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3" r:id="rId3"/>
    <p:sldMasterId id="2147483670" r:id="rId4"/>
    <p:sldMasterId id="2147483677" r:id="rId5"/>
  </p:sldMasterIdLst>
  <p:notesMasterIdLst>
    <p:notesMasterId r:id="rId47"/>
  </p:notesMasterIdLst>
  <p:sldIdLst>
    <p:sldId id="594" r:id="rId6"/>
    <p:sldId id="422" r:id="rId7"/>
    <p:sldId id="423" r:id="rId8"/>
    <p:sldId id="425" r:id="rId9"/>
    <p:sldId id="424" r:id="rId10"/>
    <p:sldId id="434" r:id="rId11"/>
    <p:sldId id="435" r:id="rId12"/>
    <p:sldId id="436" r:id="rId13"/>
    <p:sldId id="412" r:id="rId14"/>
    <p:sldId id="432" r:id="rId15"/>
    <p:sldId id="433" r:id="rId16"/>
    <p:sldId id="438" r:id="rId17"/>
    <p:sldId id="439" r:id="rId18"/>
    <p:sldId id="474" r:id="rId19"/>
    <p:sldId id="413" r:id="rId20"/>
    <p:sldId id="576" r:id="rId21"/>
    <p:sldId id="577" r:id="rId22"/>
    <p:sldId id="578" r:id="rId23"/>
    <p:sldId id="579"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74" r:id="rId37"/>
    <p:sldId id="575" r:id="rId38"/>
    <p:sldId id="570" r:id="rId39"/>
    <p:sldId id="571" r:id="rId40"/>
    <p:sldId id="572" r:id="rId41"/>
    <p:sldId id="573" r:id="rId42"/>
    <p:sldId id="592" r:id="rId43"/>
    <p:sldId id="593" r:id="rId44"/>
    <p:sldId id="483" r:id="rId45"/>
    <p:sldId id="484"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D76"/>
    <a:srgbClr val="335E95"/>
    <a:srgbClr val="FFC000"/>
    <a:srgbClr val="66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7" autoAdjust="0"/>
    <p:restoredTop sz="94660"/>
  </p:normalViewPr>
  <p:slideViewPr>
    <p:cSldViewPr snapToGrid="0" showGuides="1">
      <p:cViewPr varScale="1">
        <p:scale>
          <a:sx n="101" d="100"/>
          <a:sy n="101" d="100"/>
        </p:scale>
        <p:origin x="132" y="55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5428250777942101E-2"/>
          <c:y val="6.8965943407479399E-2"/>
          <c:w val="0.92338400570268597"/>
          <c:h val="0.93103405659252103"/>
        </c:manualLayout>
      </c:layout>
      <c:barChart>
        <c:barDir val="col"/>
        <c:grouping val="clustered"/>
        <c:varyColors val="0"/>
        <c:ser>
          <c:idx val="0"/>
          <c:order val="0"/>
          <c:tx>
            <c:strRef>
              <c:f>Sheet1!$B$1</c:f>
              <c:strCache>
                <c:ptCount val="1"/>
                <c:pt idx="0">
                  <c:v>Columna1</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FCE6-4C8C-877B-F6DAFE77B646}"/>
              </c:ext>
            </c:extLst>
          </c:dPt>
          <c:dPt>
            <c:idx val="1"/>
            <c:invertIfNegative val="0"/>
            <c:bubble3D val="0"/>
            <c:spPr>
              <a:solidFill>
                <a:schemeClr val="accent2"/>
              </a:solidFill>
            </c:spPr>
            <c:extLst>
              <c:ext xmlns:c16="http://schemas.microsoft.com/office/drawing/2014/chart" uri="{C3380CC4-5D6E-409C-BE32-E72D297353CC}">
                <c16:uniqueId val="{00000003-FCE6-4C8C-877B-F6DAFE77B646}"/>
              </c:ext>
            </c:extLst>
          </c:dPt>
          <c:dPt>
            <c:idx val="2"/>
            <c:invertIfNegative val="0"/>
            <c:bubble3D val="0"/>
            <c:spPr>
              <a:solidFill>
                <a:schemeClr val="accent3"/>
              </a:solidFill>
            </c:spPr>
            <c:extLst>
              <c:ext xmlns:c16="http://schemas.microsoft.com/office/drawing/2014/chart" uri="{C3380CC4-5D6E-409C-BE32-E72D297353CC}">
                <c16:uniqueId val="{00000005-FCE6-4C8C-877B-F6DAFE77B646}"/>
              </c:ext>
            </c:extLst>
          </c:dPt>
          <c:dPt>
            <c:idx val="3"/>
            <c:invertIfNegative val="0"/>
            <c:bubble3D val="0"/>
            <c:spPr>
              <a:solidFill>
                <a:schemeClr val="accent4"/>
              </a:solidFill>
            </c:spPr>
            <c:extLst>
              <c:ext xmlns:c16="http://schemas.microsoft.com/office/drawing/2014/chart" uri="{C3380CC4-5D6E-409C-BE32-E72D297353CC}">
                <c16:uniqueId val="{00000007-FCE6-4C8C-877B-F6DAFE77B646}"/>
              </c:ext>
            </c:extLst>
          </c:dPt>
          <c:dPt>
            <c:idx val="4"/>
            <c:invertIfNegative val="0"/>
            <c:bubble3D val="0"/>
            <c:spPr>
              <a:solidFill>
                <a:schemeClr val="accent5"/>
              </a:solidFill>
            </c:spPr>
            <c:extLst>
              <c:ext xmlns:c16="http://schemas.microsoft.com/office/drawing/2014/chart" uri="{C3380CC4-5D6E-409C-BE32-E72D297353CC}">
                <c16:uniqueId val="{00000009-FCE6-4C8C-877B-F6DAFE77B646}"/>
              </c:ext>
            </c:extLst>
          </c:dPt>
          <c:dPt>
            <c:idx val="5"/>
            <c:invertIfNegative val="0"/>
            <c:bubble3D val="0"/>
            <c:spPr>
              <a:solidFill>
                <a:schemeClr val="tx2">
                  <a:lumMod val="90000"/>
                  <a:lumOff val="10000"/>
                </a:schemeClr>
              </a:solidFill>
            </c:spPr>
            <c:extLst>
              <c:ext xmlns:c16="http://schemas.microsoft.com/office/drawing/2014/chart" uri="{C3380CC4-5D6E-409C-BE32-E72D297353CC}">
                <c16:uniqueId val="{0000000B-FCE6-4C8C-877B-F6DAFE77B646}"/>
              </c:ext>
            </c:extLst>
          </c:dPt>
          <c:dLbls>
            <c:spPr>
              <a:noFill/>
              <a:ln>
                <a:noFill/>
              </a:ln>
              <a:effectLst/>
            </c:spPr>
            <c:txPr>
              <a:bodyPr rot="0" spcFirstLastPara="0" vertOverflow="ellipsis" vert="horz" wrap="square" lIns="38100" tIns="19050" rIns="38100" bIns="19050" anchor="ctr" anchorCtr="1"/>
              <a:lstStyle/>
              <a:p>
                <a:pPr>
                  <a:defRPr lang="zh-CN" sz="3600" b="1" i="0" u="none" strike="noStrike" kern="1200" baseline="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35</c:v>
                </c:pt>
                <c:pt idx="1">
                  <c:v>75</c:v>
                </c:pt>
                <c:pt idx="2">
                  <c:v>65</c:v>
                </c:pt>
                <c:pt idx="3">
                  <c:v>100</c:v>
                </c:pt>
                <c:pt idx="4">
                  <c:v>125</c:v>
                </c:pt>
                <c:pt idx="5">
                  <c:v>80</c:v>
                </c:pt>
              </c:numCache>
            </c:numRef>
          </c:val>
          <c:extLst>
            <c:ext xmlns:c16="http://schemas.microsoft.com/office/drawing/2014/chart" uri="{C3380CC4-5D6E-409C-BE32-E72D297353CC}">
              <c16:uniqueId val="{0000000C-FCE6-4C8C-877B-F6DAFE77B646}"/>
            </c:ext>
          </c:extLst>
        </c:ser>
        <c:dLbls>
          <c:showLegendKey val="0"/>
          <c:showVal val="1"/>
          <c:showCatName val="0"/>
          <c:showSerName val="0"/>
          <c:showPercent val="0"/>
          <c:showBubbleSize val="0"/>
        </c:dLbls>
        <c:gapWidth val="114"/>
        <c:axId val="1524743568"/>
        <c:axId val="1524747096"/>
      </c:barChart>
      <c:catAx>
        <c:axId val="1524743568"/>
        <c:scaling>
          <c:orientation val="minMax"/>
        </c:scaling>
        <c:delete val="1"/>
        <c:axPos val="b"/>
        <c:numFmt formatCode="General" sourceLinked="1"/>
        <c:majorTickMark val="none"/>
        <c:minorTickMark val="none"/>
        <c:tickLblPos val="nextTo"/>
        <c:crossAx val="1524747096"/>
        <c:crosses val="autoZero"/>
        <c:auto val="1"/>
        <c:lblAlgn val="ctr"/>
        <c:lblOffset val="100"/>
        <c:noMultiLvlLbl val="0"/>
      </c:catAx>
      <c:valAx>
        <c:axId val="1524747096"/>
        <c:scaling>
          <c:orientation val="minMax"/>
        </c:scaling>
        <c:delete val="1"/>
        <c:axPos val="l"/>
        <c:numFmt formatCode="General" sourceLinked="0"/>
        <c:majorTickMark val="out"/>
        <c:minorTickMark val="none"/>
        <c:tickLblPos val="nextTo"/>
        <c:crossAx val="1524743568"/>
        <c:crosses val="autoZero"/>
        <c:crossBetween val="between"/>
        <c:majorUnit val="20"/>
        <c:minorUnit val="4"/>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441726389927601"/>
          <c:y val="0.118140729343364"/>
          <c:w val="0.75056492956637"/>
          <c:h val="0.91995984821131005"/>
        </c:manualLayout>
      </c:layout>
      <c:doughnutChart>
        <c:varyColors val="1"/>
        <c:ser>
          <c:idx val="0"/>
          <c:order val="0"/>
          <c:tx>
            <c:strRef>
              <c:f>Sheet1!$B$1</c:f>
              <c:strCache>
                <c:ptCount val="1"/>
                <c:pt idx="0">
                  <c:v>Sales</c:v>
                </c:pt>
              </c:strCache>
            </c:strRef>
          </c:tx>
          <c:spPr>
            <a:solidFill>
              <a:srgbClr val="00B0F0"/>
            </a:solidFill>
            <a:ln>
              <a:noFill/>
            </a:ln>
            <a:scene3d>
              <a:camera prst="orthographicFront"/>
              <a:lightRig rig="threePt" dir="t"/>
            </a:scene3d>
          </c:spPr>
          <c:dPt>
            <c:idx val="0"/>
            <c:bubble3D val="0"/>
            <c:spPr>
              <a:solidFill>
                <a:schemeClr val="accent1">
                  <a:lumMod val="60000"/>
                  <a:lumOff val="40000"/>
                </a:schemeClr>
              </a:solidFill>
              <a:ln>
                <a:noFill/>
              </a:ln>
              <a:scene3d>
                <a:camera prst="orthographicFront"/>
                <a:lightRig rig="threePt" dir="t"/>
              </a:scene3d>
            </c:spPr>
            <c:extLst>
              <c:ext xmlns:c16="http://schemas.microsoft.com/office/drawing/2014/chart" uri="{C3380CC4-5D6E-409C-BE32-E72D297353CC}">
                <c16:uniqueId val="{00000001-0419-4A08-BAE2-1BE3614117DF}"/>
              </c:ext>
            </c:extLst>
          </c:dPt>
          <c:dPt>
            <c:idx val="1"/>
            <c:bubble3D val="0"/>
            <c:spPr>
              <a:solidFill>
                <a:schemeClr val="bg1">
                  <a:alpha val="0"/>
                </a:schemeClr>
              </a:solidFill>
              <a:ln>
                <a:noFill/>
              </a:ln>
              <a:scene3d>
                <a:camera prst="orthographicFront"/>
                <a:lightRig rig="threePt" dir="t"/>
              </a:scene3d>
            </c:spPr>
            <c:extLst>
              <c:ext xmlns:c16="http://schemas.microsoft.com/office/drawing/2014/chart" uri="{C3380CC4-5D6E-409C-BE32-E72D297353CC}">
                <c16:uniqueId val="{00000003-0419-4A08-BAE2-1BE3614117DF}"/>
              </c:ext>
            </c:extLst>
          </c:dPt>
          <c:dLbls>
            <c:delete val="1"/>
          </c:dLbls>
          <c:cat>
            <c:strRef>
              <c:f>Sheet1!$A$2:$A$3</c:f>
              <c:strCache>
                <c:ptCount val="2"/>
                <c:pt idx="0">
                  <c:v>1 Q</c:v>
                </c:pt>
                <c:pt idx="1">
                  <c:v>2 Q</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0419-4A08-BAE2-1BE3614117DF}"/>
            </c:ext>
          </c:extLst>
        </c:ser>
        <c:dLbls>
          <c:showLegendKey val="0"/>
          <c:showVal val="0"/>
          <c:showCatName val="0"/>
          <c:showSerName val="0"/>
          <c:showPercent val="1"/>
          <c:showBubbleSize val="0"/>
          <c:showLeaderLines val="1"/>
        </c:dLbls>
        <c:firstSliceAng val="0"/>
        <c:holeSize val="50"/>
      </c:doughnutChart>
      <c:spPr>
        <a:scene3d>
          <a:camera prst="orthographicFront"/>
          <a:lightRig rig="threePt" dir="t"/>
        </a:scene3d>
        <a:sp3d>
          <a:bevelT prst="relaxedInset"/>
        </a:sp3d>
      </c:spPr>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441726389927601"/>
          <c:y val="0.118140729343364"/>
          <c:w val="0.75056492956637"/>
          <c:h val="0.91995984821131005"/>
        </c:manualLayout>
      </c:layout>
      <c:doughnutChart>
        <c:varyColors val="1"/>
        <c:ser>
          <c:idx val="0"/>
          <c:order val="0"/>
          <c:tx>
            <c:strRef>
              <c:f>Sheet1!$B$1</c:f>
              <c:strCache>
                <c:ptCount val="1"/>
                <c:pt idx="0">
                  <c:v>Sales</c:v>
                </c:pt>
              </c:strCache>
            </c:strRef>
          </c:tx>
          <c:spPr>
            <a:solidFill>
              <a:srgbClr val="00B0F0"/>
            </a:solidFill>
            <a:ln>
              <a:noFill/>
            </a:ln>
            <a:scene3d>
              <a:camera prst="orthographicFront"/>
              <a:lightRig rig="threePt" dir="t"/>
            </a:scene3d>
          </c:spPr>
          <c:dPt>
            <c:idx val="0"/>
            <c:bubble3D val="0"/>
            <c:spPr>
              <a:solidFill>
                <a:schemeClr val="accent4"/>
              </a:solidFill>
              <a:ln>
                <a:noFill/>
              </a:ln>
              <a:scene3d>
                <a:camera prst="orthographicFront"/>
                <a:lightRig rig="threePt" dir="t"/>
              </a:scene3d>
            </c:spPr>
            <c:extLst>
              <c:ext xmlns:c16="http://schemas.microsoft.com/office/drawing/2014/chart" uri="{C3380CC4-5D6E-409C-BE32-E72D297353CC}">
                <c16:uniqueId val="{00000001-201A-4184-A28C-AA995BF2DD7B}"/>
              </c:ext>
            </c:extLst>
          </c:dPt>
          <c:dPt>
            <c:idx val="1"/>
            <c:bubble3D val="0"/>
            <c:spPr>
              <a:solidFill>
                <a:schemeClr val="bg1">
                  <a:alpha val="0"/>
                </a:schemeClr>
              </a:solidFill>
              <a:ln>
                <a:noFill/>
              </a:ln>
              <a:scene3d>
                <a:camera prst="orthographicFront"/>
                <a:lightRig rig="threePt" dir="t"/>
              </a:scene3d>
            </c:spPr>
            <c:extLst>
              <c:ext xmlns:c16="http://schemas.microsoft.com/office/drawing/2014/chart" uri="{C3380CC4-5D6E-409C-BE32-E72D297353CC}">
                <c16:uniqueId val="{00000003-201A-4184-A28C-AA995BF2DD7B}"/>
              </c:ext>
            </c:extLst>
          </c:dPt>
          <c:dLbls>
            <c:delete val="1"/>
          </c:dLbls>
          <c:cat>
            <c:strRef>
              <c:f>Sheet1!$A$2:$A$3</c:f>
              <c:strCache>
                <c:ptCount val="2"/>
                <c:pt idx="0">
                  <c:v>1 Q</c:v>
                </c:pt>
                <c:pt idx="1">
                  <c:v>2 Q</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201A-4184-A28C-AA995BF2DD7B}"/>
            </c:ext>
          </c:extLst>
        </c:ser>
        <c:dLbls>
          <c:showLegendKey val="0"/>
          <c:showVal val="0"/>
          <c:showCatName val="0"/>
          <c:showSerName val="0"/>
          <c:showPercent val="1"/>
          <c:showBubbleSize val="0"/>
          <c:showLeaderLines val="1"/>
        </c:dLbls>
        <c:firstSliceAng val="0"/>
        <c:holeSize val="50"/>
      </c:doughnutChart>
      <c:spPr>
        <a:scene3d>
          <a:camera prst="orthographicFront"/>
          <a:lightRig rig="threePt" dir="t"/>
        </a:scene3d>
        <a:sp3d>
          <a:bevelT prst="relaxedInset"/>
        </a:sp3d>
      </c:spPr>
    </c:plotArea>
    <c:plotVisOnly val="1"/>
    <c:dispBlanksAs val="gap"/>
    <c:showDLblsOverMax val="0"/>
  </c:chart>
  <c:txPr>
    <a:bodyPr/>
    <a:lstStyle/>
    <a:p>
      <a:pPr>
        <a:defRPr lang="zh-CN" sz="1800">
          <a:latin typeface="Segoe UI" panose="020B0502040204020203" pitchFamily="34" charset="0"/>
          <a:ea typeface="Segoe UI" panose="020B0502040204020203" pitchFamily="34" charset="0"/>
          <a:cs typeface="Segoe UI" panose="020B0502040204020203"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441726389927601"/>
          <c:y val="0.118140729343364"/>
          <c:w val="0.75056492956637"/>
          <c:h val="0.91995984821131005"/>
        </c:manualLayout>
      </c:layout>
      <c:doughnutChart>
        <c:varyColors val="1"/>
        <c:ser>
          <c:idx val="0"/>
          <c:order val="0"/>
          <c:tx>
            <c:strRef>
              <c:f>Sheet1!$B$1</c:f>
              <c:strCache>
                <c:ptCount val="1"/>
                <c:pt idx="0">
                  <c:v>Sales</c:v>
                </c:pt>
              </c:strCache>
            </c:strRef>
          </c:tx>
          <c:spPr>
            <a:solidFill>
              <a:srgbClr val="00B0F0"/>
            </a:solidFill>
            <a:ln>
              <a:noFill/>
            </a:ln>
            <a:scene3d>
              <a:camera prst="orthographicFront"/>
              <a:lightRig rig="threePt" dir="t"/>
            </a:scene3d>
          </c:spPr>
          <c:dPt>
            <c:idx val="0"/>
            <c:bubble3D val="0"/>
            <c:spPr>
              <a:solidFill>
                <a:schemeClr val="accent3"/>
              </a:solidFill>
              <a:ln>
                <a:noFill/>
              </a:ln>
              <a:scene3d>
                <a:camera prst="orthographicFront"/>
                <a:lightRig rig="threePt" dir="t"/>
              </a:scene3d>
            </c:spPr>
            <c:extLst>
              <c:ext xmlns:c16="http://schemas.microsoft.com/office/drawing/2014/chart" uri="{C3380CC4-5D6E-409C-BE32-E72D297353CC}">
                <c16:uniqueId val="{00000001-2390-45E1-B8AF-9C92C43B3633}"/>
              </c:ext>
            </c:extLst>
          </c:dPt>
          <c:dPt>
            <c:idx val="1"/>
            <c:bubble3D val="0"/>
            <c:spPr>
              <a:solidFill>
                <a:schemeClr val="bg1">
                  <a:alpha val="0"/>
                </a:schemeClr>
              </a:solidFill>
              <a:ln>
                <a:noFill/>
              </a:ln>
              <a:scene3d>
                <a:camera prst="orthographicFront"/>
                <a:lightRig rig="threePt" dir="t"/>
              </a:scene3d>
            </c:spPr>
            <c:extLst>
              <c:ext xmlns:c16="http://schemas.microsoft.com/office/drawing/2014/chart" uri="{C3380CC4-5D6E-409C-BE32-E72D297353CC}">
                <c16:uniqueId val="{00000003-2390-45E1-B8AF-9C92C43B3633}"/>
              </c:ext>
            </c:extLst>
          </c:dPt>
          <c:dLbls>
            <c:delete val="1"/>
          </c:dLbls>
          <c:cat>
            <c:strRef>
              <c:f>Sheet1!$A$2:$A$3</c:f>
              <c:strCache>
                <c:ptCount val="2"/>
                <c:pt idx="0">
                  <c:v>1 Q</c:v>
                </c:pt>
                <c:pt idx="1">
                  <c:v>2 Q</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2390-45E1-B8AF-9C92C43B3633}"/>
            </c:ext>
          </c:extLst>
        </c:ser>
        <c:dLbls>
          <c:showLegendKey val="0"/>
          <c:showVal val="0"/>
          <c:showCatName val="0"/>
          <c:showSerName val="0"/>
          <c:showPercent val="1"/>
          <c:showBubbleSize val="0"/>
          <c:showLeaderLines val="1"/>
        </c:dLbls>
        <c:firstSliceAng val="0"/>
        <c:holeSize val="50"/>
      </c:doughnutChart>
      <c:spPr>
        <a:scene3d>
          <a:camera prst="orthographicFront"/>
          <a:lightRig rig="threePt" dir="t"/>
        </a:scene3d>
        <a:sp3d>
          <a:bevelT prst="relaxedInset"/>
        </a:sp3d>
      </c:spPr>
    </c:plotArea>
    <c:plotVisOnly val="1"/>
    <c:dispBlanksAs val="gap"/>
    <c:showDLblsOverMax val="0"/>
  </c:chart>
  <c:txPr>
    <a:bodyPr/>
    <a:lstStyle/>
    <a:p>
      <a:pPr>
        <a:defRPr lang="zh-CN" sz="1800">
          <a:latin typeface="Segoe UI" panose="020B0502040204020203" pitchFamily="34" charset="0"/>
          <a:ea typeface="Segoe UI" panose="020B0502040204020203" pitchFamily="34" charset="0"/>
          <a:cs typeface="Segoe UI" panose="020B0502040204020203"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16649-02A7-4BAC-907C-6A59D11AF6C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B1757-8956-4EB9-A61B-2BB94BC071D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4D6F74-634D-4233-BDBC-8BE3983B5CC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2417445" rtl="0" eaLnBrk="1" fontAlgn="auto" latinLnBrk="0" hangingPunct="1">
              <a:lnSpc>
                <a:spcPct val="100000"/>
              </a:lnSpc>
              <a:spcBef>
                <a:spcPts val="0"/>
              </a:spcBef>
              <a:spcAft>
                <a:spcPts val="0"/>
              </a:spcAft>
              <a:buClrTx/>
              <a:buSzTx/>
              <a:buFontTx/>
              <a:buNone/>
              <a:defRPr/>
            </a:pPr>
            <a:r>
              <a:rPr lang="en-US" sz="3200" b="1" i="0" u="none" strike="noStrike" kern="1200" baseline="0" dirty="0">
                <a:solidFill>
                  <a:schemeClr val="tx1"/>
                </a:solidFill>
                <a:latin typeface="+mn-lt"/>
                <a:ea typeface="+mn-ea"/>
                <a:cs typeface="+mn-cs"/>
              </a:rPr>
              <a:t>GENERAL INFORMATION</a:t>
            </a:r>
          </a:p>
          <a:p>
            <a:pPr marL="0" marR="0" indent="0" algn="l" defTabSz="2417445" rtl="0" eaLnBrk="1" fontAlgn="auto" latinLnBrk="0" hangingPunct="1">
              <a:lnSpc>
                <a:spcPct val="100000"/>
              </a:lnSpc>
              <a:spcBef>
                <a:spcPts val="0"/>
              </a:spcBef>
              <a:spcAft>
                <a:spcPts val="0"/>
              </a:spcAft>
              <a:buClrTx/>
              <a:buSzTx/>
              <a:buFontTx/>
              <a:buNone/>
              <a:defRPr/>
            </a:pPr>
            <a:r>
              <a:rPr lang="en-US" sz="3200" b="0" i="0" u="none" strike="noStrike" kern="1200" baseline="0" dirty="0">
                <a:solidFill>
                  <a:schemeClr val="tx1"/>
                </a:solidFill>
                <a:latin typeface="+mn-lt"/>
                <a:ea typeface="+mn-ea"/>
                <a:cs typeface="+mn-cs"/>
              </a:rPr>
              <a:t>This slide used an animation by means of triggers, see the </a:t>
            </a:r>
            <a:r>
              <a:rPr lang="en-US" sz="3200" b="1" i="0" u="none" strike="noStrike" kern="1200" baseline="0" dirty="0">
                <a:solidFill>
                  <a:schemeClr val="tx1"/>
                </a:solidFill>
                <a:latin typeface="+mn-lt"/>
                <a:ea typeface="+mn-ea"/>
                <a:cs typeface="+mn-cs"/>
              </a:rPr>
              <a:t>Help file</a:t>
            </a:r>
            <a:r>
              <a:rPr lang="en-US" sz="3200" b="0" i="0" u="none" strike="noStrike" kern="1200" baseline="0" dirty="0">
                <a:solidFill>
                  <a:schemeClr val="tx1"/>
                </a:solidFill>
                <a:latin typeface="+mn-lt"/>
                <a:ea typeface="+mn-ea"/>
                <a:cs typeface="+mn-cs"/>
              </a:rPr>
              <a:t> for more information.</a:t>
            </a:r>
            <a:endParaRPr lang="es-SV" dirty="0"/>
          </a:p>
          <a:p>
            <a:r>
              <a:rPr lang="es-SV" dirty="0"/>
              <a:t>-----------------------------------------------</a:t>
            </a:r>
          </a:p>
          <a:p>
            <a:r>
              <a:rPr lang="en-US" sz="3200" b="1" i="0" kern="1200" dirty="0">
                <a:solidFill>
                  <a:schemeClr val="tx1"/>
                </a:solidFill>
                <a:effectLst/>
                <a:latin typeface="+mn-lt"/>
                <a:ea typeface="+mn-ea"/>
                <a:cs typeface="+mn-cs"/>
              </a:rPr>
              <a:t>HOW IT WORKS?</a:t>
            </a:r>
          </a:p>
          <a:p>
            <a:pPr marL="0" marR="0" indent="0" algn="l" defTabSz="2417445" rtl="0" eaLnBrk="1" fontAlgn="auto" latinLnBrk="0" hangingPunct="1">
              <a:lnSpc>
                <a:spcPct val="100000"/>
              </a:lnSpc>
              <a:spcBef>
                <a:spcPts val="0"/>
              </a:spcBef>
              <a:spcAft>
                <a:spcPts val="0"/>
              </a:spcAft>
              <a:buClrTx/>
              <a:buSzTx/>
              <a:buFontTx/>
              <a:buNone/>
              <a:defRPr/>
            </a:pPr>
            <a:r>
              <a:rPr lang="en-US" sz="3200" b="0" i="0" kern="1200" dirty="0">
                <a:solidFill>
                  <a:schemeClr val="tx1"/>
                </a:solidFill>
                <a:effectLst/>
                <a:latin typeface="+mn-lt"/>
                <a:ea typeface="+mn-ea"/>
                <a:cs typeface="+mn-cs"/>
              </a:rPr>
              <a:t>1.</a:t>
            </a:r>
            <a:r>
              <a:rPr lang="en-US" sz="3200" b="0" i="0" u="none" strike="noStrike" kern="1200" baseline="0" dirty="0">
                <a:solidFill>
                  <a:schemeClr val="tx1"/>
                </a:solidFill>
                <a:latin typeface="+mn-lt"/>
                <a:ea typeface="+mn-ea"/>
                <a:cs typeface="+mn-cs"/>
              </a:rPr>
              <a:t> Runs the presentation</a:t>
            </a:r>
          </a:p>
          <a:p>
            <a:r>
              <a:rPr lang="en-US" sz="3200" b="0" i="0" kern="1200" dirty="0">
                <a:solidFill>
                  <a:schemeClr val="tx1"/>
                </a:solidFill>
                <a:effectLst/>
                <a:latin typeface="+mn-lt"/>
                <a:ea typeface="+mn-ea"/>
                <a:cs typeface="+mn-cs"/>
              </a:rPr>
              <a:t>2. Click at the bottom of the sphere to display the corresponding text box.</a:t>
            </a:r>
          </a:p>
          <a:p>
            <a:r>
              <a:rPr lang="en-US" sz="3200" kern="1200" dirty="0">
                <a:solidFill>
                  <a:schemeClr val="tx1"/>
                </a:solidFill>
                <a:effectLst/>
                <a:latin typeface="+mn-lt"/>
                <a:ea typeface="+mn-ea"/>
                <a:cs typeface="+mn-cs"/>
              </a:rPr>
              <a:t>3. </a:t>
            </a:r>
            <a:r>
              <a:rPr lang="en-US" dirty="0"/>
              <a:t>Click again to hide it.</a:t>
            </a:r>
            <a:endParaRPr lang="es-SV" dirty="0"/>
          </a:p>
          <a:p>
            <a:endParaRPr lang="es-SV" dirty="0"/>
          </a:p>
        </p:txBody>
      </p:sp>
      <p:sp>
        <p:nvSpPr>
          <p:cNvPr id="4" name="3 Marcador de número de diapositiva"/>
          <p:cNvSpPr>
            <a:spLocks noGrp="1"/>
          </p:cNvSpPr>
          <p:nvPr>
            <p:ph type="sldNum" sz="quarter" idx="10"/>
          </p:nvPr>
        </p:nvSpPr>
        <p:spPr/>
        <p:txBody>
          <a:bodyPr/>
          <a:lstStyle/>
          <a:p>
            <a:fld id="{69BC2EFC-28F3-48C0-BF6B-230A53BCFDFC}" type="slidenum">
              <a:rPr lang="es-MX" smtClean="0"/>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3200" b="1" kern="1200" dirty="0">
                <a:solidFill>
                  <a:schemeClr val="tx1"/>
                </a:solidFill>
                <a:effectLst/>
                <a:latin typeface="+mn-lt"/>
                <a:ea typeface="+mn-ea"/>
                <a:cs typeface="+mn-cs"/>
              </a:rPr>
              <a:t>Add background image and send it to back:</a:t>
            </a:r>
            <a:endParaRPr lang="es-SV" sz="3200" kern="1200" dirty="0">
              <a:solidFill>
                <a:schemeClr val="tx1"/>
              </a:solidFill>
              <a:effectLst/>
              <a:latin typeface="+mn-lt"/>
              <a:ea typeface="+mn-ea"/>
              <a:cs typeface="+mn-cs"/>
            </a:endParaRPr>
          </a:p>
          <a:p>
            <a:r>
              <a:rPr lang="en-US" sz="3200" kern="1200" dirty="0">
                <a:solidFill>
                  <a:schemeClr val="tx1"/>
                </a:solidFill>
                <a:effectLst/>
                <a:latin typeface="+mn-lt"/>
                <a:ea typeface="+mn-ea"/>
                <a:cs typeface="+mn-cs"/>
              </a:rPr>
              <a:t>Click on the icon to add a Image &gt;&gt; Choose your Image &gt;&gt;  Right Click on Image &gt;&gt; Send to Back &gt;&gt; Send to Back.</a:t>
            </a:r>
            <a:endParaRPr lang="es-SV" sz="3200" kern="1200" dirty="0">
              <a:solidFill>
                <a:schemeClr val="tx1"/>
              </a:solidFill>
              <a:effectLst/>
              <a:latin typeface="+mn-lt"/>
              <a:ea typeface="+mn-ea"/>
              <a:cs typeface="+mn-cs"/>
            </a:endParaRPr>
          </a:p>
          <a:p>
            <a:endParaRPr lang="en-US" sz="3200" b="1" kern="1200" dirty="0">
              <a:solidFill>
                <a:schemeClr val="tx1"/>
              </a:solidFill>
              <a:effectLst/>
              <a:latin typeface="+mn-lt"/>
              <a:ea typeface="+mn-ea"/>
              <a:cs typeface="+mn-cs"/>
            </a:endParaRPr>
          </a:p>
          <a:p>
            <a:r>
              <a:rPr lang="en-US" sz="3200" b="1" kern="1200" dirty="0">
                <a:solidFill>
                  <a:schemeClr val="tx1"/>
                </a:solidFill>
                <a:effectLst/>
                <a:latin typeface="+mn-lt"/>
                <a:ea typeface="+mn-ea"/>
                <a:cs typeface="+mn-cs"/>
              </a:rPr>
              <a:t>Change the image:</a:t>
            </a:r>
            <a:endParaRPr lang="es-SV" sz="3200" kern="1200" dirty="0">
              <a:solidFill>
                <a:schemeClr val="tx1"/>
              </a:solidFill>
              <a:effectLst/>
              <a:latin typeface="+mn-lt"/>
              <a:ea typeface="+mn-ea"/>
              <a:cs typeface="+mn-cs"/>
            </a:endParaRPr>
          </a:p>
          <a:p>
            <a:r>
              <a:rPr lang="en-US" sz="3200" kern="1200" dirty="0">
                <a:solidFill>
                  <a:schemeClr val="tx1"/>
                </a:solidFill>
                <a:effectLst/>
                <a:latin typeface="+mn-lt"/>
                <a:ea typeface="+mn-ea"/>
                <a:cs typeface="+mn-cs"/>
              </a:rPr>
              <a:t>Right Click on Image &gt;&gt; Change Picture &gt;&gt; Choose your Image.</a:t>
            </a:r>
            <a:endParaRPr lang="es-SV" sz="3200" kern="1200" dirty="0">
              <a:solidFill>
                <a:schemeClr val="tx1"/>
              </a:solidFill>
              <a:effectLst/>
              <a:latin typeface="+mn-lt"/>
              <a:ea typeface="+mn-ea"/>
              <a:cs typeface="+mn-cs"/>
            </a:endParaRPr>
          </a:p>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2417445" rtl="0" eaLnBrk="1" fontAlgn="auto" latinLnBrk="0" hangingPunct="1">
              <a:lnSpc>
                <a:spcPct val="100000"/>
              </a:lnSpc>
              <a:spcBef>
                <a:spcPts val="0"/>
              </a:spcBef>
              <a:spcAft>
                <a:spcPts val="0"/>
              </a:spcAft>
              <a:buClrTx/>
              <a:buSzTx/>
              <a:buFontTx/>
              <a:buNone/>
              <a:defRPr/>
            </a:pPr>
            <a:r>
              <a:rPr lang="en-US" sz="3200" b="1" i="0" u="none" strike="noStrike" kern="1200" baseline="0" dirty="0">
                <a:solidFill>
                  <a:schemeClr val="tx1"/>
                </a:solidFill>
                <a:latin typeface="+mn-lt"/>
                <a:ea typeface="+mn-ea"/>
                <a:cs typeface="+mn-cs"/>
              </a:rPr>
              <a:t>GENERAL INFORMATION</a:t>
            </a:r>
          </a:p>
          <a:p>
            <a:pPr marL="0" marR="0" indent="0" algn="l" defTabSz="2417445" rtl="0" eaLnBrk="1" fontAlgn="auto" latinLnBrk="0" hangingPunct="1">
              <a:lnSpc>
                <a:spcPct val="100000"/>
              </a:lnSpc>
              <a:spcBef>
                <a:spcPts val="0"/>
              </a:spcBef>
              <a:spcAft>
                <a:spcPts val="0"/>
              </a:spcAft>
              <a:buClrTx/>
              <a:buSzTx/>
              <a:buFontTx/>
              <a:buNone/>
              <a:defRPr/>
            </a:pPr>
            <a:r>
              <a:rPr lang="en-US" sz="3200" b="0" i="0" u="none" strike="noStrike" kern="1200" baseline="0" dirty="0">
                <a:solidFill>
                  <a:schemeClr val="tx1"/>
                </a:solidFill>
                <a:latin typeface="+mn-lt"/>
                <a:ea typeface="+mn-ea"/>
                <a:cs typeface="+mn-cs"/>
              </a:rPr>
              <a:t>This slide used an animation by means of triggers, see the </a:t>
            </a:r>
            <a:r>
              <a:rPr lang="en-US" sz="3200" b="1" i="0" u="none" strike="noStrike" kern="1200" baseline="0" dirty="0">
                <a:solidFill>
                  <a:schemeClr val="tx1"/>
                </a:solidFill>
                <a:latin typeface="+mn-lt"/>
                <a:ea typeface="+mn-ea"/>
                <a:cs typeface="+mn-cs"/>
              </a:rPr>
              <a:t>Help file</a:t>
            </a:r>
            <a:r>
              <a:rPr lang="en-US" sz="3200" b="0" i="0" u="none" strike="noStrike" kern="1200" baseline="0" dirty="0">
                <a:solidFill>
                  <a:schemeClr val="tx1"/>
                </a:solidFill>
                <a:latin typeface="+mn-lt"/>
                <a:ea typeface="+mn-ea"/>
                <a:cs typeface="+mn-cs"/>
              </a:rPr>
              <a:t> for more information.</a:t>
            </a:r>
            <a:endParaRPr lang="es-SV" dirty="0"/>
          </a:p>
          <a:p>
            <a:r>
              <a:rPr lang="es-SV" dirty="0"/>
              <a:t>-----------------------------------------------</a:t>
            </a:r>
          </a:p>
          <a:p>
            <a:r>
              <a:rPr lang="en-US" sz="3200" b="1" i="0" kern="1200" dirty="0">
                <a:solidFill>
                  <a:schemeClr val="tx1"/>
                </a:solidFill>
                <a:effectLst/>
                <a:latin typeface="+mn-lt"/>
                <a:ea typeface="+mn-ea"/>
                <a:cs typeface="+mn-cs"/>
              </a:rPr>
              <a:t>HOW IT WORKS?</a:t>
            </a:r>
          </a:p>
          <a:p>
            <a:r>
              <a:rPr lang="en-US" sz="3200" b="0" i="0" kern="1200" dirty="0">
                <a:solidFill>
                  <a:schemeClr val="tx1"/>
                </a:solidFill>
                <a:effectLst/>
                <a:latin typeface="+mn-lt"/>
                <a:ea typeface="+mn-ea"/>
                <a:cs typeface="+mn-cs"/>
              </a:rPr>
              <a:t>1.</a:t>
            </a:r>
            <a:r>
              <a:rPr lang="en-US" sz="3200" b="0" i="0" u="none" strike="noStrike" kern="1200" baseline="0" dirty="0">
                <a:solidFill>
                  <a:schemeClr val="tx1"/>
                </a:solidFill>
                <a:latin typeface="+mn-lt"/>
                <a:ea typeface="+mn-ea"/>
                <a:cs typeface="+mn-cs"/>
              </a:rPr>
              <a:t> Runs the presentation</a:t>
            </a:r>
          </a:p>
          <a:p>
            <a:r>
              <a:rPr lang="en-US" sz="3200" b="0" i="0" kern="1200" dirty="0">
                <a:solidFill>
                  <a:schemeClr val="tx1"/>
                </a:solidFill>
                <a:effectLst/>
                <a:latin typeface="+mn-lt"/>
                <a:ea typeface="+mn-ea"/>
                <a:cs typeface="+mn-cs"/>
              </a:rPr>
              <a:t>2. C</a:t>
            </a:r>
            <a:r>
              <a:rPr lang="en-US" sz="3200" b="0" i="0" u="none" strike="noStrike" kern="1200" baseline="0" dirty="0">
                <a:solidFill>
                  <a:schemeClr val="tx1"/>
                </a:solidFill>
                <a:latin typeface="+mn-lt"/>
                <a:ea typeface="+mn-ea"/>
                <a:cs typeface="+mn-cs"/>
              </a:rPr>
              <a:t>lick on the number to display a textbox additional</a:t>
            </a:r>
          </a:p>
          <a:p>
            <a:r>
              <a:rPr lang="en-US" sz="3200" b="0" i="0" u="none" strike="noStrike" kern="1200" baseline="0" dirty="0">
                <a:solidFill>
                  <a:schemeClr val="tx1"/>
                </a:solidFill>
                <a:latin typeface="+mn-lt"/>
                <a:ea typeface="+mn-ea"/>
                <a:cs typeface="+mn-cs"/>
              </a:rPr>
              <a:t>3. Click again to hide it.</a:t>
            </a:r>
            <a:endParaRPr lang="es-SV" dirty="0"/>
          </a:p>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t>39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2417445" rtl="0" eaLnBrk="1" fontAlgn="auto" latinLnBrk="0" hangingPunct="1">
              <a:lnSpc>
                <a:spcPct val="100000"/>
              </a:lnSpc>
              <a:spcBef>
                <a:spcPts val="0"/>
              </a:spcBef>
              <a:spcAft>
                <a:spcPts val="0"/>
              </a:spcAft>
              <a:buClrTx/>
              <a:buSzTx/>
              <a:buFontTx/>
              <a:buNone/>
              <a:defRPr/>
            </a:pPr>
            <a:r>
              <a:rPr lang="en-US" sz="3200" b="1" i="0" u="none" strike="noStrike" kern="1200" baseline="0" dirty="0">
                <a:solidFill>
                  <a:schemeClr val="tx1"/>
                </a:solidFill>
                <a:latin typeface="+mn-lt"/>
                <a:ea typeface="+mn-ea"/>
                <a:cs typeface="+mn-cs"/>
              </a:rPr>
              <a:t>GENERAL INFORMATION</a:t>
            </a:r>
          </a:p>
          <a:p>
            <a:pPr marL="0" marR="0" indent="0" algn="l" defTabSz="2417445" rtl="0" eaLnBrk="1" fontAlgn="auto" latinLnBrk="0" hangingPunct="1">
              <a:lnSpc>
                <a:spcPct val="100000"/>
              </a:lnSpc>
              <a:spcBef>
                <a:spcPts val="0"/>
              </a:spcBef>
              <a:spcAft>
                <a:spcPts val="0"/>
              </a:spcAft>
              <a:buClrTx/>
              <a:buSzTx/>
              <a:buFontTx/>
              <a:buNone/>
              <a:defRPr/>
            </a:pPr>
            <a:r>
              <a:rPr lang="en-US" sz="3200" b="0" i="0" u="none" strike="noStrike" kern="1200" baseline="0" dirty="0">
                <a:solidFill>
                  <a:schemeClr val="tx1"/>
                </a:solidFill>
                <a:latin typeface="+mn-lt"/>
                <a:ea typeface="+mn-ea"/>
                <a:cs typeface="+mn-cs"/>
              </a:rPr>
              <a:t>This slide used an animation by means of triggers, see the </a:t>
            </a:r>
            <a:r>
              <a:rPr lang="en-US" sz="3200" b="1" i="0" u="none" strike="noStrike" kern="1200" baseline="0" dirty="0">
                <a:solidFill>
                  <a:schemeClr val="tx1"/>
                </a:solidFill>
                <a:latin typeface="+mn-lt"/>
                <a:ea typeface="+mn-ea"/>
                <a:cs typeface="+mn-cs"/>
              </a:rPr>
              <a:t>Help file</a:t>
            </a:r>
            <a:r>
              <a:rPr lang="en-US" sz="3200" b="0" i="0" u="none" strike="noStrike" kern="1200" baseline="0" dirty="0">
                <a:solidFill>
                  <a:schemeClr val="tx1"/>
                </a:solidFill>
                <a:latin typeface="+mn-lt"/>
                <a:ea typeface="+mn-ea"/>
                <a:cs typeface="+mn-cs"/>
              </a:rPr>
              <a:t> for more information.</a:t>
            </a:r>
            <a:endParaRPr lang="es-SV" dirty="0"/>
          </a:p>
          <a:p>
            <a:r>
              <a:rPr lang="es-SV" dirty="0"/>
              <a:t>-----------------------------------------------</a:t>
            </a:r>
          </a:p>
          <a:p>
            <a:r>
              <a:rPr lang="en-US" sz="3200" b="1" i="0" kern="1200" dirty="0">
                <a:solidFill>
                  <a:schemeClr val="tx1"/>
                </a:solidFill>
                <a:effectLst/>
                <a:latin typeface="+mn-lt"/>
                <a:ea typeface="+mn-ea"/>
                <a:cs typeface="+mn-cs"/>
              </a:rPr>
              <a:t>HOW IT WORKS?</a:t>
            </a:r>
          </a:p>
          <a:p>
            <a:r>
              <a:rPr lang="en-US" sz="3200" b="0" i="0" kern="1200" dirty="0">
                <a:solidFill>
                  <a:schemeClr val="tx1"/>
                </a:solidFill>
                <a:effectLst/>
                <a:latin typeface="+mn-lt"/>
                <a:ea typeface="+mn-ea"/>
                <a:cs typeface="+mn-cs"/>
              </a:rPr>
              <a:t>1.</a:t>
            </a:r>
            <a:r>
              <a:rPr lang="en-US" sz="3200" b="0" i="0" u="none" strike="noStrike" kern="1200" baseline="0" dirty="0">
                <a:solidFill>
                  <a:schemeClr val="tx1"/>
                </a:solidFill>
                <a:latin typeface="+mn-lt"/>
                <a:ea typeface="+mn-ea"/>
                <a:cs typeface="+mn-cs"/>
              </a:rPr>
              <a:t> Runs the presentation</a:t>
            </a:r>
          </a:p>
          <a:p>
            <a:r>
              <a:rPr lang="en-US" sz="3200" b="0" i="0" kern="1200" dirty="0">
                <a:solidFill>
                  <a:schemeClr val="tx1"/>
                </a:solidFill>
                <a:effectLst/>
                <a:latin typeface="+mn-lt"/>
                <a:ea typeface="+mn-ea"/>
                <a:cs typeface="+mn-cs"/>
              </a:rPr>
              <a:t>2. C</a:t>
            </a:r>
            <a:r>
              <a:rPr lang="en-US" sz="3200" b="0" i="0" u="none" strike="noStrike" kern="1200" baseline="0" dirty="0">
                <a:solidFill>
                  <a:schemeClr val="tx1"/>
                </a:solidFill>
                <a:latin typeface="+mn-lt"/>
                <a:ea typeface="+mn-ea"/>
                <a:cs typeface="+mn-cs"/>
              </a:rPr>
              <a:t>lick on the map marker (on the map) to display a textbox additional</a:t>
            </a:r>
          </a:p>
          <a:p>
            <a:r>
              <a:rPr lang="en-US" sz="3200" b="0" i="0" u="none" strike="noStrike" kern="1200" baseline="0" dirty="0">
                <a:solidFill>
                  <a:schemeClr val="tx1"/>
                </a:solidFill>
                <a:latin typeface="+mn-lt"/>
                <a:ea typeface="+mn-ea"/>
                <a:cs typeface="+mn-cs"/>
              </a:rPr>
              <a:t>3. Click again to hide it.</a:t>
            </a:r>
            <a:endParaRPr lang="es-SV" dirty="0"/>
          </a:p>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t>40</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2417445" rtl="0" eaLnBrk="1" fontAlgn="auto" latinLnBrk="0" hangingPunct="1">
              <a:lnSpc>
                <a:spcPct val="100000"/>
              </a:lnSpc>
              <a:spcBef>
                <a:spcPts val="0"/>
              </a:spcBef>
              <a:spcAft>
                <a:spcPts val="0"/>
              </a:spcAft>
              <a:buClrTx/>
              <a:buSzTx/>
              <a:buFontTx/>
              <a:buNone/>
              <a:defRPr/>
            </a:pPr>
            <a:r>
              <a:rPr lang="en-US" sz="3200" b="1" i="0" u="none" strike="noStrike" kern="1200" baseline="0" dirty="0">
                <a:solidFill>
                  <a:schemeClr val="tx1"/>
                </a:solidFill>
                <a:latin typeface="+mn-lt"/>
                <a:ea typeface="+mn-ea"/>
                <a:cs typeface="+mn-cs"/>
              </a:rPr>
              <a:t>GENERAL INFORMATION</a:t>
            </a:r>
          </a:p>
          <a:p>
            <a:pPr marL="0" marR="0" indent="0" algn="l" defTabSz="2417445" rtl="0" eaLnBrk="1" fontAlgn="auto" latinLnBrk="0" hangingPunct="1">
              <a:lnSpc>
                <a:spcPct val="100000"/>
              </a:lnSpc>
              <a:spcBef>
                <a:spcPts val="0"/>
              </a:spcBef>
              <a:spcAft>
                <a:spcPts val="0"/>
              </a:spcAft>
              <a:buClrTx/>
              <a:buSzTx/>
              <a:buFontTx/>
              <a:buNone/>
              <a:defRPr/>
            </a:pPr>
            <a:r>
              <a:rPr lang="en-US" sz="3200" b="0" i="0" u="none" strike="noStrike" kern="1200" baseline="0" dirty="0">
                <a:solidFill>
                  <a:schemeClr val="tx1"/>
                </a:solidFill>
                <a:latin typeface="+mn-lt"/>
                <a:ea typeface="+mn-ea"/>
                <a:cs typeface="+mn-cs"/>
              </a:rPr>
              <a:t>This slide used an animation by means of triggers, see the </a:t>
            </a:r>
            <a:r>
              <a:rPr lang="en-US" sz="3200" b="1" i="0" u="none" strike="noStrike" kern="1200" baseline="0" dirty="0">
                <a:solidFill>
                  <a:schemeClr val="tx1"/>
                </a:solidFill>
                <a:latin typeface="+mn-lt"/>
                <a:ea typeface="+mn-ea"/>
                <a:cs typeface="+mn-cs"/>
              </a:rPr>
              <a:t>Help file</a:t>
            </a:r>
            <a:r>
              <a:rPr lang="en-US" sz="3200" b="0" i="0" u="none" strike="noStrike" kern="1200" baseline="0" dirty="0">
                <a:solidFill>
                  <a:schemeClr val="tx1"/>
                </a:solidFill>
                <a:latin typeface="+mn-lt"/>
                <a:ea typeface="+mn-ea"/>
                <a:cs typeface="+mn-cs"/>
              </a:rPr>
              <a:t> for more information.</a:t>
            </a:r>
            <a:endParaRPr lang="es-SV" dirty="0"/>
          </a:p>
          <a:p>
            <a:r>
              <a:rPr lang="es-SV" dirty="0"/>
              <a:t>-----------------------------------------------</a:t>
            </a:r>
          </a:p>
          <a:p>
            <a:r>
              <a:rPr lang="en-US" sz="3200" b="1" i="0" kern="1200" dirty="0">
                <a:solidFill>
                  <a:schemeClr val="tx1"/>
                </a:solidFill>
                <a:effectLst/>
                <a:latin typeface="+mn-lt"/>
                <a:ea typeface="+mn-ea"/>
                <a:cs typeface="+mn-cs"/>
              </a:rPr>
              <a:t>HOW IT WORKS?</a:t>
            </a:r>
          </a:p>
          <a:p>
            <a:r>
              <a:rPr lang="en-US" sz="3200" b="0" i="0" kern="1200" dirty="0">
                <a:solidFill>
                  <a:schemeClr val="tx1"/>
                </a:solidFill>
                <a:effectLst/>
                <a:latin typeface="+mn-lt"/>
                <a:ea typeface="+mn-ea"/>
                <a:cs typeface="+mn-cs"/>
              </a:rPr>
              <a:t>1.</a:t>
            </a:r>
            <a:r>
              <a:rPr lang="en-US" sz="3200" b="0" i="0" u="none" strike="noStrike" kern="1200" baseline="0" dirty="0">
                <a:solidFill>
                  <a:schemeClr val="tx1"/>
                </a:solidFill>
                <a:latin typeface="+mn-lt"/>
                <a:ea typeface="+mn-ea"/>
                <a:cs typeface="+mn-cs"/>
              </a:rPr>
              <a:t> Runs the presentation</a:t>
            </a:r>
          </a:p>
          <a:p>
            <a:r>
              <a:rPr lang="en-US" sz="3200" b="0" i="0" kern="1200" dirty="0">
                <a:solidFill>
                  <a:schemeClr val="tx1"/>
                </a:solidFill>
                <a:effectLst/>
                <a:latin typeface="+mn-lt"/>
                <a:ea typeface="+mn-ea"/>
                <a:cs typeface="+mn-cs"/>
              </a:rPr>
              <a:t>2. C</a:t>
            </a:r>
            <a:r>
              <a:rPr lang="en-US" sz="3200" b="0" i="0" u="none" strike="noStrike" kern="1200" baseline="0" dirty="0">
                <a:solidFill>
                  <a:schemeClr val="tx1"/>
                </a:solidFill>
                <a:latin typeface="+mn-lt"/>
                <a:ea typeface="+mn-ea"/>
                <a:cs typeface="+mn-cs"/>
              </a:rPr>
              <a:t>lick on the map marker to display a connections lines</a:t>
            </a:r>
          </a:p>
          <a:p>
            <a:r>
              <a:rPr lang="en-US" sz="3200" b="0" i="0" u="none" strike="noStrike" kern="1200" baseline="0" dirty="0">
                <a:solidFill>
                  <a:schemeClr val="tx1"/>
                </a:solidFill>
                <a:latin typeface="+mn-lt"/>
                <a:ea typeface="+mn-ea"/>
                <a:cs typeface="+mn-cs"/>
              </a:rPr>
              <a:t>3. Click again to hide it.</a:t>
            </a:r>
            <a:endParaRPr lang="es-SV" dirty="0"/>
          </a:p>
          <a:p>
            <a:endParaRPr lang="es-SV" dirty="0"/>
          </a:p>
        </p:txBody>
      </p:sp>
      <p:sp>
        <p:nvSpPr>
          <p:cNvPr id="4" name="Marcador de número de diapositiva 3"/>
          <p:cNvSpPr>
            <a:spLocks noGrp="1"/>
          </p:cNvSpPr>
          <p:nvPr>
            <p:ph type="sldNum" sz="quarter" idx="10"/>
          </p:nvPr>
        </p:nvSpPr>
        <p:spPr/>
        <p:txBody>
          <a:bodyPr/>
          <a:lstStyle/>
          <a:p>
            <a:fld id="{69BC2EFC-28F3-48C0-BF6B-230A53BCFDFC}" type="slidenum">
              <a:rPr lang="es-MX" smtClean="0"/>
              <a:t>41</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02">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8"/>
            <a:ext cx="8156914" cy="506776"/>
          </a:xfrm>
        </p:spPr>
        <p:txBody>
          <a:bodyPr anchor="b">
            <a:normAutofit/>
          </a:bodyPr>
          <a:lstStyle>
            <a:lvl1pPr marL="0" algn="l" defTabSz="457200"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389"/>
            <a:ext cx="3195147" cy="230711"/>
          </a:xfrm>
        </p:spPr>
        <p:txBody>
          <a:bodyPr anchor="ctr">
            <a:normAutofit/>
          </a:bodyPr>
          <a:lstStyle>
            <a:lvl1pPr marL="0" indent="0" algn="l">
              <a:buNone/>
              <a:defRPr lang="es-SV" sz="1300" kern="1200" baseline="0" dirty="0">
                <a:solidFill>
                  <a:schemeClr val="bg2"/>
                </a:solidFill>
                <a:latin typeface="Source Sans Pro" panose="020B0503030403020204" pitchFamily="34" charset="0"/>
                <a:ea typeface="+mn-ea"/>
                <a:cs typeface="+mn-cs"/>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599565" indent="0" algn="ctr">
              <a:buNone/>
              <a:defRPr sz="800"/>
            </a:lvl8pPr>
            <a:lvl9pPr marL="1828165"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02">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8"/>
            <a:ext cx="8156914" cy="506776"/>
          </a:xfrm>
        </p:spPr>
        <p:txBody>
          <a:bodyPr anchor="b">
            <a:normAutofit/>
          </a:bodyPr>
          <a:lstStyle>
            <a:lvl1pPr marL="0" algn="l" defTabSz="457200"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389"/>
            <a:ext cx="3195147" cy="230711"/>
          </a:xfrm>
        </p:spPr>
        <p:txBody>
          <a:bodyPr anchor="ctr">
            <a:normAutofit/>
          </a:bodyPr>
          <a:lstStyle>
            <a:lvl1pPr marL="0" indent="0" algn="l">
              <a:buNone/>
              <a:defRPr lang="es-SV" sz="1300" kern="1200" baseline="0" dirty="0">
                <a:solidFill>
                  <a:schemeClr val="bg2"/>
                </a:solidFill>
                <a:latin typeface="Source Sans Pro" panose="020B0503030403020204" pitchFamily="34" charset="0"/>
                <a:ea typeface="+mn-ea"/>
                <a:cs typeface="+mn-cs"/>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599565" indent="0" algn="ctr">
              <a:buNone/>
              <a:defRPr sz="800"/>
            </a:lvl8pPr>
            <a:lvl9pPr marL="1828165"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8"/>
            <a:ext cx="8156914" cy="506776"/>
          </a:xfrm>
        </p:spPr>
        <p:txBody>
          <a:bodyPr anchor="b">
            <a:normAutofit/>
          </a:bodyPr>
          <a:lstStyle>
            <a:lvl1pPr marL="0" algn="l" defTabSz="457200"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389"/>
            <a:ext cx="3195147" cy="230711"/>
          </a:xfrm>
        </p:spPr>
        <p:txBody>
          <a:bodyPr anchor="ctr">
            <a:normAutofit/>
          </a:bodyPr>
          <a:lstStyle>
            <a:lvl1pPr marL="0" indent="0" algn="l">
              <a:buNone/>
              <a:defRPr lang="es-SV" sz="1300" kern="1200" baseline="0" dirty="0">
                <a:solidFill>
                  <a:schemeClr val="bg2"/>
                </a:solidFill>
                <a:latin typeface="Source Sans Pro" panose="020B0503030403020204" pitchFamily="34" charset="0"/>
                <a:ea typeface="+mn-ea"/>
                <a:cs typeface="+mn-cs"/>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599565" indent="0" algn="ctr">
              <a:buNone/>
              <a:defRPr sz="800"/>
            </a:lvl8pPr>
            <a:lvl9pPr marL="1828165"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02">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8"/>
            <a:ext cx="8156914" cy="506776"/>
          </a:xfrm>
        </p:spPr>
        <p:txBody>
          <a:bodyPr anchor="b">
            <a:normAutofit/>
          </a:bodyPr>
          <a:lstStyle>
            <a:lvl1pPr marL="0" algn="l" defTabSz="457200"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389"/>
            <a:ext cx="3195147" cy="230711"/>
          </a:xfrm>
        </p:spPr>
        <p:txBody>
          <a:bodyPr anchor="ctr">
            <a:normAutofit/>
          </a:bodyPr>
          <a:lstStyle>
            <a:lvl1pPr marL="0" indent="0" algn="l">
              <a:buNone/>
              <a:defRPr lang="es-SV" sz="1300" kern="1200" baseline="0" dirty="0">
                <a:solidFill>
                  <a:schemeClr val="bg2"/>
                </a:solidFill>
                <a:latin typeface="Source Sans Pro" panose="020B0503030403020204" pitchFamily="34" charset="0"/>
                <a:ea typeface="+mn-ea"/>
                <a:cs typeface="+mn-cs"/>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599565" indent="0" algn="ctr">
              <a:buNone/>
              <a:defRPr sz="800"/>
            </a:lvl8pPr>
            <a:lvl9pPr marL="1828165"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02">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02">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Image Layout">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12192000" cy="6858000"/>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8"/>
            <a:ext cx="8156914" cy="506776"/>
          </a:xfrm>
        </p:spPr>
        <p:txBody>
          <a:bodyPr anchor="b">
            <a:normAutofit/>
          </a:bodyPr>
          <a:lstStyle>
            <a:lvl1pPr marL="0" algn="l" defTabSz="457200"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389"/>
            <a:ext cx="3195147" cy="230711"/>
          </a:xfrm>
        </p:spPr>
        <p:txBody>
          <a:bodyPr anchor="ctr">
            <a:normAutofit/>
          </a:bodyPr>
          <a:lstStyle>
            <a:lvl1pPr marL="0" indent="0" algn="l">
              <a:buNone/>
              <a:defRPr lang="es-SV" sz="1300" kern="1200" baseline="0" dirty="0">
                <a:solidFill>
                  <a:schemeClr val="bg2"/>
                </a:solidFill>
                <a:latin typeface="Source Sans Pro" panose="020B0503030403020204" pitchFamily="34" charset="0"/>
                <a:ea typeface="+mn-ea"/>
                <a:cs typeface="+mn-cs"/>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599565" indent="0" algn="ctr">
              <a:buNone/>
              <a:defRPr sz="800"/>
            </a:lvl8pPr>
            <a:lvl9pPr marL="1828165"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endParaRPr lang="es-SV" dirty="0"/>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ibaotu.com/ppt/"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ibaotu.com/ppt/" TargetMode="External"/><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ibaotu.com/ppt/" TargetMode="External"/><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http://ibaotu.com/ppt/" TargetMode="External"/><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ibaotu.com/ppt/" TargetMode="External"/><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文本框 1">
            <a:hlinkClick r:id="rId8"/>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txStyles>
    <p:titleStyle>
      <a:lvl1pPr algn="l" defTabSz="1219200"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p:cNvSpPr/>
          <p:nvPr/>
        </p:nvSpPr>
        <p:spPr>
          <a:xfrm rot="10800000" flipH="1">
            <a:off x="11320935" y="1"/>
            <a:ext cx="490067" cy="35521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lumOff val="50000"/>
                </a:schemeClr>
              </a:solidFill>
            </a:endParaRPr>
          </a:p>
        </p:txBody>
      </p:sp>
      <p:sp>
        <p:nvSpPr>
          <p:cNvPr id="7" name="TextBox 6"/>
          <p:cNvSpPr txBox="1"/>
          <p:nvPr/>
        </p:nvSpPr>
        <p:spPr bwMode="gray">
          <a:xfrm>
            <a:off x="11362768" y="75052"/>
            <a:ext cx="406400" cy="205121"/>
          </a:xfrm>
          <a:prstGeom prst="rect">
            <a:avLst/>
          </a:prstGeom>
        </p:spPr>
        <p:txBody>
          <a:bodyPr vert="horz" wrap="square" lIns="0" tIns="0" rIns="0" bIns="0" rtlCol="0" anchor="ctr">
            <a:spAutoFit/>
          </a:bodyPr>
          <a:lstStyle/>
          <a:p>
            <a:pPr marL="0" algn="ctr" defTabSz="1219200" rtl="0" eaLnBrk="1" latinLnBrk="0" hangingPunct="1"/>
            <a:fld id="{6C5AF65D-6854-49AF-ABC5-48B5BA0EA842}" type="slidenum">
              <a:rPr lang="en-US" sz="1335" b="0" i="0" kern="1200" smtClean="0">
                <a:solidFill>
                  <a:schemeClr val="tx1">
                    <a:lumMod val="50000"/>
                    <a:lumOff val="50000"/>
                  </a:schemeClr>
                </a:solidFill>
                <a:latin typeface="HP Simplified"/>
                <a:ea typeface="+mn-ea"/>
                <a:cs typeface="HP Simplified"/>
              </a:rPr>
              <a:t>‹#›</a:t>
            </a:fld>
            <a:endParaRPr lang="en-US" sz="1335" b="0" i="0" kern="1200" dirty="0">
              <a:solidFill>
                <a:schemeClr val="tx1">
                  <a:lumMod val="50000"/>
                  <a:lumOff val="50000"/>
                </a:schemeClr>
              </a:solidFill>
              <a:latin typeface="HP Simplified"/>
              <a:ea typeface="+mn-ea"/>
              <a:cs typeface="HP Simplified"/>
            </a:endParaRPr>
          </a:p>
        </p:txBody>
      </p:sp>
      <p:sp>
        <p:nvSpPr>
          <p:cNvPr id="4" name="文本框 3">
            <a:hlinkClick r:id="rId8"/>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1219200"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p:cNvSpPr/>
          <p:nvPr/>
        </p:nvSpPr>
        <p:spPr>
          <a:xfrm rot="10800000" flipH="1">
            <a:off x="11320935" y="1"/>
            <a:ext cx="490067" cy="35521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lumOff val="50000"/>
                </a:schemeClr>
              </a:solidFill>
            </a:endParaRPr>
          </a:p>
        </p:txBody>
      </p:sp>
      <p:sp>
        <p:nvSpPr>
          <p:cNvPr id="7" name="TextBox 6"/>
          <p:cNvSpPr txBox="1"/>
          <p:nvPr/>
        </p:nvSpPr>
        <p:spPr bwMode="gray">
          <a:xfrm>
            <a:off x="11362768" y="75052"/>
            <a:ext cx="406400" cy="205121"/>
          </a:xfrm>
          <a:prstGeom prst="rect">
            <a:avLst/>
          </a:prstGeom>
        </p:spPr>
        <p:txBody>
          <a:bodyPr vert="horz" wrap="square" lIns="0" tIns="0" rIns="0" bIns="0" rtlCol="0" anchor="ctr">
            <a:spAutoFit/>
          </a:bodyPr>
          <a:lstStyle/>
          <a:p>
            <a:pPr marL="0" algn="ctr" defTabSz="1219200" rtl="0" eaLnBrk="1" latinLnBrk="0" hangingPunct="1"/>
            <a:fld id="{6C5AF65D-6854-49AF-ABC5-48B5BA0EA842}" type="slidenum">
              <a:rPr lang="en-US" sz="1335" b="0" i="0" kern="1200" smtClean="0">
                <a:solidFill>
                  <a:schemeClr val="tx1">
                    <a:lumMod val="50000"/>
                    <a:lumOff val="50000"/>
                  </a:schemeClr>
                </a:solidFill>
                <a:latin typeface="HP Simplified"/>
                <a:ea typeface="+mn-ea"/>
                <a:cs typeface="HP Simplified"/>
              </a:rPr>
              <a:t>‹#›</a:t>
            </a:fld>
            <a:endParaRPr lang="en-US" sz="1335" b="0" i="0" kern="1200" dirty="0">
              <a:solidFill>
                <a:schemeClr val="tx1">
                  <a:lumMod val="50000"/>
                  <a:lumOff val="50000"/>
                </a:schemeClr>
              </a:solidFill>
              <a:latin typeface="HP Simplified"/>
              <a:ea typeface="+mn-ea"/>
              <a:cs typeface="HP Simplified"/>
            </a:endParaRPr>
          </a:p>
        </p:txBody>
      </p:sp>
      <p:sp>
        <p:nvSpPr>
          <p:cNvPr id="4" name="文本框 3">
            <a:hlinkClick r:id="rId8"/>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1219200"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p:cNvSpPr/>
          <p:nvPr/>
        </p:nvSpPr>
        <p:spPr>
          <a:xfrm rot="10800000" flipH="1">
            <a:off x="11320935" y="1"/>
            <a:ext cx="490067" cy="35521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50000"/>
                  <a:lumOff val="50000"/>
                </a:schemeClr>
              </a:solidFill>
            </a:endParaRPr>
          </a:p>
        </p:txBody>
      </p:sp>
      <p:sp>
        <p:nvSpPr>
          <p:cNvPr id="7" name="TextBox 6"/>
          <p:cNvSpPr txBox="1"/>
          <p:nvPr/>
        </p:nvSpPr>
        <p:spPr bwMode="gray">
          <a:xfrm>
            <a:off x="11362768" y="75052"/>
            <a:ext cx="406400" cy="205121"/>
          </a:xfrm>
          <a:prstGeom prst="rect">
            <a:avLst/>
          </a:prstGeom>
        </p:spPr>
        <p:txBody>
          <a:bodyPr vert="horz" wrap="square" lIns="0" tIns="0" rIns="0" bIns="0" rtlCol="0" anchor="ctr">
            <a:spAutoFit/>
          </a:bodyPr>
          <a:lstStyle/>
          <a:p>
            <a:pPr marL="0" algn="ctr" defTabSz="1219200" rtl="0" eaLnBrk="1" latinLnBrk="0" hangingPunct="1"/>
            <a:fld id="{6C5AF65D-6854-49AF-ABC5-48B5BA0EA842}" type="slidenum">
              <a:rPr lang="en-US" sz="1335" b="0" i="0" kern="1200" smtClean="0">
                <a:solidFill>
                  <a:schemeClr val="tx1">
                    <a:lumMod val="50000"/>
                    <a:lumOff val="50000"/>
                  </a:schemeClr>
                </a:solidFill>
                <a:latin typeface="HP Simplified"/>
                <a:ea typeface="+mn-ea"/>
                <a:cs typeface="HP Simplified"/>
              </a:rPr>
              <a:t>‹#›</a:t>
            </a:fld>
            <a:endParaRPr lang="en-US" sz="1335" b="0" i="0" kern="1200" dirty="0">
              <a:solidFill>
                <a:schemeClr val="tx1">
                  <a:lumMod val="50000"/>
                  <a:lumOff val="50000"/>
                </a:schemeClr>
              </a:solidFill>
              <a:latin typeface="HP Simplified"/>
              <a:ea typeface="+mn-ea"/>
              <a:cs typeface="HP Simplified"/>
            </a:endParaRPr>
          </a:p>
        </p:txBody>
      </p:sp>
      <p:sp>
        <p:nvSpPr>
          <p:cNvPr id="4" name="文本框 3">
            <a:hlinkClick r:id="rId8"/>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l" defTabSz="1219200"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文本框 3">
            <a:hlinkClick r:id="rId8"/>
          </p:cNvPr>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l" defTabSz="1219200" rtl="0" eaLnBrk="1" latinLnBrk="0" hangingPunct="1">
        <a:spcBef>
          <a:spcPct val="0"/>
        </a:spcBef>
        <a:buNone/>
        <a:defRPr sz="3735" b="1" kern="1200">
          <a:solidFill>
            <a:schemeClr val="tx1">
              <a:lumMod val="50000"/>
              <a:lumOff val="50000"/>
            </a:schemeClr>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None/>
        <a:defRPr sz="4265" kern="1200">
          <a:solidFill>
            <a:schemeClr val="bg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12032" y="0"/>
            <a:ext cx="12204032" cy="6871478"/>
          </a:xfrm>
          <a:prstGeom prst="rect">
            <a:avLst/>
          </a:prstGeom>
        </p:spPr>
      </p:pic>
      <p:pic>
        <p:nvPicPr>
          <p:cNvPr id="3" name="Thomas Greenberg - The Right P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34200" y="-877962"/>
            <a:ext cx="609600" cy="609600"/>
          </a:xfrm>
          <a:prstGeom prst="rect">
            <a:avLst/>
          </a:prstGeom>
        </p:spPr>
      </p:pic>
      <p:sp>
        <p:nvSpPr>
          <p:cNvPr id="9" name="椭圆 8"/>
          <p:cNvSpPr/>
          <p:nvPr/>
        </p:nvSpPr>
        <p:spPr>
          <a:xfrm>
            <a:off x="3857626" y="1247775"/>
            <a:ext cx="4476749" cy="4476749"/>
          </a:xfrm>
          <a:prstGeom prst="ellipse">
            <a:avLst/>
          </a:prstGeom>
          <a:gradFill>
            <a:gsLst>
              <a:gs pos="0">
                <a:srgbClr val="FFC000"/>
              </a:gs>
              <a:gs pos="67300">
                <a:srgbClr val="9B0D76"/>
              </a:gs>
              <a:gs pos="100000">
                <a:srgbClr val="335E95"/>
              </a:gs>
            </a:gsLst>
            <a:lin ang="5400000" scaled="0"/>
          </a:gradFill>
          <a:ln>
            <a:noFill/>
          </a:ln>
          <a:effectLst>
            <a:outerShdw blurRad="330200" dist="76200" dir="39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4214810" y="1624012"/>
            <a:ext cx="3743324" cy="3743324"/>
          </a:xfrm>
          <a:prstGeom prst="ellipse">
            <a:avLst/>
          </a:prstGeom>
          <a:solidFill>
            <a:schemeClr val="bg1"/>
          </a:solidFill>
          <a:ln>
            <a:noFill/>
          </a:ln>
          <a:effectLst>
            <a:outerShdw blurRad="2540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729162" y="2059720"/>
            <a:ext cx="2733675" cy="1107996"/>
          </a:xfrm>
          <a:prstGeom prst="rect">
            <a:avLst/>
          </a:prstGeom>
          <a:noFill/>
        </p:spPr>
        <p:txBody>
          <a:bodyPr wrap="square" rtlCol="0">
            <a:spAutoFit/>
          </a:bodyPr>
          <a:lstStyle/>
          <a:p>
            <a:pPr algn="ctr"/>
            <a:r>
              <a:rPr lang="en-US" altLang="zh-CN" sz="6600" dirty="0">
                <a:solidFill>
                  <a:srgbClr val="9B0D76"/>
                </a:solidFill>
                <a:latin typeface="庞门正道标题体" panose="02010600030101010101" pitchFamily="2" charset="-122"/>
                <a:ea typeface="庞门正道标题体" panose="02010600030101010101" pitchFamily="2" charset="-122"/>
              </a:rPr>
              <a:t>40</a:t>
            </a:r>
            <a:r>
              <a:rPr lang="zh-CN" altLang="en-US" sz="4800" dirty="0">
                <a:solidFill>
                  <a:schemeClr val="tx1">
                    <a:lumMod val="85000"/>
                    <a:lumOff val="15000"/>
                  </a:schemeClr>
                </a:solidFill>
                <a:latin typeface="庞门正道标题体" panose="02010600030101010101" pitchFamily="2" charset="-122"/>
                <a:ea typeface="庞门正道标题体" panose="02010600030101010101" pitchFamily="2" charset="-122"/>
              </a:rPr>
              <a:t>页</a:t>
            </a:r>
          </a:p>
        </p:txBody>
      </p:sp>
      <p:sp>
        <p:nvSpPr>
          <p:cNvPr id="12" name="文本框 11"/>
          <p:cNvSpPr txBox="1"/>
          <p:nvPr/>
        </p:nvSpPr>
        <p:spPr>
          <a:xfrm>
            <a:off x="3901361" y="3072466"/>
            <a:ext cx="4370222" cy="1200329"/>
          </a:xfrm>
          <a:prstGeom prst="rect">
            <a:avLst/>
          </a:prstGeom>
          <a:noFill/>
        </p:spPr>
        <p:txBody>
          <a:bodyPr wrap="square" rtlCol="0">
            <a:spAutoFit/>
          </a:bodyPr>
          <a:lstStyle/>
          <a:p>
            <a:pPr lvl="0" algn="ctr">
              <a:defRPr/>
            </a:pPr>
            <a:r>
              <a:rPr lang="zh-CN" altLang="en-US" sz="3600" dirty="0">
                <a:solidFill>
                  <a:srgbClr val="9B0D76"/>
                </a:solidFill>
                <a:latin typeface="庞门正道标题体" panose="02010600030101010101" pitchFamily="2" charset="-122"/>
                <a:ea typeface="庞门正道标题体" panose="02010600030101010101" pitchFamily="2" charset="-122"/>
              </a:rPr>
              <a:t>多彩微粒体信息</a:t>
            </a:r>
            <a:endParaRPr lang="en-US" altLang="zh-CN" sz="3600" dirty="0">
              <a:solidFill>
                <a:srgbClr val="9B0D76"/>
              </a:solidFill>
              <a:latin typeface="庞门正道标题体" panose="02010600030101010101" pitchFamily="2" charset="-122"/>
              <a:ea typeface="庞门正道标题体" panose="02010600030101010101" pitchFamily="2" charset="-122"/>
            </a:endParaRPr>
          </a:p>
          <a:p>
            <a:pPr lvl="0" algn="ctr">
              <a:defRPr/>
            </a:pPr>
            <a:r>
              <a:rPr lang="en-US" altLang="zh-CN" sz="3600" dirty="0">
                <a:solidFill>
                  <a:schemeClr val="tx1">
                    <a:lumMod val="85000"/>
                    <a:lumOff val="15000"/>
                  </a:schemeClr>
                </a:solidFill>
                <a:latin typeface="庞门正道标题体" panose="02010600030101010101" pitchFamily="2" charset="-122"/>
                <a:ea typeface="庞门正道标题体" panose="02010600030101010101" pitchFamily="2" charset="-122"/>
              </a:rPr>
              <a:t>PPT</a:t>
            </a:r>
            <a:r>
              <a:rPr lang="zh-CN" altLang="en-US" sz="3600" dirty="0">
                <a:solidFill>
                  <a:schemeClr val="tx1">
                    <a:lumMod val="85000"/>
                    <a:lumOff val="15000"/>
                  </a:schemeClr>
                </a:solidFill>
                <a:latin typeface="庞门正道标题体" panose="02010600030101010101" pitchFamily="2" charset="-122"/>
                <a:ea typeface="庞门正道标题体" panose="02010600030101010101" pitchFamily="2" charset="-122"/>
              </a:rPr>
              <a:t>图表合集</a:t>
            </a:r>
            <a:endParaRPr lang="en-US" altLang="zh-CN" sz="2000" dirty="0">
              <a:solidFill>
                <a:schemeClr val="tx1">
                  <a:lumMod val="85000"/>
                  <a:lumOff val="15000"/>
                </a:schemeClr>
              </a:solidFill>
              <a:latin typeface="庞门正道标题体" panose="02010600030101010101" pitchFamily="2" charset="-122"/>
              <a:ea typeface="庞门正道标题体" panose="02010600030101010101" pitchFamily="2" charset="-122"/>
            </a:endParaRPr>
          </a:p>
        </p:txBody>
      </p:sp>
      <p:sp>
        <p:nvSpPr>
          <p:cNvPr id="13" name="文本框 12"/>
          <p:cNvSpPr txBox="1"/>
          <p:nvPr/>
        </p:nvSpPr>
        <p:spPr>
          <a:xfrm>
            <a:off x="4986334" y="4405966"/>
            <a:ext cx="2200275" cy="369332"/>
          </a:xfrm>
          <a:prstGeom prst="rect">
            <a:avLst/>
          </a:prstGeom>
          <a:noFill/>
        </p:spPr>
        <p:txBody>
          <a:bodyPr wrap="square" rtlCol="0">
            <a:spAutoFit/>
          </a:bodyPr>
          <a:lstStyle/>
          <a:p>
            <a:pPr algn="ctr"/>
            <a:r>
              <a:rPr lang="zh-CN" altLang="en-US" dirty="0">
                <a:solidFill>
                  <a:srgbClr val="9B0D76"/>
                </a:solidFill>
                <a:latin typeface="庞门正道标题体" panose="02010600030101010101" pitchFamily="2" charset="-122"/>
                <a:ea typeface="庞门正道标题体" panose="02010600030101010101" pitchFamily="2" charset="-122"/>
              </a:rPr>
              <a:t>简单易改</a:t>
            </a:r>
            <a:r>
              <a:rPr lang="en-US" altLang="zh-CN" dirty="0">
                <a:solidFill>
                  <a:srgbClr val="9B0D76"/>
                </a:solidFill>
                <a:latin typeface="庞门正道标题体" panose="02010600030101010101" pitchFamily="2" charset="-122"/>
                <a:ea typeface="庞门正道标题体" panose="02010600030101010101" pitchFamily="2" charset="-122"/>
              </a:rPr>
              <a:t> I </a:t>
            </a:r>
            <a:r>
              <a:rPr lang="zh-CN" altLang="en-US" dirty="0">
                <a:solidFill>
                  <a:srgbClr val="9B0D76"/>
                </a:solidFill>
                <a:latin typeface="庞门正道标题体" panose="02010600030101010101" pitchFamily="2" charset="-122"/>
                <a:ea typeface="庞门正道标题体" panose="02010600030101010101" pitchFamily="2" charset="-122"/>
              </a:rPr>
              <a:t>一键替换</a:t>
            </a:r>
            <a:r>
              <a:rPr lang="en-US" altLang="zh-CN" dirty="0">
                <a:solidFill>
                  <a:srgbClr val="9B0D76"/>
                </a:solidFill>
                <a:latin typeface="庞门正道标题体" panose="02010600030101010101" pitchFamily="2" charset="-122"/>
                <a:ea typeface="庞门正道标题体" panose="02010600030101010101" pitchFamily="2" charset="-122"/>
              </a:rPr>
              <a:t> </a:t>
            </a:r>
            <a:endParaRPr lang="zh-CN" altLang="en-US" dirty="0">
              <a:solidFill>
                <a:srgbClr val="9B0D76"/>
              </a:solidFill>
              <a:latin typeface="庞门正道标题体" panose="02010600030101010101" pitchFamily="2" charset="-122"/>
              <a:ea typeface="庞门正道标题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a:grpSpLocks noChangeAspect="1"/>
          </p:cNvGrpSpPr>
          <p:nvPr/>
        </p:nvGrpSpPr>
        <p:grpSpPr>
          <a:xfrm>
            <a:off x="1889753" y="2844003"/>
            <a:ext cx="1658236" cy="1647629"/>
            <a:chOff x="1691407" y="4434631"/>
            <a:chExt cx="8278589" cy="8225642"/>
          </a:xfrm>
        </p:grpSpPr>
        <p:sp>
          <p:nvSpPr>
            <p:cNvPr id="7"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4 Elipse"/>
            <p:cNvSpPr>
              <a:spLocks noChangeAspect="1"/>
            </p:cNvSpPr>
            <p:nvPr/>
          </p:nvSpPr>
          <p:spPr>
            <a:xfrm rot="19000484">
              <a:off x="2281579" y="5135086"/>
              <a:ext cx="7098242" cy="7097670"/>
            </a:xfrm>
            <a:prstGeom prst="teardrop">
              <a:avLst/>
            </a:prstGeom>
            <a:solidFill>
              <a:schemeClr val="accent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3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grpSp>
        <p:nvGrpSpPr>
          <p:cNvPr id="24" name="Grupo 10"/>
          <p:cNvGrpSpPr>
            <a:grpSpLocks noChangeAspect="1"/>
          </p:cNvGrpSpPr>
          <p:nvPr/>
        </p:nvGrpSpPr>
        <p:grpSpPr>
          <a:xfrm>
            <a:off x="4194084" y="2844003"/>
            <a:ext cx="1658236" cy="1647629"/>
            <a:chOff x="1691407" y="4434631"/>
            <a:chExt cx="8278589" cy="8225642"/>
          </a:xfrm>
        </p:grpSpPr>
        <p:sp>
          <p:nvSpPr>
            <p:cNvPr id="25"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6" name="4 Elipse"/>
            <p:cNvSpPr>
              <a:spLocks noChangeAspect="1"/>
            </p:cNvSpPr>
            <p:nvPr/>
          </p:nvSpPr>
          <p:spPr>
            <a:xfrm rot="19000484">
              <a:off x="2281579" y="5135086"/>
              <a:ext cx="7098242" cy="7097670"/>
            </a:xfrm>
            <a:prstGeom prst="teardrop">
              <a:avLst/>
            </a:prstGeom>
            <a:solidFill>
              <a:schemeClr val="accent2"/>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7"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3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grpSp>
        <p:nvGrpSpPr>
          <p:cNvPr id="28" name="Grupo 10"/>
          <p:cNvGrpSpPr>
            <a:grpSpLocks noChangeAspect="1"/>
          </p:cNvGrpSpPr>
          <p:nvPr/>
        </p:nvGrpSpPr>
        <p:grpSpPr>
          <a:xfrm>
            <a:off x="6498414" y="2844003"/>
            <a:ext cx="1658236" cy="1647629"/>
            <a:chOff x="1691407" y="4434631"/>
            <a:chExt cx="8278589" cy="8225642"/>
          </a:xfrm>
        </p:grpSpPr>
        <p:sp>
          <p:nvSpPr>
            <p:cNvPr id="29"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0" name="4 Elipse"/>
            <p:cNvSpPr>
              <a:spLocks noChangeAspect="1"/>
            </p:cNvSpPr>
            <p:nvPr/>
          </p:nvSpPr>
          <p:spPr>
            <a:xfrm rot="19000484">
              <a:off x="2281579" y="5135086"/>
              <a:ext cx="7098242" cy="7097670"/>
            </a:xfrm>
            <a:prstGeom prst="teardrop">
              <a:avLst/>
            </a:prstGeom>
            <a:solidFill>
              <a:schemeClr val="accent4"/>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1"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3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grpSp>
        <p:nvGrpSpPr>
          <p:cNvPr id="32" name="Grupo 10"/>
          <p:cNvGrpSpPr>
            <a:grpSpLocks noChangeAspect="1"/>
          </p:cNvGrpSpPr>
          <p:nvPr/>
        </p:nvGrpSpPr>
        <p:grpSpPr>
          <a:xfrm>
            <a:off x="8802744" y="2844003"/>
            <a:ext cx="1658236" cy="1647629"/>
            <a:chOff x="1691407" y="4434631"/>
            <a:chExt cx="8278589" cy="8225642"/>
          </a:xfrm>
        </p:grpSpPr>
        <p:sp>
          <p:nvSpPr>
            <p:cNvPr id="33"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4" name="4 Elipse"/>
            <p:cNvSpPr>
              <a:spLocks noChangeAspect="1"/>
            </p:cNvSpPr>
            <p:nvPr/>
          </p:nvSpPr>
          <p:spPr>
            <a:xfrm rot="19000484">
              <a:off x="2281579" y="5135086"/>
              <a:ext cx="7098242" cy="7097670"/>
            </a:xfrm>
            <a:prstGeom prst="teardrop">
              <a:avLst/>
            </a:prstGeom>
            <a:solidFill>
              <a:schemeClr val="accent5"/>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5"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3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sp>
        <p:nvSpPr>
          <p:cNvPr id="36" name="Textbox 1"/>
          <p:cNvSpPr/>
          <p:nvPr/>
        </p:nvSpPr>
        <p:spPr>
          <a:xfrm>
            <a:off x="1859115" y="5229793"/>
            <a:ext cx="1727800" cy="660635"/>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ct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7" name="Textbox 1"/>
          <p:cNvSpPr/>
          <p:nvPr/>
        </p:nvSpPr>
        <p:spPr>
          <a:xfrm>
            <a:off x="4157302" y="5229793"/>
            <a:ext cx="1727800" cy="660635"/>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gn="ct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8" name="Textbox 1"/>
          <p:cNvSpPr/>
          <p:nvPr/>
        </p:nvSpPr>
        <p:spPr>
          <a:xfrm>
            <a:off x="6470211" y="5229793"/>
            <a:ext cx="1727800" cy="660635"/>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9" name="Textbox 1"/>
          <p:cNvSpPr/>
          <p:nvPr/>
        </p:nvSpPr>
        <p:spPr>
          <a:xfrm>
            <a:off x="8759132" y="5229793"/>
            <a:ext cx="1727800" cy="660635"/>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gn="ct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grpSp>
        <p:nvGrpSpPr>
          <p:cNvPr id="40" name="Group 4"/>
          <p:cNvGrpSpPr>
            <a:grpSpLocks noChangeAspect="1"/>
          </p:cNvGrpSpPr>
          <p:nvPr/>
        </p:nvGrpSpPr>
        <p:grpSpPr bwMode="auto">
          <a:xfrm>
            <a:off x="7210809" y="4689842"/>
            <a:ext cx="233444" cy="339439"/>
            <a:chOff x="14052" y="2464"/>
            <a:chExt cx="1099" cy="1598"/>
          </a:xfrm>
          <a:solidFill>
            <a:schemeClr val="tx2"/>
          </a:solidFill>
        </p:grpSpPr>
        <p:sp>
          <p:nvSpPr>
            <p:cNvPr id="41"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42"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43" name="Freeform 12"/>
          <p:cNvSpPr>
            <a:spLocks noChangeAspect="1" noEditPoints="1"/>
          </p:cNvSpPr>
          <p:nvPr/>
        </p:nvSpPr>
        <p:spPr bwMode="auto">
          <a:xfrm>
            <a:off x="4851676" y="4689842"/>
            <a:ext cx="343051"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ES" sz="900"/>
          </a:p>
        </p:txBody>
      </p:sp>
      <p:grpSp>
        <p:nvGrpSpPr>
          <p:cNvPr id="44" name="Group 15"/>
          <p:cNvGrpSpPr>
            <a:grpSpLocks noChangeAspect="1"/>
          </p:cNvGrpSpPr>
          <p:nvPr/>
        </p:nvGrpSpPr>
        <p:grpSpPr bwMode="auto">
          <a:xfrm>
            <a:off x="2547346" y="4689842"/>
            <a:ext cx="343051" cy="339440"/>
            <a:chOff x="12172" y="2923"/>
            <a:chExt cx="1615" cy="1598"/>
          </a:xfrm>
          <a:solidFill>
            <a:schemeClr val="tx2"/>
          </a:solidFill>
        </p:grpSpPr>
        <p:sp>
          <p:nvSpPr>
            <p:cNvPr id="45"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46"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47" name="Group 27"/>
          <p:cNvGrpSpPr>
            <a:grpSpLocks noChangeAspect="1"/>
          </p:cNvGrpSpPr>
          <p:nvPr/>
        </p:nvGrpSpPr>
        <p:grpSpPr bwMode="auto">
          <a:xfrm>
            <a:off x="9460442" y="4689842"/>
            <a:ext cx="342839" cy="339440"/>
            <a:chOff x="12867" y="5760"/>
            <a:chExt cx="1614" cy="1598"/>
          </a:xfrm>
          <a:solidFill>
            <a:schemeClr val="tx2"/>
          </a:solidFill>
        </p:grpSpPr>
        <p:sp>
          <p:nvSpPr>
            <p:cNvPr id="48"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49"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50"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51" name="Textbox 1"/>
          <p:cNvSpPr/>
          <p:nvPr/>
        </p:nvSpPr>
        <p:spPr>
          <a:xfrm>
            <a:off x="529241" y="1314010"/>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52" name="51 Rectángulo"/>
          <p:cNvSpPr/>
          <p:nvPr/>
        </p:nvSpPr>
        <p:spPr>
          <a:xfrm>
            <a:off x="6321002" y="1314010"/>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
        <p:nvSpPr>
          <p:cNvPr id="53" name="2 Título"/>
          <p:cNvSpPr>
            <a:spLocks noGrp="1"/>
          </p:cNvSpPr>
          <p:nvPr>
            <p:ph type="ctrTitle"/>
          </p:nvPr>
        </p:nvSpPr>
        <p:spPr>
          <a:xfrm>
            <a:off x="639127" y="324637"/>
            <a:ext cx="8156501" cy="506776"/>
          </a:xfrm>
        </p:spPr>
        <p:txBody>
          <a:bodyPr/>
          <a:lstStyle/>
          <a:p>
            <a:r>
              <a:rPr lang="es-MX" dirty="0" err="1"/>
              <a:t>Our</a:t>
            </a:r>
            <a:r>
              <a:rPr lang="es-MX" dirty="0"/>
              <a:t> </a:t>
            </a:r>
            <a:r>
              <a:rPr lang="es-MX" dirty="0" err="1"/>
              <a:t>Results</a:t>
            </a:r>
            <a:endParaRPr lang="es-SV" dirty="0"/>
          </a:p>
        </p:txBody>
      </p:sp>
      <p:sp>
        <p:nvSpPr>
          <p:cNvPr id="54" name="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3" name="Marcador de número de diapositiva 2"/>
          <p:cNvSpPr>
            <a:spLocks noGrp="1"/>
          </p:cNvSpPr>
          <p:nvPr>
            <p:ph type="sldNum" sz="quarter" idx="12"/>
          </p:nvPr>
        </p:nvSpPr>
        <p:spPr/>
        <p:txBody>
          <a:bodyPr/>
          <a:lstStyle/>
          <a:p>
            <a:fld id="{FF439014-E629-42E3-A58B-61A0F1C8CFFE}" type="slidenum">
              <a:rPr lang="es-SV" smtClean="0"/>
              <a:t>10</a:t>
            </a:fld>
            <a:endParaRPr lang="es-SV"/>
          </a:p>
        </p:txBody>
      </p:sp>
      <p:sp>
        <p:nvSpPr>
          <p:cNvPr id="2" name="Marcador de pie de página 1"/>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50"/>
                                        <p:tgtEl>
                                          <p:spTgt spid="51"/>
                                        </p:tgtEl>
                                      </p:cBhvr>
                                    </p:animEffect>
                                    <p:anim calcmode="lin" valueType="num">
                                      <p:cBhvr>
                                        <p:cTn id="8" dur="750" fill="hold"/>
                                        <p:tgtEl>
                                          <p:spTgt spid="51"/>
                                        </p:tgtEl>
                                        <p:attrNameLst>
                                          <p:attrName>ppt_x</p:attrName>
                                        </p:attrNameLst>
                                      </p:cBhvr>
                                      <p:tavLst>
                                        <p:tav tm="0">
                                          <p:val>
                                            <p:strVal val="#ppt_x"/>
                                          </p:val>
                                        </p:tav>
                                        <p:tav tm="100000">
                                          <p:val>
                                            <p:strVal val="#ppt_x"/>
                                          </p:val>
                                        </p:tav>
                                      </p:tavLst>
                                    </p:anim>
                                    <p:anim calcmode="lin" valueType="num">
                                      <p:cBhvr>
                                        <p:cTn id="9" dur="75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750"/>
                                        <p:tgtEl>
                                          <p:spTgt spid="52"/>
                                        </p:tgtEl>
                                      </p:cBhvr>
                                    </p:animEffect>
                                    <p:anim calcmode="lin" valueType="num">
                                      <p:cBhvr>
                                        <p:cTn id="13" dur="750" fill="hold"/>
                                        <p:tgtEl>
                                          <p:spTgt spid="52"/>
                                        </p:tgtEl>
                                        <p:attrNameLst>
                                          <p:attrName>ppt_x</p:attrName>
                                        </p:attrNameLst>
                                      </p:cBhvr>
                                      <p:tavLst>
                                        <p:tav tm="0">
                                          <p:val>
                                            <p:strVal val="#ppt_x"/>
                                          </p:val>
                                        </p:tav>
                                        <p:tav tm="100000">
                                          <p:val>
                                            <p:strVal val="#ppt_x"/>
                                          </p:val>
                                        </p:tav>
                                      </p:tavLst>
                                    </p:anim>
                                    <p:anim calcmode="lin" valueType="num">
                                      <p:cBhvr>
                                        <p:cTn id="14" dur="75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par>
                                <p:cTn id="26" presetID="25" presetClass="entr" presetSubtype="0" fill="hold"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4"/>
                                        </p:tgtEl>
                                      </p:cBhvr>
                                    </p:animEffect>
                                  </p:childTnLst>
                                </p:cTn>
                              </p:par>
                              <p:par>
                                <p:cTn id="36" presetID="25" presetClass="entr" presetSubtype="0" fill="hold" nodeType="withEffect">
                                  <p:stCondLst>
                                    <p:cond delay="4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8"/>
                                        </p:tgtEl>
                                      </p:cBhvr>
                                    </p:animEffect>
                                  </p:childTnLst>
                                </p:cTn>
                              </p:par>
                              <p:par>
                                <p:cTn id="46" presetID="25" presetClass="entr" presetSubtype="0" fill="hold" nodeType="withEffect">
                                  <p:stCondLst>
                                    <p:cond delay="6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51" dur="1000" fill="hold"/>
                                        <p:tgtEl>
                                          <p:spTgt spid="32"/>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2"/>
                                        </p:tgtEl>
                                      </p:cBhvr>
                                    </p:animEffect>
                                  </p:childTnLst>
                                </p:cTn>
                              </p:par>
                            </p:childTnLst>
                          </p:cTn>
                        </p:par>
                        <p:par>
                          <p:cTn id="56" fill="hold">
                            <p:stCondLst>
                              <p:cond delay="2000"/>
                            </p:stCondLst>
                            <p:childTnLst>
                              <p:par>
                                <p:cTn id="57" presetID="2" presetClass="entr" presetSubtype="4" decel="10000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2" presetClass="entr" presetSubtype="4" decel="100000" fill="hold" grpId="0" nodeType="withEffect">
                                  <p:stCondLst>
                                    <p:cond delay="10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500" fill="hold"/>
                                        <p:tgtEl>
                                          <p:spTgt spid="43"/>
                                        </p:tgtEl>
                                        <p:attrNameLst>
                                          <p:attrName>ppt_x</p:attrName>
                                        </p:attrNameLst>
                                      </p:cBhvr>
                                      <p:tavLst>
                                        <p:tav tm="0">
                                          <p:val>
                                            <p:strVal val="#ppt_x"/>
                                          </p:val>
                                        </p:tav>
                                        <p:tav tm="100000">
                                          <p:val>
                                            <p:strVal val="#ppt_x"/>
                                          </p:val>
                                        </p:tav>
                                      </p:tavLst>
                                    </p:anim>
                                    <p:anim calcmode="lin" valueType="num">
                                      <p:cBhvr additive="base">
                                        <p:cTn id="67" dur="500" fill="hold"/>
                                        <p:tgtEl>
                                          <p:spTgt spid="43"/>
                                        </p:tgtEl>
                                        <p:attrNameLst>
                                          <p:attrName>ppt_y</p:attrName>
                                        </p:attrNameLst>
                                      </p:cBhvr>
                                      <p:tavLst>
                                        <p:tav tm="0">
                                          <p:val>
                                            <p:strVal val="1+#ppt_h/2"/>
                                          </p:val>
                                        </p:tav>
                                        <p:tav tm="100000">
                                          <p:val>
                                            <p:strVal val="#ppt_y"/>
                                          </p:val>
                                        </p:tav>
                                      </p:tavLst>
                                    </p:anim>
                                  </p:childTnLst>
                                </p:cTn>
                              </p:par>
                              <p:par>
                                <p:cTn id="68" presetID="10" presetClass="entr" presetSubtype="0" fill="hold" grpId="0" nodeType="withEffect">
                                  <p:stCondLst>
                                    <p:cond delay="10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2" presetClass="entr" presetSubtype="4" decel="100000" fill="hold" nodeType="withEffect">
                                  <p:stCondLst>
                                    <p:cond delay="20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20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2" presetClass="entr" presetSubtype="4" decel="100000" fill="hold" nodeType="withEffect">
                                  <p:stCondLst>
                                    <p:cond delay="30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ppt_x"/>
                                          </p:val>
                                        </p:tav>
                                        <p:tav tm="100000">
                                          <p:val>
                                            <p:strVal val="#ppt_x"/>
                                          </p:val>
                                        </p:tav>
                                      </p:tavLst>
                                    </p:anim>
                                    <p:anim calcmode="lin" valueType="num">
                                      <p:cBhvr additive="base">
                                        <p:cTn id="81" dur="500" fill="hold"/>
                                        <p:tgtEl>
                                          <p:spTgt spid="47"/>
                                        </p:tgtEl>
                                        <p:attrNameLst>
                                          <p:attrName>ppt_y</p:attrName>
                                        </p:attrNameLst>
                                      </p:cBhvr>
                                      <p:tavLst>
                                        <p:tav tm="0">
                                          <p:val>
                                            <p:strVal val="1+#ppt_h/2"/>
                                          </p:val>
                                        </p:tav>
                                        <p:tav tm="100000">
                                          <p:val>
                                            <p:strVal val="#ppt_y"/>
                                          </p:val>
                                        </p:tav>
                                      </p:tavLst>
                                    </p:anim>
                                  </p:childTnLst>
                                </p:cTn>
                              </p:par>
                              <p:par>
                                <p:cTn id="82" presetID="10" presetClass="entr" presetSubtype="0" fill="hold" grpId="0" nodeType="withEffect">
                                  <p:stCondLst>
                                    <p:cond delay="30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3" grpId="0" animBg="1"/>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52500" y="1959107"/>
            <a:ext cx="1052968" cy="711581"/>
          </a:xfrm>
          <a:prstGeom prst="rect">
            <a:avLst/>
          </a:prstGeom>
          <a:noFill/>
        </p:spPr>
        <p:txBody>
          <a:bodyPr wrap="square" lIns="34264" tIns="17133" rIns="34264" bIns="17133" rtlCol="0">
            <a:spAutoFit/>
          </a:bodyPr>
          <a:lstStyle/>
          <a:p>
            <a:pPr algn="ctr"/>
            <a:r>
              <a:rPr lang="en-US" sz="4400" cap="small" dirty="0">
                <a:solidFill>
                  <a:schemeClr val="tx2">
                    <a:lumMod val="90000"/>
                    <a:lumOff val="1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4" name="3 CuadroTexto"/>
          <p:cNvSpPr txBox="1"/>
          <p:nvPr/>
        </p:nvSpPr>
        <p:spPr>
          <a:xfrm>
            <a:off x="5052500" y="2986343"/>
            <a:ext cx="1052968" cy="711581"/>
          </a:xfrm>
          <a:prstGeom prst="rect">
            <a:avLst/>
          </a:prstGeom>
          <a:noFill/>
        </p:spPr>
        <p:txBody>
          <a:bodyPr wrap="square" lIns="34264" tIns="17133" rIns="34264" bIns="17133" rtlCol="0">
            <a:spAutoFit/>
          </a:bodyPr>
          <a:lstStyle/>
          <a:p>
            <a:pPr algn="ctr"/>
            <a:r>
              <a:rPr lang="en-US" sz="4400" cap="small" dirty="0">
                <a:solidFill>
                  <a:schemeClr val="tx2">
                    <a:lumMod val="90000"/>
                    <a:lumOff val="1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5" name="4 CuadroTexto"/>
          <p:cNvSpPr txBox="1"/>
          <p:nvPr/>
        </p:nvSpPr>
        <p:spPr>
          <a:xfrm>
            <a:off x="5041513" y="4029582"/>
            <a:ext cx="1052968" cy="711581"/>
          </a:xfrm>
          <a:prstGeom prst="rect">
            <a:avLst/>
          </a:prstGeom>
          <a:noFill/>
        </p:spPr>
        <p:txBody>
          <a:bodyPr wrap="square" lIns="34264" tIns="17133" rIns="34264" bIns="17133" rtlCol="0">
            <a:spAutoFit/>
          </a:bodyPr>
          <a:lstStyle/>
          <a:p>
            <a:pPr algn="ctr"/>
            <a:r>
              <a:rPr lang="en-US" sz="4400" cap="small" dirty="0">
                <a:solidFill>
                  <a:schemeClr val="tx2">
                    <a:lumMod val="90000"/>
                    <a:lumOff val="1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6" name="5 CuadroTexto"/>
          <p:cNvSpPr txBox="1"/>
          <p:nvPr/>
        </p:nvSpPr>
        <p:spPr>
          <a:xfrm>
            <a:off x="5041513" y="5037958"/>
            <a:ext cx="1052968" cy="711581"/>
          </a:xfrm>
          <a:prstGeom prst="rect">
            <a:avLst/>
          </a:prstGeom>
          <a:noFill/>
        </p:spPr>
        <p:txBody>
          <a:bodyPr wrap="square" lIns="34264" tIns="17133" rIns="34264" bIns="17133" rtlCol="0">
            <a:spAutoFit/>
          </a:bodyPr>
          <a:lstStyle/>
          <a:p>
            <a:pPr algn="ctr"/>
            <a:r>
              <a:rPr lang="en-US" sz="4400" cap="small" dirty="0">
                <a:solidFill>
                  <a:schemeClr val="tx2">
                    <a:lumMod val="90000"/>
                    <a:lumOff val="1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nvGrpSpPr>
          <p:cNvPr id="7" name="Grupo 10"/>
          <p:cNvGrpSpPr>
            <a:grpSpLocks noChangeAspect="1"/>
          </p:cNvGrpSpPr>
          <p:nvPr/>
        </p:nvGrpSpPr>
        <p:grpSpPr>
          <a:xfrm rot="2714986">
            <a:off x="8495170" y="2001154"/>
            <a:ext cx="2005055" cy="1992231"/>
            <a:chOff x="1691407" y="4434631"/>
            <a:chExt cx="8278589" cy="8225642"/>
          </a:xfrm>
        </p:grpSpPr>
        <p:sp>
          <p:nvSpPr>
            <p:cNvPr id="8"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dirty="0"/>
            </a:p>
          </p:txBody>
        </p:sp>
        <p:sp>
          <p:nvSpPr>
            <p:cNvPr id="9" name="4 Elipse"/>
            <p:cNvSpPr>
              <a:spLocks noChangeAspect="1"/>
            </p:cNvSpPr>
            <p:nvPr/>
          </p:nvSpPr>
          <p:spPr>
            <a:xfrm rot="19000484">
              <a:off x="2281579" y="5135086"/>
              <a:ext cx="7098242" cy="7097670"/>
            </a:xfrm>
            <a:prstGeom prst="teardrop">
              <a:avLst/>
            </a:prstGeom>
            <a:solidFill>
              <a:schemeClr val="accent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p>
          </p:txBody>
        </p:sp>
        <p:sp>
          <p:nvSpPr>
            <p:cNvPr id="10"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3300" b="1" dirty="0">
                <a:solidFill>
                  <a:schemeClr val="tx1">
                    <a:lumMod val="65000"/>
                    <a:lumOff val="35000"/>
                  </a:schemeClr>
                </a:solidFill>
                <a:latin typeface="Oswald" panose="020B0604020202020204" charset="0"/>
              </a:endParaRPr>
            </a:p>
          </p:txBody>
        </p:sp>
      </p:grpSp>
      <p:grpSp>
        <p:nvGrpSpPr>
          <p:cNvPr id="11" name="Grupo 10"/>
          <p:cNvGrpSpPr>
            <a:grpSpLocks noChangeAspect="1"/>
          </p:cNvGrpSpPr>
          <p:nvPr/>
        </p:nvGrpSpPr>
        <p:grpSpPr>
          <a:xfrm rot="2714986">
            <a:off x="8236232" y="3609070"/>
            <a:ext cx="1409143" cy="1400130"/>
            <a:chOff x="1691407" y="4434631"/>
            <a:chExt cx="8278589" cy="8225642"/>
          </a:xfrm>
        </p:grpSpPr>
        <p:sp>
          <p:nvSpPr>
            <p:cNvPr id="12"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4800" dirty="0"/>
            </a:p>
          </p:txBody>
        </p:sp>
        <p:sp>
          <p:nvSpPr>
            <p:cNvPr id="13" name="4 Elipse"/>
            <p:cNvSpPr>
              <a:spLocks noChangeAspect="1"/>
            </p:cNvSpPr>
            <p:nvPr/>
          </p:nvSpPr>
          <p:spPr>
            <a:xfrm rot="19000484">
              <a:off x="2281579" y="5135086"/>
              <a:ext cx="7098242" cy="7097670"/>
            </a:xfrm>
            <a:prstGeom prst="teardrop">
              <a:avLst/>
            </a:prstGeom>
            <a:solidFill>
              <a:schemeClr val="accent2"/>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4800"/>
            </a:p>
          </p:txBody>
        </p:sp>
        <p:sp>
          <p:nvSpPr>
            <p:cNvPr id="14"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2700" b="1" dirty="0">
                <a:solidFill>
                  <a:schemeClr val="tx1">
                    <a:lumMod val="65000"/>
                    <a:lumOff val="35000"/>
                  </a:schemeClr>
                </a:solidFill>
                <a:latin typeface="Oswald" panose="020B0604020202020204" charset="0"/>
              </a:endParaRPr>
            </a:p>
          </p:txBody>
        </p:sp>
      </p:grpSp>
      <p:grpSp>
        <p:nvGrpSpPr>
          <p:cNvPr id="15" name="Grupo 10"/>
          <p:cNvGrpSpPr>
            <a:grpSpLocks noChangeAspect="1"/>
          </p:cNvGrpSpPr>
          <p:nvPr/>
        </p:nvGrpSpPr>
        <p:grpSpPr>
          <a:xfrm rot="2714986">
            <a:off x="10032523" y="3009889"/>
            <a:ext cx="1420078" cy="1410995"/>
            <a:chOff x="1691407" y="4434631"/>
            <a:chExt cx="8278589" cy="8225642"/>
          </a:xfrm>
        </p:grpSpPr>
        <p:sp>
          <p:nvSpPr>
            <p:cNvPr id="16"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4800" dirty="0"/>
            </a:p>
          </p:txBody>
        </p:sp>
        <p:sp>
          <p:nvSpPr>
            <p:cNvPr id="17" name="4 Elipse"/>
            <p:cNvSpPr>
              <a:spLocks noChangeAspect="1"/>
            </p:cNvSpPr>
            <p:nvPr/>
          </p:nvSpPr>
          <p:spPr>
            <a:xfrm rot="19000484">
              <a:off x="2281579" y="5135086"/>
              <a:ext cx="7098242" cy="7097670"/>
            </a:xfrm>
            <a:prstGeom prst="teardrop">
              <a:avLst/>
            </a:prstGeom>
            <a:solidFill>
              <a:schemeClr val="accent4"/>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4800"/>
            </a:p>
          </p:txBody>
        </p:sp>
        <p:sp>
          <p:nvSpPr>
            <p:cNvPr id="18" name="5 Elipse"/>
            <p:cNvSpPr>
              <a:spLocks noChangeAspect="1"/>
            </p:cNvSpPr>
            <p:nvPr/>
          </p:nvSpPr>
          <p:spPr>
            <a:xfrm rot="18980193">
              <a:off x="2862005" y="5781797"/>
              <a:ext cx="5937392"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2700" b="1" dirty="0">
                <a:solidFill>
                  <a:schemeClr val="tx1">
                    <a:lumMod val="65000"/>
                    <a:lumOff val="35000"/>
                  </a:schemeClr>
                </a:solidFill>
                <a:latin typeface="Oswald" panose="020B0604020202020204" charset="0"/>
              </a:endParaRPr>
            </a:p>
          </p:txBody>
        </p:sp>
      </p:grpSp>
      <p:grpSp>
        <p:nvGrpSpPr>
          <p:cNvPr id="19" name="Grupo 10"/>
          <p:cNvGrpSpPr>
            <a:grpSpLocks noChangeAspect="1"/>
          </p:cNvGrpSpPr>
          <p:nvPr/>
        </p:nvGrpSpPr>
        <p:grpSpPr>
          <a:xfrm rot="2714986">
            <a:off x="9153269" y="4426869"/>
            <a:ext cx="1227986" cy="1220131"/>
            <a:chOff x="1691407" y="4434631"/>
            <a:chExt cx="8278589" cy="8225642"/>
          </a:xfrm>
        </p:grpSpPr>
        <p:sp>
          <p:nvSpPr>
            <p:cNvPr id="20" name="4 Elipse"/>
            <p:cNvSpPr/>
            <p:nvPr/>
          </p:nvSpPr>
          <p:spPr>
            <a:xfrm rot="18977748">
              <a:off x="1691407" y="4434631"/>
              <a:ext cx="8278589" cy="8225642"/>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4800" dirty="0"/>
            </a:p>
          </p:txBody>
        </p:sp>
        <p:sp>
          <p:nvSpPr>
            <p:cNvPr id="21" name="4 Elipse"/>
            <p:cNvSpPr>
              <a:spLocks noChangeAspect="1"/>
            </p:cNvSpPr>
            <p:nvPr/>
          </p:nvSpPr>
          <p:spPr>
            <a:xfrm rot="19000484">
              <a:off x="2281579" y="5135086"/>
              <a:ext cx="7098242" cy="7097670"/>
            </a:xfrm>
            <a:prstGeom prst="teardrop">
              <a:avLst/>
            </a:prstGeom>
            <a:solidFill>
              <a:schemeClr val="accent5"/>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4800"/>
            </a:p>
          </p:txBody>
        </p:sp>
        <p:sp>
          <p:nvSpPr>
            <p:cNvPr id="22" name="5 Elipse"/>
            <p:cNvSpPr>
              <a:spLocks noChangeAspect="1"/>
            </p:cNvSpPr>
            <p:nvPr/>
          </p:nvSpPr>
          <p:spPr>
            <a:xfrm rot="18980193">
              <a:off x="2862004" y="5781798"/>
              <a:ext cx="5937391" cy="5798507"/>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2700" b="1" dirty="0">
                <a:solidFill>
                  <a:schemeClr val="tx1">
                    <a:lumMod val="65000"/>
                    <a:lumOff val="35000"/>
                  </a:schemeClr>
                </a:solidFill>
                <a:latin typeface="Oswald" panose="020B0604020202020204" charset="0"/>
              </a:endParaRPr>
            </a:p>
          </p:txBody>
        </p:sp>
      </p:grpSp>
      <p:grpSp>
        <p:nvGrpSpPr>
          <p:cNvPr id="23" name="Group 4"/>
          <p:cNvGrpSpPr>
            <a:grpSpLocks noChangeAspect="1"/>
          </p:cNvGrpSpPr>
          <p:nvPr/>
        </p:nvGrpSpPr>
        <p:grpSpPr bwMode="auto">
          <a:xfrm>
            <a:off x="10628370" y="3569002"/>
            <a:ext cx="233444" cy="339439"/>
            <a:chOff x="14052" y="2464"/>
            <a:chExt cx="1099" cy="1598"/>
          </a:xfrm>
          <a:solidFill>
            <a:schemeClr val="tx1">
              <a:lumMod val="75000"/>
              <a:lumOff val="25000"/>
            </a:schemeClr>
          </a:solidFill>
        </p:grpSpPr>
        <p:sp>
          <p:nvSpPr>
            <p:cNvPr id="24"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25"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26" name="Freeform 12"/>
          <p:cNvSpPr>
            <a:spLocks noChangeAspect="1" noEditPoints="1"/>
          </p:cNvSpPr>
          <p:nvPr/>
        </p:nvSpPr>
        <p:spPr bwMode="auto">
          <a:xfrm>
            <a:off x="8769278" y="4155768"/>
            <a:ext cx="343051"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1">
              <a:lumMod val="75000"/>
              <a:lumOff val="25000"/>
            </a:schemeClr>
          </a:solidFill>
          <a:ln w="0">
            <a:noFill/>
            <a:prstDash val="solid"/>
            <a:round/>
          </a:ln>
        </p:spPr>
        <p:txBody>
          <a:bodyPr vert="horz" wrap="square" lIns="45715" tIns="22858" rIns="45715" bIns="22858" numCol="1" anchor="t" anchorCtr="0" compatLnSpc="1"/>
          <a:lstStyle/>
          <a:p>
            <a:endParaRPr lang="es-ES" sz="900"/>
          </a:p>
        </p:txBody>
      </p:sp>
      <p:grpSp>
        <p:nvGrpSpPr>
          <p:cNvPr id="27" name="Group 15"/>
          <p:cNvGrpSpPr>
            <a:grpSpLocks noChangeAspect="1"/>
          </p:cNvGrpSpPr>
          <p:nvPr/>
        </p:nvGrpSpPr>
        <p:grpSpPr bwMode="auto">
          <a:xfrm>
            <a:off x="9314120" y="2827549"/>
            <a:ext cx="343051" cy="339440"/>
            <a:chOff x="12172" y="2923"/>
            <a:chExt cx="1615" cy="1598"/>
          </a:xfrm>
          <a:solidFill>
            <a:schemeClr val="tx1">
              <a:lumMod val="75000"/>
              <a:lumOff val="25000"/>
            </a:schemeClr>
          </a:solidFill>
        </p:grpSpPr>
        <p:sp>
          <p:nvSpPr>
            <p:cNvPr id="28"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29"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30" name="Group 27"/>
          <p:cNvGrpSpPr>
            <a:grpSpLocks noChangeAspect="1"/>
          </p:cNvGrpSpPr>
          <p:nvPr/>
        </p:nvGrpSpPr>
        <p:grpSpPr bwMode="auto">
          <a:xfrm>
            <a:off x="9622129" y="4859433"/>
            <a:ext cx="342839" cy="339440"/>
            <a:chOff x="12867" y="5760"/>
            <a:chExt cx="1614" cy="1598"/>
          </a:xfrm>
          <a:solidFill>
            <a:schemeClr val="tx1">
              <a:lumMod val="75000"/>
              <a:lumOff val="25000"/>
            </a:schemeClr>
          </a:solidFill>
        </p:grpSpPr>
        <p:sp>
          <p:nvSpPr>
            <p:cNvPr id="31"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32"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33"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34" name="Textbox 1"/>
          <p:cNvSpPr/>
          <p:nvPr/>
        </p:nvSpPr>
        <p:spPr>
          <a:xfrm>
            <a:off x="6094481" y="1984636"/>
            <a:ext cx="1727800" cy="660635"/>
          </a:xfrm>
          <a:prstGeom prst="rect">
            <a:avLst/>
          </a:prstGeom>
        </p:spPr>
        <p:txBody>
          <a:bodyPr wrap="square" lIns="120846" tIns="60423" rIns="120846" bIns="60423">
            <a:spAutoFit/>
          </a:bodyPr>
          <a:lstStyle/>
          <a:p>
            <a:pPr>
              <a:lnSpc>
                <a:spcPct val="125000"/>
              </a:lnSpc>
            </a:pPr>
            <a:r>
              <a:rPr lang="en-US" sz="1200"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5" name="Textbox 1"/>
          <p:cNvSpPr/>
          <p:nvPr/>
        </p:nvSpPr>
        <p:spPr>
          <a:xfrm>
            <a:off x="6094481" y="3011872"/>
            <a:ext cx="1727800" cy="660635"/>
          </a:xfrm>
          <a:prstGeom prst="rect">
            <a:avLst/>
          </a:prstGeom>
        </p:spPr>
        <p:txBody>
          <a:bodyPr wrap="square" lIns="120846" tIns="60423" rIns="120846" bIns="60423">
            <a:spAutoFit/>
          </a:bodyPr>
          <a:lstStyle/>
          <a:p>
            <a:pPr>
              <a:lnSpc>
                <a:spcPct val="125000"/>
              </a:lnSpc>
            </a:pPr>
            <a:r>
              <a:rPr lang="en-US" sz="1200" dirty="0">
                <a:solidFill>
                  <a:schemeClr val="accent2"/>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6" name="Textbox 1"/>
          <p:cNvSpPr/>
          <p:nvPr/>
        </p:nvSpPr>
        <p:spPr>
          <a:xfrm>
            <a:off x="6094481" y="4055111"/>
            <a:ext cx="1727800" cy="660635"/>
          </a:xfrm>
          <a:prstGeom prst="rect">
            <a:avLst/>
          </a:prstGeom>
        </p:spPr>
        <p:txBody>
          <a:bodyPr wrap="square" lIns="120846" tIns="60423" rIns="120846" bIns="60423">
            <a:spAutoFit/>
          </a:bodyPr>
          <a:lstStyle/>
          <a:p>
            <a:pPr>
              <a:lnSpc>
                <a:spcPct val="125000"/>
              </a:lnSpc>
            </a:pPr>
            <a:r>
              <a:rPr lang="en-US" sz="1200" dirty="0">
                <a:solidFill>
                  <a:schemeClr val="accent4"/>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7" name="Textbox 1"/>
          <p:cNvSpPr/>
          <p:nvPr/>
        </p:nvSpPr>
        <p:spPr>
          <a:xfrm>
            <a:off x="6094481" y="5063487"/>
            <a:ext cx="1727800" cy="660635"/>
          </a:xfrm>
          <a:prstGeom prst="rect">
            <a:avLst/>
          </a:prstGeom>
        </p:spPr>
        <p:txBody>
          <a:bodyPr wrap="square" lIns="120846" tIns="60423" rIns="120846" bIns="60423">
            <a:spAutoFit/>
          </a:bodyPr>
          <a:lstStyle/>
          <a:p>
            <a:pPr>
              <a:lnSpc>
                <a:spcPct val="125000"/>
              </a:lnSpc>
            </a:pPr>
            <a:r>
              <a:rPr lang="en-US" sz="1200" dirty="0">
                <a:solidFill>
                  <a:schemeClr val="accent5"/>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nSpc>
                <a:spcPct val="125000"/>
              </a:lnSpc>
            </a:pP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Imperdiet nec, imperdiet iaculis</a:t>
            </a:r>
            <a:r>
              <a:rPr lang="es-MX"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 </a:t>
            </a:r>
            <a:r>
              <a:rPr lang="en-US" sz="800" dirty="0">
                <a:solidFill>
                  <a:schemeClr val="bg2"/>
                </a:solidFill>
                <a:latin typeface="Source Sans Pro" panose="020B0503030403020204" pitchFamily="34" charset="0"/>
                <a:ea typeface="Segoe UI" panose="020B0502040204020203" pitchFamily="34" charset="0"/>
                <a:cs typeface="Segoe UI" panose="020B0502040204020203" pitchFamily="34" charset="0"/>
              </a:rPr>
              <a:t>Sed aliquam ultrices mauris</a:t>
            </a:r>
            <a:endParaRPr lang="en-US" sz="800" b="1" dirty="0">
              <a:solidFill>
                <a:schemeClr val="bg2"/>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38" name="2 Rectángulo"/>
          <p:cNvSpPr/>
          <p:nvPr/>
        </p:nvSpPr>
        <p:spPr bwMode="auto">
          <a:xfrm>
            <a:off x="1980" y="1"/>
            <a:ext cx="5027001" cy="6857999"/>
          </a:xfrm>
          <a:prstGeom prst="rect">
            <a:avLst/>
          </a:prstGeom>
          <a:gradFill>
            <a:gsLst>
              <a:gs pos="96000">
                <a:schemeClr val="accent6"/>
              </a:gs>
              <a:gs pos="66000">
                <a:schemeClr val="accent6">
                  <a:lumMod val="75000"/>
                </a:schemeClr>
              </a:gs>
              <a:gs pos="14000">
                <a:schemeClr val="accent6">
                  <a:lumMod val="50000"/>
                </a:schemeClr>
              </a:gs>
            </a:gsLst>
            <a:lin ang="5400000" scaled="1"/>
          </a:gradFill>
          <a:ln>
            <a:noFill/>
          </a:ln>
        </p:spPr>
        <p:txBody>
          <a:bodyPr lIns="0" tIns="0" rIns="0" bIns="0" rtlCol="0" anchor="ctr"/>
          <a:lstStyle/>
          <a:p>
            <a:pPr algn="ctr"/>
            <a:endParaRPr lang="es-SV" sz="900"/>
          </a:p>
        </p:txBody>
      </p:sp>
      <p:sp>
        <p:nvSpPr>
          <p:cNvPr id="55" name="2 Rectángulo"/>
          <p:cNvSpPr/>
          <p:nvPr/>
        </p:nvSpPr>
        <p:spPr bwMode="auto">
          <a:xfrm>
            <a:off x="786025" y="2576778"/>
            <a:ext cx="3488296" cy="67541"/>
          </a:xfrm>
          <a:prstGeom prst="rect">
            <a:avLst/>
          </a:prstGeom>
          <a:solidFill>
            <a:schemeClr val="bg1"/>
          </a:solidFill>
          <a:ln>
            <a:noFill/>
          </a:ln>
        </p:spPr>
        <p:txBody>
          <a:bodyPr lIns="0" tIns="0" rIns="0" bIns="0" rtlCol="0" anchor="ctr"/>
          <a:lstStyle/>
          <a:p>
            <a:pPr algn="ctr"/>
            <a:endParaRPr lang="es-SV" sz="900">
              <a:solidFill>
                <a:schemeClr val="bg1"/>
              </a:solidFill>
            </a:endParaRPr>
          </a:p>
        </p:txBody>
      </p:sp>
      <p:sp>
        <p:nvSpPr>
          <p:cNvPr id="56" name="Textbox 1"/>
          <p:cNvSpPr/>
          <p:nvPr/>
        </p:nvSpPr>
        <p:spPr>
          <a:xfrm>
            <a:off x="786025" y="1866717"/>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Four Steps To Lorem Ipsum</a:t>
            </a:r>
          </a:p>
          <a:p>
            <a:pPr algn="ctr">
              <a:lnSpc>
                <a:spcPct val="125000"/>
              </a:lnSpc>
            </a:pPr>
            <a:r>
              <a:rPr lang="en-US" sz="900" i="1" dirty="0">
                <a:solidFill>
                  <a:schemeClr val="bg1"/>
                </a:solidFill>
                <a:latin typeface="Source Sans Pro" panose="020B0503030403020204" pitchFamily="34" charset="0"/>
              </a:rPr>
              <a:t>Imperdiet iaculis, ipsum. Sed  mauris Integer </a:t>
            </a:r>
            <a:r>
              <a:rPr lang="en-US" sz="900" i="1" dirty="0" err="1">
                <a:solidFill>
                  <a:schemeClr val="bg1"/>
                </a:solidFill>
                <a:latin typeface="Source Sans Pro" panose="020B0503030403020204" pitchFamily="34" charset="0"/>
              </a:rPr>
              <a:t>sed</a:t>
            </a:r>
            <a:r>
              <a:rPr lang="en-US" sz="900" i="1" dirty="0">
                <a:solidFill>
                  <a:schemeClr val="bg1"/>
                </a:solidFill>
                <a:latin typeface="Source Sans Pro" panose="020B0503030403020204" pitchFamily="34" charset="0"/>
              </a:rPr>
              <a:t> aliquam.</a:t>
            </a:r>
          </a:p>
        </p:txBody>
      </p:sp>
      <p:sp>
        <p:nvSpPr>
          <p:cNvPr id="57" name="Textbox 1"/>
          <p:cNvSpPr/>
          <p:nvPr/>
        </p:nvSpPr>
        <p:spPr>
          <a:xfrm>
            <a:off x="786025" y="2751562"/>
            <a:ext cx="3488296" cy="2430350"/>
          </a:xfrm>
          <a:prstGeom prst="rect">
            <a:avLst/>
          </a:prstGeom>
        </p:spPr>
        <p:txBody>
          <a:bodyPr wrap="square" lIns="120846" tIns="60423" rIns="120846" bIns="60423">
            <a:spAutoFit/>
          </a:bodyPr>
          <a:lstStyle/>
          <a:p>
            <a:pPr algn="just">
              <a:lnSpc>
                <a:spcPct val="125000"/>
              </a:lnSpc>
            </a:pPr>
            <a:r>
              <a:rPr lang="en-US" sz="1000" dirty="0">
                <a:solidFill>
                  <a:schemeClr val="bg1"/>
                </a:solidFill>
                <a:latin typeface="Source Sans Pro" panose="020B0503030403020204" pitchFamily="34" charset="0"/>
              </a:rPr>
              <a:t>Duis arcu tortor, suscipit eget, </a:t>
            </a:r>
            <a:r>
              <a:rPr lang="en-US" sz="1000" dirty="0" err="1">
                <a:solidFill>
                  <a:schemeClr val="bg1"/>
                </a:solidFill>
                <a:latin typeface="Source Sans Pro" panose="020B0503030403020204" pitchFamily="34" charset="0"/>
              </a:rPr>
              <a:t>imperdiet</a:t>
            </a:r>
            <a:r>
              <a:rPr lang="en-US" sz="1000" dirty="0">
                <a:solidFill>
                  <a:schemeClr val="bg1"/>
                </a:solidFill>
                <a:latin typeface="Source Sans Pro" panose="020B0503030403020204" pitchFamily="34" charset="0"/>
              </a:rPr>
              <a:t> nec, </a:t>
            </a:r>
            <a:r>
              <a:rPr lang="en-US" sz="1000" dirty="0" err="1">
                <a:solidFill>
                  <a:schemeClr val="bg1"/>
                </a:solidFill>
                <a:latin typeface="Source Sans Pro" panose="020B0503030403020204" pitchFamily="34" charset="0"/>
              </a:rPr>
              <a:t>imperdiet</a:t>
            </a:r>
            <a:r>
              <a:rPr lang="en-US" sz="1000" dirty="0">
                <a:solidFill>
                  <a:schemeClr val="bg1"/>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a:p>
            <a:pPr algn="just">
              <a:lnSpc>
                <a:spcPct val="125000"/>
              </a:lnSpc>
            </a:pPr>
            <a:endParaRPr lang="en-US" sz="1000" dirty="0">
              <a:solidFill>
                <a:schemeClr val="bg1"/>
              </a:solidFill>
              <a:latin typeface="Source Sans Pro" panose="020B0503030403020204" pitchFamily="34" charset="0"/>
            </a:endParaRPr>
          </a:p>
          <a:p>
            <a:pPr algn="just">
              <a:lnSpc>
                <a:spcPct val="125000"/>
              </a:lnSpc>
            </a:pPr>
            <a:r>
              <a:rPr lang="en-US" sz="1000" dirty="0">
                <a:solidFill>
                  <a:schemeClr val="bg1"/>
                </a:solidFill>
                <a:latin typeface="Source Sans Pro" panose="020B0503030403020204" pitchFamily="34" charset="0"/>
              </a:rPr>
              <a:t>Phasellus ullamcorper:</a:t>
            </a:r>
          </a:p>
          <a:p>
            <a:pPr indent="-142875" algn="just">
              <a:lnSpc>
                <a:spcPct val="125000"/>
              </a:lnSpc>
              <a:buFont typeface="Arial" panose="020B0604020202020204" pitchFamily="34" charset="0"/>
              <a:buChar char="•"/>
            </a:pPr>
            <a:r>
              <a:rPr lang="en-US" sz="1000" dirty="0">
                <a:solidFill>
                  <a:schemeClr val="bg1"/>
                </a:solidFill>
                <a:latin typeface="Source Sans Pro" panose="020B0503030403020204" pitchFamily="34" charset="0"/>
              </a:rPr>
              <a:t>Praesent adipiscing. </a:t>
            </a:r>
          </a:p>
          <a:p>
            <a:pPr indent="-142875" algn="just">
              <a:lnSpc>
                <a:spcPct val="125000"/>
              </a:lnSpc>
              <a:buFont typeface="Arial" panose="020B0604020202020204" pitchFamily="34" charset="0"/>
              <a:buChar char="•"/>
            </a:pPr>
            <a:r>
              <a:rPr lang="en-US" sz="1000" dirty="0">
                <a:solidFill>
                  <a:schemeClr val="bg1"/>
                </a:solidFill>
                <a:latin typeface="Source Sans Pro" panose="020B0503030403020204" pitchFamily="34" charset="0"/>
              </a:rPr>
              <a:t>Phasellus ullamcorper. Integer ante arcu.</a:t>
            </a:r>
          </a:p>
          <a:p>
            <a:pPr indent="-142875" algn="just">
              <a:lnSpc>
                <a:spcPct val="125000"/>
              </a:lnSpc>
              <a:buFont typeface="Arial" panose="020B0604020202020204" pitchFamily="34" charset="0"/>
              <a:buChar char="•"/>
            </a:pPr>
            <a:r>
              <a:rPr lang="en-US" sz="1000" dirty="0">
                <a:solidFill>
                  <a:schemeClr val="bg1"/>
                </a:solidFill>
                <a:latin typeface="Source Sans Pro" panose="020B0503030403020204" pitchFamily="34" charset="0"/>
              </a:rPr>
              <a:t>Accumsan a, consectetuer eget, posuere ut, mauris. </a:t>
            </a:r>
          </a:p>
          <a:p>
            <a:pPr indent="-142875" algn="just">
              <a:lnSpc>
                <a:spcPct val="125000"/>
              </a:lnSpc>
              <a:buFont typeface="Arial" panose="020B0604020202020204" pitchFamily="34" charset="0"/>
              <a:buChar char="•"/>
            </a:pPr>
            <a:r>
              <a:rPr lang="en-US" sz="1000" dirty="0">
                <a:solidFill>
                  <a:schemeClr val="bg1"/>
                </a:solidFill>
                <a:latin typeface="Source Sans Pro" panose="020B0503030403020204" pitchFamily="34" charset="0"/>
              </a:rPr>
              <a:t>Praesent adipiscing. Phasellus ullamcorper.</a:t>
            </a:r>
          </a:p>
        </p:txBody>
      </p:sp>
      <p:grpSp>
        <p:nvGrpSpPr>
          <p:cNvPr id="58" name="55 Grupo"/>
          <p:cNvGrpSpPr/>
          <p:nvPr/>
        </p:nvGrpSpPr>
        <p:grpSpPr>
          <a:xfrm>
            <a:off x="2166067" y="1066511"/>
            <a:ext cx="728211" cy="666196"/>
            <a:chOff x="18258047" y="2685825"/>
            <a:chExt cx="1456589" cy="1332546"/>
          </a:xfrm>
          <a:solidFill>
            <a:schemeClr val="bg1"/>
          </a:solidFill>
        </p:grpSpPr>
        <p:grpSp>
          <p:nvGrpSpPr>
            <p:cNvPr id="59" name="54 Grupo"/>
            <p:cNvGrpSpPr/>
            <p:nvPr/>
          </p:nvGrpSpPr>
          <p:grpSpPr>
            <a:xfrm>
              <a:off x="18346373" y="3445616"/>
              <a:ext cx="578490" cy="572755"/>
              <a:chOff x="18346373" y="3445616"/>
              <a:chExt cx="578490" cy="572755"/>
            </a:xfrm>
            <a:grpFill/>
          </p:grpSpPr>
          <p:sp>
            <p:nvSpPr>
              <p:cNvPr id="68"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ndParaRPr>
              </a:p>
            </p:txBody>
          </p:sp>
          <p:sp>
            <p:nvSpPr>
              <p:cNvPr id="69"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ndParaRPr>
              </a:p>
            </p:txBody>
          </p:sp>
          <p:sp>
            <p:nvSpPr>
              <p:cNvPr id="70"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ndParaRPr>
              </a:p>
            </p:txBody>
          </p:sp>
        </p:grpSp>
        <p:grpSp>
          <p:nvGrpSpPr>
            <p:cNvPr id="60" name="59 Grupo"/>
            <p:cNvGrpSpPr/>
            <p:nvPr/>
          </p:nvGrpSpPr>
          <p:grpSpPr>
            <a:xfrm>
              <a:off x="18853929" y="3019796"/>
              <a:ext cx="860707" cy="852174"/>
              <a:chOff x="18853929" y="3019796"/>
              <a:chExt cx="860707" cy="852174"/>
            </a:xfrm>
            <a:grpFill/>
          </p:grpSpPr>
          <p:sp>
            <p:nvSpPr>
              <p:cNvPr id="65"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ndParaRPr>
              </a:p>
            </p:txBody>
          </p:sp>
          <p:sp>
            <p:nvSpPr>
              <p:cNvPr id="66"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ndParaRPr>
              </a:p>
            </p:txBody>
          </p:sp>
          <p:sp>
            <p:nvSpPr>
              <p:cNvPr id="67"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ndParaRPr>
              </a:p>
            </p:txBody>
          </p:sp>
        </p:grpSp>
        <p:grpSp>
          <p:nvGrpSpPr>
            <p:cNvPr id="61" name="20 Grupo"/>
            <p:cNvGrpSpPr/>
            <p:nvPr/>
          </p:nvGrpSpPr>
          <p:grpSpPr>
            <a:xfrm>
              <a:off x="18258047" y="2685825"/>
              <a:ext cx="754676" cy="747194"/>
              <a:chOff x="18258047" y="2685825"/>
              <a:chExt cx="754676" cy="747194"/>
            </a:xfrm>
            <a:grpFill/>
          </p:grpSpPr>
          <p:sp>
            <p:nvSpPr>
              <p:cNvPr id="62"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ndParaRPr>
              </a:p>
            </p:txBody>
          </p:sp>
          <p:sp>
            <p:nvSpPr>
              <p:cNvPr id="63"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ndParaRPr>
              </a:p>
            </p:txBody>
          </p:sp>
          <p:sp>
            <p:nvSpPr>
              <p:cNvPr id="64"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ndParaRPr>
              </a:p>
            </p:txBody>
          </p:sp>
        </p:grpSp>
      </p:grpSp>
      <p:sp>
        <p:nvSpPr>
          <p:cNvPr id="72" name="71 Marcador de número de diapositiva"/>
          <p:cNvSpPr>
            <a:spLocks noGrp="1"/>
          </p:cNvSpPr>
          <p:nvPr>
            <p:ph type="sldNum" sz="quarter" idx="12"/>
          </p:nvPr>
        </p:nvSpPr>
        <p:spPr/>
        <p:txBody>
          <a:bodyPr/>
          <a:lstStyle/>
          <a:p>
            <a:fld id="{FF439014-E629-42E3-A58B-61A0F1C8CFFE}" type="slidenum">
              <a:rPr lang="es-SV" smtClean="0"/>
              <a:t>11</a:t>
            </a:fld>
            <a:endParaRPr lang="es-SV"/>
          </a:p>
        </p:txBody>
      </p:sp>
      <p:sp>
        <p:nvSpPr>
          <p:cNvPr id="71" name="70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750"/>
                                        <p:tgtEl>
                                          <p:spTgt spid="56"/>
                                        </p:tgtEl>
                                      </p:cBhvr>
                                    </p:animEffect>
                                    <p:anim calcmode="lin" valueType="num">
                                      <p:cBhvr>
                                        <p:cTn id="15" dur="750" fill="hold"/>
                                        <p:tgtEl>
                                          <p:spTgt spid="56"/>
                                        </p:tgtEl>
                                        <p:attrNameLst>
                                          <p:attrName>ppt_x</p:attrName>
                                        </p:attrNameLst>
                                      </p:cBhvr>
                                      <p:tavLst>
                                        <p:tav tm="0">
                                          <p:val>
                                            <p:strVal val="#ppt_x"/>
                                          </p:val>
                                        </p:tav>
                                        <p:tav tm="100000">
                                          <p:val>
                                            <p:strVal val="#ppt_x"/>
                                          </p:val>
                                        </p:tav>
                                      </p:tavLst>
                                    </p:anim>
                                    <p:anim calcmode="lin" valueType="num">
                                      <p:cBhvr>
                                        <p:cTn id="16" dur="750" fill="hold"/>
                                        <p:tgtEl>
                                          <p:spTgt spid="5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750"/>
                                        <p:tgtEl>
                                          <p:spTgt spid="57"/>
                                        </p:tgtEl>
                                      </p:cBhvr>
                                    </p:animEffect>
                                    <p:anim calcmode="lin" valueType="num">
                                      <p:cBhvr>
                                        <p:cTn id="20" dur="750" fill="hold"/>
                                        <p:tgtEl>
                                          <p:spTgt spid="57"/>
                                        </p:tgtEl>
                                        <p:attrNameLst>
                                          <p:attrName>ppt_x</p:attrName>
                                        </p:attrNameLst>
                                      </p:cBhvr>
                                      <p:tavLst>
                                        <p:tav tm="0">
                                          <p:val>
                                            <p:strVal val="#ppt_x"/>
                                          </p:val>
                                        </p:tav>
                                        <p:tav tm="100000">
                                          <p:val>
                                            <p:strVal val="#ppt_x"/>
                                          </p:val>
                                        </p:tav>
                                      </p:tavLst>
                                    </p:anim>
                                    <p:anim calcmode="lin" valueType="num">
                                      <p:cBhvr>
                                        <p:cTn id="21" dur="75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1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2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p:stCondLst>
                              <p:cond delay="284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gtEl>
                                        <p:attrNameLst>
                                          <p:attrName>ppt_y</p:attrName>
                                        </p:attrNameLst>
                                      </p:cBhvr>
                                      <p:tavLst>
                                        <p:tav tm="0">
                                          <p:val>
                                            <p:strVal val="#ppt_y"/>
                                          </p:val>
                                        </p:tav>
                                        <p:tav tm="100000">
                                          <p:val>
                                            <p:strVal val="#ppt_y"/>
                                          </p:val>
                                        </p:tav>
                                      </p:tavLst>
                                    </p:anim>
                                    <p:anim calcmode="lin" valueType="num">
                                      <p:cBhvr>
                                        <p:cTn id="5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3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6"/>
                                        </p:tgtEl>
                                        <p:attrNameLst>
                                          <p:attrName>ppt_y</p:attrName>
                                        </p:attrNameLst>
                                      </p:cBhvr>
                                      <p:tavLst>
                                        <p:tav tm="0">
                                          <p:val>
                                            <p:strVal val="#ppt_y"/>
                                          </p:val>
                                        </p:tav>
                                        <p:tav tm="100000">
                                          <p:val>
                                            <p:strVal val="#ppt_y"/>
                                          </p:val>
                                        </p:tav>
                                      </p:tavLst>
                                    </p:anim>
                                    <p:anim calcmode="lin" valueType="num">
                                      <p:cBhvr>
                                        <p:cTn id="6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par>
                          <p:cTn id="70" fill="hold">
                            <p:stCondLst>
                              <p:cond delay="3950"/>
                            </p:stCondLst>
                            <p:childTnLst>
                              <p:par>
                                <p:cTn id="71" presetID="25"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6" dur="1000" fill="hold"/>
                                        <p:tgtEl>
                                          <p:spTgt spid="7"/>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7"/>
                                        </p:tgtEl>
                                      </p:cBhvr>
                                    </p:animEffect>
                                  </p:childTnLst>
                                </p:cTn>
                              </p:par>
                              <p:par>
                                <p:cTn id="81" presetID="25" presetClass="entr" presetSubtype="0" fill="hold" nodeType="withEffect">
                                  <p:stCondLst>
                                    <p:cond delay="20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6" dur="1000" fill="hold"/>
                                        <p:tgtEl>
                                          <p:spTgt spid="11"/>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1"/>
                                        </p:tgtEl>
                                      </p:cBhvr>
                                    </p:animEffect>
                                  </p:childTnLst>
                                </p:cTn>
                              </p:par>
                              <p:par>
                                <p:cTn id="91" presetID="25" presetClass="entr" presetSubtype="0" fill="hold" nodeType="withEffect">
                                  <p:stCondLst>
                                    <p:cond delay="40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6" dur="1000" fill="hold"/>
                                        <p:tgtEl>
                                          <p:spTgt spid="15"/>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5"/>
                                        </p:tgtEl>
                                      </p:cBhvr>
                                    </p:animEffect>
                                  </p:childTnLst>
                                </p:cTn>
                              </p:par>
                              <p:par>
                                <p:cTn id="101" presetID="25" presetClass="entr" presetSubtype="0" fill="hold" nodeType="withEffect">
                                  <p:stCondLst>
                                    <p:cond delay="60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6" dur="1000" fill="hold"/>
                                        <p:tgtEl>
                                          <p:spTgt spid="19"/>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9"/>
                                        </p:tgtEl>
                                      </p:cBhvr>
                                    </p:animEffect>
                                  </p:childTnLst>
                                </p:cTn>
                              </p:par>
                            </p:childTnLst>
                          </p:cTn>
                        </p:par>
                        <p:par>
                          <p:cTn id="111" fill="hold">
                            <p:stCondLst>
                              <p:cond delay="4950"/>
                            </p:stCondLst>
                            <p:childTnLst>
                              <p:par>
                                <p:cTn id="112" presetID="2" presetClass="entr" presetSubtype="4" decel="100000" fill="hold" nodeType="after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additive="base">
                                        <p:cTn id="114" dur="500" fill="hold"/>
                                        <p:tgtEl>
                                          <p:spTgt spid="27"/>
                                        </p:tgtEl>
                                        <p:attrNameLst>
                                          <p:attrName>ppt_x</p:attrName>
                                        </p:attrNameLst>
                                      </p:cBhvr>
                                      <p:tavLst>
                                        <p:tav tm="0">
                                          <p:val>
                                            <p:strVal val="#ppt_x"/>
                                          </p:val>
                                        </p:tav>
                                        <p:tav tm="100000">
                                          <p:val>
                                            <p:strVal val="#ppt_x"/>
                                          </p:val>
                                        </p:tav>
                                      </p:tavLst>
                                    </p:anim>
                                    <p:anim calcmode="lin" valueType="num">
                                      <p:cBhvr additive="base">
                                        <p:cTn id="115" dur="500" fill="hold"/>
                                        <p:tgtEl>
                                          <p:spTgt spid="27"/>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ppt_x"/>
                                          </p:val>
                                        </p:tav>
                                        <p:tav tm="100000">
                                          <p:val>
                                            <p:strVal val="#ppt_x"/>
                                          </p:val>
                                        </p:tav>
                                      </p:tavLst>
                                    </p:anim>
                                    <p:anim calcmode="lin" valueType="num">
                                      <p:cBhvr additive="base">
                                        <p:cTn id="119" dur="500" fill="hold"/>
                                        <p:tgtEl>
                                          <p:spTgt spid="26"/>
                                        </p:tgtEl>
                                        <p:attrNameLst>
                                          <p:attrName>ppt_y</p:attrName>
                                        </p:attrNameLst>
                                      </p:cBhvr>
                                      <p:tavLst>
                                        <p:tav tm="0">
                                          <p:val>
                                            <p:strVal val="1+#ppt_h/2"/>
                                          </p:val>
                                        </p:tav>
                                        <p:tav tm="100000">
                                          <p:val>
                                            <p:strVal val="#ppt_y"/>
                                          </p:val>
                                        </p:tav>
                                      </p:tavLst>
                                    </p:anim>
                                  </p:childTnLst>
                                </p:cTn>
                              </p:par>
                              <p:par>
                                <p:cTn id="120" presetID="2" presetClass="entr" presetSubtype="4" decel="100000" fill="hold" nodeType="withEffect">
                                  <p:stCondLst>
                                    <p:cond delay="20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2" presetClass="entr" presetSubtype="4" decel="100000" fill="hold" nodeType="withEffect">
                                  <p:stCondLst>
                                    <p:cond delay="30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6" grpId="0" animBg="1"/>
      <p:bldP spid="34" grpId="0"/>
      <p:bldP spid="35" grpId="0"/>
      <p:bldP spid="36" grpId="0"/>
      <p:bldP spid="37" grpId="0"/>
      <p:bldP spid="38" grpId="0" animBg="1"/>
      <p:bldP spid="55" grpId="0" animBg="1"/>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69 Rectángulo"/>
          <p:cNvSpPr/>
          <p:nvPr/>
        </p:nvSpPr>
        <p:spPr bwMode="auto">
          <a:xfrm>
            <a:off x="6407158" y="3835609"/>
            <a:ext cx="806155" cy="835480"/>
          </a:xfrm>
          <a:prstGeom prst="rect">
            <a:avLst/>
          </a:prstGeom>
          <a:solidFill>
            <a:schemeClr val="accent3"/>
          </a:solidFill>
          <a:ln>
            <a:noFill/>
          </a:ln>
          <a:effectLst/>
        </p:spPr>
        <p:txBody>
          <a:bodyPr lIns="0" tIns="0" rIns="0" bIns="0" rtlCol="0" anchor="ctr"/>
          <a:lstStyle/>
          <a:p>
            <a:pPr algn="ctr">
              <a:lnSpc>
                <a:spcPct val="125000"/>
              </a:lnSpc>
            </a:pPr>
            <a:r>
              <a:rPr lang="es-MX"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a:t>
            </a:r>
            <a:endParaRPr lang="es-SV"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1" name="70 Rectángulo"/>
          <p:cNvSpPr/>
          <p:nvPr/>
        </p:nvSpPr>
        <p:spPr bwMode="auto">
          <a:xfrm>
            <a:off x="6407158" y="4929668"/>
            <a:ext cx="806155" cy="835480"/>
          </a:xfrm>
          <a:prstGeom prst="rect">
            <a:avLst/>
          </a:prstGeom>
          <a:solidFill>
            <a:schemeClr val="accent3"/>
          </a:solidFill>
          <a:ln>
            <a:noFill/>
          </a:ln>
          <a:effectLst/>
        </p:spPr>
        <p:txBody>
          <a:bodyPr lIns="0" tIns="0" rIns="0" bIns="0" rtlCol="0" anchor="ctr"/>
          <a:lstStyle/>
          <a:p>
            <a:pPr algn="ctr">
              <a:lnSpc>
                <a:spcPct val="125000"/>
              </a:lnSpc>
            </a:pPr>
            <a:r>
              <a:rPr lang="es-MX"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4</a:t>
            </a:r>
            <a:endParaRPr lang="es-SV"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8" name="67 Rectángulo"/>
          <p:cNvSpPr/>
          <p:nvPr/>
        </p:nvSpPr>
        <p:spPr bwMode="auto">
          <a:xfrm>
            <a:off x="6407158" y="1647489"/>
            <a:ext cx="806155" cy="835480"/>
          </a:xfrm>
          <a:prstGeom prst="rect">
            <a:avLst/>
          </a:prstGeom>
          <a:solidFill>
            <a:schemeClr val="accent4"/>
          </a:solidFill>
          <a:ln>
            <a:noFill/>
          </a:ln>
          <a:effectLst/>
        </p:spPr>
        <p:txBody>
          <a:bodyPr lIns="0" tIns="0" rIns="0" bIns="0" rtlCol="0" anchor="ctr"/>
          <a:lstStyle/>
          <a:p>
            <a:pPr algn="ctr">
              <a:lnSpc>
                <a:spcPct val="125000"/>
              </a:lnSpc>
            </a:pPr>
            <a:r>
              <a:rPr lang="es-MX"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a:t>
            </a:r>
            <a:endParaRPr lang="es-SV"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68 Rectángulo"/>
          <p:cNvSpPr/>
          <p:nvPr/>
        </p:nvSpPr>
        <p:spPr bwMode="auto">
          <a:xfrm>
            <a:off x="6407158" y="2741549"/>
            <a:ext cx="806155" cy="835480"/>
          </a:xfrm>
          <a:prstGeom prst="rect">
            <a:avLst/>
          </a:prstGeom>
          <a:solidFill>
            <a:schemeClr val="accent3"/>
          </a:solidFill>
          <a:ln>
            <a:noFill/>
          </a:ln>
          <a:effectLst/>
        </p:spPr>
        <p:txBody>
          <a:bodyPr lIns="0" tIns="0" rIns="0" bIns="0" rtlCol="0" anchor="ctr"/>
          <a:lstStyle/>
          <a:p>
            <a:pPr algn="ctr">
              <a:lnSpc>
                <a:spcPct val="125000"/>
              </a:lnSpc>
            </a:pPr>
            <a:r>
              <a:rPr lang="es-MX"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es-SV"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6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8" name="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15" name="14 Marcador de número de diapositiva"/>
          <p:cNvSpPr>
            <a:spLocks noGrp="1"/>
          </p:cNvSpPr>
          <p:nvPr>
            <p:ph type="sldNum" sz="quarter" idx="12"/>
          </p:nvPr>
        </p:nvSpPr>
        <p:spPr/>
        <p:txBody>
          <a:bodyPr/>
          <a:lstStyle/>
          <a:p>
            <a:fld id="{FF439014-E629-42E3-A58B-61A0F1C8CFFE}" type="slidenum">
              <a:rPr lang="es-SV" smtClean="0"/>
              <a:t>12</a:t>
            </a:fld>
            <a:endParaRPr lang="es-SV"/>
          </a:p>
        </p:txBody>
      </p:sp>
      <p:sp>
        <p:nvSpPr>
          <p:cNvPr id="14" name="1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16" name="Textbox 1"/>
          <p:cNvSpPr/>
          <p:nvPr/>
        </p:nvSpPr>
        <p:spPr>
          <a:xfrm>
            <a:off x="571743" y="1487998"/>
            <a:ext cx="5336313" cy="4415717"/>
          </a:xfrm>
          <a:prstGeom prst="rect">
            <a:avLst/>
          </a:prstGeom>
        </p:spPr>
        <p:txBody>
          <a:bodyPr wrap="square" lIns="121052" tIns="60526" rIns="121052" bIns="60526">
            <a:spAutoFit/>
          </a:bodyPr>
          <a:lstStyle/>
          <a:p>
            <a:pPr>
              <a:lnSpc>
                <a:spcPct val="125000"/>
              </a:lnSpc>
              <a:spcAft>
                <a:spcPts val="600"/>
              </a:spcAft>
            </a:pPr>
            <a:r>
              <a:rPr lang="es-MX" sz="1200" b="1" dirty="0">
                <a:solidFill>
                  <a:schemeClr val="tx2"/>
                </a:solidFill>
                <a:latin typeface="Source Sans Pro" panose="020B0503030403020204" pitchFamily="34" charset="0"/>
                <a:ea typeface="Open Sans Extrabold" panose="020B0906030804020204" pitchFamily="34" charset="0"/>
                <a:cs typeface="Open Sans Extrabold" panose="020B0906030804020204" pitchFamily="34" charset="0"/>
              </a:rPr>
              <a:t>Lorem ipsum dolor sit </a:t>
            </a:r>
            <a:r>
              <a:rPr lang="es-MX" sz="1200" b="1" dirty="0" err="1">
                <a:solidFill>
                  <a:schemeClr val="tx2"/>
                </a:solidFill>
                <a:latin typeface="Source Sans Pro" panose="020B0503030403020204" pitchFamily="34" charset="0"/>
                <a:ea typeface="Open Sans Extrabold" panose="020B0906030804020204" pitchFamily="34" charset="0"/>
                <a:cs typeface="Open Sans Extrabold" panose="020B0906030804020204" pitchFamily="34" charset="0"/>
              </a:rPr>
              <a:t>amec</a:t>
            </a:r>
            <a:endParaRPr lang="es-MX" sz="1200" b="1" dirty="0">
              <a:solidFill>
                <a:schemeClr val="tx2"/>
              </a:solidFill>
              <a:latin typeface="Source Sans Pro" panose="020B0503030403020204" pitchFamily="34" charset="0"/>
              <a:ea typeface="Open Sans Extrabold" panose="020B0906030804020204" pitchFamily="34" charset="0"/>
              <a:cs typeface="Open Sans Extrabold" panose="020B0906030804020204" pitchFamily="34" charset="0"/>
            </a:endParaRPr>
          </a:p>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a:t>
            </a:r>
            <a:r>
              <a:rPr lang="en-US" sz="1000" dirty="0" err="1">
                <a:solidFill>
                  <a:schemeClr val="bg2"/>
                </a:solidFill>
                <a:latin typeface="Source Sans Pro" panose="020B0503030403020204" pitchFamily="34" charset="0"/>
              </a:rPr>
              <a:t>ullamcorper</a:t>
            </a:r>
            <a:r>
              <a:rPr lang="en-US" sz="1000" dirty="0">
                <a:solidFill>
                  <a:schemeClr val="bg2"/>
                </a:solidFill>
                <a:latin typeface="Source Sans Pro" panose="020B0503030403020204" pitchFamily="34" charset="0"/>
              </a:rPr>
              <a:t>.</a:t>
            </a:r>
          </a:p>
          <a:p>
            <a:pPr algn="just">
              <a:lnSpc>
                <a:spcPct val="120000"/>
              </a:lnSpc>
              <a:spcAft>
                <a:spcPts val="600"/>
              </a:spcAft>
            </a:pPr>
            <a:r>
              <a:rPr lang="en-US" sz="1000" dirty="0">
                <a:solidFill>
                  <a:schemeClr val="bg2"/>
                </a:solidFill>
                <a:latin typeface="Source Sans Pro" panose="020B0503030403020204" pitchFamily="34" charset="0"/>
              </a:rPr>
              <a:t>Fusce vulputate eleifend sapien. Vestibulum purus quam, scelerisque ut, mollis sed, nonummy id, metus. Nullam accumsan lorem in dui. </a:t>
            </a:r>
            <a:r>
              <a:rPr lang="en-US" sz="1000" dirty="0" err="1">
                <a:solidFill>
                  <a:schemeClr val="bg2"/>
                </a:solidFill>
                <a:latin typeface="Source Sans Pro" panose="020B0503030403020204" pitchFamily="34" charset="0"/>
              </a:rPr>
              <a:t>Sed</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aliquam</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ultrices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 Integer ante arcu, accumsan a, consectetuer eget, posuere ut, mauris. Sed aliquam ultrices mauris. Integer ante arcu, accumsan a, consectetuer eget, posuere ut, mauris. Praesent adipiscing. Phasellus ullamcorper.</a:t>
            </a:r>
          </a:p>
          <a:p>
            <a:pPr indent="-276860" algn="just">
              <a:lnSpc>
                <a:spcPct val="150000"/>
              </a:lnSpc>
            </a:pPr>
            <a:r>
              <a:rPr lang="es-MX" sz="1200" b="1" dirty="0">
                <a:solidFill>
                  <a:schemeClr val="tx2"/>
                </a:solidFill>
                <a:latin typeface="Source Sans Pro" panose="020B0503030403020204" pitchFamily="34" charset="0"/>
                <a:ea typeface="Open Sans Extrabold" panose="020B0906030804020204" pitchFamily="34" charset="0"/>
                <a:cs typeface="Open Sans Extrabold" panose="020B0906030804020204" pitchFamily="34" charset="0"/>
              </a:rPr>
              <a:t>Lorem ipsum dolor sit </a:t>
            </a:r>
            <a:r>
              <a:rPr lang="es-MX" sz="1200" b="1" dirty="0" err="1">
                <a:solidFill>
                  <a:schemeClr val="tx2"/>
                </a:solidFill>
                <a:latin typeface="Source Sans Pro" panose="020B0503030403020204" pitchFamily="34" charset="0"/>
                <a:ea typeface="Open Sans Extrabold" panose="020B0906030804020204" pitchFamily="34" charset="0"/>
                <a:cs typeface="Open Sans Extrabold" panose="020B0906030804020204" pitchFamily="34" charset="0"/>
              </a:rPr>
              <a:t>amec</a:t>
            </a:r>
            <a:endParaRPr lang="es-MX" sz="1200" b="1" dirty="0">
              <a:solidFill>
                <a:schemeClr val="tx2"/>
              </a:solidFill>
              <a:latin typeface="Source Sans Pro" panose="020B0503030403020204" pitchFamily="34" charset="0"/>
              <a:ea typeface="Open Sans Extrabold" panose="020B0906030804020204" pitchFamily="34" charset="0"/>
              <a:cs typeface="Open Sans Extrabold" panose="020B0906030804020204" pitchFamily="34" charset="0"/>
            </a:endParaRPr>
          </a:p>
          <a:p>
            <a:pPr indent="-276860" algn="just">
              <a:lnSpc>
                <a:spcPct val="150000"/>
              </a:lnSpc>
            </a:pPr>
            <a:r>
              <a:rPr lang="es-ES" sz="1000" dirty="0">
                <a:solidFill>
                  <a:schemeClr val="bg2"/>
                </a:solidFill>
                <a:latin typeface="Source Sans Pro" panose="020B0503030403020204" pitchFamily="34" charset="0"/>
              </a:rPr>
              <a:t>Lorem ipsum dolor sit amet, </a:t>
            </a:r>
            <a:r>
              <a:rPr lang="es-ES" sz="1000" dirty="0" err="1">
                <a:solidFill>
                  <a:schemeClr val="bg2"/>
                </a:solidFill>
                <a:latin typeface="Source Sans Pro" panose="020B0503030403020204" pitchFamily="34" charset="0"/>
              </a:rPr>
              <a:t>feugiat</a:t>
            </a:r>
            <a:r>
              <a:rPr lang="es-ES" sz="1000" dirty="0">
                <a:solidFill>
                  <a:schemeClr val="bg2"/>
                </a:solidFill>
                <a:latin typeface="Source Sans Pro" panose="020B0503030403020204" pitchFamily="34" charset="0"/>
              </a:rPr>
              <a:t> delicata liberavisse id cum, no quo </a:t>
            </a:r>
            <a:r>
              <a:rPr lang="es-ES" sz="1000" dirty="0" err="1">
                <a:solidFill>
                  <a:schemeClr val="bg2"/>
                </a:solidFill>
                <a:latin typeface="Source Sans Pro" panose="020B0503030403020204" pitchFamily="34" charset="0"/>
              </a:rPr>
              <a:t>maiorum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intelleget</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liber</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regione</a:t>
            </a:r>
            <a:r>
              <a:rPr lang="es-ES" sz="1000" dirty="0">
                <a:solidFill>
                  <a:schemeClr val="bg2"/>
                </a:solidFill>
                <a:latin typeface="Source Sans Pro" panose="020B0503030403020204" pitchFamily="34" charset="0"/>
              </a:rPr>
              <a:t> eu sit. Mea </a:t>
            </a:r>
            <a:r>
              <a:rPr lang="es-ES" sz="1000" dirty="0" err="1">
                <a:solidFill>
                  <a:schemeClr val="bg2"/>
                </a:solidFill>
                <a:latin typeface="Source Sans Pro" panose="020B0503030403020204" pitchFamily="34" charset="0"/>
              </a:rPr>
              <a:t>cu</a:t>
            </a:r>
            <a:r>
              <a:rPr lang="es-ES" sz="1000" dirty="0">
                <a:solidFill>
                  <a:schemeClr val="bg2"/>
                </a:solidFill>
                <a:latin typeface="Source Sans Pro" panose="020B0503030403020204" pitchFamily="34" charset="0"/>
              </a:rPr>
              <a:t> case </a:t>
            </a:r>
            <a:r>
              <a:rPr lang="es-ES" sz="1000" dirty="0" err="1">
                <a:solidFill>
                  <a:schemeClr val="bg2"/>
                </a:solidFill>
                <a:latin typeface="Source Sans Pro" panose="020B0503030403020204" pitchFamily="34" charset="0"/>
              </a:rPr>
              <a:t>ludus</a:t>
            </a:r>
            <a:r>
              <a:rPr lang="es-ES" sz="1000" dirty="0">
                <a:solidFill>
                  <a:schemeClr val="bg2"/>
                </a:solidFill>
                <a:latin typeface="Source Sans Pro" panose="020B0503030403020204" pitchFamily="34" charset="0"/>
              </a:rPr>
              <a:t> integre, </a:t>
            </a:r>
            <a:r>
              <a:rPr lang="es-ES" sz="1000" dirty="0" err="1">
                <a:solidFill>
                  <a:schemeClr val="bg2"/>
                </a:solidFill>
                <a:latin typeface="Source Sans Pro" panose="020B0503030403020204" pitchFamily="34" charset="0"/>
              </a:rPr>
              <a:t>vide</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viderer</a:t>
            </a:r>
            <a:r>
              <a:rPr lang="es-ES" sz="1000" dirty="0">
                <a:solidFill>
                  <a:schemeClr val="bg2"/>
                </a:solidFill>
                <a:latin typeface="Source Sans Pro" panose="020B0503030403020204" pitchFamily="34" charset="0"/>
              </a:rPr>
              <a:t> eleifend ex mea. </a:t>
            </a:r>
            <a:r>
              <a:rPr lang="es-ES" sz="1000" dirty="0" err="1">
                <a:solidFill>
                  <a:schemeClr val="bg2"/>
                </a:solidFill>
                <a:latin typeface="Source Sans Pro" panose="020B0503030403020204" pitchFamily="34" charset="0"/>
              </a:rPr>
              <a:t>His</a:t>
            </a:r>
            <a:r>
              <a:rPr lang="es-ES" sz="1000" dirty="0">
                <a:solidFill>
                  <a:schemeClr val="bg2"/>
                </a:solidFill>
                <a:latin typeface="Source Sans Pro" panose="020B0503030403020204" pitchFamily="34" charset="0"/>
              </a:rPr>
              <a:t> at </a:t>
            </a:r>
            <a:r>
              <a:rPr lang="es-ES" sz="1000" dirty="0" err="1">
                <a:solidFill>
                  <a:schemeClr val="bg2"/>
                </a:solidFill>
                <a:latin typeface="Source Sans Pro" panose="020B0503030403020204" pitchFamily="34" charset="0"/>
              </a:rPr>
              <a:t>soluta</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regione</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diceret</a:t>
            </a:r>
            <a:r>
              <a:rPr lang="es-ES" sz="1000" dirty="0">
                <a:solidFill>
                  <a:schemeClr val="bg2"/>
                </a:solidFill>
                <a:latin typeface="Source Sans Pro" panose="020B0503030403020204" pitchFamily="34" charset="0"/>
              </a:rPr>
              <a:t>, cum et </a:t>
            </a:r>
            <a:r>
              <a:rPr lang="es-ES" sz="1000" dirty="0" err="1">
                <a:solidFill>
                  <a:schemeClr val="bg2"/>
                </a:solidFill>
                <a:latin typeface="Source Sans Pro" panose="020B0503030403020204" pitchFamily="34" charset="0"/>
              </a:rPr>
              <a:t>atqui</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placerat</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petentium</a:t>
            </a:r>
            <a:r>
              <a:rPr lang="es-ES" sz="1000" dirty="0">
                <a:solidFill>
                  <a:schemeClr val="bg2"/>
                </a:solidFill>
                <a:latin typeface="Source Sans Pro" panose="020B0503030403020204" pitchFamily="34" charset="0"/>
              </a:rPr>
              <a:t>. Per amet </a:t>
            </a:r>
            <a:r>
              <a:rPr lang="es-ES" sz="1000" dirty="0" err="1">
                <a:solidFill>
                  <a:schemeClr val="bg2"/>
                </a:solidFill>
                <a:latin typeface="Source Sans Pro" panose="020B0503030403020204" pitchFamily="34" charset="0"/>
              </a:rPr>
              <a:t>nonumy</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periculis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ei</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Deleniti</a:t>
            </a:r>
            <a:r>
              <a:rPr lang="es-ES" sz="1000" dirty="0">
                <a:solidFill>
                  <a:schemeClr val="bg2"/>
                </a:solidFill>
                <a:latin typeface="Source Sans Pro" panose="020B0503030403020204" pitchFamily="34" charset="0"/>
              </a:rPr>
              <a:t> and </a:t>
            </a:r>
            <a:r>
              <a:rPr lang="es-ES" sz="1000" dirty="0" err="1">
                <a:solidFill>
                  <a:schemeClr val="bg2"/>
                </a:solidFill>
                <a:latin typeface="Source Sans Pro" panose="020B0503030403020204" pitchFamily="34" charset="0"/>
              </a:rPr>
              <a:t>apeirian</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temporibus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eam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cu</a:t>
            </a:r>
            <a:r>
              <a:rPr lang="es-ES" sz="1000" dirty="0">
                <a:solidFill>
                  <a:schemeClr val="bg2"/>
                </a:solidFill>
                <a:latin typeface="Source Sans Pro" panose="020B0503030403020204" pitchFamily="34" charset="0"/>
              </a:rPr>
              <a:t>, ad mea ipsum </a:t>
            </a:r>
            <a:r>
              <a:rPr lang="es-ES" sz="1000" dirty="0" err="1">
                <a:solidFill>
                  <a:schemeClr val="bg2"/>
                </a:solidFill>
                <a:latin typeface="Source Sans Pro" panose="020B0503030403020204" pitchFamily="34" charset="0"/>
              </a:rPr>
              <a:t>sadipscing</a:t>
            </a:r>
            <a:r>
              <a:rPr lang="es-ES" sz="1000" dirty="0">
                <a:solidFill>
                  <a:schemeClr val="bg2"/>
                </a:solidFill>
                <a:latin typeface="Source Sans Pro" panose="020B0503030403020204" pitchFamily="34" charset="0"/>
              </a:rPr>
              <a:t>, sed ex </a:t>
            </a:r>
            <a:r>
              <a:rPr lang="es-ES" sz="1000" dirty="0" err="1">
                <a:solidFill>
                  <a:schemeClr val="bg2"/>
                </a:solidFill>
                <a:latin typeface="Source Sans Pro" panose="020B0503030403020204" pitchFamily="34" charset="0"/>
              </a:rPr>
              <a:t>assum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omnium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contentiones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Nobis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suavitate</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moderatius</a:t>
            </a:r>
            <a:r>
              <a:rPr lang="es-ES" sz="1000" dirty="0">
                <a:solidFill>
                  <a:schemeClr val="bg2"/>
                </a:solidFill>
                <a:latin typeface="Source Sans Pro" panose="020B0503030403020204" pitchFamily="34" charset="0"/>
              </a:rPr>
              <a:t> has eu, epicuri </a:t>
            </a:r>
            <a:r>
              <a:rPr lang="es-ES" sz="1000" dirty="0" err="1">
                <a:solidFill>
                  <a:schemeClr val="bg2"/>
                </a:solidFill>
                <a:latin typeface="Source Sans Pro" panose="020B0503030403020204" pitchFamily="34" charset="0"/>
              </a:rPr>
              <a:t>ancillae</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pericula</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ei</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nam</a:t>
            </a:r>
            <a:r>
              <a:rPr lang="es-ES" sz="1000" dirty="0">
                <a:solidFill>
                  <a:schemeClr val="bg2"/>
                </a:solidFill>
                <a:latin typeface="Source Sans Pro" panose="020B0503030403020204" pitchFamily="34" charset="0"/>
              </a:rPr>
              <a:t>, ferri ipsum </a:t>
            </a:r>
            <a:r>
              <a:rPr lang="es-ES" sz="1000" dirty="0" err="1">
                <a:solidFill>
                  <a:schemeClr val="bg2"/>
                </a:solidFill>
                <a:latin typeface="Source Sans Pro" panose="020B0503030403020204" pitchFamily="34" charset="0"/>
              </a:rPr>
              <a:t>quaeque</a:t>
            </a:r>
            <a:r>
              <a:rPr lang="es-ES" sz="1000" dirty="0">
                <a:solidFill>
                  <a:schemeClr val="bg2"/>
                </a:solidFill>
                <a:latin typeface="Source Sans Pro" panose="020B0503030403020204" pitchFamily="34" charset="0"/>
              </a:rPr>
              <a:t> est </a:t>
            </a:r>
            <a:r>
              <a:rPr lang="es-ES" sz="1000" dirty="0" err="1">
                <a:solidFill>
                  <a:schemeClr val="bg2"/>
                </a:solidFill>
                <a:latin typeface="Source Sans Pro" panose="020B0503030403020204" pitchFamily="34" charset="0"/>
              </a:rPr>
              <a:t>ea</a:t>
            </a:r>
            <a:r>
              <a:rPr lang="es-ES" sz="1000" dirty="0">
                <a:solidFill>
                  <a:schemeClr val="bg2"/>
                </a:solidFill>
                <a:latin typeface="Source Sans Pro" panose="020B0503030403020204" pitchFamily="34" charset="0"/>
              </a:rPr>
              <a:t>. Ex omnis </a:t>
            </a:r>
            <a:r>
              <a:rPr lang="es-ES" sz="1000" dirty="0" err="1">
                <a:solidFill>
                  <a:schemeClr val="bg2"/>
                </a:solidFill>
                <a:latin typeface="Source Sans Pro" panose="020B0503030403020204" pitchFamily="34" charset="0"/>
              </a:rPr>
              <a:t>menandri</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conceptam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his</a:t>
            </a:r>
            <a:r>
              <a:rPr lang="es-ES" sz="1000" dirty="0">
                <a:solidFill>
                  <a:schemeClr val="bg2"/>
                </a:solidFill>
                <a:latin typeface="Source Sans Pro" panose="020B0503030403020204" pitchFamily="34" charset="0"/>
              </a:rPr>
              <a:t>.</a:t>
            </a:r>
          </a:p>
          <a:p>
            <a:pPr indent="-276860" algn="just">
              <a:lnSpc>
                <a:spcPct val="150000"/>
              </a:lnSpc>
            </a:pPr>
            <a:r>
              <a:rPr lang="es-ES" sz="1000" dirty="0" err="1">
                <a:solidFill>
                  <a:schemeClr val="bg2"/>
                </a:solidFill>
                <a:latin typeface="Source Sans Pro" panose="020B0503030403020204" pitchFamily="34" charset="0"/>
              </a:rPr>
              <a:t>Deleniti</a:t>
            </a:r>
            <a:r>
              <a:rPr lang="es-ES" sz="1000" dirty="0">
                <a:solidFill>
                  <a:schemeClr val="bg2"/>
                </a:solidFill>
                <a:latin typeface="Source Sans Pro" panose="020B0503030403020204" pitchFamily="34" charset="0"/>
              </a:rPr>
              <a:t> and </a:t>
            </a:r>
            <a:r>
              <a:rPr lang="es-ES" sz="1000" dirty="0" err="1">
                <a:solidFill>
                  <a:schemeClr val="bg2"/>
                </a:solidFill>
                <a:latin typeface="Source Sans Pro" panose="020B0503030403020204" pitchFamily="34" charset="0"/>
              </a:rPr>
              <a:t>apeirian</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temporibus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eam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cu</a:t>
            </a:r>
            <a:r>
              <a:rPr lang="es-ES" sz="1000" dirty="0">
                <a:solidFill>
                  <a:schemeClr val="bg2"/>
                </a:solidFill>
                <a:latin typeface="Source Sans Pro" panose="020B0503030403020204" pitchFamily="34" charset="0"/>
              </a:rPr>
              <a:t>, ad mea ipsum </a:t>
            </a:r>
            <a:r>
              <a:rPr lang="es-ES" sz="1000" dirty="0" err="1">
                <a:solidFill>
                  <a:schemeClr val="bg2"/>
                </a:solidFill>
                <a:latin typeface="Source Sans Pro" panose="020B0503030403020204" pitchFamily="34" charset="0"/>
              </a:rPr>
              <a:t>sadipscing</a:t>
            </a:r>
            <a:r>
              <a:rPr lang="es-ES" sz="1000" dirty="0">
                <a:solidFill>
                  <a:schemeClr val="bg2"/>
                </a:solidFill>
                <a:latin typeface="Source Sans Pro" panose="020B0503030403020204" pitchFamily="34" charset="0"/>
              </a:rPr>
              <a:t>, sed ex </a:t>
            </a:r>
            <a:r>
              <a:rPr lang="es-ES" sz="1000" dirty="0" err="1">
                <a:solidFill>
                  <a:schemeClr val="bg2"/>
                </a:solidFill>
                <a:latin typeface="Source Sans Pro" panose="020B0503030403020204" pitchFamily="34" charset="0"/>
              </a:rPr>
              <a:t>assum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omnium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contentiones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Nobis</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suavitate</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moderatius</a:t>
            </a:r>
            <a:r>
              <a:rPr lang="es-ES" sz="1000" dirty="0">
                <a:solidFill>
                  <a:schemeClr val="bg2"/>
                </a:solidFill>
                <a:latin typeface="Source Sans Pro" panose="020B0503030403020204" pitchFamily="34" charset="0"/>
              </a:rPr>
              <a:t> has eu, epicuri </a:t>
            </a:r>
            <a:r>
              <a:rPr lang="es-ES" sz="1000" dirty="0" err="1">
                <a:solidFill>
                  <a:schemeClr val="bg2"/>
                </a:solidFill>
                <a:latin typeface="Source Sans Pro" panose="020B0503030403020204" pitchFamily="34" charset="0"/>
              </a:rPr>
              <a:t>ancillae</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pericula</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ei</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nam</a:t>
            </a:r>
            <a:r>
              <a:rPr lang="es-ES" sz="1000" dirty="0">
                <a:solidFill>
                  <a:schemeClr val="bg2"/>
                </a:solidFill>
                <a:latin typeface="Source Sans Pro" panose="020B0503030403020204" pitchFamily="34" charset="0"/>
              </a:rPr>
              <a:t>, ferri ipsum </a:t>
            </a:r>
            <a:r>
              <a:rPr lang="es-ES" sz="1000" dirty="0" err="1">
                <a:solidFill>
                  <a:schemeClr val="bg2"/>
                </a:solidFill>
                <a:latin typeface="Source Sans Pro" panose="020B0503030403020204" pitchFamily="34" charset="0"/>
              </a:rPr>
              <a:t>quaeque</a:t>
            </a:r>
            <a:r>
              <a:rPr lang="es-ES" sz="1000" dirty="0">
                <a:solidFill>
                  <a:schemeClr val="bg2"/>
                </a:solidFill>
                <a:latin typeface="Source Sans Pro" panose="020B0503030403020204" pitchFamily="34" charset="0"/>
              </a:rPr>
              <a:t> est </a:t>
            </a:r>
            <a:r>
              <a:rPr lang="es-ES" sz="1000" dirty="0" err="1">
                <a:solidFill>
                  <a:schemeClr val="bg2"/>
                </a:solidFill>
                <a:latin typeface="Source Sans Pro" panose="020B0503030403020204" pitchFamily="34" charset="0"/>
              </a:rPr>
              <a:t>ea</a:t>
            </a:r>
            <a:r>
              <a:rPr lang="es-ES" sz="1000" dirty="0">
                <a:solidFill>
                  <a:schemeClr val="bg2"/>
                </a:solidFill>
                <a:latin typeface="Source Sans Pro" panose="020B0503030403020204" pitchFamily="34" charset="0"/>
              </a:rPr>
              <a:t>. Ex omnis </a:t>
            </a:r>
            <a:r>
              <a:rPr lang="es-ES" sz="1000" dirty="0" err="1">
                <a:solidFill>
                  <a:schemeClr val="bg2"/>
                </a:solidFill>
                <a:latin typeface="Source Sans Pro" panose="020B0503030403020204" pitchFamily="34" charset="0"/>
              </a:rPr>
              <a:t>menandri</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conceptam</a:t>
            </a:r>
            <a:r>
              <a:rPr lang="es-ES" sz="1000" dirty="0">
                <a:solidFill>
                  <a:schemeClr val="bg2"/>
                </a:solidFill>
                <a:latin typeface="Source Sans Pro" panose="020B0503030403020204" pitchFamily="34" charset="0"/>
              </a:rPr>
              <a:t> </a:t>
            </a:r>
            <a:r>
              <a:rPr lang="es-ES" sz="1000" dirty="0" err="1">
                <a:solidFill>
                  <a:schemeClr val="bg2"/>
                </a:solidFill>
                <a:latin typeface="Source Sans Pro" panose="020B0503030403020204" pitchFamily="34" charset="0"/>
              </a:rPr>
              <a:t>his</a:t>
            </a:r>
            <a:r>
              <a:rPr lang="es-ES" sz="1000" dirty="0">
                <a:solidFill>
                  <a:schemeClr val="bg2"/>
                </a:solidFill>
                <a:latin typeface="Source Sans Pro" panose="020B0503030403020204" pitchFamily="34" charset="0"/>
              </a:rPr>
              <a:t>.</a:t>
            </a:r>
            <a:endParaRPr lang="en-US" sz="1000" dirty="0">
              <a:solidFill>
                <a:schemeClr val="bg2"/>
              </a:solidFill>
              <a:latin typeface="Source Sans Pro" panose="020B0503030403020204" pitchFamily="34" charset="0"/>
            </a:endParaRPr>
          </a:p>
        </p:txBody>
      </p:sp>
      <p:sp>
        <p:nvSpPr>
          <p:cNvPr id="46" name="45 Rectángulo"/>
          <p:cNvSpPr/>
          <p:nvPr/>
        </p:nvSpPr>
        <p:spPr bwMode="auto">
          <a:xfrm>
            <a:off x="7217152" y="1647489"/>
            <a:ext cx="4193885" cy="835480"/>
          </a:xfrm>
          <a:prstGeom prst="rect">
            <a:avLst/>
          </a:prstGeom>
          <a:solidFill>
            <a:schemeClr val="accent4"/>
          </a:solidFill>
          <a:ln>
            <a:noFill/>
          </a:ln>
          <a:effectLst/>
        </p:spPr>
        <p:txBody>
          <a:bodyPr lIns="0" tIns="0" rIns="0" bIns="0" rtlCol="0" anchor="ctr"/>
          <a:lstStyle/>
          <a:p>
            <a:pPr algn="ctr"/>
            <a:endParaRPr lang="es-SV" sz="900"/>
          </a:p>
        </p:txBody>
      </p:sp>
      <p:sp>
        <p:nvSpPr>
          <p:cNvPr id="47" name="4 Rectángulo"/>
          <p:cNvSpPr/>
          <p:nvPr/>
        </p:nvSpPr>
        <p:spPr bwMode="auto">
          <a:xfrm>
            <a:off x="7207628" y="1647489"/>
            <a:ext cx="1566569" cy="835480"/>
          </a:xfrm>
          <a:custGeom>
            <a:avLst/>
            <a:gdLst/>
            <a:ahLst/>
            <a:cxnLst/>
            <a:rect l="l" t="t" r="r" b="b"/>
            <a:pathLst>
              <a:path w="3133501" h="1787016">
                <a:moveTo>
                  <a:pt x="0" y="0"/>
                </a:moveTo>
                <a:lnTo>
                  <a:pt x="3133501" y="0"/>
                </a:lnTo>
                <a:cubicBezTo>
                  <a:pt x="2908373" y="801608"/>
                  <a:pt x="2332189" y="1455792"/>
                  <a:pt x="1581065" y="1787016"/>
                </a:cubicBezTo>
                <a:lnTo>
                  <a:pt x="0" y="1787016"/>
                </a:lnTo>
                <a:close/>
              </a:path>
            </a:pathLst>
          </a:cu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SV" sz="900"/>
          </a:p>
        </p:txBody>
      </p:sp>
      <p:grpSp>
        <p:nvGrpSpPr>
          <p:cNvPr id="48" name="Group 15"/>
          <p:cNvGrpSpPr>
            <a:grpSpLocks noChangeAspect="1"/>
          </p:cNvGrpSpPr>
          <p:nvPr/>
        </p:nvGrpSpPr>
        <p:grpSpPr bwMode="auto">
          <a:xfrm>
            <a:off x="7642733" y="1895509"/>
            <a:ext cx="343051" cy="339440"/>
            <a:chOff x="12172" y="2923"/>
            <a:chExt cx="1615" cy="1598"/>
          </a:xfrm>
          <a:solidFill>
            <a:schemeClr val="tx1">
              <a:lumMod val="75000"/>
              <a:lumOff val="25000"/>
            </a:schemeClr>
          </a:solidFill>
        </p:grpSpPr>
        <p:sp>
          <p:nvSpPr>
            <p:cNvPr id="49"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50"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51" name="50 Rectángulo"/>
          <p:cNvSpPr/>
          <p:nvPr/>
        </p:nvSpPr>
        <p:spPr bwMode="auto">
          <a:xfrm>
            <a:off x="7208465" y="2741549"/>
            <a:ext cx="4193885" cy="835480"/>
          </a:xfrm>
          <a:prstGeom prst="rect">
            <a:avLst/>
          </a:prstGeom>
          <a:solidFill>
            <a:schemeClr val="accent3"/>
          </a:solidFill>
          <a:ln>
            <a:noFill/>
          </a:ln>
          <a:effectLst/>
        </p:spPr>
        <p:txBody>
          <a:bodyPr lIns="0" tIns="0" rIns="0" bIns="0" rtlCol="0" anchor="ctr"/>
          <a:lstStyle/>
          <a:p>
            <a:pPr algn="ctr"/>
            <a:endParaRPr lang="es-SV" sz="900"/>
          </a:p>
        </p:txBody>
      </p:sp>
      <p:sp>
        <p:nvSpPr>
          <p:cNvPr id="52" name="4 Rectángulo"/>
          <p:cNvSpPr/>
          <p:nvPr/>
        </p:nvSpPr>
        <p:spPr bwMode="auto">
          <a:xfrm>
            <a:off x="7198941" y="2741549"/>
            <a:ext cx="1566569" cy="835480"/>
          </a:xfrm>
          <a:custGeom>
            <a:avLst/>
            <a:gdLst/>
            <a:ahLst/>
            <a:cxnLst/>
            <a:rect l="l" t="t" r="r" b="b"/>
            <a:pathLst>
              <a:path w="3133501" h="1787016">
                <a:moveTo>
                  <a:pt x="0" y="0"/>
                </a:moveTo>
                <a:lnTo>
                  <a:pt x="3133501" y="0"/>
                </a:lnTo>
                <a:cubicBezTo>
                  <a:pt x="2908373" y="801608"/>
                  <a:pt x="2332189" y="1455792"/>
                  <a:pt x="1581065" y="1787016"/>
                </a:cubicBezTo>
                <a:lnTo>
                  <a:pt x="0" y="1787016"/>
                </a:lnTo>
                <a:close/>
              </a:path>
            </a:pathLst>
          </a:cu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SV" sz="900"/>
          </a:p>
        </p:txBody>
      </p:sp>
      <p:sp>
        <p:nvSpPr>
          <p:cNvPr id="53" name="52 Rectángulo"/>
          <p:cNvSpPr/>
          <p:nvPr/>
        </p:nvSpPr>
        <p:spPr bwMode="auto">
          <a:xfrm>
            <a:off x="7230749" y="3835609"/>
            <a:ext cx="4193885" cy="835480"/>
          </a:xfrm>
          <a:prstGeom prst="rect">
            <a:avLst/>
          </a:prstGeom>
          <a:solidFill>
            <a:schemeClr val="accent3"/>
          </a:solidFill>
          <a:ln>
            <a:noFill/>
          </a:ln>
          <a:effectLst/>
        </p:spPr>
        <p:txBody>
          <a:bodyPr lIns="0" tIns="0" rIns="0" bIns="0" rtlCol="0" anchor="ctr"/>
          <a:lstStyle/>
          <a:p>
            <a:pPr algn="ctr"/>
            <a:endParaRPr lang="es-SV" sz="900"/>
          </a:p>
        </p:txBody>
      </p:sp>
      <p:sp>
        <p:nvSpPr>
          <p:cNvPr id="54" name="4 Rectángulo"/>
          <p:cNvSpPr/>
          <p:nvPr/>
        </p:nvSpPr>
        <p:spPr bwMode="auto">
          <a:xfrm>
            <a:off x="7221226" y="3835609"/>
            <a:ext cx="1566569" cy="835480"/>
          </a:xfrm>
          <a:custGeom>
            <a:avLst/>
            <a:gdLst/>
            <a:ahLst/>
            <a:cxnLst/>
            <a:rect l="l" t="t" r="r" b="b"/>
            <a:pathLst>
              <a:path w="3133501" h="1787016">
                <a:moveTo>
                  <a:pt x="0" y="0"/>
                </a:moveTo>
                <a:lnTo>
                  <a:pt x="3133501" y="0"/>
                </a:lnTo>
                <a:cubicBezTo>
                  <a:pt x="2908373" y="801608"/>
                  <a:pt x="2332189" y="1455792"/>
                  <a:pt x="1581065" y="1787016"/>
                </a:cubicBezTo>
                <a:lnTo>
                  <a:pt x="0" y="1787016"/>
                </a:lnTo>
                <a:close/>
              </a:path>
            </a:pathLst>
          </a:cu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SV" sz="900"/>
          </a:p>
        </p:txBody>
      </p:sp>
      <p:grpSp>
        <p:nvGrpSpPr>
          <p:cNvPr id="55" name="Group 4"/>
          <p:cNvGrpSpPr>
            <a:grpSpLocks noChangeAspect="1"/>
          </p:cNvGrpSpPr>
          <p:nvPr/>
        </p:nvGrpSpPr>
        <p:grpSpPr bwMode="auto">
          <a:xfrm>
            <a:off x="7697536" y="4077463"/>
            <a:ext cx="233444" cy="339439"/>
            <a:chOff x="14052" y="2464"/>
            <a:chExt cx="1099" cy="1598"/>
          </a:xfrm>
          <a:solidFill>
            <a:schemeClr val="tx1">
              <a:lumMod val="75000"/>
              <a:lumOff val="25000"/>
            </a:schemeClr>
          </a:solidFill>
        </p:grpSpPr>
        <p:sp>
          <p:nvSpPr>
            <p:cNvPr id="56"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57"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58" name="Freeform 12"/>
          <p:cNvSpPr>
            <a:spLocks noChangeAspect="1" noEditPoints="1"/>
          </p:cNvSpPr>
          <p:nvPr/>
        </p:nvSpPr>
        <p:spPr bwMode="auto">
          <a:xfrm>
            <a:off x="7642733" y="2986486"/>
            <a:ext cx="343051"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1">
              <a:lumMod val="75000"/>
              <a:lumOff val="25000"/>
            </a:schemeClr>
          </a:solidFill>
          <a:ln w="0">
            <a:noFill/>
            <a:prstDash val="solid"/>
            <a:round/>
          </a:ln>
        </p:spPr>
        <p:txBody>
          <a:bodyPr vert="horz" wrap="square" lIns="45715" tIns="22858" rIns="45715" bIns="22858" numCol="1" anchor="t" anchorCtr="0" compatLnSpc="1"/>
          <a:lstStyle/>
          <a:p>
            <a:endParaRPr lang="es-ES" sz="900"/>
          </a:p>
        </p:txBody>
      </p:sp>
      <p:sp>
        <p:nvSpPr>
          <p:cNvPr id="59" name="58 Rectángulo"/>
          <p:cNvSpPr/>
          <p:nvPr/>
        </p:nvSpPr>
        <p:spPr bwMode="auto">
          <a:xfrm>
            <a:off x="7217993" y="4929668"/>
            <a:ext cx="4193885" cy="835480"/>
          </a:xfrm>
          <a:prstGeom prst="rect">
            <a:avLst/>
          </a:prstGeom>
          <a:solidFill>
            <a:schemeClr val="accent3"/>
          </a:solidFill>
          <a:ln>
            <a:noFill/>
          </a:ln>
          <a:effectLst/>
        </p:spPr>
        <p:txBody>
          <a:bodyPr lIns="0" tIns="0" rIns="0" bIns="0" rtlCol="0" anchor="ctr"/>
          <a:lstStyle/>
          <a:p>
            <a:pPr algn="ctr"/>
            <a:endParaRPr lang="es-SV" sz="900"/>
          </a:p>
        </p:txBody>
      </p:sp>
      <p:sp>
        <p:nvSpPr>
          <p:cNvPr id="60" name="4 Rectángulo"/>
          <p:cNvSpPr/>
          <p:nvPr/>
        </p:nvSpPr>
        <p:spPr bwMode="auto">
          <a:xfrm>
            <a:off x="7208470" y="4929668"/>
            <a:ext cx="1566569" cy="835480"/>
          </a:xfrm>
          <a:custGeom>
            <a:avLst/>
            <a:gdLst/>
            <a:ahLst/>
            <a:cxnLst/>
            <a:rect l="l" t="t" r="r" b="b"/>
            <a:pathLst>
              <a:path w="3133501" h="1787016">
                <a:moveTo>
                  <a:pt x="0" y="0"/>
                </a:moveTo>
                <a:lnTo>
                  <a:pt x="3133501" y="0"/>
                </a:lnTo>
                <a:cubicBezTo>
                  <a:pt x="2908373" y="801608"/>
                  <a:pt x="2332189" y="1455792"/>
                  <a:pt x="1581065" y="1787016"/>
                </a:cubicBezTo>
                <a:lnTo>
                  <a:pt x="0" y="1787016"/>
                </a:lnTo>
                <a:close/>
              </a:path>
            </a:pathLst>
          </a:cu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SV" sz="900"/>
          </a:p>
        </p:txBody>
      </p:sp>
      <p:grpSp>
        <p:nvGrpSpPr>
          <p:cNvPr id="61" name="Group 17"/>
          <p:cNvGrpSpPr>
            <a:grpSpLocks noChangeAspect="1"/>
          </p:cNvGrpSpPr>
          <p:nvPr/>
        </p:nvGrpSpPr>
        <p:grpSpPr bwMode="auto">
          <a:xfrm>
            <a:off x="7645605" y="5168438"/>
            <a:ext cx="337306" cy="357940"/>
            <a:chOff x="-2335" y="2292"/>
            <a:chExt cx="425" cy="451"/>
          </a:xfrm>
          <a:solidFill>
            <a:srgbClr val="616161"/>
          </a:solidFill>
        </p:grpSpPr>
        <p:sp>
          <p:nvSpPr>
            <p:cNvPr id="62" name="Freeform 19"/>
            <p:cNvSpPr>
              <a:spLocks noEditPoints="1"/>
            </p:cNvSpPr>
            <p:nvPr/>
          </p:nvSpPr>
          <p:spPr bwMode="auto">
            <a:xfrm>
              <a:off x="-2335" y="2292"/>
              <a:ext cx="425" cy="451"/>
            </a:xfrm>
            <a:custGeom>
              <a:avLst/>
              <a:gdLst>
                <a:gd name="T0" fmla="*/ 1320 w 3401"/>
                <a:gd name="T1" fmla="*/ 842 h 3604"/>
                <a:gd name="T2" fmla="*/ 1152 w 3401"/>
                <a:gd name="T3" fmla="*/ 1102 h 3604"/>
                <a:gd name="T4" fmla="*/ 888 w 3401"/>
                <a:gd name="T5" fmla="*/ 1312 h 3604"/>
                <a:gd name="T6" fmla="*/ 554 w 3401"/>
                <a:gd name="T7" fmla="*/ 1526 h 3604"/>
                <a:gd name="T8" fmla="*/ 424 w 3401"/>
                <a:gd name="T9" fmla="*/ 1896 h 3604"/>
                <a:gd name="T10" fmla="*/ 539 w 3401"/>
                <a:gd name="T11" fmla="*/ 3134 h 3604"/>
                <a:gd name="T12" fmla="*/ 889 w 3401"/>
                <a:gd name="T13" fmla="*/ 3364 h 3604"/>
                <a:gd name="T14" fmla="*/ 2629 w 3401"/>
                <a:gd name="T15" fmla="*/ 3324 h 3604"/>
                <a:gd name="T16" fmla="*/ 2924 w 3401"/>
                <a:gd name="T17" fmla="*/ 3030 h 3604"/>
                <a:gd name="T18" fmla="*/ 2965 w 3401"/>
                <a:gd name="T19" fmla="*/ 1774 h 3604"/>
                <a:gd name="T20" fmla="*/ 2749 w 3401"/>
                <a:gd name="T21" fmla="*/ 1429 h 3604"/>
                <a:gd name="T22" fmla="*/ 2511 w 3401"/>
                <a:gd name="T23" fmla="*/ 1314 h 3604"/>
                <a:gd name="T24" fmla="*/ 2327 w 3401"/>
                <a:gd name="T25" fmla="*/ 1183 h 3604"/>
                <a:gd name="T26" fmla="*/ 2106 w 3401"/>
                <a:gd name="T27" fmla="*/ 884 h 3604"/>
                <a:gd name="T28" fmla="*/ 1955 w 3401"/>
                <a:gd name="T29" fmla="*/ 754 h 3604"/>
                <a:gd name="T30" fmla="*/ 542 w 3401"/>
                <a:gd name="T31" fmla="*/ 244 h 3604"/>
                <a:gd name="T32" fmla="*/ 319 w 3401"/>
                <a:gd name="T33" fmla="*/ 370 h 3604"/>
                <a:gd name="T34" fmla="*/ 229 w 3401"/>
                <a:gd name="T35" fmla="*/ 687 h 3604"/>
                <a:gd name="T36" fmla="*/ 311 w 3401"/>
                <a:gd name="T37" fmla="*/ 993 h 3604"/>
                <a:gd name="T38" fmla="*/ 620 w 3401"/>
                <a:gd name="T39" fmla="*/ 1108 h 3604"/>
                <a:gd name="T40" fmla="*/ 816 w 3401"/>
                <a:gd name="T41" fmla="*/ 1101 h 3604"/>
                <a:gd name="T42" fmla="*/ 938 w 3401"/>
                <a:gd name="T43" fmla="*/ 1020 h 3604"/>
                <a:gd name="T44" fmla="*/ 1088 w 3401"/>
                <a:gd name="T45" fmla="*/ 779 h 3604"/>
                <a:gd name="T46" fmla="*/ 1272 w 3401"/>
                <a:gd name="T47" fmla="*/ 582 h 3604"/>
                <a:gd name="T48" fmla="*/ 1974 w 3401"/>
                <a:gd name="T49" fmla="*/ 528 h 3604"/>
                <a:gd name="T50" fmla="*/ 2218 w 3401"/>
                <a:gd name="T51" fmla="*/ 655 h 3604"/>
                <a:gd name="T52" fmla="*/ 2370 w 3401"/>
                <a:gd name="T53" fmla="*/ 875 h 3604"/>
                <a:gd name="T54" fmla="*/ 2529 w 3401"/>
                <a:gd name="T55" fmla="*/ 1083 h 3604"/>
                <a:gd name="T56" fmla="*/ 2632 w 3401"/>
                <a:gd name="T57" fmla="*/ 1107 h 3604"/>
                <a:gd name="T58" fmla="*/ 2869 w 3401"/>
                <a:gd name="T59" fmla="*/ 1098 h 3604"/>
                <a:gd name="T60" fmla="*/ 3116 w 3401"/>
                <a:gd name="T61" fmla="*/ 962 h 3604"/>
                <a:gd name="T62" fmla="*/ 3169 w 3401"/>
                <a:gd name="T63" fmla="*/ 629 h 3604"/>
                <a:gd name="T64" fmla="*/ 3065 w 3401"/>
                <a:gd name="T65" fmla="*/ 348 h 3604"/>
                <a:gd name="T66" fmla="*/ 2835 w 3401"/>
                <a:gd name="T67" fmla="*/ 239 h 3604"/>
                <a:gd name="T68" fmla="*/ 2650 w 3401"/>
                <a:gd name="T69" fmla="*/ 0 h 3604"/>
                <a:gd name="T70" fmla="*/ 2987 w 3401"/>
                <a:gd name="T71" fmla="*/ 43 h 3604"/>
                <a:gd name="T72" fmla="*/ 3280 w 3401"/>
                <a:gd name="T73" fmla="*/ 256 h 3604"/>
                <a:gd name="T74" fmla="*/ 3399 w 3401"/>
                <a:gd name="T75" fmla="*/ 673 h 3604"/>
                <a:gd name="T76" fmla="*/ 3336 w 3401"/>
                <a:gd name="T77" fmla="*/ 1039 h 3604"/>
                <a:gd name="T78" fmla="*/ 3166 w 3401"/>
                <a:gd name="T79" fmla="*/ 1223 h 3604"/>
                <a:gd name="T80" fmla="*/ 3042 w 3401"/>
                <a:gd name="T81" fmla="*/ 1407 h 3604"/>
                <a:gd name="T82" fmla="*/ 3201 w 3401"/>
                <a:gd name="T83" fmla="*/ 1828 h 3604"/>
                <a:gd name="T84" fmla="*/ 3125 w 3401"/>
                <a:gd name="T85" fmla="*/ 3135 h 3604"/>
                <a:gd name="T86" fmla="*/ 2798 w 3401"/>
                <a:gd name="T87" fmla="*/ 3492 h 3604"/>
                <a:gd name="T88" fmla="*/ 1017 w 3401"/>
                <a:gd name="T89" fmla="*/ 3604 h 3604"/>
                <a:gd name="T90" fmla="*/ 544 w 3401"/>
                <a:gd name="T91" fmla="*/ 3454 h 3604"/>
                <a:gd name="T92" fmla="*/ 248 w 3401"/>
                <a:gd name="T93" fmla="*/ 3070 h 3604"/>
                <a:gd name="T94" fmla="*/ 208 w 3401"/>
                <a:gd name="T95" fmla="*/ 1762 h 3604"/>
                <a:gd name="T96" fmla="*/ 399 w 3401"/>
                <a:gd name="T97" fmla="*/ 1357 h 3604"/>
                <a:gd name="T98" fmla="*/ 209 w 3401"/>
                <a:gd name="T99" fmla="*/ 1204 h 3604"/>
                <a:gd name="T100" fmla="*/ 47 w 3401"/>
                <a:gd name="T101" fmla="*/ 999 h 3604"/>
                <a:gd name="T102" fmla="*/ 8 w 3401"/>
                <a:gd name="T103" fmla="*/ 600 h 3604"/>
                <a:gd name="T104" fmla="*/ 154 w 3401"/>
                <a:gd name="T105" fmla="*/ 213 h 3604"/>
                <a:gd name="T106" fmla="*/ 464 w 3401"/>
                <a:gd name="T107" fmla="*/ 29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1" h="3604">
                  <a:moveTo>
                    <a:pt x="1473" y="752"/>
                  </a:moveTo>
                  <a:lnTo>
                    <a:pt x="1443" y="754"/>
                  </a:lnTo>
                  <a:lnTo>
                    <a:pt x="1416" y="763"/>
                  </a:lnTo>
                  <a:lnTo>
                    <a:pt x="1390" y="775"/>
                  </a:lnTo>
                  <a:lnTo>
                    <a:pt x="1366" y="793"/>
                  </a:lnTo>
                  <a:lnTo>
                    <a:pt x="1343" y="816"/>
                  </a:lnTo>
                  <a:lnTo>
                    <a:pt x="1320" y="842"/>
                  </a:lnTo>
                  <a:lnTo>
                    <a:pt x="1298" y="873"/>
                  </a:lnTo>
                  <a:lnTo>
                    <a:pt x="1275" y="908"/>
                  </a:lnTo>
                  <a:lnTo>
                    <a:pt x="1252" y="946"/>
                  </a:lnTo>
                  <a:lnTo>
                    <a:pt x="1227" y="989"/>
                  </a:lnTo>
                  <a:lnTo>
                    <a:pt x="1204" y="1028"/>
                  </a:lnTo>
                  <a:lnTo>
                    <a:pt x="1178" y="1066"/>
                  </a:lnTo>
                  <a:lnTo>
                    <a:pt x="1152" y="1102"/>
                  </a:lnTo>
                  <a:lnTo>
                    <a:pt x="1123" y="1139"/>
                  </a:lnTo>
                  <a:lnTo>
                    <a:pt x="1093" y="1172"/>
                  </a:lnTo>
                  <a:lnTo>
                    <a:pt x="1060" y="1204"/>
                  </a:lnTo>
                  <a:lnTo>
                    <a:pt x="1022" y="1234"/>
                  </a:lnTo>
                  <a:lnTo>
                    <a:pt x="982" y="1263"/>
                  </a:lnTo>
                  <a:lnTo>
                    <a:pt x="936" y="1288"/>
                  </a:lnTo>
                  <a:lnTo>
                    <a:pt x="888" y="1312"/>
                  </a:lnTo>
                  <a:lnTo>
                    <a:pt x="833" y="1333"/>
                  </a:lnTo>
                  <a:lnTo>
                    <a:pt x="779" y="1354"/>
                  </a:lnTo>
                  <a:lnTo>
                    <a:pt x="727" y="1380"/>
                  </a:lnTo>
                  <a:lnTo>
                    <a:pt x="678" y="1411"/>
                  </a:lnTo>
                  <a:lnTo>
                    <a:pt x="633" y="1446"/>
                  </a:lnTo>
                  <a:lnTo>
                    <a:pt x="591" y="1485"/>
                  </a:lnTo>
                  <a:lnTo>
                    <a:pt x="554" y="1526"/>
                  </a:lnTo>
                  <a:lnTo>
                    <a:pt x="521" y="1572"/>
                  </a:lnTo>
                  <a:lnTo>
                    <a:pt x="492" y="1621"/>
                  </a:lnTo>
                  <a:lnTo>
                    <a:pt x="468" y="1671"/>
                  </a:lnTo>
                  <a:lnTo>
                    <a:pt x="449" y="1725"/>
                  </a:lnTo>
                  <a:lnTo>
                    <a:pt x="435" y="1780"/>
                  </a:lnTo>
                  <a:lnTo>
                    <a:pt x="426" y="1837"/>
                  </a:lnTo>
                  <a:lnTo>
                    <a:pt x="424" y="1896"/>
                  </a:lnTo>
                  <a:lnTo>
                    <a:pt x="424" y="2785"/>
                  </a:lnTo>
                  <a:lnTo>
                    <a:pt x="428" y="2850"/>
                  </a:lnTo>
                  <a:lnTo>
                    <a:pt x="437" y="2912"/>
                  </a:lnTo>
                  <a:lnTo>
                    <a:pt x="454" y="2971"/>
                  </a:lnTo>
                  <a:lnTo>
                    <a:pt x="477" y="3030"/>
                  </a:lnTo>
                  <a:lnTo>
                    <a:pt x="504" y="3083"/>
                  </a:lnTo>
                  <a:lnTo>
                    <a:pt x="539" y="3134"/>
                  </a:lnTo>
                  <a:lnTo>
                    <a:pt x="577" y="3181"/>
                  </a:lnTo>
                  <a:lnTo>
                    <a:pt x="620" y="3224"/>
                  </a:lnTo>
                  <a:lnTo>
                    <a:pt x="667" y="3262"/>
                  </a:lnTo>
                  <a:lnTo>
                    <a:pt x="718" y="3297"/>
                  </a:lnTo>
                  <a:lnTo>
                    <a:pt x="772" y="3324"/>
                  </a:lnTo>
                  <a:lnTo>
                    <a:pt x="830" y="3347"/>
                  </a:lnTo>
                  <a:lnTo>
                    <a:pt x="889" y="3364"/>
                  </a:lnTo>
                  <a:lnTo>
                    <a:pt x="952" y="3373"/>
                  </a:lnTo>
                  <a:lnTo>
                    <a:pt x="1017" y="3377"/>
                  </a:lnTo>
                  <a:lnTo>
                    <a:pt x="2384" y="3377"/>
                  </a:lnTo>
                  <a:lnTo>
                    <a:pt x="2449" y="3373"/>
                  </a:lnTo>
                  <a:lnTo>
                    <a:pt x="2512" y="3364"/>
                  </a:lnTo>
                  <a:lnTo>
                    <a:pt x="2571" y="3347"/>
                  </a:lnTo>
                  <a:lnTo>
                    <a:pt x="2629" y="3324"/>
                  </a:lnTo>
                  <a:lnTo>
                    <a:pt x="2683" y="3297"/>
                  </a:lnTo>
                  <a:lnTo>
                    <a:pt x="2734" y="3262"/>
                  </a:lnTo>
                  <a:lnTo>
                    <a:pt x="2781" y="3224"/>
                  </a:lnTo>
                  <a:lnTo>
                    <a:pt x="2824" y="3181"/>
                  </a:lnTo>
                  <a:lnTo>
                    <a:pt x="2862" y="3134"/>
                  </a:lnTo>
                  <a:lnTo>
                    <a:pt x="2896" y="3083"/>
                  </a:lnTo>
                  <a:lnTo>
                    <a:pt x="2924" y="3030"/>
                  </a:lnTo>
                  <a:lnTo>
                    <a:pt x="2947" y="2971"/>
                  </a:lnTo>
                  <a:lnTo>
                    <a:pt x="2963" y="2912"/>
                  </a:lnTo>
                  <a:lnTo>
                    <a:pt x="2973" y="2850"/>
                  </a:lnTo>
                  <a:lnTo>
                    <a:pt x="2977" y="2785"/>
                  </a:lnTo>
                  <a:lnTo>
                    <a:pt x="2977" y="1896"/>
                  </a:lnTo>
                  <a:lnTo>
                    <a:pt x="2974" y="1835"/>
                  </a:lnTo>
                  <a:lnTo>
                    <a:pt x="2965" y="1774"/>
                  </a:lnTo>
                  <a:lnTo>
                    <a:pt x="2949" y="1716"/>
                  </a:lnTo>
                  <a:lnTo>
                    <a:pt x="2928" y="1660"/>
                  </a:lnTo>
                  <a:lnTo>
                    <a:pt x="2902" y="1608"/>
                  </a:lnTo>
                  <a:lnTo>
                    <a:pt x="2871" y="1557"/>
                  </a:lnTo>
                  <a:lnTo>
                    <a:pt x="2835" y="1511"/>
                  </a:lnTo>
                  <a:lnTo>
                    <a:pt x="2794" y="1468"/>
                  </a:lnTo>
                  <a:lnTo>
                    <a:pt x="2749" y="1429"/>
                  </a:lnTo>
                  <a:lnTo>
                    <a:pt x="2701" y="1394"/>
                  </a:lnTo>
                  <a:lnTo>
                    <a:pt x="2648" y="1365"/>
                  </a:lnTo>
                  <a:lnTo>
                    <a:pt x="2592" y="1342"/>
                  </a:lnTo>
                  <a:lnTo>
                    <a:pt x="2534" y="1323"/>
                  </a:lnTo>
                  <a:lnTo>
                    <a:pt x="2530" y="1322"/>
                  </a:lnTo>
                  <a:lnTo>
                    <a:pt x="2523" y="1320"/>
                  </a:lnTo>
                  <a:lnTo>
                    <a:pt x="2511" y="1314"/>
                  </a:lnTo>
                  <a:lnTo>
                    <a:pt x="2494" y="1308"/>
                  </a:lnTo>
                  <a:lnTo>
                    <a:pt x="2474" y="1297"/>
                  </a:lnTo>
                  <a:lnTo>
                    <a:pt x="2451" y="1284"/>
                  </a:lnTo>
                  <a:lnTo>
                    <a:pt x="2424" y="1265"/>
                  </a:lnTo>
                  <a:lnTo>
                    <a:pt x="2394" y="1243"/>
                  </a:lnTo>
                  <a:lnTo>
                    <a:pt x="2362" y="1215"/>
                  </a:lnTo>
                  <a:lnTo>
                    <a:pt x="2327" y="1183"/>
                  </a:lnTo>
                  <a:lnTo>
                    <a:pt x="2291" y="1144"/>
                  </a:lnTo>
                  <a:lnTo>
                    <a:pt x="2253" y="1099"/>
                  </a:lnTo>
                  <a:lnTo>
                    <a:pt x="2214" y="1047"/>
                  </a:lnTo>
                  <a:lnTo>
                    <a:pt x="2174" y="989"/>
                  </a:lnTo>
                  <a:lnTo>
                    <a:pt x="2150" y="951"/>
                  </a:lnTo>
                  <a:lnTo>
                    <a:pt x="2128" y="916"/>
                  </a:lnTo>
                  <a:lnTo>
                    <a:pt x="2106" y="884"/>
                  </a:lnTo>
                  <a:lnTo>
                    <a:pt x="2085" y="854"/>
                  </a:lnTo>
                  <a:lnTo>
                    <a:pt x="2065" y="829"/>
                  </a:lnTo>
                  <a:lnTo>
                    <a:pt x="2046" y="806"/>
                  </a:lnTo>
                  <a:lnTo>
                    <a:pt x="2025" y="787"/>
                  </a:lnTo>
                  <a:lnTo>
                    <a:pt x="2003" y="772"/>
                  </a:lnTo>
                  <a:lnTo>
                    <a:pt x="1980" y="761"/>
                  </a:lnTo>
                  <a:lnTo>
                    <a:pt x="1955" y="754"/>
                  </a:lnTo>
                  <a:lnTo>
                    <a:pt x="1928" y="752"/>
                  </a:lnTo>
                  <a:lnTo>
                    <a:pt x="1473" y="752"/>
                  </a:lnTo>
                  <a:close/>
                  <a:moveTo>
                    <a:pt x="751" y="227"/>
                  </a:moveTo>
                  <a:lnTo>
                    <a:pt x="691" y="228"/>
                  </a:lnTo>
                  <a:lnTo>
                    <a:pt x="637" y="230"/>
                  </a:lnTo>
                  <a:lnTo>
                    <a:pt x="587" y="236"/>
                  </a:lnTo>
                  <a:lnTo>
                    <a:pt x="542" y="244"/>
                  </a:lnTo>
                  <a:lnTo>
                    <a:pt x="500" y="253"/>
                  </a:lnTo>
                  <a:lnTo>
                    <a:pt x="463" y="266"/>
                  </a:lnTo>
                  <a:lnTo>
                    <a:pt x="429" y="280"/>
                  </a:lnTo>
                  <a:lnTo>
                    <a:pt x="398" y="296"/>
                  </a:lnTo>
                  <a:lnTo>
                    <a:pt x="370" y="316"/>
                  </a:lnTo>
                  <a:lnTo>
                    <a:pt x="343" y="341"/>
                  </a:lnTo>
                  <a:lnTo>
                    <a:pt x="319" y="370"/>
                  </a:lnTo>
                  <a:lnTo>
                    <a:pt x="297" y="403"/>
                  </a:lnTo>
                  <a:lnTo>
                    <a:pt x="278" y="439"/>
                  </a:lnTo>
                  <a:lnTo>
                    <a:pt x="263" y="481"/>
                  </a:lnTo>
                  <a:lnTo>
                    <a:pt x="249" y="526"/>
                  </a:lnTo>
                  <a:lnTo>
                    <a:pt x="240" y="575"/>
                  </a:lnTo>
                  <a:lnTo>
                    <a:pt x="233" y="629"/>
                  </a:lnTo>
                  <a:lnTo>
                    <a:pt x="229" y="687"/>
                  </a:lnTo>
                  <a:lnTo>
                    <a:pt x="226" y="750"/>
                  </a:lnTo>
                  <a:lnTo>
                    <a:pt x="230" y="799"/>
                  </a:lnTo>
                  <a:lnTo>
                    <a:pt x="236" y="845"/>
                  </a:lnTo>
                  <a:lnTo>
                    <a:pt x="248" y="887"/>
                  </a:lnTo>
                  <a:lnTo>
                    <a:pt x="264" y="926"/>
                  </a:lnTo>
                  <a:lnTo>
                    <a:pt x="286" y="961"/>
                  </a:lnTo>
                  <a:lnTo>
                    <a:pt x="311" y="993"/>
                  </a:lnTo>
                  <a:lnTo>
                    <a:pt x="341" y="1020"/>
                  </a:lnTo>
                  <a:lnTo>
                    <a:pt x="376" y="1044"/>
                  </a:lnTo>
                  <a:lnTo>
                    <a:pt x="415" y="1064"/>
                  </a:lnTo>
                  <a:lnTo>
                    <a:pt x="459" y="1080"/>
                  </a:lnTo>
                  <a:lnTo>
                    <a:pt x="509" y="1094"/>
                  </a:lnTo>
                  <a:lnTo>
                    <a:pt x="562" y="1102"/>
                  </a:lnTo>
                  <a:lnTo>
                    <a:pt x="620" y="1108"/>
                  </a:lnTo>
                  <a:lnTo>
                    <a:pt x="683" y="1110"/>
                  </a:lnTo>
                  <a:lnTo>
                    <a:pt x="714" y="1110"/>
                  </a:lnTo>
                  <a:lnTo>
                    <a:pt x="744" y="1108"/>
                  </a:lnTo>
                  <a:lnTo>
                    <a:pt x="769" y="1107"/>
                  </a:lnTo>
                  <a:lnTo>
                    <a:pt x="790" y="1105"/>
                  </a:lnTo>
                  <a:lnTo>
                    <a:pt x="806" y="1102"/>
                  </a:lnTo>
                  <a:lnTo>
                    <a:pt x="816" y="1101"/>
                  </a:lnTo>
                  <a:lnTo>
                    <a:pt x="820" y="1100"/>
                  </a:lnTo>
                  <a:lnTo>
                    <a:pt x="823" y="1100"/>
                  </a:lnTo>
                  <a:lnTo>
                    <a:pt x="849" y="1094"/>
                  </a:lnTo>
                  <a:lnTo>
                    <a:pt x="872" y="1083"/>
                  </a:lnTo>
                  <a:lnTo>
                    <a:pt x="895" y="1066"/>
                  </a:lnTo>
                  <a:lnTo>
                    <a:pt x="917" y="1045"/>
                  </a:lnTo>
                  <a:lnTo>
                    <a:pt x="938" y="1020"/>
                  </a:lnTo>
                  <a:lnTo>
                    <a:pt x="960" y="990"/>
                  </a:lnTo>
                  <a:lnTo>
                    <a:pt x="983" y="956"/>
                  </a:lnTo>
                  <a:lnTo>
                    <a:pt x="1006" y="918"/>
                  </a:lnTo>
                  <a:lnTo>
                    <a:pt x="1031" y="875"/>
                  </a:lnTo>
                  <a:lnTo>
                    <a:pt x="1049" y="843"/>
                  </a:lnTo>
                  <a:lnTo>
                    <a:pt x="1068" y="811"/>
                  </a:lnTo>
                  <a:lnTo>
                    <a:pt x="1088" y="779"/>
                  </a:lnTo>
                  <a:lnTo>
                    <a:pt x="1110" y="747"/>
                  </a:lnTo>
                  <a:lnTo>
                    <a:pt x="1132" y="716"/>
                  </a:lnTo>
                  <a:lnTo>
                    <a:pt x="1156" y="685"/>
                  </a:lnTo>
                  <a:lnTo>
                    <a:pt x="1183" y="655"/>
                  </a:lnTo>
                  <a:lnTo>
                    <a:pt x="1210" y="629"/>
                  </a:lnTo>
                  <a:lnTo>
                    <a:pt x="1240" y="604"/>
                  </a:lnTo>
                  <a:lnTo>
                    <a:pt x="1272" y="582"/>
                  </a:lnTo>
                  <a:lnTo>
                    <a:pt x="1307" y="562"/>
                  </a:lnTo>
                  <a:lnTo>
                    <a:pt x="1343" y="547"/>
                  </a:lnTo>
                  <a:lnTo>
                    <a:pt x="1384" y="536"/>
                  </a:lnTo>
                  <a:lnTo>
                    <a:pt x="1427" y="528"/>
                  </a:lnTo>
                  <a:lnTo>
                    <a:pt x="1473" y="526"/>
                  </a:lnTo>
                  <a:lnTo>
                    <a:pt x="1928" y="526"/>
                  </a:lnTo>
                  <a:lnTo>
                    <a:pt x="1974" y="528"/>
                  </a:lnTo>
                  <a:lnTo>
                    <a:pt x="2017" y="536"/>
                  </a:lnTo>
                  <a:lnTo>
                    <a:pt x="2058" y="547"/>
                  </a:lnTo>
                  <a:lnTo>
                    <a:pt x="2094" y="562"/>
                  </a:lnTo>
                  <a:lnTo>
                    <a:pt x="2129" y="582"/>
                  </a:lnTo>
                  <a:lnTo>
                    <a:pt x="2161" y="604"/>
                  </a:lnTo>
                  <a:lnTo>
                    <a:pt x="2191" y="629"/>
                  </a:lnTo>
                  <a:lnTo>
                    <a:pt x="2218" y="655"/>
                  </a:lnTo>
                  <a:lnTo>
                    <a:pt x="2245" y="685"/>
                  </a:lnTo>
                  <a:lnTo>
                    <a:pt x="2269" y="716"/>
                  </a:lnTo>
                  <a:lnTo>
                    <a:pt x="2291" y="747"/>
                  </a:lnTo>
                  <a:lnTo>
                    <a:pt x="2313" y="779"/>
                  </a:lnTo>
                  <a:lnTo>
                    <a:pt x="2333" y="811"/>
                  </a:lnTo>
                  <a:lnTo>
                    <a:pt x="2352" y="843"/>
                  </a:lnTo>
                  <a:lnTo>
                    <a:pt x="2370" y="875"/>
                  </a:lnTo>
                  <a:lnTo>
                    <a:pt x="2395" y="918"/>
                  </a:lnTo>
                  <a:lnTo>
                    <a:pt x="2418" y="956"/>
                  </a:lnTo>
                  <a:lnTo>
                    <a:pt x="2441" y="990"/>
                  </a:lnTo>
                  <a:lnTo>
                    <a:pt x="2463" y="1020"/>
                  </a:lnTo>
                  <a:lnTo>
                    <a:pt x="2484" y="1045"/>
                  </a:lnTo>
                  <a:lnTo>
                    <a:pt x="2506" y="1066"/>
                  </a:lnTo>
                  <a:lnTo>
                    <a:pt x="2529" y="1083"/>
                  </a:lnTo>
                  <a:lnTo>
                    <a:pt x="2552" y="1094"/>
                  </a:lnTo>
                  <a:lnTo>
                    <a:pt x="2578" y="1100"/>
                  </a:lnTo>
                  <a:lnTo>
                    <a:pt x="2582" y="1100"/>
                  </a:lnTo>
                  <a:lnTo>
                    <a:pt x="2585" y="1101"/>
                  </a:lnTo>
                  <a:lnTo>
                    <a:pt x="2595" y="1102"/>
                  </a:lnTo>
                  <a:lnTo>
                    <a:pt x="2611" y="1105"/>
                  </a:lnTo>
                  <a:lnTo>
                    <a:pt x="2632" y="1107"/>
                  </a:lnTo>
                  <a:lnTo>
                    <a:pt x="2657" y="1108"/>
                  </a:lnTo>
                  <a:lnTo>
                    <a:pt x="2686" y="1110"/>
                  </a:lnTo>
                  <a:lnTo>
                    <a:pt x="2718" y="1110"/>
                  </a:lnTo>
                  <a:lnTo>
                    <a:pt x="2754" y="1110"/>
                  </a:lnTo>
                  <a:lnTo>
                    <a:pt x="2790" y="1108"/>
                  </a:lnTo>
                  <a:lnTo>
                    <a:pt x="2829" y="1103"/>
                  </a:lnTo>
                  <a:lnTo>
                    <a:pt x="2869" y="1098"/>
                  </a:lnTo>
                  <a:lnTo>
                    <a:pt x="2910" y="1089"/>
                  </a:lnTo>
                  <a:lnTo>
                    <a:pt x="2950" y="1077"/>
                  </a:lnTo>
                  <a:lnTo>
                    <a:pt x="2989" y="1062"/>
                  </a:lnTo>
                  <a:lnTo>
                    <a:pt x="3026" y="1043"/>
                  </a:lnTo>
                  <a:lnTo>
                    <a:pt x="3061" y="1020"/>
                  </a:lnTo>
                  <a:lnTo>
                    <a:pt x="3091" y="993"/>
                  </a:lnTo>
                  <a:lnTo>
                    <a:pt x="3116" y="962"/>
                  </a:lnTo>
                  <a:lnTo>
                    <a:pt x="3137" y="928"/>
                  </a:lnTo>
                  <a:lnTo>
                    <a:pt x="3154" y="889"/>
                  </a:lnTo>
                  <a:lnTo>
                    <a:pt x="3165" y="846"/>
                  </a:lnTo>
                  <a:lnTo>
                    <a:pt x="3172" y="800"/>
                  </a:lnTo>
                  <a:lnTo>
                    <a:pt x="3175" y="750"/>
                  </a:lnTo>
                  <a:lnTo>
                    <a:pt x="3172" y="687"/>
                  </a:lnTo>
                  <a:lnTo>
                    <a:pt x="3169" y="629"/>
                  </a:lnTo>
                  <a:lnTo>
                    <a:pt x="3161" y="575"/>
                  </a:lnTo>
                  <a:lnTo>
                    <a:pt x="3153" y="527"/>
                  </a:lnTo>
                  <a:lnTo>
                    <a:pt x="3140" y="483"/>
                  </a:lnTo>
                  <a:lnTo>
                    <a:pt x="3125" y="443"/>
                  </a:lnTo>
                  <a:lnTo>
                    <a:pt x="3107" y="407"/>
                  </a:lnTo>
                  <a:lnTo>
                    <a:pt x="3088" y="375"/>
                  </a:lnTo>
                  <a:lnTo>
                    <a:pt x="3065" y="348"/>
                  </a:lnTo>
                  <a:lnTo>
                    <a:pt x="3039" y="324"/>
                  </a:lnTo>
                  <a:lnTo>
                    <a:pt x="3012" y="302"/>
                  </a:lnTo>
                  <a:lnTo>
                    <a:pt x="2981" y="284"/>
                  </a:lnTo>
                  <a:lnTo>
                    <a:pt x="2948" y="269"/>
                  </a:lnTo>
                  <a:lnTo>
                    <a:pt x="2913" y="257"/>
                  </a:lnTo>
                  <a:lnTo>
                    <a:pt x="2876" y="247"/>
                  </a:lnTo>
                  <a:lnTo>
                    <a:pt x="2835" y="239"/>
                  </a:lnTo>
                  <a:lnTo>
                    <a:pt x="2792" y="234"/>
                  </a:lnTo>
                  <a:lnTo>
                    <a:pt x="2747" y="229"/>
                  </a:lnTo>
                  <a:lnTo>
                    <a:pt x="2700" y="227"/>
                  </a:lnTo>
                  <a:lnTo>
                    <a:pt x="2650" y="227"/>
                  </a:lnTo>
                  <a:lnTo>
                    <a:pt x="751" y="227"/>
                  </a:lnTo>
                  <a:close/>
                  <a:moveTo>
                    <a:pt x="751" y="0"/>
                  </a:moveTo>
                  <a:lnTo>
                    <a:pt x="2650" y="0"/>
                  </a:lnTo>
                  <a:lnTo>
                    <a:pt x="2695" y="1"/>
                  </a:lnTo>
                  <a:lnTo>
                    <a:pt x="2741" y="2"/>
                  </a:lnTo>
                  <a:lnTo>
                    <a:pt x="2790" y="5"/>
                  </a:lnTo>
                  <a:lnTo>
                    <a:pt x="2839" y="11"/>
                  </a:lnTo>
                  <a:lnTo>
                    <a:pt x="2888" y="18"/>
                  </a:lnTo>
                  <a:lnTo>
                    <a:pt x="2937" y="29"/>
                  </a:lnTo>
                  <a:lnTo>
                    <a:pt x="2987" y="43"/>
                  </a:lnTo>
                  <a:lnTo>
                    <a:pt x="3035" y="60"/>
                  </a:lnTo>
                  <a:lnTo>
                    <a:pt x="3082" y="81"/>
                  </a:lnTo>
                  <a:lnTo>
                    <a:pt x="3127" y="107"/>
                  </a:lnTo>
                  <a:lnTo>
                    <a:pt x="3171" y="138"/>
                  </a:lnTo>
                  <a:lnTo>
                    <a:pt x="3211" y="173"/>
                  </a:lnTo>
                  <a:lnTo>
                    <a:pt x="3247" y="213"/>
                  </a:lnTo>
                  <a:lnTo>
                    <a:pt x="3280" y="256"/>
                  </a:lnTo>
                  <a:lnTo>
                    <a:pt x="3309" y="303"/>
                  </a:lnTo>
                  <a:lnTo>
                    <a:pt x="3333" y="354"/>
                  </a:lnTo>
                  <a:lnTo>
                    <a:pt x="3354" y="409"/>
                  </a:lnTo>
                  <a:lnTo>
                    <a:pt x="3371" y="469"/>
                  </a:lnTo>
                  <a:lnTo>
                    <a:pt x="3385" y="532"/>
                  </a:lnTo>
                  <a:lnTo>
                    <a:pt x="3393" y="600"/>
                  </a:lnTo>
                  <a:lnTo>
                    <a:pt x="3399" y="673"/>
                  </a:lnTo>
                  <a:lnTo>
                    <a:pt x="3401" y="750"/>
                  </a:lnTo>
                  <a:lnTo>
                    <a:pt x="3399" y="808"/>
                  </a:lnTo>
                  <a:lnTo>
                    <a:pt x="3392" y="862"/>
                  </a:lnTo>
                  <a:lnTo>
                    <a:pt x="3383" y="911"/>
                  </a:lnTo>
                  <a:lnTo>
                    <a:pt x="3370" y="957"/>
                  </a:lnTo>
                  <a:lnTo>
                    <a:pt x="3354" y="999"/>
                  </a:lnTo>
                  <a:lnTo>
                    <a:pt x="3336" y="1039"/>
                  </a:lnTo>
                  <a:lnTo>
                    <a:pt x="3315" y="1074"/>
                  </a:lnTo>
                  <a:lnTo>
                    <a:pt x="3292" y="1106"/>
                  </a:lnTo>
                  <a:lnTo>
                    <a:pt x="3269" y="1134"/>
                  </a:lnTo>
                  <a:lnTo>
                    <a:pt x="3244" y="1161"/>
                  </a:lnTo>
                  <a:lnTo>
                    <a:pt x="3219" y="1185"/>
                  </a:lnTo>
                  <a:lnTo>
                    <a:pt x="3192" y="1204"/>
                  </a:lnTo>
                  <a:lnTo>
                    <a:pt x="3166" y="1223"/>
                  </a:lnTo>
                  <a:lnTo>
                    <a:pt x="3140" y="1240"/>
                  </a:lnTo>
                  <a:lnTo>
                    <a:pt x="3095" y="1263"/>
                  </a:lnTo>
                  <a:lnTo>
                    <a:pt x="3050" y="1281"/>
                  </a:lnTo>
                  <a:lnTo>
                    <a:pt x="3003" y="1298"/>
                  </a:lnTo>
                  <a:lnTo>
                    <a:pt x="2957" y="1310"/>
                  </a:lnTo>
                  <a:lnTo>
                    <a:pt x="3001" y="1357"/>
                  </a:lnTo>
                  <a:lnTo>
                    <a:pt x="3042" y="1407"/>
                  </a:lnTo>
                  <a:lnTo>
                    <a:pt x="3078" y="1460"/>
                  </a:lnTo>
                  <a:lnTo>
                    <a:pt x="3110" y="1516"/>
                  </a:lnTo>
                  <a:lnTo>
                    <a:pt x="3138" y="1575"/>
                  </a:lnTo>
                  <a:lnTo>
                    <a:pt x="3161" y="1635"/>
                  </a:lnTo>
                  <a:lnTo>
                    <a:pt x="3180" y="1698"/>
                  </a:lnTo>
                  <a:lnTo>
                    <a:pt x="3193" y="1762"/>
                  </a:lnTo>
                  <a:lnTo>
                    <a:pt x="3201" y="1828"/>
                  </a:lnTo>
                  <a:lnTo>
                    <a:pt x="3204" y="1896"/>
                  </a:lnTo>
                  <a:lnTo>
                    <a:pt x="3204" y="2785"/>
                  </a:lnTo>
                  <a:lnTo>
                    <a:pt x="3201" y="2859"/>
                  </a:lnTo>
                  <a:lnTo>
                    <a:pt x="3191" y="2932"/>
                  </a:lnTo>
                  <a:lnTo>
                    <a:pt x="3175" y="3002"/>
                  </a:lnTo>
                  <a:lnTo>
                    <a:pt x="3153" y="3070"/>
                  </a:lnTo>
                  <a:lnTo>
                    <a:pt x="3125" y="3135"/>
                  </a:lnTo>
                  <a:lnTo>
                    <a:pt x="3092" y="3198"/>
                  </a:lnTo>
                  <a:lnTo>
                    <a:pt x="3054" y="3257"/>
                  </a:lnTo>
                  <a:lnTo>
                    <a:pt x="3011" y="3312"/>
                  </a:lnTo>
                  <a:lnTo>
                    <a:pt x="2963" y="3364"/>
                  </a:lnTo>
                  <a:lnTo>
                    <a:pt x="2912" y="3411"/>
                  </a:lnTo>
                  <a:lnTo>
                    <a:pt x="2857" y="3454"/>
                  </a:lnTo>
                  <a:lnTo>
                    <a:pt x="2798" y="3492"/>
                  </a:lnTo>
                  <a:lnTo>
                    <a:pt x="2735" y="3525"/>
                  </a:lnTo>
                  <a:lnTo>
                    <a:pt x="2670" y="3552"/>
                  </a:lnTo>
                  <a:lnTo>
                    <a:pt x="2602" y="3574"/>
                  </a:lnTo>
                  <a:lnTo>
                    <a:pt x="2531" y="3591"/>
                  </a:lnTo>
                  <a:lnTo>
                    <a:pt x="2459" y="3601"/>
                  </a:lnTo>
                  <a:lnTo>
                    <a:pt x="2384" y="3604"/>
                  </a:lnTo>
                  <a:lnTo>
                    <a:pt x="1017" y="3604"/>
                  </a:lnTo>
                  <a:lnTo>
                    <a:pt x="942" y="3601"/>
                  </a:lnTo>
                  <a:lnTo>
                    <a:pt x="869" y="3591"/>
                  </a:lnTo>
                  <a:lnTo>
                    <a:pt x="799" y="3574"/>
                  </a:lnTo>
                  <a:lnTo>
                    <a:pt x="731" y="3552"/>
                  </a:lnTo>
                  <a:lnTo>
                    <a:pt x="666" y="3525"/>
                  </a:lnTo>
                  <a:lnTo>
                    <a:pt x="603" y="3492"/>
                  </a:lnTo>
                  <a:lnTo>
                    <a:pt x="544" y="3454"/>
                  </a:lnTo>
                  <a:lnTo>
                    <a:pt x="489" y="3411"/>
                  </a:lnTo>
                  <a:lnTo>
                    <a:pt x="437" y="3364"/>
                  </a:lnTo>
                  <a:lnTo>
                    <a:pt x="390" y="3312"/>
                  </a:lnTo>
                  <a:lnTo>
                    <a:pt x="347" y="3257"/>
                  </a:lnTo>
                  <a:lnTo>
                    <a:pt x="309" y="3198"/>
                  </a:lnTo>
                  <a:lnTo>
                    <a:pt x="276" y="3135"/>
                  </a:lnTo>
                  <a:lnTo>
                    <a:pt x="248" y="3070"/>
                  </a:lnTo>
                  <a:lnTo>
                    <a:pt x="226" y="3002"/>
                  </a:lnTo>
                  <a:lnTo>
                    <a:pt x="210" y="2932"/>
                  </a:lnTo>
                  <a:lnTo>
                    <a:pt x="200" y="2859"/>
                  </a:lnTo>
                  <a:lnTo>
                    <a:pt x="197" y="2785"/>
                  </a:lnTo>
                  <a:lnTo>
                    <a:pt x="197" y="1896"/>
                  </a:lnTo>
                  <a:lnTo>
                    <a:pt x="200" y="1828"/>
                  </a:lnTo>
                  <a:lnTo>
                    <a:pt x="208" y="1762"/>
                  </a:lnTo>
                  <a:lnTo>
                    <a:pt x="221" y="1698"/>
                  </a:lnTo>
                  <a:lnTo>
                    <a:pt x="240" y="1635"/>
                  </a:lnTo>
                  <a:lnTo>
                    <a:pt x="263" y="1575"/>
                  </a:lnTo>
                  <a:lnTo>
                    <a:pt x="290" y="1516"/>
                  </a:lnTo>
                  <a:lnTo>
                    <a:pt x="322" y="1460"/>
                  </a:lnTo>
                  <a:lnTo>
                    <a:pt x="358" y="1407"/>
                  </a:lnTo>
                  <a:lnTo>
                    <a:pt x="399" y="1357"/>
                  </a:lnTo>
                  <a:lnTo>
                    <a:pt x="444" y="1310"/>
                  </a:lnTo>
                  <a:lnTo>
                    <a:pt x="397" y="1298"/>
                  </a:lnTo>
                  <a:lnTo>
                    <a:pt x="351" y="1281"/>
                  </a:lnTo>
                  <a:lnTo>
                    <a:pt x="305" y="1263"/>
                  </a:lnTo>
                  <a:lnTo>
                    <a:pt x="260" y="1240"/>
                  </a:lnTo>
                  <a:lnTo>
                    <a:pt x="235" y="1223"/>
                  </a:lnTo>
                  <a:lnTo>
                    <a:pt x="209" y="1204"/>
                  </a:lnTo>
                  <a:lnTo>
                    <a:pt x="182" y="1185"/>
                  </a:lnTo>
                  <a:lnTo>
                    <a:pt x="157" y="1161"/>
                  </a:lnTo>
                  <a:lnTo>
                    <a:pt x="132" y="1134"/>
                  </a:lnTo>
                  <a:lnTo>
                    <a:pt x="109" y="1106"/>
                  </a:lnTo>
                  <a:lnTo>
                    <a:pt x="86" y="1074"/>
                  </a:lnTo>
                  <a:lnTo>
                    <a:pt x="65" y="1039"/>
                  </a:lnTo>
                  <a:lnTo>
                    <a:pt x="47" y="999"/>
                  </a:lnTo>
                  <a:lnTo>
                    <a:pt x="31" y="957"/>
                  </a:lnTo>
                  <a:lnTo>
                    <a:pt x="17" y="911"/>
                  </a:lnTo>
                  <a:lnTo>
                    <a:pt x="9" y="862"/>
                  </a:lnTo>
                  <a:lnTo>
                    <a:pt x="2" y="808"/>
                  </a:lnTo>
                  <a:lnTo>
                    <a:pt x="0" y="750"/>
                  </a:lnTo>
                  <a:lnTo>
                    <a:pt x="2" y="673"/>
                  </a:lnTo>
                  <a:lnTo>
                    <a:pt x="8" y="600"/>
                  </a:lnTo>
                  <a:lnTo>
                    <a:pt x="16" y="532"/>
                  </a:lnTo>
                  <a:lnTo>
                    <a:pt x="30" y="469"/>
                  </a:lnTo>
                  <a:lnTo>
                    <a:pt x="47" y="409"/>
                  </a:lnTo>
                  <a:lnTo>
                    <a:pt x="68" y="354"/>
                  </a:lnTo>
                  <a:lnTo>
                    <a:pt x="92" y="303"/>
                  </a:lnTo>
                  <a:lnTo>
                    <a:pt x="121" y="256"/>
                  </a:lnTo>
                  <a:lnTo>
                    <a:pt x="154" y="213"/>
                  </a:lnTo>
                  <a:lnTo>
                    <a:pt x="190" y="173"/>
                  </a:lnTo>
                  <a:lnTo>
                    <a:pt x="230" y="138"/>
                  </a:lnTo>
                  <a:lnTo>
                    <a:pt x="274" y="107"/>
                  </a:lnTo>
                  <a:lnTo>
                    <a:pt x="319" y="81"/>
                  </a:lnTo>
                  <a:lnTo>
                    <a:pt x="366" y="60"/>
                  </a:lnTo>
                  <a:lnTo>
                    <a:pt x="414" y="43"/>
                  </a:lnTo>
                  <a:lnTo>
                    <a:pt x="464" y="29"/>
                  </a:lnTo>
                  <a:lnTo>
                    <a:pt x="513" y="18"/>
                  </a:lnTo>
                  <a:lnTo>
                    <a:pt x="562" y="11"/>
                  </a:lnTo>
                  <a:lnTo>
                    <a:pt x="611" y="5"/>
                  </a:lnTo>
                  <a:lnTo>
                    <a:pt x="659" y="2"/>
                  </a:lnTo>
                  <a:lnTo>
                    <a:pt x="706" y="1"/>
                  </a:lnTo>
                  <a:lnTo>
                    <a:pt x="751" y="0"/>
                  </a:lnTo>
                  <a:close/>
                </a:path>
              </a:pathLst>
            </a:custGeom>
            <a:solidFill>
              <a:schemeClr val="tx1">
                <a:lumMod val="75000"/>
                <a:lumOff val="25000"/>
              </a:schemeClr>
            </a:solidFill>
            <a:ln w="0">
              <a:noFill/>
              <a:prstDash val="solid"/>
              <a:round/>
            </a:ln>
          </p:spPr>
          <p:txBody>
            <a:bodyPr vert="horz" wrap="square" lIns="45715" tIns="22858" rIns="45715" bIns="22858" numCol="1" anchor="t" anchorCtr="0" compatLnSpc="1"/>
            <a:lstStyle/>
            <a:p>
              <a:endParaRPr lang="es-ES" sz="900"/>
            </a:p>
          </p:txBody>
        </p:sp>
        <p:sp>
          <p:nvSpPr>
            <p:cNvPr id="63" name="Freeform 20"/>
            <p:cNvSpPr>
              <a:spLocks noEditPoints="1"/>
            </p:cNvSpPr>
            <p:nvPr/>
          </p:nvSpPr>
          <p:spPr bwMode="auto">
            <a:xfrm>
              <a:off x="-2215" y="2493"/>
              <a:ext cx="185" cy="186"/>
            </a:xfrm>
            <a:custGeom>
              <a:avLst/>
              <a:gdLst>
                <a:gd name="T0" fmla="*/ 682 w 1484"/>
                <a:gd name="T1" fmla="*/ 229 h 1482"/>
                <a:gd name="T2" fmla="*/ 569 w 1484"/>
                <a:gd name="T3" fmla="*/ 256 h 1482"/>
                <a:gd name="T4" fmla="*/ 467 w 1484"/>
                <a:gd name="T5" fmla="*/ 306 h 1482"/>
                <a:gd name="T6" fmla="*/ 379 w 1484"/>
                <a:gd name="T7" fmla="*/ 376 h 1482"/>
                <a:gd name="T8" fmla="*/ 307 w 1484"/>
                <a:gd name="T9" fmla="*/ 465 h 1482"/>
                <a:gd name="T10" fmla="*/ 257 w 1484"/>
                <a:gd name="T11" fmla="*/ 568 h 1482"/>
                <a:gd name="T12" fmla="*/ 230 w 1484"/>
                <a:gd name="T13" fmla="*/ 681 h 1482"/>
                <a:gd name="T14" fmla="*/ 230 w 1484"/>
                <a:gd name="T15" fmla="*/ 800 h 1482"/>
                <a:gd name="T16" fmla="*/ 257 w 1484"/>
                <a:gd name="T17" fmla="*/ 915 h 1482"/>
                <a:gd name="T18" fmla="*/ 307 w 1484"/>
                <a:gd name="T19" fmla="*/ 1017 h 1482"/>
                <a:gd name="T20" fmla="*/ 379 w 1484"/>
                <a:gd name="T21" fmla="*/ 1105 h 1482"/>
                <a:gd name="T22" fmla="*/ 467 w 1484"/>
                <a:gd name="T23" fmla="*/ 1175 h 1482"/>
                <a:gd name="T24" fmla="*/ 569 w 1484"/>
                <a:gd name="T25" fmla="*/ 1225 h 1482"/>
                <a:gd name="T26" fmla="*/ 682 w 1484"/>
                <a:gd name="T27" fmla="*/ 1252 h 1482"/>
                <a:gd name="T28" fmla="*/ 803 w 1484"/>
                <a:gd name="T29" fmla="*/ 1252 h 1482"/>
                <a:gd name="T30" fmla="*/ 916 w 1484"/>
                <a:gd name="T31" fmla="*/ 1225 h 1482"/>
                <a:gd name="T32" fmla="*/ 1018 w 1484"/>
                <a:gd name="T33" fmla="*/ 1175 h 1482"/>
                <a:gd name="T34" fmla="*/ 1106 w 1484"/>
                <a:gd name="T35" fmla="*/ 1105 h 1482"/>
                <a:gd name="T36" fmla="*/ 1178 w 1484"/>
                <a:gd name="T37" fmla="*/ 1017 h 1482"/>
                <a:gd name="T38" fmla="*/ 1228 w 1484"/>
                <a:gd name="T39" fmla="*/ 915 h 1482"/>
                <a:gd name="T40" fmla="*/ 1255 w 1484"/>
                <a:gd name="T41" fmla="*/ 800 h 1482"/>
                <a:gd name="T42" fmla="*/ 1255 w 1484"/>
                <a:gd name="T43" fmla="*/ 681 h 1482"/>
                <a:gd name="T44" fmla="*/ 1228 w 1484"/>
                <a:gd name="T45" fmla="*/ 568 h 1482"/>
                <a:gd name="T46" fmla="*/ 1178 w 1484"/>
                <a:gd name="T47" fmla="*/ 465 h 1482"/>
                <a:gd name="T48" fmla="*/ 1106 w 1484"/>
                <a:gd name="T49" fmla="*/ 376 h 1482"/>
                <a:gd name="T50" fmla="*/ 1018 w 1484"/>
                <a:gd name="T51" fmla="*/ 306 h 1482"/>
                <a:gd name="T52" fmla="*/ 916 w 1484"/>
                <a:gd name="T53" fmla="*/ 256 h 1482"/>
                <a:gd name="T54" fmla="*/ 803 w 1484"/>
                <a:gd name="T55" fmla="*/ 229 h 1482"/>
                <a:gd name="T56" fmla="*/ 742 w 1484"/>
                <a:gd name="T57" fmla="*/ 0 h 1482"/>
                <a:gd name="T58" fmla="*/ 883 w 1484"/>
                <a:gd name="T59" fmla="*/ 13 h 1482"/>
                <a:gd name="T60" fmla="*/ 1015 w 1484"/>
                <a:gd name="T61" fmla="*/ 51 h 1482"/>
                <a:gd name="T62" fmla="*/ 1136 w 1484"/>
                <a:gd name="T63" fmla="*/ 112 h 1482"/>
                <a:gd name="T64" fmla="*/ 1243 w 1484"/>
                <a:gd name="T65" fmla="*/ 193 h 1482"/>
                <a:gd name="T66" fmla="*/ 1333 w 1484"/>
                <a:gd name="T67" fmla="*/ 292 h 1482"/>
                <a:gd name="T68" fmla="*/ 1404 w 1484"/>
                <a:gd name="T69" fmla="*/ 406 h 1482"/>
                <a:gd name="T70" fmla="*/ 1455 w 1484"/>
                <a:gd name="T71" fmla="*/ 532 h 1482"/>
                <a:gd name="T72" fmla="*/ 1481 w 1484"/>
                <a:gd name="T73" fmla="*/ 670 h 1482"/>
                <a:gd name="T74" fmla="*/ 1481 w 1484"/>
                <a:gd name="T75" fmla="*/ 812 h 1482"/>
                <a:gd name="T76" fmla="*/ 1455 w 1484"/>
                <a:gd name="T77" fmla="*/ 949 h 1482"/>
                <a:gd name="T78" fmla="*/ 1404 w 1484"/>
                <a:gd name="T79" fmla="*/ 1075 h 1482"/>
                <a:gd name="T80" fmla="*/ 1333 w 1484"/>
                <a:gd name="T81" fmla="*/ 1189 h 1482"/>
                <a:gd name="T82" fmla="*/ 1243 w 1484"/>
                <a:gd name="T83" fmla="*/ 1288 h 1482"/>
                <a:gd name="T84" fmla="*/ 1136 w 1484"/>
                <a:gd name="T85" fmla="*/ 1369 h 1482"/>
                <a:gd name="T86" fmla="*/ 1015 w 1484"/>
                <a:gd name="T87" fmla="*/ 1431 h 1482"/>
                <a:gd name="T88" fmla="*/ 883 w 1484"/>
                <a:gd name="T89" fmla="*/ 1469 h 1482"/>
                <a:gd name="T90" fmla="*/ 742 w 1484"/>
                <a:gd name="T91" fmla="*/ 1482 h 1482"/>
                <a:gd name="T92" fmla="*/ 602 w 1484"/>
                <a:gd name="T93" fmla="*/ 1469 h 1482"/>
                <a:gd name="T94" fmla="*/ 470 w 1484"/>
                <a:gd name="T95" fmla="*/ 1431 h 1482"/>
                <a:gd name="T96" fmla="*/ 349 w 1484"/>
                <a:gd name="T97" fmla="*/ 1369 h 1482"/>
                <a:gd name="T98" fmla="*/ 242 w 1484"/>
                <a:gd name="T99" fmla="*/ 1288 h 1482"/>
                <a:gd name="T100" fmla="*/ 152 w 1484"/>
                <a:gd name="T101" fmla="*/ 1189 h 1482"/>
                <a:gd name="T102" fmla="*/ 81 w 1484"/>
                <a:gd name="T103" fmla="*/ 1075 h 1482"/>
                <a:gd name="T104" fmla="*/ 30 w 1484"/>
                <a:gd name="T105" fmla="*/ 949 h 1482"/>
                <a:gd name="T106" fmla="*/ 4 w 1484"/>
                <a:gd name="T107" fmla="*/ 812 h 1482"/>
                <a:gd name="T108" fmla="*/ 4 w 1484"/>
                <a:gd name="T109" fmla="*/ 670 h 1482"/>
                <a:gd name="T110" fmla="*/ 30 w 1484"/>
                <a:gd name="T111" fmla="*/ 532 h 1482"/>
                <a:gd name="T112" fmla="*/ 81 w 1484"/>
                <a:gd name="T113" fmla="*/ 406 h 1482"/>
                <a:gd name="T114" fmla="*/ 152 w 1484"/>
                <a:gd name="T115" fmla="*/ 292 h 1482"/>
                <a:gd name="T116" fmla="*/ 242 w 1484"/>
                <a:gd name="T117" fmla="*/ 193 h 1482"/>
                <a:gd name="T118" fmla="*/ 349 w 1484"/>
                <a:gd name="T119" fmla="*/ 112 h 1482"/>
                <a:gd name="T120" fmla="*/ 470 w 1484"/>
                <a:gd name="T121" fmla="*/ 51 h 1482"/>
                <a:gd name="T122" fmla="*/ 602 w 1484"/>
                <a:gd name="T123" fmla="*/ 13 h 1482"/>
                <a:gd name="T124" fmla="*/ 742 w 1484"/>
                <a:gd name="T125"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82">
                  <a:moveTo>
                    <a:pt x="742" y="226"/>
                  </a:moveTo>
                  <a:lnTo>
                    <a:pt x="682" y="229"/>
                  </a:lnTo>
                  <a:lnTo>
                    <a:pt x="625" y="239"/>
                  </a:lnTo>
                  <a:lnTo>
                    <a:pt x="569" y="256"/>
                  </a:lnTo>
                  <a:lnTo>
                    <a:pt x="516" y="279"/>
                  </a:lnTo>
                  <a:lnTo>
                    <a:pt x="467" y="306"/>
                  </a:lnTo>
                  <a:lnTo>
                    <a:pt x="420" y="339"/>
                  </a:lnTo>
                  <a:lnTo>
                    <a:pt x="379" y="376"/>
                  </a:lnTo>
                  <a:lnTo>
                    <a:pt x="340" y="419"/>
                  </a:lnTo>
                  <a:lnTo>
                    <a:pt x="307" y="465"/>
                  </a:lnTo>
                  <a:lnTo>
                    <a:pt x="280" y="515"/>
                  </a:lnTo>
                  <a:lnTo>
                    <a:pt x="257" y="568"/>
                  </a:lnTo>
                  <a:lnTo>
                    <a:pt x="241" y="622"/>
                  </a:lnTo>
                  <a:lnTo>
                    <a:pt x="230" y="681"/>
                  </a:lnTo>
                  <a:lnTo>
                    <a:pt x="227" y="741"/>
                  </a:lnTo>
                  <a:lnTo>
                    <a:pt x="230" y="800"/>
                  </a:lnTo>
                  <a:lnTo>
                    <a:pt x="241" y="859"/>
                  </a:lnTo>
                  <a:lnTo>
                    <a:pt x="257" y="915"/>
                  </a:lnTo>
                  <a:lnTo>
                    <a:pt x="280" y="967"/>
                  </a:lnTo>
                  <a:lnTo>
                    <a:pt x="307" y="1017"/>
                  </a:lnTo>
                  <a:lnTo>
                    <a:pt x="340" y="1063"/>
                  </a:lnTo>
                  <a:lnTo>
                    <a:pt x="379" y="1105"/>
                  </a:lnTo>
                  <a:lnTo>
                    <a:pt x="420" y="1142"/>
                  </a:lnTo>
                  <a:lnTo>
                    <a:pt x="467" y="1175"/>
                  </a:lnTo>
                  <a:lnTo>
                    <a:pt x="516" y="1203"/>
                  </a:lnTo>
                  <a:lnTo>
                    <a:pt x="569" y="1225"/>
                  </a:lnTo>
                  <a:lnTo>
                    <a:pt x="625" y="1242"/>
                  </a:lnTo>
                  <a:lnTo>
                    <a:pt x="682" y="1252"/>
                  </a:lnTo>
                  <a:lnTo>
                    <a:pt x="742" y="1256"/>
                  </a:lnTo>
                  <a:lnTo>
                    <a:pt x="803" y="1252"/>
                  </a:lnTo>
                  <a:lnTo>
                    <a:pt x="860" y="1242"/>
                  </a:lnTo>
                  <a:lnTo>
                    <a:pt x="916" y="1225"/>
                  </a:lnTo>
                  <a:lnTo>
                    <a:pt x="969" y="1203"/>
                  </a:lnTo>
                  <a:lnTo>
                    <a:pt x="1018" y="1175"/>
                  </a:lnTo>
                  <a:lnTo>
                    <a:pt x="1065" y="1142"/>
                  </a:lnTo>
                  <a:lnTo>
                    <a:pt x="1106" y="1105"/>
                  </a:lnTo>
                  <a:lnTo>
                    <a:pt x="1145" y="1063"/>
                  </a:lnTo>
                  <a:lnTo>
                    <a:pt x="1178" y="1017"/>
                  </a:lnTo>
                  <a:lnTo>
                    <a:pt x="1205" y="967"/>
                  </a:lnTo>
                  <a:lnTo>
                    <a:pt x="1228" y="915"/>
                  </a:lnTo>
                  <a:lnTo>
                    <a:pt x="1244" y="859"/>
                  </a:lnTo>
                  <a:lnTo>
                    <a:pt x="1255" y="800"/>
                  </a:lnTo>
                  <a:lnTo>
                    <a:pt x="1258" y="741"/>
                  </a:lnTo>
                  <a:lnTo>
                    <a:pt x="1255" y="681"/>
                  </a:lnTo>
                  <a:lnTo>
                    <a:pt x="1244" y="622"/>
                  </a:lnTo>
                  <a:lnTo>
                    <a:pt x="1228" y="568"/>
                  </a:lnTo>
                  <a:lnTo>
                    <a:pt x="1205" y="515"/>
                  </a:lnTo>
                  <a:lnTo>
                    <a:pt x="1178" y="465"/>
                  </a:lnTo>
                  <a:lnTo>
                    <a:pt x="1145" y="419"/>
                  </a:lnTo>
                  <a:lnTo>
                    <a:pt x="1106" y="376"/>
                  </a:lnTo>
                  <a:lnTo>
                    <a:pt x="1065" y="339"/>
                  </a:lnTo>
                  <a:lnTo>
                    <a:pt x="1018" y="306"/>
                  </a:lnTo>
                  <a:lnTo>
                    <a:pt x="969" y="279"/>
                  </a:lnTo>
                  <a:lnTo>
                    <a:pt x="916" y="256"/>
                  </a:lnTo>
                  <a:lnTo>
                    <a:pt x="860" y="239"/>
                  </a:lnTo>
                  <a:lnTo>
                    <a:pt x="803" y="229"/>
                  </a:lnTo>
                  <a:lnTo>
                    <a:pt x="742" y="226"/>
                  </a:lnTo>
                  <a:close/>
                  <a:moveTo>
                    <a:pt x="742" y="0"/>
                  </a:moveTo>
                  <a:lnTo>
                    <a:pt x="814" y="3"/>
                  </a:lnTo>
                  <a:lnTo>
                    <a:pt x="883" y="13"/>
                  </a:lnTo>
                  <a:lnTo>
                    <a:pt x="950" y="29"/>
                  </a:lnTo>
                  <a:lnTo>
                    <a:pt x="1015" y="51"/>
                  </a:lnTo>
                  <a:lnTo>
                    <a:pt x="1078" y="79"/>
                  </a:lnTo>
                  <a:lnTo>
                    <a:pt x="1136" y="112"/>
                  </a:lnTo>
                  <a:lnTo>
                    <a:pt x="1191" y="150"/>
                  </a:lnTo>
                  <a:lnTo>
                    <a:pt x="1243" y="193"/>
                  </a:lnTo>
                  <a:lnTo>
                    <a:pt x="1290" y="241"/>
                  </a:lnTo>
                  <a:lnTo>
                    <a:pt x="1333" y="292"/>
                  </a:lnTo>
                  <a:lnTo>
                    <a:pt x="1371" y="348"/>
                  </a:lnTo>
                  <a:lnTo>
                    <a:pt x="1404" y="406"/>
                  </a:lnTo>
                  <a:lnTo>
                    <a:pt x="1433" y="468"/>
                  </a:lnTo>
                  <a:lnTo>
                    <a:pt x="1455" y="532"/>
                  </a:lnTo>
                  <a:lnTo>
                    <a:pt x="1471" y="601"/>
                  </a:lnTo>
                  <a:lnTo>
                    <a:pt x="1481" y="670"/>
                  </a:lnTo>
                  <a:lnTo>
                    <a:pt x="1484" y="741"/>
                  </a:lnTo>
                  <a:lnTo>
                    <a:pt x="1481" y="812"/>
                  </a:lnTo>
                  <a:lnTo>
                    <a:pt x="1471" y="882"/>
                  </a:lnTo>
                  <a:lnTo>
                    <a:pt x="1455" y="949"/>
                  </a:lnTo>
                  <a:lnTo>
                    <a:pt x="1433" y="1013"/>
                  </a:lnTo>
                  <a:lnTo>
                    <a:pt x="1404" y="1075"/>
                  </a:lnTo>
                  <a:lnTo>
                    <a:pt x="1371" y="1134"/>
                  </a:lnTo>
                  <a:lnTo>
                    <a:pt x="1333" y="1189"/>
                  </a:lnTo>
                  <a:lnTo>
                    <a:pt x="1290" y="1241"/>
                  </a:lnTo>
                  <a:lnTo>
                    <a:pt x="1243" y="1288"/>
                  </a:lnTo>
                  <a:lnTo>
                    <a:pt x="1191" y="1331"/>
                  </a:lnTo>
                  <a:lnTo>
                    <a:pt x="1136" y="1369"/>
                  </a:lnTo>
                  <a:lnTo>
                    <a:pt x="1078" y="1402"/>
                  </a:lnTo>
                  <a:lnTo>
                    <a:pt x="1015" y="1431"/>
                  </a:lnTo>
                  <a:lnTo>
                    <a:pt x="950" y="1453"/>
                  </a:lnTo>
                  <a:lnTo>
                    <a:pt x="883" y="1469"/>
                  </a:lnTo>
                  <a:lnTo>
                    <a:pt x="814" y="1479"/>
                  </a:lnTo>
                  <a:lnTo>
                    <a:pt x="742" y="1482"/>
                  </a:lnTo>
                  <a:lnTo>
                    <a:pt x="671" y="1479"/>
                  </a:lnTo>
                  <a:lnTo>
                    <a:pt x="602" y="1469"/>
                  </a:lnTo>
                  <a:lnTo>
                    <a:pt x="535" y="1453"/>
                  </a:lnTo>
                  <a:lnTo>
                    <a:pt x="470" y="1431"/>
                  </a:lnTo>
                  <a:lnTo>
                    <a:pt x="407" y="1402"/>
                  </a:lnTo>
                  <a:lnTo>
                    <a:pt x="349" y="1369"/>
                  </a:lnTo>
                  <a:lnTo>
                    <a:pt x="294" y="1331"/>
                  </a:lnTo>
                  <a:lnTo>
                    <a:pt x="242" y="1288"/>
                  </a:lnTo>
                  <a:lnTo>
                    <a:pt x="195" y="1241"/>
                  </a:lnTo>
                  <a:lnTo>
                    <a:pt x="152" y="1189"/>
                  </a:lnTo>
                  <a:lnTo>
                    <a:pt x="114" y="1134"/>
                  </a:lnTo>
                  <a:lnTo>
                    <a:pt x="81" y="1075"/>
                  </a:lnTo>
                  <a:lnTo>
                    <a:pt x="52" y="1013"/>
                  </a:lnTo>
                  <a:lnTo>
                    <a:pt x="30" y="949"/>
                  </a:lnTo>
                  <a:lnTo>
                    <a:pt x="14" y="882"/>
                  </a:lnTo>
                  <a:lnTo>
                    <a:pt x="4" y="812"/>
                  </a:lnTo>
                  <a:lnTo>
                    <a:pt x="0" y="741"/>
                  </a:lnTo>
                  <a:lnTo>
                    <a:pt x="4" y="670"/>
                  </a:lnTo>
                  <a:lnTo>
                    <a:pt x="14" y="601"/>
                  </a:lnTo>
                  <a:lnTo>
                    <a:pt x="30" y="532"/>
                  </a:lnTo>
                  <a:lnTo>
                    <a:pt x="52" y="468"/>
                  </a:lnTo>
                  <a:lnTo>
                    <a:pt x="81" y="406"/>
                  </a:lnTo>
                  <a:lnTo>
                    <a:pt x="114" y="348"/>
                  </a:lnTo>
                  <a:lnTo>
                    <a:pt x="152" y="292"/>
                  </a:lnTo>
                  <a:lnTo>
                    <a:pt x="195" y="241"/>
                  </a:lnTo>
                  <a:lnTo>
                    <a:pt x="242" y="193"/>
                  </a:lnTo>
                  <a:lnTo>
                    <a:pt x="294" y="150"/>
                  </a:lnTo>
                  <a:lnTo>
                    <a:pt x="349" y="112"/>
                  </a:lnTo>
                  <a:lnTo>
                    <a:pt x="407" y="79"/>
                  </a:lnTo>
                  <a:lnTo>
                    <a:pt x="470" y="51"/>
                  </a:lnTo>
                  <a:lnTo>
                    <a:pt x="535" y="29"/>
                  </a:lnTo>
                  <a:lnTo>
                    <a:pt x="602" y="13"/>
                  </a:lnTo>
                  <a:lnTo>
                    <a:pt x="671" y="3"/>
                  </a:lnTo>
                  <a:lnTo>
                    <a:pt x="742" y="0"/>
                  </a:lnTo>
                  <a:close/>
                </a:path>
              </a:pathLst>
            </a:custGeom>
            <a:solidFill>
              <a:schemeClr val="tx1">
                <a:lumMod val="75000"/>
                <a:lumOff val="25000"/>
              </a:schemeClr>
            </a:solidFill>
            <a:ln w="0">
              <a:noFill/>
              <a:prstDash val="solid"/>
              <a:round/>
            </a:ln>
          </p:spPr>
          <p:txBody>
            <a:bodyPr vert="horz" wrap="square" lIns="45715" tIns="22858" rIns="45715" bIns="22858" numCol="1" anchor="t" anchorCtr="0" compatLnSpc="1"/>
            <a:lstStyle/>
            <a:p>
              <a:endParaRPr lang="es-ES" sz="900"/>
            </a:p>
          </p:txBody>
        </p:sp>
      </p:grpSp>
      <p:sp>
        <p:nvSpPr>
          <p:cNvPr id="64" name="Textbox 1"/>
          <p:cNvSpPr/>
          <p:nvPr/>
        </p:nvSpPr>
        <p:spPr>
          <a:xfrm>
            <a:off x="9039645" y="1788797"/>
            <a:ext cx="2204990" cy="552913"/>
          </a:xfrm>
          <a:prstGeom prst="rect">
            <a:avLst/>
          </a:prstGeom>
        </p:spPr>
        <p:txBody>
          <a:bodyPr wrap="square" lIns="120846" tIns="60423" rIns="120846" bIns="60423">
            <a:spAutoFit/>
          </a:bodyPr>
          <a:lstStyle/>
          <a:p>
            <a:pPr algn="just"/>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Identify</a:t>
            </a:r>
          </a:p>
          <a:p>
            <a:pPr algn="just"/>
            <a:r>
              <a:rPr lang="en-US"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 nec, imperdiet iaculis, Sed aliquam ultrices mauris. Integer ante arcu</a:t>
            </a:r>
            <a:r>
              <a:rPr lang="es-MX"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a:t>
            </a:r>
            <a:endParaRPr lang="en-US" sz="800" b="1" dirty="0">
              <a:solidFill>
                <a:schemeClr val="bg1"/>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65" name="Textbox 1"/>
          <p:cNvSpPr/>
          <p:nvPr/>
        </p:nvSpPr>
        <p:spPr>
          <a:xfrm>
            <a:off x="9039645" y="2882857"/>
            <a:ext cx="2204990" cy="552913"/>
          </a:xfrm>
          <a:prstGeom prst="rect">
            <a:avLst/>
          </a:prstGeom>
        </p:spPr>
        <p:txBody>
          <a:bodyPr wrap="square" lIns="120846" tIns="60423" rIns="120846" bIns="60423">
            <a:spAutoFit/>
          </a:bodyPr>
          <a:lstStyle/>
          <a:p>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Brainstorm</a:t>
            </a:r>
          </a:p>
          <a:p>
            <a:pPr algn="just"/>
            <a:r>
              <a:rPr lang="en-US"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 nec, imperdiet iaculis, Sed aliquam ultrices mauris. Integer ante arcu</a:t>
            </a:r>
            <a:r>
              <a:rPr lang="es-MX"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a:t>
            </a:r>
            <a:endParaRPr lang="en-US" sz="800" b="1" dirty="0">
              <a:solidFill>
                <a:schemeClr val="bg1"/>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66" name="Textbox 1"/>
          <p:cNvSpPr/>
          <p:nvPr/>
        </p:nvSpPr>
        <p:spPr>
          <a:xfrm>
            <a:off x="9039645" y="3976917"/>
            <a:ext cx="2204990" cy="552913"/>
          </a:xfrm>
          <a:prstGeom prst="rect">
            <a:avLst/>
          </a:prstGeom>
        </p:spPr>
        <p:txBody>
          <a:bodyPr wrap="square" lIns="120846" tIns="60423" rIns="120846" bIns="60423">
            <a:spAutoFit/>
          </a:bodyPr>
          <a:lstStyle/>
          <a:p>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Design</a:t>
            </a:r>
          </a:p>
          <a:p>
            <a:pPr algn="just"/>
            <a:r>
              <a:rPr lang="en-US"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 nec, imperdiet iaculis, Sed aliquam ultrices mauris. Integer ante arcu</a:t>
            </a:r>
            <a:r>
              <a:rPr lang="es-MX"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a:t>
            </a:r>
            <a:endParaRPr lang="en-US" sz="800" b="1" dirty="0">
              <a:solidFill>
                <a:schemeClr val="bg1"/>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67" name="Textbox 1"/>
          <p:cNvSpPr/>
          <p:nvPr/>
        </p:nvSpPr>
        <p:spPr>
          <a:xfrm>
            <a:off x="9039645" y="5070976"/>
            <a:ext cx="2204990" cy="552913"/>
          </a:xfrm>
          <a:prstGeom prst="rect">
            <a:avLst/>
          </a:prstGeom>
        </p:spPr>
        <p:txBody>
          <a:bodyPr wrap="square" lIns="120846" tIns="60423" rIns="120846" bIns="60423">
            <a:spAutoFit/>
          </a:bodyPr>
          <a:lstStyle/>
          <a:p>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Build</a:t>
            </a:r>
          </a:p>
          <a:p>
            <a:pPr algn="just"/>
            <a:r>
              <a:rPr lang="en-US"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 nec, imperdiet iaculis, Sed aliquam ultrices mauris. Integer ante arcu</a:t>
            </a:r>
            <a:r>
              <a:rPr lang="es-MX" sz="800" dirty="0">
                <a:solidFill>
                  <a:schemeClr val="bg1"/>
                </a:solidFill>
                <a:latin typeface="Source Sans Pro" panose="020B0503030403020204" pitchFamily="34" charset="0"/>
                <a:ea typeface="Segoe UI" panose="020B0502040204020203" pitchFamily="34" charset="0"/>
                <a:cs typeface="Segoe UI" panose="020B0502040204020203" pitchFamily="34" charset="0"/>
              </a:rPr>
              <a:t>.</a:t>
            </a:r>
            <a:endParaRPr lang="en-US" sz="800" b="1" dirty="0">
              <a:solidFill>
                <a:schemeClr val="bg1"/>
              </a:solidFill>
              <a:latin typeface="Source Sans Pro" panose="020B0503030403020204" pitchFamily="34" charset="0"/>
              <a:ea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600"/>
                                        <p:tgtEl>
                                          <p:spTgt spid="68"/>
                                        </p:tgtEl>
                                      </p:cBhvr>
                                    </p:animEffect>
                                    <p:anim calcmode="lin" valueType="num">
                                      <p:cBhvr>
                                        <p:cTn id="12" dur="600" fill="hold"/>
                                        <p:tgtEl>
                                          <p:spTgt spid="68"/>
                                        </p:tgtEl>
                                        <p:attrNameLst>
                                          <p:attrName>ppt_x</p:attrName>
                                        </p:attrNameLst>
                                      </p:cBhvr>
                                      <p:tavLst>
                                        <p:tav tm="0">
                                          <p:val>
                                            <p:strVal val="#ppt_x"/>
                                          </p:val>
                                        </p:tav>
                                        <p:tav tm="100000">
                                          <p:val>
                                            <p:strVal val="#ppt_x"/>
                                          </p:val>
                                        </p:tav>
                                      </p:tavLst>
                                    </p:anim>
                                    <p:anim calcmode="lin" valueType="num">
                                      <p:cBhvr>
                                        <p:cTn id="13" dur="6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600"/>
                                        <p:tgtEl>
                                          <p:spTgt spid="69"/>
                                        </p:tgtEl>
                                      </p:cBhvr>
                                    </p:animEffect>
                                    <p:anim calcmode="lin" valueType="num">
                                      <p:cBhvr>
                                        <p:cTn id="18" dur="600" fill="hold"/>
                                        <p:tgtEl>
                                          <p:spTgt spid="69"/>
                                        </p:tgtEl>
                                        <p:attrNameLst>
                                          <p:attrName>ppt_x</p:attrName>
                                        </p:attrNameLst>
                                      </p:cBhvr>
                                      <p:tavLst>
                                        <p:tav tm="0">
                                          <p:val>
                                            <p:strVal val="#ppt_x"/>
                                          </p:val>
                                        </p:tav>
                                        <p:tav tm="100000">
                                          <p:val>
                                            <p:strVal val="#ppt_x"/>
                                          </p:val>
                                        </p:tav>
                                      </p:tavLst>
                                    </p:anim>
                                    <p:anim calcmode="lin" valueType="num">
                                      <p:cBhvr>
                                        <p:cTn id="19" dur="60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600"/>
                                        <p:tgtEl>
                                          <p:spTgt spid="70"/>
                                        </p:tgtEl>
                                      </p:cBhvr>
                                    </p:animEffect>
                                    <p:anim calcmode="lin" valueType="num">
                                      <p:cBhvr>
                                        <p:cTn id="24" dur="600" fill="hold"/>
                                        <p:tgtEl>
                                          <p:spTgt spid="70"/>
                                        </p:tgtEl>
                                        <p:attrNameLst>
                                          <p:attrName>ppt_x</p:attrName>
                                        </p:attrNameLst>
                                      </p:cBhvr>
                                      <p:tavLst>
                                        <p:tav tm="0">
                                          <p:val>
                                            <p:strVal val="#ppt_x"/>
                                          </p:val>
                                        </p:tav>
                                        <p:tav tm="100000">
                                          <p:val>
                                            <p:strVal val="#ppt_x"/>
                                          </p:val>
                                        </p:tav>
                                      </p:tavLst>
                                    </p:anim>
                                    <p:anim calcmode="lin" valueType="num">
                                      <p:cBhvr>
                                        <p:cTn id="25" dur="600" fill="hold"/>
                                        <p:tgtEl>
                                          <p:spTgt spid="7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600"/>
                                        <p:tgtEl>
                                          <p:spTgt spid="71"/>
                                        </p:tgtEl>
                                      </p:cBhvr>
                                    </p:animEffect>
                                    <p:anim calcmode="lin" valueType="num">
                                      <p:cBhvr>
                                        <p:cTn id="30" dur="600" fill="hold"/>
                                        <p:tgtEl>
                                          <p:spTgt spid="71"/>
                                        </p:tgtEl>
                                        <p:attrNameLst>
                                          <p:attrName>ppt_x</p:attrName>
                                        </p:attrNameLst>
                                      </p:cBhvr>
                                      <p:tavLst>
                                        <p:tav tm="0">
                                          <p:val>
                                            <p:strVal val="#ppt_x"/>
                                          </p:val>
                                        </p:tav>
                                        <p:tav tm="100000">
                                          <p:val>
                                            <p:strVal val="#ppt_x"/>
                                          </p:val>
                                        </p:tav>
                                      </p:tavLst>
                                    </p:anim>
                                    <p:anim calcmode="lin" valueType="num">
                                      <p:cBhvr>
                                        <p:cTn id="31" dur="600" fill="hold"/>
                                        <p:tgtEl>
                                          <p:spTgt spid="71"/>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5500"/>
                            </p:stCondLst>
                            <p:childTnLst>
                              <p:par>
                                <p:cTn id="41" presetID="2" presetClass="entr" presetSubtype="4" decel="10000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750"/>
                                        <p:tgtEl>
                                          <p:spTgt spid="64"/>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childTnLst>
                          </p:cTn>
                        </p:par>
                        <p:par>
                          <p:cTn id="56" fill="hold">
                            <p:stCondLst>
                              <p:cond delay="7000"/>
                            </p:stCondLst>
                            <p:childTnLst>
                              <p:par>
                                <p:cTn id="57" presetID="2" presetClass="entr" presetSubtype="4" decel="10000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750"/>
                                        <p:tgtEl>
                                          <p:spTgt spid="6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par>
                          <p:cTn id="72" fill="hold">
                            <p:stCondLst>
                              <p:cond delay="8500"/>
                            </p:stCondLst>
                            <p:childTnLst>
                              <p:par>
                                <p:cTn id="73" presetID="2" presetClass="entr" presetSubtype="4" decel="10000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10"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750"/>
                                        <p:tgtEl>
                                          <p:spTgt spid="66"/>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left)">
                                      <p:cBhvr>
                                        <p:cTn id="87" dur="500"/>
                                        <p:tgtEl>
                                          <p:spTgt spid="59"/>
                                        </p:tgtEl>
                                      </p:cBhvr>
                                    </p:animEffect>
                                  </p:childTnLst>
                                </p:cTn>
                              </p:par>
                            </p:childTnLst>
                          </p:cTn>
                        </p:par>
                        <p:par>
                          <p:cTn id="88" fill="hold">
                            <p:stCondLst>
                              <p:cond delay="10000"/>
                            </p:stCondLst>
                            <p:childTnLst>
                              <p:par>
                                <p:cTn id="89" presetID="2" presetClass="entr" presetSubtype="4" decel="100000" fill="hold" nodeType="afterEffect">
                                  <p:stCondLst>
                                    <p:cond delay="0"/>
                                  </p:stCondLst>
                                  <p:childTnLst>
                                    <p:set>
                                      <p:cBhvr>
                                        <p:cTn id="90" dur="1" fill="hold">
                                          <p:stCondLst>
                                            <p:cond delay="0"/>
                                          </p:stCondLst>
                                        </p:cTn>
                                        <p:tgtEl>
                                          <p:spTgt spid="61"/>
                                        </p:tgtEl>
                                        <p:attrNameLst>
                                          <p:attrName>style.visibility</p:attrName>
                                        </p:attrNameLst>
                                      </p:cBhvr>
                                      <p:to>
                                        <p:strVal val="visible"/>
                                      </p:to>
                                    </p:set>
                                    <p:anim calcmode="lin" valueType="num">
                                      <p:cBhvr additive="base">
                                        <p:cTn id="91" dur="500" fill="hold"/>
                                        <p:tgtEl>
                                          <p:spTgt spid="61"/>
                                        </p:tgtEl>
                                        <p:attrNameLst>
                                          <p:attrName>ppt_x</p:attrName>
                                        </p:attrNameLst>
                                      </p:cBhvr>
                                      <p:tavLst>
                                        <p:tav tm="0">
                                          <p:val>
                                            <p:strVal val="#ppt_x"/>
                                          </p:val>
                                        </p:tav>
                                        <p:tav tm="100000">
                                          <p:val>
                                            <p:strVal val="#ppt_x"/>
                                          </p:val>
                                        </p:tav>
                                      </p:tavLst>
                                    </p:anim>
                                    <p:anim calcmode="lin" valueType="num">
                                      <p:cBhvr additive="base">
                                        <p:cTn id="92" dur="500" fill="hold"/>
                                        <p:tgtEl>
                                          <p:spTgt spid="61"/>
                                        </p:tgtEl>
                                        <p:attrNameLst>
                                          <p:attrName>ppt_y</p:attrName>
                                        </p:attrNameLst>
                                      </p:cBhvr>
                                      <p:tavLst>
                                        <p:tav tm="0">
                                          <p:val>
                                            <p:strVal val="1+#ppt_h/2"/>
                                          </p:val>
                                        </p:tav>
                                        <p:tav tm="100000">
                                          <p:val>
                                            <p:strVal val="#ppt_y"/>
                                          </p:val>
                                        </p:tav>
                                      </p:tavLst>
                                    </p:anim>
                                  </p:childTnLst>
                                </p:cTn>
                              </p:par>
                              <p:par>
                                <p:cTn id="93" presetID="10" presetClass="entr" presetSubtype="0"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68" grpId="0" animBg="1"/>
      <p:bldP spid="69" grpId="0" animBg="1"/>
      <p:bldP spid="16" grpId="0"/>
      <p:bldP spid="46" grpId="0" animBg="1"/>
      <p:bldP spid="47" grpId="0" animBg="1"/>
      <p:bldP spid="51" grpId="0" animBg="1"/>
      <p:bldP spid="52" grpId="0" animBg="1"/>
      <p:bldP spid="53" grpId="0" animBg="1"/>
      <p:bldP spid="54" grpId="0" animBg="1"/>
      <p:bldP spid="58" grpId="0" animBg="1"/>
      <p:bldP spid="59" grpId="0" animBg="1"/>
      <p:bldP spid="60" grpId="0" animBg="1"/>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13"/>
          <p:cNvSpPr/>
          <p:nvPr/>
        </p:nvSpPr>
        <p:spPr bwMode="auto">
          <a:xfrm>
            <a:off x="309" y="2819435"/>
            <a:ext cx="12191383" cy="1509561"/>
          </a:xfrm>
          <a:prstGeom prst="rect">
            <a:avLst/>
          </a:prstGeom>
          <a:solidFill>
            <a:schemeClr val="accent4"/>
          </a:solidFill>
          <a:ln>
            <a:noFill/>
          </a:ln>
        </p:spPr>
        <p:txBody>
          <a:bodyPr lIns="0" tIns="0" rIns="0" bIns="0" rtlCol="0" anchor="ctr"/>
          <a:lstStyle/>
          <a:p>
            <a:pPr algn="ctr"/>
            <a:endParaRPr lang="es-ES" sz="900"/>
          </a:p>
        </p:txBody>
      </p:sp>
      <p:sp>
        <p:nvSpPr>
          <p:cNvPr id="44" name="Rectángulo 13"/>
          <p:cNvSpPr/>
          <p:nvPr/>
        </p:nvSpPr>
        <p:spPr bwMode="auto">
          <a:xfrm>
            <a:off x="309" y="1315464"/>
            <a:ext cx="12191383" cy="2953220"/>
          </a:xfrm>
          <a:prstGeom prst="rect">
            <a:avLst/>
          </a:prstGeom>
          <a:solidFill>
            <a:schemeClr val="accent4">
              <a:lumMod val="50000"/>
            </a:schemeClr>
          </a:solidFill>
          <a:ln>
            <a:noFill/>
          </a:ln>
        </p:spPr>
        <p:txBody>
          <a:bodyPr lIns="0" tIns="0" rIns="0" bIns="0" rtlCol="0" anchor="ctr"/>
          <a:lstStyle/>
          <a:p>
            <a:pPr algn="ctr"/>
            <a:endParaRPr lang="es-ES" sz="900"/>
          </a:p>
        </p:txBody>
      </p:sp>
      <p:sp>
        <p:nvSpPr>
          <p:cNvPr id="7" name="6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8" name="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4" name="Marcador de número de diapositiva 3"/>
          <p:cNvSpPr>
            <a:spLocks noGrp="1"/>
          </p:cNvSpPr>
          <p:nvPr>
            <p:ph type="sldNum" sz="quarter" idx="12"/>
          </p:nvPr>
        </p:nvSpPr>
        <p:spPr/>
        <p:txBody>
          <a:bodyPr/>
          <a:lstStyle/>
          <a:p>
            <a:fld id="{63356E29-4ECD-4C2B-B26A-7C34C1F3AF5F}" type="slidenum">
              <a:rPr lang="es-SV" smtClean="0"/>
              <a:t>13</a:t>
            </a:fld>
            <a:endParaRPr lang="es-SV" dirty="0"/>
          </a:p>
        </p:txBody>
      </p:sp>
      <p:sp>
        <p:nvSpPr>
          <p:cNvPr id="9" name="8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13" name="Textbox 1"/>
          <p:cNvSpPr/>
          <p:nvPr/>
        </p:nvSpPr>
        <p:spPr>
          <a:xfrm>
            <a:off x="571743" y="4626201"/>
            <a:ext cx="5336313" cy="1168674"/>
          </a:xfrm>
          <a:prstGeom prst="rect">
            <a:avLst/>
          </a:prstGeom>
        </p:spPr>
        <p:txBody>
          <a:bodyPr wrap="square" lIns="121052" tIns="60526" rIns="121052" bIns="60526">
            <a:spAutoFit/>
          </a:bodyPr>
          <a:lstStyle/>
          <a:p>
            <a:pPr>
              <a:lnSpc>
                <a:spcPct val="125000"/>
              </a:lnSpc>
              <a:spcAft>
                <a:spcPts val="600"/>
              </a:spcAft>
            </a:pPr>
            <a:r>
              <a:rPr lang="es-MX"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s-MX" sz="1200" dirty="0" err="1">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14" name="Textbox 1"/>
          <p:cNvSpPr/>
          <p:nvPr/>
        </p:nvSpPr>
        <p:spPr>
          <a:xfrm>
            <a:off x="6244536" y="4947260"/>
            <a:ext cx="5336313" cy="860898"/>
          </a:xfrm>
          <a:prstGeom prst="rect">
            <a:avLst/>
          </a:prstGeom>
        </p:spPr>
        <p:txBody>
          <a:bodyPr wrap="square" lIns="121052" tIns="60526" rIns="121052" bIns="60526">
            <a:spAutoFit/>
          </a:bodyPr>
          <a:lstStyle/>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15" name="7 Rectángulo redondeado"/>
          <p:cNvSpPr>
            <a:spLocks noChangeAspect="1"/>
          </p:cNvSpPr>
          <p:nvPr/>
        </p:nvSpPr>
        <p:spPr bwMode="auto">
          <a:xfrm flipH="1">
            <a:off x="4453507" y="1490942"/>
            <a:ext cx="2605907" cy="2153129"/>
          </a:xfrm>
          <a:custGeom>
            <a:avLst/>
            <a:gdLst/>
            <a:ahLst/>
            <a:cxnLst/>
            <a:rect l="l" t="t" r="r" b="b"/>
            <a:pathLst>
              <a:path w="3862268" h="3191196">
                <a:moveTo>
                  <a:pt x="1925740" y="148"/>
                </a:moveTo>
                <a:cubicBezTo>
                  <a:pt x="1860774" y="2638"/>
                  <a:pt x="1798166" y="36303"/>
                  <a:pt x="1761278" y="95685"/>
                </a:cubicBezTo>
                <a:lnTo>
                  <a:pt x="34470" y="2875534"/>
                </a:lnTo>
                <a:cubicBezTo>
                  <a:pt x="29530" y="2883487"/>
                  <a:pt x="25208" y="2891649"/>
                  <a:pt x="22324" y="2900336"/>
                </a:cubicBezTo>
                <a:cubicBezTo>
                  <a:pt x="7420" y="2926411"/>
                  <a:pt x="0" y="2956675"/>
                  <a:pt x="0" y="2988673"/>
                </a:cubicBezTo>
                <a:cubicBezTo>
                  <a:pt x="0" y="3100523"/>
                  <a:pt x="90674" y="3191195"/>
                  <a:pt x="202522" y="3191195"/>
                </a:cubicBezTo>
                <a:lnTo>
                  <a:pt x="3659071" y="3191196"/>
                </a:lnTo>
                <a:cubicBezTo>
                  <a:pt x="3691164" y="3191196"/>
                  <a:pt x="3721513" y="3183731"/>
                  <a:pt x="3747629" y="3168723"/>
                </a:cubicBezTo>
                <a:lnTo>
                  <a:pt x="3766966" y="3159253"/>
                </a:lnTo>
                <a:lnTo>
                  <a:pt x="3780334" y="3146672"/>
                </a:lnTo>
                <a:cubicBezTo>
                  <a:pt x="3794488" y="3140035"/>
                  <a:pt x="3805511" y="3129394"/>
                  <a:pt x="3813079" y="3115856"/>
                </a:cubicBezTo>
                <a:cubicBezTo>
                  <a:pt x="3823609" y="3107539"/>
                  <a:pt x="3830992" y="3096759"/>
                  <a:pt x="3834583" y="3083961"/>
                </a:cubicBezTo>
                <a:cubicBezTo>
                  <a:pt x="3844659" y="3071408"/>
                  <a:pt x="3850646" y="3056506"/>
                  <a:pt x="3854015" y="3040649"/>
                </a:cubicBezTo>
                <a:cubicBezTo>
                  <a:pt x="3869811" y="2988478"/>
                  <a:pt x="3863155" y="2930293"/>
                  <a:pt x="3832134" y="2880355"/>
                </a:cubicBezTo>
                <a:lnTo>
                  <a:pt x="2105638" y="101007"/>
                </a:lnTo>
                <a:cubicBezTo>
                  <a:pt x="2099712" y="85910"/>
                  <a:pt x="2089889" y="72967"/>
                  <a:pt x="2075677" y="63928"/>
                </a:cubicBezTo>
                <a:cubicBezTo>
                  <a:pt x="2073991" y="61606"/>
                  <a:pt x="2071945" y="59656"/>
                  <a:pt x="2069520" y="58134"/>
                </a:cubicBezTo>
                <a:lnTo>
                  <a:pt x="2040176" y="30518"/>
                </a:lnTo>
                <a:lnTo>
                  <a:pt x="2040176" y="30517"/>
                </a:lnTo>
                <a:cubicBezTo>
                  <a:pt x="2004547" y="8384"/>
                  <a:pt x="1964719" y="-1345"/>
                  <a:pt x="1925740" y="148"/>
                </a:cubicBezTo>
                <a:close/>
              </a:path>
            </a:pathLst>
          </a:custGeom>
          <a:solidFill>
            <a:schemeClr val="accent3"/>
          </a:solidFill>
          <a:ln w="165100">
            <a:solidFill>
              <a:schemeClr val="bg1"/>
            </a:solidFill>
          </a:ln>
        </p:spPr>
        <p:txBody>
          <a:bodyPr lIns="125985" tIns="377956" rIns="125985" bIns="89990" rtlCol="0" anchor="t"/>
          <a:lstStyle/>
          <a:p>
            <a:pPr algn="ctr"/>
            <a:r>
              <a:rPr lang="es-MX"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7 Rectángulo redondeado"/>
          <p:cNvSpPr>
            <a:spLocks noChangeAspect="1"/>
          </p:cNvSpPr>
          <p:nvPr/>
        </p:nvSpPr>
        <p:spPr bwMode="auto">
          <a:xfrm flipH="1">
            <a:off x="3193513" y="1490942"/>
            <a:ext cx="2605907" cy="2153129"/>
          </a:xfrm>
          <a:custGeom>
            <a:avLst/>
            <a:gdLst/>
            <a:ahLst/>
            <a:cxnLst/>
            <a:rect l="l" t="t" r="r" b="b"/>
            <a:pathLst>
              <a:path w="3862268" h="3191196">
                <a:moveTo>
                  <a:pt x="1925740" y="148"/>
                </a:moveTo>
                <a:cubicBezTo>
                  <a:pt x="1860774" y="2638"/>
                  <a:pt x="1798166" y="36303"/>
                  <a:pt x="1761278" y="95685"/>
                </a:cubicBezTo>
                <a:lnTo>
                  <a:pt x="34470" y="2875534"/>
                </a:lnTo>
                <a:cubicBezTo>
                  <a:pt x="29530" y="2883487"/>
                  <a:pt x="25208" y="2891649"/>
                  <a:pt x="22324" y="2900336"/>
                </a:cubicBezTo>
                <a:cubicBezTo>
                  <a:pt x="7420" y="2926411"/>
                  <a:pt x="0" y="2956675"/>
                  <a:pt x="0" y="2988673"/>
                </a:cubicBezTo>
                <a:cubicBezTo>
                  <a:pt x="0" y="3100523"/>
                  <a:pt x="90674" y="3191195"/>
                  <a:pt x="202522" y="3191195"/>
                </a:cubicBezTo>
                <a:lnTo>
                  <a:pt x="3659071" y="3191196"/>
                </a:lnTo>
                <a:cubicBezTo>
                  <a:pt x="3691164" y="3191196"/>
                  <a:pt x="3721513" y="3183731"/>
                  <a:pt x="3747629" y="3168723"/>
                </a:cubicBezTo>
                <a:lnTo>
                  <a:pt x="3766966" y="3159253"/>
                </a:lnTo>
                <a:lnTo>
                  <a:pt x="3780334" y="3146672"/>
                </a:lnTo>
                <a:cubicBezTo>
                  <a:pt x="3794488" y="3140035"/>
                  <a:pt x="3805511" y="3129394"/>
                  <a:pt x="3813079" y="3115856"/>
                </a:cubicBezTo>
                <a:cubicBezTo>
                  <a:pt x="3823609" y="3107539"/>
                  <a:pt x="3830992" y="3096759"/>
                  <a:pt x="3834583" y="3083961"/>
                </a:cubicBezTo>
                <a:cubicBezTo>
                  <a:pt x="3844659" y="3071408"/>
                  <a:pt x="3850646" y="3056506"/>
                  <a:pt x="3854015" y="3040649"/>
                </a:cubicBezTo>
                <a:cubicBezTo>
                  <a:pt x="3869811" y="2988478"/>
                  <a:pt x="3863155" y="2930293"/>
                  <a:pt x="3832134" y="2880355"/>
                </a:cubicBezTo>
                <a:lnTo>
                  <a:pt x="2105638" y="101007"/>
                </a:lnTo>
                <a:cubicBezTo>
                  <a:pt x="2099712" y="85910"/>
                  <a:pt x="2089889" y="72967"/>
                  <a:pt x="2075677" y="63928"/>
                </a:cubicBezTo>
                <a:cubicBezTo>
                  <a:pt x="2073991" y="61606"/>
                  <a:pt x="2071945" y="59656"/>
                  <a:pt x="2069520" y="58134"/>
                </a:cubicBezTo>
                <a:lnTo>
                  <a:pt x="2040176" y="30518"/>
                </a:lnTo>
                <a:lnTo>
                  <a:pt x="2040176" y="30517"/>
                </a:lnTo>
                <a:cubicBezTo>
                  <a:pt x="2004547" y="8384"/>
                  <a:pt x="1964719" y="-1345"/>
                  <a:pt x="1925740" y="148"/>
                </a:cubicBezTo>
                <a:close/>
              </a:path>
            </a:pathLst>
          </a:custGeom>
          <a:solidFill>
            <a:schemeClr val="accent2"/>
          </a:solidFill>
          <a:ln w="165100">
            <a:solidFill>
              <a:schemeClr val="bg1"/>
            </a:solidFill>
          </a:ln>
        </p:spPr>
        <p:txBody>
          <a:bodyPr lIns="125985" tIns="377956" rIns="125985" bIns="89990" rtlCol="0" anchor="t"/>
          <a:lstStyle/>
          <a:p>
            <a:pPr algn="ctr"/>
            <a:r>
              <a:rPr lang="es-MX"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7" name="7 Rectángulo redondeado"/>
          <p:cNvSpPr>
            <a:spLocks noChangeAspect="1"/>
          </p:cNvSpPr>
          <p:nvPr/>
        </p:nvSpPr>
        <p:spPr bwMode="auto">
          <a:xfrm flipH="1">
            <a:off x="1933520" y="1490942"/>
            <a:ext cx="2605907" cy="2153129"/>
          </a:xfrm>
          <a:custGeom>
            <a:avLst/>
            <a:gdLst/>
            <a:ahLst/>
            <a:cxnLst/>
            <a:rect l="l" t="t" r="r" b="b"/>
            <a:pathLst>
              <a:path w="3862268" h="3191196">
                <a:moveTo>
                  <a:pt x="1925740" y="148"/>
                </a:moveTo>
                <a:cubicBezTo>
                  <a:pt x="1860774" y="2638"/>
                  <a:pt x="1798166" y="36303"/>
                  <a:pt x="1761278" y="95685"/>
                </a:cubicBezTo>
                <a:lnTo>
                  <a:pt x="34470" y="2875534"/>
                </a:lnTo>
                <a:cubicBezTo>
                  <a:pt x="29530" y="2883487"/>
                  <a:pt x="25208" y="2891649"/>
                  <a:pt x="22324" y="2900336"/>
                </a:cubicBezTo>
                <a:cubicBezTo>
                  <a:pt x="7420" y="2926411"/>
                  <a:pt x="0" y="2956675"/>
                  <a:pt x="0" y="2988673"/>
                </a:cubicBezTo>
                <a:cubicBezTo>
                  <a:pt x="0" y="3100523"/>
                  <a:pt x="90674" y="3191195"/>
                  <a:pt x="202522" y="3191195"/>
                </a:cubicBezTo>
                <a:lnTo>
                  <a:pt x="3659071" y="3191196"/>
                </a:lnTo>
                <a:cubicBezTo>
                  <a:pt x="3691164" y="3191196"/>
                  <a:pt x="3721513" y="3183731"/>
                  <a:pt x="3747629" y="3168723"/>
                </a:cubicBezTo>
                <a:lnTo>
                  <a:pt x="3766966" y="3159253"/>
                </a:lnTo>
                <a:lnTo>
                  <a:pt x="3780334" y="3146672"/>
                </a:lnTo>
                <a:cubicBezTo>
                  <a:pt x="3794488" y="3140035"/>
                  <a:pt x="3805511" y="3129394"/>
                  <a:pt x="3813079" y="3115856"/>
                </a:cubicBezTo>
                <a:cubicBezTo>
                  <a:pt x="3823609" y="3107539"/>
                  <a:pt x="3830992" y="3096759"/>
                  <a:pt x="3834583" y="3083961"/>
                </a:cubicBezTo>
                <a:cubicBezTo>
                  <a:pt x="3844659" y="3071408"/>
                  <a:pt x="3850646" y="3056506"/>
                  <a:pt x="3854015" y="3040649"/>
                </a:cubicBezTo>
                <a:cubicBezTo>
                  <a:pt x="3869811" y="2988478"/>
                  <a:pt x="3863155" y="2930293"/>
                  <a:pt x="3832134" y="2880355"/>
                </a:cubicBezTo>
                <a:lnTo>
                  <a:pt x="2105638" y="101007"/>
                </a:lnTo>
                <a:cubicBezTo>
                  <a:pt x="2099712" y="85910"/>
                  <a:pt x="2089889" y="72967"/>
                  <a:pt x="2075677" y="63928"/>
                </a:cubicBezTo>
                <a:cubicBezTo>
                  <a:pt x="2073991" y="61606"/>
                  <a:pt x="2071945" y="59656"/>
                  <a:pt x="2069520" y="58134"/>
                </a:cubicBezTo>
                <a:lnTo>
                  <a:pt x="2040176" y="30518"/>
                </a:lnTo>
                <a:lnTo>
                  <a:pt x="2040176" y="30517"/>
                </a:lnTo>
                <a:cubicBezTo>
                  <a:pt x="2004547" y="8384"/>
                  <a:pt x="1964719" y="-1345"/>
                  <a:pt x="1925740" y="148"/>
                </a:cubicBezTo>
                <a:close/>
              </a:path>
            </a:pathLst>
          </a:custGeom>
          <a:solidFill>
            <a:schemeClr val="accent4"/>
          </a:solidFill>
          <a:ln w="165100">
            <a:solidFill>
              <a:schemeClr val="bg1"/>
            </a:solidFill>
          </a:ln>
        </p:spPr>
        <p:txBody>
          <a:bodyPr lIns="125985" tIns="377956" rIns="125985" bIns="89990" rtlCol="0" anchor="t"/>
          <a:lstStyle/>
          <a:p>
            <a:pPr algn="ctr"/>
            <a:r>
              <a:rPr lang="es-MX"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8" name="7 Rectángulo redondeado"/>
          <p:cNvSpPr>
            <a:spLocks noChangeAspect="1"/>
          </p:cNvSpPr>
          <p:nvPr/>
        </p:nvSpPr>
        <p:spPr bwMode="auto">
          <a:xfrm flipH="1">
            <a:off x="673525" y="1490942"/>
            <a:ext cx="2605907" cy="2153129"/>
          </a:xfrm>
          <a:custGeom>
            <a:avLst/>
            <a:gdLst/>
            <a:ahLst/>
            <a:cxnLst/>
            <a:rect l="l" t="t" r="r" b="b"/>
            <a:pathLst>
              <a:path w="3862268" h="3191196">
                <a:moveTo>
                  <a:pt x="1925740" y="148"/>
                </a:moveTo>
                <a:cubicBezTo>
                  <a:pt x="1860774" y="2638"/>
                  <a:pt x="1798166" y="36303"/>
                  <a:pt x="1761278" y="95685"/>
                </a:cubicBezTo>
                <a:lnTo>
                  <a:pt x="34470" y="2875534"/>
                </a:lnTo>
                <a:cubicBezTo>
                  <a:pt x="29530" y="2883487"/>
                  <a:pt x="25208" y="2891649"/>
                  <a:pt x="22324" y="2900336"/>
                </a:cubicBezTo>
                <a:cubicBezTo>
                  <a:pt x="7420" y="2926411"/>
                  <a:pt x="0" y="2956675"/>
                  <a:pt x="0" y="2988673"/>
                </a:cubicBezTo>
                <a:cubicBezTo>
                  <a:pt x="0" y="3100523"/>
                  <a:pt x="90674" y="3191195"/>
                  <a:pt x="202522" y="3191195"/>
                </a:cubicBezTo>
                <a:lnTo>
                  <a:pt x="3659071" y="3191196"/>
                </a:lnTo>
                <a:cubicBezTo>
                  <a:pt x="3691164" y="3191196"/>
                  <a:pt x="3721513" y="3183731"/>
                  <a:pt x="3747629" y="3168723"/>
                </a:cubicBezTo>
                <a:lnTo>
                  <a:pt x="3766966" y="3159253"/>
                </a:lnTo>
                <a:lnTo>
                  <a:pt x="3780334" y="3146672"/>
                </a:lnTo>
                <a:cubicBezTo>
                  <a:pt x="3794488" y="3140035"/>
                  <a:pt x="3805511" y="3129394"/>
                  <a:pt x="3813079" y="3115856"/>
                </a:cubicBezTo>
                <a:cubicBezTo>
                  <a:pt x="3823609" y="3107539"/>
                  <a:pt x="3830992" y="3096759"/>
                  <a:pt x="3834583" y="3083961"/>
                </a:cubicBezTo>
                <a:cubicBezTo>
                  <a:pt x="3844659" y="3071408"/>
                  <a:pt x="3850646" y="3056506"/>
                  <a:pt x="3854015" y="3040649"/>
                </a:cubicBezTo>
                <a:cubicBezTo>
                  <a:pt x="3869811" y="2988478"/>
                  <a:pt x="3863155" y="2930293"/>
                  <a:pt x="3832134" y="2880355"/>
                </a:cubicBezTo>
                <a:lnTo>
                  <a:pt x="2105638" y="101007"/>
                </a:lnTo>
                <a:cubicBezTo>
                  <a:pt x="2099712" y="85910"/>
                  <a:pt x="2089889" y="72967"/>
                  <a:pt x="2075677" y="63928"/>
                </a:cubicBezTo>
                <a:cubicBezTo>
                  <a:pt x="2073991" y="61606"/>
                  <a:pt x="2071945" y="59656"/>
                  <a:pt x="2069520" y="58134"/>
                </a:cubicBezTo>
                <a:lnTo>
                  <a:pt x="2040176" y="30518"/>
                </a:lnTo>
                <a:lnTo>
                  <a:pt x="2040176" y="30517"/>
                </a:lnTo>
                <a:cubicBezTo>
                  <a:pt x="2004547" y="8384"/>
                  <a:pt x="1964719" y="-1345"/>
                  <a:pt x="1925740" y="148"/>
                </a:cubicBezTo>
                <a:close/>
              </a:path>
            </a:pathLst>
          </a:custGeom>
          <a:solidFill>
            <a:schemeClr val="accent1"/>
          </a:solidFill>
          <a:ln w="165100">
            <a:solidFill>
              <a:schemeClr val="bg1"/>
            </a:solidFill>
          </a:ln>
        </p:spPr>
        <p:txBody>
          <a:bodyPr lIns="125985" tIns="377956" rIns="125985" bIns="89990" rtlCol="0" anchor="t"/>
          <a:lstStyle/>
          <a:p>
            <a:pPr algn="ctr"/>
            <a:r>
              <a:rPr lang="es-MX"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3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19" name="Group 15"/>
          <p:cNvGrpSpPr>
            <a:grpSpLocks noChangeAspect="1"/>
          </p:cNvGrpSpPr>
          <p:nvPr/>
        </p:nvGrpSpPr>
        <p:grpSpPr bwMode="auto">
          <a:xfrm>
            <a:off x="6063234" y="3049406"/>
            <a:ext cx="370264" cy="366368"/>
            <a:chOff x="12172" y="2923"/>
            <a:chExt cx="1615" cy="1598"/>
          </a:xfrm>
          <a:solidFill>
            <a:srgbClr val="FFFFFF"/>
          </a:solidFill>
        </p:grpSpPr>
        <p:sp>
          <p:nvSpPr>
            <p:cNvPr id="22"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23"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24" name="Group 21"/>
          <p:cNvGrpSpPr>
            <a:grpSpLocks noChangeAspect="1"/>
          </p:cNvGrpSpPr>
          <p:nvPr/>
        </p:nvGrpSpPr>
        <p:grpSpPr bwMode="auto">
          <a:xfrm>
            <a:off x="4803355" y="3121398"/>
            <a:ext cx="370035" cy="294376"/>
            <a:chOff x="12486" y="4334"/>
            <a:chExt cx="1614" cy="1284"/>
          </a:xfrm>
          <a:solidFill>
            <a:srgbClr val="FFFFFF"/>
          </a:solidFill>
        </p:grpSpPr>
        <p:sp>
          <p:nvSpPr>
            <p:cNvPr id="25"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26"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27" name="Freeform 6"/>
          <p:cNvSpPr>
            <a:spLocks noChangeAspect="1" noEditPoints="1"/>
          </p:cNvSpPr>
          <p:nvPr/>
        </p:nvSpPr>
        <p:spPr bwMode="auto">
          <a:xfrm>
            <a:off x="3555260" y="3080265"/>
            <a:ext cx="346240" cy="335509"/>
          </a:xfrm>
          <a:custGeom>
            <a:avLst/>
            <a:gdLst>
              <a:gd name="T0" fmla="*/ 1848 w 4838"/>
              <a:gd name="T1" fmla="*/ 1519 h 4688"/>
              <a:gd name="T2" fmla="*/ 1745 w 4838"/>
              <a:gd name="T3" fmla="*/ 1619 h 4688"/>
              <a:gd name="T4" fmla="*/ 1608 w 4838"/>
              <a:gd name="T5" fmla="*/ 1668 h 4688"/>
              <a:gd name="T6" fmla="*/ 1303 w 4838"/>
              <a:gd name="T7" fmla="*/ 2812 h 4688"/>
              <a:gd name="T8" fmla="*/ 1361 w 4838"/>
              <a:gd name="T9" fmla="*/ 2934 h 4688"/>
              <a:gd name="T10" fmla="*/ 1367 w 4838"/>
              <a:gd name="T11" fmla="*/ 3069 h 4688"/>
              <a:gd name="T12" fmla="*/ 2290 w 4838"/>
              <a:gd name="T13" fmla="*/ 3738 h 4688"/>
              <a:gd name="T14" fmla="*/ 2418 w 4838"/>
              <a:gd name="T15" fmla="*/ 3714 h 4688"/>
              <a:gd name="T16" fmla="*/ 2548 w 4838"/>
              <a:gd name="T17" fmla="*/ 3738 h 4688"/>
              <a:gd name="T18" fmla="*/ 3471 w 4838"/>
              <a:gd name="T19" fmla="*/ 3069 h 4688"/>
              <a:gd name="T20" fmla="*/ 3477 w 4838"/>
              <a:gd name="T21" fmla="*/ 2934 h 4688"/>
              <a:gd name="T22" fmla="*/ 3537 w 4838"/>
              <a:gd name="T23" fmla="*/ 2812 h 4688"/>
              <a:gd name="T24" fmla="*/ 3230 w 4838"/>
              <a:gd name="T25" fmla="*/ 1668 h 4688"/>
              <a:gd name="T26" fmla="*/ 3093 w 4838"/>
              <a:gd name="T27" fmla="*/ 1619 h 4688"/>
              <a:gd name="T28" fmla="*/ 2990 w 4838"/>
              <a:gd name="T29" fmla="*/ 1519 h 4688"/>
              <a:gd name="T30" fmla="*/ 2420 w 4838"/>
              <a:gd name="T31" fmla="*/ 0 h 4688"/>
              <a:gd name="T32" fmla="*/ 2564 w 4838"/>
              <a:gd name="T33" fmla="*/ 31 h 4688"/>
              <a:gd name="T34" fmla="*/ 2680 w 4838"/>
              <a:gd name="T35" fmla="*/ 115 h 4688"/>
              <a:gd name="T36" fmla="*/ 3282 w 4838"/>
              <a:gd name="T37" fmla="*/ 1333 h 4688"/>
              <a:gd name="T38" fmla="*/ 4634 w 4838"/>
              <a:gd name="T39" fmla="*/ 1546 h 4688"/>
              <a:gd name="T40" fmla="*/ 4747 w 4838"/>
              <a:gd name="T41" fmla="*/ 1628 h 4688"/>
              <a:gd name="T42" fmla="*/ 4820 w 4838"/>
              <a:gd name="T43" fmla="*/ 1748 h 4688"/>
              <a:gd name="T44" fmla="*/ 4837 w 4838"/>
              <a:gd name="T45" fmla="*/ 1887 h 4688"/>
              <a:gd name="T46" fmla="*/ 4796 w 4838"/>
              <a:gd name="T47" fmla="*/ 2018 h 4688"/>
              <a:gd name="T48" fmla="*/ 3817 w 4838"/>
              <a:gd name="T49" fmla="*/ 3014 h 4688"/>
              <a:gd name="T50" fmla="*/ 4032 w 4838"/>
              <a:gd name="T51" fmla="*/ 4389 h 4688"/>
              <a:gd name="T52" fmla="*/ 3986 w 4838"/>
              <a:gd name="T53" fmla="*/ 4521 h 4688"/>
              <a:gd name="T54" fmla="*/ 3887 w 4838"/>
              <a:gd name="T55" fmla="*/ 4625 h 4688"/>
              <a:gd name="T56" fmla="*/ 3739 w 4838"/>
              <a:gd name="T57" fmla="*/ 4685 h 4688"/>
              <a:gd name="T58" fmla="*/ 3599 w 4838"/>
              <a:gd name="T59" fmla="*/ 4677 h 4688"/>
              <a:gd name="T60" fmla="*/ 2420 w 4838"/>
              <a:gd name="T61" fmla="*/ 4055 h 4688"/>
              <a:gd name="T62" fmla="*/ 1239 w 4838"/>
              <a:gd name="T63" fmla="*/ 4677 h 4688"/>
              <a:gd name="T64" fmla="*/ 1099 w 4838"/>
              <a:gd name="T65" fmla="*/ 4685 h 4688"/>
              <a:gd name="T66" fmla="*/ 952 w 4838"/>
              <a:gd name="T67" fmla="*/ 4625 h 4688"/>
              <a:gd name="T68" fmla="*/ 852 w 4838"/>
              <a:gd name="T69" fmla="*/ 4521 h 4688"/>
              <a:gd name="T70" fmla="*/ 806 w 4838"/>
              <a:gd name="T71" fmla="*/ 4389 h 4688"/>
              <a:gd name="T72" fmla="*/ 1022 w 4838"/>
              <a:gd name="T73" fmla="*/ 3014 h 4688"/>
              <a:gd name="T74" fmla="*/ 42 w 4838"/>
              <a:gd name="T75" fmla="*/ 2018 h 4688"/>
              <a:gd name="T76" fmla="*/ 1 w 4838"/>
              <a:gd name="T77" fmla="*/ 1887 h 4688"/>
              <a:gd name="T78" fmla="*/ 18 w 4838"/>
              <a:gd name="T79" fmla="*/ 1748 h 4688"/>
              <a:gd name="T80" fmla="*/ 91 w 4838"/>
              <a:gd name="T81" fmla="*/ 1628 h 4688"/>
              <a:gd name="T82" fmla="*/ 204 w 4838"/>
              <a:gd name="T83" fmla="*/ 1546 h 4688"/>
              <a:gd name="T84" fmla="*/ 1556 w 4838"/>
              <a:gd name="T85" fmla="*/ 1333 h 4688"/>
              <a:gd name="T86" fmla="*/ 2158 w 4838"/>
              <a:gd name="T87" fmla="*/ 115 h 4688"/>
              <a:gd name="T88" fmla="*/ 2275 w 4838"/>
              <a:gd name="T89" fmla="*/ 31 h 4688"/>
              <a:gd name="T90" fmla="*/ 2420 w 4838"/>
              <a:gd name="T91" fmla="*/ 0 h 4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38" h="4688">
                <a:moveTo>
                  <a:pt x="2420" y="341"/>
                </a:moveTo>
                <a:lnTo>
                  <a:pt x="1872" y="1477"/>
                </a:lnTo>
                <a:lnTo>
                  <a:pt x="1848" y="1519"/>
                </a:lnTo>
                <a:lnTo>
                  <a:pt x="1818" y="1556"/>
                </a:lnTo>
                <a:lnTo>
                  <a:pt x="1784" y="1591"/>
                </a:lnTo>
                <a:lnTo>
                  <a:pt x="1745" y="1619"/>
                </a:lnTo>
                <a:lnTo>
                  <a:pt x="1702" y="1641"/>
                </a:lnTo>
                <a:lnTo>
                  <a:pt x="1656" y="1658"/>
                </a:lnTo>
                <a:lnTo>
                  <a:pt x="1608" y="1668"/>
                </a:lnTo>
                <a:lnTo>
                  <a:pt x="350" y="1856"/>
                </a:lnTo>
                <a:lnTo>
                  <a:pt x="1272" y="2777"/>
                </a:lnTo>
                <a:lnTo>
                  <a:pt x="1303" y="2812"/>
                </a:lnTo>
                <a:lnTo>
                  <a:pt x="1328" y="2850"/>
                </a:lnTo>
                <a:lnTo>
                  <a:pt x="1348" y="2891"/>
                </a:lnTo>
                <a:lnTo>
                  <a:pt x="1361" y="2934"/>
                </a:lnTo>
                <a:lnTo>
                  <a:pt x="1368" y="2978"/>
                </a:lnTo>
                <a:lnTo>
                  <a:pt x="1371" y="3025"/>
                </a:lnTo>
                <a:lnTo>
                  <a:pt x="1367" y="3069"/>
                </a:lnTo>
                <a:lnTo>
                  <a:pt x="1153" y="4348"/>
                </a:lnTo>
                <a:lnTo>
                  <a:pt x="2250" y="3757"/>
                </a:lnTo>
                <a:lnTo>
                  <a:pt x="2290" y="3738"/>
                </a:lnTo>
                <a:lnTo>
                  <a:pt x="2332" y="3724"/>
                </a:lnTo>
                <a:lnTo>
                  <a:pt x="2375" y="3717"/>
                </a:lnTo>
                <a:lnTo>
                  <a:pt x="2418" y="3714"/>
                </a:lnTo>
                <a:lnTo>
                  <a:pt x="2463" y="3717"/>
                </a:lnTo>
                <a:lnTo>
                  <a:pt x="2506" y="3724"/>
                </a:lnTo>
                <a:lnTo>
                  <a:pt x="2548" y="3738"/>
                </a:lnTo>
                <a:lnTo>
                  <a:pt x="2588" y="3757"/>
                </a:lnTo>
                <a:lnTo>
                  <a:pt x="3686" y="4348"/>
                </a:lnTo>
                <a:lnTo>
                  <a:pt x="3471" y="3069"/>
                </a:lnTo>
                <a:lnTo>
                  <a:pt x="3467" y="3025"/>
                </a:lnTo>
                <a:lnTo>
                  <a:pt x="3470" y="2978"/>
                </a:lnTo>
                <a:lnTo>
                  <a:pt x="3477" y="2934"/>
                </a:lnTo>
                <a:lnTo>
                  <a:pt x="3490" y="2891"/>
                </a:lnTo>
                <a:lnTo>
                  <a:pt x="3511" y="2850"/>
                </a:lnTo>
                <a:lnTo>
                  <a:pt x="3537" y="2812"/>
                </a:lnTo>
                <a:lnTo>
                  <a:pt x="3566" y="2777"/>
                </a:lnTo>
                <a:lnTo>
                  <a:pt x="4488" y="1856"/>
                </a:lnTo>
                <a:lnTo>
                  <a:pt x="3230" y="1668"/>
                </a:lnTo>
                <a:lnTo>
                  <a:pt x="3182" y="1658"/>
                </a:lnTo>
                <a:lnTo>
                  <a:pt x="3136" y="1641"/>
                </a:lnTo>
                <a:lnTo>
                  <a:pt x="3093" y="1619"/>
                </a:lnTo>
                <a:lnTo>
                  <a:pt x="3054" y="1591"/>
                </a:lnTo>
                <a:lnTo>
                  <a:pt x="3020" y="1558"/>
                </a:lnTo>
                <a:lnTo>
                  <a:pt x="2990" y="1519"/>
                </a:lnTo>
                <a:lnTo>
                  <a:pt x="2966" y="1477"/>
                </a:lnTo>
                <a:lnTo>
                  <a:pt x="2420" y="341"/>
                </a:lnTo>
                <a:close/>
                <a:moveTo>
                  <a:pt x="2420" y="0"/>
                </a:moveTo>
                <a:lnTo>
                  <a:pt x="2469" y="5"/>
                </a:lnTo>
                <a:lnTo>
                  <a:pt x="2518" y="15"/>
                </a:lnTo>
                <a:lnTo>
                  <a:pt x="2564" y="31"/>
                </a:lnTo>
                <a:lnTo>
                  <a:pt x="2606" y="54"/>
                </a:lnTo>
                <a:lnTo>
                  <a:pt x="2646" y="82"/>
                </a:lnTo>
                <a:lnTo>
                  <a:pt x="2680" y="115"/>
                </a:lnTo>
                <a:lnTo>
                  <a:pt x="2710" y="154"/>
                </a:lnTo>
                <a:lnTo>
                  <a:pt x="2735" y="197"/>
                </a:lnTo>
                <a:lnTo>
                  <a:pt x="3282" y="1333"/>
                </a:lnTo>
                <a:lnTo>
                  <a:pt x="4542" y="1519"/>
                </a:lnTo>
                <a:lnTo>
                  <a:pt x="4589" y="1530"/>
                </a:lnTo>
                <a:lnTo>
                  <a:pt x="4634" y="1546"/>
                </a:lnTo>
                <a:lnTo>
                  <a:pt x="4676" y="1568"/>
                </a:lnTo>
                <a:lnTo>
                  <a:pt x="4713" y="1595"/>
                </a:lnTo>
                <a:lnTo>
                  <a:pt x="4747" y="1628"/>
                </a:lnTo>
                <a:lnTo>
                  <a:pt x="4777" y="1664"/>
                </a:lnTo>
                <a:lnTo>
                  <a:pt x="4801" y="1704"/>
                </a:lnTo>
                <a:lnTo>
                  <a:pt x="4820" y="1748"/>
                </a:lnTo>
                <a:lnTo>
                  <a:pt x="4832" y="1795"/>
                </a:lnTo>
                <a:lnTo>
                  <a:pt x="4838" y="1841"/>
                </a:lnTo>
                <a:lnTo>
                  <a:pt x="4837" y="1887"/>
                </a:lnTo>
                <a:lnTo>
                  <a:pt x="4829" y="1932"/>
                </a:lnTo>
                <a:lnTo>
                  <a:pt x="4816" y="1976"/>
                </a:lnTo>
                <a:lnTo>
                  <a:pt x="4796" y="2018"/>
                </a:lnTo>
                <a:lnTo>
                  <a:pt x="4771" y="2058"/>
                </a:lnTo>
                <a:lnTo>
                  <a:pt x="4738" y="2094"/>
                </a:lnTo>
                <a:lnTo>
                  <a:pt x="3817" y="3014"/>
                </a:lnTo>
                <a:lnTo>
                  <a:pt x="4031" y="4292"/>
                </a:lnTo>
                <a:lnTo>
                  <a:pt x="4035" y="4341"/>
                </a:lnTo>
                <a:lnTo>
                  <a:pt x="4032" y="4389"/>
                </a:lnTo>
                <a:lnTo>
                  <a:pt x="4024" y="4435"/>
                </a:lnTo>
                <a:lnTo>
                  <a:pt x="4007" y="4479"/>
                </a:lnTo>
                <a:lnTo>
                  <a:pt x="3986" y="4521"/>
                </a:lnTo>
                <a:lnTo>
                  <a:pt x="3958" y="4560"/>
                </a:lnTo>
                <a:lnTo>
                  <a:pt x="3925" y="4594"/>
                </a:lnTo>
                <a:lnTo>
                  <a:pt x="3887" y="4625"/>
                </a:lnTo>
                <a:lnTo>
                  <a:pt x="3840" y="4652"/>
                </a:lnTo>
                <a:lnTo>
                  <a:pt x="3790" y="4673"/>
                </a:lnTo>
                <a:lnTo>
                  <a:pt x="3739" y="4685"/>
                </a:lnTo>
                <a:lnTo>
                  <a:pt x="3686" y="4688"/>
                </a:lnTo>
                <a:lnTo>
                  <a:pt x="3642" y="4685"/>
                </a:lnTo>
                <a:lnTo>
                  <a:pt x="3599" y="4677"/>
                </a:lnTo>
                <a:lnTo>
                  <a:pt x="3557" y="4664"/>
                </a:lnTo>
                <a:lnTo>
                  <a:pt x="3517" y="4645"/>
                </a:lnTo>
                <a:lnTo>
                  <a:pt x="2420" y="4055"/>
                </a:lnTo>
                <a:lnTo>
                  <a:pt x="1321" y="4645"/>
                </a:lnTo>
                <a:lnTo>
                  <a:pt x="1281" y="4664"/>
                </a:lnTo>
                <a:lnTo>
                  <a:pt x="1239" y="4677"/>
                </a:lnTo>
                <a:lnTo>
                  <a:pt x="1196" y="4685"/>
                </a:lnTo>
                <a:lnTo>
                  <a:pt x="1153" y="4688"/>
                </a:lnTo>
                <a:lnTo>
                  <a:pt x="1099" y="4685"/>
                </a:lnTo>
                <a:lnTo>
                  <a:pt x="1048" y="4673"/>
                </a:lnTo>
                <a:lnTo>
                  <a:pt x="998" y="4652"/>
                </a:lnTo>
                <a:lnTo>
                  <a:pt x="952" y="4625"/>
                </a:lnTo>
                <a:lnTo>
                  <a:pt x="913" y="4594"/>
                </a:lnTo>
                <a:lnTo>
                  <a:pt x="880" y="4560"/>
                </a:lnTo>
                <a:lnTo>
                  <a:pt x="852" y="4521"/>
                </a:lnTo>
                <a:lnTo>
                  <a:pt x="831" y="4479"/>
                </a:lnTo>
                <a:lnTo>
                  <a:pt x="815" y="4435"/>
                </a:lnTo>
                <a:lnTo>
                  <a:pt x="806" y="4389"/>
                </a:lnTo>
                <a:lnTo>
                  <a:pt x="803" y="4341"/>
                </a:lnTo>
                <a:lnTo>
                  <a:pt x="807" y="4292"/>
                </a:lnTo>
                <a:lnTo>
                  <a:pt x="1022" y="3014"/>
                </a:lnTo>
                <a:lnTo>
                  <a:pt x="98" y="2094"/>
                </a:lnTo>
                <a:lnTo>
                  <a:pt x="67" y="2058"/>
                </a:lnTo>
                <a:lnTo>
                  <a:pt x="42" y="2018"/>
                </a:lnTo>
                <a:lnTo>
                  <a:pt x="22" y="1976"/>
                </a:lnTo>
                <a:lnTo>
                  <a:pt x="9" y="1933"/>
                </a:lnTo>
                <a:lnTo>
                  <a:pt x="1" y="1887"/>
                </a:lnTo>
                <a:lnTo>
                  <a:pt x="0" y="1841"/>
                </a:lnTo>
                <a:lnTo>
                  <a:pt x="6" y="1795"/>
                </a:lnTo>
                <a:lnTo>
                  <a:pt x="18" y="1748"/>
                </a:lnTo>
                <a:lnTo>
                  <a:pt x="37" y="1704"/>
                </a:lnTo>
                <a:lnTo>
                  <a:pt x="61" y="1664"/>
                </a:lnTo>
                <a:lnTo>
                  <a:pt x="91" y="1628"/>
                </a:lnTo>
                <a:lnTo>
                  <a:pt x="125" y="1595"/>
                </a:lnTo>
                <a:lnTo>
                  <a:pt x="162" y="1568"/>
                </a:lnTo>
                <a:lnTo>
                  <a:pt x="204" y="1546"/>
                </a:lnTo>
                <a:lnTo>
                  <a:pt x="249" y="1530"/>
                </a:lnTo>
                <a:lnTo>
                  <a:pt x="296" y="1519"/>
                </a:lnTo>
                <a:lnTo>
                  <a:pt x="1556" y="1333"/>
                </a:lnTo>
                <a:lnTo>
                  <a:pt x="2103" y="197"/>
                </a:lnTo>
                <a:lnTo>
                  <a:pt x="2128" y="154"/>
                </a:lnTo>
                <a:lnTo>
                  <a:pt x="2158" y="115"/>
                </a:lnTo>
                <a:lnTo>
                  <a:pt x="2192" y="82"/>
                </a:lnTo>
                <a:lnTo>
                  <a:pt x="2232" y="54"/>
                </a:lnTo>
                <a:lnTo>
                  <a:pt x="2275" y="31"/>
                </a:lnTo>
                <a:lnTo>
                  <a:pt x="2320" y="15"/>
                </a:lnTo>
                <a:lnTo>
                  <a:pt x="2369" y="5"/>
                </a:lnTo>
                <a:lnTo>
                  <a:pt x="2420" y="0"/>
                </a:lnTo>
                <a:close/>
              </a:path>
            </a:pathLst>
          </a:custGeom>
          <a:solidFill>
            <a:srgbClr val="FFFFFF"/>
          </a:solidFill>
          <a:ln w="0">
            <a:noFill/>
            <a:prstDash val="solid"/>
            <a:round/>
          </a:ln>
        </p:spPr>
        <p:txBody>
          <a:bodyPr vert="horz" wrap="square" lIns="45715" tIns="22858" rIns="45715" bIns="22858" numCol="1" anchor="t" anchorCtr="0" compatLnSpc="1"/>
          <a:lstStyle/>
          <a:p>
            <a:endParaRPr lang="es-SV" sz="900"/>
          </a:p>
        </p:txBody>
      </p:sp>
      <p:grpSp>
        <p:nvGrpSpPr>
          <p:cNvPr id="28" name="Group 24"/>
          <p:cNvGrpSpPr>
            <a:grpSpLocks noChangeAspect="1"/>
          </p:cNvGrpSpPr>
          <p:nvPr/>
        </p:nvGrpSpPr>
        <p:grpSpPr bwMode="auto">
          <a:xfrm>
            <a:off x="1803529" y="3073515"/>
            <a:ext cx="345901" cy="342259"/>
            <a:chOff x="9124" y="-1661"/>
            <a:chExt cx="1615" cy="1598"/>
          </a:xfrm>
          <a:solidFill>
            <a:srgbClr val="FFFFFF"/>
          </a:solidFill>
        </p:grpSpPr>
        <p:sp>
          <p:nvSpPr>
            <p:cNvPr id="29"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pPr algn="r"/>
              <a:endParaRPr lang="es-SV" sz="900"/>
            </a:p>
          </p:txBody>
        </p:sp>
        <p:sp>
          <p:nvSpPr>
            <p:cNvPr id="30"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pPr algn="r"/>
              <a:endParaRPr lang="es-SV" sz="900"/>
            </a:p>
          </p:txBody>
        </p:sp>
      </p:grpSp>
      <p:sp>
        <p:nvSpPr>
          <p:cNvPr id="31" name="30 CuadroTexto"/>
          <p:cNvSpPr txBox="1"/>
          <p:nvPr/>
        </p:nvSpPr>
        <p:spPr>
          <a:xfrm>
            <a:off x="1484504" y="3747384"/>
            <a:ext cx="983949" cy="491659"/>
          </a:xfrm>
          <a:prstGeom prst="rect">
            <a:avLst/>
          </a:prstGeom>
          <a:noFill/>
        </p:spPr>
        <p:txBody>
          <a:bodyPr wrap="square" lIns="90625" tIns="45332" rIns="90625" bIns="45332" rtlCol="0">
            <a:spAutoFit/>
          </a:bodyPr>
          <a:lstStyle/>
          <a:p>
            <a:pPr algn="ctr"/>
            <a:r>
              <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Inspection</a:t>
            </a:r>
          </a:p>
          <a:p>
            <a:pPr algn="ctr"/>
            <a:r>
              <a:rPr lang="es-MX" sz="800" noProof="1">
                <a:solidFill>
                  <a:schemeClr val="bg1"/>
                </a:solidFill>
                <a:latin typeface="Source Sans Pro" panose="020B0503030403020204" pitchFamily="34" charset="0"/>
                <a:ea typeface="Roboto Light" panose="02000000000000000000" pitchFamily="2" charset="0"/>
                <a:cs typeface="Roboto Light" panose="02000000000000000000" pitchFamily="2" charset="0"/>
              </a:rPr>
              <a:t>Aenean commodo ligula eget dolor.</a:t>
            </a:r>
            <a:endParaRPr lang="es-MX" sz="8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endParaRPr>
          </a:p>
        </p:txBody>
      </p:sp>
      <p:sp>
        <p:nvSpPr>
          <p:cNvPr id="32" name="69 CuadroTexto"/>
          <p:cNvSpPr txBox="1"/>
          <p:nvPr/>
        </p:nvSpPr>
        <p:spPr>
          <a:xfrm>
            <a:off x="3327500" y="3747384"/>
            <a:ext cx="983949" cy="491659"/>
          </a:xfrm>
          <a:prstGeom prst="rect">
            <a:avLst/>
          </a:prstGeom>
          <a:noFill/>
        </p:spPr>
        <p:txBody>
          <a:bodyPr wrap="square" lIns="90625" tIns="45332" rIns="90625" bIns="45332" rtlCol="0">
            <a:spAutoFit/>
          </a:bodyPr>
          <a:lstStyle/>
          <a:p>
            <a:pPr algn="ctr"/>
            <a:r>
              <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Logistics</a:t>
            </a:r>
          </a:p>
          <a:p>
            <a:pPr algn="ctr"/>
            <a:r>
              <a:rPr lang="es-MX" sz="800" noProof="1">
                <a:solidFill>
                  <a:schemeClr val="bg1"/>
                </a:solidFill>
                <a:latin typeface="Source Sans Pro" panose="020B0503030403020204" pitchFamily="34" charset="0"/>
                <a:ea typeface="Roboto Light" panose="02000000000000000000" pitchFamily="2" charset="0"/>
                <a:cs typeface="Roboto Light" panose="02000000000000000000" pitchFamily="2" charset="0"/>
              </a:rPr>
              <a:t>Aenean commodo ligula eget dolor.</a:t>
            </a:r>
            <a:endParaRPr lang="es-MX" sz="8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endParaRPr>
          </a:p>
        </p:txBody>
      </p:sp>
      <p:sp>
        <p:nvSpPr>
          <p:cNvPr id="33" name="69 CuadroTexto"/>
          <p:cNvSpPr txBox="1"/>
          <p:nvPr/>
        </p:nvSpPr>
        <p:spPr>
          <a:xfrm>
            <a:off x="4660098" y="3747384"/>
            <a:ext cx="983949" cy="491659"/>
          </a:xfrm>
          <a:prstGeom prst="rect">
            <a:avLst/>
          </a:prstGeom>
          <a:noFill/>
        </p:spPr>
        <p:txBody>
          <a:bodyPr wrap="square" lIns="90625" tIns="45332" rIns="90625" bIns="45332" rtlCol="0">
            <a:spAutoFit/>
          </a:bodyPr>
          <a:lstStyle/>
          <a:p>
            <a:pPr algn="ctr"/>
            <a:r>
              <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Supply</a:t>
            </a:r>
          </a:p>
          <a:p>
            <a:pPr algn="ctr"/>
            <a:r>
              <a:rPr lang="es-MX" sz="800" noProof="1">
                <a:solidFill>
                  <a:schemeClr val="bg1"/>
                </a:solidFill>
                <a:latin typeface="Source Sans Pro" panose="020B0503030403020204" pitchFamily="34" charset="0"/>
                <a:ea typeface="Roboto Light" panose="02000000000000000000" pitchFamily="2" charset="0"/>
                <a:cs typeface="Roboto Light" panose="02000000000000000000" pitchFamily="2" charset="0"/>
              </a:rPr>
              <a:t>Aenean commodo ligula eget dolor.</a:t>
            </a:r>
            <a:endParaRPr lang="es-MX" sz="8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endParaRPr>
          </a:p>
        </p:txBody>
      </p:sp>
      <p:sp>
        <p:nvSpPr>
          <p:cNvPr id="34" name="69 CuadroTexto"/>
          <p:cNvSpPr txBox="1"/>
          <p:nvPr/>
        </p:nvSpPr>
        <p:spPr>
          <a:xfrm>
            <a:off x="5931526" y="3747384"/>
            <a:ext cx="1056972" cy="491659"/>
          </a:xfrm>
          <a:prstGeom prst="rect">
            <a:avLst/>
          </a:prstGeom>
          <a:noFill/>
        </p:spPr>
        <p:txBody>
          <a:bodyPr wrap="square" lIns="90625" tIns="45332" rIns="90625" bIns="45332" rtlCol="0">
            <a:spAutoFit/>
          </a:bodyPr>
          <a:lstStyle/>
          <a:p>
            <a:pPr algn="ctr"/>
            <a:r>
              <a:rPr lang="en-US" sz="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Warehousing</a:t>
            </a:r>
          </a:p>
          <a:p>
            <a:pPr algn="ctr"/>
            <a:r>
              <a:rPr lang="es-MX" sz="800" noProof="1">
                <a:solidFill>
                  <a:schemeClr val="bg1"/>
                </a:solidFill>
                <a:latin typeface="Source Sans Pro" panose="020B0503030403020204" pitchFamily="34" charset="0"/>
                <a:ea typeface="Roboto Light" panose="02000000000000000000" pitchFamily="2" charset="0"/>
                <a:cs typeface="Roboto Light" panose="02000000000000000000" pitchFamily="2" charset="0"/>
              </a:rPr>
              <a:t>Aenean commodo ligula eget dolor.</a:t>
            </a:r>
            <a:endParaRPr lang="es-MX" sz="800" dirty="0">
              <a:solidFill>
                <a:schemeClr val="bg1"/>
              </a:solidFill>
              <a:latin typeface="Source Sans Pro" panose="020B0503030403020204" pitchFamily="34" charset="0"/>
              <a:ea typeface="Segoe UI" panose="020B0502040204020203" pitchFamily="34" charset="0"/>
              <a:cs typeface="Helvetica" panose="020B0604020202020204" pitchFamily="34" charset="0"/>
            </a:endParaRPr>
          </a:p>
        </p:txBody>
      </p:sp>
      <p:sp>
        <p:nvSpPr>
          <p:cNvPr id="35" name="Textbox 1"/>
          <p:cNvSpPr/>
          <p:nvPr/>
        </p:nvSpPr>
        <p:spPr>
          <a:xfrm>
            <a:off x="8881566" y="1738441"/>
            <a:ext cx="1826913" cy="537524"/>
          </a:xfrm>
          <a:prstGeom prst="rect">
            <a:avLst/>
          </a:prstGeom>
        </p:spPr>
        <p:txBody>
          <a:bodyPr wrap="square" lIns="120846" tIns="60423" rIns="120846" bIns="60423">
            <a:spAutoFit/>
          </a:bodyPr>
          <a:lstStyle/>
          <a:p>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Duis arcu tortor, suscipit eget,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nec,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iaculis, ipsum.</a:t>
            </a:r>
          </a:p>
        </p:txBody>
      </p:sp>
      <p:sp>
        <p:nvSpPr>
          <p:cNvPr id="36" name="35 Rectángulo redondeado"/>
          <p:cNvSpPr>
            <a:spLocks noChangeAspect="1"/>
          </p:cNvSpPr>
          <p:nvPr/>
        </p:nvSpPr>
        <p:spPr bwMode="auto">
          <a:xfrm>
            <a:off x="8300990" y="1786056"/>
            <a:ext cx="415753" cy="322323"/>
          </a:xfrm>
          <a:prstGeom prst="roundRect">
            <a:avLst>
              <a:gd name="adj" fmla="val 0"/>
            </a:avLst>
          </a:prstGeom>
          <a:solidFill>
            <a:schemeClr val="accent1"/>
          </a:solidFill>
          <a:ln>
            <a:noFill/>
          </a:ln>
        </p:spPr>
        <p:txBody>
          <a:bodyPr lIns="0" tIns="0" rIns="0" bIns="0" rtlCol="0" anchor="ctr"/>
          <a:lstStyle/>
          <a:p>
            <a:pPr algn="ctr"/>
            <a:r>
              <a:rPr lang="es-MX" sz="13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20</a:t>
            </a:r>
            <a:r>
              <a:rPr lang="es-MX"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es-SV"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7" name="Textbox 1"/>
          <p:cNvSpPr/>
          <p:nvPr/>
        </p:nvSpPr>
        <p:spPr>
          <a:xfrm>
            <a:off x="8881566" y="2321708"/>
            <a:ext cx="1826913" cy="537524"/>
          </a:xfrm>
          <a:prstGeom prst="rect">
            <a:avLst/>
          </a:prstGeom>
        </p:spPr>
        <p:txBody>
          <a:bodyPr wrap="square" lIns="120846" tIns="60423" rIns="120846" bIns="60423">
            <a:spAutoFit/>
          </a:bodyPr>
          <a:lstStyle/>
          <a:p>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Duis arcu tortor, suscipit eget,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nec,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iaculis, ipsum.</a:t>
            </a:r>
          </a:p>
        </p:txBody>
      </p:sp>
      <p:sp>
        <p:nvSpPr>
          <p:cNvPr id="38" name="37 Rectángulo redondeado"/>
          <p:cNvSpPr>
            <a:spLocks noChangeAspect="1"/>
          </p:cNvSpPr>
          <p:nvPr/>
        </p:nvSpPr>
        <p:spPr bwMode="auto">
          <a:xfrm>
            <a:off x="8300990" y="2345384"/>
            <a:ext cx="415753" cy="322323"/>
          </a:xfrm>
          <a:prstGeom prst="roundRect">
            <a:avLst>
              <a:gd name="adj" fmla="val 0"/>
            </a:avLst>
          </a:prstGeom>
          <a:solidFill>
            <a:schemeClr val="accent4"/>
          </a:solidFill>
          <a:ln>
            <a:noFill/>
          </a:ln>
        </p:spPr>
        <p:txBody>
          <a:bodyPr lIns="0" tIns="0" rIns="0" bIns="0" rtlCol="0" anchor="ctr"/>
          <a:lstStyle/>
          <a:p>
            <a:pPr algn="ctr"/>
            <a:r>
              <a:rPr lang="es-MX" sz="13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40</a:t>
            </a:r>
            <a:r>
              <a:rPr lang="es-MX"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es-SV"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9" name="Textbox 1"/>
          <p:cNvSpPr/>
          <p:nvPr/>
        </p:nvSpPr>
        <p:spPr>
          <a:xfrm>
            <a:off x="8890130" y="2849931"/>
            <a:ext cx="1826913" cy="537524"/>
          </a:xfrm>
          <a:prstGeom prst="rect">
            <a:avLst/>
          </a:prstGeom>
        </p:spPr>
        <p:txBody>
          <a:bodyPr wrap="square" lIns="120846" tIns="60423" rIns="120846" bIns="60423">
            <a:spAutoFit/>
          </a:bodyPr>
          <a:lstStyle/>
          <a:p>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Duis arcu tortor, suscipit eget,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nec,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iaculis, ipsum.</a:t>
            </a:r>
          </a:p>
        </p:txBody>
      </p:sp>
      <p:sp>
        <p:nvSpPr>
          <p:cNvPr id="40" name="39 Rectángulo redondeado"/>
          <p:cNvSpPr>
            <a:spLocks noChangeAspect="1"/>
          </p:cNvSpPr>
          <p:nvPr/>
        </p:nvSpPr>
        <p:spPr bwMode="auto">
          <a:xfrm>
            <a:off x="8309554" y="2904713"/>
            <a:ext cx="415753" cy="322323"/>
          </a:xfrm>
          <a:prstGeom prst="roundRect">
            <a:avLst>
              <a:gd name="adj" fmla="val 0"/>
            </a:avLst>
          </a:prstGeom>
          <a:solidFill>
            <a:schemeClr val="accent2"/>
          </a:solidFill>
          <a:ln>
            <a:noFill/>
          </a:ln>
        </p:spPr>
        <p:txBody>
          <a:bodyPr lIns="0" tIns="0" rIns="0" bIns="0" rtlCol="0" anchor="ctr"/>
          <a:lstStyle/>
          <a:p>
            <a:pPr algn="ctr"/>
            <a:r>
              <a:rPr lang="es-MX" sz="13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60</a:t>
            </a:r>
            <a:r>
              <a:rPr lang="es-MX"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es-SV"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1" name="Textbox 1"/>
          <p:cNvSpPr/>
          <p:nvPr/>
        </p:nvSpPr>
        <p:spPr>
          <a:xfrm>
            <a:off x="8890130" y="3416426"/>
            <a:ext cx="1826913" cy="537524"/>
          </a:xfrm>
          <a:prstGeom prst="rect">
            <a:avLst/>
          </a:prstGeom>
        </p:spPr>
        <p:txBody>
          <a:bodyPr wrap="square" lIns="120846" tIns="60423" rIns="120846" bIns="60423">
            <a:spAutoFit/>
          </a:bodyPr>
          <a:lstStyle/>
          <a:p>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Duis arcu tortor, suscipit eget,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nec, </a:t>
            </a:r>
            <a:r>
              <a:rPr lang="en-US" sz="900" dirty="0" err="1">
                <a:solidFill>
                  <a:schemeClr val="bg1"/>
                </a:solidFill>
                <a:latin typeface="Source Sans Pro" panose="020B0503030403020204" pitchFamily="34" charset="0"/>
                <a:ea typeface="Roboto Light" panose="02000000000000000000" pitchFamily="2" charset="0"/>
                <a:cs typeface="Roboto Light" panose="02000000000000000000" pitchFamily="2" charset="0"/>
              </a:rPr>
              <a:t>imperdiet</a:t>
            </a:r>
            <a:r>
              <a:rPr lang="en-US" sz="900" dirty="0">
                <a:solidFill>
                  <a:schemeClr val="bg1"/>
                </a:solidFill>
                <a:latin typeface="Source Sans Pro" panose="020B0503030403020204" pitchFamily="34" charset="0"/>
                <a:ea typeface="Roboto Light" panose="02000000000000000000" pitchFamily="2" charset="0"/>
                <a:cs typeface="Roboto Light" panose="02000000000000000000" pitchFamily="2" charset="0"/>
              </a:rPr>
              <a:t> iaculis, ipsum.</a:t>
            </a:r>
          </a:p>
        </p:txBody>
      </p:sp>
      <p:sp>
        <p:nvSpPr>
          <p:cNvPr id="42" name="41 Rectángulo redondeado"/>
          <p:cNvSpPr>
            <a:spLocks noChangeAspect="1"/>
          </p:cNvSpPr>
          <p:nvPr/>
        </p:nvSpPr>
        <p:spPr bwMode="auto">
          <a:xfrm>
            <a:off x="8309554" y="3464041"/>
            <a:ext cx="415753" cy="322323"/>
          </a:xfrm>
          <a:prstGeom prst="roundRect">
            <a:avLst>
              <a:gd name="adj" fmla="val 0"/>
            </a:avLst>
          </a:prstGeom>
          <a:solidFill>
            <a:schemeClr val="accent3"/>
          </a:solidFill>
          <a:ln>
            <a:noFill/>
          </a:ln>
        </p:spPr>
        <p:txBody>
          <a:bodyPr lIns="0" tIns="0" rIns="0" bIns="0" rtlCol="0" anchor="ctr"/>
          <a:lstStyle/>
          <a:p>
            <a:pPr algn="ctr"/>
            <a:r>
              <a:rPr lang="es-MX" sz="13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80</a:t>
            </a:r>
            <a:r>
              <a:rPr lang="es-MX"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es-SV" sz="1300" baseline="30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250" fill="hold"/>
                                        <p:tgtEl>
                                          <p:spTgt spid="44"/>
                                        </p:tgtEl>
                                        <p:attrNameLst>
                                          <p:attrName>ppt_x</p:attrName>
                                        </p:attrNameLst>
                                      </p:cBhvr>
                                      <p:tavLst>
                                        <p:tav tm="0">
                                          <p:val>
                                            <p:strVal val="#ppt_x"/>
                                          </p:val>
                                        </p:tav>
                                        <p:tav tm="100000">
                                          <p:val>
                                            <p:strVal val="#ppt_x"/>
                                          </p:val>
                                        </p:tav>
                                      </p:tavLst>
                                    </p:anim>
                                    <p:anim calcmode="lin" valueType="num">
                                      <p:cBhvr additive="base">
                                        <p:cTn id="8" dur="125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250" fill="hold"/>
                                        <p:tgtEl>
                                          <p:spTgt spid="43"/>
                                        </p:tgtEl>
                                        <p:attrNameLst>
                                          <p:attrName>ppt_x</p:attrName>
                                        </p:attrNameLst>
                                      </p:cBhvr>
                                      <p:tavLst>
                                        <p:tav tm="0">
                                          <p:val>
                                            <p:strVal val="#ppt_x"/>
                                          </p:val>
                                        </p:tav>
                                        <p:tav tm="100000">
                                          <p:val>
                                            <p:strVal val="#ppt_x"/>
                                          </p:val>
                                        </p:tav>
                                      </p:tavLst>
                                    </p:anim>
                                    <p:anim calcmode="lin" valueType="num">
                                      <p:cBhvr additive="base">
                                        <p:cTn id="12" dur="125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7"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2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4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6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600"/>
                                        <p:tgtEl>
                                          <p:spTgt spid="3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600"/>
                                        <p:tgtEl>
                                          <p:spTgt spid="32"/>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600"/>
                                        <p:tgtEl>
                                          <p:spTgt spid="33"/>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600"/>
                                        <p:tgtEl>
                                          <p:spTgt spid="34"/>
                                        </p:tgtEl>
                                      </p:cBhvr>
                                    </p:animEffect>
                                  </p:childTnLst>
                                </p:cTn>
                              </p:par>
                            </p:childTnLst>
                          </p:cTn>
                        </p:par>
                        <p:par>
                          <p:cTn id="58" fill="hold">
                            <p:stCondLst>
                              <p:cond delay="4000"/>
                            </p:stCondLst>
                            <p:childTnLst>
                              <p:par>
                                <p:cTn id="59" presetID="2" presetClass="entr" presetSubtype="2" decel="10000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strVal val="#ppt_x"/>
                                          </p:val>
                                        </p:tav>
                                        <p:tav tm="100000">
                                          <p:val>
                                            <p:strVal val="#ppt_x"/>
                                          </p:val>
                                        </p:tav>
                                      </p:tavLst>
                                    </p:anim>
                                    <p:anim calcmode="lin" valueType="num">
                                      <p:cBhvr>
                                        <p:cTn id="67" dur="500" fill="hold"/>
                                        <p:tgtEl>
                                          <p:spTgt spid="35"/>
                                        </p:tgtEl>
                                        <p:attrNameLst>
                                          <p:attrName>ppt_y</p:attrName>
                                        </p:attrNameLst>
                                      </p:cBhvr>
                                      <p:tavLst>
                                        <p:tav tm="0">
                                          <p:val>
                                            <p:strVal val="#ppt_y+.1"/>
                                          </p:val>
                                        </p:tav>
                                        <p:tav tm="100000">
                                          <p:val>
                                            <p:strVal val="#ppt_y"/>
                                          </p:val>
                                        </p:tav>
                                      </p:tavLst>
                                    </p:anim>
                                  </p:childTnLst>
                                </p:cTn>
                              </p:par>
                              <p:par>
                                <p:cTn id="68" presetID="2" presetClass="entr" presetSubtype="2" decel="100000" fill="hold" grpId="0" nodeType="withEffect">
                                  <p:stCondLst>
                                    <p:cond delay="20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anim calcmode="lin" valueType="num">
                                      <p:cBhvr>
                                        <p:cTn id="75" dur="500" fill="hold"/>
                                        <p:tgtEl>
                                          <p:spTgt spid="37"/>
                                        </p:tgtEl>
                                        <p:attrNameLst>
                                          <p:attrName>ppt_x</p:attrName>
                                        </p:attrNameLst>
                                      </p:cBhvr>
                                      <p:tavLst>
                                        <p:tav tm="0">
                                          <p:val>
                                            <p:strVal val="#ppt_x"/>
                                          </p:val>
                                        </p:tav>
                                        <p:tav tm="100000">
                                          <p:val>
                                            <p:strVal val="#ppt_x"/>
                                          </p:val>
                                        </p:tav>
                                      </p:tavLst>
                                    </p:anim>
                                    <p:anim calcmode="lin" valueType="num">
                                      <p:cBhvr>
                                        <p:cTn id="76" dur="500" fill="hold"/>
                                        <p:tgtEl>
                                          <p:spTgt spid="37"/>
                                        </p:tgtEl>
                                        <p:attrNameLst>
                                          <p:attrName>ppt_y</p:attrName>
                                        </p:attrNameLst>
                                      </p:cBhvr>
                                      <p:tavLst>
                                        <p:tav tm="0">
                                          <p:val>
                                            <p:strVal val="#ppt_y+.1"/>
                                          </p:val>
                                        </p:tav>
                                        <p:tav tm="100000">
                                          <p:val>
                                            <p:strVal val="#ppt_y"/>
                                          </p:val>
                                        </p:tav>
                                      </p:tavLst>
                                    </p:anim>
                                  </p:childTnLst>
                                </p:cTn>
                              </p:par>
                              <p:par>
                                <p:cTn id="77" presetID="2" presetClass="entr" presetSubtype="2" decel="100000" fill="hold" grpId="0" nodeType="withEffect">
                                  <p:stCondLst>
                                    <p:cond delay="4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1+#ppt_w/2"/>
                                          </p:val>
                                        </p:tav>
                                        <p:tav tm="100000">
                                          <p:val>
                                            <p:strVal val="#ppt_x"/>
                                          </p:val>
                                        </p:tav>
                                      </p:tavLst>
                                    </p:anim>
                                    <p:anim calcmode="lin" valueType="num">
                                      <p:cBhvr additive="base">
                                        <p:cTn id="80" dur="500" fill="hold"/>
                                        <p:tgtEl>
                                          <p:spTgt spid="40"/>
                                        </p:tgtEl>
                                        <p:attrNameLst>
                                          <p:attrName>ppt_y</p:attrName>
                                        </p:attrNameLst>
                                      </p:cBhvr>
                                      <p:tavLst>
                                        <p:tav tm="0">
                                          <p:val>
                                            <p:strVal val="#ppt_y"/>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anim calcmode="lin" valueType="num">
                                      <p:cBhvr>
                                        <p:cTn id="84" dur="500" fill="hold"/>
                                        <p:tgtEl>
                                          <p:spTgt spid="39"/>
                                        </p:tgtEl>
                                        <p:attrNameLst>
                                          <p:attrName>ppt_x</p:attrName>
                                        </p:attrNameLst>
                                      </p:cBhvr>
                                      <p:tavLst>
                                        <p:tav tm="0">
                                          <p:val>
                                            <p:strVal val="#ppt_x"/>
                                          </p:val>
                                        </p:tav>
                                        <p:tav tm="100000">
                                          <p:val>
                                            <p:strVal val="#ppt_x"/>
                                          </p:val>
                                        </p:tav>
                                      </p:tavLst>
                                    </p:anim>
                                    <p:anim calcmode="lin" valueType="num">
                                      <p:cBhvr>
                                        <p:cTn id="85" dur="500" fill="hold"/>
                                        <p:tgtEl>
                                          <p:spTgt spid="39"/>
                                        </p:tgtEl>
                                        <p:attrNameLst>
                                          <p:attrName>ppt_y</p:attrName>
                                        </p:attrNameLst>
                                      </p:cBhvr>
                                      <p:tavLst>
                                        <p:tav tm="0">
                                          <p:val>
                                            <p:strVal val="#ppt_y+.1"/>
                                          </p:val>
                                        </p:tav>
                                        <p:tav tm="100000">
                                          <p:val>
                                            <p:strVal val="#ppt_y"/>
                                          </p:val>
                                        </p:tav>
                                      </p:tavLst>
                                    </p:anim>
                                  </p:childTnLst>
                                </p:cTn>
                              </p:par>
                              <p:par>
                                <p:cTn id="86" presetID="2" presetClass="entr" presetSubtype="2" decel="100000" fill="hold" grpId="0" nodeType="withEffect">
                                  <p:stCondLst>
                                    <p:cond delay="60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1+#ppt_w/2"/>
                                          </p:val>
                                        </p:tav>
                                        <p:tav tm="100000">
                                          <p:val>
                                            <p:strVal val="#ppt_x"/>
                                          </p:val>
                                        </p:tav>
                                      </p:tavLst>
                                    </p:anim>
                                    <p:anim calcmode="lin" valueType="num">
                                      <p:cBhvr additive="base">
                                        <p:cTn id="89" dur="500" fill="hold"/>
                                        <p:tgtEl>
                                          <p:spTgt spid="42"/>
                                        </p:tgtEl>
                                        <p:attrNameLst>
                                          <p:attrName>ppt_y</p:attrName>
                                        </p:attrNameLst>
                                      </p:cBhvr>
                                      <p:tavLst>
                                        <p:tav tm="0">
                                          <p:val>
                                            <p:strVal val="#ppt_y"/>
                                          </p:val>
                                        </p:tav>
                                        <p:tav tm="100000">
                                          <p:val>
                                            <p:strVal val="#ppt_y"/>
                                          </p:val>
                                        </p:tav>
                                      </p:tavLst>
                                    </p:anim>
                                  </p:childTnLst>
                                </p:cTn>
                              </p:par>
                              <p:par>
                                <p:cTn id="90" presetID="42" presetClass="entr" presetSubtype="0" fill="hold" grpId="0" nodeType="withEffect">
                                  <p:stCondLst>
                                    <p:cond delay="60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anim calcmode="lin" valueType="num">
                                      <p:cBhvr>
                                        <p:cTn id="93" dur="500" fill="hold"/>
                                        <p:tgtEl>
                                          <p:spTgt spid="41"/>
                                        </p:tgtEl>
                                        <p:attrNameLst>
                                          <p:attrName>ppt_x</p:attrName>
                                        </p:attrNameLst>
                                      </p:cBhvr>
                                      <p:tavLst>
                                        <p:tav tm="0">
                                          <p:val>
                                            <p:strVal val="#ppt_x"/>
                                          </p:val>
                                        </p:tav>
                                        <p:tav tm="100000">
                                          <p:val>
                                            <p:strVal val="#ppt_x"/>
                                          </p:val>
                                        </p:tav>
                                      </p:tavLst>
                                    </p:anim>
                                    <p:anim calcmode="lin" valueType="num">
                                      <p:cBhvr>
                                        <p:cTn id="94" dur="500" fill="hold"/>
                                        <p:tgtEl>
                                          <p:spTgt spid="41"/>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childTnLst>
                          </p:cTn>
                        </p:par>
                        <p:par>
                          <p:cTn id="99" fill="hold">
                            <p:stCondLst>
                              <p:cond delay="5000"/>
                            </p:stCondLst>
                            <p:childTnLst>
                              <p:par>
                                <p:cTn id="100" presetID="10" presetClass="entr" presetSubtype="0"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3" grpId="0"/>
      <p:bldP spid="14" grpId="0"/>
      <p:bldP spid="15" grpId="0" animBg="1"/>
      <p:bldP spid="16" grpId="0" animBg="1"/>
      <p:bldP spid="17" grpId="0" animBg="1"/>
      <p:bldP spid="18" grpId="0" animBg="1"/>
      <p:bldP spid="27" grpId="0" animBg="1"/>
      <p:bldP spid="31" grpId="0"/>
      <p:bldP spid="32" grpId="0"/>
      <p:bldP spid="33" grpId="0"/>
      <p:bldP spid="34" grpId="0"/>
      <p:bldP spid="35" grpId="0"/>
      <p:bldP spid="36" grpId="0" animBg="1"/>
      <p:bldP spid="37" grpId="0"/>
      <p:bldP spid="38" grpId="0" animBg="1"/>
      <p:bldP spid="39" grpId="0"/>
      <p:bldP spid="40" grpId="0" animBg="1"/>
      <p:bldP spid="41"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51 Grupo"/>
          <p:cNvGrpSpPr/>
          <p:nvPr/>
        </p:nvGrpSpPr>
        <p:grpSpPr>
          <a:xfrm>
            <a:off x="1709158" y="3619496"/>
            <a:ext cx="1438401" cy="2214580"/>
            <a:chOff x="1842063" y="4529870"/>
            <a:chExt cx="2877134" cy="4429673"/>
          </a:xfrm>
        </p:grpSpPr>
        <p:sp>
          <p:nvSpPr>
            <p:cNvPr id="33" name="32 Rectángulo"/>
            <p:cNvSpPr/>
            <p:nvPr/>
          </p:nvSpPr>
          <p:spPr>
            <a:xfrm>
              <a:off x="1842063" y="4545043"/>
              <a:ext cx="2875534" cy="4414500"/>
            </a:xfrm>
            <a:custGeom>
              <a:avLst/>
              <a:gdLst/>
              <a:ahLst/>
              <a:cxnLst/>
              <a:rect l="l" t="t" r="r" b="b"/>
              <a:pathLst>
                <a:path w="2875534" h="4414500">
                  <a:moveTo>
                    <a:pt x="0" y="0"/>
                  </a:moveTo>
                  <a:lnTo>
                    <a:pt x="2875534" y="0"/>
                  </a:lnTo>
                  <a:lnTo>
                    <a:pt x="2875534" y="3975750"/>
                  </a:lnTo>
                  <a:cubicBezTo>
                    <a:pt x="2496138" y="4258497"/>
                    <a:pt x="1968181" y="4420740"/>
                    <a:pt x="1407027" y="4414317"/>
                  </a:cubicBezTo>
                  <a:cubicBezTo>
                    <a:pt x="867766" y="4408144"/>
                    <a:pt x="365887" y="4246986"/>
                    <a:pt x="16" y="3978231"/>
                  </a:cubicBezTo>
                  <a:lnTo>
                    <a:pt x="197" y="3982324"/>
                  </a:lnTo>
                  <a:lnTo>
                    <a:pt x="0" y="3982177"/>
                  </a:lnTo>
                  <a:close/>
                </a:path>
              </a:pathLst>
            </a:custGeom>
            <a:solidFill>
              <a:schemeClr val="bg1">
                <a:lumMod val="95000"/>
              </a:schemeClr>
            </a:solidFill>
            <a:ln>
              <a:noFill/>
            </a:ln>
            <a:effectLst/>
          </p:spPr>
          <p:txBody>
            <a:bodyPr lIns="107988" tIns="0" rIns="107988" bIns="0" rtlCol="0" anchor="ctr"/>
            <a:lstStyle/>
            <a:p>
              <a:pPr lvl="0" algn="ctr">
                <a:lnSpc>
                  <a:spcPct val="150000"/>
                </a:lnSpc>
              </a:pPr>
              <a:r>
                <a:rPr lang="es-ES" sz="2200" dirty="0">
                  <a:solidFill>
                    <a:schemeClr val="tx1">
                      <a:lumMod val="85000"/>
                      <a:lumOff val="15000"/>
                    </a:schemeClr>
                  </a:solidFill>
                  <a:latin typeface="FontAwesome" panose="020B0604020202020204" charset="0"/>
                  <a:cs typeface="FontAwesome" panose="020B0604020202020204" charset="0"/>
                </a:rPr>
                <a:t></a:t>
              </a:r>
              <a:endParaRPr lang="en-US" sz="1000" dirty="0">
                <a:solidFill>
                  <a:schemeClr val="tx1">
                    <a:lumMod val="85000"/>
                    <a:lumOff val="15000"/>
                  </a:schemeClr>
                </a:solidFill>
                <a:latin typeface="Oswald bold" panose="02000803000000000000" pitchFamily="2" charset="0"/>
                <a:ea typeface="Roboto Condensed" charset="0"/>
                <a:cs typeface="Helvetica" panose="020B0604020202020204" pitchFamily="34" charset="0"/>
              </a:endParaRPr>
            </a:p>
            <a:p>
              <a:pPr lvl="0" algn="ctr">
                <a:lnSpc>
                  <a:spcPct val="125000"/>
                </a:lnSpc>
              </a:pPr>
              <a:r>
                <a:rPr lang="en-US" sz="1100" kern="1000" dirty="0">
                  <a:solidFill>
                    <a:schemeClr val="tx1">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Productivity</a:t>
              </a:r>
            </a:p>
            <a:p>
              <a:pPr lvl="0" algn="ctr">
                <a:lnSpc>
                  <a:spcPct val="125000"/>
                </a:lnSpc>
              </a:pPr>
              <a:r>
                <a:rPr lang="es-ES" sz="850" dirty="0" err="1">
                  <a:solidFill>
                    <a:schemeClr val="tx1">
                      <a:lumMod val="75000"/>
                      <a:lumOff val="25000"/>
                    </a:schemeClr>
                  </a:solidFill>
                  <a:latin typeface="Source Sans Pro" panose="020B0503030403020204" pitchFamily="34" charset="0"/>
                </a:rPr>
                <a:t>Deleniti</a:t>
              </a:r>
              <a:r>
                <a:rPr lang="es-ES" sz="850" dirty="0">
                  <a:solidFill>
                    <a:schemeClr val="tx1">
                      <a:lumMod val="75000"/>
                      <a:lumOff val="25000"/>
                    </a:schemeClr>
                  </a:solidFill>
                  <a:latin typeface="Source Sans Pro" panose="020B0503030403020204" pitchFamily="34" charset="0"/>
                </a:rPr>
                <a:t> and </a:t>
              </a:r>
              <a:r>
                <a:rPr lang="es-ES" sz="850" dirty="0" err="1">
                  <a:solidFill>
                    <a:schemeClr val="tx1">
                      <a:lumMod val="75000"/>
                      <a:lumOff val="25000"/>
                    </a:schemeClr>
                  </a:solidFill>
                  <a:latin typeface="Source Sans Pro" panose="020B0503030403020204" pitchFamily="34" charset="0"/>
                </a:rPr>
                <a:t>apeirian</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temporibus</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eam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cu</a:t>
              </a:r>
              <a:r>
                <a:rPr lang="es-ES" sz="850" dirty="0">
                  <a:solidFill>
                    <a:schemeClr val="tx1">
                      <a:lumMod val="75000"/>
                      <a:lumOff val="25000"/>
                    </a:schemeClr>
                  </a:solidFill>
                  <a:latin typeface="Source Sans Pro" panose="020B0503030403020204" pitchFamily="34" charset="0"/>
                </a:rPr>
                <a:t>, ad mea ipsum </a:t>
              </a:r>
              <a:r>
                <a:rPr lang="es-ES" sz="850" dirty="0" err="1">
                  <a:solidFill>
                    <a:schemeClr val="tx1">
                      <a:lumMod val="75000"/>
                      <a:lumOff val="25000"/>
                    </a:schemeClr>
                  </a:solidFill>
                  <a:latin typeface="Source Sans Pro" panose="020B0503030403020204" pitchFamily="34" charset="0"/>
                </a:rPr>
                <a:t>sadipscing</a:t>
              </a:r>
              <a:r>
                <a:rPr lang="es-ES" sz="850" dirty="0">
                  <a:solidFill>
                    <a:schemeClr val="tx1">
                      <a:lumMod val="75000"/>
                      <a:lumOff val="25000"/>
                    </a:schemeClr>
                  </a:solidFill>
                  <a:latin typeface="Source Sans Pro" panose="020B0503030403020204" pitchFamily="34" charset="0"/>
                </a:rPr>
                <a:t>, sed lorem </a:t>
              </a:r>
              <a:r>
                <a:rPr lang="es-ES" sz="850" dirty="0" err="1">
                  <a:solidFill>
                    <a:schemeClr val="tx1">
                      <a:lumMod val="75000"/>
                      <a:lumOff val="25000"/>
                    </a:schemeClr>
                  </a:solidFill>
                  <a:latin typeface="Source Sans Pro" panose="020B0503030403020204" pitchFamily="34" charset="0"/>
                </a:rPr>
                <a:t>ace</a:t>
              </a:r>
              <a:r>
                <a:rPr lang="es-ES" sz="850" dirty="0">
                  <a:solidFill>
                    <a:schemeClr val="tx1">
                      <a:lumMod val="75000"/>
                      <a:lumOff val="25000"/>
                    </a:schemeClr>
                  </a:solidFill>
                  <a:latin typeface="Source Sans Pro" panose="020B0503030403020204" pitchFamily="34" charset="0"/>
                </a:rPr>
                <a:t> ex </a:t>
              </a:r>
              <a:r>
                <a:rPr lang="es-ES" sz="850" dirty="0" err="1">
                  <a:solidFill>
                    <a:schemeClr val="tx1">
                      <a:lumMod val="75000"/>
                      <a:lumOff val="25000"/>
                    </a:schemeClr>
                  </a:solidFill>
                  <a:latin typeface="Source Sans Pro" panose="020B0503030403020204" pitchFamily="34" charset="0"/>
                </a:rPr>
                <a:t>assum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omnium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contentiones</a:t>
              </a:r>
              <a:r>
                <a:rPr lang="es-ES" sz="850" dirty="0">
                  <a:solidFill>
                    <a:schemeClr val="bg2">
                      <a:lumMod val="50000"/>
                    </a:schemeClr>
                  </a:solidFill>
                  <a:latin typeface="Source Sans Pro" panose="020B0503030403020204" pitchFamily="34" charset="0"/>
                </a:rPr>
                <a:t>.</a:t>
              </a:r>
            </a:p>
            <a:p>
              <a:pPr algn="ctr"/>
              <a:endParaRPr lang="es-SV" sz="900" dirty="0">
                <a:solidFill>
                  <a:schemeClr val="bg2">
                    <a:lumMod val="50000"/>
                  </a:schemeClr>
                </a:solidFill>
                <a:latin typeface="Source Sans Pro" panose="020B0503030403020204" pitchFamily="34" charset="0"/>
              </a:endParaRPr>
            </a:p>
          </p:txBody>
        </p:sp>
        <p:sp>
          <p:nvSpPr>
            <p:cNvPr id="34" name="33 Rectángulo"/>
            <p:cNvSpPr/>
            <p:nvPr/>
          </p:nvSpPr>
          <p:spPr>
            <a:xfrm>
              <a:off x="1842063" y="4529870"/>
              <a:ext cx="135015" cy="4083457"/>
            </a:xfrm>
            <a:custGeom>
              <a:avLst/>
              <a:gdLst/>
              <a:ahLst/>
              <a:cxnLst/>
              <a:rect l="l" t="t" r="r" b="b"/>
              <a:pathLst>
                <a:path w="135015" h="4083457">
                  <a:moveTo>
                    <a:pt x="0" y="0"/>
                  </a:moveTo>
                  <a:lnTo>
                    <a:pt x="135015" y="0"/>
                  </a:lnTo>
                  <a:lnTo>
                    <a:pt x="135015" y="4083457"/>
                  </a:lnTo>
                  <a:lnTo>
                    <a:pt x="16" y="3993404"/>
                  </a:lnTo>
                  <a:lnTo>
                    <a:pt x="191" y="3997492"/>
                  </a:lnTo>
                  <a:lnTo>
                    <a:pt x="0" y="3997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35" name="34 Rectángulo"/>
            <p:cNvSpPr/>
            <p:nvPr/>
          </p:nvSpPr>
          <p:spPr>
            <a:xfrm>
              <a:off x="4584182" y="4529870"/>
              <a:ext cx="135015" cy="4080863"/>
            </a:xfrm>
            <a:custGeom>
              <a:avLst/>
              <a:gdLst/>
              <a:ahLst/>
              <a:cxnLst/>
              <a:rect l="l" t="t" r="r" b="b"/>
              <a:pathLst>
                <a:path w="135015" h="4080863">
                  <a:moveTo>
                    <a:pt x="0" y="0"/>
                  </a:moveTo>
                  <a:lnTo>
                    <a:pt x="135015" y="0"/>
                  </a:lnTo>
                  <a:lnTo>
                    <a:pt x="135015" y="3992806"/>
                  </a:lnTo>
                  <a:lnTo>
                    <a:pt x="134840" y="3992892"/>
                  </a:lnTo>
                  <a:cubicBezTo>
                    <a:pt x="134975" y="3991889"/>
                    <a:pt x="134967" y="3990886"/>
                    <a:pt x="134957" y="3989884"/>
                  </a:cubicBezTo>
                  <a:lnTo>
                    <a:pt x="0" y="40808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grpSp>
        <p:nvGrpSpPr>
          <p:cNvPr id="42" name="41 Grupo"/>
          <p:cNvGrpSpPr/>
          <p:nvPr/>
        </p:nvGrpSpPr>
        <p:grpSpPr>
          <a:xfrm>
            <a:off x="4167967" y="3619496"/>
            <a:ext cx="1438401" cy="2214580"/>
            <a:chOff x="1842063" y="4529870"/>
            <a:chExt cx="2877134" cy="4429673"/>
          </a:xfrm>
        </p:grpSpPr>
        <p:sp>
          <p:nvSpPr>
            <p:cNvPr id="43" name="32 Rectángulo"/>
            <p:cNvSpPr/>
            <p:nvPr/>
          </p:nvSpPr>
          <p:spPr>
            <a:xfrm>
              <a:off x="1842063" y="4545043"/>
              <a:ext cx="2875534" cy="4414500"/>
            </a:xfrm>
            <a:custGeom>
              <a:avLst/>
              <a:gdLst/>
              <a:ahLst/>
              <a:cxnLst/>
              <a:rect l="l" t="t" r="r" b="b"/>
              <a:pathLst>
                <a:path w="2875534" h="4414500">
                  <a:moveTo>
                    <a:pt x="0" y="0"/>
                  </a:moveTo>
                  <a:lnTo>
                    <a:pt x="2875534" y="0"/>
                  </a:lnTo>
                  <a:lnTo>
                    <a:pt x="2875534" y="3975750"/>
                  </a:lnTo>
                  <a:cubicBezTo>
                    <a:pt x="2496138" y="4258497"/>
                    <a:pt x="1968181" y="4420740"/>
                    <a:pt x="1407027" y="4414317"/>
                  </a:cubicBezTo>
                  <a:cubicBezTo>
                    <a:pt x="867766" y="4408144"/>
                    <a:pt x="365887" y="4246986"/>
                    <a:pt x="16" y="3978231"/>
                  </a:cubicBezTo>
                  <a:lnTo>
                    <a:pt x="197" y="3982324"/>
                  </a:lnTo>
                  <a:lnTo>
                    <a:pt x="0" y="3982177"/>
                  </a:lnTo>
                  <a:close/>
                </a:path>
              </a:pathLst>
            </a:custGeom>
            <a:solidFill>
              <a:schemeClr val="bg1">
                <a:lumMod val="95000"/>
              </a:schemeClr>
            </a:solidFill>
            <a:ln>
              <a:noFill/>
            </a:ln>
            <a:effectLst/>
          </p:spPr>
          <p:txBody>
            <a:bodyPr lIns="107988" tIns="0" rIns="107988" bIns="0" rtlCol="0" anchor="ctr"/>
            <a:lstStyle/>
            <a:p>
              <a:pPr algn="ctr">
                <a:lnSpc>
                  <a:spcPct val="150000"/>
                </a:lnSpc>
              </a:pPr>
              <a:r>
                <a:rPr lang="es-SV" sz="2200" dirty="0">
                  <a:solidFill>
                    <a:schemeClr val="tx1">
                      <a:lumMod val="85000"/>
                      <a:lumOff val="15000"/>
                    </a:schemeClr>
                  </a:solidFill>
                  <a:latin typeface="FontAwesome" panose="020B0604020202020204" charset="0"/>
                  <a:cs typeface="FontAwesome" panose="020B0604020202020204" charset="0"/>
                </a:rPr>
                <a:t></a:t>
              </a:r>
            </a:p>
            <a:p>
              <a:pPr algn="ctr">
                <a:lnSpc>
                  <a:spcPct val="125000"/>
                </a:lnSpc>
              </a:pPr>
              <a:r>
                <a:rPr lang="en-US" sz="1100" kern="1000" dirty="0">
                  <a:solidFill>
                    <a:schemeClr val="tx1">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lvl="0" algn="ctr">
                <a:lnSpc>
                  <a:spcPct val="125000"/>
                </a:lnSpc>
              </a:pPr>
              <a:r>
                <a:rPr lang="es-ES" sz="850" dirty="0" err="1">
                  <a:solidFill>
                    <a:schemeClr val="tx1">
                      <a:lumMod val="75000"/>
                      <a:lumOff val="25000"/>
                    </a:schemeClr>
                  </a:solidFill>
                  <a:latin typeface="Source Sans Pro" panose="020B0503030403020204" pitchFamily="34" charset="0"/>
                </a:rPr>
                <a:t>Deleniti</a:t>
              </a:r>
              <a:r>
                <a:rPr lang="es-ES" sz="850" dirty="0">
                  <a:solidFill>
                    <a:schemeClr val="tx1">
                      <a:lumMod val="75000"/>
                      <a:lumOff val="25000"/>
                    </a:schemeClr>
                  </a:solidFill>
                  <a:latin typeface="Source Sans Pro" panose="020B0503030403020204" pitchFamily="34" charset="0"/>
                </a:rPr>
                <a:t> and </a:t>
              </a:r>
              <a:r>
                <a:rPr lang="es-ES" sz="850" dirty="0" err="1">
                  <a:solidFill>
                    <a:schemeClr val="tx1">
                      <a:lumMod val="75000"/>
                      <a:lumOff val="25000"/>
                    </a:schemeClr>
                  </a:solidFill>
                  <a:latin typeface="Source Sans Pro" panose="020B0503030403020204" pitchFamily="34" charset="0"/>
                </a:rPr>
                <a:t>apeirian</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temporibus</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eam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cu</a:t>
              </a:r>
              <a:r>
                <a:rPr lang="es-ES" sz="850" dirty="0">
                  <a:solidFill>
                    <a:schemeClr val="tx1">
                      <a:lumMod val="75000"/>
                      <a:lumOff val="25000"/>
                    </a:schemeClr>
                  </a:solidFill>
                  <a:latin typeface="Source Sans Pro" panose="020B0503030403020204" pitchFamily="34" charset="0"/>
                </a:rPr>
                <a:t>, ad mea ipsum </a:t>
              </a:r>
              <a:r>
                <a:rPr lang="es-ES" sz="850" dirty="0" err="1">
                  <a:solidFill>
                    <a:schemeClr val="tx1">
                      <a:lumMod val="75000"/>
                      <a:lumOff val="25000"/>
                    </a:schemeClr>
                  </a:solidFill>
                  <a:latin typeface="Source Sans Pro" panose="020B0503030403020204" pitchFamily="34" charset="0"/>
                </a:rPr>
                <a:t>sadipscing</a:t>
              </a:r>
              <a:r>
                <a:rPr lang="es-ES" sz="850" dirty="0">
                  <a:solidFill>
                    <a:schemeClr val="tx1">
                      <a:lumMod val="75000"/>
                      <a:lumOff val="25000"/>
                    </a:schemeClr>
                  </a:solidFill>
                  <a:latin typeface="Source Sans Pro" panose="020B0503030403020204" pitchFamily="34" charset="0"/>
                </a:rPr>
                <a:t>, sed lorem </a:t>
              </a:r>
              <a:r>
                <a:rPr lang="es-ES" sz="850" dirty="0" err="1">
                  <a:solidFill>
                    <a:schemeClr val="tx1">
                      <a:lumMod val="75000"/>
                      <a:lumOff val="25000"/>
                    </a:schemeClr>
                  </a:solidFill>
                  <a:latin typeface="Source Sans Pro" panose="020B0503030403020204" pitchFamily="34" charset="0"/>
                </a:rPr>
                <a:t>ace</a:t>
              </a:r>
              <a:r>
                <a:rPr lang="es-ES" sz="850" dirty="0">
                  <a:solidFill>
                    <a:schemeClr val="tx1">
                      <a:lumMod val="75000"/>
                      <a:lumOff val="25000"/>
                    </a:schemeClr>
                  </a:solidFill>
                  <a:latin typeface="Source Sans Pro" panose="020B0503030403020204" pitchFamily="34" charset="0"/>
                </a:rPr>
                <a:t> ex </a:t>
              </a:r>
              <a:r>
                <a:rPr lang="es-ES" sz="850" dirty="0" err="1">
                  <a:solidFill>
                    <a:schemeClr val="tx1">
                      <a:lumMod val="75000"/>
                      <a:lumOff val="25000"/>
                    </a:schemeClr>
                  </a:solidFill>
                  <a:latin typeface="Source Sans Pro" panose="020B0503030403020204" pitchFamily="34" charset="0"/>
                </a:rPr>
                <a:t>assum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omnium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contentiones</a:t>
              </a:r>
              <a:r>
                <a:rPr lang="es-ES" sz="850" dirty="0">
                  <a:solidFill>
                    <a:schemeClr val="tx1">
                      <a:lumMod val="75000"/>
                      <a:lumOff val="25000"/>
                    </a:schemeClr>
                  </a:solidFill>
                  <a:latin typeface="Source Sans Pro" panose="020B0503030403020204" pitchFamily="34" charset="0"/>
                </a:rPr>
                <a:t>.</a:t>
              </a:r>
            </a:p>
            <a:p>
              <a:pPr algn="ctr"/>
              <a:endParaRPr lang="es-SV" sz="900" dirty="0">
                <a:solidFill>
                  <a:schemeClr val="bg2">
                    <a:lumMod val="50000"/>
                  </a:schemeClr>
                </a:solidFill>
                <a:latin typeface="Source Sans Pro" panose="020B0503030403020204" pitchFamily="34" charset="0"/>
              </a:endParaRPr>
            </a:p>
          </p:txBody>
        </p:sp>
        <p:sp>
          <p:nvSpPr>
            <p:cNvPr id="44" name="33 Rectángulo"/>
            <p:cNvSpPr/>
            <p:nvPr/>
          </p:nvSpPr>
          <p:spPr>
            <a:xfrm>
              <a:off x="1842063" y="4529870"/>
              <a:ext cx="135015" cy="4083457"/>
            </a:xfrm>
            <a:custGeom>
              <a:avLst/>
              <a:gdLst/>
              <a:ahLst/>
              <a:cxnLst/>
              <a:rect l="l" t="t" r="r" b="b"/>
              <a:pathLst>
                <a:path w="135015" h="4083457">
                  <a:moveTo>
                    <a:pt x="0" y="0"/>
                  </a:moveTo>
                  <a:lnTo>
                    <a:pt x="135015" y="0"/>
                  </a:lnTo>
                  <a:lnTo>
                    <a:pt x="135015" y="4083457"/>
                  </a:lnTo>
                  <a:lnTo>
                    <a:pt x="16" y="3993404"/>
                  </a:lnTo>
                  <a:lnTo>
                    <a:pt x="191" y="3997492"/>
                  </a:lnTo>
                  <a:lnTo>
                    <a:pt x="0" y="3997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45" name="34 Rectángulo"/>
            <p:cNvSpPr/>
            <p:nvPr/>
          </p:nvSpPr>
          <p:spPr>
            <a:xfrm>
              <a:off x="4584182" y="4529870"/>
              <a:ext cx="135015" cy="4080863"/>
            </a:xfrm>
            <a:custGeom>
              <a:avLst/>
              <a:gdLst/>
              <a:ahLst/>
              <a:cxnLst/>
              <a:rect l="l" t="t" r="r" b="b"/>
              <a:pathLst>
                <a:path w="135015" h="4080863">
                  <a:moveTo>
                    <a:pt x="0" y="0"/>
                  </a:moveTo>
                  <a:lnTo>
                    <a:pt x="135015" y="0"/>
                  </a:lnTo>
                  <a:lnTo>
                    <a:pt x="135015" y="3992806"/>
                  </a:lnTo>
                  <a:lnTo>
                    <a:pt x="134840" y="3992892"/>
                  </a:lnTo>
                  <a:cubicBezTo>
                    <a:pt x="134975" y="3991889"/>
                    <a:pt x="134967" y="3990886"/>
                    <a:pt x="134957" y="3989884"/>
                  </a:cubicBezTo>
                  <a:lnTo>
                    <a:pt x="0" y="40808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grpSp>
        <p:nvGrpSpPr>
          <p:cNvPr id="61" name="60 Grupo"/>
          <p:cNvGrpSpPr/>
          <p:nvPr/>
        </p:nvGrpSpPr>
        <p:grpSpPr>
          <a:xfrm>
            <a:off x="6625578" y="3619496"/>
            <a:ext cx="1438401" cy="2214580"/>
            <a:chOff x="1842063" y="4529870"/>
            <a:chExt cx="2877134" cy="4429673"/>
          </a:xfrm>
        </p:grpSpPr>
        <p:sp>
          <p:nvSpPr>
            <p:cNvPr id="62" name="32 Rectángulo"/>
            <p:cNvSpPr/>
            <p:nvPr/>
          </p:nvSpPr>
          <p:spPr>
            <a:xfrm>
              <a:off x="1842063" y="4545043"/>
              <a:ext cx="2875534" cy="4414500"/>
            </a:xfrm>
            <a:custGeom>
              <a:avLst/>
              <a:gdLst/>
              <a:ahLst/>
              <a:cxnLst/>
              <a:rect l="l" t="t" r="r" b="b"/>
              <a:pathLst>
                <a:path w="2875534" h="4414500">
                  <a:moveTo>
                    <a:pt x="0" y="0"/>
                  </a:moveTo>
                  <a:lnTo>
                    <a:pt x="2875534" y="0"/>
                  </a:lnTo>
                  <a:lnTo>
                    <a:pt x="2875534" y="3975750"/>
                  </a:lnTo>
                  <a:cubicBezTo>
                    <a:pt x="2496138" y="4258497"/>
                    <a:pt x="1968181" y="4420740"/>
                    <a:pt x="1407027" y="4414317"/>
                  </a:cubicBezTo>
                  <a:cubicBezTo>
                    <a:pt x="867766" y="4408144"/>
                    <a:pt x="365887" y="4246986"/>
                    <a:pt x="16" y="3978231"/>
                  </a:cubicBezTo>
                  <a:lnTo>
                    <a:pt x="197" y="3982324"/>
                  </a:lnTo>
                  <a:lnTo>
                    <a:pt x="0" y="3982177"/>
                  </a:lnTo>
                  <a:close/>
                </a:path>
              </a:pathLst>
            </a:custGeom>
            <a:solidFill>
              <a:schemeClr val="bg1">
                <a:lumMod val="95000"/>
              </a:schemeClr>
            </a:solidFill>
            <a:ln>
              <a:noFill/>
            </a:ln>
            <a:effectLst/>
          </p:spPr>
          <p:txBody>
            <a:bodyPr lIns="107988" tIns="0" rIns="107988" bIns="0" rtlCol="0" anchor="ctr"/>
            <a:lstStyle/>
            <a:p>
              <a:pPr algn="ctr">
                <a:lnSpc>
                  <a:spcPct val="150000"/>
                </a:lnSpc>
              </a:pPr>
              <a:r>
                <a:rPr lang="es-SV" sz="2200" dirty="0">
                  <a:solidFill>
                    <a:schemeClr val="tx1">
                      <a:lumMod val="85000"/>
                      <a:lumOff val="15000"/>
                    </a:schemeClr>
                  </a:solidFill>
                  <a:latin typeface="FontAwesome" panose="020B0604020202020204" charset="0"/>
                  <a:cs typeface="FontAwesome" panose="020B0604020202020204" charset="0"/>
                </a:rPr>
                <a:t></a:t>
              </a:r>
            </a:p>
            <a:p>
              <a:pPr lvl="0" algn="ctr">
                <a:lnSpc>
                  <a:spcPct val="125000"/>
                </a:lnSpc>
              </a:pPr>
              <a:r>
                <a:rPr lang="en-US" sz="1100" kern="1000" dirty="0">
                  <a:solidFill>
                    <a:schemeClr val="tx1">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lvl="0" algn="ctr">
                <a:lnSpc>
                  <a:spcPct val="125000"/>
                </a:lnSpc>
              </a:pPr>
              <a:r>
                <a:rPr lang="es-ES" sz="850" dirty="0" err="1">
                  <a:solidFill>
                    <a:schemeClr val="tx1">
                      <a:lumMod val="75000"/>
                      <a:lumOff val="25000"/>
                    </a:schemeClr>
                  </a:solidFill>
                  <a:latin typeface="Source Sans Pro" panose="020B0503030403020204" pitchFamily="34" charset="0"/>
                </a:rPr>
                <a:t>Deleniti</a:t>
              </a:r>
              <a:r>
                <a:rPr lang="es-ES" sz="850" dirty="0">
                  <a:solidFill>
                    <a:schemeClr val="tx1">
                      <a:lumMod val="75000"/>
                      <a:lumOff val="25000"/>
                    </a:schemeClr>
                  </a:solidFill>
                  <a:latin typeface="Source Sans Pro" panose="020B0503030403020204" pitchFamily="34" charset="0"/>
                </a:rPr>
                <a:t> and </a:t>
              </a:r>
              <a:r>
                <a:rPr lang="es-ES" sz="850" dirty="0" err="1">
                  <a:solidFill>
                    <a:schemeClr val="tx1">
                      <a:lumMod val="75000"/>
                      <a:lumOff val="25000"/>
                    </a:schemeClr>
                  </a:solidFill>
                  <a:latin typeface="Source Sans Pro" panose="020B0503030403020204" pitchFamily="34" charset="0"/>
                </a:rPr>
                <a:t>apeirian</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temporibus</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eam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cu</a:t>
              </a:r>
              <a:r>
                <a:rPr lang="es-ES" sz="850" dirty="0">
                  <a:solidFill>
                    <a:schemeClr val="tx1">
                      <a:lumMod val="75000"/>
                      <a:lumOff val="25000"/>
                    </a:schemeClr>
                  </a:solidFill>
                  <a:latin typeface="Source Sans Pro" panose="020B0503030403020204" pitchFamily="34" charset="0"/>
                </a:rPr>
                <a:t>, ad mea ipsum </a:t>
              </a:r>
              <a:r>
                <a:rPr lang="es-ES" sz="850" dirty="0" err="1">
                  <a:solidFill>
                    <a:schemeClr val="tx1">
                      <a:lumMod val="75000"/>
                      <a:lumOff val="25000"/>
                    </a:schemeClr>
                  </a:solidFill>
                  <a:latin typeface="Source Sans Pro" panose="020B0503030403020204" pitchFamily="34" charset="0"/>
                </a:rPr>
                <a:t>sadipscing</a:t>
              </a:r>
              <a:r>
                <a:rPr lang="es-ES" sz="850" dirty="0">
                  <a:solidFill>
                    <a:schemeClr val="tx1">
                      <a:lumMod val="75000"/>
                      <a:lumOff val="25000"/>
                    </a:schemeClr>
                  </a:solidFill>
                  <a:latin typeface="Source Sans Pro" panose="020B0503030403020204" pitchFamily="34" charset="0"/>
                </a:rPr>
                <a:t>, sed lorem </a:t>
              </a:r>
              <a:r>
                <a:rPr lang="es-ES" sz="850" dirty="0" err="1">
                  <a:solidFill>
                    <a:schemeClr val="tx1">
                      <a:lumMod val="75000"/>
                      <a:lumOff val="25000"/>
                    </a:schemeClr>
                  </a:solidFill>
                  <a:latin typeface="Source Sans Pro" panose="020B0503030403020204" pitchFamily="34" charset="0"/>
                </a:rPr>
                <a:t>ace</a:t>
              </a:r>
              <a:r>
                <a:rPr lang="es-ES" sz="850" dirty="0">
                  <a:solidFill>
                    <a:schemeClr val="tx1">
                      <a:lumMod val="75000"/>
                      <a:lumOff val="25000"/>
                    </a:schemeClr>
                  </a:solidFill>
                  <a:latin typeface="Source Sans Pro" panose="020B0503030403020204" pitchFamily="34" charset="0"/>
                </a:rPr>
                <a:t> ex </a:t>
              </a:r>
              <a:r>
                <a:rPr lang="es-ES" sz="850" dirty="0" err="1">
                  <a:solidFill>
                    <a:schemeClr val="tx1">
                      <a:lumMod val="75000"/>
                      <a:lumOff val="25000"/>
                    </a:schemeClr>
                  </a:solidFill>
                  <a:latin typeface="Source Sans Pro" panose="020B0503030403020204" pitchFamily="34" charset="0"/>
                </a:rPr>
                <a:t>assum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omnium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contentiones</a:t>
              </a:r>
              <a:r>
                <a:rPr lang="es-ES" sz="850" dirty="0">
                  <a:solidFill>
                    <a:schemeClr val="tx1">
                      <a:lumMod val="75000"/>
                      <a:lumOff val="25000"/>
                    </a:schemeClr>
                  </a:solidFill>
                  <a:latin typeface="Source Sans Pro" panose="020B0503030403020204" pitchFamily="34" charset="0"/>
                </a:rPr>
                <a:t>.</a:t>
              </a:r>
            </a:p>
            <a:p>
              <a:pPr algn="ctr"/>
              <a:endParaRPr lang="es-SV" sz="900" dirty="0">
                <a:solidFill>
                  <a:schemeClr val="tx1">
                    <a:lumMod val="75000"/>
                    <a:lumOff val="25000"/>
                  </a:schemeClr>
                </a:solidFill>
                <a:latin typeface="Source Sans Pro" panose="020B0503030403020204" pitchFamily="34" charset="0"/>
              </a:endParaRPr>
            </a:p>
          </p:txBody>
        </p:sp>
        <p:sp>
          <p:nvSpPr>
            <p:cNvPr id="63" name="33 Rectángulo"/>
            <p:cNvSpPr/>
            <p:nvPr/>
          </p:nvSpPr>
          <p:spPr>
            <a:xfrm>
              <a:off x="1849683" y="4529870"/>
              <a:ext cx="135015" cy="4083457"/>
            </a:xfrm>
            <a:custGeom>
              <a:avLst/>
              <a:gdLst/>
              <a:ahLst/>
              <a:cxnLst/>
              <a:rect l="l" t="t" r="r" b="b"/>
              <a:pathLst>
                <a:path w="135015" h="4083457">
                  <a:moveTo>
                    <a:pt x="0" y="0"/>
                  </a:moveTo>
                  <a:lnTo>
                    <a:pt x="135015" y="0"/>
                  </a:lnTo>
                  <a:lnTo>
                    <a:pt x="135015" y="4083457"/>
                  </a:lnTo>
                  <a:lnTo>
                    <a:pt x="16" y="3993404"/>
                  </a:lnTo>
                  <a:lnTo>
                    <a:pt x="191" y="3997492"/>
                  </a:lnTo>
                  <a:lnTo>
                    <a:pt x="0" y="39973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64" name="34 Rectángulo"/>
            <p:cNvSpPr/>
            <p:nvPr/>
          </p:nvSpPr>
          <p:spPr>
            <a:xfrm>
              <a:off x="4584182" y="4529870"/>
              <a:ext cx="135015" cy="4080863"/>
            </a:xfrm>
            <a:custGeom>
              <a:avLst/>
              <a:gdLst/>
              <a:ahLst/>
              <a:cxnLst/>
              <a:rect l="l" t="t" r="r" b="b"/>
              <a:pathLst>
                <a:path w="135015" h="4080863">
                  <a:moveTo>
                    <a:pt x="0" y="0"/>
                  </a:moveTo>
                  <a:lnTo>
                    <a:pt x="135015" y="0"/>
                  </a:lnTo>
                  <a:lnTo>
                    <a:pt x="135015" y="3992806"/>
                  </a:lnTo>
                  <a:lnTo>
                    <a:pt x="134840" y="3992892"/>
                  </a:lnTo>
                  <a:cubicBezTo>
                    <a:pt x="134975" y="3991889"/>
                    <a:pt x="134967" y="3990886"/>
                    <a:pt x="134957" y="3989884"/>
                  </a:cubicBezTo>
                  <a:lnTo>
                    <a:pt x="0" y="40808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grpSp>
        <p:nvGrpSpPr>
          <p:cNvPr id="79" name="78 Grupo"/>
          <p:cNvGrpSpPr/>
          <p:nvPr/>
        </p:nvGrpSpPr>
        <p:grpSpPr>
          <a:xfrm>
            <a:off x="9079877" y="3619496"/>
            <a:ext cx="1438401" cy="2214580"/>
            <a:chOff x="1842063" y="4529870"/>
            <a:chExt cx="2877134" cy="4429673"/>
          </a:xfrm>
        </p:grpSpPr>
        <p:sp>
          <p:nvSpPr>
            <p:cNvPr id="80" name="32 Rectángulo"/>
            <p:cNvSpPr/>
            <p:nvPr/>
          </p:nvSpPr>
          <p:spPr>
            <a:xfrm>
              <a:off x="1842063" y="4545043"/>
              <a:ext cx="2875534" cy="4414500"/>
            </a:xfrm>
            <a:custGeom>
              <a:avLst/>
              <a:gdLst/>
              <a:ahLst/>
              <a:cxnLst/>
              <a:rect l="l" t="t" r="r" b="b"/>
              <a:pathLst>
                <a:path w="2875534" h="4414500">
                  <a:moveTo>
                    <a:pt x="0" y="0"/>
                  </a:moveTo>
                  <a:lnTo>
                    <a:pt x="2875534" y="0"/>
                  </a:lnTo>
                  <a:lnTo>
                    <a:pt x="2875534" y="3975750"/>
                  </a:lnTo>
                  <a:cubicBezTo>
                    <a:pt x="2496138" y="4258497"/>
                    <a:pt x="1968181" y="4420740"/>
                    <a:pt x="1407027" y="4414317"/>
                  </a:cubicBezTo>
                  <a:cubicBezTo>
                    <a:pt x="867766" y="4408144"/>
                    <a:pt x="365887" y="4246986"/>
                    <a:pt x="16" y="3978231"/>
                  </a:cubicBezTo>
                  <a:lnTo>
                    <a:pt x="197" y="3982324"/>
                  </a:lnTo>
                  <a:lnTo>
                    <a:pt x="0" y="3982177"/>
                  </a:lnTo>
                  <a:close/>
                </a:path>
              </a:pathLst>
            </a:custGeom>
            <a:solidFill>
              <a:schemeClr val="bg1">
                <a:lumMod val="95000"/>
              </a:schemeClr>
            </a:solidFill>
            <a:ln>
              <a:noFill/>
            </a:ln>
            <a:effectLst/>
          </p:spPr>
          <p:txBody>
            <a:bodyPr lIns="107988" tIns="0" rIns="107988" bIns="0" rtlCol="0" anchor="ctr"/>
            <a:lstStyle/>
            <a:p>
              <a:pPr algn="ctr">
                <a:lnSpc>
                  <a:spcPct val="150000"/>
                </a:lnSpc>
              </a:pPr>
              <a:r>
                <a:rPr lang="es-SV" sz="2200" dirty="0">
                  <a:solidFill>
                    <a:schemeClr val="tx1">
                      <a:lumMod val="85000"/>
                      <a:lumOff val="15000"/>
                    </a:schemeClr>
                  </a:solidFill>
                  <a:latin typeface="FontAwesome" panose="020B0604020202020204" charset="0"/>
                  <a:cs typeface="FontAwesome" panose="020B0604020202020204" charset="0"/>
                </a:rPr>
                <a:t></a:t>
              </a:r>
            </a:p>
            <a:p>
              <a:pPr algn="ctr">
                <a:lnSpc>
                  <a:spcPct val="125000"/>
                </a:lnSpc>
              </a:pPr>
              <a:r>
                <a:rPr lang="en-US" sz="1100" kern="1000" dirty="0">
                  <a:solidFill>
                    <a:schemeClr val="tx1">
                      <a:lumMod val="85000"/>
                      <a:lumOff val="1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lvl="0" algn="ctr">
                <a:lnSpc>
                  <a:spcPct val="125000"/>
                </a:lnSpc>
              </a:pPr>
              <a:r>
                <a:rPr lang="es-ES" sz="850" dirty="0" err="1">
                  <a:solidFill>
                    <a:schemeClr val="tx1">
                      <a:lumMod val="75000"/>
                      <a:lumOff val="25000"/>
                    </a:schemeClr>
                  </a:solidFill>
                  <a:latin typeface="Source Sans Pro" panose="020B0503030403020204" pitchFamily="34" charset="0"/>
                </a:rPr>
                <a:t>Deleniti</a:t>
              </a:r>
              <a:r>
                <a:rPr lang="es-ES" sz="850" dirty="0">
                  <a:solidFill>
                    <a:schemeClr val="tx1">
                      <a:lumMod val="75000"/>
                      <a:lumOff val="25000"/>
                    </a:schemeClr>
                  </a:solidFill>
                  <a:latin typeface="Source Sans Pro" panose="020B0503030403020204" pitchFamily="34" charset="0"/>
                </a:rPr>
                <a:t> and </a:t>
              </a:r>
              <a:r>
                <a:rPr lang="es-ES" sz="850" dirty="0" err="1">
                  <a:solidFill>
                    <a:schemeClr val="tx1">
                      <a:lumMod val="75000"/>
                      <a:lumOff val="25000"/>
                    </a:schemeClr>
                  </a:solidFill>
                  <a:latin typeface="Source Sans Pro" panose="020B0503030403020204" pitchFamily="34" charset="0"/>
                </a:rPr>
                <a:t>apeirian</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temporibus</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eam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cu</a:t>
              </a:r>
              <a:r>
                <a:rPr lang="es-ES" sz="850" dirty="0">
                  <a:solidFill>
                    <a:schemeClr val="tx1">
                      <a:lumMod val="75000"/>
                      <a:lumOff val="25000"/>
                    </a:schemeClr>
                  </a:solidFill>
                  <a:latin typeface="Source Sans Pro" panose="020B0503030403020204" pitchFamily="34" charset="0"/>
                </a:rPr>
                <a:t>, ad mea ipsum </a:t>
              </a:r>
              <a:r>
                <a:rPr lang="es-ES" sz="850" dirty="0" err="1">
                  <a:solidFill>
                    <a:schemeClr val="tx1">
                      <a:lumMod val="75000"/>
                      <a:lumOff val="25000"/>
                    </a:schemeClr>
                  </a:solidFill>
                  <a:latin typeface="Source Sans Pro" panose="020B0503030403020204" pitchFamily="34" charset="0"/>
                </a:rPr>
                <a:t>sadipscing</a:t>
              </a:r>
              <a:r>
                <a:rPr lang="es-ES" sz="850" dirty="0">
                  <a:solidFill>
                    <a:schemeClr val="tx1">
                      <a:lumMod val="75000"/>
                      <a:lumOff val="25000"/>
                    </a:schemeClr>
                  </a:solidFill>
                  <a:latin typeface="Source Sans Pro" panose="020B0503030403020204" pitchFamily="34" charset="0"/>
                </a:rPr>
                <a:t>, sed lorem </a:t>
              </a:r>
              <a:r>
                <a:rPr lang="es-ES" sz="850" dirty="0" err="1">
                  <a:solidFill>
                    <a:schemeClr val="tx1">
                      <a:lumMod val="75000"/>
                      <a:lumOff val="25000"/>
                    </a:schemeClr>
                  </a:solidFill>
                  <a:latin typeface="Source Sans Pro" panose="020B0503030403020204" pitchFamily="34" charset="0"/>
                </a:rPr>
                <a:t>ace</a:t>
              </a:r>
              <a:r>
                <a:rPr lang="es-ES" sz="850" dirty="0">
                  <a:solidFill>
                    <a:schemeClr val="tx1">
                      <a:lumMod val="75000"/>
                      <a:lumOff val="25000"/>
                    </a:schemeClr>
                  </a:solidFill>
                  <a:latin typeface="Source Sans Pro" panose="020B0503030403020204" pitchFamily="34" charset="0"/>
                </a:rPr>
                <a:t> ex </a:t>
              </a:r>
              <a:r>
                <a:rPr lang="es-ES" sz="850" dirty="0" err="1">
                  <a:solidFill>
                    <a:schemeClr val="tx1">
                      <a:lumMod val="75000"/>
                      <a:lumOff val="25000"/>
                    </a:schemeClr>
                  </a:solidFill>
                  <a:latin typeface="Source Sans Pro" panose="020B0503030403020204" pitchFamily="34" charset="0"/>
                </a:rPr>
                <a:t>assum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omnium</a:t>
              </a:r>
              <a:r>
                <a:rPr lang="es-ES" sz="850" dirty="0">
                  <a:solidFill>
                    <a:schemeClr val="tx1">
                      <a:lumMod val="75000"/>
                      <a:lumOff val="25000"/>
                    </a:schemeClr>
                  </a:solidFill>
                  <a:latin typeface="Source Sans Pro" panose="020B0503030403020204" pitchFamily="34" charset="0"/>
                </a:rPr>
                <a:t> </a:t>
              </a:r>
              <a:r>
                <a:rPr lang="es-ES" sz="850" dirty="0" err="1">
                  <a:solidFill>
                    <a:schemeClr val="tx1">
                      <a:lumMod val="75000"/>
                      <a:lumOff val="25000"/>
                    </a:schemeClr>
                  </a:solidFill>
                  <a:latin typeface="Source Sans Pro" panose="020B0503030403020204" pitchFamily="34" charset="0"/>
                </a:rPr>
                <a:t>contentiones</a:t>
              </a:r>
              <a:r>
                <a:rPr lang="es-ES" sz="900" dirty="0">
                  <a:solidFill>
                    <a:schemeClr val="tx1">
                      <a:lumMod val="75000"/>
                      <a:lumOff val="25000"/>
                    </a:schemeClr>
                  </a:solidFill>
                  <a:latin typeface="Source Sans Pro" panose="020B0503030403020204" pitchFamily="34" charset="0"/>
                </a:rPr>
                <a:t>.</a:t>
              </a:r>
            </a:p>
            <a:p>
              <a:pPr algn="ctr"/>
              <a:endParaRPr lang="es-SV" sz="900" dirty="0">
                <a:solidFill>
                  <a:schemeClr val="bg2">
                    <a:lumMod val="50000"/>
                  </a:schemeClr>
                </a:solidFill>
                <a:latin typeface="Source Sans Pro" panose="020B0503030403020204" pitchFamily="34" charset="0"/>
              </a:endParaRPr>
            </a:p>
          </p:txBody>
        </p:sp>
        <p:sp>
          <p:nvSpPr>
            <p:cNvPr id="81" name="33 Rectángulo"/>
            <p:cNvSpPr/>
            <p:nvPr/>
          </p:nvSpPr>
          <p:spPr>
            <a:xfrm>
              <a:off x="1842063" y="4529870"/>
              <a:ext cx="135015" cy="4083457"/>
            </a:xfrm>
            <a:custGeom>
              <a:avLst/>
              <a:gdLst/>
              <a:ahLst/>
              <a:cxnLst/>
              <a:rect l="l" t="t" r="r" b="b"/>
              <a:pathLst>
                <a:path w="135015" h="4083457">
                  <a:moveTo>
                    <a:pt x="0" y="0"/>
                  </a:moveTo>
                  <a:lnTo>
                    <a:pt x="135015" y="0"/>
                  </a:lnTo>
                  <a:lnTo>
                    <a:pt x="135015" y="4083457"/>
                  </a:lnTo>
                  <a:lnTo>
                    <a:pt x="16" y="3993404"/>
                  </a:lnTo>
                  <a:lnTo>
                    <a:pt x="191" y="3997492"/>
                  </a:lnTo>
                  <a:lnTo>
                    <a:pt x="0" y="39973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82" name="34 Rectángulo"/>
            <p:cNvSpPr/>
            <p:nvPr/>
          </p:nvSpPr>
          <p:spPr>
            <a:xfrm>
              <a:off x="4584182" y="4529870"/>
              <a:ext cx="135015" cy="4080863"/>
            </a:xfrm>
            <a:custGeom>
              <a:avLst/>
              <a:gdLst/>
              <a:ahLst/>
              <a:cxnLst/>
              <a:rect l="l" t="t" r="r" b="b"/>
              <a:pathLst>
                <a:path w="135015" h="4080863">
                  <a:moveTo>
                    <a:pt x="0" y="0"/>
                  </a:moveTo>
                  <a:lnTo>
                    <a:pt x="135015" y="0"/>
                  </a:lnTo>
                  <a:lnTo>
                    <a:pt x="135015" y="3992806"/>
                  </a:lnTo>
                  <a:lnTo>
                    <a:pt x="134840" y="3992892"/>
                  </a:lnTo>
                  <a:cubicBezTo>
                    <a:pt x="134975" y="3991889"/>
                    <a:pt x="134967" y="3990886"/>
                    <a:pt x="134957" y="3989884"/>
                  </a:cubicBezTo>
                  <a:lnTo>
                    <a:pt x="0" y="40808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101" name="Título 43"/>
          <p:cNvSpPr>
            <a:spLocks noGrp="1"/>
          </p:cNvSpPr>
          <p:nvPr>
            <p:ph type="ctrTitle"/>
          </p:nvPr>
        </p:nvSpPr>
        <p:spPr>
          <a:xfrm>
            <a:off x="639127" y="324637"/>
            <a:ext cx="8156501" cy="506776"/>
          </a:xfrm>
        </p:spPr>
        <p:txBody>
          <a:bodyPr/>
          <a:lstStyle/>
          <a:p>
            <a:r>
              <a:rPr lang="es-SV" dirty="0" err="1"/>
              <a:t>Our</a:t>
            </a:r>
            <a:r>
              <a:rPr lang="es-SV" dirty="0"/>
              <a:t> </a:t>
            </a:r>
            <a:r>
              <a:rPr lang="es-SV" dirty="0" err="1"/>
              <a:t>Process</a:t>
            </a:r>
            <a:endParaRPr lang="es-SV" dirty="0"/>
          </a:p>
        </p:txBody>
      </p:sp>
      <p:sp>
        <p:nvSpPr>
          <p:cNvPr id="102" name="Subtítulo 44"/>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4" name="3 Marcador de número de diapositiva"/>
          <p:cNvSpPr>
            <a:spLocks noGrp="1"/>
          </p:cNvSpPr>
          <p:nvPr>
            <p:ph type="sldNum" sz="quarter" idx="12"/>
          </p:nvPr>
        </p:nvSpPr>
        <p:spPr/>
        <p:txBody>
          <a:bodyPr/>
          <a:lstStyle/>
          <a:p>
            <a:fld id="{63356E29-4ECD-4C2B-B26A-7C34C1F3AF5F}" type="slidenum">
              <a:rPr lang="es-SV" smtClean="0"/>
              <a:t>14</a:t>
            </a:fld>
            <a:endParaRPr lang="es-SV"/>
          </a:p>
        </p:txBody>
      </p:sp>
      <p:sp>
        <p:nvSpPr>
          <p:cNvPr id="7" name="6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pSp>
        <p:nvGrpSpPr>
          <p:cNvPr id="2" name="1 Grupo"/>
          <p:cNvGrpSpPr/>
          <p:nvPr/>
        </p:nvGrpSpPr>
        <p:grpSpPr>
          <a:xfrm>
            <a:off x="1709158" y="3201245"/>
            <a:ext cx="1438401" cy="584997"/>
            <a:chOff x="3780045" y="6307980"/>
            <a:chExt cx="2877134" cy="1170130"/>
          </a:xfrm>
        </p:grpSpPr>
        <p:sp>
          <p:nvSpPr>
            <p:cNvPr id="29" name="28 Rectángulo"/>
            <p:cNvSpPr/>
            <p:nvPr/>
          </p:nvSpPr>
          <p:spPr>
            <a:xfrm>
              <a:off x="3780045" y="6323153"/>
              <a:ext cx="2875534" cy="1154957"/>
            </a:xfrm>
            <a:prstGeom prst="rect">
              <a:avLst/>
            </a:prstGeom>
            <a:solidFill>
              <a:schemeClr val="bg1">
                <a:lumMod val="95000"/>
              </a:schemeClr>
            </a:solidFill>
            <a:ln>
              <a:noFill/>
            </a:ln>
            <a:effectLst/>
          </p:spPr>
          <p:txBody>
            <a:bodyPr lIns="53994" tIns="0" rIns="53994" bIns="0" rtlCol="0" anchor="ctr"/>
            <a:lstStyle/>
            <a:p>
              <a:pPr algn="ctr"/>
              <a:endParaRPr lang="es-SV" sz="120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30" name="29 Rectángulo"/>
            <p:cNvSpPr/>
            <p:nvPr/>
          </p:nvSpPr>
          <p:spPr>
            <a:xfrm>
              <a:off x="3780045" y="6307980"/>
              <a:ext cx="135015" cy="1170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31" name="30 Rectángulo"/>
            <p:cNvSpPr/>
            <p:nvPr/>
          </p:nvSpPr>
          <p:spPr>
            <a:xfrm>
              <a:off x="6522164" y="6307980"/>
              <a:ext cx="135015" cy="1170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36" name="Textbox 1"/>
          <p:cNvSpPr/>
          <p:nvPr/>
        </p:nvSpPr>
        <p:spPr>
          <a:xfrm>
            <a:off x="1888421" y="3168525"/>
            <a:ext cx="1079875" cy="564455"/>
          </a:xfrm>
          <a:prstGeom prst="rect">
            <a:avLst/>
          </a:prstGeom>
        </p:spPr>
        <p:txBody>
          <a:bodyPr wrap="square" lIns="120846" tIns="60423" rIns="120846" bIns="60423">
            <a:spAutoFit/>
          </a:bodyPr>
          <a:lstStyle/>
          <a:p>
            <a:pPr algn="ctr">
              <a:lnSpc>
                <a:spcPct val="125000"/>
              </a:lnSpc>
            </a:pPr>
            <a:r>
              <a:rPr lang="en-US" sz="1200"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Step</a:t>
            </a:r>
            <a:r>
              <a:rPr lang="en-US" sz="12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3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nvGrpSpPr>
          <p:cNvPr id="37" name="36 Grupo"/>
          <p:cNvGrpSpPr/>
          <p:nvPr/>
        </p:nvGrpSpPr>
        <p:grpSpPr>
          <a:xfrm>
            <a:off x="1708359" y="3725711"/>
            <a:ext cx="1439200" cy="720613"/>
            <a:chOff x="1840885" y="4580830"/>
            <a:chExt cx="2878734" cy="1441393"/>
          </a:xfrm>
        </p:grpSpPr>
        <p:sp>
          <p:nvSpPr>
            <p:cNvPr id="38"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1"/>
                </a:gs>
                <a:gs pos="100000">
                  <a:schemeClr val="accent1">
                    <a:lumMod val="50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39"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grpSp>
        <p:nvGrpSpPr>
          <p:cNvPr id="109" name="108 Grupo"/>
          <p:cNvGrpSpPr/>
          <p:nvPr/>
        </p:nvGrpSpPr>
        <p:grpSpPr>
          <a:xfrm>
            <a:off x="1689774" y="2533833"/>
            <a:ext cx="1457785" cy="720613"/>
            <a:chOff x="2477945" y="2692856"/>
            <a:chExt cx="2915908" cy="1441393"/>
          </a:xfrm>
          <a:scene3d>
            <a:camera prst="orthographicFront"/>
            <a:lightRig rig="chilly" dir="t"/>
          </a:scene3d>
        </p:grpSpPr>
        <p:grpSp>
          <p:nvGrpSpPr>
            <p:cNvPr id="25" name="24 Grupo"/>
            <p:cNvGrpSpPr/>
            <p:nvPr/>
          </p:nvGrpSpPr>
          <p:grpSpPr>
            <a:xfrm rot="10800000">
              <a:off x="2515119" y="2692856"/>
              <a:ext cx="2878734" cy="1441393"/>
              <a:chOff x="1840885" y="4580830"/>
              <a:chExt cx="2878734" cy="1441393"/>
            </a:xfrm>
          </p:grpSpPr>
          <p:sp>
            <p:nvSpPr>
              <p:cNvPr id="26"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1"/>
                  </a:gs>
                  <a:gs pos="100000">
                    <a:schemeClr val="accent1">
                      <a:lumMod val="50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27"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sp>
          <p:nvSpPr>
            <p:cNvPr id="10" name="Oval 26"/>
            <p:cNvSpPr>
              <a:spLocks noChangeAspect="1" noChangeArrowheads="1"/>
            </p:cNvSpPr>
            <p:nvPr/>
          </p:nvSpPr>
          <p:spPr bwMode="auto">
            <a:xfrm rot="20281579" flipH="1">
              <a:off x="2477945" y="2725137"/>
              <a:ext cx="2387518" cy="1025908"/>
            </a:xfrm>
            <a:custGeom>
              <a:avLst/>
              <a:gdLst/>
              <a:ahLst/>
              <a:cxnLst/>
              <a:rect l="l" t="t" r="r" b="b"/>
              <a:pathLst>
                <a:path w="1799952" h="654016">
                  <a:moveTo>
                    <a:pt x="1799952" y="348330"/>
                  </a:moveTo>
                  <a:cubicBezTo>
                    <a:pt x="1725926" y="521860"/>
                    <a:pt x="1324231" y="654015"/>
                    <a:pt x="839955" y="654016"/>
                  </a:cubicBezTo>
                  <a:cubicBezTo>
                    <a:pt x="480986" y="654015"/>
                    <a:pt x="167392" y="581402"/>
                    <a:pt x="0" y="471105"/>
                  </a:cubicBezTo>
                  <a:cubicBezTo>
                    <a:pt x="168583" y="248580"/>
                    <a:pt x="413143" y="90180"/>
                    <a:pt x="693167" y="28361"/>
                  </a:cubicBezTo>
                  <a:cubicBezTo>
                    <a:pt x="1092679" y="-59840"/>
                    <a:pt x="1509482" y="60665"/>
                    <a:pt x="1799952" y="348330"/>
                  </a:cubicBezTo>
                  <a:close/>
                </a:path>
              </a:pathLst>
            </a:custGeom>
            <a:gradFill rotWithShape="1">
              <a:gsLst>
                <a:gs pos="0">
                  <a:schemeClr val="bg1">
                    <a:alpha val="33000"/>
                  </a:schemeClr>
                </a:gs>
                <a:gs pos="100000">
                  <a:schemeClr val="bg1">
                    <a:gamma/>
                    <a:shade val="46275"/>
                    <a:invGamma/>
                    <a:alpha val="0"/>
                  </a:schemeClr>
                </a:gs>
              </a:gsLst>
              <a:lin ang="5400000" scaled="1"/>
            </a:gradFill>
            <a:ln w="38100">
              <a:noFill/>
              <a:round/>
            </a:ln>
            <a:effectLst/>
          </p:spPr>
          <p:txBody>
            <a:bodyPr wrap="none" anchor="ctr"/>
            <a:lstStyle/>
            <a:p>
              <a:pPr>
                <a:defRPr/>
              </a:pPr>
              <a:endParaRPr lang="ko-KR" altLang="en-US" sz="270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11" name="Oval 28"/>
            <p:cNvSpPr>
              <a:spLocks noChangeArrowheads="1"/>
            </p:cNvSpPr>
            <p:nvPr/>
          </p:nvSpPr>
          <p:spPr bwMode="auto">
            <a:xfrm rot="14027407">
              <a:off x="2765975" y="2504902"/>
              <a:ext cx="853754" cy="1333485"/>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ln>
          </p:spPr>
          <p:txBody>
            <a:bodyPr wrap="none" anchor="ctr"/>
            <a:lstStyle/>
            <a:p>
              <a:endParaRPr lang="ko-KR" altLang="en-US" sz="2700">
                <a:solidFill>
                  <a:schemeClr val="tx1">
                    <a:lumMod val="75000"/>
                    <a:lumOff val="25000"/>
                  </a:schemeClr>
                </a:solidFill>
                <a:latin typeface="Helvetica" panose="020B0604020202020204" pitchFamily="34" charset="0"/>
                <a:ea typeface="Malgun Gothic" panose="020B0503020000020004" pitchFamily="50" charset="-127"/>
                <a:cs typeface="Helvetica" panose="020B0604020202020204" pitchFamily="34" charset="0"/>
              </a:endParaRPr>
            </a:p>
          </p:txBody>
        </p:sp>
      </p:grpSp>
      <p:grpSp>
        <p:nvGrpSpPr>
          <p:cNvPr id="46" name="45 Grupo"/>
          <p:cNvGrpSpPr/>
          <p:nvPr/>
        </p:nvGrpSpPr>
        <p:grpSpPr>
          <a:xfrm>
            <a:off x="4167967" y="3201245"/>
            <a:ext cx="1438401" cy="584997"/>
            <a:chOff x="3780045" y="6307980"/>
            <a:chExt cx="2877134" cy="1170130"/>
          </a:xfrm>
        </p:grpSpPr>
        <p:sp>
          <p:nvSpPr>
            <p:cNvPr id="47" name="46 Rectángulo"/>
            <p:cNvSpPr/>
            <p:nvPr/>
          </p:nvSpPr>
          <p:spPr>
            <a:xfrm>
              <a:off x="3780045" y="6323153"/>
              <a:ext cx="2875534" cy="1154957"/>
            </a:xfrm>
            <a:prstGeom prst="rect">
              <a:avLst/>
            </a:prstGeom>
            <a:solidFill>
              <a:schemeClr val="bg1">
                <a:lumMod val="95000"/>
              </a:schemeClr>
            </a:solidFill>
            <a:ln>
              <a:noFill/>
            </a:ln>
            <a:effectLst/>
          </p:spPr>
          <p:txBody>
            <a:bodyPr lIns="53994" tIns="0" rIns="53994" bIns="0" rtlCol="0" anchor="ctr"/>
            <a:lstStyle/>
            <a:p>
              <a:pPr algn="ctr"/>
              <a:endParaRPr lang="es-SV" sz="120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48" name="47 Rectángulo"/>
            <p:cNvSpPr/>
            <p:nvPr/>
          </p:nvSpPr>
          <p:spPr>
            <a:xfrm>
              <a:off x="3780045" y="6307980"/>
              <a:ext cx="135015" cy="11701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49" name="48 Rectángulo"/>
            <p:cNvSpPr/>
            <p:nvPr/>
          </p:nvSpPr>
          <p:spPr>
            <a:xfrm>
              <a:off x="6522164" y="6307980"/>
              <a:ext cx="135015" cy="11701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50" name="Textbox 1"/>
          <p:cNvSpPr/>
          <p:nvPr/>
        </p:nvSpPr>
        <p:spPr>
          <a:xfrm>
            <a:off x="4347230" y="3168525"/>
            <a:ext cx="1079875" cy="564455"/>
          </a:xfrm>
          <a:prstGeom prst="rect">
            <a:avLst/>
          </a:prstGeom>
        </p:spPr>
        <p:txBody>
          <a:bodyPr wrap="square" lIns="120846" tIns="60423" rIns="120846" bIns="60423">
            <a:spAutoFit/>
          </a:bodyPr>
          <a:lstStyle/>
          <a:p>
            <a:pPr algn="ctr">
              <a:lnSpc>
                <a:spcPct val="125000"/>
              </a:lnSpc>
            </a:pPr>
            <a:r>
              <a:rPr lang="en-US" sz="12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Step</a:t>
            </a:r>
            <a:r>
              <a:rPr lang="en-US" sz="1200" dirty="0">
                <a:solidFill>
                  <a:srgbClr val="000000">
                    <a:lumMod val="75000"/>
                    <a:lumOff val="25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3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nvGrpSpPr>
          <p:cNvPr id="51" name="50 Grupo"/>
          <p:cNvGrpSpPr/>
          <p:nvPr/>
        </p:nvGrpSpPr>
        <p:grpSpPr>
          <a:xfrm>
            <a:off x="4167168" y="3725711"/>
            <a:ext cx="1439200" cy="720613"/>
            <a:chOff x="1840885" y="4580830"/>
            <a:chExt cx="2878734" cy="1441393"/>
          </a:xfrm>
        </p:grpSpPr>
        <p:sp>
          <p:nvSpPr>
            <p:cNvPr id="53"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2"/>
                </a:gs>
                <a:gs pos="100000">
                  <a:schemeClr val="accent2">
                    <a:lumMod val="50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54"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grpSp>
        <p:nvGrpSpPr>
          <p:cNvPr id="55" name="54 Grupo"/>
          <p:cNvGrpSpPr/>
          <p:nvPr/>
        </p:nvGrpSpPr>
        <p:grpSpPr>
          <a:xfrm>
            <a:off x="4148583" y="2533833"/>
            <a:ext cx="1457785" cy="720613"/>
            <a:chOff x="2477945" y="2692856"/>
            <a:chExt cx="2915908" cy="1441393"/>
          </a:xfrm>
          <a:scene3d>
            <a:camera prst="orthographicFront"/>
            <a:lightRig rig="chilly" dir="t"/>
          </a:scene3d>
        </p:grpSpPr>
        <p:grpSp>
          <p:nvGrpSpPr>
            <p:cNvPr id="56" name="55 Grupo"/>
            <p:cNvGrpSpPr/>
            <p:nvPr/>
          </p:nvGrpSpPr>
          <p:grpSpPr>
            <a:xfrm rot="10800000">
              <a:off x="2515119" y="2692856"/>
              <a:ext cx="2878734" cy="1441393"/>
              <a:chOff x="1840885" y="4580830"/>
              <a:chExt cx="2878734" cy="1441393"/>
            </a:xfrm>
          </p:grpSpPr>
          <p:sp>
            <p:nvSpPr>
              <p:cNvPr id="59"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2"/>
                  </a:gs>
                  <a:gs pos="100000">
                    <a:schemeClr val="accent2">
                      <a:lumMod val="50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60"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sp>
          <p:nvSpPr>
            <p:cNvPr id="57" name="Oval 26"/>
            <p:cNvSpPr>
              <a:spLocks noChangeAspect="1" noChangeArrowheads="1"/>
            </p:cNvSpPr>
            <p:nvPr/>
          </p:nvSpPr>
          <p:spPr bwMode="auto">
            <a:xfrm rot="20281579" flipH="1">
              <a:off x="2477945" y="2725137"/>
              <a:ext cx="2387518" cy="1025908"/>
            </a:xfrm>
            <a:custGeom>
              <a:avLst/>
              <a:gdLst/>
              <a:ahLst/>
              <a:cxnLst/>
              <a:rect l="l" t="t" r="r" b="b"/>
              <a:pathLst>
                <a:path w="1799952" h="654016">
                  <a:moveTo>
                    <a:pt x="1799952" y="348330"/>
                  </a:moveTo>
                  <a:cubicBezTo>
                    <a:pt x="1725926" y="521860"/>
                    <a:pt x="1324231" y="654015"/>
                    <a:pt x="839955" y="654016"/>
                  </a:cubicBezTo>
                  <a:cubicBezTo>
                    <a:pt x="480986" y="654015"/>
                    <a:pt x="167392" y="581402"/>
                    <a:pt x="0" y="471105"/>
                  </a:cubicBezTo>
                  <a:cubicBezTo>
                    <a:pt x="168583" y="248580"/>
                    <a:pt x="413143" y="90180"/>
                    <a:pt x="693167" y="28361"/>
                  </a:cubicBezTo>
                  <a:cubicBezTo>
                    <a:pt x="1092679" y="-59840"/>
                    <a:pt x="1509482" y="60665"/>
                    <a:pt x="1799952" y="348330"/>
                  </a:cubicBezTo>
                  <a:close/>
                </a:path>
              </a:pathLst>
            </a:custGeom>
            <a:gradFill rotWithShape="1">
              <a:gsLst>
                <a:gs pos="0">
                  <a:schemeClr val="bg1">
                    <a:alpha val="33000"/>
                  </a:schemeClr>
                </a:gs>
                <a:gs pos="100000">
                  <a:schemeClr val="bg1">
                    <a:gamma/>
                    <a:shade val="46275"/>
                    <a:invGamma/>
                    <a:alpha val="0"/>
                  </a:schemeClr>
                </a:gs>
              </a:gsLst>
              <a:lin ang="5400000" scaled="1"/>
            </a:gradFill>
            <a:ln w="38100">
              <a:noFill/>
              <a:round/>
            </a:ln>
            <a:effectLst/>
          </p:spPr>
          <p:txBody>
            <a:bodyPr wrap="none" anchor="ctr"/>
            <a:lstStyle/>
            <a:p>
              <a:pPr>
                <a:defRPr/>
              </a:pPr>
              <a:endParaRPr lang="ko-KR" altLang="en-US" sz="270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58" name="Oval 28"/>
            <p:cNvSpPr>
              <a:spLocks noChangeArrowheads="1"/>
            </p:cNvSpPr>
            <p:nvPr/>
          </p:nvSpPr>
          <p:spPr bwMode="auto">
            <a:xfrm rot="14027407">
              <a:off x="2765975" y="2504902"/>
              <a:ext cx="853754" cy="1333485"/>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ln>
          </p:spPr>
          <p:txBody>
            <a:bodyPr wrap="none" anchor="ctr"/>
            <a:lstStyle/>
            <a:p>
              <a:endParaRPr lang="ko-KR" altLang="en-US" sz="2700">
                <a:solidFill>
                  <a:schemeClr val="tx1">
                    <a:lumMod val="75000"/>
                    <a:lumOff val="25000"/>
                  </a:schemeClr>
                </a:solidFill>
                <a:latin typeface="Helvetica" panose="020B0604020202020204" pitchFamily="34" charset="0"/>
                <a:ea typeface="Malgun Gothic" panose="020B0503020000020004" pitchFamily="50" charset="-127"/>
                <a:cs typeface="Helvetica" panose="020B0604020202020204" pitchFamily="34" charset="0"/>
              </a:endParaRPr>
            </a:p>
          </p:txBody>
        </p:sp>
      </p:grpSp>
      <p:grpSp>
        <p:nvGrpSpPr>
          <p:cNvPr id="65" name="64 Grupo"/>
          <p:cNvGrpSpPr/>
          <p:nvPr/>
        </p:nvGrpSpPr>
        <p:grpSpPr>
          <a:xfrm>
            <a:off x="6625578" y="3201245"/>
            <a:ext cx="1438401" cy="584997"/>
            <a:chOff x="3780045" y="6307980"/>
            <a:chExt cx="2877134" cy="1170130"/>
          </a:xfrm>
        </p:grpSpPr>
        <p:sp>
          <p:nvSpPr>
            <p:cNvPr id="66" name="65 Rectángulo"/>
            <p:cNvSpPr/>
            <p:nvPr/>
          </p:nvSpPr>
          <p:spPr>
            <a:xfrm>
              <a:off x="3780045" y="6323153"/>
              <a:ext cx="2875534" cy="1154957"/>
            </a:xfrm>
            <a:prstGeom prst="rect">
              <a:avLst/>
            </a:prstGeom>
            <a:solidFill>
              <a:schemeClr val="bg1">
                <a:lumMod val="95000"/>
              </a:schemeClr>
            </a:solidFill>
            <a:ln>
              <a:noFill/>
            </a:ln>
            <a:effectLst/>
          </p:spPr>
          <p:txBody>
            <a:bodyPr lIns="53994" tIns="0" rIns="53994" bIns="0" rtlCol="0" anchor="ctr"/>
            <a:lstStyle/>
            <a:p>
              <a:pPr algn="ctr"/>
              <a:endParaRPr lang="es-SV" sz="120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67" name="66 Rectángulo"/>
            <p:cNvSpPr/>
            <p:nvPr/>
          </p:nvSpPr>
          <p:spPr>
            <a:xfrm>
              <a:off x="3787665" y="6307980"/>
              <a:ext cx="135015" cy="1170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68" name="67 Rectángulo"/>
            <p:cNvSpPr/>
            <p:nvPr/>
          </p:nvSpPr>
          <p:spPr>
            <a:xfrm>
              <a:off x="6522164" y="6307980"/>
              <a:ext cx="135015" cy="1170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69" name="Textbox 1"/>
          <p:cNvSpPr/>
          <p:nvPr/>
        </p:nvSpPr>
        <p:spPr>
          <a:xfrm>
            <a:off x="6804841" y="3168525"/>
            <a:ext cx="1079875" cy="564455"/>
          </a:xfrm>
          <a:prstGeom prst="rect">
            <a:avLst/>
          </a:prstGeom>
        </p:spPr>
        <p:txBody>
          <a:bodyPr wrap="square" lIns="120846" tIns="60423" rIns="120846" bIns="60423">
            <a:spAutoFit/>
          </a:bodyPr>
          <a:lstStyle/>
          <a:p>
            <a:pPr algn="ctr">
              <a:lnSpc>
                <a:spcPct val="125000"/>
              </a:lnSpc>
            </a:pPr>
            <a:r>
              <a:rPr lang="en-US" sz="1200" dirty="0">
                <a:solidFill>
                  <a:schemeClr val="accent3"/>
                </a:solidFill>
                <a:latin typeface="Open Sans bold" panose="020B0806030504020204" pitchFamily="34" charset="0"/>
                <a:ea typeface="Open Sans bold" panose="020B0806030504020204" pitchFamily="34" charset="0"/>
                <a:cs typeface="Open Sans bold" panose="020B0806030504020204" pitchFamily="34" charset="0"/>
              </a:rPr>
              <a:t>Step</a:t>
            </a:r>
            <a:r>
              <a:rPr lang="en-US" sz="1200" dirty="0">
                <a:solidFill>
                  <a:srgbClr val="000000">
                    <a:lumMod val="75000"/>
                    <a:lumOff val="25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3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nvGrpSpPr>
          <p:cNvPr id="70" name="69 Grupo"/>
          <p:cNvGrpSpPr/>
          <p:nvPr/>
        </p:nvGrpSpPr>
        <p:grpSpPr>
          <a:xfrm>
            <a:off x="6624779" y="3725711"/>
            <a:ext cx="1439200" cy="720613"/>
            <a:chOff x="1840885" y="4580830"/>
            <a:chExt cx="2878734" cy="1441393"/>
          </a:xfrm>
        </p:grpSpPr>
        <p:sp>
          <p:nvSpPr>
            <p:cNvPr id="71"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3">
                    <a:lumMod val="100000"/>
                  </a:schemeClr>
                </a:gs>
                <a:gs pos="100000">
                  <a:schemeClr val="accent3">
                    <a:lumMod val="75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72"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grpSp>
        <p:nvGrpSpPr>
          <p:cNvPr id="73" name="72 Grupo"/>
          <p:cNvGrpSpPr/>
          <p:nvPr/>
        </p:nvGrpSpPr>
        <p:grpSpPr>
          <a:xfrm>
            <a:off x="6606194" y="2533833"/>
            <a:ext cx="1457785" cy="720613"/>
            <a:chOff x="2477945" y="2692856"/>
            <a:chExt cx="2915908" cy="1441393"/>
          </a:xfrm>
          <a:scene3d>
            <a:camera prst="orthographicFront"/>
            <a:lightRig rig="chilly" dir="t"/>
          </a:scene3d>
        </p:grpSpPr>
        <p:grpSp>
          <p:nvGrpSpPr>
            <p:cNvPr id="74" name="73 Grupo"/>
            <p:cNvGrpSpPr/>
            <p:nvPr/>
          </p:nvGrpSpPr>
          <p:grpSpPr>
            <a:xfrm rot="10800000">
              <a:off x="2515119" y="2692856"/>
              <a:ext cx="2878734" cy="1441393"/>
              <a:chOff x="1840885" y="4580830"/>
              <a:chExt cx="2878734" cy="1441393"/>
            </a:xfrm>
          </p:grpSpPr>
          <p:sp>
            <p:nvSpPr>
              <p:cNvPr id="77"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3">
                      <a:lumMod val="100000"/>
                    </a:schemeClr>
                  </a:gs>
                  <a:gs pos="100000">
                    <a:schemeClr val="accent3">
                      <a:lumMod val="75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78"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sp>
          <p:nvSpPr>
            <p:cNvPr id="75" name="Oval 26"/>
            <p:cNvSpPr>
              <a:spLocks noChangeAspect="1" noChangeArrowheads="1"/>
            </p:cNvSpPr>
            <p:nvPr/>
          </p:nvSpPr>
          <p:spPr bwMode="auto">
            <a:xfrm rot="20281579" flipH="1">
              <a:off x="2477945" y="2725137"/>
              <a:ext cx="2387518" cy="1025908"/>
            </a:xfrm>
            <a:custGeom>
              <a:avLst/>
              <a:gdLst/>
              <a:ahLst/>
              <a:cxnLst/>
              <a:rect l="l" t="t" r="r" b="b"/>
              <a:pathLst>
                <a:path w="1799952" h="654016">
                  <a:moveTo>
                    <a:pt x="1799952" y="348330"/>
                  </a:moveTo>
                  <a:cubicBezTo>
                    <a:pt x="1725926" y="521860"/>
                    <a:pt x="1324231" y="654015"/>
                    <a:pt x="839955" y="654016"/>
                  </a:cubicBezTo>
                  <a:cubicBezTo>
                    <a:pt x="480986" y="654015"/>
                    <a:pt x="167392" y="581402"/>
                    <a:pt x="0" y="471105"/>
                  </a:cubicBezTo>
                  <a:cubicBezTo>
                    <a:pt x="168583" y="248580"/>
                    <a:pt x="413143" y="90180"/>
                    <a:pt x="693167" y="28361"/>
                  </a:cubicBezTo>
                  <a:cubicBezTo>
                    <a:pt x="1092679" y="-59840"/>
                    <a:pt x="1509482" y="60665"/>
                    <a:pt x="1799952" y="348330"/>
                  </a:cubicBezTo>
                  <a:close/>
                </a:path>
              </a:pathLst>
            </a:custGeom>
            <a:gradFill rotWithShape="1">
              <a:gsLst>
                <a:gs pos="0">
                  <a:schemeClr val="bg1">
                    <a:alpha val="33000"/>
                  </a:schemeClr>
                </a:gs>
                <a:gs pos="100000">
                  <a:schemeClr val="bg1">
                    <a:gamma/>
                    <a:shade val="46275"/>
                    <a:invGamma/>
                    <a:alpha val="0"/>
                  </a:schemeClr>
                </a:gs>
              </a:gsLst>
              <a:lin ang="5400000" scaled="1"/>
            </a:gradFill>
            <a:ln w="38100">
              <a:noFill/>
              <a:round/>
            </a:ln>
            <a:effectLst/>
          </p:spPr>
          <p:txBody>
            <a:bodyPr wrap="none" anchor="ctr"/>
            <a:lstStyle/>
            <a:p>
              <a:pPr>
                <a:defRPr/>
              </a:pPr>
              <a:endParaRPr lang="ko-KR" altLang="en-US" sz="270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76" name="Oval 28"/>
            <p:cNvSpPr>
              <a:spLocks noChangeArrowheads="1"/>
            </p:cNvSpPr>
            <p:nvPr/>
          </p:nvSpPr>
          <p:spPr bwMode="auto">
            <a:xfrm rot="14027407">
              <a:off x="2765975" y="2504902"/>
              <a:ext cx="853754" cy="1333485"/>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ln>
          </p:spPr>
          <p:txBody>
            <a:bodyPr wrap="none" anchor="ctr"/>
            <a:lstStyle/>
            <a:p>
              <a:endParaRPr lang="ko-KR" altLang="en-US" sz="2700">
                <a:solidFill>
                  <a:schemeClr val="tx1">
                    <a:lumMod val="75000"/>
                    <a:lumOff val="25000"/>
                  </a:schemeClr>
                </a:solidFill>
                <a:latin typeface="Helvetica" panose="020B0604020202020204" pitchFamily="34" charset="0"/>
                <a:ea typeface="Malgun Gothic" panose="020B0503020000020004" pitchFamily="50" charset="-127"/>
                <a:cs typeface="Helvetica" panose="020B0604020202020204" pitchFamily="34" charset="0"/>
              </a:endParaRPr>
            </a:p>
          </p:txBody>
        </p:sp>
      </p:grpSp>
      <p:grpSp>
        <p:nvGrpSpPr>
          <p:cNvPr id="83" name="82 Grupo"/>
          <p:cNvGrpSpPr/>
          <p:nvPr/>
        </p:nvGrpSpPr>
        <p:grpSpPr>
          <a:xfrm>
            <a:off x="9079877" y="3201245"/>
            <a:ext cx="1438401" cy="584997"/>
            <a:chOff x="3780045" y="6307980"/>
            <a:chExt cx="2877134" cy="1170130"/>
          </a:xfrm>
        </p:grpSpPr>
        <p:sp>
          <p:nvSpPr>
            <p:cNvPr id="84" name="83 Rectángulo"/>
            <p:cNvSpPr/>
            <p:nvPr/>
          </p:nvSpPr>
          <p:spPr>
            <a:xfrm>
              <a:off x="3780045" y="6323153"/>
              <a:ext cx="2875534" cy="1154957"/>
            </a:xfrm>
            <a:prstGeom prst="rect">
              <a:avLst/>
            </a:prstGeom>
            <a:solidFill>
              <a:schemeClr val="bg1">
                <a:lumMod val="95000"/>
              </a:schemeClr>
            </a:solidFill>
            <a:ln>
              <a:noFill/>
            </a:ln>
            <a:effectLst/>
          </p:spPr>
          <p:txBody>
            <a:bodyPr lIns="53994" tIns="0" rIns="53994" bIns="0" rtlCol="0" anchor="ctr"/>
            <a:lstStyle/>
            <a:p>
              <a:pPr algn="ctr"/>
              <a:endParaRPr lang="es-SV" sz="120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85" name="84 Rectángulo"/>
            <p:cNvSpPr/>
            <p:nvPr/>
          </p:nvSpPr>
          <p:spPr>
            <a:xfrm>
              <a:off x="3780045" y="6307980"/>
              <a:ext cx="135015" cy="11701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86" name="85 Rectángulo"/>
            <p:cNvSpPr/>
            <p:nvPr/>
          </p:nvSpPr>
          <p:spPr>
            <a:xfrm>
              <a:off x="6522164" y="6307980"/>
              <a:ext cx="135015" cy="11701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87" name="Textbox 1"/>
          <p:cNvSpPr/>
          <p:nvPr/>
        </p:nvSpPr>
        <p:spPr>
          <a:xfrm>
            <a:off x="9259140" y="3168525"/>
            <a:ext cx="1079875" cy="564455"/>
          </a:xfrm>
          <a:prstGeom prst="rect">
            <a:avLst/>
          </a:prstGeom>
        </p:spPr>
        <p:txBody>
          <a:bodyPr wrap="square" lIns="120846" tIns="60423" rIns="120846" bIns="60423">
            <a:spAutoFit/>
          </a:bodyPr>
          <a:lstStyle/>
          <a:p>
            <a:pPr algn="ctr">
              <a:lnSpc>
                <a:spcPct val="125000"/>
              </a:lnSpc>
            </a:pPr>
            <a:r>
              <a:rPr lang="en-US" sz="1200" dirty="0">
                <a:solidFill>
                  <a:schemeClr val="accent4"/>
                </a:solidFill>
                <a:latin typeface="Open Sans bold" panose="020B0806030504020204" pitchFamily="34" charset="0"/>
                <a:ea typeface="Open Sans bold" panose="020B0806030504020204" pitchFamily="34" charset="0"/>
                <a:cs typeface="Open Sans bold" panose="020B0806030504020204" pitchFamily="34" charset="0"/>
              </a:rPr>
              <a:t>Step</a:t>
            </a:r>
            <a:r>
              <a:rPr lang="en-US" sz="1200" dirty="0">
                <a:solidFill>
                  <a:srgbClr val="000000">
                    <a:lumMod val="75000"/>
                    <a:lumOff val="25000"/>
                  </a:srgbClr>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2300"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nvGrpSpPr>
          <p:cNvPr id="88" name="87 Grupo"/>
          <p:cNvGrpSpPr/>
          <p:nvPr/>
        </p:nvGrpSpPr>
        <p:grpSpPr>
          <a:xfrm>
            <a:off x="9079078" y="3725711"/>
            <a:ext cx="1439200" cy="720613"/>
            <a:chOff x="1840885" y="4580830"/>
            <a:chExt cx="2878734" cy="1441393"/>
          </a:xfrm>
        </p:grpSpPr>
        <p:sp>
          <p:nvSpPr>
            <p:cNvPr id="89"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4"/>
                </a:gs>
                <a:gs pos="100000">
                  <a:schemeClr val="accent4">
                    <a:lumMod val="50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90"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grpSp>
        <p:nvGrpSpPr>
          <p:cNvPr id="91" name="90 Grupo"/>
          <p:cNvGrpSpPr/>
          <p:nvPr/>
        </p:nvGrpSpPr>
        <p:grpSpPr>
          <a:xfrm>
            <a:off x="9060493" y="2533833"/>
            <a:ext cx="1457785" cy="720613"/>
            <a:chOff x="2477945" y="2692856"/>
            <a:chExt cx="2915908" cy="1441393"/>
          </a:xfrm>
          <a:scene3d>
            <a:camera prst="orthographicFront"/>
            <a:lightRig rig="chilly" dir="t"/>
          </a:scene3d>
        </p:grpSpPr>
        <p:grpSp>
          <p:nvGrpSpPr>
            <p:cNvPr id="92" name="91 Grupo"/>
            <p:cNvGrpSpPr/>
            <p:nvPr/>
          </p:nvGrpSpPr>
          <p:grpSpPr>
            <a:xfrm rot="10800000">
              <a:off x="2515119" y="2692856"/>
              <a:ext cx="2878734" cy="1441393"/>
              <a:chOff x="1840885" y="4580830"/>
              <a:chExt cx="2878734" cy="1441393"/>
            </a:xfrm>
          </p:grpSpPr>
          <p:sp>
            <p:nvSpPr>
              <p:cNvPr id="95" name="6 Circular"/>
              <p:cNvSpPr>
                <a:spLocks noChangeAspect="1"/>
              </p:cNvSpPr>
              <p:nvPr/>
            </p:nvSpPr>
            <p:spPr bwMode="auto">
              <a:xfrm flipH="1">
                <a:off x="1840885" y="4589643"/>
                <a:ext cx="2877134" cy="1432580"/>
              </a:xfrm>
              <a:custGeom>
                <a:avLst/>
                <a:gdLst/>
                <a:ahLst/>
                <a:cxnLst/>
                <a:rect l="l" t="t" r="r" b="b"/>
                <a:pathLst>
                  <a:path w="2877134" h="1432580">
                    <a:moveTo>
                      <a:pt x="58" y="0"/>
                    </a:moveTo>
                    <a:cubicBezTo>
                      <a:pt x="-1824" y="203456"/>
                      <a:pt x="42460" y="407363"/>
                      <a:pt x="130738" y="597674"/>
                    </a:cubicBezTo>
                    <a:lnTo>
                      <a:pt x="130726" y="597679"/>
                    </a:lnTo>
                    <a:cubicBezTo>
                      <a:pt x="130752" y="597736"/>
                      <a:pt x="130779" y="597792"/>
                      <a:pt x="130811" y="597846"/>
                    </a:cubicBezTo>
                    <a:lnTo>
                      <a:pt x="130894" y="598041"/>
                    </a:lnTo>
                    <a:lnTo>
                      <a:pt x="130907" y="598035"/>
                    </a:lnTo>
                    <a:cubicBezTo>
                      <a:pt x="370576" y="1114419"/>
                      <a:pt x="891750" y="1441361"/>
                      <a:pt x="1460997" y="1432401"/>
                    </a:cubicBezTo>
                    <a:cubicBezTo>
                      <a:pt x="2029924" y="1423445"/>
                      <a:pt x="2540296" y="1080641"/>
                      <a:pt x="2763758" y="557452"/>
                    </a:cubicBezTo>
                    <a:lnTo>
                      <a:pt x="2763804" y="557471"/>
                    </a:lnTo>
                    <a:cubicBezTo>
                      <a:pt x="2763899" y="557246"/>
                      <a:pt x="2763995" y="557022"/>
                      <a:pt x="2764070" y="556789"/>
                    </a:cubicBezTo>
                    <a:lnTo>
                      <a:pt x="2764336" y="556222"/>
                    </a:lnTo>
                    <a:lnTo>
                      <a:pt x="2764298" y="556205"/>
                    </a:lnTo>
                    <a:cubicBezTo>
                      <a:pt x="2839933" y="378752"/>
                      <a:pt x="2878052" y="190881"/>
                      <a:pt x="2877118" y="3520"/>
                    </a:cubicBezTo>
                    <a:cubicBezTo>
                      <a:pt x="2511247" y="272275"/>
                      <a:pt x="2009368" y="433433"/>
                      <a:pt x="1470107" y="439606"/>
                    </a:cubicBezTo>
                    <a:cubicBezTo>
                      <a:pt x="908219" y="446037"/>
                      <a:pt x="379614" y="283361"/>
                      <a:pt x="58" y="0"/>
                    </a:cubicBezTo>
                    <a:close/>
                  </a:path>
                </a:pathLst>
              </a:custGeom>
              <a:gradFill>
                <a:gsLst>
                  <a:gs pos="0">
                    <a:schemeClr val="accent4"/>
                  </a:gs>
                  <a:gs pos="100000">
                    <a:schemeClr val="accent4">
                      <a:lumMod val="50000"/>
                    </a:schemeClr>
                  </a:gs>
                </a:gsLst>
                <a:path path="circle">
                  <a:fillToRect l="50000" t="50000" r="50000" b="50000"/>
                </a:path>
              </a:gradFill>
              <a:ln>
                <a:noFill/>
              </a:ln>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sp>
            <p:nvSpPr>
              <p:cNvPr id="96" name="6 Circular"/>
              <p:cNvSpPr>
                <a:spLocks noChangeAspect="1"/>
              </p:cNvSpPr>
              <p:nvPr/>
            </p:nvSpPr>
            <p:spPr bwMode="auto">
              <a:xfrm flipH="1">
                <a:off x="1841644" y="4580830"/>
                <a:ext cx="2877975" cy="448602"/>
              </a:xfrm>
              <a:custGeom>
                <a:avLst/>
                <a:gdLst/>
                <a:ahLst/>
                <a:cxnLst/>
                <a:rect l="l" t="t" r="r" b="b"/>
                <a:pathLst>
                  <a:path w="2877975" h="448602">
                    <a:moveTo>
                      <a:pt x="2877955" y="0"/>
                    </a:moveTo>
                    <a:lnTo>
                      <a:pt x="0" y="0"/>
                    </a:lnTo>
                    <a:lnTo>
                      <a:pt x="383" y="8813"/>
                    </a:lnTo>
                    <a:cubicBezTo>
                      <a:pt x="379939" y="292174"/>
                      <a:pt x="908544" y="454850"/>
                      <a:pt x="1470432" y="448419"/>
                    </a:cubicBezTo>
                    <a:cubicBezTo>
                      <a:pt x="2009693" y="442246"/>
                      <a:pt x="2511572" y="281088"/>
                      <a:pt x="2877443" y="12333"/>
                    </a:cubicBezTo>
                    <a:cubicBezTo>
                      <a:pt x="2878026" y="8221"/>
                      <a:pt x="2878000" y="4110"/>
                      <a:pt x="2877955" y="0"/>
                    </a:cubicBezTo>
                    <a:close/>
                  </a:path>
                </a:pathLst>
              </a:custGeom>
              <a:solidFill>
                <a:srgbClr val="FFFFFF"/>
              </a:solidFill>
              <a:ln>
                <a:noFill/>
              </a:ln>
              <a:effectLst>
                <a:innerShdw blurRad="215900" dist="63500" dir="10200000">
                  <a:prstClr val="black">
                    <a:alpha val="50000"/>
                  </a:prstClr>
                </a:innerShdw>
              </a:effectLst>
            </p:spPr>
            <p:txBody>
              <a:bodyPr lIns="53994" tIns="0" rIns="53994" bIns="0" rtlCol="0" anchor="ctr"/>
              <a:lstStyle/>
              <a:p>
                <a:pPr algn="ctr"/>
                <a:endParaRPr lang="es-SV" sz="1200" dirty="0">
                  <a:solidFill>
                    <a:srgbClr val="FFFFFF"/>
                  </a:solidFill>
                  <a:latin typeface="PT Sans" panose="020B0503020203020204" pitchFamily="34" charset="0"/>
                  <a:ea typeface="Segoe UI" panose="020B0502040204020203" pitchFamily="34" charset="0"/>
                  <a:cs typeface="Helvetica" panose="020B0604020202020204" pitchFamily="34" charset="0"/>
                </a:endParaRPr>
              </a:p>
            </p:txBody>
          </p:sp>
        </p:grpSp>
        <p:sp>
          <p:nvSpPr>
            <p:cNvPr id="93" name="Oval 26"/>
            <p:cNvSpPr>
              <a:spLocks noChangeAspect="1" noChangeArrowheads="1"/>
            </p:cNvSpPr>
            <p:nvPr/>
          </p:nvSpPr>
          <p:spPr bwMode="auto">
            <a:xfrm rot="20281579" flipH="1">
              <a:off x="2477945" y="2725137"/>
              <a:ext cx="2387518" cy="1025908"/>
            </a:xfrm>
            <a:custGeom>
              <a:avLst/>
              <a:gdLst/>
              <a:ahLst/>
              <a:cxnLst/>
              <a:rect l="l" t="t" r="r" b="b"/>
              <a:pathLst>
                <a:path w="1799952" h="654016">
                  <a:moveTo>
                    <a:pt x="1799952" y="348330"/>
                  </a:moveTo>
                  <a:cubicBezTo>
                    <a:pt x="1725926" y="521860"/>
                    <a:pt x="1324231" y="654015"/>
                    <a:pt x="839955" y="654016"/>
                  </a:cubicBezTo>
                  <a:cubicBezTo>
                    <a:pt x="480986" y="654015"/>
                    <a:pt x="167392" y="581402"/>
                    <a:pt x="0" y="471105"/>
                  </a:cubicBezTo>
                  <a:cubicBezTo>
                    <a:pt x="168583" y="248580"/>
                    <a:pt x="413143" y="90180"/>
                    <a:pt x="693167" y="28361"/>
                  </a:cubicBezTo>
                  <a:cubicBezTo>
                    <a:pt x="1092679" y="-59840"/>
                    <a:pt x="1509482" y="60665"/>
                    <a:pt x="1799952" y="348330"/>
                  </a:cubicBezTo>
                  <a:close/>
                </a:path>
              </a:pathLst>
            </a:custGeom>
            <a:gradFill rotWithShape="1">
              <a:gsLst>
                <a:gs pos="0">
                  <a:schemeClr val="bg1">
                    <a:alpha val="33000"/>
                  </a:schemeClr>
                </a:gs>
                <a:gs pos="100000">
                  <a:schemeClr val="bg1">
                    <a:gamma/>
                    <a:shade val="46275"/>
                    <a:invGamma/>
                    <a:alpha val="0"/>
                  </a:schemeClr>
                </a:gs>
              </a:gsLst>
              <a:lin ang="5400000" scaled="1"/>
            </a:gradFill>
            <a:ln w="38100">
              <a:noFill/>
              <a:round/>
            </a:ln>
            <a:effectLst/>
          </p:spPr>
          <p:txBody>
            <a:bodyPr wrap="none" anchor="ctr"/>
            <a:lstStyle/>
            <a:p>
              <a:pPr>
                <a:defRPr/>
              </a:pPr>
              <a:endParaRPr lang="ko-KR" altLang="en-US" sz="270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94" name="Oval 28"/>
            <p:cNvSpPr>
              <a:spLocks noChangeArrowheads="1"/>
            </p:cNvSpPr>
            <p:nvPr/>
          </p:nvSpPr>
          <p:spPr bwMode="auto">
            <a:xfrm rot="14027407">
              <a:off x="2765975" y="2504902"/>
              <a:ext cx="853754" cy="1333485"/>
            </a:xfrm>
            <a:prstGeom prst="ellipse">
              <a:avLst/>
            </a:prstGeom>
            <a:gradFill rotWithShape="1">
              <a:gsLst>
                <a:gs pos="0">
                  <a:schemeClr val="bg1">
                    <a:alpha val="65000"/>
                  </a:schemeClr>
                </a:gs>
                <a:gs pos="100000">
                  <a:srgbClr val="67ABF5">
                    <a:alpha val="0"/>
                  </a:srgbClr>
                </a:gs>
              </a:gsLst>
              <a:path path="shape">
                <a:fillToRect l="50000" t="50000" r="50000" b="50000"/>
              </a:path>
            </a:gradFill>
            <a:ln w="9525">
              <a:noFill/>
              <a:round/>
            </a:ln>
          </p:spPr>
          <p:txBody>
            <a:bodyPr wrap="none" anchor="ctr"/>
            <a:lstStyle/>
            <a:p>
              <a:endParaRPr lang="ko-KR" altLang="en-US" sz="2700">
                <a:solidFill>
                  <a:schemeClr val="tx1">
                    <a:lumMod val="75000"/>
                    <a:lumOff val="25000"/>
                  </a:schemeClr>
                </a:solidFill>
                <a:latin typeface="Helvetica" panose="020B0604020202020204" pitchFamily="34" charset="0"/>
                <a:ea typeface="Malgun Gothic" panose="020B0503020000020004" pitchFamily="50" charset="-127"/>
                <a:cs typeface="Helvetica" panose="020B0604020202020204" pitchFamily="34" charset="0"/>
              </a:endParaRPr>
            </a:p>
          </p:txBody>
        </p:sp>
      </p:grpSp>
      <p:sp>
        <p:nvSpPr>
          <p:cNvPr id="103" name="Textbox 1"/>
          <p:cNvSpPr/>
          <p:nvPr/>
        </p:nvSpPr>
        <p:spPr>
          <a:xfrm>
            <a:off x="529241" y="1314010"/>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104" name="57 Rectángulo"/>
          <p:cNvSpPr/>
          <p:nvPr/>
        </p:nvSpPr>
        <p:spPr>
          <a:xfrm>
            <a:off x="6321002" y="1314010"/>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50"/>
                                        <p:tgtEl>
                                          <p:spTgt spid="103"/>
                                        </p:tgtEl>
                                      </p:cBhvr>
                                    </p:animEffect>
                                    <p:anim calcmode="lin" valueType="num">
                                      <p:cBhvr>
                                        <p:cTn id="8" dur="750" fill="hold"/>
                                        <p:tgtEl>
                                          <p:spTgt spid="103"/>
                                        </p:tgtEl>
                                        <p:attrNameLst>
                                          <p:attrName>ppt_x</p:attrName>
                                        </p:attrNameLst>
                                      </p:cBhvr>
                                      <p:tavLst>
                                        <p:tav tm="0">
                                          <p:val>
                                            <p:strVal val="#ppt_x"/>
                                          </p:val>
                                        </p:tav>
                                        <p:tav tm="100000">
                                          <p:val>
                                            <p:strVal val="#ppt_x"/>
                                          </p:val>
                                        </p:tav>
                                      </p:tavLst>
                                    </p:anim>
                                    <p:anim calcmode="lin" valueType="num">
                                      <p:cBhvr>
                                        <p:cTn id="9" dur="7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750"/>
                                        <p:tgtEl>
                                          <p:spTgt spid="104"/>
                                        </p:tgtEl>
                                      </p:cBhvr>
                                    </p:animEffect>
                                    <p:anim calcmode="lin" valueType="num">
                                      <p:cBhvr>
                                        <p:cTn id="13" dur="750" fill="hold"/>
                                        <p:tgtEl>
                                          <p:spTgt spid="104"/>
                                        </p:tgtEl>
                                        <p:attrNameLst>
                                          <p:attrName>ppt_x</p:attrName>
                                        </p:attrNameLst>
                                      </p:cBhvr>
                                      <p:tavLst>
                                        <p:tav tm="0">
                                          <p:val>
                                            <p:strVal val="#ppt_x"/>
                                          </p:val>
                                        </p:tav>
                                        <p:tav tm="100000">
                                          <p:val>
                                            <p:strVal val="#ppt_x"/>
                                          </p:val>
                                        </p:tav>
                                      </p:tavLst>
                                    </p:anim>
                                    <p:anim calcmode="lin" valueType="num">
                                      <p:cBhvr>
                                        <p:cTn id="14" dur="750" fill="hold"/>
                                        <p:tgtEl>
                                          <p:spTgt spid="10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decel="10000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additive="base">
                                        <p:cTn id="22" dur="1000" fill="hold"/>
                                        <p:tgtEl>
                                          <p:spTgt spid="109"/>
                                        </p:tgtEl>
                                        <p:attrNameLst>
                                          <p:attrName>ppt_x</p:attrName>
                                        </p:attrNameLst>
                                      </p:cBhvr>
                                      <p:tavLst>
                                        <p:tav tm="0">
                                          <p:val>
                                            <p:strVal val="#ppt_x"/>
                                          </p:val>
                                        </p:tav>
                                        <p:tav tm="100000">
                                          <p:val>
                                            <p:strVal val="#ppt_x"/>
                                          </p:val>
                                        </p:tav>
                                      </p:tavLst>
                                    </p:anim>
                                    <p:anim calcmode="lin" valueType="num">
                                      <p:cBhvr additive="base">
                                        <p:cTn id="23" dur="1000" fill="hold"/>
                                        <p:tgtEl>
                                          <p:spTgt spid="109"/>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6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2000"/>
                            </p:stCondLst>
                            <p:childTnLst>
                              <p:par>
                                <p:cTn id="28" presetID="2" presetClass="entr" presetSubtype="8" decel="10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0-#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4" decel="10000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1000" fill="hold"/>
                                        <p:tgtEl>
                                          <p:spTgt spid="51"/>
                                        </p:tgtEl>
                                        <p:attrNameLst>
                                          <p:attrName>ppt_x</p:attrName>
                                        </p:attrNameLst>
                                      </p:cBhvr>
                                      <p:tavLst>
                                        <p:tav tm="0">
                                          <p:val>
                                            <p:strVal val="#ppt_x"/>
                                          </p:val>
                                        </p:tav>
                                        <p:tav tm="100000">
                                          <p:val>
                                            <p:strVal val="#ppt_x"/>
                                          </p:val>
                                        </p:tav>
                                      </p:tavLst>
                                    </p:anim>
                                    <p:anim calcmode="lin" valueType="num">
                                      <p:cBhvr additive="base">
                                        <p:cTn id="36" dur="10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1000" fill="hold"/>
                                        <p:tgtEl>
                                          <p:spTgt spid="55"/>
                                        </p:tgtEl>
                                        <p:attrNameLst>
                                          <p:attrName>ppt_x</p:attrName>
                                        </p:attrNameLst>
                                      </p:cBhvr>
                                      <p:tavLst>
                                        <p:tav tm="0">
                                          <p:val>
                                            <p:strVal val="#ppt_x"/>
                                          </p:val>
                                        </p:tav>
                                        <p:tav tm="100000">
                                          <p:val>
                                            <p:strVal val="#ppt_x"/>
                                          </p:val>
                                        </p:tav>
                                      </p:tavLst>
                                    </p:anim>
                                    <p:anim calcmode="lin" valueType="num">
                                      <p:cBhvr additive="base">
                                        <p:cTn id="40" dur="1000" fill="hold"/>
                                        <p:tgtEl>
                                          <p:spTgt spid="55"/>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6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3500"/>
                            </p:stCondLst>
                            <p:childTnLst>
                              <p:par>
                                <p:cTn id="45" presetID="2" presetClass="entr" presetSubtype="8" decel="10000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0-#ppt_w/2"/>
                                          </p:val>
                                        </p:tav>
                                        <p:tav tm="100000">
                                          <p:val>
                                            <p:strVal val="#ppt_x"/>
                                          </p:val>
                                        </p:tav>
                                      </p:tavLst>
                                    </p:anim>
                                    <p:anim calcmode="lin" valueType="num">
                                      <p:cBhvr additive="base">
                                        <p:cTn id="48" dur="500" fill="hold"/>
                                        <p:tgtEl>
                                          <p:spTgt spid="50"/>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4" decel="100000"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1000" fill="hold"/>
                                        <p:tgtEl>
                                          <p:spTgt spid="70"/>
                                        </p:tgtEl>
                                        <p:attrNameLst>
                                          <p:attrName>ppt_x</p:attrName>
                                        </p:attrNameLst>
                                      </p:cBhvr>
                                      <p:tavLst>
                                        <p:tav tm="0">
                                          <p:val>
                                            <p:strVal val="#ppt_x"/>
                                          </p:val>
                                        </p:tav>
                                        <p:tav tm="100000">
                                          <p:val>
                                            <p:strVal val="#ppt_x"/>
                                          </p:val>
                                        </p:tav>
                                      </p:tavLst>
                                    </p:anim>
                                    <p:anim calcmode="lin" valueType="num">
                                      <p:cBhvr additive="base">
                                        <p:cTn id="53" dur="1000" fill="hold"/>
                                        <p:tgtEl>
                                          <p:spTgt spid="70"/>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1000" fill="hold"/>
                                        <p:tgtEl>
                                          <p:spTgt spid="73"/>
                                        </p:tgtEl>
                                        <p:attrNameLst>
                                          <p:attrName>ppt_x</p:attrName>
                                        </p:attrNameLst>
                                      </p:cBhvr>
                                      <p:tavLst>
                                        <p:tav tm="0">
                                          <p:val>
                                            <p:strVal val="#ppt_x"/>
                                          </p:val>
                                        </p:tav>
                                        <p:tav tm="100000">
                                          <p:val>
                                            <p:strVal val="#ppt_x"/>
                                          </p:val>
                                        </p:tav>
                                      </p:tavLst>
                                    </p:anim>
                                    <p:anim calcmode="lin" valueType="num">
                                      <p:cBhvr additive="base">
                                        <p:cTn id="57" dur="1000" fill="hold"/>
                                        <p:tgtEl>
                                          <p:spTgt spid="73"/>
                                        </p:tgtEl>
                                        <p:attrNameLst>
                                          <p:attrName>ppt_y</p:attrName>
                                        </p:attrNameLst>
                                      </p:cBhvr>
                                      <p:tavLst>
                                        <p:tav tm="0">
                                          <p:val>
                                            <p:strVal val="1+#ppt_h/2"/>
                                          </p:val>
                                        </p:tav>
                                        <p:tav tm="100000">
                                          <p:val>
                                            <p:strVal val="#ppt_y"/>
                                          </p:val>
                                        </p:tav>
                                      </p:tavLst>
                                    </p:anim>
                                  </p:childTnLst>
                                </p:cTn>
                              </p:par>
                              <p:par>
                                <p:cTn id="58" presetID="10" presetClass="entr" presetSubtype="0" fill="hold" nodeType="withEffect">
                                  <p:stCondLst>
                                    <p:cond delay="6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childTnLst>
                          </p:cTn>
                        </p:par>
                        <p:par>
                          <p:cTn id="61" fill="hold">
                            <p:stCondLst>
                              <p:cond delay="5000"/>
                            </p:stCondLst>
                            <p:childTnLst>
                              <p:par>
                                <p:cTn id="62" presetID="2" presetClass="entr" presetSubtype="8" decel="10000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0-#ppt_w/2"/>
                                          </p:val>
                                        </p:tav>
                                        <p:tav tm="100000">
                                          <p:val>
                                            <p:strVal val="#ppt_x"/>
                                          </p:val>
                                        </p:tav>
                                      </p:tavLst>
                                    </p:anim>
                                    <p:anim calcmode="lin" valueType="num">
                                      <p:cBhvr additive="base">
                                        <p:cTn id="65" dur="500" fill="hold"/>
                                        <p:tgtEl>
                                          <p:spTgt spid="6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 presetClass="entr" presetSubtype="4" decel="100000" fill="hold" nodeType="after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1000" fill="hold"/>
                                        <p:tgtEl>
                                          <p:spTgt spid="88"/>
                                        </p:tgtEl>
                                        <p:attrNameLst>
                                          <p:attrName>ppt_x</p:attrName>
                                        </p:attrNameLst>
                                      </p:cBhvr>
                                      <p:tavLst>
                                        <p:tav tm="0">
                                          <p:val>
                                            <p:strVal val="#ppt_x"/>
                                          </p:val>
                                        </p:tav>
                                        <p:tav tm="100000">
                                          <p:val>
                                            <p:strVal val="#ppt_x"/>
                                          </p:val>
                                        </p:tav>
                                      </p:tavLst>
                                    </p:anim>
                                    <p:anim calcmode="lin" valueType="num">
                                      <p:cBhvr additive="base">
                                        <p:cTn id="70" dur="1000" fill="hold"/>
                                        <p:tgtEl>
                                          <p:spTgt spid="88"/>
                                        </p:tgtEl>
                                        <p:attrNameLst>
                                          <p:attrName>ppt_y</p:attrName>
                                        </p:attrNameLst>
                                      </p:cBhvr>
                                      <p:tavLst>
                                        <p:tav tm="0">
                                          <p:val>
                                            <p:strVal val="1+#ppt_h/2"/>
                                          </p:val>
                                        </p:tav>
                                        <p:tav tm="100000">
                                          <p:val>
                                            <p:strVal val="#ppt_y"/>
                                          </p:val>
                                        </p:tav>
                                      </p:tavLst>
                                    </p:anim>
                                  </p:childTnLst>
                                </p:cTn>
                              </p:par>
                              <p:par>
                                <p:cTn id="71" presetID="2" presetClass="entr" presetSubtype="4" decel="100000"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anim calcmode="lin" valueType="num">
                                      <p:cBhvr additive="base">
                                        <p:cTn id="73" dur="1000" fill="hold"/>
                                        <p:tgtEl>
                                          <p:spTgt spid="91"/>
                                        </p:tgtEl>
                                        <p:attrNameLst>
                                          <p:attrName>ppt_x</p:attrName>
                                        </p:attrNameLst>
                                      </p:cBhvr>
                                      <p:tavLst>
                                        <p:tav tm="0">
                                          <p:val>
                                            <p:strVal val="#ppt_x"/>
                                          </p:val>
                                        </p:tav>
                                        <p:tav tm="100000">
                                          <p:val>
                                            <p:strVal val="#ppt_x"/>
                                          </p:val>
                                        </p:tav>
                                      </p:tavLst>
                                    </p:anim>
                                    <p:anim calcmode="lin" valueType="num">
                                      <p:cBhvr additive="base">
                                        <p:cTn id="74" dur="1000" fill="hold"/>
                                        <p:tgtEl>
                                          <p:spTgt spid="91"/>
                                        </p:tgtEl>
                                        <p:attrNameLst>
                                          <p:attrName>ppt_y</p:attrName>
                                        </p:attrNameLst>
                                      </p:cBhvr>
                                      <p:tavLst>
                                        <p:tav tm="0">
                                          <p:val>
                                            <p:strVal val="1+#ppt_h/2"/>
                                          </p:val>
                                        </p:tav>
                                        <p:tav tm="100000">
                                          <p:val>
                                            <p:strVal val="#ppt_y"/>
                                          </p:val>
                                        </p:tav>
                                      </p:tavLst>
                                    </p:anim>
                                  </p:childTnLst>
                                </p:cTn>
                              </p:par>
                              <p:par>
                                <p:cTn id="75" presetID="10" presetClass="entr" presetSubtype="0" fill="hold" nodeType="withEffect">
                                  <p:stCondLst>
                                    <p:cond delay="60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par>
                          <p:cTn id="78" fill="hold">
                            <p:stCondLst>
                              <p:cond delay="6500"/>
                            </p:stCondLst>
                            <p:childTnLst>
                              <p:par>
                                <p:cTn id="79" presetID="2" presetClass="entr" presetSubtype="8" decel="100000" fill="hold" grpId="0" nodeType="after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500" fill="hold"/>
                                        <p:tgtEl>
                                          <p:spTgt spid="87"/>
                                        </p:tgtEl>
                                        <p:attrNameLst>
                                          <p:attrName>ppt_x</p:attrName>
                                        </p:attrNameLst>
                                      </p:cBhvr>
                                      <p:tavLst>
                                        <p:tav tm="0">
                                          <p:val>
                                            <p:strVal val="0-#ppt_w/2"/>
                                          </p:val>
                                        </p:tav>
                                        <p:tav tm="100000">
                                          <p:val>
                                            <p:strVal val="#ppt_x"/>
                                          </p:val>
                                        </p:tav>
                                      </p:tavLst>
                                    </p:anim>
                                    <p:anim calcmode="lin" valueType="num">
                                      <p:cBhvr additive="base">
                                        <p:cTn id="82"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1.875E-6 2.77778E-6 L 1.875E-6 0.26412 " pathEditMode="relative" rAng="0" ptsTypes="AA">
                                      <p:cBhvr>
                                        <p:cTn id="87" dur="2000" fill="hold"/>
                                        <p:tgtEl>
                                          <p:spTgt spid="37"/>
                                        </p:tgtEl>
                                        <p:attrNameLst>
                                          <p:attrName>ppt_x</p:attrName>
                                          <p:attrName>ppt_y</p:attrName>
                                        </p:attrNameLst>
                                      </p:cBhvr>
                                      <p:rCtr x="0" y="13206"/>
                                    </p:animMotion>
                                  </p:childTnLst>
                                </p:cTn>
                              </p:par>
                              <p:par>
                                <p:cTn id="88" presetID="22" presetClass="entr" presetSubtype="1" fill="hold" nodeType="withEffect">
                                  <p:stCondLst>
                                    <p:cond delay="15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185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64" presetClass="path" presetSubtype="0" accel="50000" decel="50000" fill="hold" nodeType="clickEffect">
                                  <p:stCondLst>
                                    <p:cond delay="0"/>
                                  </p:stCondLst>
                                  <p:childTnLst>
                                    <p:animMotion origin="layout" path="M 1.875E-6 0.26412 L 1.875E-6 0.00092 " pathEditMode="relative" rAng="0" ptsTypes="AA">
                                      <p:cBhvr>
                                        <p:cTn id="94" dur="2000" fill="hold"/>
                                        <p:tgtEl>
                                          <p:spTgt spid="37"/>
                                        </p:tgtEl>
                                        <p:attrNameLst>
                                          <p:attrName>ppt_x</p:attrName>
                                          <p:attrName>ppt_y</p:attrName>
                                        </p:attrNameLst>
                                      </p:cBhvr>
                                      <p:rCtr x="0" y="-13160"/>
                                    </p:animMotion>
                                  </p:childTnLst>
                                </p:cTn>
                              </p:par>
                              <p:par>
                                <p:cTn id="95" presetID="22" presetClass="exit" presetSubtype="4" fill="hold" nodeType="withEffect">
                                  <p:stCondLst>
                                    <p:cond delay="150"/>
                                  </p:stCondLst>
                                  <p:childTnLst>
                                    <p:animEffect transition="out" filter="wipe(down)">
                                      <p:cBhvr>
                                        <p:cTn id="96" dur="1750"/>
                                        <p:tgtEl>
                                          <p:spTgt spid="52"/>
                                        </p:tgtEl>
                                      </p:cBhvr>
                                    </p:animEffect>
                                    <p:set>
                                      <p:cBhvr>
                                        <p:cTn id="97" dur="1" fill="hold">
                                          <p:stCondLst>
                                            <p:cond delay="174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51"/>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1.875E-6 2.77778E-6 L 1.875E-6 0.26412 " pathEditMode="relative" rAng="0" ptsTypes="AA">
                                      <p:cBhvr>
                                        <p:cTn id="102" dur="2000" fill="hold"/>
                                        <p:tgtEl>
                                          <p:spTgt spid="51"/>
                                        </p:tgtEl>
                                        <p:attrNameLst>
                                          <p:attrName>ppt_x</p:attrName>
                                          <p:attrName>ppt_y</p:attrName>
                                        </p:attrNameLst>
                                      </p:cBhvr>
                                      <p:rCtr x="0" y="13206"/>
                                    </p:animMotion>
                                  </p:childTnLst>
                                </p:cTn>
                              </p:par>
                              <p:par>
                                <p:cTn id="103" presetID="22" presetClass="entr" presetSubtype="1" fill="hold" nodeType="withEffect">
                                  <p:stCondLst>
                                    <p:cond delay="150"/>
                                  </p:stCondLst>
                                  <p:childTnLst>
                                    <p:set>
                                      <p:cBhvr>
                                        <p:cTn id="104" dur="1" fill="hold">
                                          <p:stCondLst>
                                            <p:cond delay="0"/>
                                          </p:stCondLst>
                                        </p:cTn>
                                        <p:tgtEl>
                                          <p:spTgt spid="42"/>
                                        </p:tgtEl>
                                        <p:attrNameLst>
                                          <p:attrName>style.visibility</p:attrName>
                                        </p:attrNameLst>
                                      </p:cBhvr>
                                      <p:to>
                                        <p:strVal val="visible"/>
                                      </p:to>
                                    </p:set>
                                    <p:animEffect transition="in" filter="wipe(up)">
                                      <p:cBhvr>
                                        <p:cTn id="105" dur="185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64" presetClass="path" presetSubtype="0" accel="50000" decel="50000" fill="hold" nodeType="clickEffect">
                                  <p:stCondLst>
                                    <p:cond delay="0"/>
                                  </p:stCondLst>
                                  <p:childTnLst>
                                    <p:animMotion origin="layout" path="M 1.875E-6 0.26412 L 1.875E-6 0.00092 " pathEditMode="relative" rAng="0" ptsTypes="AA">
                                      <p:cBhvr>
                                        <p:cTn id="109" dur="2000" fill="hold"/>
                                        <p:tgtEl>
                                          <p:spTgt spid="51"/>
                                        </p:tgtEl>
                                        <p:attrNameLst>
                                          <p:attrName>ppt_x</p:attrName>
                                          <p:attrName>ppt_y</p:attrName>
                                        </p:attrNameLst>
                                      </p:cBhvr>
                                      <p:rCtr x="0" y="-13160"/>
                                    </p:animMotion>
                                  </p:childTnLst>
                                </p:cTn>
                              </p:par>
                              <p:par>
                                <p:cTn id="110" presetID="22" presetClass="exit" presetSubtype="4" fill="hold" nodeType="withEffect">
                                  <p:stCondLst>
                                    <p:cond delay="150"/>
                                  </p:stCondLst>
                                  <p:childTnLst>
                                    <p:animEffect transition="out" filter="wipe(down)">
                                      <p:cBhvr>
                                        <p:cTn id="111" dur="1750"/>
                                        <p:tgtEl>
                                          <p:spTgt spid="42"/>
                                        </p:tgtEl>
                                      </p:cBhvr>
                                    </p:animEffect>
                                    <p:set>
                                      <p:cBhvr>
                                        <p:cTn id="112" dur="1" fill="hold">
                                          <p:stCondLst>
                                            <p:cond delay="174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3" restart="whenNotActive" fill="hold" evtFilter="cancelBubble" nodeType="interactiveSeq">
                <p:stCondLst>
                  <p:cond evt="onClick" delay="0">
                    <p:tgtEl>
                      <p:spTgt spid="70"/>
                    </p:tgtEl>
                  </p:cond>
                </p:stCondLst>
                <p:endSync evt="end" delay="0">
                  <p:rtn val="all"/>
                </p:endSync>
                <p:childTnLst>
                  <p:par>
                    <p:cTn id="114" fill="hold">
                      <p:stCondLst>
                        <p:cond delay="0"/>
                      </p:stCondLst>
                      <p:childTnLst>
                        <p:par>
                          <p:cTn id="115" fill="hold">
                            <p:stCondLst>
                              <p:cond delay="0"/>
                            </p:stCondLst>
                            <p:childTnLst>
                              <p:par>
                                <p:cTn id="116" presetID="42" presetClass="path" presetSubtype="0" accel="50000" decel="50000" fill="hold" nodeType="clickEffect">
                                  <p:stCondLst>
                                    <p:cond delay="0"/>
                                  </p:stCondLst>
                                  <p:childTnLst>
                                    <p:animMotion origin="layout" path="M 1.875E-6 2.77778E-6 L 1.875E-6 0.26412 " pathEditMode="relative" rAng="0" ptsTypes="AA">
                                      <p:cBhvr>
                                        <p:cTn id="117" dur="2000" fill="hold"/>
                                        <p:tgtEl>
                                          <p:spTgt spid="70"/>
                                        </p:tgtEl>
                                        <p:attrNameLst>
                                          <p:attrName>ppt_x</p:attrName>
                                          <p:attrName>ppt_y</p:attrName>
                                        </p:attrNameLst>
                                      </p:cBhvr>
                                      <p:rCtr x="0" y="13206"/>
                                    </p:animMotion>
                                  </p:childTnLst>
                                </p:cTn>
                              </p:par>
                              <p:par>
                                <p:cTn id="118" presetID="22" presetClass="entr" presetSubtype="1" fill="hold" nodeType="withEffect">
                                  <p:stCondLst>
                                    <p:cond delay="150"/>
                                  </p:stCondLst>
                                  <p:childTnLst>
                                    <p:set>
                                      <p:cBhvr>
                                        <p:cTn id="119" dur="1" fill="hold">
                                          <p:stCondLst>
                                            <p:cond delay="0"/>
                                          </p:stCondLst>
                                        </p:cTn>
                                        <p:tgtEl>
                                          <p:spTgt spid="61"/>
                                        </p:tgtEl>
                                        <p:attrNameLst>
                                          <p:attrName>style.visibility</p:attrName>
                                        </p:attrNameLst>
                                      </p:cBhvr>
                                      <p:to>
                                        <p:strVal val="visible"/>
                                      </p:to>
                                    </p:set>
                                    <p:animEffect transition="in" filter="wipe(up)">
                                      <p:cBhvr>
                                        <p:cTn id="120" dur="1850"/>
                                        <p:tgtEl>
                                          <p:spTgt spid="61"/>
                                        </p:tgtEl>
                                      </p:cBhvr>
                                    </p:animEffect>
                                  </p:childTnLst>
                                </p:cTn>
                              </p:par>
                            </p:childTnLst>
                          </p:cTn>
                        </p:par>
                      </p:childTnLst>
                    </p:cTn>
                  </p:par>
                  <p:par>
                    <p:cTn id="121" fill="hold">
                      <p:stCondLst>
                        <p:cond delay="indefinite"/>
                      </p:stCondLst>
                      <p:childTnLst>
                        <p:par>
                          <p:cTn id="122" fill="hold">
                            <p:stCondLst>
                              <p:cond delay="0"/>
                            </p:stCondLst>
                            <p:childTnLst>
                              <p:par>
                                <p:cTn id="123" presetID="64" presetClass="path" presetSubtype="0" accel="50000" decel="50000" fill="hold" nodeType="clickEffect">
                                  <p:stCondLst>
                                    <p:cond delay="0"/>
                                  </p:stCondLst>
                                  <p:childTnLst>
                                    <p:animMotion origin="layout" path="M 1.875E-6 0.26412 L 1.875E-6 0.00092 " pathEditMode="relative" rAng="0" ptsTypes="AA">
                                      <p:cBhvr>
                                        <p:cTn id="124" dur="2000" fill="hold"/>
                                        <p:tgtEl>
                                          <p:spTgt spid="70"/>
                                        </p:tgtEl>
                                        <p:attrNameLst>
                                          <p:attrName>ppt_x</p:attrName>
                                          <p:attrName>ppt_y</p:attrName>
                                        </p:attrNameLst>
                                      </p:cBhvr>
                                      <p:rCtr x="0" y="-13160"/>
                                    </p:animMotion>
                                  </p:childTnLst>
                                </p:cTn>
                              </p:par>
                              <p:par>
                                <p:cTn id="125" presetID="22" presetClass="exit" presetSubtype="4" fill="hold" nodeType="withEffect">
                                  <p:stCondLst>
                                    <p:cond delay="150"/>
                                  </p:stCondLst>
                                  <p:childTnLst>
                                    <p:animEffect transition="out" filter="wipe(down)">
                                      <p:cBhvr>
                                        <p:cTn id="126" dur="1750"/>
                                        <p:tgtEl>
                                          <p:spTgt spid="61"/>
                                        </p:tgtEl>
                                      </p:cBhvr>
                                    </p:animEffect>
                                    <p:set>
                                      <p:cBhvr>
                                        <p:cTn id="127" dur="1" fill="hold">
                                          <p:stCondLst>
                                            <p:cond delay="174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28" restart="whenNotActive" fill="hold" evtFilter="cancelBubble" nodeType="interactiveSeq">
                <p:stCondLst>
                  <p:cond evt="onClick" delay="0">
                    <p:tgtEl>
                      <p:spTgt spid="88"/>
                    </p:tgtEl>
                  </p:cond>
                </p:stCondLst>
                <p:endSync evt="end" delay="0">
                  <p:rtn val="all"/>
                </p:endSync>
                <p:childTnLst>
                  <p:par>
                    <p:cTn id="129" fill="hold">
                      <p:stCondLst>
                        <p:cond delay="0"/>
                      </p:stCondLst>
                      <p:childTnLst>
                        <p:par>
                          <p:cTn id="130" fill="hold">
                            <p:stCondLst>
                              <p:cond delay="0"/>
                            </p:stCondLst>
                            <p:childTnLst>
                              <p:par>
                                <p:cTn id="131" presetID="42" presetClass="path" presetSubtype="0" accel="50000" decel="50000" fill="hold" nodeType="clickEffect">
                                  <p:stCondLst>
                                    <p:cond delay="0"/>
                                  </p:stCondLst>
                                  <p:childTnLst>
                                    <p:animMotion origin="layout" path="M 1.875E-6 2.77778E-6 L 1.875E-6 0.26412 " pathEditMode="relative" rAng="0" ptsTypes="AA">
                                      <p:cBhvr>
                                        <p:cTn id="132" dur="2000" fill="hold"/>
                                        <p:tgtEl>
                                          <p:spTgt spid="88"/>
                                        </p:tgtEl>
                                        <p:attrNameLst>
                                          <p:attrName>ppt_x</p:attrName>
                                          <p:attrName>ppt_y</p:attrName>
                                        </p:attrNameLst>
                                      </p:cBhvr>
                                      <p:rCtr x="0" y="13206"/>
                                    </p:animMotion>
                                  </p:childTnLst>
                                </p:cTn>
                              </p:par>
                              <p:par>
                                <p:cTn id="133" presetID="22" presetClass="entr" presetSubtype="1" fill="hold" nodeType="withEffect">
                                  <p:stCondLst>
                                    <p:cond delay="150"/>
                                  </p:stCondLst>
                                  <p:childTnLst>
                                    <p:set>
                                      <p:cBhvr>
                                        <p:cTn id="134" dur="1" fill="hold">
                                          <p:stCondLst>
                                            <p:cond delay="0"/>
                                          </p:stCondLst>
                                        </p:cTn>
                                        <p:tgtEl>
                                          <p:spTgt spid="79"/>
                                        </p:tgtEl>
                                        <p:attrNameLst>
                                          <p:attrName>style.visibility</p:attrName>
                                        </p:attrNameLst>
                                      </p:cBhvr>
                                      <p:to>
                                        <p:strVal val="visible"/>
                                      </p:to>
                                    </p:set>
                                    <p:animEffect transition="in" filter="wipe(up)">
                                      <p:cBhvr>
                                        <p:cTn id="135" dur="1850"/>
                                        <p:tgtEl>
                                          <p:spTgt spid="79"/>
                                        </p:tgtEl>
                                      </p:cBhvr>
                                    </p:animEffect>
                                  </p:childTnLst>
                                </p:cTn>
                              </p:par>
                            </p:childTnLst>
                          </p:cTn>
                        </p:par>
                      </p:childTnLst>
                    </p:cTn>
                  </p:par>
                  <p:par>
                    <p:cTn id="136" fill="hold">
                      <p:stCondLst>
                        <p:cond delay="indefinite"/>
                      </p:stCondLst>
                      <p:childTnLst>
                        <p:par>
                          <p:cTn id="137" fill="hold">
                            <p:stCondLst>
                              <p:cond delay="0"/>
                            </p:stCondLst>
                            <p:childTnLst>
                              <p:par>
                                <p:cTn id="138" presetID="64" presetClass="path" presetSubtype="0" accel="50000" decel="50000" fill="hold" nodeType="clickEffect">
                                  <p:stCondLst>
                                    <p:cond delay="0"/>
                                  </p:stCondLst>
                                  <p:childTnLst>
                                    <p:animMotion origin="layout" path="M 1.875E-6 0.26412 L 1.875E-6 0.00092 " pathEditMode="relative" rAng="0" ptsTypes="AA">
                                      <p:cBhvr>
                                        <p:cTn id="139" dur="2000" fill="hold"/>
                                        <p:tgtEl>
                                          <p:spTgt spid="88"/>
                                        </p:tgtEl>
                                        <p:attrNameLst>
                                          <p:attrName>ppt_x</p:attrName>
                                          <p:attrName>ppt_y</p:attrName>
                                        </p:attrNameLst>
                                      </p:cBhvr>
                                      <p:rCtr x="0" y="-13160"/>
                                    </p:animMotion>
                                  </p:childTnLst>
                                </p:cTn>
                              </p:par>
                              <p:par>
                                <p:cTn id="140" presetID="22" presetClass="exit" presetSubtype="4" fill="hold" nodeType="withEffect">
                                  <p:stCondLst>
                                    <p:cond delay="150"/>
                                  </p:stCondLst>
                                  <p:childTnLst>
                                    <p:animEffect transition="out" filter="wipe(down)">
                                      <p:cBhvr>
                                        <p:cTn id="141" dur="1750"/>
                                        <p:tgtEl>
                                          <p:spTgt spid="79"/>
                                        </p:tgtEl>
                                      </p:cBhvr>
                                    </p:animEffect>
                                    <p:set>
                                      <p:cBhvr>
                                        <p:cTn id="142" dur="1" fill="hold">
                                          <p:stCondLst>
                                            <p:cond delay="174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36" grpId="0"/>
      <p:bldP spid="50" grpId="0"/>
      <p:bldP spid="69" grpId="0"/>
      <p:bldP spid="8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bwMode="auto">
          <a:xfrm>
            <a:off x="308" y="929001"/>
            <a:ext cx="3398312" cy="674939"/>
          </a:xfrm>
          <a:prstGeom prst="rect">
            <a:avLst/>
          </a:prstGeom>
          <a:solidFill>
            <a:schemeClr val="accent1"/>
          </a:solidFill>
          <a:ln>
            <a:noFill/>
          </a:ln>
          <a:effectLst/>
        </p:spPr>
        <p:txBody>
          <a:bodyPr lIns="0" tIns="0" rIns="0" bIns="0" rtlCol="0" anchor="ctr"/>
          <a:lstStyle/>
          <a:p>
            <a:pPr algn="ctr"/>
            <a:endParaRPr lang="es-SV" sz="900"/>
          </a:p>
        </p:txBody>
      </p:sp>
      <p:sp>
        <p:nvSpPr>
          <p:cNvPr id="30" name="29 Rectángulo"/>
          <p:cNvSpPr/>
          <p:nvPr/>
        </p:nvSpPr>
        <p:spPr bwMode="auto">
          <a:xfrm>
            <a:off x="312" y="1985766"/>
            <a:ext cx="3870809" cy="674938"/>
          </a:xfrm>
          <a:prstGeom prst="rect">
            <a:avLst/>
          </a:prstGeom>
          <a:solidFill>
            <a:schemeClr val="accent2"/>
          </a:solidFill>
          <a:ln>
            <a:noFill/>
          </a:ln>
          <a:effectLst/>
        </p:spPr>
        <p:txBody>
          <a:bodyPr lIns="0" tIns="0" rIns="0" bIns="0" rtlCol="0" anchor="ctr"/>
          <a:lstStyle/>
          <a:p>
            <a:pPr algn="ctr"/>
            <a:endParaRPr lang="es-SV" sz="900"/>
          </a:p>
        </p:txBody>
      </p:sp>
      <p:sp>
        <p:nvSpPr>
          <p:cNvPr id="31" name="30 Rectángulo"/>
          <p:cNvSpPr/>
          <p:nvPr/>
        </p:nvSpPr>
        <p:spPr bwMode="auto">
          <a:xfrm>
            <a:off x="312" y="3043992"/>
            <a:ext cx="4299540" cy="674938"/>
          </a:xfrm>
          <a:prstGeom prst="rect">
            <a:avLst/>
          </a:prstGeom>
          <a:solidFill>
            <a:schemeClr val="accent3"/>
          </a:solidFill>
          <a:ln>
            <a:noFill/>
          </a:ln>
          <a:effectLst/>
        </p:spPr>
        <p:txBody>
          <a:bodyPr lIns="0" tIns="0" rIns="0" bIns="0" rtlCol="0" anchor="ctr"/>
          <a:lstStyle/>
          <a:p>
            <a:pPr algn="ctr"/>
            <a:endParaRPr lang="es-SV" sz="900"/>
          </a:p>
        </p:txBody>
      </p:sp>
      <p:sp>
        <p:nvSpPr>
          <p:cNvPr id="32" name="31 Rectángulo"/>
          <p:cNvSpPr/>
          <p:nvPr/>
        </p:nvSpPr>
        <p:spPr bwMode="auto">
          <a:xfrm>
            <a:off x="309" y="4101488"/>
            <a:ext cx="4742806" cy="674938"/>
          </a:xfrm>
          <a:prstGeom prst="rect">
            <a:avLst/>
          </a:prstGeom>
          <a:solidFill>
            <a:schemeClr val="accent4"/>
          </a:solidFill>
          <a:ln>
            <a:noFill/>
          </a:ln>
          <a:effectLst/>
        </p:spPr>
        <p:txBody>
          <a:bodyPr lIns="0" tIns="0" rIns="0" bIns="0" rtlCol="0" anchor="ctr"/>
          <a:lstStyle/>
          <a:p>
            <a:pPr algn="ctr"/>
            <a:endParaRPr lang="es-SV" sz="900"/>
          </a:p>
        </p:txBody>
      </p:sp>
      <p:sp>
        <p:nvSpPr>
          <p:cNvPr id="33" name="32 Rectángulo"/>
          <p:cNvSpPr/>
          <p:nvPr/>
        </p:nvSpPr>
        <p:spPr bwMode="auto">
          <a:xfrm>
            <a:off x="309" y="5188385"/>
            <a:ext cx="5207209" cy="674939"/>
          </a:xfrm>
          <a:prstGeom prst="rect">
            <a:avLst/>
          </a:prstGeom>
          <a:solidFill>
            <a:schemeClr val="accent5"/>
          </a:solidFill>
          <a:ln>
            <a:noFill/>
          </a:ln>
          <a:effectLst/>
        </p:spPr>
        <p:txBody>
          <a:bodyPr lIns="0" tIns="0" rIns="0" bIns="0" rtlCol="0" anchor="ctr"/>
          <a:lstStyle/>
          <a:p>
            <a:pPr algn="ctr"/>
            <a:endParaRPr lang="es-SV" sz="900"/>
          </a:p>
        </p:txBody>
      </p:sp>
      <p:grpSp>
        <p:nvGrpSpPr>
          <p:cNvPr id="4" name="3 Grupo"/>
          <p:cNvGrpSpPr>
            <a:grpSpLocks noChangeAspect="1"/>
          </p:cNvGrpSpPr>
          <p:nvPr/>
        </p:nvGrpSpPr>
        <p:grpSpPr>
          <a:xfrm>
            <a:off x="1121720" y="929003"/>
            <a:ext cx="905896" cy="905823"/>
            <a:chOff x="13700015" y="2693328"/>
            <a:chExt cx="3600703" cy="3600418"/>
          </a:xfrm>
        </p:grpSpPr>
        <p:sp>
          <p:nvSpPr>
            <p:cNvPr id="5" name="4 Elipse"/>
            <p:cNvSpPr/>
            <p:nvPr/>
          </p:nvSpPr>
          <p:spPr>
            <a:xfrm>
              <a:off x="13700015" y="2693328"/>
              <a:ext cx="3600703" cy="3600418"/>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0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5 Elipse"/>
            <p:cNvSpPr/>
            <p:nvPr/>
          </p:nvSpPr>
          <p:spPr>
            <a:xfrm>
              <a:off x="14085141" y="3111415"/>
              <a:ext cx="2830451" cy="2764246"/>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MX" sz="9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2" name="11 Grupo"/>
          <p:cNvGrpSpPr>
            <a:grpSpLocks noChangeAspect="1"/>
          </p:cNvGrpSpPr>
          <p:nvPr/>
        </p:nvGrpSpPr>
        <p:grpSpPr>
          <a:xfrm>
            <a:off x="1121720" y="1985767"/>
            <a:ext cx="905896" cy="905823"/>
            <a:chOff x="13700015" y="2693328"/>
            <a:chExt cx="3600703" cy="3600418"/>
          </a:xfrm>
        </p:grpSpPr>
        <p:sp>
          <p:nvSpPr>
            <p:cNvPr id="13" name="4 Elipse"/>
            <p:cNvSpPr/>
            <p:nvPr/>
          </p:nvSpPr>
          <p:spPr>
            <a:xfrm>
              <a:off x="13700015" y="2693328"/>
              <a:ext cx="3600703" cy="3600418"/>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0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5 Elipse"/>
            <p:cNvSpPr/>
            <p:nvPr/>
          </p:nvSpPr>
          <p:spPr>
            <a:xfrm>
              <a:off x="14085141" y="3111415"/>
              <a:ext cx="2830451" cy="2764246"/>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MX" sz="9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5" name="14 Grupo"/>
          <p:cNvGrpSpPr>
            <a:grpSpLocks noChangeAspect="1"/>
          </p:cNvGrpSpPr>
          <p:nvPr/>
        </p:nvGrpSpPr>
        <p:grpSpPr>
          <a:xfrm>
            <a:off x="1121720" y="3043994"/>
            <a:ext cx="905896" cy="905823"/>
            <a:chOff x="13700015" y="2693328"/>
            <a:chExt cx="3600703" cy="3600418"/>
          </a:xfrm>
        </p:grpSpPr>
        <p:sp>
          <p:nvSpPr>
            <p:cNvPr id="16" name="4 Elipse"/>
            <p:cNvSpPr/>
            <p:nvPr/>
          </p:nvSpPr>
          <p:spPr>
            <a:xfrm>
              <a:off x="13700015" y="2693328"/>
              <a:ext cx="3600703" cy="3600418"/>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0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7" name="5 Elipse"/>
            <p:cNvSpPr/>
            <p:nvPr/>
          </p:nvSpPr>
          <p:spPr>
            <a:xfrm>
              <a:off x="14085141" y="3111415"/>
              <a:ext cx="2830451" cy="2764246"/>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MX" sz="9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8" name="17 Grupo"/>
          <p:cNvGrpSpPr>
            <a:grpSpLocks noChangeAspect="1"/>
          </p:cNvGrpSpPr>
          <p:nvPr/>
        </p:nvGrpSpPr>
        <p:grpSpPr>
          <a:xfrm>
            <a:off x="1121720" y="4101488"/>
            <a:ext cx="905896" cy="905823"/>
            <a:chOff x="13700015" y="2693328"/>
            <a:chExt cx="3600703" cy="3600418"/>
          </a:xfrm>
        </p:grpSpPr>
        <p:sp>
          <p:nvSpPr>
            <p:cNvPr id="19" name="4 Elipse"/>
            <p:cNvSpPr/>
            <p:nvPr/>
          </p:nvSpPr>
          <p:spPr>
            <a:xfrm>
              <a:off x="13700015" y="2693328"/>
              <a:ext cx="3600703" cy="3600418"/>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0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0" name="5 Elipse"/>
            <p:cNvSpPr/>
            <p:nvPr/>
          </p:nvSpPr>
          <p:spPr>
            <a:xfrm>
              <a:off x="14085141" y="3111415"/>
              <a:ext cx="2830451" cy="2764246"/>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MX" sz="9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21" name="20 Grupo"/>
          <p:cNvGrpSpPr>
            <a:grpSpLocks noChangeAspect="1"/>
          </p:cNvGrpSpPr>
          <p:nvPr/>
        </p:nvGrpSpPr>
        <p:grpSpPr>
          <a:xfrm>
            <a:off x="1121720" y="5188388"/>
            <a:ext cx="905896" cy="905823"/>
            <a:chOff x="13700015" y="2693328"/>
            <a:chExt cx="3600703" cy="3600418"/>
          </a:xfrm>
        </p:grpSpPr>
        <p:sp>
          <p:nvSpPr>
            <p:cNvPr id="22" name="4 Elipse"/>
            <p:cNvSpPr/>
            <p:nvPr/>
          </p:nvSpPr>
          <p:spPr>
            <a:xfrm>
              <a:off x="13700015" y="2693328"/>
              <a:ext cx="3600703" cy="3600418"/>
            </a:xfrm>
            <a:prstGeom prst="teardrop">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0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5 Elipse"/>
            <p:cNvSpPr/>
            <p:nvPr/>
          </p:nvSpPr>
          <p:spPr>
            <a:xfrm>
              <a:off x="14085141" y="3111415"/>
              <a:ext cx="2830451" cy="2764246"/>
            </a:xfrm>
            <a:prstGeom prst="teardrop">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MX" sz="9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cxnSp>
        <p:nvCxnSpPr>
          <p:cNvPr id="34" name="58 Conector recto"/>
          <p:cNvCxnSpPr/>
          <p:nvPr/>
        </p:nvCxnSpPr>
        <p:spPr>
          <a:xfrm flipH="1">
            <a:off x="2993624" y="1664065"/>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35" name="58 Conector recto"/>
          <p:cNvCxnSpPr/>
          <p:nvPr/>
        </p:nvCxnSpPr>
        <p:spPr>
          <a:xfrm flipH="1">
            <a:off x="2993624" y="853339"/>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36" name="Textbox 1"/>
          <p:cNvSpPr/>
          <p:nvPr/>
        </p:nvSpPr>
        <p:spPr>
          <a:xfrm>
            <a:off x="3422352" y="924466"/>
            <a:ext cx="2268650" cy="718343"/>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Awesome Slides</a:t>
            </a:r>
          </a:p>
          <a:p>
            <a:pPr>
              <a:lnSpc>
                <a:spcPct val="125000"/>
              </a:lnSpc>
            </a:pPr>
            <a:r>
              <a:rPr lang="en-US" sz="900" dirty="0">
                <a:solidFill>
                  <a:schemeClr val="bg2"/>
                </a:solidFill>
                <a:latin typeface="Source Sans Pro" panose="020B0503030403020204" pitchFamily="34" charset="0"/>
              </a:rPr>
              <a:t>Duis arcu tortor, suscipit eget, imperdiet nec, imperdiet iaculis, ipsum.</a:t>
            </a:r>
          </a:p>
        </p:txBody>
      </p:sp>
      <p:grpSp>
        <p:nvGrpSpPr>
          <p:cNvPr id="37" name="Group 4"/>
          <p:cNvGrpSpPr>
            <a:grpSpLocks noChangeAspect="1"/>
          </p:cNvGrpSpPr>
          <p:nvPr/>
        </p:nvGrpSpPr>
        <p:grpSpPr bwMode="auto">
          <a:xfrm>
            <a:off x="3034869" y="1124033"/>
            <a:ext cx="309394" cy="261440"/>
            <a:chOff x="2936" y="-1661"/>
            <a:chExt cx="1613" cy="1363"/>
          </a:xfrm>
          <a:solidFill>
            <a:schemeClr val="bg1"/>
          </a:solidFill>
        </p:grpSpPr>
        <p:sp>
          <p:nvSpPr>
            <p:cNvPr id="38" name="Freeform 6"/>
            <p:cNvSpPr>
              <a:spLocks noEditPoints="1"/>
            </p:cNvSpPr>
            <p:nvPr/>
          </p:nvSpPr>
          <p:spPr bwMode="auto">
            <a:xfrm>
              <a:off x="3339" y="-1308"/>
              <a:ext cx="807" cy="808"/>
            </a:xfrm>
            <a:custGeom>
              <a:avLst/>
              <a:gdLst>
                <a:gd name="T0" fmla="*/ 1063 w 2420"/>
                <a:gd name="T1" fmla="*/ 315 h 2423"/>
                <a:gd name="T2" fmla="*/ 840 w 2420"/>
                <a:gd name="T3" fmla="*/ 382 h 2423"/>
                <a:gd name="T4" fmla="*/ 639 w 2420"/>
                <a:gd name="T5" fmla="*/ 505 h 2423"/>
                <a:gd name="T6" fmla="*/ 471 w 2420"/>
                <a:gd name="T7" fmla="*/ 686 h 2423"/>
                <a:gd name="T8" fmla="*/ 359 w 2420"/>
                <a:gd name="T9" fmla="*/ 898 h 2423"/>
                <a:gd name="T10" fmla="*/ 307 w 2420"/>
                <a:gd name="T11" fmla="*/ 1126 h 2423"/>
                <a:gd name="T12" fmla="*/ 314 w 2420"/>
                <a:gd name="T13" fmla="*/ 1358 h 2423"/>
                <a:gd name="T14" fmla="*/ 381 w 2420"/>
                <a:gd name="T15" fmla="*/ 1582 h 2423"/>
                <a:gd name="T16" fmla="*/ 505 w 2420"/>
                <a:gd name="T17" fmla="*/ 1783 h 2423"/>
                <a:gd name="T18" fmla="*/ 685 w 2420"/>
                <a:gd name="T19" fmla="*/ 1952 h 2423"/>
                <a:gd name="T20" fmla="*/ 897 w 2420"/>
                <a:gd name="T21" fmla="*/ 2064 h 2423"/>
                <a:gd name="T22" fmla="*/ 1126 w 2420"/>
                <a:gd name="T23" fmla="*/ 2116 h 2423"/>
                <a:gd name="T24" fmla="*/ 1357 w 2420"/>
                <a:gd name="T25" fmla="*/ 2108 h 2423"/>
                <a:gd name="T26" fmla="*/ 1580 w 2420"/>
                <a:gd name="T27" fmla="*/ 2041 h 2423"/>
                <a:gd name="T28" fmla="*/ 1783 w 2420"/>
                <a:gd name="T29" fmla="*/ 1918 h 2423"/>
                <a:gd name="T30" fmla="*/ 1949 w 2420"/>
                <a:gd name="T31" fmla="*/ 1737 h 2423"/>
                <a:gd name="T32" fmla="*/ 2063 w 2420"/>
                <a:gd name="T33" fmla="*/ 1525 h 2423"/>
                <a:gd name="T34" fmla="*/ 2113 w 2420"/>
                <a:gd name="T35" fmla="*/ 1297 h 2423"/>
                <a:gd name="T36" fmla="*/ 2106 w 2420"/>
                <a:gd name="T37" fmla="*/ 1065 h 2423"/>
                <a:gd name="T38" fmla="*/ 2039 w 2420"/>
                <a:gd name="T39" fmla="*/ 841 h 2423"/>
                <a:gd name="T40" fmla="*/ 1915 w 2420"/>
                <a:gd name="T41" fmla="*/ 640 h 2423"/>
                <a:gd name="T42" fmla="*/ 1736 w 2420"/>
                <a:gd name="T43" fmla="*/ 471 h 2423"/>
                <a:gd name="T44" fmla="*/ 1523 w 2420"/>
                <a:gd name="T45" fmla="*/ 359 h 2423"/>
                <a:gd name="T46" fmla="*/ 1296 w 2420"/>
                <a:gd name="T47" fmla="*/ 307 h 2423"/>
                <a:gd name="T48" fmla="*/ 1315 w 2420"/>
                <a:gd name="T49" fmla="*/ 4 h 2423"/>
                <a:gd name="T50" fmla="*/ 1611 w 2420"/>
                <a:gd name="T51" fmla="*/ 68 h 2423"/>
                <a:gd name="T52" fmla="*/ 1876 w 2420"/>
                <a:gd name="T53" fmla="*/ 200 h 2423"/>
                <a:gd name="T54" fmla="*/ 2100 w 2420"/>
                <a:gd name="T55" fmla="*/ 391 h 2423"/>
                <a:gd name="T56" fmla="*/ 2271 w 2420"/>
                <a:gd name="T57" fmla="*/ 628 h 2423"/>
                <a:gd name="T58" fmla="*/ 2381 w 2420"/>
                <a:gd name="T59" fmla="*/ 905 h 2423"/>
                <a:gd name="T60" fmla="*/ 2420 w 2420"/>
                <a:gd name="T61" fmla="*/ 1211 h 2423"/>
                <a:gd name="T62" fmla="*/ 2381 w 2420"/>
                <a:gd name="T63" fmla="*/ 1516 h 2423"/>
                <a:gd name="T64" fmla="*/ 2271 w 2420"/>
                <a:gd name="T65" fmla="*/ 1794 h 2423"/>
                <a:gd name="T66" fmla="*/ 2100 w 2420"/>
                <a:gd name="T67" fmla="*/ 2032 h 2423"/>
                <a:gd name="T68" fmla="*/ 1876 w 2420"/>
                <a:gd name="T69" fmla="*/ 2223 h 2423"/>
                <a:gd name="T70" fmla="*/ 1611 w 2420"/>
                <a:gd name="T71" fmla="*/ 2355 h 2423"/>
                <a:gd name="T72" fmla="*/ 1315 w 2420"/>
                <a:gd name="T73" fmla="*/ 2419 h 2423"/>
                <a:gd name="T74" fmla="*/ 1004 w 2420"/>
                <a:gd name="T75" fmla="*/ 2405 h 2423"/>
                <a:gd name="T76" fmla="*/ 716 w 2420"/>
                <a:gd name="T77" fmla="*/ 2317 h 2423"/>
                <a:gd name="T78" fmla="*/ 465 w 2420"/>
                <a:gd name="T79" fmla="*/ 2165 h 2423"/>
                <a:gd name="T80" fmla="*/ 258 w 2420"/>
                <a:gd name="T81" fmla="*/ 1958 h 2423"/>
                <a:gd name="T82" fmla="*/ 106 w 2420"/>
                <a:gd name="T83" fmla="*/ 1706 h 2423"/>
                <a:gd name="T84" fmla="*/ 18 w 2420"/>
                <a:gd name="T85" fmla="*/ 1418 h 2423"/>
                <a:gd name="T86" fmla="*/ 5 w 2420"/>
                <a:gd name="T87" fmla="*/ 1106 h 2423"/>
                <a:gd name="T88" fmla="*/ 69 w 2420"/>
                <a:gd name="T89" fmla="*/ 810 h 2423"/>
                <a:gd name="T90" fmla="*/ 200 w 2420"/>
                <a:gd name="T91" fmla="*/ 544 h 2423"/>
                <a:gd name="T92" fmla="*/ 390 w 2420"/>
                <a:gd name="T93" fmla="*/ 320 h 2423"/>
                <a:gd name="T94" fmla="*/ 629 w 2420"/>
                <a:gd name="T95" fmla="*/ 149 h 2423"/>
                <a:gd name="T96" fmla="*/ 906 w 2420"/>
                <a:gd name="T97" fmla="*/ 39 h 2423"/>
                <a:gd name="T98" fmla="*/ 1211 w 2420"/>
                <a:gd name="T9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0" h="2423">
                  <a:moveTo>
                    <a:pt x="1218" y="303"/>
                  </a:moveTo>
                  <a:lnTo>
                    <a:pt x="1141" y="306"/>
                  </a:lnTo>
                  <a:lnTo>
                    <a:pt x="1063" y="315"/>
                  </a:lnTo>
                  <a:lnTo>
                    <a:pt x="987" y="331"/>
                  </a:lnTo>
                  <a:lnTo>
                    <a:pt x="913" y="353"/>
                  </a:lnTo>
                  <a:lnTo>
                    <a:pt x="840" y="382"/>
                  </a:lnTo>
                  <a:lnTo>
                    <a:pt x="770" y="416"/>
                  </a:lnTo>
                  <a:lnTo>
                    <a:pt x="703" y="458"/>
                  </a:lnTo>
                  <a:lnTo>
                    <a:pt x="639" y="505"/>
                  </a:lnTo>
                  <a:lnTo>
                    <a:pt x="578" y="561"/>
                  </a:lnTo>
                  <a:lnTo>
                    <a:pt x="521" y="620"/>
                  </a:lnTo>
                  <a:lnTo>
                    <a:pt x="471" y="686"/>
                  </a:lnTo>
                  <a:lnTo>
                    <a:pt x="426" y="754"/>
                  </a:lnTo>
                  <a:lnTo>
                    <a:pt x="389" y="825"/>
                  </a:lnTo>
                  <a:lnTo>
                    <a:pt x="359" y="898"/>
                  </a:lnTo>
                  <a:lnTo>
                    <a:pt x="335" y="974"/>
                  </a:lnTo>
                  <a:lnTo>
                    <a:pt x="317" y="1050"/>
                  </a:lnTo>
                  <a:lnTo>
                    <a:pt x="307" y="1126"/>
                  </a:lnTo>
                  <a:lnTo>
                    <a:pt x="302" y="1203"/>
                  </a:lnTo>
                  <a:lnTo>
                    <a:pt x="305" y="1281"/>
                  </a:lnTo>
                  <a:lnTo>
                    <a:pt x="314" y="1358"/>
                  </a:lnTo>
                  <a:lnTo>
                    <a:pt x="331" y="1434"/>
                  </a:lnTo>
                  <a:lnTo>
                    <a:pt x="353" y="1509"/>
                  </a:lnTo>
                  <a:lnTo>
                    <a:pt x="381" y="1582"/>
                  </a:lnTo>
                  <a:lnTo>
                    <a:pt x="417" y="1652"/>
                  </a:lnTo>
                  <a:lnTo>
                    <a:pt x="457" y="1719"/>
                  </a:lnTo>
                  <a:lnTo>
                    <a:pt x="505" y="1783"/>
                  </a:lnTo>
                  <a:lnTo>
                    <a:pt x="560" y="1845"/>
                  </a:lnTo>
                  <a:lnTo>
                    <a:pt x="620" y="1901"/>
                  </a:lnTo>
                  <a:lnTo>
                    <a:pt x="685" y="1952"/>
                  </a:lnTo>
                  <a:lnTo>
                    <a:pt x="754" y="1997"/>
                  </a:lnTo>
                  <a:lnTo>
                    <a:pt x="824" y="2034"/>
                  </a:lnTo>
                  <a:lnTo>
                    <a:pt x="897" y="2064"/>
                  </a:lnTo>
                  <a:lnTo>
                    <a:pt x="973" y="2088"/>
                  </a:lnTo>
                  <a:lnTo>
                    <a:pt x="1048" y="2106"/>
                  </a:lnTo>
                  <a:lnTo>
                    <a:pt x="1126" y="2116"/>
                  </a:lnTo>
                  <a:lnTo>
                    <a:pt x="1203" y="2120"/>
                  </a:lnTo>
                  <a:lnTo>
                    <a:pt x="1279" y="2117"/>
                  </a:lnTo>
                  <a:lnTo>
                    <a:pt x="1357" y="2108"/>
                  </a:lnTo>
                  <a:lnTo>
                    <a:pt x="1433" y="2092"/>
                  </a:lnTo>
                  <a:lnTo>
                    <a:pt x="1507" y="2070"/>
                  </a:lnTo>
                  <a:lnTo>
                    <a:pt x="1580" y="2041"/>
                  </a:lnTo>
                  <a:lnTo>
                    <a:pt x="1650" y="2006"/>
                  </a:lnTo>
                  <a:lnTo>
                    <a:pt x="1717" y="1965"/>
                  </a:lnTo>
                  <a:lnTo>
                    <a:pt x="1783" y="1918"/>
                  </a:lnTo>
                  <a:lnTo>
                    <a:pt x="1842" y="1862"/>
                  </a:lnTo>
                  <a:lnTo>
                    <a:pt x="1899" y="1803"/>
                  </a:lnTo>
                  <a:lnTo>
                    <a:pt x="1949" y="1737"/>
                  </a:lnTo>
                  <a:lnTo>
                    <a:pt x="1994" y="1669"/>
                  </a:lnTo>
                  <a:lnTo>
                    <a:pt x="2031" y="1598"/>
                  </a:lnTo>
                  <a:lnTo>
                    <a:pt x="2063" y="1525"/>
                  </a:lnTo>
                  <a:lnTo>
                    <a:pt x="2086" y="1449"/>
                  </a:lnTo>
                  <a:lnTo>
                    <a:pt x="2103" y="1373"/>
                  </a:lnTo>
                  <a:lnTo>
                    <a:pt x="2113" y="1297"/>
                  </a:lnTo>
                  <a:lnTo>
                    <a:pt x="2118" y="1220"/>
                  </a:lnTo>
                  <a:lnTo>
                    <a:pt x="2115" y="1142"/>
                  </a:lnTo>
                  <a:lnTo>
                    <a:pt x="2106" y="1065"/>
                  </a:lnTo>
                  <a:lnTo>
                    <a:pt x="2089" y="989"/>
                  </a:lnTo>
                  <a:lnTo>
                    <a:pt x="2068" y="914"/>
                  </a:lnTo>
                  <a:lnTo>
                    <a:pt x="2039" y="841"/>
                  </a:lnTo>
                  <a:lnTo>
                    <a:pt x="2004" y="771"/>
                  </a:lnTo>
                  <a:lnTo>
                    <a:pt x="1963" y="704"/>
                  </a:lnTo>
                  <a:lnTo>
                    <a:pt x="1915" y="640"/>
                  </a:lnTo>
                  <a:lnTo>
                    <a:pt x="1862" y="578"/>
                  </a:lnTo>
                  <a:lnTo>
                    <a:pt x="1800" y="522"/>
                  </a:lnTo>
                  <a:lnTo>
                    <a:pt x="1736" y="471"/>
                  </a:lnTo>
                  <a:lnTo>
                    <a:pt x="1668" y="426"/>
                  </a:lnTo>
                  <a:lnTo>
                    <a:pt x="1596" y="389"/>
                  </a:lnTo>
                  <a:lnTo>
                    <a:pt x="1523" y="359"/>
                  </a:lnTo>
                  <a:lnTo>
                    <a:pt x="1449" y="335"/>
                  </a:lnTo>
                  <a:lnTo>
                    <a:pt x="1372" y="317"/>
                  </a:lnTo>
                  <a:lnTo>
                    <a:pt x="1296" y="307"/>
                  </a:lnTo>
                  <a:lnTo>
                    <a:pt x="1218" y="303"/>
                  </a:lnTo>
                  <a:close/>
                  <a:moveTo>
                    <a:pt x="1211" y="0"/>
                  </a:moveTo>
                  <a:lnTo>
                    <a:pt x="1315" y="4"/>
                  </a:lnTo>
                  <a:lnTo>
                    <a:pt x="1416" y="18"/>
                  </a:lnTo>
                  <a:lnTo>
                    <a:pt x="1516" y="39"/>
                  </a:lnTo>
                  <a:lnTo>
                    <a:pt x="1611" y="68"/>
                  </a:lnTo>
                  <a:lnTo>
                    <a:pt x="1704" y="106"/>
                  </a:lnTo>
                  <a:lnTo>
                    <a:pt x="1793" y="149"/>
                  </a:lnTo>
                  <a:lnTo>
                    <a:pt x="1876" y="200"/>
                  </a:lnTo>
                  <a:lnTo>
                    <a:pt x="1955" y="258"/>
                  </a:lnTo>
                  <a:lnTo>
                    <a:pt x="2030" y="320"/>
                  </a:lnTo>
                  <a:lnTo>
                    <a:pt x="2100" y="391"/>
                  </a:lnTo>
                  <a:lnTo>
                    <a:pt x="2162" y="465"/>
                  </a:lnTo>
                  <a:lnTo>
                    <a:pt x="2220" y="544"/>
                  </a:lnTo>
                  <a:lnTo>
                    <a:pt x="2271" y="628"/>
                  </a:lnTo>
                  <a:lnTo>
                    <a:pt x="2314" y="717"/>
                  </a:lnTo>
                  <a:lnTo>
                    <a:pt x="2351" y="810"/>
                  </a:lnTo>
                  <a:lnTo>
                    <a:pt x="2381" y="905"/>
                  </a:lnTo>
                  <a:lnTo>
                    <a:pt x="2402" y="1005"/>
                  </a:lnTo>
                  <a:lnTo>
                    <a:pt x="2415" y="1106"/>
                  </a:lnTo>
                  <a:lnTo>
                    <a:pt x="2420" y="1211"/>
                  </a:lnTo>
                  <a:lnTo>
                    <a:pt x="2415" y="1315"/>
                  </a:lnTo>
                  <a:lnTo>
                    <a:pt x="2402" y="1418"/>
                  </a:lnTo>
                  <a:lnTo>
                    <a:pt x="2381" y="1516"/>
                  </a:lnTo>
                  <a:lnTo>
                    <a:pt x="2351" y="1613"/>
                  </a:lnTo>
                  <a:lnTo>
                    <a:pt x="2314" y="1706"/>
                  </a:lnTo>
                  <a:lnTo>
                    <a:pt x="2271" y="1794"/>
                  </a:lnTo>
                  <a:lnTo>
                    <a:pt x="2220" y="1879"/>
                  </a:lnTo>
                  <a:lnTo>
                    <a:pt x="2162" y="1958"/>
                  </a:lnTo>
                  <a:lnTo>
                    <a:pt x="2100" y="2032"/>
                  </a:lnTo>
                  <a:lnTo>
                    <a:pt x="2030" y="2103"/>
                  </a:lnTo>
                  <a:lnTo>
                    <a:pt x="1955" y="2165"/>
                  </a:lnTo>
                  <a:lnTo>
                    <a:pt x="1876" y="2223"/>
                  </a:lnTo>
                  <a:lnTo>
                    <a:pt x="1793" y="2274"/>
                  </a:lnTo>
                  <a:lnTo>
                    <a:pt x="1704" y="2317"/>
                  </a:lnTo>
                  <a:lnTo>
                    <a:pt x="1611" y="2355"/>
                  </a:lnTo>
                  <a:lnTo>
                    <a:pt x="1516" y="2384"/>
                  </a:lnTo>
                  <a:lnTo>
                    <a:pt x="1416" y="2405"/>
                  </a:lnTo>
                  <a:lnTo>
                    <a:pt x="1315" y="2419"/>
                  </a:lnTo>
                  <a:lnTo>
                    <a:pt x="1211" y="2423"/>
                  </a:lnTo>
                  <a:lnTo>
                    <a:pt x="1107" y="2419"/>
                  </a:lnTo>
                  <a:lnTo>
                    <a:pt x="1004" y="2405"/>
                  </a:lnTo>
                  <a:lnTo>
                    <a:pt x="906" y="2384"/>
                  </a:lnTo>
                  <a:lnTo>
                    <a:pt x="809" y="2355"/>
                  </a:lnTo>
                  <a:lnTo>
                    <a:pt x="716" y="2317"/>
                  </a:lnTo>
                  <a:lnTo>
                    <a:pt x="629" y="2274"/>
                  </a:lnTo>
                  <a:lnTo>
                    <a:pt x="544" y="2223"/>
                  </a:lnTo>
                  <a:lnTo>
                    <a:pt x="465" y="2165"/>
                  </a:lnTo>
                  <a:lnTo>
                    <a:pt x="390" y="2103"/>
                  </a:lnTo>
                  <a:lnTo>
                    <a:pt x="320" y="2032"/>
                  </a:lnTo>
                  <a:lnTo>
                    <a:pt x="258" y="1958"/>
                  </a:lnTo>
                  <a:lnTo>
                    <a:pt x="200" y="1879"/>
                  </a:lnTo>
                  <a:lnTo>
                    <a:pt x="149" y="1794"/>
                  </a:lnTo>
                  <a:lnTo>
                    <a:pt x="106" y="1706"/>
                  </a:lnTo>
                  <a:lnTo>
                    <a:pt x="69" y="1613"/>
                  </a:lnTo>
                  <a:lnTo>
                    <a:pt x="39" y="1516"/>
                  </a:lnTo>
                  <a:lnTo>
                    <a:pt x="18" y="1418"/>
                  </a:lnTo>
                  <a:lnTo>
                    <a:pt x="5" y="1315"/>
                  </a:lnTo>
                  <a:lnTo>
                    <a:pt x="0" y="1211"/>
                  </a:lnTo>
                  <a:lnTo>
                    <a:pt x="5" y="1106"/>
                  </a:lnTo>
                  <a:lnTo>
                    <a:pt x="18" y="1005"/>
                  </a:lnTo>
                  <a:lnTo>
                    <a:pt x="39" y="905"/>
                  </a:lnTo>
                  <a:lnTo>
                    <a:pt x="69" y="810"/>
                  </a:lnTo>
                  <a:lnTo>
                    <a:pt x="106" y="717"/>
                  </a:lnTo>
                  <a:lnTo>
                    <a:pt x="149" y="628"/>
                  </a:lnTo>
                  <a:lnTo>
                    <a:pt x="200" y="544"/>
                  </a:lnTo>
                  <a:lnTo>
                    <a:pt x="258" y="465"/>
                  </a:lnTo>
                  <a:lnTo>
                    <a:pt x="320" y="391"/>
                  </a:lnTo>
                  <a:lnTo>
                    <a:pt x="390" y="320"/>
                  </a:lnTo>
                  <a:lnTo>
                    <a:pt x="465" y="258"/>
                  </a:lnTo>
                  <a:lnTo>
                    <a:pt x="544" y="200"/>
                  </a:lnTo>
                  <a:lnTo>
                    <a:pt x="629" y="149"/>
                  </a:lnTo>
                  <a:lnTo>
                    <a:pt x="716" y="106"/>
                  </a:lnTo>
                  <a:lnTo>
                    <a:pt x="809" y="68"/>
                  </a:lnTo>
                  <a:lnTo>
                    <a:pt x="906" y="39"/>
                  </a:lnTo>
                  <a:lnTo>
                    <a:pt x="1004" y="18"/>
                  </a:lnTo>
                  <a:lnTo>
                    <a:pt x="1107" y="4"/>
                  </a:lnTo>
                  <a:lnTo>
                    <a:pt x="1211"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39" name="Freeform 7"/>
            <p:cNvSpPr/>
            <p:nvPr/>
          </p:nvSpPr>
          <p:spPr bwMode="auto">
            <a:xfrm>
              <a:off x="3541" y="-1106"/>
              <a:ext cx="226" cy="227"/>
            </a:xfrm>
            <a:custGeom>
              <a:avLst/>
              <a:gdLst>
                <a:gd name="T0" fmla="*/ 605 w 679"/>
                <a:gd name="T1" fmla="*/ 0 h 682"/>
                <a:gd name="T2" fmla="*/ 629 w 679"/>
                <a:gd name="T3" fmla="*/ 5 h 682"/>
                <a:gd name="T4" fmla="*/ 649 w 679"/>
                <a:gd name="T5" fmla="*/ 15 h 682"/>
                <a:gd name="T6" fmla="*/ 664 w 679"/>
                <a:gd name="T7" fmla="*/ 32 h 682"/>
                <a:gd name="T8" fmla="*/ 676 w 679"/>
                <a:gd name="T9" fmla="*/ 52 h 682"/>
                <a:gd name="T10" fmla="*/ 679 w 679"/>
                <a:gd name="T11" fmla="*/ 76 h 682"/>
                <a:gd name="T12" fmla="*/ 676 w 679"/>
                <a:gd name="T13" fmla="*/ 100 h 682"/>
                <a:gd name="T14" fmla="*/ 664 w 679"/>
                <a:gd name="T15" fmla="*/ 121 h 682"/>
                <a:gd name="T16" fmla="*/ 649 w 679"/>
                <a:gd name="T17" fmla="*/ 138 h 682"/>
                <a:gd name="T18" fmla="*/ 629 w 679"/>
                <a:gd name="T19" fmla="*/ 148 h 682"/>
                <a:gd name="T20" fmla="*/ 605 w 679"/>
                <a:gd name="T21" fmla="*/ 152 h 682"/>
                <a:gd name="T22" fmla="*/ 542 w 679"/>
                <a:gd name="T23" fmla="*/ 157 h 682"/>
                <a:gd name="T24" fmla="*/ 484 w 679"/>
                <a:gd name="T25" fmla="*/ 169 h 682"/>
                <a:gd name="T26" fmla="*/ 428 w 679"/>
                <a:gd name="T27" fmla="*/ 188 h 682"/>
                <a:gd name="T28" fmla="*/ 375 w 679"/>
                <a:gd name="T29" fmla="*/ 214 h 682"/>
                <a:gd name="T30" fmla="*/ 326 w 679"/>
                <a:gd name="T31" fmla="*/ 246 h 682"/>
                <a:gd name="T32" fmla="*/ 283 w 679"/>
                <a:gd name="T33" fmla="*/ 285 h 682"/>
                <a:gd name="T34" fmla="*/ 244 w 679"/>
                <a:gd name="T35" fmla="*/ 328 h 682"/>
                <a:gd name="T36" fmla="*/ 213 w 679"/>
                <a:gd name="T37" fmla="*/ 378 h 682"/>
                <a:gd name="T38" fmla="*/ 186 w 679"/>
                <a:gd name="T39" fmla="*/ 430 h 682"/>
                <a:gd name="T40" fmla="*/ 167 w 679"/>
                <a:gd name="T41" fmla="*/ 485 h 682"/>
                <a:gd name="T42" fmla="*/ 155 w 679"/>
                <a:gd name="T43" fmla="*/ 545 h 682"/>
                <a:gd name="T44" fmla="*/ 151 w 679"/>
                <a:gd name="T45" fmla="*/ 606 h 682"/>
                <a:gd name="T46" fmla="*/ 146 w 679"/>
                <a:gd name="T47" fmla="*/ 630 h 682"/>
                <a:gd name="T48" fmla="*/ 136 w 679"/>
                <a:gd name="T49" fmla="*/ 650 h 682"/>
                <a:gd name="T50" fmla="*/ 119 w 679"/>
                <a:gd name="T51" fmla="*/ 667 h 682"/>
                <a:gd name="T52" fmla="*/ 98 w 679"/>
                <a:gd name="T53" fmla="*/ 679 h 682"/>
                <a:gd name="T54" fmla="*/ 75 w 679"/>
                <a:gd name="T55" fmla="*/ 682 h 682"/>
                <a:gd name="T56" fmla="*/ 51 w 679"/>
                <a:gd name="T57" fmla="*/ 679 h 682"/>
                <a:gd name="T58" fmla="*/ 30 w 679"/>
                <a:gd name="T59" fmla="*/ 667 h 682"/>
                <a:gd name="T60" fmla="*/ 14 w 679"/>
                <a:gd name="T61" fmla="*/ 650 h 682"/>
                <a:gd name="T62" fmla="*/ 3 w 679"/>
                <a:gd name="T63" fmla="*/ 630 h 682"/>
                <a:gd name="T64" fmla="*/ 0 w 679"/>
                <a:gd name="T65" fmla="*/ 606 h 682"/>
                <a:gd name="T66" fmla="*/ 5 w 679"/>
                <a:gd name="T67" fmla="*/ 530 h 682"/>
                <a:gd name="T68" fmla="*/ 18 w 679"/>
                <a:gd name="T69" fmla="*/ 457 h 682"/>
                <a:gd name="T70" fmla="*/ 40 w 679"/>
                <a:gd name="T71" fmla="*/ 388 h 682"/>
                <a:gd name="T72" fmla="*/ 70 w 679"/>
                <a:gd name="T73" fmla="*/ 321 h 682"/>
                <a:gd name="T74" fmla="*/ 107 w 679"/>
                <a:gd name="T75" fmla="*/ 260 h 682"/>
                <a:gd name="T76" fmla="*/ 152 w 679"/>
                <a:gd name="T77" fmla="*/ 205 h 682"/>
                <a:gd name="T78" fmla="*/ 203 w 679"/>
                <a:gd name="T79" fmla="*/ 154 h 682"/>
                <a:gd name="T80" fmla="*/ 259 w 679"/>
                <a:gd name="T81" fmla="*/ 109 h 682"/>
                <a:gd name="T82" fmla="*/ 320 w 679"/>
                <a:gd name="T83" fmla="*/ 72 h 682"/>
                <a:gd name="T84" fmla="*/ 386 w 679"/>
                <a:gd name="T85" fmla="*/ 42 h 682"/>
                <a:gd name="T86" fmla="*/ 456 w 679"/>
                <a:gd name="T87" fmla="*/ 20 h 682"/>
                <a:gd name="T88" fmla="*/ 529 w 679"/>
                <a:gd name="T89" fmla="*/ 5 h 682"/>
                <a:gd name="T90" fmla="*/ 605 w 679"/>
                <a:gd name="T9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9" h="682">
                  <a:moveTo>
                    <a:pt x="605" y="0"/>
                  </a:moveTo>
                  <a:lnTo>
                    <a:pt x="629" y="5"/>
                  </a:lnTo>
                  <a:lnTo>
                    <a:pt x="649" y="15"/>
                  </a:lnTo>
                  <a:lnTo>
                    <a:pt x="664" y="32"/>
                  </a:lnTo>
                  <a:lnTo>
                    <a:pt x="676" y="52"/>
                  </a:lnTo>
                  <a:lnTo>
                    <a:pt x="679" y="76"/>
                  </a:lnTo>
                  <a:lnTo>
                    <a:pt x="676" y="100"/>
                  </a:lnTo>
                  <a:lnTo>
                    <a:pt x="664" y="121"/>
                  </a:lnTo>
                  <a:lnTo>
                    <a:pt x="649" y="138"/>
                  </a:lnTo>
                  <a:lnTo>
                    <a:pt x="629" y="148"/>
                  </a:lnTo>
                  <a:lnTo>
                    <a:pt x="605" y="152"/>
                  </a:lnTo>
                  <a:lnTo>
                    <a:pt x="542" y="157"/>
                  </a:lnTo>
                  <a:lnTo>
                    <a:pt x="484" y="169"/>
                  </a:lnTo>
                  <a:lnTo>
                    <a:pt x="428" y="188"/>
                  </a:lnTo>
                  <a:lnTo>
                    <a:pt x="375" y="214"/>
                  </a:lnTo>
                  <a:lnTo>
                    <a:pt x="326" y="246"/>
                  </a:lnTo>
                  <a:lnTo>
                    <a:pt x="283" y="285"/>
                  </a:lnTo>
                  <a:lnTo>
                    <a:pt x="244" y="328"/>
                  </a:lnTo>
                  <a:lnTo>
                    <a:pt x="213" y="378"/>
                  </a:lnTo>
                  <a:lnTo>
                    <a:pt x="186" y="430"/>
                  </a:lnTo>
                  <a:lnTo>
                    <a:pt x="167" y="485"/>
                  </a:lnTo>
                  <a:lnTo>
                    <a:pt x="155" y="545"/>
                  </a:lnTo>
                  <a:lnTo>
                    <a:pt x="151" y="606"/>
                  </a:lnTo>
                  <a:lnTo>
                    <a:pt x="146" y="630"/>
                  </a:lnTo>
                  <a:lnTo>
                    <a:pt x="136" y="650"/>
                  </a:lnTo>
                  <a:lnTo>
                    <a:pt x="119" y="667"/>
                  </a:lnTo>
                  <a:lnTo>
                    <a:pt x="98" y="679"/>
                  </a:lnTo>
                  <a:lnTo>
                    <a:pt x="75" y="682"/>
                  </a:lnTo>
                  <a:lnTo>
                    <a:pt x="51" y="679"/>
                  </a:lnTo>
                  <a:lnTo>
                    <a:pt x="30" y="667"/>
                  </a:lnTo>
                  <a:lnTo>
                    <a:pt x="14" y="650"/>
                  </a:lnTo>
                  <a:lnTo>
                    <a:pt x="3" y="630"/>
                  </a:lnTo>
                  <a:lnTo>
                    <a:pt x="0" y="606"/>
                  </a:lnTo>
                  <a:lnTo>
                    <a:pt x="5" y="530"/>
                  </a:lnTo>
                  <a:lnTo>
                    <a:pt x="18" y="457"/>
                  </a:lnTo>
                  <a:lnTo>
                    <a:pt x="40" y="388"/>
                  </a:lnTo>
                  <a:lnTo>
                    <a:pt x="70" y="321"/>
                  </a:lnTo>
                  <a:lnTo>
                    <a:pt x="107" y="260"/>
                  </a:lnTo>
                  <a:lnTo>
                    <a:pt x="152" y="205"/>
                  </a:lnTo>
                  <a:lnTo>
                    <a:pt x="203" y="154"/>
                  </a:lnTo>
                  <a:lnTo>
                    <a:pt x="259" y="109"/>
                  </a:lnTo>
                  <a:lnTo>
                    <a:pt x="320" y="72"/>
                  </a:lnTo>
                  <a:lnTo>
                    <a:pt x="386" y="42"/>
                  </a:lnTo>
                  <a:lnTo>
                    <a:pt x="456" y="20"/>
                  </a:lnTo>
                  <a:lnTo>
                    <a:pt x="529" y="5"/>
                  </a:lnTo>
                  <a:lnTo>
                    <a:pt x="605"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40" name="Freeform 8"/>
            <p:cNvSpPr>
              <a:spLocks noEditPoints="1"/>
            </p:cNvSpPr>
            <p:nvPr/>
          </p:nvSpPr>
          <p:spPr bwMode="auto">
            <a:xfrm>
              <a:off x="2936" y="-1661"/>
              <a:ext cx="1613" cy="1363"/>
            </a:xfrm>
            <a:custGeom>
              <a:avLst/>
              <a:gdLst>
                <a:gd name="T0" fmla="*/ 1634 w 4838"/>
                <a:gd name="T1" fmla="*/ 307 h 4089"/>
                <a:gd name="T2" fmla="*/ 1578 w 4838"/>
                <a:gd name="T3" fmla="*/ 329 h 4089"/>
                <a:gd name="T4" fmla="*/ 1537 w 4838"/>
                <a:gd name="T5" fmla="*/ 371 h 4089"/>
                <a:gd name="T6" fmla="*/ 1252 w 4838"/>
                <a:gd name="T7" fmla="*/ 1076 h 4089"/>
                <a:gd name="T8" fmla="*/ 395 w 4838"/>
                <a:gd name="T9" fmla="*/ 1224 h 4089"/>
                <a:gd name="T10" fmla="*/ 338 w 4838"/>
                <a:gd name="T11" fmla="*/ 1264 h 4089"/>
                <a:gd name="T12" fmla="*/ 307 w 4838"/>
                <a:gd name="T13" fmla="*/ 1327 h 4089"/>
                <a:gd name="T14" fmla="*/ 302 w 4838"/>
                <a:gd name="T15" fmla="*/ 3634 h 4089"/>
                <a:gd name="T16" fmla="*/ 319 w 4838"/>
                <a:gd name="T17" fmla="*/ 3701 h 4089"/>
                <a:gd name="T18" fmla="*/ 359 w 4838"/>
                <a:gd name="T19" fmla="*/ 3752 h 4089"/>
                <a:gd name="T20" fmla="*/ 418 w 4838"/>
                <a:gd name="T21" fmla="*/ 3781 h 4089"/>
                <a:gd name="T22" fmla="*/ 4384 w 4838"/>
                <a:gd name="T23" fmla="*/ 3786 h 4089"/>
                <a:gd name="T24" fmla="*/ 4451 w 4838"/>
                <a:gd name="T25" fmla="*/ 3769 h 4089"/>
                <a:gd name="T26" fmla="*/ 4503 w 4838"/>
                <a:gd name="T27" fmla="*/ 3729 h 4089"/>
                <a:gd name="T28" fmla="*/ 4531 w 4838"/>
                <a:gd name="T29" fmla="*/ 3668 h 4089"/>
                <a:gd name="T30" fmla="*/ 4536 w 4838"/>
                <a:gd name="T31" fmla="*/ 1363 h 4089"/>
                <a:gd name="T32" fmla="*/ 4519 w 4838"/>
                <a:gd name="T33" fmla="*/ 1294 h 4089"/>
                <a:gd name="T34" fmla="*/ 4475 w 4838"/>
                <a:gd name="T35" fmla="*/ 1240 h 4089"/>
                <a:gd name="T36" fmla="*/ 4409 w 4838"/>
                <a:gd name="T37" fmla="*/ 1213 h 4089"/>
                <a:gd name="T38" fmla="*/ 3316 w 4838"/>
                <a:gd name="T39" fmla="*/ 398 h 4089"/>
                <a:gd name="T40" fmla="*/ 3283 w 4838"/>
                <a:gd name="T41" fmla="*/ 349 h 4089"/>
                <a:gd name="T42" fmla="*/ 3234 w 4838"/>
                <a:gd name="T43" fmla="*/ 314 h 4089"/>
                <a:gd name="T44" fmla="*/ 3175 w 4838"/>
                <a:gd name="T45" fmla="*/ 302 h 4089"/>
                <a:gd name="T46" fmla="*/ 1663 w 4838"/>
                <a:gd name="T47" fmla="*/ 0 h 4089"/>
                <a:gd name="T48" fmla="*/ 3236 w 4838"/>
                <a:gd name="T49" fmla="*/ 4 h 4089"/>
                <a:gd name="T50" fmla="*/ 3352 w 4838"/>
                <a:gd name="T51" fmla="*/ 35 h 4089"/>
                <a:gd name="T52" fmla="*/ 3453 w 4838"/>
                <a:gd name="T53" fmla="*/ 95 h 4089"/>
                <a:gd name="T54" fmla="*/ 3537 w 4838"/>
                <a:gd name="T55" fmla="*/ 180 h 4089"/>
                <a:gd name="T56" fmla="*/ 3596 w 4838"/>
                <a:gd name="T57" fmla="*/ 286 h 4089"/>
                <a:gd name="T58" fmla="*/ 4460 w 4838"/>
                <a:gd name="T59" fmla="*/ 914 h 4089"/>
                <a:gd name="T60" fmla="*/ 4573 w 4838"/>
                <a:gd name="T61" fmla="*/ 949 h 4089"/>
                <a:gd name="T62" fmla="*/ 4670 w 4838"/>
                <a:gd name="T63" fmla="*/ 1009 h 4089"/>
                <a:gd name="T64" fmla="*/ 4749 w 4838"/>
                <a:gd name="T65" fmla="*/ 1091 h 4089"/>
                <a:gd name="T66" fmla="*/ 4805 w 4838"/>
                <a:gd name="T67" fmla="*/ 1190 h 4089"/>
                <a:gd name="T68" fmla="*/ 4835 w 4838"/>
                <a:gd name="T69" fmla="*/ 1303 h 4089"/>
                <a:gd name="T70" fmla="*/ 4838 w 4838"/>
                <a:gd name="T71" fmla="*/ 3634 h 4089"/>
                <a:gd name="T72" fmla="*/ 4823 w 4838"/>
                <a:gd name="T73" fmla="*/ 3755 h 4089"/>
                <a:gd name="T74" fmla="*/ 4777 w 4838"/>
                <a:gd name="T75" fmla="*/ 3863 h 4089"/>
                <a:gd name="T76" fmla="*/ 4706 w 4838"/>
                <a:gd name="T77" fmla="*/ 3954 h 4089"/>
                <a:gd name="T78" fmla="*/ 4613 w 4838"/>
                <a:gd name="T79" fmla="*/ 4026 h 4089"/>
                <a:gd name="T80" fmla="*/ 4505 w 4838"/>
                <a:gd name="T81" fmla="*/ 4072 h 4089"/>
                <a:gd name="T82" fmla="*/ 4384 w 4838"/>
                <a:gd name="T83" fmla="*/ 4089 h 4089"/>
                <a:gd name="T84" fmla="*/ 392 w 4838"/>
                <a:gd name="T85" fmla="*/ 4084 h 4089"/>
                <a:gd name="T86" fmla="*/ 277 w 4838"/>
                <a:gd name="T87" fmla="*/ 4053 h 4089"/>
                <a:gd name="T88" fmla="*/ 177 w 4838"/>
                <a:gd name="T89" fmla="*/ 3993 h 4089"/>
                <a:gd name="T90" fmla="*/ 95 w 4838"/>
                <a:gd name="T91" fmla="*/ 3911 h 4089"/>
                <a:gd name="T92" fmla="*/ 36 w 4838"/>
                <a:gd name="T93" fmla="*/ 3811 h 4089"/>
                <a:gd name="T94" fmla="*/ 4 w 4838"/>
                <a:gd name="T95" fmla="*/ 3695 h 4089"/>
                <a:gd name="T96" fmla="*/ 0 w 4838"/>
                <a:gd name="T97" fmla="*/ 1363 h 4089"/>
                <a:gd name="T98" fmla="*/ 15 w 4838"/>
                <a:gd name="T99" fmla="*/ 1245 h 4089"/>
                <a:gd name="T100" fmla="*/ 58 w 4838"/>
                <a:gd name="T101" fmla="*/ 1139 h 4089"/>
                <a:gd name="T102" fmla="*/ 127 w 4838"/>
                <a:gd name="T103" fmla="*/ 1048 h 4089"/>
                <a:gd name="T104" fmla="*/ 214 w 4838"/>
                <a:gd name="T105" fmla="*/ 976 h 4089"/>
                <a:gd name="T106" fmla="*/ 322 w 4838"/>
                <a:gd name="T107" fmla="*/ 929 h 4089"/>
                <a:gd name="T108" fmla="*/ 1035 w 4838"/>
                <a:gd name="T109" fmla="*/ 805 h 4089"/>
                <a:gd name="T110" fmla="*/ 1269 w 4838"/>
                <a:gd name="T111" fmla="*/ 229 h 4089"/>
                <a:gd name="T112" fmla="*/ 1340 w 4838"/>
                <a:gd name="T113" fmla="*/ 134 h 4089"/>
                <a:gd name="T114" fmla="*/ 1434 w 4838"/>
                <a:gd name="T115" fmla="*/ 62 h 4089"/>
                <a:gd name="T116" fmla="*/ 1543 w 4838"/>
                <a:gd name="T117" fmla="*/ 16 h 4089"/>
                <a:gd name="T118" fmla="*/ 1663 w 4838"/>
                <a:gd name="T119" fmla="*/ 0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8" h="4089">
                  <a:moveTo>
                    <a:pt x="1663" y="302"/>
                  </a:moveTo>
                  <a:lnTo>
                    <a:pt x="1634" y="307"/>
                  </a:lnTo>
                  <a:lnTo>
                    <a:pt x="1605" y="314"/>
                  </a:lnTo>
                  <a:lnTo>
                    <a:pt x="1578" y="329"/>
                  </a:lnTo>
                  <a:lnTo>
                    <a:pt x="1556" y="349"/>
                  </a:lnTo>
                  <a:lnTo>
                    <a:pt x="1537" y="371"/>
                  </a:lnTo>
                  <a:lnTo>
                    <a:pt x="1523" y="398"/>
                  </a:lnTo>
                  <a:lnTo>
                    <a:pt x="1252" y="1076"/>
                  </a:lnTo>
                  <a:lnTo>
                    <a:pt x="429" y="1213"/>
                  </a:lnTo>
                  <a:lnTo>
                    <a:pt x="395" y="1224"/>
                  </a:lnTo>
                  <a:lnTo>
                    <a:pt x="363" y="1240"/>
                  </a:lnTo>
                  <a:lnTo>
                    <a:pt x="338" y="1264"/>
                  </a:lnTo>
                  <a:lnTo>
                    <a:pt x="319" y="1294"/>
                  </a:lnTo>
                  <a:lnTo>
                    <a:pt x="307" y="1327"/>
                  </a:lnTo>
                  <a:lnTo>
                    <a:pt x="302" y="1363"/>
                  </a:lnTo>
                  <a:lnTo>
                    <a:pt x="302" y="3634"/>
                  </a:lnTo>
                  <a:lnTo>
                    <a:pt x="307" y="3668"/>
                  </a:lnTo>
                  <a:lnTo>
                    <a:pt x="319" y="3701"/>
                  </a:lnTo>
                  <a:lnTo>
                    <a:pt x="335" y="3729"/>
                  </a:lnTo>
                  <a:lnTo>
                    <a:pt x="359" y="3752"/>
                  </a:lnTo>
                  <a:lnTo>
                    <a:pt x="387" y="3769"/>
                  </a:lnTo>
                  <a:lnTo>
                    <a:pt x="418" y="3781"/>
                  </a:lnTo>
                  <a:lnTo>
                    <a:pt x="453" y="3786"/>
                  </a:lnTo>
                  <a:lnTo>
                    <a:pt x="4384" y="3786"/>
                  </a:lnTo>
                  <a:lnTo>
                    <a:pt x="4420" y="3781"/>
                  </a:lnTo>
                  <a:lnTo>
                    <a:pt x="4451" y="3769"/>
                  </a:lnTo>
                  <a:lnTo>
                    <a:pt x="4479" y="3752"/>
                  </a:lnTo>
                  <a:lnTo>
                    <a:pt x="4503" y="3729"/>
                  </a:lnTo>
                  <a:lnTo>
                    <a:pt x="4521" y="3701"/>
                  </a:lnTo>
                  <a:lnTo>
                    <a:pt x="4531" y="3668"/>
                  </a:lnTo>
                  <a:lnTo>
                    <a:pt x="4536" y="3634"/>
                  </a:lnTo>
                  <a:lnTo>
                    <a:pt x="4536" y="1363"/>
                  </a:lnTo>
                  <a:lnTo>
                    <a:pt x="4531" y="1327"/>
                  </a:lnTo>
                  <a:lnTo>
                    <a:pt x="4519" y="1294"/>
                  </a:lnTo>
                  <a:lnTo>
                    <a:pt x="4500" y="1264"/>
                  </a:lnTo>
                  <a:lnTo>
                    <a:pt x="4475" y="1240"/>
                  </a:lnTo>
                  <a:lnTo>
                    <a:pt x="4445" y="1224"/>
                  </a:lnTo>
                  <a:lnTo>
                    <a:pt x="4409" y="1213"/>
                  </a:lnTo>
                  <a:lnTo>
                    <a:pt x="3587" y="1076"/>
                  </a:lnTo>
                  <a:lnTo>
                    <a:pt x="3316" y="398"/>
                  </a:lnTo>
                  <a:lnTo>
                    <a:pt x="3301" y="371"/>
                  </a:lnTo>
                  <a:lnTo>
                    <a:pt x="3283" y="349"/>
                  </a:lnTo>
                  <a:lnTo>
                    <a:pt x="3260" y="329"/>
                  </a:lnTo>
                  <a:lnTo>
                    <a:pt x="3234" y="314"/>
                  </a:lnTo>
                  <a:lnTo>
                    <a:pt x="3206" y="307"/>
                  </a:lnTo>
                  <a:lnTo>
                    <a:pt x="3175" y="302"/>
                  </a:lnTo>
                  <a:lnTo>
                    <a:pt x="1663" y="302"/>
                  </a:lnTo>
                  <a:close/>
                  <a:moveTo>
                    <a:pt x="1663" y="0"/>
                  </a:moveTo>
                  <a:lnTo>
                    <a:pt x="3175" y="0"/>
                  </a:lnTo>
                  <a:lnTo>
                    <a:pt x="3236" y="4"/>
                  </a:lnTo>
                  <a:lnTo>
                    <a:pt x="3295" y="16"/>
                  </a:lnTo>
                  <a:lnTo>
                    <a:pt x="3352" y="35"/>
                  </a:lnTo>
                  <a:lnTo>
                    <a:pt x="3404" y="62"/>
                  </a:lnTo>
                  <a:lnTo>
                    <a:pt x="3453" y="95"/>
                  </a:lnTo>
                  <a:lnTo>
                    <a:pt x="3498" y="134"/>
                  </a:lnTo>
                  <a:lnTo>
                    <a:pt x="3537" y="180"/>
                  </a:lnTo>
                  <a:lnTo>
                    <a:pt x="3569" y="229"/>
                  </a:lnTo>
                  <a:lnTo>
                    <a:pt x="3596" y="286"/>
                  </a:lnTo>
                  <a:lnTo>
                    <a:pt x="3803" y="805"/>
                  </a:lnTo>
                  <a:lnTo>
                    <a:pt x="4460" y="914"/>
                  </a:lnTo>
                  <a:lnTo>
                    <a:pt x="4518" y="929"/>
                  </a:lnTo>
                  <a:lnTo>
                    <a:pt x="4573" y="949"/>
                  </a:lnTo>
                  <a:lnTo>
                    <a:pt x="4624" y="976"/>
                  </a:lnTo>
                  <a:lnTo>
                    <a:pt x="4670" y="1009"/>
                  </a:lnTo>
                  <a:lnTo>
                    <a:pt x="4713" y="1048"/>
                  </a:lnTo>
                  <a:lnTo>
                    <a:pt x="4749" y="1091"/>
                  </a:lnTo>
                  <a:lnTo>
                    <a:pt x="4780" y="1139"/>
                  </a:lnTo>
                  <a:lnTo>
                    <a:pt x="4805" y="1190"/>
                  </a:lnTo>
                  <a:lnTo>
                    <a:pt x="4823" y="1245"/>
                  </a:lnTo>
                  <a:lnTo>
                    <a:pt x="4835" y="1303"/>
                  </a:lnTo>
                  <a:lnTo>
                    <a:pt x="4838" y="1363"/>
                  </a:lnTo>
                  <a:lnTo>
                    <a:pt x="4838" y="3634"/>
                  </a:lnTo>
                  <a:lnTo>
                    <a:pt x="4835" y="3695"/>
                  </a:lnTo>
                  <a:lnTo>
                    <a:pt x="4823" y="3755"/>
                  </a:lnTo>
                  <a:lnTo>
                    <a:pt x="4802" y="3811"/>
                  </a:lnTo>
                  <a:lnTo>
                    <a:pt x="4777" y="3863"/>
                  </a:lnTo>
                  <a:lnTo>
                    <a:pt x="4744" y="3911"/>
                  </a:lnTo>
                  <a:lnTo>
                    <a:pt x="4706" y="3954"/>
                  </a:lnTo>
                  <a:lnTo>
                    <a:pt x="4662" y="3993"/>
                  </a:lnTo>
                  <a:lnTo>
                    <a:pt x="4613" y="4026"/>
                  </a:lnTo>
                  <a:lnTo>
                    <a:pt x="4561" y="4053"/>
                  </a:lnTo>
                  <a:lnTo>
                    <a:pt x="4505" y="4072"/>
                  </a:lnTo>
                  <a:lnTo>
                    <a:pt x="4446" y="4084"/>
                  </a:lnTo>
                  <a:lnTo>
                    <a:pt x="4384" y="4089"/>
                  </a:lnTo>
                  <a:lnTo>
                    <a:pt x="453" y="4089"/>
                  </a:lnTo>
                  <a:lnTo>
                    <a:pt x="392" y="4084"/>
                  </a:lnTo>
                  <a:lnTo>
                    <a:pt x="334" y="4072"/>
                  </a:lnTo>
                  <a:lnTo>
                    <a:pt x="277" y="4053"/>
                  </a:lnTo>
                  <a:lnTo>
                    <a:pt x="225" y="4026"/>
                  </a:lnTo>
                  <a:lnTo>
                    <a:pt x="177" y="3993"/>
                  </a:lnTo>
                  <a:lnTo>
                    <a:pt x="133" y="3954"/>
                  </a:lnTo>
                  <a:lnTo>
                    <a:pt x="95" y="3911"/>
                  </a:lnTo>
                  <a:lnTo>
                    <a:pt x="63" y="3863"/>
                  </a:lnTo>
                  <a:lnTo>
                    <a:pt x="36" y="3811"/>
                  </a:lnTo>
                  <a:lnTo>
                    <a:pt x="16" y="3755"/>
                  </a:lnTo>
                  <a:lnTo>
                    <a:pt x="4" y="3695"/>
                  </a:lnTo>
                  <a:lnTo>
                    <a:pt x="0" y="3634"/>
                  </a:lnTo>
                  <a:lnTo>
                    <a:pt x="0" y="1363"/>
                  </a:lnTo>
                  <a:lnTo>
                    <a:pt x="4" y="1303"/>
                  </a:lnTo>
                  <a:lnTo>
                    <a:pt x="15" y="1245"/>
                  </a:lnTo>
                  <a:lnTo>
                    <a:pt x="34" y="1190"/>
                  </a:lnTo>
                  <a:lnTo>
                    <a:pt x="58" y="1139"/>
                  </a:lnTo>
                  <a:lnTo>
                    <a:pt x="89" y="1091"/>
                  </a:lnTo>
                  <a:lnTo>
                    <a:pt x="127" y="1048"/>
                  </a:lnTo>
                  <a:lnTo>
                    <a:pt x="168" y="1009"/>
                  </a:lnTo>
                  <a:lnTo>
                    <a:pt x="214" y="976"/>
                  </a:lnTo>
                  <a:lnTo>
                    <a:pt x="267" y="949"/>
                  </a:lnTo>
                  <a:lnTo>
                    <a:pt x="322" y="929"/>
                  </a:lnTo>
                  <a:lnTo>
                    <a:pt x="380" y="914"/>
                  </a:lnTo>
                  <a:lnTo>
                    <a:pt x="1035" y="805"/>
                  </a:lnTo>
                  <a:lnTo>
                    <a:pt x="1242" y="286"/>
                  </a:lnTo>
                  <a:lnTo>
                    <a:pt x="1269" y="229"/>
                  </a:lnTo>
                  <a:lnTo>
                    <a:pt x="1301" y="180"/>
                  </a:lnTo>
                  <a:lnTo>
                    <a:pt x="1340" y="134"/>
                  </a:lnTo>
                  <a:lnTo>
                    <a:pt x="1385" y="95"/>
                  </a:lnTo>
                  <a:lnTo>
                    <a:pt x="1434" y="62"/>
                  </a:lnTo>
                  <a:lnTo>
                    <a:pt x="1486" y="35"/>
                  </a:lnTo>
                  <a:lnTo>
                    <a:pt x="1543" y="16"/>
                  </a:lnTo>
                  <a:lnTo>
                    <a:pt x="1602" y="4"/>
                  </a:lnTo>
                  <a:lnTo>
                    <a:pt x="1663"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grpSp>
      <p:sp>
        <p:nvSpPr>
          <p:cNvPr id="41" name="Freeform 13"/>
          <p:cNvSpPr>
            <a:spLocks noChangeAspect="1" noEditPoints="1"/>
          </p:cNvSpPr>
          <p:nvPr/>
        </p:nvSpPr>
        <p:spPr bwMode="auto">
          <a:xfrm>
            <a:off x="3443148" y="2168891"/>
            <a:ext cx="309778" cy="306516"/>
          </a:xfrm>
          <a:custGeom>
            <a:avLst/>
            <a:gdLst>
              <a:gd name="T0" fmla="*/ 2018 w 3228"/>
              <a:gd name="T1" fmla="*/ 2995 h 3195"/>
              <a:gd name="T2" fmla="*/ 505 w 3228"/>
              <a:gd name="T3" fmla="*/ 1697 h 3195"/>
              <a:gd name="T4" fmla="*/ 1160 w 3228"/>
              <a:gd name="T5" fmla="*/ 1997 h 3195"/>
              <a:gd name="T6" fmla="*/ 1182 w 3228"/>
              <a:gd name="T7" fmla="*/ 1934 h 3195"/>
              <a:gd name="T8" fmla="*/ 1238 w 3228"/>
              <a:gd name="T9" fmla="*/ 1899 h 3195"/>
              <a:gd name="T10" fmla="*/ 2041 w 3228"/>
              <a:gd name="T11" fmla="*/ 1899 h 3195"/>
              <a:gd name="T12" fmla="*/ 2097 w 3228"/>
              <a:gd name="T13" fmla="*/ 1934 h 3195"/>
              <a:gd name="T14" fmla="*/ 2119 w 3228"/>
              <a:gd name="T15" fmla="*/ 1997 h 3195"/>
              <a:gd name="T16" fmla="*/ 2724 w 3228"/>
              <a:gd name="T17" fmla="*/ 1697 h 3195"/>
              <a:gd name="T18" fmla="*/ 2739 w 3228"/>
              <a:gd name="T19" fmla="*/ 1498 h 3195"/>
              <a:gd name="T20" fmla="*/ 2970 w 3228"/>
              <a:gd name="T21" fmla="*/ 1488 h 3195"/>
              <a:gd name="T22" fmla="*/ 3016 w 3228"/>
              <a:gd name="T23" fmla="*/ 1442 h 3195"/>
              <a:gd name="T24" fmla="*/ 3026 w 3228"/>
              <a:gd name="T25" fmla="*/ 1298 h 3195"/>
              <a:gd name="T26" fmla="*/ 3007 w 3228"/>
              <a:gd name="T27" fmla="*/ 1239 h 3195"/>
              <a:gd name="T28" fmla="*/ 2668 w 3228"/>
              <a:gd name="T29" fmla="*/ 809 h 3195"/>
              <a:gd name="T30" fmla="*/ 2335 w 3228"/>
              <a:gd name="T31" fmla="*/ 799 h 3195"/>
              <a:gd name="T32" fmla="*/ 2623 w 3228"/>
              <a:gd name="T33" fmla="*/ 1498 h 3195"/>
              <a:gd name="T34" fmla="*/ 1664 w 3228"/>
              <a:gd name="T35" fmla="*/ 799 h 3195"/>
              <a:gd name="T36" fmla="*/ 1893 w 3228"/>
              <a:gd name="T37" fmla="*/ 799 h 3195"/>
              <a:gd name="T38" fmla="*/ 1134 w 3228"/>
              <a:gd name="T39" fmla="*/ 1498 h 3195"/>
              <a:gd name="T40" fmla="*/ 1335 w 3228"/>
              <a:gd name="T41" fmla="*/ 799 h 3195"/>
              <a:gd name="T42" fmla="*/ 1029 w 3228"/>
              <a:gd name="T43" fmla="*/ 1498 h 3195"/>
              <a:gd name="T44" fmla="*/ 606 w 3228"/>
              <a:gd name="T45" fmla="*/ 799 h 3195"/>
              <a:gd name="T46" fmla="*/ 541 w 3228"/>
              <a:gd name="T47" fmla="*/ 822 h 3195"/>
              <a:gd name="T48" fmla="*/ 211 w 3228"/>
              <a:gd name="T49" fmla="*/ 1256 h 3195"/>
              <a:gd name="T50" fmla="*/ 202 w 3228"/>
              <a:gd name="T51" fmla="*/ 1398 h 3195"/>
              <a:gd name="T52" fmla="*/ 224 w 3228"/>
              <a:gd name="T53" fmla="*/ 1460 h 3195"/>
              <a:gd name="T54" fmla="*/ 280 w 3228"/>
              <a:gd name="T55" fmla="*/ 1495 h 3195"/>
              <a:gd name="T56" fmla="*/ 893 w 3228"/>
              <a:gd name="T57" fmla="*/ 799 h 3195"/>
              <a:gd name="T58" fmla="*/ 606 w 3228"/>
              <a:gd name="T59" fmla="*/ 599 h 3195"/>
              <a:gd name="T60" fmla="*/ 606 w 3228"/>
              <a:gd name="T61" fmla="*/ 200 h 3195"/>
              <a:gd name="T62" fmla="*/ 2656 w 3228"/>
              <a:gd name="T63" fmla="*/ 2 h 3195"/>
              <a:gd name="T64" fmla="*/ 2742 w 3228"/>
              <a:gd name="T65" fmla="*/ 39 h 3195"/>
              <a:gd name="T66" fmla="*/ 2802 w 3228"/>
              <a:gd name="T67" fmla="*/ 108 h 3195"/>
              <a:gd name="T68" fmla="*/ 2825 w 3228"/>
              <a:gd name="T69" fmla="*/ 200 h 3195"/>
              <a:gd name="T70" fmla="*/ 2865 w 3228"/>
              <a:gd name="T71" fmla="*/ 719 h 3195"/>
              <a:gd name="T72" fmla="*/ 3206 w 3228"/>
              <a:gd name="T73" fmla="*/ 1185 h 3195"/>
              <a:gd name="T74" fmla="*/ 3228 w 3228"/>
              <a:gd name="T75" fmla="*/ 1298 h 3195"/>
              <a:gd name="T76" fmla="*/ 3218 w 3228"/>
              <a:gd name="T77" fmla="*/ 1478 h 3195"/>
              <a:gd name="T78" fmla="*/ 3166 w 3228"/>
              <a:gd name="T79" fmla="*/ 1581 h 3195"/>
              <a:gd name="T80" fmla="*/ 3079 w 3228"/>
              <a:gd name="T81" fmla="*/ 1656 h 3195"/>
              <a:gd name="T82" fmla="*/ 2966 w 3228"/>
              <a:gd name="T83" fmla="*/ 1695 h 3195"/>
              <a:gd name="T84" fmla="*/ 2923 w 3228"/>
              <a:gd name="T85" fmla="*/ 3028 h 3195"/>
              <a:gd name="T86" fmla="*/ 2887 w 3228"/>
              <a:gd name="T87" fmla="*/ 3114 h 3195"/>
              <a:gd name="T88" fmla="*/ 2817 w 3228"/>
              <a:gd name="T89" fmla="*/ 3173 h 3195"/>
              <a:gd name="T90" fmla="*/ 2724 w 3228"/>
              <a:gd name="T91" fmla="*/ 3195 h 3195"/>
              <a:gd name="T92" fmla="*/ 434 w 3228"/>
              <a:gd name="T93" fmla="*/ 3183 h 3195"/>
              <a:gd name="T94" fmla="*/ 350 w 3228"/>
              <a:gd name="T95" fmla="*/ 3124 h 3195"/>
              <a:gd name="T96" fmla="*/ 305 w 3228"/>
              <a:gd name="T97" fmla="*/ 3031 h 3195"/>
              <a:gd name="T98" fmla="*/ 262 w 3228"/>
              <a:gd name="T99" fmla="*/ 1695 h 3195"/>
              <a:gd name="T100" fmla="*/ 151 w 3228"/>
              <a:gd name="T101" fmla="*/ 1656 h 3195"/>
              <a:gd name="T102" fmla="*/ 63 w 3228"/>
              <a:gd name="T103" fmla="*/ 1581 h 3195"/>
              <a:gd name="T104" fmla="*/ 11 w 3228"/>
              <a:gd name="T105" fmla="*/ 1478 h 3195"/>
              <a:gd name="T106" fmla="*/ 0 w 3228"/>
              <a:gd name="T107" fmla="*/ 1298 h 3195"/>
              <a:gd name="T108" fmla="*/ 23 w 3228"/>
              <a:gd name="T109" fmla="*/ 1185 h 3195"/>
              <a:gd name="T110" fmla="*/ 363 w 3228"/>
              <a:gd name="T111" fmla="*/ 719 h 3195"/>
              <a:gd name="T112" fmla="*/ 403 w 3228"/>
              <a:gd name="T113" fmla="*/ 200 h 3195"/>
              <a:gd name="T114" fmla="*/ 426 w 3228"/>
              <a:gd name="T115" fmla="*/ 108 h 3195"/>
              <a:gd name="T116" fmla="*/ 486 w 3228"/>
              <a:gd name="T117" fmla="*/ 39 h 3195"/>
              <a:gd name="T118" fmla="*/ 573 w 3228"/>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8" h="3195">
                <a:moveTo>
                  <a:pt x="1261" y="1997"/>
                </a:moveTo>
                <a:lnTo>
                  <a:pt x="1261" y="2995"/>
                </a:lnTo>
                <a:lnTo>
                  <a:pt x="2018" y="2995"/>
                </a:lnTo>
                <a:lnTo>
                  <a:pt x="2018" y="1997"/>
                </a:lnTo>
                <a:lnTo>
                  <a:pt x="1261" y="1997"/>
                </a:lnTo>
                <a:close/>
                <a:moveTo>
                  <a:pt x="505" y="1697"/>
                </a:moveTo>
                <a:lnTo>
                  <a:pt x="505" y="2995"/>
                </a:lnTo>
                <a:lnTo>
                  <a:pt x="1160" y="2995"/>
                </a:lnTo>
                <a:lnTo>
                  <a:pt x="1160" y="1997"/>
                </a:lnTo>
                <a:lnTo>
                  <a:pt x="1163" y="1974"/>
                </a:lnTo>
                <a:lnTo>
                  <a:pt x="1170" y="1953"/>
                </a:lnTo>
                <a:lnTo>
                  <a:pt x="1182" y="1934"/>
                </a:lnTo>
                <a:lnTo>
                  <a:pt x="1198" y="1919"/>
                </a:lnTo>
                <a:lnTo>
                  <a:pt x="1216" y="1908"/>
                </a:lnTo>
                <a:lnTo>
                  <a:pt x="1238" y="1899"/>
                </a:lnTo>
                <a:lnTo>
                  <a:pt x="1261" y="1897"/>
                </a:lnTo>
                <a:lnTo>
                  <a:pt x="2018" y="1897"/>
                </a:lnTo>
                <a:lnTo>
                  <a:pt x="2041" y="1899"/>
                </a:lnTo>
                <a:lnTo>
                  <a:pt x="2063" y="1908"/>
                </a:lnTo>
                <a:lnTo>
                  <a:pt x="2081" y="1919"/>
                </a:lnTo>
                <a:lnTo>
                  <a:pt x="2097" y="1934"/>
                </a:lnTo>
                <a:lnTo>
                  <a:pt x="2109" y="1953"/>
                </a:lnTo>
                <a:lnTo>
                  <a:pt x="2116" y="1974"/>
                </a:lnTo>
                <a:lnTo>
                  <a:pt x="2119" y="1997"/>
                </a:lnTo>
                <a:lnTo>
                  <a:pt x="2119" y="2995"/>
                </a:lnTo>
                <a:lnTo>
                  <a:pt x="2724" y="2995"/>
                </a:lnTo>
                <a:lnTo>
                  <a:pt x="2724" y="1697"/>
                </a:lnTo>
                <a:lnTo>
                  <a:pt x="505" y="1697"/>
                </a:lnTo>
                <a:close/>
                <a:moveTo>
                  <a:pt x="2335" y="799"/>
                </a:moveTo>
                <a:lnTo>
                  <a:pt x="2739" y="1498"/>
                </a:lnTo>
                <a:lnTo>
                  <a:pt x="2926" y="1498"/>
                </a:lnTo>
                <a:lnTo>
                  <a:pt x="2949" y="1495"/>
                </a:lnTo>
                <a:lnTo>
                  <a:pt x="2970" y="1488"/>
                </a:lnTo>
                <a:lnTo>
                  <a:pt x="2989" y="1476"/>
                </a:lnTo>
                <a:lnTo>
                  <a:pt x="3005" y="1460"/>
                </a:lnTo>
                <a:lnTo>
                  <a:pt x="3016" y="1442"/>
                </a:lnTo>
                <a:lnTo>
                  <a:pt x="3024" y="1421"/>
                </a:lnTo>
                <a:lnTo>
                  <a:pt x="3026" y="1398"/>
                </a:lnTo>
                <a:lnTo>
                  <a:pt x="3026" y="1298"/>
                </a:lnTo>
                <a:lnTo>
                  <a:pt x="3024" y="1277"/>
                </a:lnTo>
                <a:lnTo>
                  <a:pt x="3018" y="1256"/>
                </a:lnTo>
                <a:lnTo>
                  <a:pt x="3007" y="1239"/>
                </a:lnTo>
                <a:lnTo>
                  <a:pt x="2703" y="838"/>
                </a:lnTo>
                <a:lnTo>
                  <a:pt x="2688" y="822"/>
                </a:lnTo>
                <a:lnTo>
                  <a:pt x="2668" y="809"/>
                </a:lnTo>
                <a:lnTo>
                  <a:pt x="2647" y="802"/>
                </a:lnTo>
                <a:lnTo>
                  <a:pt x="2623" y="799"/>
                </a:lnTo>
                <a:lnTo>
                  <a:pt x="2335" y="799"/>
                </a:lnTo>
                <a:close/>
                <a:moveTo>
                  <a:pt x="1999" y="799"/>
                </a:moveTo>
                <a:lnTo>
                  <a:pt x="2200" y="1498"/>
                </a:lnTo>
                <a:lnTo>
                  <a:pt x="2623" y="1498"/>
                </a:lnTo>
                <a:lnTo>
                  <a:pt x="2218" y="799"/>
                </a:lnTo>
                <a:lnTo>
                  <a:pt x="1999" y="799"/>
                </a:lnTo>
                <a:close/>
                <a:moveTo>
                  <a:pt x="1664" y="799"/>
                </a:moveTo>
                <a:lnTo>
                  <a:pt x="1664" y="1498"/>
                </a:lnTo>
                <a:lnTo>
                  <a:pt x="2096" y="1498"/>
                </a:lnTo>
                <a:lnTo>
                  <a:pt x="1893" y="799"/>
                </a:lnTo>
                <a:lnTo>
                  <a:pt x="1664" y="799"/>
                </a:lnTo>
                <a:close/>
                <a:moveTo>
                  <a:pt x="1335" y="799"/>
                </a:moveTo>
                <a:lnTo>
                  <a:pt x="1134" y="1498"/>
                </a:lnTo>
                <a:lnTo>
                  <a:pt x="1563" y="1498"/>
                </a:lnTo>
                <a:lnTo>
                  <a:pt x="1563" y="799"/>
                </a:lnTo>
                <a:lnTo>
                  <a:pt x="1335" y="799"/>
                </a:lnTo>
                <a:close/>
                <a:moveTo>
                  <a:pt x="1009" y="799"/>
                </a:moveTo>
                <a:lnTo>
                  <a:pt x="606" y="1498"/>
                </a:lnTo>
                <a:lnTo>
                  <a:pt x="1029" y="1498"/>
                </a:lnTo>
                <a:lnTo>
                  <a:pt x="1230" y="799"/>
                </a:lnTo>
                <a:lnTo>
                  <a:pt x="1009" y="799"/>
                </a:lnTo>
                <a:close/>
                <a:moveTo>
                  <a:pt x="606" y="799"/>
                </a:moveTo>
                <a:lnTo>
                  <a:pt x="582" y="802"/>
                </a:lnTo>
                <a:lnTo>
                  <a:pt x="560" y="809"/>
                </a:lnTo>
                <a:lnTo>
                  <a:pt x="541" y="822"/>
                </a:lnTo>
                <a:lnTo>
                  <a:pt x="525" y="838"/>
                </a:lnTo>
                <a:lnTo>
                  <a:pt x="222" y="1239"/>
                </a:lnTo>
                <a:lnTo>
                  <a:pt x="211" y="1256"/>
                </a:lnTo>
                <a:lnTo>
                  <a:pt x="204" y="1277"/>
                </a:lnTo>
                <a:lnTo>
                  <a:pt x="202" y="1298"/>
                </a:lnTo>
                <a:lnTo>
                  <a:pt x="202" y="1398"/>
                </a:lnTo>
                <a:lnTo>
                  <a:pt x="204" y="1421"/>
                </a:lnTo>
                <a:lnTo>
                  <a:pt x="213" y="1442"/>
                </a:lnTo>
                <a:lnTo>
                  <a:pt x="224" y="1460"/>
                </a:lnTo>
                <a:lnTo>
                  <a:pt x="239" y="1476"/>
                </a:lnTo>
                <a:lnTo>
                  <a:pt x="258" y="1488"/>
                </a:lnTo>
                <a:lnTo>
                  <a:pt x="280" y="1495"/>
                </a:lnTo>
                <a:lnTo>
                  <a:pt x="302" y="1498"/>
                </a:lnTo>
                <a:lnTo>
                  <a:pt x="490" y="1498"/>
                </a:lnTo>
                <a:lnTo>
                  <a:pt x="893" y="799"/>
                </a:lnTo>
                <a:lnTo>
                  <a:pt x="606" y="799"/>
                </a:lnTo>
                <a:close/>
                <a:moveTo>
                  <a:pt x="606" y="200"/>
                </a:moveTo>
                <a:lnTo>
                  <a:pt x="606" y="599"/>
                </a:lnTo>
                <a:lnTo>
                  <a:pt x="2623" y="599"/>
                </a:lnTo>
                <a:lnTo>
                  <a:pt x="2623" y="200"/>
                </a:lnTo>
                <a:lnTo>
                  <a:pt x="606" y="200"/>
                </a:lnTo>
                <a:close/>
                <a:moveTo>
                  <a:pt x="606" y="0"/>
                </a:moveTo>
                <a:lnTo>
                  <a:pt x="2623" y="0"/>
                </a:lnTo>
                <a:lnTo>
                  <a:pt x="2656" y="2"/>
                </a:lnTo>
                <a:lnTo>
                  <a:pt x="2687" y="10"/>
                </a:lnTo>
                <a:lnTo>
                  <a:pt x="2716" y="23"/>
                </a:lnTo>
                <a:lnTo>
                  <a:pt x="2742" y="39"/>
                </a:lnTo>
                <a:lnTo>
                  <a:pt x="2766" y="58"/>
                </a:lnTo>
                <a:lnTo>
                  <a:pt x="2786" y="82"/>
                </a:lnTo>
                <a:lnTo>
                  <a:pt x="2802" y="108"/>
                </a:lnTo>
                <a:lnTo>
                  <a:pt x="2815" y="137"/>
                </a:lnTo>
                <a:lnTo>
                  <a:pt x="2822" y="168"/>
                </a:lnTo>
                <a:lnTo>
                  <a:pt x="2825" y="200"/>
                </a:lnTo>
                <a:lnTo>
                  <a:pt x="2825" y="677"/>
                </a:lnTo>
                <a:lnTo>
                  <a:pt x="2846" y="697"/>
                </a:lnTo>
                <a:lnTo>
                  <a:pt x="2865" y="719"/>
                </a:lnTo>
                <a:lnTo>
                  <a:pt x="3168" y="1118"/>
                </a:lnTo>
                <a:lnTo>
                  <a:pt x="3189" y="1151"/>
                </a:lnTo>
                <a:lnTo>
                  <a:pt x="3206" y="1185"/>
                </a:lnTo>
                <a:lnTo>
                  <a:pt x="3218" y="1221"/>
                </a:lnTo>
                <a:lnTo>
                  <a:pt x="3226" y="1259"/>
                </a:lnTo>
                <a:lnTo>
                  <a:pt x="3228" y="1298"/>
                </a:lnTo>
                <a:lnTo>
                  <a:pt x="3228" y="1398"/>
                </a:lnTo>
                <a:lnTo>
                  <a:pt x="3226" y="1438"/>
                </a:lnTo>
                <a:lnTo>
                  <a:pt x="3218" y="1478"/>
                </a:lnTo>
                <a:lnTo>
                  <a:pt x="3205" y="1514"/>
                </a:lnTo>
                <a:lnTo>
                  <a:pt x="3187" y="1549"/>
                </a:lnTo>
                <a:lnTo>
                  <a:pt x="3166" y="1581"/>
                </a:lnTo>
                <a:lnTo>
                  <a:pt x="3140" y="1609"/>
                </a:lnTo>
                <a:lnTo>
                  <a:pt x="3111" y="1635"/>
                </a:lnTo>
                <a:lnTo>
                  <a:pt x="3079" y="1656"/>
                </a:lnTo>
                <a:lnTo>
                  <a:pt x="3044" y="1674"/>
                </a:lnTo>
                <a:lnTo>
                  <a:pt x="3006" y="1687"/>
                </a:lnTo>
                <a:lnTo>
                  <a:pt x="2966" y="1695"/>
                </a:lnTo>
                <a:lnTo>
                  <a:pt x="2926" y="1697"/>
                </a:lnTo>
                <a:lnTo>
                  <a:pt x="2926" y="2995"/>
                </a:lnTo>
                <a:lnTo>
                  <a:pt x="2923" y="3028"/>
                </a:lnTo>
                <a:lnTo>
                  <a:pt x="2916" y="3059"/>
                </a:lnTo>
                <a:lnTo>
                  <a:pt x="2903" y="3087"/>
                </a:lnTo>
                <a:lnTo>
                  <a:pt x="2887" y="3114"/>
                </a:lnTo>
                <a:lnTo>
                  <a:pt x="2866" y="3137"/>
                </a:lnTo>
                <a:lnTo>
                  <a:pt x="2844" y="3157"/>
                </a:lnTo>
                <a:lnTo>
                  <a:pt x="2817" y="3173"/>
                </a:lnTo>
                <a:lnTo>
                  <a:pt x="2788" y="3185"/>
                </a:lnTo>
                <a:lnTo>
                  <a:pt x="2757" y="3192"/>
                </a:lnTo>
                <a:lnTo>
                  <a:pt x="2724" y="3195"/>
                </a:lnTo>
                <a:lnTo>
                  <a:pt x="505" y="3195"/>
                </a:lnTo>
                <a:lnTo>
                  <a:pt x="468" y="3192"/>
                </a:lnTo>
                <a:lnTo>
                  <a:pt x="434" y="3183"/>
                </a:lnTo>
                <a:lnTo>
                  <a:pt x="402" y="3168"/>
                </a:lnTo>
                <a:lnTo>
                  <a:pt x="375" y="3148"/>
                </a:lnTo>
                <a:lnTo>
                  <a:pt x="350" y="3124"/>
                </a:lnTo>
                <a:lnTo>
                  <a:pt x="330" y="3096"/>
                </a:lnTo>
                <a:lnTo>
                  <a:pt x="315" y="3065"/>
                </a:lnTo>
                <a:lnTo>
                  <a:pt x="305" y="3031"/>
                </a:lnTo>
                <a:lnTo>
                  <a:pt x="302" y="2995"/>
                </a:lnTo>
                <a:lnTo>
                  <a:pt x="302" y="1697"/>
                </a:lnTo>
                <a:lnTo>
                  <a:pt x="262" y="1695"/>
                </a:lnTo>
                <a:lnTo>
                  <a:pt x="222" y="1687"/>
                </a:lnTo>
                <a:lnTo>
                  <a:pt x="185" y="1674"/>
                </a:lnTo>
                <a:lnTo>
                  <a:pt x="151" y="1656"/>
                </a:lnTo>
                <a:lnTo>
                  <a:pt x="118" y="1635"/>
                </a:lnTo>
                <a:lnTo>
                  <a:pt x="89" y="1609"/>
                </a:lnTo>
                <a:lnTo>
                  <a:pt x="63" y="1581"/>
                </a:lnTo>
                <a:lnTo>
                  <a:pt x="41" y="1549"/>
                </a:lnTo>
                <a:lnTo>
                  <a:pt x="24" y="1514"/>
                </a:lnTo>
                <a:lnTo>
                  <a:pt x="11" y="1478"/>
                </a:lnTo>
                <a:lnTo>
                  <a:pt x="3" y="1438"/>
                </a:lnTo>
                <a:lnTo>
                  <a:pt x="0" y="1398"/>
                </a:lnTo>
                <a:lnTo>
                  <a:pt x="0" y="1298"/>
                </a:lnTo>
                <a:lnTo>
                  <a:pt x="3" y="1259"/>
                </a:lnTo>
                <a:lnTo>
                  <a:pt x="10" y="1221"/>
                </a:lnTo>
                <a:lnTo>
                  <a:pt x="23" y="1185"/>
                </a:lnTo>
                <a:lnTo>
                  <a:pt x="39" y="1151"/>
                </a:lnTo>
                <a:lnTo>
                  <a:pt x="61" y="1118"/>
                </a:lnTo>
                <a:lnTo>
                  <a:pt x="363" y="719"/>
                </a:lnTo>
                <a:lnTo>
                  <a:pt x="383" y="697"/>
                </a:lnTo>
                <a:lnTo>
                  <a:pt x="403" y="677"/>
                </a:lnTo>
                <a:lnTo>
                  <a:pt x="403" y="200"/>
                </a:lnTo>
                <a:lnTo>
                  <a:pt x="406" y="168"/>
                </a:lnTo>
                <a:lnTo>
                  <a:pt x="414" y="137"/>
                </a:lnTo>
                <a:lnTo>
                  <a:pt x="426" y="108"/>
                </a:lnTo>
                <a:lnTo>
                  <a:pt x="443" y="82"/>
                </a:lnTo>
                <a:lnTo>
                  <a:pt x="462" y="58"/>
                </a:lnTo>
                <a:lnTo>
                  <a:pt x="486" y="39"/>
                </a:lnTo>
                <a:lnTo>
                  <a:pt x="513" y="23"/>
                </a:lnTo>
                <a:lnTo>
                  <a:pt x="542" y="10"/>
                </a:lnTo>
                <a:lnTo>
                  <a:pt x="573" y="2"/>
                </a:lnTo>
                <a:lnTo>
                  <a:pt x="606" y="0"/>
                </a:lnTo>
                <a:close/>
              </a:path>
            </a:pathLst>
          </a:custGeom>
          <a:solidFill>
            <a:schemeClr val="bg1"/>
          </a:solid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grpSp>
        <p:nvGrpSpPr>
          <p:cNvPr id="42" name="Group 16"/>
          <p:cNvGrpSpPr>
            <a:grpSpLocks noChangeAspect="1"/>
          </p:cNvGrpSpPr>
          <p:nvPr/>
        </p:nvGrpSpPr>
        <p:grpSpPr bwMode="auto">
          <a:xfrm>
            <a:off x="3900093" y="3237747"/>
            <a:ext cx="309776" cy="306516"/>
            <a:chOff x="7084" y="-1661"/>
            <a:chExt cx="1615" cy="1598"/>
          </a:xfrm>
          <a:solidFill>
            <a:schemeClr val="bg1"/>
          </a:solidFill>
        </p:grpSpPr>
        <p:sp>
          <p:nvSpPr>
            <p:cNvPr id="43" name="Freeform 18"/>
            <p:cNvSpPr>
              <a:spLocks noEditPoints="1"/>
            </p:cNvSpPr>
            <p:nvPr/>
          </p:nvSpPr>
          <p:spPr bwMode="auto">
            <a:xfrm>
              <a:off x="7084" y="-1661"/>
              <a:ext cx="1615" cy="1598"/>
            </a:xfrm>
            <a:custGeom>
              <a:avLst/>
              <a:gdLst>
                <a:gd name="T0" fmla="*/ 1933 w 3228"/>
                <a:gd name="T1" fmla="*/ 400 h 3195"/>
                <a:gd name="T2" fmla="*/ 1774 w 3228"/>
                <a:gd name="T3" fmla="*/ 622 h 3195"/>
                <a:gd name="T4" fmla="*/ 1574 w 3228"/>
                <a:gd name="T5" fmla="*/ 803 h 3195"/>
                <a:gd name="T6" fmla="*/ 1350 w 3228"/>
                <a:gd name="T7" fmla="*/ 958 h 3195"/>
                <a:gd name="T8" fmla="*/ 1110 w 3228"/>
                <a:gd name="T9" fmla="*/ 1099 h 3195"/>
                <a:gd name="T10" fmla="*/ 871 w 3228"/>
                <a:gd name="T11" fmla="*/ 1240 h 3195"/>
                <a:gd name="T12" fmla="*/ 645 w 3228"/>
                <a:gd name="T13" fmla="*/ 1394 h 3195"/>
                <a:gd name="T14" fmla="*/ 446 w 3228"/>
                <a:gd name="T15" fmla="*/ 1575 h 3195"/>
                <a:gd name="T16" fmla="*/ 287 w 3228"/>
                <a:gd name="T17" fmla="*/ 1796 h 3195"/>
                <a:gd name="T18" fmla="*/ 454 w 3228"/>
                <a:gd name="T19" fmla="*/ 2246 h 3195"/>
                <a:gd name="T20" fmla="*/ 1235 w 3228"/>
                <a:gd name="T21" fmla="*/ 2925 h 3195"/>
                <a:gd name="T22" fmla="*/ 1369 w 3228"/>
                <a:gd name="T23" fmla="*/ 2679 h 3195"/>
                <a:gd name="T24" fmla="*/ 1550 w 3228"/>
                <a:gd name="T25" fmla="*/ 2479 h 3195"/>
                <a:gd name="T26" fmla="*/ 1764 w 3228"/>
                <a:gd name="T27" fmla="*/ 2312 h 3195"/>
                <a:gd name="T28" fmla="*/ 1999 w 3228"/>
                <a:gd name="T29" fmla="*/ 2166 h 3195"/>
                <a:gd name="T30" fmla="*/ 2239 w 3228"/>
                <a:gd name="T31" fmla="*/ 2027 h 3195"/>
                <a:gd name="T32" fmla="*/ 2473 w 3228"/>
                <a:gd name="T33" fmla="*/ 1881 h 3195"/>
                <a:gd name="T34" fmla="*/ 2688 w 3228"/>
                <a:gd name="T35" fmla="*/ 1715 h 3195"/>
                <a:gd name="T36" fmla="*/ 2868 w 3228"/>
                <a:gd name="T37" fmla="*/ 1516 h 3195"/>
                <a:gd name="T38" fmla="*/ 3002 w 3228"/>
                <a:gd name="T39" fmla="*/ 1268 h 3195"/>
                <a:gd name="T40" fmla="*/ 2269 w 3228"/>
                <a:gd name="T41" fmla="*/ 448 h 3195"/>
                <a:gd name="T42" fmla="*/ 2086 w 3228"/>
                <a:gd name="T43" fmla="*/ 11 h 3195"/>
                <a:gd name="T44" fmla="*/ 3170 w 3228"/>
                <a:gd name="T45" fmla="*/ 1057 h 3195"/>
                <a:gd name="T46" fmla="*/ 3225 w 3228"/>
                <a:gd name="T47" fmla="*/ 1165 h 3195"/>
                <a:gd name="T48" fmla="*/ 3192 w 3228"/>
                <a:gd name="T49" fmla="*/ 1335 h 3195"/>
                <a:gd name="T50" fmla="*/ 3041 w 3228"/>
                <a:gd name="T51" fmla="*/ 1620 h 3195"/>
                <a:gd name="T52" fmla="*/ 2812 w 3228"/>
                <a:gd name="T53" fmla="*/ 1873 h 3195"/>
                <a:gd name="T54" fmla="*/ 2525 w 3228"/>
                <a:gd name="T55" fmla="*/ 2087 h 3195"/>
                <a:gd name="T56" fmla="*/ 2220 w 3228"/>
                <a:gd name="T57" fmla="*/ 2269 h 3195"/>
                <a:gd name="T58" fmla="*/ 1911 w 3228"/>
                <a:gd name="T59" fmla="*/ 2456 h 3195"/>
                <a:gd name="T60" fmla="*/ 1646 w 3228"/>
                <a:gd name="T61" fmla="*/ 2664 h 3195"/>
                <a:gd name="T62" fmla="*/ 1481 w 3228"/>
                <a:gd name="T63" fmla="*/ 2876 h 3195"/>
                <a:gd name="T64" fmla="*/ 1391 w 3228"/>
                <a:gd name="T65" fmla="*/ 3085 h 3195"/>
                <a:gd name="T66" fmla="*/ 1310 w 3228"/>
                <a:gd name="T67" fmla="*/ 3169 h 3195"/>
                <a:gd name="T68" fmla="*/ 1200 w 3228"/>
                <a:gd name="T69" fmla="*/ 3195 h 3195"/>
                <a:gd name="T70" fmla="*/ 1091 w 3228"/>
                <a:gd name="T71" fmla="*/ 3157 h 3195"/>
                <a:gd name="T72" fmla="*/ 23 w 3228"/>
                <a:gd name="T73" fmla="*/ 2088 h 3195"/>
                <a:gd name="T74" fmla="*/ 0 w 3228"/>
                <a:gd name="T75" fmla="*/ 1999 h 3195"/>
                <a:gd name="T76" fmla="*/ 67 w 3228"/>
                <a:gd name="T77" fmla="*/ 1785 h 3195"/>
                <a:gd name="T78" fmla="*/ 237 w 3228"/>
                <a:gd name="T79" fmla="*/ 1509 h 3195"/>
                <a:gd name="T80" fmla="*/ 486 w 3228"/>
                <a:gd name="T81" fmla="*/ 1264 h 3195"/>
                <a:gd name="T82" fmla="*/ 780 w 3228"/>
                <a:gd name="T83" fmla="*/ 1060 h 3195"/>
                <a:gd name="T84" fmla="*/ 1089 w 3228"/>
                <a:gd name="T85" fmla="*/ 879 h 3195"/>
                <a:gd name="T86" fmla="*/ 1390 w 3228"/>
                <a:gd name="T87" fmla="*/ 690 h 3195"/>
                <a:gd name="T88" fmla="*/ 1631 w 3228"/>
                <a:gd name="T89" fmla="*/ 480 h 3195"/>
                <a:gd name="T90" fmla="*/ 1778 w 3228"/>
                <a:gd name="T91" fmla="*/ 261 h 3195"/>
                <a:gd name="T92" fmla="*/ 1854 w 3228"/>
                <a:gd name="T93" fmla="*/ 83 h 3195"/>
                <a:gd name="T94" fmla="*/ 1943 w 3228"/>
                <a:gd name="T95" fmla="*/ 14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8" h="3195">
                  <a:moveTo>
                    <a:pt x="2018" y="200"/>
                  </a:moveTo>
                  <a:lnTo>
                    <a:pt x="1993" y="271"/>
                  </a:lnTo>
                  <a:lnTo>
                    <a:pt x="1964" y="337"/>
                  </a:lnTo>
                  <a:lnTo>
                    <a:pt x="1933" y="400"/>
                  </a:lnTo>
                  <a:lnTo>
                    <a:pt x="1897" y="461"/>
                  </a:lnTo>
                  <a:lnTo>
                    <a:pt x="1859" y="517"/>
                  </a:lnTo>
                  <a:lnTo>
                    <a:pt x="1818" y="571"/>
                  </a:lnTo>
                  <a:lnTo>
                    <a:pt x="1774" y="622"/>
                  </a:lnTo>
                  <a:lnTo>
                    <a:pt x="1727" y="670"/>
                  </a:lnTo>
                  <a:lnTo>
                    <a:pt x="1679" y="717"/>
                  </a:lnTo>
                  <a:lnTo>
                    <a:pt x="1628" y="761"/>
                  </a:lnTo>
                  <a:lnTo>
                    <a:pt x="1574" y="803"/>
                  </a:lnTo>
                  <a:lnTo>
                    <a:pt x="1521" y="844"/>
                  </a:lnTo>
                  <a:lnTo>
                    <a:pt x="1464" y="882"/>
                  </a:lnTo>
                  <a:lnTo>
                    <a:pt x="1407" y="920"/>
                  </a:lnTo>
                  <a:lnTo>
                    <a:pt x="1350" y="958"/>
                  </a:lnTo>
                  <a:lnTo>
                    <a:pt x="1290" y="994"/>
                  </a:lnTo>
                  <a:lnTo>
                    <a:pt x="1231" y="1028"/>
                  </a:lnTo>
                  <a:lnTo>
                    <a:pt x="1170" y="1064"/>
                  </a:lnTo>
                  <a:lnTo>
                    <a:pt x="1110" y="1099"/>
                  </a:lnTo>
                  <a:lnTo>
                    <a:pt x="1049" y="1134"/>
                  </a:lnTo>
                  <a:lnTo>
                    <a:pt x="989" y="1168"/>
                  </a:lnTo>
                  <a:lnTo>
                    <a:pt x="930" y="1203"/>
                  </a:lnTo>
                  <a:lnTo>
                    <a:pt x="871" y="1240"/>
                  </a:lnTo>
                  <a:lnTo>
                    <a:pt x="813" y="1277"/>
                  </a:lnTo>
                  <a:lnTo>
                    <a:pt x="755" y="1314"/>
                  </a:lnTo>
                  <a:lnTo>
                    <a:pt x="700" y="1353"/>
                  </a:lnTo>
                  <a:lnTo>
                    <a:pt x="645" y="1394"/>
                  </a:lnTo>
                  <a:lnTo>
                    <a:pt x="592" y="1436"/>
                  </a:lnTo>
                  <a:lnTo>
                    <a:pt x="542" y="1480"/>
                  </a:lnTo>
                  <a:lnTo>
                    <a:pt x="492" y="1527"/>
                  </a:lnTo>
                  <a:lnTo>
                    <a:pt x="446" y="1575"/>
                  </a:lnTo>
                  <a:lnTo>
                    <a:pt x="401" y="1626"/>
                  </a:lnTo>
                  <a:lnTo>
                    <a:pt x="360" y="1680"/>
                  </a:lnTo>
                  <a:lnTo>
                    <a:pt x="322" y="1736"/>
                  </a:lnTo>
                  <a:lnTo>
                    <a:pt x="287" y="1796"/>
                  </a:lnTo>
                  <a:lnTo>
                    <a:pt x="255" y="1860"/>
                  </a:lnTo>
                  <a:lnTo>
                    <a:pt x="227" y="1926"/>
                  </a:lnTo>
                  <a:lnTo>
                    <a:pt x="202" y="1997"/>
                  </a:lnTo>
                  <a:lnTo>
                    <a:pt x="454" y="2246"/>
                  </a:lnTo>
                  <a:lnTo>
                    <a:pt x="707" y="2496"/>
                  </a:lnTo>
                  <a:lnTo>
                    <a:pt x="960" y="2746"/>
                  </a:lnTo>
                  <a:lnTo>
                    <a:pt x="1211" y="2995"/>
                  </a:lnTo>
                  <a:lnTo>
                    <a:pt x="1235" y="2925"/>
                  </a:lnTo>
                  <a:lnTo>
                    <a:pt x="1264" y="2858"/>
                  </a:lnTo>
                  <a:lnTo>
                    <a:pt x="1296" y="2795"/>
                  </a:lnTo>
                  <a:lnTo>
                    <a:pt x="1331" y="2735"/>
                  </a:lnTo>
                  <a:lnTo>
                    <a:pt x="1369" y="2679"/>
                  </a:lnTo>
                  <a:lnTo>
                    <a:pt x="1410" y="2625"/>
                  </a:lnTo>
                  <a:lnTo>
                    <a:pt x="1455" y="2573"/>
                  </a:lnTo>
                  <a:lnTo>
                    <a:pt x="1501" y="2524"/>
                  </a:lnTo>
                  <a:lnTo>
                    <a:pt x="1550" y="2479"/>
                  </a:lnTo>
                  <a:lnTo>
                    <a:pt x="1600" y="2435"/>
                  </a:lnTo>
                  <a:lnTo>
                    <a:pt x="1654" y="2392"/>
                  </a:lnTo>
                  <a:lnTo>
                    <a:pt x="1708" y="2352"/>
                  </a:lnTo>
                  <a:lnTo>
                    <a:pt x="1764" y="2312"/>
                  </a:lnTo>
                  <a:lnTo>
                    <a:pt x="1821" y="2274"/>
                  </a:lnTo>
                  <a:lnTo>
                    <a:pt x="1880" y="2238"/>
                  </a:lnTo>
                  <a:lnTo>
                    <a:pt x="1939" y="2202"/>
                  </a:lnTo>
                  <a:lnTo>
                    <a:pt x="1999" y="2166"/>
                  </a:lnTo>
                  <a:lnTo>
                    <a:pt x="2058" y="2131"/>
                  </a:lnTo>
                  <a:lnTo>
                    <a:pt x="2118" y="2097"/>
                  </a:lnTo>
                  <a:lnTo>
                    <a:pt x="2179" y="2062"/>
                  </a:lnTo>
                  <a:lnTo>
                    <a:pt x="2239" y="2027"/>
                  </a:lnTo>
                  <a:lnTo>
                    <a:pt x="2299" y="1991"/>
                  </a:lnTo>
                  <a:lnTo>
                    <a:pt x="2358" y="1956"/>
                  </a:lnTo>
                  <a:lnTo>
                    <a:pt x="2416" y="1919"/>
                  </a:lnTo>
                  <a:lnTo>
                    <a:pt x="2473" y="1881"/>
                  </a:lnTo>
                  <a:lnTo>
                    <a:pt x="2529" y="1842"/>
                  </a:lnTo>
                  <a:lnTo>
                    <a:pt x="2584" y="1801"/>
                  </a:lnTo>
                  <a:lnTo>
                    <a:pt x="2636" y="1760"/>
                  </a:lnTo>
                  <a:lnTo>
                    <a:pt x="2688" y="1715"/>
                  </a:lnTo>
                  <a:lnTo>
                    <a:pt x="2736" y="1669"/>
                  </a:lnTo>
                  <a:lnTo>
                    <a:pt x="2783" y="1620"/>
                  </a:lnTo>
                  <a:lnTo>
                    <a:pt x="2827" y="1569"/>
                  </a:lnTo>
                  <a:lnTo>
                    <a:pt x="2868" y="1516"/>
                  </a:lnTo>
                  <a:lnTo>
                    <a:pt x="2907" y="1458"/>
                  </a:lnTo>
                  <a:lnTo>
                    <a:pt x="2942" y="1399"/>
                  </a:lnTo>
                  <a:lnTo>
                    <a:pt x="2974" y="1336"/>
                  </a:lnTo>
                  <a:lnTo>
                    <a:pt x="3002" y="1268"/>
                  </a:lnTo>
                  <a:lnTo>
                    <a:pt x="3026" y="1198"/>
                  </a:lnTo>
                  <a:lnTo>
                    <a:pt x="2775" y="949"/>
                  </a:lnTo>
                  <a:lnTo>
                    <a:pt x="2523" y="699"/>
                  </a:lnTo>
                  <a:lnTo>
                    <a:pt x="2269" y="448"/>
                  </a:lnTo>
                  <a:lnTo>
                    <a:pt x="2018" y="200"/>
                  </a:lnTo>
                  <a:close/>
                  <a:moveTo>
                    <a:pt x="2028" y="0"/>
                  </a:moveTo>
                  <a:lnTo>
                    <a:pt x="2057" y="4"/>
                  </a:lnTo>
                  <a:lnTo>
                    <a:pt x="2086" y="11"/>
                  </a:lnTo>
                  <a:lnTo>
                    <a:pt x="2113" y="24"/>
                  </a:lnTo>
                  <a:lnTo>
                    <a:pt x="2138" y="39"/>
                  </a:lnTo>
                  <a:lnTo>
                    <a:pt x="2161" y="58"/>
                  </a:lnTo>
                  <a:lnTo>
                    <a:pt x="3170" y="1057"/>
                  </a:lnTo>
                  <a:lnTo>
                    <a:pt x="3190" y="1080"/>
                  </a:lnTo>
                  <a:lnTo>
                    <a:pt x="3207" y="1107"/>
                  </a:lnTo>
                  <a:lnTo>
                    <a:pt x="3218" y="1136"/>
                  </a:lnTo>
                  <a:lnTo>
                    <a:pt x="3225" y="1165"/>
                  </a:lnTo>
                  <a:lnTo>
                    <a:pt x="3228" y="1196"/>
                  </a:lnTo>
                  <a:lnTo>
                    <a:pt x="3226" y="1227"/>
                  </a:lnTo>
                  <a:lnTo>
                    <a:pt x="3220" y="1257"/>
                  </a:lnTo>
                  <a:lnTo>
                    <a:pt x="3192" y="1335"/>
                  </a:lnTo>
                  <a:lnTo>
                    <a:pt x="3161" y="1409"/>
                  </a:lnTo>
                  <a:lnTo>
                    <a:pt x="3126" y="1482"/>
                  </a:lnTo>
                  <a:lnTo>
                    <a:pt x="3086" y="1552"/>
                  </a:lnTo>
                  <a:lnTo>
                    <a:pt x="3041" y="1620"/>
                  </a:lnTo>
                  <a:lnTo>
                    <a:pt x="2991" y="1686"/>
                  </a:lnTo>
                  <a:lnTo>
                    <a:pt x="2936" y="1749"/>
                  </a:lnTo>
                  <a:lnTo>
                    <a:pt x="2878" y="1812"/>
                  </a:lnTo>
                  <a:lnTo>
                    <a:pt x="2812" y="1873"/>
                  </a:lnTo>
                  <a:lnTo>
                    <a:pt x="2744" y="1931"/>
                  </a:lnTo>
                  <a:lnTo>
                    <a:pt x="2672" y="1986"/>
                  </a:lnTo>
                  <a:lnTo>
                    <a:pt x="2599" y="2038"/>
                  </a:lnTo>
                  <a:lnTo>
                    <a:pt x="2525" y="2087"/>
                  </a:lnTo>
                  <a:lnTo>
                    <a:pt x="2449" y="2135"/>
                  </a:lnTo>
                  <a:lnTo>
                    <a:pt x="2373" y="2181"/>
                  </a:lnTo>
                  <a:lnTo>
                    <a:pt x="2297" y="2225"/>
                  </a:lnTo>
                  <a:lnTo>
                    <a:pt x="2220" y="2269"/>
                  </a:lnTo>
                  <a:lnTo>
                    <a:pt x="2140" y="2316"/>
                  </a:lnTo>
                  <a:lnTo>
                    <a:pt x="2061" y="2362"/>
                  </a:lnTo>
                  <a:lnTo>
                    <a:pt x="1985" y="2408"/>
                  </a:lnTo>
                  <a:lnTo>
                    <a:pt x="1911" y="2456"/>
                  </a:lnTo>
                  <a:lnTo>
                    <a:pt x="1839" y="2504"/>
                  </a:lnTo>
                  <a:lnTo>
                    <a:pt x="1771" y="2555"/>
                  </a:lnTo>
                  <a:lnTo>
                    <a:pt x="1707" y="2608"/>
                  </a:lnTo>
                  <a:lnTo>
                    <a:pt x="1646" y="2664"/>
                  </a:lnTo>
                  <a:lnTo>
                    <a:pt x="1597" y="2714"/>
                  </a:lnTo>
                  <a:lnTo>
                    <a:pt x="1554" y="2767"/>
                  </a:lnTo>
                  <a:lnTo>
                    <a:pt x="1516" y="2821"/>
                  </a:lnTo>
                  <a:lnTo>
                    <a:pt x="1481" y="2876"/>
                  </a:lnTo>
                  <a:lnTo>
                    <a:pt x="1451" y="2933"/>
                  </a:lnTo>
                  <a:lnTo>
                    <a:pt x="1425" y="2993"/>
                  </a:lnTo>
                  <a:lnTo>
                    <a:pt x="1403" y="3054"/>
                  </a:lnTo>
                  <a:lnTo>
                    <a:pt x="1391" y="3085"/>
                  </a:lnTo>
                  <a:lnTo>
                    <a:pt x="1374" y="3113"/>
                  </a:lnTo>
                  <a:lnTo>
                    <a:pt x="1354" y="3137"/>
                  </a:lnTo>
                  <a:lnTo>
                    <a:pt x="1333" y="3155"/>
                  </a:lnTo>
                  <a:lnTo>
                    <a:pt x="1310" y="3169"/>
                  </a:lnTo>
                  <a:lnTo>
                    <a:pt x="1286" y="3181"/>
                  </a:lnTo>
                  <a:lnTo>
                    <a:pt x="1259" y="3189"/>
                  </a:lnTo>
                  <a:lnTo>
                    <a:pt x="1230" y="3194"/>
                  </a:lnTo>
                  <a:lnTo>
                    <a:pt x="1200" y="3195"/>
                  </a:lnTo>
                  <a:lnTo>
                    <a:pt x="1171" y="3191"/>
                  </a:lnTo>
                  <a:lnTo>
                    <a:pt x="1142" y="3183"/>
                  </a:lnTo>
                  <a:lnTo>
                    <a:pt x="1115" y="3172"/>
                  </a:lnTo>
                  <a:lnTo>
                    <a:pt x="1091" y="3157"/>
                  </a:lnTo>
                  <a:lnTo>
                    <a:pt x="1068" y="3137"/>
                  </a:lnTo>
                  <a:lnTo>
                    <a:pt x="59" y="2138"/>
                  </a:lnTo>
                  <a:lnTo>
                    <a:pt x="39" y="2114"/>
                  </a:lnTo>
                  <a:lnTo>
                    <a:pt x="23" y="2088"/>
                  </a:lnTo>
                  <a:lnTo>
                    <a:pt x="10" y="2060"/>
                  </a:lnTo>
                  <a:lnTo>
                    <a:pt x="3" y="2030"/>
                  </a:lnTo>
                  <a:lnTo>
                    <a:pt x="0" y="2001"/>
                  </a:lnTo>
                  <a:lnTo>
                    <a:pt x="0" y="1999"/>
                  </a:lnTo>
                  <a:lnTo>
                    <a:pt x="2" y="1969"/>
                  </a:lnTo>
                  <a:lnTo>
                    <a:pt x="9" y="1938"/>
                  </a:lnTo>
                  <a:lnTo>
                    <a:pt x="36" y="1861"/>
                  </a:lnTo>
                  <a:lnTo>
                    <a:pt x="67" y="1785"/>
                  </a:lnTo>
                  <a:lnTo>
                    <a:pt x="103" y="1714"/>
                  </a:lnTo>
                  <a:lnTo>
                    <a:pt x="143" y="1643"/>
                  </a:lnTo>
                  <a:lnTo>
                    <a:pt x="188" y="1575"/>
                  </a:lnTo>
                  <a:lnTo>
                    <a:pt x="237" y="1509"/>
                  </a:lnTo>
                  <a:lnTo>
                    <a:pt x="292" y="1446"/>
                  </a:lnTo>
                  <a:lnTo>
                    <a:pt x="351" y="1384"/>
                  </a:lnTo>
                  <a:lnTo>
                    <a:pt x="417" y="1321"/>
                  </a:lnTo>
                  <a:lnTo>
                    <a:pt x="486" y="1264"/>
                  </a:lnTo>
                  <a:lnTo>
                    <a:pt x="557" y="1209"/>
                  </a:lnTo>
                  <a:lnTo>
                    <a:pt x="629" y="1157"/>
                  </a:lnTo>
                  <a:lnTo>
                    <a:pt x="704" y="1107"/>
                  </a:lnTo>
                  <a:lnTo>
                    <a:pt x="780" y="1060"/>
                  </a:lnTo>
                  <a:lnTo>
                    <a:pt x="855" y="1014"/>
                  </a:lnTo>
                  <a:lnTo>
                    <a:pt x="933" y="969"/>
                  </a:lnTo>
                  <a:lnTo>
                    <a:pt x="1008" y="925"/>
                  </a:lnTo>
                  <a:lnTo>
                    <a:pt x="1089" y="879"/>
                  </a:lnTo>
                  <a:lnTo>
                    <a:pt x="1167" y="833"/>
                  </a:lnTo>
                  <a:lnTo>
                    <a:pt x="1243" y="787"/>
                  </a:lnTo>
                  <a:lnTo>
                    <a:pt x="1318" y="739"/>
                  </a:lnTo>
                  <a:lnTo>
                    <a:pt x="1390" y="690"/>
                  </a:lnTo>
                  <a:lnTo>
                    <a:pt x="1458" y="640"/>
                  </a:lnTo>
                  <a:lnTo>
                    <a:pt x="1523" y="586"/>
                  </a:lnTo>
                  <a:lnTo>
                    <a:pt x="1584" y="530"/>
                  </a:lnTo>
                  <a:lnTo>
                    <a:pt x="1631" y="480"/>
                  </a:lnTo>
                  <a:lnTo>
                    <a:pt x="1675" y="428"/>
                  </a:lnTo>
                  <a:lnTo>
                    <a:pt x="1714" y="375"/>
                  </a:lnTo>
                  <a:lnTo>
                    <a:pt x="1748" y="319"/>
                  </a:lnTo>
                  <a:lnTo>
                    <a:pt x="1778" y="261"/>
                  </a:lnTo>
                  <a:lnTo>
                    <a:pt x="1804" y="202"/>
                  </a:lnTo>
                  <a:lnTo>
                    <a:pt x="1825" y="140"/>
                  </a:lnTo>
                  <a:lnTo>
                    <a:pt x="1838" y="110"/>
                  </a:lnTo>
                  <a:lnTo>
                    <a:pt x="1854" y="83"/>
                  </a:lnTo>
                  <a:lnTo>
                    <a:pt x="1875" y="58"/>
                  </a:lnTo>
                  <a:lnTo>
                    <a:pt x="1895" y="41"/>
                  </a:lnTo>
                  <a:lnTo>
                    <a:pt x="1918" y="26"/>
                  </a:lnTo>
                  <a:lnTo>
                    <a:pt x="1943" y="14"/>
                  </a:lnTo>
                  <a:lnTo>
                    <a:pt x="1970" y="6"/>
                  </a:lnTo>
                  <a:lnTo>
                    <a:pt x="1999" y="1"/>
                  </a:lnTo>
                  <a:lnTo>
                    <a:pt x="2028"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44" name="Freeform 19"/>
            <p:cNvSpPr>
              <a:spLocks noEditPoints="1"/>
            </p:cNvSpPr>
            <p:nvPr/>
          </p:nvSpPr>
          <p:spPr bwMode="auto">
            <a:xfrm>
              <a:off x="7672" y="-1096"/>
              <a:ext cx="436" cy="449"/>
            </a:xfrm>
            <a:custGeom>
              <a:avLst/>
              <a:gdLst>
                <a:gd name="T0" fmla="*/ 581 w 873"/>
                <a:gd name="T1" fmla="*/ 458 h 896"/>
                <a:gd name="T2" fmla="*/ 510 w 873"/>
                <a:gd name="T3" fmla="*/ 487 h 896"/>
                <a:gd name="T4" fmla="*/ 697 w 873"/>
                <a:gd name="T5" fmla="*/ 648 h 896"/>
                <a:gd name="T6" fmla="*/ 730 w 873"/>
                <a:gd name="T7" fmla="*/ 574 h 896"/>
                <a:gd name="T8" fmla="*/ 722 w 873"/>
                <a:gd name="T9" fmla="*/ 510 h 896"/>
                <a:gd name="T10" fmla="*/ 686 w 873"/>
                <a:gd name="T11" fmla="*/ 469 h 896"/>
                <a:gd name="T12" fmla="*/ 631 w 873"/>
                <a:gd name="T13" fmla="*/ 451 h 896"/>
                <a:gd name="T14" fmla="*/ 151 w 873"/>
                <a:gd name="T15" fmla="*/ 275 h 896"/>
                <a:gd name="T16" fmla="*/ 136 w 873"/>
                <a:gd name="T17" fmla="*/ 344 h 896"/>
                <a:gd name="T18" fmla="*/ 160 w 873"/>
                <a:gd name="T19" fmla="*/ 396 h 896"/>
                <a:gd name="T20" fmla="*/ 215 w 873"/>
                <a:gd name="T21" fmla="*/ 423 h 896"/>
                <a:gd name="T22" fmla="*/ 282 w 873"/>
                <a:gd name="T23" fmla="*/ 415 h 896"/>
                <a:gd name="T24" fmla="*/ 260 w 873"/>
                <a:gd name="T25" fmla="*/ 307 h 896"/>
                <a:gd name="T26" fmla="*/ 400 w 873"/>
                <a:gd name="T27" fmla="*/ 3 h 896"/>
                <a:gd name="T28" fmla="*/ 462 w 873"/>
                <a:gd name="T29" fmla="*/ 31 h 896"/>
                <a:gd name="T30" fmla="*/ 501 w 873"/>
                <a:gd name="T31" fmla="*/ 85 h 896"/>
                <a:gd name="T32" fmla="*/ 490 w 873"/>
                <a:gd name="T33" fmla="*/ 139 h 896"/>
                <a:gd name="T34" fmla="*/ 448 w 873"/>
                <a:gd name="T35" fmla="*/ 166 h 896"/>
                <a:gd name="T36" fmla="*/ 372 w 873"/>
                <a:gd name="T37" fmla="*/ 152 h 896"/>
                <a:gd name="T38" fmla="*/ 283 w 873"/>
                <a:gd name="T39" fmla="*/ 150 h 896"/>
                <a:gd name="T40" fmla="*/ 316 w 873"/>
                <a:gd name="T41" fmla="*/ 266 h 896"/>
                <a:gd name="T42" fmla="*/ 500 w 873"/>
                <a:gd name="T43" fmla="*/ 314 h 896"/>
                <a:gd name="T44" fmla="*/ 601 w 873"/>
                <a:gd name="T45" fmla="*/ 291 h 896"/>
                <a:gd name="T46" fmla="*/ 701 w 873"/>
                <a:gd name="T47" fmla="*/ 302 h 896"/>
                <a:gd name="T48" fmla="*/ 800 w 873"/>
                <a:gd name="T49" fmla="*/ 357 h 896"/>
                <a:gd name="T50" fmla="*/ 849 w 873"/>
                <a:gd name="T51" fmla="*/ 413 h 896"/>
                <a:gd name="T52" fmla="*/ 873 w 873"/>
                <a:gd name="T53" fmla="*/ 494 h 896"/>
                <a:gd name="T54" fmla="*/ 856 w 873"/>
                <a:gd name="T55" fmla="*/ 599 h 896"/>
                <a:gd name="T56" fmla="*/ 796 w 873"/>
                <a:gd name="T57" fmla="*/ 713 h 896"/>
                <a:gd name="T58" fmla="*/ 829 w 873"/>
                <a:gd name="T59" fmla="*/ 806 h 896"/>
                <a:gd name="T60" fmla="*/ 824 w 873"/>
                <a:gd name="T61" fmla="*/ 849 h 896"/>
                <a:gd name="T62" fmla="*/ 797 w 873"/>
                <a:gd name="T63" fmla="*/ 863 h 896"/>
                <a:gd name="T64" fmla="*/ 769 w 873"/>
                <a:gd name="T65" fmla="*/ 854 h 896"/>
                <a:gd name="T66" fmla="*/ 642 w 873"/>
                <a:gd name="T67" fmla="*/ 862 h 896"/>
                <a:gd name="T68" fmla="*/ 534 w 873"/>
                <a:gd name="T69" fmla="*/ 896 h 896"/>
                <a:gd name="T70" fmla="*/ 437 w 873"/>
                <a:gd name="T71" fmla="*/ 884 h 896"/>
                <a:gd name="T72" fmla="*/ 360 w 873"/>
                <a:gd name="T73" fmla="*/ 843 h 896"/>
                <a:gd name="T74" fmla="*/ 319 w 873"/>
                <a:gd name="T75" fmla="*/ 788 h 896"/>
                <a:gd name="T76" fmla="*/ 327 w 873"/>
                <a:gd name="T77" fmla="*/ 734 h 896"/>
                <a:gd name="T78" fmla="*/ 372 w 873"/>
                <a:gd name="T79" fmla="*/ 701 h 896"/>
                <a:gd name="T80" fmla="*/ 425 w 873"/>
                <a:gd name="T81" fmla="*/ 709 h 896"/>
                <a:gd name="T82" fmla="*/ 486 w 873"/>
                <a:gd name="T83" fmla="*/ 745 h 896"/>
                <a:gd name="T84" fmla="*/ 543 w 873"/>
                <a:gd name="T85" fmla="*/ 757 h 896"/>
                <a:gd name="T86" fmla="*/ 605 w 873"/>
                <a:gd name="T87" fmla="*/ 736 h 896"/>
                <a:gd name="T88" fmla="*/ 450 w 873"/>
                <a:gd name="T89" fmla="*/ 519 h 896"/>
                <a:gd name="T90" fmla="*/ 320 w 873"/>
                <a:gd name="T91" fmla="*/ 569 h 896"/>
                <a:gd name="T92" fmla="*/ 202 w 873"/>
                <a:gd name="T93" fmla="*/ 582 h 896"/>
                <a:gd name="T94" fmla="*/ 101 w 873"/>
                <a:gd name="T95" fmla="*/ 551 h 896"/>
                <a:gd name="T96" fmla="*/ 35 w 873"/>
                <a:gd name="T97" fmla="*/ 493 h 896"/>
                <a:gd name="T98" fmla="*/ 3 w 873"/>
                <a:gd name="T99" fmla="*/ 420 h 896"/>
                <a:gd name="T100" fmla="*/ 7 w 873"/>
                <a:gd name="T101" fmla="*/ 319 h 896"/>
                <a:gd name="T102" fmla="*/ 51 w 873"/>
                <a:gd name="T103" fmla="*/ 212 h 896"/>
                <a:gd name="T104" fmla="*/ 76 w 873"/>
                <a:gd name="T105" fmla="*/ 130 h 896"/>
                <a:gd name="T106" fmla="*/ 64 w 873"/>
                <a:gd name="T107" fmla="*/ 94 h 896"/>
                <a:gd name="T108" fmla="*/ 81 w 873"/>
                <a:gd name="T109" fmla="*/ 70 h 896"/>
                <a:gd name="T110" fmla="*/ 116 w 873"/>
                <a:gd name="T111" fmla="*/ 66 h 896"/>
                <a:gd name="T112" fmla="*/ 166 w 873"/>
                <a:gd name="T113" fmla="*/ 75 h 896"/>
                <a:gd name="T114" fmla="*/ 246 w 873"/>
                <a:gd name="T115" fmla="*/ 26 h 896"/>
                <a:gd name="T116" fmla="*/ 340 w 873"/>
                <a:gd name="T117" fmla="*/ 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896">
                  <a:moveTo>
                    <a:pt x="631" y="451"/>
                  </a:moveTo>
                  <a:lnTo>
                    <a:pt x="606" y="452"/>
                  </a:lnTo>
                  <a:lnTo>
                    <a:pt x="581" y="458"/>
                  </a:lnTo>
                  <a:lnTo>
                    <a:pt x="556" y="466"/>
                  </a:lnTo>
                  <a:lnTo>
                    <a:pt x="533" y="476"/>
                  </a:lnTo>
                  <a:lnTo>
                    <a:pt x="510" y="487"/>
                  </a:lnTo>
                  <a:lnTo>
                    <a:pt x="594" y="581"/>
                  </a:lnTo>
                  <a:lnTo>
                    <a:pt x="680" y="668"/>
                  </a:lnTo>
                  <a:lnTo>
                    <a:pt x="697" y="648"/>
                  </a:lnTo>
                  <a:lnTo>
                    <a:pt x="711" y="625"/>
                  </a:lnTo>
                  <a:lnTo>
                    <a:pt x="722" y="599"/>
                  </a:lnTo>
                  <a:lnTo>
                    <a:pt x="730" y="574"/>
                  </a:lnTo>
                  <a:lnTo>
                    <a:pt x="732" y="550"/>
                  </a:lnTo>
                  <a:lnTo>
                    <a:pt x="728" y="525"/>
                  </a:lnTo>
                  <a:lnTo>
                    <a:pt x="722" y="510"/>
                  </a:lnTo>
                  <a:lnTo>
                    <a:pt x="714" y="495"/>
                  </a:lnTo>
                  <a:lnTo>
                    <a:pt x="702" y="482"/>
                  </a:lnTo>
                  <a:lnTo>
                    <a:pt x="686" y="469"/>
                  </a:lnTo>
                  <a:lnTo>
                    <a:pt x="671" y="460"/>
                  </a:lnTo>
                  <a:lnTo>
                    <a:pt x="655" y="454"/>
                  </a:lnTo>
                  <a:lnTo>
                    <a:pt x="631" y="451"/>
                  </a:lnTo>
                  <a:close/>
                  <a:moveTo>
                    <a:pt x="183" y="228"/>
                  </a:moveTo>
                  <a:lnTo>
                    <a:pt x="164" y="252"/>
                  </a:lnTo>
                  <a:lnTo>
                    <a:pt x="151" y="275"/>
                  </a:lnTo>
                  <a:lnTo>
                    <a:pt x="142" y="299"/>
                  </a:lnTo>
                  <a:lnTo>
                    <a:pt x="137" y="321"/>
                  </a:lnTo>
                  <a:lnTo>
                    <a:pt x="136" y="344"/>
                  </a:lnTo>
                  <a:lnTo>
                    <a:pt x="140" y="363"/>
                  </a:lnTo>
                  <a:lnTo>
                    <a:pt x="149" y="380"/>
                  </a:lnTo>
                  <a:lnTo>
                    <a:pt x="160" y="396"/>
                  </a:lnTo>
                  <a:lnTo>
                    <a:pt x="178" y="409"/>
                  </a:lnTo>
                  <a:lnTo>
                    <a:pt x="195" y="418"/>
                  </a:lnTo>
                  <a:lnTo>
                    <a:pt x="215" y="423"/>
                  </a:lnTo>
                  <a:lnTo>
                    <a:pt x="235" y="424"/>
                  </a:lnTo>
                  <a:lnTo>
                    <a:pt x="258" y="421"/>
                  </a:lnTo>
                  <a:lnTo>
                    <a:pt x="282" y="415"/>
                  </a:lnTo>
                  <a:lnTo>
                    <a:pt x="309" y="405"/>
                  </a:lnTo>
                  <a:lnTo>
                    <a:pt x="337" y="391"/>
                  </a:lnTo>
                  <a:lnTo>
                    <a:pt x="260" y="307"/>
                  </a:lnTo>
                  <a:lnTo>
                    <a:pt x="183" y="228"/>
                  </a:lnTo>
                  <a:close/>
                  <a:moveTo>
                    <a:pt x="371" y="0"/>
                  </a:moveTo>
                  <a:lnTo>
                    <a:pt x="400" y="3"/>
                  </a:lnTo>
                  <a:lnTo>
                    <a:pt x="423" y="9"/>
                  </a:lnTo>
                  <a:lnTo>
                    <a:pt x="444" y="18"/>
                  </a:lnTo>
                  <a:lnTo>
                    <a:pt x="462" y="31"/>
                  </a:lnTo>
                  <a:lnTo>
                    <a:pt x="479" y="48"/>
                  </a:lnTo>
                  <a:lnTo>
                    <a:pt x="492" y="66"/>
                  </a:lnTo>
                  <a:lnTo>
                    <a:pt x="501" y="85"/>
                  </a:lnTo>
                  <a:lnTo>
                    <a:pt x="502" y="105"/>
                  </a:lnTo>
                  <a:lnTo>
                    <a:pt x="499" y="123"/>
                  </a:lnTo>
                  <a:lnTo>
                    <a:pt x="490" y="139"/>
                  </a:lnTo>
                  <a:lnTo>
                    <a:pt x="478" y="153"/>
                  </a:lnTo>
                  <a:lnTo>
                    <a:pt x="463" y="162"/>
                  </a:lnTo>
                  <a:lnTo>
                    <a:pt x="448" y="166"/>
                  </a:lnTo>
                  <a:lnTo>
                    <a:pt x="430" y="165"/>
                  </a:lnTo>
                  <a:lnTo>
                    <a:pt x="403" y="159"/>
                  </a:lnTo>
                  <a:lnTo>
                    <a:pt x="372" y="152"/>
                  </a:lnTo>
                  <a:lnTo>
                    <a:pt x="340" y="146"/>
                  </a:lnTo>
                  <a:lnTo>
                    <a:pt x="306" y="145"/>
                  </a:lnTo>
                  <a:lnTo>
                    <a:pt x="283" y="150"/>
                  </a:lnTo>
                  <a:lnTo>
                    <a:pt x="259" y="161"/>
                  </a:lnTo>
                  <a:lnTo>
                    <a:pt x="235" y="178"/>
                  </a:lnTo>
                  <a:lnTo>
                    <a:pt x="316" y="266"/>
                  </a:lnTo>
                  <a:lnTo>
                    <a:pt x="397" y="358"/>
                  </a:lnTo>
                  <a:lnTo>
                    <a:pt x="449" y="334"/>
                  </a:lnTo>
                  <a:lnTo>
                    <a:pt x="500" y="314"/>
                  </a:lnTo>
                  <a:lnTo>
                    <a:pt x="534" y="303"/>
                  </a:lnTo>
                  <a:lnTo>
                    <a:pt x="568" y="296"/>
                  </a:lnTo>
                  <a:lnTo>
                    <a:pt x="601" y="291"/>
                  </a:lnTo>
                  <a:lnTo>
                    <a:pt x="634" y="291"/>
                  </a:lnTo>
                  <a:lnTo>
                    <a:pt x="668" y="295"/>
                  </a:lnTo>
                  <a:lnTo>
                    <a:pt x="701" y="302"/>
                  </a:lnTo>
                  <a:lnTo>
                    <a:pt x="734" y="314"/>
                  </a:lnTo>
                  <a:lnTo>
                    <a:pt x="767" y="332"/>
                  </a:lnTo>
                  <a:lnTo>
                    <a:pt x="800" y="357"/>
                  </a:lnTo>
                  <a:lnTo>
                    <a:pt x="819" y="374"/>
                  </a:lnTo>
                  <a:lnTo>
                    <a:pt x="836" y="393"/>
                  </a:lnTo>
                  <a:lnTo>
                    <a:pt x="849" y="413"/>
                  </a:lnTo>
                  <a:lnTo>
                    <a:pt x="860" y="434"/>
                  </a:lnTo>
                  <a:lnTo>
                    <a:pt x="869" y="463"/>
                  </a:lnTo>
                  <a:lnTo>
                    <a:pt x="873" y="494"/>
                  </a:lnTo>
                  <a:lnTo>
                    <a:pt x="872" y="527"/>
                  </a:lnTo>
                  <a:lnTo>
                    <a:pt x="866" y="562"/>
                  </a:lnTo>
                  <a:lnTo>
                    <a:pt x="856" y="599"/>
                  </a:lnTo>
                  <a:lnTo>
                    <a:pt x="840" y="638"/>
                  </a:lnTo>
                  <a:lnTo>
                    <a:pt x="819" y="676"/>
                  </a:lnTo>
                  <a:lnTo>
                    <a:pt x="796" y="713"/>
                  </a:lnTo>
                  <a:lnTo>
                    <a:pt x="768" y="751"/>
                  </a:lnTo>
                  <a:lnTo>
                    <a:pt x="820" y="795"/>
                  </a:lnTo>
                  <a:lnTo>
                    <a:pt x="829" y="806"/>
                  </a:lnTo>
                  <a:lnTo>
                    <a:pt x="833" y="820"/>
                  </a:lnTo>
                  <a:lnTo>
                    <a:pt x="832" y="835"/>
                  </a:lnTo>
                  <a:lnTo>
                    <a:pt x="824" y="849"/>
                  </a:lnTo>
                  <a:lnTo>
                    <a:pt x="815" y="856"/>
                  </a:lnTo>
                  <a:lnTo>
                    <a:pt x="806" y="861"/>
                  </a:lnTo>
                  <a:lnTo>
                    <a:pt x="797" y="863"/>
                  </a:lnTo>
                  <a:lnTo>
                    <a:pt x="786" y="862"/>
                  </a:lnTo>
                  <a:lnTo>
                    <a:pt x="777" y="859"/>
                  </a:lnTo>
                  <a:lnTo>
                    <a:pt x="769" y="854"/>
                  </a:lnTo>
                  <a:lnTo>
                    <a:pt x="715" y="805"/>
                  </a:lnTo>
                  <a:lnTo>
                    <a:pt x="679" y="838"/>
                  </a:lnTo>
                  <a:lnTo>
                    <a:pt x="642" y="862"/>
                  </a:lnTo>
                  <a:lnTo>
                    <a:pt x="605" y="880"/>
                  </a:lnTo>
                  <a:lnTo>
                    <a:pt x="569" y="890"/>
                  </a:lnTo>
                  <a:lnTo>
                    <a:pt x="534" y="896"/>
                  </a:lnTo>
                  <a:lnTo>
                    <a:pt x="500" y="896"/>
                  </a:lnTo>
                  <a:lnTo>
                    <a:pt x="467" y="892"/>
                  </a:lnTo>
                  <a:lnTo>
                    <a:pt x="437" y="884"/>
                  </a:lnTo>
                  <a:lnTo>
                    <a:pt x="408" y="874"/>
                  </a:lnTo>
                  <a:lnTo>
                    <a:pt x="383" y="859"/>
                  </a:lnTo>
                  <a:lnTo>
                    <a:pt x="360" y="843"/>
                  </a:lnTo>
                  <a:lnTo>
                    <a:pt x="342" y="826"/>
                  </a:lnTo>
                  <a:lnTo>
                    <a:pt x="327" y="806"/>
                  </a:lnTo>
                  <a:lnTo>
                    <a:pt x="319" y="788"/>
                  </a:lnTo>
                  <a:lnTo>
                    <a:pt x="316" y="768"/>
                  </a:lnTo>
                  <a:lnTo>
                    <a:pt x="319" y="751"/>
                  </a:lnTo>
                  <a:lnTo>
                    <a:pt x="327" y="734"/>
                  </a:lnTo>
                  <a:lnTo>
                    <a:pt x="341" y="719"/>
                  </a:lnTo>
                  <a:lnTo>
                    <a:pt x="356" y="708"/>
                  </a:lnTo>
                  <a:lnTo>
                    <a:pt x="372" y="701"/>
                  </a:lnTo>
                  <a:lnTo>
                    <a:pt x="385" y="699"/>
                  </a:lnTo>
                  <a:lnTo>
                    <a:pt x="406" y="702"/>
                  </a:lnTo>
                  <a:lnTo>
                    <a:pt x="425" y="709"/>
                  </a:lnTo>
                  <a:lnTo>
                    <a:pt x="446" y="720"/>
                  </a:lnTo>
                  <a:lnTo>
                    <a:pt x="465" y="733"/>
                  </a:lnTo>
                  <a:lnTo>
                    <a:pt x="486" y="745"/>
                  </a:lnTo>
                  <a:lnTo>
                    <a:pt x="510" y="754"/>
                  </a:lnTo>
                  <a:lnTo>
                    <a:pt x="525" y="757"/>
                  </a:lnTo>
                  <a:lnTo>
                    <a:pt x="543" y="757"/>
                  </a:lnTo>
                  <a:lnTo>
                    <a:pt x="561" y="755"/>
                  </a:lnTo>
                  <a:lnTo>
                    <a:pt x="582" y="748"/>
                  </a:lnTo>
                  <a:lnTo>
                    <a:pt x="605" y="736"/>
                  </a:lnTo>
                  <a:lnTo>
                    <a:pt x="629" y="717"/>
                  </a:lnTo>
                  <a:lnTo>
                    <a:pt x="539" y="620"/>
                  </a:lnTo>
                  <a:lnTo>
                    <a:pt x="450" y="519"/>
                  </a:lnTo>
                  <a:lnTo>
                    <a:pt x="406" y="541"/>
                  </a:lnTo>
                  <a:lnTo>
                    <a:pt x="362" y="557"/>
                  </a:lnTo>
                  <a:lnTo>
                    <a:pt x="320" y="569"/>
                  </a:lnTo>
                  <a:lnTo>
                    <a:pt x="280" y="578"/>
                  </a:lnTo>
                  <a:lnTo>
                    <a:pt x="241" y="582"/>
                  </a:lnTo>
                  <a:lnTo>
                    <a:pt x="202" y="582"/>
                  </a:lnTo>
                  <a:lnTo>
                    <a:pt x="166" y="577"/>
                  </a:lnTo>
                  <a:lnTo>
                    <a:pt x="133" y="566"/>
                  </a:lnTo>
                  <a:lnTo>
                    <a:pt x="101" y="551"/>
                  </a:lnTo>
                  <a:lnTo>
                    <a:pt x="72" y="531"/>
                  </a:lnTo>
                  <a:lnTo>
                    <a:pt x="52" y="512"/>
                  </a:lnTo>
                  <a:lnTo>
                    <a:pt x="35" y="493"/>
                  </a:lnTo>
                  <a:lnTo>
                    <a:pt x="22" y="472"/>
                  </a:lnTo>
                  <a:lnTo>
                    <a:pt x="11" y="451"/>
                  </a:lnTo>
                  <a:lnTo>
                    <a:pt x="3" y="420"/>
                  </a:lnTo>
                  <a:lnTo>
                    <a:pt x="0" y="389"/>
                  </a:lnTo>
                  <a:lnTo>
                    <a:pt x="1" y="354"/>
                  </a:lnTo>
                  <a:lnTo>
                    <a:pt x="7" y="319"/>
                  </a:lnTo>
                  <a:lnTo>
                    <a:pt x="18" y="283"/>
                  </a:lnTo>
                  <a:lnTo>
                    <a:pt x="32" y="248"/>
                  </a:lnTo>
                  <a:lnTo>
                    <a:pt x="51" y="212"/>
                  </a:lnTo>
                  <a:lnTo>
                    <a:pt x="71" y="178"/>
                  </a:lnTo>
                  <a:lnTo>
                    <a:pt x="96" y="147"/>
                  </a:lnTo>
                  <a:lnTo>
                    <a:pt x="76" y="130"/>
                  </a:lnTo>
                  <a:lnTo>
                    <a:pt x="67" y="119"/>
                  </a:lnTo>
                  <a:lnTo>
                    <a:pt x="63" y="106"/>
                  </a:lnTo>
                  <a:lnTo>
                    <a:pt x="64" y="94"/>
                  </a:lnTo>
                  <a:lnTo>
                    <a:pt x="67" y="85"/>
                  </a:lnTo>
                  <a:lnTo>
                    <a:pt x="73" y="77"/>
                  </a:lnTo>
                  <a:lnTo>
                    <a:pt x="81" y="70"/>
                  </a:lnTo>
                  <a:lnTo>
                    <a:pt x="90" y="65"/>
                  </a:lnTo>
                  <a:lnTo>
                    <a:pt x="100" y="64"/>
                  </a:lnTo>
                  <a:lnTo>
                    <a:pt x="116" y="66"/>
                  </a:lnTo>
                  <a:lnTo>
                    <a:pt x="127" y="73"/>
                  </a:lnTo>
                  <a:lnTo>
                    <a:pt x="148" y="91"/>
                  </a:lnTo>
                  <a:lnTo>
                    <a:pt x="166" y="75"/>
                  </a:lnTo>
                  <a:lnTo>
                    <a:pt x="189" y="58"/>
                  </a:lnTo>
                  <a:lnTo>
                    <a:pt x="216" y="41"/>
                  </a:lnTo>
                  <a:lnTo>
                    <a:pt x="246" y="26"/>
                  </a:lnTo>
                  <a:lnTo>
                    <a:pt x="276" y="14"/>
                  </a:lnTo>
                  <a:lnTo>
                    <a:pt x="308" y="6"/>
                  </a:lnTo>
                  <a:lnTo>
                    <a:pt x="340" y="1"/>
                  </a:lnTo>
                  <a:lnTo>
                    <a:pt x="371"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45" name="Freeform 20"/>
            <p:cNvSpPr/>
            <p:nvPr/>
          </p:nvSpPr>
          <p:spPr bwMode="auto">
            <a:xfrm>
              <a:off x="7624" y="-559"/>
              <a:ext cx="244" cy="253"/>
            </a:xfrm>
            <a:custGeom>
              <a:avLst/>
              <a:gdLst>
                <a:gd name="T0" fmla="*/ 433 w 487"/>
                <a:gd name="T1" fmla="*/ 0 h 505"/>
                <a:gd name="T2" fmla="*/ 447 w 487"/>
                <a:gd name="T3" fmla="*/ 0 h 505"/>
                <a:gd name="T4" fmla="*/ 461 w 487"/>
                <a:gd name="T5" fmla="*/ 5 h 505"/>
                <a:gd name="T6" fmla="*/ 474 w 487"/>
                <a:gd name="T7" fmla="*/ 14 h 505"/>
                <a:gd name="T8" fmla="*/ 483 w 487"/>
                <a:gd name="T9" fmla="*/ 26 h 505"/>
                <a:gd name="T10" fmla="*/ 487 w 487"/>
                <a:gd name="T11" fmla="*/ 42 h 505"/>
                <a:gd name="T12" fmla="*/ 487 w 487"/>
                <a:gd name="T13" fmla="*/ 57 h 505"/>
                <a:gd name="T14" fmla="*/ 483 w 487"/>
                <a:gd name="T15" fmla="*/ 71 h 505"/>
                <a:gd name="T16" fmla="*/ 474 w 487"/>
                <a:gd name="T17" fmla="*/ 85 h 505"/>
                <a:gd name="T18" fmla="*/ 472 w 487"/>
                <a:gd name="T19" fmla="*/ 87 h 505"/>
                <a:gd name="T20" fmla="*/ 470 w 487"/>
                <a:gd name="T21" fmla="*/ 88 h 505"/>
                <a:gd name="T22" fmla="*/ 468 w 487"/>
                <a:gd name="T23" fmla="*/ 89 h 505"/>
                <a:gd name="T24" fmla="*/ 469 w 487"/>
                <a:gd name="T25" fmla="*/ 89 h 505"/>
                <a:gd name="T26" fmla="*/ 422 w 487"/>
                <a:gd name="T27" fmla="*/ 124 h 505"/>
                <a:gd name="T28" fmla="*/ 379 w 487"/>
                <a:gd name="T29" fmla="*/ 159 h 505"/>
                <a:gd name="T30" fmla="*/ 338 w 487"/>
                <a:gd name="T31" fmla="*/ 196 h 505"/>
                <a:gd name="T32" fmla="*/ 295 w 487"/>
                <a:gd name="T33" fmla="*/ 236 h 505"/>
                <a:gd name="T34" fmla="*/ 246 w 487"/>
                <a:gd name="T35" fmla="*/ 288 h 505"/>
                <a:gd name="T36" fmla="*/ 200 w 487"/>
                <a:gd name="T37" fmla="*/ 340 h 505"/>
                <a:gd name="T38" fmla="*/ 158 w 487"/>
                <a:gd name="T39" fmla="*/ 394 h 505"/>
                <a:gd name="T40" fmla="*/ 93 w 487"/>
                <a:gd name="T41" fmla="*/ 482 h 505"/>
                <a:gd name="T42" fmla="*/ 90 w 487"/>
                <a:gd name="T43" fmla="*/ 487 h 505"/>
                <a:gd name="T44" fmla="*/ 86 w 487"/>
                <a:gd name="T45" fmla="*/ 491 h 505"/>
                <a:gd name="T46" fmla="*/ 73 w 487"/>
                <a:gd name="T47" fmla="*/ 500 h 505"/>
                <a:gd name="T48" fmla="*/ 58 w 487"/>
                <a:gd name="T49" fmla="*/ 505 h 505"/>
                <a:gd name="T50" fmla="*/ 43 w 487"/>
                <a:gd name="T51" fmla="*/ 505 h 505"/>
                <a:gd name="T52" fmla="*/ 28 w 487"/>
                <a:gd name="T53" fmla="*/ 500 h 505"/>
                <a:gd name="T54" fmla="*/ 15 w 487"/>
                <a:gd name="T55" fmla="*/ 491 h 505"/>
                <a:gd name="T56" fmla="*/ 6 w 487"/>
                <a:gd name="T57" fmla="*/ 480 h 505"/>
                <a:gd name="T58" fmla="*/ 1 w 487"/>
                <a:gd name="T59" fmla="*/ 468 h 505"/>
                <a:gd name="T60" fmla="*/ 0 w 487"/>
                <a:gd name="T61" fmla="*/ 454 h 505"/>
                <a:gd name="T62" fmla="*/ 2 w 487"/>
                <a:gd name="T63" fmla="*/ 441 h 505"/>
                <a:gd name="T64" fmla="*/ 7 w 487"/>
                <a:gd name="T65" fmla="*/ 429 h 505"/>
                <a:gd name="T66" fmla="*/ 77 w 487"/>
                <a:gd name="T67" fmla="*/ 335 h 505"/>
                <a:gd name="T68" fmla="*/ 122 w 487"/>
                <a:gd name="T69" fmla="*/ 278 h 505"/>
                <a:gd name="T70" fmla="*/ 171 w 487"/>
                <a:gd name="T71" fmla="*/ 220 h 505"/>
                <a:gd name="T72" fmla="*/ 224 w 487"/>
                <a:gd name="T73" fmla="*/ 165 h 505"/>
                <a:gd name="T74" fmla="*/ 283 w 487"/>
                <a:gd name="T75" fmla="*/ 111 h 505"/>
                <a:gd name="T76" fmla="*/ 344 w 487"/>
                <a:gd name="T77" fmla="*/ 59 h 505"/>
                <a:gd name="T78" fmla="*/ 406 w 487"/>
                <a:gd name="T79" fmla="*/ 10 h 505"/>
                <a:gd name="T80" fmla="*/ 419 w 487"/>
                <a:gd name="T81" fmla="*/ 3 h 505"/>
                <a:gd name="T82" fmla="*/ 433 w 487"/>
                <a:gd name="T8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7" h="505">
                  <a:moveTo>
                    <a:pt x="433" y="0"/>
                  </a:moveTo>
                  <a:lnTo>
                    <a:pt x="447" y="0"/>
                  </a:lnTo>
                  <a:lnTo>
                    <a:pt x="461" y="5"/>
                  </a:lnTo>
                  <a:lnTo>
                    <a:pt x="474" y="14"/>
                  </a:lnTo>
                  <a:lnTo>
                    <a:pt x="483" y="26"/>
                  </a:lnTo>
                  <a:lnTo>
                    <a:pt x="487" y="42"/>
                  </a:lnTo>
                  <a:lnTo>
                    <a:pt x="487" y="57"/>
                  </a:lnTo>
                  <a:lnTo>
                    <a:pt x="483" y="71"/>
                  </a:lnTo>
                  <a:lnTo>
                    <a:pt x="474" y="85"/>
                  </a:lnTo>
                  <a:lnTo>
                    <a:pt x="472" y="87"/>
                  </a:lnTo>
                  <a:lnTo>
                    <a:pt x="470" y="88"/>
                  </a:lnTo>
                  <a:lnTo>
                    <a:pt x="468" y="89"/>
                  </a:lnTo>
                  <a:lnTo>
                    <a:pt x="469" y="89"/>
                  </a:lnTo>
                  <a:lnTo>
                    <a:pt x="422" y="124"/>
                  </a:lnTo>
                  <a:lnTo>
                    <a:pt x="379" y="159"/>
                  </a:lnTo>
                  <a:lnTo>
                    <a:pt x="338" y="196"/>
                  </a:lnTo>
                  <a:lnTo>
                    <a:pt x="295" y="236"/>
                  </a:lnTo>
                  <a:lnTo>
                    <a:pt x="246" y="288"/>
                  </a:lnTo>
                  <a:lnTo>
                    <a:pt x="200" y="340"/>
                  </a:lnTo>
                  <a:lnTo>
                    <a:pt x="158" y="394"/>
                  </a:lnTo>
                  <a:lnTo>
                    <a:pt x="93" y="482"/>
                  </a:lnTo>
                  <a:lnTo>
                    <a:pt x="90" y="487"/>
                  </a:lnTo>
                  <a:lnTo>
                    <a:pt x="86" y="491"/>
                  </a:lnTo>
                  <a:lnTo>
                    <a:pt x="73" y="500"/>
                  </a:lnTo>
                  <a:lnTo>
                    <a:pt x="58" y="505"/>
                  </a:lnTo>
                  <a:lnTo>
                    <a:pt x="43" y="505"/>
                  </a:lnTo>
                  <a:lnTo>
                    <a:pt x="28" y="500"/>
                  </a:lnTo>
                  <a:lnTo>
                    <a:pt x="15" y="491"/>
                  </a:lnTo>
                  <a:lnTo>
                    <a:pt x="6" y="480"/>
                  </a:lnTo>
                  <a:lnTo>
                    <a:pt x="1" y="468"/>
                  </a:lnTo>
                  <a:lnTo>
                    <a:pt x="0" y="454"/>
                  </a:lnTo>
                  <a:lnTo>
                    <a:pt x="2" y="441"/>
                  </a:lnTo>
                  <a:lnTo>
                    <a:pt x="7" y="429"/>
                  </a:lnTo>
                  <a:lnTo>
                    <a:pt x="77" y="335"/>
                  </a:lnTo>
                  <a:lnTo>
                    <a:pt x="122" y="278"/>
                  </a:lnTo>
                  <a:lnTo>
                    <a:pt x="171" y="220"/>
                  </a:lnTo>
                  <a:lnTo>
                    <a:pt x="224" y="165"/>
                  </a:lnTo>
                  <a:lnTo>
                    <a:pt x="283" y="111"/>
                  </a:lnTo>
                  <a:lnTo>
                    <a:pt x="344" y="59"/>
                  </a:lnTo>
                  <a:lnTo>
                    <a:pt x="406" y="10"/>
                  </a:lnTo>
                  <a:lnTo>
                    <a:pt x="419" y="3"/>
                  </a:lnTo>
                  <a:lnTo>
                    <a:pt x="433"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46" name="Freeform 21"/>
            <p:cNvSpPr/>
            <p:nvPr/>
          </p:nvSpPr>
          <p:spPr bwMode="auto">
            <a:xfrm>
              <a:off x="7914" y="-1413"/>
              <a:ext cx="247" cy="256"/>
            </a:xfrm>
            <a:custGeom>
              <a:avLst/>
              <a:gdLst>
                <a:gd name="T0" fmla="*/ 452 w 494"/>
                <a:gd name="T1" fmla="*/ 0 h 514"/>
                <a:gd name="T2" fmla="*/ 466 w 494"/>
                <a:gd name="T3" fmla="*/ 4 h 514"/>
                <a:gd name="T4" fmla="*/ 480 w 494"/>
                <a:gd name="T5" fmla="*/ 15 h 514"/>
                <a:gd name="T6" fmla="*/ 489 w 494"/>
                <a:gd name="T7" fmla="*/ 27 h 514"/>
                <a:gd name="T8" fmla="*/ 494 w 494"/>
                <a:gd name="T9" fmla="*/ 41 h 514"/>
                <a:gd name="T10" fmla="*/ 494 w 494"/>
                <a:gd name="T11" fmla="*/ 55 h 514"/>
                <a:gd name="T12" fmla="*/ 491 w 494"/>
                <a:gd name="T13" fmla="*/ 70 h 514"/>
                <a:gd name="T14" fmla="*/ 483 w 494"/>
                <a:gd name="T15" fmla="*/ 83 h 514"/>
                <a:gd name="T16" fmla="*/ 414 w 494"/>
                <a:gd name="T17" fmla="*/ 176 h 514"/>
                <a:gd name="T18" fmla="*/ 368 w 494"/>
                <a:gd name="T19" fmla="*/ 234 h 514"/>
                <a:gd name="T20" fmla="*/ 320 w 494"/>
                <a:gd name="T21" fmla="*/ 291 h 514"/>
                <a:gd name="T22" fmla="*/ 266 w 494"/>
                <a:gd name="T23" fmla="*/ 345 h 514"/>
                <a:gd name="T24" fmla="*/ 209 w 494"/>
                <a:gd name="T25" fmla="*/ 401 h 514"/>
                <a:gd name="T26" fmla="*/ 148 w 494"/>
                <a:gd name="T27" fmla="*/ 452 h 514"/>
                <a:gd name="T28" fmla="*/ 85 w 494"/>
                <a:gd name="T29" fmla="*/ 501 h 514"/>
                <a:gd name="T30" fmla="*/ 85 w 494"/>
                <a:gd name="T31" fmla="*/ 501 h 514"/>
                <a:gd name="T32" fmla="*/ 71 w 494"/>
                <a:gd name="T33" fmla="*/ 509 h 514"/>
                <a:gd name="T34" fmla="*/ 57 w 494"/>
                <a:gd name="T35" fmla="*/ 514 h 514"/>
                <a:gd name="T36" fmla="*/ 41 w 494"/>
                <a:gd name="T37" fmla="*/ 513 h 514"/>
                <a:gd name="T38" fmla="*/ 27 w 494"/>
                <a:gd name="T39" fmla="*/ 509 h 514"/>
                <a:gd name="T40" fmla="*/ 15 w 494"/>
                <a:gd name="T41" fmla="*/ 500 h 514"/>
                <a:gd name="T42" fmla="*/ 4 w 494"/>
                <a:gd name="T43" fmla="*/ 486 h 514"/>
                <a:gd name="T44" fmla="*/ 0 w 494"/>
                <a:gd name="T45" fmla="*/ 471 h 514"/>
                <a:gd name="T46" fmla="*/ 0 w 494"/>
                <a:gd name="T47" fmla="*/ 456 h 514"/>
                <a:gd name="T48" fmla="*/ 4 w 494"/>
                <a:gd name="T49" fmla="*/ 440 h 514"/>
                <a:gd name="T50" fmla="*/ 15 w 494"/>
                <a:gd name="T51" fmla="*/ 428 h 514"/>
                <a:gd name="T52" fmla="*/ 18 w 494"/>
                <a:gd name="T53" fmla="*/ 424 h 514"/>
                <a:gd name="T54" fmla="*/ 22 w 494"/>
                <a:gd name="T55" fmla="*/ 422 h 514"/>
                <a:gd name="T56" fmla="*/ 26 w 494"/>
                <a:gd name="T57" fmla="*/ 419 h 514"/>
                <a:gd name="T58" fmla="*/ 85 w 494"/>
                <a:gd name="T59" fmla="*/ 374 h 514"/>
                <a:gd name="T60" fmla="*/ 141 w 494"/>
                <a:gd name="T61" fmla="*/ 326 h 514"/>
                <a:gd name="T62" fmla="*/ 195 w 494"/>
                <a:gd name="T63" fmla="*/ 275 h 514"/>
                <a:gd name="T64" fmla="*/ 245 w 494"/>
                <a:gd name="T65" fmla="*/ 224 h 514"/>
                <a:gd name="T66" fmla="*/ 290 w 494"/>
                <a:gd name="T67" fmla="*/ 171 h 514"/>
                <a:gd name="T68" fmla="*/ 332 w 494"/>
                <a:gd name="T69" fmla="*/ 118 h 514"/>
                <a:gd name="T70" fmla="*/ 399 w 494"/>
                <a:gd name="T71" fmla="*/ 27 h 514"/>
                <a:gd name="T72" fmla="*/ 401 w 494"/>
                <a:gd name="T73" fmla="*/ 22 h 514"/>
                <a:gd name="T74" fmla="*/ 405 w 494"/>
                <a:gd name="T75" fmla="*/ 18 h 514"/>
                <a:gd name="T76" fmla="*/ 408 w 494"/>
                <a:gd name="T77" fmla="*/ 15 h 514"/>
                <a:gd name="T78" fmla="*/ 421 w 494"/>
                <a:gd name="T79" fmla="*/ 4 h 514"/>
                <a:gd name="T80" fmla="*/ 437 w 494"/>
                <a:gd name="T81" fmla="*/ 0 h 514"/>
                <a:gd name="T82" fmla="*/ 452 w 494"/>
                <a:gd name="T83"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514">
                  <a:moveTo>
                    <a:pt x="452" y="0"/>
                  </a:moveTo>
                  <a:lnTo>
                    <a:pt x="466" y="4"/>
                  </a:lnTo>
                  <a:lnTo>
                    <a:pt x="480" y="15"/>
                  </a:lnTo>
                  <a:lnTo>
                    <a:pt x="489" y="27"/>
                  </a:lnTo>
                  <a:lnTo>
                    <a:pt x="494" y="41"/>
                  </a:lnTo>
                  <a:lnTo>
                    <a:pt x="494" y="55"/>
                  </a:lnTo>
                  <a:lnTo>
                    <a:pt x="491" y="70"/>
                  </a:lnTo>
                  <a:lnTo>
                    <a:pt x="483" y="83"/>
                  </a:lnTo>
                  <a:lnTo>
                    <a:pt x="414" y="176"/>
                  </a:lnTo>
                  <a:lnTo>
                    <a:pt x="368" y="234"/>
                  </a:lnTo>
                  <a:lnTo>
                    <a:pt x="320" y="291"/>
                  </a:lnTo>
                  <a:lnTo>
                    <a:pt x="266" y="345"/>
                  </a:lnTo>
                  <a:lnTo>
                    <a:pt x="209" y="401"/>
                  </a:lnTo>
                  <a:lnTo>
                    <a:pt x="148" y="452"/>
                  </a:lnTo>
                  <a:lnTo>
                    <a:pt x="85" y="501"/>
                  </a:lnTo>
                  <a:lnTo>
                    <a:pt x="85" y="501"/>
                  </a:lnTo>
                  <a:lnTo>
                    <a:pt x="71" y="509"/>
                  </a:lnTo>
                  <a:lnTo>
                    <a:pt x="57" y="514"/>
                  </a:lnTo>
                  <a:lnTo>
                    <a:pt x="41" y="513"/>
                  </a:lnTo>
                  <a:lnTo>
                    <a:pt x="27" y="509"/>
                  </a:lnTo>
                  <a:lnTo>
                    <a:pt x="15" y="500"/>
                  </a:lnTo>
                  <a:lnTo>
                    <a:pt x="4" y="486"/>
                  </a:lnTo>
                  <a:lnTo>
                    <a:pt x="0" y="471"/>
                  </a:lnTo>
                  <a:lnTo>
                    <a:pt x="0" y="456"/>
                  </a:lnTo>
                  <a:lnTo>
                    <a:pt x="4" y="440"/>
                  </a:lnTo>
                  <a:lnTo>
                    <a:pt x="15" y="428"/>
                  </a:lnTo>
                  <a:lnTo>
                    <a:pt x="18" y="424"/>
                  </a:lnTo>
                  <a:lnTo>
                    <a:pt x="22" y="422"/>
                  </a:lnTo>
                  <a:lnTo>
                    <a:pt x="26" y="419"/>
                  </a:lnTo>
                  <a:lnTo>
                    <a:pt x="85" y="374"/>
                  </a:lnTo>
                  <a:lnTo>
                    <a:pt x="141" y="326"/>
                  </a:lnTo>
                  <a:lnTo>
                    <a:pt x="195" y="275"/>
                  </a:lnTo>
                  <a:lnTo>
                    <a:pt x="245" y="224"/>
                  </a:lnTo>
                  <a:lnTo>
                    <a:pt x="290" y="171"/>
                  </a:lnTo>
                  <a:lnTo>
                    <a:pt x="332" y="118"/>
                  </a:lnTo>
                  <a:lnTo>
                    <a:pt x="399" y="27"/>
                  </a:lnTo>
                  <a:lnTo>
                    <a:pt x="401" y="22"/>
                  </a:lnTo>
                  <a:lnTo>
                    <a:pt x="405" y="18"/>
                  </a:lnTo>
                  <a:lnTo>
                    <a:pt x="408" y="15"/>
                  </a:lnTo>
                  <a:lnTo>
                    <a:pt x="421" y="4"/>
                  </a:lnTo>
                  <a:lnTo>
                    <a:pt x="437" y="0"/>
                  </a:lnTo>
                  <a:lnTo>
                    <a:pt x="452"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grpSp>
      <p:grpSp>
        <p:nvGrpSpPr>
          <p:cNvPr id="47" name="Group 24"/>
          <p:cNvGrpSpPr>
            <a:grpSpLocks noChangeAspect="1"/>
          </p:cNvGrpSpPr>
          <p:nvPr/>
        </p:nvGrpSpPr>
        <p:grpSpPr bwMode="auto">
          <a:xfrm>
            <a:off x="4337393" y="4295242"/>
            <a:ext cx="309776" cy="306516"/>
            <a:chOff x="9124" y="-1661"/>
            <a:chExt cx="1615" cy="1598"/>
          </a:xfrm>
          <a:solidFill>
            <a:schemeClr val="bg1"/>
          </a:solidFill>
        </p:grpSpPr>
        <p:sp>
          <p:nvSpPr>
            <p:cNvPr id="48"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49"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grpSp>
      <p:cxnSp>
        <p:nvCxnSpPr>
          <p:cNvPr id="50" name="58 Conector recto"/>
          <p:cNvCxnSpPr/>
          <p:nvPr/>
        </p:nvCxnSpPr>
        <p:spPr>
          <a:xfrm flipH="1">
            <a:off x="3398622" y="2731462"/>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51" name="50 Conector recto"/>
          <p:cNvCxnSpPr/>
          <p:nvPr/>
        </p:nvCxnSpPr>
        <p:spPr>
          <a:xfrm flipH="1">
            <a:off x="3398622" y="1899471"/>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52" name="Textbox 1"/>
          <p:cNvSpPr/>
          <p:nvPr/>
        </p:nvSpPr>
        <p:spPr>
          <a:xfrm>
            <a:off x="3827351" y="1991862"/>
            <a:ext cx="2268650" cy="718343"/>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a:p>
            <a:pPr>
              <a:lnSpc>
                <a:spcPct val="125000"/>
              </a:lnSpc>
            </a:pPr>
            <a:r>
              <a:rPr lang="en-US" sz="900" dirty="0">
                <a:solidFill>
                  <a:schemeClr val="bg2"/>
                </a:solidFill>
                <a:latin typeface="Source Sans Pro" panose="020B0503030403020204" pitchFamily="34" charset="0"/>
              </a:rPr>
              <a:t>Duis arcu tortor, suscipit eget, imperdiet nec, imperdiet iaculis, ipsum.</a:t>
            </a:r>
          </a:p>
        </p:txBody>
      </p:sp>
      <p:cxnSp>
        <p:nvCxnSpPr>
          <p:cNvPr id="53" name="58 Conector recto"/>
          <p:cNvCxnSpPr/>
          <p:nvPr/>
        </p:nvCxnSpPr>
        <p:spPr>
          <a:xfrm flipH="1">
            <a:off x="3871121" y="3800319"/>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54" name="53 Conector recto"/>
          <p:cNvCxnSpPr/>
          <p:nvPr/>
        </p:nvCxnSpPr>
        <p:spPr>
          <a:xfrm flipH="1">
            <a:off x="3871121" y="2978960"/>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55" name="Textbox 1"/>
          <p:cNvSpPr/>
          <p:nvPr/>
        </p:nvSpPr>
        <p:spPr>
          <a:xfrm>
            <a:off x="4299848" y="3060718"/>
            <a:ext cx="2268650" cy="718343"/>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p>
          <a:p>
            <a:pPr>
              <a:lnSpc>
                <a:spcPct val="125000"/>
              </a:lnSpc>
            </a:pPr>
            <a:r>
              <a:rPr lang="en-US" sz="900" dirty="0">
                <a:solidFill>
                  <a:schemeClr val="bg2"/>
                </a:solidFill>
                <a:latin typeface="Source Sans Pro" panose="020B0503030403020204" pitchFamily="34" charset="0"/>
              </a:rPr>
              <a:t>Duis arcu tortor, suscipit eget, imperdiet nec, imperdiet iaculis, ipsum.</a:t>
            </a:r>
          </a:p>
        </p:txBody>
      </p:sp>
      <p:cxnSp>
        <p:nvCxnSpPr>
          <p:cNvPr id="56" name="58 Conector recto"/>
          <p:cNvCxnSpPr/>
          <p:nvPr/>
        </p:nvCxnSpPr>
        <p:spPr>
          <a:xfrm flipH="1">
            <a:off x="4321118" y="4857813"/>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57" name="56 Conector recto"/>
          <p:cNvCxnSpPr/>
          <p:nvPr/>
        </p:nvCxnSpPr>
        <p:spPr>
          <a:xfrm flipH="1">
            <a:off x="4321118" y="4047085"/>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58" name="Textbox 1"/>
          <p:cNvSpPr/>
          <p:nvPr/>
        </p:nvSpPr>
        <p:spPr>
          <a:xfrm>
            <a:off x="4749848" y="4118214"/>
            <a:ext cx="2268650" cy="718343"/>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nSpc>
                <a:spcPct val="125000"/>
              </a:lnSpc>
            </a:pPr>
            <a:r>
              <a:rPr lang="en-US" sz="900" dirty="0">
                <a:solidFill>
                  <a:schemeClr val="bg2"/>
                </a:solidFill>
                <a:latin typeface="Source Sans Pro" panose="020B0503030403020204" pitchFamily="34" charset="0"/>
              </a:rPr>
              <a:t>Duis arcu tortor, suscipit eget, imperdiet nec, imperdiet iaculis, ipsum.</a:t>
            </a:r>
          </a:p>
        </p:txBody>
      </p:sp>
      <p:cxnSp>
        <p:nvCxnSpPr>
          <p:cNvPr id="59" name="58 Conector recto"/>
          <p:cNvCxnSpPr/>
          <p:nvPr/>
        </p:nvCxnSpPr>
        <p:spPr>
          <a:xfrm flipH="1">
            <a:off x="4746289" y="5944713"/>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60" name="59 Conector recto"/>
          <p:cNvCxnSpPr/>
          <p:nvPr/>
        </p:nvCxnSpPr>
        <p:spPr>
          <a:xfrm flipH="1">
            <a:off x="4746289" y="5133985"/>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61" name="Textbox 1"/>
          <p:cNvSpPr/>
          <p:nvPr/>
        </p:nvSpPr>
        <p:spPr>
          <a:xfrm>
            <a:off x="5175016" y="5205114"/>
            <a:ext cx="2268650" cy="718343"/>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nSpc>
                <a:spcPct val="125000"/>
              </a:lnSpc>
            </a:pPr>
            <a:r>
              <a:rPr lang="en-US" sz="900" dirty="0">
                <a:solidFill>
                  <a:schemeClr val="bg2"/>
                </a:solidFill>
                <a:latin typeface="Source Sans Pro" panose="020B0503030403020204" pitchFamily="34" charset="0"/>
              </a:rPr>
              <a:t>Duis arcu tortor, suscipit eget, imperdiet nec, imperdiet iaculis, ipsum.</a:t>
            </a:r>
          </a:p>
        </p:txBody>
      </p:sp>
      <p:sp>
        <p:nvSpPr>
          <p:cNvPr id="62" name="Freeform 32"/>
          <p:cNvSpPr>
            <a:spLocks noChangeAspect="1" noEditPoints="1"/>
          </p:cNvSpPr>
          <p:nvPr/>
        </p:nvSpPr>
        <p:spPr bwMode="auto">
          <a:xfrm>
            <a:off x="4780139" y="5397644"/>
            <a:ext cx="324438" cy="321222"/>
          </a:xfrm>
          <a:custGeom>
            <a:avLst/>
            <a:gdLst>
              <a:gd name="T0" fmla="*/ 205 w 3226"/>
              <a:gd name="T1" fmla="*/ 2822 h 3195"/>
              <a:gd name="T2" fmla="*/ 228 w 3226"/>
              <a:gd name="T3" fmla="*/ 2929 h 3195"/>
              <a:gd name="T4" fmla="*/ 352 w 3226"/>
              <a:gd name="T5" fmla="*/ 2995 h 3195"/>
              <a:gd name="T6" fmla="*/ 420 w 3226"/>
              <a:gd name="T7" fmla="*/ 2983 h 3195"/>
              <a:gd name="T8" fmla="*/ 764 w 3226"/>
              <a:gd name="T9" fmla="*/ 2709 h 3195"/>
              <a:gd name="T10" fmla="*/ 617 w 3226"/>
              <a:gd name="T11" fmla="*/ 2513 h 3195"/>
              <a:gd name="T12" fmla="*/ 405 w 3226"/>
              <a:gd name="T13" fmla="*/ 2415 h 3195"/>
              <a:gd name="T14" fmla="*/ 667 w 3226"/>
              <a:gd name="T15" fmla="*/ 1802 h 3195"/>
              <a:gd name="T16" fmla="*/ 470 w 3226"/>
              <a:gd name="T17" fmla="*/ 1899 h 3195"/>
              <a:gd name="T18" fmla="*/ 449 w 3226"/>
              <a:gd name="T19" fmla="*/ 2320 h 3195"/>
              <a:gd name="T20" fmla="*/ 686 w 3226"/>
              <a:gd name="T21" fmla="*/ 2440 h 3195"/>
              <a:gd name="T22" fmla="*/ 852 w 3226"/>
              <a:gd name="T23" fmla="*/ 2658 h 3195"/>
              <a:gd name="T24" fmla="*/ 1267 w 3226"/>
              <a:gd name="T25" fmla="*/ 2762 h 3195"/>
              <a:gd name="T26" fmla="*/ 1381 w 3226"/>
              <a:gd name="T27" fmla="*/ 2623 h 3195"/>
              <a:gd name="T28" fmla="*/ 1412 w 3226"/>
              <a:gd name="T29" fmla="*/ 2379 h 3195"/>
              <a:gd name="T30" fmla="*/ 1324 w 3226"/>
              <a:gd name="T31" fmla="*/ 2128 h 3195"/>
              <a:gd name="T32" fmla="*/ 1125 w 3226"/>
              <a:gd name="T33" fmla="*/ 1915 h 3195"/>
              <a:gd name="T34" fmla="*/ 872 w 3226"/>
              <a:gd name="T35" fmla="*/ 1805 h 3195"/>
              <a:gd name="T36" fmla="*/ 1568 w 3226"/>
              <a:gd name="T37" fmla="*/ 2177 h 3195"/>
              <a:gd name="T38" fmla="*/ 1616 w 3226"/>
              <a:gd name="T39" fmla="*/ 2450 h 3195"/>
              <a:gd name="T40" fmla="*/ 2428 w 3226"/>
              <a:gd name="T41" fmla="*/ 1633 h 3195"/>
              <a:gd name="T42" fmla="*/ 2519 w 3226"/>
              <a:gd name="T43" fmla="*/ 1416 h 3195"/>
              <a:gd name="T44" fmla="*/ 2495 w 3226"/>
              <a:gd name="T45" fmla="*/ 1169 h 3195"/>
              <a:gd name="T46" fmla="*/ 1281 w 3226"/>
              <a:gd name="T47" fmla="*/ 1782 h 3195"/>
              <a:gd name="T48" fmla="*/ 1462 w 3226"/>
              <a:gd name="T49" fmla="*/ 1977 h 3195"/>
              <a:gd name="T50" fmla="*/ 2363 w 3226"/>
              <a:gd name="T51" fmla="*/ 934 h 3195"/>
              <a:gd name="T52" fmla="*/ 2158 w 3226"/>
              <a:gd name="T53" fmla="*/ 771 h 3195"/>
              <a:gd name="T54" fmla="*/ 1710 w 3226"/>
              <a:gd name="T55" fmla="*/ 720 h 3195"/>
              <a:gd name="T56" fmla="*/ 768 w 3226"/>
              <a:gd name="T57" fmla="*/ 1594 h 3195"/>
              <a:gd name="T58" fmla="*/ 2008 w 3226"/>
              <a:gd name="T59" fmla="*/ 713 h 3195"/>
              <a:gd name="T60" fmla="*/ 2317 w 3226"/>
              <a:gd name="T61" fmla="*/ 202 h 3195"/>
              <a:gd name="T62" fmla="*/ 2105 w 3226"/>
              <a:gd name="T63" fmla="*/ 273 h 3195"/>
              <a:gd name="T64" fmla="*/ 1998 w 3226"/>
              <a:gd name="T65" fmla="*/ 507 h 3195"/>
              <a:gd name="T66" fmla="*/ 2307 w 3226"/>
              <a:gd name="T67" fmla="*/ 624 h 3195"/>
              <a:gd name="T68" fmla="*/ 2557 w 3226"/>
              <a:gd name="T69" fmla="*/ 855 h 3195"/>
              <a:gd name="T70" fmla="*/ 2701 w 3226"/>
              <a:gd name="T71" fmla="*/ 1150 h 3195"/>
              <a:gd name="T72" fmla="*/ 2723 w 3226"/>
              <a:gd name="T73" fmla="*/ 1345 h 3195"/>
              <a:gd name="T74" fmla="*/ 2997 w 3226"/>
              <a:gd name="T75" fmla="*/ 1013 h 3195"/>
              <a:gd name="T76" fmla="*/ 3017 w 3226"/>
              <a:gd name="T77" fmla="*/ 759 h 3195"/>
              <a:gd name="T78" fmla="*/ 2903 w 3226"/>
              <a:gd name="T79" fmla="*/ 493 h 3195"/>
              <a:gd name="T80" fmla="*/ 2682 w 3226"/>
              <a:gd name="T81" fmla="*/ 291 h 3195"/>
              <a:gd name="T82" fmla="*/ 2418 w 3226"/>
              <a:gd name="T83" fmla="*/ 202 h 3195"/>
              <a:gd name="T84" fmla="*/ 2557 w 3226"/>
              <a:gd name="T85" fmla="*/ 25 h 3195"/>
              <a:gd name="T86" fmla="*/ 2858 w 3226"/>
              <a:gd name="T87" fmla="*/ 168 h 3195"/>
              <a:gd name="T88" fmla="*/ 3088 w 3226"/>
              <a:gd name="T89" fmla="*/ 409 h 3195"/>
              <a:gd name="T90" fmla="*/ 3208 w 3226"/>
              <a:gd name="T91" fmla="*/ 687 h 3195"/>
              <a:gd name="T92" fmla="*/ 3216 w 3226"/>
              <a:gd name="T93" fmla="*/ 970 h 3195"/>
              <a:gd name="T94" fmla="*/ 3110 w 3226"/>
              <a:gd name="T95" fmla="*/ 1228 h 3195"/>
              <a:gd name="T96" fmla="*/ 1434 w 3226"/>
              <a:gd name="T97" fmla="*/ 2903 h 3195"/>
              <a:gd name="T98" fmla="*/ 467 w 3226"/>
              <a:gd name="T99" fmla="*/ 3177 h 3195"/>
              <a:gd name="T100" fmla="*/ 400 w 3226"/>
              <a:gd name="T101" fmla="*/ 3190 h 3195"/>
              <a:gd name="T102" fmla="*/ 260 w 3226"/>
              <a:gd name="T103" fmla="*/ 3183 h 3195"/>
              <a:gd name="T104" fmla="*/ 73 w 3226"/>
              <a:gd name="T105" fmla="*/ 3060 h 3195"/>
              <a:gd name="T106" fmla="*/ 0 w 3226"/>
              <a:gd name="T107" fmla="*/ 2846 h 3195"/>
              <a:gd name="T108" fmla="*/ 10 w 3226"/>
              <a:gd name="T109" fmla="*/ 2768 h 3195"/>
              <a:gd name="T110" fmla="*/ 266 w 3226"/>
              <a:gd name="T111" fmla="*/ 1856 h 3195"/>
              <a:gd name="T112" fmla="*/ 1396 w 3226"/>
              <a:gd name="T113" fmla="*/ 683 h 3195"/>
              <a:gd name="T114" fmla="*/ 1401 w 3226"/>
              <a:gd name="T115" fmla="*/ 678 h 3195"/>
              <a:gd name="T116" fmla="*/ 2029 w 3226"/>
              <a:gd name="T117" fmla="*/ 85 h 3195"/>
              <a:gd name="T118" fmla="*/ 2305 w 3226"/>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6" h="3195">
                <a:moveTo>
                  <a:pt x="318" y="2409"/>
                </a:moveTo>
                <a:lnTo>
                  <a:pt x="211" y="2790"/>
                </a:lnTo>
                <a:lnTo>
                  <a:pt x="210" y="2798"/>
                </a:lnTo>
                <a:lnTo>
                  <a:pt x="207" y="2809"/>
                </a:lnTo>
                <a:lnTo>
                  <a:pt x="205" y="2822"/>
                </a:lnTo>
                <a:lnTo>
                  <a:pt x="203" y="2835"/>
                </a:lnTo>
                <a:lnTo>
                  <a:pt x="202" y="2846"/>
                </a:lnTo>
                <a:lnTo>
                  <a:pt x="205" y="2876"/>
                </a:lnTo>
                <a:lnTo>
                  <a:pt x="213" y="2903"/>
                </a:lnTo>
                <a:lnTo>
                  <a:pt x="228" y="2929"/>
                </a:lnTo>
                <a:lnTo>
                  <a:pt x="245" y="2951"/>
                </a:lnTo>
                <a:lnTo>
                  <a:pt x="268" y="2970"/>
                </a:lnTo>
                <a:lnTo>
                  <a:pt x="294" y="2983"/>
                </a:lnTo>
                <a:lnTo>
                  <a:pt x="322" y="2992"/>
                </a:lnTo>
                <a:lnTo>
                  <a:pt x="352" y="2995"/>
                </a:lnTo>
                <a:lnTo>
                  <a:pt x="367" y="2994"/>
                </a:lnTo>
                <a:lnTo>
                  <a:pt x="383" y="2991"/>
                </a:lnTo>
                <a:lnTo>
                  <a:pt x="398" y="2988"/>
                </a:lnTo>
                <a:lnTo>
                  <a:pt x="411" y="2985"/>
                </a:lnTo>
                <a:lnTo>
                  <a:pt x="420" y="2983"/>
                </a:lnTo>
                <a:lnTo>
                  <a:pt x="796" y="2885"/>
                </a:lnTo>
                <a:lnTo>
                  <a:pt x="795" y="2842"/>
                </a:lnTo>
                <a:lnTo>
                  <a:pt x="790" y="2797"/>
                </a:lnTo>
                <a:lnTo>
                  <a:pt x="780" y="2753"/>
                </a:lnTo>
                <a:lnTo>
                  <a:pt x="764" y="2709"/>
                </a:lnTo>
                <a:lnTo>
                  <a:pt x="744" y="2666"/>
                </a:lnTo>
                <a:lnTo>
                  <a:pt x="720" y="2625"/>
                </a:lnTo>
                <a:lnTo>
                  <a:pt x="690" y="2585"/>
                </a:lnTo>
                <a:lnTo>
                  <a:pt x="655" y="2547"/>
                </a:lnTo>
                <a:lnTo>
                  <a:pt x="617" y="2513"/>
                </a:lnTo>
                <a:lnTo>
                  <a:pt x="577" y="2484"/>
                </a:lnTo>
                <a:lnTo>
                  <a:pt x="536" y="2460"/>
                </a:lnTo>
                <a:lnTo>
                  <a:pt x="493" y="2441"/>
                </a:lnTo>
                <a:lnTo>
                  <a:pt x="450" y="2425"/>
                </a:lnTo>
                <a:lnTo>
                  <a:pt x="405" y="2415"/>
                </a:lnTo>
                <a:lnTo>
                  <a:pt x="362" y="2410"/>
                </a:lnTo>
                <a:lnTo>
                  <a:pt x="318" y="2409"/>
                </a:lnTo>
                <a:close/>
                <a:moveTo>
                  <a:pt x="768" y="1794"/>
                </a:moveTo>
                <a:lnTo>
                  <a:pt x="718" y="1796"/>
                </a:lnTo>
                <a:lnTo>
                  <a:pt x="667" y="1802"/>
                </a:lnTo>
                <a:lnTo>
                  <a:pt x="620" y="1814"/>
                </a:lnTo>
                <a:lnTo>
                  <a:pt x="572" y="1830"/>
                </a:lnTo>
                <a:lnTo>
                  <a:pt x="528" y="1851"/>
                </a:lnTo>
                <a:lnTo>
                  <a:pt x="487" y="1878"/>
                </a:lnTo>
                <a:lnTo>
                  <a:pt x="470" y="1899"/>
                </a:lnTo>
                <a:lnTo>
                  <a:pt x="457" y="1923"/>
                </a:lnTo>
                <a:lnTo>
                  <a:pt x="447" y="1946"/>
                </a:lnTo>
                <a:lnTo>
                  <a:pt x="346" y="2307"/>
                </a:lnTo>
                <a:lnTo>
                  <a:pt x="398" y="2311"/>
                </a:lnTo>
                <a:lnTo>
                  <a:pt x="449" y="2320"/>
                </a:lnTo>
                <a:lnTo>
                  <a:pt x="499" y="2336"/>
                </a:lnTo>
                <a:lnTo>
                  <a:pt x="549" y="2354"/>
                </a:lnTo>
                <a:lnTo>
                  <a:pt x="596" y="2378"/>
                </a:lnTo>
                <a:lnTo>
                  <a:pt x="642" y="2406"/>
                </a:lnTo>
                <a:lnTo>
                  <a:pt x="686" y="2440"/>
                </a:lnTo>
                <a:lnTo>
                  <a:pt x="726" y="2476"/>
                </a:lnTo>
                <a:lnTo>
                  <a:pt x="765" y="2518"/>
                </a:lnTo>
                <a:lnTo>
                  <a:pt x="799" y="2563"/>
                </a:lnTo>
                <a:lnTo>
                  <a:pt x="828" y="2610"/>
                </a:lnTo>
                <a:lnTo>
                  <a:pt x="852" y="2658"/>
                </a:lnTo>
                <a:lnTo>
                  <a:pt x="869" y="2708"/>
                </a:lnTo>
                <a:lnTo>
                  <a:pt x="883" y="2758"/>
                </a:lnTo>
                <a:lnTo>
                  <a:pt x="891" y="2809"/>
                </a:lnTo>
                <a:lnTo>
                  <a:pt x="895" y="2859"/>
                </a:lnTo>
                <a:lnTo>
                  <a:pt x="1267" y="2762"/>
                </a:lnTo>
                <a:lnTo>
                  <a:pt x="1286" y="2755"/>
                </a:lnTo>
                <a:lnTo>
                  <a:pt x="1303" y="2747"/>
                </a:lnTo>
                <a:lnTo>
                  <a:pt x="1334" y="2708"/>
                </a:lnTo>
                <a:lnTo>
                  <a:pt x="1360" y="2666"/>
                </a:lnTo>
                <a:lnTo>
                  <a:pt x="1381" y="2623"/>
                </a:lnTo>
                <a:lnTo>
                  <a:pt x="1396" y="2578"/>
                </a:lnTo>
                <a:lnTo>
                  <a:pt x="1408" y="2530"/>
                </a:lnTo>
                <a:lnTo>
                  <a:pt x="1414" y="2481"/>
                </a:lnTo>
                <a:lnTo>
                  <a:pt x="1415" y="2431"/>
                </a:lnTo>
                <a:lnTo>
                  <a:pt x="1412" y="2379"/>
                </a:lnTo>
                <a:lnTo>
                  <a:pt x="1403" y="2328"/>
                </a:lnTo>
                <a:lnTo>
                  <a:pt x="1390" y="2277"/>
                </a:lnTo>
                <a:lnTo>
                  <a:pt x="1372" y="2226"/>
                </a:lnTo>
                <a:lnTo>
                  <a:pt x="1351" y="2177"/>
                </a:lnTo>
                <a:lnTo>
                  <a:pt x="1324" y="2128"/>
                </a:lnTo>
                <a:lnTo>
                  <a:pt x="1292" y="2080"/>
                </a:lnTo>
                <a:lnTo>
                  <a:pt x="1256" y="2034"/>
                </a:lnTo>
                <a:lnTo>
                  <a:pt x="1216" y="1991"/>
                </a:lnTo>
                <a:lnTo>
                  <a:pt x="1171" y="1951"/>
                </a:lnTo>
                <a:lnTo>
                  <a:pt x="1125" y="1915"/>
                </a:lnTo>
                <a:lnTo>
                  <a:pt x="1077" y="1883"/>
                </a:lnTo>
                <a:lnTo>
                  <a:pt x="1026" y="1857"/>
                </a:lnTo>
                <a:lnTo>
                  <a:pt x="975" y="1835"/>
                </a:lnTo>
                <a:lnTo>
                  <a:pt x="924" y="1818"/>
                </a:lnTo>
                <a:lnTo>
                  <a:pt x="872" y="1805"/>
                </a:lnTo>
                <a:lnTo>
                  <a:pt x="820" y="1797"/>
                </a:lnTo>
                <a:lnTo>
                  <a:pt x="768" y="1794"/>
                </a:lnTo>
                <a:close/>
                <a:moveTo>
                  <a:pt x="2495" y="1169"/>
                </a:moveTo>
                <a:lnTo>
                  <a:pt x="1542" y="2114"/>
                </a:lnTo>
                <a:lnTo>
                  <a:pt x="1568" y="2177"/>
                </a:lnTo>
                <a:lnTo>
                  <a:pt x="1590" y="2243"/>
                </a:lnTo>
                <a:lnTo>
                  <a:pt x="1605" y="2309"/>
                </a:lnTo>
                <a:lnTo>
                  <a:pt x="1615" y="2375"/>
                </a:lnTo>
                <a:lnTo>
                  <a:pt x="1616" y="2413"/>
                </a:lnTo>
                <a:lnTo>
                  <a:pt x="1616" y="2450"/>
                </a:lnTo>
                <a:lnTo>
                  <a:pt x="2395" y="1673"/>
                </a:lnTo>
                <a:lnTo>
                  <a:pt x="2393" y="1672"/>
                </a:lnTo>
                <a:lnTo>
                  <a:pt x="2394" y="1671"/>
                </a:lnTo>
                <a:lnTo>
                  <a:pt x="2396" y="1670"/>
                </a:lnTo>
                <a:lnTo>
                  <a:pt x="2428" y="1633"/>
                </a:lnTo>
                <a:lnTo>
                  <a:pt x="2456" y="1594"/>
                </a:lnTo>
                <a:lnTo>
                  <a:pt x="2479" y="1553"/>
                </a:lnTo>
                <a:lnTo>
                  <a:pt x="2497" y="1509"/>
                </a:lnTo>
                <a:lnTo>
                  <a:pt x="2511" y="1463"/>
                </a:lnTo>
                <a:lnTo>
                  <a:pt x="2519" y="1416"/>
                </a:lnTo>
                <a:lnTo>
                  <a:pt x="2523" y="1368"/>
                </a:lnTo>
                <a:lnTo>
                  <a:pt x="2523" y="1319"/>
                </a:lnTo>
                <a:lnTo>
                  <a:pt x="2518" y="1269"/>
                </a:lnTo>
                <a:lnTo>
                  <a:pt x="2509" y="1219"/>
                </a:lnTo>
                <a:lnTo>
                  <a:pt x="2495" y="1169"/>
                </a:lnTo>
                <a:close/>
                <a:moveTo>
                  <a:pt x="2113" y="750"/>
                </a:moveTo>
                <a:lnTo>
                  <a:pt x="1152" y="1701"/>
                </a:lnTo>
                <a:lnTo>
                  <a:pt x="1196" y="1726"/>
                </a:lnTo>
                <a:lnTo>
                  <a:pt x="1238" y="1753"/>
                </a:lnTo>
                <a:lnTo>
                  <a:pt x="1281" y="1782"/>
                </a:lnTo>
                <a:lnTo>
                  <a:pt x="1320" y="1815"/>
                </a:lnTo>
                <a:lnTo>
                  <a:pt x="1358" y="1849"/>
                </a:lnTo>
                <a:lnTo>
                  <a:pt x="1396" y="1890"/>
                </a:lnTo>
                <a:lnTo>
                  <a:pt x="1430" y="1933"/>
                </a:lnTo>
                <a:lnTo>
                  <a:pt x="1462" y="1977"/>
                </a:lnTo>
                <a:lnTo>
                  <a:pt x="1492" y="2022"/>
                </a:lnTo>
                <a:lnTo>
                  <a:pt x="2454" y="1069"/>
                </a:lnTo>
                <a:lnTo>
                  <a:pt x="2427" y="1023"/>
                </a:lnTo>
                <a:lnTo>
                  <a:pt x="2397" y="977"/>
                </a:lnTo>
                <a:lnTo>
                  <a:pt x="2363" y="934"/>
                </a:lnTo>
                <a:lnTo>
                  <a:pt x="2325" y="893"/>
                </a:lnTo>
                <a:lnTo>
                  <a:pt x="2285" y="857"/>
                </a:lnTo>
                <a:lnTo>
                  <a:pt x="2245" y="824"/>
                </a:lnTo>
                <a:lnTo>
                  <a:pt x="2201" y="796"/>
                </a:lnTo>
                <a:lnTo>
                  <a:pt x="2158" y="771"/>
                </a:lnTo>
                <a:lnTo>
                  <a:pt x="2113" y="750"/>
                </a:lnTo>
                <a:close/>
                <a:moveTo>
                  <a:pt x="1855" y="695"/>
                </a:moveTo>
                <a:lnTo>
                  <a:pt x="1806" y="699"/>
                </a:lnTo>
                <a:lnTo>
                  <a:pt x="1757" y="707"/>
                </a:lnTo>
                <a:lnTo>
                  <a:pt x="1710" y="720"/>
                </a:lnTo>
                <a:lnTo>
                  <a:pt x="1665" y="737"/>
                </a:lnTo>
                <a:lnTo>
                  <a:pt x="1622" y="760"/>
                </a:lnTo>
                <a:lnTo>
                  <a:pt x="1582" y="787"/>
                </a:lnTo>
                <a:lnTo>
                  <a:pt x="1545" y="819"/>
                </a:lnTo>
                <a:lnTo>
                  <a:pt x="768" y="1594"/>
                </a:lnTo>
                <a:lnTo>
                  <a:pt x="841" y="1598"/>
                </a:lnTo>
                <a:lnTo>
                  <a:pt x="915" y="1610"/>
                </a:lnTo>
                <a:lnTo>
                  <a:pt x="987" y="1629"/>
                </a:lnTo>
                <a:lnTo>
                  <a:pt x="1058" y="1653"/>
                </a:lnTo>
                <a:lnTo>
                  <a:pt x="2008" y="713"/>
                </a:lnTo>
                <a:lnTo>
                  <a:pt x="1956" y="703"/>
                </a:lnTo>
                <a:lnTo>
                  <a:pt x="1906" y="697"/>
                </a:lnTo>
                <a:lnTo>
                  <a:pt x="1855" y="695"/>
                </a:lnTo>
                <a:close/>
                <a:moveTo>
                  <a:pt x="2364" y="200"/>
                </a:moveTo>
                <a:lnTo>
                  <a:pt x="2317" y="202"/>
                </a:lnTo>
                <a:lnTo>
                  <a:pt x="2271" y="208"/>
                </a:lnTo>
                <a:lnTo>
                  <a:pt x="2226" y="219"/>
                </a:lnTo>
                <a:lnTo>
                  <a:pt x="2184" y="233"/>
                </a:lnTo>
                <a:lnTo>
                  <a:pt x="2144" y="251"/>
                </a:lnTo>
                <a:lnTo>
                  <a:pt x="2105" y="273"/>
                </a:lnTo>
                <a:lnTo>
                  <a:pt x="2070" y="299"/>
                </a:lnTo>
                <a:lnTo>
                  <a:pt x="2037" y="328"/>
                </a:lnTo>
                <a:lnTo>
                  <a:pt x="1869" y="494"/>
                </a:lnTo>
                <a:lnTo>
                  <a:pt x="1934" y="497"/>
                </a:lnTo>
                <a:lnTo>
                  <a:pt x="1998" y="507"/>
                </a:lnTo>
                <a:lnTo>
                  <a:pt x="2062" y="520"/>
                </a:lnTo>
                <a:lnTo>
                  <a:pt x="2125" y="538"/>
                </a:lnTo>
                <a:lnTo>
                  <a:pt x="2187" y="563"/>
                </a:lnTo>
                <a:lnTo>
                  <a:pt x="2248" y="591"/>
                </a:lnTo>
                <a:lnTo>
                  <a:pt x="2307" y="624"/>
                </a:lnTo>
                <a:lnTo>
                  <a:pt x="2362" y="663"/>
                </a:lnTo>
                <a:lnTo>
                  <a:pt x="2416" y="705"/>
                </a:lnTo>
                <a:lnTo>
                  <a:pt x="2467" y="752"/>
                </a:lnTo>
                <a:lnTo>
                  <a:pt x="2514" y="802"/>
                </a:lnTo>
                <a:lnTo>
                  <a:pt x="2557" y="855"/>
                </a:lnTo>
                <a:lnTo>
                  <a:pt x="2595" y="910"/>
                </a:lnTo>
                <a:lnTo>
                  <a:pt x="2629" y="967"/>
                </a:lnTo>
                <a:lnTo>
                  <a:pt x="2658" y="1026"/>
                </a:lnTo>
                <a:lnTo>
                  <a:pt x="2682" y="1088"/>
                </a:lnTo>
                <a:lnTo>
                  <a:pt x="2701" y="1150"/>
                </a:lnTo>
                <a:lnTo>
                  <a:pt x="2715" y="1213"/>
                </a:lnTo>
                <a:lnTo>
                  <a:pt x="2723" y="1278"/>
                </a:lnTo>
                <a:lnTo>
                  <a:pt x="2724" y="1300"/>
                </a:lnTo>
                <a:lnTo>
                  <a:pt x="2723" y="1323"/>
                </a:lnTo>
                <a:lnTo>
                  <a:pt x="2723" y="1345"/>
                </a:lnTo>
                <a:lnTo>
                  <a:pt x="2892" y="1175"/>
                </a:lnTo>
                <a:lnTo>
                  <a:pt x="2925" y="1139"/>
                </a:lnTo>
                <a:lnTo>
                  <a:pt x="2954" y="1100"/>
                </a:lnTo>
                <a:lnTo>
                  <a:pt x="2978" y="1057"/>
                </a:lnTo>
                <a:lnTo>
                  <a:pt x="2997" y="1013"/>
                </a:lnTo>
                <a:lnTo>
                  <a:pt x="3011" y="966"/>
                </a:lnTo>
                <a:lnTo>
                  <a:pt x="3020" y="917"/>
                </a:lnTo>
                <a:lnTo>
                  <a:pt x="3024" y="867"/>
                </a:lnTo>
                <a:lnTo>
                  <a:pt x="3023" y="815"/>
                </a:lnTo>
                <a:lnTo>
                  <a:pt x="3017" y="759"/>
                </a:lnTo>
                <a:lnTo>
                  <a:pt x="3005" y="704"/>
                </a:lnTo>
                <a:lnTo>
                  <a:pt x="2987" y="649"/>
                </a:lnTo>
                <a:lnTo>
                  <a:pt x="2964" y="595"/>
                </a:lnTo>
                <a:lnTo>
                  <a:pt x="2936" y="543"/>
                </a:lnTo>
                <a:lnTo>
                  <a:pt x="2903" y="493"/>
                </a:lnTo>
                <a:lnTo>
                  <a:pt x="2865" y="444"/>
                </a:lnTo>
                <a:lnTo>
                  <a:pt x="2821" y="398"/>
                </a:lnTo>
                <a:lnTo>
                  <a:pt x="2777" y="358"/>
                </a:lnTo>
                <a:lnTo>
                  <a:pt x="2730" y="323"/>
                </a:lnTo>
                <a:lnTo>
                  <a:pt x="2682" y="291"/>
                </a:lnTo>
                <a:lnTo>
                  <a:pt x="2631" y="264"/>
                </a:lnTo>
                <a:lnTo>
                  <a:pt x="2580" y="241"/>
                </a:lnTo>
                <a:lnTo>
                  <a:pt x="2526" y="224"/>
                </a:lnTo>
                <a:lnTo>
                  <a:pt x="2473" y="210"/>
                </a:lnTo>
                <a:lnTo>
                  <a:pt x="2418" y="202"/>
                </a:lnTo>
                <a:lnTo>
                  <a:pt x="2364" y="200"/>
                </a:lnTo>
                <a:close/>
                <a:moveTo>
                  <a:pt x="2364" y="0"/>
                </a:moveTo>
                <a:lnTo>
                  <a:pt x="2429" y="3"/>
                </a:lnTo>
                <a:lnTo>
                  <a:pt x="2493" y="11"/>
                </a:lnTo>
                <a:lnTo>
                  <a:pt x="2557" y="25"/>
                </a:lnTo>
                <a:lnTo>
                  <a:pt x="2620" y="43"/>
                </a:lnTo>
                <a:lnTo>
                  <a:pt x="2683" y="67"/>
                </a:lnTo>
                <a:lnTo>
                  <a:pt x="2743" y="96"/>
                </a:lnTo>
                <a:lnTo>
                  <a:pt x="2802" y="130"/>
                </a:lnTo>
                <a:lnTo>
                  <a:pt x="2858" y="168"/>
                </a:lnTo>
                <a:lnTo>
                  <a:pt x="2913" y="210"/>
                </a:lnTo>
                <a:lnTo>
                  <a:pt x="2964" y="257"/>
                </a:lnTo>
                <a:lnTo>
                  <a:pt x="3010" y="306"/>
                </a:lnTo>
                <a:lnTo>
                  <a:pt x="3051" y="356"/>
                </a:lnTo>
                <a:lnTo>
                  <a:pt x="3088" y="409"/>
                </a:lnTo>
                <a:lnTo>
                  <a:pt x="3121" y="463"/>
                </a:lnTo>
                <a:lnTo>
                  <a:pt x="3149" y="518"/>
                </a:lnTo>
                <a:lnTo>
                  <a:pt x="3173" y="573"/>
                </a:lnTo>
                <a:lnTo>
                  <a:pt x="3192" y="630"/>
                </a:lnTo>
                <a:lnTo>
                  <a:pt x="3208" y="687"/>
                </a:lnTo>
                <a:lnTo>
                  <a:pt x="3218" y="745"/>
                </a:lnTo>
                <a:lnTo>
                  <a:pt x="3224" y="802"/>
                </a:lnTo>
                <a:lnTo>
                  <a:pt x="3226" y="859"/>
                </a:lnTo>
                <a:lnTo>
                  <a:pt x="3223" y="915"/>
                </a:lnTo>
                <a:lnTo>
                  <a:pt x="3216" y="970"/>
                </a:lnTo>
                <a:lnTo>
                  <a:pt x="3204" y="1025"/>
                </a:lnTo>
                <a:lnTo>
                  <a:pt x="3187" y="1078"/>
                </a:lnTo>
                <a:lnTo>
                  <a:pt x="3167" y="1131"/>
                </a:lnTo>
                <a:lnTo>
                  <a:pt x="3141" y="1180"/>
                </a:lnTo>
                <a:lnTo>
                  <a:pt x="3110" y="1228"/>
                </a:lnTo>
                <a:lnTo>
                  <a:pt x="3075" y="1273"/>
                </a:lnTo>
                <a:lnTo>
                  <a:pt x="3036" y="1316"/>
                </a:lnTo>
                <a:lnTo>
                  <a:pt x="1497" y="2852"/>
                </a:lnTo>
                <a:lnTo>
                  <a:pt x="1466" y="2880"/>
                </a:lnTo>
                <a:lnTo>
                  <a:pt x="1434" y="2903"/>
                </a:lnTo>
                <a:lnTo>
                  <a:pt x="1399" y="2924"/>
                </a:lnTo>
                <a:lnTo>
                  <a:pt x="1363" y="2940"/>
                </a:lnTo>
                <a:lnTo>
                  <a:pt x="1325" y="2954"/>
                </a:lnTo>
                <a:lnTo>
                  <a:pt x="470" y="3176"/>
                </a:lnTo>
                <a:lnTo>
                  <a:pt x="467" y="3177"/>
                </a:lnTo>
                <a:lnTo>
                  <a:pt x="459" y="3179"/>
                </a:lnTo>
                <a:lnTo>
                  <a:pt x="447" y="3181"/>
                </a:lnTo>
                <a:lnTo>
                  <a:pt x="433" y="3184"/>
                </a:lnTo>
                <a:lnTo>
                  <a:pt x="417" y="3187"/>
                </a:lnTo>
                <a:lnTo>
                  <a:pt x="400" y="3190"/>
                </a:lnTo>
                <a:lnTo>
                  <a:pt x="384" y="3193"/>
                </a:lnTo>
                <a:lnTo>
                  <a:pt x="368" y="3194"/>
                </a:lnTo>
                <a:lnTo>
                  <a:pt x="354" y="3195"/>
                </a:lnTo>
                <a:lnTo>
                  <a:pt x="305" y="3192"/>
                </a:lnTo>
                <a:lnTo>
                  <a:pt x="260" y="3183"/>
                </a:lnTo>
                <a:lnTo>
                  <a:pt x="215" y="3168"/>
                </a:lnTo>
                <a:lnTo>
                  <a:pt x="175" y="3147"/>
                </a:lnTo>
                <a:lnTo>
                  <a:pt x="137" y="3123"/>
                </a:lnTo>
                <a:lnTo>
                  <a:pt x="103" y="3093"/>
                </a:lnTo>
                <a:lnTo>
                  <a:pt x="73" y="3060"/>
                </a:lnTo>
                <a:lnTo>
                  <a:pt x="48" y="3022"/>
                </a:lnTo>
                <a:lnTo>
                  <a:pt x="28" y="2982"/>
                </a:lnTo>
                <a:lnTo>
                  <a:pt x="12" y="2939"/>
                </a:lnTo>
                <a:lnTo>
                  <a:pt x="3" y="2893"/>
                </a:lnTo>
                <a:lnTo>
                  <a:pt x="0" y="2846"/>
                </a:lnTo>
                <a:lnTo>
                  <a:pt x="1" y="2832"/>
                </a:lnTo>
                <a:lnTo>
                  <a:pt x="2" y="2816"/>
                </a:lnTo>
                <a:lnTo>
                  <a:pt x="5" y="2799"/>
                </a:lnTo>
                <a:lnTo>
                  <a:pt x="8" y="2782"/>
                </a:lnTo>
                <a:lnTo>
                  <a:pt x="10" y="2768"/>
                </a:lnTo>
                <a:lnTo>
                  <a:pt x="13" y="2755"/>
                </a:lnTo>
                <a:lnTo>
                  <a:pt x="15" y="2746"/>
                </a:lnTo>
                <a:lnTo>
                  <a:pt x="15" y="2743"/>
                </a:lnTo>
                <a:lnTo>
                  <a:pt x="253" y="1893"/>
                </a:lnTo>
                <a:lnTo>
                  <a:pt x="266" y="1856"/>
                </a:lnTo>
                <a:lnTo>
                  <a:pt x="284" y="1819"/>
                </a:lnTo>
                <a:lnTo>
                  <a:pt x="303" y="1785"/>
                </a:lnTo>
                <a:lnTo>
                  <a:pt x="328" y="1752"/>
                </a:lnTo>
                <a:lnTo>
                  <a:pt x="355" y="1723"/>
                </a:lnTo>
                <a:lnTo>
                  <a:pt x="1396" y="683"/>
                </a:lnTo>
                <a:lnTo>
                  <a:pt x="1396" y="683"/>
                </a:lnTo>
                <a:lnTo>
                  <a:pt x="1397" y="682"/>
                </a:lnTo>
                <a:lnTo>
                  <a:pt x="1398" y="681"/>
                </a:lnTo>
                <a:lnTo>
                  <a:pt x="1399" y="679"/>
                </a:lnTo>
                <a:lnTo>
                  <a:pt x="1401" y="678"/>
                </a:lnTo>
                <a:lnTo>
                  <a:pt x="1402" y="677"/>
                </a:lnTo>
                <a:lnTo>
                  <a:pt x="1893" y="187"/>
                </a:lnTo>
                <a:lnTo>
                  <a:pt x="1935" y="149"/>
                </a:lnTo>
                <a:lnTo>
                  <a:pt x="1981" y="115"/>
                </a:lnTo>
                <a:lnTo>
                  <a:pt x="2029" y="85"/>
                </a:lnTo>
                <a:lnTo>
                  <a:pt x="2080" y="59"/>
                </a:lnTo>
                <a:lnTo>
                  <a:pt x="2133" y="39"/>
                </a:lnTo>
                <a:lnTo>
                  <a:pt x="2189" y="21"/>
                </a:lnTo>
                <a:lnTo>
                  <a:pt x="2246" y="9"/>
                </a:lnTo>
                <a:lnTo>
                  <a:pt x="2305" y="2"/>
                </a:lnTo>
                <a:lnTo>
                  <a:pt x="2364" y="0"/>
                </a:lnTo>
                <a:close/>
              </a:path>
            </a:pathLst>
          </a:custGeom>
          <a:solidFill>
            <a:schemeClr val="bg1"/>
          </a:solidFill>
          <a:ln w="0">
            <a:noFill/>
            <a:prstDash val="solid"/>
            <a:round/>
          </a:ln>
        </p:spPr>
        <p:txBody>
          <a:bodyPr vert="horz" wrap="square" lIns="45715" tIns="22858" rIns="45715" bIns="22858" numCol="1" anchor="t" anchorCtr="0" compatLnSpc="1"/>
          <a:lstStyle/>
          <a:p>
            <a:endParaRPr lang="es-SV" sz="900">
              <a:solidFill>
                <a:schemeClr val="bg1"/>
              </a:solidFill>
              <a:effectLst>
                <a:outerShdw blurRad="38100" dist="38100" dir="2700000" algn="tl">
                  <a:srgbClr val="000000">
                    <a:alpha val="43137"/>
                  </a:srgbClr>
                </a:outerShdw>
              </a:effectLst>
            </a:endParaRPr>
          </a:p>
        </p:txBody>
      </p:sp>
      <p:sp>
        <p:nvSpPr>
          <p:cNvPr id="66" name="2 Rectángulo"/>
          <p:cNvSpPr/>
          <p:nvPr/>
        </p:nvSpPr>
        <p:spPr bwMode="auto">
          <a:xfrm>
            <a:off x="7922848" y="2720578"/>
            <a:ext cx="3488296" cy="67541"/>
          </a:xfrm>
          <a:prstGeom prst="rect">
            <a:avLst/>
          </a:prstGeom>
          <a:solidFill>
            <a:schemeClr val="tx1">
              <a:lumMod val="65000"/>
              <a:lumOff val="35000"/>
            </a:schemeClr>
          </a:solidFill>
          <a:ln>
            <a:noFill/>
          </a:ln>
        </p:spPr>
        <p:txBody>
          <a:bodyPr lIns="0" tIns="0" rIns="0" bIns="0" rtlCol="0" anchor="ctr"/>
          <a:lstStyle/>
          <a:p>
            <a:pPr algn="ctr"/>
            <a:endParaRPr lang="es-SV" sz="900"/>
          </a:p>
        </p:txBody>
      </p:sp>
      <p:sp>
        <p:nvSpPr>
          <p:cNvPr id="67" name="Textbox 1"/>
          <p:cNvSpPr/>
          <p:nvPr/>
        </p:nvSpPr>
        <p:spPr>
          <a:xfrm>
            <a:off x="7922848" y="1972422"/>
            <a:ext cx="3488296" cy="756815"/>
          </a:xfrm>
          <a:prstGeom prst="rect">
            <a:avLst/>
          </a:prstGeom>
        </p:spPr>
        <p:txBody>
          <a:bodyPr wrap="square" lIns="120846" tIns="60423" rIns="120846" bIns="60423">
            <a:spAutoFit/>
          </a:bodyPr>
          <a:lstStyle/>
          <a:p>
            <a:pPr algn="ctr">
              <a:lnSpc>
                <a:spcPct val="150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5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68" name="Textbox 1"/>
          <p:cNvSpPr/>
          <p:nvPr/>
        </p:nvSpPr>
        <p:spPr>
          <a:xfrm>
            <a:off x="7922848" y="2895363"/>
            <a:ext cx="3488296" cy="127618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a:t>
            </a:r>
            <a:r>
              <a:rPr lang="en-US" sz="1000" dirty="0" err="1">
                <a:solidFill>
                  <a:schemeClr val="bg2"/>
                </a:solidFill>
                <a:latin typeface="Source Sans Pro" panose="020B0503030403020204" pitchFamily="34" charset="0"/>
              </a:rPr>
              <a:t>ullamcorper</a:t>
            </a:r>
            <a:r>
              <a:rPr lang="en-US" sz="1000" dirty="0">
                <a:solidFill>
                  <a:schemeClr val="bg2"/>
                </a:solidFill>
                <a:latin typeface="Source Sans Pro" panose="020B0503030403020204" pitchFamily="34" charset="0"/>
              </a:rPr>
              <a:t>.</a:t>
            </a:r>
          </a:p>
        </p:txBody>
      </p:sp>
      <p:grpSp>
        <p:nvGrpSpPr>
          <p:cNvPr id="69" name="55 Grupo"/>
          <p:cNvGrpSpPr/>
          <p:nvPr/>
        </p:nvGrpSpPr>
        <p:grpSpPr>
          <a:xfrm>
            <a:off x="9302890" y="1172107"/>
            <a:ext cx="728211" cy="666196"/>
            <a:chOff x="18258047" y="2685825"/>
            <a:chExt cx="1456589" cy="1332546"/>
          </a:xfrm>
          <a:solidFill>
            <a:schemeClr val="tx2"/>
          </a:solidFill>
        </p:grpSpPr>
        <p:grpSp>
          <p:nvGrpSpPr>
            <p:cNvPr id="70" name="54 Grupo"/>
            <p:cNvGrpSpPr/>
            <p:nvPr/>
          </p:nvGrpSpPr>
          <p:grpSpPr>
            <a:xfrm>
              <a:off x="18346373" y="3445616"/>
              <a:ext cx="578490" cy="572755"/>
              <a:chOff x="18346373" y="3445616"/>
              <a:chExt cx="578490" cy="572755"/>
            </a:xfrm>
            <a:grpFill/>
          </p:grpSpPr>
          <p:sp>
            <p:nvSpPr>
              <p:cNvPr id="79"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80"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81"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71" name="53 Grupo"/>
            <p:cNvGrpSpPr/>
            <p:nvPr/>
          </p:nvGrpSpPr>
          <p:grpSpPr>
            <a:xfrm>
              <a:off x="18853929" y="3019796"/>
              <a:ext cx="860707" cy="852174"/>
              <a:chOff x="18853929" y="3019796"/>
              <a:chExt cx="860707" cy="852174"/>
            </a:xfrm>
            <a:grpFill/>
          </p:grpSpPr>
          <p:sp>
            <p:nvSpPr>
              <p:cNvPr id="76"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77"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8"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72" name="20 Grupo"/>
            <p:cNvGrpSpPr/>
            <p:nvPr/>
          </p:nvGrpSpPr>
          <p:grpSpPr>
            <a:xfrm>
              <a:off x="18258047" y="2685825"/>
              <a:ext cx="754676" cy="747194"/>
              <a:chOff x="18258047" y="2685825"/>
              <a:chExt cx="754676" cy="747194"/>
            </a:xfrm>
            <a:grpFill/>
          </p:grpSpPr>
          <p:sp>
            <p:nvSpPr>
              <p:cNvPr id="73"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74"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5"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8" name="7 Marcador de número de diapositiva"/>
          <p:cNvSpPr>
            <a:spLocks noGrp="1"/>
          </p:cNvSpPr>
          <p:nvPr>
            <p:ph type="sldNum" sz="quarter" idx="12"/>
          </p:nvPr>
        </p:nvSpPr>
        <p:spPr/>
        <p:txBody>
          <a:bodyPr/>
          <a:lstStyle/>
          <a:p>
            <a:fld id="{FF439014-E629-42E3-A58B-61A0F1C8CFFE}" type="slidenum">
              <a:rPr lang="es-SV" smtClean="0"/>
              <a:t>15</a:t>
            </a:fld>
            <a:endParaRPr lang="es-SV"/>
          </a:p>
        </p:txBody>
      </p:sp>
      <p:sp>
        <p:nvSpPr>
          <p:cNvPr id="7" name="6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ppt_x"/>
                                          </p:val>
                                        </p:tav>
                                        <p:tav tm="100000">
                                          <p:val>
                                            <p:strVal val="#ppt_x"/>
                                          </p:val>
                                        </p:tav>
                                      </p:tavLst>
                                    </p:anim>
                                    <p:anim calcmode="lin" valueType="num">
                                      <p:cBhvr additive="base">
                                        <p:cTn id="16" dur="7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4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6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22" presetClass="entr" presetSubtype="8"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par>
                                <p:cTn id="51" presetID="22" presetClass="entr" presetSubtype="8"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par>
                                <p:cTn id="69" presetID="22" presetClass="entr" presetSubtype="8"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500"/>
                                        <p:tgtEl>
                                          <p:spTgt spid="55"/>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par>
                          <p:cTn id="83" fill="hold">
                            <p:stCondLst>
                              <p:cond delay="6000"/>
                            </p:stCondLst>
                            <p:childTnLst>
                              <p:par>
                                <p:cTn id="84" presetID="22" presetClass="entr" presetSubtype="8"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par>
                                <p:cTn id="87" presetID="22" presetClass="entr" presetSubtype="8"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left)">
                                      <p:cBhvr>
                                        <p:cTn id="89" dur="500"/>
                                        <p:tgtEl>
                                          <p:spTgt spid="56"/>
                                        </p:tgtEl>
                                      </p:cBhvr>
                                    </p:animEffect>
                                  </p:childTnLst>
                                </p:cTn>
                              </p:par>
                            </p:childTnLst>
                          </p:cTn>
                        </p:par>
                        <p:par>
                          <p:cTn id="90" fill="hold">
                            <p:stCondLst>
                              <p:cond delay="6500"/>
                            </p:stCondLst>
                            <p:childTnLst>
                              <p:par>
                                <p:cTn id="91" presetID="10" presetClass="entr" presetSubtype="0"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par>
                          <p:cTn id="97" fill="hold">
                            <p:stCondLst>
                              <p:cond delay="7000"/>
                            </p:stCondLst>
                            <p:childTnLst>
                              <p:par>
                                <p:cTn id="98" presetID="22" presetClass="entr" presetSubtype="8"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childTnLst>
                          </p:cTn>
                        </p:par>
                        <p:par>
                          <p:cTn id="101" fill="hold">
                            <p:stCondLst>
                              <p:cond delay="7500"/>
                            </p:stCondLst>
                            <p:childTnLst>
                              <p:par>
                                <p:cTn id="102" presetID="22" presetClass="entr" presetSubtype="8" fill="hold" nodeType="after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wipe(left)">
                                      <p:cBhvr>
                                        <p:cTn id="104" dur="500"/>
                                        <p:tgtEl>
                                          <p:spTgt spid="60"/>
                                        </p:tgtEl>
                                      </p:cBhvr>
                                    </p:animEffect>
                                  </p:childTnLst>
                                </p:cTn>
                              </p:par>
                              <p:par>
                                <p:cTn id="105" presetID="22" presetClass="entr" presetSubtype="8"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left)">
                                      <p:cBhvr>
                                        <p:cTn id="107" dur="500"/>
                                        <p:tgtEl>
                                          <p:spTgt spid="59"/>
                                        </p:tgtEl>
                                      </p:cBhvr>
                                    </p:animEffect>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fade">
                                      <p:cBhvr>
                                        <p:cTn id="111" dur="500"/>
                                        <p:tgtEl>
                                          <p:spTgt spid="6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par>
                          <p:cTn id="115" fill="hold">
                            <p:stCondLst>
                              <p:cond delay="8500"/>
                            </p:stCondLst>
                            <p:childTnLst>
                              <p:par>
                                <p:cTn id="116" presetID="16" presetClass="entr" presetSubtype="37" fill="hold" grpId="0" nodeType="after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barn(outVertical)">
                                      <p:cBhvr>
                                        <p:cTn id="118" dur="500"/>
                                        <p:tgtEl>
                                          <p:spTgt spid="66"/>
                                        </p:tgtEl>
                                      </p:cBhvr>
                                    </p:animEffect>
                                  </p:childTnLst>
                                </p:cTn>
                              </p:par>
                            </p:childTnLst>
                          </p:cTn>
                        </p:par>
                        <p:par>
                          <p:cTn id="119" fill="hold">
                            <p:stCondLst>
                              <p:cond delay="9000"/>
                            </p:stCondLst>
                            <p:childTnLst>
                              <p:par>
                                <p:cTn id="120" presetID="10"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500"/>
                                        <p:tgtEl>
                                          <p:spTgt spid="6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750"/>
                                        <p:tgtEl>
                                          <p:spTgt spid="67"/>
                                        </p:tgtEl>
                                      </p:cBhvr>
                                    </p:animEffect>
                                    <p:anim calcmode="lin" valueType="num">
                                      <p:cBhvr>
                                        <p:cTn id="126" dur="750" fill="hold"/>
                                        <p:tgtEl>
                                          <p:spTgt spid="67"/>
                                        </p:tgtEl>
                                        <p:attrNameLst>
                                          <p:attrName>ppt_x</p:attrName>
                                        </p:attrNameLst>
                                      </p:cBhvr>
                                      <p:tavLst>
                                        <p:tav tm="0">
                                          <p:val>
                                            <p:strVal val="#ppt_x"/>
                                          </p:val>
                                        </p:tav>
                                        <p:tav tm="100000">
                                          <p:val>
                                            <p:strVal val="#ppt_x"/>
                                          </p:val>
                                        </p:tav>
                                      </p:tavLst>
                                    </p:anim>
                                    <p:anim calcmode="lin" valueType="num">
                                      <p:cBhvr>
                                        <p:cTn id="127" dur="750" fill="hold"/>
                                        <p:tgtEl>
                                          <p:spTgt spid="67"/>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fade">
                                      <p:cBhvr>
                                        <p:cTn id="130" dur="750"/>
                                        <p:tgtEl>
                                          <p:spTgt spid="68"/>
                                        </p:tgtEl>
                                      </p:cBhvr>
                                    </p:animEffect>
                                    <p:anim calcmode="lin" valueType="num">
                                      <p:cBhvr>
                                        <p:cTn id="131" dur="750" fill="hold"/>
                                        <p:tgtEl>
                                          <p:spTgt spid="68"/>
                                        </p:tgtEl>
                                        <p:attrNameLst>
                                          <p:attrName>ppt_x</p:attrName>
                                        </p:attrNameLst>
                                      </p:cBhvr>
                                      <p:tavLst>
                                        <p:tav tm="0">
                                          <p:val>
                                            <p:strVal val="#ppt_x"/>
                                          </p:val>
                                        </p:tav>
                                        <p:tav tm="100000">
                                          <p:val>
                                            <p:strVal val="#ppt_x"/>
                                          </p:val>
                                        </p:tav>
                                      </p:tavLst>
                                    </p:anim>
                                    <p:anim calcmode="lin" valueType="num">
                                      <p:cBhvr>
                                        <p:cTn id="132" dur="7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6" grpId="0"/>
      <p:bldP spid="41" grpId="0" animBg="1"/>
      <p:bldP spid="52" grpId="0"/>
      <p:bldP spid="55" grpId="0"/>
      <p:bldP spid="58" grpId="0"/>
      <p:bldP spid="61" grpId="0"/>
      <p:bldP spid="62" grpId="0" animBg="1"/>
      <p:bldP spid="66" grpId="0" animBg="1"/>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a:spLocks noChangeAspect="1"/>
          </p:cNvSpPr>
          <p:nvPr/>
        </p:nvSpPr>
        <p:spPr bwMode="auto">
          <a:xfrm>
            <a:off x="471026" y="948692"/>
            <a:ext cx="3546820" cy="3546820"/>
          </a:xfrm>
          <a:prstGeom prst="ellipse">
            <a:avLst/>
          </a:prstGeom>
          <a:solidFill>
            <a:schemeClr val="accent4"/>
          </a:solidFill>
          <a:ln w="38100">
            <a:solidFill>
              <a:schemeClr val="bg1"/>
            </a:solidFill>
          </a:ln>
          <a:effectLst>
            <a:outerShdw blurRad="939800" dist="406400" dir="5400000" sx="101000" sy="101000" algn="t" rotWithShape="0">
              <a:prstClr val="black">
                <a:alpha val="40000"/>
              </a:prstClr>
            </a:outerShdw>
          </a:effectLst>
        </p:spPr>
        <p:txBody>
          <a:bodyPr lIns="0" tIns="0" rIns="0" bIns="0" rtlCol="0" anchor="ctr">
            <a:scene3d>
              <a:camera prst="orthographicFront">
                <a:rot lat="0" lon="0" rev="2700000"/>
              </a:camera>
              <a:lightRig rig="threePt" dir="t"/>
            </a:scene3d>
          </a:bodyPr>
          <a:lstStyle/>
          <a:p>
            <a:pPr algn="ctr"/>
            <a:endParaRPr lang="es-ES" sz="3300">
              <a:solidFill>
                <a:schemeClr val="bg1"/>
              </a:solidFill>
              <a:latin typeface="FontAwesome" panose="020B0604020202020204" charset="0"/>
            </a:endParaRPr>
          </a:p>
        </p:txBody>
      </p:sp>
      <p:sp>
        <p:nvSpPr>
          <p:cNvPr id="19" name="Forma libre 18"/>
          <p:cNvSpPr/>
          <p:nvPr/>
        </p:nvSpPr>
        <p:spPr bwMode="auto">
          <a:xfrm rot="19744599">
            <a:off x="1702735" y="2070087"/>
            <a:ext cx="2925430" cy="3140124"/>
          </a:xfrm>
          <a:custGeom>
            <a:avLst/>
            <a:gdLst>
              <a:gd name="connsiteX0" fmla="*/ 4429067 w 5851538"/>
              <a:gd name="connsiteY0" fmla="*/ 845700 h 6280975"/>
              <a:gd name="connsiteX1" fmla="*/ 5435275 w 5851538"/>
              <a:gd name="connsiteY1" fmla="*/ 4858505 h 6280975"/>
              <a:gd name="connsiteX2" fmla="*/ 1422471 w 5851538"/>
              <a:gd name="connsiteY2" fmla="*/ 5864713 h 6280975"/>
              <a:gd name="connsiteX3" fmla="*/ 416263 w 5851538"/>
              <a:gd name="connsiteY3" fmla="*/ 1851909 h 6280975"/>
              <a:gd name="connsiteX4" fmla="*/ 2489508 w 5851538"/>
              <a:gd name="connsiteY4" fmla="*/ 462513 h 6280975"/>
              <a:gd name="connsiteX5" fmla="*/ 2511118 w 5851538"/>
              <a:gd name="connsiteY5" fmla="*/ 460293 h 6280975"/>
              <a:gd name="connsiteX6" fmla="*/ 2823436 w 5851538"/>
              <a:gd name="connsiteY6" fmla="*/ 0 h 6280975"/>
              <a:gd name="connsiteX7" fmla="*/ 3120860 w 5851538"/>
              <a:gd name="connsiteY7" fmla="*/ 438343 h 6280975"/>
              <a:gd name="connsiteX8" fmla="*/ 3334117 w 5851538"/>
              <a:gd name="connsiteY8" fmla="*/ 457758 h 6280975"/>
              <a:gd name="connsiteX9" fmla="*/ 4429067 w 5851538"/>
              <a:gd name="connsiteY9" fmla="*/ 845700 h 62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1538" h="6280975">
                <a:moveTo>
                  <a:pt x="4429067" y="845700"/>
                </a:moveTo>
                <a:cubicBezTo>
                  <a:pt x="5815029" y="1675949"/>
                  <a:pt x="6265524" y="3472543"/>
                  <a:pt x="5435275" y="4858505"/>
                </a:cubicBezTo>
                <a:cubicBezTo>
                  <a:pt x="4605027" y="6244466"/>
                  <a:pt x="2808433" y="6694961"/>
                  <a:pt x="1422471" y="5864713"/>
                </a:cubicBezTo>
                <a:cubicBezTo>
                  <a:pt x="36509" y="5034465"/>
                  <a:pt x="-413986" y="3237871"/>
                  <a:pt x="416263" y="1851909"/>
                </a:cubicBezTo>
                <a:cubicBezTo>
                  <a:pt x="883277" y="1072306"/>
                  <a:pt x="1656050" y="588690"/>
                  <a:pt x="2489508" y="462513"/>
                </a:cubicBezTo>
                <a:lnTo>
                  <a:pt x="2511118" y="460293"/>
                </a:lnTo>
                <a:lnTo>
                  <a:pt x="2823436" y="0"/>
                </a:lnTo>
                <a:lnTo>
                  <a:pt x="3120860" y="438343"/>
                </a:lnTo>
                <a:lnTo>
                  <a:pt x="3334117" y="457758"/>
                </a:lnTo>
                <a:cubicBezTo>
                  <a:pt x="3710422" y="510622"/>
                  <a:pt x="4082577" y="638138"/>
                  <a:pt x="4429067" y="845700"/>
                </a:cubicBezTo>
                <a:close/>
              </a:path>
            </a:pathLst>
          </a:custGeom>
          <a:solidFill>
            <a:schemeClr val="accent3"/>
          </a:solidFill>
          <a:ln w="38100">
            <a:solidFill>
              <a:schemeClr val="bg1"/>
            </a:solidFill>
          </a:ln>
          <a:effectLst>
            <a:outerShdw blurRad="939800" dist="406400" dir="5400000" sx="101000" sy="101000" algn="t" rotWithShape="0">
              <a:prstClr val="black">
                <a:alpha val="40000"/>
              </a:prstClr>
            </a:outerShdw>
          </a:effectLst>
        </p:spPr>
        <p:txBody>
          <a:bodyPr lIns="0" tIns="0" rIns="0" bIns="0" rtlCol="0" anchor="ctr">
            <a:scene3d>
              <a:camera prst="orthographicFront">
                <a:rot lat="0" lon="0" rev="8100000"/>
              </a:camera>
              <a:lightRig rig="threePt" dir="t"/>
            </a:scene3d>
          </a:bodyPr>
          <a:lstStyle/>
          <a:p>
            <a:pPr algn="ctr"/>
            <a:endParaRPr lang="es-ES" sz="3300">
              <a:solidFill>
                <a:schemeClr val="bg1"/>
              </a:solidFill>
              <a:latin typeface="FontAwesome" panose="020B0604020202020204" charset="0"/>
            </a:endParaRPr>
          </a:p>
        </p:txBody>
      </p:sp>
      <p:sp>
        <p:nvSpPr>
          <p:cNvPr id="18" name="Forma libre 17"/>
          <p:cNvSpPr/>
          <p:nvPr/>
        </p:nvSpPr>
        <p:spPr bwMode="auto">
          <a:xfrm rot="19744599">
            <a:off x="2768698" y="3123927"/>
            <a:ext cx="2445982" cy="2711708"/>
          </a:xfrm>
          <a:custGeom>
            <a:avLst/>
            <a:gdLst>
              <a:gd name="connsiteX0" fmla="*/ 2469092 w 4892530"/>
              <a:gd name="connsiteY0" fmla="*/ 0 h 5424044"/>
              <a:gd name="connsiteX1" fmla="*/ 2854460 w 4892530"/>
              <a:gd name="connsiteY1" fmla="*/ 567955 h 5424044"/>
              <a:gd name="connsiteX2" fmla="*/ 3022731 w 4892530"/>
              <a:gd name="connsiteY2" fmla="*/ 600117 h 5424044"/>
              <a:gd name="connsiteX3" fmla="*/ 3703188 w 4892530"/>
              <a:gd name="connsiteY3" fmla="*/ 879555 h 5424044"/>
              <a:gd name="connsiteX4" fmla="*/ 4544489 w 4892530"/>
              <a:gd name="connsiteY4" fmla="*/ 4234702 h 5424044"/>
              <a:gd name="connsiteX5" fmla="*/ 1189342 w 4892530"/>
              <a:gd name="connsiteY5" fmla="*/ 5076003 h 5424044"/>
              <a:gd name="connsiteX6" fmla="*/ 348041 w 4892530"/>
              <a:gd name="connsiteY6" fmla="*/ 1720856 h 5424044"/>
              <a:gd name="connsiteX7" fmla="*/ 2081503 w 4892530"/>
              <a:gd name="connsiteY7" fmla="*/ 559168 h 5424044"/>
              <a:gd name="connsiteX8" fmla="*/ 2090298 w 4892530"/>
              <a:gd name="connsiteY8" fmla="*/ 558264 h 542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2530" h="5424044">
                <a:moveTo>
                  <a:pt x="2469092" y="0"/>
                </a:moveTo>
                <a:lnTo>
                  <a:pt x="2854460" y="567955"/>
                </a:lnTo>
                <a:lnTo>
                  <a:pt x="3022731" y="600117"/>
                </a:lnTo>
                <a:cubicBezTo>
                  <a:pt x="3256561" y="656885"/>
                  <a:pt x="3485910" y="749396"/>
                  <a:pt x="3703188" y="879555"/>
                </a:cubicBezTo>
                <a:cubicBezTo>
                  <a:pt x="4862005" y="1573734"/>
                  <a:pt x="5238668" y="3075885"/>
                  <a:pt x="4544489" y="4234702"/>
                </a:cubicBezTo>
                <a:cubicBezTo>
                  <a:pt x="3850310" y="5393519"/>
                  <a:pt x="2348159" y="5770182"/>
                  <a:pt x="1189342" y="5076003"/>
                </a:cubicBezTo>
                <a:cubicBezTo>
                  <a:pt x="30525" y="4381823"/>
                  <a:pt x="-346138" y="2879673"/>
                  <a:pt x="348041" y="1720856"/>
                </a:cubicBezTo>
                <a:cubicBezTo>
                  <a:pt x="738517" y="1069021"/>
                  <a:pt x="1384640" y="664665"/>
                  <a:pt x="2081503" y="559168"/>
                </a:cubicBezTo>
                <a:lnTo>
                  <a:pt x="2090298" y="558264"/>
                </a:lnTo>
                <a:close/>
              </a:path>
            </a:pathLst>
          </a:custGeom>
          <a:solidFill>
            <a:schemeClr val="accent2"/>
          </a:solidFill>
          <a:ln w="38100">
            <a:solidFill>
              <a:schemeClr val="bg1"/>
            </a:solidFill>
          </a:ln>
          <a:effectLst>
            <a:outerShdw blurRad="939800" dist="406400" dir="5400000" sx="101000" sy="101000" algn="t" rotWithShape="0">
              <a:prstClr val="black">
                <a:alpha val="40000"/>
              </a:prstClr>
            </a:outerShdw>
          </a:effectLst>
        </p:spPr>
        <p:txBody>
          <a:bodyPr lIns="0" tIns="0" rIns="0" bIns="0" rtlCol="0" anchor="ctr">
            <a:scene3d>
              <a:camera prst="orthographicFront">
                <a:rot lat="0" lon="0" rev="8100000"/>
              </a:camera>
              <a:lightRig rig="threePt" dir="t"/>
            </a:scene3d>
          </a:bodyPr>
          <a:lstStyle/>
          <a:p>
            <a:pPr algn="ctr"/>
            <a:endParaRPr lang="es-ES" sz="3300">
              <a:solidFill>
                <a:schemeClr val="bg1"/>
              </a:solidFill>
              <a:latin typeface="FontAwesome" panose="020B0604020202020204" charset="0"/>
            </a:endParaRPr>
          </a:p>
        </p:txBody>
      </p:sp>
      <p:sp>
        <p:nvSpPr>
          <p:cNvPr id="17" name="Forma libre 16"/>
          <p:cNvSpPr/>
          <p:nvPr/>
        </p:nvSpPr>
        <p:spPr bwMode="auto">
          <a:xfrm rot="19744599">
            <a:off x="3713956" y="4076380"/>
            <a:ext cx="1745803" cy="1967979"/>
          </a:xfrm>
          <a:custGeom>
            <a:avLst/>
            <a:gdLst>
              <a:gd name="connsiteX0" fmla="*/ 1726310 w 3492011"/>
              <a:gd name="connsiteY0" fmla="*/ 0 h 3936413"/>
              <a:gd name="connsiteX1" fmla="*/ 2046706 w 3492011"/>
              <a:gd name="connsiteY1" fmla="*/ 472199 h 3936413"/>
              <a:gd name="connsiteX2" fmla="*/ 2157455 w 3492011"/>
              <a:gd name="connsiteY2" fmla="*/ 493366 h 3936413"/>
              <a:gd name="connsiteX3" fmla="*/ 2643126 w 3492011"/>
              <a:gd name="connsiteY3" fmla="*/ 692814 h 3936413"/>
              <a:gd name="connsiteX4" fmla="*/ 3243599 w 3492011"/>
              <a:gd name="connsiteY4" fmla="*/ 3087528 h 3936413"/>
              <a:gd name="connsiteX5" fmla="*/ 848885 w 3492011"/>
              <a:gd name="connsiteY5" fmla="*/ 3688001 h 3936413"/>
              <a:gd name="connsiteX6" fmla="*/ 248412 w 3492011"/>
              <a:gd name="connsiteY6" fmla="*/ 1293287 h 3936413"/>
              <a:gd name="connsiteX7" fmla="*/ 1321407 w 3492011"/>
              <a:gd name="connsiteY7" fmla="*/ 497089 h 3936413"/>
              <a:gd name="connsiteX8" fmla="*/ 1399679 w 3492011"/>
              <a:gd name="connsiteY8" fmla="*/ 481387 h 39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011" h="3936413">
                <a:moveTo>
                  <a:pt x="1726310" y="0"/>
                </a:moveTo>
                <a:lnTo>
                  <a:pt x="2046706" y="472199"/>
                </a:lnTo>
                <a:lnTo>
                  <a:pt x="2157455" y="493366"/>
                </a:lnTo>
                <a:cubicBezTo>
                  <a:pt x="2324349" y="533884"/>
                  <a:pt x="2488045" y="599914"/>
                  <a:pt x="2643126" y="692814"/>
                </a:cubicBezTo>
                <a:cubicBezTo>
                  <a:pt x="3470224" y="1188279"/>
                  <a:pt x="3739065" y="2260430"/>
                  <a:pt x="3243599" y="3087528"/>
                </a:cubicBezTo>
                <a:cubicBezTo>
                  <a:pt x="2748133" y="3914626"/>
                  <a:pt x="1675983" y="4183467"/>
                  <a:pt x="848885" y="3688001"/>
                </a:cubicBezTo>
                <a:cubicBezTo>
                  <a:pt x="21787" y="3192535"/>
                  <a:pt x="-247054" y="2120385"/>
                  <a:pt x="248412" y="1293287"/>
                </a:cubicBezTo>
                <a:cubicBezTo>
                  <a:pt x="496145" y="879738"/>
                  <a:pt x="888049" y="605753"/>
                  <a:pt x="1321407" y="497089"/>
                </a:cubicBezTo>
                <a:lnTo>
                  <a:pt x="1399679" y="481387"/>
                </a:lnTo>
                <a:close/>
              </a:path>
            </a:pathLst>
          </a:custGeom>
          <a:solidFill>
            <a:schemeClr val="accent1"/>
          </a:solidFill>
          <a:ln w="38100">
            <a:solidFill>
              <a:schemeClr val="bg1"/>
            </a:solidFill>
          </a:ln>
          <a:effectLst>
            <a:outerShdw blurRad="939800" dist="406400" dir="5400000" sx="101000" sy="101000" algn="t" rotWithShape="0">
              <a:prstClr val="black">
                <a:alpha val="40000"/>
              </a:prstClr>
            </a:outerShdw>
          </a:effectLst>
        </p:spPr>
        <p:txBody>
          <a:bodyPr lIns="0" tIns="0" rIns="0" bIns="0" rtlCol="0" anchor="ctr">
            <a:scene3d>
              <a:camera prst="orthographicFront">
                <a:rot lat="0" lon="0" rev="18900000"/>
              </a:camera>
              <a:lightRig rig="threePt" dir="t"/>
            </a:scene3d>
          </a:bodyPr>
          <a:lstStyle/>
          <a:p>
            <a:pPr algn="ctr"/>
            <a:endParaRPr lang="es-ES" sz="3300" dirty="0">
              <a:solidFill>
                <a:schemeClr val="bg1"/>
              </a:solidFill>
              <a:latin typeface="FontAwesome" panose="020B0604020202020204" charset="0"/>
            </a:endParaRPr>
          </a:p>
        </p:txBody>
      </p:sp>
      <p:sp>
        <p:nvSpPr>
          <p:cNvPr id="16" name="8 Forma libre"/>
          <p:cNvSpPr/>
          <p:nvPr/>
        </p:nvSpPr>
        <p:spPr bwMode="auto">
          <a:xfrm flipH="1">
            <a:off x="5227090" y="4503623"/>
            <a:ext cx="544701" cy="24416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20" name="Textbox 1"/>
          <p:cNvSpPr/>
          <p:nvPr/>
        </p:nvSpPr>
        <p:spPr>
          <a:xfrm>
            <a:off x="5782666" y="4088096"/>
            <a:ext cx="1619813" cy="891468"/>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nSpc>
                <a:spcPct val="125000"/>
              </a:lnSpc>
            </a:pPr>
            <a:r>
              <a:rPr lang="en-US" sz="900" dirty="0">
                <a:solidFill>
                  <a:schemeClr val="bg2"/>
                </a:solidFill>
                <a:latin typeface="Source Sans Pro" panose="020B0503030403020204" pitchFamily="34" charset="0"/>
              </a:rPr>
              <a:t>Imperdiet nec, imperdiet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grpSp>
        <p:nvGrpSpPr>
          <p:cNvPr id="21" name="Group 4"/>
          <p:cNvGrpSpPr>
            <a:grpSpLocks noChangeAspect="1"/>
          </p:cNvGrpSpPr>
          <p:nvPr/>
        </p:nvGrpSpPr>
        <p:grpSpPr bwMode="auto">
          <a:xfrm>
            <a:off x="3489848" y="2688171"/>
            <a:ext cx="379723" cy="320868"/>
            <a:chOff x="2936" y="-1661"/>
            <a:chExt cx="1613" cy="1363"/>
          </a:xfrm>
          <a:solidFill>
            <a:schemeClr val="bg1"/>
          </a:solidFill>
          <a:effectLst/>
        </p:grpSpPr>
        <p:sp>
          <p:nvSpPr>
            <p:cNvPr id="22" name="Freeform 6"/>
            <p:cNvSpPr>
              <a:spLocks noEditPoints="1"/>
            </p:cNvSpPr>
            <p:nvPr/>
          </p:nvSpPr>
          <p:spPr bwMode="auto">
            <a:xfrm>
              <a:off x="3339" y="-1308"/>
              <a:ext cx="807" cy="808"/>
            </a:xfrm>
            <a:custGeom>
              <a:avLst/>
              <a:gdLst>
                <a:gd name="T0" fmla="*/ 1063 w 2420"/>
                <a:gd name="T1" fmla="*/ 315 h 2423"/>
                <a:gd name="T2" fmla="*/ 840 w 2420"/>
                <a:gd name="T3" fmla="*/ 382 h 2423"/>
                <a:gd name="T4" fmla="*/ 639 w 2420"/>
                <a:gd name="T5" fmla="*/ 505 h 2423"/>
                <a:gd name="T6" fmla="*/ 471 w 2420"/>
                <a:gd name="T7" fmla="*/ 686 h 2423"/>
                <a:gd name="T8" fmla="*/ 359 w 2420"/>
                <a:gd name="T9" fmla="*/ 898 h 2423"/>
                <a:gd name="T10" fmla="*/ 307 w 2420"/>
                <a:gd name="T11" fmla="*/ 1126 h 2423"/>
                <a:gd name="T12" fmla="*/ 314 w 2420"/>
                <a:gd name="T13" fmla="*/ 1358 h 2423"/>
                <a:gd name="T14" fmla="*/ 381 w 2420"/>
                <a:gd name="T15" fmla="*/ 1582 h 2423"/>
                <a:gd name="T16" fmla="*/ 505 w 2420"/>
                <a:gd name="T17" fmla="*/ 1783 h 2423"/>
                <a:gd name="T18" fmla="*/ 685 w 2420"/>
                <a:gd name="T19" fmla="*/ 1952 h 2423"/>
                <a:gd name="T20" fmla="*/ 897 w 2420"/>
                <a:gd name="T21" fmla="*/ 2064 h 2423"/>
                <a:gd name="T22" fmla="*/ 1126 w 2420"/>
                <a:gd name="T23" fmla="*/ 2116 h 2423"/>
                <a:gd name="T24" fmla="*/ 1357 w 2420"/>
                <a:gd name="T25" fmla="*/ 2108 h 2423"/>
                <a:gd name="T26" fmla="*/ 1580 w 2420"/>
                <a:gd name="T27" fmla="*/ 2041 h 2423"/>
                <a:gd name="T28" fmla="*/ 1783 w 2420"/>
                <a:gd name="T29" fmla="*/ 1918 h 2423"/>
                <a:gd name="T30" fmla="*/ 1949 w 2420"/>
                <a:gd name="T31" fmla="*/ 1737 h 2423"/>
                <a:gd name="T32" fmla="*/ 2063 w 2420"/>
                <a:gd name="T33" fmla="*/ 1525 h 2423"/>
                <a:gd name="T34" fmla="*/ 2113 w 2420"/>
                <a:gd name="T35" fmla="*/ 1297 h 2423"/>
                <a:gd name="T36" fmla="*/ 2106 w 2420"/>
                <a:gd name="T37" fmla="*/ 1065 h 2423"/>
                <a:gd name="T38" fmla="*/ 2039 w 2420"/>
                <a:gd name="T39" fmla="*/ 841 h 2423"/>
                <a:gd name="T40" fmla="*/ 1915 w 2420"/>
                <a:gd name="T41" fmla="*/ 640 h 2423"/>
                <a:gd name="T42" fmla="*/ 1736 w 2420"/>
                <a:gd name="T43" fmla="*/ 471 h 2423"/>
                <a:gd name="T44" fmla="*/ 1523 w 2420"/>
                <a:gd name="T45" fmla="*/ 359 h 2423"/>
                <a:gd name="T46" fmla="*/ 1296 w 2420"/>
                <a:gd name="T47" fmla="*/ 307 h 2423"/>
                <a:gd name="T48" fmla="*/ 1315 w 2420"/>
                <a:gd name="T49" fmla="*/ 4 h 2423"/>
                <a:gd name="T50" fmla="*/ 1611 w 2420"/>
                <a:gd name="T51" fmla="*/ 68 h 2423"/>
                <a:gd name="T52" fmla="*/ 1876 w 2420"/>
                <a:gd name="T53" fmla="*/ 200 h 2423"/>
                <a:gd name="T54" fmla="*/ 2100 w 2420"/>
                <a:gd name="T55" fmla="*/ 391 h 2423"/>
                <a:gd name="T56" fmla="*/ 2271 w 2420"/>
                <a:gd name="T57" fmla="*/ 628 h 2423"/>
                <a:gd name="T58" fmla="*/ 2381 w 2420"/>
                <a:gd name="T59" fmla="*/ 905 h 2423"/>
                <a:gd name="T60" fmla="*/ 2420 w 2420"/>
                <a:gd name="T61" fmla="*/ 1211 h 2423"/>
                <a:gd name="T62" fmla="*/ 2381 w 2420"/>
                <a:gd name="T63" fmla="*/ 1516 h 2423"/>
                <a:gd name="T64" fmla="*/ 2271 w 2420"/>
                <a:gd name="T65" fmla="*/ 1794 h 2423"/>
                <a:gd name="T66" fmla="*/ 2100 w 2420"/>
                <a:gd name="T67" fmla="*/ 2032 h 2423"/>
                <a:gd name="T68" fmla="*/ 1876 w 2420"/>
                <a:gd name="T69" fmla="*/ 2223 h 2423"/>
                <a:gd name="T70" fmla="*/ 1611 w 2420"/>
                <a:gd name="T71" fmla="*/ 2355 h 2423"/>
                <a:gd name="T72" fmla="*/ 1315 w 2420"/>
                <a:gd name="T73" fmla="*/ 2419 h 2423"/>
                <a:gd name="T74" fmla="*/ 1004 w 2420"/>
                <a:gd name="T75" fmla="*/ 2405 h 2423"/>
                <a:gd name="T76" fmla="*/ 716 w 2420"/>
                <a:gd name="T77" fmla="*/ 2317 h 2423"/>
                <a:gd name="T78" fmla="*/ 465 w 2420"/>
                <a:gd name="T79" fmla="*/ 2165 h 2423"/>
                <a:gd name="T80" fmla="*/ 258 w 2420"/>
                <a:gd name="T81" fmla="*/ 1958 h 2423"/>
                <a:gd name="T82" fmla="*/ 106 w 2420"/>
                <a:gd name="T83" fmla="*/ 1706 h 2423"/>
                <a:gd name="T84" fmla="*/ 18 w 2420"/>
                <a:gd name="T85" fmla="*/ 1418 h 2423"/>
                <a:gd name="T86" fmla="*/ 5 w 2420"/>
                <a:gd name="T87" fmla="*/ 1106 h 2423"/>
                <a:gd name="T88" fmla="*/ 69 w 2420"/>
                <a:gd name="T89" fmla="*/ 810 h 2423"/>
                <a:gd name="T90" fmla="*/ 200 w 2420"/>
                <a:gd name="T91" fmla="*/ 544 h 2423"/>
                <a:gd name="T92" fmla="*/ 390 w 2420"/>
                <a:gd name="T93" fmla="*/ 320 h 2423"/>
                <a:gd name="T94" fmla="*/ 629 w 2420"/>
                <a:gd name="T95" fmla="*/ 149 h 2423"/>
                <a:gd name="T96" fmla="*/ 906 w 2420"/>
                <a:gd name="T97" fmla="*/ 39 h 2423"/>
                <a:gd name="T98" fmla="*/ 1211 w 2420"/>
                <a:gd name="T9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0" h="2423">
                  <a:moveTo>
                    <a:pt x="1218" y="303"/>
                  </a:moveTo>
                  <a:lnTo>
                    <a:pt x="1141" y="306"/>
                  </a:lnTo>
                  <a:lnTo>
                    <a:pt x="1063" y="315"/>
                  </a:lnTo>
                  <a:lnTo>
                    <a:pt x="987" y="331"/>
                  </a:lnTo>
                  <a:lnTo>
                    <a:pt x="913" y="353"/>
                  </a:lnTo>
                  <a:lnTo>
                    <a:pt x="840" y="382"/>
                  </a:lnTo>
                  <a:lnTo>
                    <a:pt x="770" y="416"/>
                  </a:lnTo>
                  <a:lnTo>
                    <a:pt x="703" y="458"/>
                  </a:lnTo>
                  <a:lnTo>
                    <a:pt x="639" y="505"/>
                  </a:lnTo>
                  <a:lnTo>
                    <a:pt x="578" y="561"/>
                  </a:lnTo>
                  <a:lnTo>
                    <a:pt x="521" y="620"/>
                  </a:lnTo>
                  <a:lnTo>
                    <a:pt x="471" y="686"/>
                  </a:lnTo>
                  <a:lnTo>
                    <a:pt x="426" y="754"/>
                  </a:lnTo>
                  <a:lnTo>
                    <a:pt x="389" y="825"/>
                  </a:lnTo>
                  <a:lnTo>
                    <a:pt x="359" y="898"/>
                  </a:lnTo>
                  <a:lnTo>
                    <a:pt x="335" y="974"/>
                  </a:lnTo>
                  <a:lnTo>
                    <a:pt x="317" y="1050"/>
                  </a:lnTo>
                  <a:lnTo>
                    <a:pt x="307" y="1126"/>
                  </a:lnTo>
                  <a:lnTo>
                    <a:pt x="302" y="1203"/>
                  </a:lnTo>
                  <a:lnTo>
                    <a:pt x="305" y="1281"/>
                  </a:lnTo>
                  <a:lnTo>
                    <a:pt x="314" y="1358"/>
                  </a:lnTo>
                  <a:lnTo>
                    <a:pt x="331" y="1434"/>
                  </a:lnTo>
                  <a:lnTo>
                    <a:pt x="353" y="1509"/>
                  </a:lnTo>
                  <a:lnTo>
                    <a:pt x="381" y="1582"/>
                  </a:lnTo>
                  <a:lnTo>
                    <a:pt x="417" y="1652"/>
                  </a:lnTo>
                  <a:lnTo>
                    <a:pt x="457" y="1719"/>
                  </a:lnTo>
                  <a:lnTo>
                    <a:pt x="505" y="1783"/>
                  </a:lnTo>
                  <a:lnTo>
                    <a:pt x="560" y="1845"/>
                  </a:lnTo>
                  <a:lnTo>
                    <a:pt x="620" y="1901"/>
                  </a:lnTo>
                  <a:lnTo>
                    <a:pt x="685" y="1952"/>
                  </a:lnTo>
                  <a:lnTo>
                    <a:pt x="754" y="1997"/>
                  </a:lnTo>
                  <a:lnTo>
                    <a:pt x="824" y="2034"/>
                  </a:lnTo>
                  <a:lnTo>
                    <a:pt x="897" y="2064"/>
                  </a:lnTo>
                  <a:lnTo>
                    <a:pt x="973" y="2088"/>
                  </a:lnTo>
                  <a:lnTo>
                    <a:pt x="1048" y="2106"/>
                  </a:lnTo>
                  <a:lnTo>
                    <a:pt x="1126" y="2116"/>
                  </a:lnTo>
                  <a:lnTo>
                    <a:pt x="1203" y="2120"/>
                  </a:lnTo>
                  <a:lnTo>
                    <a:pt x="1279" y="2117"/>
                  </a:lnTo>
                  <a:lnTo>
                    <a:pt x="1357" y="2108"/>
                  </a:lnTo>
                  <a:lnTo>
                    <a:pt x="1433" y="2092"/>
                  </a:lnTo>
                  <a:lnTo>
                    <a:pt x="1507" y="2070"/>
                  </a:lnTo>
                  <a:lnTo>
                    <a:pt x="1580" y="2041"/>
                  </a:lnTo>
                  <a:lnTo>
                    <a:pt x="1650" y="2006"/>
                  </a:lnTo>
                  <a:lnTo>
                    <a:pt x="1717" y="1965"/>
                  </a:lnTo>
                  <a:lnTo>
                    <a:pt x="1783" y="1918"/>
                  </a:lnTo>
                  <a:lnTo>
                    <a:pt x="1842" y="1862"/>
                  </a:lnTo>
                  <a:lnTo>
                    <a:pt x="1899" y="1803"/>
                  </a:lnTo>
                  <a:lnTo>
                    <a:pt x="1949" y="1737"/>
                  </a:lnTo>
                  <a:lnTo>
                    <a:pt x="1994" y="1669"/>
                  </a:lnTo>
                  <a:lnTo>
                    <a:pt x="2031" y="1598"/>
                  </a:lnTo>
                  <a:lnTo>
                    <a:pt x="2063" y="1525"/>
                  </a:lnTo>
                  <a:lnTo>
                    <a:pt x="2086" y="1449"/>
                  </a:lnTo>
                  <a:lnTo>
                    <a:pt x="2103" y="1373"/>
                  </a:lnTo>
                  <a:lnTo>
                    <a:pt x="2113" y="1297"/>
                  </a:lnTo>
                  <a:lnTo>
                    <a:pt x="2118" y="1220"/>
                  </a:lnTo>
                  <a:lnTo>
                    <a:pt x="2115" y="1142"/>
                  </a:lnTo>
                  <a:lnTo>
                    <a:pt x="2106" y="1065"/>
                  </a:lnTo>
                  <a:lnTo>
                    <a:pt x="2089" y="989"/>
                  </a:lnTo>
                  <a:lnTo>
                    <a:pt x="2068" y="914"/>
                  </a:lnTo>
                  <a:lnTo>
                    <a:pt x="2039" y="841"/>
                  </a:lnTo>
                  <a:lnTo>
                    <a:pt x="2004" y="771"/>
                  </a:lnTo>
                  <a:lnTo>
                    <a:pt x="1963" y="704"/>
                  </a:lnTo>
                  <a:lnTo>
                    <a:pt x="1915" y="640"/>
                  </a:lnTo>
                  <a:lnTo>
                    <a:pt x="1862" y="578"/>
                  </a:lnTo>
                  <a:lnTo>
                    <a:pt x="1800" y="522"/>
                  </a:lnTo>
                  <a:lnTo>
                    <a:pt x="1736" y="471"/>
                  </a:lnTo>
                  <a:lnTo>
                    <a:pt x="1668" y="426"/>
                  </a:lnTo>
                  <a:lnTo>
                    <a:pt x="1596" y="389"/>
                  </a:lnTo>
                  <a:lnTo>
                    <a:pt x="1523" y="359"/>
                  </a:lnTo>
                  <a:lnTo>
                    <a:pt x="1449" y="335"/>
                  </a:lnTo>
                  <a:lnTo>
                    <a:pt x="1372" y="317"/>
                  </a:lnTo>
                  <a:lnTo>
                    <a:pt x="1296" y="307"/>
                  </a:lnTo>
                  <a:lnTo>
                    <a:pt x="1218" y="303"/>
                  </a:lnTo>
                  <a:close/>
                  <a:moveTo>
                    <a:pt x="1211" y="0"/>
                  </a:moveTo>
                  <a:lnTo>
                    <a:pt x="1315" y="4"/>
                  </a:lnTo>
                  <a:lnTo>
                    <a:pt x="1416" y="18"/>
                  </a:lnTo>
                  <a:lnTo>
                    <a:pt x="1516" y="39"/>
                  </a:lnTo>
                  <a:lnTo>
                    <a:pt x="1611" y="68"/>
                  </a:lnTo>
                  <a:lnTo>
                    <a:pt x="1704" y="106"/>
                  </a:lnTo>
                  <a:lnTo>
                    <a:pt x="1793" y="149"/>
                  </a:lnTo>
                  <a:lnTo>
                    <a:pt x="1876" y="200"/>
                  </a:lnTo>
                  <a:lnTo>
                    <a:pt x="1955" y="258"/>
                  </a:lnTo>
                  <a:lnTo>
                    <a:pt x="2030" y="320"/>
                  </a:lnTo>
                  <a:lnTo>
                    <a:pt x="2100" y="391"/>
                  </a:lnTo>
                  <a:lnTo>
                    <a:pt x="2162" y="465"/>
                  </a:lnTo>
                  <a:lnTo>
                    <a:pt x="2220" y="544"/>
                  </a:lnTo>
                  <a:lnTo>
                    <a:pt x="2271" y="628"/>
                  </a:lnTo>
                  <a:lnTo>
                    <a:pt x="2314" y="717"/>
                  </a:lnTo>
                  <a:lnTo>
                    <a:pt x="2351" y="810"/>
                  </a:lnTo>
                  <a:lnTo>
                    <a:pt x="2381" y="905"/>
                  </a:lnTo>
                  <a:lnTo>
                    <a:pt x="2402" y="1005"/>
                  </a:lnTo>
                  <a:lnTo>
                    <a:pt x="2415" y="1106"/>
                  </a:lnTo>
                  <a:lnTo>
                    <a:pt x="2420" y="1211"/>
                  </a:lnTo>
                  <a:lnTo>
                    <a:pt x="2415" y="1315"/>
                  </a:lnTo>
                  <a:lnTo>
                    <a:pt x="2402" y="1418"/>
                  </a:lnTo>
                  <a:lnTo>
                    <a:pt x="2381" y="1516"/>
                  </a:lnTo>
                  <a:lnTo>
                    <a:pt x="2351" y="1613"/>
                  </a:lnTo>
                  <a:lnTo>
                    <a:pt x="2314" y="1706"/>
                  </a:lnTo>
                  <a:lnTo>
                    <a:pt x="2271" y="1794"/>
                  </a:lnTo>
                  <a:lnTo>
                    <a:pt x="2220" y="1879"/>
                  </a:lnTo>
                  <a:lnTo>
                    <a:pt x="2162" y="1958"/>
                  </a:lnTo>
                  <a:lnTo>
                    <a:pt x="2100" y="2032"/>
                  </a:lnTo>
                  <a:lnTo>
                    <a:pt x="2030" y="2103"/>
                  </a:lnTo>
                  <a:lnTo>
                    <a:pt x="1955" y="2165"/>
                  </a:lnTo>
                  <a:lnTo>
                    <a:pt x="1876" y="2223"/>
                  </a:lnTo>
                  <a:lnTo>
                    <a:pt x="1793" y="2274"/>
                  </a:lnTo>
                  <a:lnTo>
                    <a:pt x="1704" y="2317"/>
                  </a:lnTo>
                  <a:lnTo>
                    <a:pt x="1611" y="2355"/>
                  </a:lnTo>
                  <a:lnTo>
                    <a:pt x="1516" y="2384"/>
                  </a:lnTo>
                  <a:lnTo>
                    <a:pt x="1416" y="2405"/>
                  </a:lnTo>
                  <a:lnTo>
                    <a:pt x="1315" y="2419"/>
                  </a:lnTo>
                  <a:lnTo>
                    <a:pt x="1211" y="2423"/>
                  </a:lnTo>
                  <a:lnTo>
                    <a:pt x="1107" y="2419"/>
                  </a:lnTo>
                  <a:lnTo>
                    <a:pt x="1004" y="2405"/>
                  </a:lnTo>
                  <a:lnTo>
                    <a:pt x="906" y="2384"/>
                  </a:lnTo>
                  <a:lnTo>
                    <a:pt x="809" y="2355"/>
                  </a:lnTo>
                  <a:lnTo>
                    <a:pt x="716" y="2317"/>
                  </a:lnTo>
                  <a:lnTo>
                    <a:pt x="629" y="2274"/>
                  </a:lnTo>
                  <a:lnTo>
                    <a:pt x="544" y="2223"/>
                  </a:lnTo>
                  <a:lnTo>
                    <a:pt x="465" y="2165"/>
                  </a:lnTo>
                  <a:lnTo>
                    <a:pt x="390" y="2103"/>
                  </a:lnTo>
                  <a:lnTo>
                    <a:pt x="320" y="2032"/>
                  </a:lnTo>
                  <a:lnTo>
                    <a:pt x="258" y="1958"/>
                  </a:lnTo>
                  <a:lnTo>
                    <a:pt x="200" y="1879"/>
                  </a:lnTo>
                  <a:lnTo>
                    <a:pt x="149" y="1794"/>
                  </a:lnTo>
                  <a:lnTo>
                    <a:pt x="106" y="1706"/>
                  </a:lnTo>
                  <a:lnTo>
                    <a:pt x="69" y="1613"/>
                  </a:lnTo>
                  <a:lnTo>
                    <a:pt x="39" y="1516"/>
                  </a:lnTo>
                  <a:lnTo>
                    <a:pt x="18" y="1418"/>
                  </a:lnTo>
                  <a:lnTo>
                    <a:pt x="5" y="1315"/>
                  </a:lnTo>
                  <a:lnTo>
                    <a:pt x="0" y="1211"/>
                  </a:lnTo>
                  <a:lnTo>
                    <a:pt x="5" y="1106"/>
                  </a:lnTo>
                  <a:lnTo>
                    <a:pt x="18" y="1005"/>
                  </a:lnTo>
                  <a:lnTo>
                    <a:pt x="39" y="905"/>
                  </a:lnTo>
                  <a:lnTo>
                    <a:pt x="69" y="810"/>
                  </a:lnTo>
                  <a:lnTo>
                    <a:pt x="106" y="717"/>
                  </a:lnTo>
                  <a:lnTo>
                    <a:pt x="149" y="628"/>
                  </a:lnTo>
                  <a:lnTo>
                    <a:pt x="200" y="544"/>
                  </a:lnTo>
                  <a:lnTo>
                    <a:pt x="258" y="465"/>
                  </a:lnTo>
                  <a:lnTo>
                    <a:pt x="320" y="391"/>
                  </a:lnTo>
                  <a:lnTo>
                    <a:pt x="390" y="320"/>
                  </a:lnTo>
                  <a:lnTo>
                    <a:pt x="465" y="258"/>
                  </a:lnTo>
                  <a:lnTo>
                    <a:pt x="544" y="200"/>
                  </a:lnTo>
                  <a:lnTo>
                    <a:pt x="629" y="149"/>
                  </a:lnTo>
                  <a:lnTo>
                    <a:pt x="716" y="106"/>
                  </a:lnTo>
                  <a:lnTo>
                    <a:pt x="809" y="68"/>
                  </a:lnTo>
                  <a:lnTo>
                    <a:pt x="906" y="39"/>
                  </a:lnTo>
                  <a:lnTo>
                    <a:pt x="1004" y="18"/>
                  </a:lnTo>
                  <a:lnTo>
                    <a:pt x="1107" y="4"/>
                  </a:lnTo>
                  <a:lnTo>
                    <a:pt x="1211"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23" name="Freeform 7"/>
            <p:cNvSpPr/>
            <p:nvPr/>
          </p:nvSpPr>
          <p:spPr bwMode="auto">
            <a:xfrm>
              <a:off x="3541" y="-1106"/>
              <a:ext cx="226" cy="227"/>
            </a:xfrm>
            <a:custGeom>
              <a:avLst/>
              <a:gdLst>
                <a:gd name="T0" fmla="*/ 605 w 679"/>
                <a:gd name="T1" fmla="*/ 0 h 682"/>
                <a:gd name="T2" fmla="*/ 629 w 679"/>
                <a:gd name="T3" fmla="*/ 5 h 682"/>
                <a:gd name="T4" fmla="*/ 649 w 679"/>
                <a:gd name="T5" fmla="*/ 15 h 682"/>
                <a:gd name="T6" fmla="*/ 664 w 679"/>
                <a:gd name="T7" fmla="*/ 32 h 682"/>
                <a:gd name="T8" fmla="*/ 676 w 679"/>
                <a:gd name="T9" fmla="*/ 52 h 682"/>
                <a:gd name="T10" fmla="*/ 679 w 679"/>
                <a:gd name="T11" fmla="*/ 76 h 682"/>
                <a:gd name="T12" fmla="*/ 676 w 679"/>
                <a:gd name="T13" fmla="*/ 100 h 682"/>
                <a:gd name="T14" fmla="*/ 664 w 679"/>
                <a:gd name="T15" fmla="*/ 121 h 682"/>
                <a:gd name="T16" fmla="*/ 649 w 679"/>
                <a:gd name="T17" fmla="*/ 138 h 682"/>
                <a:gd name="T18" fmla="*/ 629 w 679"/>
                <a:gd name="T19" fmla="*/ 148 h 682"/>
                <a:gd name="T20" fmla="*/ 605 w 679"/>
                <a:gd name="T21" fmla="*/ 152 h 682"/>
                <a:gd name="T22" fmla="*/ 542 w 679"/>
                <a:gd name="T23" fmla="*/ 157 h 682"/>
                <a:gd name="T24" fmla="*/ 484 w 679"/>
                <a:gd name="T25" fmla="*/ 169 h 682"/>
                <a:gd name="T26" fmla="*/ 428 w 679"/>
                <a:gd name="T27" fmla="*/ 188 h 682"/>
                <a:gd name="T28" fmla="*/ 375 w 679"/>
                <a:gd name="T29" fmla="*/ 214 h 682"/>
                <a:gd name="T30" fmla="*/ 326 w 679"/>
                <a:gd name="T31" fmla="*/ 246 h 682"/>
                <a:gd name="T32" fmla="*/ 283 w 679"/>
                <a:gd name="T33" fmla="*/ 285 h 682"/>
                <a:gd name="T34" fmla="*/ 244 w 679"/>
                <a:gd name="T35" fmla="*/ 328 h 682"/>
                <a:gd name="T36" fmla="*/ 213 w 679"/>
                <a:gd name="T37" fmla="*/ 378 h 682"/>
                <a:gd name="T38" fmla="*/ 186 w 679"/>
                <a:gd name="T39" fmla="*/ 430 h 682"/>
                <a:gd name="T40" fmla="*/ 167 w 679"/>
                <a:gd name="T41" fmla="*/ 485 h 682"/>
                <a:gd name="T42" fmla="*/ 155 w 679"/>
                <a:gd name="T43" fmla="*/ 545 h 682"/>
                <a:gd name="T44" fmla="*/ 151 w 679"/>
                <a:gd name="T45" fmla="*/ 606 h 682"/>
                <a:gd name="T46" fmla="*/ 146 w 679"/>
                <a:gd name="T47" fmla="*/ 630 h 682"/>
                <a:gd name="T48" fmla="*/ 136 w 679"/>
                <a:gd name="T49" fmla="*/ 650 h 682"/>
                <a:gd name="T50" fmla="*/ 119 w 679"/>
                <a:gd name="T51" fmla="*/ 667 h 682"/>
                <a:gd name="T52" fmla="*/ 98 w 679"/>
                <a:gd name="T53" fmla="*/ 679 h 682"/>
                <a:gd name="T54" fmla="*/ 75 w 679"/>
                <a:gd name="T55" fmla="*/ 682 h 682"/>
                <a:gd name="T56" fmla="*/ 51 w 679"/>
                <a:gd name="T57" fmla="*/ 679 h 682"/>
                <a:gd name="T58" fmla="*/ 30 w 679"/>
                <a:gd name="T59" fmla="*/ 667 h 682"/>
                <a:gd name="T60" fmla="*/ 14 w 679"/>
                <a:gd name="T61" fmla="*/ 650 h 682"/>
                <a:gd name="T62" fmla="*/ 3 w 679"/>
                <a:gd name="T63" fmla="*/ 630 h 682"/>
                <a:gd name="T64" fmla="*/ 0 w 679"/>
                <a:gd name="T65" fmla="*/ 606 h 682"/>
                <a:gd name="T66" fmla="*/ 5 w 679"/>
                <a:gd name="T67" fmla="*/ 530 h 682"/>
                <a:gd name="T68" fmla="*/ 18 w 679"/>
                <a:gd name="T69" fmla="*/ 457 h 682"/>
                <a:gd name="T70" fmla="*/ 40 w 679"/>
                <a:gd name="T71" fmla="*/ 388 h 682"/>
                <a:gd name="T72" fmla="*/ 70 w 679"/>
                <a:gd name="T73" fmla="*/ 321 h 682"/>
                <a:gd name="T74" fmla="*/ 107 w 679"/>
                <a:gd name="T75" fmla="*/ 260 h 682"/>
                <a:gd name="T76" fmla="*/ 152 w 679"/>
                <a:gd name="T77" fmla="*/ 205 h 682"/>
                <a:gd name="T78" fmla="*/ 203 w 679"/>
                <a:gd name="T79" fmla="*/ 154 h 682"/>
                <a:gd name="T80" fmla="*/ 259 w 679"/>
                <a:gd name="T81" fmla="*/ 109 h 682"/>
                <a:gd name="T82" fmla="*/ 320 w 679"/>
                <a:gd name="T83" fmla="*/ 72 h 682"/>
                <a:gd name="T84" fmla="*/ 386 w 679"/>
                <a:gd name="T85" fmla="*/ 42 h 682"/>
                <a:gd name="T86" fmla="*/ 456 w 679"/>
                <a:gd name="T87" fmla="*/ 20 h 682"/>
                <a:gd name="T88" fmla="*/ 529 w 679"/>
                <a:gd name="T89" fmla="*/ 5 h 682"/>
                <a:gd name="T90" fmla="*/ 605 w 679"/>
                <a:gd name="T9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9" h="682">
                  <a:moveTo>
                    <a:pt x="605" y="0"/>
                  </a:moveTo>
                  <a:lnTo>
                    <a:pt x="629" y="5"/>
                  </a:lnTo>
                  <a:lnTo>
                    <a:pt x="649" y="15"/>
                  </a:lnTo>
                  <a:lnTo>
                    <a:pt x="664" y="32"/>
                  </a:lnTo>
                  <a:lnTo>
                    <a:pt x="676" y="52"/>
                  </a:lnTo>
                  <a:lnTo>
                    <a:pt x="679" y="76"/>
                  </a:lnTo>
                  <a:lnTo>
                    <a:pt x="676" y="100"/>
                  </a:lnTo>
                  <a:lnTo>
                    <a:pt x="664" y="121"/>
                  </a:lnTo>
                  <a:lnTo>
                    <a:pt x="649" y="138"/>
                  </a:lnTo>
                  <a:lnTo>
                    <a:pt x="629" y="148"/>
                  </a:lnTo>
                  <a:lnTo>
                    <a:pt x="605" y="152"/>
                  </a:lnTo>
                  <a:lnTo>
                    <a:pt x="542" y="157"/>
                  </a:lnTo>
                  <a:lnTo>
                    <a:pt x="484" y="169"/>
                  </a:lnTo>
                  <a:lnTo>
                    <a:pt x="428" y="188"/>
                  </a:lnTo>
                  <a:lnTo>
                    <a:pt x="375" y="214"/>
                  </a:lnTo>
                  <a:lnTo>
                    <a:pt x="326" y="246"/>
                  </a:lnTo>
                  <a:lnTo>
                    <a:pt x="283" y="285"/>
                  </a:lnTo>
                  <a:lnTo>
                    <a:pt x="244" y="328"/>
                  </a:lnTo>
                  <a:lnTo>
                    <a:pt x="213" y="378"/>
                  </a:lnTo>
                  <a:lnTo>
                    <a:pt x="186" y="430"/>
                  </a:lnTo>
                  <a:lnTo>
                    <a:pt x="167" y="485"/>
                  </a:lnTo>
                  <a:lnTo>
                    <a:pt x="155" y="545"/>
                  </a:lnTo>
                  <a:lnTo>
                    <a:pt x="151" y="606"/>
                  </a:lnTo>
                  <a:lnTo>
                    <a:pt x="146" y="630"/>
                  </a:lnTo>
                  <a:lnTo>
                    <a:pt x="136" y="650"/>
                  </a:lnTo>
                  <a:lnTo>
                    <a:pt x="119" y="667"/>
                  </a:lnTo>
                  <a:lnTo>
                    <a:pt x="98" y="679"/>
                  </a:lnTo>
                  <a:lnTo>
                    <a:pt x="75" y="682"/>
                  </a:lnTo>
                  <a:lnTo>
                    <a:pt x="51" y="679"/>
                  </a:lnTo>
                  <a:lnTo>
                    <a:pt x="30" y="667"/>
                  </a:lnTo>
                  <a:lnTo>
                    <a:pt x="14" y="650"/>
                  </a:lnTo>
                  <a:lnTo>
                    <a:pt x="3" y="630"/>
                  </a:lnTo>
                  <a:lnTo>
                    <a:pt x="0" y="606"/>
                  </a:lnTo>
                  <a:lnTo>
                    <a:pt x="5" y="530"/>
                  </a:lnTo>
                  <a:lnTo>
                    <a:pt x="18" y="457"/>
                  </a:lnTo>
                  <a:lnTo>
                    <a:pt x="40" y="388"/>
                  </a:lnTo>
                  <a:lnTo>
                    <a:pt x="70" y="321"/>
                  </a:lnTo>
                  <a:lnTo>
                    <a:pt x="107" y="260"/>
                  </a:lnTo>
                  <a:lnTo>
                    <a:pt x="152" y="205"/>
                  </a:lnTo>
                  <a:lnTo>
                    <a:pt x="203" y="154"/>
                  </a:lnTo>
                  <a:lnTo>
                    <a:pt x="259" y="109"/>
                  </a:lnTo>
                  <a:lnTo>
                    <a:pt x="320" y="72"/>
                  </a:lnTo>
                  <a:lnTo>
                    <a:pt x="386" y="42"/>
                  </a:lnTo>
                  <a:lnTo>
                    <a:pt x="456" y="20"/>
                  </a:lnTo>
                  <a:lnTo>
                    <a:pt x="529" y="5"/>
                  </a:lnTo>
                  <a:lnTo>
                    <a:pt x="605"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24" name="Freeform 8"/>
            <p:cNvSpPr>
              <a:spLocks noEditPoints="1"/>
            </p:cNvSpPr>
            <p:nvPr/>
          </p:nvSpPr>
          <p:spPr bwMode="auto">
            <a:xfrm>
              <a:off x="2936" y="-1661"/>
              <a:ext cx="1613" cy="1363"/>
            </a:xfrm>
            <a:custGeom>
              <a:avLst/>
              <a:gdLst>
                <a:gd name="T0" fmla="*/ 1634 w 4838"/>
                <a:gd name="T1" fmla="*/ 307 h 4089"/>
                <a:gd name="T2" fmla="*/ 1578 w 4838"/>
                <a:gd name="T3" fmla="*/ 329 h 4089"/>
                <a:gd name="T4" fmla="*/ 1537 w 4838"/>
                <a:gd name="T5" fmla="*/ 371 h 4089"/>
                <a:gd name="T6" fmla="*/ 1252 w 4838"/>
                <a:gd name="T7" fmla="*/ 1076 h 4089"/>
                <a:gd name="T8" fmla="*/ 395 w 4838"/>
                <a:gd name="T9" fmla="*/ 1224 h 4089"/>
                <a:gd name="T10" fmla="*/ 338 w 4838"/>
                <a:gd name="T11" fmla="*/ 1264 h 4089"/>
                <a:gd name="T12" fmla="*/ 307 w 4838"/>
                <a:gd name="T13" fmla="*/ 1327 h 4089"/>
                <a:gd name="T14" fmla="*/ 302 w 4838"/>
                <a:gd name="T15" fmla="*/ 3634 h 4089"/>
                <a:gd name="T16" fmla="*/ 319 w 4838"/>
                <a:gd name="T17" fmla="*/ 3701 h 4089"/>
                <a:gd name="T18" fmla="*/ 359 w 4838"/>
                <a:gd name="T19" fmla="*/ 3752 h 4089"/>
                <a:gd name="T20" fmla="*/ 418 w 4838"/>
                <a:gd name="T21" fmla="*/ 3781 h 4089"/>
                <a:gd name="T22" fmla="*/ 4384 w 4838"/>
                <a:gd name="T23" fmla="*/ 3786 h 4089"/>
                <a:gd name="T24" fmla="*/ 4451 w 4838"/>
                <a:gd name="T25" fmla="*/ 3769 h 4089"/>
                <a:gd name="T26" fmla="*/ 4503 w 4838"/>
                <a:gd name="T27" fmla="*/ 3729 h 4089"/>
                <a:gd name="T28" fmla="*/ 4531 w 4838"/>
                <a:gd name="T29" fmla="*/ 3668 h 4089"/>
                <a:gd name="T30" fmla="*/ 4536 w 4838"/>
                <a:gd name="T31" fmla="*/ 1363 h 4089"/>
                <a:gd name="T32" fmla="*/ 4519 w 4838"/>
                <a:gd name="T33" fmla="*/ 1294 h 4089"/>
                <a:gd name="T34" fmla="*/ 4475 w 4838"/>
                <a:gd name="T35" fmla="*/ 1240 h 4089"/>
                <a:gd name="T36" fmla="*/ 4409 w 4838"/>
                <a:gd name="T37" fmla="*/ 1213 h 4089"/>
                <a:gd name="T38" fmla="*/ 3316 w 4838"/>
                <a:gd name="T39" fmla="*/ 398 h 4089"/>
                <a:gd name="T40" fmla="*/ 3283 w 4838"/>
                <a:gd name="T41" fmla="*/ 349 h 4089"/>
                <a:gd name="T42" fmla="*/ 3234 w 4838"/>
                <a:gd name="T43" fmla="*/ 314 h 4089"/>
                <a:gd name="T44" fmla="*/ 3175 w 4838"/>
                <a:gd name="T45" fmla="*/ 302 h 4089"/>
                <a:gd name="T46" fmla="*/ 1663 w 4838"/>
                <a:gd name="T47" fmla="*/ 0 h 4089"/>
                <a:gd name="T48" fmla="*/ 3236 w 4838"/>
                <a:gd name="T49" fmla="*/ 4 h 4089"/>
                <a:gd name="T50" fmla="*/ 3352 w 4838"/>
                <a:gd name="T51" fmla="*/ 35 h 4089"/>
                <a:gd name="T52" fmla="*/ 3453 w 4838"/>
                <a:gd name="T53" fmla="*/ 95 h 4089"/>
                <a:gd name="T54" fmla="*/ 3537 w 4838"/>
                <a:gd name="T55" fmla="*/ 180 h 4089"/>
                <a:gd name="T56" fmla="*/ 3596 w 4838"/>
                <a:gd name="T57" fmla="*/ 286 h 4089"/>
                <a:gd name="T58" fmla="*/ 4460 w 4838"/>
                <a:gd name="T59" fmla="*/ 914 h 4089"/>
                <a:gd name="T60" fmla="*/ 4573 w 4838"/>
                <a:gd name="T61" fmla="*/ 949 h 4089"/>
                <a:gd name="T62" fmla="*/ 4670 w 4838"/>
                <a:gd name="T63" fmla="*/ 1009 h 4089"/>
                <a:gd name="T64" fmla="*/ 4749 w 4838"/>
                <a:gd name="T65" fmla="*/ 1091 h 4089"/>
                <a:gd name="T66" fmla="*/ 4805 w 4838"/>
                <a:gd name="T67" fmla="*/ 1190 h 4089"/>
                <a:gd name="T68" fmla="*/ 4835 w 4838"/>
                <a:gd name="T69" fmla="*/ 1303 h 4089"/>
                <a:gd name="T70" fmla="*/ 4838 w 4838"/>
                <a:gd name="T71" fmla="*/ 3634 h 4089"/>
                <a:gd name="T72" fmla="*/ 4823 w 4838"/>
                <a:gd name="T73" fmla="*/ 3755 h 4089"/>
                <a:gd name="T74" fmla="*/ 4777 w 4838"/>
                <a:gd name="T75" fmla="*/ 3863 h 4089"/>
                <a:gd name="T76" fmla="*/ 4706 w 4838"/>
                <a:gd name="T77" fmla="*/ 3954 h 4089"/>
                <a:gd name="T78" fmla="*/ 4613 w 4838"/>
                <a:gd name="T79" fmla="*/ 4026 h 4089"/>
                <a:gd name="T80" fmla="*/ 4505 w 4838"/>
                <a:gd name="T81" fmla="*/ 4072 h 4089"/>
                <a:gd name="T82" fmla="*/ 4384 w 4838"/>
                <a:gd name="T83" fmla="*/ 4089 h 4089"/>
                <a:gd name="T84" fmla="*/ 392 w 4838"/>
                <a:gd name="T85" fmla="*/ 4084 h 4089"/>
                <a:gd name="T86" fmla="*/ 277 w 4838"/>
                <a:gd name="T87" fmla="*/ 4053 h 4089"/>
                <a:gd name="T88" fmla="*/ 177 w 4838"/>
                <a:gd name="T89" fmla="*/ 3993 h 4089"/>
                <a:gd name="T90" fmla="*/ 95 w 4838"/>
                <a:gd name="T91" fmla="*/ 3911 h 4089"/>
                <a:gd name="T92" fmla="*/ 36 w 4838"/>
                <a:gd name="T93" fmla="*/ 3811 h 4089"/>
                <a:gd name="T94" fmla="*/ 4 w 4838"/>
                <a:gd name="T95" fmla="*/ 3695 h 4089"/>
                <a:gd name="T96" fmla="*/ 0 w 4838"/>
                <a:gd name="T97" fmla="*/ 1363 h 4089"/>
                <a:gd name="T98" fmla="*/ 15 w 4838"/>
                <a:gd name="T99" fmla="*/ 1245 h 4089"/>
                <a:gd name="T100" fmla="*/ 58 w 4838"/>
                <a:gd name="T101" fmla="*/ 1139 h 4089"/>
                <a:gd name="T102" fmla="*/ 127 w 4838"/>
                <a:gd name="T103" fmla="*/ 1048 h 4089"/>
                <a:gd name="T104" fmla="*/ 214 w 4838"/>
                <a:gd name="T105" fmla="*/ 976 h 4089"/>
                <a:gd name="T106" fmla="*/ 322 w 4838"/>
                <a:gd name="T107" fmla="*/ 929 h 4089"/>
                <a:gd name="T108" fmla="*/ 1035 w 4838"/>
                <a:gd name="T109" fmla="*/ 805 h 4089"/>
                <a:gd name="T110" fmla="*/ 1269 w 4838"/>
                <a:gd name="T111" fmla="*/ 229 h 4089"/>
                <a:gd name="T112" fmla="*/ 1340 w 4838"/>
                <a:gd name="T113" fmla="*/ 134 h 4089"/>
                <a:gd name="T114" fmla="*/ 1434 w 4838"/>
                <a:gd name="T115" fmla="*/ 62 h 4089"/>
                <a:gd name="T116" fmla="*/ 1543 w 4838"/>
                <a:gd name="T117" fmla="*/ 16 h 4089"/>
                <a:gd name="T118" fmla="*/ 1663 w 4838"/>
                <a:gd name="T119" fmla="*/ 0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8" h="4089">
                  <a:moveTo>
                    <a:pt x="1663" y="302"/>
                  </a:moveTo>
                  <a:lnTo>
                    <a:pt x="1634" y="307"/>
                  </a:lnTo>
                  <a:lnTo>
                    <a:pt x="1605" y="314"/>
                  </a:lnTo>
                  <a:lnTo>
                    <a:pt x="1578" y="329"/>
                  </a:lnTo>
                  <a:lnTo>
                    <a:pt x="1556" y="349"/>
                  </a:lnTo>
                  <a:lnTo>
                    <a:pt x="1537" y="371"/>
                  </a:lnTo>
                  <a:lnTo>
                    <a:pt x="1523" y="398"/>
                  </a:lnTo>
                  <a:lnTo>
                    <a:pt x="1252" y="1076"/>
                  </a:lnTo>
                  <a:lnTo>
                    <a:pt x="429" y="1213"/>
                  </a:lnTo>
                  <a:lnTo>
                    <a:pt x="395" y="1224"/>
                  </a:lnTo>
                  <a:lnTo>
                    <a:pt x="363" y="1240"/>
                  </a:lnTo>
                  <a:lnTo>
                    <a:pt x="338" y="1264"/>
                  </a:lnTo>
                  <a:lnTo>
                    <a:pt x="319" y="1294"/>
                  </a:lnTo>
                  <a:lnTo>
                    <a:pt x="307" y="1327"/>
                  </a:lnTo>
                  <a:lnTo>
                    <a:pt x="302" y="1363"/>
                  </a:lnTo>
                  <a:lnTo>
                    <a:pt x="302" y="3634"/>
                  </a:lnTo>
                  <a:lnTo>
                    <a:pt x="307" y="3668"/>
                  </a:lnTo>
                  <a:lnTo>
                    <a:pt x="319" y="3701"/>
                  </a:lnTo>
                  <a:lnTo>
                    <a:pt x="335" y="3729"/>
                  </a:lnTo>
                  <a:lnTo>
                    <a:pt x="359" y="3752"/>
                  </a:lnTo>
                  <a:lnTo>
                    <a:pt x="387" y="3769"/>
                  </a:lnTo>
                  <a:lnTo>
                    <a:pt x="418" y="3781"/>
                  </a:lnTo>
                  <a:lnTo>
                    <a:pt x="453" y="3786"/>
                  </a:lnTo>
                  <a:lnTo>
                    <a:pt x="4384" y="3786"/>
                  </a:lnTo>
                  <a:lnTo>
                    <a:pt x="4420" y="3781"/>
                  </a:lnTo>
                  <a:lnTo>
                    <a:pt x="4451" y="3769"/>
                  </a:lnTo>
                  <a:lnTo>
                    <a:pt x="4479" y="3752"/>
                  </a:lnTo>
                  <a:lnTo>
                    <a:pt x="4503" y="3729"/>
                  </a:lnTo>
                  <a:lnTo>
                    <a:pt x="4521" y="3701"/>
                  </a:lnTo>
                  <a:lnTo>
                    <a:pt x="4531" y="3668"/>
                  </a:lnTo>
                  <a:lnTo>
                    <a:pt x="4536" y="3634"/>
                  </a:lnTo>
                  <a:lnTo>
                    <a:pt x="4536" y="1363"/>
                  </a:lnTo>
                  <a:lnTo>
                    <a:pt x="4531" y="1327"/>
                  </a:lnTo>
                  <a:lnTo>
                    <a:pt x="4519" y="1294"/>
                  </a:lnTo>
                  <a:lnTo>
                    <a:pt x="4500" y="1264"/>
                  </a:lnTo>
                  <a:lnTo>
                    <a:pt x="4475" y="1240"/>
                  </a:lnTo>
                  <a:lnTo>
                    <a:pt x="4445" y="1224"/>
                  </a:lnTo>
                  <a:lnTo>
                    <a:pt x="4409" y="1213"/>
                  </a:lnTo>
                  <a:lnTo>
                    <a:pt x="3587" y="1076"/>
                  </a:lnTo>
                  <a:lnTo>
                    <a:pt x="3316" y="398"/>
                  </a:lnTo>
                  <a:lnTo>
                    <a:pt x="3301" y="371"/>
                  </a:lnTo>
                  <a:lnTo>
                    <a:pt x="3283" y="349"/>
                  </a:lnTo>
                  <a:lnTo>
                    <a:pt x="3260" y="329"/>
                  </a:lnTo>
                  <a:lnTo>
                    <a:pt x="3234" y="314"/>
                  </a:lnTo>
                  <a:lnTo>
                    <a:pt x="3206" y="307"/>
                  </a:lnTo>
                  <a:lnTo>
                    <a:pt x="3175" y="302"/>
                  </a:lnTo>
                  <a:lnTo>
                    <a:pt x="1663" y="302"/>
                  </a:lnTo>
                  <a:close/>
                  <a:moveTo>
                    <a:pt x="1663" y="0"/>
                  </a:moveTo>
                  <a:lnTo>
                    <a:pt x="3175" y="0"/>
                  </a:lnTo>
                  <a:lnTo>
                    <a:pt x="3236" y="4"/>
                  </a:lnTo>
                  <a:lnTo>
                    <a:pt x="3295" y="16"/>
                  </a:lnTo>
                  <a:lnTo>
                    <a:pt x="3352" y="35"/>
                  </a:lnTo>
                  <a:lnTo>
                    <a:pt x="3404" y="62"/>
                  </a:lnTo>
                  <a:lnTo>
                    <a:pt x="3453" y="95"/>
                  </a:lnTo>
                  <a:lnTo>
                    <a:pt x="3498" y="134"/>
                  </a:lnTo>
                  <a:lnTo>
                    <a:pt x="3537" y="180"/>
                  </a:lnTo>
                  <a:lnTo>
                    <a:pt x="3569" y="229"/>
                  </a:lnTo>
                  <a:lnTo>
                    <a:pt x="3596" y="286"/>
                  </a:lnTo>
                  <a:lnTo>
                    <a:pt x="3803" y="805"/>
                  </a:lnTo>
                  <a:lnTo>
                    <a:pt x="4460" y="914"/>
                  </a:lnTo>
                  <a:lnTo>
                    <a:pt x="4518" y="929"/>
                  </a:lnTo>
                  <a:lnTo>
                    <a:pt x="4573" y="949"/>
                  </a:lnTo>
                  <a:lnTo>
                    <a:pt x="4624" y="976"/>
                  </a:lnTo>
                  <a:lnTo>
                    <a:pt x="4670" y="1009"/>
                  </a:lnTo>
                  <a:lnTo>
                    <a:pt x="4713" y="1048"/>
                  </a:lnTo>
                  <a:lnTo>
                    <a:pt x="4749" y="1091"/>
                  </a:lnTo>
                  <a:lnTo>
                    <a:pt x="4780" y="1139"/>
                  </a:lnTo>
                  <a:lnTo>
                    <a:pt x="4805" y="1190"/>
                  </a:lnTo>
                  <a:lnTo>
                    <a:pt x="4823" y="1245"/>
                  </a:lnTo>
                  <a:lnTo>
                    <a:pt x="4835" y="1303"/>
                  </a:lnTo>
                  <a:lnTo>
                    <a:pt x="4838" y="1363"/>
                  </a:lnTo>
                  <a:lnTo>
                    <a:pt x="4838" y="3634"/>
                  </a:lnTo>
                  <a:lnTo>
                    <a:pt x="4835" y="3695"/>
                  </a:lnTo>
                  <a:lnTo>
                    <a:pt x="4823" y="3755"/>
                  </a:lnTo>
                  <a:lnTo>
                    <a:pt x="4802" y="3811"/>
                  </a:lnTo>
                  <a:lnTo>
                    <a:pt x="4777" y="3863"/>
                  </a:lnTo>
                  <a:lnTo>
                    <a:pt x="4744" y="3911"/>
                  </a:lnTo>
                  <a:lnTo>
                    <a:pt x="4706" y="3954"/>
                  </a:lnTo>
                  <a:lnTo>
                    <a:pt x="4662" y="3993"/>
                  </a:lnTo>
                  <a:lnTo>
                    <a:pt x="4613" y="4026"/>
                  </a:lnTo>
                  <a:lnTo>
                    <a:pt x="4561" y="4053"/>
                  </a:lnTo>
                  <a:lnTo>
                    <a:pt x="4505" y="4072"/>
                  </a:lnTo>
                  <a:lnTo>
                    <a:pt x="4446" y="4084"/>
                  </a:lnTo>
                  <a:lnTo>
                    <a:pt x="4384" y="4089"/>
                  </a:lnTo>
                  <a:lnTo>
                    <a:pt x="453" y="4089"/>
                  </a:lnTo>
                  <a:lnTo>
                    <a:pt x="392" y="4084"/>
                  </a:lnTo>
                  <a:lnTo>
                    <a:pt x="334" y="4072"/>
                  </a:lnTo>
                  <a:lnTo>
                    <a:pt x="277" y="4053"/>
                  </a:lnTo>
                  <a:lnTo>
                    <a:pt x="225" y="4026"/>
                  </a:lnTo>
                  <a:lnTo>
                    <a:pt x="177" y="3993"/>
                  </a:lnTo>
                  <a:lnTo>
                    <a:pt x="133" y="3954"/>
                  </a:lnTo>
                  <a:lnTo>
                    <a:pt x="95" y="3911"/>
                  </a:lnTo>
                  <a:lnTo>
                    <a:pt x="63" y="3863"/>
                  </a:lnTo>
                  <a:lnTo>
                    <a:pt x="36" y="3811"/>
                  </a:lnTo>
                  <a:lnTo>
                    <a:pt x="16" y="3755"/>
                  </a:lnTo>
                  <a:lnTo>
                    <a:pt x="4" y="3695"/>
                  </a:lnTo>
                  <a:lnTo>
                    <a:pt x="0" y="3634"/>
                  </a:lnTo>
                  <a:lnTo>
                    <a:pt x="0" y="1363"/>
                  </a:lnTo>
                  <a:lnTo>
                    <a:pt x="4" y="1303"/>
                  </a:lnTo>
                  <a:lnTo>
                    <a:pt x="15" y="1245"/>
                  </a:lnTo>
                  <a:lnTo>
                    <a:pt x="34" y="1190"/>
                  </a:lnTo>
                  <a:lnTo>
                    <a:pt x="58" y="1139"/>
                  </a:lnTo>
                  <a:lnTo>
                    <a:pt x="89" y="1091"/>
                  </a:lnTo>
                  <a:lnTo>
                    <a:pt x="127" y="1048"/>
                  </a:lnTo>
                  <a:lnTo>
                    <a:pt x="168" y="1009"/>
                  </a:lnTo>
                  <a:lnTo>
                    <a:pt x="214" y="976"/>
                  </a:lnTo>
                  <a:lnTo>
                    <a:pt x="267" y="949"/>
                  </a:lnTo>
                  <a:lnTo>
                    <a:pt x="322" y="929"/>
                  </a:lnTo>
                  <a:lnTo>
                    <a:pt x="380" y="914"/>
                  </a:lnTo>
                  <a:lnTo>
                    <a:pt x="1035" y="805"/>
                  </a:lnTo>
                  <a:lnTo>
                    <a:pt x="1242" y="286"/>
                  </a:lnTo>
                  <a:lnTo>
                    <a:pt x="1269" y="229"/>
                  </a:lnTo>
                  <a:lnTo>
                    <a:pt x="1301" y="180"/>
                  </a:lnTo>
                  <a:lnTo>
                    <a:pt x="1340" y="134"/>
                  </a:lnTo>
                  <a:lnTo>
                    <a:pt x="1385" y="95"/>
                  </a:lnTo>
                  <a:lnTo>
                    <a:pt x="1434" y="62"/>
                  </a:lnTo>
                  <a:lnTo>
                    <a:pt x="1486" y="35"/>
                  </a:lnTo>
                  <a:lnTo>
                    <a:pt x="1543" y="16"/>
                  </a:lnTo>
                  <a:lnTo>
                    <a:pt x="1602" y="4"/>
                  </a:lnTo>
                  <a:lnTo>
                    <a:pt x="1663" y="0"/>
                  </a:lnTo>
                  <a:close/>
                </a:path>
              </a:pathLst>
            </a:custGeom>
            <a:grpFill/>
            <a:ln w="0">
              <a:noFill/>
              <a:prstDash val="solid"/>
              <a:round/>
            </a:ln>
          </p:spPr>
          <p:txBody>
            <a:bodyPr vert="horz" wrap="square" lIns="45715" tIns="22858" rIns="45715" bIns="22858" numCol="1" anchor="t" anchorCtr="0" compatLnSpc="1"/>
            <a:lstStyle/>
            <a:p>
              <a:endParaRPr lang="es-SV" sz="900"/>
            </a:p>
          </p:txBody>
        </p:sp>
      </p:grpSp>
      <p:sp>
        <p:nvSpPr>
          <p:cNvPr id="25" name="Freeform 13"/>
          <p:cNvSpPr>
            <a:spLocks noChangeAspect="1" noEditPoints="1"/>
          </p:cNvSpPr>
          <p:nvPr/>
        </p:nvSpPr>
        <p:spPr bwMode="auto">
          <a:xfrm>
            <a:off x="4198529" y="3731731"/>
            <a:ext cx="388328" cy="384239"/>
          </a:xfrm>
          <a:custGeom>
            <a:avLst/>
            <a:gdLst>
              <a:gd name="T0" fmla="*/ 2018 w 3228"/>
              <a:gd name="T1" fmla="*/ 2995 h 3195"/>
              <a:gd name="T2" fmla="*/ 505 w 3228"/>
              <a:gd name="T3" fmla="*/ 1697 h 3195"/>
              <a:gd name="T4" fmla="*/ 1160 w 3228"/>
              <a:gd name="T5" fmla="*/ 1997 h 3195"/>
              <a:gd name="T6" fmla="*/ 1182 w 3228"/>
              <a:gd name="T7" fmla="*/ 1934 h 3195"/>
              <a:gd name="T8" fmla="*/ 1238 w 3228"/>
              <a:gd name="T9" fmla="*/ 1899 h 3195"/>
              <a:gd name="T10" fmla="*/ 2041 w 3228"/>
              <a:gd name="T11" fmla="*/ 1899 h 3195"/>
              <a:gd name="T12" fmla="*/ 2097 w 3228"/>
              <a:gd name="T13" fmla="*/ 1934 h 3195"/>
              <a:gd name="T14" fmla="*/ 2119 w 3228"/>
              <a:gd name="T15" fmla="*/ 1997 h 3195"/>
              <a:gd name="T16" fmla="*/ 2724 w 3228"/>
              <a:gd name="T17" fmla="*/ 1697 h 3195"/>
              <a:gd name="T18" fmla="*/ 2739 w 3228"/>
              <a:gd name="T19" fmla="*/ 1498 h 3195"/>
              <a:gd name="T20" fmla="*/ 2970 w 3228"/>
              <a:gd name="T21" fmla="*/ 1488 h 3195"/>
              <a:gd name="T22" fmla="*/ 3016 w 3228"/>
              <a:gd name="T23" fmla="*/ 1442 h 3195"/>
              <a:gd name="T24" fmla="*/ 3026 w 3228"/>
              <a:gd name="T25" fmla="*/ 1298 h 3195"/>
              <a:gd name="T26" fmla="*/ 3007 w 3228"/>
              <a:gd name="T27" fmla="*/ 1239 h 3195"/>
              <a:gd name="T28" fmla="*/ 2668 w 3228"/>
              <a:gd name="T29" fmla="*/ 809 h 3195"/>
              <a:gd name="T30" fmla="*/ 2335 w 3228"/>
              <a:gd name="T31" fmla="*/ 799 h 3195"/>
              <a:gd name="T32" fmla="*/ 2623 w 3228"/>
              <a:gd name="T33" fmla="*/ 1498 h 3195"/>
              <a:gd name="T34" fmla="*/ 1664 w 3228"/>
              <a:gd name="T35" fmla="*/ 799 h 3195"/>
              <a:gd name="T36" fmla="*/ 1893 w 3228"/>
              <a:gd name="T37" fmla="*/ 799 h 3195"/>
              <a:gd name="T38" fmla="*/ 1134 w 3228"/>
              <a:gd name="T39" fmla="*/ 1498 h 3195"/>
              <a:gd name="T40" fmla="*/ 1335 w 3228"/>
              <a:gd name="T41" fmla="*/ 799 h 3195"/>
              <a:gd name="T42" fmla="*/ 1029 w 3228"/>
              <a:gd name="T43" fmla="*/ 1498 h 3195"/>
              <a:gd name="T44" fmla="*/ 606 w 3228"/>
              <a:gd name="T45" fmla="*/ 799 h 3195"/>
              <a:gd name="T46" fmla="*/ 541 w 3228"/>
              <a:gd name="T47" fmla="*/ 822 h 3195"/>
              <a:gd name="T48" fmla="*/ 211 w 3228"/>
              <a:gd name="T49" fmla="*/ 1256 h 3195"/>
              <a:gd name="T50" fmla="*/ 202 w 3228"/>
              <a:gd name="T51" fmla="*/ 1398 h 3195"/>
              <a:gd name="T52" fmla="*/ 224 w 3228"/>
              <a:gd name="T53" fmla="*/ 1460 h 3195"/>
              <a:gd name="T54" fmla="*/ 280 w 3228"/>
              <a:gd name="T55" fmla="*/ 1495 h 3195"/>
              <a:gd name="T56" fmla="*/ 893 w 3228"/>
              <a:gd name="T57" fmla="*/ 799 h 3195"/>
              <a:gd name="T58" fmla="*/ 606 w 3228"/>
              <a:gd name="T59" fmla="*/ 599 h 3195"/>
              <a:gd name="T60" fmla="*/ 606 w 3228"/>
              <a:gd name="T61" fmla="*/ 200 h 3195"/>
              <a:gd name="T62" fmla="*/ 2656 w 3228"/>
              <a:gd name="T63" fmla="*/ 2 h 3195"/>
              <a:gd name="T64" fmla="*/ 2742 w 3228"/>
              <a:gd name="T65" fmla="*/ 39 h 3195"/>
              <a:gd name="T66" fmla="*/ 2802 w 3228"/>
              <a:gd name="T67" fmla="*/ 108 h 3195"/>
              <a:gd name="T68" fmla="*/ 2825 w 3228"/>
              <a:gd name="T69" fmla="*/ 200 h 3195"/>
              <a:gd name="T70" fmla="*/ 2865 w 3228"/>
              <a:gd name="T71" fmla="*/ 719 h 3195"/>
              <a:gd name="T72" fmla="*/ 3206 w 3228"/>
              <a:gd name="T73" fmla="*/ 1185 h 3195"/>
              <a:gd name="T74" fmla="*/ 3228 w 3228"/>
              <a:gd name="T75" fmla="*/ 1298 h 3195"/>
              <a:gd name="T76" fmla="*/ 3218 w 3228"/>
              <a:gd name="T77" fmla="*/ 1478 h 3195"/>
              <a:gd name="T78" fmla="*/ 3166 w 3228"/>
              <a:gd name="T79" fmla="*/ 1581 h 3195"/>
              <a:gd name="T80" fmla="*/ 3079 w 3228"/>
              <a:gd name="T81" fmla="*/ 1656 h 3195"/>
              <a:gd name="T82" fmla="*/ 2966 w 3228"/>
              <a:gd name="T83" fmla="*/ 1695 h 3195"/>
              <a:gd name="T84" fmla="*/ 2923 w 3228"/>
              <a:gd name="T85" fmla="*/ 3028 h 3195"/>
              <a:gd name="T86" fmla="*/ 2887 w 3228"/>
              <a:gd name="T87" fmla="*/ 3114 h 3195"/>
              <a:gd name="T88" fmla="*/ 2817 w 3228"/>
              <a:gd name="T89" fmla="*/ 3173 h 3195"/>
              <a:gd name="T90" fmla="*/ 2724 w 3228"/>
              <a:gd name="T91" fmla="*/ 3195 h 3195"/>
              <a:gd name="T92" fmla="*/ 434 w 3228"/>
              <a:gd name="T93" fmla="*/ 3183 h 3195"/>
              <a:gd name="T94" fmla="*/ 350 w 3228"/>
              <a:gd name="T95" fmla="*/ 3124 h 3195"/>
              <a:gd name="T96" fmla="*/ 305 w 3228"/>
              <a:gd name="T97" fmla="*/ 3031 h 3195"/>
              <a:gd name="T98" fmla="*/ 262 w 3228"/>
              <a:gd name="T99" fmla="*/ 1695 h 3195"/>
              <a:gd name="T100" fmla="*/ 151 w 3228"/>
              <a:gd name="T101" fmla="*/ 1656 h 3195"/>
              <a:gd name="T102" fmla="*/ 63 w 3228"/>
              <a:gd name="T103" fmla="*/ 1581 h 3195"/>
              <a:gd name="T104" fmla="*/ 11 w 3228"/>
              <a:gd name="T105" fmla="*/ 1478 h 3195"/>
              <a:gd name="T106" fmla="*/ 0 w 3228"/>
              <a:gd name="T107" fmla="*/ 1298 h 3195"/>
              <a:gd name="T108" fmla="*/ 23 w 3228"/>
              <a:gd name="T109" fmla="*/ 1185 h 3195"/>
              <a:gd name="T110" fmla="*/ 363 w 3228"/>
              <a:gd name="T111" fmla="*/ 719 h 3195"/>
              <a:gd name="T112" fmla="*/ 403 w 3228"/>
              <a:gd name="T113" fmla="*/ 200 h 3195"/>
              <a:gd name="T114" fmla="*/ 426 w 3228"/>
              <a:gd name="T115" fmla="*/ 108 h 3195"/>
              <a:gd name="T116" fmla="*/ 486 w 3228"/>
              <a:gd name="T117" fmla="*/ 39 h 3195"/>
              <a:gd name="T118" fmla="*/ 573 w 3228"/>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8" h="3195">
                <a:moveTo>
                  <a:pt x="1261" y="1997"/>
                </a:moveTo>
                <a:lnTo>
                  <a:pt x="1261" y="2995"/>
                </a:lnTo>
                <a:lnTo>
                  <a:pt x="2018" y="2995"/>
                </a:lnTo>
                <a:lnTo>
                  <a:pt x="2018" y="1997"/>
                </a:lnTo>
                <a:lnTo>
                  <a:pt x="1261" y="1997"/>
                </a:lnTo>
                <a:close/>
                <a:moveTo>
                  <a:pt x="505" y="1697"/>
                </a:moveTo>
                <a:lnTo>
                  <a:pt x="505" y="2995"/>
                </a:lnTo>
                <a:lnTo>
                  <a:pt x="1160" y="2995"/>
                </a:lnTo>
                <a:lnTo>
                  <a:pt x="1160" y="1997"/>
                </a:lnTo>
                <a:lnTo>
                  <a:pt x="1163" y="1974"/>
                </a:lnTo>
                <a:lnTo>
                  <a:pt x="1170" y="1953"/>
                </a:lnTo>
                <a:lnTo>
                  <a:pt x="1182" y="1934"/>
                </a:lnTo>
                <a:lnTo>
                  <a:pt x="1198" y="1919"/>
                </a:lnTo>
                <a:lnTo>
                  <a:pt x="1216" y="1908"/>
                </a:lnTo>
                <a:lnTo>
                  <a:pt x="1238" y="1899"/>
                </a:lnTo>
                <a:lnTo>
                  <a:pt x="1261" y="1897"/>
                </a:lnTo>
                <a:lnTo>
                  <a:pt x="2018" y="1897"/>
                </a:lnTo>
                <a:lnTo>
                  <a:pt x="2041" y="1899"/>
                </a:lnTo>
                <a:lnTo>
                  <a:pt x="2063" y="1908"/>
                </a:lnTo>
                <a:lnTo>
                  <a:pt x="2081" y="1919"/>
                </a:lnTo>
                <a:lnTo>
                  <a:pt x="2097" y="1934"/>
                </a:lnTo>
                <a:lnTo>
                  <a:pt x="2109" y="1953"/>
                </a:lnTo>
                <a:lnTo>
                  <a:pt x="2116" y="1974"/>
                </a:lnTo>
                <a:lnTo>
                  <a:pt x="2119" y="1997"/>
                </a:lnTo>
                <a:lnTo>
                  <a:pt x="2119" y="2995"/>
                </a:lnTo>
                <a:lnTo>
                  <a:pt x="2724" y="2995"/>
                </a:lnTo>
                <a:lnTo>
                  <a:pt x="2724" y="1697"/>
                </a:lnTo>
                <a:lnTo>
                  <a:pt x="505" y="1697"/>
                </a:lnTo>
                <a:close/>
                <a:moveTo>
                  <a:pt x="2335" y="799"/>
                </a:moveTo>
                <a:lnTo>
                  <a:pt x="2739" y="1498"/>
                </a:lnTo>
                <a:lnTo>
                  <a:pt x="2926" y="1498"/>
                </a:lnTo>
                <a:lnTo>
                  <a:pt x="2949" y="1495"/>
                </a:lnTo>
                <a:lnTo>
                  <a:pt x="2970" y="1488"/>
                </a:lnTo>
                <a:lnTo>
                  <a:pt x="2989" y="1476"/>
                </a:lnTo>
                <a:lnTo>
                  <a:pt x="3005" y="1460"/>
                </a:lnTo>
                <a:lnTo>
                  <a:pt x="3016" y="1442"/>
                </a:lnTo>
                <a:lnTo>
                  <a:pt x="3024" y="1421"/>
                </a:lnTo>
                <a:lnTo>
                  <a:pt x="3026" y="1398"/>
                </a:lnTo>
                <a:lnTo>
                  <a:pt x="3026" y="1298"/>
                </a:lnTo>
                <a:lnTo>
                  <a:pt x="3024" y="1277"/>
                </a:lnTo>
                <a:lnTo>
                  <a:pt x="3018" y="1256"/>
                </a:lnTo>
                <a:lnTo>
                  <a:pt x="3007" y="1239"/>
                </a:lnTo>
                <a:lnTo>
                  <a:pt x="2703" y="838"/>
                </a:lnTo>
                <a:lnTo>
                  <a:pt x="2688" y="822"/>
                </a:lnTo>
                <a:lnTo>
                  <a:pt x="2668" y="809"/>
                </a:lnTo>
                <a:lnTo>
                  <a:pt x="2647" y="802"/>
                </a:lnTo>
                <a:lnTo>
                  <a:pt x="2623" y="799"/>
                </a:lnTo>
                <a:lnTo>
                  <a:pt x="2335" y="799"/>
                </a:lnTo>
                <a:close/>
                <a:moveTo>
                  <a:pt x="1999" y="799"/>
                </a:moveTo>
                <a:lnTo>
                  <a:pt x="2200" y="1498"/>
                </a:lnTo>
                <a:lnTo>
                  <a:pt x="2623" y="1498"/>
                </a:lnTo>
                <a:lnTo>
                  <a:pt x="2218" y="799"/>
                </a:lnTo>
                <a:lnTo>
                  <a:pt x="1999" y="799"/>
                </a:lnTo>
                <a:close/>
                <a:moveTo>
                  <a:pt x="1664" y="799"/>
                </a:moveTo>
                <a:lnTo>
                  <a:pt x="1664" y="1498"/>
                </a:lnTo>
                <a:lnTo>
                  <a:pt x="2096" y="1498"/>
                </a:lnTo>
                <a:lnTo>
                  <a:pt x="1893" y="799"/>
                </a:lnTo>
                <a:lnTo>
                  <a:pt x="1664" y="799"/>
                </a:lnTo>
                <a:close/>
                <a:moveTo>
                  <a:pt x="1335" y="799"/>
                </a:moveTo>
                <a:lnTo>
                  <a:pt x="1134" y="1498"/>
                </a:lnTo>
                <a:lnTo>
                  <a:pt x="1563" y="1498"/>
                </a:lnTo>
                <a:lnTo>
                  <a:pt x="1563" y="799"/>
                </a:lnTo>
                <a:lnTo>
                  <a:pt x="1335" y="799"/>
                </a:lnTo>
                <a:close/>
                <a:moveTo>
                  <a:pt x="1009" y="799"/>
                </a:moveTo>
                <a:lnTo>
                  <a:pt x="606" y="1498"/>
                </a:lnTo>
                <a:lnTo>
                  <a:pt x="1029" y="1498"/>
                </a:lnTo>
                <a:lnTo>
                  <a:pt x="1230" y="799"/>
                </a:lnTo>
                <a:lnTo>
                  <a:pt x="1009" y="799"/>
                </a:lnTo>
                <a:close/>
                <a:moveTo>
                  <a:pt x="606" y="799"/>
                </a:moveTo>
                <a:lnTo>
                  <a:pt x="582" y="802"/>
                </a:lnTo>
                <a:lnTo>
                  <a:pt x="560" y="809"/>
                </a:lnTo>
                <a:lnTo>
                  <a:pt x="541" y="822"/>
                </a:lnTo>
                <a:lnTo>
                  <a:pt x="525" y="838"/>
                </a:lnTo>
                <a:lnTo>
                  <a:pt x="222" y="1239"/>
                </a:lnTo>
                <a:lnTo>
                  <a:pt x="211" y="1256"/>
                </a:lnTo>
                <a:lnTo>
                  <a:pt x="204" y="1277"/>
                </a:lnTo>
                <a:lnTo>
                  <a:pt x="202" y="1298"/>
                </a:lnTo>
                <a:lnTo>
                  <a:pt x="202" y="1398"/>
                </a:lnTo>
                <a:lnTo>
                  <a:pt x="204" y="1421"/>
                </a:lnTo>
                <a:lnTo>
                  <a:pt x="213" y="1442"/>
                </a:lnTo>
                <a:lnTo>
                  <a:pt x="224" y="1460"/>
                </a:lnTo>
                <a:lnTo>
                  <a:pt x="239" y="1476"/>
                </a:lnTo>
                <a:lnTo>
                  <a:pt x="258" y="1488"/>
                </a:lnTo>
                <a:lnTo>
                  <a:pt x="280" y="1495"/>
                </a:lnTo>
                <a:lnTo>
                  <a:pt x="302" y="1498"/>
                </a:lnTo>
                <a:lnTo>
                  <a:pt x="490" y="1498"/>
                </a:lnTo>
                <a:lnTo>
                  <a:pt x="893" y="799"/>
                </a:lnTo>
                <a:lnTo>
                  <a:pt x="606" y="799"/>
                </a:lnTo>
                <a:close/>
                <a:moveTo>
                  <a:pt x="606" y="200"/>
                </a:moveTo>
                <a:lnTo>
                  <a:pt x="606" y="599"/>
                </a:lnTo>
                <a:lnTo>
                  <a:pt x="2623" y="599"/>
                </a:lnTo>
                <a:lnTo>
                  <a:pt x="2623" y="200"/>
                </a:lnTo>
                <a:lnTo>
                  <a:pt x="606" y="200"/>
                </a:lnTo>
                <a:close/>
                <a:moveTo>
                  <a:pt x="606" y="0"/>
                </a:moveTo>
                <a:lnTo>
                  <a:pt x="2623" y="0"/>
                </a:lnTo>
                <a:lnTo>
                  <a:pt x="2656" y="2"/>
                </a:lnTo>
                <a:lnTo>
                  <a:pt x="2687" y="10"/>
                </a:lnTo>
                <a:lnTo>
                  <a:pt x="2716" y="23"/>
                </a:lnTo>
                <a:lnTo>
                  <a:pt x="2742" y="39"/>
                </a:lnTo>
                <a:lnTo>
                  <a:pt x="2766" y="58"/>
                </a:lnTo>
                <a:lnTo>
                  <a:pt x="2786" y="82"/>
                </a:lnTo>
                <a:lnTo>
                  <a:pt x="2802" y="108"/>
                </a:lnTo>
                <a:lnTo>
                  <a:pt x="2815" y="137"/>
                </a:lnTo>
                <a:lnTo>
                  <a:pt x="2822" y="168"/>
                </a:lnTo>
                <a:lnTo>
                  <a:pt x="2825" y="200"/>
                </a:lnTo>
                <a:lnTo>
                  <a:pt x="2825" y="677"/>
                </a:lnTo>
                <a:lnTo>
                  <a:pt x="2846" y="697"/>
                </a:lnTo>
                <a:lnTo>
                  <a:pt x="2865" y="719"/>
                </a:lnTo>
                <a:lnTo>
                  <a:pt x="3168" y="1118"/>
                </a:lnTo>
                <a:lnTo>
                  <a:pt x="3189" y="1151"/>
                </a:lnTo>
                <a:lnTo>
                  <a:pt x="3206" y="1185"/>
                </a:lnTo>
                <a:lnTo>
                  <a:pt x="3218" y="1221"/>
                </a:lnTo>
                <a:lnTo>
                  <a:pt x="3226" y="1259"/>
                </a:lnTo>
                <a:lnTo>
                  <a:pt x="3228" y="1298"/>
                </a:lnTo>
                <a:lnTo>
                  <a:pt x="3228" y="1398"/>
                </a:lnTo>
                <a:lnTo>
                  <a:pt x="3226" y="1438"/>
                </a:lnTo>
                <a:lnTo>
                  <a:pt x="3218" y="1478"/>
                </a:lnTo>
                <a:lnTo>
                  <a:pt x="3205" y="1514"/>
                </a:lnTo>
                <a:lnTo>
                  <a:pt x="3187" y="1549"/>
                </a:lnTo>
                <a:lnTo>
                  <a:pt x="3166" y="1581"/>
                </a:lnTo>
                <a:lnTo>
                  <a:pt x="3140" y="1609"/>
                </a:lnTo>
                <a:lnTo>
                  <a:pt x="3111" y="1635"/>
                </a:lnTo>
                <a:lnTo>
                  <a:pt x="3079" y="1656"/>
                </a:lnTo>
                <a:lnTo>
                  <a:pt x="3044" y="1674"/>
                </a:lnTo>
                <a:lnTo>
                  <a:pt x="3006" y="1687"/>
                </a:lnTo>
                <a:lnTo>
                  <a:pt x="2966" y="1695"/>
                </a:lnTo>
                <a:lnTo>
                  <a:pt x="2926" y="1697"/>
                </a:lnTo>
                <a:lnTo>
                  <a:pt x="2926" y="2995"/>
                </a:lnTo>
                <a:lnTo>
                  <a:pt x="2923" y="3028"/>
                </a:lnTo>
                <a:lnTo>
                  <a:pt x="2916" y="3059"/>
                </a:lnTo>
                <a:lnTo>
                  <a:pt x="2903" y="3087"/>
                </a:lnTo>
                <a:lnTo>
                  <a:pt x="2887" y="3114"/>
                </a:lnTo>
                <a:lnTo>
                  <a:pt x="2866" y="3137"/>
                </a:lnTo>
                <a:lnTo>
                  <a:pt x="2844" y="3157"/>
                </a:lnTo>
                <a:lnTo>
                  <a:pt x="2817" y="3173"/>
                </a:lnTo>
                <a:lnTo>
                  <a:pt x="2788" y="3185"/>
                </a:lnTo>
                <a:lnTo>
                  <a:pt x="2757" y="3192"/>
                </a:lnTo>
                <a:lnTo>
                  <a:pt x="2724" y="3195"/>
                </a:lnTo>
                <a:lnTo>
                  <a:pt x="505" y="3195"/>
                </a:lnTo>
                <a:lnTo>
                  <a:pt x="468" y="3192"/>
                </a:lnTo>
                <a:lnTo>
                  <a:pt x="434" y="3183"/>
                </a:lnTo>
                <a:lnTo>
                  <a:pt x="402" y="3168"/>
                </a:lnTo>
                <a:lnTo>
                  <a:pt x="375" y="3148"/>
                </a:lnTo>
                <a:lnTo>
                  <a:pt x="350" y="3124"/>
                </a:lnTo>
                <a:lnTo>
                  <a:pt x="330" y="3096"/>
                </a:lnTo>
                <a:lnTo>
                  <a:pt x="315" y="3065"/>
                </a:lnTo>
                <a:lnTo>
                  <a:pt x="305" y="3031"/>
                </a:lnTo>
                <a:lnTo>
                  <a:pt x="302" y="2995"/>
                </a:lnTo>
                <a:lnTo>
                  <a:pt x="302" y="1697"/>
                </a:lnTo>
                <a:lnTo>
                  <a:pt x="262" y="1695"/>
                </a:lnTo>
                <a:lnTo>
                  <a:pt x="222" y="1687"/>
                </a:lnTo>
                <a:lnTo>
                  <a:pt x="185" y="1674"/>
                </a:lnTo>
                <a:lnTo>
                  <a:pt x="151" y="1656"/>
                </a:lnTo>
                <a:lnTo>
                  <a:pt x="118" y="1635"/>
                </a:lnTo>
                <a:lnTo>
                  <a:pt x="89" y="1609"/>
                </a:lnTo>
                <a:lnTo>
                  <a:pt x="63" y="1581"/>
                </a:lnTo>
                <a:lnTo>
                  <a:pt x="41" y="1549"/>
                </a:lnTo>
                <a:lnTo>
                  <a:pt x="24" y="1514"/>
                </a:lnTo>
                <a:lnTo>
                  <a:pt x="11" y="1478"/>
                </a:lnTo>
                <a:lnTo>
                  <a:pt x="3" y="1438"/>
                </a:lnTo>
                <a:lnTo>
                  <a:pt x="0" y="1398"/>
                </a:lnTo>
                <a:lnTo>
                  <a:pt x="0" y="1298"/>
                </a:lnTo>
                <a:lnTo>
                  <a:pt x="3" y="1259"/>
                </a:lnTo>
                <a:lnTo>
                  <a:pt x="10" y="1221"/>
                </a:lnTo>
                <a:lnTo>
                  <a:pt x="23" y="1185"/>
                </a:lnTo>
                <a:lnTo>
                  <a:pt x="39" y="1151"/>
                </a:lnTo>
                <a:lnTo>
                  <a:pt x="61" y="1118"/>
                </a:lnTo>
                <a:lnTo>
                  <a:pt x="363" y="719"/>
                </a:lnTo>
                <a:lnTo>
                  <a:pt x="383" y="697"/>
                </a:lnTo>
                <a:lnTo>
                  <a:pt x="403" y="677"/>
                </a:lnTo>
                <a:lnTo>
                  <a:pt x="403" y="200"/>
                </a:lnTo>
                <a:lnTo>
                  <a:pt x="406" y="168"/>
                </a:lnTo>
                <a:lnTo>
                  <a:pt x="414" y="137"/>
                </a:lnTo>
                <a:lnTo>
                  <a:pt x="426" y="108"/>
                </a:lnTo>
                <a:lnTo>
                  <a:pt x="443" y="82"/>
                </a:lnTo>
                <a:lnTo>
                  <a:pt x="462" y="58"/>
                </a:lnTo>
                <a:lnTo>
                  <a:pt x="486" y="39"/>
                </a:lnTo>
                <a:lnTo>
                  <a:pt x="513" y="23"/>
                </a:lnTo>
                <a:lnTo>
                  <a:pt x="542" y="10"/>
                </a:lnTo>
                <a:lnTo>
                  <a:pt x="573" y="2"/>
                </a:lnTo>
                <a:lnTo>
                  <a:pt x="606" y="0"/>
                </a:lnTo>
                <a:close/>
              </a:path>
            </a:pathLst>
          </a:custGeom>
          <a:solidFill>
            <a:schemeClr val="bg1"/>
          </a:solidFill>
          <a:ln w="0">
            <a:noFill/>
            <a:prstDash val="solid"/>
            <a:round/>
          </a:ln>
          <a:effectLst/>
        </p:spPr>
        <p:txBody>
          <a:bodyPr vert="horz" wrap="square" lIns="45715" tIns="22858" rIns="45715" bIns="22858" numCol="1" anchor="t" anchorCtr="0" compatLnSpc="1"/>
          <a:lstStyle/>
          <a:p>
            <a:endParaRPr lang="es-SV" sz="900"/>
          </a:p>
        </p:txBody>
      </p:sp>
      <p:grpSp>
        <p:nvGrpSpPr>
          <p:cNvPr id="26" name="Group 16"/>
          <p:cNvGrpSpPr>
            <a:grpSpLocks noChangeAspect="1"/>
          </p:cNvGrpSpPr>
          <p:nvPr/>
        </p:nvGrpSpPr>
        <p:grpSpPr bwMode="auto">
          <a:xfrm>
            <a:off x="2503809" y="1406676"/>
            <a:ext cx="357822" cy="354057"/>
            <a:chOff x="7084" y="-1661"/>
            <a:chExt cx="1615" cy="1598"/>
          </a:xfrm>
          <a:solidFill>
            <a:schemeClr val="bg1"/>
          </a:solidFill>
          <a:effectLst/>
        </p:grpSpPr>
        <p:sp>
          <p:nvSpPr>
            <p:cNvPr id="27" name="Freeform 18"/>
            <p:cNvSpPr>
              <a:spLocks noEditPoints="1"/>
            </p:cNvSpPr>
            <p:nvPr/>
          </p:nvSpPr>
          <p:spPr bwMode="auto">
            <a:xfrm>
              <a:off x="7084" y="-1661"/>
              <a:ext cx="1615" cy="1598"/>
            </a:xfrm>
            <a:custGeom>
              <a:avLst/>
              <a:gdLst>
                <a:gd name="T0" fmla="*/ 1933 w 3228"/>
                <a:gd name="T1" fmla="*/ 400 h 3195"/>
                <a:gd name="T2" fmla="*/ 1774 w 3228"/>
                <a:gd name="T3" fmla="*/ 622 h 3195"/>
                <a:gd name="T4" fmla="*/ 1574 w 3228"/>
                <a:gd name="T5" fmla="*/ 803 h 3195"/>
                <a:gd name="T6" fmla="*/ 1350 w 3228"/>
                <a:gd name="T7" fmla="*/ 958 h 3195"/>
                <a:gd name="T8" fmla="*/ 1110 w 3228"/>
                <a:gd name="T9" fmla="*/ 1099 h 3195"/>
                <a:gd name="T10" fmla="*/ 871 w 3228"/>
                <a:gd name="T11" fmla="*/ 1240 h 3195"/>
                <a:gd name="T12" fmla="*/ 645 w 3228"/>
                <a:gd name="T13" fmla="*/ 1394 h 3195"/>
                <a:gd name="T14" fmla="*/ 446 w 3228"/>
                <a:gd name="T15" fmla="*/ 1575 h 3195"/>
                <a:gd name="T16" fmla="*/ 287 w 3228"/>
                <a:gd name="T17" fmla="*/ 1796 h 3195"/>
                <a:gd name="T18" fmla="*/ 454 w 3228"/>
                <a:gd name="T19" fmla="*/ 2246 h 3195"/>
                <a:gd name="T20" fmla="*/ 1235 w 3228"/>
                <a:gd name="T21" fmla="*/ 2925 h 3195"/>
                <a:gd name="T22" fmla="*/ 1369 w 3228"/>
                <a:gd name="T23" fmla="*/ 2679 h 3195"/>
                <a:gd name="T24" fmla="*/ 1550 w 3228"/>
                <a:gd name="T25" fmla="*/ 2479 h 3195"/>
                <a:gd name="T26" fmla="*/ 1764 w 3228"/>
                <a:gd name="T27" fmla="*/ 2312 h 3195"/>
                <a:gd name="T28" fmla="*/ 1999 w 3228"/>
                <a:gd name="T29" fmla="*/ 2166 h 3195"/>
                <a:gd name="T30" fmla="*/ 2239 w 3228"/>
                <a:gd name="T31" fmla="*/ 2027 h 3195"/>
                <a:gd name="T32" fmla="*/ 2473 w 3228"/>
                <a:gd name="T33" fmla="*/ 1881 h 3195"/>
                <a:gd name="T34" fmla="*/ 2688 w 3228"/>
                <a:gd name="T35" fmla="*/ 1715 h 3195"/>
                <a:gd name="T36" fmla="*/ 2868 w 3228"/>
                <a:gd name="T37" fmla="*/ 1516 h 3195"/>
                <a:gd name="T38" fmla="*/ 3002 w 3228"/>
                <a:gd name="T39" fmla="*/ 1268 h 3195"/>
                <a:gd name="T40" fmla="*/ 2269 w 3228"/>
                <a:gd name="T41" fmla="*/ 448 h 3195"/>
                <a:gd name="T42" fmla="*/ 2086 w 3228"/>
                <a:gd name="T43" fmla="*/ 11 h 3195"/>
                <a:gd name="T44" fmla="*/ 3170 w 3228"/>
                <a:gd name="T45" fmla="*/ 1057 h 3195"/>
                <a:gd name="T46" fmla="*/ 3225 w 3228"/>
                <a:gd name="T47" fmla="*/ 1165 h 3195"/>
                <a:gd name="T48" fmla="*/ 3192 w 3228"/>
                <a:gd name="T49" fmla="*/ 1335 h 3195"/>
                <a:gd name="T50" fmla="*/ 3041 w 3228"/>
                <a:gd name="T51" fmla="*/ 1620 h 3195"/>
                <a:gd name="T52" fmla="*/ 2812 w 3228"/>
                <a:gd name="T53" fmla="*/ 1873 h 3195"/>
                <a:gd name="T54" fmla="*/ 2525 w 3228"/>
                <a:gd name="T55" fmla="*/ 2087 h 3195"/>
                <a:gd name="T56" fmla="*/ 2220 w 3228"/>
                <a:gd name="T57" fmla="*/ 2269 h 3195"/>
                <a:gd name="T58" fmla="*/ 1911 w 3228"/>
                <a:gd name="T59" fmla="*/ 2456 h 3195"/>
                <a:gd name="T60" fmla="*/ 1646 w 3228"/>
                <a:gd name="T61" fmla="*/ 2664 h 3195"/>
                <a:gd name="T62" fmla="*/ 1481 w 3228"/>
                <a:gd name="T63" fmla="*/ 2876 h 3195"/>
                <a:gd name="T64" fmla="*/ 1391 w 3228"/>
                <a:gd name="T65" fmla="*/ 3085 h 3195"/>
                <a:gd name="T66" fmla="*/ 1310 w 3228"/>
                <a:gd name="T67" fmla="*/ 3169 h 3195"/>
                <a:gd name="T68" fmla="*/ 1200 w 3228"/>
                <a:gd name="T69" fmla="*/ 3195 h 3195"/>
                <a:gd name="T70" fmla="*/ 1091 w 3228"/>
                <a:gd name="T71" fmla="*/ 3157 h 3195"/>
                <a:gd name="T72" fmla="*/ 23 w 3228"/>
                <a:gd name="T73" fmla="*/ 2088 h 3195"/>
                <a:gd name="T74" fmla="*/ 0 w 3228"/>
                <a:gd name="T75" fmla="*/ 1999 h 3195"/>
                <a:gd name="T76" fmla="*/ 67 w 3228"/>
                <a:gd name="T77" fmla="*/ 1785 h 3195"/>
                <a:gd name="T78" fmla="*/ 237 w 3228"/>
                <a:gd name="T79" fmla="*/ 1509 h 3195"/>
                <a:gd name="T80" fmla="*/ 486 w 3228"/>
                <a:gd name="T81" fmla="*/ 1264 h 3195"/>
                <a:gd name="T82" fmla="*/ 780 w 3228"/>
                <a:gd name="T83" fmla="*/ 1060 h 3195"/>
                <a:gd name="T84" fmla="*/ 1089 w 3228"/>
                <a:gd name="T85" fmla="*/ 879 h 3195"/>
                <a:gd name="T86" fmla="*/ 1390 w 3228"/>
                <a:gd name="T87" fmla="*/ 690 h 3195"/>
                <a:gd name="T88" fmla="*/ 1631 w 3228"/>
                <a:gd name="T89" fmla="*/ 480 h 3195"/>
                <a:gd name="T90" fmla="*/ 1778 w 3228"/>
                <a:gd name="T91" fmla="*/ 261 h 3195"/>
                <a:gd name="T92" fmla="*/ 1854 w 3228"/>
                <a:gd name="T93" fmla="*/ 83 h 3195"/>
                <a:gd name="T94" fmla="*/ 1943 w 3228"/>
                <a:gd name="T95" fmla="*/ 14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8" h="3195">
                  <a:moveTo>
                    <a:pt x="2018" y="200"/>
                  </a:moveTo>
                  <a:lnTo>
                    <a:pt x="1993" y="271"/>
                  </a:lnTo>
                  <a:lnTo>
                    <a:pt x="1964" y="337"/>
                  </a:lnTo>
                  <a:lnTo>
                    <a:pt x="1933" y="400"/>
                  </a:lnTo>
                  <a:lnTo>
                    <a:pt x="1897" y="461"/>
                  </a:lnTo>
                  <a:lnTo>
                    <a:pt x="1859" y="517"/>
                  </a:lnTo>
                  <a:lnTo>
                    <a:pt x="1818" y="571"/>
                  </a:lnTo>
                  <a:lnTo>
                    <a:pt x="1774" y="622"/>
                  </a:lnTo>
                  <a:lnTo>
                    <a:pt x="1727" y="670"/>
                  </a:lnTo>
                  <a:lnTo>
                    <a:pt x="1679" y="717"/>
                  </a:lnTo>
                  <a:lnTo>
                    <a:pt x="1628" y="761"/>
                  </a:lnTo>
                  <a:lnTo>
                    <a:pt x="1574" y="803"/>
                  </a:lnTo>
                  <a:lnTo>
                    <a:pt x="1521" y="844"/>
                  </a:lnTo>
                  <a:lnTo>
                    <a:pt x="1464" y="882"/>
                  </a:lnTo>
                  <a:lnTo>
                    <a:pt x="1407" y="920"/>
                  </a:lnTo>
                  <a:lnTo>
                    <a:pt x="1350" y="958"/>
                  </a:lnTo>
                  <a:lnTo>
                    <a:pt x="1290" y="994"/>
                  </a:lnTo>
                  <a:lnTo>
                    <a:pt x="1231" y="1028"/>
                  </a:lnTo>
                  <a:lnTo>
                    <a:pt x="1170" y="1064"/>
                  </a:lnTo>
                  <a:lnTo>
                    <a:pt x="1110" y="1099"/>
                  </a:lnTo>
                  <a:lnTo>
                    <a:pt x="1049" y="1134"/>
                  </a:lnTo>
                  <a:lnTo>
                    <a:pt x="989" y="1168"/>
                  </a:lnTo>
                  <a:lnTo>
                    <a:pt x="930" y="1203"/>
                  </a:lnTo>
                  <a:lnTo>
                    <a:pt x="871" y="1240"/>
                  </a:lnTo>
                  <a:lnTo>
                    <a:pt x="813" y="1277"/>
                  </a:lnTo>
                  <a:lnTo>
                    <a:pt x="755" y="1314"/>
                  </a:lnTo>
                  <a:lnTo>
                    <a:pt x="700" y="1353"/>
                  </a:lnTo>
                  <a:lnTo>
                    <a:pt x="645" y="1394"/>
                  </a:lnTo>
                  <a:lnTo>
                    <a:pt x="592" y="1436"/>
                  </a:lnTo>
                  <a:lnTo>
                    <a:pt x="542" y="1480"/>
                  </a:lnTo>
                  <a:lnTo>
                    <a:pt x="492" y="1527"/>
                  </a:lnTo>
                  <a:lnTo>
                    <a:pt x="446" y="1575"/>
                  </a:lnTo>
                  <a:lnTo>
                    <a:pt x="401" y="1626"/>
                  </a:lnTo>
                  <a:lnTo>
                    <a:pt x="360" y="1680"/>
                  </a:lnTo>
                  <a:lnTo>
                    <a:pt x="322" y="1736"/>
                  </a:lnTo>
                  <a:lnTo>
                    <a:pt x="287" y="1796"/>
                  </a:lnTo>
                  <a:lnTo>
                    <a:pt x="255" y="1860"/>
                  </a:lnTo>
                  <a:lnTo>
                    <a:pt x="227" y="1926"/>
                  </a:lnTo>
                  <a:lnTo>
                    <a:pt x="202" y="1997"/>
                  </a:lnTo>
                  <a:lnTo>
                    <a:pt x="454" y="2246"/>
                  </a:lnTo>
                  <a:lnTo>
                    <a:pt x="707" y="2496"/>
                  </a:lnTo>
                  <a:lnTo>
                    <a:pt x="960" y="2746"/>
                  </a:lnTo>
                  <a:lnTo>
                    <a:pt x="1211" y="2995"/>
                  </a:lnTo>
                  <a:lnTo>
                    <a:pt x="1235" y="2925"/>
                  </a:lnTo>
                  <a:lnTo>
                    <a:pt x="1264" y="2858"/>
                  </a:lnTo>
                  <a:lnTo>
                    <a:pt x="1296" y="2795"/>
                  </a:lnTo>
                  <a:lnTo>
                    <a:pt x="1331" y="2735"/>
                  </a:lnTo>
                  <a:lnTo>
                    <a:pt x="1369" y="2679"/>
                  </a:lnTo>
                  <a:lnTo>
                    <a:pt x="1410" y="2625"/>
                  </a:lnTo>
                  <a:lnTo>
                    <a:pt x="1455" y="2573"/>
                  </a:lnTo>
                  <a:lnTo>
                    <a:pt x="1501" y="2524"/>
                  </a:lnTo>
                  <a:lnTo>
                    <a:pt x="1550" y="2479"/>
                  </a:lnTo>
                  <a:lnTo>
                    <a:pt x="1600" y="2435"/>
                  </a:lnTo>
                  <a:lnTo>
                    <a:pt x="1654" y="2392"/>
                  </a:lnTo>
                  <a:lnTo>
                    <a:pt x="1708" y="2352"/>
                  </a:lnTo>
                  <a:lnTo>
                    <a:pt x="1764" y="2312"/>
                  </a:lnTo>
                  <a:lnTo>
                    <a:pt x="1821" y="2274"/>
                  </a:lnTo>
                  <a:lnTo>
                    <a:pt x="1880" y="2238"/>
                  </a:lnTo>
                  <a:lnTo>
                    <a:pt x="1939" y="2202"/>
                  </a:lnTo>
                  <a:lnTo>
                    <a:pt x="1999" y="2166"/>
                  </a:lnTo>
                  <a:lnTo>
                    <a:pt x="2058" y="2131"/>
                  </a:lnTo>
                  <a:lnTo>
                    <a:pt x="2118" y="2097"/>
                  </a:lnTo>
                  <a:lnTo>
                    <a:pt x="2179" y="2062"/>
                  </a:lnTo>
                  <a:lnTo>
                    <a:pt x="2239" y="2027"/>
                  </a:lnTo>
                  <a:lnTo>
                    <a:pt x="2299" y="1991"/>
                  </a:lnTo>
                  <a:lnTo>
                    <a:pt x="2358" y="1956"/>
                  </a:lnTo>
                  <a:lnTo>
                    <a:pt x="2416" y="1919"/>
                  </a:lnTo>
                  <a:lnTo>
                    <a:pt x="2473" y="1881"/>
                  </a:lnTo>
                  <a:lnTo>
                    <a:pt x="2529" y="1842"/>
                  </a:lnTo>
                  <a:lnTo>
                    <a:pt x="2584" y="1801"/>
                  </a:lnTo>
                  <a:lnTo>
                    <a:pt x="2636" y="1760"/>
                  </a:lnTo>
                  <a:lnTo>
                    <a:pt x="2688" y="1715"/>
                  </a:lnTo>
                  <a:lnTo>
                    <a:pt x="2736" y="1669"/>
                  </a:lnTo>
                  <a:lnTo>
                    <a:pt x="2783" y="1620"/>
                  </a:lnTo>
                  <a:lnTo>
                    <a:pt x="2827" y="1569"/>
                  </a:lnTo>
                  <a:lnTo>
                    <a:pt x="2868" y="1516"/>
                  </a:lnTo>
                  <a:lnTo>
                    <a:pt x="2907" y="1458"/>
                  </a:lnTo>
                  <a:lnTo>
                    <a:pt x="2942" y="1399"/>
                  </a:lnTo>
                  <a:lnTo>
                    <a:pt x="2974" y="1336"/>
                  </a:lnTo>
                  <a:lnTo>
                    <a:pt x="3002" y="1268"/>
                  </a:lnTo>
                  <a:lnTo>
                    <a:pt x="3026" y="1198"/>
                  </a:lnTo>
                  <a:lnTo>
                    <a:pt x="2775" y="949"/>
                  </a:lnTo>
                  <a:lnTo>
                    <a:pt x="2523" y="699"/>
                  </a:lnTo>
                  <a:lnTo>
                    <a:pt x="2269" y="448"/>
                  </a:lnTo>
                  <a:lnTo>
                    <a:pt x="2018" y="200"/>
                  </a:lnTo>
                  <a:close/>
                  <a:moveTo>
                    <a:pt x="2028" y="0"/>
                  </a:moveTo>
                  <a:lnTo>
                    <a:pt x="2057" y="4"/>
                  </a:lnTo>
                  <a:lnTo>
                    <a:pt x="2086" y="11"/>
                  </a:lnTo>
                  <a:lnTo>
                    <a:pt x="2113" y="24"/>
                  </a:lnTo>
                  <a:lnTo>
                    <a:pt x="2138" y="39"/>
                  </a:lnTo>
                  <a:lnTo>
                    <a:pt x="2161" y="58"/>
                  </a:lnTo>
                  <a:lnTo>
                    <a:pt x="3170" y="1057"/>
                  </a:lnTo>
                  <a:lnTo>
                    <a:pt x="3190" y="1080"/>
                  </a:lnTo>
                  <a:lnTo>
                    <a:pt x="3207" y="1107"/>
                  </a:lnTo>
                  <a:lnTo>
                    <a:pt x="3218" y="1136"/>
                  </a:lnTo>
                  <a:lnTo>
                    <a:pt x="3225" y="1165"/>
                  </a:lnTo>
                  <a:lnTo>
                    <a:pt x="3228" y="1196"/>
                  </a:lnTo>
                  <a:lnTo>
                    <a:pt x="3226" y="1227"/>
                  </a:lnTo>
                  <a:lnTo>
                    <a:pt x="3220" y="1257"/>
                  </a:lnTo>
                  <a:lnTo>
                    <a:pt x="3192" y="1335"/>
                  </a:lnTo>
                  <a:lnTo>
                    <a:pt x="3161" y="1409"/>
                  </a:lnTo>
                  <a:lnTo>
                    <a:pt x="3126" y="1482"/>
                  </a:lnTo>
                  <a:lnTo>
                    <a:pt x="3086" y="1552"/>
                  </a:lnTo>
                  <a:lnTo>
                    <a:pt x="3041" y="1620"/>
                  </a:lnTo>
                  <a:lnTo>
                    <a:pt x="2991" y="1686"/>
                  </a:lnTo>
                  <a:lnTo>
                    <a:pt x="2936" y="1749"/>
                  </a:lnTo>
                  <a:lnTo>
                    <a:pt x="2878" y="1812"/>
                  </a:lnTo>
                  <a:lnTo>
                    <a:pt x="2812" y="1873"/>
                  </a:lnTo>
                  <a:lnTo>
                    <a:pt x="2744" y="1931"/>
                  </a:lnTo>
                  <a:lnTo>
                    <a:pt x="2672" y="1986"/>
                  </a:lnTo>
                  <a:lnTo>
                    <a:pt x="2599" y="2038"/>
                  </a:lnTo>
                  <a:lnTo>
                    <a:pt x="2525" y="2087"/>
                  </a:lnTo>
                  <a:lnTo>
                    <a:pt x="2449" y="2135"/>
                  </a:lnTo>
                  <a:lnTo>
                    <a:pt x="2373" y="2181"/>
                  </a:lnTo>
                  <a:lnTo>
                    <a:pt x="2297" y="2225"/>
                  </a:lnTo>
                  <a:lnTo>
                    <a:pt x="2220" y="2269"/>
                  </a:lnTo>
                  <a:lnTo>
                    <a:pt x="2140" y="2316"/>
                  </a:lnTo>
                  <a:lnTo>
                    <a:pt x="2061" y="2362"/>
                  </a:lnTo>
                  <a:lnTo>
                    <a:pt x="1985" y="2408"/>
                  </a:lnTo>
                  <a:lnTo>
                    <a:pt x="1911" y="2456"/>
                  </a:lnTo>
                  <a:lnTo>
                    <a:pt x="1839" y="2504"/>
                  </a:lnTo>
                  <a:lnTo>
                    <a:pt x="1771" y="2555"/>
                  </a:lnTo>
                  <a:lnTo>
                    <a:pt x="1707" y="2608"/>
                  </a:lnTo>
                  <a:lnTo>
                    <a:pt x="1646" y="2664"/>
                  </a:lnTo>
                  <a:lnTo>
                    <a:pt x="1597" y="2714"/>
                  </a:lnTo>
                  <a:lnTo>
                    <a:pt x="1554" y="2767"/>
                  </a:lnTo>
                  <a:lnTo>
                    <a:pt x="1516" y="2821"/>
                  </a:lnTo>
                  <a:lnTo>
                    <a:pt x="1481" y="2876"/>
                  </a:lnTo>
                  <a:lnTo>
                    <a:pt x="1451" y="2933"/>
                  </a:lnTo>
                  <a:lnTo>
                    <a:pt x="1425" y="2993"/>
                  </a:lnTo>
                  <a:lnTo>
                    <a:pt x="1403" y="3054"/>
                  </a:lnTo>
                  <a:lnTo>
                    <a:pt x="1391" y="3085"/>
                  </a:lnTo>
                  <a:lnTo>
                    <a:pt x="1374" y="3113"/>
                  </a:lnTo>
                  <a:lnTo>
                    <a:pt x="1354" y="3137"/>
                  </a:lnTo>
                  <a:lnTo>
                    <a:pt x="1333" y="3155"/>
                  </a:lnTo>
                  <a:lnTo>
                    <a:pt x="1310" y="3169"/>
                  </a:lnTo>
                  <a:lnTo>
                    <a:pt x="1286" y="3181"/>
                  </a:lnTo>
                  <a:lnTo>
                    <a:pt x="1259" y="3189"/>
                  </a:lnTo>
                  <a:lnTo>
                    <a:pt x="1230" y="3194"/>
                  </a:lnTo>
                  <a:lnTo>
                    <a:pt x="1200" y="3195"/>
                  </a:lnTo>
                  <a:lnTo>
                    <a:pt x="1171" y="3191"/>
                  </a:lnTo>
                  <a:lnTo>
                    <a:pt x="1142" y="3183"/>
                  </a:lnTo>
                  <a:lnTo>
                    <a:pt x="1115" y="3172"/>
                  </a:lnTo>
                  <a:lnTo>
                    <a:pt x="1091" y="3157"/>
                  </a:lnTo>
                  <a:lnTo>
                    <a:pt x="1068" y="3137"/>
                  </a:lnTo>
                  <a:lnTo>
                    <a:pt x="59" y="2138"/>
                  </a:lnTo>
                  <a:lnTo>
                    <a:pt x="39" y="2114"/>
                  </a:lnTo>
                  <a:lnTo>
                    <a:pt x="23" y="2088"/>
                  </a:lnTo>
                  <a:lnTo>
                    <a:pt x="10" y="2060"/>
                  </a:lnTo>
                  <a:lnTo>
                    <a:pt x="3" y="2030"/>
                  </a:lnTo>
                  <a:lnTo>
                    <a:pt x="0" y="2001"/>
                  </a:lnTo>
                  <a:lnTo>
                    <a:pt x="0" y="1999"/>
                  </a:lnTo>
                  <a:lnTo>
                    <a:pt x="2" y="1969"/>
                  </a:lnTo>
                  <a:lnTo>
                    <a:pt x="9" y="1938"/>
                  </a:lnTo>
                  <a:lnTo>
                    <a:pt x="36" y="1861"/>
                  </a:lnTo>
                  <a:lnTo>
                    <a:pt x="67" y="1785"/>
                  </a:lnTo>
                  <a:lnTo>
                    <a:pt x="103" y="1714"/>
                  </a:lnTo>
                  <a:lnTo>
                    <a:pt x="143" y="1643"/>
                  </a:lnTo>
                  <a:lnTo>
                    <a:pt x="188" y="1575"/>
                  </a:lnTo>
                  <a:lnTo>
                    <a:pt x="237" y="1509"/>
                  </a:lnTo>
                  <a:lnTo>
                    <a:pt x="292" y="1446"/>
                  </a:lnTo>
                  <a:lnTo>
                    <a:pt x="351" y="1384"/>
                  </a:lnTo>
                  <a:lnTo>
                    <a:pt x="417" y="1321"/>
                  </a:lnTo>
                  <a:lnTo>
                    <a:pt x="486" y="1264"/>
                  </a:lnTo>
                  <a:lnTo>
                    <a:pt x="557" y="1209"/>
                  </a:lnTo>
                  <a:lnTo>
                    <a:pt x="629" y="1157"/>
                  </a:lnTo>
                  <a:lnTo>
                    <a:pt x="704" y="1107"/>
                  </a:lnTo>
                  <a:lnTo>
                    <a:pt x="780" y="1060"/>
                  </a:lnTo>
                  <a:lnTo>
                    <a:pt x="855" y="1014"/>
                  </a:lnTo>
                  <a:lnTo>
                    <a:pt x="933" y="969"/>
                  </a:lnTo>
                  <a:lnTo>
                    <a:pt x="1008" y="925"/>
                  </a:lnTo>
                  <a:lnTo>
                    <a:pt x="1089" y="879"/>
                  </a:lnTo>
                  <a:lnTo>
                    <a:pt x="1167" y="833"/>
                  </a:lnTo>
                  <a:lnTo>
                    <a:pt x="1243" y="787"/>
                  </a:lnTo>
                  <a:lnTo>
                    <a:pt x="1318" y="739"/>
                  </a:lnTo>
                  <a:lnTo>
                    <a:pt x="1390" y="690"/>
                  </a:lnTo>
                  <a:lnTo>
                    <a:pt x="1458" y="640"/>
                  </a:lnTo>
                  <a:lnTo>
                    <a:pt x="1523" y="586"/>
                  </a:lnTo>
                  <a:lnTo>
                    <a:pt x="1584" y="530"/>
                  </a:lnTo>
                  <a:lnTo>
                    <a:pt x="1631" y="480"/>
                  </a:lnTo>
                  <a:lnTo>
                    <a:pt x="1675" y="428"/>
                  </a:lnTo>
                  <a:lnTo>
                    <a:pt x="1714" y="375"/>
                  </a:lnTo>
                  <a:lnTo>
                    <a:pt x="1748" y="319"/>
                  </a:lnTo>
                  <a:lnTo>
                    <a:pt x="1778" y="261"/>
                  </a:lnTo>
                  <a:lnTo>
                    <a:pt x="1804" y="202"/>
                  </a:lnTo>
                  <a:lnTo>
                    <a:pt x="1825" y="140"/>
                  </a:lnTo>
                  <a:lnTo>
                    <a:pt x="1838" y="110"/>
                  </a:lnTo>
                  <a:lnTo>
                    <a:pt x="1854" y="83"/>
                  </a:lnTo>
                  <a:lnTo>
                    <a:pt x="1875" y="58"/>
                  </a:lnTo>
                  <a:lnTo>
                    <a:pt x="1895" y="41"/>
                  </a:lnTo>
                  <a:lnTo>
                    <a:pt x="1918" y="26"/>
                  </a:lnTo>
                  <a:lnTo>
                    <a:pt x="1943" y="14"/>
                  </a:lnTo>
                  <a:lnTo>
                    <a:pt x="1970" y="6"/>
                  </a:lnTo>
                  <a:lnTo>
                    <a:pt x="1999" y="1"/>
                  </a:lnTo>
                  <a:lnTo>
                    <a:pt x="2028"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28" name="Freeform 19"/>
            <p:cNvSpPr>
              <a:spLocks noEditPoints="1"/>
            </p:cNvSpPr>
            <p:nvPr/>
          </p:nvSpPr>
          <p:spPr bwMode="auto">
            <a:xfrm>
              <a:off x="7672" y="-1096"/>
              <a:ext cx="436" cy="449"/>
            </a:xfrm>
            <a:custGeom>
              <a:avLst/>
              <a:gdLst>
                <a:gd name="T0" fmla="*/ 581 w 873"/>
                <a:gd name="T1" fmla="*/ 458 h 896"/>
                <a:gd name="T2" fmla="*/ 510 w 873"/>
                <a:gd name="T3" fmla="*/ 487 h 896"/>
                <a:gd name="T4" fmla="*/ 697 w 873"/>
                <a:gd name="T5" fmla="*/ 648 h 896"/>
                <a:gd name="T6" fmla="*/ 730 w 873"/>
                <a:gd name="T7" fmla="*/ 574 h 896"/>
                <a:gd name="T8" fmla="*/ 722 w 873"/>
                <a:gd name="T9" fmla="*/ 510 h 896"/>
                <a:gd name="T10" fmla="*/ 686 w 873"/>
                <a:gd name="T11" fmla="*/ 469 h 896"/>
                <a:gd name="T12" fmla="*/ 631 w 873"/>
                <a:gd name="T13" fmla="*/ 451 h 896"/>
                <a:gd name="T14" fmla="*/ 151 w 873"/>
                <a:gd name="T15" fmla="*/ 275 h 896"/>
                <a:gd name="T16" fmla="*/ 136 w 873"/>
                <a:gd name="T17" fmla="*/ 344 h 896"/>
                <a:gd name="T18" fmla="*/ 160 w 873"/>
                <a:gd name="T19" fmla="*/ 396 h 896"/>
                <a:gd name="T20" fmla="*/ 215 w 873"/>
                <a:gd name="T21" fmla="*/ 423 h 896"/>
                <a:gd name="T22" fmla="*/ 282 w 873"/>
                <a:gd name="T23" fmla="*/ 415 h 896"/>
                <a:gd name="T24" fmla="*/ 260 w 873"/>
                <a:gd name="T25" fmla="*/ 307 h 896"/>
                <a:gd name="T26" fmla="*/ 400 w 873"/>
                <a:gd name="T27" fmla="*/ 3 h 896"/>
                <a:gd name="T28" fmla="*/ 462 w 873"/>
                <a:gd name="T29" fmla="*/ 31 h 896"/>
                <a:gd name="T30" fmla="*/ 501 w 873"/>
                <a:gd name="T31" fmla="*/ 85 h 896"/>
                <a:gd name="T32" fmla="*/ 490 w 873"/>
                <a:gd name="T33" fmla="*/ 139 h 896"/>
                <a:gd name="T34" fmla="*/ 448 w 873"/>
                <a:gd name="T35" fmla="*/ 166 h 896"/>
                <a:gd name="T36" fmla="*/ 372 w 873"/>
                <a:gd name="T37" fmla="*/ 152 h 896"/>
                <a:gd name="T38" fmla="*/ 283 w 873"/>
                <a:gd name="T39" fmla="*/ 150 h 896"/>
                <a:gd name="T40" fmla="*/ 316 w 873"/>
                <a:gd name="T41" fmla="*/ 266 h 896"/>
                <a:gd name="T42" fmla="*/ 500 w 873"/>
                <a:gd name="T43" fmla="*/ 314 h 896"/>
                <a:gd name="T44" fmla="*/ 601 w 873"/>
                <a:gd name="T45" fmla="*/ 291 h 896"/>
                <a:gd name="T46" fmla="*/ 701 w 873"/>
                <a:gd name="T47" fmla="*/ 302 h 896"/>
                <a:gd name="T48" fmla="*/ 800 w 873"/>
                <a:gd name="T49" fmla="*/ 357 h 896"/>
                <a:gd name="T50" fmla="*/ 849 w 873"/>
                <a:gd name="T51" fmla="*/ 413 h 896"/>
                <a:gd name="T52" fmla="*/ 873 w 873"/>
                <a:gd name="T53" fmla="*/ 494 h 896"/>
                <a:gd name="T54" fmla="*/ 856 w 873"/>
                <a:gd name="T55" fmla="*/ 599 h 896"/>
                <a:gd name="T56" fmla="*/ 796 w 873"/>
                <a:gd name="T57" fmla="*/ 713 h 896"/>
                <a:gd name="T58" fmla="*/ 829 w 873"/>
                <a:gd name="T59" fmla="*/ 806 h 896"/>
                <a:gd name="T60" fmla="*/ 824 w 873"/>
                <a:gd name="T61" fmla="*/ 849 h 896"/>
                <a:gd name="T62" fmla="*/ 797 w 873"/>
                <a:gd name="T63" fmla="*/ 863 h 896"/>
                <a:gd name="T64" fmla="*/ 769 w 873"/>
                <a:gd name="T65" fmla="*/ 854 h 896"/>
                <a:gd name="T66" fmla="*/ 642 w 873"/>
                <a:gd name="T67" fmla="*/ 862 h 896"/>
                <a:gd name="T68" fmla="*/ 534 w 873"/>
                <a:gd name="T69" fmla="*/ 896 h 896"/>
                <a:gd name="T70" fmla="*/ 437 w 873"/>
                <a:gd name="T71" fmla="*/ 884 h 896"/>
                <a:gd name="T72" fmla="*/ 360 w 873"/>
                <a:gd name="T73" fmla="*/ 843 h 896"/>
                <a:gd name="T74" fmla="*/ 319 w 873"/>
                <a:gd name="T75" fmla="*/ 788 h 896"/>
                <a:gd name="T76" fmla="*/ 327 w 873"/>
                <a:gd name="T77" fmla="*/ 734 h 896"/>
                <a:gd name="T78" fmla="*/ 372 w 873"/>
                <a:gd name="T79" fmla="*/ 701 h 896"/>
                <a:gd name="T80" fmla="*/ 425 w 873"/>
                <a:gd name="T81" fmla="*/ 709 h 896"/>
                <a:gd name="T82" fmla="*/ 486 w 873"/>
                <a:gd name="T83" fmla="*/ 745 h 896"/>
                <a:gd name="T84" fmla="*/ 543 w 873"/>
                <a:gd name="T85" fmla="*/ 757 h 896"/>
                <a:gd name="T86" fmla="*/ 605 w 873"/>
                <a:gd name="T87" fmla="*/ 736 h 896"/>
                <a:gd name="T88" fmla="*/ 450 w 873"/>
                <a:gd name="T89" fmla="*/ 519 h 896"/>
                <a:gd name="T90" fmla="*/ 320 w 873"/>
                <a:gd name="T91" fmla="*/ 569 h 896"/>
                <a:gd name="T92" fmla="*/ 202 w 873"/>
                <a:gd name="T93" fmla="*/ 582 h 896"/>
                <a:gd name="T94" fmla="*/ 101 w 873"/>
                <a:gd name="T95" fmla="*/ 551 h 896"/>
                <a:gd name="T96" fmla="*/ 35 w 873"/>
                <a:gd name="T97" fmla="*/ 493 h 896"/>
                <a:gd name="T98" fmla="*/ 3 w 873"/>
                <a:gd name="T99" fmla="*/ 420 h 896"/>
                <a:gd name="T100" fmla="*/ 7 w 873"/>
                <a:gd name="T101" fmla="*/ 319 h 896"/>
                <a:gd name="T102" fmla="*/ 51 w 873"/>
                <a:gd name="T103" fmla="*/ 212 h 896"/>
                <a:gd name="T104" fmla="*/ 76 w 873"/>
                <a:gd name="T105" fmla="*/ 130 h 896"/>
                <a:gd name="T106" fmla="*/ 64 w 873"/>
                <a:gd name="T107" fmla="*/ 94 h 896"/>
                <a:gd name="T108" fmla="*/ 81 w 873"/>
                <a:gd name="T109" fmla="*/ 70 h 896"/>
                <a:gd name="T110" fmla="*/ 116 w 873"/>
                <a:gd name="T111" fmla="*/ 66 h 896"/>
                <a:gd name="T112" fmla="*/ 166 w 873"/>
                <a:gd name="T113" fmla="*/ 75 h 896"/>
                <a:gd name="T114" fmla="*/ 246 w 873"/>
                <a:gd name="T115" fmla="*/ 26 h 896"/>
                <a:gd name="T116" fmla="*/ 340 w 873"/>
                <a:gd name="T117" fmla="*/ 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896">
                  <a:moveTo>
                    <a:pt x="631" y="451"/>
                  </a:moveTo>
                  <a:lnTo>
                    <a:pt x="606" y="452"/>
                  </a:lnTo>
                  <a:lnTo>
                    <a:pt x="581" y="458"/>
                  </a:lnTo>
                  <a:lnTo>
                    <a:pt x="556" y="466"/>
                  </a:lnTo>
                  <a:lnTo>
                    <a:pt x="533" y="476"/>
                  </a:lnTo>
                  <a:lnTo>
                    <a:pt x="510" y="487"/>
                  </a:lnTo>
                  <a:lnTo>
                    <a:pt x="594" y="581"/>
                  </a:lnTo>
                  <a:lnTo>
                    <a:pt x="680" y="668"/>
                  </a:lnTo>
                  <a:lnTo>
                    <a:pt x="697" y="648"/>
                  </a:lnTo>
                  <a:lnTo>
                    <a:pt x="711" y="625"/>
                  </a:lnTo>
                  <a:lnTo>
                    <a:pt x="722" y="599"/>
                  </a:lnTo>
                  <a:lnTo>
                    <a:pt x="730" y="574"/>
                  </a:lnTo>
                  <a:lnTo>
                    <a:pt x="732" y="550"/>
                  </a:lnTo>
                  <a:lnTo>
                    <a:pt x="728" y="525"/>
                  </a:lnTo>
                  <a:lnTo>
                    <a:pt x="722" y="510"/>
                  </a:lnTo>
                  <a:lnTo>
                    <a:pt x="714" y="495"/>
                  </a:lnTo>
                  <a:lnTo>
                    <a:pt x="702" y="482"/>
                  </a:lnTo>
                  <a:lnTo>
                    <a:pt x="686" y="469"/>
                  </a:lnTo>
                  <a:lnTo>
                    <a:pt x="671" y="460"/>
                  </a:lnTo>
                  <a:lnTo>
                    <a:pt x="655" y="454"/>
                  </a:lnTo>
                  <a:lnTo>
                    <a:pt x="631" y="451"/>
                  </a:lnTo>
                  <a:close/>
                  <a:moveTo>
                    <a:pt x="183" y="228"/>
                  </a:moveTo>
                  <a:lnTo>
                    <a:pt x="164" y="252"/>
                  </a:lnTo>
                  <a:lnTo>
                    <a:pt x="151" y="275"/>
                  </a:lnTo>
                  <a:lnTo>
                    <a:pt x="142" y="299"/>
                  </a:lnTo>
                  <a:lnTo>
                    <a:pt x="137" y="321"/>
                  </a:lnTo>
                  <a:lnTo>
                    <a:pt x="136" y="344"/>
                  </a:lnTo>
                  <a:lnTo>
                    <a:pt x="140" y="363"/>
                  </a:lnTo>
                  <a:lnTo>
                    <a:pt x="149" y="380"/>
                  </a:lnTo>
                  <a:lnTo>
                    <a:pt x="160" y="396"/>
                  </a:lnTo>
                  <a:lnTo>
                    <a:pt x="178" y="409"/>
                  </a:lnTo>
                  <a:lnTo>
                    <a:pt x="195" y="418"/>
                  </a:lnTo>
                  <a:lnTo>
                    <a:pt x="215" y="423"/>
                  </a:lnTo>
                  <a:lnTo>
                    <a:pt x="235" y="424"/>
                  </a:lnTo>
                  <a:lnTo>
                    <a:pt x="258" y="421"/>
                  </a:lnTo>
                  <a:lnTo>
                    <a:pt x="282" y="415"/>
                  </a:lnTo>
                  <a:lnTo>
                    <a:pt x="309" y="405"/>
                  </a:lnTo>
                  <a:lnTo>
                    <a:pt x="337" y="391"/>
                  </a:lnTo>
                  <a:lnTo>
                    <a:pt x="260" y="307"/>
                  </a:lnTo>
                  <a:lnTo>
                    <a:pt x="183" y="228"/>
                  </a:lnTo>
                  <a:close/>
                  <a:moveTo>
                    <a:pt x="371" y="0"/>
                  </a:moveTo>
                  <a:lnTo>
                    <a:pt x="400" y="3"/>
                  </a:lnTo>
                  <a:lnTo>
                    <a:pt x="423" y="9"/>
                  </a:lnTo>
                  <a:lnTo>
                    <a:pt x="444" y="18"/>
                  </a:lnTo>
                  <a:lnTo>
                    <a:pt x="462" y="31"/>
                  </a:lnTo>
                  <a:lnTo>
                    <a:pt x="479" y="48"/>
                  </a:lnTo>
                  <a:lnTo>
                    <a:pt x="492" y="66"/>
                  </a:lnTo>
                  <a:lnTo>
                    <a:pt x="501" y="85"/>
                  </a:lnTo>
                  <a:lnTo>
                    <a:pt x="502" y="105"/>
                  </a:lnTo>
                  <a:lnTo>
                    <a:pt x="499" y="123"/>
                  </a:lnTo>
                  <a:lnTo>
                    <a:pt x="490" y="139"/>
                  </a:lnTo>
                  <a:lnTo>
                    <a:pt x="478" y="153"/>
                  </a:lnTo>
                  <a:lnTo>
                    <a:pt x="463" y="162"/>
                  </a:lnTo>
                  <a:lnTo>
                    <a:pt x="448" y="166"/>
                  </a:lnTo>
                  <a:lnTo>
                    <a:pt x="430" y="165"/>
                  </a:lnTo>
                  <a:lnTo>
                    <a:pt x="403" y="159"/>
                  </a:lnTo>
                  <a:lnTo>
                    <a:pt x="372" y="152"/>
                  </a:lnTo>
                  <a:lnTo>
                    <a:pt x="340" y="146"/>
                  </a:lnTo>
                  <a:lnTo>
                    <a:pt x="306" y="145"/>
                  </a:lnTo>
                  <a:lnTo>
                    <a:pt x="283" y="150"/>
                  </a:lnTo>
                  <a:lnTo>
                    <a:pt x="259" y="161"/>
                  </a:lnTo>
                  <a:lnTo>
                    <a:pt x="235" y="178"/>
                  </a:lnTo>
                  <a:lnTo>
                    <a:pt x="316" y="266"/>
                  </a:lnTo>
                  <a:lnTo>
                    <a:pt x="397" y="358"/>
                  </a:lnTo>
                  <a:lnTo>
                    <a:pt x="449" y="334"/>
                  </a:lnTo>
                  <a:lnTo>
                    <a:pt x="500" y="314"/>
                  </a:lnTo>
                  <a:lnTo>
                    <a:pt x="534" y="303"/>
                  </a:lnTo>
                  <a:lnTo>
                    <a:pt x="568" y="296"/>
                  </a:lnTo>
                  <a:lnTo>
                    <a:pt x="601" y="291"/>
                  </a:lnTo>
                  <a:lnTo>
                    <a:pt x="634" y="291"/>
                  </a:lnTo>
                  <a:lnTo>
                    <a:pt x="668" y="295"/>
                  </a:lnTo>
                  <a:lnTo>
                    <a:pt x="701" y="302"/>
                  </a:lnTo>
                  <a:lnTo>
                    <a:pt x="734" y="314"/>
                  </a:lnTo>
                  <a:lnTo>
                    <a:pt x="767" y="332"/>
                  </a:lnTo>
                  <a:lnTo>
                    <a:pt x="800" y="357"/>
                  </a:lnTo>
                  <a:lnTo>
                    <a:pt x="819" y="374"/>
                  </a:lnTo>
                  <a:lnTo>
                    <a:pt x="836" y="393"/>
                  </a:lnTo>
                  <a:lnTo>
                    <a:pt x="849" y="413"/>
                  </a:lnTo>
                  <a:lnTo>
                    <a:pt x="860" y="434"/>
                  </a:lnTo>
                  <a:lnTo>
                    <a:pt x="869" y="463"/>
                  </a:lnTo>
                  <a:lnTo>
                    <a:pt x="873" y="494"/>
                  </a:lnTo>
                  <a:lnTo>
                    <a:pt x="872" y="527"/>
                  </a:lnTo>
                  <a:lnTo>
                    <a:pt x="866" y="562"/>
                  </a:lnTo>
                  <a:lnTo>
                    <a:pt x="856" y="599"/>
                  </a:lnTo>
                  <a:lnTo>
                    <a:pt x="840" y="638"/>
                  </a:lnTo>
                  <a:lnTo>
                    <a:pt x="819" y="676"/>
                  </a:lnTo>
                  <a:lnTo>
                    <a:pt x="796" y="713"/>
                  </a:lnTo>
                  <a:lnTo>
                    <a:pt x="768" y="751"/>
                  </a:lnTo>
                  <a:lnTo>
                    <a:pt x="820" y="795"/>
                  </a:lnTo>
                  <a:lnTo>
                    <a:pt x="829" y="806"/>
                  </a:lnTo>
                  <a:lnTo>
                    <a:pt x="833" y="820"/>
                  </a:lnTo>
                  <a:lnTo>
                    <a:pt x="832" y="835"/>
                  </a:lnTo>
                  <a:lnTo>
                    <a:pt x="824" y="849"/>
                  </a:lnTo>
                  <a:lnTo>
                    <a:pt x="815" y="856"/>
                  </a:lnTo>
                  <a:lnTo>
                    <a:pt x="806" y="861"/>
                  </a:lnTo>
                  <a:lnTo>
                    <a:pt x="797" y="863"/>
                  </a:lnTo>
                  <a:lnTo>
                    <a:pt x="786" y="862"/>
                  </a:lnTo>
                  <a:lnTo>
                    <a:pt x="777" y="859"/>
                  </a:lnTo>
                  <a:lnTo>
                    <a:pt x="769" y="854"/>
                  </a:lnTo>
                  <a:lnTo>
                    <a:pt x="715" y="805"/>
                  </a:lnTo>
                  <a:lnTo>
                    <a:pt x="679" y="838"/>
                  </a:lnTo>
                  <a:lnTo>
                    <a:pt x="642" y="862"/>
                  </a:lnTo>
                  <a:lnTo>
                    <a:pt x="605" y="880"/>
                  </a:lnTo>
                  <a:lnTo>
                    <a:pt x="569" y="890"/>
                  </a:lnTo>
                  <a:lnTo>
                    <a:pt x="534" y="896"/>
                  </a:lnTo>
                  <a:lnTo>
                    <a:pt x="500" y="896"/>
                  </a:lnTo>
                  <a:lnTo>
                    <a:pt x="467" y="892"/>
                  </a:lnTo>
                  <a:lnTo>
                    <a:pt x="437" y="884"/>
                  </a:lnTo>
                  <a:lnTo>
                    <a:pt x="408" y="874"/>
                  </a:lnTo>
                  <a:lnTo>
                    <a:pt x="383" y="859"/>
                  </a:lnTo>
                  <a:lnTo>
                    <a:pt x="360" y="843"/>
                  </a:lnTo>
                  <a:lnTo>
                    <a:pt x="342" y="826"/>
                  </a:lnTo>
                  <a:lnTo>
                    <a:pt x="327" y="806"/>
                  </a:lnTo>
                  <a:lnTo>
                    <a:pt x="319" y="788"/>
                  </a:lnTo>
                  <a:lnTo>
                    <a:pt x="316" y="768"/>
                  </a:lnTo>
                  <a:lnTo>
                    <a:pt x="319" y="751"/>
                  </a:lnTo>
                  <a:lnTo>
                    <a:pt x="327" y="734"/>
                  </a:lnTo>
                  <a:lnTo>
                    <a:pt x="341" y="719"/>
                  </a:lnTo>
                  <a:lnTo>
                    <a:pt x="356" y="708"/>
                  </a:lnTo>
                  <a:lnTo>
                    <a:pt x="372" y="701"/>
                  </a:lnTo>
                  <a:lnTo>
                    <a:pt x="385" y="699"/>
                  </a:lnTo>
                  <a:lnTo>
                    <a:pt x="406" y="702"/>
                  </a:lnTo>
                  <a:lnTo>
                    <a:pt x="425" y="709"/>
                  </a:lnTo>
                  <a:lnTo>
                    <a:pt x="446" y="720"/>
                  </a:lnTo>
                  <a:lnTo>
                    <a:pt x="465" y="733"/>
                  </a:lnTo>
                  <a:lnTo>
                    <a:pt x="486" y="745"/>
                  </a:lnTo>
                  <a:lnTo>
                    <a:pt x="510" y="754"/>
                  </a:lnTo>
                  <a:lnTo>
                    <a:pt x="525" y="757"/>
                  </a:lnTo>
                  <a:lnTo>
                    <a:pt x="543" y="757"/>
                  </a:lnTo>
                  <a:lnTo>
                    <a:pt x="561" y="755"/>
                  </a:lnTo>
                  <a:lnTo>
                    <a:pt x="582" y="748"/>
                  </a:lnTo>
                  <a:lnTo>
                    <a:pt x="605" y="736"/>
                  </a:lnTo>
                  <a:lnTo>
                    <a:pt x="629" y="717"/>
                  </a:lnTo>
                  <a:lnTo>
                    <a:pt x="539" y="620"/>
                  </a:lnTo>
                  <a:lnTo>
                    <a:pt x="450" y="519"/>
                  </a:lnTo>
                  <a:lnTo>
                    <a:pt x="406" y="541"/>
                  </a:lnTo>
                  <a:lnTo>
                    <a:pt x="362" y="557"/>
                  </a:lnTo>
                  <a:lnTo>
                    <a:pt x="320" y="569"/>
                  </a:lnTo>
                  <a:lnTo>
                    <a:pt x="280" y="578"/>
                  </a:lnTo>
                  <a:lnTo>
                    <a:pt x="241" y="582"/>
                  </a:lnTo>
                  <a:lnTo>
                    <a:pt x="202" y="582"/>
                  </a:lnTo>
                  <a:lnTo>
                    <a:pt x="166" y="577"/>
                  </a:lnTo>
                  <a:lnTo>
                    <a:pt x="133" y="566"/>
                  </a:lnTo>
                  <a:lnTo>
                    <a:pt x="101" y="551"/>
                  </a:lnTo>
                  <a:lnTo>
                    <a:pt x="72" y="531"/>
                  </a:lnTo>
                  <a:lnTo>
                    <a:pt x="52" y="512"/>
                  </a:lnTo>
                  <a:lnTo>
                    <a:pt x="35" y="493"/>
                  </a:lnTo>
                  <a:lnTo>
                    <a:pt x="22" y="472"/>
                  </a:lnTo>
                  <a:lnTo>
                    <a:pt x="11" y="451"/>
                  </a:lnTo>
                  <a:lnTo>
                    <a:pt x="3" y="420"/>
                  </a:lnTo>
                  <a:lnTo>
                    <a:pt x="0" y="389"/>
                  </a:lnTo>
                  <a:lnTo>
                    <a:pt x="1" y="354"/>
                  </a:lnTo>
                  <a:lnTo>
                    <a:pt x="7" y="319"/>
                  </a:lnTo>
                  <a:lnTo>
                    <a:pt x="18" y="283"/>
                  </a:lnTo>
                  <a:lnTo>
                    <a:pt x="32" y="248"/>
                  </a:lnTo>
                  <a:lnTo>
                    <a:pt x="51" y="212"/>
                  </a:lnTo>
                  <a:lnTo>
                    <a:pt x="71" y="178"/>
                  </a:lnTo>
                  <a:lnTo>
                    <a:pt x="96" y="147"/>
                  </a:lnTo>
                  <a:lnTo>
                    <a:pt x="76" y="130"/>
                  </a:lnTo>
                  <a:lnTo>
                    <a:pt x="67" y="119"/>
                  </a:lnTo>
                  <a:lnTo>
                    <a:pt x="63" y="106"/>
                  </a:lnTo>
                  <a:lnTo>
                    <a:pt x="64" y="94"/>
                  </a:lnTo>
                  <a:lnTo>
                    <a:pt x="67" y="85"/>
                  </a:lnTo>
                  <a:lnTo>
                    <a:pt x="73" y="77"/>
                  </a:lnTo>
                  <a:lnTo>
                    <a:pt x="81" y="70"/>
                  </a:lnTo>
                  <a:lnTo>
                    <a:pt x="90" y="65"/>
                  </a:lnTo>
                  <a:lnTo>
                    <a:pt x="100" y="64"/>
                  </a:lnTo>
                  <a:lnTo>
                    <a:pt x="116" y="66"/>
                  </a:lnTo>
                  <a:lnTo>
                    <a:pt x="127" y="73"/>
                  </a:lnTo>
                  <a:lnTo>
                    <a:pt x="148" y="91"/>
                  </a:lnTo>
                  <a:lnTo>
                    <a:pt x="166" y="75"/>
                  </a:lnTo>
                  <a:lnTo>
                    <a:pt x="189" y="58"/>
                  </a:lnTo>
                  <a:lnTo>
                    <a:pt x="216" y="41"/>
                  </a:lnTo>
                  <a:lnTo>
                    <a:pt x="246" y="26"/>
                  </a:lnTo>
                  <a:lnTo>
                    <a:pt x="276" y="14"/>
                  </a:lnTo>
                  <a:lnTo>
                    <a:pt x="308" y="6"/>
                  </a:lnTo>
                  <a:lnTo>
                    <a:pt x="340" y="1"/>
                  </a:lnTo>
                  <a:lnTo>
                    <a:pt x="371"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29" name="Freeform 20"/>
            <p:cNvSpPr/>
            <p:nvPr/>
          </p:nvSpPr>
          <p:spPr bwMode="auto">
            <a:xfrm>
              <a:off x="7624" y="-559"/>
              <a:ext cx="244" cy="253"/>
            </a:xfrm>
            <a:custGeom>
              <a:avLst/>
              <a:gdLst>
                <a:gd name="T0" fmla="*/ 433 w 487"/>
                <a:gd name="T1" fmla="*/ 0 h 505"/>
                <a:gd name="T2" fmla="*/ 447 w 487"/>
                <a:gd name="T3" fmla="*/ 0 h 505"/>
                <a:gd name="T4" fmla="*/ 461 w 487"/>
                <a:gd name="T5" fmla="*/ 5 h 505"/>
                <a:gd name="T6" fmla="*/ 474 w 487"/>
                <a:gd name="T7" fmla="*/ 14 h 505"/>
                <a:gd name="T8" fmla="*/ 483 w 487"/>
                <a:gd name="T9" fmla="*/ 26 h 505"/>
                <a:gd name="T10" fmla="*/ 487 w 487"/>
                <a:gd name="T11" fmla="*/ 42 h 505"/>
                <a:gd name="T12" fmla="*/ 487 w 487"/>
                <a:gd name="T13" fmla="*/ 57 h 505"/>
                <a:gd name="T14" fmla="*/ 483 w 487"/>
                <a:gd name="T15" fmla="*/ 71 h 505"/>
                <a:gd name="T16" fmla="*/ 474 w 487"/>
                <a:gd name="T17" fmla="*/ 85 h 505"/>
                <a:gd name="T18" fmla="*/ 472 w 487"/>
                <a:gd name="T19" fmla="*/ 87 h 505"/>
                <a:gd name="T20" fmla="*/ 470 w 487"/>
                <a:gd name="T21" fmla="*/ 88 h 505"/>
                <a:gd name="T22" fmla="*/ 468 w 487"/>
                <a:gd name="T23" fmla="*/ 89 h 505"/>
                <a:gd name="T24" fmla="*/ 469 w 487"/>
                <a:gd name="T25" fmla="*/ 89 h 505"/>
                <a:gd name="T26" fmla="*/ 422 w 487"/>
                <a:gd name="T27" fmla="*/ 124 h 505"/>
                <a:gd name="T28" fmla="*/ 379 w 487"/>
                <a:gd name="T29" fmla="*/ 159 h 505"/>
                <a:gd name="T30" fmla="*/ 338 w 487"/>
                <a:gd name="T31" fmla="*/ 196 h 505"/>
                <a:gd name="T32" fmla="*/ 295 w 487"/>
                <a:gd name="T33" fmla="*/ 236 h 505"/>
                <a:gd name="T34" fmla="*/ 246 w 487"/>
                <a:gd name="T35" fmla="*/ 288 h 505"/>
                <a:gd name="T36" fmla="*/ 200 w 487"/>
                <a:gd name="T37" fmla="*/ 340 h 505"/>
                <a:gd name="T38" fmla="*/ 158 w 487"/>
                <a:gd name="T39" fmla="*/ 394 h 505"/>
                <a:gd name="T40" fmla="*/ 93 w 487"/>
                <a:gd name="T41" fmla="*/ 482 h 505"/>
                <a:gd name="T42" fmla="*/ 90 w 487"/>
                <a:gd name="T43" fmla="*/ 487 h 505"/>
                <a:gd name="T44" fmla="*/ 86 w 487"/>
                <a:gd name="T45" fmla="*/ 491 h 505"/>
                <a:gd name="T46" fmla="*/ 73 w 487"/>
                <a:gd name="T47" fmla="*/ 500 h 505"/>
                <a:gd name="T48" fmla="*/ 58 w 487"/>
                <a:gd name="T49" fmla="*/ 505 h 505"/>
                <a:gd name="T50" fmla="*/ 43 w 487"/>
                <a:gd name="T51" fmla="*/ 505 h 505"/>
                <a:gd name="T52" fmla="*/ 28 w 487"/>
                <a:gd name="T53" fmla="*/ 500 h 505"/>
                <a:gd name="T54" fmla="*/ 15 w 487"/>
                <a:gd name="T55" fmla="*/ 491 h 505"/>
                <a:gd name="T56" fmla="*/ 6 w 487"/>
                <a:gd name="T57" fmla="*/ 480 h 505"/>
                <a:gd name="T58" fmla="*/ 1 w 487"/>
                <a:gd name="T59" fmla="*/ 468 h 505"/>
                <a:gd name="T60" fmla="*/ 0 w 487"/>
                <a:gd name="T61" fmla="*/ 454 h 505"/>
                <a:gd name="T62" fmla="*/ 2 w 487"/>
                <a:gd name="T63" fmla="*/ 441 h 505"/>
                <a:gd name="T64" fmla="*/ 7 w 487"/>
                <a:gd name="T65" fmla="*/ 429 h 505"/>
                <a:gd name="T66" fmla="*/ 77 w 487"/>
                <a:gd name="T67" fmla="*/ 335 h 505"/>
                <a:gd name="T68" fmla="*/ 122 w 487"/>
                <a:gd name="T69" fmla="*/ 278 h 505"/>
                <a:gd name="T70" fmla="*/ 171 w 487"/>
                <a:gd name="T71" fmla="*/ 220 h 505"/>
                <a:gd name="T72" fmla="*/ 224 w 487"/>
                <a:gd name="T73" fmla="*/ 165 h 505"/>
                <a:gd name="T74" fmla="*/ 283 w 487"/>
                <a:gd name="T75" fmla="*/ 111 h 505"/>
                <a:gd name="T76" fmla="*/ 344 w 487"/>
                <a:gd name="T77" fmla="*/ 59 h 505"/>
                <a:gd name="T78" fmla="*/ 406 w 487"/>
                <a:gd name="T79" fmla="*/ 10 h 505"/>
                <a:gd name="T80" fmla="*/ 419 w 487"/>
                <a:gd name="T81" fmla="*/ 3 h 505"/>
                <a:gd name="T82" fmla="*/ 433 w 487"/>
                <a:gd name="T8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7" h="505">
                  <a:moveTo>
                    <a:pt x="433" y="0"/>
                  </a:moveTo>
                  <a:lnTo>
                    <a:pt x="447" y="0"/>
                  </a:lnTo>
                  <a:lnTo>
                    <a:pt x="461" y="5"/>
                  </a:lnTo>
                  <a:lnTo>
                    <a:pt x="474" y="14"/>
                  </a:lnTo>
                  <a:lnTo>
                    <a:pt x="483" y="26"/>
                  </a:lnTo>
                  <a:lnTo>
                    <a:pt x="487" y="42"/>
                  </a:lnTo>
                  <a:lnTo>
                    <a:pt x="487" y="57"/>
                  </a:lnTo>
                  <a:lnTo>
                    <a:pt x="483" y="71"/>
                  </a:lnTo>
                  <a:lnTo>
                    <a:pt x="474" y="85"/>
                  </a:lnTo>
                  <a:lnTo>
                    <a:pt x="472" y="87"/>
                  </a:lnTo>
                  <a:lnTo>
                    <a:pt x="470" y="88"/>
                  </a:lnTo>
                  <a:lnTo>
                    <a:pt x="468" y="89"/>
                  </a:lnTo>
                  <a:lnTo>
                    <a:pt x="469" y="89"/>
                  </a:lnTo>
                  <a:lnTo>
                    <a:pt x="422" y="124"/>
                  </a:lnTo>
                  <a:lnTo>
                    <a:pt x="379" y="159"/>
                  </a:lnTo>
                  <a:lnTo>
                    <a:pt x="338" y="196"/>
                  </a:lnTo>
                  <a:lnTo>
                    <a:pt x="295" y="236"/>
                  </a:lnTo>
                  <a:lnTo>
                    <a:pt x="246" y="288"/>
                  </a:lnTo>
                  <a:lnTo>
                    <a:pt x="200" y="340"/>
                  </a:lnTo>
                  <a:lnTo>
                    <a:pt x="158" y="394"/>
                  </a:lnTo>
                  <a:lnTo>
                    <a:pt x="93" y="482"/>
                  </a:lnTo>
                  <a:lnTo>
                    <a:pt x="90" y="487"/>
                  </a:lnTo>
                  <a:lnTo>
                    <a:pt x="86" y="491"/>
                  </a:lnTo>
                  <a:lnTo>
                    <a:pt x="73" y="500"/>
                  </a:lnTo>
                  <a:lnTo>
                    <a:pt x="58" y="505"/>
                  </a:lnTo>
                  <a:lnTo>
                    <a:pt x="43" y="505"/>
                  </a:lnTo>
                  <a:lnTo>
                    <a:pt x="28" y="500"/>
                  </a:lnTo>
                  <a:lnTo>
                    <a:pt x="15" y="491"/>
                  </a:lnTo>
                  <a:lnTo>
                    <a:pt x="6" y="480"/>
                  </a:lnTo>
                  <a:lnTo>
                    <a:pt x="1" y="468"/>
                  </a:lnTo>
                  <a:lnTo>
                    <a:pt x="0" y="454"/>
                  </a:lnTo>
                  <a:lnTo>
                    <a:pt x="2" y="441"/>
                  </a:lnTo>
                  <a:lnTo>
                    <a:pt x="7" y="429"/>
                  </a:lnTo>
                  <a:lnTo>
                    <a:pt x="77" y="335"/>
                  </a:lnTo>
                  <a:lnTo>
                    <a:pt x="122" y="278"/>
                  </a:lnTo>
                  <a:lnTo>
                    <a:pt x="171" y="220"/>
                  </a:lnTo>
                  <a:lnTo>
                    <a:pt x="224" y="165"/>
                  </a:lnTo>
                  <a:lnTo>
                    <a:pt x="283" y="111"/>
                  </a:lnTo>
                  <a:lnTo>
                    <a:pt x="344" y="59"/>
                  </a:lnTo>
                  <a:lnTo>
                    <a:pt x="406" y="10"/>
                  </a:lnTo>
                  <a:lnTo>
                    <a:pt x="419" y="3"/>
                  </a:lnTo>
                  <a:lnTo>
                    <a:pt x="433"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30" name="Freeform 21"/>
            <p:cNvSpPr/>
            <p:nvPr/>
          </p:nvSpPr>
          <p:spPr bwMode="auto">
            <a:xfrm>
              <a:off x="7914" y="-1413"/>
              <a:ext cx="247" cy="256"/>
            </a:xfrm>
            <a:custGeom>
              <a:avLst/>
              <a:gdLst>
                <a:gd name="T0" fmla="*/ 452 w 494"/>
                <a:gd name="T1" fmla="*/ 0 h 514"/>
                <a:gd name="T2" fmla="*/ 466 w 494"/>
                <a:gd name="T3" fmla="*/ 4 h 514"/>
                <a:gd name="T4" fmla="*/ 480 w 494"/>
                <a:gd name="T5" fmla="*/ 15 h 514"/>
                <a:gd name="T6" fmla="*/ 489 w 494"/>
                <a:gd name="T7" fmla="*/ 27 h 514"/>
                <a:gd name="T8" fmla="*/ 494 w 494"/>
                <a:gd name="T9" fmla="*/ 41 h 514"/>
                <a:gd name="T10" fmla="*/ 494 w 494"/>
                <a:gd name="T11" fmla="*/ 55 h 514"/>
                <a:gd name="T12" fmla="*/ 491 w 494"/>
                <a:gd name="T13" fmla="*/ 70 h 514"/>
                <a:gd name="T14" fmla="*/ 483 w 494"/>
                <a:gd name="T15" fmla="*/ 83 h 514"/>
                <a:gd name="T16" fmla="*/ 414 w 494"/>
                <a:gd name="T17" fmla="*/ 176 h 514"/>
                <a:gd name="T18" fmla="*/ 368 w 494"/>
                <a:gd name="T19" fmla="*/ 234 h 514"/>
                <a:gd name="T20" fmla="*/ 320 w 494"/>
                <a:gd name="T21" fmla="*/ 291 h 514"/>
                <a:gd name="T22" fmla="*/ 266 w 494"/>
                <a:gd name="T23" fmla="*/ 345 h 514"/>
                <a:gd name="T24" fmla="*/ 209 w 494"/>
                <a:gd name="T25" fmla="*/ 401 h 514"/>
                <a:gd name="T26" fmla="*/ 148 w 494"/>
                <a:gd name="T27" fmla="*/ 452 h 514"/>
                <a:gd name="T28" fmla="*/ 85 w 494"/>
                <a:gd name="T29" fmla="*/ 501 h 514"/>
                <a:gd name="T30" fmla="*/ 85 w 494"/>
                <a:gd name="T31" fmla="*/ 501 h 514"/>
                <a:gd name="T32" fmla="*/ 71 w 494"/>
                <a:gd name="T33" fmla="*/ 509 h 514"/>
                <a:gd name="T34" fmla="*/ 57 w 494"/>
                <a:gd name="T35" fmla="*/ 514 h 514"/>
                <a:gd name="T36" fmla="*/ 41 w 494"/>
                <a:gd name="T37" fmla="*/ 513 h 514"/>
                <a:gd name="T38" fmla="*/ 27 w 494"/>
                <a:gd name="T39" fmla="*/ 509 h 514"/>
                <a:gd name="T40" fmla="*/ 15 w 494"/>
                <a:gd name="T41" fmla="*/ 500 h 514"/>
                <a:gd name="T42" fmla="*/ 4 w 494"/>
                <a:gd name="T43" fmla="*/ 486 h 514"/>
                <a:gd name="T44" fmla="*/ 0 w 494"/>
                <a:gd name="T45" fmla="*/ 471 h 514"/>
                <a:gd name="T46" fmla="*/ 0 w 494"/>
                <a:gd name="T47" fmla="*/ 456 h 514"/>
                <a:gd name="T48" fmla="*/ 4 w 494"/>
                <a:gd name="T49" fmla="*/ 440 h 514"/>
                <a:gd name="T50" fmla="*/ 15 w 494"/>
                <a:gd name="T51" fmla="*/ 428 h 514"/>
                <a:gd name="T52" fmla="*/ 18 w 494"/>
                <a:gd name="T53" fmla="*/ 424 h 514"/>
                <a:gd name="T54" fmla="*/ 22 w 494"/>
                <a:gd name="T55" fmla="*/ 422 h 514"/>
                <a:gd name="T56" fmla="*/ 26 w 494"/>
                <a:gd name="T57" fmla="*/ 419 h 514"/>
                <a:gd name="T58" fmla="*/ 85 w 494"/>
                <a:gd name="T59" fmla="*/ 374 h 514"/>
                <a:gd name="T60" fmla="*/ 141 w 494"/>
                <a:gd name="T61" fmla="*/ 326 h 514"/>
                <a:gd name="T62" fmla="*/ 195 w 494"/>
                <a:gd name="T63" fmla="*/ 275 h 514"/>
                <a:gd name="T64" fmla="*/ 245 w 494"/>
                <a:gd name="T65" fmla="*/ 224 h 514"/>
                <a:gd name="T66" fmla="*/ 290 w 494"/>
                <a:gd name="T67" fmla="*/ 171 h 514"/>
                <a:gd name="T68" fmla="*/ 332 w 494"/>
                <a:gd name="T69" fmla="*/ 118 h 514"/>
                <a:gd name="T70" fmla="*/ 399 w 494"/>
                <a:gd name="T71" fmla="*/ 27 h 514"/>
                <a:gd name="T72" fmla="*/ 401 w 494"/>
                <a:gd name="T73" fmla="*/ 22 h 514"/>
                <a:gd name="T74" fmla="*/ 405 w 494"/>
                <a:gd name="T75" fmla="*/ 18 h 514"/>
                <a:gd name="T76" fmla="*/ 408 w 494"/>
                <a:gd name="T77" fmla="*/ 15 h 514"/>
                <a:gd name="T78" fmla="*/ 421 w 494"/>
                <a:gd name="T79" fmla="*/ 4 h 514"/>
                <a:gd name="T80" fmla="*/ 437 w 494"/>
                <a:gd name="T81" fmla="*/ 0 h 514"/>
                <a:gd name="T82" fmla="*/ 452 w 494"/>
                <a:gd name="T83"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514">
                  <a:moveTo>
                    <a:pt x="452" y="0"/>
                  </a:moveTo>
                  <a:lnTo>
                    <a:pt x="466" y="4"/>
                  </a:lnTo>
                  <a:lnTo>
                    <a:pt x="480" y="15"/>
                  </a:lnTo>
                  <a:lnTo>
                    <a:pt x="489" y="27"/>
                  </a:lnTo>
                  <a:lnTo>
                    <a:pt x="494" y="41"/>
                  </a:lnTo>
                  <a:lnTo>
                    <a:pt x="494" y="55"/>
                  </a:lnTo>
                  <a:lnTo>
                    <a:pt x="491" y="70"/>
                  </a:lnTo>
                  <a:lnTo>
                    <a:pt x="483" y="83"/>
                  </a:lnTo>
                  <a:lnTo>
                    <a:pt x="414" y="176"/>
                  </a:lnTo>
                  <a:lnTo>
                    <a:pt x="368" y="234"/>
                  </a:lnTo>
                  <a:lnTo>
                    <a:pt x="320" y="291"/>
                  </a:lnTo>
                  <a:lnTo>
                    <a:pt x="266" y="345"/>
                  </a:lnTo>
                  <a:lnTo>
                    <a:pt x="209" y="401"/>
                  </a:lnTo>
                  <a:lnTo>
                    <a:pt x="148" y="452"/>
                  </a:lnTo>
                  <a:lnTo>
                    <a:pt x="85" y="501"/>
                  </a:lnTo>
                  <a:lnTo>
                    <a:pt x="85" y="501"/>
                  </a:lnTo>
                  <a:lnTo>
                    <a:pt x="71" y="509"/>
                  </a:lnTo>
                  <a:lnTo>
                    <a:pt x="57" y="514"/>
                  </a:lnTo>
                  <a:lnTo>
                    <a:pt x="41" y="513"/>
                  </a:lnTo>
                  <a:lnTo>
                    <a:pt x="27" y="509"/>
                  </a:lnTo>
                  <a:lnTo>
                    <a:pt x="15" y="500"/>
                  </a:lnTo>
                  <a:lnTo>
                    <a:pt x="4" y="486"/>
                  </a:lnTo>
                  <a:lnTo>
                    <a:pt x="0" y="471"/>
                  </a:lnTo>
                  <a:lnTo>
                    <a:pt x="0" y="456"/>
                  </a:lnTo>
                  <a:lnTo>
                    <a:pt x="4" y="440"/>
                  </a:lnTo>
                  <a:lnTo>
                    <a:pt x="15" y="428"/>
                  </a:lnTo>
                  <a:lnTo>
                    <a:pt x="18" y="424"/>
                  </a:lnTo>
                  <a:lnTo>
                    <a:pt x="22" y="422"/>
                  </a:lnTo>
                  <a:lnTo>
                    <a:pt x="26" y="419"/>
                  </a:lnTo>
                  <a:lnTo>
                    <a:pt x="85" y="374"/>
                  </a:lnTo>
                  <a:lnTo>
                    <a:pt x="141" y="326"/>
                  </a:lnTo>
                  <a:lnTo>
                    <a:pt x="195" y="275"/>
                  </a:lnTo>
                  <a:lnTo>
                    <a:pt x="245" y="224"/>
                  </a:lnTo>
                  <a:lnTo>
                    <a:pt x="290" y="171"/>
                  </a:lnTo>
                  <a:lnTo>
                    <a:pt x="332" y="118"/>
                  </a:lnTo>
                  <a:lnTo>
                    <a:pt x="399" y="27"/>
                  </a:lnTo>
                  <a:lnTo>
                    <a:pt x="401" y="22"/>
                  </a:lnTo>
                  <a:lnTo>
                    <a:pt x="405" y="18"/>
                  </a:lnTo>
                  <a:lnTo>
                    <a:pt x="408" y="15"/>
                  </a:lnTo>
                  <a:lnTo>
                    <a:pt x="421" y="4"/>
                  </a:lnTo>
                  <a:lnTo>
                    <a:pt x="437" y="0"/>
                  </a:lnTo>
                  <a:lnTo>
                    <a:pt x="452" y="0"/>
                  </a:lnTo>
                  <a:close/>
                </a:path>
              </a:pathLst>
            </a:custGeom>
            <a:grpFill/>
            <a:ln w="0">
              <a:noFill/>
              <a:prstDash val="solid"/>
              <a:round/>
            </a:ln>
          </p:spPr>
          <p:txBody>
            <a:bodyPr vert="horz" wrap="square" lIns="45715" tIns="22858" rIns="45715" bIns="22858" numCol="1" anchor="t" anchorCtr="0" compatLnSpc="1"/>
            <a:lstStyle/>
            <a:p>
              <a:endParaRPr lang="es-SV" sz="900"/>
            </a:p>
          </p:txBody>
        </p:sp>
      </p:grpSp>
      <p:grpSp>
        <p:nvGrpSpPr>
          <p:cNvPr id="31" name="Group 24"/>
          <p:cNvGrpSpPr>
            <a:grpSpLocks noChangeAspect="1"/>
          </p:cNvGrpSpPr>
          <p:nvPr/>
        </p:nvGrpSpPr>
        <p:grpSpPr bwMode="auto">
          <a:xfrm>
            <a:off x="4955691" y="4853472"/>
            <a:ext cx="341058" cy="337469"/>
            <a:chOff x="9124" y="-1661"/>
            <a:chExt cx="1615" cy="1598"/>
          </a:xfrm>
          <a:solidFill>
            <a:schemeClr val="bg1"/>
          </a:solidFill>
          <a:effectLst/>
        </p:grpSpPr>
        <p:sp>
          <p:nvSpPr>
            <p:cNvPr id="32"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33"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endParaRPr lang="es-SV" sz="900"/>
            </a:p>
          </p:txBody>
        </p:sp>
      </p:grpSp>
      <p:sp>
        <p:nvSpPr>
          <p:cNvPr id="34" name="33 CuadroTexto"/>
          <p:cNvSpPr txBox="1"/>
          <p:nvPr/>
        </p:nvSpPr>
        <p:spPr>
          <a:xfrm>
            <a:off x="4017846" y="4743158"/>
            <a:ext cx="526484" cy="588470"/>
          </a:xfrm>
          <a:prstGeom prst="rect">
            <a:avLst/>
          </a:prstGeom>
          <a:noFill/>
          <a:effectLst/>
        </p:spPr>
        <p:txBody>
          <a:bodyPr wrap="square" lIns="34264" tIns="17133" rIns="34264" bIns="17133" rtlCol="0">
            <a:spAutoFit/>
          </a:bodyPr>
          <a:lstStyle/>
          <a:p>
            <a:pPr algn="ctr"/>
            <a:r>
              <a:rPr lang="en-US" sz="36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a:t>
            </a:r>
          </a:p>
        </p:txBody>
      </p:sp>
      <p:sp>
        <p:nvSpPr>
          <p:cNvPr id="35" name="34 CuadroTexto"/>
          <p:cNvSpPr txBox="1"/>
          <p:nvPr/>
        </p:nvSpPr>
        <p:spPr>
          <a:xfrm>
            <a:off x="3069128" y="4015382"/>
            <a:ext cx="526484" cy="588470"/>
          </a:xfrm>
          <a:prstGeom prst="rect">
            <a:avLst/>
          </a:prstGeom>
          <a:noFill/>
          <a:effectLst/>
        </p:spPr>
        <p:txBody>
          <a:bodyPr wrap="square" lIns="34264" tIns="17133" rIns="34264" bIns="17133" rtlCol="0">
            <a:spAutoFit/>
          </a:bodyPr>
          <a:lstStyle/>
          <a:p>
            <a:pPr algn="ctr"/>
            <a:r>
              <a:rPr lang="en-US" sz="36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t>
            </a:r>
          </a:p>
        </p:txBody>
      </p:sp>
      <p:sp>
        <p:nvSpPr>
          <p:cNvPr id="36" name="35 CuadroTexto"/>
          <p:cNvSpPr txBox="1"/>
          <p:nvPr/>
        </p:nvSpPr>
        <p:spPr>
          <a:xfrm>
            <a:off x="2018337" y="3009039"/>
            <a:ext cx="526484" cy="711581"/>
          </a:xfrm>
          <a:prstGeom prst="rect">
            <a:avLst/>
          </a:prstGeom>
          <a:noFill/>
          <a:effectLst/>
        </p:spPr>
        <p:txBody>
          <a:bodyPr wrap="square" lIns="34264" tIns="17133" rIns="34264" bIns="17133" rtlCol="0">
            <a:spAutoFit/>
          </a:bodyPr>
          <a:lstStyle/>
          <a:p>
            <a:pPr algn="ctr"/>
            <a:r>
              <a:rPr lang="en-US" sz="44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a:t>
            </a:r>
          </a:p>
        </p:txBody>
      </p:sp>
      <p:sp>
        <p:nvSpPr>
          <p:cNvPr id="37" name="36 CuadroTexto"/>
          <p:cNvSpPr txBox="1"/>
          <p:nvPr/>
        </p:nvSpPr>
        <p:spPr>
          <a:xfrm>
            <a:off x="827679" y="1918382"/>
            <a:ext cx="526484" cy="711581"/>
          </a:xfrm>
          <a:prstGeom prst="rect">
            <a:avLst/>
          </a:prstGeom>
          <a:noFill/>
          <a:effectLst/>
        </p:spPr>
        <p:txBody>
          <a:bodyPr wrap="square" lIns="34264" tIns="17133" rIns="34264" bIns="17133" rtlCol="0">
            <a:spAutoFit/>
          </a:bodyPr>
          <a:lstStyle/>
          <a:p>
            <a:pPr algn="ctr"/>
            <a:r>
              <a:rPr lang="en-US" sz="44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a:t>
            </a:r>
          </a:p>
        </p:txBody>
      </p:sp>
      <p:sp>
        <p:nvSpPr>
          <p:cNvPr id="38" name="Textbox 1"/>
          <p:cNvSpPr/>
          <p:nvPr/>
        </p:nvSpPr>
        <p:spPr>
          <a:xfrm>
            <a:off x="5165367" y="2805975"/>
            <a:ext cx="1619813" cy="891468"/>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pPr>
              <a:lnSpc>
                <a:spcPct val="125000"/>
              </a:lnSpc>
            </a:pPr>
            <a:r>
              <a:rPr lang="en-US" sz="900" dirty="0">
                <a:solidFill>
                  <a:schemeClr val="bg2"/>
                </a:solidFill>
                <a:latin typeface="Source Sans Pro" panose="020B0503030403020204" pitchFamily="34" charset="0"/>
              </a:rPr>
              <a:t>Imperdiet nec, imperdiet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39" name="Textbox 1"/>
          <p:cNvSpPr/>
          <p:nvPr/>
        </p:nvSpPr>
        <p:spPr>
          <a:xfrm>
            <a:off x="4474374" y="1693360"/>
            <a:ext cx="1619813" cy="891468"/>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nSpc>
                <a:spcPct val="125000"/>
              </a:lnSpc>
            </a:pPr>
            <a:r>
              <a:rPr lang="en-US" sz="900" dirty="0">
                <a:solidFill>
                  <a:schemeClr val="bg2"/>
                </a:solidFill>
                <a:latin typeface="Source Sans Pro" panose="020B0503030403020204" pitchFamily="34" charset="0"/>
              </a:rPr>
              <a:t>Imperdiet nec, imperdiet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40" name="Textbox 1"/>
          <p:cNvSpPr/>
          <p:nvPr/>
        </p:nvSpPr>
        <p:spPr>
          <a:xfrm>
            <a:off x="3428992" y="399196"/>
            <a:ext cx="1619813" cy="891468"/>
          </a:xfrm>
          <a:prstGeom prst="rect">
            <a:avLst/>
          </a:prstGeom>
        </p:spPr>
        <p:txBody>
          <a:bodyPr wrap="square" lIns="120846" tIns="60423" rIns="120846" bIns="60423">
            <a:spAutoFit/>
          </a:bodyPr>
          <a:lstStyle/>
          <a:p>
            <a:pP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nSpc>
                <a:spcPct val="125000"/>
              </a:lnSpc>
            </a:pPr>
            <a:r>
              <a:rPr lang="en-US" sz="900" dirty="0">
                <a:solidFill>
                  <a:schemeClr val="bg2"/>
                </a:solidFill>
                <a:latin typeface="Source Sans Pro" panose="020B0503030403020204" pitchFamily="34" charset="0"/>
              </a:rPr>
              <a:t>Imperdiet nec, imperdiet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41" name="8 Forma libre"/>
          <p:cNvSpPr/>
          <p:nvPr/>
        </p:nvSpPr>
        <p:spPr bwMode="auto">
          <a:xfrm flipH="1">
            <a:off x="4506672" y="3220802"/>
            <a:ext cx="641720" cy="41934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42" name="8 Forma libre"/>
          <p:cNvSpPr/>
          <p:nvPr/>
        </p:nvSpPr>
        <p:spPr bwMode="auto">
          <a:xfrm flipH="1">
            <a:off x="3819094" y="2111268"/>
            <a:ext cx="641720" cy="52624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43" name="8 Forma libre"/>
          <p:cNvSpPr/>
          <p:nvPr/>
        </p:nvSpPr>
        <p:spPr bwMode="auto">
          <a:xfrm flipH="1">
            <a:off x="2777668" y="813306"/>
            <a:ext cx="641720" cy="52624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49" name="4 Elipse"/>
          <p:cNvSpPr>
            <a:spLocks noChangeAspect="1"/>
          </p:cNvSpPr>
          <p:nvPr/>
        </p:nvSpPr>
        <p:spPr>
          <a:xfrm>
            <a:off x="7797927" y="4233790"/>
            <a:ext cx="303969" cy="303945"/>
          </a:xfrm>
          <a:prstGeom prst="teardrop">
            <a:avLst/>
          </a:prstGeom>
          <a:solidFill>
            <a:schemeClr val="accent1"/>
          </a:solidFill>
          <a:ln w="76200">
            <a:noFill/>
          </a:ln>
          <a:effectLst/>
        </p:spPr>
        <p:txBody>
          <a:bodyPr lIns="0" tIns="0" rIns="0" bIns="0" rtlCol="0" anchor="ctr">
            <a:scene3d>
              <a:camera prst="orthographicFront">
                <a:rot lat="0" lon="0" rev="18900000"/>
              </a:camera>
              <a:lightRig rig="threePt" dir="t"/>
            </a:scene3d>
          </a:bodyPr>
          <a:lstStyle/>
          <a:p>
            <a:pPr algn="ctr"/>
            <a:endParaRPr lang="es-MX" sz="3300">
              <a:solidFill>
                <a:schemeClr val="bg1"/>
              </a:solidFill>
              <a:latin typeface="FontAwesome" panose="020B0604020202020204" charset="0"/>
            </a:endParaRPr>
          </a:p>
        </p:txBody>
      </p:sp>
      <p:sp>
        <p:nvSpPr>
          <p:cNvPr id="50" name="4 Elipse"/>
          <p:cNvSpPr>
            <a:spLocks noChangeAspect="1"/>
          </p:cNvSpPr>
          <p:nvPr/>
        </p:nvSpPr>
        <p:spPr>
          <a:xfrm>
            <a:off x="9762838" y="4233790"/>
            <a:ext cx="303969" cy="303945"/>
          </a:xfrm>
          <a:prstGeom prst="teardrop">
            <a:avLst/>
          </a:prstGeom>
          <a:solidFill>
            <a:schemeClr val="accent2"/>
          </a:solidFill>
          <a:ln w="76200">
            <a:noFill/>
          </a:ln>
          <a:effectLst/>
        </p:spPr>
        <p:txBody>
          <a:bodyPr lIns="0" tIns="0" rIns="0" bIns="0" rtlCol="0" anchor="ctr">
            <a:scene3d>
              <a:camera prst="orthographicFront">
                <a:rot lat="0" lon="0" rev="18900000"/>
              </a:camera>
              <a:lightRig rig="threePt" dir="t"/>
            </a:scene3d>
          </a:bodyPr>
          <a:lstStyle/>
          <a:p>
            <a:pPr algn="ctr"/>
            <a:endParaRPr lang="es-MX" sz="3300">
              <a:solidFill>
                <a:schemeClr val="bg1"/>
              </a:solidFill>
              <a:latin typeface="FontAwesome" panose="020B0604020202020204" charset="0"/>
            </a:endParaRPr>
          </a:p>
        </p:txBody>
      </p:sp>
      <p:sp>
        <p:nvSpPr>
          <p:cNvPr id="51" name="4 Elipse"/>
          <p:cNvSpPr>
            <a:spLocks noChangeAspect="1"/>
          </p:cNvSpPr>
          <p:nvPr/>
        </p:nvSpPr>
        <p:spPr>
          <a:xfrm>
            <a:off x="7797927" y="5132134"/>
            <a:ext cx="303969" cy="303945"/>
          </a:xfrm>
          <a:prstGeom prst="teardrop">
            <a:avLst/>
          </a:prstGeom>
          <a:solidFill>
            <a:schemeClr val="accent3"/>
          </a:solidFill>
          <a:ln w="76200">
            <a:noFill/>
          </a:ln>
          <a:effectLst/>
        </p:spPr>
        <p:txBody>
          <a:bodyPr lIns="0" tIns="0" rIns="0" bIns="0" rtlCol="0" anchor="ctr">
            <a:scene3d>
              <a:camera prst="orthographicFront">
                <a:rot lat="0" lon="0" rev="18900000"/>
              </a:camera>
              <a:lightRig rig="threePt" dir="t"/>
            </a:scene3d>
          </a:bodyPr>
          <a:lstStyle/>
          <a:p>
            <a:pPr algn="ctr"/>
            <a:endParaRPr lang="es-MX" sz="3300">
              <a:solidFill>
                <a:schemeClr val="bg1"/>
              </a:solidFill>
              <a:latin typeface="FontAwesome" panose="020B0604020202020204" charset="0"/>
            </a:endParaRPr>
          </a:p>
        </p:txBody>
      </p:sp>
      <p:sp>
        <p:nvSpPr>
          <p:cNvPr id="52" name="4 Elipse"/>
          <p:cNvSpPr>
            <a:spLocks noChangeAspect="1"/>
          </p:cNvSpPr>
          <p:nvPr/>
        </p:nvSpPr>
        <p:spPr>
          <a:xfrm>
            <a:off x="9762838" y="5132134"/>
            <a:ext cx="303969" cy="303945"/>
          </a:xfrm>
          <a:prstGeom prst="teardrop">
            <a:avLst/>
          </a:prstGeom>
          <a:solidFill>
            <a:schemeClr val="accent4"/>
          </a:solidFill>
          <a:ln w="76200">
            <a:noFill/>
          </a:ln>
          <a:effectLst/>
        </p:spPr>
        <p:txBody>
          <a:bodyPr lIns="0" tIns="0" rIns="0" bIns="0" rtlCol="0" anchor="ctr">
            <a:scene3d>
              <a:camera prst="orthographicFront">
                <a:rot lat="0" lon="0" rev="18900000"/>
              </a:camera>
              <a:lightRig rig="threePt" dir="t"/>
            </a:scene3d>
          </a:bodyPr>
          <a:lstStyle/>
          <a:p>
            <a:pPr algn="ctr"/>
            <a:endParaRPr lang="es-MX" sz="3300">
              <a:solidFill>
                <a:schemeClr val="bg1"/>
              </a:solidFill>
              <a:latin typeface="FontAwesome" panose="020B0604020202020204" charset="0"/>
            </a:endParaRPr>
          </a:p>
        </p:txBody>
      </p:sp>
      <p:sp>
        <p:nvSpPr>
          <p:cNvPr id="53" name="35 Rectángulo"/>
          <p:cNvSpPr/>
          <p:nvPr/>
        </p:nvSpPr>
        <p:spPr>
          <a:xfrm>
            <a:off x="8123915" y="4170861"/>
            <a:ext cx="467946" cy="429803"/>
          </a:xfrm>
          <a:prstGeom prst="rect">
            <a:avLst/>
          </a:prstGeom>
        </p:spPr>
        <p:txBody>
          <a:bodyPr wrap="square" lIns="17998" tIns="60423" rIns="17998" bIns="60423" anchor="ctr">
            <a:spAutoFit/>
          </a:bodyPr>
          <a:lstStyle/>
          <a:p>
            <a:pPr>
              <a:lnSpc>
                <a:spcPct val="125000"/>
              </a:lnSpc>
            </a:pPr>
            <a:r>
              <a:rPr lang="es-MX" sz="1600" kern="1000" dirty="0">
                <a:solidFill>
                  <a:schemeClr val="tx2"/>
                </a:solidFill>
                <a:latin typeface="Open Sans bold" panose="020B0806030504020204" pitchFamily="34" charset="0"/>
                <a:ea typeface="Open Sans bold" panose="020B0806030504020204" pitchFamily="34" charset="0"/>
                <a:cs typeface="Open Sans bold" panose="020B0806030504020204" pitchFamily="34" charset="0"/>
              </a:rPr>
              <a:t>25%</a:t>
            </a:r>
          </a:p>
        </p:txBody>
      </p:sp>
      <p:sp>
        <p:nvSpPr>
          <p:cNvPr id="54" name="35 Rectángulo"/>
          <p:cNvSpPr/>
          <p:nvPr/>
        </p:nvSpPr>
        <p:spPr>
          <a:xfrm>
            <a:off x="10122203" y="4170861"/>
            <a:ext cx="467946" cy="429803"/>
          </a:xfrm>
          <a:prstGeom prst="rect">
            <a:avLst/>
          </a:prstGeom>
        </p:spPr>
        <p:txBody>
          <a:bodyPr wrap="square" lIns="17998" tIns="60423" rIns="17998" bIns="60423" anchor="ctr">
            <a:spAutoFit/>
          </a:bodyPr>
          <a:lstStyle/>
          <a:p>
            <a:pPr>
              <a:lnSpc>
                <a:spcPct val="125000"/>
              </a:lnSpc>
            </a:pPr>
            <a:r>
              <a:rPr lang="es-MX" sz="1600" kern="1000" dirty="0">
                <a:solidFill>
                  <a:schemeClr val="tx2"/>
                </a:solidFill>
                <a:latin typeface="Open Sans bold" panose="020B0806030504020204" pitchFamily="34" charset="0"/>
                <a:ea typeface="Open Sans bold" panose="020B0806030504020204" pitchFamily="34" charset="0"/>
                <a:cs typeface="Open Sans bold" panose="020B0806030504020204" pitchFamily="34" charset="0"/>
              </a:rPr>
              <a:t>43%</a:t>
            </a:r>
          </a:p>
        </p:txBody>
      </p:sp>
      <p:sp>
        <p:nvSpPr>
          <p:cNvPr id="55" name="35 Rectángulo"/>
          <p:cNvSpPr/>
          <p:nvPr/>
        </p:nvSpPr>
        <p:spPr>
          <a:xfrm>
            <a:off x="8123915" y="5069205"/>
            <a:ext cx="467946" cy="429803"/>
          </a:xfrm>
          <a:prstGeom prst="rect">
            <a:avLst/>
          </a:prstGeom>
        </p:spPr>
        <p:txBody>
          <a:bodyPr wrap="square" lIns="17998" tIns="60423" rIns="17998" bIns="60423" anchor="ctr">
            <a:spAutoFit/>
          </a:bodyPr>
          <a:lstStyle/>
          <a:p>
            <a:pPr>
              <a:lnSpc>
                <a:spcPct val="125000"/>
              </a:lnSpc>
            </a:pPr>
            <a:r>
              <a:rPr lang="es-MX" sz="1600" kern="1000" dirty="0">
                <a:solidFill>
                  <a:schemeClr val="tx2"/>
                </a:solidFill>
                <a:latin typeface="Open Sans bold" panose="020B0806030504020204" pitchFamily="34" charset="0"/>
                <a:ea typeface="Open Sans bold" panose="020B0806030504020204" pitchFamily="34" charset="0"/>
                <a:cs typeface="Open Sans bold" panose="020B0806030504020204" pitchFamily="34" charset="0"/>
              </a:rPr>
              <a:t>67%</a:t>
            </a:r>
          </a:p>
        </p:txBody>
      </p:sp>
      <p:sp>
        <p:nvSpPr>
          <p:cNvPr id="56" name="35 Rectángulo"/>
          <p:cNvSpPr/>
          <p:nvPr/>
        </p:nvSpPr>
        <p:spPr>
          <a:xfrm>
            <a:off x="10122203" y="5069205"/>
            <a:ext cx="467946" cy="429803"/>
          </a:xfrm>
          <a:prstGeom prst="rect">
            <a:avLst/>
          </a:prstGeom>
        </p:spPr>
        <p:txBody>
          <a:bodyPr wrap="square" lIns="17998" tIns="60423" rIns="17998" bIns="60423" anchor="ctr">
            <a:spAutoFit/>
          </a:bodyPr>
          <a:lstStyle/>
          <a:p>
            <a:pPr>
              <a:lnSpc>
                <a:spcPct val="125000"/>
              </a:lnSpc>
            </a:pPr>
            <a:r>
              <a:rPr lang="es-MX" sz="1600" kern="1000" dirty="0">
                <a:solidFill>
                  <a:schemeClr val="tx2"/>
                </a:solidFill>
                <a:latin typeface="Open Sans bold" panose="020B0806030504020204" pitchFamily="34" charset="0"/>
                <a:ea typeface="Open Sans bold" panose="020B0806030504020204" pitchFamily="34" charset="0"/>
                <a:cs typeface="Open Sans bold" panose="020B0806030504020204" pitchFamily="34" charset="0"/>
              </a:rPr>
              <a:t>81%</a:t>
            </a:r>
          </a:p>
        </p:txBody>
      </p:sp>
      <p:sp>
        <p:nvSpPr>
          <p:cNvPr id="57" name="Textbox 1"/>
          <p:cNvSpPr/>
          <p:nvPr/>
        </p:nvSpPr>
        <p:spPr>
          <a:xfrm>
            <a:off x="8572531" y="4201654"/>
            <a:ext cx="969543" cy="368247"/>
          </a:xfrm>
          <a:prstGeom prst="rect">
            <a:avLst/>
          </a:prstGeom>
        </p:spPr>
        <p:txBody>
          <a:bodyPr wrap="square" lIns="89990" tIns="60423" rIns="89990" bIns="60423">
            <a:spAutoFit/>
          </a:bodyPr>
          <a:lstStyle/>
          <a:p>
            <a:r>
              <a:rPr lang="en-US" sz="800" dirty="0">
                <a:solidFill>
                  <a:schemeClr val="bg2"/>
                </a:solidFill>
                <a:latin typeface="Source Sans Pro" panose="020B0503030403020204" pitchFamily="34" charset="0"/>
              </a:rPr>
              <a:t>Imperdiet  iaculis </a:t>
            </a:r>
            <a:r>
              <a:rPr lang="en-US" sz="800" dirty="0" err="1">
                <a:solidFill>
                  <a:schemeClr val="bg2"/>
                </a:solidFill>
                <a:latin typeface="Source Sans Pro" panose="020B0503030403020204" pitchFamily="34" charset="0"/>
              </a:rPr>
              <a:t>duis</a:t>
            </a:r>
            <a:r>
              <a:rPr lang="en-US" sz="800" dirty="0">
                <a:solidFill>
                  <a:schemeClr val="bg2"/>
                </a:solidFill>
                <a:latin typeface="Source Sans Pro" panose="020B0503030403020204" pitchFamily="34" charset="0"/>
              </a:rPr>
              <a:t> arcu tortor</a:t>
            </a:r>
            <a:r>
              <a:rPr lang="es-MX" sz="800" dirty="0">
                <a:solidFill>
                  <a:schemeClr val="bg2"/>
                </a:solidFill>
                <a:latin typeface="Source Sans Pro" panose="020B0503030403020204" pitchFamily="34" charset="0"/>
              </a:rPr>
              <a:t>.</a:t>
            </a:r>
            <a:endParaRPr lang="en-US" sz="800" dirty="0">
              <a:solidFill>
                <a:schemeClr val="bg2"/>
              </a:solidFill>
              <a:latin typeface="Source Sans Pro" panose="020B0503030403020204" pitchFamily="34" charset="0"/>
            </a:endParaRPr>
          </a:p>
        </p:txBody>
      </p:sp>
      <p:sp>
        <p:nvSpPr>
          <p:cNvPr id="58" name="Textbox 1"/>
          <p:cNvSpPr/>
          <p:nvPr/>
        </p:nvSpPr>
        <p:spPr>
          <a:xfrm>
            <a:off x="8572531" y="5099998"/>
            <a:ext cx="969543" cy="368247"/>
          </a:xfrm>
          <a:prstGeom prst="rect">
            <a:avLst/>
          </a:prstGeom>
        </p:spPr>
        <p:txBody>
          <a:bodyPr wrap="square" lIns="89990" tIns="60423" rIns="89990" bIns="60423">
            <a:spAutoFit/>
          </a:bodyPr>
          <a:lstStyle/>
          <a:p>
            <a:r>
              <a:rPr lang="en-US" sz="800" dirty="0">
                <a:solidFill>
                  <a:schemeClr val="bg2"/>
                </a:solidFill>
                <a:latin typeface="Source Sans Pro" panose="020B0503030403020204" pitchFamily="34" charset="0"/>
              </a:rPr>
              <a:t>Imperdiet  iaculis </a:t>
            </a:r>
            <a:r>
              <a:rPr lang="en-US" sz="800" dirty="0" err="1">
                <a:solidFill>
                  <a:schemeClr val="bg2"/>
                </a:solidFill>
                <a:latin typeface="Source Sans Pro" panose="020B0503030403020204" pitchFamily="34" charset="0"/>
              </a:rPr>
              <a:t>duis</a:t>
            </a:r>
            <a:r>
              <a:rPr lang="en-US" sz="800" dirty="0">
                <a:solidFill>
                  <a:schemeClr val="bg2"/>
                </a:solidFill>
                <a:latin typeface="Source Sans Pro" panose="020B0503030403020204" pitchFamily="34" charset="0"/>
              </a:rPr>
              <a:t> arcu tortor</a:t>
            </a:r>
            <a:r>
              <a:rPr lang="es-MX" sz="800" dirty="0">
                <a:solidFill>
                  <a:schemeClr val="bg2"/>
                </a:solidFill>
                <a:latin typeface="Source Sans Pro" panose="020B0503030403020204" pitchFamily="34" charset="0"/>
              </a:rPr>
              <a:t>.</a:t>
            </a:r>
            <a:endParaRPr lang="en-US" sz="800" dirty="0">
              <a:solidFill>
                <a:schemeClr val="bg2"/>
              </a:solidFill>
              <a:latin typeface="Source Sans Pro" panose="020B0503030403020204" pitchFamily="34" charset="0"/>
            </a:endParaRPr>
          </a:p>
        </p:txBody>
      </p:sp>
      <p:sp>
        <p:nvSpPr>
          <p:cNvPr id="59" name="Textbox 1"/>
          <p:cNvSpPr/>
          <p:nvPr/>
        </p:nvSpPr>
        <p:spPr>
          <a:xfrm>
            <a:off x="10583800" y="4201654"/>
            <a:ext cx="969543" cy="368247"/>
          </a:xfrm>
          <a:prstGeom prst="rect">
            <a:avLst/>
          </a:prstGeom>
        </p:spPr>
        <p:txBody>
          <a:bodyPr wrap="square" lIns="89990" tIns="60423" rIns="89990" bIns="60423">
            <a:spAutoFit/>
          </a:bodyPr>
          <a:lstStyle/>
          <a:p>
            <a:r>
              <a:rPr lang="en-US" sz="800" dirty="0">
                <a:solidFill>
                  <a:schemeClr val="bg2"/>
                </a:solidFill>
                <a:latin typeface="Source Sans Pro" panose="020B0503030403020204" pitchFamily="34" charset="0"/>
              </a:rPr>
              <a:t>Imperdiet  iaculis </a:t>
            </a:r>
            <a:r>
              <a:rPr lang="en-US" sz="800" dirty="0" err="1">
                <a:solidFill>
                  <a:schemeClr val="bg2"/>
                </a:solidFill>
                <a:latin typeface="Source Sans Pro" panose="020B0503030403020204" pitchFamily="34" charset="0"/>
              </a:rPr>
              <a:t>duis</a:t>
            </a:r>
            <a:r>
              <a:rPr lang="en-US" sz="800" dirty="0">
                <a:solidFill>
                  <a:schemeClr val="bg2"/>
                </a:solidFill>
                <a:latin typeface="Source Sans Pro" panose="020B0503030403020204" pitchFamily="34" charset="0"/>
              </a:rPr>
              <a:t> arcu tortor</a:t>
            </a:r>
            <a:r>
              <a:rPr lang="es-MX" sz="800" dirty="0">
                <a:solidFill>
                  <a:schemeClr val="bg2"/>
                </a:solidFill>
                <a:latin typeface="Source Sans Pro" panose="020B0503030403020204" pitchFamily="34" charset="0"/>
              </a:rPr>
              <a:t>.</a:t>
            </a:r>
            <a:endParaRPr lang="en-US" sz="800" dirty="0">
              <a:solidFill>
                <a:schemeClr val="bg2"/>
              </a:solidFill>
              <a:latin typeface="Source Sans Pro" panose="020B0503030403020204" pitchFamily="34" charset="0"/>
            </a:endParaRPr>
          </a:p>
        </p:txBody>
      </p:sp>
      <p:sp>
        <p:nvSpPr>
          <p:cNvPr id="60" name="Textbox 1"/>
          <p:cNvSpPr/>
          <p:nvPr/>
        </p:nvSpPr>
        <p:spPr>
          <a:xfrm>
            <a:off x="10583800" y="5099998"/>
            <a:ext cx="969543" cy="368247"/>
          </a:xfrm>
          <a:prstGeom prst="rect">
            <a:avLst/>
          </a:prstGeom>
        </p:spPr>
        <p:txBody>
          <a:bodyPr wrap="square" lIns="89990" tIns="60423" rIns="89990" bIns="60423">
            <a:spAutoFit/>
          </a:bodyPr>
          <a:lstStyle/>
          <a:p>
            <a:r>
              <a:rPr lang="en-US" sz="800" dirty="0">
                <a:solidFill>
                  <a:schemeClr val="bg2"/>
                </a:solidFill>
                <a:latin typeface="Source Sans Pro" panose="020B0503030403020204" pitchFamily="34" charset="0"/>
              </a:rPr>
              <a:t>Imperdiet  iaculis </a:t>
            </a:r>
            <a:r>
              <a:rPr lang="en-US" sz="800" dirty="0" err="1">
                <a:solidFill>
                  <a:schemeClr val="bg2"/>
                </a:solidFill>
                <a:latin typeface="Source Sans Pro" panose="020B0503030403020204" pitchFamily="34" charset="0"/>
              </a:rPr>
              <a:t>duis</a:t>
            </a:r>
            <a:r>
              <a:rPr lang="en-US" sz="800" dirty="0">
                <a:solidFill>
                  <a:schemeClr val="bg2"/>
                </a:solidFill>
                <a:latin typeface="Source Sans Pro" panose="020B0503030403020204" pitchFamily="34" charset="0"/>
              </a:rPr>
              <a:t> arcu tortor</a:t>
            </a:r>
            <a:r>
              <a:rPr lang="es-MX" sz="800" dirty="0">
                <a:solidFill>
                  <a:schemeClr val="bg2"/>
                </a:solidFill>
                <a:latin typeface="Source Sans Pro" panose="020B0503030403020204" pitchFamily="34" charset="0"/>
              </a:rPr>
              <a:t>.</a:t>
            </a:r>
            <a:endParaRPr lang="en-US" sz="800" dirty="0">
              <a:solidFill>
                <a:schemeClr val="bg2"/>
              </a:solidFill>
              <a:latin typeface="Source Sans Pro" panose="020B0503030403020204" pitchFamily="34" charset="0"/>
            </a:endParaRPr>
          </a:p>
        </p:txBody>
      </p:sp>
      <p:sp>
        <p:nvSpPr>
          <p:cNvPr id="61" name="2 Rectángulo"/>
          <p:cNvSpPr/>
          <p:nvPr/>
        </p:nvSpPr>
        <p:spPr bwMode="auto">
          <a:xfrm>
            <a:off x="7693493" y="2495579"/>
            <a:ext cx="3859850" cy="67541"/>
          </a:xfrm>
          <a:prstGeom prst="rect">
            <a:avLst/>
          </a:prstGeom>
          <a:solidFill>
            <a:schemeClr val="tx2"/>
          </a:solidFill>
          <a:ln>
            <a:noFill/>
          </a:ln>
        </p:spPr>
        <p:txBody>
          <a:bodyPr lIns="0" tIns="0" rIns="0" bIns="0" rtlCol="0" anchor="ctr"/>
          <a:lstStyle/>
          <a:p>
            <a:pPr algn="ctr"/>
            <a:endParaRPr lang="es-SV" sz="900"/>
          </a:p>
        </p:txBody>
      </p:sp>
      <p:sp>
        <p:nvSpPr>
          <p:cNvPr id="62" name="Textbox 1"/>
          <p:cNvSpPr/>
          <p:nvPr/>
        </p:nvSpPr>
        <p:spPr>
          <a:xfrm>
            <a:off x="7693493" y="1738871"/>
            <a:ext cx="3859850" cy="756815"/>
          </a:xfrm>
          <a:prstGeom prst="rect">
            <a:avLst/>
          </a:prstGeom>
        </p:spPr>
        <p:txBody>
          <a:bodyPr wrap="square" lIns="120846" tIns="60423" rIns="120846" bIns="60423">
            <a:spAutoFit/>
          </a:bodyPr>
          <a:lstStyle/>
          <a:p>
            <a:pPr algn="ctr">
              <a:lnSpc>
                <a:spcPct val="150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4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63" name="Textbox 1"/>
          <p:cNvSpPr/>
          <p:nvPr/>
        </p:nvSpPr>
        <p:spPr>
          <a:xfrm>
            <a:off x="7693493" y="2670364"/>
            <a:ext cx="3859850" cy="127618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a:t>
            </a:r>
            <a:r>
              <a:rPr lang="en-US" sz="1000" dirty="0" err="1">
                <a:solidFill>
                  <a:schemeClr val="bg2"/>
                </a:solidFill>
                <a:latin typeface="Source Sans Pro" panose="020B0503030403020204" pitchFamily="34" charset="0"/>
              </a:rPr>
              <a:t>ullamcorper</a:t>
            </a:r>
            <a:r>
              <a:rPr lang="en-US" sz="1000" dirty="0">
                <a:solidFill>
                  <a:schemeClr val="bg2"/>
                </a:solidFill>
                <a:latin typeface="Source Sans Pro" panose="020B0503030403020204" pitchFamily="34" charset="0"/>
              </a:rPr>
              <a:t>.</a:t>
            </a:r>
          </a:p>
        </p:txBody>
      </p:sp>
      <p:grpSp>
        <p:nvGrpSpPr>
          <p:cNvPr id="64" name="55 Grupo"/>
          <p:cNvGrpSpPr/>
          <p:nvPr/>
        </p:nvGrpSpPr>
        <p:grpSpPr>
          <a:xfrm>
            <a:off x="9259312" y="909012"/>
            <a:ext cx="728211" cy="666196"/>
            <a:chOff x="18258047" y="2685825"/>
            <a:chExt cx="1456589" cy="1332546"/>
          </a:xfrm>
          <a:solidFill>
            <a:schemeClr val="tx2"/>
          </a:solidFill>
        </p:grpSpPr>
        <p:grpSp>
          <p:nvGrpSpPr>
            <p:cNvPr id="65" name="54 Grupo"/>
            <p:cNvGrpSpPr/>
            <p:nvPr/>
          </p:nvGrpSpPr>
          <p:grpSpPr>
            <a:xfrm>
              <a:off x="18346373" y="3445616"/>
              <a:ext cx="578490" cy="572755"/>
              <a:chOff x="18346373" y="3445616"/>
              <a:chExt cx="578490" cy="572755"/>
            </a:xfrm>
            <a:grpFill/>
          </p:grpSpPr>
          <p:sp>
            <p:nvSpPr>
              <p:cNvPr id="74"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75"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6"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66" name="53 Grupo"/>
            <p:cNvGrpSpPr/>
            <p:nvPr/>
          </p:nvGrpSpPr>
          <p:grpSpPr>
            <a:xfrm>
              <a:off x="18853929" y="3019796"/>
              <a:ext cx="860707" cy="852174"/>
              <a:chOff x="18853929" y="3019796"/>
              <a:chExt cx="860707" cy="852174"/>
            </a:xfrm>
            <a:grpFill/>
          </p:grpSpPr>
          <p:sp>
            <p:nvSpPr>
              <p:cNvPr id="71"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72"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3"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67" name="20 Grupo"/>
            <p:cNvGrpSpPr/>
            <p:nvPr/>
          </p:nvGrpSpPr>
          <p:grpSpPr>
            <a:xfrm>
              <a:off x="18258047" y="2685825"/>
              <a:ext cx="754676" cy="747194"/>
              <a:chOff x="18258047" y="2685825"/>
              <a:chExt cx="754676" cy="747194"/>
            </a:xfrm>
            <a:grpFill/>
          </p:grpSpPr>
          <p:sp>
            <p:nvSpPr>
              <p:cNvPr id="68"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69"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0"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5" name="4 Marcador de número de diapositiva"/>
          <p:cNvSpPr>
            <a:spLocks noGrp="1"/>
          </p:cNvSpPr>
          <p:nvPr>
            <p:ph type="sldNum" sz="quarter" idx="12"/>
          </p:nvPr>
        </p:nvSpPr>
        <p:spPr/>
        <p:txBody>
          <a:bodyPr/>
          <a:lstStyle/>
          <a:p>
            <a:fld id="{FF439014-E629-42E3-A58B-61A0F1C8CFFE}" type="slidenum">
              <a:rPr lang="es-SV" smtClean="0"/>
              <a:t>16</a:t>
            </a:fld>
            <a:endParaRPr lang="es-SV"/>
          </a:p>
        </p:txBody>
      </p:sp>
      <p:sp>
        <p:nvSpPr>
          <p:cNvPr id="4" name="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outVertical)">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750"/>
                                        <p:tgtEl>
                                          <p:spTgt spid="62"/>
                                        </p:tgtEl>
                                      </p:cBhvr>
                                    </p:animEffect>
                                    <p:anim calcmode="lin" valueType="num">
                                      <p:cBhvr>
                                        <p:cTn id="15" dur="750" fill="hold"/>
                                        <p:tgtEl>
                                          <p:spTgt spid="62"/>
                                        </p:tgtEl>
                                        <p:attrNameLst>
                                          <p:attrName>ppt_x</p:attrName>
                                        </p:attrNameLst>
                                      </p:cBhvr>
                                      <p:tavLst>
                                        <p:tav tm="0">
                                          <p:val>
                                            <p:strVal val="#ppt_x"/>
                                          </p:val>
                                        </p:tav>
                                        <p:tav tm="100000">
                                          <p:val>
                                            <p:strVal val="#ppt_x"/>
                                          </p:val>
                                        </p:tav>
                                      </p:tavLst>
                                    </p:anim>
                                    <p:anim calcmode="lin" valueType="num">
                                      <p:cBhvr>
                                        <p:cTn id="16" dur="750" fill="hold"/>
                                        <p:tgtEl>
                                          <p:spTgt spid="6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750"/>
                                        <p:tgtEl>
                                          <p:spTgt spid="63"/>
                                        </p:tgtEl>
                                      </p:cBhvr>
                                    </p:animEffect>
                                    <p:anim calcmode="lin" valueType="num">
                                      <p:cBhvr>
                                        <p:cTn id="20" dur="750" fill="hold"/>
                                        <p:tgtEl>
                                          <p:spTgt spid="63"/>
                                        </p:tgtEl>
                                        <p:attrNameLst>
                                          <p:attrName>ppt_x</p:attrName>
                                        </p:attrNameLst>
                                      </p:cBhvr>
                                      <p:tavLst>
                                        <p:tav tm="0">
                                          <p:val>
                                            <p:strVal val="#ppt_x"/>
                                          </p:val>
                                        </p:tav>
                                        <p:tav tm="100000">
                                          <p:val>
                                            <p:strVal val="#ppt_x"/>
                                          </p:val>
                                        </p:tav>
                                      </p:tavLst>
                                    </p:anim>
                                    <p:anim calcmode="lin" valueType="num">
                                      <p:cBhvr>
                                        <p:cTn id="21" dur="75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par>
                          <p:cTn id="83" fill="hold">
                            <p:stCondLst>
                              <p:cond delay="4500"/>
                            </p:stCondLst>
                            <p:childTnLst>
                              <p:par>
                                <p:cTn id="84" presetID="22" presetClass="entr" presetSubtype="8"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par>
                          <p:cTn id="90" fill="hold">
                            <p:stCondLst>
                              <p:cond delay="5000"/>
                            </p:stCondLst>
                            <p:childTnLst>
                              <p:par>
                                <p:cTn id="91" presetID="2" presetClass="entr" presetSubtype="4" decel="10000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par>
                                <p:cTn id="95" presetID="2" presetClass="entr" presetSubtype="4" decel="10000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ppt_x"/>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500" fill="hold"/>
                                        <p:tgtEl>
                                          <p:spTgt spid="50"/>
                                        </p:tgtEl>
                                        <p:attrNameLst>
                                          <p:attrName>ppt_x</p:attrName>
                                        </p:attrNameLst>
                                      </p:cBhvr>
                                      <p:tavLst>
                                        <p:tav tm="0">
                                          <p:val>
                                            <p:strVal val="#ppt_x"/>
                                          </p:val>
                                        </p:tav>
                                        <p:tav tm="100000">
                                          <p:val>
                                            <p:strVal val="#ppt_x"/>
                                          </p:val>
                                        </p:tav>
                                      </p:tavLst>
                                    </p:anim>
                                    <p:anim calcmode="lin" valueType="num">
                                      <p:cBhvr additive="base">
                                        <p:cTn id="102" dur="500" fill="hold"/>
                                        <p:tgtEl>
                                          <p:spTgt spid="50"/>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childTnLst>
                          </p:cTn>
                        </p:par>
                        <p:par>
                          <p:cTn id="107" fill="hold">
                            <p:stCondLst>
                              <p:cond delay="5500"/>
                            </p:stCondLst>
                            <p:childTnLst>
                              <p:par>
                                <p:cTn id="108" presetID="10" presetClass="entr" presetSubtype="0"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500"/>
                                        <p:tgtEl>
                                          <p:spTgt spid="5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500"/>
                                        <p:tgtEl>
                                          <p:spTgt spid="5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500"/>
                                        <p:tgtEl>
                                          <p:spTgt spid="5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00"/>
                                        <p:tgtEl>
                                          <p:spTgt spid="5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fade">
                                      <p:cBhvr>
                                        <p:cTn id="128" dur="500"/>
                                        <p:tgtEl>
                                          <p:spTgt spid="5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8" grpId="0" animBg="1"/>
      <p:bldP spid="17" grpId="0" animBg="1"/>
      <p:bldP spid="16" grpId="0" animBg="1"/>
      <p:bldP spid="20" grpId="0"/>
      <p:bldP spid="25" grpId="0" animBg="1"/>
      <p:bldP spid="34" grpId="0"/>
      <p:bldP spid="35" grpId="0"/>
      <p:bldP spid="36" grpId="0"/>
      <p:bldP spid="37" grpId="0"/>
      <p:bldP spid="38" grpId="0"/>
      <p:bldP spid="39" grpId="0"/>
      <p:bldP spid="40" grpId="0"/>
      <p:bldP spid="41" grpId="0" animBg="1"/>
      <p:bldP spid="42" grpId="0" animBg="1"/>
      <p:bldP spid="43"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animBg="1"/>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36749" y="2735981"/>
            <a:ext cx="2420798" cy="2718010"/>
            <a:chOff x="2696739" y="4887529"/>
            <a:chExt cx="4842157" cy="5436649"/>
          </a:xfrm>
        </p:grpSpPr>
        <p:sp>
          <p:nvSpPr>
            <p:cNvPr id="21" name="Freeform 10"/>
            <p:cNvSpPr>
              <a:spLocks noChangeAspect="1"/>
            </p:cNvSpPr>
            <p:nvPr/>
          </p:nvSpPr>
          <p:spPr bwMode="auto">
            <a:xfrm rot="5400000">
              <a:off x="2399493" y="5184775"/>
              <a:ext cx="5436649" cy="4842157"/>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1"/>
            </a:solidFill>
            <a:ln w="0">
              <a:noFill/>
              <a:prstDash val="solid"/>
              <a:round/>
            </a:ln>
          </p:spPr>
          <p:txBody>
            <a:bodyPr vert="horz" wrap="square" lIns="45715" tIns="22857" rIns="45715" bIns="22857" numCol="1" anchor="t" anchorCtr="0" compatLnSpc="1"/>
            <a:lstStyle/>
            <a:p>
              <a:endParaRPr lang="es-SV" sz="900"/>
            </a:p>
          </p:txBody>
        </p:sp>
        <p:sp>
          <p:nvSpPr>
            <p:cNvPr id="22" name="Freeform 10"/>
            <p:cNvSpPr>
              <a:spLocks noChangeAspect="1"/>
            </p:cNvSpPr>
            <p:nvPr/>
          </p:nvSpPr>
          <p:spPr bwMode="auto">
            <a:xfrm rot="5400000">
              <a:off x="2801575" y="5542890"/>
              <a:ext cx="4632484" cy="4125927"/>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bg1"/>
            </a:solidFill>
            <a:ln w="0">
              <a:noFill/>
              <a:prstDash val="solid"/>
              <a:round/>
            </a:ln>
          </p:spPr>
          <p:txBody>
            <a:bodyPr vert="horz" wrap="square" lIns="45715" tIns="22857" rIns="45715" bIns="22857" numCol="1" anchor="t" anchorCtr="0" compatLnSpc="1"/>
            <a:lstStyle/>
            <a:p>
              <a:endParaRPr lang="es-SV" sz="900"/>
            </a:p>
          </p:txBody>
        </p:sp>
        <p:sp>
          <p:nvSpPr>
            <p:cNvPr id="23" name="CuadroTexto 22"/>
            <p:cNvSpPr txBox="1"/>
            <p:nvPr/>
          </p:nvSpPr>
          <p:spPr>
            <a:xfrm>
              <a:off x="3832191" y="5675340"/>
              <a:ext cx="2571254" cy="738749"/>
            </a:xfrm>
            <a:prstGeom prst="rect">
              <a:avLst/>
            </a:prstGeom>
            <a:noFill/>
          </p:spPr>
          <p:txBody>
            <a:bodyPr wrap="square" rtlCol="0">
              <a:spAutoFit/>
            </a:bodyPr>
            <a:lstStyle/>
            <a:p>
              <a:pPr algn="ctr"/>
              <a:r>
                <a:rPr lang="es-ES" dirty="0" err="1">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Step</a:t>
              </a:r>
              <a:r>
                <a:rPr lang="es-ES"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 1</a:t>
              </a:r>
            </a:p>
          </p:txBody>
        </p:sp>
        <p:sp>
          <p:nvSpPr>
            <p:cNvPr id="24" name="Rectangle 1"/>
            <p:cNvSpPr>
              <a:spLocks noChangeArrowheads="1"/>
            </p:cNvSpPr>
            <p:nvPr/>
          </p:nvSpPr>
          <p:spPr bwMode="auto">
            <a:xfrm rot="10800000" flipV="1">
              <a:off x="3317507" y="7116437"/>
              <a:ext cx="3600621" cy="978831"/>
            </a:xfrm>
            <a:prstGeom prst="rect">
              <a:avLst/>
            </a:prstGeom>
            <a:noFill/>
            <a:ln>
              <a:noFill/>
            </a:ln>
            <a:effectLst/>
          </p:spPr>
          <p:txBody>
            <a:bodyPr vert="horz" wrap="square" lIns="45715" tIns="22857" rIns="45715" bIns="22857" numCol="1" anchor="ctr" anchorCtr="0" compatLnSpc="1">
              <a:spAutoFit/>
            </a:bodyPr>
            <a:lstStyle>
              <a:lvl1pPr fontAlgn="base">
                <a:spcBef>
                  <a:spcPct val="0"/>
                </a:spcBef>
                <a:spcAft>
                  <a:spcPct val="0"/>
                </a:spcAft>
                <a:defRPr>
                  <a:solidFill>
                    <a:schemeClr val="tx1"/>
                  </a:solidFill>
                  <a:latin typeface="Arial" panose="020B0604020202020204" pitchFamily="34" charset="0"/>
                  <a:cs typeface="Arial" panose="020B0604020202020204" pitchFamily="34" charset="0"/>
                </a:defRPr>
              </a:lvl1pPr>
              <a:lvl2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2pPr>
              <a:lvl3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3pPr>
              <a:lvl4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4pPr>
              <a:lvl5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5pPr>
              <a:lvl6pPr marL="2286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43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00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57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20000"/>
                </a:lnSpc>
              </a:pPr>
              <a:r>
                <a:rPr lang="es-MX" altLang="es-SV" sz="1200" dirty="0">
                  <a:solidFill>
                    <a:srgbClr val="0D1D31"/>
                  </a:solidFill>
                  <a:latin typeface="Source Sans Pro" panose="020B0503030403020204" pitchFamily="34" charset="0"/>
                </a:rPr>
                <a:t>Lorem ipsum dolor </a:t>
              </a:r>
              <a:r>
                <a:rPr lang="en-US" sz="1200" dirty="0">
                  <a:solidFill>
                    <a:srgbClr val="0D1D31"/>
                  </a:solidFill>
                  <a:latin typeface="Source Sans Pro" panose="020B0503030403020204" pitchFamily="34" charset="0"/>
                </a:rPr>
                <a:t>aliquam ultrices mauris</a:t>
              </a:r>
              <a:endParaRPr lang="es-MX" altLang="es-SV" sz="1200" dirty="0">
                <a:solidFill>
                  <a:srgbClr val="0D1D31"/>
                </a:solidFill>
                <a:latin typeface="Source Sans Pro" panose="020B0503030403020204" pitchFamily="34" charset="0"/>
              </a:endParaRPr>
            </a:p>
          </p:txBody>
        </p:sp>
      </p:grpSp>
      <p:grpSp>
        <p:nvGrpSpPr>
          <p:cNvPr id="6" name="Grupo 5"/>
          <p:cNvGrpSpPr/>
          <p:nvPr/>
        </p:nvGrpSpPr>
        <p:grpSpPr>
          <a:xfrm>
            <a:off x="4968465" y="2735981"/>
            <a:ext cx="2420798" cy="2718010"/>
            <a:chOff x="9370010" y="4887529"/>
            <a:chExt cx="4842157" cy="5436649"/>
          </a:xfrm>
        </p:grpSpPr>
        <p:sp>
          <p:nvSpPr>
            <p:cNvPr id="34" name="Freeform 10"/>
            <p:cNvSpPr>
              <a:spLocks noChangeAspect="1"/>
            </p:cNvSpPr>
            <p:nvPr/>
          </p:nvSpPr>
          <p:spPr bwMode="auto">
            <a:xfrm rot="5400000">
              <a:off x="9072764" y="5184775"/>
              <a:ext cx="5436649" cy="4842157"/>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2"/>
            </a:solidFill>
            <a:ln w="0">
              <a:noFill/>
              <a:prstDash val="solid"/>
              <a:round/>
            </a:ln>
          </p:spPr>
          <p:txBody>
            <a:bodyPr vert="horz" wrap="square" lIns="45715" tIns="22857" rIns="45715" bIns="22857" numCol="1" anchor="t" anchorCtr="0" compatLnSpc="1"/>
            <a:lstStyle/>
            <a:p>
              <a:endParaRPr lang="es-SV" sz="900"/>
            </a:p>
          </p:txBody>
        </p:sp>
        <p:sp>
          <p:nvSpPr>
            <p:cNvPr id="35" name="Freeform 10"/>
            <p:cNvSpPr>
              <a:spLocks noChangeAspect="1"/>
            </p:cNvSpPr>
            <p:nvPr/>
          </p:nvSpPr>
          <p:spPr bwMode="auto">
            <a:xfrm rot="5400000">
              <a:off x="9474846" y="5542890"/>
              <a:ext cx="4632484" cy="4125927"/>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bg1"/>
            </a:solidFill>
            <a:ln w="0">
              <a:noFill/>
              <a:prstDash val="solid"/>
              <a:round/>
            </a:ln>
          </p:spPr>
          <p:txBody>
            <a:bodyPr vert="horz" wrap="square" lIns="45715" tIns="22857" rIns="45715" bIns="22857" numCol="1" anchor="t" anchorCtr="0" compatLnSpc="1"/>
            <a:lstStyle/>
            <a:p>
              <a:endParaRPr lang="es-SV" sz="900"/>
            </a:p>
          </p:txBody>
        </p:sp>
        <p:sp>
          <p:nvSpPr>
            <p:cNvPr id="36" name="CuadroTexto 35"/>
            <p:cNvSpPr txBox="1"/>
            <p:nvPr/>
          </p:nvSpPr>
          <p:spPr>
            <a:xfrm>
              <a:off x="10505462" y="5675340"/>
              <a:ext cx="2571254" cy="738749"/>
            </a:xfrm>
            <a:prstGeom prst="rect">
              <a:avLst/>
            </a:prstGeom>
            <a:noFill/>
          </p:spPr>
          <p:txBody>
            <a:bodyPr wrap="square" rtlCol="0">
              <a:spAutoFit/>
            </a:bodyPr>
            <a:lstStyle/>
            <a:p>
              <a:pPr algn="ctr"/>
              <a:r>
                <a:rPr lang="es-ES" dirty="0" err="1">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Step</a:t>
              </a:r>
              <a:r>
                <a:rPr lang="es-ES"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 2</a:t>
              </a:r>
            </a:p>
          </p:txBody>
        </p:sp>
        <p:sp>
          <p:nvSpPr>
            <p:cNvPr id="37" name="Rectangle 1"/>
            <p:cNvSpPr>
              <a:spLocks noChangeArrowheads="1"/>
            </p:cNvSpPr>
            <p:nvPr/>
          </p:nvSpPr>
          <p:spPr bwMode="auto">
            <a:xfrm rot="10800000" flipV="1">
              <a:off x="9990778" y="7116437"/>
              <a:ext cx="3600621" cy="978831"/>
            </a:xfrm>
            <a:prstGeom prst="rect">
              <a:avLst/>
            </a:prstGeom>
            <a:noFill/>
            <a:ln>
              <a:noFill/>
            </a:ln>
            <a:effectLst/>
          </p:spPr>
          <p:txBody>
            <a:bodyPr vert="horz" wrap="square" lIns="45715" tIns="22857" rIns="45715" bIns="22857" numCol="1" anchor="ctr" anchorCtr="0" compatLnSpc="1">
              <a:spAutoFit/>
            </a:bodyPr>
            <a:lstStyle>
              <a:lvl1pPr fontAlgn="base">
                <a:spcBef>
                  <a:spcPct val="0"/>
                </a:spcBef>
                <a:spcAft>
                  <a:spcPct val="0"/>
                </a:spcAft>
                <a:defRPr>
                  <a:solidFill>
                    <a:schemeClr val="tx1"/>
                  </a:solidFill>
                  <a:latin typeface="Arial" panose="020B0604020202020204" pitchFamily="34" charset="0"/>
                  <a:cs typeface="Arial" panose="020B0604020202020204" pitchFamily="34" charset="0"/>
                </a:defRPr>
              </a:lvl1pPr>
              <a:lvl2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2pPr>
              <a:lvl3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3pPr>
              <a:lvl4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4pPr>
              <a:lvl5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5pPr>
              <a:lvl6pPr marL="2286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43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00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57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20000"/>
                </a:lnSpc>
              </a:pPr>
              <a:r>
                <a:rPr lang="es-MX" altLang="es-SV" sz="1200" dirty="0">
                  <a:solidFill>
                    <a:srgbClr val="0D1D31"/>
                  </a:solidFill>
                  <a:latin typeface="Source Sans Pro" panose="020B0503030403020204" pitchFamily="34" charset="0"/>
                </a:rPr>
                <a:t>Lorem ipsum dolor </a:t>
              </a:r>
              <a:r>
                <a:rPr lang="en-US" sz="1200" dirty="0">
                  <a:solidFill>
                    <a:srgbClr val="0D1D31"/>
                  </a:solidFill>
                  <a:latin typeface="Source Sans Pro" panose="020B0503030403020204" pitchFamily="34" charset="0"/>
                </a:rPr>
                <a:t>aliquam ultrices mauris</a:t>
              </a:r>
              <a:endParaRPr lang="es-MX" altLang="es-SV" sz="1200" dirty="0">
                <a:solidFill>
                  <a:srgbClr val="0D1D31"/>
                </a:solidFill>
                <a:latin typeface="Source Sans Pro" panose="020B0503030403020204" pitchFamily="34" charset="0"/>
              </a:endParaRPr>
            </a:p>
          </p:txBody>
        </p:sp>
      </p:grpSp>
      <p:grpSp>
        <p:nvGrpSpPr>
          <p:cNvPr id="7" name="Grupo 6"/>
          <p:cNvGrpSpPr/>
          <p:nvPr/>
        </p:nvGrpSpPr>
        <p:grpSpPr>
          <a:xfrm>
            <a:off x="8400180" y="2735981"/>
            <a:ext cx="2420798" cy="2718010"/>
            <a:chOff x="16425190" y="4887530"/>
            <a:chExt cx="4842157" cy="5436649"/>
          </a:xfrm>
        </p:grpSpPr>
        <p:sp>
          <p:nvSpPr>
            <p:cNvPr id="38" name="Freeform 10"/>
            <p:cNvSpPr>
              <a:spLocks noChangeAspect="1"/>
            </p:cNvSpPr>
            <p:nvPr/>
          </p:nvSpPr>
          <p:spPr bwMode="auto">
            <a:xfrm rot="5400000">
              <a:off x="16127944" y="5184776"/>
              <a:ext cx="5436649" cy="4842157"/>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accent3"/>
            </a:solidFill>
            <a:ln w="0">
              <a:noFill/>
              <a:prstDash val="solid"/>
              <a:round/>
            </a:ln>
          </p:spPr>
          <p:txBody>
            <a:bodyPr vert="horz" wrap="square" lIns="45715" tIns="22857" rIns="45715" bIns="22857" numCol="1" anchor="t" anchorCtr="0" compatLnSpc="1"/>
            <a:lstStyle/>
            <a:p>
              <a:endParaRPr lang="es-SV" sz="900"/>
            </a:p>
          </p:txBody>
        </p:sp>
        <p:sp>
          <p:nvSpPr>
            <p:cNvPr id="39" name="Freeform 10"/>
            <p:cNvSpPr>
              <a:spLocks noChangeAspect="1"/>
            </p:cNvSpPr>
            <p:nvPr/>
          </p:nvSpPr>
          <p:spPr bwMode="auto">
            <a:xfrm rot="5400000">
              <a:off x="16530026" y="5542891"/>
              <a:ext cx="4632484" cy="4125927"/>
            </a:xfrm>
            <a:custGeom>
              <a:avLst/>
              <a:gdLst>
                <a:gd name="T0" fmla="*/ 1831 w 6183"/>
                <a:gd name="T1" fmla="*/ 0 h 5508"/>
                <a:gd name="T2" fmla="*/ 4351 w 6183"/>
                <a:gd name="T3" fmla="*/ 0 h 5508"/>
                <a:gd name="T4" fmla="*/ 4426 w 6183"/>
                <a:gd name="T5" fmla="*/ 4 h 5508"/>
                <a:gd name="T6" fmla="*/ 4500 w 6183"/>
                <a:gd name="T7" fmla="*/ 19 h 5508"/>
                <a:gd name="T8" fmla="*/ 4571 w 6183"/>
                <a:gd name="T9" fmla="*/ 43 h 5508"/>
                <a:gd name="T10" fmla="*/ 4636 w 6183"/>
                <a:gd name="T11" fmla="*/ 75 h 5508"/>
                <a:gd name="T12" fmla="*/ 4698 w 6183"/>
                <a:gd name="T13" fmla="*/ 116 h 5508"/>
                <a:gd name="T14" fmla="*/ 4755 w 6183"/>
                <a:gd name="T15" fmla="*/ 165 h 5508"/>
                <a:gd name="T16" fmla="*/ 4803 w 6183"/>
                <a:gd name="T17" fmla="*/ 222 h 5508"/>
                <a:gd name="T18" fmla="*/ 4847 w 6183"/>
                <a:gd name="T19" fmla="*/ 285 h 5508"/>
                <a:gd name="T20" fmla="*/ 6106 w 6183"/>
                <a:gd name="T21" fmla="*/ 2468 h 5508"/>
                <a:gd name="T22" fmla="*/ 6139 w 6183"/>
                <a:gd name="T23" fmla="*/ 2535 h 5508"/>
                <a:gd name="T24" fmla="*/ 6164 w 6183"/>
                <a:gd name="T25" fmla="*/ 2607 h 5508"/>
                <a:gd name="T26" fmla="*/ 6177 w 6183"/>
                <a:gd name="T27" fmla="*/ 2680 h 5508"/>
                <a:gd name="T28" fmla="*/ 6183 w 6183"/>
                <a:gd name="T29" fmla="*/ 2753 h 5508"/>
                <a:gd name="T30" fmla="*/ 6177 w 6183"/>
                <a:gd name="T31" fmla="*/ 2826 h 5508"/>
                <a:gd name="T32" fmla="*/ 6164 w 6183"/>
                <a:gd name="T33" fmla="*/ 2899 h 5508"/>
                <a:gd name="T34" fmla="*/ 6139 w 6183"/>
                <a:gd name="T35" fmla="*/ 2971 h 5508"/>
                <a:gd name="T36" fmla="*/ 6106 w 6183"/>
                <a:gd name="T37" fmla="*/ 3038 h 5508"/>
                <a:gd name="T38" fmla="*/ 4847 w 6183"/>
                <a:gd name="T39" fmla="*/ 5223 h 5508"/>
                <a:gd name="T40" fmla="*/ 4803 w 6183"/>
                <a:gd name="T41" fmla="*/ 5285 h 5508"/>
                <a:gd name="T42" fmla="*/ 4755 w 6183"/>
                <a:gd name="T43" fmla="*/ 5341 h 5508"/>
                <a:gd name="T44" fmla="*/ 4698 w 6183"/>
                <a:gd name="T45" fmla="*/ 5390 h 5508"/>
                <a:gd name="T46" fmla="*/ 4636 w 6183"/>
                <a:gd name="T47" fmla="*/ 5431 h 5508"/>
                <a:gd name="T48" fmla="*/ 4571 w 6183"/>
                <a:gd name="T49" fmla="*/ 5463 h 5508"/>
                <a:gd name="T50" fmla="*/ 4500 w 6183"/>
                <a:gd name="T51" fmla="*/ 5487 h 5508"/>
                <a:gd name="T52" fmla="*/ 4426 w 6183"/>
                <a:gd name="T53" fmla="*/ 5502 h 5508"/>
                <a:gd name="T54" fmla="*/ 4351 w 6183"/>
                <a:gd name="T55" fmla="*/ 5508 h 5508"/>
                <a:gd name="T56" fmla="*/ 1831 w 6183"/>
                <a:gd name="T57" fmla="*/ 5508 h 5508"/>
                <a:gd name="T58" fmla="*/ 1756 w 6183"/>
                <a:gd name="T59" fmla="*/ 5502 h 5508"/>
                <a:gd name="T60" fmla="*/ 1681 w 6183"/>
                <a:gd name="T61" fmla="*/ 5487 h 5508"/>
                <a:gd name="T62" fmla="*/ 1612 w 6183"/>
                <a:gd name="T63" fmla="*/ 5463 h 5508"/>
                <a:gd name="T64" fmla="*/ 1546 w 6183"/>
                <a:gd name="T65" fmla="*/ 5431 h 5508"/>
                <a:gd name="T66" fmla="*/ 1484 w 6183"/>
                <a:gd name="T67" fmla="*/ 5390 h 5508"/>
                <a:gd name="T68" fmla="*/ 1428 w 6183"/>
                <a:gd name="T69" fmla="*/ 5341 h 5508"/>
                <a:gd name="T70" fmla="*/ 1379 w 6183"/>
                <a:gd name="T71" fmla="*/ 5285 h 5508"/>
                <a:gd name="T72" fmla="*/ 1336 w 6183"/>
                <a:gd name="T73" fmla="*/ 5223 h 5508"/>
                <a:gd name="T74" fmla="*/ 77 w 6183"/>
                <a:gd name="T75" fmla="*/ 3038 h 5508"/>
                <a:gd name="T76" fmla="*/ 43 w 6183"/>
                <a:gd name="T77" fmla="*/ 2971 h 5508"/>
                <a:gd name="T78" fmla="*/ 19 w 6183"/>
                <a:gd name="T79" fmla="*/ 2899 h 5508"/>
                <a:gd name="T80" fmla="*/ 6 w 6183"/>
                <a:gd name="T81" fmla="*/ 2826 h 5508"/>
                <a:gd name="T82" fmla="*/ 0 w 6183"/>
                <a:gd name="T83" fmla="*/ 2753 h 5508"/>
                <a:gd name="T84" fmla="*/ 0 w 6183"/>
                <a:gd name="T85" fmla="*/ 2753 h 5508"/>
                <a:gd name="T86" fmla="*/ 6 w 6183"/>
                <a:gd name="T87" fmla="*/ 2680 h 5508"/>
                <a:gd name="T88" fmla="*/ 19 w 6183"/>
                <a:gd name="T89" fmla="*/ 2607 h 5508"/>
                <a:gd name="T90" fmla="*/ 43 w 6183"/>
                <a:gd name="T91" fmla="*/ 2535 h 5508"/>
                <a:gd name="T92" fmla="*/ 77 w 6183"/>
                <a:gd name="T93" fmla="*/ 2468 h 5508"/>
                <a:gd name="T94" fmla="*/ 1336 w 6183"/>
                <a:gd name="T95" fmla="*/ 285 h 5508"/>
                <a:gd name="T96" fmla="*/ 1379 w 6183"/>
                <a:gd name="T97" fmla="*/ 222 h 5508"/>
                <a:gd name="T98" fmla="*/ 1428 w 6183"/>
                <a:gd name="T99" fmla="*/ 165 h 5508"/>
                <a:gd name="T100" fmla="*/ 1484 w 6183"/>
                <a:gd name="T101" fmla="*/ 116 h 5508"/>
                <a:gd name="T102" fmla="*/ 1546 w 6183"/>
                <a:gd name="T103" fmla="*/ 75 h 5508"/>
                <a:gd name="T104" fmla="*/ 1612 w 6183"/>
                <a:gd name="T105" fmla="*/ 43 h 5508"/>
                <a:gd name="T106" fmla="*/ 1681 w 6183"/>
                <a:gd name="T107" fmla="*/ 19 h 5508"/>
                <a:gd name="T108" fmla="*/ 1756 w 6183"/>
                <a:gd name="T109" fmla="*/ 4 h 5508"/>
                <a:gd name="T110" fmla="*/ 1831 w 6183"/>
                <a:gd name="T111" fmla="*/ 0 h 5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3" h="5508">
                  <a:moveTo>
                    <a:pt x="1831" y="0"/>
                  </a:moveTo>
                  <a:lnTo>
                    <a:pt x="4351" y="0"/>
                  </a:lnTo>
                  <a:lnTo>
                    <a:pt x="4426" y="4"/>
                  </a:lnTo>
                  <a:lnTo>
                    <a:pt x="4500" y="19"/>
                  </a:lnTo>
                  <a:lnTo>
                    <a:pt x="4571" y="43"/>
                  </a:lnTo>
                  <a:lnTo>
                    <a:pt x="4636" y="75"/>
                  </a:lnTo>
                  <a:lnTo>
                    <a:pt x="4698" y="116"/>
                  </a:lnTo>
                  <a:lnTo>
                    <a:pt x="4755" y="165"/>
                  </a:lnTo>
                  <a:lnTo>
                    <a:pt x="4803" y="222"/>
                  </a:lnTo>
                  <a:lnTo>
                    <a:pt x="4847" y="285"/>
                  </a:lnTo>
                  <a:lnTo>
                    <a:pt x="6106" y="2468"/>
                  </a:lnTo>
                  <a:lnTo>
                    <a:pt x="6139" y="2535"/>
                  </a:lnTo>
                  <a:lnTo>
                    <a:pt x="6164" y="2607"/>
                  </a:lnTo>
                  <a:lnTo>
                    <a:pt x="6177" y="2680"/>
                  </a:lnTo>
                  <a:lnTo>
                    <a:pt x="6183" y="2753"/>
                  </a:lnTo>
                  <a:lnTo>
                    <a:pt x="6177" y="2826"/>
                  </a:lnTo>
                  <a:lnTo>
                    <a:pt x="6164" y="2899"/>
                  </a:lnTo>
                  <a:lnTo>
                    <a:pt x="6139" y="2971"/>
                  </a:lnTo>
                  <a:lnTo>
                    <a:pt x="6106" y="3038"/>
                  </a:lnTo>
                  <a:lnTo>
                    <a:pt x="4847" y="5223"/>
                  </a:lnTo>
                  <a:lnTo>
                    <a:pt x="4803" y="5285"/>
                  </a:lnTo>
                  <a:lnTo>
                    <a:pt x="4755" y="5341"/>
                  </a:lnTo>
                  <a:lnTo>
                    <a:pt x="4698" y="5390"/>
                  </a:lnTo>
                  <a:lnTo>
                    <a:pt x="4636" y="5431"/>
                  </a:lnTo>
                  <a:lnTo>
                    <a:pt x="4571" y="5463"/>
                  </a:lnTo>
                  <a:lnTo>
                    <a:pt x="4500" y="5487"/>
                  </a:lnTo>
                  <a:lnTo>
                    <a:pt x="4426" y="5502"/>
                  </a:lnTo>
                  <a:lnTo>
                    <a:pt x="4351" y="5508"/>
                  </a:lnTo>
                  <a:lnTo>
                    <a:pt x="1831" y="5508"/>
                  </a:lnTo>
                  <a:lnTo>
                    <a:pt x="1756" y="5502"/>
                  </a:lnTo>
                  <a:lnTo>
                    <a:pt x="1681" y="5487"/>
                  </a:lnTo>
                  <a:lnTo>
                    <a:pt x="1612" y="5463"/>
                  </a:lnTo>
                  <a:lnTo>
                    <a:pt x="1546" y="5431"/>
                  </a:lnTo>
                  <a:lnTo>
                    <a:pt x="1484" y="5390"/>
                  </a:lnTo>
                  <a:lnTo>
                    <a:pt x="1428" y="5341"/>
                  </a:lnTo>
                  <a:lnTo>
                    <a:pt x="1379" y="5285"/>
                  </a:lnTo>
                  <a:lnTo>
                    <a:pt x="1336" y="5223"/>
                  </a:lnTo>
                  <a:lnTo>
                    <a:pt x="77" y="3038"/>
                  </a:lnTo>
                  <a:lnTo>
                    <a:pt x="43" y="2971"/>
                  </a:lnTo>
                  <a:lnTo>
                    <a:pt x="19" y="2899"/>
                  </a:lnTo>
                  <a:lnTo>
                    <a:pt x="6" y="2826"/>
                  </a:lnTo>
                  <a:lnTo>
                    <a:pt x="0" y="2753"/>
                  </a:lnTo>
                  <a:lnTo>
                    <a:pt x="0" y="2753"/>
                  </a:lnTo>
                  <a:lnTo>
                    <a:pt x="6" y="2680"/>
                  </a:lnTo>
                  <a:lnTo>
                    <a:pt x="19" y="2607"/>
                  </a:lnTo>
                  <a:lnTo>
                    <a:pt x="43" y="2535"/>
                  </a:lnTo>
                  <a:lnTo>
                    <a:pt x="77" y="2468"/>
                  </a:lnTo>
                  <a:lnTo>
                    <a:pt x="1336" y="285"/>
                  </a:lnTo>
                  <a:lnTo>
                    <a:pt x="1379" y="222"/>
                  </a:lnTo>
                  <a:lnTo>
                    <a:pt x="1428" y="165"/>
                  </a:lnTo>
                  <a:lnTo>
                    <a:pt x="1484" y="116"/>
                  </a:lnTo>
                  <a:lnTo>
                    <a:pt x="1546" y="75"/>
                  </a:lnTo>
                  <a:lnTo>
                    <a:pt x="1612" y="43"/>
                  </a:lnTo>
                  <a:lnTo>
                    <a:pt x="1681" y="19"/>
                  </a:lnTo>
                  <a:lnTo>
                    <a:pt x="1756" y="4"/>
                  </a:lnTo>
                  <a:lnTo>
                    <a:pt x="1831" y="0"/>
                  </a:lnTo>
                  <a:close/>
                </a:path>
              </a:pathLst>
            </a:custGeom>
            <a:solidFill>
              <a:schemeClr val="bg1"/>
            </a:solidFill>
            <a:ln w="0">
              <a:noFill/>
              <a:prstDash val="solid"/>
              <a:round/>
            </a:ln>
          </p:spPr>
          <p:txBody>
            <a:bodyPr vert="horz" wrap="square" lIns="45715" tIns="22857" rIns="45715" bIns="22857" numCol="1" anchor="t" anchorCtr="0" compatLnSpc="1"/>
            <a:lstStyle/>
            <a:p>
              <a:endParaRPr lang="es-SV" sz="900"/>
            </a:p>
          </p:txBody>
        </p:sp>
        <p:sp>
          <p:nvSpPr>
            <p:cNvPr id="40" name="CuadroTexto 39"/>
            <p:cNvSpPr txBox="1"/>
            <p:nvPr/>
          </p:nvSpPr>
          <p:spPr>
            <a:xfrm>
              <a:off x="17560642" y="5675341"/>
              <a:ext cx="2571254" cy="738749"/>
            </a:xfrm>
            <a:prstGeom prst="rect">
              <a:avLst/>
            </a:prstGeom>
            <a:noFill/>
          </p:spPr>
          <p:txBody>
            <a:bodyPr wrap="square" rtlCol="0">
              <a:spAutoFit/>
            </a:bodyPr>
            <a:lstStyle/>
            <a:p>
              <a:pPr algn="ctr"/>
              <a:r>
                <a:rPr lang="es-ES" dirty="0" err="1">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Step</a:t>
              </a:r>
              <a:r>
                <a:rPr lang="es-ES"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sp>
          <p:nvSpPr>
            <p:cNvPr id="41" name="Rectangle 1"/>
            <p:cNvSpPr>
              <a:spLocks noChangeArrowheads="1"/>
            </p:cNvSpPr>
            <p:nvPr/>
          </p:nvSpPr>
          <p:spPr bwMode="auto">
            <a:xfrm rot="10800000" flipV="1">
              <a:off x="17045958" y="7116438"/>
              <a:ext cx="3600621" cy="978831"/>
            </a:xfrm>
            <a:prstGeom prst="rect">
              <a:avLst/>
            </a:prstGeom>
            <a:noFill/>
            <a:ln>
              <a:noFill/>
            </a:ln>
            <a:effectLst/>
          </p:spPr>
          <p:txBody>
            <a:bodyPr vert="horz" wrap="square" lIns="45715" tIns="22857" rIns="45715" bIns="22857" numCol="1" anchor="ctr" anchorCtr="0" compatLnSpc="1">
              <a:spAutoFit/>
            </a:bodyPr>
            <a:lstStyle>
              <a:lvl1pPr fontAlgn="base">
                <a:spcBef>
                  <a:spcPct val="0"/>
                </a:spcBef>
                <a:spcAft>
                  <a:spcPct val="0"/>
                </a:spcAft>
                <a:defRPr>
                  <a:solidFill>
                    <a:schemeClr val="tx1"/>
                  </a:solidFill>
                  <a:latin typeface="Arial" panose="020B0604020202020204" pitchFamily="34" charset="0"/>
                  <a:cs typeface="Arial" panose="020B0604020202020204" pitchFamily="34" charset="0"/>
                </a:defRPr>
              </a:lvl1pPr>
              <a:lvl2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2pPr>
              <a:lvl3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3pPr>
              <a:lvl4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4pPr>
              <a:lvl5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5pPr>
              <a:lvl6pPr marL="2286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43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00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57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a:lnSpc>
                  <a:spcPct val="120000"/>
                </a:lnSpc>
              </a:pPr>
              <a:r>
                <a:rPr lang="es-MX" altLang="es-SV" sz="1200" dirty="0">
                  <a:solidFill>
                    <a:srgbClr val="0D1D31"/>
                  </a:solidFill>
                  <a:latin typeface="Source Sans Pro" panose="020B0503030403020204" pitchFamily="34" charset="0"/>
                </a:rPr>
                <a:t>Lorem ipsum dolor </a:t>
              </a:r>
              <a:r>
                <a:rPr lang="en-US" sz="1200" dirty="0">
                  <a:solidFill>
                    <a:srgbClr val="0D1D31"/>
                  </a:solidFill>
                  <a:latin typeface="Source Sans Pro" panose="020B0503030403020204" pitchFamily="34" charset="0"/>
                </a:rPr>
                <a:t>aliquam ultrices mauris</a:t>
              </a:r>
              <a:endParaRPr lang="es-MX" altLang="es-SV" sz="1200" dirty="0">
                <a:solidFill>
                  <a:srgbClr val="0D1D31"/>
                </a:solidFill>
                <a:latin typeface="Source Sans Pro" panose="020B0503030403020204" pitchFamily="34" charset="0"/>
              </a:endParaRPr>
            </a:p>
          </p:txBody>
        </p:sp>
      </p:grpSp>
      <p:sp>
        <p:nvSpPr>
          <p:cNvPr id="2" name="1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8" name="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10" name="9 Marcador de número de diapositiva"/>
          <p:cNvSpPr>
            <a:spLocks noGrp="1"/>
          </p:cNvSpPr>
          <p:nvPr>
            <p:ph type="sldNum" sz="quarter" idx="12"/>
          </p:nvPr>
        </p:nvSpPr>
        <p:spPr/>
        <p:txBody>
          <a:bodyPr/>
          <a:lstStyle/>
          <a:p>
            <a:fld id="{FF439014-E629-42E3-A58B-61A0F1C8CFFE}" type="slidenum">
              <a:rPr lang="es-SV" smtClean="0"/>
              <a:t>17</a:t>
            </a:fld>
            <a:endParaRPr lang="es-SV"/>
          </a:p>
        </p:txBody>
      </p:sp>
      <p:sp>
        <p:nvSpPr>
          <p:cNvPr id="9" name="8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28" name="Textbox 1"/>
          <p:cNvSpPr/>
          <p:nvPr/>
        </p:nvSpPr>
        <p:spPr>
          <a:xfrm>
            <a:off x="571743" y="1336510"/>
            <a:ext cx="5336313" cy="1168674"/>
          </a:xfrm>
          <a:prstGeom prst="rect">
            <a:avLst/>
          </a:prstGeom>
        </p:spPr>
        <p:txBody>
          <a:bodyPr wrap="square" lIns="121052" tIns="60526" rIns="121052" bIns="60526">
            <a:spAutoFit/>
          </a:bodyPr>
          <a:lstStyle/>
          <a:p>
            <a:pPr>
              <a:lnSpc>
                <a:spcPct val="125000"/>
              </a:lnSpc>
              <a:spcAft>
                <a:spcPts val="600"/>
              </a:spcAft>
            </a:pPr>
            <a:r>
              <a:rPr lang="es-MX"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s-MX" sz="1200" dirty="0" err="1">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29" name="Textbox 1"/>
          <p:cNvSpPr/>
          <p:nvPr/>
        </p:nvSpPr>
        <p:spPr>
          <a:xfrm>
            <a:off x="6244536" y="1657568"/>
            <a:ext cx="5336313" cy="860898"/>
          </a:xfrm>
          <a:prstGeom prst="rect">
            <a:avLst/>
          </a:prstGeom>
        </p:spPr>
        <p:txBody>
          <a:bodyPr wrap="square" lIns="121052" tIns="60526" rIns="121052" bIns="60526">
            <a:spAutoFit/>
          </a:bodyPr>
          <a:lstStyle/>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3" presetClass="entr" presetSubtype="27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2/3*#ppt_w"/>
                                          </p:val>
                                        </p:tav>
                                        <p:tav tm="100000">
                                          <p:val>
                                            <p:strVal val="#ppt_w"/>
                                          </p:val>
                                        </p:tav>
                                      </p:tavLst>
                                    </p:anim>
                                    <p:anim calcmode="lin" valueType="num">
                                      <p:cBhvr>
                                        <p:cTn id="16" dur="500" fill="hold"/>
                                        <p:tgtEl>
                                          <p:spTgt spid="5"/>
                                        </p:tgtEl>
                                        <p:attrNameLst>
                                          <p:attrName>ppt_h</p:attrName>
                                        </p:attrNameLst>
                                      </p:cBhvr>
                                      <p:tavLst>
                                        <p:tav tm="0">
                                          <p:val>
                                            <p:strVal val="2/3*#ppt_h"/>
                                          </p:val>
                                        </p:tav>
                                        <p:tav tm="100000">
                                          <p:val>
                                            <p:strVal val="#ppt_h"/>
                                          </p:val>
                                        </p:tav>
                                      </p:tavLst>
                                    </p:anim>
                                  </p:childTnLst>
                                </p:cTn>
                              </p:par>
                            </p:childTnLst>
                          </p:cTn>
                        </p:par>
                        <p:par>
                          <p:cTn id="17" fill="hold">
                            <p:stCondLst>
                              <p:cond delay="1500"/>
                            </p:stCondLst>
                            <p:childTnLst>
                              <p:par>
                                <p:cTn id="18" presetID="23" presetClass="entr" presetSubtype="27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strVal val="2/3*#ppt_w"/>
                                          </p:val>
                                        </p:tav>
                                        <p:tav tm="100000">
                                          <p:val>
                                            <p:strVal val="#ppt_w"/>
                                          </p:val>
                                        </p:tav>
                                      </p:tavLst>
                                    </p:anim>
                                    <p:anim calcmode="lin" valueType="num">
                                      <p:cBhvr>
                                        <p:cTn id="21" dur="500" fill="hold"/>
                                        <p:tgtEl>
                                          <p:spTgt spid="6"/>
                                        </p:tgtEl>
                                        <p:attrNameLst>
                                          <p:attrName>ppt_h</p:attrName>
                                        </p:attrNameLst>
                                      </p:cBhvr>
                                      <p:tavLst>
                                        <p:tav tm="0">
                                          <p:val>
                                            <p:strVal val="2/3*#ppt_h"/>
                                          </p:val>
                                        </p:tav>
                                        <p:tav tm="100000">
                                          <p:val>
                                            <p:strVal val="#ppt_h"/>
                                          </p:val>
                                        </p:tav>
                                      </p:tavLst>
                                    </p:anim>
                                  </p:childTnLst>
                                </p:cTn>
                              </p:par>
                            </p:childTnLst>
                          </p:cTn>
                        </p:par>
                        <p:par>
                          <p:cTn id="22" fill="hold">
                            <p:stCondLst>
                              <p:cond delay="2000"/>
                            </p:stCondLst>
                            <p:childTnLst>
                              <p:par>
                                <p:cTn id="23" presetID="23" presetClass="entr" presetSubtype="27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2/3*#ppt_w"/>
                                          </p:val>
                                        </p:tav>
                                        <p:tav tm="100000">
                                          <p:val>
                                            <p:strVal val="#ppt_w"/>
                                          </p:val>
                                        </p:tav>
                                      </p:tavLst>
                                    </p:anim>
                                    <p:anim calcmode="lin" valueType="num">
                                      <p:cBhvr>
                                        <p:cTn id="26"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8 Forma libre"/>
          <p:cNvSpPr/>
          <p:nvPr/>
        </p:nvSpPr>
        <p:spPr bwMode="auto">
          <a:xfrm flipH="1" flipV="1">
            <a:off x="9407413" y="5692377"/>
            <a:ext cx="420020" cy="18601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74" name="8 Forma libre"/>
          <p:cNvSpPr/>
          <p:nvPr/>
        </p:nvSpPr>
        <p:spPr bwMode="auto">
          <a:xfrm flipV="1">
            <a:off x="6644987" y="5967154"/>
            <a:ext cx="391247" cy="18601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73" name="8 Forma libre"/>
          <p:cNvSpPr/>
          <p:nvPr/>
        </p:nvSpPr>
        <p:spPr bwMode="auto">
          <a:xfrm flipV="1">
            <a:off x="5398118" y="4891493"/>
            <a:ext cx="466238" cy="18601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72" name="8 Forma libre"/>
          <p:cNvSpPr/>
          <p:nvPr/>
        </p:nvSpPr>
        <p:spPr bwMode="auto">
          <a:xfrm flipH="1">
            <a:off x="6253731" y="2221525"/>
            <a:ext cx="456163" cy="43640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71" name="8 Forma libre"/>
          <p:cNvSpPr/>
          <p:nvPr/>
        </p:nvSpPr>
        <p:spPr bwMode="auto">
          <a:xfrm flipH="1">
            <a:off x="4631470" y="1010849"/>
            <a:ext cx="518093" cy="60952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70" name="8 Forma libre"/>
          <p:cNvSpPr/>
          <p:nvPr/>
        </p:nvSpPr>
        <p:spPr bwMode="auto">
          <a:xfrm flipV="1">
            <a:off x="2441523" y="2551504"/>
            <a:ext cx="580294" cy="14962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6" name="Forma libre 5"/>
          <p:cNvSpPr/>
          <p:nvPr/>
        </p:nvSpPr>
        <p:spPr bwMode="auto">
          <a:xfrm rot="9476311" flipV="1">
            <a:off x="7831334" y="4836079"/>
            <a:ext cx="1724599" cy="1300769"/>
          </a:xfrm>
          <a:custGeom>
            <a:avLst/>
            <a:gdLst>
              <a:gd name="connsiteX0" fmla="*/ 1075377 w 1075377"/>
              <a:gd name="connsiteY0" fmla="*/ 707160 h 811097"/>
              <a:gd name="connsiteX1" fmla="*/ 0 w 1075377"/>
              <a:gd name="connsiteY1" fmla="*/ 691320 h 811097"/>
              <a:gd name="connsiteX2" fmla="*/ 274049 w 1075377"/>
              <a:gd name="connsiteY2" fmla="*/ 84869 h 811097"/>
              <a:gd name="connsiteX3" fmla="*/ 407531 w 1075377"/>
              <a:gd name="connsiteY3" fmla="*/ 129326 h 811097"/>
              <a:gd name="connsiteX4" fmla="*/ 422567 w 1075377"/>
              <a:gd name="connsiteY4" fmla="*/ 131087 h 811097"/>
              <a:gd name="connsiteX5" fmla="*/ 551688 w 1075377"/>
              <a:gd name="connsiteY5" fmla="*/ 0 h 811097"/>
              <a:gd name="connsiteX6" fmla="*/ 683211 w 1075377"/>
              <a:gd name="connsiteY6" fmla="*/ 133526 h 811097"/>
              <a:gd name="connsiteX7" fmla="*/ 684574 w 1075377"/>
              <a:gd name="connsiteY7" fmla="*/ 133407 h 811097"/>
              <a:gd name="connsiteX8" fmla="*/ 819307 w 1075377"/>
              <a:gd name="connsiteY8" fmla="*/ 92900 h 811097"/>
              <a:gd name="connsiteX9" fmla="*/ 1075377 w 1075377"/>
              <a:gd name="connsiteY9" fmla="*/ 707160 h 8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377" h="811097">
                <a:moveTo>
                  <a:pt x="1075377" y="707160"/>
                </a:moveTo>
                <a:cubicBezTo>
                  <a:pt x="730197" y="851056"/>
                  <a:pt x="340792" y="845321"/>
                  <a:pt x="0" y="691320"/>
                </a:cubicBezTo>
                <a:lnTo>
                  <a:pt x="274049" y="84869"/>
                </a:lnTo>
                <a:cubicBezTo>
                  <a:pt x="317248" y="104390"/>
                  <a:pt x="361987" y="119213"/>
                  <a:pt x="407531" y="129326"/>
                </a:cubicBezTo>
                <a:lnTo>
                  <a:pt x="422567" y="131087"/>
                </a:lnTo>
                <a:lnTo>
                  <a:pt x="551688" y="0"/>
                </a:lnTo>
                <a:lnTo>
                  <a:pt x="683211" y="133526"/>
                </a:lnTo>
                <a:lnTo>
                  <a:pt x="684574" y="133407"/>
                </a:lnTo>
                <a:cubicBezTo>
                  <a:pt x="730397" y="124639"/>
                  <a:pt x="775553" y="111141"/>
                  <a:pt x="819307" y="92900"/>
                </a:cubicBezTo>
                <a:cubicBezTo>
                  <a:pt x="904664" y="297653"/>
                  <a:pt x="990021" y="502407"/>
                  <a:pt x="1075377" y="707160"/>
                </a:cubicBezTo>
                <a:close/>
              </a:path>
            </a:pathLst>
          </a:custGeom>
          <a:solidFill>
            <a:schemeClr val="accent4"/>
          </a:solidFill>
          <a:ln>
            <a:noFill/>
          </a:ln>
          <a:effectLst/>
        </p:spPr>
        <p:txBody>
          <a:bodyPr lIns="0" tIns="0" rIns="0" bIns="0" rtlCol="0" anchor="ctr"/>
          <a:lstStyle/>
          <a:p>
            <a:pPr algn="ctr"/>
            <a:endParaRPr lang="es-ES" sz="900"/>
          </a:p>
        </p:txBody>
      </p:sp>
      <p:sp>
        <p:nvSpPr>
          <p:cNvPr id="7" name="Forma libre 6"/>
          <p:cNvSpPr/>
          <p:nvPr/>
        </p:nvSpPr>
        <p:spPr bwMode="auto">
          <a:xfrm rot="12123689" flipH="1" flipV="1">
            <a:off x="6422832" y="4836082"/>
            <a:ext cx="1724599" cy="1300769"/>
          </a:xfrm>
          <a:custGeom>
            <a:avLst/>
            <a:gdLst>
              <a:gd name="connsiteX0" fmla="*/ 1075377 w 1075377"/>
              <a:gd name="connsiteY0" fmla="*/ 707160 h 811097"/>
              <a:gd name="connsiteX1" fmla="*/ 0 w 1075377"/>
              <a:gd name="connsiteY1" fmla="*/ 691320 h 811097"/>
              <a:gd name="connsiteX2" fmla="*/ 274049 w 1075377"/>
              <a:gd name="connsiteY2" fmla="*/ 84869 h 811097"/>
              <a:gd name="connsiteX3" fmla="*/ 407531 w 1075377"/>
              <a:gd name="connsiteY3" fmla="*/ 129326 h 811097"/>
              <a:gd name="connsiteX4" fmla="*/ 422567 w 1075377"/>
              <a:gd name="connsiteY4" fmla="*/ 131087 h 811097"/>
              <a:gd name="connsiteX5" fmla="*/ 551688 w 1075377"/>
              <a:gd name="connsiteY5" fmla="*/ 0 h 811097"/>
              <a:gd name="connsiteX6" fmla="*/ 683211 w 1075377"/>
              <a:gd name="connsiteY6" fmla="*/ 133526 h 811097"/>
              <a:gd name="connsiteX7" fmla="*/ 684574 w 1075377"/>
              <a:gd name="connsiteY7" fmla="*/ 133407 h 811097"/>
              <a:gd name="connsiteX8" fmla="*/ 819307 w 1075377"/>
              <a:gd name="connsiteY8" fmla="*/ 92900 h 811097"/>
              <a:gd name="connsiteX9" fmla="*/ 1075377 w 1075377"/>
              <a:gd name="connsiteY9" fmla="*/ 707160 h 8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377" h="811097">
                <a:moveTo>
                  <a:pt x="1075377" y="707160"/>
                </a:moveTo>
                <a:cubicBezTo>
                  <a:pt x="730197" y="851056"/>
                  <a:pt x="340792" y="845321"/>
                  <a:pt x="0" y="691320"/>
                </a:cubicBezTo>
                <a:lnTo>
                  <a:pt x="274049" y="84869"/>
                </a:lnTo>
                <a:cubicBezTo>
                  <a:pt x="317248" y="104390"/>
                  <a:pt x="361987" y="119213"/>
                  <a:pt x="407531" y="129326"/>
                </a:cubicBezTo>
                <a:lnTo>
                  <a:pt x="422567" y="131087"/>
                </a:lnTo>
                <a:lnTo>
                  <a:pt x="551688" y="0"/>
                </a:lnTo>
                <a:lnTo>
                  <a:pt x="683211" y="133526"/>
                </a:lnTo>
                <a:lnTo>
                  <a:pt x="684574" y="133407"/>
                </a:lnTo>
                <a:cubicBezTo>
                  <a:pt x="730397" y="124639"/>
                  <a:pt x="775553" y="111141"/>
                  <a:pt x="819307" y="92900"/>
                </a:cubicBezTo>
                <a:cubicBezTo>
                  <a:pt x="904664" y="297653"/>
                  <a:pt x="990021" y="502407"/>
                  <a:pt x="1075377" y="707160"/>
                </a:cubicBezTo>
                <a:close/>
              </a:path>
            </a:pathLst>
          </a:custGeom>
          <a:solidFill>
            <a:schemeClr val="accent4"/>
          </a:solidFill>
          <a:ln>
            <a:noFill/>
          </a:ln>
          <a:effectLst/>
        </p:spPr>
        <p:txBody>
          <a:bodyPr lIns="0" tIns="0" rIns="0" bIns="0" rtlCol="0" anchor="ctr"/>
          <a:lstStyle/>
          <a:p>
            <a:pPr algn="ctr"/>
            <a:endParaRPr lang="es-ES" sz="900"/>
          </a:p>
        </p:txBody>
      </p:sp>
      <p:sp>
        <p:nvSpPr>
          <p:cNvPr id="8" name="Forma libre 7"/>
          <p:cNvSpPr/>
          <p:nvPr/>
        </p:nvSpPr>
        <p:spPr bwMode="auto">
          <a:xfrm rot="14836383" flipH="1" flipV="1">
            <a:off x="5481375" y="3861944"/>
            <a:ext cx="1724599" cy="1300769"/>
          </a:xfrm>
          <a:custGeom>
            <a:avLst/>
            <a:gdLst>
              <a:gd name="connsiteX0" fmla="*/ 1075377 w 1075377"/>
              <a:gd name="connsiteY0" fmla="*/ 707160 h 811097"/>
              <a:gd name="connsiteX1" fmla="*/ 0 w 1075377"/>
              <a:gd name="connsiteY1" fmla="*/ 691320 h 811097"/>
              <a:gd name="connsiteX2" fmla="*/ 274049 w 1075377"/>
              <a:gd name="connsiteY2" fmla="*/ 84869 h 811097"/>
              <a:gd name="connsiteX3" fmla="*/ 407531 w 1075377"/>
              <a:gd name="connsiteY3" fmla="*/ 129326 h 811097"/>
              <a:gd name="connsiteX4" fmla="*/ 422567 w 1075377"/>
              <a:gd name="connsiteY4" fmla="*/ 131087 h 811097"/>
              <a:gd name="connsiteX5" fmla="*/ 551688 w 1075377"/>
              <a:gd name="connsiteY5" fmla="*/ 0 h 811097"/>
              <a:gd name="connsiteX6" fmla="*/ 683211 w 1075377"/>
              <a:gd name="connsiteY6" fmla="*/ 133526 h 811097"/>
              <a:gd name="connsiteX7" fmla="*/ 684574 w 1075377"/>
              <a:gd name="connsiteY7" fmla="*/ 133407 h 811097"/>
              <a:gd name="connsiteX8" fmla="*/ 819307 w 1075377"/>
              <a:gd name="connsiteY8" fmla="*/ 92900 h 811097"/>
              <a:gd name="connsiteX9" fmla="*/ 1075377 w 1075377"/>
              <a:gd name="connsiteY9" fmla="*/ 707160 h 8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377" h="811097">
                <a:moveTo>
                  <a:pt x="1075377" y="707160"/>
                </a:moveTo>
                <a:cubicBezTo>
                  <a:pt x="730197" y="851056"/>
                  <a:pt x="340792" y="845321"/>
                  <a:pt x="0" y="691320"/>
                </a:cubicBezTo>
                <a:lnTo>
                  <a:pt x="274049" y="84869"/>
                </a:lnTo>
                <a:cubicBezTo>
                  <a:pt x="317248" y="104390"/>
                  <a:pt x="361987" y="119213"/>
                  <a:pt x="407531" y="129326"/>
                </a:cubicBezTo>
                <a:lnTo>
                  <a:pt x="422567" y="131087"/>
                </a:lnTo>
                <a:lnTo>
                  <a:pt x="551688" y="0"/>
                </a:lnTo>
                <a:lnTo>
                  <a:pt x="683211" y="133526"/>
                </a:lnTo>
                <a:lnTo>
                  <a:pt x="684574" y="133407"/>
                </a:lnTo>
                <a:cubicBezTo>
                  <a:pt x="730397" y="124639"/>
                  <a:pt x="775553" y="111141"/>
                  <a:pt x="819307" y="92900"/>
                </a:cubicBezTo>
                <a:cubicBezTo>
                  <a:pt x="904664" y="297653"/>
                  <a:pt x="990021" y="502407"/>
                  <a:pt x="1075377" y="707160"/>
                </a:cubicBezTo>
                <a:close/>
              </a:path>
            </a:pathLst>
          </a:custGeom>
          <a:solidFill>
            <a:schemeClr val="accent4"/>
          </a:solidFill>
          <a:ln>
            <a:noFill/>
          </a:ln>
          <a:effectLst/>
        </p:spPr>
        <p:txBody>
          <a:bodyPr lIns="0" tIns="0" rIns="0" bIns="0" rtlCol="0" anchor="ctr"/>
          <a:lstStyle/>
          <a:p>
            <a:pPr algn="ctr"/>
            <a:endParaRPr lang="es-ES" sz="900"/>
          </a:p>
        </p:txBody>
      </p:sp>
      <p:sp>
        <p:nvSpPr>
          <p:cNvPr id="11" name="Forma libre 10"/>
          <p:cNvSpPr/>
          <p:nvPr/>
        </p:nvSpPr>
        <p:spPr bwMode="auto">
          <a:xfrm rot="9476311" flipH="1">
            <a:off x="2680655" y="1571140"/>
            <a:ext cx="1724599" cy="1300769"/>
          </a:xfrm>
          <a:custGeom>
            <a:avLst/>
            <a:gdLst>
              <a:gd name="connsiteX0" fmla="*/ 1075377 w 1075377"/>
              <a:gd name="connsiteY0" fmla="*/ 707160 h 811097"/>
              <a:gd name="connsiteX1" fmla="*/ 0 w 1075377"/>
              <a:gd name="connsiteY1" fmla="*/ 691320 h 811097"/>
              <a:gd name="connsiteX2" fmla="*/ 274049 w 1075377"/>
              <a:gd name="connsiteY2" fmla="*/ 84869 h 811097"/>
              <a:gd name="connsiteX3" fmla="*/ 407531 w 1075377"/>
              <a:gd name="connsiteY3" fmla="*/ 129326 h 811097"/>
              <a:gd name="connsiteX4" fmla="*/ 422567 w 1075377"/>
              <a:gd name="connsiteY4" fmla="*/ 131087 h 811097"/>
              <a:gd name="connsiteX5" fmla="*/ 551688 w 1075377"/>
              <a:gd name="connsiteY5" fmla="*/ 0 h 811097"/>
              <a:gd name="connsiteX6" fmla="*/ 683211 w 1075377"/>
              <a:gd name="connsiteY6" fmla="*/ 133526 h 811097"/>
              <a:gd name="connsiteX7" fmla="*/ 684574 w 1075377"/>
              <a:gd name="connsiteY7" fmla="*/ 133407 h 811097"/>
              <a:gd name="connsiteX8" fmla="*/ 819307 w 1075377"/>
              <a:gd name="connsiteY8" fmla="*/ 92900 h 811097"/>
              <a:gd name="connsiteX9" fmla="*/ 1075377 w 1075377"/>
              <a:gd name="connsiteY9" fmla="*/ 707160 h 8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377" h="811097">
                <a:moveTo>
                  <a:pt x="1075377" y="707160"/>
                </a:moveTo>
                <a:cubicBezTo>
                  <a:pt x="730197" y="851056"/>
                  <a:pt x="340792" y="845321"/>
                  <a:pt x="0" y="691320"/>
                </a:cubicBezTo>
                <a:lnTo>
                  <a:pt x="274049" y="84869"/>
                </a:lnTo>
                <a:cubicBezTo>
                  <a:pt x="317248" y="104390"/>
                  <a:pt x="361987" y="119213"/>
                  <a:pt x="407531" y="129326"/>
                </a:cubicBezTo>
                <a:lnTo>
                  <a:pt x="422567" y="131087"/>
                </a:lnTo>
                <a:lnTo>
                  <a:pt x="551688" y="0"/>
                </a:lnTo>
                <a:lnTo>
                  <a:pt x="683211" y="133526"/>
                </a:lnTo>
                <a:lnTo>
                  <a:pt x="684574" y="133407"/>
                </a:lnTo>
                <a:cubicBezTo>
                  <a:pt x="730397" y="124639"/>
                  <a:pt x="775553" y="111141"/>
                  <a:pt x="819307" y="92900"/>
                </a:cubicBezTo>
                <a:cubicBezTo>
                  <a:pt x="904664" y="297653"/>
                  <a:pt x="990021" y="502407"/>
                  <a:pt x="1075377" y="707160"/>
                </a:cubicBezTo>
                <a:close/>
              </a:path>
            </a:pathLst>
          </a:custGeom>
          <a:solidFill>
            <a:schemeClr val="accent3"/>
          </a:solidFill>
          <a:ln>
            <a:noFill/>
          </a:ln>
          <a:effectLst/>
        </p:spPr>
        <p:txBody>
          <a:bodyPr lIns="0" tIns="0" rIns="0" bIns="0" rtlCol="0" anchor="ctr"/>
          <a:lstStyle/>
          <a:p>
            <a:pPr algn="ctr"/>
            <a:endParaRPr lang="es-ES" sz="900"/>
          </a:p>
        </p:txBody>
      </p:sp>
      <p:sp>
        <p:nvSpPr>
          <p:cNvPr id="12" name="Forma libre 11"/>
          <p:cNvSpPr/>
          <p:nvPr/>
        </p:nvSpPr>
        <p:spPr bwMode="auto">
          <a:xfrm rot="12123689">
            <a:off x="4089157" y="1571137"/>
            <a:ext cx="1724599" cy="1300769"/>
          </a:xfrm>
          <a:custGeom>
            <a:avLst/>
            <a:gdLst>
              <a:gd name="connsiteX0" fmla="*/ 1075377 w 1075377"/>
              <a:gd name="connsiteY0" fmla="*/ 707160 h 811097"/>
              <a:gd name="connsiteX1" fmla="*/ 0 w 1075377"/>
              <a:gd name="connsiteY1" fmla="*/ 691320 h 811097"/>
              <a:gd name="connsiteX2" fmla="*/ 274049 w 1075377"/>
              <a:gd name="connsiteY2" fmla="*/ 84869 h 811097"/>
              <a:gd name="connsiteX3" fmla="*/ 407531 w 1075377"/>
              <a:gd name="connsiteY3" fmla="*/ 129326 h 811097"/>
              <a:gd name="connsiteX4" fmla="*/ 422567 w 1075377"/>
              <a:gd name="connsiteY4" fmla="*/ 131087 h 811097"/>
              <a:gd name="connsiteX5" fmla="*/ 551688 w 1075377"/>
              <a:gd name="connsiteY5" fmla="*/ 0 h 811097"/>
              <a:gd name="connsiteX6" fmla="*/ 683211 w 1075377"/>
              <a:gd name="connsiteY6" fmla="*/ 133526 h 811097"/>
              <a:gd name="connsiteX7" fmla="*/ 684574 w 1075377"/>
              <a:gd name="connsiteY7" fmla="*/ 133407 h 811097"/>
              <a:gd name="connsiteX8" fmla="*/ 819307 w 1075377"/>
              <a:gd name="connsiteY8" fmla="*/ 92900 h 811097"/>
              <a:gd name="connsiteX9" fmla="*/ 1075377 w 1075377"/>
              <a:gd name="connsiteY9" fmla="*/ 707160 h 8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377" h="811097">
                <a:moveTo>
                  <a:pt x="1075377" y="707160"/>
                </a:moveTo>
                <a:cubicBezTo>
                  <a:pt x="730197" y="851056"/>
                  <a:pt x="340792" y="845321"/>
                  <a:pt x="0" y="691320"/>
                </a:cubicBezTo>
                <a:lnTo>
                  <a:pt x="274049" y="84869"/>
                </a:lnTo>
                <a:cubicBezTo>
                  <a:pt x="317248" y="104390"/>
                  <a:pt x="361987" y="119213"/>
                  <a:pt x="407531" y="129326"/>
                </a:cubicBezTo>
                <a:lnTo>
                  <a:pt x="422567" y="131087"/>
                </a:lnTo>
                <a:lnTo>
                  <a:pt x="551688" y="0"/>
                </a:lnTo>
                <a:lnTo>
                  <a:pt x="683211" y="133526"/>
                </a:lnTo>
                <a:lnTo>
                  <a:pt x="684574" y="133407"/>
                </a:lnTo>
                <a:cubicBezTo>
                  <a:pt x="730397" y="124639"/>
                  <a:pt x="775553" y="111141"/>
                  <a:pt x="819307" y="92900"/>
                </a:cubicBezTo>
                <a:cubicBezTo>
                  <a:pt x="904664" y="297653"/>
                  <a:pt x="990021" y="502407"/>
                  <a:pt x="1075377" y="707160"/>
                </a:cubicBezTo>
                <a:close/>
              </a:path>
            </a:pathLst>
          </a:custGeom>
          <a:solidFill>
            <a:schemeClr val="accent3"/>
          </a:solidFill>
          <a:ln>
            <a:noFill/>
          </a:ln>
          <a:effectLst/>
        </p:spPr>
        <p:txBody>
          <a:bodyPr lIns="0" tIns="0" rIns="0" bIns="0" rtlCol="0" anchor="ctr"/>
          <a:lstStyle/>
          <a:p>
            <a:pPr algn="ctr"/>
            <a:endParaRPr lang="es-ES" sz="900"/>
          </a:p>
        </p:txBody>
      </p:sp>
      <p:sp>
        <p:nvSpPr>
          <p:cNvPr id="13" name="Forma libre 12"/>
          <p:cNvSpPr/>
          <p:nvPr/>
        </p:nvSpPr>
        <p:spPr bwMode="auto">
          <a:xfrm rot="14836383">
            <a:off x="5030614" y="2545277"/>
            <a:ext cx="1724599" cy="1300769"/>
          </a:xfrm>
          <a:custGeom>
            <a:avLst/>
            <a:gdLst>
              <a:gd name="connsiteX0" fmla="*/ 1075377 w 1075377"/>
              <a:gd name="connsiteY0" fmla="*/ 707160 h 811097"/>
              <a:gd name="connsiteX1" fmla="*/ 0 w 1075377"/>
              <a:gd name="connsiteY1" fmla="*/ 691320 h 811097"/>
              <a:gd name="connsiteX2" fmla="*/ 274049 w 1075377"/>
              <a:gd name="connsiteY2" fmla="*/ 84869 h 811097"/>
              <a:gd name="connsiteX3" fmla="*/ 407531 w 1075377"/>
              <a:gd name="connsiteY3" fmla="*/ 129326 h 811097"/>
              <a:gd name="connsiteX4" fmla="*/ 422567 w 1075377"/>
              <a:gd name="connsiteY4" fmla="*/ 131087 h 811097"/>
              <a:gd name="connsiteX5" fmla="*/ 551688 w 1075377"/>
              <a:gd name="connsiteY5" fmla="*/ 0 h 811097"/>
              <a:gd name="connsiteX6" fmla="*/ 683211 w 1075377"/>
              <a:gd name="connsiteY6" fmla="*/ 133526 h 811097"/>
              <a:gd name="connsiteX7" fmla="*/ 684574 w 1075377"/>
              <a:gd name="connsiteY7" fmla="*/ 133407 h 811097"/>
              <a:gd name="connsiteX8" fmla="*/ 819307 w 1075377"/>
              <a:gd name="connsiteY8" fmla="*/ 92900 h 811097"/>
              <a:gd name="connsiteX9" fmla="*/ 1075377 w 1075377"/>
              <a:gd name="connsiteY9" fmla="*/ 707160 h 8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5377" h="811097">
                <a:moveTo>
                  <a:pt x="1075377" y="707160"/>
                </a:moveTo>
                <a:cubicBezTo>
                  <a:pt x="730197" y="851056"/>
                  <a:pt x="340792" y="845321"/>
                  <a:pt x="0" y="691320"/>
                </a:cubicBezTo>
                <a:lnTo>
                  <a:pt x="274049" y="84869"/>
                </a:lnTo>
                <a:cubicBezTo>
                  <a:pt x="317248" y="104390"/>
                  <a:pt x="361987" y="119213"/>
                  <a:pt x="407531" y="129326"/>
                </a:cubicBezTo>
                <a:lnTo>
                  <a:pt x="422567" y="131087"/>
                </a:lnTo>
                <a:lnTo>
                  <a:pt x="551688" y="0"/>
                </a:lnTo>
                <a:lnTo>
                  <a:pt x="683211" y="133526"/>
                </a:lnTo>
                <a:lnTo>
                  <a:pt x="684574" y="133407"/>
                </a:lnTo>
                <a:cubicBezTo>
                  <a:pt x="730397" y="124639"/>
                  <a:pt x="775553" y="111141"/>
                  <a:pt x="819307" y="92900"/>
                </a:cubicBezTo>
                <a:cubicBezTo>
                  <a:pt x="904664" y="297653"/>
                  <a:pt x="990021" y="502407"/>
                  <a:pt x="1075377" y="707160"/>
                </a:cubicBezTo>
                <a:close/>
              </a:path>
            </a:pathLst>
          </a:custGeom>
          <a:solidFill>
            <a:schemeClr val="accent3"/>
          </a:solidFill>
          <a:ln>
            <a:noFill/>
          </a:ln>
          <a:effectLst/>
        </p:spPr>
        <p:txBody>
          <a:bodyPr lIns="0" tIns="0" rIns="0" bIns="0" rtlCol="0" anchor="ctr"/>
          <a:lstStyle/>
          <a:p>
            <a:pPr algn="ctr"/>
            <a:endParaRPr lang="es-ES" sz="900"/>
          </a:p>
        </p:txBody>
      </p:sp>
      <p:sp>
        <p:nvSpPr>
          <p:cNvPr id="24" name="Textbox 1"/>
          <p:cNvSpPr/>
          <p:nvPr/>
        </p:nvSpPr>
        <p:spPr>
          <a:xfrm>
            <a:off x="624153" y="2380623"/>
            <a:ext cx="1850020" cy="683718"/>
          </a:xfrm>
          <a:prstGeom prst="rect">
            <a:avLst/>
          </a:prstGeom>
        </p:spPr>
        <p:txBody>
          <a:bodyPr wrap="square" lIns="120846" tIns="60423" rIns="120846" bIns="60423">
            <a:spAutoFit/>
          </a:bodyPr>
          <a:lstStyle/>
          <a:p>
            <a:pPr algn="r"/>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Step</a:t>
            </a:r>
            <a:r>
              <a:rPr lang="en-US" sz="1400" dirty="0">
                <a:solidFill>
                  <a:srgbClr val="3D3D3D"/>
                </a:solidFill>
                <a:latin typeface="Oswald" panose="020B0604020202020204" charset="0"/>
                <a:ea typeface="Segoe UI" panose="020B0502040204020203" pitchFamily="34" charset="0"/>
                <a:cs typeface="Segoe UI" panose="020B0502040204020203" pitchFamily="34" charset="0"/>
              </a:rPr>
              <a:t> </a:t>
            </a:r>
            <a:r>
              <a:rPr lang="en-US" sz="14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p>
            <a:pPr algn="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a:t>
            </a:r>
            <a:r>
              <a:rPr lang="en-US" sz="900" dirty="0" err="1">
                <a:solidFill>
                  <a:schemeClr val="bg2"/>
                </a:solidFill>
                <a:latin typeface="Source Sans Pro" panose="020B0503030403020204" pitchFamily="34" charset="0"/>
              </a:rPr>
              <a:t>suscipit</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eget</a:t>
            </a:r>
            <a:r>
              <a:rPr lang="en-US" sz="900" dirty="0">
                <a:solidFill>
                  <a:schemeClr val="bg2"/>
                </a:solidFill>
                <a:latin typeface="Source Sans Pro" panose="020B0503030403020204" pitchFamily="34" charset="0"/>
              </a:rPr>
              <a:t>.</a:t>
            </a:r>
          </a:p>
        </p:txBody>
      </p:sp>
      <p:sp>
        <p:nvSpPr>
          <p:cNvPr id="25" name="Textbox 1"/>
          <p:cNvSpPr/>
          <p:nvPr/>
        </p:nvSpPr>
        <p:spPr>
          <a:xfrm>
            <a:off x="5086948" y="860616"/>
            <a:ext cx="2123754" cy="683718"/>
          </a:xfrm>
          <a:prstGeom prst="rect">
            <a:avLst/>
          </a:prstGeom>
        </p:spPr>
        <p:txBody>
          <a:bodyPr wrap="square" lIns="120846" tIns="60423" rIns="120846" bIns="60423">
            <a:spAutoFit/>
          </a:bodyPr>
          <a:lstStyle/>
          <a:p>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Step</a:t>
            </a:r>
            <a:r>
              <a:rPr lang="en-US" sz="1400" dirty="0">
                <a:solidFill>
                  <a:srgbClr val="3D3D3D"/>
                </a:solidFill>
                <a:latin typeface="Oswald" panose="020B0604020202020204" charset="0"/>
                <a:ea typeface="Segoe UI" panose="020B0502040204020203" pitchFamily="34" charset="0"/>
                <a:cs typeface="Segoe UI" panose="020B0502040204020203" pitchFamily="34" charset="0"/>
              </a:rPr>
              <a:t> </a:t>
            </a:r>
            <a:r>
              <a:rPr lang="en-US" sz="14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p>
            <a:pP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26" name="Textbox 1"/>
          <p:cNvSpPr/>
          <p:nvPr/>
        </p:nvSpPr>
        <p:spPr>
          <a:xfrm>
            <a:off x="6649749" y="2043518"/>
            <a:ext cx="2123754" cy="683718"/>
          </a:xfrm>
          <a:prstGeom prst="rect">
            <a:avLst/>
          </a:prstGeom>
        </p:spPr>
        <p:txBody>
          <a:bodyPr wrap="square" lIns="120846" tIns="60423" rIns="120846" bIns="60423">
            <a:spAutoFit/>
          </a:bodyPr>
          <a:lstStyle/>
          <a:p>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Step</a:t>
            </a:r>
            <a:r>
              <a:rPr lang="en-US" sz="1400" dirty="0">
                <a:solidFill>
                  <a:srgbClr val="3D3D3D"/>
                </a:solidFill>
                <a:latin typeface="Oswald" panose="020B0604020202020204" charset="0"/>
                <a:ea typeface="Segoe UI" panose="020B0502040204020203" pitchFamily="34" charset="0"/>
                <a:cs typeface="Segoe UI" panose="020B0502040204020203" pitchFamily="34" charset="0"/>
              </a:rPr>
              <a:t> </a:t>
            </a:r>
            <a:r>
              <a:rPr lang="en-US" sz="14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p>
            <a:pP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27" name="Textbox 1"/>
          <p:cNvSpPr/>
          <p:nvPr/>
        </p:nvSpPr>
        <p:spPr>
          <a:xfrm>
            <a:off x="3334786" y="4933748"/>
            <a:ext cx="2124441" cy="683718"/>
          </a:xfrm>
          <a:prstGeom prst="rect">
            <a:avLst/>
          </a:prstGeom>
        </p:spPr>
        <p:txBody>
          <a:bodyPr wrap="square" lIns="120846" tIns="60423" rIns="120846" bIns="60423">
            <a:spAutoFit/>
          </a:bodyPr>
          <a:lstStyle/>
          <a:p>
            <a:pPr algn="r"/>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Step</a:t>
            </a:r>
            <a:r>
              <a:rPr lang="en-US" sz="1400" dirty="0">
                <a:solidFill>
                  <a:srgbClr val="3D3D3D"/>
                </a:solidFill>
                <a:latin typeface="Oswald" panose="020B0604020202020204" charset="0"/>
                <a:ea typeface="Segoe UI" panose="020B0502040204020203" pitchFamily="34" charset="0"/>
                <a:cs typeface="Segoe UI" panose="020B0502040204020203" pitchFamily="34" charset="0"/>
              </a:rPr>
              <a:t> </a:t>
            </a:r>
            <a:r>
              <a:rPr lang="en-US" sz="1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p>
            <a:pPr algn="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28" name="Textbox 1"/>
          <p:cNvSpPr/>
          <p:nvPr/>
        </p:nvSpPr>
        <p:spPr>
          <a:xfrm>
            <a:off x="4586403" y="5994681"/>
            <a:ext cx="2124441" cy="683718"/>
          </a:xfrm>
          <a:prstGeom prst="rect">
            <a:avLst/>
          </a:prstGeom>
        </p:spPr>
        <p:txBody>
          <a:bodyPr wrap="square" lIns="120846" tIns="60423" rIns="120846" bIns="60423">
            <a:spAutoFit/>
          </a:bodyPr>
          <a:lstStyle/>
          <a:p>
            <a:pPr algn="r"/>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Step</a:t>
            </a:r>
            <a:r>
              <a:rPr lang="en-US" sz="1400" dirty="0">
                <a:solidFill>
                  <a:srgbClr val="3D3D3D"/>
                </a:solidFill>
                <a:latin typeface="Oswald" panose="020B0604020202020204" charset="0"/>
                <a:ea typeface="Segoe UI" panose="020B0502040204020203" pitchFamily="34" charset="0"/>
                <a:cs typeface="Segoe UI" panose="020B0502040204020203" pitchFamily="34" charset="0"/>
              </a:rPr>
              <a:t> </a:t>
            </a:r>
            <a:r>
              <a:rPr lang="en-US" sz="1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p>
            <a:pPr algn="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sp>
        <p:nvSpPr>
          <p:cNvPr id="29" name="Textbox 1"/>
          <p:cNvSpPr/>
          <p:nvPr/>
        </p:nvSpPr>
        <p:spPr>
          <a:xfrm>
            <a:off x="9760321" y="5714387"/>
            <a:ext cx="2123754" cy="683718"/>
          </a:xfrm>
          <a:prstGeom prst="rect">
            <a:avLst/>
          </a:prstGeom>
        </p:spPr>
        <p:txBody>
          <a:bodyPr wrap="square" lIns="120846" tIns="60423" rIns="120846" bIns="60423">
            <a:spAutoFit/>
          </a:bodyPr>
          <a:lstStyle/>
          <a:p>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Step</a:t>
            </a:r>
            <a:r>
              <a:rPr lang="en-US" sz="1400" dirty="0">
                <a:solidFill>
                  <a:srgbClr val="3D3D3D"/>
                </a:solidFill>
                <a:latin typeface="Oswald" panose="020B0604020202020204" charset="0"/>
                <a:ea typeface="Segoe UI" panose="020B0502040204020203" pitchFamily="34" charset="0"/>
                <a:cs typeface="Segoe UI" panose="020B0502040204020203" pitchFamily="34" charset="0"/>
              </a:rPr>
              <a:t> </a:t>
            </a:r>
            <a:r>
              <a:rPr lang="en-US" sz="1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p>
            <a:pP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grpSp>
        <p:nvGrpSpPr>
          <p:cNvPr id="30" name="29 Grupo"/>
          <p:cNvGrpSpPr>
            <a:grpSpLocks noChangeAspect="1"/>
          </p:cNvGrpSpPr>
          <p:nvPr/>
        </p:nvGrpSpPr>
        <p:grpSpPr>
          <a:xfrm>
            <a:off x="6102889" y="4362981"/>
            <a:ext cx="301686" cy="298695"/>
            <a:chOff x="18853929" y="3019796"/>
            <a:chExt cx="860707" cy="852174"/>
          </a:xfrm>
          <a:solidFill>
            <a:schemeClr val="bg1"/>
          </a:solidFill>
          <a:effectLst>
            <a:outerShdw blurRad="50800" dist="38100" dir="5400000" algn="t" rotWithShape="0">
              <a:prstClr val="black">
                <a:alpha val="40000"/>
              </a:prstClr>
            </a:outerShdw>
          </a:effectLst>
        </p:grpSpPr>
        <p:sp>
          <p:nvSpPr>
            <p:cNvPr id="31"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ndParaRPr>
            </a:p>
          </p:txBody>
        </p:sp>
        <p:sp>
          <p:nvSpPr>
            <p:cNvPr id="32"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ndParaRPr>
            </a:p>
          </p:txBody>
        </p:sp>
        <p:sp>
          <p:nvSpPr>
            <p:cNvPr id="33"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ndParaRPr>
            </a:p>
          </p:txBody>
        </p:sp>
      </p:grpSp>
      <p:grpSp>
        <p:nvGrpSpPr>
          <p:cNvPr id="34" name="Group 4"/>
          <p:cNvGrpSpPr>
            <a:grpSpLocks noChangeAspect="1"/>
          </p:cNvGrpSpPr>
          <p:nvPr/>
        </p:nvGrpSpPr>
        <p:grpSpPr bwMode="auto">
          <a:xfrm>
            <a:off x="3366137" y="1912026"/>
            <a:ext cx="318428" cy="318428"/>
            <a:chOff x="1320" y="7559"/>
            <a:chExt cx="447" cy="447"/>
          </a:xfrm>
          <a:solidFill>
            <a:schemeClr val="bg1"/>
          </a:solidFill>
          <a:effectLst>
            <a:outerShdw blurRad="50800" dist="38100" dir="5400000" algn="t" rotWithShape="0">
              <a:prstClr val="black">
                <a:alpha val="40000"/>
              </a:prstClr>
            </a:outerShdw>
          </a:effectLst>
        </p:grpSpPr>
        <p:sp>
          <p:nvSpPr>
            <p:cNvPr id="35"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36"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37"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38"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grpSp>
      <p:grpSp>
        <p:nvGrpSpPr>
          <p:cNvPr id="39" name="Group 12"/>
          <p:cNvGrpSpPr>
            <a:grpSpLocks noChangeAspect="1"/>
          </p:cNvGrpSpPr>
          <p:nvPr/>
        </p:nvGrpSpPr>
        <p:grpSpPr bwMode="auto">
          <a:xfrm>
            <a:off x="4808939" y="1952275"/>
            <a:ext cx="324839" cy="317003"/>
            <a:chOff x="2047" y="7561"/>
            <a:chExt cx="456" cy="445"/>
          </a:xfrm>
          <a:solidFill>
            <a:schemeClr val="bg1"/>
          </a:solidFill>
          <a:effectLst>
            <a:outerShdw blurRad="50800" dist="38100" dir="5400000" algn="t" rotWithShape="0">
              <a:prstClr val="black">
                <a:alpha val="40000"/>
              </a:prstClr>
            </a:outerShdw>
          </a:effectLst>
        </p:grpSpPr>
        <p:sp>
          <p:nvSpPr>
            <p:cNvPr id="40"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41"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42"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43"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grpSp>
      <p:grpSp>
        <p:nvGrpSpPr>
          <p:cNvPr id="44" name="Group 20"/>
          <p:cNvGrpSpPr>
            <a:grpSpLocks noChangeAspect="1"/>
          </p:cNvGrpSpPr>
          <p:nvPr/>
        </p:nvGrpSpPr>
        <p:grpSpPr bwMode="auto">
          <a:xfrm>
            <a:off x="5830163" y="3011651"/>
            <a:ext cx="314865" cy="316292"/>
            <a:chOff x="3103" y="7562"/>
            <a:chExt cx="442" cy="444"/>
          </a:xfrm>
          <a:solidFill>
            <a:schemeClr val="bg1"/>
          </a:solidFill>
          <a:effectLst>
            <a:outerShdw blurRad="50800" dist="38100" dir="5400000" algn="t" rotWithShape="0">
              <a:prstClr val="black">
                <a:alpha val="40000"/>
              </a:prstClr>
            </a:outerShdw>
          </a:effectLst>
        </p:grpSpPr>
        <p:sp>
          <p:nvSpPr>
            <p:cNvPr id="45"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46"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47"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45715" tIns="22858" rIns="45715" bIns="22858" numCol="1" anchor="t" anchorCtr="0" compatLnSpc="1"/>
            <a:lstStyle/>
            <a:p>
              <a:endParaRPr lang="es-SV" sz="900">
                <a:solidFill>
                  <a:schemeClr val="bg1"/>
                </a:solidFill>
              </a:endParaRPr>
            </a:p>
          </p:txBody>
        </p:sp>
        <p:sp>
          <p:nvSpPr>
            <p:cNvPr id="48"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49"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0"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1"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grpSp>
      <p:grpSp>
        <p:nvGrpSpPr>
          <p:cNvPr id="52" name="Group 31"/>
          <p:cNvGrpSpPr>
            <a:grpSpLocks noChangeAspect="1"/>
          </p:cNvGrpSpPr>
          <p:nvPr/>
        </p:nvGrpSpPr>
        <p:grpSpPr bwMode="auto">
          <a:xfrm>
            <a:off x="7210702" y="5388589"/>
            <a:ext cx="268561" cy="319140"/>
            <a:chOff x="5612" y="7678"/>
            <a:chExt cx="377" cy="448"/>
          </a:xfrm>
          <a:solidFill>
            <a:schemeClr val="bg1"/>
          </a:solidFill>
          <a:effectLst>
            <a:outerShdw blurRad="50800" dist="38100" dir="5400000" algn="t" rotWithShape="0">
              <a:prstClr val="black">
                <a:alpha val="40000"/>
              </a:prstClr>
            </a:outerShdw>
          </a:effectLst>
        </p:grpSpPr>
        <p:sp>
          <p:nvSpPr>
            <p:cNvPr id="53"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4"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5"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6"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7"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sp>
          <p:nvSpPr>
            <p:cNvPr id="58"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45715" tIns="22858" rIns="45715" bIns="22858" numCol="1" anchor="t" anchorCtr="0" compatLnSpc="1"/>
            <a:lstStyle/>
            <a:p>
              <a:endParaRPr lang="es-SV" sz="900">
                <a:solidFill>
                  <a:schemeClr val="bg1"/>
                </a:solidFill>
              </a:endParaRPr>
            </a:p>
          </p:txBody>
        </p:sp>
      </p:grpSp>
      <p:grpSp>
        <p:nvGrpSpPr>
          <p:cNvPr id="59" name="Group 24"/>
          <p:cNvGrpSpPr>
            <a:grpSpLocks noChangeAspect="1"/>
          </p:cNvGrpSpPr>
          <p:nvPr/>
        </p:nvGrpSpPr>
        <p:grpSpPr bwMode="auto">
          <a:xfrm>
            <a:off x="8578466" y="5462242"/>
            <a:ext cx="275518" cy="272618"/>
            <a:chOff x="9124" y="-1661"/>
            <a:chExt cx="1615" cy="1598"/>
          </a:xfrm>
          <a:solidFill>
            <a:schemeClr val="bg1"/>
          </a:solidFill>
          <a:effectLst>
            <a:outerShdw blurRad="50800" dist="38100" dir="5400000" algn="t" rotWithShape="0">
              <a:prstClr val="black">
                <a:alpha val="40000"/>
              </a:prstClr>
            </a:outerShdw>
          </a:effectLst>
        </p:grpSpPr>
        <p:sp>
          <p:nvSpPr>
            <p:cNvPr id="60"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61"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endParaRPr lang="es-SV" sz="900"/>
            </a:p>
          </p:txBody>
        </p:sp>
      </p:grpSp>
      <p:sp>
        <p:nvSpPr>
          <p:cNvPr id="64" name="Rectángulo redondeado 9"/>
          <p:cNvSpPr/>
          <p:nvPr/>
        </p:nvSpPr>
        <p:spPr bwMode="auto">
          <a:xfrm>
            <a:off x="424831" y="3562338"/>
            <a:ext cx="2162168" cy="1371913"/>
          </a:xfrm>
          <a:prstGeom prst="roundRect">
            <a:avLst>
              <a:gd name="adj" fmla="val 0"/>
            </a:avLst>
          </a:prstGeom>
          <a:solidFill>
            <a:schemeClr val="bg1">
              <a:lumMod val="95000"/>
            </a:schemeClr>
          </a:solidFill>
          <a:ln>
            <a:solidFill>
              <a:srgbClr val="A8AFB2"/>
            </a:solidFill>
          </a:ln>
        </p:spPr>
        <p:txBody>
          <a:bodyPr lIns="125985" tIns="0" rIns="125985" bIns="0" rtlCol="0" anchor="ctr"/>
          <a:lstStyle/>
          <a:p>
            <a:pPr>
              <a:lnSpc>
                <a:spcPct val="125000"/>
              </a:lnSpc>
            </a:pPr>
            <a:r>
              <a:rPr lang="es-ES" sz="900" dirty="0">
                <a:solidFill>
                  <a:schemeClr val="tx1">
                    <a:lumMod val="75000"/>
                    <a:lumOff val="25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a:t>
            </a:r>
          </a:p>
        </p:txBody>
      </p:sp>
      <p:sp>
        <p:nvSpPr>
          <p:cNvPr id="66" name="65 Arco"/>
          <p:cNvSpPr/>
          <p:nvPr/>
        </p:nvSpPr>
        <p:spPr>
          <a:xfrm flipH="1">
            <a:off x="2586999" y="4026793"/>
            <a:ext cx="1097565" cy="689598"/>
          </a:xfrm>
          <a:prstGeom prst="arc">
            <a:avLst>
              <a:gd name="adj1" fmla="val 988110"/>
              <a:gd name="adj2" fmla="val 10553499"/>
            </a:avLst>
          </a:prstGeom>
          <a:ln>
            <a:solidFill>
              <a:srgbClr val="3A566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67" name="Rectángulo redondeado 9"/>
          <p:cNvSpPr/>
          <p:nvPr/>
        </p:nvSpPr>
        <p:spPr bwMode="auto">
          <a:xfrm>
            <a:off x="9560984" y="2639282"/>
            <a:ext cx="2162168" cy="1371913"/>
          </a:xfrm>
          <a:prstGeom prst="roundRect">
            <a:avLst>
              <a:gd name="adj" fmla="val 0"/>
            </a:avLst>
          </a:prstGeom>
          <a:solidFill>
            <a:schemeClr val="bg1">
              <a:lumMod val="95000"/>
            </a:schemeClr>
          </a:solidFill>
          <a:ln>
            <a:solidFill>
              <a:srgbClr val="A8AFB2"/>
            </a:solidFill>
          </a:ln>
        </p:spPr>
        <p:txBody>
          <a:bodyPr lIns="125985" tIns="0" rIns="125985" bIns="0" rtlCol="0" anchor="ctr"/>
          <a:lstStyle/>
          <a:p>
            <a:pPr lvl="0">
              <a:lnSpc>
                <a:spcPct val="125000"/>
              </a:lnSpc>
            </a:pPr>
            <a:r>
              <a:rPr lang="es-ES" sz="900" dirty="0">
                <a:solidFill>
                  <a:schemeClr val="tx1">
                    <a:lumMod val="75000"/>
                    <a:lumOff val="25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a:t>
            </a:r>
          </a:p>
        </p:txBody>
      </p:sp>
      <p:sp>
        <p:nvSpPr>
          <p:cNvPr id="68" name="67 Arco"/>
          <p:cNvSpPr/>
          <p:nvPr/>
        </p:nvSpPr>
        <p:spPr>
          <a:xfrm>
            <a:off x="8578467" y="3659497"/>
            <a:ext cx="1181855" cy="815448"/>
          </a:xfrm>
          <a:prstGeom prst="arc">
            <a:avLst>
              <a:gd name="adj1" fmla="val 21502348"/>
              <a:gd name="adj2" fmla="val 8267107"/>
            </a:avLst>
          </a:prstGeom>
          <a:ln>
            <a:solidFill>
              <a:srgbClr val="3A566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grpSp>
        <p:nvGrpSpPr>
          <p:cNvPr id="9" name="8 Grupo"/>
          <p:cNvGrpSpPr/>
          <p:nvPr/>
        </p:nvGrpSpPr>
        <p:grpSpPr>
          <a:xfrm>
            <a:off x="3369330" y="2763148"/>
            <a:ext cx="1859910" cy="1859910"/>
            <a:chOff x="6738824" y="5526937"/>
            <a:chExt cx="3720250" cy="3720250"/>
          </a:xfrm>
        </p:grpSpPr>
        <p:sp>
          <p:nvSpPr>
            <p:cNvPr id="17" name="16 Elipse"/>
            <p:cNvSpPr>
              <a:spLocks noChangeAspect="1"/>
            </p:cNvSpPr>
            <p:nvPr/>
          </p:nvSpPr>
          <p:spPr bwMode="auto">
            <a:xfrm>
              <a:off x="6738824" y="5526937"/>
              <a:ext cx="3720250" cy="3720250"/>
            </a:xfrm>
            <a:prstGeom prst="ellipse">
              <a:avLst/>
            </a:prstGeom>
            <a:noFill/>
            <a:ln>
              <a:solidFill>
                <a:schemeClr val="bg1">
                  <a:lumMod val="65000"/>
                </a:schemeClr>
              </a:solidFill>
              <a:prstDash val="solid"/>
            </a:ln>
            <a:effectLst/>
          </p:spPr>
          <p:txBody>
            <a:bodyPr lIns="0" tIns="0" rIns="0" bIns="0" rtlCol="0" anchor="ctr"/>
            <a:lstStyle/>
            <a:p>
              <a:pPr algn="ctr"/>
              <a:endParaRPr lang="es-MX" sz="1600" dirty="0">
                <a:solidFill>
                  <a:schemeClr val="accent6"/>
                </a:solidFill>
                <a:latin typeface="Oswald" panose="020B0604020202020204" charset="0"/>
                <a:ea typeface="Segoe UI" panose="020B0502040204020203" pitchFamily="34" charset="0"/>
                <a:cs typeface="Segoe UI" panose="020B0502040204020203" pitchFamily="34" charset="0"/>
              </a:endParaRPr>
            </a:p>
            <a:p>
              <a:pPr algn="ctr"/>
              <a:r>
                <a:rPr lang="es-MX" sz="2000" dirty="0">
                  <a:solidFill>
                    <a:schemeClr val="accent3"/>
                  </a:solidFill>
                  <a:latin typeface="Open Sans Condensed" panose="020B0806030504020204" pitchFamily="34" charset="0"/>
                  <a:ea typeface="Open Sans Condensed" panose="020B0806030504020204" pitchFamily="34" charset="0"/>
                  <a:cs typeface="Open Sans Condensed" panose="020B0806030504020204" pitchFamily="34" charset="0"/>
                </a:rPr>
                <a:t>PHASE A</a:t>
              </a:r>
            </a:p>
            <a:p>
              <a:pPr lvl="0" algn="ct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grpSp>
          <p:nvGrpSpPr>
            <p:cNvPr id="76" name="Group 4"/>
            <p:cNvGrpSpPr>
              <a:grpSpLocks noChangeAspect="1"/>
            </p:cNvGrpSpPr>
            <p:nvPr/>
          </p:nvGrpSpPr>
          <p:grpSpPr bwMode="auto">
            <a:xfrm>
              <a:off x="8364724" y="6132633"/>
              <a:ext cx="468451" cy="681156"/>
              <a:chOff x="14052" y="2464"/>
              <a:chExt cx="1099" cy="1598"/>
            </a:xfrm>
            <a:solidFill>
              <a:schemeClr val="tx1">
                <a:lumMod val="65000"/>
                <a:lumOff val="35000"/>
              </a:schemeClr>
            </a:solidFill>
          </p:grpSpPr>
          <p:sp>
            <p:nvSpPr>
              <p:cNvPr id="77"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ES" sz="900"/>
              </a:p>
            </p:txBody>
          </p:sp>
          <p:sp>
            <p:nvSpPr>
              <p:cNvPr id="78"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grpSp>
        <p:nvGrpSpPr>
          <p:cNvPr id="10" name="9 Grupo"/>
          <p:cNvGrpSpPr/>
          <p:nvPr/>
        </p:nvGrpSpPr>
        <p:grpSpPr>
          <a:xfrm>
            <a:off x="7024953" y="3074340"/>
            <a:ext cx="1859910" cy="1859910"/>
            <a:chOff x="14050915" y="6149393"/>
            <a:chExt cx="3720250" cy="3720250"/>
          </a:xfrm>
        </p:grpSpPr>
        <p:sp>
          <p:nvSpPr>
            <p:cNvPr id="4" name="3 Elipse"/>
            <p:cNvSpPr>
              <a:spLocks noChangeAspect="1"/>
            </p:cNvSpPr>
            <p:nvPr/>
          </p:nvSpPr>
          <p:spPr bwMode="auto">
            <a:xfrm>
              <a:off x="14050915" y="6149393"/>
              <a:ext cx="3720250" cy="3720250"/>
            </a:xfrm>
            <a:prstGeom prst="ellipse">
              <a:avLst/>
            </a:prstGeom>
            <a:noFill/>
            <a:ln>
              <a:solidFill>
                <a:schemeClr val="bg1">
                  <a:lumMod val="65000"/>
                </a:schemeClr>
              </a:solidFill>
              <a:prstDash val="solid"/>
            </a:ln>
            <a:effectLst/>
          </p:spPr>
          <p:txBody>
            <a:bodyPr lIns="0" tIns="0" rIns="0" bIns="0" rtlCol="0" anchor="ctr"/>
            <a:lstStyle/>
            <a:p>
              <a:pPr algn="ctr"/>
              <a:endParaRPr lang="es-MX" sz="1600" dirty="0">
                <a:solidFill>
                  <a:schemeClr val="accent2"/>
                </a:solidFill>
                <a:latin typeface="Oswald" panose="020B0604020202020204" charset="0"/>
                <a:ea typeface="Segoe UI" panose="020B0502040204020203" pitchFamily="34" charset="0"/>
                <a:cs typeface="Segoe UI" panose="020B0502040204020203" pitchFamily="34" charset="0"/>
              </a:endParaRPr>
            </a:p>
            <a:p>
              <a:pPr algn="ctr"/>
              <a:r>
                <a:rPr lang="es-MX" sz="2000" dirty="0">
                  <a:solidFill>
                    <a:schemeClr val="accent4"/>
                  </a:solidFill>
                  <a:latin typeface="Open Sans Condensed" panose="020B0806030504020204" pitchFamily="34" charset="0"/>
                  <a:ea typeface="Open Sans Condensed" panose="020B0806030504020204" pitchFamily="34" charset="0"/>
                  <a:cs typeface="Open Sans Condensed" panose="020B0806030504020204" pitchFamily="34" charset="0"/>
                </a:rPr>
                <a:t>PHASE B</a:t>
              </a:r>
            </a:p>
            <a:p>
              <a:pPr algn="ctr">
                <a:lnSpc>
                  <a:spcPct val="125000"/>
                </a:lnSpc>
              </a:pPr>
              <a:r>
                <a:rPr lang="en-US" sz="900" dirty="0">
                  <a:solidFill>
                    <a:schemeClr val="bg2"/>
                  </a:solidFill>
                  <a:latin typeface="Source Sans Pro" panose="020B0503030403020204" pitchFamily="34" charset="0"/>
                </a:rPr>
                <a:t>Imperdiet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a:t>
              </a:r>
              <a:r>
                <a:rPr lang="en-US" sz="900" dirty="0" err="1">
                  <a:solidFill>
                    <a:schemeClr val="bg2"/>
                  </a:solidFill>
                  <a:latin typeface="Source Sans Pro" panose="020B0503030403020204" pitchFamily="34" charset="0"/>
                </a:rPr>
                <a:t>duis</a:t>
              </a:r>
              <a:r>
                <a:rPr lang="en-US" sz="900" dirty="0">
                  <a:solidFill>
                    <a:schemeClr val="bg2"/>
                  </a:solidFill>
                  <a:latin typeface="Source Sans Pro" panose="020B0503030403020204" pitchFamily="34" charset="0"/>
                </a:rPr>
                <a:t> arcu tortor, suscipit eget, </a:t>
              </a:r>
              <a:r>
                <a:rPr lang="en-US" sz="900" dirty="0" err="1">
                  <a:solidFill>
                    <a:schemeClr val="bg2"/>
                  </a:solidFill>
                  <a:latin typeface="Source Sans Pro" panose="020B0503030403020204" pitchFamily="34" charset="0"/>
                </a:rPr>
                <a:t>imperdiet</a:t>
              </a:r>
              <a:r>
                <a:rPr lang="es-MX" sz="900" dirty="0">
                  <a:solidFill>
                    <a:schemeClr val="bg2"/>
                  </a:solidFill>
                  <a:latin typeface="Source Sans Pro" panose="020B0503030403020204" pitchFamily="34" charset="0"/>
                </a:rPr>
                <a:t>.</a:t>
              </a:r>
              <a:endParaRPr lang="en-US" sz="900" dirty="0">
                <a:solidFill>
                  <a:schemeClr val="bg2"/>
                </a:solidFill>
                <a:latin typeface="Source Sans Pro" panose="020B0503030403020204" pitchFamily="34" charset="0"/>
              </a:endParaRPr>
            </a:p>
          </p:txBody>
        </p:sp>
        <p:grpSp>
          <p:nvGrpSpPr>
            <p:cNvPr id="5" name="4 Grupo"/>
            <p:cNvGrpSpPr/>
            <p:nvPr/>
          </p:nvGrpSpPr>
          <p:grpSpPr>
            <a:xfrm>
              <a:off x="15367833" y="6487479"/>
              <a:ext cx="1086415" cy="980500"/>
              <a:chOff x="15277774" y="6487479"/>
              <a:chExt cx="1086415" cy="980500"/>
            </a:xfrm>
            <a:solidFill>
              <a:schemeClr val="tx1">
                <a:lumMod val="65000"/>
                <a:lumOff val="35000"/>
              </a:schemeClr>
            </a:solidFill>
          </p:grpSpPr>
          <p:grpSp>
            <p:nvGrpSpPr>
              <p:cNvPr id="79" name="Group 27"/>
              <p:cNvGrpSpPr>
                <a:grpSpLocks noChangeAspect="1"/>
              </p:cNvGrpSpPr>
              <p:nvPr/>
            </p:nvGrpSpPr>
            <p:grpSpPr bwMode="auto">
              <a:xfrm>
                <a:off x="15277774" y="6863321"/>
                <a:ext cx="610713" cy="604658"/>
                <a:chOff x="12867" y="5760"/>
                <a:chExt cx="1614" cy="1598"/>
              </a:xfrm>
              <a:grpFill/>
            </p:grpSpPr>
            <p:sp>
              <p:nvSpPr>
                <p:cNvPr id="80"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ES" sz="900"/>
                </a:p>
              </p:txBody>
            </p:sp>
            <p:sp>
              <p:nvSpPr>
                <p:cNvPr id="81"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82"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83" name="Group 27"/>
              <p:cNvGrpSpPr>
                <a:grpSpLocks noChangeAspect="1"/>
              </p:cNvGrpSpPr>
              <p:nvPr/>
            </p:nvGrpSpPr>
            <p:grpSpPr bwMode="auto">
              <a:xfrm>
                <a:off x="15607178" y="6487479"/>
                <a:ext cx="493908" cy="489011"/>
                <a:chOff x="12867" y="5760"/>
                <a:chExt cx="1614" cy="1598"/>
              </a:xfrm>
              <a:grpFill/>
            </p:grpSpPr>
            <p:sp>
              <p:nvSpPr>
                <p:cNvPr id="84"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ES" sz="900"/>
                </a:p>
              </p:txBody>
            </p:sp>
            <p:sp>
              <p:nvSpPr>
                <p:cNvPr id="85"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86"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87" name="Group 27"/>
              <p:cNvGrpSpPr>
                <a:grpSpLocks noChangeAspect="1"/>
              </p:cNvGrpSpPr>
              <p:nvPr/>
            </p:nvGrpSpPr>
            <p:grpSpPr bwMode="auto">
              <a:xfrm>
                <a:off x="15871185" y="6845216"/>
                <a:ext cx="493004" cy="488116"/>
                <a:chOff x="12867" y="5760"/>
                <a:chExt cx="1614" cy="1598"/>
              </a:xfrm>
              <a:grpFill/>
            </p:grpSpPr>
            <p:sp>
              <p:nvSpPr>
                <p:cNvPr id="88"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ES" sz="900"/>
                </a:p>
              </p:txBody>
            </p:sp>
            <p:sp>
              <p:nvSpPr>
                <p:cNvPr id="89"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90"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grpSp>
      <p:sp>
        <p:nvSpPr>
          <p:cNvPr id="2" name="1 Título"/>
          <p:cNvSpPr>
            <a:spLocks noGrp="1"/>
          </p:cNvSpPr>
          <p:nvPr>
            <p:ph type="ctrTitle"/>
          </p:nvPr>
        </p:nvSpPr>
        <p:spPr/>
        <p:txBody>
          <a:bodyPr/>
          <a:lstStyle/>
          <a:p>
            <a:r>
              <a:rPr lang="es-MX" dirty="0"/>
              <a:t>Step </a:t>
            </a:r>
            <a:r>
              <a:rPr lang="es-MX" dirty="0" err="1"/>
              <a:t>by</a:t>
            </a:r>
            <a:r>
              <a:rPr lang="es-MX" dirty="0"/>
              <a:t> Step</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75"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9"/>
                                        </p:tgtEl>
                                        <p:attrNameLst>
                                          <p:attrName>ppt_w</p:attrName>
                                        </p:attrNameLst>
                                      </p:cBhvr>
                                      <p:tavLst>
                                        <p:tav tm="0">
                                          <p:val>
                                            <p:strVal val="#ppt_w*.05"/>
                                          </p:val>
                                        </p:tav>
                                        <p:tav tm="100000">
                                          <p:val>
                                            <p:strVal val="#ppt_w"/>
                                          </p:val>
                                        </p:tav>
                                      </p:tavLst>
                                    </p:anim>
                                    <p:anim calcmode="lin" valueType="num">
                                      <p:cBhvr>
                                        <p:cTn id="10" dur="750" fill="hold"/>
                                        <p:tgtEl>
                                          <p:spTgt spid="9"/>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9"/>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250"/>
                                        <p:tgtEl>
                                          <p:spTgt spid="11"/>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250"/>
                                        <p:tgtEl>
                                          <p:spTgt spid="12"/>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250"/>
                                        <p:tgtEl>
                                          <p:spTgt spid="13"/>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right)">
                                      <p:cBhvr>
                                        <p:cTn id="28" dur="500"/>
                                        <p:tgtEl>
                                          <p:spTgt spid="7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500"/>
                                        <p:tgtEl>
                                          <p:spTgt spid="71"/>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wipe(left)">
                                      <p:cBhvr>
                                        <p:cTn id="50" dur="500"/>
                                        <p:tgtEl>
                                          <p:spTgt spid="72"/>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25" presetClass="entr" presetSubtype="0" fill="hold" nodeType="with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p:cTn id="60" dur="375"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1" dur="375"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2" dur="375" accel="50000" fill="hold">
                                          <p:stCondLst>
                                            <p:cond delay="375"/>
                                          </p:stCondLst>
                                        </p:cTn>
                                        <p:tgtEl>
                                          <p:spTgt spid="10"/>
                                        </p:tgtEl>
                                        <p:attrNameLst>
                                          <p:attrName>ppt_w</p:attrName>
                                        </p:attrNameLst>
                                      </p:cBhvr>
                                      <p:tavLst>
                                        <p:tav tm="0">
                                          <p:val>
                                            <p:strVal val="#ppt_w*.05"/>
                                          </p:val>
                                        </p:tav>
                                        <p:tav tm="100000">
                                          <p:val>
                                            <p:strVal val="#ppt_w"/>
                                          </p:val>
                                        </p:tav>
                                      </p:tavLst>
                                    </p:anim>
                                    <p:anim calcmode="lin" valueType="num">
                                      <p:cBhvr>
                                        <p:cTn id="63" dur="750" fill="hold"/>
                                        <p:tgtEl>
                                          <p:spTgt spid="10"/>
                                        </p:tgtEl>
                                        <p:attrNameLst>
                                          <p:attrName>ppt_h</p:attrName>
                                        </p:attrNameLst>
                                      </p:cBhvr>
                                      <p:tavLst>
                                        <p:tav tm="0">
                                          <p:val>
                                            <p:strVal val="#ppt_h"/>
                                          </p:val>
                                        </p:tav>
                                        <p:tav tm="100000">
                                          <p:val>
                                            <p:strVal val="#ppt_h"/>
                                          </p:val>
                                        </p:tav>
                                      </p:tavLst>
                                    </p:anim>
                                    <p:anim calcmode="lin" valueType="num">
                                      <p:cBhvr>
                                        <p:cTn id="64" dur="375"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5" dur="375"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6" dur="375" accel="50000" fill="hold">
                                          <p:stCondLst>
                                            <p:cond delay="375"/>
                                          </p:stCondLst>
                                        </p:cTn>
                                        <p:tgtEl>
                                          <p:spTgt spid="10"/>
                                        </p:tgtEl>
                                        <p:attrNameLst>
                                          <p:attrName>ppt_y</p:attrName>
                                        </p:attrNameLst>
                                      </p:cBhvr>
                                      <p:tavLst>
                                        <p:tav tm="0">
                                          <p:val>
                                            <p:strVal val="#ppt_y+.1"/>
                                          </p:val>
                                        </p:tav>
                                        <p:tav tm="100000">
                                          <p:val>
                                            <p:strVal val="#ppt_y"/>
                                          </p:val>
                                        </p:tav>
                                      </p:tavLst>
                                    </p:anim>
                                    <p:animEffect transition="in" filter="fade">
                                      <p:cBhvr>
                                        <p:cTn id="67" dur="750" decel="50000">
                                          <p:stCondLst>
                                            <p:cond delay="0"/>
                                          </p:stCondLst>
                                        </p:cTn>
                                        <p:tgtEl>
                                          <p:spTgt spid="10"/>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250"/>
                                        <p:tgtEl>
                                          <p:spTgt spid="8"/>
                                        </p:tgtEl>
                                      </p:cBhvr>
                                    </p:animEffect>
                                  </p:childTnLst>
                                </p:cTn>
                              </p:par>
                              <p:par>
                                <p:cTn id="72" presetID="10" presetClass="entr" presetSubtype="0" fill="hold" grpId="0" nodeType="withEffect">
                                  <p:stCondLst>
                                    <p:cond delay="10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250"/>
                                        <p:tgtEl>
                                          <p:spTgt spid="7"/>
                                        </p:tgtEl>
                                      </p:cBhvr>
                                    </p:animEffect>
                                  </p:childTnLst>
                                </p:cTn>
                              </p:par>
                              <p:par>
                                <p:cTn id="75" presetID="10" presetClass="entr" presetSubtype="0" fill="hold" grpId="0" nodeType="withEffect">
                                  <p:stCondLst>
                                    <p:cond delay="20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250"/>
                                        <p:tgtEl>
                                          <p:spTgt spid="6"/>
                                        </p:tgtEl>
                                      </p:cBhvr>
                                    </p:animEffect>
                                  </p:childTnLst>
                                </p:cTn>
                              </p:par>
                            </p:childTnLst>
                          </p:cTn>
                        </p:par>
                        <p:par>
                          <p:cTn id="78" fill="hold">
                            <p:stCondLst>
                              <p:cond delay="7000"/>
                            </p:stCondLst>
                            <p:childTnLst>
                              <p:par>
                                <p:cTn id="79" presetID="22" presetClass="entr" presetSubtype="2"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right)">
                                      <p:cBhvr>
                                        <p:cTn id="81" dur="500"/>
                                        <p:tgtEl>
                                          <p:spTgt spid="73"/>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8000"/>
                            </p:stCondLst>
                            <p:childTnLst>
                              <p:par>
                                <p:cTn id="90" presetID="22" presetClass="entr" presetSubtype="2"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wipe(right)">
                                      <p:cBhvr>
                                        <p:cTn id="92" dur="500"/>
                                        <p:tgtEl>
                                          <p:spTgt spid="74"/>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childTnLst>
                                </p:cTn>
                              </p:par>
                            </p:childTnLst>
                          </p:cTn>
                        </p:par>
                        <p:par>
                          <p:cTn id="100" fill="hold">
                            <p:stCondLst>
                              <p:cond delay="9000"/>
                            </p:stCondLst>
                            <p:childTnLst>
                              <p:par>
                                <p:cTn id="101" presetID="22" presetClass="entr" presetSubtype="8"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wipe(left)">
                                      <p:cBhvr>
                                        <p:cTn id="103" dur="500"/>
                                        <p:tgtEl>
                                          <p:spTgt spid="75"/>
                                        </p:tgtEl>
                                      </p:cBhvr>
                                    </p:animEffect>
                                  </p:childTnLst>
                                </p:cTn>
                              </p:par>
                            </p:childTnLst>
                          </p:cTn>
                        </p:par>
                        <p:par>
                          <p:cTn id="104" fill="hold">
                            <p:stCondLst>
                              <p:cond delay="9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par>
                                <p:cTn id="108" presetID="10" presetClass="entr" presetSubtype="0" fill="hold"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500"/>
                                        <p:tgtEl>
                                          <p:spTgt spid="59"/>
                                        </p:tgtEl>
                                      </p:cBhvr>
                                    </p:animEffect>
                                  </p:childTnLst>
                                </p:cTn>
                              </p:par>
                            </p:childTnLst>
                          </p:cTn>
                        </p:par>
                        <p:par>
                          <p:cTn id="111" fill="hold">
                            <p:stCondLst>
                              <p:cond delay="10000"/>
                            </p:stCondLst>
                            <p:childTnLst>
                              <p:par>
                                <p:cTn id="112" presetID="22" presetClass="entr" presetSubtype="2"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right)">
                                      <p:cBhvr>
                                        <p:cTn id="114" dur="500"/>
                                        <p:tgtEl>
                                          <p:spTgt spid="66"/>
                                        </p:tgtEl>
                                      </p:cBhvr>
                                    </p:animEffect>
                                  </p:childTnLst>
                                </p:cTn>
                              </p:par>
                            </p:childTnLst>
                          </p:cTn>
                        </p:par>
                        <p:par>
                          <p:cTn id="115" fill="hold">
                            <p:stCondLst>
                              <p:cond delay="10500"/>
                            </p:stCondLst>
                            <p:childTnLst>
                              <p:par>
                                <p:cTn id="116" presetID="10" presetClass="entr" presetSubtype="0" fill="hold" grpId="0"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par>
                          <p:cTn id="119" fill="hold">
                            <p:stCondLst>
                              <p:cond delay="11000"/>
                            </p:stCondLst>
                            <p:childTnLst>
                              <p:par>
                                <p:cTn id="120" presetID="22" presetClass="entr" presetSubtype="8" fill="hold" grpId="0" nodeType="after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wipe(left)">
                                      <p:cBhvr>
                                        <p:cTn id="122" dur="500"/>
                                        <p:tgtEl>
                                          <p:spTgt spid="68"/>
                                        </p:tgtEl>
                                      </p:cBhvr>
                                    </p:animEffect>
                                  </p:childTnLst>
                                </p:cTn>
                              </p:par>
                            </p:childTnLst>
                          </p:cTn>
                        </p:par>
                        <p:par>
                          <p:cTn id="123" fill="hold">
                            <p:stCondLst>
                              <p:cond delay="11500"/>
                            </p:stCondLst>
                            <p:childTnLst>
                              <p:par>
                                <p:cTn id="124" presetID="10" presetClass="entr" presetSubtype="0" fill="hold" grpId="0" nodeType="after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4" grpId="0" animBg="1"/>
      <p:bldP spid="73" grpId="0" animBg="1"/>
      <p:bldP spid="72" grpId="0" animBg="1"/>
      <p:bldP spid="71" grpId="0" animBg="1"/>
      <p:bldP spid="70" grpId="0" animBg="1"/>
      <p:bldP spid="6" grpId="0" animBg="1"/>
      <p:bldP spid="7" grpId="0" animBg="1"/>
      <p:bldP spid="8" grpId="0" animBg="1"/>
      <p:bldP spid="11" grpId="0" animBg="1"/>
      <p:bldP spid="12" grpId="0" animBg="1"/>
      <p:bldP spid="13" grpId="0" animBg="1"/>
      <p:bldP spid="24" grpId="0"/>
      <p:bldP spid="25" grpId="0"/>
      <p:bldP spid="26" grpId="0"/>
      <p:bldP spid="27" grpId="0"/>
      <p:bldP spid="28" grpId="0"/>
      <p:bldP spid="29" grpId="0"/>
      <p:bldP spid="64" grpId="0" animBg="1"/>
      <p:bldP spid="66" grpId="0" animBg="1"/>
      <p:bldP spid="67"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Arco"/>
          <p:cNvSpPr>
            <a:spLocks noChangeAspect="1"/>
          </p:cNvSpPr>
          <p:nvPr/>
        </p:nvSpPr>
        <p:spPr>
          <a:xfrm flipV="1">
            <a:off x="5596060" y="4116382"/>
            <a:ext cx="852466" cy="852466"/>
          </a:xfrm>
          <a:prstGeom prst="arc">
            <a:avLst>
              <a:gd name="adj1" fmla="val 7217050"/>
              <a:gd name="adj2" fmla="val 3725263"/>
            </a:avLst>
          </a:prstGeom>
          <a:ln w="38100">
            <a:solidFill>
              <a:schemeClr val="tx2"/>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17" name="6 Forma libre"/>
          <p:cNvSpPr/>
          <p:nvPr/>
        </p:nvSpPr>
        <p:spPr bwMode="auto">
          <a:xfrm flipV="1">
            <a:off x="2117353" y="4343136"/>
            <a:ext cx="2617931" cy="29744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049 h 515049"/>
              <a:gd name="connsiteX1-53" fmla="*/ 378576 w 502285"/>
              <a:gd name="connsiteY1-54" fmla="*/ 2121 h 515049"/>
              <a:gd name="connsiteX2-55" fmla="*/ 0 w 502285"/>
              <a:gd name="connsiteY2-56" fmla="*/ 0 h 515049"/>
              <a:gd name="connsiteX0-57" fmla="*/ 502285 w 502285"/>
              <a:gd name="connsiteY0-58" fmla="*/ 515049 h 515049"/>
              <a:gd name="connsiteX1-59" fmla="*/ 476473 w 502285"/>
              <a:gd name="connsiteY1-60" fmla="*/ 2121 h 515049"/>
              <a:gd name="connsiteX2-61" fmla="*/ 0 w 502285"/>
              <a:gd name="connsiteY2-62" fmla="*/ 0 h 515049"/>
              <a:gd name="connsiteX0-63" fmla="*/ 502285 w 502285"/>
              <a:gd name="connsiteY0-64" fmla="*/ 523771 h 523771"/>
              <a:gd name="connsiteX1-65" fmla="*/ 417693 w 502285"/>
              <a:gd name="connsiteY1-66" fmla="*/ 35 h 523771"/>
              <a:gd name="connsiteX2-67" fmla="*/ 0 w 502285"/>
              <a:gd name="connsiteY2-68" fmla="*/ 8722 h 523771"/>
              <a:gd name="connsiteX0-69" fmla="*/ 486027 w 486027"/>
              <a:gd name="connsiteY0-70" fmla="*/ 675080 h 675080"/>
              <a:gd name="connsiteX1-71" fmla="*/ 417693 w 486027"/>
              <a:gd name="connsiteY1-72" fmla="*/ 35 h 675080"/>
              <a:gd name="connsiteX2-73" fmla="*/ 0 w 486027"/>
              <a:gd name="connsiteY2-74" fmla="*/ 8722 h 675080"/>
            </a:gdLst>
            <a:ahLst/>
            <a:cxnLst>
              <a:cxn ang="0">
                <a:pos x="connsiteX0-1" y="connsiteY0-2"/>
              </a:cxn>
              <a:cxn ang="0">
                <a:pos x="connsiteX1-3" y="connsiteY1-4"/>
              </a:cxn>
              <a:cxn ang="0">
                <a:pos x="connsiteX2-5" y="connsiteY2-6"/>
              </a:cxn>
            </a:cxnLst>
            <a:rect l="l" t="t" r="r" b="b"/>
            <a:pathLst>
              <a:path w="486027" h="675080">
                <a:moveTo>
                  <a:pt x="486027" y="675080"/>
                </a:moveTo>
                <a:lnTo>
                  <a:pt x="417693" y="35"/>
                </a:lnTo>
                <a:cubicBezTo>
                  <a:pt x="258869" y="-672"/>
                  <a:pt x="158824" y="9429"/>
                  <a:pt x="0" y="8722"/>
                </a:cubicBezTo>
              </a:path>
            </a:pathLst>
          </a:custGeom>
          <a:noFill/>
          <a:ln w="1905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18" name="8 Forma libre"/>
          <p:cNvSpPr/>
          <p:nvPr/>
        </p:nvSpPr>
        <p:spPr bwMode="auto">
          <a:xfrm flipH="1">
            <a:off x="6448527" y="3479361"/>
            <a:ext cx="2909959" cy="18605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472610 w 502285"/>
              <a:gd name="connsiteY1-54" fmla="*/ 0 h 515488"/>
              <a:gd name="connsiteX2-55" fmla="*/ 0 w 502285"/>
              <a:gd name="connsiteY2-56"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2610" y="0"/>
                </a:lnTo>
                <a:lnTo>
                  <a:pt x="0" y="439"/>
                </a:lnTo>
              </a:path>
            </a:pathLst>
          </a:custGeom>
          <a:noFill/>
          <a:ln w="1905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19" name="12 Forma libre"/>
          <p:cNvSpPr/>
          <p:nvPr/>
        </p:nvSpPr>
        <p:spPr bwMode="auto">
          <a:xfrm flipH="1" flipV="1">
            <a:off x="6815997" y="5775636"/>
            <a:ext cx="2542489" cy="2858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384405 w 502285"/>
              <a:gd name="connsiteY1-54" fmla="*/ 0 h 515488"/>
              <a:gd name="connsiteX2-55" fmla="*/ 0 w 502285"/>
              <a:gd name="connsiteY2-56" fmla="*/ 439 h 515488"/>
              <a:gd name="connsiteX0-57" fmla="*/ 502285 w 502285"/>
              <a:gd name="connsiteY0-58" fmla="*/ 515488 h 515488"/>
              <a:gd name="connsiteX1-59" fmla="*/ 476207 w 502285"/>
              <a:gd name="connsiteY1-60" fmla="*/ 0 h 515488"/>
              <a:gd name="connsiteX2-61" fmla="*/ 0 w 502285"/>
              <a:gd name="connsiteY2-62"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6207" y="0"/>
                </a:lnTo>
                <a:lnTo>
                  <a:pt x="0" y="439"/>
                </a:lnTo>
              </a:path>
            </a:pathLst>
          </a:custGeom>
          <a:noFill/>
          <a:ln w="1905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20" name="15 Forma libre"/>
          <p:cNvSpPr/>
          <p:nvPr/>
        </p:nvSpPr>
        <p:spPr bwMode="auto">
          <a:xfrm flipV="1">
            <a:off x="2496019" y="5775637"/>
            <a:ext cx="2921411" cy="2858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460460 w 460460"/>
              <a:gd name="connsiteY0-52" fmla="*/ 372690 h 372690"/>
              <a:gd name="connsiteX1-53" fmla="*/ 436119 w 460460"/>
              <a:gd name="connsiteY1-54" fmla="*/ 0 h 372690"/>
              <a:gd name="connsiteX2-55" fmla="*/ 0 w 460460"/>
              <a:gd name="connsiteY2-56" fmla="*/ 439 h 372690"/>
            </a:gdLst>
            <a:ahLst/>
            <a:cxnLst>
              <a:cxn ang="0">
                <a:pos x="connsiteX0-1" y="connsiteY0-2"/>
              </a:cxn>
              <a:cxn ang="0">
                <a:pos x="connsiteX1-3" y="connsiteY1-4"/>
              </a:cxn>
              <a:cxn ang="0">
                <a:pos x="connsiteX2-5" y="connsiteY2-6"/>
              </a:cxn>
            </a:cxnLst>
            <a:rect l="l" t="t" r="r" b="b"/>
            <a:pathLst>
              <a:path w="460460" h="372690">
                <a:moveTo>
                  <a:pt x="460460" y="372690"/>
                </a:moveTo>
                <a:lnTo>
                  <a:pt x="436119" y="0"/>
                </a:lnTo>
                <a:lnTo>
                  <a:pt x="0" y="439"/>
                </a:lnTo>
              </a:path>
            </a:pathLst>
          </a:custGeom>
          <a:noFill/>
          <a:ln w="1905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11" name="Elipse 3"/>
          <p:cNvSpPr>
            <a:spLocks noChangeAspect="1"/>
          </p:cNvSpPr>
          <p:nvPr/>
        </p:nvSpPr>
        <p:spPr bwMode="auto">
          <a:xfrm>
            <a:off x="5537499" y="3030082"/>
            <a:ext cx="974751" cy="974751"/>
          </a:xfrm>
          <a:prstGeom prst="ellipse">
            <a:avLst/>
          </a:prstGeom>
          <a:solidFill>
            <a:schemeClr val="accent4"/>
          </a:solidFill>
          <a:ln>
            <a:noFill/>
          </a:ln>
        </p:spPr>
        <p:txBody>
          <a:bodyPr lIns="0" tIns="0" rIns="0" bIns="0" rtlCol="0" anchor="ctr"/>
          <a:lstStyle/>
          <a:p>
            <a:pPr algn="ctr"/>
            <a:r>
              <a:rPr lang="es-ES" sz="27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13" name="Elipse 3"/>
          <p:cNvSpPr>
            <a:spLocks noChangeAspect="1"/>
          </p:cNvSpPr>
          <p:nvPr/>
        </p:nvSpPr>
        <p:spPr bwMode="auto">
          <a:xfrm>
            <a:off x="6171488" y="4900142"/>
            <a:ext cx="974751" cy="974751"/>
          </a:xfrm>
          <a:prstGeom prst="ellipse">
            <a:avLst/>
          </a:prstGeom>
          <a:solidFill>
            <a:srgbClr val="201F1F"/>
          </a:solidFill>
          <a:ln>
            <a:noFill/>
          </a:ln>
        </p:spPr>
        <p:txBody>
          <a:bodyPr lIns="0" tIns="0" rIns="0" bIns="0" rtlCol="0" anchor="ctr"/>
          <a:lstStyle/>
          <a:p>
            <a:pPr algn="ctr"/>
            <a:r>
              <a:rPr lang="es-ES" sz="27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14" name="Elipse 3"/>
          <p:cNvSpPr>
            <a:spLocks noChangeAspect="1"/>
          </p:cNvSpPr>
          <p:nvPr/>
        </p:nvSpPr>
        <p:spPr bwMode="auto">
          <a:xfrm>
            <a:off x="4903509" y="4900142"/>
            <a:ext cx="974751" cy="974751"/>
          </a:xfrm>
          <a:prstGeom prst="ellipse">
            <a:avLst/>
          </a:prstGeom>
          <a:solidFill>
            <a:srgbClr val="201F1F"/>
          </a:solidFill>
          <a:ln>
            <a:noFill/>
          </a:ln>
        </p:spPr>
        <p:txBody>
          <a:bodyPr lIns="0" tIns="0" rIns="0" bIns="0" rtlCol="0" anchor="ctr"/>
          <a:lstStyle/>
          <a:p>
            <a:pPr algn="ctr"/>
            <a:r>
              <a:rPr lang="es-ES" sz="27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15" name="Elipse 3"/>
          <p:cNvSpPr>
            <a:spLocks noChangeAspect="1"/>
          </p:cNvSpPr>
          <p:nvPr/>
        </p:nvSpPr>
        <p:spPr bwMode="auto">
          <a:xfrm>
            <a:off x="4547774" y="3728626"/>
            <a:ext cx="974751" cy="974751"/>
          </a:xfrm>
          <a:prstGeom prst="ellipse">
            <a:avLst/>
          </a:prstGeom>
          <a:solidFill>
            <a:srgbClr val="201F1F"/>
          </a:solidFill>
          <a:ln>
            <a:noFill/>
          </a:ln>
        </p:spPr>
        <p:txBody>
          <a:bodyPr lIns="0" tIns="0" rIns="0" bIns="0" rtlCol="0" anchor="ctr"/>
          <a:lstStyle/>
          <a:p>
            <a:pPr algn="ctr"/>
            <a:r>
              <a:rPr lang="es-ES" sz="27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sp>
        <p:nvSpPr>
          <p:cNvPr id="24" name="69 CuadroTexto"/>
          <p:cNvSpPr txBox="1"/>
          <p:nvPr/>
        </p:nvSpPr>
        <p:spPr>
          <a:xfrm>
            <a:off x="6868030" y="2656927"/>
            <a:ext cx="2355455" cy="687866"/>
          </a:xfrm>
          <a:prstGeom prst="rect">
            <a:avLst/>
          </a:prstGeom>
          <a:noFill/>
        </p:spPr>
        <p:txBody>
          <a:bodyPr wrap="square" lIns="90625" tIns="45332" rIns="90625" bIns="45332" rtlCol="0">
            <a:spAutoFit/>
          </a:bodyPr>
          <a:lstStyle/>
          <a:p>
            <a:pPr algn="ct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Identify needs</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sp>
        <p:nvSpPr>
          <p:cNvPr id="25" name="69 CuadroTexto"/>
          <p:cNvSpPr txBox="1"/>
          <p:nvPr/>
        </p:nvSpPr>
        <p:spPr>
          <a:xfrm>
            <a:off x="7093032" y="5243688"/>
            <a:ext cx="2355455" cy="687866"/>
          </a:xfrm>
          <a:prstGeom prst="rect">
            <a:avLst/>
          </a:prstGeom>
          <a:noFill/>
        </p:spPr>
        <p:txBody>
          <a:bodyPr wrap="square" lIns="90625" tIns="45332" rIns="90625" bIns="45332" rtlCol="0">
            <a:spAutoFit/>
          </a:bodyPr>
          <a:lstStyle/>
          <a:p>
            <a:pPr algn="ct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Running</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a:t>
            </a:r>
            <a:endParaRPr lang="es-MX" sz="900" dirty="0">
              <a:solidFill>
                <a:schemeClr val="bg2"/>
              </a:solidFill>
              <a:latin typeface="Source Sans Pro" panose="020B0503030403020204" pitchFamily="34" charset="0"/>
            </a:endParaRPr>
          </a:p>
        </p:txBody>
      </p:sp>
      <p:sp>
        <p:nvSpPr>
          <p:cNvPr id="26" name="69 CuadroTexto"/>
          <p:cNvSpPr txBox="1"/>
          <p:nvPr/>
        </p:nvSpPr>
        <p:spPr>
          <a:xfrm>
            <a:off x="7520527" y="3870660"/>
            <a:ext cx="2355455" cy="687866"/>
          </a:xfrm>
          <a:prstGeom prst="rect">
            <a:avLst/>
          </a:prstGeom>
          <a:noFill/>
        </p:spPr>
        <p:txBody>
          <a:bodyPr wrap="square" lIns="90625" tIns="45332" rIns="90625" bIns="45332" rtlCol="0">
            <a:spAutoFit/>
          </a:bodyPr>
          <a:lstStyle/>
          <a:p>
            <a:pPr algn="ct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Starting points</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sp>
        <p:nvSpPr>
          <p:cNvPr id="27" name="69 CuadroTexto"/>
          <p:cNvSpPr txBox="1"/>
          <p:nvPr/>
        </p:nvSpPr>
        <p:spPr>
          <a:xfrm>
            <a:off x="2513601" y="5240491"/>
            <a:ext cx="2355455" cy="687866"/>
          </a:xfrm>
          <a:prstGeom prst="rect">
            <a:avLst/>
          </a:prstGeom>
          <a:noFill/>
        </p:spPr>
        <p:txBody>
          <a:bodyPr wrap="square" lIns="90625" tIns="45332" rIns="90625" bIns="45332" rtlCol="0">
            <a:spAutoFit/>
          </a:bodyPr>
          <a:lstStyle/>
          <a:p>
            <a:pPr algn="ct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Results</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sp>
        <p:nvSpPr>
          <p:cNvPr id="28" name="Freeform 6"/>
          <p:cNvSpPr>
            <a:spLocks noChangeAspect="1" noEditPoints="1"/>
          </p:cNvSpPr>
          <p:nvPr/>
        </p:nvSpPr>
        <p:spPr bwMode="auto">
          <a:xfrm>
            <a:off x="7083211" y="2618872"/>
            <a:ext cx="356274" cy="308815"/>
          </a:xfrm>
          <a:custGeom>
            <a:avLst/>
            <a:gdLst>
              <a:gd name="T0" fmla="*/ 4656 w 4841"/>
              <a:gd name="T1" fmla="*/ 3367 h 4195"/>
              <a:gd name="T2" fmla="*/ 4772 w 4841"/>
              <a:gd name="T3" fmla="*/ 3584 h 4195"/>
              <a:gd name="T4" fmla="*/ 4835 w 4841"/>
              <a:gd name="T5" fmla="*/ 3823 h 4195"/>
              <a:gd name="T6" fmla="*/ 4808 w 4841"/>
              <a:gd name="T7" fmla="*/ 4032 h 4195"/>
              <a:gd name="T8" fmla="*/ 4634 w 4841"/>
              <a:gd name="T9" fmla="*/ 4180 h 4195"/>
              <a:gd name="T10" fmla="*/ 4400 w 4841"/>
              <a:gd name="T11" fmla="*/ 4161 h 4195"/>
              <a:gd name="T12" fmla="*/ 4251 w 4841"/>
              <a:gd name="T13" fmla="*/ 3990 h 4195"/>
              <a:gd name="T14" fmla="*/ 4249 w 4841"/>
              <a:gd name="T15" fmla="*/ 3779 h 4195"/>
              <a:gd name="T16" fmla="*/ 4324 w 4841"/>
              <a:gd name="T17" fmla="*/ 3534 h 4195"/>
              <a:gd name="T18" fmla="*/ 4449 w 4841"/>
              <a:gd name="T19" fmla="*/ 3337 h 4195"/>
              <a:gd name="T20" fmla="*/ 1059 w 4841"/>
              <a:gd name="T21" fmla="*/ 2697 h 4195"/>
              <a:gd name="T22" fmla="*/ 1144 w 4841"/>
              <a:gd name="T23" fmla="*/ 2837 h 4195"/>
              <a:gd name="T24" fmla="*/ 1399 w 4841"/>
              <a:gd name="T25" fmla="*/ 2983 h 4195"/>
              <a:gd name="T26" fmla="*/ 1825 w 4841"/>
              <a:gd name="T27" fmla="*/ 3100 h 4195"/>
              <a:gd name="T28" fmla="*/ 2421 w 4841"/>
              <a:gd name="T29" fmla="*/ 3147 h 4195"/>
              <a:gd name="T30" fmla="*/ 3017 w 4841"/>
              <a:gd name="T31" fmla="*/ 3100 h 4195"/>
              <a:gd name="T32" fmla="*/ 3442 w 4841"/>
              <a:gd name="T33" fmla="*/ 2983 h 4195"/>
              <a:gd name="T34" fmla="*/ 3697 w 4841"/>
              <a:gd name="T35" fmla="*/ 2837 h 4195"/>
              <a:gd name="T36" fmla="*/ 3782 w 4841"/>
              <a:gd name="T37" fmla="*/ 2697 h 4195"/>
              <a:gd name="T38" fmla="*/ 2371 w 4841"/>
              <a:gd name="T39" fmla="*/ 1796 h 4195"/>
              <a:gd name="T40" fmla="*/ 4606 w 4841"/>
              <a:gd name="T41" fmla="*/ 1514 h 4195"/>
              <a:gd name="T42" fmla="*/ 4691 w 4841"/>
              <a:gd name="T43" fmla="*/ 1648 h 4195"/>
              <a:gd name="T44" fmla="*/ 4634 w 4841"/>
              <a:gd name="T45" fmla="*/ 3113 h 4195"/>
              <a:gd name="T46" fmla="*/ 4473 w 4841"/>
              <a:gd name="T47" fmla="*/ 3131 h 4195"/>
              <a:gd name="T48" fmla="*/ 4387 w 4841"/>
              <a:gd name="T49" fmla="*/ 2997 h 4195"/>
              <a:gd name="T50" fmla="*/ 4445 w 4841"/>
              <a:gd name="T51" fmla="*/ 1532 h 4195"/>
              <a:gd name="T52" fmla="*/ 2387 w 4841"/>
              <a:gd name="T53" fmla="*/ 304 h 4195"/>
              <a:gd name="T54" fmla="*/ 317 w 4841"/>
              <a:gd name="T55" fmla="*/ 834 h 4195"/>
              <a:gd name="T56" fmla="*/ 335 w 4841"/>
              <a:gd name="T57" fmla="*/ 992 h 4195"/>
              <a:gd name="T58" fmla="*/ 2421 w 4841"/>
              <a:gd name="T59" fmla="*/ 1498 h 4195"/>
              <a:gd name="T60" fmla="*/ 4506 w 4841"/>
              <a:gd name="T61" fmla="*/ 992 h 4195"/>
              <a:gd name="T62" fmla="*/ 4524 w 4841"/>
              <a:gd name="T63" fmla="*/ 834 h 4195"/>
              <a:gd name="T64" fmla="*/ 2454 w 4841"/>
              <a:gd name="T65" fmla="*/ 304 h 4195"/>
              <a:gd name="T66" fmla="*/ 2521 w 4841"/>
              <a:gd name="T67" fmla="*/ 12 h 4195"/>
              <a:gd name="T68" fmla="*/ 4702 w 4841"/>
              <a:gd name="T69" fmla="*/ 576 h 4195"/>
              <a:gd name="T70" fmla="*/ 4838 w 4841"/>
              <a:gd name="T71" fmla="*/ 837 h 4195"/>
              <a:gd name="T72" fmla="*/ 4777 w 4841"/>
              <a:gd name="T73" fmla="*/ 1130 h 4195"/>
              <a:gd name="T74" fmla="*/ 4549 w 4841"/>
              <a:gd name="T75" fmla="*/ 1319 h 4195"/>
              <a:gd name="T76" fmla="*/ 4075 w 4841"/>
              <a:gd name="T77" fmla="*/ 2794 h 4195"/>
              <a:gd name="T78" fmla="*/ 3960 w 4841"/>
              <a:gd name="T79" fmla="*/ 3025 h 4195"/>
              <a:gd name="T80" fmla="*/ 3704 w 4841"/>
              <a:gd name="T81" fmla="*/ 3221 h 4195"/>
              <a:gd name="T82" fmla="*/ 3291 w 4841"/>
              <a:gd name="T83" fmla="*/ 3364 h 4195"/>
              <a:gd name="T84" fmla="*/ 2706 w 4841"/>
              <a:gd name="T85" fmla="*/ 3438 h 4195"/>
              <a:gd name="T86" fmla="*/ 2004 w 4841"/>
              <a:gd name="T87" fmla="*/ 3429 h 4195"/>
              <a:gd name="T88" fmla="*/ 1454 w 4841"/>
              <a:gd name="T89" fmla="*/ 3340 h 4195"/>
              <a:gd name="T90" fmla="*/ 1074 w 4841"/>
              <a:gd name="T91" fmla="*/ 3185 h 4195"/>
              <a:gd name="T92" fmla="*/ 848 w 4841"/>
              <a:gd name="T93" fmla="*/ 2982 h 4195"/>
              <a:gd name="T94" fmla="*/ 758 w 4841"/>
              <a:gd name="T95" fmla="*/ 2746 h 4195"/>
              <a:gd name="T96" fmla="*/ 235 w 4841"/>
              <a:gd name="T97" fmla="*/ 1294 h 4195"/>
              <a:gd name="T98" fmla="*/ 37 w 4841"/>
              <a:gd name="T99" fmla="*/ 1077 h 4195"/>
              <a:gd name="T100" fmla="*/ 16 w 4841"/>
              <a:gd name="T101" fmla="*/ 778 h 4195"/>
              <a:gd name="T102" fmla="*/ 185 w 4841"/>
              <a:gd name="T103" fmla="*/ 537 h 4195"/>
              <a:gd name="T104" fmla="*/ 2371 w 4841"/>
              <a:gd name="T105" fmla="*/ 3 h 4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1" h="4195">
                <a:moveTo>
                  <a:pt x="4539" y="3296"/>
                </a:moveTo>
                <a:lnTo>
                  <a:pt x="4570" y="3302"/>
                </a:lnTo>
                <a:lnTo>
                  <a:pt x="4600" y="3315"/>
                </a:lnTo>
                <a:lnTo>
                  <a:pt x="4629" y="3337"/>
                </a:lnTo>
                <a:lnTo>
                  <a:pt x="4656" y="3367"/>
                </a:lnTo>
                <a:lnTo>
                  <a:pt x="4683" y="3402"/>
                </a:lnTo>
                <a:lnTo>
                  <a:pt x="4708" y="3442"/>
                </a:lnTo>
                <a:lnTo>
                  <a:pt x="4731" y="3486"/>
                </a:lnTo>
                <a:lnTo>
                  <a:pt x="4753" y="3534"/>
                </a:lnTo>
                <a:lnTo>
                  <a:pt x="4772" y="3584"/>
                </a:lnTo>
                <a:lnTo>
                  <a:pt x="4790" y="3633"/>
                </a:lnTo>
                <a:lnTo>
                  <a:pt x="4805" y="3683"/>
                </a:lnTo>
                <a:lnTo>
                  <a:pt x="4817" y="3731"/>
                </a:lnTo>
                <a:lnTo>
                  <a:pt x="4828" y="3779"/>
                </a:lnTo>
                <a:lnTo>
                  <a:pt x="4835" y="3823"/>
                </a:lnTo>
                <a:lnTo>
                  <a:pt x="4840" y="3861"/>
                </a:lnTo>
                <a:lnTo>
                  <a:pt x="4841" y="3895"/>
                </a:lnTo>
                <a:lnTo>
                  <a:pt x="4838" y="3944"/>
                </a:lnTo>
                <a:lnTo>
                  <a:pt x="4826" y="3990"/>
                </a:lnTo>
                <a:lnTo>
                  <a:pt x="4808" y="4032"/>
                </a:lnTo>
                <a:lnTo>
                  <a:pt x="4783" y="4072"/>
                </a:lnTo>
                <a:lnTo>
                  <a:pt x="4753" y="4108"/>
                </a:lnTo>
                <a:lnTo>
                  <a:pt x="4717" y="4137"/>
                </a:lnTo>
                <a:lnTo>
                  <a:pt x="4677" y="4161"/>
                </a:lnTo>
                <a:lnTo>
                  <a:pt x="4634" y="4180"/>
                </a:lnTo>
                <a:lnTo>
                  <a:pt x="4588" y="4190"/>
                </a:lnTo>
                <a:lnTo>
                  <a:pt x="4539" y="4195"/>
                </a:lnTo>
                <a:lnTo>
                  <a:pt x="4489" y="4190"/>
                </a:lnTo>
                <a:lnTo>
                  <a:pt x="4443" y="4180"/>
                </a:lnTo>
                <a:lnTo>
                  <a:pt x="4400" y="4161"/>
                </a:lnTo>
                <a:lnTo>
                  <a:pt x="4360" y="4137"/>
                </a:lnTo>
                <a:lnTo>
                  <a:pt x="4324" y="4108"/>
                </a:lnTo>
                <a:lnTo>
                  <a:pt x="4294" y="4072"/>
                </a:lnTo>
                <a:lnTo>
                  <a:pt x="4270" y="4032"/>
                </a:lnTo>
                <a:lnTo>
                  <a:pt x="4251" y="3990"/>
                </a:lnTo>
                <a:lnTo>
                  <a:pt x="4239" y="3944"/>
                </a:lnTo>
                <a:lnTo>
                  <a:pt x="4236" y="3895"/>
                </a:lnTo>
                <a:lnTo>
                  <a:pt x="4238" y="3861"/>
                </a:lnTo>
                <a:lnTo>
                  <a:pt x="4242" y="3823"/>
                </a:lnTo>
                <a:lnTo>
                  <a:pt x="4249" y="3779"/>
                </a:lnTo>
                <a:lnTo>
                  <a:pt x="4260" y="3731"/>
                </a:lnTo>
                <a:lnTo>
                  <a:pt x="4272" y="3683"/>
                </a:lnTo>
                <a:lnTo>
                  <a:pt x="4288" y="3633"/>
                </a:lnTo>
                <a:lnTo>
                  <a:pt x="4305" y="3584"/>
                </a:lnTo>
                <a:lnTo>
                  <a:pt x="4324" y="3534"/>
                </a:lnTo>
                <a:lnTo>
                  <a:pt x="4346" y="3486"/>
                </a:lnTo>
                <a:lnTo>
                  <a:pt x="4370" y="3442"/>
                </a:lnTo>
                <a:lnTo>
                  <a:pt x="4394" y="3402"/>
                </a:lnTo>
                <a:lnTo>
                  <a:pt x="4421" y="3367"/>
                </a:lnTo>
                <a:lnTo>
                  <a:pt x="4449" y="3337"/>
                </a:lnTo>
                <a:lnTo>
                  <a:pt x="4477" y="3315"/>
                </a:lnTo>
                <a:lnTo>
                  <a:pt x="4507" y="3302"/>
                </a:lnTo>
                <a:lnTo>
                  <a:pt x="4539" y="3296"/>
                </a:lnTo>
                <a:close/>
                <a:moveTo>
                  <a:pt x="1059" y="1499"/>
                </a:moveTo>
                <a:lnTo>
                  <a:pt x="1059" y="2697"/>
                </a:lnTo>
                <a:lnTo>
                  <a:pt x="1062" y="2722"/>
                </a:lnTo>
                <a:lnTo>
                  <a:pt x="1073" y="2749"/>
                </a:lnTo>
                <a:lnTo>
                  <a:pt x="1091" y="2778"/>
                </a:lnTo>
                <a:lnTo>
                  <a:pt x="1115" y="2806"/>
                </a:lnTo>
                <a:lnTo>
                  <a:pt x="1144" y="2837"/>
                </a:lnTo>
                <a:lnTo>
                  <a:pt x="1182" y="2867"/>
                </a:lnTo>
                <a:lnTo>
                  <a:pt x="1226" y="2896"/>
                </a:lnTo>
                <a:lnTo>
                  <a:pt x="1277" y="2927"/>
                </a:lnTo>
                <a:lnTo>
                  <a:pt x="1335" y="2955"/>
                </a:lnTo>
                <a:lnTo>
                  <a:pt x="1399" y="2983"/>
                </a:lnTo>
                <a:lnTo>
                  <a:pt x="1471" y="3010"/>
                </a:lnTo>
                <a:lnTo>
                  <a:pt x="1550" y="3036"/>
                </a:lnTo>
                <a:lnTo>
                  <a:pt x="1635" y="3059"/>
                </a:lnTo>
                <a:lnTo>
                  <a:pt x="1727" y="3081"/>
                </a:lnTo>
                <a:lnTo>
                  <a:pt x="1825" y="3100"/>
                </a:lnTo>
                <a:lnTo>
                  <a:pt x="1931" y="3116"/>
                </a:lnTo>
                <a:lnTo>
                  <a:pt x="2043" y="3128"/>
                </a:lnTo>
                <a:lnTo>
                  <a:pt x="2162" y="3138"/>
                </a:lnTo>
                <a:lnTo>
                  <a:pt x="2289" y="3144"/>
                </a:lnTo>
                <a:lnTo>
                  <a:pt x="2421" y="3147"/>
                </a:lnTo>
                <a:lnTo>
                  <a:pt x="2554" y="3144"/>
                </a:lnTo>
                <a:lnTo>
                  <a:pt x="2679" y="3138"/>
                </a:lnTo>
                <a:lnTo>
                  <a:pt x="2798" y="3128"/>
                </a:lnTo>
                <a:lnTo>
                  <a:pt x="2911" y="3116"/>
                </a:lnTo>
                <a:lnTo>
                  <a:pt x="3017" y="3100"/>
                </a:lnTo>
                <a:lnTo>
                  <a:pt x="3116" y="3081"/>
                </a:lnTo>
                <a:lnTo>
                  <a:pt x="3208" y="3059"/>
                </a:lnTo>
                <a:lnTo>
                  <a:pt x="3293" y="3036"/>
                </a:lnTo>
                <a:lnTo>
                  <a:pt x="3370" y="3010"/>
                </a:lnTo>
                <a:lnTo>
                  <a:pt x="3442" y="2983"/>
                </a:lnTo>
                <a:lnTo>
                  <a:pt x="3507" y="2955"/>
                </a:lnTo>
                <a:lnTo>
                  <a:pt x="3564" y="2927"/>
                </a:lnTo>
                <a:lnTo>
                  <a:pt x="3616" y="2896"/>
                </a:lnTo>
                <a:lnTo>
                  <a:pt x="3659" y="2867"/>
                </a:lnTo>
                <a:lnTo>
                  <a:pt x="3697" y="2837"/>
                </a:lnTo>
                <a:lnTo>
                  <a:pt x="3728" y="2806"/>
                </a:lnTo>
                <a:lnTo>
                  <a:pt x="3752" y="2778"/>
                </a:lnTo>
                <a:lnTo>
                  <a:pt x="3768" y="2749"/>
                </a:lnTo>
                <a:lnTo>
                  <a:pt x="3779" y="2722"/>
                </a:lnTo>
                <a:lnTo>
                  <a:pt x="3782" y="2697"/>
                </a:lnTo>
                <a:lnTo>
                  <a:pt x="3782" y="1499"/>
                </a:lnTo>
                <a:lnTo>
                  <a:pt x="2523" y="1787"/>
                </a:lnTo>
                <a:lnTo>
                  <a:pt x="2472" y="1796"/>
                </a:lnTo>
                <a:lnTo>
                  <a:pt x="2421" y="1799"/>
                </a:lnTo>
                <a:lnTo>
                  <a:pt x="2371" y="1796"/>
                </a:lnTo>
                <a:lnTo>
                  <a:pt x="2320" y="1787"/>
                </a:lnTo>
                <a:lnTo>
                  <a:pt x="1059" y="1499"/>
                </a:lnTo>
                <a:close/>
                <a:moveTo>
                  <a:pt x="4539" y="1498"/>
                </a:moveTo>
                <a:lnTo>
                  <a:pt x="4573" y="1502"/>
                </a:lnTo>
                <a:lnTo>
                  <a:pt x="4606" y="1514"/>
                </a:lnTo>
                <a:lnTo>
                  <a:pt x="4634" y="1532"/>
                </a:lnTo>
                <a:lnTo>
                  <a:pt x="4656" y="1555"/>
                </a:lnTo>
                <a:lnTo>
                  <a:pt x="4674" y="1582"/>
                </a:lnTo>
                <a:lnTo>
                  <a:pt x="4686" y="1614"/>
                </a:lnTo>
                <a:lnTo>
                  <a:pt x="4691" y="1648"/>
                </a:lnTo>
                <a:lnTo>
                  <a:pt x="4691" y="2997"/>
                </a:lnTo>
                <a:lnTo>
                  <a:pt x="4686" y="3031"/>
                </a:lnTo>
                <a:lnTo>
                  <a:pt x="4674" y="3062"/>
                </a:lnTo>
                <a:lnTo>
                  <a:pt x="4656" y="3090"/>
                </a:lnTo>
                <a:lnTo>
                  <a:pt x="4634" y="3113"/>
                </a:lnTo>
                <a:lnTo>
                  <a:pt x="4606" y="3131"/>
                </a:lnTo>
                <a:lnTo>
                  <a:pt x="4573" y="3143"/>
                </a:lnTo>
                <a:lnTo>
                  <a:pt x="4539" y="3147"/>
                </a:lnTo>
                <a:lnTo>
                  <a:pt x="4504" y="3143"/>
                </a:lnTo>
                <a:lnTo>
                  <a:pt x="4473" y="3131"/>
                </a:lnTo>
                <a:lnTo>
                  <a:pt x="4445" y="3113"/>
                </a:lnTo>
                <a:lnTo>
                  <a:pt x="4421" y="3090"/>
                </a:lnTo>
                <a:lnTo>
                  <a:pt x="4403" y="3062"/>
                </a:lnTo>
                <a:lnTo>
                  <a:pt x="4391" y="3031"/>
                </a:lnTo>
                <a:lnTo>
                  <a:pt x="4387" y="2997"/>
                </a:lnTo>
                <a:lnTo>
                  <a:pt x="4387" y="1648"/>
                </a:lnTo>
                <a:lnTo>
                  <a:pt x="4391" y="1614"/>
                </a:lnTo>
                <a:lnTo>
                  <a:pt x="4403" y="1582"/>
                </a:lnTo>
                <a:lnTo>
                  <a:pt x="4421" y="1555"/>
                </a:lnTo>
                <a:lnTo>
                  <a:pt x="4445" y="1532"/>
                </a:lnTo>
                <a:lnTo>
                  <a:pt x="4473" y="1514"/>
                </a:lnTo>
                <a:lnTo>
                  <a:pt x="4504" y="1502"/>
                </a:lnTo>
                <a:lnTo>
                  <a:pt x="4539" y="1498"/>
                </a:lnTo>
                <a:close/>
                <a:moveTo>
                  <a:pt x="2421" y="300"/>
                </a:moveTo>
                <a:lnTo>
                  <a:pt x="2387" y="304"/>
                </a:lnTo>
                <a:lnTo>
                  <a:pt x="420" y="753"/>
                </a:lnTo>
                <a:lnTo>
                  <a:pt x="387" y="764"/>
                </a:lnTo>
                <a:lnTo>
                  <a:pt x="359" y="782"/>
                </a:lnTo>
                <a:lnTo>
                  <a:pt x="335" y="806"/>
                </a:lnTo>
                <a:lnTo>
                  <a:pt x="317" y="834"/>
                </a:lnTo>
                <a:lnTo>
                  <a:pt x="307" y="865"/>
                </a:lnTo>
                <a:lnTo>
                  <a:pt x="302" y="899"/>
                </a:lnTo>
                <a:lnTo>
                  <a:pt x="307" y="933"/>
                </a:lnTo>
                <a:lnTo>
                  <a:pt x="317" y="965"/>
                </a:lnTo>
                <a:lnTo>
                  <a:pt x="335" y="992"/>
                </a:lnTo>
                <a:lnTo>
                  <a:pt x="359" y="1015"/>
                </a:lnTo>
                <a:lnTo>
                  <a:pt x="387" y="1033"/>
                </a:lnTo>
                <a:lnTo>
                  <a:pt x="420" y="1045"/>
                </a:lnTo>
                <a:lnTo>
                  <a:pt x="2387" y="1495"/>
                </a:lnTo>
                <a:lnTo>
                  <a:pt x="2421" y="1498"/>
                </a:lnTo>
                <a:lnTo>
                  <a:pt x="2454" y="1495"/>
                </a:lnTo>
                <a:lnTo>
                  <a:pt x="4421" y="1045"/>
                </a:lnTo>
                <a:lnTo>
                  <a:pt x="4454" y="1033"/>
                </a:lnTo>
                <a:lnTo>
                  <a:pt x="4482" y="1015"/>
                </a:lnTo>
                <a:lnTo>
                  <a:pt x="4506" y="992"/>
                </a:lnTo>
                <a:lnTo>
                  <a:pt x="4524" y="965"/>
                </a:lnTo>
                <a:lnTo>
                  <a:pt x="4536" y="933"/>
                </a:lnTo>
                <a:lnTo>
                  <a:pt x="4539" y="899"/>
                </a:lnTo>
                <a:lnTo>
                  <a:pt x="4536" y="865"/>
                </a:lnTo>
                <a:lnTo>
                  <a:pt x="4524" y="834"/>
                </a:lnTo>
                <a:lnTo>
                  <a:pt x="4506" y="806"/>
                </a:lnTo>
                <a:lnTo>
                  <a:pt x="4482" y="782"/>
                </a:lnTo>
                <a:lnTo>
                  <a:pt x="4454" y="764"/>
                </a:lnTo>
                <a:lnTo>
                  <a:pt x="4421" y="753"/>
                </a:lnTo>
                <a:lnTo>
                  <a:pt x="2454" y="304"/>
                </a:lnTo>
                <a:lnTo>
                  <a:pt x="2421" y="300"/>
                </a:lnTo>
                <a:close/>
                <a:moveTo>
                  <a:pt x="2421" y="0"/>
                </a:moveTo>
                <a:lnTo>
                  <a:pt x="2421" y="0"/>
                </a:lnTo>
                <a:lnTo>
                  <a:pt x="2470" y="3"/>
                </a:lnTo>
                <a:lnTo>
                  <a:pt x="2521" y="12"/>
                </a:lnTo>
                <a:lnTo>
                  <a:pt x="4489" y="460"/>
                </a:lnTo>
                <a:lnTo>
                  <a:pt x="4549" y="480"/>
                </a:lnTo>
                <a:lnTo>
                  <a:pt x="4606" y="505"/>
                </a:lnTo>
                <a:lnTo>
                  <a:pt x="4656" y="537"/>
                </a:lnTo>
                <a:lnTo>
                  <a:pt x="4702" y="576"/>
                </a:lnTo>
                <a:lnTo>
                  <a:pt x="4743" y="618"/>
                </a:lnTo>
                <a:lnTo>
                  <a:pt x="4777" y="667"/>
                </a:lnTo>
                <a:lnTo>
                  <a:pt x="4805" y="720"/>
                </a:lnTo>
                <a:lnTo>
                  <a:pt x="4825" y="778"/>
                </a:lnTo>
                <a:lnTo>
                  <a:pt x="4838" y="837"/>
                </a:lnTo>
                <a:lnTo>
                  <a:pt x="4841" y="899"/>
                </a:lnTo>
                <a:lnTo>
                  <a:pt x="4838" y="962"/>
                </a:lnTo>
                <a:lnTo>
                  <a:pt x="4825" y="1021"/>
                </a:lnTo>
                <a:lnTo>
                  <a:pt x="4805" y="1077"/>
                </a:lnTo>
                <a:lnTo>
                  <a:pt x="4777" y="1130"/>
                </a:lnTo>
                <a:lnTo>
                  <a:pt x="4743" y="1179"/>
                </a:lnTo>
                <a:lnTo>
                  <a:pt x="4702" y="1223"/>
                </a:lnTo>
                <a:lnTo>
                  <a:pt x="4656" y="1262"/>
                </a:lnTo>
                <a:lnTo>
                  <a:pt x="4606" y="1294"/>
                </a:lnTo>
                <a:lnTo>
                  <a:pt x="4549" y="1319"/>
                </a:lnTo>
                <a:lnTo>
                  <a:pt x="4489" y="1337"/>
                </a:lnTo>
                <a:lnTo>
                  <a:pt x="4086" y="1430"/>
                </a:lnTo>
                <a:lnTo>
                  <a:pt x="4086" y="2697"/>
                </a:lnTo>
                <a:lnTo>
                  <a:pt x="4083" y="2746"/>
                </a:lnTo>
                <a:lnTo>
                  <a:pt x="4075" y="2794"/>
                </a:lnTo>
                <a:lnTo>
                  <a:pt x="4063" y="2843"/>
                </a:lnTo>
                <a:lnTo>
                  <a:pt x="4045" y="2890"/>
                </a:lnTo>
                <a:lnTo>
                  <a:pt x="4023" y="2936"/>
                </a:lnTo>
                <a:lnTo>
                  <a:pt x="3995" y="2982"/>
                </a:lnTo>
                <a:lnTo>
                  <a:pt x="3960" y="3025"/>
                </a:lnTo>
                <a:lnTo>
                  <a:pt x="3922" y="3067"/>
                </a:lnTo>
                <a:lnTo>
                  <a:pt x="3875" y="3109"/>
                </a:lnTo>
                <a:lnTo>
                  <a:pt x="3825" y="3147"/>
                </a:lnTo>
                <a:lnTo>
                  <a:pt x="3768" y="3185"/>
                </a:lnTo>
                <a:lnTo>
                  <a:pt x="3704" y="3221"/>
                </a:lnTo>
                <a:lnTo>
                  <a:pt x="3636" y="3253"/>
                </a:lnTo>
                <a:lnTo>
                  <a:pt x="3560" y="3284"/>
                </a:lnTo>
                <a:lnTo>
                  <a:pt x="3476" y="3314"/>
                </a:lnTo>
                <a:lnTo>
                  <a:pt x="3388" y="3340"/>
                </a:lnTo>
                <a:lnTo>
                  <a:pt x="3291" y="3364"/>
                </a:lnTo>
                <a:lnTo>
                  <a:pt x="3189" y="3385"/>
                </a:lnTo>
                <a:lnTo>
                  <a:pt x="3080" y="3402"/>
                </a:lnTo>
                <a:lnTo>
                  <a:pt x="2962" y="3417"/>
                </a:lnTo>
                <a:lnTo>
                  <a:pt x="2838" y="3429"/>
                </a:lnTo>
                <a:lnTo>
                  <a:pt x="2706" y="3438"/>
                </a:lnTo>
                <a:lnTo>
                  <a:pt x="2567" y="3444"/>
                </a:lnTo>
                <a:lnTo>
                  <a:pt x="2421" y="3445"/>
                </a:lnTo>
                <a:lnTo>
                  <a:pt x="2274" y="3444"/>
                </a:lnTo>
                <a:lnTo>
                  <a:pt x="2135" y="3438"/>
                </a:lnTo>
                <a:lnTo>
                  <a:pt x="2004" y="3429"/>
                </a:lnTo>
                <a:lnTo>
                  <a:pt x="1879" y="3417"/>
                </a:lnTo>
                <a:lnTo>
                  <a:pt x="1763" y="3402"/>
                </a:lnTo>
                <a:lnTo>
                  <a:pt x="1652" y="3385"/>
                </a:lnTo>
                <a:lnTo>
                  <a:pt x="1550" y="3364"/>
                </a:lnTo>
                <a:lnTo>
                  <a:pt x="1454" y="3340"/>
                </a:lnTo>
                <a:lnTo>
                  <a:pt x="1365" y="3314"/>
                </a:lnTo>
                <a:lnTo>
                  <a:pt x="1283" y="3284"/>
                </a:lnTo>
                <a:lnTo>
                  <a:pt x="1207" y="3253"/>
                </a:lnTo>
                <a:lnTo>
                  <a:pt x="1137" y="3221"/>
                </a:lnTo>
                <a:lnTo>
                  <a:pt x="1074" y="3185"/>
                </a:lnTo>
                <a:lnTo>
                  <a:pt x="1016" y="3147"/>
                </a:lnTo>
                <a:lnTo>
                  <a:pt x="966" y="3109"/>
                </a:lnTo>
                <a:lnTo>
                  <a:pt x="921" y="3067"/>
                </a:lnTo>
                <a:lnTo>
                  <a:pt x="881" y="3025"/>
                </a:lnTo>
                <a:lnTo>
                  <a:pt x="848" y="2982"/>
                </a:lnTo>
                <a:lnTo>
                  <a:pt x="820" y="2936"/>
                </a:lnTo>
                <a:lnTo>
                  <a:pt x="796" y="2890"/>
                </a:lnTo>
                <a:lnTo>
                  <a:pt x="779" y="2843"/>
                </a:lnTo>
                <a:lnTo>
                  <a:pt x="766" y="2794"/>
                </a:lnTo>
                <a:lnTo>
                  <a:pt x="758" y="2746"/>
                </a:lnTo>
                <a:lnTo>
                  <a:pt x="757" y="2697"/>
                </a:lnTo>
                <a:lnTo>
                  <a:pt x="757" y="1430"/>
                </a:lnTo>
                <a:lnTo>
                  <a:pt x="352" y="1337"/>
                </a:lnTo>
                <a:lnTo>
                  <a:pt x="292" y="1319"/>
                </a:lnTo>
                <a:lnTo>
                  <a:pt x="235" y="1294"/>
                </a:lnTo>
                <a:lnTo>
                  <a:pt x="185" y="1262"/>
                </a:lnTo>
                <a:lnTo>
                  <a:pt x="139" y="1223"/>
                </a:lnTo>
                <a:lnTo>
                  <a:pt x="98" y="1179"/>
                </a:lnTo>
                <a:lnTo>
                  <a:pt x="64" y="1130"/>
                </a:lnTo>
                <a:lnTo>
                  <a:pt x="37" y="1077"/>
                </a:lnTo>
                <a:lnTo>
                  <a:pt x="16" y="1021"/>
                </a:lnTo>
                <a:lnTo>
                  <a:pt x="4" y="962"/>
                </a:lnTo>
                <a:lnTo>
                  <a:pt x="0" y="899"/>
                </a:lnTo>
                <a:lnTo>
                  <a:pt x="4" y="837"/>
                </a:lnTo>
                <a:lnTo>
                  <a:pt x="16" y="778"/>
                </a:lnTo>
                <a:lnTo>
                  <a:pt x="37" y="720"/>
                </a:lnTo>
                <a:lnTo>
                  <a:pt x="64" y="667"/>
                </a:lnTo>
                <a:lnTo>
                  <a:pt x="98" y="618"/>
                </a:lnTo>
                <a:lnTo>
                  <a:pt x="139" y="576"/>
                </a:lnTo>
                <a:lnTo>
                  <a:pt x="185" y="537"/>
                </a:lnTo>
                <a:lnTo>
                  <a:pt x="235" y="505"/>
                </a:lnTo>
                <a:lnTo>
                  <a:pt x="292" y="480"/>
                </a:lnTo>
                <a:lnTo>
                  <a:pt x="352" y="460"/>
                </a:lnTo>
                <a:lnTo>
                  <a:pt x="2318" y="12"/>
                </a:lnTo>
                <a:lnTo>
                  <a:pt x="2371" y="3"/>
                </a:lnTo>
                <a:lnTo>
                  <a:pt x="2421" y="0"/>
                </a:lnTo>
                <a:close/>
              </a:path>
            </a:pathLst>
          </a:custGeom>
          <a:solidFill>
            <a:schemeClr val="accent4"/>
          </a:solidFill>
          <a:ln>
            <a:noFill/>
          </a:ln>
        </p:spPr>
        <p:txBody>
          <a:bodyPr lIns="0" tIns="0" rIns="0" bIns="0" rtlCol="0" anchor="ctr"/>
          <a:lstStyle/>
          <a:p>
            <a:pPr algn="ctr"/>
            <a:endParaRPr lang="es-SV" sz="900"/>
          </a:p>
        </p:txBody>
      </p:sp>
      <p:grpSp>
        <p:nvGrpSpPr>
          <p:cNvPr id="29" name="Group 9"/>
          <p:cNvGrpSpPr>
            <a:grpSpLocks noChangeAspect="1"/>
          </p:cNvGrpSpPr>
          <p:nvPr/>
        </p:nvGrpSpPr>
        <p:grpSpPr bwMode="auto">
          <a:xfrm>
            <a:off x="7437663" y="5223478"/>
            <a:ext cx="408611" cy="325268"/>
            <a:chOff x="6717" y="6983"/>
            <a:chExt cx="1613" cy="1284"/>
          </a:xfrm>
          <a:solidFill>
            <a:schemeClr val="tx2"/>
          </a:solidFill>
        </p:grpSpPr>
        <p:sp>
          <p:nvSpPr>
            <p:cNvPr id="30" name="Freeform 11"/>
            <p:cNvSpPr>
              <a:spLocks noEditPoints="1"/>
            </p:cNvSpPr>
            <p:nvPr/>
          </p:nvSpPr>
          <p:spPr bwMode="auto">
            <a:xfrm>
              <a:off x="7826" y="7378"/>
              <a:ext cx="302" cy="396"/>
            </a:xfrm>
            <a:custGeom>
              <a:avLst/>
              <a:gdLst>
                <a:gd name="T0" fmla="*/ 150 w 906"/>
                <a:gd name="T1" fmla="*/ 149 h 1187"/>
                <a:gd name="T2" fmla="*/ 150 w 906"/>
                <a:gd name="T3" fmla="*/ 1038 h 1187"/>
                <a:gd name="T4" fmla="*/ 756 w 906"/>
                <a:gd name="T5" fmla="*/ 1038 h 1187"/>
                <a:gd name="T6" fmla="*/ 756 w 906"/>
                <a:gd name="T7" fmla="*/ 816 h 1187"/>
                <a:gd name="T8" fmla="*/ 302 w 906"/>
                <a:gd name="T9" fmla="*/ 149 h 1187"/>
                <a:gd name="T10" fmla="*/ 150 w 906"/>
                <a:gd name="T11" fmla="*/ 149 h 1187"/>
                <a:gd name="T12" fmla="*/ 150 w 906"/>
                <a:gd name="T13" fmla="*/ 0 h 1187"/>
                <a:gd name="T14" fmla="*/ 302 w 906"/>
                <a:gd name="T15" fmla="*/ 0 h 1187"/>
                <a:gd name="T16" fmla="*/ 332 w 906"/>
                <a:gd name="T17" fmla="*/ 3 h 1187"/>
                <a:gd name="T18" fmla="*/ 360 w 906"/>
                <a:gd name="T19" fmla="*/ 12 h 1187"/>
                <a:gd name="T20" fmla="*/ 385 w 906"/>
                <a:gd name="T21" fmla="*/ 27 h 1187"/>
                <a:gd name="T22" fmla="*/ 409 w 906"/>
                <a:gd name="T23" fmla="*/ 44 h 1187"/>
                <a:gd name="T24" fmla="*/ 428 w 906"/>
                <a:gd name="T25" fmla="*/ 67 h 1187"/>
                <a:gd name="T26" fmla="*/ 881 w 906"/>
                <a:gd name="T27" fmla="*/ 734 h 1187"/>
                <a:gd name="T28" fmla="*/ 895 w 906"/>
                <a:gd name="T29" fmla="*/ 759 h 1187"/>
                <a:gd name="T30" fmla="*/ 904 w 906"/>
                <a:gd name="T31" fmla="*/ 787 h 1187"/>
                <a:gd name="T32" fmla="*/ 906 w 906"/>
                <a:gd name="T33" fmla="*/ 816 h 1187"/>
                <a:gd name="T34" fmla="*/ 906 w 906"/>
                <a:gd name="T35" fmla="*/ 1038 h 1187"/>
                <a:gd name="T36" fmla="*/ 902 w 906"/>
                <a:gd name="T37" fmla="*/ 1073 h 1187"/>
                <a:gd name="T38" fmla="*/ 892 w 906"/>
                <a:gd name="T39" fmla="*/ 1103 h 1187"/>
                <a:gd name="T40" fmla="*/ 874 w 906"/>
                <a:gd name="T41" fmla="*/ 1131 h 1187"/>
                <a:gd name="T42" fmla="*/ 850 w 906"/>
                <a:gd name="T43" fmla="*/ 1155 h 1187"/>
                <a:gd name="T44" fmla="*/ 822 w 906"/>
                <a:gd name="T45" fmla="*/ 1172 h 1187"/>
                <a:gd name="T46" fmla="*/ 790 w 906"/>
                <a:gd name="T47" fmla="*/ 1182 h 1187"/>
                <a:gd name="T48" fmla="*/ 756 w 906"/>
                <a:gd name="T49" fmla="*/ 1187 h 1187"/>
                <a:gd name="T50" fmla="*/ 150 w 906"/>
                <a:gd name="T51" fmla="*/ 1187 h 1187"/>
                <a:gd name="T52" fmla="*/ 116 w 906"/>
                <a:gd name="T53" fmla="*/ 1182 h 1187"/>
                <a:gd name="T54" fmla="*/ 85 w 906"/>
                <a:gd name="T55" fmla="*/ 1172 h 1187"/>
                <a:gd name="T56" fmla="*/ 56 w 906"/>
                <a:gd name="T57" fmla="*/ 1155 h 1187"/>
                <a:gd name="T58" fmla="*/ 32 w 906"/>
                <a:gd name="T59" fmla="*/ 1131 h 1187"/>
                <a:gd name="T60" fmla="*/ 15 w 906"/>
                <a:gd name="T61" fmla="*/ 1103 h 1187"/>
                <a:gd name="T62" fmla="*/ 4 w 906"/>
                <a:gd name="T63" fmla="*/ 1073 h 1187"/>
                <a:gd name="T64" fmla="*/ 0 w 906"/>
                <a:gd name="T65" fmla="*/ 1038 h 1187"/>
                <a:gd name="T66" fmla="*/ 0 w 906"/>
                <a:gd name="T67" fmla="*/ 149 h 1187"/>
                <a:gd name="T68" fmla="*/ 4 w 906"/>
                <a:gd name="T69" fmla="*/ 116 h 1187"/>
                <a:gd name="T70" fmla="*/ 15 w 906"/>
                <a:gd name="T71" fmla="*/ 83 h 1187"/>
                <a:gd name="T72" fmla="*/ 32 w 906"/>
                <a:gd name="T73" fmla="*/ 56 h 1187"/>
                <a:gd name="T74" fmla="*/ 56 w 906"/>
                <a:gd name="T75" fmla="*/ 34 h 1187"/>
                <a:gd name="T76" fmla="*/ 85 w 906"/>
                <a:gd name="T77" fmla="*/ 16 h 1187"/>
                <a:gd name="T78" fmla="*/ 116 w 906"/>
                <a:gd name="T79" fmla="*/ 5 h 1187"/>
                <a:gd name="T80" fmla="*/ 150 w 906"/>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187">
                  <a:moveTo>
                    <a:pt x="150" y="149"/>
                  </a:moveTo>
                  <a:lnTo>
                    <a:pt x="150" y="1038"/>
                  </a:lnTo>
                  <a:lnTo>
                    <a:pt x="756" y="1038"/>
                  </a:lnTo>
                  <a:lnTo>
                    <a:pt x="756" y="816"/>
                  </a:lnTo>
                  <a:lnTo>
                    <a:pt x="302" y="149"/>
                  </a:lnTo>
                  <a:lnTo>
                    <a:pt x="150" y="149"/>
                  </a:lnTo>
                  <a:close/>
                  <a:moveTo>
                    <a:pt x="150" y="0"/>
                  </a:moveTo>
                  <a:lnTo>
                    <a:pt x="302" y="0"/>
                  </a:lnTo>
                  <a:lnTo>
                    <a:pt x="332" y="3"/>
                  </a:lnTo>
                  <a:lnTo>
                    <a:pt x="360" y="12"/>
                  </a:lnTo>
                  <a:lnTo>
                    <a:pt x="385" y="27"/>
                  </a:lnTo>
                  <a:lnTo>
                    <a:pt x="409" y="44"/>
                  </a:lnTo>
                  <a:lnTo>
                    <a:pt x="428" y="67"/>
                  </a:lnTo>
                  <a:lnTo>
                    <a:pt x="881" y="734"/>
                  </a:lnTo>
                  <a:lnTo>
                    <a:pt x="895" y="759"/>
                  </a:lnTo>
                  <a:lnTo>
                    <a:pt x="904" y="787"/>
                  </a:lnTo>
                  <a:lnTo>
                    <a:pt x="906" y="816"/>
                  </a:lnTo>
                  <a:lnTo>
                    <a:pt x="906" y="1038"/>
                  </a:lnTo>
                  <a:lnTo>
                    <a:pt x="902" y="1073"/>
                  </a:lnTo>
                  <a:lnTo>
                    <a:pt x="892" y="1103"/>
                  </a:lnTo>
                  <a:lnTo>
                    <a:pt x="874" y="1131"/>
                  </a:lnTo>
                  <a:lnTo>
                    <a:pt x="850" y="1155"/>
                  </a:lnTo>
                  <a:lnTo>
                    <a:pt x="822" y="1172"/>
                  </a:lnTo>
                  <a:lnTo>
                    <a:pt x="790" y="1182"/>
                  </a:lnTo>
                  <a:lnTo>
                    <a:pt x="756"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a:noFill/>
            </a:ln>
          </p:spPr>
          <p:txBody>
            <a:bodyPr lIns="0" tIns="0" rIns="0" bIns="0" rtlCol="0" anchor="ctr"/>
            <a:lstStyle/>
            <a:p>
              <a:pPr algn="ctr"/>
              <a:endParaRPr lang="es-SV" sz="900"/>
            </a:p>
          </p:txBody>
        </p:sp>
        <p:sp>
          <p:nvSpPr>
            <p:cNvPr id="31" name="Freeform 12"/>
            <p:cNvSpPr>
              <a:spLocks noEditPoints="1"/>
            </p:cNvSpPr>
            <p:nvPr/>
          </p:nvSpPr>
          <p:spPr bwMode="auto">
            <a:xfrm>
              <a:off x="6717" y="6983"/>
              <a:ext cx="1613" cy="1284"/>
            </a:xfrm>
            <a:custGeom>
              <a:avLst/>
              <a:gdLst>
                <a:gd name="T0" fmla="*/ 3414 w 4838"/>
                <a:gd name="T1" fmla="*/ 3052 h 3853"/>
                <a:gd name="T2" fmla="*/ 3331 w 4838"/>
                <a:gd name="T3" fmla="*/ 3308 h 3853"/>
                <a:gd name="T4" fmla="*/ 3490 w 4838"/>
                <a:gd name="T5" fmla="*/ 3523 h 3853"/>
                <a:gd name="T6" fmla="*/ 3767 w 4838"/>
                <a:gd name="T7" fmla="*/ 3523 h 3853"/>
                <a:gd name="T8" fmla="*/ 3927 w 4838"/>
                <a:gd name="T9" fmla="*/ 3308 h 3853"/>
                <a:gd name="T10" fmla="*/ 3842 w 4838"/>
                <a:gd name="T11" fmla="*/ 3052 h 3853"/>
                <a:gd name="T12" fmla="*/ 1663 w 4838"/>
                <a:gd name="T13" fmla="*/ 2964 h 3853"/>
                <a:gd name="T14" fmla="*/ 1419 w 4838"/>
                <a:gd name="T15" fmla="*/ 3085 h 3853"/>
                <a:gd name="T16" fmla="*/ 1376 w 4838"/>
                <a:gd name="T17" fmla="*/ 3354 h 3853"/>
                <a:gd name="T18" fmla="*/ 1568 w 4838"/>
                <a:gd name="T19" fmla="*/ 3542 h 3853"/>
                <a:gd name="T20" fmla="*/ 1842 w 4838"/>
                <a:gd name="T21" fmla="*/ 3500 h 3853"/>
                <a:gd name="T22" fmla="*/ 1966 w 4838"/>
                <a:gd name="T23" fmla="*/ 3260 h 3853"/>
                <a:gd name="T24" fmla="*/ 1842 w 4838"/>
                <a:gd name="T25" fmla="*/ 3021 h 3853"/>
                <a:gd name="T26" fmla="*/ 3175 w 4838"/>
                <a:gd name="T27" fmla="*/ 2075 h 3853"/>
                <a:gd name="T28" fmla="*/ 3042 w 4838"/>
                <a:gd name="T29" fmla="*/ 2389 h 3853"/>
                <a:gd name="T30" fmla="*/ 2721 w 4838"/>
                <a:gd name="T31" fmla="*/ 2520 h 3853"/>
                <a:gd name="T32" fmla="*/ 813 w 4838"/>
                <a:gd name="T33" fmla="*/ 3079 h 3853"/>
                <a:gd name="T34" fmla="*/ 1133 w 4838"/>
                <a:gd name="T35" fmla="*/ 2980 h 3853"/>
                <a:gd name="T36" fmla="*/ 1446 w 4838"/>
                <a:gd name="T37" fmla="*/ 2707 h 3853"/>
                <a:gd name="T38" fmla="*/ 1881 w 4838"/>
                <a:gd name="T39" fmla="*/ 2707 h 3853"/>
                <a:gd name="T40" fmla="*/ 2193 w 4838"/>
                <a:gd name="T41" fmla="*/ 2980 h 3853"/>
                <a:gd name="T42" fmla="*/ 3136 w 4838"/>
                <a:gd name="T43" fmla="*/ 2920 h 3853"/>
                <a:gd name="T44" fmla="*/ 3480 w 4838"/>
                <a:gd name="T45" fmla="*/ 2685 h 3853"/>
                <a:gd name="T46" fmla="*/ 3912 w 4838"/>
                <a:gd name="T47" fmla="*/ 2736 h 3853"/>
                <a:gd name="T48" fmla="*/ 4189 w 4838"/>
                <a:gd name="T49" fmla="*/ 3044 h 3853"/>
                <a:gd name="T50" fmla="*/ 4503 w 4838"/>
                <a:gd name="T51" fmla="*/ 3057 h 3853"/>
                <a:gd name="T52" fmla="*/ 4525 w 4838"/>
                <a:gd name="T53" fmla="*/ 2019 h 3853"/>
                <a:gd name="T54" fmla="*/ 3809 w 4838"/>
                <a:gd name="T55" fmla="*/ 1041 h 3853"/>
                <a:gd name="T56" fmla="*/ 359 w 4838"/>
                <a:gd name="T57" fmla="*/ 330 h 3853"/>
                <a:gd name="T58" fmla="*/ 307 w 4838"/>
                <a:gd name="T59" fmla="*/ 2109 h 3853"/>
                <a:gd name="T60" fmla="*/ 453 w 4838"/>
                <a:gd name="T61" fmla="*/ 2223 h 3853"/>
                <a:gd name="T62" fmla="*/ 2858 w 4838"/>
                <a:gd name="T63" fmla="*/ 2140 h 3853"/>
                <a:gd name="T64" fmla="*/ 2840 w 4838"/>
                <a:gd name="T65" fmla="*/ 352 h 3853"/>
                <a:gd name="T66" fmla="*/ 453 w 4838"/>
                <a:gd name="T67" fmla="*/ 0 h 3853"/>
                <a:gd name="T68" fmla="*/ 2999 w 4838"/>
                <a:gd name="T69" fmla="*/ 94 h 3853"/>
                <a:gd name="T70" fmla="*/ 3172 w 4838"/>
                <a:gd name="T71" fmla="*/ 384 h 3853"/>
                <a:gd name="T72" fmla="*/ 3945 w 4838"/>
                <a:gd name="T73" fmla="*/ 771 h 3853"/>
                <a:gd name="T74" fmla="*/ 4762 w 4838"/>
                <a:gd name="T75" fmla="*/ 1829 h 3853"/>
                <a:gd name="T76" fmla="*/ 4838 w 4838"/>
                <a:gd name="T77" fmla="*/ 2964 h 3853"/>
                <a:gd name="T78" fmla="*/ 4706 w 4838"/>
                <a:gd name="T79" fmla="*/ 3278 h 3853"/>
                <a:gd name="T80" fmla="*/ 4384 w 4838"/>
                <a:gd name="T81" fmla="*/ 3408 h 3853"/>
                <a:gd name="T82" fmla="*/ 4028 w 4838"/>
                <a:gd name="T83" fmla="*/ 3704 h 3853"/>
                <a:gd name="T84" fmla="*/ 3629 w 4838"/>
                <a:gd name="T85" fmla="*/ 3853 h 3853"/>
                <a:gd name="T86" fmla="*/ 3230 w 4838"/>
                <a:gd name="T87" fmla="*/ 3704 h 3853"/>
                <a:gd name="T88" fmla="*/ 2247 w 4838"/>
                <a:gd name="T89" fmla="*/ 3408 h 3853"/>
                <a:gd name="T90" fmla="*/ 2006 w 4838"/>
                <a:gd name="T91" fmla="*/ 3748 h 3853"/>
                <a:gd name="T92" fmla="*/ 1587 w 4838"/>
                <a:gd name="T93" fmla="*/ 3848 h 3853"/>
                <a:gd name="T94" fmla="*/ 1214 w 4838"/>
                <a:gd name="T95" fmla="*/ 3654 h 3853"/>
                <a:gd name="T96" fmla="*/ 846 w 4838"/>
                <a:gd name="T97" fmla="*/ 3405 h 3853"/>
                <a:gd name="T98" fmla="*/ 548 w 4838"/>
                <a:gd name="T99" fmla="*/ 3235 h 3853"/>
                <a:gd name="T100" fmla="*/ 453 w 4838"/>
                <a:gd name="T101" fmla="*/ 2520 h 3853"/>
                <a:gd name="T102" fmla="*/ 133 w 4838"/>
                <a:gd name="T103" fmla="*/ 2389 h 3853"/>
                <a:gd name="T104" fmla="*/ 0 w 4838"/>
                <a:gd name="T105" fmla="*/ 2075 h 3853"/>
                <a:gd name="T106" fmla="*/ 95 w 4838"/>
                <a:gd name="T107" fmla="*/ 174 h 3853"/>
                <a:gd name="T108" fmla="*/ 392 w 4838"/>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38" h="3853">
                  <a:moveTo>
                    <a:pt x="3629" y="2964"/>
                  </a:moveTo>
                  <a:lnTo>
                    <a:pt x="3580" y="2968"/>
                  </a:lnTo>
                  <a:lnTo>
                    <a:pt x="3534" y="2979"/>
                  </a:lnTo>
                  <a:lnTo>
                    <a:pt x="3490" y="2998"/>
                  </a:lnTo>
                  <a:lnTo>
                    <a:pt x="3450" y="3021"/>
                  </a:lnTo>
                  <a:lnTo>
                    <a:pt x="3414" y="3052"/>
                  </a:lnTo>
                  <a:lnTo>
                    <a:pt x="3385" y="3085"/>
                  </a:lnTo>
                  <a:lnTo>
                    <a:pt x="3361" y="3125"/>
                  </a:lnTo>
                  <a:lnTo>
                    <a:pt x="3342" y="3167"/>
                  </a:lnTo>
                  <a:lnTo>
                    <a:pt x="3331" y="3212"/>
                  </a:lnTo>
                  <a:lnTo>
                    <a:pt x="3327" y="3260"/>
                  </a:lnTo>
                  <a:lnTo>
                    <a:pt x="3331" y="3308"/>
                  </a:lnTo>
                  <a:lnTo>
                    <a:pt x="3342" y="3354"/>
                  </a:lnTo>
                  <a:lnTo>
                    <a:pt x="3361" y="3396"/>
                  </a:lnTo>
                  <a:lnTo>
                    <a:pt x="3385" y="3435"/>
                  </a:lnTo>
                  <a:lnTo>
                    <a:pt x="3414" y="3470"/>
                  </a:lnTo>
                  <a:lnTo>
                    <a:pt x="3450" y="3500"/>
                  </a:lnTo>
                  <a:lnTo>
                    <a:pt x="3490" y="3523"/>
                  </a:lnTo>
                  <a:lnTo>
                    <a:pt x="3534" y="3542"/>
                  </a:lnTo>
                  <a:lnTo>
                    <a:pt x="3580" y="3552"/>
                  </a:lnTo>
                  <a:lnTo>
                    <a:pt x="3629" y="3556"/>
                  </a:lnTo>
                  <a:lnTo>
                    <a:pt x="3678" y="3552"/>
                  </a:lnTo>
                  <a:lnTo>
                    <a:pt x="3724" y="3542"/>
                  </a:lnTo>
                  <a:lnTo>
                    <a:pt x="3767" y="3523"/>
                  </a:lnTo>
                  <a:lnTo>
                    <a:pt x="3808" y="3500"/>
                  </a:lnTo>
                  <a:lnTo>
                    <a:pt x="3842" y="3470"/>
                  </a:lnTo>
                  <a:lnTo>
                    <a:pt x="3873" y="3435"/>
                  </a:lnTo>
                  <a:lnTo>
                    <a:pt x="3897" y="3396"/>
                  </a:lnTo>
                  <a:lnTo>
                    <a:pt x="3916" y="3354"/>
                  </a:lnTo>
                  <a:lnTo>
                    <a:pt x="3927" y="3308"/>
                  </a:lnTo>
                  <a:lnTo>
                    <a:pt x="3931" y="3260"/>
                  </a:lnTo>
                  <a:lnTo>
                    <a:pt x="3927" y="3212"/>
                  </a:lnTo>
                  <a:lnTo>
                    <a:pt x="3916" y="3167"/>
                  </a:lnTo>
                  <a:lnTo>
                    <a:pt x="3897" y="3125"/>
                  </a:lnTo>
                  <a:lnTo>
                    <a:pt x="3873" y="3085"/>
                  </a:lnTo>
                  <a:lnTo>
                    <a:pt x="3842" y="3052"/>
                  </a:lnTo>
                  <a:lnTo>
                    <a:pt x="3808" y="3021"/>
                  </a:lnTo>
                  <a:lnTo>
                    <a:pt x="3767" y="2998"/>
                  </a:lnTo>
                  <a:lnTo>
                    <a:pt x="3724" y="2979"/>
                  </a:lnTo>
                  <a:lnTo>
                    <a:pt x="3678" y="2968"/>
                  </a:lnTo>
                  <a:lnTo>
                    <a:pt x="3629" y="2964"/>
                  </a:lnTo>
                  <a:close/>
                  <a:moveTo>
                    <a:pt x="1663" y="2964"/>
                  </a:moveTo>
                  <a:lnTo>
                    <a:pt x="1614" y="2968"/>
                  </a:lnTo>
                  <a:lnTo>
                    <a:pt x="1568" y="2979"/>
                  </a:lnTo>
                  <a:lnTo>
                    <a:pt x="1525" y="2998"/>
                  </a:lnTo>
                  <a:lnTo>
                    <a:pt x="1485" y="3021"/>
                  </a:lnTo>
                  <a:lnTo>
                    <a:pt x="1449" y="3052"/>
                  </a:lnTo>
                  <a:lnTo>
                    <a:pt x="1419" y="3085"/>
                  </a:lnTo>
                  <a:lnTo>
                    <a:pt x="1394" y="3125"/>
                  </a:lnTo>
                  <a:lnTo>
                    <a:pt x="1376" y="3167"/>
                  </a:lnTo>
                  <a:lnTo>
                    <a:pt x="1364" y="3212"/>
                  </a:lnTo>
                  <a:lnTo>
                    <a:pt x="1361" y="3260"/>
                  </a:lnTo>
                  <a:lnTo>
                    <a:pt x="1364" y="3308"/>
                  </a:lnTo>
                  <a:lnTo>
                    <a:pt x="1376" y="3354"/>
                  </a:lnTo>
                  <a:lnTo>
                    <a:pt x="1394" y="3396"/>
                  </a:lnTo>
                  <a:lnTo>
                    <a:pt x="1419" y="3435"/>
                  </a:lnTo>
                  <a:lnTo>
                    <a:pt x="1449" y="3470"/>
                  </a:lnTo>
                  <a:lnTo>
                    <a:pt x="1485" y="3500"/>
                  </a:lnTo>
                  <a:lnTo>
                    <a:pt x="1525" y="3523"/>
                  </a:lnTo>
                  <a:lnTo>
                    <a:pt x="1568" y="3542"/>
                  </a:lnTo>
                  <a:lnTo>
                    <a:pt x="1614" y="3552"/>
                  </a:lnTo>
                  <a:lnTo>
                    <a:pt x="1663" y="3556"/>
                  </a:lnTo>
                  <a:lnTo>
                    <a:pt x="1712" y="3552"/>
                  </a:lnTo>
                  <a:lnTo>
                    <a:pt x="1759" y="3542"/>
                  </a:lnTo>
                  <a:lnTo>
                    <a:pt x="1802" y="3523"/>
                  </a:lnTo>
                  <a:lnTo>
                    <a:pt x="1842" y="3500"/>
                  </a:lnTo>
                  <a:lnTo>
                    <a:pt x="1878" y="3470"/>
                  </a:lnTo>
                  <a:lnTo>
                    <a:pt x="1908" y="3435"/>
                  </a:lnTo>
                  <a:lnTo>
                    <a:pt x="1933" y="3396"/>
                  </a:lnTo>
                  <a:lnTo>
                    <a:pt x="1951" y="3354"/>
                  </a:lnTo>
                  <a:lnTo>
                    <a:pt x="1963" y="3308"/>
                  </a:lnTo>
                  <a:lnTo>
                    <a:pt x="1966" y="3260"/>
                  </a:lnTo>
                  <a:lnTo>
                    <a:pt x="1963" y="3212"/>
                  </a:lnTo>
                  <a:lnTo>
                    <a:pt x="1951" y="3167"/>
                  </a:lnTo>
                  <a:lnTo>
                    <a:pt x="1933" y="3125"/>
                  </a:lnTo>
                  <a:lnTo>
                    <a:pt x="1908" y="3085"/>
                  </a:lnTo>
                  <a:lnTo>
                    <a:pt x="1878" y="3052"/>
                  </a:lnTo>
                  <a:lnTo>
                    <a:pt x="1842" y="3021"/>
                  </a:lnTo>
                  <a:lnTo>
                    <a:pt x="1802" y="2998"/>
                  </a:lnTo>
                  <a:lnTo>
                    <a:pt x="1759" y="2979"/>
                  </a:lnTo>
                  <a:lnTo>
                    <a:pt x="1712" y="2968"/>
                  </a:lnTo>
                  <a:lnTo>
                    <a:pt x="1663" y="2964"/>
                  </a:lnTo>
                  <a:close/>
                  <a:moveTo>
                    <a:pt x="3175" y="1038"/>
                  </a:moveTo>
                  <a:lnTo>
                    <a:pt x="3175" y="2075"/>
                  </a:lnTo>
                  <a:lnTo>
                    <a:pt x="3172" y="2135"/>
                  </a:lnTo>
                  <a:lnTo>
                    <a:pt x="3160" y="2194"/>
                  </a:lnTo>
                  <a:lnTo>
                    <a:pt x="3139" y="2248"/>
                  </a:lnTo>
                  <a:lnTo>
                    <a:pt x="3114" y="2299"/>
                  </a:lnTo>
                  <a:lnTo>
                    <a:pt x="3081" y="2347"/>
                  </a:lnTo>
                  <a:lnTo>
                    <a:pt x="3042" y="2389"/>
                  </a:lnTo>
                  <a:lnTo>
                    <a:pt x="2999" y="2427"/>
                  </a:lnTo>
                  <a:lnTo>
                    <a:pt x="2950" y="2459"/>
                  </a:lnTo>
                  <a:lnTo>
                    <a:pt x="2898" y="2485"/>
                  </a:lnTo>
                  <a:lnTo>
                    <a:pt x="2841" y="2504"/>
                  </a:lnTo>
                  <a:lnTo>
                    <a:pt x="2783" y="2516"/>
                  </a:lnTo>
                  <a:lnTo>
                    <a:pt x="2721" y="2520"/>
                  </a:lnTo>
                  <a:lnTo>
                    <a:pt x="756" y="2520"/>
                  </a:lnTo>
                  <a:lnTo>
                    <a:pt x="756" y="2964"/>
                  </a:lnTo>
                  <a:lnTo>
                    <a:pt x="759" y="2998"/>
                  </a:lnTo>
                  <a:lnTo>
                    <a:pt x="771" y="3030"/>
                  </a:lnTo>
                  <a:lnTo>
                    <a:pt x="789" y="3057"/>
                  </a:lnTo>
                  <a:lnTo>
                    <a:pt x="813" y="3079"/>
                  </a:lnTo>
                  <a:lnTo>
                    <a:pt x="841" y="3097"/>
                  </a:lnTo>
                  <a:lnTo>
                    <a:pt x="873" y="3109"/>
                  </a:lnTo>
                  <a:lnTo>
                    <a:pt x="907" y="3113"/>
                  </a:lnTo>
                  <a:lnTo>
                    <a:pt x="1080" y="3113"/>
                  </a:lnTo>
                  <a:lnTo>
                    <a:pt x="1102" y="3044"/>
                  </a:lnTo>
                  <a:lnTo>
                    <a:pt x="1133" y="2980"/>
                  </a:lnTo>
                  <a:lnTo>
                    <a:pt x="1170" y="2920"/>
                  </a:lnTo>
                  <a:lnTo>
                    <a:pt x="1214" y="2866"/>
                  </a:lnTo>
                  <a:lnTo>
                    <a:pt x="1264" y="2817"/>
                  </a:lnTo>
                  <a:lnTo>
                    <a:pt x="1319" y="2773"/>
                  </a:lnTo>
                  <a:lnTo>
                    <a:pt x="1380" y="2736"/>
                  </a:lnTo>
                  <a:lnTo>
                    <a:pt x="1446" y="2707"/>
                  </a:lnTo>
                  <a:lnTo>
                    <a:pt x="1516" y="2685"/>
                  </a:lnTo>
                  <a:lnTo>
                    <a:pt x="1587" y="2672"/>
                  </a:lnTo>
                  <a:lnTo>
                    <a:pt x="1663" y="2668"/>
                  </a:lnTo>
                  <a:lnTo>
                    <a:pt x="1739" y="2672"/>
                  </a:lnTo>
                  <a:lnTo>
                    <a:pt x="1811" y="2685"/>
                  </a:lnTo>
                  <a:lnTo>
                    <a:pt x="1881" y="2707"/>
                  </a:lnTo>
                  <a:lnTo>
                    <a:pt x="1946" y="2736"/>
                  </a:lnTo>
                  <a:lnTo>
                    <a:pt x="2007" y="2773"/>
                  </a:lnTo>
                  <a:lnTo>
                    <a:pt x="2062" y="2817"/>
                  </a:lnTo>
                  <a:lnTo>
                    <a:pt x="2113" y="2866"/>
                  </a:lnTo>
                  <a:lnTo>
                    <a:pt x="2156" y="2920"/>
                  </a:lnTo>
                  <a:lnTo>
                    <a:pt x="2193" y="2980"/>
                  </a:lnTo>
                  <a:lnTo>
                    <a:pt x="2225" y="3044"/>
                  </a:lnTo>
                  <a:lnTo>
                    <a:pt x="2247" y="3113"/>
                  </a:lnTo>
                  <a:lnTo>
                    <a:pt x="3045" y="3113"/>
                  </a:lnTo>
                  <a:lnTo>
                    <a:pt x="3068" y="3044"/>
                  </a:lnTo>
                  <a:lnTo>
                    <a:pt x="3097" y="2980"/>
                  </a:lnTo>
                  <a:lnTo>
                    <a:pt x="3136" y="2920"/>
                  </a:lnTo>
                  <a:lnTo>
                    <a:pt x="3179" y="2866"/>
                  </a:lnTo>
                  <a:lnTo>
                    <a:pt x="3230" y="2817"/>
                  </a:lnTo>
                  <a:lnTo>
                    <a:pt x="3285" y="2773"/>
                  </a:lnTo>
                  <a:lnTo>
                    <a:pt x="3346" y="2736"/>
                  </a:lnTo>
                  <a:lnTo>
                    <a:pt x="3412" y="2707"/>
                  </a:lnTo>
                  <a:lnTo>
                    <a:pt x="3480" y="2685"/>
                  </a:lnTo>
                  <a:lnTo>
                    <a:pt x="3553" y="2672"/>
                  </a:lnTo>
                  <a:lnTo>
                    <a:pt x="3629" y="2668"/>
                  </a:lnTo>
                  <a:lnTo>
                    <a:pt x="3705" y="2672"/>
                  </a:lnTo>
                  <a:lnTo>
                    <a:pt x="3776" y="2685"/>
                  </a:lnTo>
                  <a:lnTo>
                    <a:pt x="3846" y="2707"/>
                  </a:lnTo>
                  <a:lnTo>
                    <a:pt x="3912" y="2736"/>
                  </a:lnTo>
                  <a:lnTo>
                    <a:pt x="3971" y="2773"/>
                  </a:lnTo>
                  <a:lnTo>
                    <a:pt x="4028" y="2817"/>
                  </a:lnTo>
                  <a:lnTo>
                    <a:pt x="4079" y="2866"/>
                  </a:lnTo>
                  <a:lnTo>
                    <a:pt x="4122" y="2920"/>
                  </a:lnTo>
                  <a:lnTo>
                    <a:pt x="4159" y="2980"/>
                  </a:lnTo>
                  <a:lnTo>
                    <a:pt x="4189" y="3044"/>
                  </a:lnTo>
                  <a:lnTo>
                    <a:pt x="4211" y="3113"/>
                  </a:lnTo>
                  <a:lnTo>
                    <a:pt x="4384" y="3113"/>
                  </a:lnTo>
                  <a:lnTo>
                    <a:pt x="4420" y="3109"/>
                  </a:lnTo>
                  <a:lnTo>
                    <a:pt x="4451" y="3097"/>
                  </a:lnTo>
                  <a:lnTo>
                    <a:pt x="4479" y="3079"/>
                  </a:lnTo>
                  <a:lnTo>
                    <a:pt x="4503" y="3057"/>
                  </a:lnTo>
                  <a:lnTo>
                    <a:pt x="4521" y="3030"/>
                  </a:lnTo>
                  <a:lnTo>
                    <a:pt x="4531" y="2998"/>
                  </a:lnTo>
                  <a:lnTo>
                    <a:pt x="4536" y="2964"/>
                  </a:lnTo>
                  <a:lnTo>
                    <a:pt x="4536" y="2075"/>
                  </a:lnTo>
                  <a:lnTo>
                    <a:pt x="4533" y="2046"/>
                  </a:lnTo>
                  <a:lnTo>
                    <a:pt x="4525" y="2019"/>
                  </a:lnTo>
                  <a:lnTo>
                    <a:pt x="4510" y="1994"/>
                  </a:lnTo>
                  <a:lnTo>
                    <a:pt x="3906" y="1104"/>
                  </a:lnTo>
                  <a:lnTo>
                    <a:pt x="3887" y="1082"/>
                  </a:lnTo>
                  <a:lnTo>
                    <a:pt x="3864" y="1063"/>
                  </a:lnTo>
                  <a:lnTo>
                    <a:pt x="3837" y="1050"/>
                  </a:lnTo>
                  <a:lnTo>
                    <a:pt x="3809" y="1041"/>
                  </a:lnTo>
                  <a:lnTo>
                    <a:pt x="3779" y="1038"/>
                  </a:lnTo>
                  <a:lnTo>
                    <a:pt x="3175" y="1038"/>
                  </a:lnTo>
                  <a:close/>
                  <a:moveTo>
                    <a:pt x="453" y="298"/>
                  </a:moveTo>
                  <a:lnTo>
                    <a:pt x="418"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8" y="2220"/>
                  </a:lnTo>
                  <a:lnTo>
                    <a:pt x="453" y="2223"/>
                  </a:lnTo>
                  <a:lnTo>
                    <a:pt x="2721" y="2223"/>
                  </a:lnTo>
                  <a:lnTo>
                    <a:pt x="2756" y="2220"/>
                  </a:lnTo>
                  <a:lnTo>
                    <a:pt x="2788" y="2208"/>
                  </a:lnTo>
                  <a:lnTo>
                    <a:pt x="2816" y="2191"/>
                  </a:lnTo>
                  <a:lnTo>
                    <a:pt x="2840" y="2167"/>
                  </a:lnTo>
                  <a:lnTo>
                    <a:pt x="2858" y="2140"/>
                  </a:lnTo>
                  <a:lnTo>
                    <a:pt x="2868" y="2109"/>
                  </a:lnTo>
                  <a:lnTo>
                    <a:pt x="2872" y="2075"/>
                  </a:lnTo>
                  <a:lnTo>
                    <a:pt x="2872" y="446"/>
                  </a:lnTo>
                  <a:lnTo>
                    <a:pt x="2868" y="411"/>
                  </a:lnTo>
                  <a:lnTo>
                    <a:pt x="2858" y="380"/>
                  </a:lnTo>
                  <a:lnTo>
                    <a:pt x="2840" y="352"/>
                  </a:lnTo>
                  <a:lnTo>
                    <a:pt x="2816" y="330"/>
                  </a:lnTo>
                  <a:lnTo>
                    <a:pt x="2788" y="313"/>
                  </a:lnTo>
                  <a:lnTo>
                    <a:pt x="2756" y="301"/>
                  </a:lnTo>
                  <a:lnTo>
                    <a:pt x="2721" y="298"/>
                  </a:lnTo>
                  <a:lnTo>
                    <a:pt x="453" y="298"/>
                  </a:lnTo>
                  <a:close/>
                  <a:moveTo>
                    <a:pt x="453" y="0"/>
                  </a:moveTo>
                  <a:lnTo>
                    <a:pt x="2721" y="0"/>
                  </a:lnTo>
                  <a:lnTo>
                    <a:pt x="2783" y="5"/>
                  </a:lnTo>
                  <a:lnTo>
                    <a:pt x="2841" y="17"/>
                  </a:lnTo>
                  <a:lnTo>
                    <a:pt x="2898" y="35"/>
                  </a:lnTo>
                  <a:lnTo>
                    <a:pt x="2950" y="62"/>
                  </a:lnTo>
                  <a:lnTo>
                    <a:pt x="2999" y="94"/>
                  </a:lnTo>
                  <a:lnTo>
                    <a:pt x="3042" y="132"/>
                  </a:lnTo>
                  <a:lnTo>
                    <a:pt x="3081" y="174"/>
                  </a:lnTo>
                  <a:lnTo>
                    <a:pt x="3114" y="221"/>
                  </a:lnTo>
                  <a:lnTo>
                    <a:pt x="3139" y="272"/>
                  </a:lnTo>
                  <a:lnTo>
                    <a:pt x="3160" y="327"/>
                  </a:lnTo>
                  <a:lnTo>
                    <a:pt x="3172" y="384"/>
                  </a:lnTo>
                  <a:lnTo>
                    <a:pt x="3175" y="446"/>
                  </a:lnTo>
                  <a:lnTo>
                    <a:pt x="3175" y="742"/>
                  </a:lnTo>
                  <a:lnTo>
                    <a:pt x="3779" y="742"/>
                  </a:lnTo>
                  <a:lnTo>
                    <a:pt x="3836" y="745"/>
                  </a:lnTo>
                  <a:lnTo>
                    <a:pt x="3891" y="755"/>
                  </a:lnTo>
                  <a:lnTo>
                    <a:pt x="3945" y="771"/>
                  </a:lnTo>
                  <a:lnTo>
                    <a:pt x="3994" y="794"/>
                  </a:lnTo>
                  <a:lnTo>
                    <a:pt x="4041" y="822"/>
                  </a:lnTo>
                  <a:lnTo>
                    <a:pt x="4085" y="857"/>
                  </a:lnTo>
                  <a:lnTo>
                    <a:pt x="4123" y="895"/>
                  </a:lnTo>
                  <a:lnTo>
                    <a:pt x="4158" y="940"/>
                  </a:lnTo>
                  <a:lnTo>
                    <a:pt x="4762" y="1829"/>
                  </a:lnTo>
                  <a:lnTo>
                    <a:pt x="4789" y="1874"/>
                  </a:lnTo>
                  <a:lnTo>
                    <a:pt x="4811" y="1922"/>
                  </a:lnTo>
                  <a:lnTo>
                    <a:pt x="4826" y="1972"/>
                  </a:lnTo>
                  <a:lnTo>
                    <a:pt x="4835" y="2023"/>
                  </a:lnTo>
                  <a:lnTo>
                    <a:pt x="4838" y="2075"/>
                  </a:lnTo>
                  <a:lnTo>
                    <a:pt x="4838" y="2964"/>
                  </a:lnTo>
                  <a:lnTo>
                    <a:pt x="4835" y="3024"/>
                  </a:lnTo>
                  <a:lnTo>
                    <a:pt x="4823" y="3082"/>
                  </a:lnTo>
                  <a:lnTo>
                    <a:pt x="4802" y="3136"/>
                  </a:lnTo>
                  <a:lnTo>
                    <a:pt x="4777" y="3189"/>
                  </a:lnTo>
                  <a:lnTo>
                    <a:pt x="4744" y="3235"/>
                  </a:lnTo>
                  <a:lnTo>
                    <a:pt x="4706" y="3278"/>
                  </a:lnTo>
                  <a:lnTo>
                    <a:pt x="4662" y="3316"/>
                  </a:lnTo>
                  <a:lnTo>
                    <a:pt x="4613" y="3348"/>
                  </a:lnTo>
                  <a:lnTo>
                    <a:pt x="4561" y="3373"/>
                  </a:lnTo>
                  <a:lnTo>
                    <a:pt x="4505" y="3392"/>
                  </a:lnTo>
                  <a:lnTo>
                    <a:pt x="4446" y="3405"/>
                  </a:lnTo>
                  <a:lnTo>
                    <a:pt x="4384" y="3408"/>
                  </a:lnTo>
                  <a:lnTo>
                    <a:pt x="4211" y="3408"/>
                  </a:lnTo>
                  <a:lnTo>
                    <a:pt x="4189" y="3476"/>
                  </a:lnTo>
                  <a:lnTo>
                    <a:pt x="4159" y="3540"/>
                  </a:lnTo>
                  <a:lnTo>
                    <a:pt x="4122" y="3600"/>
                  </a:lnTo>
                  <a:lnTo>
                    <a:pt x="4077" y="3654"/>
                  </a:lnTo>
                  <a:lnTo>
                    <a:pt x="4028" y="3704"/>
                  </a:lnTo>
                  <a:lnTo>
                    <a:pt x="3971" y="3748"/>
                  </a:lnTo>
                  <a:lnTo>
                    <a:pt x="3910" y="3784"/>
                  </a:lnTo>
                  <a:lnTo>
                    <a:pt x="3845" y="3813"/>
                  </a:lnTo>
                  <a:lnTo>
                    <a:pt x="3776" y="3835"/>
                  </a:lnTo>
                  <a:lnTo>
                    <a:pt x="3703" y="3848"/>
                  </a:lnTo>
                  <a:lnTo>
                    <a:pt x="3629" y="3853"/>
                  </a:lnTo>
                  <a:lnTo>
                    <a:pt x="3553" y="3848"/>
                  </a:lnTo>
                  <a:lnTo>
                    <a:pt x="3480" y="3835"/>
                  </a:lnTo>
                  <a:lnTo>
                    <a:pt x="3412" y="3813"/>
                  </a:lnTo>
                  <a:lnTo>
                    <a:pt x="3346" y="3784"/>
                  </a:lnTo>
                  <a:lnTo>
                    <a:pt x="3285" y="3748"/>
                  </a:lnTo>
                  <a:lnTo>
                    <a:pt x="3230" y="3704"/>
                  </a:lnTo>
                  <a:lnTo>
                    <a:pt x="3179" y="3654"/>
                  </a:lnTo>
                  <a:lnTo>
                    <a:pt x="3136" y="3600"/>
                  </a:lnTo>
                  <a:lnTo>
                    <a:pt x="3097" y="3540"/>
                  </a:lnTo>
                  <a:lnTo>
                    <a:pt x="3068" y="3476"/>
                  </a:lnTo>
                  <a:lnTo>
                    <a:pt x="3045" y="3408"/>
                  </a:lnTo>
                  <a:lnTo>
                    <a:pt x="2247" y="3408"/>
                  </a:lnTo>
                  <a:lnTo>
                    <a:pt x="2225" y="3476"/>
                  </a:lnTo>
                  <a:lnTo>
                    <a:pt x="2193" y="3540"/>
                  </a:lnTo>
                  <a:lnTo>
                    <a:pt x="2156" y="3600"/>
                  </a:lnTo>
                  <a:lnTo>
                    <a:pt x="2112" y="3654"/>
                  </a:lnTo>
                  <a:lnTo>
                    <a:pt x="2062" y="3704"/>
                  </a:lnTo>
                  <a:lnTo>
                    <a:pt x="2006" y="3748"/>
                  </a:lnTo>
                  <a:lnTo>
                    <a:pt x="1945" y="3784"/>
                  </a:lnTo>
                  <a:lnTo>
                    <a:pt x="1881" y="3813"/>
                  </a:lnTo>
                  <a:lnTo>
                    <a:pt x="1811" y="3835"/>
                  </a:lnTo>
                  <a:lnTo>
                    <a:pt x="1739" y="3848"/>
                  </a:lnTo>
                  <a:lnTo>
                    <a:pt x="1663" y="3853"/>
                  </a:lnTo>
                  <a:lnTo>
                    <a:pt x="1587" y="3848"/>
                  </a:lnTo>
                  <a:lnTo>
                    <a:pt x="1516" y="3835"/>
                  </a:lnTo>
                  <a:lnTo>
                    <a:pt x="1446" y="3813"/>
                  </a:lnTo>
                  <a:lnTo>
                    <a:pt x="1380" y="3784"/>
                  </a:lnTo>
                  <a:lnTo>
                    <a:pt x="1319" y="3748"/>
                  </a:lnTo>
                  <a:lnTo>
                    <a:pt x="1264" y="3704"/>
                  </a:lnTo>
                  <a:lnTo>
                    <a:pt x="1214" y="3654"/>
                  </a:lnTo>
                  <a:lnTo>
                    <a:pt x="1170" y="3600"/>
                  </a:lnTo>
                  <a:lnTo>
                    <a:pt x="1133" y="3540"/>
                  </a:lnTo>
                  <a:lnTo>
                    <a:pt x="1102" y="3476"/>
                  </a:lnTo>
                  <a:lnTo>
                    <a:pt x="1080" y="3408"/>
                  </a:lnTo>
                  <a:lnTo>
                    <a:pt x="907" y="3408"/>
                  </a:lnTo>
                  <a:lnTo>
                    <a:pt x="846" y="3405"/>
                  </a:lnTo>
                  <a:lnTo>
                    <a:pt x="786" y="3392"/>
                  </a:lnTo>
                  <a:lnTo>
                    <a:pt x="731" y="3373"/>
                  </a:lnTo>
                  <a:lnTo>
                    <a:pt x="679" y="3348"/>
                  </a:lnTo>
                  <a:lnTo>
                    <a:pt x="630" y="3316"/>
                  </a:lnTo>
                  <a:lnTo>
                    <a:pt x="587" y="3278"/>
                  </a:lnTo>
                  <a:lnTo>
                    <a:pt x="548" y="3235"/>
                  </a:lnTo>
                  <a:lnTo>
                    <a:pt x="515" y="3189"/>
                  </a:lnTo>
                  <a:lnTo>
                    <a:pt x="488"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a:noFill/>
            </a:ln>
          </p:spPr>
          <p:txBody>
            <a:bodyPr lIns="0" tIns="0" rIns="0" bIns="0" rtlCol="0" anchor="ctr"/>
            <a:lstStyle/>
            <a:p>
              <a:pPr algn="ctr"/>
              <a:endParaRPr lang="es-SV" sz="900"/>
            </a:p>
          </p:txBody>
        </p:sp>
      </p:grpSp>
      <p:sp>
        <p:nvSpPr>
          <p:cNvPr id="32" name="Freeform 17"/>
          <p:cNvSpPr>
            <a:spLocks noChangeAspect="1" noEditPoints="1"/>
          </p:cNvSpPr>
          <p:nvPr/>
        </p:nvSpPr>
        <p:spPr bwMode="auto">
          <a:xfrm>
            <a:off x="7801305" y="3848566"/>
            <a:ext cx="244452" cy="276434"/>
          </a:xfrm>
          <a:custGeom>
            <a:avLst/>
            <a:gdLst>
              <a:gd name="T0" fmla="*/ 707 w 2827"/>
              <a:gd name="T1" fmla="*/ 2997 h 3197"/>
              <a:gd name="T2" fmla="*/ 2153 w 2827"/>
              <a:gd name="T3" fmla="*/ 2698 h 3197"/>
              <a:gd name="T4" fmla="*/ 550 w 2827"/>
              <a:gd name="T5" fmla="*/ 1598 h 3197"/>
              <a:gd name="T6" fmla="*/ 2165 w 2827"/>
              <a:gd name="T7" fmla="*/ 2598 h 3197"/>
              <a:gd name="T8" fmla="*/ 550 w 2827"/>
              <a:gd name="T9" fmla="*/ 1598 h 3197"/>
              <a:gd name="T10" fmla="*/ 539 w 2827"/>
              <a:gd name="T11" fmla="*/ 1499 h 3197"/>
              <a:gd name="T12" fmla="*/ 2322 w 2827"/>
              <a:gd name="T13" fmla="*/ 1199 h 3197"/>
              <a:gd name="T14" fmla="*/ 202 w 2827"/>
              <a:gd name="T15" fmla="*/ 700 h 3197"/>
              <a:gd name="T16" fmla="*/ 2625 w 2827"/>
              <a:gd name="T17" fmla="*/ 999 h 3197"/>
              <a:gd name="T18" fmla="*/ 202 w 2827"/>
              <a:gd name="T19" fmla="*/ 700 h 3197"/>
              <a:gd name="T20" fmla="*/ 404 w 2827"/>
              <a:gd name="T21" fmla="*/ 500 h 3197"/>
              <a:gd name="T22" fmla="*/ 2322 w 2827"/>
              <a:gd name="T23" fmla="*/ 200 h 3197"/>
              <a:gd name="T24" fmla="*/ 505 w 2827"/>
              <a:gd name="T25" fmla="*/ 0 h 3197"/>
              <a:gd name="T26" fmla="*/ 2354 w 2827"/>
              <a:gd name="T27" fmla="*/ 2 h 3197"/>
              <a:gd name="T28" fmla="*/ 2414 w 2827"/>
              <a:gd name="T29" fmla="*/ 22 h 3197"/>
              <a:gd name="T30" fmla="*/ 2464 w 2827"/>
              <a:gd name="T31" fmla="*/ 57 h 3197"/>
              <a:gd name="T32" fmla="*/ 2501 w 2827"/>
              <a:gd name="T33" fmla="*/ 107 h 3197"/>
              <a:gd name="T34" fmla="*/ 2637 w 2827"/>
              <a:gd name="T35" fmla="*/ 502 h 3197"/>
              <a:gd name="T36" fmla="*/ 2703 w 2827"/>
              <a:gd name="T37" fmla="*/ 517 h 3197"/>
              <a:gd name="T38" fmla="*/ 2760 w 2827"/>
              <a:gd name="T39" fmla="*/ 552 h 3197"/>
              <a:gd name="T40" fmla="*/ 2801 w 2827"/>
              <a:gd name="T41" fmla="*/ 602 h 3197"/>
              <a:gd name="T42" fmla="*/ 2824 w 2827"/>
              <a:gd name="T43" fmla="*/ 665 h 3197"/>
              <a:gd name="T44" fmla="*/ 2827 w 2827"/>
              <a:gd name="T45" fmla="*/ 999 h 3197"/>
              <a:gd name="T46" fmla="*/ 2816 w 2827"/>
              <a:gd name="T47" fmla="*/ 1062 h 3197"/>
              <a:gd name="T48" fmla="*/ 2787 w 2827"/>
              <a:gd name="T49" fmla="*/ 1117 h 3197"/>
              <a:gd name="T50" fmla="*/ 2744 w 2827"/>
              <a:gd name="T51" fmla="*/ 1161 h 3197"/>
              <a:gd name="T52" fmla="*/ 2689 w 2827"/>
              <a:gd name="T53" fmla="*/ 1188 h 3197"/>
              <a:gd name="T54" fmla="*/ 2625 w 2827"/>
              <a:gd name="T55" fmla="*/ 1199 h 3197"/>
              <a:gd name="T56" fmla="*/ 2522 w 2827"/>
              <a:gd name="T57" fmla="*/ 1221 h 3197"/>
              <a:gd name="T58" fmla="*/ 2315 w 2827"/>
              <a:gd name="T59" fmla="*/ 3052 h 3197"/>
              <a:gd name="T60" fmla="*/ 2287 w 2827"/>
              <a:gd name="T61" fmla="*/ 3110 h 3197"/>
              <a:gd name="T62" fmla="*/ 2242 w 2827"/>
              <a:gd name="T63" fmla="*/ 3156 h 3197"/>
              <a:gd name="T64" fmla="*/ 2186 w 2827"/>
              <a:gd name="T65" fmla="*/ 3186 h 3197"/>
              <a:gd name="T66" fmla="*/ 2120 w 2827"/>
              <a:gd name="T67" fmla="*/ 3197 h 3197"/>
              <a:gd name="T68" fmla="*/ 674 w 2827"/>
              <a:gd name="T69" fmla="*/ 3194 h 3197"/>
              <a:gd name="T70" fmla="*/ 612 w 2827"/>
              <a:gd name="T71" fmla="*/ 3174 h 3197"/>
              <a:gd name="T72" fmla="*/ 561 w 2827"/>
              <a:gd name="T73" fmla="*/ 3135 h 3197"/>
              <a:gd name="T74" fmla="*/ 524 w 2827"/>
              <a:gd name="T75" fmla="*/ 3083 h 3197"/>
              <a:gd name="T76" fmla="*/ 507 w 2827"/>
              <a:gd name="T77" fmla="*/ 3020 h 3197"/>
              <a:gd name="T78" fmla="*/ 307 w 2827"/>
              <a:gd name="T79" fmla="*/ 1199 h 3197"/>
              <a:gd name="T80" fmla="*/ 166 w 2827"/>
              <a:gd name="T81" fmla="*/ 1196 h 3197"/>
              <a:gd name="T82" fmla="*/ 101 w 2827"/>
              <a:gd name="T83" fmla="*/ 1172 h 3197"/>
              <a:gd name="T84" fmla="*/ 48 w 2827"/>
              <a:gd name="T85" fmla="*/ 1128 h 3197"/>
              <a:gd name="T86" fmla="*/ 13 w 2827"/>
              <a:gd name="T87" fmla="*/ 1069 h 3197"/>
              <a:gd name="T88" fmla="*/ 0 w 2827"/>
              <a:gd name="T89" fmla="*/ 999 h 3197"/>
              <a:gd name="T90" fmla="*/ 3 w 2827"/>
              <a:gd name="T91" fmla="*/ 665 h 3197"/>
              <a:gd name="T92" fmla="*/ 26 w 2827"/>
              <a:gd name="T93" fmla="*/ 603 h 3197"/>
              <a:gd name="T94" fmla="*/ 67 w 2827"/>
              <a:gd name="T95" fmla="*/ 552 h 3197"/>
              <a:gd name="T96" fmla="*/ 124 w 2827"/>
              <a:gd name="T97" fmla="*/ 517 h 3197"/>
              <a:gd name="T98" fmla="*/ 190 w 2827"/>
              <a:gd name="T99" fmla="*/ 502 h 3197"/>
              <a:gd name="T100" fmla="*/ 326 w 2827"/>
              <a:gd name="T101" fmla="*/ 107 h 3197"/>
              <a:gd name="T102" fmla="*/ 363 w 2827"/>
              <a:gd name="T103" fmla="*/ 57 h 3197"/>
              <a:gd name="T104" fmla="*/ 413 w 2827"/>
              <a:gd name="T105" fmla="*/ 22 h 3197"/>
              <a:gd name="T106" fmla="*/ 473 w 2827"/>
              <a:gd name="T107"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3197">
                <a:moveTo>
                  <a:pt x="673" y="2698"/>
                </a:moveTo>
                <a:lnTo>
                  <a:pt x="707" y="2997"/>
                </a:lnTo>
                <a:lnTo>
                  <a:pt x="2120" y="2997"/>
                </a:lnTo>
                <a:lnTo>
                  <a:pt x="2153" y="2698"/>
                </a:lnTo>
                <a:lnTo>
                  <a:pt x="673" y="2698"/>
                </a:lnTo>
                <a:close/>
                <a:moveTo>
                  <a:pt x="550" y="1598"/>
                </a:moveTo>
                <a:lnTo>
                  <a:pt x="662" y="2598"/>
                </a:lnTo>
                <a:lnTo>
                  <a:pt x="2165" y="2598"/>
                </a:lnTo>
                <a:lnTo>
                  <a:pt x="2277" y="1598"/>
                </a:lnTo>
                <a:lnTo>
                  <a:pt x="550" y="1598"/>
                </a:lnTo>
                <a:close/>
                <a:moveTo>
                  <a:pt x="505" y="1199"/>
                </a:moveTo>
                <a:lnTo>
                  <a:pt x="539" y="1499"/>
                </a:lnTo>
                <a:lnTo>
                  <a:pt x="2289" y="1499"/>
                </a:lnTo>
                <a:lnTo>
                  <a:pt x="2322" y="1199"/>
                </a:lnTo>
                <a:lnTo>
                  <a:pt x="505" y="1199"/>
                </a:lnTo>
                <a:close/>
                <a:moveTo>
                  <a:pt x="202" y="700"/>
                </a:moveTo>
                <a:lnTo>
                  <a:pt x="202" y="999"/>
                </a:lnTo>
                <a:lnTo>
                  <a:pt x="2625" y="999"/>
                </a:lnTo>
                <a:lnTo>
                  <a:pt x="2625" y="700"/>
                </a:lnTo>
                <a:lnTo>
                  <a:pt x="202" y="700"/>
                </a:lnTo>
                <a:close/>
                <a:moveTo>
                  <a:pt x="505" y="200"/>
                </a:moveTo>
                <a:lnTo>
                  <a:pt x="404" y="500"/>
                </a:lnTo>
                <a:lnTo>
                  <a:pt x="2423" y="500"/>
                </a:lnTo>
                <a:lnTo>
                  <a:pt x="2322" y="200"/>
                </a:lnTo>
                <a:lnTo>
                  <a:pt x="505" y="200"/>
                </a:lnTo>
                <a:close/>
                <a:moveTo>
                  <a:pt x="505" y="0"/>
                </a:moveTo>
                <a:lnTo>
                  <a:pt x="2322" y="0"/>
                </a:lnTo>
                <a:lnTo>
                  <a:pt x="2354" y="2"/>
                </a:lnTo>
                <a:lnTo>
                  <a:pt x="2385" y="10"/>
                </a:lnTo>
                <a:lnTo>
                  <a:pt x="2414" y="22"/>
                </a:lnTo>
                <a:lnTo>
                  <a:pt x="2440" y="38"/>
                </a:lnTo>
                <a:lnTo>
                  <a:pt x="2464" y="57"/>
                </a:lnTo>
                <a:lnTo>
                  <a:pt x="2484" y="81"/>
                </a:lnTo>
                <a:lnTo>
                  <a:pt x="2501" y="107"/>
                </a:lnTo>
                <a:lnTo>
                  <a:pt x="2514" y="137"/>
                </a:lnTo>
                <a:lnTo>
                  <a:pt x="2637" y="502"/>
                </a:lnTo>
                <a:lnTo>
                  <a:pt x="2671" y="507"/>
                </a:lnTo>
                <a:lnTo>
                  <a:pt x="2703" y="517"/>
                </a:lnTo>
                <a:lnTo>
                  <a:pt x="2733" y="532"/>
                </a:lnTo>
                <a:lnTo>
                  <a:pt x="2760" y="552"/>
                </a:lnTo>
                <a:lnTo>
                  <a:pt x="2782" y="575"/>
                </a:lnTo>
                <a:lnTo>
                  <a:pt x="2801" y="602"/>
                </a:lnTo>
                <a:lnTo>
                  <a:pt x="2815" y="633"/>
                </a:lnTo>
                <a:lnTo>
                  <a:pt x="2824" y="665"/>
                </a:lnTo>
                <a:lnTo>
                  <a:pt x="2827" y="700"/>
                </a:lnTo>
                <a:lnTo>
                  <a:pt x="2827" y="999"/>
                </a:lnTo>
                <a:lnTo>
                  <a:pt x="2824" y="1031"/>
                </a:lnTo>
                <a:lnTo>
                  <a:pt x="2816" y="1062"/>
                </a:lnTo>
                <a:lnTo>
                  <a:pt x="2804" y="1091"/>
                </a:lnTo>
                <a:lnTo>
                  <a:pt x="2787" y="1117"/>
                </a:lnTo>
                <a:lnTo>
                  <a:pt x="2768" y="1140"/>
                </a:lnTo>
                <a:lnTo>
                  <a:pt x="2744" y="1161"/>
                </a:lnTo>
                <a:lnTo>
                  <a:pt x="2718" y="1177"/>
                </a:lnTo>
                <a:lnTo>
                  <a:pt x="2689" y="1188"/>
                </a:lnTo>
                <a:lnTo>
                  <a:pt x="2657" y="1197"/>
                </a:lnTo>
                <a:lnTo>
                  <a:pt x="2625" y="1199"/>
                </a:lnTo>
                <a:lnTo>
                  <a:pt x="2521" y="1199"/>
                </a:lnTo>
                <a:lnTo>
                  <a:pt x="2522" y="1221"/>
                </a:lnTo>
                <a:lnTo>
                  <a:pt x="2321" y="3020"/>
                </a:lnTo>
                <a:lnTo>
                  <a:pt x="2315" y="3052"/>
                </a:lnTo>
                <a:lnTo>
                  <a:pt x="2303" y="3083"/>
                </a:lnTo>
                <a:lnTo>
                  <a:pt x="2287" y="3110"/>
                </a:lnTo>
                <a:lnTo>
                  <a:pt x="2267" y="3135"/>
                </a:lnTo>
                <a:lnTo>
                  <a:pt x="2242" y="3156"/>
                </a:lnTo>
                <a:lnTo>
                  <a:pt x="2215" y="3174"/>
                </a:lnTo>
                <a:lnTo>
                  <a:pt x="2186" y="3186"/>
                </a:lnTo>
                <a:lnTo>
                  <a:pt x="2153" y="3194"/>
                </a:lnTo>
                <a:lnTo>
                  <a:pt x="2120" y="3197"/>
                </a:lnTo>
                <a:lnTo>
                  <a:pt x="707" y="3197"/>
                </a:lnTo>
                <a:lnTo>
                  <a:pt x="674" y="3194"/>
                </a:lnTo>
                <a:lnTo>
                  <a:pt x="642" y="3186"/>
                </a:lnTo>
                <a:lnTo>
                  <a:pt x="612" y="3174"/>
                </a:lnTo>
                <a:lnTo>
                  <a:pt x="585" y="3156"/>
                </a:lnTo>
                <a:lnTo>
                  <a:pt x="561" y="3135"/>
                </a:lnTo>
                <a:lnTo>
                  <a:pt x="541" y="3110"/>
                </a:lnTo>
                <a:lnTo>
                  <a:pt x="524" y="3083"/>
                </a:lnTo>
                <a:lnTo>
                  <a:pt x="513" y="3052"/>
                </a:lnTo>
                <a:lnTo>
                  <a:pt x="507" y="3020"/>
                </a:lnTo>
                <a:lnTo>
                  <a:pt x="305" y="1221"/>
                </a:lnTo>
                <a:lnTo>
                  <a:pt x="307" y="1199"/>
                </a:lnTo>
                <a:lnTo>
                  <a:pt x="202" y="1199"/>
                </a:lnTo>
                <a:lnTo>
                  <a:pt x="166" y="1196"/>
                </a:lnTo>
                <a:lnTo>
                  <a:pt x="132" y="1186"/>
                </a:lnTo>
                <a:lnTo>
                  <a:pt x="101" y="1172"/>
                </a:lnTo>
                <a:lnTo>
                  <a:pt x="72" y="1152"/>
                </a:lnTo>
                <a:lnTo>
                  <a:pt x="48" y="1128"/>
                </a:lnTo>
                <a:lnTo>
                  <a:pt x="28" y="1100"/>
                </a:lnTo>
                <a:lnTo>
                  <a:pt x="13" y="1069"/>
                </a:lnTo>
                <a:lnTo>
                  <a:pt x="4" y="1035"/>
                </a:lnTo>
                <a:lnTo>
                  <a:pt x="0" y="999"/>
                </a:lnTo>
                <a:lnTo>
                  <a:pt x="0" y="700"/>
                </a:lnTo>
                <a:lnTo>
                  <a:pt x="3" y="665"/>
                </a:lnTo>
                <a:lnTo>
                  <a:pt x="12" y="633"/>
                </a:lnTo>
                <a:lnTo>
                  <a:pt x="26" y="603"/>
                </a:lnTo>
                <a:lnTo>
                  <a:pt x="44" y="575"/>
                </a:lnTo>
                <a:lnTo>
                  <a:pt x="67" y="552"/>
                </a:lnTo>
                <a:lnTo>
                  <a:pt x="94" y="532"/>
                </a:lnTo>
                <a:lnTo>
                  <a:pt x="124" y="517"/>
                </a:lnTo>
                <a:lnTo>
                  <a:pt x="156" y="507"/>
                </a:lnTo>
                <a:lnTo>
                  <a:pt x="190" y="502"/>
                </a:lnTo>
                <a:lnTo>
                  <a:pt x="314" y="137"/>
                </a:lnTo>
                <a:lnTo>
                  <a:pt x="326" y="107"/>
                </a:lnTo>
                <a:lnTo>
                  <a:pt x="343" y="81"/>
                </a:lnTo>
                <a:lnTo>
                  <a:pt x="363" y="57"/>
                </a:lnTo>
                <a:lnTo>
                  <a:pt x="387" y="38"/>
                </a:lnTo>
                <a:lnTo>
                  <a:pt x="413" y="22"/>
                </a:lnTo>
                <a:lnTo>
                  <a:pt x="442" y="10"/>
                </a:lnTo>
                <a:lnTo>
                  <a:pt x="473" y="2"/>
                </a:lnTo>
                <a:lnTo>
                  <a:pt x="505" y="0"/>
                </a:lnTo>
                <a:close/>
              </a:path>
            </a:pathLst>
          </a:custGeom>
          <a:solidFill>
            <a:schemeClr val="tx2"/>
          </a:solidFill>
          <a:ln>
            <a:noFill/>
          </a:ln>
        </p:spPr>
        <p:txBody>
          <a:bodyPr lIns="0" tIns="0" rIns="0" bIns="0" rtlCol="0" anchor="ctr"/>
          <a:lstStyle/>
          <a:p>
            <a:pPr algn="ctr"/>
            <a:endParaRPr lang="es-SV" sz="900"/>
          </a:p>
        </p:txBody>
      </p:sp>
      <p:sp>
        <p:nvSpPr>
          <p:cNvPr id="33" name="Freeform 22"/>
          <p:cNvSpPr>
            <a:spLocks noChangeAspect="1" noEditPoints="1"/>
          </p:cNvSpPr>
          <p:nvPr/>
        </p:nvSpPr>
        <p:spPr bwMode="auto">
          <a:xfrm>
            <a:off x="2805794" y="5215935"/>
            <a:ext cx="302178" cy="277823"/>
          </a:xfrm>
          <a:custGeom>
            <a:avLst/>
            <a:gdLst>
              <a:gd name="T0" fmla="*/ 4083 w 4838"/>
              <a:gd name="T1" fmla="*/ 2818 h 4448"/>
              <a:gd name="T2" fmla="*/ 4083 w 4838"/>
              <a:gd name="T3" fmla="*/ 592 h 4448"/>
              <a:gd name="T4" fmla="*/ 4177 w 4838"/>
              <a:gd name="T5" fmla="*/ 625 h 4448"/>
              <a:gd name="T6" fmla="*/ 4229 w 4838"/>
              <a:gd name="T7" fmla="*/ 707 h 4448"/>
              <a:gd name="T8" fmla="*/ 4229 w 4838"/>
              <a:gd name="T9" fmla="*/ 2851 h 4448"/>
              <a:gd name="T10" fmla="*/ 4177 w 4838"/>
              <a:gd name="T11" fmla="*/ 2933 h 4448"/>
              <a:gd name="T12" fmla="*/ 4083 w 4838"/>
              <a:gd name="T13" fmla="*/ 2965 h 4448"/>
              <a:gd name="T14" fmla="*/ 689 w 4838"/>
              <a:gd name="T15" fmla="*/ 2951 h 4448"/>
              <a:gd name="T16" fmla="*/ 619 w 4838"/>
              <a:gd name="T17" fmla="*/ 2882 h 4448"/>
              <a:gd name="T18" fmla="*/ 605 w 4838"/>
              <a:gd name="T19" fmla="*/ 741 h 4448"/>
              <a:gd name="T20" fmla="*/ 637 w 4838"/>
              <a:gd name="T21" fmla="*/ 649 h 4448"/>
              <a:gd name="T22" fmla="*/ 721 w 4838"/>
              <a:gd name="T23" fmla="*/ 597 h 4448"/>
              <a:gd name="T24" fmla="*/ 453 w 4838"/>
              <a:gd name="T25" fmla="*/ 297 h 4448"/>
              <a:gd name="T26" fmla="*/ 359 w 4838"/>
              <a:gd name="T27" fmla="*/ 329 h 4448"/>
              <a:gd name="T28" fmla="*/ 307 w 4838"/>
              <a:gd name="T29" fmla="*/ 410 h 4448"/>
              <a:gd name="T30" fmla="*/ 307 w 4838"/>
              <a:gd name="T31" fmla="*/ 3444 h 4448"/>
              <a:gd name="T32" fmla="*/ 359 w 4838"/>
              <a:gd name="T33" fmla="*/ 3526 h 4448"/>
              <a:gd name="T34" fmla="*/ 453 w 4838"/>
              <a:gd name="T35" fmla="*/ 3560 h 4448"/>
              <a:gd name="T36" fmla="*/ 4451 w 4838"/>
              <a:gd name="T37" fmla="*/ 3544 h 4448"/>
              <a:gd name="T38" fmla="*/ 4521 w 4838"/>
              <a:gd name="T39" fmla="*/ 3477 h 4448"/>
              <a:gd name="T40" fmla="*/ 4536 w 4838"/>
              <a:gd name="T41" fmla="*/ 444 h 4448"/>
              <a:gd name="T42" fmla="*/ 4503 w 4838"/>
              <a:gd name="T43" fmla="*/ 352 h 4448"/>
              <a:gd name="T44" fmla="*/ 4420 w 4838"/>
              <a:gd name="T45" fmla="*/ 301 h 4448"/>
              <a:gd name="T46" fmla="*/ 453 w 4838"/>
              <a:gd name="T47" fmla="*/ 0 h 4448"/>
              <a:gd name="T48" fmla="*/ 4505 w 4838"/>
              <a:gd name="T49" fmla="*/ 16 h 4448"/>
              <a:gd name="T50" fmla="*/ 4662 w 4838"/>
              <a:gd name="T51" fmla="*/ 92 h 4448"/>
              <a:gd name="T52" fmla="*/ 4777 w 4838"/>
              <a:gd name="T53" fmla="*/ 221 h 4448"/>
              <a:gd name="T54" fmla="*/ 4835 w 4838"/>
              <a:gd name="T55" fmla="*/ 384 h 4448"/>
              <a:gd name="T56" fmla="*/ 4835 w 4838"/>
              <a:gd name="T57" fmla="*/ 3471 h 4448"/>
              <a:gd name="T58" fmla="*/ 4777 w 4838"/>
              <a:gd name="T59" fmla="*/ 3636 h 4448"/>
              <a:gd name="T60" fmla="*/ 4662 w 4838"/>
              <a:gd name="T61" fmla="*/ 3763 h 4448"/>
              <a:gd name="T62" fmla="*/ 4506 w 4838"/>
              <a:gd name="T63" fmla="*/ 3840 h 4448"/>
              <a:gd name="T64" fmla="*/ 2872 w 4838"/>
              <a:gd name="T65" fmla="*/ 3855 h 4448"/>
              <a:gd name="T66" fmla="*/ 3849 w 4838"/>
              <a:gd name="T67" fmla="*/ 4169 h 4448"/>
              <a:gd name="T68" fmla="*/ 3916 w 4838"/>
              <a:gd name="T69" fmla="*/ 4236 h 4448"/>
              <a:gd name="T70" fmla="*/ 3927 w 4838"/>
              <a:gd name="T71" fmla="*/ 4334 h 4448"/>
              <a:gd name="T72" fmla="*/ 3875 w 4838"/>
              <a:gd name="T73" fmla="*/ 4416 h 4448"/>
              <a:gd name="T74" fmla="*/ 3779 w 4838"/>
              <a:gd name="T75" fmla="*/ 4448 h 4448"/>
              <a:gd name="T76" fmla="*/ 992 w 4838"/>
              <a:gd name="T77" fmla="*/ 4433 h 4448"/>
              <a:gd name="T78" fmla="*/ 923 w 4838"/>
              <a:gd name="T79" fmla="*/ 4366 h 4448"/>
              <a:gd name="T80" fmla="*/ 911 w 4838"/>
              <a:gd name="T81" fmla="*/ 4267 h 4448"/>
              <a:gd name="T82" fmla="*/ 962 w 4838"/>
              <a:gd name="T83" fmla="*/ 4187 h 4448"/>
              <a:gd name="T84" fmla="*/ 1966 w 4838"/>
              <a:gd name="T85" fmla="*/ 4036 h 4448"/>
              <a:gd name="T86" fmla="*/ 390 w 4838"/>
              <a:gd name="T87" fmla="*/ 3852 h 4448"/>
              <a:gd name="T88" fmla="*/ 223 w 4838"/>
              <a:gd name="T89" fmla="*/ 3795 h 4448"/>
              <a:gd name="T90" fmla="*/ 94 w 4838"/>
              <a:gd name="T91" fmla="*/ 3683 h 4448"/>
              <a:gd name="T92" fmla="*/ 16 w 4838"/>
              <a:gd name="T93" fmla="*/ 3529 h 4448"/>
              <a:gd name="T94" fmla="*/ 0 w 4838"/>
              <a:gd name="T95" fmla="*/ 444 h 4448"/>
              <a:gd name="T96" fmla="*/ 36 w 4838"/>
              <a:gd name="T97" fmla="*/ 272 h 4448"/>
              <a:gd name="T98" fmla="*/ 133 w 4838"/>
              <a:gd name="T99" fmla="*/ 130 h 4448"/>
              <a:gd name="T100" fmla="*/ 277 w 4838"/>
              <a:gd name="T101" fmla="*/ 35 h 4448"/>
              <a:gd name="T102" fmla="*/ 453 w 4838"/>
              <a:gd name="T10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8" h="4448">
                <a:moveTo>
                  <a:pt x="756" y="741"/>
                </a:moveTo>
                <a:lnTo>
                  <a:pt x="756" y="2818"/>
                </a:lnTo>
                <a:lnTo>
                  <a:pt x="4083" y="2818"/>
                </a:lnTo>
                <a:lnTo>
                  <a:pt x="4083" y="741"/>
                </a:lnTo>
                <a:lnTo>
                  <a:pt x="756" y="741"/>
                </a:lnTo>
                <a:close/>
                <a:moveTo>
                  <a:pt x="4083" y="592"/>
                </a:moveTo>
                <a:lnTo>
                  <a:pt x="4117" y="596"/>
                </a:lnTo>
                <a:lnTo>
                  <a:pt x="4149" y="608"/>
                </a:lnTo>
                <a:lnTo>
                  <a:pt x="4177" y="625"/>
                </a:lnTo>
                <a:lnTo>
                  <a:pt x="4201" y="649"/>
                </a:lnTo>
                <a:lnTo>
                  <a:pt x="4219" y="675"/>
                </a:lnTo>
                <a:lnTo>
                  <a:pt x="4229" y="707"/>
                </a:lnTo>
                <a:lnTo>
                  <a:pt x="4233" y="741"/>
                </a:lnTo>
                <a:lnTo>
                  <a:pt x="4233" y="2818"/>
                </a:lnTo>
                <a:lnTo>
                  <a:pt x="4229" y="2851"/>
                </a:lnTo>
                <a:lnTo>
                  <a:pt x="4219" y="2882"/>
                </a:lnTo>
                <a:lnTo>
                  <a:pt x="4201" y="2910"/>
                </a:lnTo>
                <a:lnTo>
                  <a:pt x="4177" y="2933"/>
                </a:lnTo>
                <a:lnTo>
                  <a:pt x="4149" y="2951"/>
                </a:lnTo>
                <a:lnTo>
                  <a:pt x="4117" y="2961"/>
                </a:lnTo>
                <a:lnTo>
                  <a:pt x="4083" y="2965"/>
                </a:lnTo>
                <a:lnTo>
                  <a:pt x="756" y="2965"/>
                </a:lnTo>
                <a:lnTo>
                  <a:pt x="721" y="2961"/>
                </a:lnTo>
                <a:lnTo>
                  <a:pt x="689" y="2951"/>
                </a:lnTo>
                <a:lnTo>
                  <a:pt x="661" y="2933"/>
                </a:lnTo>
                <a:lnTo>
                  <a:pt x="637" y="2910"/>
                </a:lnTo>
                <a:lnTo>
                  <a:pt x="619" y="2882"/>
                </a:lnTo>
                <a:lnTo>
                  <a:pt x="609" y="2851"/>
                </a:lnTo>
                <a:lnTo>
                  <a:pt x="605" y="2818"/>
                </a:lnTo>
                <a:lnTo>
                  <a:pt x="605" y="741"/>
                </a:lnTo>
                <a:lnTo>
                  <a:pt x="609" y="707"/>
                </a:lnTo>
                <a:lnTo>
                  <a:pt x="619" y="675"/>
                </a:lnTo>
                <a:lnTo>
                  <a:pt x="637" y="649"/>
                </a:lnTo>
                <a:lnTo>
                  <a:pt x="661" y="625"/>
                </a:lnTo>
                <a:lnTo>
                  <a:pt x="689" y="608"/>
                </a:lnTo>
                <a:lnTo>
                  <a:pt x="721" y="597"/>
                </a:lnTo>
                <a:lnTo>
                  <a:pt x="756" y="593"/>
                </a:lnTo>
                <a:lnTo>
                  <a:pt x="4083" y="592"/>
                </a:lnTo>
                <a:close/>
                <a:moveTo>
                  <a:pt x="453" y="297"/>
                </a:moveTo>
                <a:lnTo>
                  <a:pt x="418" y="301"/>
                </a:lnTo>
                <a:lnTo>
                  <a:pt x="387" y="311"/>
                </a:lnTo>
                <a:lnTo>
                  <a:pt x="359" y="329"/>
                </a:lnTo>
                <a:lnTo>
                  <a:pt x="335" y="352"/>
                </a:lnTo>
                <a:lnTo>
                  <a:pt x="319" y="380"/>
                </a:lnTo>
                <a:lnTo>
                  <a:pt x="307" y="410"/>
                </a:lnTo>
                <a:lnTo>
                  <a:pt x="302" y="444"/>
                </a:lnTo>
                <a:lnTo>
                  <a:pt x="302" y="3411"/>
                </a:lnTo>
                <a:lnTo>
                  <a:pt x="307" y="3444"/>
                </a:lnTo>
                <a:lnTo>
                  <a:pt x="319" y="3477"/>
                </a:lnTo>
                <a:lnTo>
                  <a:pt x="335" y="3504"/>
                </a:lnTo>
                <a:lnTo>
                  <a:pt x="359" y="3526"/>
                </a:lnTo>
                <a:lnTo>
                  <a:pt x="387" y="3544"/>
                </a:lnTo>
                <a:lnTo>
                  <a:pt x="418" y="3555"/>
                </a:lnTo>
                <a:lnTo>
                  <a:pt x="453" y="3560"/>
                </a:lnTo>
                <a:lnTo>
                  <a:pt x="4384" y="3560"/>
                </a:lnTo>
                <a:lnTo>
                  <a:pt x="4420" y="3555"/>
                </a:lnTo>
                <a:lnTo>
                  <a:pt x="4451" y="3544"/>
                </a:lnTo>
                <a:lnTo>
                  <a:pt x="4479" y="3526"/>
                </a:lnTo>
                <a:lnTo>
                  <a:pt x="4503" y="3504"/>
                </a:lnTo>
                <a:lnTo>
                  <a:pt x="4521" y="3477"/>
                </a:lnTo>
                <a:lnTo>
                  <a:pt x="4531" y="3444"/>
                </a:lnTo>
                <a:lnTo>
                  <a:pt x="4536" y="3411"/>
                </a:lnTo>
                <a:lnTo>
                  <a:pt x="4536" y="444"/>
                </a:lnTo>
                <a:lnTo>
                  <a:pt x="4531" y="410"/>
                </a:lnTo>
                <a:lnTo>
                  <a:pt x="4521" y="380"/>
                </a:lnTo>
                <a:lnTo>
                  <a:pt x="4503" y="352"/>
                </a:lnTo>
                <a:lnTo>
                  <a:pt x="4479" y="329"/>
                </a:lnTo>
                <a:lnTo>
                  <a:pt x="4451" y="311"/>
                </a:lnTo>
                <a:lnTo>
                  <a:pt x="4420" y="301"/>
                </a:lnTo>
                <a:lnTo>
                  <a:pt x="4384" y="297"/>
                </a:lnTo>
                <a:lnTo>
                  <a:pt x="453" y="297"/>
                </a:lnTo>
                <a:close/>
                <a:moveTo>
                  <a:pt x="453" y="0"/>
                </a:moveTo>
                <a:lnTo>
                  <a:pt x="4384" y="0"/>
                </a:lnTo>
                <a:lnTo>
                  <a:pt x="4446" y="4"/>
                </a:lnTo>
                <a:lnTo>
                  <a:pt x="4505" y="16"/>
                </a:lnTo>
                <a:lnTo>
                  <a:pt x="4561" y="35"/>
                </a:lnTo>
                <a:lnTo>
                  <a:pt x="4613" y="60"/>
                </a:lnTo>
                <a:lnTo>
                  <a:pt x="4662" y="92"/>
                </a:lnTo>
                <a:lnTo>
                  <a:pt x="4706" y="130"/>
                </a:lnTo>
                <a:lnTo>
                  <a:pt x="4744" y="172"/>
                </a:lnTo>
                <a:lnTo>
                  <a:pt x="4777" y="221"/>
                </a:lnTo>
                <a:lnTo>
                  <a:pt x="4802" y="272"/>
                </a:lnTo>
                <a:lnTo>
                  <a:pt x="4823" y="326"/>
                </a:lnTo>
                <a:lnTo>
                  <a:pt x="4835" y="384"/>
                </a:lnTo>
                <a:lnTo>
                  <a:pt x="4838" y="444"/>
                </a:lnTo>
                <a:lnTo>
                  <a:pt x="4838" y="3411"/>
                </a:lnTo>
                <a:lnTo>
                  <a:pt x="4835" y="3471"/>
                </a:lnTo>
                <a:lnTo>
                  <a:pt x="4823" y="3529"/>
                </a:lnTo>
                <a:lnTo>
                  <a:pt x="4804" y="3585"/>
                </a:lnTo>
                <a:lnTo>
                  <a:pt x="4777" y="3636"/>
                </a:lnTo>
                <a:lnTo>
                  <a:pt x="4744" y="3683"/>
                </a:lnTo>
                <a:lnTo>
                  <a:pt x="4707" y="3725"/>
                </a:lnTo>
                <a:lnTo>
                  <a:pt x="4662" y="3763"/>
                </a:lnTo>
                <a:lnTo>
                  <a:pt x="4615" y="3795"/>
                </a:lnTo>
                <a:lnTo>
                  <a:pt x="4563" y="3821"/>
                </a:lnTo>
                <a:lnTo>
                  <a:pt x="4506" y="3840"/>
                </a:lnTo>
                <a:lnTo>
                  <a:pt x="4448" y="3852"/>
                </a:lnTo>
                <a:lnTo>
                  <a:pt x="4387" y="3855"/>
                </a:lnTo>
                <a:lnTo>
                  <a:pt x="2872" y="3855"/>
                </a:lnTo>
                <a:lnTo>
                  <a:pt x="2872" y="4036"/>
                </a:lnTo>
                <a:lnTo>
                  <a:pt x="3817" y="4157"/>
                </a:lnTo>
                <a:lnTo>
                  <a:pt x="3849" y="4169"/>
                </a:lnTo>
                <a:lnTo>
                  <a:pt x="3876" y="4187"/>
                </a:lnTo>
                <a:lnTo>
                  <a:pt x="3900" y="4208"/>
                </a:lnTo>
                <a:lnTo>
                  <a:pt x="3916" y="4236"/>
                </a:lnTo>
                <a:lnTo>
                  <a:pt x="3928" y="4267"/>
                </a:lnTo>
                <a:lnTo>
                  <a:pt x="3931" y="4300"/>
                </a:lnTo>
                <a:lnTo>
                  <a:pt x="3927" y="4334"/>
                </a:lnTo>
                <a:lnTo>
                  <a:pt x="3916" y="4366"/>
                </a:lnTo>
                <a:lnTo>
                  <a:pt x="3898" y="4394"/>
                </a:lnTo>
                <a:lnTo>
                  <a:pt x="3875" y="4416"/>
                </a:lnTo>
                <a:lnTo>
                  <a:pt x="3846" y="4433"/>
                </a:lnTo>
                <a:lnTo>
                  <a:pt x="3815" y="4445"/>
                </a:lnTo>
                <a:lnTo>
                  <a:pt x="3779" y="4448"/>
                </a:lnTo>
                <a:lnTo>
                  <a:pt x="1059" y="4448"/>
                </a:lnTo>
                <a:lnTo>
                  <a:pt x="1024" y="4445"/>
                </a:lnTo>
                <a:lnTo>
                  <a:pt x="992" y="4433"/>
                </a:lnTo>
                <a:lnTo>
                  <a:pt x="963" y="4416"/>
                </a:lnTo>
                <a:lnTo>
                  <a:pt x="941" y="4394"/>
                </a:lnTo>
                <a:lnTo>
                  <a:pt x="923" y="4366"/>
                </a:lnTo>
                <a:lnTo>
                  <a:pt x="911" y="4334"/>
                </a:lnTo>
                <a:lnTo>
                  <a:pt x="907" y="4300"/>
                </a:lnTo>
                <a:lnTo>
                  <a:pt x="911" y="4267"/>
                </a:lnTo>
                <a:lnTo>
                  <a:pt x="922" y="4236"/>
                </a:lnTo>
                <a:lnTo>
                  <a:pt x="940" y="4208"/>
                </a:lnTo>
                <a:lnTo>
                  <a:pt x="962" y="4187"/>
                </a:lnTo>
                <a:lnTo>
                  <a:pt x="990" y="4169"/>
                </a:lnTo>
                <a:lnTo>
                  <a:pt x="1022" y="4157"/>
                </a:lnTo>
                <a:lnTo>
                  <a:pt x="1966" y="4036"/>
                </a:lnTo>
                <a:lnTo>
                  <a:pt x="1966" y="3855"/>
                </a:lnTo>
                <a:lnTo>
                  <a:pt x="451" y="3855"/>
                </a:lnTo>
                <a:lnTo>
                  <a:pt x="390" y="3852"/>
                </a:lnTo>
                <a:lnTo>
                  <a:pt x="332" y="3840"/>
                </a:lnTo>
                <a:lnTo>
                  <a:pt x="275" y="3821"/>
                </a:lnTo>
                <a:lnTo>
                  <a:pt x="223" y="3795"/>
                </a:lnTo>
                <a:lnTo>
                  <a:pt x="176" y="3763"/>
                </a:lnTo>
                <a:lnTo>
                  <a:pt x="133" y="3725"/>
                </a:lnTo>
                <a:lnTo>
                  <a:pt x="94" y="3683"/>
                </a:lnTo>
                <a:lnTo>
                  <a:pt x="61" y="3636"/>
                </a:lnTo>
                <a:lnTo>
                  <a:pt x="36" y="3585"/>
                </a:lnTo>
                <a:lnTo>
                  <a:pt x="16" y="3529"/>
                </a:lnTo>
                <a:lnTo>
                  <a:pt x="4" y="3471"/>
                </a:lnTo>
                <a:lnTo>
                  <a:pt x="0" y="3411"/>
                </a:lnTo>
                <a:lnTo>
                  <a:pt x="0" y="444"/>
                </a:lnTo>
                <a:lnTo>
                  <a:pt x="4" y="384"/>
                </a:lnTo>
                <a:lnTo>
                  <a:pt x="16" y="326"/>
                </a:lnTo>
                <a:lnTo>
                  <a:pt x="36" y="272"/>
                </a:lnTo>
                <a:lnTo>
                  <a:pt x="63" y="221"/>
                </a:lnTo>
                <a:lnTo>
                  <a:pt x="94" y="172"/>
                </a:lnTo>
                <a:lnTo>
                  <a:pt x="133" y="130"/>
                </a:lnTo>
                <a:lnTo>
                  <a:pt x="176" y="92"/>
                </a:lnTo>
                <a:lnTo>
                  <a:pt x="225" y="60"/>
                </a:lnTo>
                <a:lnTo>
                  <a:pt x="277" y="35"/>
                </a:lnTo>
                <a:lnTo>
                  <a:pt x="332" y="16"/>
                </a:lnTo>
                <a:lnTo>
                  <a:pt x="392" y="4"/>
                </a:lnTo>
                <a:lnTo>
                  <a:pt x="453" y="0"/>
                </a:lnTo>
                <a:close/>
              </a:path>
            </a:pathLst>
          </a:custGeom>
          <a:solidFill>
            <a:schemeClr val="tx2"/>
          </a:solidFill>
          <a:ln>
            <a:noFill/>
          </a:ln>
        </p:spPr>
        <p:txBody>
          <a:bodyPr lIns="0" tIns="0" rIns="0" bIns="0" rtlCol="0" anchor="ctr"/>
          <a:lstStyle/>
          <a:p>
            <a:pPr algn="ctr"/>
            <a:endParaRPr lang="es-SV" sz="900"/>
          </a:p>
        </p:txBody>
      </p:sp>
      <p:sp>
        <p:nvSpPr>
          <p:cNvPr id="35" name="12 Forma libre"/>
          <p:cNvSpPr/>
          <p:nvPr/>
        </p:nvSpPr>
        <p:spPr bwMode="auto">
          <a:xfrm flipH="1" flipV="1">
            <a:off x="7333495" y="4399688"/>
            <a:ext cx="2542489" cy="2858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384405 w 502285"/>
              <a:gd name="connsiteY1-54" fmla="*/ 0 h 515488"/>
              <a:gd name="connsiteX2-55" fmla="*/ 0 w 502285"/>
              <a:gd name="connsiteY2-56" fmla="*/ 439 h 515488"/>
              <a:gd name="connsiteX0-57" fmla="*/ 502285 w 502285"/>
              <a:gd name="connsiteY0-58" fmla="*/ 515488 h 515488"/>
              <a:gd name="connsiteX1-59" fmla="*/ 476207 w 502285"/>
              <a:gd name="connsiteY1-60" fmla="*/ 0 h 515488"/>
              <a:gd name="connsiteX2-61" fmla="*/ 0 w 502285"/>
              <a:gd name="connsiteY2-62"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6207" y="0"/>
                </a:lnTo>
                <a:lnTo>
                  <a:pt x="0" y="439"/>
                </a:lnTo>
              </a:path>
            </a:pathLst>
          </a:custGeom>
          <a:noFill/>
          <a:ln w="19050" cap="rnd">
            <a:solidFill>
              <a:srgbClr val="3D3D3D"/>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12" name="Elipse 3"/>
          <p:cNvSpPr>
            <a:spLocks noChangeAspect="1"/>
          </p:cNvSpPr>
          <p:nvPr/>
        </p:nvSpPr>
        <p:spPr bwMode="auto">
          <a:xfrm>
            <a:off x="6521342" y="3728626"/>
            <a:ext cx="974751" cy="974751"/>
          </a:xfrm>
          <a:prstGeom prst="ellipse">
            <a:avLst/>
          </a:prstGeom>
          <a:solidFill>
            <a:srgbClr val="201F1F"/>
          </a:solidFill>
          <a:ln>
            <a:noFill/>
          </a:ln>
        </p:spPr>
        <p:txBody>
          <a:bodyPr lIns="0" tIns="0" rIns="0" bIns="0" rtlCol="0" anchor="ctr"/>
          <a:lstStyle/>
          <a:p>
            <a:pPr algn="ctr"/>
            <a:r>
              <a:rPr lang="es-ES" sz="27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36" name="69 CuadroTexto"/>
          <p:cNvSpPr txBox="1"/>
          <p:nvPr/>
        </p:nvSpPr>
        <p:spPr>
          <a:xfrm>
            <a:off x="2117352" y="3816540"/>
            <a:ext cx="2355455" cy="687866"/>
          </a:xfrm>
          <a:prstGeom prst="rect">
            <a:avLst/>
          </a:prstGeom>
          <a:noFill/>
        </p:spPr>
        <p:txBody>
          <a:bodyPr wrap="square" lIns="90625" tIns="45332" rIns="90625" bIns="45332" rtlCol="0">
            <a:spAutoFit/>
          </a:bodyPr>
          <a:lstStyle/>
          <a:p>
            <a:pPr algn="ctr">
              <a:lnSpc>
                <a:spcPct val="125000"/>
              </a:lnSpc>
            </a:pPr>
            <a:r>
              <a:rPr lang="en-US" sz="13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Feedback</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grpSp>
        <p:nvGrpSpPr>
          <p:cNvPr id="46" name="Group 24"/>
          <p:cNvGrpSpPr>
            <a:grpSpLocks noChangeAspect="1"/>
          </p:cNvGrpSpPr>
          <p:nvPr/>
        </p:nvGrpSpPr>
        <p:grpSpPr bwMode="auto">
          <a:xfrm>
            <a:off x="2496018" y="3756897"/>
            <a:ext cx="309776" cy="306516"/>
            <a:chOff x="9124" y="-1661"/>
            <a:chExt cx="1615" cy="1598"/>
          </a:xfrm>
          <a:solidFill>
            <a:schemeClr val="tx2"/>
          </a:solidFill>
        </p:grpSpPr>
        <p:sp>
          <p:nvSpPr>
            <p:cNvPr id="47"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48"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sp>
        <p:nvSpPr>
          <p:cNvPr id="37" name="Textbox 1"/>
          <p:cNvSpPr/>
          <p:nvPr/>
        </p:nvSpPr>
        <p:spPr>
          <a:xfrm>
            <a:off x="529241" y="1443343"/>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38" name="38 Rectángulo"/>
          <p:cNvSpPr/>
          <p:nvPr/>
        </p:nvSpPr>
        <p:spPr>
          <a:xfrm>
            <a:off x="6321002" y="1443343"/>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
        <p:nvSpPr>
          <p:cNvPr id="2" name="1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5" name="4 Marcador de número de diapositiva"/>
          <p:cNvSpPr>
            <a:spLocks noGrp="1"/>
          </p:cNvSpPr>
          <p:nvPr>
            <p:ph type="sldNum" sz="quarter" idx="12"/>
          </p:nvPr>
        </p:nvSpPr>
        <p:spPr/>
        <p:txBody>
          <a:bodyPr/>
          <a:lstStyle/>
          <a:p>
            <a:fld id="{FF439014-E629-42E3-A58B-61A0F1C8CFFE}" type="slidenum">
              <a:rPr lang="es-SV" smtClean="0"/>
              <a:t>19</a:t>
            </a:fld>
            <a:endParaRPr lang="es-SV"/>
          </a:p>
        </p:txBody>
      </p:sp>
      <p:sp>
        <p:nvSpPr>
          <p:cNvPr id="4" name="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75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anim calcmode="lin" valueType="num">
                                      <p:cBhvr>
                                        <p:cTn id="13" dur="750" fill="hold"/>
                                        <p:tgtEl>
                                          <p:spTgt spid="38"/>
                                        </p:tgtEl>
                                        <p:attrNameLst>
                                          <p:attrName>ppt_x</p:attrName>
                                        </p:attrNameLst>
                                      </p:cBhvr>
                                      <p:tavLst>
                                        <p:tav tm="0">
                                          <p:val>
                                            <p:strVal val="#ppt_x"/>
                                          </p:val>
                                        </p:tav>
                                        <p:tav tm="100000">
                                          <p:val>
                                            <p:strVal val="#ppt_x"/>
                                          </p:val>
                                        </p:tav>
                                      </p:tavLst>
                                    </p:anim>
                                    <p:anim calcmode="lin" valueType="num">
                                      <p:cBhvr>
                                        <p:cTn id="14" dur="75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1250"/>
                                        <p:tgtEl>
                                          <p:spTgt spid="16"/>
                                        </p:tgtEl>
                                      </p:cBhvr>
                                    </p:animEffect>
                                  </p:childTnLst>
                                </p:cTn>
                              </p:par>
                            </p:childTnLst>
                          </p:cTn>
                        </p:par>
                        <p:par>
                          <p:cTn id="19" fill="hold">
                            <p:stCondLst>
                              <p:cond delay="2500"/>
                            </p:stCondLst>
                            <p:childTnLst>
                              <p:par>
                                <p:cTn id="20" presetID="23" presetClass="entr" presetSubtype="3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strVal val="(6*min(max(#ppt_w*#ppt_h,.3),1)-7.4)/-.7*#ppt_w"/>
                                          </p:val>
                                        </p:tav>
                                        <p:tav tm="100000">
                                          <p:val>
                                            <p:strVal val="#ppt_w"/>
                                          </p:val>
                                        </p:tav>
                                      </p:tavLst>
                                    </p:anim>
                                    <p:anim calcmode="lin" valueType="num">
                                      <p:cBhvr>
                                        <p:cTn id="23" dur="500" fill="hold"/>
                                        <p:tgtEl>
                                          <p:spTgt spid="11"/>
                                        </p:tgtEl>
                                        <p:attrNameLst>
                                          <p:attrName>ppt_h</p:attrName>
                                        </p:attrNameLst>
                                      </p:cBhvr>
                                      <p:tavLst>
                                        <p:tav tm="0">
                                          <p:val>
                                            <p:strVal val="(6*min(max(#ppt_w*#ppt_h,.3),1)-7.4)/-.7*#ppt_h"/>
                                          </p:val>
                                        </p:tav>
                                        <p:tav tm="100000">
                                          <p:val>
                                            <p:strVal val="#ppt_h"/>
                                          </p:val>
                                        </p:tav>
                                      </p:tavLst>
                                    </p:anim>
                                    <p:anim calcmode="lin" valueType="num">
                                      <p:cBhvr>
                                        <p:cTn id="24" dur="500" fill="hold"/>
                                        <p:tgtEl>
                                          <p:spTgt spid="11"/>
                                        </p:tgtEl>
                                        <p:attrNameLst>
                                          <p:attrName>ppt_x</p:attrName>
                                        </p:attrNameLst>
                                      </p:cBhvr>
                                      <p:tavLst>
                                        <p:tav tm="0">
                                          <p:val>
                                            <p:fltVal val="0.5"/>
                                          </p:val>
                                        </p:tav>
                                        <p:tav tm="100000">
                                          <p:val>
                                            <p:strVal val="#ppt_x"/>
                                          </p:val>
                                        </p:tav>
                                      </p:tavLst>
                                    </p:anim>
                                    <p:anim calcmode="lin" valueType="num">
                                      <p:cBhvr>
                                        <p:cTn id="25" dur="500" fill="hold"/>
                                        <p:tgtEl>
                                          <p:spTgt spid="11"/>
                                        </p:tgtEl>
                                        <p:attrNameLst>
                                          <p:attrName>ppt_y</p:attrName>
                                        </p:attrNameLst>
                                      </p:cBhvr>
                                      <p:tavLst>
                                        <p:tav tm="0">
                                          <p:val>
                                            <p:strVal val="1+(6*min(max(#ppt_w*#ppt_h,.3),1)-7.4)/-.7*#ppt_h/2"/>
                                          </p:val>
                                        </p:tav>
                                        <p:tav tm="100000">
                                          <p:val>
                                            <p:strVal val="#ppt_y"/>
                                          </p:val>
                                        </p:tav>
                                      </p:tavLst>
                                    </p:anim>
                                  </p:childTnLst>
                                </p:cTn>
                              </p:par>
                              <p:par>
                                <p:cTn id="26" presetID="23" presetClass="entr" presetSubtype="3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strVal val="(6*min(max(#ppt_w*#ppt_h,.3),1)-7.4)/-.7*#ppt_w"/>
                                          </p:val>
                                        </p:tav>
                                        <p:tav tm="100000">
                                          <p:val>
                                            <p:strVal val="#ppt_w"/>
                                          </p:val>
                                        </p:tav>
                                      </p:tavLst>
                                    </p:anim>
                                    <p:anim calcmode="lin" valueType="num">
                                      <p:cBhvr>
                                        <p:cTn id="29" dur="500" fill="hold"/>
                                        <p:tgtEl>
                                          <p:spTgt spid="12"/>
                                        </p:tgtEl>
                                        <p:attrNameLst>
                                          <p:attrName>ppt_h</p:attrName>
                                        </p:attrNameLst>
                                      </p:cBhvr>
                                      <p:tavLst>
                                        <p:tav tm="0">
                                          <p:val>
                                            <p:strVal val="(6*min(max(#ppt_w*#ppt_h,.3),1)-7.4)/-.7*#ppt_h"/>
                                          </p:val>
                                        </p:tav>
                                        <p:tav tm="100000">
                                          <p:val>
                                            <p:strVal val="#ppt_h"/>
                                          </p:val>
                                        </p:tav>
                                      </p:tavLst>
                                    </p:anim>
                                    <p:anim calcmode="lin" valueType="num">
                                      <p:cBhvr>
                                        <p:cTn id="30" dur="500" fill="hold"/>
                                        <p:tgtEl>
                                          <p:spTgt spid="12"/>
                                        </p:tgtEl>
                                        <p:attrNameLst>
                                          <p:attrName>ppt_x</p:attrName>
                                        </p:attrNameLst>
                                      </p:cBhvr>
                                      <p:tavLst>
                                        <p:tav tm="0">
                                          <p:val>
                                            <p:fltVal val="0.5"/>
                                          </p:val>
                                        </p:tav>
                                        <p:tav tm="100000">
                                          <p:val>
                                            <p:strVal val="#ppt_x"/>
                                          </p:val>
                                        </p:tav>
                                      </p:tavLst>
                                    </p:anim>
                                    <p:anim calcmode="lin" valueType="num">
                                      <p:cBhvr>
                                        <p:cTn id="31" dur="500" fill="hold"/>
                                        <p:tgtEl>
                                          <p:spTgt spid="12"/>
                                        </p:tgtEl>
                                        <p:attrNameLst>
                                          <p:attrName>ppt_y</p:attrName>
                                        </p:attrNameLst>
                                      </p:cBhvr>
                                      <p:tavLst>
                                        <p:tav tm="0">
                                          <p:val>
                                            <p:strVal val="1+(6*min(max(#ppt_w*#ppt_h,.3),1)-7.4)/-.7*#ppt_h/2"/>
                                          </p:val>
                                        </p:tav>
                                        <p:tav tm="100000">
                                          <p:val>
                                            <p:strVal val="#ppt_y"/>
                                          </p:val>
                                        </p:tav>
                                      </p:tavLst>
                                    </p:anim>
                                  </p:childTnLst>
                                </p:cTn>
                              </p:par>
                              <p:par>
                                <p:cTn id="32" presetID="23" presetClass="entr" presetSubtype="3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strVal val="(6*min(max(#ppt_w*#ppt_h,.3),1)-7.4)/-.7*#ppt_w"/>
                                          </p:val>
                                        </p:tav>
                                        <p:tav tm="100000">
                                          <p:val>
                                            <p:strVal val="#ppt_w"/>
                                          </p:val>
                                        </p:tav>
                                      </p:tavLst>
                                    </p:anim>
                                    <p:anim calcmode="lin" valueType="num">
                                      <p:cBhvr>
                                        <p:cTn id="35" dur="500" fill="hold"/>
                                        <p:tgtEl>
                                          <p:spTgt spid="13"/>
                                        </p:tgtEl>
                                        <p:attrNameLst>
                                          <p:attrName>ppt_h</p:attrName>
                                        </p:attrNameLst>
                                      </p:cBhvr>
                                      <p:tavLst>
                                        <p:tav tm="0">
                                          <p:val>
                                            <p:strVal val="(6*min(max(#ppt_w*#ppt_h,.3),1)-7.4)/-.7*#ppt_h"/>
                                          </p:val>
                                        </p:tav>
                                        <p:tav tm="100000">
                                          <p:val>
                                            <p:strVal val="#ppt_h"/>
                                          </p:val>
                                        </p:tav>
                                      </p:tavLst>
                                    </p:anim>
                                    <p:anim calcmode="lin" valueType="num">
                                      <p:cBhvr>
                                        <p:cTn id="36" dur="500" fill="hold"/>
                                        <p:tgtEl>
                                          <p:spTgt spid="13"/>
                                        </p:tgtEl>
                                        <p:attrNameLst>
                                          <p:attrName>ppt_x</p:attrName>
                                        </p:attrNameLst>
                                      </p:cBhvr>
                                      <p:tavLst>
                                        <p:tav tm="0">
                                          <p:val>
                                            <p:fltVal val="0.5"/>
                                          </p:val>
                                        </p:tav>
                                        <p:tav tm="100000">
                                          <p:val>
                                            <p:strVal val="#ppt_x"/>
                                          </p:val>
                                        </p:tav>
                                      </p:tavLst>
                                    </p:anim>
                                    <p:anim calcmode="lin" valueType="num">
                                      <p:cBhvr>
                                        <p:cTn id="37" dur="500" fill="hold"/>
                                        <p:tgtEl>
                                          <p:spTgt spid="13"/>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strVal val="(6*min(max(#ppt_w*#ppt_h,.3),1)-7.4)/-.7*#ppt_w"/>
                                          </p:val>
                                        </p:tav>
                                        <p:tav tm="100000">
                                          <p:val>
                                            <p:strVal val="#ppt_w"/>
                                          </p:val>
                                        </p:tav>
                                      </p:tavLst>
                                    </p:anim>
                                    <p:anim calcmode="lin" valueType="num">
                                      <p:cBhvr>
                                        <p:cTn id="41" dur="500" fill="hold"/>
                                        <p:tgtEl>
                                          <p:spTgt spid="14"/>
                                        </p:tgtEl>
                                        <p:attrNameLst>
                                          <p:attrName>ppt_h</p:attrName>
                                        </p:attrNameLst>
                                      </p:cBhvr>
                                      <p:tavLst>
                                        <p:tav tm="0">
                                          <p:val>
                                            <p:strVal val="(6*min(max(#ppt_w*#ppt_h,.3),1)-7.4)/-.7*#ppt_h"/>
                                          </p:val>
                                        </p:tav>
                                        <p:tav tm="100000">
                                          <p:val>
                                            <p:strVal val="#ppt_h"/>
                                          </p:val>
                                        </p:tav>
                                      </p:tavLst>
                                    </p:anim>
                                    <p:anim calcmode="lin" valueType="num">
                                      <p:cBhvr>
                                        <p:cTn id="42" dur="500" fill="hold"/>
                                        <p:tgtEl>
                                          <p:spTgt spid="14"/>
                                        </p:tgtEl>
                                        <p:attrNameLst>
                                          <p:attrName>ppt_x</p:attrName>
                                        </p:attrNameLst>
                                      </p:cBhvr>
                                      <p:tavLst>
                                        <p:tav tm="0">
                                          <p:val>
                                            <p:fltVal val="0.5"/>
                                          </p:val>
                                        </p:tav>
                                        <p:tav tm="100000">
                                          <p:val>
                                            <p:strVal val="#ppt_x"/>
                                          </p:val>
                                        </p:tav>
                                      </p:tavLst>
                                    </p:anim>
                                    <p:anim calcmode="lin" valueType="num">
                                      <p:cBhvr>
                                        <p:cTn id="43" dur="500" fill="hold"/>
                                        <p:tgtEl>
                                          <p:spTgt spid="14"/>
                                        </p:tgtEl>
                                        <p:attrNameLst>
                                          <p:attrName>ppt_y</p:attrName>
                                        </p:attrNameLst>
                                      </p:cBhvr>
                                      <p:tavLst>
                                        <p:tav tm="0">
                                          <p:val>
                                            <p:strVal val="1+(6*min(max(#ppt_w*#ppt_h,.3),1)-7.4)/-.7*#ppt_h/2"/>
                                          </p:val>
                                        </p:tav>
                                        <p:tav tm="100000">
                                          <p:val>
                                            <p:strVal val="#ppt_y"/>
                                          </p:val>
                                        </p:tav>
                                      </p:tavLst>
                                    </p:anim>
                                  </p:childTnLst>
                                </p:cTn>
                              </p:par>
                              <p:par>
                                <p:cTn id="44" presetID="23" presetClass="entr" presetSubtype="3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strVal val="(6*min(max(#ppt_w*#ppt_h,.3),1)-7.4)/-.7*#ppt_w"/>
                                          </p:val>
                                        </p:tav>
                                        <p:tav tm="100000">
                                          <p:val>
                                            <p:strVal val="#ppt_w"/>
                                          </p:val>
                                        </p:tav>
                                      </p:tavLst>
                                    </p:anim>
                                    <p:anim calcmode="lin" valueType="num">
                                      <p:cBhvr>
                                        <p:cTn id="47" dur="500" fill="hold"/>
                                        <p:tgtEl>
                                          <p:spTgt spid="15"/>
                                        </p:tgtEl>
                                        <p:attrNameLst>
                                          <p:attrName>ppt_h</p:attrName>
                                        </p:attrNameLst>
                                      </p:cBhvr>
                                      <p:tavLst>
                                        <p:tav tm="0">
                                          <p:val>
                                            <p:strVal val="(6*min(max(#ppt_w*#ppt_h,.3),1)-7.4)/-.7*#ppt_h"/>
                                          </p:val>
                                        </p:tav>
                                        <p:tav tm="100000">
                                          <p:val>
                                            <p:strVal val="#ppt_h"/>
                                          </p:val>
                                        </p:tav>
                                      </p:tavLst>
                                    </p:anim>
                                    <p:anim calcmode="lin" valueType="num">
                                      <p:cBhvr>
                                        <p:cTn id="48" dur="500" fill="hold"/>
                                        <p:tgtEl>
                                          <p:spTgt spid="15"/>
                                        </p:tgtEl>
                                        <p:attrNameLst>
                                          <p:attrName>ppt_x</p:attrName>
                                        </p:attrNameLst>
                                      </p:cBhvr>
                                      <p:tavLst>
                                        <p:tav tm="0">
                                          <p:val>
                                            <p:fltVal val="0.5"/>
                                          </p:val>
                                        </p:tav>
                                        <p:tav tm="100000">
                                          <p:val>
                                            <p:strVal val="#ppt_x"/>
                                          </p:val>
                                        </p:tav>
                                      </p:tavLst>
                                    </p:anim>
                                    <p:anim calcmode="lin" valueType="num">
                                      <p:cBhvr>
                                        <p:cTn id="49"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par>
                                <p:cTn id="60" presetID="2" presetClass="entr" presetSubtype="4" decel="100000" fill="hold" grpId="0" nodeType="withEffect">
                                  <p:stCondLst>
                                    <p:cond delay="10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1"/>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ppt_x"/>
                                          </p:val>
                                        </p:tav>
                                        <p:tav tm="100000">
                                          <p:val>
                                            <p:strVal val="#ppt_x"/>
                                          </p:val>
                                        </p:tav>
                                      </p:tavLst>
                                    </p:anim>
                                    <p:anim calcmode="lin" valueType="num">
                                      <p:cBhvr additive="base">
                                        <p:cTn id="77" dur="500" fill="hold"/>
                                        <p:tgtEl>
                                          <p:spTgt spid="32"/>
                                        </p:tgtEl>
                                        <p:attrNameLst>
                                          <p:attrName>ppt_y</p:attrName>
                                        </p:attrNameLst>
                                      </p:cBhvr>
                                      <p:tavLst>
                                        <p:tav tm="0">
                                          <p:val>
                                            <p:strVal val="1+#ppt_h/2"/>
                                          </p:val>
                                        </p:tav>
                                        <p:tav tm="100000">
                                          <p:val>
                                            <p:strVal val="#ppt_y"/>
                                          </p:val>
                                        </p:tav>
                                      </p:tavLst>
                                    </p:anim>
                                  </p:childTnLst>
                                </p:cTn>
                              </p:par>
                            </p:childTnLst>
                          </p:cTn>
                        </p:par>
                        <p:par>
                          <p:cTn id="78" fill="hold">
                            <p:stCondLst>
                              <p:cond delay="5000"/>
                            </p:stCondLst>
                            <p:childTnLst>
                              <p:par>
                                <p:cTn id="79" presetID="22" presetClass="entr" presetSubtype="8"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par>
                          <p:cTn id="82" fill="hold">
                            <p:stCondLst>
                              <p:cond delay="5500"/>
                            </p:stCondLst>
                            <p:childTnLst>
                              <p:par>
                                <p:cTn id="83" presetID="42"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anim calcmode="lin" valueType="num">
                                      <p:cBhvr>
                                        <p:cTn id="86" dur="500" fill="hold"/>
                                        <p:tgtEl>
                                          <p:spTgt spid="25"/>
                                        </p:tgtEl>
                                        <p:attrNameLst>
                                          <p:attrName>ppt_x</p:attrName>
                                        </p:attrNameLst>
                                      </p:cBhvr>
                                      <p:tavLst>
                                        <p:tav tm="0">
                                          <p:val>
                                            <p:strVal val="#ppt_x"/>
                                          </p:val>
                                        </p:tav>
                                        <p:tav tm="100000">
                                          <p:val>
                                            <p:strVal val="#ppt_x"/>
                                          </p:val>
                                        </p:tav>
                                      </p:tavLst>
                                    </p:anim>
                                    <p:anim calcmode="lin" valueType="num">
                                      <p:cBhvr>
                                        <p:cTn id="87" dur="500" fill="hold"/>
                                        <p:tgtEl>
                                          <p:spTgt spid="25"/>
                                        </p:tgtEl>
                                        <p:attrNameLst>
                                          <p:attrName>ppt_y</p:attrName>
                                        </p:attrNameLst>
                                      </p:cBhvr>
                                      <p:tavLst>
                                        <p:tav tm="0">
                                          <p:val>
                                            <p:strVal val="#ppt_y+.1"/>
                                          </p:val>
                                        </p:tav>
                                        <p:tav tm="100000">
                                          <p:val>
                                            <p:strVal val="#ppt_y"/>
                                          </p:val>
                                        </p:tav>
                                      </p:tavLst>
                                    </p:anim>
                                  </p:childTnLst>
                                </p:cTn>
                              </p:par>
                              <p:par>
                                <p:cTn id="88" presetID="2" presetClass="entr" presetSubtype="4" decel="100000" fill="hold" nodeType="withEffect">
                                  <p:stCondLst>
                                    <p:cond delay="1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6000"/>
                            </p:stCondLst>
                            <p:childTnLst>
                              <p:par>
                                <p:cTn id="93" presetID="22" presetClass="entr" presetSubtype="2"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right)">
                                      <p:cBhvr>
                                        <p:cTn id="95" dur="500"/>
                                        <p:tgtEl>
                                          <p:spTgt spid="20"/>
                                        </p:tgtEl>
                                      </p:cBhvr>
                                    </p:animEffect>
                                  </p:childTnLst>
                                </p:cTn>
                              </p:par>
                            </p:childTnLst>
                          </p:cTn>
                        </p:par>
                        <p:par>
                          <p:cTn id="96" fill="hold">
                            <p:stCondLst>
                              <p:cond delay="6500"/>
                            </p:stCondLst>
                            <p:childTnLst>
                              <p:par>
                                <p:cTn id="97" presetID="42"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anim calcmode="lin" valueType="num">
                                      <p:cBhvr>
                                        <p:cTn id="100" dur="500" fill="hold"/>
                                        <p:tgtEl>
                                          <p:spTgt spid="27"/>
                                        </p:tgtEl>
                                        <p:attrNameLst>
                                          <p:attrName>ppt_x</p:attrName>
                                        </p:attrNameLst>
                                      </p:cBhvr>
                                      <p:tavLst>
                                        <p:tav tm="0">
                                          <p:val>
                                            <p:strVal val="#ppt_x"/>
                                          </p:val>
                                        </p:tav>
                                        <p:tav tm="100000">
                                          <p:val>
                                            <p:strVal val="#ppt_x"/>
                                          </p:val>
                                        </p:tav>
                                      </p:tavLst>
                                    </p:anim>
                                    <p:anim calcmode="lin" valueType="num">
                                      <p:cBhvr>
                                        <p:cTn id="101" dur="500" fill="hold"/>
                                        <p:tgtEl>
                                          <p:spTgt spid="27"/>
                                        </p:tgtEl>
                                        <p:attrNameLst>
                                          <p:attrName>ppt_y</p:attrName>
                                        </p:attrNameLst>
                                      </p:cBhvr>
                                      <p:tavLst>
                                        <p:tav tm="0">
                                          <p:val>
                                            <p:strVal val="#ppt_y+.1"/>
                                          </p:val>
                                        </p:tav>
                                        <p:tav tm="100000">
                                          <p:val>
                                            <p:strVal val="#ppt_y"/>
                                          </p:val>
                                        </p:tav>
                                      </p:tavLst>
                                    </p:anim>
                                  </p:childTnLst>
                                </p:cTn>
                              </p:par>
                              <p:par>
                                <p:cTn id="102" presetID="2" presetClass="entr" presetSubtype="4" decel="100000" fill="hold" grpId="0" nodeType="withEffect">
                                  <p:stCondLst>
                                    <p:cond delay="10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ppt_x"/>
                                          </p:val>
                                        </p:tav>
                                        <p:tav tm="100000">
                                          <p:val>
                                            <p:strVal val="#ppt_x"/>
                                          </p:val>
                                        </p:tav>
                                      </p:tavLst>
                                    </p:anim>
                                    <p:anim calcmode="lin" valueType="num">
                                      <p:cBhvr additive="base">
                                        <p:cTn id="105" dur="500" fill="hold"/>
                                        <p:tgtEl>
                                          <p:spTgt spid="33"/>
                                        </p:tgtEl>
                                        <p:attrNameLst>
                                          <p:attrName>ppt_y</p:attrName>
                                        </p:attrNameLst>
                                      </p:cBhvr>
                                      <p:tavLst>
                                        <p:tav tm="0">
                                          <p:val>
                                            <p:strVal val="1+#ppt_h/2"/>
                                          </p:val>
                                        </p:tav>
                                        <p:tav tm="100000">
                                          <p:val>
                                            <p:strVal val="#ppt_y"/>
                                          </p:val>
                                        </p:tav>
                                      </p:tavLst>
                                    </p:anim>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right)">
                                      <p:cBhvr>
                                        <p:cTn id="109" dur="500"/>
                                        <p:tgtEl>
                                          <p:spTgt spid="17"/>
                                        </p:tgtEl>
                                      </p:cBhvr>
                                    </p:animEffect>
                                  </p:childTnLst>
                                </p:cTn>
                              </p:par>
                            </p:childTnLst>
                          </p:cTn>
                        </p:par>
                        <p:par>
                          <p:cTn id="110" fill="hold">
                            <p:stCondLst>
                              <p:cond delay="7500"/>
                            </p:stCondLst>
                            <p:childTnLst>
                              <p:par>
                                <p:cTn id="111" presetID="42" presetClass="entr" presetSubtype="0"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anim calcmode="lin" valueType="num">
                                      <p:cBhvr>
                                        <p:cTn id="114" dur="500" fill="hold"/>
                                        <p:tgtEl>
                                          <p:spTgt spid="36"/>
                                        </p:tgtEl>
                                        <p:attrNameLst>
                                          <p:attrName>ppt_x</p:attrName>
                                        </p:attrNameLst>
                                      </p:cBhvr>
                                      <p:tavLst>
                                        <p:tav tm="0">
                                          <p:val>
                                            <p:strVal val="#ppt_x"/>
                                          </p:val>
                                        </p:tav>
                                        <p:tav tm="100000">
                                          <p:val>
                                            <p:strVal val="#ppt_x"/>
                                          </p:val>
                                        </p:tav>
                                      </p:tavLst>
                                    </p:anim>
                                    <p:anim calcmode="lin" valueType="num">
                                      <p:cBhvr>
                                        <p:cTn id="115" dur="500" fill="hold"/>
                                        <p:tgtEl>
                                          <p:spTgt spid="36"/>
                                        </p:tgtEl>
                                        <p:attrNameLst>
                                          <p:attrName>ppt_y</p:attrName>
                                        </p:attrNameLst>
                                      </p:cBhvr>
                                      <p:tavLst>
                                        <p:tav tm="0">
                                          <p:val>
                                            <p:strVal val="#ppt_y+.1"/>
                                          </p:val>
                                        </p:tav>
                                        <p:tav tm="100000">
                                          <p:val>
                                            <p:strVal val="#ppt_y"/>
                                          </p:val>
                                        </p:tav>
                                      </p:tavLst>
                                    </p:anim>
                                  </p:childTnLst>
                                </p:cTn>
                              </p:par>
                              <p:par>
                                <p:cTn id="116" presetID="2" presetClass="entr" presetSubtype="4" decel="100000" fill="hold" nodeType="withEffect">
                                  <p:stCondLst>
                                    <p:cond delay="10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fill="hold"/>
                                        <p:tgtEl>
                                          <p:spTgt spid="46"/>
                                        </p:tgtEl>
                                        <p:attrNameLst>
                                          <p:attrName>ppt_x</p:attrName>
                                        </p:attrNameLst>
                                      </p:cBhvr>
                                      <p:tavLst>
                                        <p:tav tm="0">
                                          <p:val>
                                            <p:strVal val="#ppt_x"/>
                                          </p:val>
                                        </p:tav>
                                        <p:tav tm="100000">
                                          <p:val>
                                            <p:strVal val="#ppt_x"/>
                                          </p:val>
                                        </p:tav>
                                      </p:tavLst>
                                    </p:anim>
                                    <p:anim calcmode="lin" valueType="num">
                                      <p:cBhvr additive="base">
                                        <p:cTn id="11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11" grpId="0" animBg="1"/>
      <p:bldP spid="13" grpId="0" animBg="1"/>
      <p:bldP spid="14" grpId="0" animBg="1"/>
      <p:bldP spid="15" grpId="0" animBg="1"/>
      <p:bldP spid="24" grpId="0"/>
      <p:bldP spid="25" grpId="0"/>
      <p:bldP spid="26" grpId="0"/>
      <p:bldP spid="27" grpId="0"/>
      <p:bldP spid="28" grpId="0" animBg="1"/>
      <p:bldP spid="32" grpId="0" animBg="1"/>
      <p:bldP spid="33" grpId="0" animBg="1"/>
      <p:bldP spid="35" grpId="0" animBg="1"/>
      <p:bldP spid="12" grpId="0" animBg="1"/>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a libre 13"/>
          <p:cNvSpPr>
            <a:spLocks noChangeAspect="1"/>
          </p:cNvSpPr>
          <p:nvPr/>
        </p:nvSpPr>
        <p:spPr bwMode="auto">
          <a:xfrm>
            <a:off x="2973679" y="848424"/>
            <a:ext cx="1592329" cy="2667188"/>
          </a:xfrm>
          <a:custGeom>
            <a:avLst/>
            <a:gdLst>
              <a:gd name="connsiteX0" fmla="*/ 1633218 w 7947926"/>
              <a:gd name="connsiteY0" fmla="*/ 0 h 13312969"/>
              <a:gd name="connsiteX1" fmla="*/ 5145588 w 7947926"/>
              <a:gd name="connsiteY1" fmla="*/ 0 h 13312969"/>
              <a:gd name="connsiteX2" fmla="*/ 6770374 w 7947926"/>
              <a:gd name="connsiteY2" fmla="*/ 1466231 h 13312969"/>
              <a:gd name="connsiteX3" fmla="*/ 6776238 w 7947926"/>
              <a:gd name="connsiteY3" fmla="*/ 1582364 h 13312969"/>
              <a:gd name="connsiteX4" fmla="*/ 6778806 w 7947926"/>
              <a:gd name="connsiteY4" fmla="*/ 1582364 h 13312969"/>
              <a:gd name="connsiteX5" fmla="*/ 6778806 w 7947926"/>
              <a:gd name="connsiteY5" fmla="*/ 1633218 h 13312969"/>
              <a:gd name="connsiteX6" fmla="*/ 6778806 w 7947926"/>
              <a:gd name="connsiteY6" fmla="*/ 4864761 h 13312969"/>
              <a:gd name="connsiteX7" fmla="*/ 6778806 w 7947926"/>
              <a:gd name="connsiteY7" fmla="*/ 10030572 h 13312969"/>
              <a:gd name="connsiteX8" fmla="*/ 6801566 w 7947926"/>
              <a:gd name="connsiteY8" fmla="*/ 10243198 h 13312969"/>
              <a:gd name="connsiteX9" fmla="*/ 7947926 w 7947926"/>
              <a:gd name="connsiteY9" fmla="*/ 13312969 h 13312969"/>
              <a:gd name="connsiteX10" fmla="*/ 1431241 w 7947926"/>
              <a:gd name="connsiteY10" fmla="*/ 13312969 h 13312969"/>
              <a:gd name="connsiteX11" fmla="*/ 1297907 w 7947926"/>
              <a:gd name="connsiteY11" fmla="*/ 13282682 h 13312969"/>
              <a:gd name="connsiteX12" fmla="*/ 1261067 w 7947926"/>
              <a:gd name="connsiteY12" fmla="*/ 13261622 h 13312969"/>
              <a:gd name="connsiteX13" fmla="*/ 1147549 w 7947926"/>
              <a:gd name="connsiteY13" fmla="*/ 13232434 h 13312969"/>
              <a:gd name="connsiteX14" fmla="*/ 0 w 7947926"/>
              <a:gd name="connsiteY14" fmla="*/ 11672642 h 13312969"/>
              <a:gd name="connsiteX15" fmla="*/ 0 w 7947926"/>
              <a:gd name="connsiteY15" fmla="*/ 1633218 h 13312969"/>
              <a:gd name="connsiteX16" fmla="*/ 1633218 w 7947926"/>
              <a:gd name="connsiteY16" fmla="*/ 0 h 1331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7926" h="13312969">
                <a:moveTo>
                  <a:pt x="1633218" y="0"/>
                </a:moveTo>
                <a:lnTo>
                  <a:pt x="5145588" y="0"/>
                </a:lnTo>
                <a:cubicBezTo>
                  <a:pt x="5991214" y="0"/>
                  <a:pt x="6686737" y="642672"/>
                  <a:pt x="6770374" y="1466231"/>
                </a:cubicBezTo>
                <a:lnTo>
                  <a:pt x="6776238" y="1582364"/>
                </a:lnTo>
                <a:lnTo>
                  <a:pt x="6778806" y="1582364"/>
                </a:lnTo>
                <a:lnTo>
                  <a:pt x="6778806" y="1633218"/>
                </a:lnTo>
                <a:lnTo>
                  <a:pt x="6778806" y="4864761"/>
                </a:lnTo>
                <a:lnTo>
                  <a:pt x="6778806" y="10030572"/>
                </a:lnTo>
                <a:lnTo>
                  <a:pt x="6801566" y="10243198"/>
                </a:lnTo>
                <a:cubicBezTo>
                  <a:pt x="7022264" y="12071546"/>
                  <a:pt x="7452752" y="13312969"/>
                  <a:pt x="7947926" y="13312969"/>
                </a:cubicBezTo>
                <a:lnTo>
                  <a:pt x="1431241" y="13312969"/>
                </a:lnTo>
                <a:cubicBezTo>
                  <a:pt x="1386226" y="13312969"/>
                  <a:pt x="1341744" y="13302709"/>
                  <a:pt x="1297907" y="13282682"/>
                </a:cubicBezTo>
                <a:lnTo>
                  <a:pt x="1261067" y="13261622"/>
                </a:lnTo>
                <a:lnTo>
                  <a:pt x="1147549" y="13232434"/>
                </a:lnTo>
                <a:cubicBezTo>
                  <a:pt x="482718" y="13025649"/>
                  <a:pt x="0" y="12405518"/>
                  <a:pt x="0" y="11672642"/>
                </a:cubicBezTo>
                <a:lnTo>
                  <a:pt x="0" y="1633218"/>
                </a:lnTo>
                <a:cubicBezTo>
                  <a:pt x="0" y="731217"/>
                  <a:pt x="731217" y="0"/>
                  <a:pt x="1633218" y="0"/>
                </a:cubicBezTo>
                <a:close/>
              </a:path>
            </a:pathLst>
          </a:custGeom>
          <a:solidFill>
            <a:schemeClr val="accent3"/>
          </a:solidFill>
          <a:ln w="19050">
            <a:solidFill>
              <a:schemeClr val="bg1"/>
            </a:solidFill>
          </a:ln>
          <a:effectLst>
            <a:outerShdw blurRad="609600" dist="381000" dir="2700000" sx="95000" sy="95000" algn="tl" rotWithShape="0">
              <a:prstClr val="black">
                <a:alpha val="40000"/>
              </a:prstClr>
            </a:outerShdw>
          </a:effectLst>
        </p:spPr>
        <p:txBody>
          <a:bodyPr lIns="0" tIns="179979" rIns="179979" bIns="179979" rtlCol="0" anchor="t"/>
          <a:lstStyle/>
          <a:p>
            <a:pPr algn="ctr"/>
            <a:r>
              <a:rPr lang="es-ES" sz="33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a:p>
            <a:pPr algn="ctr"/>
            <a:r>
              <a:rPr lang="es-E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Step</a:t>
            </a:r>
          </a:p>
        </p:txBody>
      </p:sp>
      <p:sp>
        <p:nvSpPr>
          <p:cNvPr id="13" name="Forma libre 12"/>
          <p:cNvSpPr>
            <a:spLocks noChangeAspect="1"/>
          </p:cNvSpPr>
          <p:nvPr/>
        </p:nvSpPr>
        <p:spPr bwMode="auto">
          <a:xfrm>
            <a:off x="2184461" y="1609354"/>
            <a:ext cx="1592329" cy="2667188"/>
          </a:xfrm>
          <a:custGeom>
            <a:avLst/>
            <a:gdLst>
              <a:gd name="connsiteX0" fmla="*/ 1633218 w 7947926"/>
              <a:gd name="connsiteY0" fmla="*/ 0 h 13312969"/>
              <a:gd name="connsiteX1" fmla="*/ 5145588 w 7947926"/>
              <a:gd name="connsiteY1" fmla="*/ 0 h 13312969"/>
              <a:gd name="connsiteX2" fmla="*/ 6770374 w 7947926"/>
              <a:gd name="connsiteY2" fmla="*/ 1466231 h 13312969"/>
              <a:gd name="connsiteX3" fmla="*/ 6776238 w 7947926"/>
              <a:gd name="connsiteY3" fmla="*/ 1582364 h 13312969"/>
              <a:gd name="connsiteX4" fmla="*/ 6778806 w 7947926"/>
              <a:gd name="connsiteY4" fmla="*/ 1582364 h 13312969"/>
              <a:gd name="connsiteX5" fmla="*/ 6778806 w 7947926"/>
              <a:gd name="connsiteY5" fmla="*/ 1633218 h 13312969"/>
              <a:gd name="connsiteX6" fmla="*/ 6778806 w 7947926"/>
              <a:gd name="connsiteY6" fmla="*/ 4864761 h 13312969"/>
              <a:gd name="connsiteX7" fmla="*/ 6778806 w 7947926"/>
              <a:gd name="connsiteY7" fmla="*/ 10030572 h 13312969"/>
              <a:gd name="connsiteX8" fmla="*/ 6801566 w 7947926"/>
              <a:gd name="connsiteY8" fmla="*/ 10243198 h 13312969"/>
              <a:gd name="connsiteX9" fmla="*/ 7947926 w 7947926"/>
              <a:gd name="connsiteY9" fmla="*/ 13312969 h 13312969"/>
              <a:gd name="connsiteX10" fmla="*/ 1431241 w 7947926"/>
              <a:gd name="connsiteY10" fmla="*/ 13312969 h 13312969"/>
              <a:gd name="connsiteX11" fmla="*/ 1297907 w 7947926"/>
              <a:gd name="connsiteY11" fmla="*/ 13282682 h 13312969"/>
              <a:gd name="connsiteX12" fmla="*/ 1261067 w 7947926"/>
              <a:gd name="connsiteY12" fmla="*/ 13261622 h 13312969"/>
              <a:gd name="connsiteX13" fmla="*/ 1147549 w 7947926"/>
              <a:gd name="connsiteY13" fmla="*/ 13232434 h 13312969"/>
              <a:gd name="connsiteX14" fmla="*/ 0 w 7947926"/>
              <a:gd name="connsiteY14" fmla="*/ 11672642 h 13312969"/>
              <a:gd name="connsiteX15" fmla="*/ 0 w 7947926"/>
              <a:gd name="connsiteY15" fmla="*/ 1633218 h 13312969"/>
              <a:gd name="connsiteX16" fmla="*/ 1633218 w 7947926"/>
              <a:gd name="connsiteY16" fmla="*/ 0 h 1331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7926" h="13312969">
                <a:moveTo>
                  <a:pt x="1633218" y="0"/>
                </a:moveTo>
                <a:lnTo>
                  <a:pt x="5145588" y="0"/>
                </a:lnTo>
                <a:cubicBezTo>
                  <a:pt x="5991214" y="0"/>
                  <a:pt x="6686737" y="642672"/>
                  <a:pt x="6770374" y="1466231"/>
                </a:cubicBezTo>
                <a:lnTo>
                  <a:pt x="6776238" y="1582364"/>
                </a:lnTo>
                <a:lnTo>
                  <a:pt x="6778806" y="1582364"/>
                </a:lnTo>
                <a:lnTo>
                  <a:pt x="6778806" y="1633218"/>
                </a:lnTo>
                <a:lnTo>
                  <a:pt x="6778806" y="4864761"/>
                </a:lnTo>
                <a:lnTo>
                  <a:pt x="6778806" y="10030572"/>
                </a:lnTo>
                <a:lnTo>
                  <a:pt x="6801566" y="10243198"/>
                </a:lnTo>
                <a:cubicBezTo>
                  <a:pt x="7022264" y="12071546"/>
                  <a:pt x="7452752" y="13312969"/>
                  <a:pt x="7947926" y="13312969"/>
                </a:cubicBezTo>
                <a:lnTo>
                  <a:pt x="1431241" y="13312969"/>
                </a:lnTo>
                <a:cubicBezTo>
                  <a:pt x="1386226" y="13312969"/>
                  <a:pt x="1341744" y="13302709"/>
                  <a:pt x="1297907" y="13282682"/>
                </a:cubicBezTo>
                <a:lnTo>
                  <a:pt x="1261067" y="13261622"/>
                </a:lnTo>
                <a:lnTo>
                  <a:pt x="1147549" y="13232434"/>
                </a:lnTo>
                <a:cubicBezTo>
                  <a:pt x="482718" y="13025649"/>
                  <a:pt x="0" y="12405518"/>
                  <a:pt x="0" y="11672642"/>
                </a:cubicBezTo>
                <a:lnTo>
                  <a:pt x="0" y="1633218"/>
                </a:lnTo>
                <a:cubicBezTo>
                  <a:pt x="0" y="731217"/>
                  <a:pt x="731217" y="0"/>
                  <a:pt x="1633218" y="0"/>
                </a:cubicBezTo>
                <a:close/>
              </a:path>
            </a:pathLst>
          </a:custGeom>
          <a:solidFill>
            <a:schemeClr val="accent4"/>
          </a:solidFill>
          <a:ln w="19050">
            <a:solidFill>
              <a:schemeClr val="bg1"/>
            </a:solidFill>
          </a:ln>
          <a:effectLst>
            <a:outerShdw blurRad="609600" dist="381000" dir="2700000" sx="95000" sy="95000" algn="tl" rotWithShape="0">
              <a:prstClr val="black">
                <a:alpha val="40000"/>
              </a:prstClr>
            </a:outerShdw>
          </a:effectLst>
        </p:spPr>
        <p:txBody>
          <a:bodyPr lIns="0" tIns="179979" rIns="179979" bIns="179979" rtlCol="0" anchor="t"/>
          <a:lstStyle/>
          <a:p>
            <a:pPr algn="ctr"/>
            <a:r>
              <a:rPr lang="es-ES" sz="33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a:p>
            <a:pPr algn="ctr"/>
            <a:r>
              <a:rPr lang="es-E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Step</a:t>
            </a:r>
          </a:p>
        </p:txBody>
      </p:sp>
      <p:sp>
        <p:nvSpPr>
          <p:cNvPr id="12" name="Forma libre 11"/>
          <p:cNvSpPr>
            <a:spLocks noChangeAspect="1"/>
          </p:cNvSpPr>
          <p:nvPr/>
        </p:nvSpPr>
        <p:spPr bwMode="auto">
          <a:xfrm>
            <a:off x="1395243" y="2370284"/>
            <a:ext cx="1592329" cy="2667188"/>
          </a:xfrm>
          <a:custGeom>
            <a:avLst/>
            <a:gdLst>
              <a:gd name="connsiteX0" fmla="*/ 1633218 w 7947926"/>
              <a:gd name="connsiteY0" fmla="*/ 0 h 13312969"/>
              <a:gd name="connsiteX1" fmla="*/ 5145588 w 7947926"/>
              <a:gd name="connsiteY1" fmla="*/ 0 h 13312969"/>
              <a:gd name="connsiteX2" fmla="*/ 6770374 w 7947926"/>
              <a:gd name="connsiteY2" fmla="*/ 1466231 h 13312969"/>
              <a:gd name="connsiteX3" fmla="*/ 6776238 w 7947926"/>
              <a:gd name="connsiteY3" fmla="*/ 1582364 h 13312969"/>
              <a:gd name="connsiteX4" fmla="*/ 6778806 w 7947926"/>
              <a:gd name="connsiteY4" fmla="*/ 1582364 h 13312969"/>
              <a:gd name="connsiteX5" fmla="*/ 6778806 w 7947926"/>
              <a:gd name="connsiteY5" fmla="*/ 1633218 h 13312969"/>
              <a:gd name="connsiteX6" fmla="*/ 6778806 w 7947926"/>
              <a:gd name="connsiteY6" fmla="*/ 4864761 h 13312969"/>
              <a:gd name="connsiteX7" fmla="*/ 6778806 w 7947926"/>
              <a:gd name="connsiteY7" fmla="*/ 10030572 h 13312969"/>
              <a:gd name="connsiteX8" fmla="*/ 6801566 w 7947926"/>
              <a:gd name="connsiteY8" fmla="*/ 10243198 h 13312969"/>
              <a:gd name="connsiteX9" fmla="*/ 7947926 w 7947926"/>
              <a:gd name="connsiteY9" fmla="*/ 13312969 h 13312969"/>
              <a:gd name="connsiteX10" fmla="*/ 1431241 w 7947926"/>
              <a:gd name="connsiteY10" fmla="*/ 13312969 h 13312969"/>
              <a:gd name="connsiteX11" fmla="*/ 1297907 w 7947926"/>
              <a:gd name="connsiteY11" fmla="*/ 13282682 h 13312969"/>
              <a:gd name="connsiteX12" fmla="*/ 1261067 w 7947926"/>
              <a:gd name="connsiteY12" fmla="*/ 13261622 h 13312969"/>
              <a:gd name="connsiteX13" fmla="*/ 1147549 w 7947926"/>
              <a:gd name="connsiteY13" fmla="*/ 13232434 h 13312969"/>
              <a:gd name="connsiteX14" fmla="*/ 0 w 7947926"/>
              <a:gd name="connsiteY14" fmla="*/ 11672642 h 13312969"/>
              <a:gd name="connsiteX15" fmla="*/ 0 w 7947926"/>
              <a:gd name="connsiteY15" fmla="*/ 1633218 h 13312969"/>
              <a:gd name="connsiteX16" fmla="*/ 1633218 w 7947926"/>
              <a:gd name="connsiteY16" fmla="*/ 0 h 1331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7926" h="13312969">
                <a:moveTo>
                  <a:pt x="1633218" y="0"/>
                </a:moveTo>
                <a:lnTo>
                  <a:pt x="5145588" y="0"/>
                </a:lnTo>
                <a:cubicBezTo>
                  <a:pt x="5991214" y="0"/>
                  <a:pt x="6686737" y="642672"/>
                  <a:pt x="6770374" y="1466231"/>
                </a:cubicBezTo>
                <a:lnTo>
                  <a:pt x="6776238" y="1582364"/>
                </a:lnTo>
                <a:lnTo>
                  <a:pt x="6778806" y="1582364"/>
                </a:lnTo>
                <a:lnTo>
                  <a:pt x="6778806" y="1633218"/>
                </a:lnTo>
                <a:lnTo>
                  <a:pt x="6778806" y="4864761"/>
                </a:lnTo>
                <a:lnTo>
                  <a:pt x="6778806" y="10030572"/>
                </a:lnTo>
                <a:lnTo>
                  <a:pt x="6801566" y="10243198"/>
                </a:lnTo>
                <a:cubicBezTo>
                  <a:pt x="7022264" y="12071546"/>
                  <a:pt x="7452752" y="13312969"/>
                  <a:pt x="7947926" y="13312969"/>
                </a:cubicBezTo>
                <a:lnTo>
                  <a:pt x="1431241" y="13312969"/>
                </a:lnTo>
                <a:cubicBezTo>
                  <a:pt x="1386226" y="13312969"/>
                  <a:pt x="1341744" y="13302709"/>
                  <a:pt x="1297907" y="13282682"/>
                </a:cubicBezTo>
                <a:lnTo>
                  <a:pt x="1261067" y="13261622"/>
                </a:lnTo>
                <a:lnTo>
                  <a:pt x="1147549" y="13232434"/>
                </a:lnTo>
                <a:cubicBezTo>
                  <a:pt x="482718" y="13025649"/>
                  <a:pt x="0" y="12405518"/>
                  <a:pt x="0" y="11672642"/>
                </a:cubicBezTo>
                <a:lnTo>
                  <a:pt x="0" y="1633218"/>
                </a:lnTo>
                <a:cubicBezTo>
                  <a:pt x="0" y="731217"/>
                  <a:pt x="731217" y="0"/>
                  <a:pt x="1633218" y="0"/>
                </a:cubicBezTo>
                <a:close/>
              </a:path>
            </a:pathLst>
          </a:custGeom>
          <a:solidFill>
            <a:schemeClr val="accent2"/>
          </a:solidFill>
          <a:ln w="19050">
            <a:solidFill>
              <a:schemeClr val="bg1"/>
            </a:solidFill>
          </a:ln>
          <a:effectLst>
            <a:outerShdw blurRad="609600" dist="381000" dir="2700000" sx="95000" sy="95000" algn="tl" rotWithShape="0">
              <a:prstClr val="black">
                <a:alpha val="40000"/>
              </a:prstClr>
            </a:outerShdw>
          </a:effectLst>
        </p:spPr>
        <p:txBody>
          <a:bodyPr lIns="0" tIns="179979" rIns="179979" bIns="179979" rtlCol="0" anchor="t"/>
          <a:lstStyle/>
          <a:p>
            <a:pPr algn="ctr"/>
            <a:r>
              <a:rPr lang="es-ES" sz="33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a:p>
            <a:pPr algn="ctr"/>
            <a:r>
              <a:rPr lang="es-E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Step</a:t>
            </a:r>
          </a:p>
        </p:txBody>
      </p:sp>
      <p:sp>
        <p:nvSpPr>
          <p:cNvPr id="9" name="Forma libre 8"/>
          <p:cNvSpPr>
            <a:spLocks noChangeAspect="1"/>
          </p:cNvSpPr>
          <p:nvPr/>
        </p:nvSpPr>
        <p:spPr bwMode="auto">
          <a:xfrm>
            <a:off x="606026" y="3131213"/>
            <a:ext cx="1592329" cy="2667188"/>
          </a:xfrm>
          <a:custGeom>
            <a:avLst/>
            <a:gdLst>
              <a:gd name="connsiteX0" fmla="*/ 1633218 w 7947926"/>
              <a:gd name="connsiteY0" fmla="*/ 0 h 13312969"/>
              <a:gd name="connsiteX1" fmla="*/ 5145588 w 7947926"/>
              <a:gd name="connsiteY1" fmla="*/ 0 h 13312969"/>
              <a:gd name="connsiteX2" fmla="*/ 6770374 w 7947926"/>
              <a:gd name="connsiteY2" fmla="*/ 1466231 h 13312969"/>
              <a:gd name="connsiteX3" fmla="*/ 6776238 w 7947926"/>
              <a:gd name="connsiteY3" fmla="*/ 1582364 h 13312969"/>
              <a:gd name="connsiteX4" fmla="*/ 6778806 w 7947926"/>
              <a:gd name="connsiteY4" fmla="*/ 1582364 h 13312969"/>
              <a:gd name="connsiteX5" fmla="*/ 6778806 w 7947926"/>
              <a:gd name="connsiteY5" fmla="*/ 1633218 h 13312969"/>
              <a:gd name="connsiteX6" fmla="*/ 6778806 w 7947926"/>
              <a:gd name="connsiteY6" fmla="*/ 4864761 h 13312969"/>
              <a:gd name="connsiteX7" fmla="*/ 6778806 w 7947926"/>
              <a:gd name="connsiteY7" fmla="*/ 10030572 h 13312969"/>
              <a:gd name="connsiteX8" fmla="*/ 6801566 w 7947926"/>
              <a:gd name="connsiteY8" fmla="*/ 10243198 h 13312969"/>
              <a:gd name="connsiteX9" fmla="*/ 7947926 w 7947926"/>
              <a:gd name="connsiteY9" fmla="*/ 13312969 h 13312969"/>
              <a:gd name="connsiteX10" fmla="*/ 1431241 w 7947926"/>
              <a:gd name="connsiteY10" fmla="*/ 13312969 h 13312969"/>
              <a:gd name="connsiteX11" fmla="*/ 1297907 w 7947926"/>
              <a:gd name="connsiteY11" fmla="*/ 13282682 h 13312969"/>
              <a:gd name="connsiteX12" fmla="*/ 1261067 w 7947926"/>
              <a:gd name="connsiteY12" fmla="*/ 13261622 h 13312969"/>
              <a:gd name="connsiteX13" fmla="*/ 1147549 w 7947926"/>
              <a:gd name="connsiteY13" fmla="*/ 13232434 h 13312969"/>
              <a:gd name="connsiteX14" fmla="*/ 0 w 7947926"/>
              <a:gd name="connsiteY14" fmla="*/ 11672642 h 13312969"/>
              <a:gd name="connsiteX15" fmla="*/ 0 w 7947926"/>
              <a:gd name="connsiteY15" fmla="*/ 1633218 h 13312969"/>
              <a:gd name="connsiteX16" fmla="*/ 1633218 w 7947926"/>
              <a:gd name="connsiteY16" fmla="*/ 0 h 1331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7926" h="13312969">
                <a:moveTo>
                  <a:pt x="1633218" y="0"/>
                </a:moveTo>
                <a:lnTo>
                  <a:pt x="5145588" y="0"/>
                </a:lnTo>
                <a:cubicBezTo>
                  <a:pt x="5991214" y="0"/>
                  <a:pt x="6686737" y="642672"/>
                  <a:pt x="6770374" y="1466231"/>
                </a:cubicBezTo>
                <a:lnTo>
                  <a:pt x="6776238" y="1582364"/>
                </a:lnTo>
                <a:lnTo>
                  <a:pt x="6778806" y="1582364"/>
                </a:lnTo>
                <a:lnTo>
                  <a:pt x="6778806" y="1633218"/>
                </a:lnTo>
                <a:lnTo>
                  <a:pt x="6778806" y="4864761"/>
                </a:lnTo>
                <a:lnTo>
                  <a:pt x="6778806" y="10030572"/>
                </a:lnTo>
                <a:lnTo>
                  <a:pt x="6801566" y="10243198"/>
                </a:lnTo>
                <a:cubicBezTo>
                  <a:pt x="7022264" y="12071546"/>
                  <a:pt x="7452752" y="13312969"/>
                  <a:pt x="7947926" y="13312969"/>
                </a:cubicBezTo>
                <a:lnTo>
                  <a:pt x="1431241" y="13312969"/>
                </a:lnTo>
                <a:cubicBezTo>
                  <a:pt x="1386226" y="13312969"/>
                  <a:pt x="1341744" y="13302709"/>
                  <a:pt x="1297907" y="13282682"/>
                </a:cubicBezTo>
                <a:lnTo>
                  <a:pt x="1261067" y="13261622"/>
                </a:lnTo>
                <a:lnTo>
                  <a:pt x="1147549" y="13232434"/>
                </a:lnTo>
                <a:cubicBezTo>
                  <a:pt x="482718" y="13025649"/>
                  <a:pt x="0" y="12405518"/>
                  <a:pt x="0" y="11672642"/>
                </a:cubicBezTo>
                <a:lnTo>
                  <a:pt x="0" y="1633218"/>
                </a:lnTo>
                <a:cubicBezTo>
                  <a:pt x="0" y="731217"/>
                  <a:pt x="731217" y="0"/>
                  <a:pt x="1633218" y="0"/>
                </a:cubicBezTo>
                <a:close/>
              </a:path>
            </a:pathLst>
          </a:custGeom>
          <a:solidFill>
            <a:schemeClr val="accent1"/>
          </a:solidFill>
          <a:ln w="19050">
            <a:solidFill>
              <a:schemeClr val="bg1"/>
            </a:solidFill>
          </a:ln>
          <a:effectLst>
            <a:outerShdw blurRad="609600" dist="381000" dir="2700000" sx="95000" sy="95000" algn="tl" rotWithShape="0">
              <a:prstClr val="black">
                <a:alpha val="40000"/>
              </a:prstClr>
            </a:outerShdw>
          </a:effectLst>
        </p:spPr>
        <p:txBody>
          <a:bodyPr lIns="0" tIns="179979" rIns="179979" bIns="179979" rtlCol="0" anchor="t"/>
          <a:lstStyle/>
          <a:p>
            <a:pPr algn="ctr"/>
            <a:r>
              <a:rPr lang="es-ES" sz="3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a:p>
            <a:pPr algn="ctr"/>
            <a:r>
              <a:rPr lang="es-ES"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Step</a:t>
            </a:r>
          </a:p>
        </p:txBody>
      </p:sp>
      <p:sp>
        <p:nvSpPr>
          <p:cNvPr id="7" name="Freeform 6"/>
          <p:cNvSpPr>
            <a:spLocks noChangeAspect="1" noEditPoints="1"/>
          </p:cNvSpPr>
          <p:nvPr/>
        </p:nvSpPr>
        <p:spPr bwMode="auto">
          <a:xfrm>
            <a:off x="2392680" y="5698600"/>
            <a:ext cx="347765" cy="355029"/>
          </a:xfrm>
          <a:custGeom>
            <a:avLst/>
            <a:gdLst>
              <a:gd name="T0" fmla="*/ 2712 w 4598"/>
              <a:gd name="T1" fmla="*/ 4269 h 4691"/>
              <a:gd name="T2" fmla="*/ 3308 w 4598"/>
              <a:gd name="T3" fmla="*/ 4108 h 4691"/>
              <a:gd name="T4" fmla="*/ 3226 w 4598"/>
              <a:gd name="T5" fmla="*/ 3682 h 4691"/>
              <a:gd name="T6" fmla="*/ 1000 w 4598"/>
              <a:gd name="T7" fmla="*/ 3897 h 4691"/>
              <a:gd name="T8" fmla="*/ 1731 w 4598"/>
              <a:gd name="T9" fmla="*/ 4302 h 4691"/>
              <a:gd name="T10" fmla="*/ 1593 w 4598"/>
              <a:gd name="T11" fmla="*/ 3867 h 4691"/>
              <a:gd name="T12" fmla="*/ 2559 w 4598"/>
              <a:gd name="T13" fmla="*/ 4215 h 4691"/>
              <a:gd name="T14" fmla="*/ 2868 w 4598"/>
              <a:gd name="T15" fmla="*/ 3554 h 4691"/>
              <a:gd name="T16" fmla="*/ 1973 w 4598"/>
              <a:gd name="T17" fmla="*/ 3506 h 4691"/>
              <a:gd name="T18" fmla="*/ 1880 w 4598"/>
              <a:gd name="T19" fmla="*/ 4025 h 4691"/>
              <a:gd name="T20" fmla="*/ 2226 w 4598"/>
              <a:gd name="T21" fmla="*/ 3485 h 4691"/>
              <a:gd name="T22" fmla="*/ 3240 w 4598"/>
              <a:gd name="T23" fmla="*/ 3359 h 4691"/>
              <a:gd name="T24" fmla="*/ 3795 w 4598"/>
              <a:gd name="T25" fmla="*/ 3703 h 4691"/>
              <a:gd name="T26" fmla="*/ 4214 w 4598"/>
              <a:gd name="T27" fmla="*/ 2937 h 4691"/>
              <a:gd name="T28" fmla="*/ 2373 w 4598"/>
              <a:gd name="T29" fmla="*/ 3333 h 4691"/>
              <a:gd name="T30" fmla="*/ 3143 w 4598"/>
              <a:gd name="T31" fmla="*/ 3174 h 4691"/>
              <a:gd name="T32" fmla="*/ 1339 w 4598"/>
              <a:gd name="T33" fmla="*/ 2422 h 4691"/>
              <a:gd name="T34" fmla="*/ 1551 w 4598"/>
              <a:gd name="T35" fmla="*/ 3450 h 4691"/>
              <a:gd name="T36" fmla="*/ 1339 w 4598"/>
              <a:gd name="T37" fmla="*/ 2422 h 4691"/>
              <a:gd name="T38" fmla="*/ 471 w 4598"/>
              <a:gd name="T39" fmla="*/ 3175 h 4691"/>
              <a:gd name="T40" fmla="*/ 987 w 4598"/>
              <a:gd name="T41" fmla="*/ 3725 h 4691"/>
              <a:gd name="T42" fmla="*/ 1272 w 4598"/>
              <a:gd name="T43" fmla="*/ 3061 h 4691"/>
              <a:gd name="T44" fmla="*/ 2961 w 4598"/>
              <a:gd name="T45" fmla="*/ 1419 h 4691"/>
              <a:gd name="T46" fmla="*/ 3253 w 4598"/>
              <a:gd name="T47" fmla="*/ 2113 h 4691"/>
              <a:gd name="T48" fmla="*/ 1454 w 4598"/>
              <a:gd name="T49" fmla="*/ 1514 h 4691"/>
              <a:gd name="T50" fmla="*/ 2226 w 4598"/>
              <a:gd name="T51" fmla="*/ 1510 h 4691"/>
              <a:gd name="T52" fmla="*/ 3792 w 4598"/>
              <a:gd name="T53" fmla="*/ 990 h 4691"/>
              <a:gd name="T54" fmla="*/ 3315 w 4598"/>
              <a:gd name="T55" fmla="*/ 1580 h 4691"/>
              <a:gd name="T56" fmla="*/ 4288 w 4598"/>
              <a:gd name="T57" fmla="*/ 2137 h 4691"/>
              <a:gd name="T58" fmla="*/ 4011 w 4598"/>
              <a:gd name="T59" fmla="*/ 1292 h 4691"/>
              <a:gd name="T60" fmla="*/ 587 w 4598"/>
              <a:gd name="T61" fmla="*/ 1292 h 4691"/>
              <a:gd name="T62" fmla="*/ 309 w 4598"/>
              <a:gd name="T63" fmla="*/ 2137 h 4691"/>
              <a:gd name="T64" fmla="*/ 1282 w 4598"/>
              <a:gd name="T65" fmla="*/ 1580 h 4691"/>
              <a:gd name="T66" fmla="*/ 806 w 4598"/>
              <a:gd name="T67" fmla="*/ 990 h 4691"/>
              <a:gd name="T68" fmla="*/ 3121 w 4598"/>
              <a:gd name="T69" fmla="*/ 1045 h 4691"/>
              <a:gd name="T70" fmla="*/ 3603 w 4598"/>
              <a:gd name="T71" fmla="*/ 797 h 4691"/>
              <a:gd name="T72" fmla="*/ 2868 w 4598"/>
              <a:gd name="T73" fmla="*/ 389 h 4691"/>
              <a:gd name="T74" fmla="*/ 1501 w 4598"/>
              <a:gd name="T75" fmla="*/ 474 h 4691"/>
              <a:gd name="T76" fmla="*/ 1003 w 4598"/>
              <a:gd name="T77" fmla="*/ 951 h 4691"/>
              <a:gd name="T78" fmla="*/ 1618 w 4598"/>
              <a:gd name="T79" fmla="*/ 785 h 4691"/>
              <a:gd name="T80" fmla="*/ 2512 w 4598"/>
              <a:gd name="T81" fmla="*/ 1350 h 4691"/>
              <a:gd name="T82" fmla="*/ 2866 w 4598"/>
              <a:gd name="T83" fmla="*/ 882 h 4691"/>
              <a:gd name="T84" fmla="*/ 2373 w 4598"/>
              <a:gd name="T85" fmla="*/ 307 h 4691"/>
              <a:gd name="T86" fmla="*/ 1733 w 4598"/>
              <a:gd name="T87" fmla="*/ 882 h 4691"/>
              <a:gd name="T88" fmla="*/ 2086 w 4598"/>
              <a:gd name="T89" fmla="*/ 1350 h 4691"/>
              <a:gd name="T90" fmla="*/ 2728 w 4598"/>
              <a:gd name="T91" fmla="*/ 42 h 4691"/>
              <a:gd name="T92" fmla="*/ 3613 w 4598"/>
              <a:gd name="T93" fmla="*/ 420 h 4691"/>
              <a:gd name="T94" fmla="*/ 4261 w 4598"/>
              <a:gd name="T95" fmla="*/ 1122 h 4691"/>
              <a:gd name="T96" fmla="*/ 4580 w 4598"/>
              <a:gd name="T97" fmla="*/ 2052 h 4691"/>
              <a:gd name="T98" fmla="*/ 4490 w 4598"/>
              <a:gd name="T99" fmla="*/ 3061 h 4691"/>
              <a:gd name="T100" fmla="*/ 4018 w 4598"/>
              <a:gd name="T101" fmla="*/ 3904 h 4691"/>
              <a:gd name="T102" fmla="*/ 3257 w 4598"/>
              <a:gd name="T103" fmla="*/ 4479 h 4691"/>
              <a:gd name="T104" fmla="*/ 2299 w 4598"/>
              <a:gd name="T105" fmla="*/ 4691 h 4691"/>
              <a:gd name="T106" fmla="*/ 1341 w 4598"/>
              <a:gd name="T107" fmla="*/ 4479 h 4691"/>
              <a:gd name="T108" fmla="*/ 581 w 4598"/>
              <a:gd name="T109" fmla="*/ 3904 h 4691"/>
              <a:gd name="T110" fmla="*/ 109 w 4598"/>
              <a:gd name="T111" fmla="*/ 3061 h 4691"/>
              <a:gd name="T112" fmla="*/ 19 w 4598"/>
              <a:gd name="T113" fmla="*/ 2052 h 4691"/>
              <a:gd name="T114" fmla="*/ 337 w 4598"/>
              <a:gd name="T115" fmla="*/ 1122 h 4691"/>
              <a:gd name="T116" fmla="*/ 986 w 4598"/>
              <a:gd name="T117" fmla="*/ 420 h 4691"/>
              <a:gd name="T118" fmla="*/ 1871 w 4598"/>
              <a:gd name="T119" fmla="*/ 42 h 4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98" h="4691">
                <a:moveTo>
                  <a:pt x="3126" y="3639"/>
                </a:moveTo>
                <a:lnTo>
                  <a:pt x="3069" y="3755"/>
                </a:lnTo>
                <a:lnTo>
                  <a:pt x="3006" y="3867"/>
                </a:lnTo>
                <a:lnTo>
                  <a:pt x="2939" y="3974"/>
                </a:lnTo>
                <a:lnTo>
                  <a:pt x="2867" y="4077"/>
                </a:lnTo>
                <a:lnTo>
                  <a:pt x="2791" y="4175"/>
                </a:lnTo>
                <a:lnTo>
                  <a:pt x="2712" y="4269"/>
                </a:lnTo>
                <a:lnTo>
                  <a:pt x="2627" y="4359"/>
                </a:lnTo>
                <a:lnTo>
                  <a:pt x="2749" y="4335"/>
                </a:lnTo>
                <a:lnTo>
                  <a:pt x="2867" y="4302"/>
                </a:lnTo>
                <a:lnTo>
                  <a:pt x="2982" y="4263"/>
                </a:lnTo>
                <a:lnTo>
                  <a:pt x="3095" y="4218"/>
                </a:lnTo>
                <a:lnTo>
                  <a:pt x="3203" y="4166"/>
                </a:lnTo>
                <a:lnTo>
                  <a:pt x="3308" y="4108"/>
                </a:lnTo>
                <a:lnTo>
                  <a:pt x="3409" y="4043"/>
                </a:lnTo>
                <a:lnTo>
                  <a:pt x="3507" y="3973"/>
                </a:lnTo>
                <a:lnTo>
                  <a:pt x="3599" y="3897"/>
                </a:lnTo>
                <a:lnTo>
                  <a:pt x="3510" y="3837"/>
                </a:lnTo>
                <a:lnTo>
                  <a:pt x="3418" y="3780"/>
                </a:lnTo>
                <a:lnTo>
                  <a:pt x="3323" y="3728"/>
                </a:lnTo>
                <a:lnTo>
                  <a:pt x="3226" y="3682"/>
                </a:lnTo>
                <a:lnTo>
                  <a:pt x="3126" y="3639"/>
                </a:lnTo>
                <a:close/>
                <a:moveTo>
                  <a:pt x="1472" y="3639"/>
                </a:moveTo>
                <a:lnTo>
                  <a:pt x="1373" y="3682"/>
                </a:lnTo>
                <a:lnTo>
                  <a:pt x="1275" y="3728"/>
                </a:lnTo>
                <a:lnTo>
                  <a:pt x="1181" y="3780"/>
                </a:lnTo>
                <a:lnTo>
                  <a:pt x="1089" y="3837"/>
                </a:lnTo>
                <a:lnTo>
                  <a:pt x="1000" y="3897"/>
                </a:lnTo>
                <a:lnTo>
                  <a:pt x="1092" y="3973"/>
                </a:lnTo>
                <a:lnTo>
                  <a:pt x="1189" y="4043"/>
                </a:lnTo>
                <a:lnTo>
                  <a:pt x="1291" y="4108"/>
                </a:lnTo>
                <a:lnTo>
                  <a:pt x="1395" y="4166"/>
                </a:lnTo>
                <a:lnTo>
                  <a:pt x="1504" y="4218"/>
                </a:lnTo>
                <a:lnTo>
                  <a:pt x="1615" y="4263"/>
                </a:lnTo>
                <a:lnTo>
                  <a:pt x="1731" y="4302"/>
                </a:lnTo>
                <a:lnTo>
                  <a:pt x="1849" y="4335"/>
                </a:lnTo>
                <a:lnTo>
                  <a:pt x="1970" y="4359"/>
                </a:lnTo>
                <a:lnTo>
                  <a:pt x="1887" y="4269"/>
                </a:lnTo>
                <a:lnTo>
                  <a:pt x="1807" y="4175"/>
                </a:lnTo>
                <a:lnTo>
                  <a:pt x="1732" y="4077"/>
                </a:lnTo>
                <a:lnTo>
                  <a:pt x="1660" y="3974"/>
                </a:lnTo>
                <a:lnTo>
                  <a:pt x="1593" y="3867"/>
                </a:lnTo>
                <a:lnTo>
                  <a:pt x="1530" y="3755"/>
                </a:lnTo>
                <a:lnTo>
                  <a:pt x="1472" y="3639"/>
                </a:lnTo>
                <a:close/>
                <a:moveTo>
                  <a:pt x="2373" y="3485"/>
                </a:moveTo>
                <a:lnTo>
                  <a:pt x="2373" y="4384"/>
                </a:lnTo>
                <a:lnTo>
                  <a:pt x="2382" y="4384"/>
                </a:lnTo>
                <a:lnTo>
                  <a:pt x="2473" y="4303"/>
                </a:lnTo>
                <a:lnTo>
                  <a:pt x="2559" y="4215"/>
                </a:lnTo>
                <a:lnTo>
                  <a:pt x="2641" y="4123"/>
                </a:lnTo>
                <a:lnTo>
                  <a:pt x="2719" y="4026"/>
                </a:lnTo>
                <a:lnTo>
                  <a:pt x="2793" y="3923"/>
                </a:lnTo>
                <a:lnTo>
                  <a:pt x="2863" y="3816"/>
                </a:lnTo>
                <a:lnTo>
                  <a:pt x="2927" y="3703"/>
                </a:lnTo>
                <a:lnTo>
                  <a:pt x="2985" y="3587"/>
                </a:lnTo>
                <a:lnTo>
                  <a:pt x="2868" y="3554"/>
                </a:lnTo>
                <a:lnTo>
                  <a:pt x="2747" y="3527"/>
                </a:lnTo>
                <a:lnTo>
                  <a:pt x="2625" y="3506"/>
                </a:lnTo>
                <a:lnTo>
                  <a:pt x="2500" y="3491"/>
                </a:lnTo>
                <a:lnTo>
                  <a:pt x="2373" y="3485"/>
                </a:lnTo>
                <a:close/>
                <a:moveTo>
                  <a:pt x="2226" y="3485"/>
                </a:moveTo>
                <a:lnTo>
                  <a:pt x="2099" y="3491"/>
                </a:lnTo>
                <a:lnTo>
                  <a:pt x="1973" y="3506"/>
                </a:lnTo>
                <a:lnTo>
                  <a:pt x="1850" y="3527"/>
                </a:lnTo>
                <a:lnTo>
                  <a:pt x="1731" y="3554"/>
                </a:lnTo>
                <a:lnTo>
                  <a:pt x="1612" y="3587"/>
                </a:lnTo>
                <a:lnTo>
                  <a:pt x="1672" y="3703"/>
                </a:lnTo>
                <a:lnTo>
                  <a:pt x="1736" y="3816"/>
                </a:lnTo>
                <a:lnTo>
                  <a:pt x="1805" y="3923"/>
                </a:lnTo>
                <a:lnTo>
                  <a:pt x="1880" y="4025"/>
                </a:lnTo>
                <a:lnTo>
                  <a:pt x="1957" y="4123"/>
                </a:lnTo>
                <a:lnTo>
                  <a:pt x="2040" y="4215"/>
                </a:lnTo>
                <a:lnTo>
                  <a:pt x="2126" y="4302"/>
                </a:lnTo>
                <a:lnTo>
                  <a:pt x="2217" y="4384"/>
                </a:lnTo>
                <a:lnTo>
                  <a:pt x="2221" y="4384"/>
                </a:lnTo>
                <a:lnTo>
                  <a:pt x="2226" y="4384"/>
                </a:lnTo>
                <a:lnTo>
                  <a:pt x="2226" y="3485"/>
                </a:lnTo>
                <a:close/>
                <a:moveTo>
                  <a:pt x="3409" y="2422"/>
                </a:moveTo>
                <a:lnTo>
                  <a:pt x="3400" y="2585"/>
                </a:lnTo>
                <a:lnTo>
                  <a:pt x="3384" y="2748"/>
                </a:lnTo>
                <a:lnTo>
                  <a:pt x="3359" y="2906"/>
                </a:lnTo>
                <a:lnTo>
                  <a:pt x="3327" y="3061"/>
                </a:lnTo>
                <a:lnTo>
                  <a:pt x="3286" y="3211"/>
                </a:lnTo>
                <a:lnTo>
                  <a:pt x="3240" y="3359"/>
                </a:lnTo>
                <a:lnTo>
                  <a:pt x="3185" y="3500"/>
                </a:lnTo>
                <a:lnTo>
                  <a:pt x="3296" y="3548"/>
                </a:lnTo>
                <a:lnTo>
                  <a:pt x="3405" y="3602"/>
                </a:lnTo>
                <a:lnTo>
                  <a:pt x="3510" y="3661"/>
                </a:lnTo>
                <a:lnTo>
                  <a:pt x="3612" y="3725"/>
                </a:lnTo>
                <a:lnTo>
                  <a:pt x="3710" y="3794"/>
                </a:lnTo>
                <a:lnTo>
                  <a:pt x="3795" y="3703"/>
                </a:lnTo>
                <a:lnTo>
                  <a:pt x="3873" y="3606"/>
                </a:lnTo>
                <a:lnTo>
                  <a:pt x="3947" y="3505"/>
                </a:lnTo>
                <a:lnTo>
                  <a:pt x="4014" y="3399"/>
                </a:lnTo>
                <a:lnTo>
                  <a:pt x="4074" y="3290"/>
                </a:lnTo>
                <a:lnTo>
                  <a:pt x="4128" y="3175"/>
                </a:lnTo>
                <a:lnTo>
                  <a:pt x="4174" y="3058"/>
                </a:lnTo>
                <a:lnTo>
                  <a:pt x="4214" y="2937"/>
                </a:lnTo>
                <a:lnTo>
                  <a:pt x="4247" y="2812"/>
                </a:lnTo>
                <a:lnTo>
                  <a:pt x="4272" y="2684"/>
                </a:lnTo>
                <a:lnTo>
                  <a:pt x="4288" y="2554"/>
                </a:lnTo>
                <a:lnTo>
                  <a:pt x="4299" y="2422"/>
                </a:lnTo>
                <a:lnTo>
                  <a:pt x="3409" y="2422"/>
                </a:lnTo>
                <a:close/>
                <a:moveTo>
                  <a:pt x="2373" y="2422"/>
                </a:moveTo>
                <a:lnTo>
                  <a:pt x="2373" y="3333"/>
                </a:lnTo>
                <a:lnTo>
                  <a:pt x="2514" y="3341"/>
                </a:lnTo>
                <a:lnTo>
                  <a:pt x="2649" y="3357"/>
                </a:lnTo>
                <a:lnTo>
                  <a:pt x="2785" y="3380"/>
                </a:lnTo>
                <a:lnTo>
                  <a:pt x="2917" y="3411"/>
                </a:lnTo>
                <a:lnTo>
                  <a:pt x="3047" y="3450"/>
                </a:lnTo>
                <a:lnTo>
                  <a:pt x="3098" y="3314"/>
                </a:lnTo>
                <a:lnTo>
                  <a:pt x="3143" y="3174"/>
                </a:lnTo>
                <a:lnTo>
                  <a:pt x="3181" y="3029"/>
                </a:lnTo>
                <a:lnTo>
                  <a:pt x="3213" y="2882"/>
                </a:lnTo>
                <a:lnTo>
                  <a:pt x="3237" y="2731"/>
                </a:lnTo>
                <a:lnTo>
                  <a:pt x="3253" y="2578"/>
                </a:lnTo>
                <a:lnTo>
                  <a:pt x="3260" y="2422"/>
                </a:lnTo>
                <a:lnTo>
                  <a:pt x="2373" y="2422"/>
                </a:lnTo>
                <a:close/>
                <a:moveTo>
                  <a:pt x="1339" y="2422"/>
                </a:moveTo>
                <a:lnTo>
                  <a:pt x="1346" y="2578"/>
                </a:lnTo>
                <a:lnTo>
                  <a:pt x="1362" y="2731"/>
                </a:lnTo>
                <a:lnTo>
                  <a:pt x="1386" y="2882"/>
                </a:lnTo>
                <a:lnTo>
                  <a:pt x="1416" y="3029"/>
                </a:lnTo>
                <a:lnTo>
                  <a:pt x="1454" y="3174"/>
                </a:lnTo>
                <a:lnTo>
                  <a:pt x="1500" y="3314"/>
                </a:lnTo>
                <a:lnTo>
                  <a:pt x="1551" y="3450"/>
                </a:lnTo>
                <a:lnTo>
                  <a:pt x="1681" y="3411"/>
                </a:lnTo>
                <a:lnTo>
                  <a:pt x="1814" y="3380"/>
                </a:lnTo>
                <a:lnTo>
                  <a:pt x="1948" y="3357"/>
                </a:lnTo>
                <a:lnTo>
                  <a:pt x="2086" y="3341"/>
                </a:lnTo>
                <a:lnTo>
                  <a:pt x="2226" y="3333"/>
                </a:lnTo>
                <a:lnTo>
                  <a:pt x="2226" y="2422"/>
                </a:lnTo>
                <a:lnTo>
                  <a:pt x="1339" y="2422"/>
                </a:lnTo>
                <a:close/>
                <a:moveTo>
                  <a:pt x="300" y="2422"/>
                </a:moveTo>
                <a:lnTo>
                  <a:pt x="309" y="2554"/>
                </a:lnTo>
                <a:lnTo>
                  <a:pt x="327" y="2684"/>
                </a:lnTo>
                <a:lnTo>
                  <a:pt x="352" y="2812"/>
                </a:lnTo>
                <a:lnTo>
                  <a:pt x="384" y="2937"/>
                </a:lnTo>
                <a:lnTo>
                  <a:pt x="425" y="3058"/>
                </a:lnTo>
                <a:lnTo>
                  <a:pt x="471" y="3175"/>
                </a:lnTo>
                <a:lnTo>
                  <a:pt x="525" y="3290"/>
                </a:lnTo>
                <a:lnTo>
                  <a:pt x="585" y="3399"/>
                </a:lnTo>
                <a:lnTo>
                  <a:pt x="653" y="3505"/>
                </a:lnTo>
                <a:lnTo>
                  <a:pt x="726" y="3606"/>
                </a:lnTo>
                <a:lnTo>
                  <a:pt x="804" y="3703"/>
                </a:lnTo>
                <a:lnTo>
                  <a:pt x="888" y="3794"/>
                </a:lnTo>
                <a:lnTo>
                  <a:pt x="987" y="3725"/>
                </a:lnTo>
                <a:lnTo>
                  <a:pt x="1088" y="3661"/>
                </a:lnTo>
                <a:lnTo>
                  <a:pt x="1193" y="3603"/>
                </a:lnTo>
                <a:lnTo>
                  <a:pt x="1301" y="3549"/>
                </a:lnTo>
                <a:lnTo>
                  <a:pt x="1414" y="3500"/>
                </a:lnTo>
                <a:lnTo>
                  <a:pt x="1360" y="3359"/>
                </a:lnTo>
                <a:lnTo>
                  <a:pt x="1311" y="3211"/>
                </a:lnTo>
                <a:lnTo>
                  <a:pt x="1272" y="3061"/>
                </a:lnTo>
                <a:lnTo>
                  <a:pt x="1240" y="2906"/>
                </a:lnTo>
                <a:lnTo>
                  <a:pt x="1215" y="2748"/>
                </a:lnTo>
                <a:lnTo>
                  <a:pt x="1199" y="2585"/>
                </a:lnTo>
                <a:lnTo>
                  <a:pt x="1190" y="2422"/>
                </a:lnTo>
                <a:lnTo>
                  <a:pt x="300" y="2422"/>
                </a:lnTo>
                <a:close/>
                <a:moveTo>
                  <a:pt x="3099" y="1374"/>
                </a:moveTo>
                <a:lnTo>
                  <a:pt x="2961" y="1419"/>
                </a:lnTo>
                <a:lnTo>
                  <a:pt x="2817" y="1454"/>
                </a:lnTo>
                <a:lnTo>
                  <a:pt x="2673" y="1483"/>
                </a:lnTo>
                <a:lnTo>
                  <a:pt x="2524" y="1501"/>
                </a:lnTo>
                <a:lnTo>
                  <a:pt x="2373" y="1510"/>
                </a:lnTo>
                <a:lnTo>
                  <a:pt x="2373" y="2270"/>
                </a:lnTo>
                <a:lnTo>
                  <a:pt x="3260" y="2270"/>
                </a:lnTo>
                <a:lnTo>
                  <a:pt x="3253" y="2113"/>
                </a:lnTo>
                <a:lnTo>
                  <a:pt x="3237" y="1958"/>
                </a:lnTo>
                <a:lnTo>
                  <a:pt x="3213" y="1808"/>
                </a:lnTo>
                <a:lnTo>
                  <a:pt x="3183" y="1659"/>
                </a:lnTo>
                <a:lnTo>
                  <a:pt x="3145" y="1514"/>
                </a:lnTo>
                <a:lnTo>
                  <a:pt x="3099" y="1374"/>
                </a:lnTo>
                <a:close/>
                <a:moveTo>
                  <a:pt x="1500" y="1374"/>
                </a:moveTo>
                <a:lnTo>
                  <a:pt x="1454" y="1514"/>
                </a:lnTo>
                <a:lnTo>
                  <a:pt x="1416" y="1659"/>
                </a:lnTo>
                <a:lnTo>
                  <a:pt x="1386" y="1808"/>
                </a:lnTo>
                <a:lnTo>
                  <a:pt x="1362" y="1958"/>
                </a:lnTo>
                <a:lnTo>
                  <a:pt x="1346" y="2113"/>
                </a:lnTo>
                <a:lnTo>
                  <a:pt x="1339" y="2270"/>
                </a:lnTo>
                <a:lnTo>
                  <a:pt x="2226" y="2270"/>
                </a:lnTo>
                <a:lnTo>
                  <a:pt x="2226" y="1510"/>
                </a:lnTo>
                <a:lnTo>
                  <a:pt x="2099" y="1502"/>
                </a:lnTo>
                <a:lnTo>
                  <a:pt x="1974" y="1489"/>
                </a:lnTo>
                <a:lnTo>
                  <a:pt x="1853" y="1469"/>
                </a:lnTo>
                <a:lnTo>
                  <a:pt x="1732" y="1444"/>
                </a:lnTo>
                <a:lnTo>
                  <a:pt x="1615" y="1411"/>
                </a:lnTo>
                <a:lnTo>
                  <a:pt x="1500" y="1374"/>
                </a:lnTo>
                <a:close/>
                <a:moveTo>
                  <a:pt x="3792" y="990"/>
                </a:moveTo>
                <a:lnTo>
                  <a:pt x="3689" y="1067"/>
                </a:lnTo>
                <a:lnTo>
                  <a:pt x="3581" y="1140"/>
                </a:lnTo>
                <a:lnTo>
                  <a:pt x="3472" y="1207"/>
                </a:lnTo>
                <a:lnTo>
                  <a:pt x="3356" y="1267"/>
                </a:lnTo>
                <a:lnTo>
                  <a:pt x="3238" y="1322"/>
                </a:lnTo>
                <a:lnTo>
                  <a:pt x="3280" y="1449"/>
                </a:lnTo>
                <a:lnTo>
                  <a:pt x="3315" y="1580"/>
                </a:lnTo>
                <a:lnTo>
                  <a:pt x="3346" y="1712"/>
                </a:lnTo>
                <a:lnTo>
                  <a:pt x="3371" y="1848"/>
                </a:lnTo>
                <a:lnTo>
                  <a:pt x="3390" y="1986"/>
                </a:lnTo>
                <a:lnTo>
                  <a:pt x="3402" y="2128"/>
                </a:lnTo>
                <a:lnTo>
                  <a:pt x="3409" y="2270"/>
                </a:lnTo>
                <a:lnTo>
                  <a:pt x="4299" y="2270"/>
                </a:lnTo>
                <a:lnTo>
                  <a:pt x="4288" y="2137"/>
                </a:lnTo>
                <a:lnTo>
                  <a:pt x="4272" y="2007"/>
                </a:lnTo>
                <a:lnTo>
                  <a:pt x="4246" y="1879"/>
                </a:lnTo>
                <a:lnTo>
                  <a:pt x="4214" y="1755"/>
                </a:lnTo>
                <a:lnTo>
                  <a:pt x="4174" y="1633"/>
                </a:lnTo>
                <a:lnTo>
                  <a:pt x="4126" y="1516"/>
                </a:lnTo>
                <a:lnTo>
                  <a:pt x="4072" y="1402"/>
                </a:lnTo>
                <a:lnTo>
                  <a:pt x="4011" y="1292"/>
                </a:lnTo>
                <a:lnTo>
                  <a:pt x="3945" y="1186"/>
                </a:lnTo>
                <a:lnTo>
                  <a:pt x="3871" y="1085"/>
                </a:lnTo>
                <a:lnTo>
                  <a:pt x="3792" y="990"/>
                </a:lnTo>
                <a:close/>
                <a:moveTo>
                  <a:pt x="806" y="990"/>
                </a:moveTo>
                <a:lnTo>
                  <a:pt x="727" y="1085"/>
                </a:lnTo>
                <a:lnTo>
                  <a:pt x="654" y="1186"/>
                </a:lnTo>
                <a:lnTo>
                  <a:pt x="587" y="1292"/>
                </a:lnTo>
                <a:lnTo>
                  <a:pt x="525" y="1402"/>
                </a:lnTo>
                <a:lnTo>
                  <a:pt x="471" y="1516"/>
                </a:lnTo>
                <a:lnTo>
                  <a:pt x="425" y="1633"/>
                </a:lnTo>
                <a:lnTo>
                  <a:pt x="385" y="1755"/>
                </a:lnTo>
                <a:lnTo>
                  <a:pt x="352" y="1879"/>
                </a:lnTo>
                <a:lnTo>
                  <a:pt x="327" y="2007"/>
                </a:lnTo>
                <a:lnTo>
                  <a:pt x="309" y="2137"/>
                </a:lnTo>
                <a:lnTo>
                  <a:pt x="300" y="2270"/>
                </a:lnTo>
                <a:lnTo>
                  <a:pt x="1190" y="2270"/>
                </a:lnTo>
                <a:lnTo>
                  <a:pt x="1197" y="2128"/>
                </a:lnTo>
                <a:lnTo>
                  <a:pt x="1209" y="1986"/>
                </a:lnTo>
                <a:lnTo>
                  <a:pt x="1228" y="1848"/>
                </a:lnTo>
                <a:lnTo>
                  <a:pt x="1253" y="1712"/>
                </a:lnTo>
                <a:lnTo>
                  <a:pt x="1282" y="1580"/>
                </a:lnTo>
                <a:lnTo>
                  <a:pt x="1319" y="1449"/>
                </a:lnTo>
                <a:lnTo>
                  <a:pt x="1361" y="1322"/>
                </a:lnTo>
                <a:lnTo>
                  <a:pt x="1243" y="1267"/>
                </a:lnTo>
                <a:lnTo>
                  <a:pt x="1127" y="1207"/>
                </a:lnTo>
                <a:lnTo>
                  <a:pt x="1016" y="1140"/>
                </a:lnTo>
                <a:lnTo>
                  <a:pt x="910" y="1067"/>
                </a:lnTo>
                <a:lnTo>
                  <a:pt x="806" y="990"/>
                </a:lnTo>
                <a:close/>
                <a:moveTo>
                  <a:pt x="2627" y="334"/>
                </a:moveTo>
                <a:lnTo>
                  <a:pt x="2724" y="437"/>
                </a:lnTo>
                <a:lnTo>
                  <a:pt x="2814" y="547"/>
                </a:lnTo>
                <a:lnTo>
                  <a:pt x="2901" y="663"/>
                </a:lnTo>
                <a:lnTo>
                  <a:pt x="2979" y="785"/>
                </a:lnTo>
                <a:lnTo>
                  <a:pt x="3054" y="912"/>
                </a:lnTo>
                <a:lnTo>
                  <a:pt x="3121" y="1045"/>
                </a:lnTo>
                <a:lnTo>
                  <a:pt x="3183" y="1182"/>
                </a:lnTo>
                <a:lnTo>
                  <a:pt x="3291" y="1133"/>
                </a:lnTo>
                <a:lnTo>
                  <a:pt x="3396" y="1078"/>
                </a:lnTo>
                <a:lnTo>
                  <a:pt x="3498" y="1016"/>
                </a:lnTo>
                <a:lnTo>
                  <a:pt x="3596" y="951"/>
                </a:lnTo>
                <a:lnTo>
                  <a:pt x="3691" y="879"/>
                </a:lnTo>
                <a:lnTo>
                  <a:pt x="3603" y="797"/>
                </a:lnTo>
                <a:lnTo>
                  <a:pt x="3510" y="721"/>
                </a:lnTo>
                <a:lnTo>
                  <a:pt x="3412" y="650"/>
                </a:lnTo>
                <a:lnTo>
                  <a:pt x="3311" y="586"/>
                </a:lnTo>
                <a:lnTo>
                  <a:pt x="3206" y="526"/>
                </a:lnTo>
                <a:lnTo>
                  <a:pt x="3096" y="474"/>
                </a:lnTo>
                <a:lnTo>
                  <a:pt x="2984" y="428"/>
                </a:lnTo>
                <a:lnTo>
                  <a:pt x="2868" y="389"/>
                </a:lnTo>
                <a:lnTo>
                  <a:pt x="2749" y="358"/>
                </a:lnTo>
                <a:lnTo>
                  <a:pt x="2627" y="334"/>
                </a:lnTo>
                <a:close/>
                <a:moveTo>
                  <a:pt x="1970" y="334"/>
                </a:moveTo>
                <a:lnTo>
                  <a:pt x="1849" y="358"/>
                </a:lnTo>
                <a:lnTo>
                  <a:pt x="1731" y="389"/>
                </a:lnTo>
                <a:lnTo>
                  <a:pt x="1614" y="429"/>
                </a:lnTo>
                <a:lnTo>
                  <a:pt x="1501" y="474"/>
                </a:lnTo>
                <a:lnTo>
                  <a:pt x="1393" y="526"/>
                </a:lnTo>
                <a:lnTo>
                  <a:pt x="1288" y="586"/>
                </a:lnTo>
                <a:lnTo>
                  <a:pt x="1186" y="651"/>
                </a:lnTo>
                <a:lnTo>
                  <a:pt x="1089" y="721"/>
                </a:lnTo>
                <a:lnTo>
                  <a:pt x="996" y="799"/>
                </a:lnTo>
                <a:lnTo>
                  <a:pt x="908" y="881"/>
                </a:lnTo>
                <a:lnTo>
                  <a:pt x="1003" y="951"/>
                </a:lnTo>
                <a:lnTo>
                  <a:pt x="1101" y="1016"/>
                </a:lnTo>
                <a:lnTo>
                  <a:pt x="1203" y="1078"/>
                </a:lnTo>
                <a:lnTo>
                  <a:pt x="1308" y="1133"/>
                </a:lnTo>
                <a:lnTo>
                  <a:pt x="1416" y="1183"/>
                </a:lnTo>
                <a:lnTo>
                  <a:pt x="1478" y="1045"/>
                </a:lnTo>
                <a:lnTo>
                  <a:pt x="1545" y="912"/>
                </a:lnTo>
                <a:lnTo>
                  <a:pt x="1618" y="785"/>
                </a:lnTo>
                <a:lnTo>
                  <a:pt x="1698" y="663"/>
                </a:lnTo>
                <a:lnTo>
                  <a:pt x="1783" y="547"/>
                </a:lnTo>
                <a:lnTo>
                  <a:pt x="1874" y="437"/>
                </a:lnTo>
                <a:lnTo>
                  <a:pt x="1970" y="334"/>
                </a:lnTo>
                <a:close/>
                <a:moveTo>
                  <a:pt x="2373" y="307"/>
                </a:moveTo>
                <a:lnTo>
                  <a:pt x="2373" y="1359"/>
                </a:lnTo>
                <a:lnTo>
                  <a:pt x="2512" y="1350"/>
                </a:lnTo>
                <a:lnTo>
                  <a:pt x="2649" y="1332"/>
                </a:lnTo>
                <a:lnTo>
                  <a:pt x="2784" y="1308"/>
                </a:lnTo>
                <a:lnTo>
                  <a:pt x="2915" y="1276"/>
                </a:lnTo>
                <a:lnTo>
                  <a:pt x="3044" y="1234"/>
                </a:lnTo>
                <a:lnTo>
                  <a:pt x="2990" y="1113"/>
                </a:lnTo>
                <a:lnTo>
                  <a:pt x="2930" y="996"/>
                </a:lnTo>
                <a:lnTo>
                  <a:pt x="2866" y="882"/>
                </a:lnTo>
                <a:lnTo>
                  <a:pt x="2795" y="774"/>
                </a:lnTo>
                <a:lnTo>
                  <a:pt x="2721" y="669"/>
                </a:lnTo>
                <a:lnTo>
                  <a:pt x="2642" y="571"/>
                </a:lnTo>
                <a:lnTo>
                  <a:pt x="2559" y="477"/>
                </a:lnTo>
                <a:lnTo>
                  <a:pt x="2473" y="389"/>
                </a:lnTo>
                <a:lnTo>
                  <a:pt x="2381" y="307"/>
                </a:lnTo>
                <a:lnTo>
                  <a:pt x="2373" y="307"/>
                </a:lnTo>
                <a:close/>
                <a:moveTo>
                  <a:pt x="2217" y="307"/>
                </a:moveTo>
                <a:lnTo>
                  <a:pt x="2126" y="389"/>
                </a:lnTo>
                <a:lnTo>
                  <a:pt x="2039" y="477"/>
                </a:lnTo>
                <a:lnTo>
                  <a:pt x="1956" y="571"/>
                </a:lnTo>
                <a:lnTo>
                  <a:pt x="1877" y="669"/>
                </a:lnTo>
                <a:lnTo>
                  <a:pt x="1802" y="774"/>
                </a:lnTo>
                <a:lnTo>
                  <a:pt x="1733" y="882"/>
                </a:lnTo>
                <a:lnTo>
                  <a:pt x="1669" y="996"/>
                </a:lnTo>
                <a:lnTo>
                  <a:pt x="1609" y="1113"/>
                </a:lnTo>
                <a:lnTo>
                  <a:pt x="1555" y="1234"/>
                </a:lnTo>
                <a:lnTo>
                  <a:pt x="1684" y="1276"/>
                </a:lnTo>
                <a:lnTo>
                  <a:pt x="1815" y="1308"/>
                </a:lnTo>
                <a:lnTo>
                  <a:pt x="1950" y="1332"/>
                </a:lnTo>
                <a:lnTo>
                  <a:pt x="2086" y="1350"/>
                </a:lnTo>
                <a:lnTo>
                  <a:pt x="2226" y="1359"/>
                </a:lnTo>
                <a:lnTo>
                  <a:pt x="2226" y="307"/>
                </a:lnTo>
                <a:lnTo>
                  <a:pt x="2217" y="307"/>
                </a:lnTo>
                <a:close/>
                <a:moveTo>
                  <a:pt x="2299" y="0"/>
                </a:moveTo>
                <a:lnTo>
                  <a:pt x="2445" y="5"/>
                </a:lnTo>
                <a:lnTo>
                  <a:pt x="2588" y="20"/>
                </a:lnTo>
                <a:lnTo>
                  <a:pt x="2728" y="42"/>
                </a:lnTo>
                <a:lnTo>
                  <a:pt x="2866" y="72"/>
                </a:lnTo>
                <a:lnTo>
                  <a:pt x="3000" y="112"/>
                </a:lnTo>
                <a:lnTo>
                  <a:pt x="3130" y="158"/>
                </a:lnTo>
                <a:lnTo>
                  <a:pt x="3257" y="213"/>
                </a:lnTo>
                <a:lnTo>
                  <a:pt x="3380" y="276"/>
                </a:lnTo>
                <a:lnTo>
                  <a:pt x="3498" y="344"/>
                </a:lnTo>
                <a:lnTo>
                  <a:pt x="3613" y="420"/>
                </a:lnTo>
                <a:lnTo>
                  <a:pt x="3722" y="504"/>
                </a:lnTo>
                <a:lnTo>
                  <a:pt x="3827" y="593"/>
                </a:lnTo>
                <a:lnTo>
                  <a:pt x="3925" y="687"/>
                </a:lnTo>
                <a:lnTo>
                  <a:pt x="4018" y="788"/>
                </a:lnTo>
                <a:lnTo>
                  <a:pt x="4106" y="894"/>
                </a:lnTo>
                <a:lnTo>
                  <a:pt x="4186" y="1006"/>
                </a:lnTo>
                <a:lnTo>
                  <a:pt x="4261" y="1122"/>
                </a:lnTo>
                <a:lnTo>
                  <a:pt x="4329" y="1243"/>
                </a:lnTo>
                <a:lnTo>
                  <a:pt x="4391" y="1368"/>
                </a:lnTo>
                <a:lnTo>
                  <a:pt x="4443" y="1498"/>
                </a:lnTo>
                <a:lnTo>
                  <a:pt x="4490" y="1632"/>
                </a:lnTo>
                <a:lnTo>
                  <a:pt x="4528" y="1769"/>
                </a:lnTo>
                <a:lnTo>
                  <a:pt x="4559" y="1909"/>
                </a:lnTo>
                <a:lnTo>
                  <a:pt x="4580" y="2052"/>
                </a:lnTo>
                <a:lnTo>
                  <a:pt x="4594" y="2197"/>
                </a:lnTo>
                <a:lnTo>
                  <a:pt x="4598" y="2346"/>
                </a:lnTo>
                <a:lnTo>
                  <a:pt x="4594" y="2495"/>
                </a:lnTo>
                <a:lnTo>
                  <a:pt x="4580" y="2639"/>
                </a:lnTo>
                <a:lnTo>
                  <a:pt x="4559" y="2784"/>
                </a:lnTo>
                <a:lnTo>
                  <a:pt x="4528" y="2924"/>
                </a:lnTo>
                <a:lnTo>
                  <a:pt x="4490" y="3061"/>
                </a:lnTo>
                <a:lnTo>
                  <a:pt x="4443" y="3193"/>
                </a:lnTo>
                <a:lnTo>
                  <a:pt x="4391" y="3323"/>
                </a:lnTo>
                <a:lnTo>
                  <a:pt x="4329" y="3448"/>
                </a:lnTo>
                <a:lnTo>
                  <a:pt x="4261" y="3569"/>
                </a:lnTo>
                <a:lnTo>
                  <a:pt x="4186" y="3685"/>
                </a:lnTo>
                <a:lnTo>
                  <a:pt x="4106" y="3797"/>
                </a:lnTo>
                <a:lnTo>
                  <a:pt x="4018" y="3904"/>
                </a:lnTo>
                <a:lnTo>
                  <a:pt x="3925" y="4004"/>
                </a:lnTo>
                <a:lnTo>
                  <a:pt x="3827" y="4099"/>
                </a:lnTo>
                <a:lnTo>
                  <a:pt x="3722" y="4189"/>
                </a:lnTo>
                <a:lnTo>
                  <a:pt x="3613" y="4271"/>
                </a:lnTo>
                <a:lnTo>
                  <a:pt x="3498" y="4347"/>
                </a:lnTo>
                <a:lnTo>
                  <a:pt x="3380" y="4417"/>
                </a:lnTo>
                <a:lnTo>
                  <a:pt x="3257" y="4479"/>
                </a:lnTo>
                <a:lnTo>
                  <a:pt x="3130" y="4533"/>
                </a:lnTo>
                <a:lnTo>
                  <a:pt x="3000" y="4581"/>
                </a:lnTo>
                <a:lnTo>
                  <a:pt x="2866" y="4619"/>
                </a:lnTo>
                <a:lnTo>
                  <a:pt x="2728" y="4651"/>
                </a:lnTo>
                <a:lnTo>
                  <a:pt x="2588" y="4673"/>
                </a:lnTo>
                <a:lnTo>
                  <a:pt x="2445" y="4686"/>
                </a:lnTo>
                <a:lnTo>
                  <a:pt x="2299" y="4691"/>
                </a:lnTo>
                <a:lnTo>
                  <a:pt x="2154" y="4686"/>
                </a:lnTo>
                <a:lnTo>
                  <a:pt x="2011" y="4673"/>
                </a:lnTo>
                <a:lnTo>
                  <a:pt x="1871" y="4651"/>
                </a:lnTo>
                <a:lnTo>
                  <a:pt x="1733" y="4619"/>
                </a:lnTo>
                <a:lnTo>
                  <a:pt x="1599" y="4581"/>
                </a:lnTo>
                <a:lnTo>
                  <a:pt x="1468" y="4533"/>
                </a:lnTo>
                <a:lnTo>
                  <a:pt x="1341" y="4479"/>
                </a:lnTo>
                <a:lnTo>
                  <a:pt x="1218" y="4417"/>
                </a:lnTo>
                <a:lnTo>
                  <a:pt x="1099" y="4347"/>
                </a:lnTo>
                <a:lnTo>
                  <a:pt x="986" y="4271"/>
                </a:lnTo>
                <a:lnTo>
                  <a:pt x="876" y="4189"/>
                </a:lnTo>
                <a:lnTo>
                  <a:pt x="772" y="4099"/>
                </a:lnTo>
                <a:lnTo>
                  <a:pt x="673" y="4004"/>
                </a:lnTo>
                <a:lnTo>
                  <a:pt x="581" y="3904"/>
                </a:lnTo>
                <a:lnTo>
                  <a:pt x="493" y="3797"/>
                </a:lnTo>
                <a:lnTo>
                  <a:pt x="411" y="3685"/>
                </a:lnTo>
                <a:lnTo>
                  <a:pt x="337" y="3569"/>
                </a:lnTo>
                <a:lnTo>
                  <a:pt x="270" y="3448"/>
                </a:lnTo>
                <a:lnTo>
                  <a:pt x="208" y="3323"/>
                </a:lnTo>
                <a:lnTo>
                  <a:pt x="154" y="3193"/>
                </a:lnTo>
                <a:lnTo>
                  <a:pt x="109" y="3061"/>
                </a:lnTo>
                <a:lnTo>
                  <a:pt x="71" y="2924"/>
                </a:lnTo>
                <a:lnTo>
                  <a:pt x="40" y="2784"/>
                </a:lnTo>
                <a:lnTo>
                  <a:pt x="19" y="2639"/>
                </a:lnTo>
                <a:lnTo>
                  <a:pt x="5" y="2495"/>
                </a:lnTo>
                <a:lnTo>
                  <a:pt x="0" y="2346"/>
                </a:lnTo>
                <a:lnTo>
                  <a:pt x="5" y="2197"/>
                </a:lnTo>
                <a:lnTo>
                  <a:pt x="19" y="2052"/>
                </a:lnTo>
                <a:lnTo>
                  <a:pt x="40" y="1909"/>
                </a:lnTo>
                <a:lnTo>
                  <a:pt x="71" y="1769"/>
                </a:lnTo>
                <a:lnTo>
                  <a:pt x="109" y="1632"/>
                </a:lnTo>
                <a:lnTo>
                  <a:pt x="154" y="1498"/>
                </a:lnTo>
                <a:lnTo>
                  <a:pt x="208" y="1368"/>
                </a:lnTo>
                <a:lnTo>
                  <a:pt x="270" y="1243"/>
                </a:lnTo>
                <a:lnTo>
                  <a:pt x="337" y="1122"/>
                </a:lnTo>
                <a:lnTo>
                  <a:pt x="411" y="1006"/>
                </a:lnTo>
                <a:lnTo>
                  <a:pt x="493" y="894"/>
                </a:lnTo>
                <a:lnTo>
                  <a:pt x="581" y="788"/>
                </a:lnTo>
                <a:lnTo>
                  <a:pt x="673" y="687"/>
                </a:lnTo>
                <a:lnTo>
                  <a:pt x="772" y="593"/>
                </a:lnTo>
                <a:lnTo>
                  <a:pt x="876" y="504"/>
                </a:lnTo>
                <a:lnTo>
                  <a:pt x="986" y="420"/>
                </a:lnTo>
                <a:lnTo>
                  <a:pt x="1099" y="344"/>
                </a:lnTo>
                <a:lnTo>
                  <a:pt x="1218" y="276"/>
                </a:lnTo>
                <a:lnTo>
                  <a:pt x="1341" y="213"/>
                </a:lnTo>
                <a:lnTo>
                  <a:pt x="1468" y="158"/>
                </a:lnTo>
                <a:lnTo>
                  <a:pt x="1599" y="112"/>
                </a:lnTo>
                <a:lnTo>
                  <a:pt x="1733" y="72"/>
                </a:lnTo>
                <a:lnTo>
                  <a:pt x="1871" y="42"/>
                </a:lnTo>
                <a:lnTo>
                  <a:pt x="2011" y="20"/>
                </a:lnTo>
                <a:lnTo>
                  <a:pt x="2154" y="5"/>
                </a:lnTo>
                <a:lnTo>
                  <a:pt x="2299" y="0"/>
                </a:lnTo>
                <a:close/>
              </a:path>
            </a:pathLst>
          </a:custGeom>
          <a:solidFill>
            <a:schemeClr val="tx2">
              <a:lumMod val="90000"/>
              <a:lumOff val="10000"/>
            </a:schemeClr>
          </a:solidFill>
          <a:ln w="0">
            <a:noFill/>
            <a:prstDash val="solid"/>
            <a:round/>
          </a:ln>
        </p:spPr>
        <p:txBody>
          <a:bodyPr vert="horz" wrap="square" lIns="45715" tIns="22857" rIns="45715" bIns="22857" numCol="1" anchor="t" anchorCtr="0" compatLnSpc="1"/>
          <a:lstStyle/>
          <a:p>
            <a:endParaRPr lang="es-SV" sz="900"/>
          </a:p>
        </p:txBody>
      </p:sp>
      <p:grpSp>
        <p:nvGrpSpPr>
          <p:cNvPr id="16" name="Group 9"/>
          <p:cNvGrpSpPr>
            <a:grpSpLocks noChangeAspect="1"/>
          </p:cNvGrpSpPr>
          <p:nvPr/>
        </p:nvGrpSpPr>
        <p:grpSpPr bwMode="auto">
          <a:xfrm>
            <a:off x="4762353" y="3391713"/>
            <a:ext cx="366152" cy="362747"/>
            <a:chOff x="10289" y="1489"/>
            <a:chExt cx="1613" cy="1598"/>
          </a:xfrm>
          <a:solidFill>
            <a:schemeClr val="tx2">
              <a:lumMod val="90000"/>
              <a:lumOff val="10000"/>
            </a:schemeClr>
          </a:solidFill>
        </p:grpSpPr>
        <p:sp>
          <p:nvSpPr>
            <p:cNvPr id="19" name="Freeform 11"/>
            <p:cNvSpPr>
              <a:spLocks noEditPoints="1"/>
            </p:cNvSpPr>
            <p:nvPr/>
          </p:nvSpPr>
          <p:spPr bwMode="auto">
            <a:xfrm>
              <a:off x="10289" y="1639"/>
              <a:ext cx="1468" cy="1448"/>
            </a:xfrm>
            <a:custGeom>
              <a:avLst/>
              <a:gdLst>
                <a:gd name="T0" fmla="*/ 244 w 2937"/>
                <a:gd name="T1" fmla="*/ 1258 h 2896"/>
                <a:gd name="T2" fmla="*/ 208 w 2937"/>
                <a:gd name="T3" fmla="*/ 1302 h 2896"/>
                <a:gd name="T4" fmla="*/ 203 w 2937"/>
                <a:gd name="T5" fmla="*/ 1359 h 2896"/>
                <a:gd name="T6" fmla="*/ 231 w 2937"/>
                <a:gd name="T7" fmla="*/ 1411 h 2896"/>
                <a:gd name="T8" fmla="*/ 1546 w 2937"/>
                <a:gd name="T9" fmla="*/ 2689 h 2896"/>
                <a:gd name="T10" fmla="*/ 1594 w 2937"/>
                <a:gd name="T11" fmla="*/ 2696 h 2896"/>
                <a:gd name="T12" fmla="*/ 1642 w 2937"/>
                <a:gd name="T13" fmla="*/ 2679 h 2896"/>
                <a:gd name="T14" fmla="*/ 1679 w 2937"/>
                <a:gd name="T15" fmla="*/ 2633 h 2896"/>
                <a:gd name="T16" fmla="*/ 2034 w 2937"/>
                <a:gd name="T17" fmla="*/ 1339 h 2896"/>
                <a:gd name="T18" fmla="*/ 1854 w 2937"/>
                <a:gd name="T19" fmla="*/ 1220 h 2896"/>
                <a:gd name="T20" fmla="*/ 1673 w 2937"/>
                <a:gd name="T21" fmla="*/ 1146 h 2896"/>
                <a:gd name="T22" fmla="*/ 1492 w 2937"/>
                <a:gd name="T23" fmla="*/ 1105 h 2896"/>
                <a:gd name="T24" fmla="*/ 1311 w 2937"/>
                <a:gd name="T25" fmla="*/ 1080 h 2896"/>
                <a:gd name="T26" fmla="*/ 1129 w 2937"/>
                <a:gd name="T27" fmla="*/ 1055 h 2896"/>
                <a:gd name="T28" fmla="*/ 949 w 2937"/>
                <a:gd name="T29" fmla="*/ 1017 h 2896"/>
                <a:gd name="T30" fmla="*/ 1884 w 2937"/>
                <a:gd name="T31" fmla="*/ 206 h 2896"/>
                <a:gd name="T32" fmla="*/ 1718 w 2937"/>
                <a:gd name="T33" fmla="*/ 369 h 2896"/>
                <a:gd name="T34" fmla="*/ 1718 w 2937"/>
                <a:gd name="T35" fmla="*/ 414 h 2896"/>
                <a:gd name="T36" fmla="*/ 1045 w 2937"/>
                <a:gd name="T37" fmla="*/ 938 h 2896"/>
                <a:gd name="T38" fmla="*/ 1306 w 2937"/>
                <a:gd name="T39" fmla="*/ 978 h 2896"/>
                <a:gd name="T40" fmla="*/ 1477 w 2937"/>
                <a:gd name="T41" fmla="*/ 1001 h 2896"/>
                <a:gd name="T42" fmla="*/ 1652 w 2937"/>
                <a:gd name="T43" fmla="*/ 1037 h 2896"/>
                <a:gd name="T44" fmla="*/ 1831 w 2937"/>
                <a:gd name="T45" fmla="*/ 1099 h 2896"/>
                <a:gd name="T46" fmla="*/ 2014 w 2937"/>
                <a:gd name="T47" fmla="*/ 1199 h 2896"/>
                <a:gd name="T48" fmla="*/ 2196 w 2937"/>
                <a:gd name="T49" fmla="*/ 1349 h 2896"/>
                <a:gd name="T50" fmla="*/ 2520 w 2937"/>
                <a:gd name="T51" fmla="*/ 1207 h 2896"/>
                <a:gd name="T52" fmla="*/ 2564 w 2937"/>
                <a:gd name="T53" fmla="*/ 1207 h 2896"/>
                <a:gd name="T54" fmla="*/ 2731 w 2937"/>
                <a:gd name="T55" fmla="*/ 1044 h 2896"/>
                <a:gd name="T56" fmla="*/ 2731 w 2937"/>
                <a:gd name="T57" fmla="*/ 999 h 2896"/>
                <a:gd name="T58" fmla="*/ 1928 w 2937"/>
                <a:gd name="T59" fmla="*/ 206 h 2896"/>
                <a:gd name="T60" fmla="*/ 1907 w 2937"/>
                <a:gd name="T61" fmla="*/ 0 h 2896"/>
                <a:gd name="T62" fmla="*/ 2003 w 2937"/>
                <a:gd name="T63" fmla="*/ 20 h 2896"/>
                <a:gd name="T64" fmla="*/ 2085 w 2937"/>
                <a:gd name="T65" fmla="*/ 74 h 2896"/>
                <a:gd name="T66" fmla="*/ 2904 w 2937"/>
                <a:gd name="T67" fmla="*/ 897 h 2896"/>
                <a:gd name="T68" fmla="*/ 2935 w 2937"/>
                <a:gd name="T69" fmla="*/ 989 h 2896"/>
                <a:gd name="T70" fmla="*/ 2928 w 2937"/>
                <a:gd name="T71" fmla="*/ 1087 h 2896"/>
                <a:gd name="T72" fmla="*/ 2885 w 2937"/>
                <a:gd name="T73" fmla="*/ 1174 h 2896"/>
                <a:gd name="T74" fmla="*/ 2695 w 2937"/>
                <a:gd name="T75" fmla="*/ 1361 h 2896"/>
                <a:gd name="T76" fmla="*/ 2608 w 2937"/>
                <a:gd name="T77" fmla="*/ 1403 h 2896"/>
                <a:gd name="T78" fmla="*/ 2506 w 2937"/>
                <a:gd name="T79" fmla="*/ 1410 h 2896"/>
                <a:gd name="T80" fmla="*/ 2405 w 2937"/>
                <a:gd name="T81" fmla="*/ 1372 h 2896"/>
                <a:gd name="T82" fmla="*/ 1830 w 2937"/>
                <a:gd name="T83" fmla="*/ 2773 h 2896"/>
                <a:gd name="T84" fmla="*/ 1750 w 2937"/>
                <a:gd name="T85" fmla="*/ 2848 h 2896"/>
                <a:gd name="T86" fmla="*/ 1647 w 2937"/>
                <a:gd name="T87" fmla="*/ 2890 h 2896"/>
                <a:gd name="T88" fmla="*/ 1583 w 2937"/>
                <a:gd name="T89" fmla="*/ 2896 h 2896"/>
                <a:gd name="T90" fmla="*/ 1538 w 2937"/>
                <a:gd name="T91" fmla="*/ 2892 h 2896"/>
                <a:gd name="T92" fmla="*/ 1432 w 2937"/>
                <a:gd name="T93" fmla="*/ 2856 h 2896"/>
                <a:gd name="T94" fmla="*/ 89 w 2937"/>
                <a:gd name="T95" fmla="*/ 1552 h 2896"/>
                <a:gd name="T96" fmla="*/ 26 w 2937"/>
                <a:gd name="T97" fmla="*/ 1462 h 2896"/>
                <a:gd name="T98" fmla="*/ 0 w 2937"/>
                <a:gd name="T99" fmla="*/ 1357 h 2896"/>
                <a:gd name="T100" fmla="*/ 13 w 2937"/>
                <a:gd name="T101" fmla="*/ 1248 h 2896"/>
                <a:gd name="T102" fmla="*/ 65 w 2937"/>
                <a:gd name="T103" fmla="*/ 1153 h 2896"/>
                <a:gd name="T104" fmla="*/ 147 w 2937"/>
                <a:gd name="T105" fmla="*/ 1083 h 2896"/>
                <a:gd name="T106" fmla="*/ 1533 w 2937"/>
                <a:gd name="T107" fmla="*/ 492 h 2896"/>
                <a:gd name="T108" fmla="*/ 1512 w 2937"/>
                <a:gd name="T109" fmla="*/ 391 h 2896"/>
                <a:gd name="T110" fmla="*/ 1530 w 2937"/>
                <a:gd name="T111" fmla="*/ 295 h 2896"/>
                <a:gd name="T112" fmla="*/ 1585 w 2937"/>
                <a:gd name="T113" fmla="*/ 215 h 2896"/>
                <a:gd name="T114" fmla="*/ 1780 w 2937"/>
                <a:gd name="T115" fmla="*/ 34 h 2896"/>
                <a:gd name="T116" fmla="*/ 1873 w 2937"/>
                <a:gd name="T117" fmla="*/ 2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7" h="2896">
                  <a:moveTo>
                    <a:pt x="888" y="1000"/>
                  </a:moveTo>
                  <a:lnTo>
                    <a:pt x="262" y="1248"/>
                  </a:lnTo>
                  <a:lnTo>
                    <a:pt x="244" y="1258"/>
                  </a:lnTo>
                  <a:lnTo>
                    <a:pt x="229" y="1271"/>
                  </a:lnTo>
                  <a:lnTo>
                    <a:pt x="218" y="1285"/>
                  </a:lnTo>
                  <a:lnTo>
                    <a:pt x="208" y="1302"/>
                  </a:lnTo>
                  <a:lnTo>
                    <a:pt x="202" y="1321"/>
                  </a:lnTo>
                  <a:lnTo>
                    <a:pt x="201" y="1341"/>
                  </a:lnTo>
                  <a:lnTo>
                    <a:pt x="203" y="1359"/>
                  </a:lnTo>
                  <a:lnTo>
                    <a:pt x="208" y="1378"/>
                  </a:lnTo>
                  <a:lnTo>
                    <a:pt x="218" y="1395"/>
                  </a:lnTo>
                  <a:lnTo>
                    <a:pt x="231" y="1411"/>
                  </a:lnTo>
                  <a:lnTo>
                    <a:pt x="1514" y="2668"/>
                  </a:lnTo>
                  <a:lnTo>
                    <a:pt x="1528" y="2680"/>
                  </a:lnTo>
                  <a:lnTo>
                    <a:pt x="1546" y="2689"/>
                  </a:lnTo>
                  <a:lnTo>
                    <a:pt x="1563" y="2694"/>
                  </a:lnTo>
                  <a:lnTo>
                    <a:pt x="1582" y="2696"/>
                  </a:lnTo>
                  <a:lnTo>
                    <a:pt x="1594" y="2696"/>
                  </a:lnTo>
                  <a:lnTo>
                    <a:pt x="1606" y="2694"/>
                  </a:lnTo>
                  <a:lnTo>
                    <a:pt x="1625" y="2688"/>
                  </a:lnTo>
                  <a:lnTo>
                    <a:pt x="1642" y="2679"/>
                  </a:lnTo>
                  <a:lnTo>
                    <a:pt x="1657" y="2667"/>
                  </a:lnTo>
                  <a:lnTo>
                    <a:pt x="1669" y="2650"/>
                  </a:lnTo>
                  <a:lnTo>
                    <a:pt x="1679" y="2633"/>
                  </a:lnTo>
                  <a:lnTo>
                    <a:pt x="2155" y="1451"/>
                  </a:lnTo>
                  <a:lnTo>
                    <a:pt x="2095" y="1391"/>
                  </a:lnTo>
                  <a:lnTo>
                    <a:pt x="2034" y="1339"/>
                  </a:lnTo>
                  <a:lnTo>
                    <a:pt x="1975" y="1293"/>
                  </a:lnTo>
                  <a:lnTo>
                    <a:pt x="1914" y="1253"/>
                  </a:lnTo>
                  <a:lnTo>
                    <a:pt x="1854" y="1220"/>
                  </a:lnTo>
                  <a:lnTo>
                    <a:pt x="1793" y="1191"/>
                  </a:lnTo>
                  <a:lnTo>
                    <a:pt x="1733" y="1166"/>
                  </a:lnTo>
                  <a:lnTo>
                    <a:pt x="1673" y="1146"/>
                  </a:lnTo>
                  <a:lnTo>
                    <a:pt x="1613" y="1130"/>
                  </a:lnTo>
                  <a:lnTo>
                    <a:pt x="1552" y="1116"/>
                  </a:lnTo>
                  <a:lnTo>
                    <a:pt x="1492" y="1105"/>
                  </a:lnTo>
                  <a:lnTo>
                    <a:pt x="1431" y="1095"/>
                  </a:lnTo>
                  <a:lnTo>
                    <a:pt x="1371" y="1087"/>
                  </a:lnTo>
                  <a:lnTo>
                    <a:pt x="1311" y="1080"/>
                  </a:lnTo>
                  <a:lnTo>
                    <a:pt x="1250" y="1072"/>
                  </a:lnTo>
                  <a:lnTo>
                    <a:pt x="1190" y="1064"/>
                  </a:lnTo>
                  <a:lnTo>
                    <a:pt x="1129" y="1055"/>
                  </a:lnTo>
                  <a:lnTo>
                    <a:pt x="1069" y="1045"/>
                  </a:lnTo>
                  <a:lnTo>
                    <a:pt x="1008" y="1033"/>
                  </a:lnTo>
                  <a:lnTo>
                    <a:pt x="949" y="1017"/>
                  </a:lnTo>
                  <a:lnTo>
                    <a:pt x="888" y="1000"/>
                  </a:lnTo>
                  <a:close/>
                  <a:moveTo>
                    <a:pt x="1898" y="200"/>
                  </a:moveTo>
                  <a:lnTo>
                    <a:pt x="1884" y="206"/>
                  </a:lnTo>
                  <a:lnTo>
                    <a:pt x="1871" y="215"/>
                  </a:lnTo>
                  <a:lnTo>
                    <a:pt x="1727" y="357"/>
                  </a:lnTo>
                  <a:lnTo>
                    <a:pt x="1718" y="369"/>
                  </a:lnTo>
                  <a:lnTo>
                    <a:pt x="1714" y="384"/>
                  </a:lnTo>
                  <a:lnTo>
                    <a:pt x="1714" y="400"/>
                  </a:lnTo>
                  <a:lnTo>
                    <a:pt x="1718" y="414"/>
                  </a:lnTo>
                  <a:lnTo>
                    <a:pt x="1727" y="426"/>
                  </a:lnTo>
                  <a:lnTo>
                    <a:pt x="1900" y="598"/>
                  </a:lnTo>
                  <a:lnTo>
                    <a:pt x="1045" y="938"/>
                  </a:lnTo>
                  <a:lnTo>
                    <a:pt x="1130" y="954"/>
                  </a:lnTo>
                  <a:lnTo>
                    <a:pt x="1218" y="966"/>
                  </a:lnTo>
                  <a:lnTo>
                    <a:pt x="1306" y="978"/>
                  </a:lnTo>
                  <a:lnTo>
                    <a:pt x="1362" y="985"/>
                  </a:lnTo>
                  <a:lnTo>
                    <a:pt x="1419" y="992"/>
                  </a:lnTo>
                  <a:lnTo>
                    <a:pt x="1477" y="1001"/>
                  </a:lnTo>
                  <a:lnTo>
                    <a:pt x="1534" y="1011"/>
                  </a:lnTo>
                  <a:lnTo>
                    <a:pt x="1593" y="1022"/>
                  </a:lnTo>
                  <a:lnTo>
                    <a:pt x="1652" y="1037"/>
                  </a:lnTo>
                  <a:lnTo>
                    <a:pt x="1712" y="1054"/>
                  </a:lnTo>
                  <a:lnTo>
                    <a:pt x="1772" y="1075"/>
                  </a:lnTo>
                  <a:lnTo>
                    <a:pt x="1831" y="1099"/>
                  </a:lnTo>
                  <a:lnTo>
                    <a:pt x="1892" y="1128"/>
                  </a:lnTo>
                  <a:lnTo>
                    <a:pt x="1953" y="1160"/>
                  </a:lnTo>
                  <a:lnTo>
                    <a:pt x="2014" y="1199"/>
                  </a:lnTo>
                  <a:lnTo>
                    <a:pt x="2075" y="1243"/>
                  </a:lnTo>
                  <a:lnTo>
                    <a:pt x="2136" y="1293"/>
                  </a:lnTo>
                  <a:lnTo>
                    <a:pt x="2196" y="1349"/>
                  </a:lnTo>
                  <a:lnTo>
                    <a:pt x="2328" y="1021"/>
                  </a:lnTo>
                  <a:lnTo>
                    <a:pt x="2507" y="1198"/>
                  </a:lnTo>
                  <a:lnTo>
                    <a:pt x="2520" y="1207"/>
                  </a:lnTo>
                  <a:lnTo>
                    <a:pt x="2535" y="1212"/>
                  </a:lnTo>
                  <a:lnTo>
                    <a:pt x="2550" y="1212"/>
                  </a:lnTo>
                  <a:lnTo>
                    <a:pt x="2564" y="1207"/>
                  </a:lnTo>
                  <a:lnTo>
                    <a:pt x="2578" y="1198"/>
                  </a:lnTo>
                  <a:lnTo>
                    <a:pt x="2720" y="1057"/>
                  </a:lnTo>
                  <a:lnTo>
                    <a:pt x="2731" y="1044"/>
                  </a:lnTo>
                  <a:lnTo>
                    <a:pt x="2735" y="1029"/>
                  </a:lnTo>
                  <a:lnTo>
                    <a:pt x="2735" y="1014"/>
                  </a:lnTo>
                  <a:lnTo>
                    <a:pt x="2731" y="999"/>
                  </a:lnTo>
                  <a:lnTo>
                    <a:pt x="2720" y="986"/>
                  </a:lnTo>
                  <a:lnTo>
                    <a:pt x="1942" y="215"/>
                  </a:lnTo>
                  <a:lnTo>
                    <a:pt x="1928" y="206"/>
                  </a:lnTo>
                  <a:lnTo>
                    <a:pt x="1914" y="200"/>
                  </a:lnTo>
                  <a:lnTo>
                    <a:pt x="1898" y="200"/>
                  </a:lnTo>
                  <a:close/>
                  <a:moveTo>
                    <a:pt x="1907" y="0"/>
                  </a:moveTo>
                  <a:lnTo>
                    <a:pt x="1940" y="2"/>
                  </a:lnTo>
                  <a:lnTo>
                    <a:pt x="1972" y="8"/>
                  </a:lnTo>
                  <a:lnTo>
                    <a:pt x="2003" y="20"/>
                  </a:lnTo>
                  <a:lnTo>
                    <a:pt x="2032" y="34"/>
                  </a:lnTo>
                  <a:lnTo>
                    <a:pt x="2059" y="51"/>
                  </a:lnTo>
                  <a:lnTo>
                    <a:pt x="2085" y="74"/>
                  </a:lnTo>
                  <a:lnTo>
                    <a:pt x="2864" y="845"/>
                  </a:lnTo>
                  <a:lnTo>
                    <a:pt x="2885" y="870"/>
                  </a:lnTo>
                  <a:lnTo>
                    <a:pt x="2904" y="897"/>
                  </a:lnTo>
                  <a:lnTo>
                    <a:pt x="2918" y="926"/>
                  </a:lnTo>
                  <a:lnTo>
                    <a:pt x="2928" y="957"/>
                  </a:lnTo>
                  <a:lnTo>
                    <a:pt x="2935" y="989"/>
                  </a:lnTo>
                  <a:lnTo>
                    <a:pt x="2937" y="1021"/>
                  </a:lnTo>
                  <a:lnTo>
                    <a:pt x="2935" y="1055"/>
                  </a:lnTo>
                  <a:lnTo>
                    <a:pt x="2928" y="1087"/>
                  </a:lnTo>
                  <a:lnTo>
                    <a:pt x="2918" y="1117"/>
                  </a:lnTo>
                  <a:lnTo>
                    <a:pt x="2903" y="1147"/>
                  </a:lnTo>
                  <a:lnTo>
                    <a:pt x="2885" y="1174"/>
                  </a:lnTo>
                  <a:lnTo>
                    <a:pt x="2863" y="1199"/>
                  </a:lnTo>
                  <a:lnTo>
                    <a:pt x="2720" y="1339"/>
                  </a:lnTo>
                  <a:lnTo>
                    <a:pt x="2695" y="1361"/>
                  </a:lnTo>
                  <a:lnTo>
                    <a:pt x="2669" y="1379"/>
                  </a:lnTo>
                  <a:lnTo>
                    <a:pt x="2639" y="1393"/>
                  </a:lnTo>
                  <a:lnTo>
                    <a:pt x="2608" y="1403"/>
                  </a:lnTo>
                  <a:lnTo>
                    <a:pt x="2576" y="1411"/>
                  </a:lnTo>
                  <a:lnTo>
                    <a:pt x="2543" y="1413"/>
                  </a:lnTo>
                  <a:lnTo>
                    <a:pt x="2506" y="1410"/>
                  </a:lnTo>
                  <a:lnTo>
                    <a:pt x="2470" y="1402"/>
                  </a:lnTo>
                  <a:lnTo>
                    <a:pt x="2437" y="1389"/>
                  </a:lnTo>
                  <a:lnTo>
                    <a:pt x="2405" y="1372"/>
                  </a:lnTo>
                  <a:lnTo>
                    <a:pt x="1865" y="2707"/>
                  </a:lnTo>
                  <a:lnTo>
                    <a:pt x="1850" y="2741"/>
                  </a:lnTo>
                  <a:lnTo>
                    <a:pt x="1830" y="2773"/>
                  </a:lnTo>
                  <a:lnTo>
                    <a:pt x="1807" y="2801"/>
                  </a:lnTo>
                  <a:lnTo>
                    <a:pt x="1780" y="2826"/>
                  </a:lnTo>
                  <a:lnTo>
                    <a:pt x="1750" y="2848"/>
                  </a:lnTo>
                  <a:lnTo>
                    <a:pt x="1718" y="2866"/>
                  </a:lnTo>
                  <a:lnTo>
                    <a:pt x="1683" y="2880"/>
                  </a:lnTo>
                  <a:lnTo>
                    <a:pt x="1647" y="2890"/>
                  </a:lnTo>
                  <a:lnTo>
                    <a:pt x="1616" y="2894"/>
                  </a:lnTo>
                  <a:lnTo>
                    <a:pt x="1585" y="2896"/>
                  </a:lnTo>
                  <a:lnTo>
                    <a:pt x="1583" y="2896"/>
                  </a:lnTo>
                  <a:lnTo>
                    <a:pt x="1580" y="2896"/>
                  </a:lnTo>
                  <a:lnTo>
                    <a:pt x="1577" y="2896"/>
                  </a:lnTo>
                  <a:lnTo>
                    <a:pt x="1538" y="2892"/>
                  </a:lnTo>
                  <a:lnTo>
                    <a:pt x="1501" y="2885"/>
                  </a:lnTo>
                  <a:lnTo>
                    <a:pt x="1465" y="2872"/>
                  </a:lnTo>
                  <a:lnTo>
                    <a:pt x="1432" y="2856"/>
                  </a:lnTo>
                  <a:lnTo>
                    <a:pt x="1400" y="2834"/>
                  </a:lnTo>
                  <a:lnTo>
                    <a:pt x="1371" y="2809"/>
                  </a:lnTo>
                  <a:lnTo>
                    <a:pt x="89" y="1552"/>
                  </a:lnTo>
                  <a:lnTo>
                    <a:pt x="64" y="1524"/>
                  </a:lnTo>
                  <a:lnTo>
                    <a:pt x="42" y="1494"/>
                  </a:lnTo>
                  <a:lnTo>
                    <a:pt x="26" y="1462"/>
                  </a:lnTo>
                  <a:lnTo>
                    <a:pt x="12" y="1428"/>
                  </a:lnTo>
                  <a:lnTo>
                    <a:pt x="4" y="1393"/>
                  </a:lnTo>
                  <a:lnTo>
                    <a:pt x="0" y="1357"/>
                  </a:lnTo>
                  <a:lnTo>
                    <a:pt x="0" y="1321"/>
                  </a:lnTo>
                  <a:lnTo>
                    <a:pt x="4" y="1284"/>
                  </a:lnTo>
                  <a:lnTo>
                    <a:pt x="13" y="1248"/>
                  </a:lnTo>
                  <a:lnTo>
                    <a:pt x="27" y="1214"/>
                  </a:lnTo>
                  <a:lnTo>
                    <a:pt x="44" y="1183"/>
                  </a:lnTo>
                  <a:lnTo>
                    <a:pt x="65" y="1153"/>
                  </a:lnTo>
                  <a:lnTo>
                    <a:pt x="90" y="1127"/>
                  </a:lnTo>
                  <a:lnTo>
                    <a:pt x="117" y="1103"/>
                  </a:lnTo>
                  <a:lnTo>
                    <a:pt x="147" y="1083"/>
                  </a:lnTo>
                  <a:lnTo>
                    <a:pt x="180" y="1065"/>
                  </a:lnTo>
                  <a:lnTo>
                    <a:pt x="1549" y="522"/>
                  </a:lnTo>
                  <a:lnTo>
                    <a:pt x="1533" y="492"/>
                  </a:lnTo>
                  <a:lnTo>
                    <a:pt x="1521" y="460"/>
                  </a:lnTo>
                  <a:lnTo>
                    <a:pt x="1514" y="426"/>
                  </a:lnTo>
                  <a:lnTo>
                    <a:pt x="1512" y="391"/>
                  </a:lnTo>
                  <a:lnTo>
                    <a:pt x="1514" y="359"/>
                  </a:lnTo>
                  <a:lnTo>
                    <a:pt x="1520" y="326"/>
                  </a:lnTo>
                  <a:lnTo>
                    <a:pt x="1530" y="295"/>
                  </a:lnTo>
                  <a:lnTo>
                    <a:pt x="1545" y="267"/>
                  </a:lnTo>
                  <a:lnTo>
                    <a:pt x="1563" y="239"/>
                  </a:lnTo>
                  <a:lnTo>
                    <a:pt x="1585" y="215"/>
                  </a:lnTo>
                  <a:lnTo>
                    <a:pt x="1727" y="74"/>
                  </a:lnTo>
                  <a:lnTo>
                    <a:pt x="1753" y="52"/>
                  </a:lnTo>
                  <a:lnTo>
                    <a:pt x="1780" y="34"/>
                  </a:lnTo>
                  <a:lnTo>
                    <a:pt x="1810" y="20"/>
                  </a:lnTo>
                  <a:lnTo>
                    <a:pt x="1841" y="8"/>
                  </a:lnTo>
                  <a:lnTo>
                    <a:pt x="1873" y="2"/>
                  </a:lnTo>
                  <a:lnTo>
                    <a:pt x="1907"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0" name="Freeform 12"/>
            <p:cNvSpPr>
              <a:spLocks noEditPoints="1"/>
            </p:cNvSpPr>
            <p:nvPr/>
          </p:nvSpPr>
          <p:spPr bwMode="auto">
            <a:xfrm>
              <a:off x="10994" y="2288"/>
              <a:ext cx="252" cy="249"/>
            </a:xfrm>
            <a:custGeom>
              <a:avLst/>
              <a:gdLst>
                <a:gd name="T0" fmla="*/ 221 w 504"/>
                <a:gd name="T1" fmla="*/ 103 h 500"/>
                <a:gd name="T2" fmla="*/ 168 w 504"/>
                <a:gd name="T3" fmla="*/ 126 h 500"/>
                <a:gd name="T4" fmla="*/ 126 w 504"/>
                <a:gd name="T5" fmla="*/ 167 h 500"/>
                <a:gd name="T6" fmla="*/ 104 w 504"/>
                <a:gd name="T7" fmla="*/ 220 h 500"/>
                <a:gd name="T8" fmla="*/ 104 w 504"/>
                <a:gd name="T9" fmla="*/ 280 h 500"/>
                <a:gd name="T10" fmla="*/ 126 w 504"/>
                <a:gd name="T11" fmla="*/ 334 h 500"/>
                <a:gd name="T12" fmla="*/ 168 w 504"/>
                <a:gd name="T13" fmla="*/ 374 h 500"/>
                <a:gd name="T14" fmla="*/ 221 w 504"/>
                <a:gd name="T15" fmla="*/ 396 h 500"/>
                <a:gd name="T16" fmla="*/ 282 w 504"/>
                <a:gd name="T17" fmla="*/ 396 h 500"/>
                <a:gd name="T18" fmla="*/ 337 w 504"/>
                <a:gd name="T19" fmla="*/ 374 h 500"/>
                <a:gd name="T20" fmla="*/ 377 w 504"/>
                <a:gd name="T21" fmla="*/ 334 h 500"/>
                <a:gd name="T22" fmla="*/ 400 w 504"/>
                <a:gd name="T23" fmla="*/ 280 h 500"/>
                <a:gd name="T24" fmla="*/ 400 w 504"/>
                <a:gd name="T25" fmla="*/ 220 h 500"/>
                <a:gd name="T26" fmla="*/ 377 w 504"/>
                <a:gd name="T27" fmla="*/ 167 h 500"/>
                <a:gd name="T28" fmla="*/ 337 w 504"/>
                <a:gd name="T29" fmla="*/ 126 h 500"/>
                <a:gd name="T30" fmla="*/ 282 w 504"/>
                <a:gd name="T31" fmla="*/ 103 h 500"/>
                <a:gd name="T32" fmla="*/ 251 w 504"/>
                <a:gd name="T33" fmla="*/ 0 h 500"/>
                <a:gd name="T34" fmla="*/ 324 w 504"/>
                <a:gd name="T35" fmla="*/ 11 h 500"/>
                <a:gd name="T36" fmla="*/ 389 w 504"/>
                <a:gd name="T37" fmla="*/ 41 h 500"/>
                <a:gd name="T38" fmla="*/ 442 w 504"/>
                <a:gd name="T39" fmla="*/ 86 h 500"/>
                <a:gd name="T40" fmla="*/ 480 w 504"/>
                <a:gd name="T41" fmla="*/ 145 h 500"/>
                <a:gd name="T42" fmla="*/ 501 w 504"/>
                <a:gd name="T43" fmla="*/ 214 h 500"/>
                <a:gd name="T44" fmla="*/ 501 w 504"/>
                <a:gd name="T45" fmla="*/ 287 h 500"/>
                <a:gd name="T46" fmla="*/ 480 w 504"/>
                <a:gd name="T47" fmla="*/ 356 h 500"/>
                <a:gd name="T48" fmla="*/ 442 w 504"/>
                <a:gd name="T49" fmla="*/ 414 h 500"/>
                <a:gd name="T50" fmla="*/ 389 w 504"/>
                <a:gd name="T51" fmla="*/ 460 h 500"/>
                <a:gd name="T52" fmla="*/ 324 w 504"/>
                <a:gd name="T53" fmla="*/ 489 h 500"/>
                <a:gd name="T54" fmla="*/ 251 w 504"/>
                <a:gd name="T55" fmla="*/ 500 h 500"/>
                <a:gd name="T56" fmla="*/ 179 w 504"/>
                <a:gd name="T57" fmla="*/ 489 h 500"/>
                <a:gd name="T58" fmla="*/ 114 w 504"/>
                <a:gd name="T59" fmla="*/ 460 h 500"/>
                <a:gd name="T60" fmla="*/ 61 w 504"/>
                <a:gd name="T61" fmla="*/ 414 h 500"/>
                <a:gd name="T62" fmla="*/ 23 w 504"/>
                <a:gd name="T63" fmla="*/ 356 h 500"/>
                <a:gd name="T64" fmla="*/ 3 w 504"/>
                <a:gd name="T65" fmla="*/ 287 h 500"/>
                <a:gd name="T66" fmla="*/ 3 w 504"/>
                <a:gd name="T67" fmla="*/ 214 h 500"/>
                <a:gd name="T68" fmla="*/ 23 w 504"/>
                <a:gd name="T69" fmla="*/ 145 h 500"/>
                <a:gd name="T70" fmla="*/ 61 w 504"/>
                <a:gd name="T71" fmla="*/ 86 h 500"/>
                <a:gd name="T72" fmla="*/ 114 w 504"/>
                <a:gd name="T73" fmla="*/ 41 h 500"/>
                <a:gd name="T74" fmla="*/ 179 w 504"/>
                <a:gd name="T75" fmla="*/ 11 h 500"/>
                <a:gd name="T76" fmla="*/ 251 w 504"/>
                <a:gd name="T77"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500">
                  <a:moveTo>
                    <a:pt x="251" y="100"/>
                  </a:moveTo>
                  <a:lnTo>
                    <a:pt x="221" y="103"/>
                  </a:lnTo>
                  <a:lnTo>
                    <a:pt x="192" y="113"/>
                  </a:lnTo>
                  <a:lnTo>
                    <a:pt x="168" y="126"/>
                  </a:lnTo>
                  <a:lnTo>
                    <a:pt x="145" y="144"/>
                  </a:lnTo>
                  <a:lnTo>
                    <a:pt x="126" y="167"/>
                  </a:lnTo>
                  <a:lnTo>
                    <a:pt x="112" y="192"/>
                  </a:lnTo>
                  <a:lnTo>
                    <a:pt x="104" y="220"/>
                  </a:lnTo>
                  <a:lnTo>
                    <a:pt x="101" y="250"/>
                  </a:lnTo>
                  <a:lnTo>
                    <a:pt x="104" y="280"/>
                  </a:lnTo>
                  <a:lnTo>
                    <a:pt x="112" y="309"/>
                  </a:lnTo>
                  <a:lnTo>
                    <a:pt x="126" y="334"/>
                  </a:lnTo>
                  <a:lnTo>
                    <a:pt x="145" y="356"/>
                  </a:lnTo>
                  <a:lnTo>
                    <a:pt x="168" y="374"/>
                  </a:lnTo>
                  <a:lnTo>
                    <a:pt x="192" y="388"/>
                  </a:lnTo>
                  <a:lnTo>
                    <a:pt x="221" y="396"/>
                  </a:lnTo>
                  <a:lnTo>
                    <a:pt x="251" y="400"/>
                  </a:lnTo>
                  <a:lnTo>
                    <a:pt x="282" y="396"/>
                  </a:lnTo>
                  <a:lnTo>
                    <a:pt x="311" y="388"/>
                  </a:lnTo>
                  <a:lnTo>
                    <a:pt x="337" y="374"/>
                  </a:lnTo>
                  <a:lnTo>
                    <a:pt x="358" y="356"/>
                  </a:lnTo>
                  <a:lnTo>
                    <a:pt x="377" y="334"/>
                  </a:lnTo>
                  <a:lnTo>
                    <a:pt x="391" y="309"/>
                  </a:lnTo>
                  <a:lnTo>
                    <a:pt x="400" y="280"/>
                  </a:lnTo>
                  <a:lnTo>
                    <a:pt x="403" y="250"/>
                  </a:lnTo>
                  <a:lnTo>
                    <a:pt x="400" y="220"/>
                  </a:lnTo>
                  <a:lnTo>
                    <a:pt x="391" y="192"/>
                  </a:lnTo>
                  <a:lnTo>
                    <a:pt x="377" y="167"/>
                  </a:lnTo>
                  <a:lnTo>
                    <a:pt x="358" y="144"/>
                  </a:lnTo>
                  <a:lnTo>
                    <a:pt x="337" y="126"/>
                  </a:lnTo>
                  <a:lnTo>
                    <a:pt x="311" y="113"/>
                  </a:lnTo>
                  <a:lnTo>
                    <a:pt x="282" y="103"/>
                  </a:lnTo>
                  <a:lnTo>
                    <a:pt x="251" y="100"/>
                  </a:lnTo>
                  <a:close/>
                  <a:moveTo>
                    <a:pt x="251" y="0"/>
                  </a:moveTo>
                  <a:lnTo>
                    <a:pt x="288" y="3"/>
                  </a:lnTo>
                  <a:lnTo>
                    <a:pt x="324" y="11"/>
                  </a:lnTo>
                  <a:lnTo>
                    <a:pt x="357" y="24"/>
                  </a:lnTo>
                  <a:lnTo>
                    <a:pt x="389" y="41"/>
                  </a:lnTo>
                  <a:lnTo>
                    <a:pt x="417" y="61"/>
                  </a:lnTo>
                  <a:lnTo>
                    <a:pt x="442" y="86"/>
                  </a:lnTo>
                  <a:lnTo>
                    <a:pt x="463" y="115"/>
                  </a:lnTo>
                  <a:lnTo>
                    <a:pt x="480" y="145"/>
                  </a:lnTo>
                  <a:lnTo>
                    <a:pt x="493" y="178"/>
                  </a:lnTo>
                  <a:lnTo>
                    <a:pt x="501" y="214"/>
                  </a:lnTo>
                  <a:lnTo>
                    <a:pt x="504" y="250"/>
                  </a:lnTo>
                  <a:lnTo>
                    <a:pt x="501" y="287"/>
                  </a:lnTo>
                  <a:lnTo>
                    <a:pt x="493" y="322"/>
                  </a:lnTo>
                  <a:lnTo>
                    <a:pt x="480" y="356"/>
                  </a:lnTo>
                  <a:lnTo>
                    <a:pt x="463" y="386"/>
                  </a:lnTo>
                  <a:lnTo>
                    <a:pt x="442" y="414"/>
                  </a:lnTo>
                  <a:lnTo>
                    <a:pt x="417" y="438"/>
                  </a:lnTo>
                  <a:lnTo>
                    <a:pt x="389" y="460"/>
                  </a:lnTo>
                  <a:lnTo>
                    <a:pt x="357" y="477"/>
                  </a:lnTo>
                  <a:lnTo>
                    <a:pt x="324" y="489"/>
                  </a:lnTo>
                  <a:lnTo>
                    <a:pt x="288" y="498"/>
                  </a:lnTo>
                  <a:lnTo>
                    <a:pt x="251" y="500"/>
                  </a:lnTo>
                  <a:lnTo>
                    <a:pt x="214" y="498"/>
                  </a:lnTo>
                  <a:lnTo>
                    <a:pt x="179" y="489"/>
                  </a:lnTo>
                  <a:lnTo>
                    <a:pt x="145" y="477"/>
                  </a:lnTo>
                  <a:lnTo>
                    <a:pt x="114" y="460"/>
                  </a:lnTo>
                  <a:lnTo>
                    <a:pt x="86" y="438"/>
                  </a:lnTo>
                  <a:lnTo>
                    <a:pt x="61" y="414"/>
                  </a:lnTo>
                  <a:lnTo>
                    <a:pt x="40" y="386"/>
                  </a:lnTo>
                  <a:lnTo>
                    <a:pt x="23" y="356"/>
                  </a:lnTo>
                  <a:lnTo>
                    <a:pt x="10" y="322"/>
                  </a:lnTo>
                  <a:lnTo>
                    <a:pt x="3" y="287"/>
                  </a:lnTo>
                  <a:lnTo>
                    <a:pt x="0" y="250"/>
                  </a:lnTo>
                  <a:lnTo>
                    <a:pt x="3" y="214"/>
                  </a:lnTo>
                  <a:lnTo>
                    <a:pt x="10" y="178"/>
                  </a:lnTo>
                  <a:lnTo>
                    <a:pt x="23" y="145"/>
                  </a:lnTo>
                  <a:lnTo>
                    <a:pt x="40" y="115"/>
                  </a:lnTo>
                  <a:lnTo>
                    <a:pt x="61" y="86"/>
                  </a:lnTo>
                  <a:lnTo>
                    <a:pt x="86" y="61"/>
                  </a:lnTo>
                  <a:lnTo>
                    <a:pt x="114" y="41"/>
                  </a:lnTo>
                  <a:lnTo>
                    <a:pt x="145" y="24"/>
                  </a:lnTo>
                  <a:lnTo>
                    <a:pt x="179" y="11"/>
                  </a:lnTo>
                  <a:lnTo>
                    <a:pt x="214" y="3"/>
                  </a:lnTo>
                  <a:lnTo>
                    <a:pt x="251"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1" name="Freeform 13"/>
            <p:cNvSpPr>
              <a:spLocks noEditPoints="1"/>
            </p:cNvSpPr>
            <p:nvPr/>
          </p:nvSpPr>
          <p:spPr bwMode="auto">
            <a:xfrm>
              <a:off x="11650" y="1489"/>
              <a:ext cx="252" cy="250"/>
            </a:xfrm>
            <a:custGeom>
              <a:avLst/>
              <a:gdLst>
                <a:gd name="T0" fmla="*/ 222 w 504"/>
                <a:gd name="T1" fmla="*/ 103 h 499"/>
                <a:gd name="T2" fmla="*/ 168 w 504"/>
                <a:gd name="T3" fmla="*/ 126 h 499"/>
                <a:gd name="T4" fmla="*/ 127 w 504"/>
                <a:gd name="T5" fmla="*/ 165 h 499"/>
                <a:gd name="T6" fmla="*/ 104 w 504"/>
                <a:gd name="T7" fmla="*/ 220 h 499"/>
                <a:gd name="T8" fmla="*/ 104 w 504"/>
                <a:gd name="T9" fmla="*/ 280 h 499"/>
                <a:gd name="T10" fmla="*/ 127 w 504"/>
                <a:gd name="T11" fmla="*/ 333 h 499"/>
                <a:gd name="T12" fmla="*/ 168 w 504"/>
                <a:gd name="T13" fmla="*/ 374 h 499"/>
                <a:gd name="T14" fmla="*/ 222 w 504"/>
                <a:gd name="T15" fmla="*/ 396 h 499"/>
                <a:gd name="T16" fmla="*/ 283 w 504"/>
                <a:gd name="T17" fmla="*/ 396 h 499"/>
                <a:gd name="T18" fmla="*/ 337 w 504"/>
                <a:gd name="T19" fmla="*/ 374 h 499"/>
                <a:gd name="T20" fmla="*/ 378 w 504"/>
                <a:gd name="T21" fmla="*/ 333 h 499"/>
                <a:gd name="T22" fmla="*/ 400 w 504"/>
                <a:gd name="T23" fmla="*/ 280 h 499"/>
                <a:gd name="T24" fmla="*/ 400 w 504"/>
                <a:gd name="T25" fmla="*/ 220 h 499"/>
                <a:gd name="T26" fmla="*/ 378 w 504"/>
                <a:gd name="T27" fmla="*/ 165 h 499"/>
                <a:gd name="T28" fmla="*/ 337 w 504"/>
                <a:gd name="T29" fmla="*/ 126 h 499"/>
                <a:gd name="T30" fmla="*/ 283 w 504"/>
                <a:gd name="T31" fmla="*/ 103 h 499"/>
                <a:gd name="T32" fmla="*/ 253 w 504"/>
                <a:gd name="T33" fmla="*/ 0 h 499"/>
                <a:gd name="T34" fmla="*/ 325 w 504"/>
                <a:gd name="T35" fmla="*/ 10 h 499"/>
                <a:gd name="T36" fmla="*/ 390 w 504"/>
                <a:gd name="T37" fmla="*/ 40 h 499"/>
                <a:gd name="T38" fmla="*/ 443 w 504"/>
                <a:gd name="T39" fmla="*/ 86 h 499"/>
                <a:gd name="T40" fmla="*/ 481 w 504"/>
                <a:gd name="T41" fmla="*/ 144 h 499"/>
                <a:gd name="T42" fmla="*/ 502 w 504"/>
                <a:gd name="T43" fmla="*/ 212 h 499"/>
                <a:gd name="T44" fmla="*/ 502 w 504"/>
                <a:gd name="T45" fmla="*/ 286 h 499"/>
                <a:gd name="T46" fmla="*/ 481 w 504"/>
                <a:gd name="T47" fmla="*/ 354 h 499"/>
                <a:gd name="T48" fmla="*/ 443 w 504"/>
                <a:gd name="T49" fmla="*/ 414 h 499"/>
                <a:gd name="T50" fmla="*/ 390 w 504"/>
                <a:gd name="T51" fmla="*/ 459 h 499"/>
                <a:gd name="T52" fmla="*/ 325 w 504"/>
                <a:gd name="T53" fmla="*/ 488 h 499"/>
                <a:gd name="T54" fmla="*/ 253 w 504"/>
                <a:gd name="T55" fmla="*/ 499 h 499"/>
                <a:gd name="T56" fmla="*/ 180 w 504"/>
                <a:gd name="T57" fmla="*/ 488 h 499"/>
                <a:gd name="T58" fmla="*/ 116 w 504"/>
                <a:gd name="T59" fmla="*/ 459 h 499"/>
                <a:gd name="T60" fmla="*/ 62 w 504"/>
                <a:gd name="T61" fmla="*/ 414 h 499"/>
                <a:gd name="T62" fmla="*/ 24 w 504"/>
                <a:gd name="T63" fmla="*/ 354 h 499"/>
                <a:gd name="T64" fmla="*/ 3 w 504"/>
                <a:gd name="T65" fmla="*/ 286 h 499"/>
                <a:gd name="T66" fmla="*/ 3 w 504"/>
                <a:gd name="T67" fmla="*/ 212 h 499"/>
                <a:gd name="T68" fmla="*/ 24 w 504"/>
                <a:gd name="T69" fmla="*/ 144 h 499"/>
                <a:gd name="T70" fmla="*/ 62 w 504"/>
                <a:gd name="T71" fmla="*/ 86 h 499"/>
                <a:gd name="T72" fmla="*/ 116 w 504"/>
                <a:gd name="T73" fmla="*/ 40 h 499"/>
                <a:gd name="T74" fmla="*/ 180 w 504"/>
                <a:gd name="T75" fmla="*/ 10 h 499"/>
                <a:gd name="T76" fmla="*/ 253 w 504"/>
                <a:gd name="T7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499">
                  <a:moveTo>
                    <a:pt x="253" y="100"/>
                  </a:moveTo>
                  <a:lnTo>
                    <a:pt x="222" y="103"/>
                  </a:lnTo>
                  <a:lnTo>
                    <a:pt x="194" y="111"/>
                  </a:lnTo>
                  <a:lnTo>
                    <a:pt x="168" y="126"/>
                  </a:lnTo>
                  <a:lnTo>
                    <a:pt x="146" y="144"/>
                  </a:lnTo>
                  <a:lnTo>
                    <a:pt x="127" y="165"/>
                  </a:lnTo>
                  <a:lnTo>
                    <a:pt x="114" y="191"/>
                  </a:lnTo>
                  <a:lnTo>
                    <a:pt x="104" y="220"/>
                  </a:lnTo>
                  <a:lnTo>
                    <a:pt x="101" y="249"/>
                  </a:lnTo>
                  <a:lnTo>
                    <a:pt x="104" y="280"/>
                  </a:lnTo>
                  <a:lnTo>
                    <a:pt x="114" y="307"/>
                  </a:lnTo>
                  <a:lnTo>
                    <a:pt x="127" y="333"/>
                  </a:lnTo>
                  <a:lnTo>
                    <a:pt x="146" y="355"/>
                  </a:lnTo>
                  <a:lnTo>
                    <a:pt x="168" y="374"/>
                  </a:lnTo>
                  <a:lnTo>
                    <a:pt x="194" y="387"/>
                  </a:lnTo>
                  <a:lnTo>
                    <a:pt x="222" y="396"/>
                  </a:lnTo>
                  <a:lnTo>
                    <a:pt x="253" y="399"/>
                  </a:lnTo>
                  <a:lnTo>
                    <a:pt x="283" y="396"/>
                  </a:lnTo>
                  <a:lnTo>
                    <a:pt x="312" y="387"/>
                  </a:lnTo>
                  <a:lnTo>
                    <a:pt x="337" y="374"/>
                  </a:lnTo>
                  <a:lnTo>
                    <a:pt x="359" y="355"/>
                  </a:lnTo>
                  <a:lnTo>
                    <a:pt x="378" y="333"/>
                  </a:lnTo>
                  <a:lnTo>
                    <a:pt x="392" y="307"/>
                  </a:lnTo>
                  <a:lnTo>
                    <a:pt x="400" y="280"/>
                  </a:lnTo>
                  <a:lnTo>
                    <a:pt x="403" y="249"/>
                  </a:lnTo>
                  <a:lnTo>
                    <a:pt x="400" y="220"/>
                  </a:lnTo>
                  <a:lnTo>
                    <a:pt x="392" y="191"/>
                  </a:lnTo>
                  <a:lnTo>
                    <a:pt x="378" y="165"/>
                  </a:lnTo>
                  <a:lnTo>
                    <a:pt x="359" y="144"/>
                  </a:lnTo>
                  <a:lnTo>
                    <a:pt x="337" y="126"/>
                  </a:lnTo>
                  <a:lnTo>
                    <a:pt x="312" y="111"/>
                  </a:lnTo>
                  <a:lnTo>
                    <a:pt x="283" y="103"/>
                  </a:lnTo>
                  <a:lnTo>
                    <a:pt x="253" y="100"/>
                  </a:lnTo>
                  <a:close/>
                  <a:moveTo>
                    <a:pt x="253" y="0"/>
                  </a:moveTo>
                  <a:lnTo>
                    <a:pt x="290" y="3"/>
                  </a:lnTo>
                  <a:lnTo>
                    <a:pt x="325" y="10"/>
                  </a:lnTo>
                  <a:lnTo>
                    <a:pt x="359" y="24"/>
                  </a:lnTo>
                  <a:lnTo>
                    <a:pt x="390" y="40"/>
                  </a:lnTo>
                  <a:lnTo>
                    <a:pt x="418" y="61"/>
                  </a:lnTo>
                  <a:lnTo>
                    <a:pt x="443" y="86"/>
                  </a:lnTo>
                  <a:lnTo>
                    <a:pt x="464" y="113"/>
                  </a:lnTo>
                  <a:lnTo>
                    <a:pt x="481" y="144"/>
                  </a:lnTo>
                  <a:lnTo>
                    <a:pt x="494" y="178"/>
                  </a:lnTo>
                  <a:lnTo>
                    <a:pt x="502" y="212"/>
                  </a:lnTo>
                  <a:lnTo>
                    <a:pt x="504" y="249"/>
                  </a:lnTo>
                  <a:lnTo>
                    <a:pt x="502" y="286"/>
                  </a:lnTo>
                  <a:lnTo>
                    <a:pt x="494" y="322"/>
                  </a:lnTo>
                  <a:lnTo>
                    <a:pt x="481" y="354"/>
                  </a:lnTo>
                  <a:lnTo>
                    <a:pt x="464" y="385"/>
                  </a:lnTo>
                  <a:lnTo>
                    <a:pt x="443" y="414"/>
                  </a:lnTo>
                  <a:lnTo>
                    <a:pt x="418" y="438"/>
                  </a:lnTo>
                  <a:lnTo>
                    <a:pt x="390" y="459"/>
                  </a:lnTo>
                  <a:lnTo>
                    <a:pt x="359" y="476"/>
                  </a:lnTo>
                  <a:lnTo>
                    <a:pt x="325" y="488"/>
                  </a:lnTo>
                  <a:lnTo>
                    <a:pt x="290" y="496"/>
                  </a:lnTo>
                  <a:lnTo>
                    <a:pt x="253" y="499"/>
                  </a:lnTo>
                  <a:lnTo>
                    <a:pt x="216" y="496"/>
                  </a:lnTo>
                  <a:lnTo>
                    <a:pt x="180" y="488"/>
                  </a:lnTo>
                  <a:lnTo>
                    <a:pt x="147" y="476"/>
                  </a:lnTo>
                  <a:lnTo>
                    <a:pt x="116" y="459"/>
                  </a:lnTo>
                  <a:lnTo>
                    <a:pt x="87" y="438"/>
                  </a:lnTo>
                  <a:lnTo>
                    <a:pt x="62" y="414"/>
                  </a:lnTo>
                  <a:lnTo>
                    <a:pt x="41" y="385"/>
                  </a:lnTo>
                  <a:lnTo>
                    <a:pt x="24" y="354"/>
                  </a:lnTo>
                  <a:lnTo>
                    <a:pt x="12" y="322"/>
                  </a:lnTo>
                  <a:lnTo>
                    <a:pt x="3" y="286"/>
                  </a:lnTo>
                  <a:lnTo>
                    <a:pt x="0" y="249"/>
                  </a:lnTo>
                  <a:lnTo>
                    <a:pt x="3" y="212"/>
                  </a:lnTo>
                  <a:lnTo>
                    <a:pt x="12" y="178"/>
                  </a:lnTo>
                  <a:lnTo>
                    <a:pt x="24" y="144"/>
                  </a:lnTo>
                  <a:lnTo>
                    <a:pt x="41" y="113"/>
                  </a:lnTo>
                  <a:lnTo>
                    <a:pt x="62" y="86"/>
                  </a:lnTo>
                  <a:lnTo>
                    <a:pt x="87" y="61"/>
                  </a:lnTo>
                  <a:lnTo>
                    <a:pt x="116" y="40"/>
                  </a:lnTo>
                  <a:lnTo>
                    <a:pt x="147" y="24"/>
                  </a:lnTo>
                  <a:lnTo>
                    <a:pt x="180" y="10"/>
                  </a:lnTo>
                  <a:lnTo>
                    <a:pt x="216" y="3"/>
                  </a:lnTo>
                  <a:lnTo>
                    <a:pt x="25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2" name="Freeform 14"/>
            <p:cNvSpPr>
              <a:spLocks noEditPoints="1"/>
            </p:cNvSpPr>
            <p:nvPr/>
          </p:nvSpPr>
          <p:spPr bwMode="auto">
            <a:xfrm>
              <a:off x="10692" y="2238"/>
              <a:ext cx="202" cy="200"/>
            </a:xfrm>
            <a:custGeom>
              <a:avLst/>
              <a:gdLst>
                <a:gd name="T0" fmla="*/ 178 w 404"/>
                <a:gd name="T1" fmla="*/ 102 h 399"/>
                <a:gd name="T2" fmla="*/ 139 w 404"/>
                <a:gd name="T3" fmla="*/ 122 h 399"/>
                <a:gd name="T4" fmla="*/ 111 w 404"/>
                <a:gd name="T5" fmla="*/ 155 h 399"/>
                <a:gd name="T6" fmla="*/ 100 w 404"/>
                <a:gd name="T7" fmla="*/ 199 h 399"/>
                <a:gd name="T8" fmla="*/ 111 w 404"/>
                <a:gd name="T9" fmla="*/ 243 h 399"/>
                <a:gd name="T10" fmla="*/ 139 w 404"/>
                <a:gd name="T11" fmla="*/ 277 h 399"/>
                <a:gd name="T12" fmla="*/ 178 w 404"/>
                <a:gd name="T13" fmla="*/ 296 h 399"/>
                <a:gd name="T14" fmla="*/ 224 w 404"/>
                <a:gd name="T15" fmla="*/ 296 h 399"/>
                <a:gd name="T16" fmla="*/ 264 w 404"/>
                <a:gd name="T17" fmla="*/ 277 h 399"/>
                <a:gd name="T18" fmla="*/ 292 w 404"/>
                <a:gd name="T19" fmla="*/ 243 h 399"/>
                <a:gd name="T20" fmla="*/ 302 w 404"/>
                <a:gd name="T21" fmla="*/ 199 h 399"/>
                <a:gd name="T22" fmla="*/ 292 w 404"/>
                <a:gd name="T23" fmla="*/ 155 h 399"/>
                <a:gd name="T24" fmla="*/ 264 w 404"/>
                <a:gd name="T25" fmla="*/ 122 h 399"/>
                <a:gd name="T26" fmla="*/ 224 w 404"/>
                <a:gd name="T27" fmla="*/ 102 h 399"/>
                <a:gd name="T28" fmla="*/ 201 w 404"/>
                <a:gd name="T29" fmla="*/ 0 h 399"/>
                <a:gd name="T30" fmla="*/ 272 w 404"/>
                <a:gd name="T31" fmla="*/ 12 h 399"/>
                <a:gd name="T32" fmla="*/ 331 w 404"/>
                <a:gd name="T33" fmla="*/ 47 h 399"/>
                <a:gd name="T34" fmla="*/ 376 w 404"/>
                <a:gd name="T35" fmla="*/ 99 h 399"/>
                <a:gd name="T36" fmla="*/ 400 w 404"/>
                <a:gd name="T37" fmla="*/ 164 h 399"/>
                <a:gd name="T38" fmla="*/ 400 w 404"/>
                <a:gd name="T39" fmla="*/ 235 h 399"/>
                <a:gd name="T40" fmla="*/ 376 w 404"/>
                <a:gd name="T41" fmla="*/ 300 h 399"/>
                <a:gd name="T42" fmla="*/ 331 w 404"/>
                <a:gd name="T43" fmla="*/ 351 h 399"/>
                <a:gd name="T44" fmla="*/ 272 w 404"/>
                <a:gd name="T45" fmla="*/ 386 h 399"/>
                <a:gd name="T46" fmla="*/ 201 w 404"/>
                <a:gd name="T47" fmla="*/ 399 h 399"/>
                <a:gd name="T48" fmla="*/ 138 w 404"/>
                <a:gd name="T49" fmla="*/ 389 h 399"/>
                <a:gd name="T50" fmla="*/ 83 w 404"/>
                <a:gd name="T51" fmla="*/ 361 h 399"/>
                <a:gd name="T52" fmla="*/ 39 w 404"/>
                <a:gd name="T53" fmla="*/ 317 h 399"/>
                <a:gd name="T54" fmla="*/ 11 w 404"/>
                <a:gd name="T55" fmla="*/ 263 h 399"/>
                <a:gd name="T56" fmla="*/ 0 w 404"/>
                <a:gd name="T57" fmla="*/ 199 h 399"/>
                <a:gd name="T58" fmla="*/ 11 w 404"/>
                <a:gd name="T59" fmla="*/ 136 h 399"/>
                <a:gd name="T60" fmla="*/ 39 w 404"/>
                <a:gd name="T61" fmla="*/ 82 h 399"/>
                <a:gd name="T62" fmla="*/ 83 w 404"/>
                <a:gd name="T63" fmla="*/ 38 h 399"/>
                <a:gd name="T64" fmla="*/ 138 w 404"/>
                <a:gd name="T65" fmla="*/ 10 h 399"/>
                <a:gd name="T66" fmla="*/ 201 w 404"/>
                <a:gd name="T6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399">
                  <a:moveTo>
                    <a:pt x="201" y="99"/>
                  </a:moveTo>
                  <a:lnTo>
                    <a:pt x="178" y="102"/>
                  </a:lnTo>
                  <a:lnTo>
                    <a:pt x="157" y="109"/>
                  </a:lnTo>
                  <a:lnTo>
                    <a:pt x="139" y="122"/>
                  </a:lnTo>
                  <a:lnTo>
                    <a:pt x="123" y="136"/>
                  </a:lnTo>
                  <a:lnTo>
                    <a:pt x="111" y="155"/>
                  </a:lnTo>
                  <a:lnTo>
                    <a:pt x="103" y="177"/>
                  </a:lnTo>
                  <a:lnTo>
                    <a:pt x="100" y="199"/>
                  </a:lnTo>
                  <a:lnTo>
                    <a:pt x="103" y="223"/>
                  </a:lnTo>
                  <a:lnTo>
                    <a:pt x="111" y="243"/>
                  </a:lnTo>
                  <a:lnTo>
                    <a:pt x="123" y="262"/>
                  </a:lnTo>
                  <a:lnTo>
                    <a:pt x="139" y="277"/>
                  </a:lnTo>
                  <a:lnTo>
                    <a:pt x="157" y="289"/>
                  </a:lnTo>
                  <a:lnTo>
                    <a:pt x="178" y="296"/>
                  </a:lnTo>
                  <a:lnTo>
                    <a:pt x="201" y="299"/>
                  </a:lnTo>
                  <a:lnTo>
                    <a:pt x="224" y="296"/>
                  </a:lnTo>
                  <a:lnTo>
                    <a:pt x="246" y="289"/>
                  </a:lnTo>
                  <a:lnTo>
                    <a:pt x="264" y="277"/>
                  </a:lnTo>
                  <a:lnTo>
                    <a:pt x="280" y="262"/>
                  </a:lnTo>
                  <a:lnTo>
                    <a:pt x="292" y="243"/>
                  </a:lnTo>
                  <a:lnTo>
                    <a:pt x="299" y="223"/>
                  </a:lnTo>
                  <a:lnTo>
                    <a:pt x="302" y="199"/>
                  </a:lnTo>
                  <a:lnTo>
                    <a:pt x="299" y="177"/>
                  </a:lnTo>
                  <a:lnTo>
                    <a:pt x="292" y="155"/>
                  </a:lnTo>
                  <a:lnTo>
                    <a:pt x="280" y="136"/>
                  </a:lnTo>
                  <a:lnTo>
                    <a:pt x="264" y="122"/>
                  </a:lnTo>
                  <a:lnTo>
                    <a:pt x="246" y="109"/>
                  </a:lnTo>
                  <a:lnTo>
                    <a:pt x="224" y="102"/>
                  </a:lnTo>
                  <a:lnTo>
                    <a:pt x="201" y="99"/>
                  </a:lnTo>
                  <a:close/>
                  <a:moveTo>
                    <a:pt x="201" y="0"/>
                  </a:moveTo>
                  <a:lnTo>
                    <a:pt x="238" y="3"/>
                  </a:lnTo>
                  <a:lnTo>
                    <a:pt x="272" y="12"/>
                  </a:lnTo>
                  <a:lnTo>
                    <a:pt x="304" y="27"/>
                  </a:lnTo>
                  <a:lnTo>
                    <a:pt x="331" y="47"/>
                  </a:lnTo>
                  <a:lnTo>
                    <a:pt x="356" y="71"/>
                  </a:lnTo>
                  <a:lnTo>
                    <a:pt x="376" y="99"/>
                  </a:lnTo>
                  <a:lnTo>
                    <a:pt x="390" y="130"/>
                  </a:lnTo>
                  <a:lnTo>
                    <a:pt x="400" y="164"/>
                  </a:lnTo>
                  <a:lnTo>
                    <a:pt x="404" y="199"/>
                  </a:lnTo>
                  <a:lnTo>
                    <a:pt x="400" y="235"/>
                  </a:lnTo>
                  <a:lnTo>
                    <a:pt x="390" y="269"/>
                  </a:lnTo>
                  <a:lnTo>
                    <a:pt x="376" y="300"/>
                  </a:lnTo>
                  <a:lnTo>
                    <a:pt x="356" y="328"/>
                  </a:lnTo>
                  <a:lnTo>
                    <a:pt x="331" y="351"/>
                  </a:lnTo>
                  <a:lnTo>
                    <a:pt x="304" y="372"/>
                  </a:lnTo>
                  <a:lnTo>
                    <a:pt x="272" y="386"/>
                  </a:lnTo>
                  <a:lnTo>
                    <a:pt x="238" y="395"/>
                  </a:lnTo>
                  <a:lnTo>
                    <a:pt x="201" y="399"/>
                  </a:lnTo>
                  <a:lnTo>
                    <a:pt x="168" y="396"/>
                  </a:lnTo>
                  <a:lnTo>
                    <a:pt x="138" y="389"/>
                  </a:lnTo>
                  <a:lnTo>
                    <a:pt x="109" y="377"/>
                  </a:lnTo>
                  <a:lnTo>
                    <a:pt x="83" y="361"/>
                  </a:lnTo>
                  <a:lnTo>
                    <a:pt x="59" y="340"/>
                  </a:lnTo>
                  <a:lnTo>
                    <a:pt x="39" y="317"/>
                  </a:lnTo>
                  <a:lnTo>
                    <a:pt x="22" y="291"/>
                  </a:lnTo>
                  <a:lnTo>
                    <a:pt x="11" y="263"/>
                  </a:lnTo>
                  <a:lnTo>
                    <a:pt x="2" y="232"/>
                  </a:lnTo>
                  <a:lnTo>
                    <a:pt x="0" y="199"/>
                  </a:lnTo>
                  <a:lnTo>
                    <a:pt x="2" y="168"/>
                  </a:lnTo>
                  <a:lnTo>
                    <a:pt x="11" y="136"/>
                  </a:lnTo>
                  <a:lnTo>
                    <a:pt x="22" y="107"/>
                  </a:lnTo>
                  <a:lnTo>
                    <a:pt x="39" y="82"/>
                  </a:lnTo>
                  <a:lnTo>
                    <a:pt x="59" y="58"/>
                  </a:lnTo>
                  <a:lnTo>
                    <a:pt x="83" y="38"/>
                  </a:lnTo>
                  <a:lnTo>
                    <a:pt x="109" y="22"/>
                  </a:lnTo>
                  <a:lnTo>
                    <a:pt x="138" y="10"/>
                  </a:lnTo>
                  <a:lnTo>
                    <a:pt x="168" y="2"/>
                  </a:lnTo>
                  <a:lnTo>
                    <a:pt x="201"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3" name="Freeform 15"/>
            <p:cNvSpPr/>
            <p:nvPr/>
          </p:nvSpPr>
          <p:spPr bwMode="auto">
            <a:xfrm>
              <a:off x="10894" y="2587"/>
              <a:ext cx="100" cy="100"/>
            </a:xfrm>
            <a:custGeom>
              <a:avLst/>
              <a:gdLst>
                <a:gd name="T0" fmla="*/ 100 w 201"/>
                <a:gd name="T1" fmla="*/ 0 h 199"/>
                <a:gd name="T2" fmla="*/ 123 w 201"/>
                <a:gd name="T3" fmla="*/ 3 h 199"/>
                <a:gd name="T4" fmla="*/ 144 w 201"/>
                <a:gd name="T5" fmla="*/ 10 h 199"/>
                <a:gd name="T6" fmla="*/ 162 w 201"/>
                <a:gd name="T7" fmla="*/ 22 h 199"/>
                <a:gd name="T8" fmla="*/ 179 w 201"/>
                <a:gd name="T9" fmla="*/ 37 h 199"/>
                <a:gd name="T10" fmla="*/ 190 w 201"/>
                <a:gd name="T11" fmla="*/ 56 h 199"/>
                <a:gd name="T12" fmla="*/ 198 w 201"/>
                <a:gd name="T13" fmla="*/ 76 h 199"/>
                <a:gd name="T14" fmla="*/ 201 w 201"/>
                <a:gd name="T15" fmla="*/ 100 h 199"/>
                <a:gd name="T16" fmla="*/ 198 w 201"/>
                <a:gd name="T17" fmla="*/ 122 h 199"/>
                <a:gd name="T18" fmla="*/ 190 w 201"/>
                <a:gd name="T19" fmla="*/ 144 h 199"/>
                <a:gd name="T20" fmla="*/ 179 w 201"/>
                <a:gd name="T21" fmla="*/ 162 h 199"/>
                <a:gd name="T22" fmla="*/ 162 w 201"/>
                <a:gd name="T23" fmla="*/ 177 h 199"/>
                <a:gd name="T24" fmla="*/ 144 w 201"/>
                <a:gd name="T25" fmla="*/ 190 h 199"/>
                <a:gd name="T26" fmla="*/ 123 w 201"/>
                <a:gd name="T27" fmla="*/ 197 h 199"/>
                <a:gd name="T28" fmla="*/ 100 w 201"/>
                <a:gd name="T29" fmla="*/ 199 h 199"/>
                <a:gd name="T30" fmla="*/ 77 w 201"/>
                <a:gd name="T31" fmla="*/ 197 h 199"/>
                <a:gd name="T32" fmla="*/ 55 w 201"/>
                <a:gd name="T33" fmla="*/ 190 h 199"/>
                <a:gd name="T34" fmla="*/ 37 w 201"/>
                <a:gd name="T35" fmla="*/ 177 h 199"/>
                <a:gd name="T36" fmla="*/ 21 w 201"/>
                <a:gd name="T37" fmla="*/ 162 h 199"/>
                <a:gd name="T38" fmla="*/ 10 w 201"/>
                <a:gd name="T39" fmla="*/ 144 h 199"/>
                <a:gd name="T40" fmla="*/ 2 w 201"/>
                <a:gd name="T41" fmla="*/ 122 h 199"/>
                <a:gd name="T42" fmla="*/ 0 w 201"/>
                <a:gd name="T43" fmla="*/ 100 h 199"/>
                <a:gd name="T44" fmla="*/ 2 w 201"/>
                <a:gd name="T45" fmla="*/ 76 h 199"/>
                <a:gd name="T46" fmla="*/ 10 w 201"/>
                <a:gd name="T47" fmla="*/ 56 h 199"/>
                <a:gd name="T48" fmla="*/ 21 w 201"/>
                <a:gd name="T49" fmla="*/ 37 h 199"/>
                <a:gd name="T50" fmla="*/ 37 w 201"/>
                <a:gd name="T51" fmla="*/ 22 h 199"/>
                <a:gd name="T52" fmla="*/ 55 w 201"/>
                <a:gd name="T53" fmla="*/ 10 h 199"/>
                <a:gd name="T54" fmla="*/ 77 w 201"/>
                <a:gd name="T55" fmla="*/ 3 h 199"/>
                <a:gd name="T56" fmla="*/ 100 w 201"/>
                <a:gd name="T5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 h="199">
                  <a:moveTo>
                    <a:pt x="100" y="0"/>
                  </a:moveTo>
                  <a:lnTo>
                    <a:pt x="123" y="3"/>
                  </a:lnTo>
                  <a:lnTo>
                    <a:pt x="144" y="10"/>
                  </a:lnTo>
                  <a:lnTo>
                    <a:pt x="162" y="22"/>
                  </a:lnTo>
                  <a:lnTo>
                    <a:pt x="179" y="37"/>
                  </a:lnTo>
                  <a:lnTo>
                    <a:pt x="190" y="56"/>
                  </a:lnTo>
                  <a:lnTo>
                    <a:pt x="198" y="76"/>
                  </a:lnTo>
                  <a:lnTo>
                    <a:pt x="201" y="100"/>
                  </a:lnTo>
                  <a:lnTo>
                    <a:pt x="198" y="122"/>
                  </a:lnTo>
                  <a:lnTo>
                    <a:pt x="190" y="144"/>
                  </a:lnTo>
                  <a:lnTo>
                    <a:pt x="179" y="162"/>
                  </a:lnTo>
                  <a:lnTo>
                    <a:pt x="162" y="177"/>
                  </a:lnTo>
                  <a:lnTo>
                    <a:pt x="144" y="190"/>
                  </a:lnTo>
                  <a:lnTo>
                    <a:pt x="123" y="197"/>
                  </a:lnTo>
                  <a:lnTo>
                    <a:pt x="100" y="199"/>
                  </a:lnTo>
                  <a:lnTo>
                    <a:pt x="77" y="197"/>
                  </a:lnTo>
                  <a:lnTo>
                    <a:pt x="55" y="190"/>
                  </a:lnTo>
                  <a:lnTo>
                    <a:pt x="37" y="177"/>
                  </a:lnTo>
                  <a:lnTo>
                    <a:pt x="21" y="162"/>
                  </a:lnTo>
                  <a:lnTo>
                    <a:pt x="10" y="144"/>
                  </a:lnTo>
                  <a:lnTo>
                    <a:pt x="2" y="122"/>
                  </a:lnTo>
                  <a:lnTo>
                    <a:pt x="0" y="100"/>
                  </a:lnTo>
                  <a:lnTo>
                    <a:pt x="2" y="76"/>
                  </a:lnTo>
                  <a:lnTo>
                    <a:pt x="10" y="56"/>
                  </a:lnTo>
                  <a:lnTo>
                    <a:pt x="21" y="37"/>
                  </a:lnTo>
                  <a:lnTo>
                    <a:pt x="37" y="22"/>
                  </a:lnTo>
                  <a:lnTo>
                    <a:pt x="55" y="10"/>
                  </a:lnTo>
                  <a:lnTo>
                    <a:pt x="77" y="3"/>
                  </a:lnTo>
                  <a:lnTo>
                    <a:pt x="100"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4" name="Freeform 16"/>
            <p:cNvSpPr/>
            <p:nvPr/>
          </p:nvSpPr>
          <p:spPr bwMode="auto">
            <a:xfrm>
              <a:off x="11700" y="1839"/>
              <a:ext cx="101" cy="99"/>
            </a:xfrm>
            <a:custGeom>
              <a:avLst/>
              <a:gdLst>
                <a:gd name="T0" fmla="*/ 101 w 201"/>
                <a:gd name="T1" fmla="*/ 0 h 199"/>
                <a:gd name="T2" fmla="*/ 124 w 201"/>
                <a:gd name="T3" fmla="*/ 2 h 199"/>
                <a:gd name="T4" fmla="*/ 146 w 201"/>
                <a:gd name="T5" fmla="*/ 9 h 199"/>
                <a:gd name="T6" fmla="*/ 164 w 201"/>
                <a:gd name="T7" fmla="*/ 21 h 199"/>
                <a:gd name="T8" fmla="*/ 180 w 201"/>
                <a:gd name="T9" fmla="*/ 36 h 199"/>
                <a:gd name="T10" fmla="*/ 191 w 201"/>
                <a:gd name="T11" fmla="*/ 55 h 199"/>
                <a:gd name="T12" fmla="*/ 199 w 201"/>
                <a:gd name="T13" fmla="*/ 76 h 199"/>
                <a:gd name="T14" fmla="*/ 201 w 201"/>
                <a:gd name="T15" fmla="*/ 99 h 199"/>
                <a:gd name="T16" fmla="*/ 199 w 201"/>
                <a:gd name="T17" fmla="*/ 121 h 199"/>
                <a:gd name="T18" fmla="*/ 191 w 201"/>
                <a:gd name="T19" fmla="*/ 143 h 199"/>
                <a:gd name="T20" fmla="*/ 180 w 201"/>
                <a:gd name="T21" fmla="*/ 161 h 199"/>
                <a:gd name="T22" fmla="*/ 164 w 201"/>
                <a:gd name="T23" fmla="*/ 176 h 199"/>
                <a:gd name="T24" fmla="*/ 146 w 201"/>
                <a:gd name="T25" fmla="*/ 188 h 199"/>
                <a:gd name="T26" fmla="*/ 124 w 201"/>
                <a:gd name="T27" fmla="*/ 196 h 199"/>
                <a:gd name="T28" fmla="*/ 101 w 201"/>
                <a:gd name="T29" fmla="*/ 199 h 199"/>
                <a:gd name="T30" fmla="*/ 78 w 201"/>
                <a:gd name="T31" fmla="*/ 196 h 199"/>
                <a:gd name="T32" fmla="*/ 57 w 201"/>
                <a:gd name="T33" fmla="*/ 188 h 199"/>
                <a:gd name="T34" fmla="*/ 38 w 201"/>
                <a:gd name="T35" fmla="*/ 176 h 199"/>
                <a:gd name="T36" fmla="*/ 23 w 201"/>
                <a:gd name="T37" fmla="*/ 161 h 199"/>
                <a:gd name="T38" fmla="*/ 11 w 201"/>
                <a:gd name="T39" fmla="*/ 143 h 199"/>
                <a:gd name="T40" fmla="*/ 3 w 201"/>
                <a:gd name="T41" fmla="*/ 121 h 199"/>
                <a:gd name="T42" fmla="*/ 0 w 201"/>
                <a:gd name="T43" fmla="*/ 99 h 199"/>
                <a:gd name="T44" fmla="*/ 3 w 201"/>
                <a:gd name="T45" fmla="*/ 76 h 199"/>
                <a:gd name="T46" fmla="*/ 11 w 201"/>
                <a:gd name="T47" fmla="*/ 55 h 199"/>
                <a:gd name="T48" fmla="*/ 23 w 201"/>
                <a:gd name="T49" fmla="*/ 36 h 199"/>
                <a:gd name="T50" fmla="*/ 38 w 201"/>
                <a:gd name="T51" fmla="*/ 21 h 199"/>
                <a:gd name="T52" fmla="*/ 57 w 201"/>
                <a:gd name="T53" fmla="*/ 9 h 199"/>
                <a:gd name="T54" fmla="*/ 78 w 201"/>
                <a:gd name="T55" fmla="*/ 2 h 199"/>
                <a:gd name="T56" fmla="*/ 101 w 201"/>
                <a:gd name="T5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 h="199">
                  <a:moveTo>
                    <a:pt x="101" y="0"/>
                  </a:moveTo>
                  <a:lnTo>
                    <a:pt x="124" y="2"/>
                  </a:lnTo>
                  <a:lnTo>
                    <a:pt x="146" y="9"/>
                  </a:lnTo>
                  <a:lnTo>
                    <a:pt x="164" y="21"/>
                  </a:lnTo>
                  <a:lnTo>
                    <a:pt x="180" y="36"/>
                  </a:lnTo>
                  <a:lnTo>
                    <a:pt x="191" y="55"/>
                  </a:lnTo>
                  <a:lnTo>
                    <a:pt x="199" y="76"/>
                  </a:lnTo>
                  <a:lnTo>
                    <a:pt x="201" y="99"/>
                  </a:lnTo>
                  <a:lnTo>
                    <a:pt x="199" y="121"/>
                  </a:lnTo>
                  <a:lnTo>
                    <a:pt x="191" y="143"/>
                  </a:lnTo>
                  <a:lnTo>
                    <a:pt x="180" y="161"/>
                  </a:lnTo>
                  <a:lnTo>
                    <a:pt x="164" y="176"/>
                  </a:lnTo>
                  <a:lnTo>
                    <a:pt x="146" y="188"/>
                  </a:lnTo>
                  <a:lnTo>
                    <a:pt x="124" y="196"/>
                  </a:lnTo>
                  <a:lnTo>
                    <a:pt x="101" y="199"/>
                  </a:lnTo>
                  <a:lnTo>
                    <a:pt x="78" y="196"/>
                  </a:lnTo>
                  <a:lnTo>
                    <a:pt x="57" y="188"/>
                  </a:lnTo>
                  <a:lnTo>
                    <a:pt x="38" y="176"/>
                  </a:lnTo>
                  <a:lnTo>
                    <a:pt x="23" y="161"/>
                  </a:lnTo>
                  <a:lnTo>
                    <a:pt x="11" y="143"/>
                  </a:lnTo>
                  <a:lnTo>
                    <a:pt x="3" y="121"/>
                  </a:lnTo>
                  <a:lnTo>
                    <a:pt x="0" y="99"/>
                  </a:lnTo>
                  <a:lnTo>
                    <a:pt x="3" y="76"/>
                  </a:lnTo>
                  <a:lnTo>
                    <a:pt x="11" y="55"/>
                  </a:lnTo>
                  <a:lnTo>
                    <a:pt x="23" y="36"/>
                  </a:lnTo>
                  <a:lnTo>
                    <a:pt x="38" y="21"/>
                  </a:lnTo>
                  <a:lnTo>
                    <a:pt x="57" y="9"/>
                  </a:lnTo>
                  <a:lnTo>
                    <a:pt x="78" y="2"/>
                  </a:lnTo>
                  <a:lnTo>
                    <a:pt x="101"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25" name="Group 19"/>
          <p:cNvGrpSpPr>
            <a:grpSpLocks noChangeAspect="1"/>
          </p:cNvGrpSpPr>
          <p:nvPr/>
        </p:nvGrpSpPr>
        <p:grpSpPr bwMode="auto">
          <a:xfrm>
            <a:off x="3939383" y="4123713"/>
            <a:ext cx="275352" cy="362747"/>
            <a:chOff x="9844" y="6437"/>
            <a:chExt cx="1213" cy="1598"/>
          </a:xfrm>
          <a:solidFill>
            <a:schemeClr val="tx2">
              <a:lumMod val="90000"/>
              <a:lumOff val="10000"/>
            </a:schemeClr>
          </a:solidFill>
        </p:grpSpPr>
        <p:sp>
          <p:nvSpPr>
            <p:cNvPr id="28" name="Freeform 21"/>
            <p:cNvSpPr>
              <a:spLocks noEditPoints="1"/>
            </p:cNvSpPr>
            <p:nvPr/>
          </p:nvSpPr>
          <p:spPr bwMode="auto">
            <a:xfrm>
              <a:off x="9844" y="6437"/>
              <a:ext cx="1213" cy="1598"/>
            </a:xfrm>
            <a:custGeom>
              <a:avLst/>
              <a:gdLst>
                <a:gd name="T0" fmla="*/ 224 w 2427"/>
                <a:gd name="T1" fmla="*/ 1535 h 3195"/>
                <a:gd name="T2" fmla="*/ 206 w 2427"/>
                <a:gd name="T3" fmla="*/ 2363 h 3195"/>
                <a:gd name="T4" fmla="*/ 310 w 2427"/>
                <a:gd name="T5" fmla="*/ 2667 h 3195"/>
                <a:gd name="T6" fmla="*/ 535 w 2427"/>
                <a:gd name="T7" fmla="*/ 2889 h 3195"/>
                <a:gd name="T8" fmla="*/ 842 w 2427"/>
                <a:gd name="T9" fmla="*/ 2992 h 3195"/>
                <a:gd name="T10" fmla="*/ 1715 w 2427"/>
                <a:gd name="T11" fmla="*/ 2968 h 3195"/>
                <a:gd name="T12" fmla="*/ 1994 w 2427"/>
                <a:gd name="T13" fmla="*/ 2812 h 3195"/>
                <a:gd name="T14" fmla="*/ 2175 w 2427"/>
                <a:gd name="T15" fmla="*/ 2553 h 3195"/>
                <a:gd name="T16" fmla="*/ 2225 w 2427"/>
                <a:gd name="T17" fmla="*/ 1597 h 3195"/>
                <a:gd name="T18" fmla="*/ 2168 w 2427"/>
                <a:gd name="T19" fmla="*/ 1508 h 3195"/>
                <a:gd name="T20" fmla="*/ 1163 w 2427"/>
                <a:gd name="T21" fmla="*/ 502 h 3195"/>
                <a:gd name="T22" fmla="*/ 944 w 2427"/>
                <a:gd name="T23" fmla="*/ 601 h 3195"/>
                <a:gd name="T24" fmla="*/ 821 w 2427"/>
                <a:gd name="T25" fmla="*/ 801 h 3195"/>
                <a:gd name="T26" fmla="*/ 1618 w 2427"/>
                <a:gd name="T27" fmla="*/ 899 h 3195"/>
                <a:gd name="T28" fmla="*/ 1545 w 2427"/>
                <a:gd name="T29" fmla="*/ 670 h 3195"/>
                <a:gd name="T30" fmla="*/ 1360 w 2427"/>
                <a:gd name="T31" fmla="*/ 526 h 3195"/>
                <a:gd name="T32" fmla="*/ 1145 w 2427"/>
                <a:gd name="T33" fmla="*/ 203 h 3195"/>
                <a:gd name="T34" fmla="*/ 838 w 2427"/>
                <a:gd name="T35" fmla="*/ 306 h 3195"/>
                <a:gd name="T36" fmla="*/ 613 w 2427"/>
                <a:gd name="T37" fmla="*/ 528 h 3195"/>
                <a:gd name="T38" fmla="*/ 509 w 2427"/>
                <a:gd name="T39" fmla="*/ 831 h 3195"/>
                <a:gd name="T40" fmla="*/ 711 w 2427"/>
                <a:gd name="T41" fmla="*/ 845 h 3195"/>
                <a:gd name="T42" fmla="*/ 806 w 2427"/>
                <a:gd name="T43" fmla="*/ 604 h 3195"/>
                <a:gd name="T44" fmla="*/ 1004 w 2427"/>
                <a:gd name="T45" fmla="*/ 444 h 3195"/>
                <a:gd name="T46" fmla="*/ 1269 w 2427"/>
                <a:gd name="T47" fmla="*/ 402 h 3195"/>
                <a:gd name="T48" fmla="*/ 1512 w 2427"/>
                <a:gd name="T49" fmla="*/ 496 h 3195"/>
                <a:gd name="T50" fmla="*/ 1675 w 2427"/>
                <a:gd name="T51" fmla="*/ 692 h 3195"/>
                <a:gd name="T52" fmla="*/ 1719 w 2427"/>
                <a:gd name="T53" fmla="*/ 1298 h 3195"/>
                <a:gd name="T54" fmla="*/ 1893 w 2427"/>
                <a:gd name="T55" fmla="*/ 703 h 3195"/>
                <a:gd name="T56" fmla="*/ 1736 w 2427"/>
                <a:gd name="T57" fmla="*/ 427 h 3195"/>
                <a:gd name="T58" fmla="*/ 1474 w 2427"/>
                <a:gd name="T59" fmla="*/ 248 h 3195"/>
                <a:gd name="T60" fmla="*/ 1213 w 2427"/>
                <a:gd name="T61" fmla="*/ 0 h 3195"/>
                <a:gd name="T62" fmla="*/ 1568 w 2427"/>
                <a:gd name="T63" fmla="*/ 71 h 3195"/>
                <a:gd name="T64" fmla="*/ 1858 w 2427"/>
                <a:gd name="T65" fmla="*/ 264 h 3195"/>
                <a:gd name="T66" fmla="*/ 2052 w 2427"/>
                <a:gd name="T67" fmla="*/ 548 h 3195"/>
                <a:gd name="T68" fmla="*/ 2124 w 2427"/>
                <a:gd name="T69" fmla="*/ 899 h 3195"/>
                <a:gd name="T70" fmla="*/ 2277 w 2427"/>
                <a:gd name="T71" fmla="*/ 1339 h 3195"/>
                <a:gd name="T72" fmla="*/ 2403 w 2427"/>
                <a:gd name="T73" fmla="*/ 1481 h 3195"/>
                <a:gd name="T74" fmla="*/ 2424 w 2427"/>
                <a:gd name="T75" fmla="*/ 2370 h 3195"/>
                <a:gd name="T76" fmla="*/ 2325 w 2427"/>
                <a:gd name="T77" fmla="*/ 2709 h 3195"/>
                <a:gd name="T78" fmla="*/ 2109 w 2427"/>
                <a:gd name="T79" fmla="*/ 2979 h 3195"/>
                <a:gd name="T80" fmla="*/ 1805 w 2427"/>
                <a:gd name="T81" fmla="*/ 3149 h 3195"/>
                <a:gd name="T82" fmla="*/ 910 w 2427"/>
                <a:gd name="T83" fmla="*/ 3195 h 3195"/>
                <a:gd name="T84" fmla="*/ 555 w 2427"/>
                <a:gd name="T85" fmla="*/ 3125 h 3195"/>
                <a:gd name="T86" fmla="*/ 266 w 2427"/>
                <a:gd name="T87" fmla="*/ 2932 h 3195"/>
                <a:gd name="T88" fmla="*/ 71 w 2427"/>
                <a:gd name="T89" fmla="*/ 2646 h 3195"/>
                <a:gd name="T90" fmla="*/ 0 w 2427"/>
                <a:gd name="T91" fmla="*/ 2297 h 3195"/>
                <a:gd name="T92" fmla="*/ 41 w 2427"/>
                <a:gd name="T93" fmla="*/ 1446 h 3195"/>
                <a:gd name="T94" fmla="*/ 185 w 2427"/>
                <a:gd name="T95" fmla="*/ 1321 h 3195"/>
                <a:gd name="T96" fmla="*/ 306 w 2427"/>
                <a:gd name="T97" fmla="*/ 825 h 3195"/>
                <a:gd name="T98" fmla="*/ 404 w 2427"/>
                <a:gd name="T99" fmla="*/ 485 h 3195"/>
                <a:gd name="T100" fmla="*/ 621 w 2427"/>
                <a:gd name="T101" fmla="*/ 217 h 3195"/>
                <a:gd name="T102" fmla="*/ 926 w 2427"/>
                <a:gd name="T103" fmla="*/ 46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27" h="3195">
                  <a:moveTo>
                    <a:pt x="303" y="1498"/>
                  </a:moveTo>
                  <a:lnTo>
                    <a:pt x="280" y="1500"/>
                  </a:lnTo>
                  <a:lnTo>
                    <a:pt x="259" y="1508"/>
                  </a:lnTo>
                  <a:lnTo>
                    <a:pt x="240" y="1520"/>
                  </a:lnTo>
                  <a:lnTo>
                    <a:pt x="224" y="1535"/>
                  </a:lnTo>
                  <a:lnTo>
                    <a:pt x="212" y="1553"/>
                  </a:lnTo>
                  <a:lnTo>
                    <a:pt x="205" y="1575"/>
                  </a:lnTo>
                  <a:lnTo>
                    <a:pt x="203" y="1597"/>
                  </a:lnTo>
                  <a:lnTo>
                    <a:pt x="203" y="2297"/>
                  </a:lnTo>
                  <a:lnTo>
                    <a:pt x="206" y="2363"/>
                  </a:lnTo>
                  <a:lnTo>
                    <a:pt x="215" y="2430"/>
                  </a:lnTo>
                  <a:lnTo>
                    <a:pt x="231" y="2493"/>
                  </a:lnTo>
                  <a:lnTo>
                    <a:pt x="251" y="2553"/>
                  </a:lnTo>
                  <a:lnTo>
                    <a:pt x="278" y="2611"/>
                  </a:lnTo>
                  <a:lnTo>
                    <a:pt x="310" y="2667"/>
                  </a:lnTo>
                  <a:lnTo>
                    <a:pt x="347" y="2720"/>
                  </a:lnTo>
                  <a:lnTo>
                    <a:pt x="388" y="2768"/>
                  </a:lnTo>
                  <a:lnTo>
                    <a:pt x="433" y="2812"/>
                  </a:lnTo>
                  <a:lnTo>
                    <a:pt x="482" y="2853"/>
                  </a:lnTo>
                  <a:lnTo>
                    <a:pt x="535" y="2889"/>
                  </a:lnTo>
                  <a:lnTo>
                    <a:pt x="591" y="2921"/>
                  </a:lnTo>
                  <a:lnTo>
                    <a:pt x="650" y="2946"/>
                  </a:lnTo>
                  <a:lnTo>
                    <a:pt x="712" y="2968"/>
                  </a:lnTo>
                  <a:lnTo>
                    <a:pt x="776" y="2983"/>
                  </a:lnTo>
                  <a:lnTo>
                    <a:pt x="842" y="2992"/>
                  </a:lnTo>
                  <a:lnTo>
                    <a:pt x="910" y="2995"/>
                  </a:lnTo>
                  <a:lnTo>
                    <a:pt x="1516" y="2995"/>
                  </a:lnTo>
                  <a:lnTo>
                    <a:pt x="1585" y="2992"/>
                  </a:lnTo>
                  <a:lnTo>
                    <a:pt x="1651" y="2983"/>
                  </a:lnTo>
                  <a:lnTo>
                    <a:pt x="1715" y="2968"/>
                  </a:lnTo>
                  <a:lnTo>
                    <a:pt x="1777" y="2946"/>
                  </a:lnTo>
                  <a:lnTo>
                    <a:pt x="1836" y="2921"/>
                  </a:lnTo>
                  <a:lnTo>
                    <a:pt x="1892" y="2889"/>
                  </a:lnTo>
                  <a:lnTo>
                    <a:pt x="1945" y="2853"/>
                  </a:lnTo>
                  <a:lnTo>
                    <a:pt x="1994" y="2812"/>
                  </a:lnTo>
                  <a:lnTo>
                    <a:pt x="2040" y="2768"/>
                  </a:lnTo>
                  <a:lnTo>
                    <a:pt x="2080" y="2720"/>
                  </a:lnTo>
                  <a:lnTo>
                    <a:pt x="2117" y="2667"/>
                  </a:lnTo>
                  <a:lnTo>
                    <a:pt x="2148" y="2611"/>
                  </a:lnTo>
                  <a:lnTo>
                    <a:pt x="2175" y="2553"/>
                  </a:lnTo>
                  <a:lnTo>
                    <a:pt x="2197" y="2493"/>
                  </a:lnTo>
                  <a:lnTo>
                    <a:pt x="2213" y="2430"/>
                  </a:lnTo>
                  <a:lnTo>
                    <a:pt x="2222" y="2363"/>
                  </a:lnTo>
                  <a:lnTo>
                    <a:pt x="2225" y="2297"/>
                  </a:lnTo>
                  <a:lnTo>
                    <a:pt x="2225" y="1597"/>
                  </a:lnTo>
                  <a:lnTo>
                    <a:pt x="2223" y="1575"/>
                  </a:lnTo>
                  <a:lnTo>
                    <a:pt x="2215" y="1553"/>
                  </a:lnTo>
                  <a:lnTo>
                    <a:pt x="2203" y="1535"/>
                  </a:lnTo>
                  <a:lnTo>
                    <a:pt x="2187" y="1520"/>
                  </a:lnTo>
                  <a:lnTo>
                    <a:pt x="2168" y="1508"/>
                  </a:lnTo>
                  <a:lnTo>
                    <a:pt x="2147" y="1500"/>
                  </a:lnTo>
                  <a:lnTo>
                    <a:pt x="2124" y="1498"/>
                  </a:lnTo>
                  <a:lnTo>
                    <a:pt x="303" y="1498"/>
                  </a:lnTo>
                  <a:close/>
                  <a:moveTo>
                    <a:pt x="1213" y="499"/>
                  </a:moveTo>
                  <a:lnTo>
                    <a:pt x="1163" y="502"/>
                  </a:lnTo>
                  <a:lnTo>
                    <a:pt x="1114" y="512"/>
                  </a:lnTo>
                  <a:lnTo>
                    <a:pt x="1067" y="526"/>
                  </a:lnTo>
                  <a:lnTo>
                    <a:pt x="1023" y="546"/>
                  </a:lnTo>
                  <a:lnTo>
                    <a:pt x="983" y="571"/>
                  </a:lnTo>
                  <a:lnTo>
                    <a:pt x="944" y="601"/>
                  </a:lnTo>
                  <a:lnTo>
                    <a:pt x="911" y="633"/>
                  </a:lnTo>
                  <a:lnTo>
                    <a:pt x="881" y="670"/>
                  </a:lnTo>
                  <a:lnTo>
                    <a:pt x="856" y="711"/>
                  </a:lnTo>
                  <a:lnTo>
                    <a:pt x="836" y="755"/>
                  </a:lnTo>
                  <a:lnTo>
                    <a:pt x="821" y="801"/>
                  </a:lnTo>
                  <a:lnTo>
                    <a:pt x="812" y="849"/>
                  </a:lnTo>
                  <a:lnTo>
                    <a:pt x="809" y="899"/>
                  </a:lnTo>
                  <a:lnTo>
                    <a:pt x="809" y="1298"/>
                  </a:lnTo>
                  <a:lnTo>
                    <a:pt x="1618" y="1298"/>
                  </a:lnTo>
                  <a:lnTo>
                    <a:pt x="1618" y="899"/>
                  </a:lnTo>
                  <a:lnTo>
                    <a:pt x="1615" y="849"/>
                  </a:lnTo>
                  <a:lnTo>
                    <a:pt x="1605" y="801"/>
                  </a:lnTo>
                  <a:lnTo>
                    <a:pt x="1591" y="755"/>
                  </a:lnTo>
                  <a:lnTo>
                    <a:pt x="1570" y="711"/>
                  </a:lnTo>
                  <a:lnTo>
                    <a:pt x="1545" y="670"/>
                  </a:lnTo>
                  <a:lnTo>
                    <a:pt x="1516" y="633"/>
                  </a:lnTo>
                  <a:lnTo>
                    <a:pt x="1482" y="601"/>
                  </a:lnTo>
                  <a:lnTo>
                    <a:pt x="1445" y="571"/>
                  </a:lnTo>
                  <a:lnTo>
                    <a:pt x="1404" y="546"/>
                  </a:lnTo>
                  <a:lnTo>
                    <a:pt x="1360" y="526"/>
                  </a:lnTo>
                  <a:lnTo>
                    <a:pt x="1314" y="512"/>
                  </a:lnTo>
                  <a:lnTo>
                    <a:pt x="1264" y="502"/>
                  </a:lnTo>
                  <a:lnTo>
                    <a:pt x="1213" y="499"/>
                  </a:lnTo>
                  <a:close/>
                  <a:moveTo>
                    <a:pt x="1213" y="200"/>
                  </a:moveTo>
                  <a:lnTo>
                    <a:pt x="1145" y="203"/>
                  </a:lnTo>
                  <a:lnTo>
                    <a:pt x="1079" y="212"/>
                  </a:lnTo>
                  <a:lnTo>
                    <a:pt x="1015" y="228"/>
                  </a:lnTo>
                  <a:lnTo>
                    <a:pt x="953" y="248"/>
                  </a:lnTo>
                  <a:lnTo>
                    <a:pt x="894" y="275"/>
                  </a:lnTo>
                  <a:lnTo>
                    <a:pt x="838" y="306"/>
                  </a:lnTo>
                  <a:lnTo>
                    <a:pt x="785" y="342"/>
                  </a:lnTo>
                  <a:lnTo>
                    <a:pt x="736" y="383"/>
                  </a:lnTo>
                  <a:lnTo>
                    <a:pt x="691" y="427"/>
                  </a:lnTo>
                  <a:lnTo>
                    <a:pt x="650" y="476"/>
                  </a:lnTo>
                  <a:lnTo>
                    <a:pt x="613" y="528"/>
                  </a:lnTo>
                  <a:lnTo>
                    <a:pt x="581" y="583"/>
                  </a:lnTo>
                  <a:lnTo>
                    <a:pt x="555" y="641"/>
                  </a:lnTo>
                  <a:lnTo>
                    <a:pt x="534" y="703"/>
                  </a:lnTo>
                  <a:lnTo>
                    <a:pt x="518" y="766"/>
                  </a:lnTo>
                  <a:lnTo>
                    <a:pt x="509" y="831"/>
                  </a:lnTo>
                  <a:lnTo>
                    <a:pt x="506" y="899"/>
                  </a:lnTo>
                  <a:lnTo>
                    <a:pt x="506" y="1298"/>
                  </a:lnTo>
                  <a:lnTo>
                    <a:pt x="708" y="1298"/>
                  </a:lnTo>
                  <a:lnTo>
                    <a:pt x="708" y="899"/>
                  </a:lnTo>
                  <a:lnTo>
                    <a:pt x="711" y="845"/>
                  </a:lnTo>
                  <a:lnTo>
                    <a:pt x="720" y="791"/>
                  </a:lnTo>
                  <a:lnTo>
                    <a:pt x="733" y="741"/>
                  </a:lnTo>
                  <a:lnTo>
                    <a:pt x="753" y="692"/>
                  </a:lnTo>
                  <a:lnTo>
                    <a:pt x="777" y="646"/>
                  </a:lnTo>
                  <a:lnTo>
                    <a:pt x="806" y="604"/>
                  </a:lnTo>
                  <a:lnTo>
                    <a:pt x="838" y="565"/>
                  </a:lnTo>
                  <a:lnTo>
                    <a:pt x="875" y="528"/>
                  </a:lnTo>
                  <a:lnTo>
                    <a:pt x="915" y="496"/>
                  </a:lnTo>
                  <a:lnTo>
                    <a:pt x="959" y="468"/>
                  </a:lnTo>
                  <a:lnTo>
                    <a:pt x="1004" y="444"/>
                  </a:lnTo>
                  <a:lnTo>
                    <a:pt x="1054" y="425"/>
                  </a:lnTo>
                  <a:lnTo>
                    <a:pt x="1105" y="412"/>
                  </a:lnTo>
                  <a:lnTo>
                    <a:pt x="1158" y="402"/>
                  </a:lnTo>
                  <a:lnTo>
                    <a:pt x="1213" y="399"/>
                  </a:lnTo>
                  <a:lnTo>
                    <a:pt x="1269" y="402"/>
                  </a:lnTo>
                  <a:lnTo>
                    <a:pt x="1322" y="412"/>
                  </a:lnTo>
                  <a:lnTo>
                    <a:pt x="1374" y="425"/>
                  </a:lnTo>
                  <a:lnTo>
                    <a:pt x="1422" y="444"/>
                  </a:lnTo>
                  <a:lnTo>
                    <a:pt x="1469" y="468"/>
                  </a:lnTo>
                  <a:lnTo>
                    <a:pt x="1512" y="496"/>
                  </a:lnTo>
                  <a:lnTo>
                    <a:pt x="1553" y="528"/>
                  </a:lnTo>
                  <a:lnTo>
                    <a:pt x="1589" y="565"/>
                  </a:lnTo>
                  <a:lnTo>
                    <a:pt x="1622" y="604"/>
                  </a:lnTo>
                  <a:lnTo>
                    <a:pt x="1650" y="646"/>
                  </a:lnTo>
                  <a:lnTo>
                    <a:pt x="1675" y="692"/>
                  </a:lnTo>
                  <a:lnTo>
                    <a:pt x="1693" y="741"/>
                  </a:lnTo>
                  <a:lnTo>
                    <a:pt x="1708" y="791"/>
                  </a:lnTo>
                  <a:lnTo>
                    <a:pt x="1716" y="845"/>
                  </a:lnTo>
                  <a:lnTo>
                    <a:pt x="1719" y="899"/>
                  </a:lnTo>
                  <a:lnTo>
                    <a:pt x="1719" y="1298"/>
                  </a:lnTo>
                  <a:lnTo>
                    <a:pt x="1921" y="1298"/>
                  </a:lnTo>
                  <a:lnTo>
                    <a:pt x="1921" y="899"/>
                  </a:lnTo>
                  <a:lnTo>
                    <a:pt x="1918" y="831"/>
                  </a:lnTo>
                  <a:lnTo>
                    <a:pt x="1908" y="766"/>
                  </a:lnTo>
                  <a:lnTo>
                    <a:pt x="1893" y="703"/>
                  </a:lnTo>
                  <a:lnTo>
                    <a:pt x="1872" y="641"/>
                  </a:lnTo>
                  <a:lnTo>
                    <a:pt x="1845" y="583"/>
                  </a:lnTo>
                  <a:lnTo>
                    <a:pt x="1813" y="528"/>
                  </a:lnTo>
                  <a:lnTo>
                    <a:pt x="1777" y="476"/>
                  </a:lnTo>
                  <a:lnTo>
                    <a:pt x="1736" y="427"/>
                  </a:lnTo>
                  <a:lnTo>
                    <a:pt x="1691" y="383"/>
                  </a:lnTo>
                  <a:lnTo>
                    <a:pt x="1642" y="342"/>
                  </a:lnTo>
                  <a:lnTo>
                    <a:pt x="1589" y="306"/>
                  </a:lnTo>
                  <a:lnTo>
                    <a:pt x="1533" y="275"/>
                  </a:lnTo>
                  <a:lnTo>
                    <a:pt x="1474" y="248"/>
                  </a:lnTo>
                  <a:lnTo>
                    <a:pt x="1412" y="228"/>
                  </a:lnTo>
                  <a:lnTo>
                    <a:pt x="1348" y="212"/>
                  </a:lnTo>
                  <a:lnTo>
                    <a:pt x="1282" y="203"/>
                  </a:lnTo>
                  <a:lnTo>
                    <a:pt x="1213" y="200"/>
                  </a:lnTo>
                  <a:close/>
                  <a:moveTo>
                    <a:pt x="1213" y="0"/>
                  </a:moveTo>
                  <a:lnTo>
                    <a:pt x="1289" y="3"/>
                  </a:lnTo>
                  <a:lnTo>
                    <a:pt x="1361" y="11"/>
                  </a:lnTo>
                  <a:lnTo>
                    <a:pt x="1433" y="26"/>
                  </a:lnTo>
                  <a:lnTo>
                    <a:pt x="1501" y="46"/>
                  </a:lnTo>
                  <a:lnTo>
                    <a:pt x="1568" y="71"/>
                  </a:lnTo>
                  <a:lnTo>
                    <a:pt x="1632" y="100"/>
                  </a:lnTo>
                  <a:lnTo>
                    <a:pt x="1693" y="135"/>
                  </a:lnTo>
                  <a:lnTo>
                    <a:pt x="1751" y="174"/>
                  </a:lnTo>
                  <a:lnTo>
                    <a:pt x="1806" y="217"/>
                  </a:lnTo>
                  <a:lnTo>
                    <a:pt x="1858" y="264"/>
                  </a:lnTo>
                  <a:lnTo>
                    <a:pt x="1904" y="314"/>
                  </a:lnTo>
                  <a:lnTo>
                    <a:pt x="1948" y="368"/>
                  </a:lnTo>
                  <a:lnTo>
                    <a:pt x="1987" y="425"/>
                  </a:lnTo>
                  <a:lnTo>
                    <a:pt x="2022" y="485"/>
                  </a:lnTo>
                  <a:lnTo>
                    <a:pt x="2052" y="548"/>
                  </a:lnTo>
                  <a:lnTo>
                    <a:pt x="2077" y="615"/>
                  </a:lnTo>
                  <a:lnTo>
                    <a:pt x="2098" y="682"/>
                  </a:lnTo>
                  <a:lnTo>
                    <a:pt x="2112" y="753"/>
                  </a:lnTo>
                  <a:lnTo>
                    <a:pt x="2120" y="825"/>
                  </a:lnTo>
                  <a:lnTo>
                    <a:pt x="2124" y="899"/>
                  </a:lnTo>
                  <a:lnTo>
                    <a:pt x="2124" y="1298"/>
                  </a:lnTo>
                  <a:lnTo>
                    <a:pt x="2165" y="1300"/>
                  </a:lnTo>
                  <a:lnTo>
                    <a:pt x="2204" y="1308"/>
                  </a:lnTo>
                  <a:lnTo>
                    <a:pt x="2241" y="1321"/>
                  </a:lnTo>
                  <a:lnTo>
                    <a:pt x="2277" y="1339"/>
                  </a:lnTo>
                  <a:lnTo>
                    <a:pt x="2309" y="1360"/>
                  </a:lnTo>
                  <a:lnTo>
                    <a:pt x="2338" y="1386"/>
                  </a:lnTo>
                  <a:lnTo>
                    <a:pt x="2364" y="1414"/>
                  </a:lnTo>
                  <a:lnTo>
                    <a:pt x="2385" y="1446"/>
                  </a:lnTo>
                  <a:lnTo>
                    <a:pt x="2403" y="1481"/>
                  </a:lnTo>
                  <a:lnTo>
                    <a:pt x="2416" y="1518"/>
                  </a:lnTo>
                  <a:lnTo>
                    <a:pt x="2425" y="1557"/>
                  </a:lnTo>
                  <a:lnTo>
                    <a:pt x="2427" y="1597"/>
                  </a:lnTo>
                  <a:lnTo>
                    <a:pt x="2427" y="2297"/>
                  </a:lnTo>
                  <a:lnTo>
                    <a:pt x="2424" y="2370"/>
                  </a:lnTo>
                  <a:lnTo>
                    <a:pt x="2415" y="2442"/>
                  </a:lnTo>
                  <a:lnTo>
                    <a:pt x="2401" y="2512"/>
                  </a:lnTo>
                  <a:lnTo>
                    <a:pt x="2380" y="2581"/>
                  </a:lnTo>
                  <a:lnTo>
                    <a:pt x="2355" y="2646"/>
                  </a:lnTo>
                  <a:lnTo>
                    <a:pt x="2325" y="2709"/>
                  </a:lnTo>
                  <a:lnTo>
                    <a:pt x="2291" y="2770"/>
                  </a:lnTo>
                  <a:lnTo>
                    <a:pt x="2252" y="2827"/>
                  </a:lnTo>
                  <a:lnTo>
                    <a:pt x="2208" y="2881"/>
                  </a:lnTo>
                  <a:lnTo>
                    <a:pt x="2161" y="2932"/>
                  </a:lnTo>
                  <a:lnTo>
                    <a:pt x="2109" y="2979"/>
                  </a:lnTo>
                  <a:lnTo>
                    <a:pt x="2054" y="3022"/>
                  </a:lnTo>
                  <a:lnTo>
                    <a:pt x="1996" y="3061"/>
                  </a:lnTo>
                  <a:lnTo>
                    <a:pt x="1935" y="3095"/>
                  </a:lnTo>
                  <a:lnTo>
                    <a:pt x="1871" y="3125"/>
                  </a:lnTo>
                  <a:lnTo>
                    <a:pt x="1805" y="3149"/>
                  </a:lnTo>
                  <a:lnTo>
                    <a:pt x="1736" y="3169"/>
                  </a:lnTo>
                  <a:lnTo>
                    <a:pt x="1664" y="3183"/>
                  </a:lnTo>
                  <a:lnTo>
                    <a:pt x="1592" y="3192"/>
                  </a:lnTo>
                  <a:lnTo>
                    <a:pt x="1516" y="3195"/>
                  </a:lnTo>
                  <a:lnTo>
                    <a:pt x="910" y="3195"/>
                  </a:lnTo>
                  <a:lnTo>
                    <a:pt x="835" y="3192"/>
                  </a:lnTo>
                  <a:lnTo>
                    <a:pt x="762" y="3183"/>
                  </a:lnTo>
                  <a:lnTo>
                    <a:pt x="691" y="3169"/>
                  </a:lnTo>
                  <a:lnTo>
                    <a:pt x="623" y="3149"/>
                  </a:lnTo>
                  <a:lnTo>
                    <a:pt x="555" y="3125"/>
                  </a:lnTo>
                  <a:lnTo>
                    <a:pt x="491" y="3095"/>
                  </a:lnTo>
                  <a:lnTo>
                    <a:pt x="430" y="3061"/>
                  </a:lnTo>
                  <a:lnTo>
                    <a:pt x="372" y="3022"/>
                  </a:lnTo>
                  <a:lnTo>
                    <a:pt x="318" y="2979"/>
                  </a:lnTo>
                  <a:lnTo>
                    <a:pt x="266" y="2932"/>
                  </a:lnTo>
                  <a:lnTo>
                    <a:pt x="219" y="2881"/>
                  </a:lnTo>
                  <a:lnTo>
                    <a:pt x="176" y="2827"/>
                  </a:lnTo>
                  <a:lnTo>
                    <a:pt x="137" y="2770"/>
                  </a:lnTo>
                  <a:lnTo>
                    <a:pt x="101" y="2709"/>
                  </a:lnTo>
                  <a:lnTo>
                    <a:pt x="71" y="2646"/>
                  </a:lnTo>
                  <a:lnTo>
                    <a:pt x="47" y="2581"/>
                  </a:lnTo>
                  <a:lnTo>
                    <a:pt x="26" y="2512"/>
                  </a:lnTo>
                  <a:lnTo>
                    <a:pt x="11" y="2442"/>
                  </a:lnTo>
                  <a:lnTo>
                    <a:pt x="3" y="2370"/>
                  </a:lnTo>
                  <a:lnTo>
                    <a:pt x="0" y="2297"/>
                  </a:lnTo>
                  <a:lnTo>
                    <a:pt x="0" y="1597"/>
                  </a:lnTo>
                  <a:lnTo>
                    <a:pt x="2" y="1557"/>
                  </a:lnTo>
                  <a:lnTo>
                    <a:pt x="10" y="1518"/>
                  </a:lnTo>
                  <a:lnTo>
                    <a:pt x="24" y="1481"/>
                  </a:lnTo>
                  <a:lnTo>
                    <a:pt x="41" y="1446"/>
                  </a:lnTo>
                  <a:lnTo>
                    <a:pt x="63" y="1414"/>
                  </a:lnTo>
                  <a:lnTo>
                    <a:pt x="89" y="1386"/>
                  </a:lnTo>
                  <a:lnTo>
                    <a:pt x="118" y="1360"/>
                  </a:lnTo>
                  <a:lnTo>
                    <a:pt x="150" y="1339"/>
                  </a:lnTo>
                  <a:lnTo>
                    <a:pt x="185" y="1321"/>
                  </a:lnTo>
                  <a:lnTo>
                    <a:pt x="222" y="1308"/>
                  </a:lnTo>
                  <a:lnTo>
                    <a:pt x="262" y="1300"/>
                  </a:lnTo>
                  <a:lnTo>
                    <a:pt x="303" y="1298"/>
                  </a:lnTo>
                  <a:lnTo>
                    <a:pt x="303" y="899"/>
                  </a:lnTo>
                  <a:lnTo>
                    <a:pt x="306" y="825"/>
                  </a:lnTo>
                  <a:lnTo>
                    <a:pt x="314" y="753"/>
                  </a:lnTo>
                  <a:lnTo>
                    <a:pt x="329" y="682"/>
                  </a:lnTo>
                  <a:lnTo>
                    <a:pt x="350" y="615"/>
                  </a:lnTo>
                  <a:lnTo>
                    <a:pt x="374" y="548"/>
                  </a:lnTo>
                  <a:lnTo>
                    <a:pt x="404" y="485"/>
                  </a:lnTo>
                  <a:lnTo>
                    <a:pt x="440" y="425"/>
                  </a:lnTo>
                  <a:lnTo>
                    <a:pt x="479" y="368"/>
                  </a:lnTo>
                  <a:lnTo>
                    <a:pt x="522" y="314"/>
                  </a:lnTo>
                  <a:lnTo>
                    <a:pt x="570" y="264"/>
                  </a:lnTo>
                  <a:lnTo>
                    <a:pt x="621" y="217"/>
                  </a:lnTo>
                  <a:lnTo>
                    <a:pt x="675" y="174"/>
                  </a:lnTo>
                  <a:lnTo>
                    <a:pt x="734" y="135"/>
                  </a:lnTo>
                  <a:lnTo>
                    <a:pt x="795" y="100"/>
                  </a:lnTo>
                  <a:lnTo>
                    <a:pt x="860" y="71"/>
                  </a:lnTo>
                  <a:lnTo>
                    <a:pt x="926" y="46"/>
                  </a:lnTo>
                  <a:lnTo>
                    <a:pt x="995" y="26"/>
                  </a:lnTo>
                  <a:lnTo>
                    <a:pt x="1066" y="11"/>
                  </a:lnTo>
                  <a:lnTo>
                    <a:pt x="1139" y="3"/>
                  </a:lnTo>
                  <a:lnTo>
                    <a:pt x="121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9" name="Freeform 22"/>
            <p:cNvSpPr/>
            <p:nvPr/>
          </p:nvSpPr>
          <p:spPr bwMode="auto">
            <a:xfrm>
              <a:off x="10350" y="7386"/>
              <a:ext cx="202" cy="299"/>
            </a:xfrm>
            <a:custGeom>
              <a:avLst/>
              <a:gdLst>
                <a:gd name="T0" fmla="*/ 201 w 404"/>
                <a:gd name="T1" fmla="*/ 0 h 599"/>
                <a:gd name="T2" fmla="*/ 234 w 404"/>
                <a:gd name="T3" fmla="*/ 2 h 599"/>
                <a:gd name="T4" fmla="*/ 265 w 404"/>
                <a:gd name="T5" fmla="*/ 11 h 599"/>
                <a:gd name="T6" fmla="*/ 294 w 404"/>
                <a:gd name="T7" fmla="*/ 22 h 599"/>
                <a:gd name="T8" fmla="*/ 321 w 404"/>
                <a:gd name="T9" fmla="*/ 38 h 599"/>
                <a:gd name="T10" fmla="*/ 344 w 404"/>
                <a:gd name="T11" fmla="*/ 59 h 599"/>
                <a:gd name="T12" fmla="*/ 365 w 404"/>
                <a:gd name="T13" fmla="*/ 82 h 599"/>
                <a:gd name="T14" fmla="*/ 381 w 404"/>
                <a:gd name="T15" fmla="*/ 108 h 599"/>
                <a:gd name="T16" fmla="*/ 394 w 404"/>
                <a:gd name="T17" fmla="*/ 136 h 599"/>
                <a:gd name="T18" fmla="*/ 401 w 404"/>
                <a:gd name="T19" fmla="*/ 168 h 599"/>
                <a:gd name="T20" fmla="*/ 404 w 404"/>
                <a:gd name="T21" fmla="*/ 200 h 599"/>
                <a:gd name="T22" fmla="*/ 402 w 404"/>
                <a:gd name="T23" fmla="*/ 222 h 599"/>
                <a:gd name="T24" fmla="*/ 399 w 404"/>
                <a:gd name="T25" fmla="*/ 248 h 599"/>
                <a:gd name="T26" fmla="*/ 394 w 404"/>
                <a:gd name="T27" fmla="*/ 276 h 599"/>
                <a:gd name="T28" fmla="*/ 386 w 404"/>
                <a:gd name="T29" fmla="*/ 307 h 599"/>
                <a:gd name="T30" fmla="*/ 378 w 404"/>
                <a:gd name="T31" fmla="*/ 338 h 599"/>
                <a:gd name="T32" fmla="*/ 369 w 404"/>
                <a:gd name="T33" fmla="*/ 371 h 599"/>
                <a:gd name="T34" fmla="*/ 359 w 404"/>
                <a:gd name="T35" fmla="*/ 404 h 599"/>
                <a:gd name="T36" fmla="*/ 348 w 404"/>
                <a:gd name="T37" fmla="*/ 437 h 599"/>
                <a:gd name="T38" fmla="*/ 337 w 404"/>
                <a:gd name="T39" fmla="*/ 467 h 599"/>
                <a:gd name="T40" fmla="*/ 328 w 404"/>
                <a:gd name="T41" fmla="*/ 492 h 599"/>
                <a:gd name="T42" fmla="*/ 317 w 404"/>
                <a:gd name="T43" fmla="*/ 514 h 599"/>
                <a:gd name="T44" fmla="*/ 307 w 404"/>
                <a:gd name="T45" fmla="*/ 535 h 599"/>
                <a:gd name="T46" fmla="*/ 294 w 404"/>
                <a:gd name="T47" fmla="*/ 553 h 599"/>
                <a:gd name="T48" fmla="*/ 281 w 404"/>
                <a:gd name="T49" fmla="*/ 568 h 599"/>
                <a:gd name="T50" fmla="*/ 265 w 404"/>
                <a:gd name="T51" fmla="*/ 582 h 599"/>
                <a:gd name="T52" fmla="*/ 248 w 404"/>
                <a:gd name="T53" fmla="*/ 591 h 599"/>
                <a:gd name="T54" fmla="*/ 226 w 404"/>
                <a:gd name="T55" fmla="*/ 597 h 599"/>
                <a:gd name="T56" fmla="*/ 201 w 404"/>
                <a:gd name="T57" fmla="*/ 599 h 599"/>
                <a:gd name="T58" fmla="*/ 179 w 404"/>
                <a:gd name="T59" fmla="*/ 597 h 599"/>
                <a:gd name="T60" fmla="*/ 158 w 404"/>
                <a:gd name="T61" fmla="*/ 591 h 599"/>
                <a:gd name="T62" fmla="*/ 140 w 404"/>
                <a:gd name="T63" fmla="*/ 582 h 599"/>
                <a:gd name="T64" fmla="*/ 125 w 404"/>
                <a:gd name="T65" fmla="*/ 568 h 599"/>
                <a:gd name="T66" fmla="*/ 110 w 404"/>
                <a:gd name="T67" fmla="*/ 552 h 599"/>
                <a:gd name="T68" fmla="*/ 98 w 404"/>
                <a:gd name="T69" fmla="*/ 534 h 599"/>
                <a:gd name="T70" fmla="*/ 87 w 404"/>
                <a:gd name="T71" fmla="*/ 513 h 599"/>
                <a:gd name="T72" fmla="*/ 76 w 404"/>
                <a:gd name="T73" fmla="*/ 491 h 599"/>
                <a:gd name="T74" fmla="*/ 67 w 404"/>
                <a:gd name="T75" fmla="*/ 466 h 599"/>
                <a:gd name="T76" fmla="*/ 55 w 404"/>
                <a:gd name="T77" fmla="*/ 435 h 599"/>
                <a:gd name="T78" fmla="*/ 44 w 404"/>
                <a:gd name="T79" fmla="*/ 403 h 599"/>
                <a:gd name="T80" fmla="*/ 34 w 404"/>
                <a:gd name="T81" fmla="*/ 370 h 599"/>
                <a:gd name="T82" fmla="*/ 24 w 404"/>
                <a:gd name="T83" fmla="*/ 337 h 599"/>
                <a:gd name="T84" fmla="*/ 16 w 404"/>
                <a:gd name="T85" fmla="*/ 306 h 599"/>
                <a:gd name="T86" fmla="*/ 9 w 404"/>
                <a:gd name="T87" fmla="*/ 275 h 599"/>
                <a:gd name="T88" fmla="*/ 4 w 404"/>
                <a:gd name="T89" fmla="*/ 248 h 599"/>
                <a:gd name="T90" fmla="*/ 1 w 404"/>
                <a:gd name="T91" fmla="*/ 222 h 599"/>
                <a:gd name="T92" fmla="*/ 0 w 404"/>
                <a:gd name="T93" fmla="*/ 200 h 599"/>
                <a:gd name="T94" fmla="*/ 2 w 404"/>
                <a:gd name="T95" fmla="*/ 168 h 599"/>
                <a:gd name="T96" fmla="*/ 10 w 404"/>
                <a:gd name="T97" fmla="*/ 136 h 599"/>
                <a:gd name="T98" fmla="*/ 21 w 404"/>
                <a:gd name="T99" fmla="*/ 108 h 599"/>
                <a:gd name="T100" fmla="*/ 38 w 404"/>
                <a:gd name="T101" fmla="*/ 82 h 599"/>
                <a:gd name="T102" fmla="*/ 59 w 404"/>
                <a:gd name="T103" fmla="*/ 59 h 599"/>
                <a:gd name="T104" fmla="*/ 82 w 404"/>
                <a:gd name="T105" fmla="*/ 38 h 599"/>
                <a:gd name="T106" fmla="*/ 108 w 404"/>
                <a:gd name="T107" fmla="*/ 22 h 599"/>
                <a:gd name="T108" fmla="*/ 138 w 404"/>
                <a:gd name="T109" fmla="*/ 11 h 599"/>
                <a:gd name="T110" fmla="*/ 169 w 404"/>
                <a:gd name="T111" fmla="*/ 2 h 599"/>
                <a:gd name="T112" fmla="*/ 201 w 404"/>
                <a:gd name="T11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599">
                  <a:moveTo>
                    <a:pt x="201" y="0"/>
                  </a:moveTo>
                  <a:lnTo>
                    <a:pt x="234" y="2"/>
                  </a:lnTo>
                  <a:lnTo>
                    <a:pt x="265" y="11"/>
                  </a:lnTo>
                  <a:lnTo>
                    <a:pt x="294" y="22"/>
                  </a:lnTo>
                  <a:lnTo>
                    <a:pt x="321" y="38"/>
                  </a:lnTo>
                  <a:lnTo>
                    <a:pt x="344" y="59"/>
                  </a:lnTo>
                  <a:lnTo>
                    <a:pt x="365" y="82"/>
                  </a:lnTo>
                  <a:lnTo>
                    <a:pt x="381" y="108"/>
                  </a:lnTo>
                  <a:lnTo>
                    <a:pt x="394" y="136"/>
                  </a:lnTo>
                  <a:lnTo>
                    <a:pt x="401" y="168"/>
                  </a:lnTo>
                  <a:lnTo>
                    <a:pt x="404" y="200"/>
                  </a:lnTo>
                  <a:lnTo>
                    <a:pt x="402" y="222"/>
                  </a:lnTo>
                  <a:lnTo>
                    <a:pt x="399" y="248"/>
                  </a:lnTo>
                  <a:lnTo>
                    <a:pt x="394" y="276"/>
                  </a:lnTo>
                  <a:lnTo>
                    <a:pt x="386" y="307"/>
                  </a:lnTo>
                  <a:lnTo>
                    <a:pt x="378" y="338"/>
                  </a:lnTo>
                  <a:lnTo>
                    <a:pt x="369" y="371"/>
                  </a:lnTo>
                  <a:lnTo>
                    <a:pt x="359" y="404"/>
                  </a:lnTo>
                  <a:lnTo>
                    <a:pt x="348" y="437"/>
                  </a:lnTo>
                  <a:lnTo>
                    <a:pt x="337" y="467"/>
                  </a:lnTo>
                  <a:lnTo>
                    <a:pt x="328" y="492"/>
                  </a:lnTo>
                  <a:lnTo>
                    <a:pt x="317" y="514"/>
                  </a:lnTo>
                  <a:lnTo>
                    <a:pt x="307" y="535"/>
                  </a:lnTo>
                  <a:lnTo>
                    <a:pt x="294" y="553"/>
                  </a:lnTo>
                  <a:lnTo>
                    <a:pt x="281" y="568"/>
                  </a:lnTo>
                  <a:lnTo>
                    <a:pt x="265" y="582"/>
                  </a:lnTo>
                  <a:lnTo>
                    <a:pt x="248" y="591"/>
                  </a:lnTo>
                  <a:lnTo>
                    <a:pt x="226" y="597"/>
                  </a:lnTo>
                  <a:lnTo>
                    <a:pt x="201" y="599"/>
                  </a:lnTo>
                  <a:lnTo>
                    <a:pt x="179" y="597"/>
                  </a:lnTo>
                  <a:lnTo>
                    <a:pt x="158" y="591"/>
                  </a:lnTo>
                  <a:lnTo>
                    <a:pt x="140" y="582"/>
                  </a:lnTo>
                  <a:lnTo>
                    <a:pt x="125" y="568"/>
                  </a:lnTo>
                  <a:lnTo>
                    <a:pt x="110" y="552"/>
                  </a:lnTo>
                  <a:lnTo>
                    <a:pt x="98" y="534"/>
                  </a:lnTo>
                  <a:lnTo>
                    <a:pt x="87" y="513"/>
                  </a:lnTo>
                  <a:lnTo>
                    <a:pt x="76" y="491"/>
                  </a:lnTo>
                  <a:lnTo>
                    <a:pt x="67" y="466"/>
                  </a:lnTo>
                  <a:lnTo>
                    <a:pt x="55" y="435"/>
                  </a:lnTo>
                  <a:lnTo>
                    <a:pt x="44" y="403"/>
                  </a:lnTo>
                  <a:lnTo>
                    <a:pt x="34" y="370"/>
                  </a:lnTo>
                  <a:lnTo>
                    <a:pt x="24" y="337"/>
                  </a:lnTo>
                  <a:lnTo>
                    <a:pt x="16" y="306"/>
                  </a:lnTo>
                  <a:lnTo>
                    <a:pt x="9" y="275"/>
                  </a:lnTo>
                  <a:lnTo>
                    <a:pt x="4" y="248"/>
                  </a:lnTo>
                  <a:lnTo>
                    <a:pt x="1" y="222"/>
                  </a:lnTo>
                  <a:lnTo>
                    <a:pt x="0" y="200"/>
                  </a:lnTo>
                  <a:lnTo>
                    <a:pt x="2" y="168"/>
                  </a:lnTo>
                  <a:lnTo>
                    <a:pt x="10" y="136"/>
                  </a:lnTo>
                  <a:lnTo>
                    <a:pt x="21" y="108"/>
                  </a:lnTo>
                  <a:lnTo>
                    <a:pt x="38" y="82"/>
                  </a:lnTo>
                  <a:lnTo>
                    <a:pt x="59" y="59"/>
                  </a:lnTo>
                  <a:lnTo>
                    <a:pt x="82" y="38"/>
                  </a:lnTo>
                  <a:lnTo>
                    <a:pt x="108" y="22"/>
                  </a:lnTo>
                  <a:lnTo>
                    <a:pt x="138" y="11"/>
                  </a:lnTo>
                  <a:lnTo>
                    <a:pt x="169" y="2"/>
                  </a:lnTo>
                  <a:lnTo>
                    <a:pt x="201"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30" name="Group 25"/>
          <p:cNvGrpSpPr>
            <a:grpSpLocks noChangeAspect="1"/>
          </p:cNvGrpSpPr>
          <p:nvPr/>
        </p:nvGrpSpPr>
        <p:grpSpPr bwMode="auto">
          <a:xfrm>
            <a:off x="3209859" y="4980190"/>
            <a:ext cx="366153" cy="309402"/>
            <a:chOff x="8651" y="3927"/>
            <a:chExt cx="1613" cy="1363"/>
          </a:xfrm>
          <a:solidFill>
            <a:schemeClr val="tx2">
              <a:lumMod val="90000"/>
              <a:lumOff val="10000"/>
            </a:schemeClr>
          </a:solidFill>
        </p:grpSpPr>
        <p:sp>
          <p:nvSpPr>
            <p:cNvPr id="33" name="Freeform 27"/>
            <p:cNvSpPr>
              <a:spLocks noEditPoints="1"/>
            </p:cNvSpPr>
            <p:nvPr/>
          </p:nvSpPr>
          <p:spPr bwMode="auto">
            <a:xfrm>
              <a:off x="9054" y="4280"/>
              <a:ext cx="807" cy="808"/>
            </a:xfrm>
            <a:custGeom>
              <a:avLst/>
              <a:gdLst>
                <a:gd name="T0" fmla="*/ 1063 w 2420"/>
                <a:gd name="T1" fmla="*/ 315 h 2423"/>
                <a:gd name="T2" fmla="*/ 840 w 2420"/>
                <a:gd name="T3" fmla="*/ 382 h 2423"/>
                <a:gd name="T4" fmla="*/ 639 w 2420"/>
                <a:gd name="T5" fmla="*/ 505 h 2423"/>
                <a:gd name="T6" fmla="*/ 471 w 2420"/>
                <a:gd name="T7" fmla="*/ 686 h 2423"/>
                <a:gd name="T8" fmla="*/ 359 w 2420"/>
                <a:gd name="T9" fmla="*/ 898 h 2423"/>
                <a:gd name="T10" fmla="*/ 307 w 2420"/>
                <a:gd name="T11" fmla="*/ 1126 h 2423"/>
                <a:gd name="T12" fmla="*/ 314 w 2420"/>
                <a:gd name="T13" fmla="*/ 1358 h 2423"/>
                <a:gd name="T14" fmla="*/ 381 w 2420"/>
                <a:gd name="T15" fmla="*/ 1582 h 2423"/>
                <a:gd name="T16" fmla="*/ 505 w 2420"/>
                <a:gd name="T17" fmla="*/ 1783 h 2423"/>
                <a:gd name="T18" fmla="*/ 685 w 2420"/>
                <a:gd name="T19" fmla="*/ 1952 h 2423"/>
                <a:gd name="T20" fmla="*/ 897 w 2420"/>
                <a:gd name="T21" fmla="*/ 2064 h 2423"/>
                <a:gd name="T22" fmla="*/ 1126 w 2420"/>
                <a:gd name="T23" fmla="*/ 2116 h 2423"/>
                <a:gd name="T24" fmla="*/ 1357 w 2420"/>
                <a:gd name="T25" fmla="*/ 2108 h 2423"/>
                <a:gd name="T26" fmla="*/ 1580 w 2420"/>
                <a:gd name="T27" fmla="*/ 2041 h 2423"/>
                <a:gd name="T28" fmla="*/ 1783 w 2420"/>
                <a:gd name="T29" fmla="*/ 1918 h 2423"/>
                <a:gd name="T30" fmla="*/ 1949 w 2420"/>
                <a:gd name="T31" fmla="*/ 1737 h 2423"/>
                <a:gd name="T32" fmla="*/ 2063 w 2420"/>
                <a:gd name="T33" fmla="*/ 1525 h 2423"/>
                <a:gd name="T34" fmla="*/ 2113 w 2420"/>
                <a:gd name="T35" fmla="*/ 1297 h 2423"/>
                <a:gd name="T36" fmla="*/ 2106 w 2420"/>
                <a:gd name="T37" fmla="*/ 1065 h 2423"/>
                <a:gd name="T38" fmla="*/ 2039 w 2420"/>
                <a:gd name="T39" fmla="*/ 841 h 2423"/>
                <a:gd name="T40" fmla="*/ 1915 w 2420"/>
                <a:gd name="T41" fmla="*/ 640 h 2423"/>
                <a:gd name="T42" fmla="*/ 1736 w 2420"/>
                <a:gd name="T43" fmla="*/ 471 h 2423"/>
                <a:gd name="T44" fmla="*/ 1523 w 2420"/>
                <a:gd name="T45" fmla="*/ 359 h 2423"/>
                <a:gd name="T46" fmla="*/ 1296 w 2420"/>
                <a:gd name="T47" fmla="*/ 307 h 2423"/>
                <a:gd name="T48" fmla="*/ 1315 w 2420"/>
                <a:gd name="T49" fmla="*/ 4 h 2423"/>
                <a:gd name="T50" fmla="*/ 1611 w 2420"/>
                <a:gd name="T51" fmla="*/ 68 h 2423"/>
                <a:gd name="T52" fmla="*/ 1876 w 2420"/>
                <a:gd name="T53" fmla="*/ 200 h 2423"/>
                <a:gd name="T54" fmla="*/ 2100 w 2420"/>
                <a:gd name="T55" fmla="*/ 391 h 2423"/>
                <a:gd name="T56" fmla="*/ 2271 w 2420"/>
                <a:gd name="T57" fmla="*/ 628 h 2423"/>
                <a:gd name="T58" fmla="*/ 2381 w 2420"/>
                <a:gd name="T59" fmla="*/ 905 h 2423"/>
                <a:gd name="T60" fmla="*/ 2420 w 2420"/>
                <a:gd name="T61" fmla="*/ 1211 h 2423"/>
                <a:gd name="T62" fmla="*/ 2381 w 2420"/>
                <a:gd name="T63" fmla="*/ 1516 h 2423"/>
                <a:gd name="T64" fmla="*/ 2271 w 2420"/>
                <a:gd name="T65" fmla="*/ 1794 h 2423"/>
                <a:gd name="T66" fmla="*/ 2100 w 2420"/>
                <a:gd name="T67" fmla="*/ 2032 h 2423"/>
                <a:gd name="T68" fmla="*/ 1876 w 2420"/>
                <a:gd name="T69" fmla="*/ 2223 h 2423"/>
                <a:gd name="T70" fmla="*/ 1611 w 2420"/>
                <a:gd name="T71" fmla="*/ 2355 h 2423"/>
                <a:gd name="T72" fmla="*/ 1315 w 2420"/>
                <a:gd name="T73" fmla="*/ 2419 h 2423"/>
                <a:gd name="T74" fmla="*/ 1004 w 2420"/>
                <a:gd name="T75" fmla="*/ 2405 h 2423"/>
                <a:gd name="T76" fmla="*/ 716 w 2420"/>
                <a:gd name="T77" fmla="*/ 2317 h 2423"/>
                <a:gd name="T78" fmla="*/ 465 w 2420"/>
                <a:gd name="T79" fmla="*/ 2165 h 2423"/>
                <a:gd name="T80" fmla="*/ 258 w 2420"/>
                <a:gd name="T81" fmla="*/ 1958 h 2423"/>
                <a:gd name="T82" fmla="*/ 106 w 2420"/>
                <a:gd name="T83" fmla="*/ 1706 h 2423"/>
                <a:gd name="T84" fmla="*/ 18 w 2420"/>
                <a:gd name="T85" fmla="*/ 1418 h 2423"/>
                <a:gd name="T86" fmla="*/ 5 w 2420"/>
                <a:gd name="T87" fmla="*/ 1106 h 2423"/>
                <a:gd name="T88" fmla="*/ 69 w 2420"/>
                <a:gd name="T89" fmla="*/ 810 h 2423"/>
                <a:gd name="T90" fmla="*/ 200 w 2420"/>
                <a:gd name="T91" fmla="*/ 544 h 2423"/>
                <a:gd name="T92" fmla="*/ 390 w 2420"/>
                <a:gd name="T93" fmla="*/ 320 h 2423"/>
                <a:gd name="T94" fmla="*/ 629 w 2420"/>
                <a:gd name="T95" fmla="*/ 149 h 2423"/>
                <a:gd name="T96" fmla="*/ 906 w 2420"/>
                <a:gd name="T97" fmla="*/ 39 h 2423"/>
                <a:gd name="T98" fmla="*/ 1211 w 2420"/>
                <a:gd name="T9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0" h="2423">
                  <a:moveTo>
                    <a:pt x="1218" y="303"/>
                  </a:moveTo>
                  <a:lnTo>
                    <a:pt x="1141" y="306"/>
                  </a:lnTo>
                  <a:lnTo>
                    <a:pt x="1063" y="315"/>
                  </a:lnTo>
                  <a:lnTo>
                    <a:pt x="987" y="331"/>
                  </a:lnTo>
                  <a:lnTo>
                    <a:pt x="913" y="353"/>
                  </a:lnTo>
                  <a:lnTo>
                    <a:pt x="840" y="382"/>
                  </a:lnTo>
                  <a:lnTo>
                    <a:pt x="770" y="416"/>
                  </a:lnTo>
                  <a:lnTo>
                    <a:pt x="703" y="458"/>
                  </a:lnTo>
                  <a:lnTo>
                    <a:pt x="639" y="505"/>
                  </a:lnTo>
                  <a:lnTo>
                    <a:pt x="578" y="561"/>
                  </a:lnTo>
                  <a:lnTo>
                    <a:pt x="521" y="620"/>
                  </a:lnTo>
                  <a:lnTo>
                    <a:pt x="471" y="686"/>
                  </a:lnTo>
                  <a:lnTo>
                    <a:pt x="426" y="754"/>
                  </a:lnTo>
                  <a:lnTo>
                    <a:pt x="389" y="825"/>
                  </a:lnTo>
                  <a:lnTo>
                    <a:pt x="359" y="898"/>
                  </a:lnTo>
                  <a:lnTo>
                    <a:pt x="335" y="974"/>
                  </a:lnTo>
                  <a:lnTo>
                    <a:pt x="317" y="1050"/>
                  </a:lnTo>
                  <a:lnTo>
                    <a:pt x="307" y="1126"/>
                  </a:lnTo>
                  <a:lnTo>
                    <a:pt x="302" y="1203"/>
                  </a:lnTo>
                  <a:lnTo>
                    <a:pt x="305" y="1281"/>
                  </a:lnTo>
                  <a:lnTo>
                    <a:pt x="314" y="1358"/>
                  </a:lnTo>
                  <a:lnTo>
                    <a:pt x="331" y="1434"/>
                  </a:lnTo>
                  <a:lnTo>
                    <a:pt x="353" y="1509"/>
                  </a:lnTo>
                  <a:lnTo>
                    <a:pt x="381" y="1582"/>
                  </a:lnTo>
                  <a:lnTo>
                    <a:pt x="417" y="1652"/>
                  </a:lnTo>
                  <a:lnTo>
                    <a:pt x="457" y="1719"/>
                  </a:lnTo>
                  <a:lnTo>
                    <a:pt x="505" y="1783"/>
                  </a:lnTo>
                  <a:lnTo>
                    <a:pt x="560" y="1845"/>
                  </a:lnTo>
                  <a:lnTo>
                    <a:pt x="620" y="1901"/>
                  </a:lnTo>
                  <a:lnTo>
                    <a:pt x="685" y="1952"/>
                  </a:lnTo>
                  <a:lnTo>
                    <a:pt x="754" y="1997"/>
                  </a:lnTo>
                  <a:lnTo>
                    <a:pt x="824" y="2034"/>
                  </a:lnTo>
                  <a:lnTo>
                    <a:pt x="897" y="2064"/>
                  </a:lnTo>
                  <a:lnTo>
                    <a:pt x="973" y="2088"/>
                  </a:lnTo>
                  <a:lnTo>
                    <a:pt x="1048" y="2106"/>
                  </a:lnTo>
                  <a:lnTo>
                    <a:pt x="1126" y="2116"/>
                  </a:lnTo>
                  <a:lnTo>
                    <a:pt x="1203" y="2120"/>
                  </a:lnTo>
                  <a:lnTo>
                    <a:pt x="1279" y="2117"/>
                  </a:lnTo>
                  <a:lnTo>
                    <a:pt x="1357" y="2108"/>
                  </a:lnTo>
                  <a:lnTo>
                    <a:pt x="1433" y="2092"/>
                  </a:lnTo>
                  <a:lnTo>
                    <a:pt x="1507" y="2070"/>
                  </a:lnTo>
                  <a:lnTo>
                    <a:pt x="1580" y="2041"/>
                  </a:lnTo>
                  <a:lnTo>
                    <a:pt x="1650" y="2006"/>
                  </a:lnTo>
                  <a:lnTo>
                    <a:pt x="1717" y="1965"/>
                  </a:lnTo>
                  <a:lnTo>
                    <a:pt x="1783" y="1918"/>
                  </a:lnTo>
                  <a:lnTo>
                    <a:pt x="1842" y="1862"/>
                  </a:lnTo>
                  <a:lnTo>
                    <a:pt x="1899" y="1803"/>
                  </a:lnTo>
                  <a:lnTo>
                    <a:pt x="1949" y="1737"/>
                  </a:lnTo>
                  <a:lnTo>
                    <a:pt x="1994" y="1669"/>
                  </a:lnTo>
                  <a:lnTo>
                    <a:pt x="2031" y="1598"/>
                  </a:lnTo>
                  <a:lnTo>
                    <a:pt x="2063" y="1525"/>
                  </a:lnTo>
                  <a:lnTo>
                    <a:pt x="2086" y="1449"/>
                  </a:lnTo>
                  <a:lnTo>
                    <a:pt x="2103" y="1373"/>
                  </a:lnTo>
                  <a:lnTo>
                    <a:pt x="2113" y="1297"/>
                  </a:lnTo>
                  <a:lnTo>
                    <a:pt x="2118" y="1220"/>
                  </a:lnTo>
                  <a:lnTo>
                    <a:pt x="2115" y="1142"/>
                  </a:lnTo>
                  <a:lnTo>
                    <a:pt x="2106" y="1065"/>
                  </a:lnTo>
                  <a:lnTo>
                    <a:pt x="2089" y="989"/>
                  </a:lnTo>
                  <a:lnTo>
                    <a:pt x="2068" y="914"/>
                  </a:lnTo>
                  <a:lnTo>
                    <a:pt x="2039" y="841"/>
                  </a:lnTo>
                  <a:lnTo>
                    <a:pt x="2004" y="771"/>
                  </a:lnTo>
                  <a:lnTo>
                    <a:pt x="1963" y="704"/>
                  </a:lnTo>
                  <a:lnTo>
                    <a:pt x="1915" y="640"/>
                  </a:lnTo>
                  <a:lnTo>
                    <a:pt x="1862" y="578"/>
                  </a:lnTo>
                  <a:lnTo>
                    <a:pt x="1800" y="522"/>
                  </a:lnTo>
                  <a:lnTo>
                    <a:pt x="1736" y="471"/>
                  </a:lnTo>
                  <a:lnTo>
                    <a:pt x="1668" y="426"/>
                  </a:lnTo>
                  <a:lnTo>
                    <a:pt x="1596" y="389"/>
                  </a:lnTo>
                  <a:lnTo>
                    <a:pt x="1523" y="359"/>
                  </a:lnTo>
                  <a:lnTo>
                    <a:pt x="1449" y="335"/>
                  </a:lnTo>
                  <a:lnTo>
                    <a:pt x="1372" y="317"/>
                  </a:lnTo>
                  <a:lnTo>
                    <a:pt x="1296" y="307"/>
                  </a:lnTo>
                  <a:lnTo>
                    <a:pt x="1218" y="303"/>
                  </a:lnTo>
                  <a:close/>
                  <a:moveTo>
                    <a:pt x="1211" y="0"/>
                  </a:moveTo>
                  <a:lnTo>
                    <a:pt x="1315" y="4"/>
                  </a:lnTo>
                  <a:lnTo>
                    <a:pt x="1416" y="18"/>
                  </a:lnTo>
                  <a:lnTo>
                    <a:pt x="1516" y="39"/>
                  </a:lnTo>
                  <a:lnTo>
                    <a:pt x="1611" y="68"/>
                  </a:lnTo>
                  <a:lnTo>
                    <a:pt x="1704" y="106"/>
                  </a:lnTo>
                  <a:lnTo>
                    <a:pt x="1793" y="149"/>
                  </a:lnTo>
                  <a:lnTo>
                    <a:pt x="1876" y="200"/>
                  </a:lnTo>
                  <a:lnTo>
                    <a:pt x="1955" y="258"/>
                  </a:lnTo>
                  <a:lnTo>
                    <a:pt x="2030" y="320"/>
                  </a:lnTo>
                  <a:lnTo>
                    <a:pt x="2100" y="391"/>
                  </a:lnTo>
                  <a:lnTo>
                    <a:pt x="2162" y="465"/>
                  </a:lnTo>
                  <a:lnTo>
                    <a:pt x="2220" y="544"/>
                  </a:lnTo>
                  <a:lnTo>
                    <a:pt x="2271" y="628"/>
                  </a:lnTo>
                  <a:lnTo>
                    <a:pt x="2314" y="717"/>
                  </a:lnTo>
                  <a:lnTo>
                    <a:pt x="2351" y="810"/>
                  </a:lnTo>
                  <a:lnTo>
                    <a:pt x="2381" y="905"/>
                  </a:lnTo>
                  <a:lnTo>
                    <a:pt x="2402" y="1005"/>
                  </a:lnTo>
                  <a:lnTo>
                    <a:pt x="2415" y="1106"/>
                  </a:lnTo>
                  <a:lnTo>
                    <a:pt x="2420" y="1211"/>
                  </a:lnTo>
                  <a:lnTo>
                    <a:pt x="2415" y="1315"/>
                  </a:lnTo>
                  <a:lnTo>
                    <a:pt x="2402" y="1418"/>
                  </a:lnTo>
                  <a:lnTo>
                    <a:pt x="2381" y="1516"/>
                  </a:lnTo>
                  <a:lnTo>
                    <a:pt x="2351" y="1613"/>
                  </a:lnTo>
                  <a:lnTo>
                    <a:pt x="2314" y="1706"/>
                  </a:lnTo>
                  <a:lnTo>
                    <a:pt x="2271" y="1794"/>
                  </a:lnTo>
                  <a:lnTo>
                    <a:pt x="2220" y="1879"/>
                  </a:lnTo>
                  <a:lnTo>
                    <a:pt x="2162" y="1958"/>
                  </a:lnTo>
                  <a:lnTo>
                    <a:pt x="2100" y="2032"/>
                  </a:lnTo>
                  <a:lnTo>
                    <a:pt x="2030" y="2103"/>
                  </a:lnTo>
                  <a:lnTo>
                    <a:pt x="1955" y="2165"/>
                  </a:lnTo>
                  <a:lnTo>
                    <a:pt x="1876" y="2223"/>
                  </a:lnTo>
                  <a:lnTo>
                    <a:pt x="1793" y="2274"/>
                  </a:lnTo>
                  <a:lnTo>
                    <a:pt x="1704" y="2317"/>
                  </a:lnTo>
                  <a:lnTo>
                    <a:pt x="1611" y="2355"/>
                  </a:lnTo>
                  <a:lnTo>
                    <a:pt x="1516" y="2384"/>
                  </a:lnTo>
                  <a:lnTo>
                    <a:pt x="1416" y="2405"/>
                  </a:lnTo>
                  <a:lnTo>
                    <a:pt x="1315" y="2419"/>
                  </a:lnTo>
                  <a:lnTo>
                    <a:pt x="1211" y="2423"/>
                  </a:lnTo>
                  <a:lnTo>
                    <a:pt x="1107" y="2419"/>
                  </a:lnTo>
                  <a:lnTo>
                    <a:pt x="1004" y="2405"/>
                  </a:lnTo>
                  <a:lnTo>
                    <a:pt x="906" y="2384"/>
                  </a:lnTo>
                  <a:lnTo>
                    <a:pt x="809" y="2355"/>
                  </a:lnTo>
                  <a:lnTo>
                    <a:pt x="716" y="2317"/>
                  </a:lnTo>
                  <a:lnTo>
                    <a:pt x="629" y="2274"/>
                  </a:lnTo>
                  <a:lnTo>
                    <a:pt x="544" y="2223"/>
                  </a:lnTo>
                  <a:lnTo>
                    <a:pt x="465" y="2165"/>
                  </a:lnTo>
                  <a:lnTo>
                    <a:pt x="390" y="2103"/>
                  </a:lnTo>
                  <a:lnTo>
                    <a:pt x="320" y="2032"/>
                  </a:lnTo>
                  <a:lnTo>
                    <a:pt x="258" y="1958"/>
                  </a:lnTo>
                  <a:lnTo>
                    <a:pt x="200" y="1879"/>
                  </a:lnTo>
                  <a:lnTo>
                    <a:pt x="149" y="1794"/>
                  </a:lnTo>
                  <a:lnTo>
                    <a:pt x="106" y="1706"/>
                  </a:lnTo>
                  <a:lnTo>
                    <a:pt x="69" y="1613"/>
                  </a:lnTo>
                  <a:lnTo>
                    <a:pt x="39" y="1516"/>
                  </a:lnTo>
                  <a:lnTo>
                    <a:pt x="18" y="1418"/>
                  </a:lnTo>
                  <a:lnTo>
                    <a:pt x="5" y="1315"/>
                  </a:lnTo>
                  <a:lnTo>
                    <a:pt x="0" y="1211"/>
                  </a:lnTo>
                  <a:lnTo>
                    <a:pt x="5" y="1106"/>
                  </a:lnTo>
                  <a:lnTo>
                    <a:pt x="18" y="1005"/>
                  </a:lnTo>
                  <a:lnTo>
                    <a:pt x="39" y="905"/>
                  </a:lnTo>
                  <a:lnTo>
                    <a:pt x="69" y="810"/>
                  </a:lnTo>
                  <a:lnTo>
                    <a:pt x="106" y="717"/>
                  </a:lnTo>
                  <a:lnTo>
                    <a:pt x="149" y="628"/>
                  </a:lnTo>
                  <a:lnTo>
                    <a:pt x="200" y="544"/>
                  </a:lnTo>
                  <a:lnTo>
                    <a:pt x="258" y="465"/>
                  </a:lnTo>
                  <a:lnTo>
                    <a:pt x="320" y="391"/>
                  </a:lnTo>
                  <a:lnTo>
                    <a:pt x="390" y="320"/>
                  </a:lnTo>
                  <a:lnTo>
                    <a:pt x="465" y="258"/>
                  </a:lnTo>
                  <a:lnTo>
                    <a:pt x="544" y="200"/>
                  </a:lnTo>
                  <a:lnTo>
                    <a:pt x="629" y="149"/>
                  </a:lnTo>
                  <a:lnTo>
                    <a:pt x="716" y="106"/>
                  </a:lnTo>
                  <a:lnTo>
                    <a:pt x="809" y="68"/>
                  </a:lnTo>
                  <a:lnTo>
                    <a:pt x="906" y="39"/>
                  </a:lnTo>
                  <a:lnTo>
                    <a:pt x="1004" y="18"/>
                  </a:lnTo>
                  <a:lnTo>
                    <a:pt x="1107" y="4"/>
                  </a:lnTo>
                  <a:lnTo>
                    <a:pt x="1211"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4" name="Freeform 28"/>
            <p:cNvSpPr/>
            <p:nvPr/>
          </p:nvSpPr>
          <p:spPr bwMode="auto">
            <a:xfrm>
              <a:off x="9256" y="4482"/>
              <a:ext cx="226" cy="227"/>
            </a:xfrm>
            <a:custGeom>
              <a:avLst/>
              <a:gdLst>
                <a:gd name="T0" fmla="*/ 605 w 679"/>
                <a:gd name="T1" fmla="*/ 0 h 682"/>
                <a:gd name="T2" fmla="*/ 629 w 679"/>
                <a:gd name="T3" fmla="*/ 5 h 682"/>
                <a:gd name="T4" fmla="*/ 649 w 679"/>
                <a:gd name="T5" fmla="*/ 15 h 682"/>
                <a:gd name="T6" fmla="*/ 664 w 679"/>
                <a:gd name="T7" fmla="*/ 32 h 682"/>
                <a:gd name="T8" fmla="*/ 676 w 679"/>
                <a:gd name="T9" fmla="*/ 52 h 682"/>
                <a:gd name="T10" fmla="*/ 679 w 679"/>
                <a:gd name="T11" fmla="*/ 76 h 682"/>
                <a:gd name="T12" fmla="*/ 676 w 679"/>
                <a:gd name="T13" fmla="*/ 100 h 682"/>
                <a:gd name="T14" fmla="*/ 664 w 679"/>
                <a:gd name="T15" fmla="*/ 121 h 682"/>
                <a:gd name="T16" fmla="*/ 649 w 679"/>
                <a:gd name="T17" fmla="*/ 138 h 682"/>
                <a:gd name="T18" fmla="*/ 629 w 679"/>
                <a:gd name="T19" fmla="*/ 148 h 682"/>
                <a:gd name="T20" fmla="*/ 605 w 679"/>
                <a:gd name="T21" fmla="*/ 152 h 682"/>
                <a:gd name="T22" fmla="*/ 542 w 679"/>
                <a:gd name="T23" fmla="*/ 157 h 682"/>
                <a:gd name="T24" fmla="*/ 484 w 679"/>
                <a:gd name="T25" fmla="*/ 169 h 682"/>
                <a:gd name="T26" fmla="*/ 428 w 679"/>
                <a:gd name="T27" fmla="*/ 188 h 682"/>
                <a:gd name="T28" fmla="*/ 375 w 679"/>
                <a:gd name="T29" fmla="*/ 214 h 682"/>
                <a:gd name="T30" fmla="*/ 326 w 679"/>
                <a:gd name="T31" fmla="*/ 246 h 682"/>
                <a:gd name="T32" fmla="*/ 283 w 679"/>
                <a:gd name="T33" fmla="*/ 285 h 682"/>
                <a:gd name="T34" fmla="*/ 244 w 679"/>
                <a:gd name="T35" fmla="*/ 328 h 682"/>
                <a:gd name="T36" fmla="*/ 213 w 679"/>
                <a:gd name="T37" fmla="*/ 378 h 682"/>
                <a:gd name="T38" fmla="*/ 186 w 679"/>
                <a:gd name="T39" fmla="*/ 430 h 682"/>
                <a:gd name="T40" fmla="*/ 167 w 679"/>
                <a:gd name="T41" fmla="*/ 485 h 682"/>
                <a:gd name="T42" fmla="*/ 155 w 679"/>
                <a:gd name="T43" fmla="*/ 545 h 682"/>
                <a:gd name="T44" fmla="*/ 151 w 679"/>
                <a:gd name="T45" fmla="*/ 606 h 682"/>
                <a:gd name="T46" fmla="*/ 146 w 679"/>
                <a:gd name="T47" fmla="*/ 630 h 682"/>
                <a:gd name="T48" fmla="*/ 136 w 679"/>
                <a:gd name="T49" fmla="*/ 650 h 682"/>
                <a:gd name="T50" fmla="*/ 119 w 679"/>
                <a:gd name="T51" fmla="*/ 667 h 682"/>
                <a:gd name="T52" fmla="*/ 98 w 679"/>
                <a:gd name="T53" fmla="*/ 679 h 682"/>
                <a:gd name="T54" fmla="*/ 75 w 679"/>
                <a:gd name="T55" fmla="*/ 682 h 682"/>
                <a:gd name="T56" fmla="*/ 51 w 679"/>
                <a:gd name="T57" fmla="*/ 679 h 682"/>
                <a:gd name="T58" fmla="*/ 30 w 679"/>
                <a:gd name="T59" fmla="*/ 667 h 682"/>
                <a:gd name="T60" fmla="*/ 14 w 679"/>
                <a:gd name="T61" fmla="*/ 650 h 682"/>
                <a:gd name="T62" fmla="*/ 3 w 679"/>
                <a:gd name="T63" fmla="*/ 630 h 682"/>
                <a:gd name="T64" fmla="*/ 0 w 679"/>
                <a:gd name="T65" fmla="*/ 606 h 682"/>
                <a:gd name="T66" fmla="*/ 5 w 679"/>
                <a:gd name="T67" fmla="*/ 530 h 682"/>
                <a:gd name="T68" fmla="*/ 18 w 679"/>
                <a:gd name="T69" fmla="*/ 457 h 682"/>
                <a:gd name="T70" fmla="*/ 40 w 679"/>
                <a:gd name="T71" fmla="*/ 388 h 682"/>
                <a:gd name="T72" fmla="*/ 70 w 679"/>
                <a:gd name="T73" fmla="*/ 321 h 682"/>
                <a:gd name="T74" fmla="*/ 107 w 679"/>
                <a:gd name="T75" fmla="*/ 260 h 682"/>
                <a:gd name="T76" fmla="*/ 152 w 679"/>
                <a:gd name="T77" fmla="*/ 205 h 682"/>
                <a:gd name="T78" fmla="*/ 203 w 679"/>
                <a:gd name="T79" fmla="*/ 154 h 682"/>
                <a:gd name="T80" fmla="*/ 259 w 679"/>
                <a:gd name="T81" fmla="*/ 109 h 682"/>
                <a:gd name="T82" fmla="*/ 320 w 679"/>
                <a:gd name="T83" fmla="*/ 72 h 682"/>
                <a:gd name="T84" fmla="*/ 386 w 679"/>
                <a:gd name="T85" fmla="*/ 42 h 682"/>
                <a:gd name="T86" fmla="*/ 456 w 679"/>
                <a:gd name="T87" fmla="*/ 20 h 682"/>
                <a:gd name="T88" fmla="*/ 529 w 679"/>
                <a:gd name="T89" fmla="*/ 5 h 682"/>
                <a:gd name="T90" fmla="*/ 605 w 679"/>
                <a:gd name="T9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9" h="682">
                  <a:moveTo>
                    <a:pt x="605" y="0"/>
                  </a:moveTo>
                  <a:lnTo>
                    <a:pt x="629" y="5"/>
                  </a:lnTo>
                  <a:lnTo>
                    <a:pt x="649" y="15"/>
                  </a:lnTo>
                  <a:lnTo>
                    <a:pt x="664" y="32"/>
                  </a:lnTo>
                  <a:lnTo>
                    <a:pt x="676" y="52"/>
                  </a:lnTo>
                  <a:lnTo>
                    <a:pt x="679" y="76"/>
                  </a:lnTo>
                  <a:lnTo>
                    <a:pt x="676" y="100"/>
                  </a:lnTo>
                  <a:lnTo>
                    <a:pt x="664" y="121"/>
                  </a:lnTo>
                  <a:lnTo>
                    <a:pt x="649" y="138"/>
                  </a:lnTo>
                  <a:lnTo>
                    <a:pt x="629" y="148"/>
                  </a:lnTo>
                  <a:lnTo>
                    <a:pt x="605" y="152"/>
                  </a:lnTo>
                  <a:lnTo>
                    <a:pt x="542" y="157"/>
                  </a:lnTo>
                  <a:lnTo>
                    <a:pt x="484" y="169"/>
                  </a:lnTo>
                  <a:lnTo>
                    <a:pt x="428" y="188"/>
                  </a:lnTo>
                  <a:lnTo>
                    <a:pt x="375" y="214"/>
                  </a:lnTo>
                  <a:lnTo>
                    <a:pt x="326" y="246"/>
                  </a:lnTo>
                  <a:lnTo>
                    <a:pt x="283" y="285"/>
                  </a:lnTo>
                  <a:lnTo>
                    <a:pt x="244" y="328"/>
                  </a:lnTo>
                  <a:lnTo>
                    <a:pt x="213" y="378"/>
                  </a:lnTo>
                  <a:lnTo>
                    <a:pt x="186" y="430"/>
                  </a:lnTo>
                  <a:lnTo>
                    <a:pt x="167" y="485"/>
                  </a:lnTo>
                  <a:lnTo>
                    <a:pt x="155" y="545"/>
                  </a:lnTo>
                  <a:lnTo>
                    <a:pt x="151" y="606"/>
                  </a:lnTo>
                  <a:lnTo>
                    <a:pt x="146" y="630"/>
                  </a:lnTo>
                  <a:lnTo>
                    <a:pt x="136" y="650"/>
                  </a:lnTo>
                  <a:lnTo>
                    <a:pt x="119" y="667"/>
                  </a:lnTo>
                  <a:lnTo>
                    <a:pt x="98" y="679"/>
                  </a:lnTo>
                  <a:lnTo>
                    <a:pt x="75" y="682"/>
                  </a:lnTo>
                  <a:lnTo>
                    <a:pt x="51" y="679"/>
                  </a:lnTo>
                  <a:lnTo>
                    <a:pt x="30" y="667"/>
                  </a:lnTo>
                  <a:lnTo>
                    <a:pt x="14" y="650"/>
                  </a:lnTo>
                  <a:lnTo>
                    <a:pt x="3" y="630"/>
                  </a:lnTo>
                  <a:lnTo>
                    <a:pt x="0" y="606"/>
                  </a:lnTo>
                  <a:lnTo>
                    <a:pt x="5" y="530"/>
                  </a:lnTo>
                  <a:lnTo>
                    <a:pt x="18" y="457"/>
                  </a:lnTo>
                  <a:lnTo>
                    <a:pt x="40" y="388"/>
                  </a:lnTo>
                  <a:lnTo>
                    <a:pt x="70" y="321"/>
                  </a:lnTo>
                  <a:lnTo>
                    <a:pt x="107" y="260"/>
                  </a:lnTo>
                  <a:lnTo>
                    <a:pt x="152" y="205"/>
                  </a:lnTo>
                  <a:lnTo>
                    <a:pt x="203" y="154"/>
                  </a:lnTo>
                  <a:lnTo>
                    <a:pt x="259" y="109"/>
                  </a:lnTo>
                  <a:lnTo>
                    <a:pt x="320" y="72"/>
                  </a:lnTo>
                  <a:lnTo>
                    <a:pt x="386" y="42"/>
                  </a:lnTo>
                  <a:lnTo>
                    <a:pt x="456" y="20"/>
                  </a:lnTo>
                  <a:lnTo>
                    <a:pt x="529" y="5"/>
                  </a:lnTo>
                  <a:lnTo>
                    <a:pt x="605"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5" name="Freeform 29"/>
            <p:cNvSpPr>
              <a:spLocks noEditPoints="1"/>
            </p:cNvSpPr>
            <p:nvPr/>
          </p:nvSpPr>
          <p:spPr bwMode="auto">
            <a:xfrm>
              <a:off x="8651" y="3927"/>
              <a:ext cx="1613" cy="1363"/>
            </a:xfrm>
            <a:custGeom>
              <a:avLst/>
              <a:gdLst>
                <a:gd name="T0" fmla="*/ 1634 w 4838"/>
                <a:gd name="T1" fmla="*/ 307 h 4089"/>
                <a:gd name="T2" fmla="*/ 1578 w 4838"/>
                <a:gd name="T3" fmla="*/ 329 h 4089"/>
                <a:gd name="T4" fmla="*/ 1537 w 4838"/>
                <a:gd name="T5" fmla="*/ 371 h 4089"/>
                <a:gd name="T6" fmla="*/ 1252 w 4838"/>
                <a:gd name="T7" fmla="*/ 1076 h 4089"/>
                <a:gd name="T8" fmla="*/ 395 w 4838"/>
                <a:gd name="T9" fmla="*/ 1224 h 4089"/>
                <a:gd name="T10" fmla="*/ 338 w 4838"/>
                <a:gd name="T11" fmla="*/ 1264 h 4089"/>
                <a:gd name="T12" fmla="*/ 307 w 4838"/>
                <a:gd name="T13" fmla="*/ 1327 h 4089"/>
                <a:gd name="T14" fmla="*/ 302 w 4838"/>
                <a:gd name="T15" fmla="*/ 3634 h 4089"/>
                <a:gd name="T16" fmla="*/ 319 w 4838"/>
                <a:gd name="T17" fmla="*/ 3701 h 4089"/>
                <a:gd name="T18" fmla="*/ 359 w 4838"/>
                <a:gd name="T19" fmla="*/ 3752 h 4089"/>
                <a:gd name="T20" fmla="*/ 418 w 4838"/>
                <a:gd name="T21" fmla="*/ 3781 h 4089"/>
                <a:gd name="T22" fmla="*/ 4384 w 4838"/>
                <a:gd name="T23" fmla="*/ 3786 h 4089"/>
                <a:gd name="T24" fmla="*/ 4451 w 4838"/>
                <a:gd name="T25" fmla="*/ 3769 h 4089"/>
                <a:gd name="T26" fmla="*/ 4503 w 4838"/>
                <a:gd name="T27" fmla="*/ 3729 h 4089"/>
                <a:gd name="T28" fmla="*/ 4531 w 4838"/>
                <a:gd name="T29" fmla="*/ 3668 h 4089"/>
                <a:gd name="T30" fmla="*/ 4536 w 4838"/>
                <a:gd name="T31" fmla="*/ 1363 h 4089"/>
                <a:gd name="T32" fmla="*/ 4519 w 4838"/>
                <a:gd name="T33" fmla="*/ 1294 h 4089"/>
                <a:gd name="T34" fmla="*/ 4475 w 4838"/>
                <a:gd name="T35" fmla="*/ 1240 h 4089"/>
                <a:gd name="T36" fmla="*/ 4409 w 4838"/>
                <a:gd name="T37" fmla="*/ 1213 h 4089"/>
                <a:gd name="T38" fmla="*/ 3316 w 4838"/>
                <a:gd name="T39" fmla="*/ 398 h 4089"/>
                <a:gd name="T40" fmla="*/ 3283 w 4838"/>
                <a:gd name="T41" fmla="*/ 349 h 4089"/>
                <a:gd name="T42" fmla="*/ 3234 w 4838"/>
                <a:gd name="T43" fmla="*/ 314 h 4089"/>
                <a:gd name="T44" fmla="*/ 3175 w 4838"/>
                <a:gd name="T45" fmla="*/ 302 h 4089"/>
                <a:gd name="T46" fmla="*/ 1663 w 4838"/>
                <a:gd name="T47" fmla="*/ 0 h 4089"/>
                <a:gd name="T48" fmla="*/ 3236 w 4838"/>
                <a:gd name="T49" fmla="*/ 4 h 4089"/>
                <a:gd name="T50" fmla="*/ 3352 w 4838"/>
                <a:gd name="T51" fmla="*/ 35 h 4089"/>
                <a:gd name="T52" fmla="*/ 3453 w 4838"/>
                <a:gd name="T53" fmla="*/ 95 h 4089"/>
                <a:gd name="T54" fmla="*/ 3537 w 4838"/>
                <a:gd name="T55" fmla="*/ 180 h 4089"/>
                <a:gd name="T56" fmla="*/ 3596 w 4838"/>
                <a:gd name="T57" fmla="*/ 286 h 4089"/>
                <a:gd name="T58" fmla="*/ 4460 w 4838"/>
                <a:gd name="T59" fmla="*/ 914 h 4089"/>
                <a:gd name="T60" fmla="*/ 4573 w 4838"/>
                <a:gd name="T61" fmla="*/ 949 h 4089"/>
                <a:gd name="T62" fmla="*/ 4670 w 4838"/>
                <a:gd name="T63" fmla="*/ 1009 h 4089"/>
                <a:gd name="T64" fmla="*/ 4749 w 4838"/>
                <a:gd name="T65" fmla="*/ 1091 h 4089"/>
                <a:gd name="T66" fmla="*/ 4805 w 4838"/>
                <a:gd name="T67" fmla="*/ 1190 h 4089"/>
                <a:gd name="T68" fmla="*/ 4835 w 4838"/>
                <a:gd name="T69" fmla="*/ 1303 h 4089"/>
                <a:gd name="T70" fmla="*/ 4838 w 4838"/>
                <a:gd name="T71" fmla="*/ 3634 h 4089"/>
                <a:gd name="T72" fmla="*/ 4823 w 4838"/>
                <a:gd name="T73" fmla="*/ 3755 h 4089"/>
                <a:gd name="T74" fmla="*/ 4777 w 4838"/>
                <a:gd name="T75" fmla="*/ 3863 h 4089"/>
                <a:gd name="T76" fmla="*/ 4706 w 4838"/>
                <a:gd name="T77" fmla="*/ 3954 h 4089"/>
                <a:gd name="T78" fmla="*/ 4613 w 4838"/>
                <a:gd name="T79" fmla="*/ 4026 h 4089"/>
                <a:gd name="T80" fmla="*/ 4505 w 4838"/>
                <a:gd name="T81" fmla="*/ 4072 h 4089"/>
                <a:gd name="T82" fmla="*/ 4384 w 4838"/>
                <a:gd name="T83" fmla="*/ 4089 h 4089"/>
                <a:gd name="T84" fmla="*/ 392 w 4838"/>
                <a:gd name="T85" fmla="*/ 4084 h 4089"/>
                <a:gd name="T86" fmla="*/ 277 w 4838"/>
                <a:gd name="T87" fmla="*/ 4053 h 4089"/>
                <a:gd name="T88" fmla="*/ 177 w 4838"/>
                <a:gd name="T89" fmla="*/ 3993 h 4089"/>
                <a:gd name="T90" fmla="*/ 95 w 4838"/>
                <a:gd name="T91" fmla="*/ 3911 h 4089"/>
                <a:gd name="T92" fmla="*/ 36 w 4838"/>
                <a:gd name="T93" fmla="*/ 3811 h 4089"/>
                <a:gd name="T94" fmla="*/ 4 w 4838"/>
                <a:gd name="T95" fmla="*/ 3695 h 4089"/>
                <a:gd name="T96" fmla="*/ 0 w 4838"/>
                <a:gd name="T97" fmla="*/ 1363 h 4089"/>
                <a:gd name="T98" fmla="*/ 15 w 4838"/>
                <a:gd name="T99" fmla="*/ 1245 h 4089"/>
                <a:gd name="T100" fmla="*/ 58 w 4838"/>
                <a:gd name="T101" fmla="*/ 1139 h 4089"/>
                <a:gd name="T102" fmla="*/ 127 w 4838"/>
                <a:gd name="T103" fmla="*/ 1048 h 4089"/>
                <a:gd name="T104" fmla="*/ 214 w 4838"/>
                <a:gd name="T105" fmla="*/ 976 h 4089"/>
                <a:gd name="T106" fmla="*/ 322 w 4838"/>
                <a:gd name="T107" fmla="*/ 929 h 4089"/>
                <a:gd name="T108" fmla="*/ 1035 w 4838"/>
                <a:gd name="T109" fmla="*/ 805 h 4089"/>
                <a:gd name="T110" fmla="*/ 1269 w 4838"/>
                <a:gd name="T111" fmla="*/ 229 h 4089"/>
                <a:gd name="T112" fmla="*/ 1340 w 4838"/>
                <a:gd name="T113" fmla="*/ 134 h 4089"/>
                <a:gd name="T114" fmla="*/ 1434 w 4838"/>
                <a:gd name="T115" fmla="*/ 62 h 4089"/>
                <a:gd name="T116" fmla="*/ 1543 w 4838"/>
                <a:gd name="T117" fmla="*/ 16 h 4089"/>
                <a:gd name="T118" fmla="*/ 1663 w 4838"/>
                <a:gd name="T119" fmla="*/ 0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8" h="4089">
                  <a:moveTo>
                    <a:pt x="1663" y="302"/>
                  </a:moveTo>
                  <a:lnTo>
                    <a:pt x="1634" y="307"/>
                  </a:lnTo>
                  <a:lnTo>
                    <a:pt x="1605" y="314"/>
                  </a:lnTo>
                  <a:lnTo>
                    <a:pt x="1578" y="329"/>
                  </a:lnTo>
                  <a:lnTo>
                    <a:pt x="1556" y="349"/>
                  </a:lnTo>
                  <a:lnTo>
                    <a:pt x="1537" y="371"/>
                  </a:lnTo>
                  <a:lnTo>
                    <a:pt x="1523" y="398"/>
                  </a:lnTo>
                  <a:lnTo>
                    <a:pt x="1252" y="1076"/>
                  </a:lnTo>
                  <a:lnTo>
                    <a:pt x="429" y="1213"/>
                  </a:lnTo>
                  <a:lnTo>
                    <a:pt x="395" y="1224"/>
                  </a:lnTo>
                  <a:lnTo>
                    <a:pt x="363" y="1240"/>
                  </a:lnTo>
                  <a:lnTo>
                    <a:pt x="338" y="1264"/>
                  </a:lnTo>
                  <a:lnTo>
                    <a:pt x="319" y="1294"/>
                  </a:lnTo>
                  <a:lnTo>
                    <a:pt x="307" y="1327"/>
                  </a:lnTo>
                  <a:lnTo>
                    <a:pt x="302" y="1363"/>
                  </a:lnTo>
                  <a:lnTo>
                    <a:pt x="302" y="3634"/>
                  </a:lnTo>
                  <a:lnTo>
                    <a:pt x="307" y="3668"/>
                  </a:lnTo>
                  <a:lnTo>
                    <a:pt x="319" y="3701"/>
                  </a:lnTo>
                  <a:lnTo>
                    <a:pt x="335" y="3729"/>
                  </a:lnTo>
                  <a:lnTo>
                    <a:pt x="359" y="3752"/>
                  </a:lnTo>
                  <a:lnTo>
                    <a:pt x="387" y="3769"/>
                  </a:lnTo>
                  <a:lnTo>
                    <a:pt x="418" y="3781"/>
                  </a:lnTo>
                  <a:lnTo>
                    <a:pt x="453" y="3786"/>
                  </a:lnTo>
                  <a:lnTo>
                    <a:pt x="4384" y="3786"/>
                  </a:lnTo>
                  <a:lnTo>
                    <a:pt x="4420" y="3781"/>
                  </a:lnTo>
                  <a:lnTo>
                    <a:pt x="4451" y="3769"/>
                  </a:lnTo>
                  <a:lnTo>
                    <a:pt x="4479" y="3752"/>
                  </a:lnTo>
                  <a:lnTo>
                    <a:pt x="4503" y="3729"/>
                  </a:lnTo>
                  <a:lnTo>
                    <a:pt x="4521" y="3701"/>
                  </a:lnTo>
                  <a:lnTo>
                    <a:pt x="4531" y="3668"/>
                  </a:lnTo>
                  <a:lnTo>
                    <a:pt x="4536" y="3634"/>
                  </a:lnTo>
                  <a:lnTo>
                    <a:pt x="4536" y="1363"/>
                  </a:lnTo>
                  <a:lnTo>
                    <a:pt x="4531" y="1327"/>
                  </a:lnTo>
                  <a:lnTo>
                    <a:pt x="4519" y="1294"/>
                  </a:lnTo>
                  <a:lnTo>
                    <a:pt x="4500" y="1264"/>
                  </a:lnTo>
                  <a:lnTo>
                    <a:pt x="4475" y="1240"/>
                  </a:lnTo>
                  <a:lnTo>
                    <a:pt x="4445" y="1224"/>
                  </a:lnTo>
                  <a:lnTo>
                    <a:pt x="4409" y="1213"/>
                  </a:lnTo>
                  <a:lnTo>
                    <a:pt x="3587" y="1076"/>
                  </a:lnTo>
                  <a:lnTo>
                    <a:pt x="3316" y="398"/>
                  </a:lnTo>
                  <a:lnTo>
                    <a:pt x="3301" y="371"/>
                  </a:lnTo>
                  <a:lnTo>
                    <a:pt x="3283" y="349"/>
                  </a:lnTo>
                  <a:lnTo>
                    <a:pt x="3260" y="329"/>
                  </a:lnTo>
                  <a:lnTo>
                    <a:pt x="3234" y="314"/>
                  </a:lnTo>
                  <a:lnTo>
                    <a:pt x="3206" y="307"/>
                  </a:lnTo>
                  <a:lnTo>
                    <a:pt x="3175" y="302"/>
                  </a:lnTo>
                  <a:lnTo>
                    <a:pt x="1663" y="302"/>
                  </a:lnTo>
                  <a:close/>
                  <a:moveTo>
                    <a:pt x="1663" y="0"/>
                  </a:moveTo>
                  <a:lnTo>
                    <a:pt x="3175" y="0"/>
                  </a:lnTo>
                  <a:lnTo>
                    <a:pt x="3236" y="4"/>
                  </a:lnTo>
                  <a:lnTo>
                    <a:pt x="3295" y="16"/>
                  </a:lnTo>
                  <a:lnTo>
                    <a:pt x="3352" y="35"/>
                  </a:lnTo>
                  <a:lnTo>
                    <a:pt x="3404" y="62"/>
                  </a:lnTo>
                  <a:lnTo>
                    <a:pt x="3453" y="95"/>
                  </a:lnTo>
                  <a:lnTo>
                    <a:pt x="3498" y="134"/>
                  </a:lnTo>
                  <a:lnTo>
                    <a:pt x="3537" y="180"/>
                  </a:lnTo>
                  <a:lnTo>
                    <a:pt x="3569" y="229"/>
                  </a:lnTo>
                  <a:lnTo>
                    <a:pt x="3596" y="286"/>
                  </a:lnTo>
                  <a:lnTo>
                    <a:pt x="3803" y="805"/>
                  </a:lnTo>
                  <a:lnTo>
                    <a:pt x="4460" y="914"/>
                  </a:lnTo>
                  <a:lnTo>
                    <a:pt x="4518" y="929"/>
                  </a:lnTo>
                  <a:lnTo>
                    <a:pt x="4573" y="949"/>
                  </a:lnTo>
                  <a:lnTo>
                    <a:pt x="4624" y="976"/>
                  </a:lnTo>
                  <a:lnTo>
                    <a:pt x="4670" y="1009"/>
                  </a:lnTo>
                  <a:lnTo>
                    <a:pt x="4713" y="1048"/>
                  </a:lnTo>
                  <a:lnTo>
                    <a:pt x="4749" y="1091"/>
                  </a:lnTo>
                  <a:lnTo>
                    <a:pt x="4780" y="1139"/>
                  </a:lnTo>
                  <a:lnTo>
                    <a:pt x="4805" y="1190"/>
                  </a:lnTo>
                  <a:lnTo>
                    <a:pt x="4823" y="1245"/>
                  </a:lnTo>
                  <a:lnTo>
                    <a:pt x="4835" y="1303"/>
                  </a:lnTo>
                  <a:lnTo>
                    <a:pt x="4838" y="1363"/>
                  </a:lnTo>
                  <a:lnTo>
                    <a:pt x="4838" y="3634"/>
                  </a:lnTo>
                  <a:lnTo>
                    <a:pt x="4835" y="3695"/>
                  </a:lnTo>
                  <a:lnTo>
                    <a:pt x="4823" y="3755"/>
                  </a:lnTo>
                  <a:lnTo>
                    <a:pt x="4802" y="3811"/>
                  </a:lnTo>
                  <a:lnTo>
                    <a:pt x="4777" y="3863"/>
                  </a:lnTo>
                  <a:lnTo>
                    <a:pt x="4744" y="3911"/>
                  </a:lnTo>
                  <a:lnTo>
                    <a:pt x="4706" y="3954"/>
                  </a:lnTo>
                  <a:lnTo>
                    <a:pt x="4662" y="3993"/>
                  </a:lnTo>
                  <a:lnTo>
                    <a:pt x="4613" y="4026"/>
                  </a:lnTo>
                  <a:lnTo>
                    <a:pt x="4561" y="4053"/>
                  </a:lnTo>
                  <a:lnTo>
                    <a:pt x="4505" y="4072"/>
                  </a:lnTo>
                  <a:lnTo>
                    <a:pt x="4446" y="4084"/>
                  </a:lnTo>
                  <a:lnTo>
                    <a:pt x="4384" y="4089"/>
                  </a:lnTo>
                  <a:lnTo>
                    <a:pt x="453" y="4089"/>
                  </a:lnTo>
                  <a:lnTo>
                    <a:pt x="392" y="4084"/>
                  </a:lnTo>
                  <a:lnTo>
                    <a:pt x="334" y="4072"/>
                  </a:lnTo>
                  <a:lnTo>
                    <a:pt x="277" y="4053"/>
                  </a:lnTo>
                  <a:lnTo>
                    <a:pt x="225" y="4026"/>
                  </a:lnTo>
                  <a:lnTo>
                    <a:pt x="177" y="3993"/>
                  </a:lnTo>
                  <a:lnTo>
                    <a:pt x="133" y="3954"/>
                  </a:lnTo>
                  <a:lnTo>
                    <a:pt x="95" y="3911"/>
                  </a:lnTo>
                  <a:lnTo>
                    <a:pt x="63" y="3863"/>
                  </a:lnTo>
                  <a:lnTo>
                    <a:pt x="36" y="3811"/>
                  </a:lnTo>
                  <a:lnTo>
                    <a:pt x="16" y="3755"/>
                  </a:lnTo>
                  <a:lnTo>
                    <a:pt x="4" y="3695"/>
                  </a:lnTo>
                  <a:lnTo>
                    <a:pt x="0" y="3634"/>
                  </a:lnTo>
                  <a:lnTo>
                    <a:pt x="0" y="1363"/>
                  </a:lnTo>
                  <a:lnTo>
                    <a:pt x="4" y="1303"/>
                  </a:lnTo>
                  <a:lnTo>
                    <a:pt x="15" y="1245"/>
                  </a:lnTo>
                  <a:lnTo>
                    <a:pt x="34" y="1190"/>
                  </a:lnTo>
                  <a:lnTo>
                    <a:pt x="58" y="1139"/>
                  </a:lnTo>
                  <a:lnTo>
                    <a:pt x="89" y="1091"/>
                  </a:lnTo>
                  <a:lnTo>
                    <a:pt x="127" y="1048"/>
                  </a:lnTo>
                  <a:lnTo>
                    <a:pt x="168" y="1009"/>
                  </a:lnTo>
                  <a:lnTo>
                    <a:pt x="214" y="976"/>
                  </a:lnTo>
                  <a:lnTo>
                    <a:pt x="267" y="949"/>
                  </a:lnTo>
                  <a:lnTo>
                    <a:pt x="322" y="929"/>
                  </a:lnTo>
                  <a:lnTo>
                    <a:pt x="380" y="914"/>
                  </a:lnTo>
                  <a:lnTo>
                    <a:pt x="1035" y="805"/>
                  </a:lnTo>
                  <a:lnTo>
                    <a:pt x="1242" y="286"/>
                  </a:lnTo>
                  <a:lnTo>
                    <a:pt x="1269" y="229"/>
                  </a:lnTo>
                  <a:lnTo>
                    <a:pt x="1301" y="180"/>
                  </a:lnTo>
                  <a:lnTo>
                    <a:pt x="1340" y="134"/>
                  </a:lnTo>
                  <a:lnTo>
                    <a:pt x="1385" y="95"/>
                  </a:lnTo>
                  <a:lnTo>
                    <a:pt x="1434" y="62"/>
                  </a:lnTo>
                  <a:lnTo>
                    <a:pt x="1486" y="35"/>
                  </a:lnTo>
                  <a:lnTo>
                    <a:pt x="1543" y="16"/>
                  </a:lnTo>
                  <a:lnTo>
                    <a:pt x="1602" y="4"/>
                  </a:lnTo>
                  <a:lnTo>
                    <a:pt x="1663"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sp>
        <p:nvSpPr>
          <p:cNvPr id="36" name="35 Rectángulo"/>
          <p:cNvSpPr/>
          <p:nvPr/>
        </p:nvSpPr>
        <p:spPr>
          <a:xfrm rot="16200000">
            <a:off x="859559" y="4677939"/>
            <a:ext cx="1692707" cy="338554"/>
          </a:xfrm>
          <a:prstGeom prst="rect">
            <a:avLst/>
          </a:prstGeom>
        </p:spPr>
        <p:txBody>
          <a:bodyPr wrap="none" anchor="ctr">
            <a:spAutoFit/>
          </a:bodyPr>
          <a:lstStyle/>
          <a:p>
            <a:pPr lvl="0"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HIGH QUALITY</a:t>
            </a:r>
          </a:p>
        </p:txBody>
      </p:sp>
      <p:sp>
        <p:nvSpPr>
          <p:cNvPr id="42" name="41 Rectángulo"/>
          <p:cNvSpPr/>
          <p:nvPr/>
        </p:nvSpPr>
        <p:spPr>
          <a:xfrm rot="16200000">
            <a:off x="1837862" y="3993701"/>
            <a:ext cx="1296958" cy="338554"/>
          </a:xfrm>
          <a:prstGeom prst="rect">
            <a:avLst/>
          </a:prstGeom>
        </p:spPr>
        <p:txBody>
          <a:bodyPr wrap="none" anchor="ctr">
            <a:spAutoFit/>
          </a:bodyPr>
          <a:lstStyle/>
          <a:p>
            <a:pPr lvl="0"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AWESOME </a:t>
            </a:r>
          </a:p>
        </p:txBody>
      </p:sp>
      <p:sp>
        <p:nvSpPr>
          <p:cNvPr id="43" name="42 Rectángulo"/>
          <p:cNvSpPr/>
          <p:nvPr/>
        </p:nvSpPr>
        <p:spPr>
          <a:xfrm rot="16200000">
            <a:off x="2403463" y="3236290"/>
            <a:ext cx="1754006" cy="338554"/>
          </a:xfrm>
          <a:prstGeom prst="rect">
            <a:avLst/>
          </a:prstGeom>
        </p:spPr>
        <p:txBody>
          <a:bodyPr wrap="none" anchor="ctr">
            <a:spAutoFit/>
          </a:bodyPr>
          <a:lstStyle/>
          <a:p>
            <a:pPr lvl="0"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INFOGRAPHICS</a:t>
            </a:r>
          </a:p>
        </p:txBody>
      </p:sp>
      <p:sp>
        <p:nvSpPr>
          <p:cNvPr id="44" name="43 Rectángulo"/>
          <p:cNvSpPr/>
          <p:nvPr/>
        </p:nvSpPr>
        <p:spPr>
          <a:xfrm rot="16200000">
            <a:off x="3380296" y="2475108"/>
            <a:ext cx="1371017" cy="338554"/>
          </a:xfrm>
          <a:prstGeom prst="rect">
            <a:avLst/>
          </a:prstGeom>
        </p:spPr>
        <p:txBody>
          <a:bodyPr wrap="none" anchor="ctr">
            <a:spAutoFit/>
          </a:bodyPr>
          <a:lstStyle/>
          <a:p>
            <a:pPr lvl="0"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p>
        </p:txBody>
      </p:sp>
      <p:sp>
        <p:nvSpPr>
          <p:cNvPr id="45" name="Textbox 1"/>
          <p:cNvSpPr/>
          <p:nvPr/>
        </p:nvSpPr>
        <p:spPr>
          <a:xfrm>
            <a:off x="2978049" y="5604628"/>
            <a:ext cx="2249649" cy="468275"/>
          </a:xfrm>
          <a:prstGeom prst="rect">
            <a:avLst/>
          </a:prstGeom>
        </p:spPr>
        <p:txBody>
          <a:bodyPr wrap="square" lIns="120846" tIns="60423" rIns="120846" bIns="60423">
            <a:spAutoFit/>
          </a:bodyPr>
          <a:lstStyle/>
          <a:p>
            <a:pPr>
              <a:lnSpc>
                <a:spcPct val="125000"/>
              </a:lnSpc>
            </a:pPr>
            <a:r>
              <a:rPr lang="en-US" sz="900" i="1" dirty="0">
                <a:solidFill>
                  <a:schemeClr val="bg2"/>
                </a:solidFill>
                <a:latin typeface="Source Sans Pro" panose="020B0503030403020204" pitchFamily="34" charset="0"/>
              </a:rPr>
              <a:t>Imperdiet iaculis, Integer ante arcu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46" name="Textbox 1"/>
          <p:cNvSpPr/>
          <p:nvPr/>
        </p:nvSpPr>
        <p:spPr>
          <a:xfrm>
            <a:off x="3743868" y="4867287"/>
            <a:ext cx="2249649" cy="468275"/>
          </a:xfrm>
          <a:prstGeom prst="rect">
            <a:avLst/>
          </a:prstGeom>
        </p:spPr>
        <p:txBody>
          <a:bodyPr wrap="square" lIns="120846" tIns="60423" rIns="120846" bIns="60423">
            <a:spAutoFit/>
          </a:bodyPr>
          <a:lstStyle/>
          <a:p>
            <a:pPr>
              <a:lnSpc>
                <a:spcPct val="125000"/>
              </a:lnSpc>
            </a:pPr>
            <a:r>
              <a:rPr lang="en-US" sz="900" i="1" dirty="0">
                <a:solidFill>
                  <a:schemeClr val="bg2"/>
                </a:solidFill>
                <a:latin typeface="Source Sans Pro" panose="020B0503030403020204" pitchFamily="34" charset="0"/>
              </a:rPr>
              <a:t>Imperdiet iaculis, Integer ante arcu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47" name="Textbox 1"/>
          <p:cNvSpPr/>
          <p:nvPr/>
        </p:nvSpPr>
        <p:spPr>
          <a:xfrm>
            <a:off x="4480935" y="4070331"/>
            <a:ext cx="2249649" cy="468275"/>
          </a:xfrm>
          <a:prstGeom prst="rect">
            <a:avLst/>
          </a:prstGeom>
        </p:spPr>
        <p:txBody>
          <a:bodyPr wrap="square" lIns="120846" tIns="60423" rIns="120846" bIns="60423">
            <a:spAutoFit/>
          </a:bodyPr>
          <a:lstStyle/>
          <a:p>
            <a:pPr>
              <a:lnSpc>
                <a:spcPct val="125000"/>
              </a:lnSpc>
            </a:pPr>
            <a:r>
              <a:rPr lang="en-US" sz="900" i="1" dirty="0">
                <a:solidFill>
                  <a:schemeClr val="bg2"/>
                </a:solidFill>
                <a:latin typeface="Source Sans Pro" panose="020B0503030403020204" pitchFamily="34" charset="0"/>
              </a:rPr>
              <a:t>Imperdiet iaculis, Integer ante arcu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48" name="Textbox 1"/>
          <p:cNvSpPr/>
          <p:nvPr/>
        </p:nvSpPr>
        <p:spPr>
          <a:xfrm>
            <a:off x="5284063" y="3332489"/>
            <a:ext cx="2249649" cy="468275"/>
          </a:xfrm>
          <a:prstGeom prst="rect">
            <a:avLst/>
          </a:prstGeom>
        </p:spPr>
        <p:txBody>
          <a:bodyPr wrap="square" lIns="120846" tIns="60423" rIns="120846" bIns="60423">
            <a:spAutoFit/>
          </a:bodyPr>
          <a:lstStyle/>
          <a:p>
            <a:pPr>
              <a:lnSpc>
                <a:spcPct val="125000"/>
              </a:lnSpc>
            </a:pPr>
            <a:r>
              <a:rPr lang="en-US" sz="900" i="1" dirty="0">
                <a:solidFill>
                  <a:schemeClr val="bg2"/>
                </a:solidFill>
                <a:latin typeface="Source Sans Pro" panose="020B0503030403020204" pitchFamily="34" charset="0"/>
              </a:rPr>
              <a:t>Imperdiet iaculis, Integer ante arcu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49" name="2 Rectángulo"/>
          <p:cNvSpPr/>
          <p:nvPr/>
        </p:nvSpPr>
        <p:spPr bwMode="auto">
          <a:xfrm>
            <a:off x="8032819" y="1466670"/>
            <a:ext cx="3488296" cy="1449523"/>
          </a:xfrm>
          <a:prstGeom prst="rect">
            <a:avLst/>
          </a:prstGeom>
          <a:solidFill>
            <a:schemeClr val="bg1">
              <a:lumMod val="75000"/>
              <a:alpha val="15000"/>
            </a:schemeClr>
          </a:solidFill>
          <a:ln w="3175">
            <a:noFill/>
          </a:ln>
        </p:spPr>
        <p:txBody>
          <a:bodyPr lIns="107989" tIns="143983" rIns="107989" bIns="143983" rtlCol="0" anchor="ctr" anchorCtr="0"/>
          <a:lstStyle/>
          <a:p>
            <a:pPr algn="just">
              <a:lnSpc>
                <a:spcPct val="150000"/>
              </a:lnSpc>
            </a:pPr>
            <a:endParaRPr lang="es-SV" sz="1000" i="1">
              <a:solidFill>
                <a:srgbClr val="616161"/>
              </a:solidFill>
              <a:latin typeface="PT Sans" panose="020B0503020203020204" pitchFamily="34" charset="0"/>
              <a:ea typeface="Segoe UI" panose="020B0502040204020203" pitchFamily="34" charset="0"/>
              <a:cs typeface="Segoe UI" panose="020B0502040204020203" pitchFamily="34" charset="0"/>
            </a:endParaRPr>
          </a:p>
        </p:txBody>
      </p:sp>
      <p:grpSp>
        <p:nvGrpSpPr>
          <p:cNvPr id="50" name="3 Grupo"/>
          <p:cNvGrpSpPr>
            <a:grpSpLocks noChangeAspect="1"/>
          </p:cNvGrpSpPr>
          <p:nvPr/>
        </p:nvGrpSpPr>
        <p:grpSpPr>
          <a:xfrm>
            <a:off x="8111764" y="1916713"/>
            <a:ext cx="575403" cy="561116"/>
            <a:chOff x="6521450" y="7018338"/>
            <a:chExt cx="1150938" cy="1122363"/>
          </a:xfrm>
          <a:solidFill>
            <a:schemeClr val="tx2">
              <a:lumMod val="90000"/>
              <a:lumOff val="10000"/>
            </a:schemeClr>
          </a:solidFill>
        </p:grpSpPr>
        <p:sp>
          <p:nvSpPr>
            <p:cNvPr id="51" name="Freeform 26"/>
            <p:cNvSpPr/>
            <p:nvPr/>
          </p:nvSpPr>
          <p:spPr bwMode="auto">
            <a:xfrm>
              <a:off x="6521450" y="7018338"/>
              <a:ext cx="1150938" cy="601663"/>
            </a:xfrm>
            <a:custGeom>
              <a:avLst/>
              <a:gdLst>
                <a:gd name="T0" fmla="*/ 2032 w 3627"/>
                <a:gd name="T1" fmla="*/ 14 h 1895"/>
                <a:gd name="T2" fmla="*/ 2345 w 3627"/>
                <a:gd name="T3" fmla="*/ 81 h 1895"/>
                <a:gd name="T4" fmla="*/ 2636 w 3627"/>
                <a:gd name="T5" fmla="*/ 199 h 1895"/>
                <a:gd name="T6" fmla="*/ 2900 w 3627"/>
                <a:gd name="T7" fmla="*/ 363 h 1895"/>
                <a:gd name="T8" fmla="*/ 3130 w 3627"/>
                <a:gd name="T9" fmla="*/ 570 h 1895"/>
                <a:gd name="T10" fmla="*/ 3323 w 3627"/>
                <a:gd name="T11" fmla="*/ 812 h 1895"/>
                <a:gd name="T12" fmla="*/ 3473 w 3627"/>
                <a:gd name="T13" fmla="*/ 1085 h 1895"/>
                <a:gd name="T14" fmla="*/ 3575 w 3627"/>
                <a:gd name="T15" fmla="*/ 1384 h 1895"/>
                <a:gd name="T16" fmla="*/ 3623 w 3627"/>
                <a:gd name="T17" fmla="*/ 1704 h 1895"/>
                <a:gd name="T18" fmla="*/ 3616 w 3627"/>
                <a:gd name="T19" fmla="*/ 1855 h 1895"/>
                <a:gd name="T20" fmla="*/ 3567 w 3627"/>
                <a:gd name="T21" fmla="*/ 1891 h 1895"/>
                <a:gd name="T22" fmla="*/ 3505 w 3627"/>
                <a:gd name="T23" fmla="*/ 1884 h 1895"/>
                <a:gd name="T24" fmla="*/ 3469 w 3627"/>
                <a:gd name="T25" fmla="*/ 1836 h 1895"/>
                <a:gd name="T26" fmla="*/ 3452 w 3627"/>
                <a:gd name="T27" fmla="*/ 1599 h 1895"/>
                <a:gd name="T28" fmla="*/ 3382 w 3627"/>
                <a:gd name="T29" fmla="*/ 1292 h 1895"/>
                <a:gd name="T30" fmla="*/ 3257 w 3627"/>
                <a:gd name="T31" fmla="*/ 1010 h 1895"/>
                <a:gd name="T32" fmla="*/ 3084 w 3627"/>
                <a:gd name="T33" fmla="*/ 758 h 1895"/>
                <a:gd name="T34" fmla="*/ 2869 w 3627"/>
                <a:gd name="T35" fmla="*/ 543 h 1895"/>
                <a:gd name="T36" fmla="*/ 2617 w 3627"/>
                <a:gd name="T37" fmla="*/ 370 h 1895"/>
                <a:gd name="T38" fmla="*/ 2335 w 3627"/>
                <a:gd name="T39" fmla="*/ 245 h 1895"/>
                <a:gd name="T40" fmla="*/ 2028 w 3627"/>
                <a:gd name="T41" fmla="*/ 175 h 1895"/>
                <a:gd name="T42" fmla="*/ 1704 w 3627"/>
                <a:gd name="T43" fmla="*/ 165 h 1895"/>
                <a:gd name="T44" fmla="*/ 1391 w 3627"/>
                <a:gd name="T45" fmla="*/ 215 h 1895"/>
                <a:gd name="T46" fmla="*/ 1100 w 3627"/>
                <a:gd name="T47" fmla="*/ 322 h 1895"/>
                <a:gd name="T48" fmla="*/ 837 w 3627"/>
                <a:gd name="T49" fmla="*/ 480 h 1895"/>
                <a:gd name="T50" fmla="*/ 609 w 3627"/>
                <a:gd name="T51" fmla="*/ 682 h 1895"/>
                <a:gd name="T52" fmla="*/ 421 w 3627"/>
                <a:gd name="T53" fmla="*/ 923 h 1895"/>
                <a:gd name="T54" fmla="*/ 280 w 3627"/>
                <a:gd name="T55" fmla="*/ 1195 h 1895"/>
                <a:gd name="T56" fmla="*/ 191 w 3627"/>
                <a:gd name="T57" fmla="*/ 1494 h 1895"/>
                <a:gd name="T58" fmla="*/ 160 w 3627"/>
                <a:gd name="T59" fmla="*/ 1814 h 1895"/>
                <a:gd name="T60" fmla="*/ 137 w 3627"/>
                <a:gd name="T61" fmla="*/ 1871 h 1895"/>
                <a:gd name="T62" fmla="*/ 81 w 3627"/>
                <a:gd name="T63" fmla="*/ 1895 h 1895"/>
                <a:gd name="T64" fmla="*/ 23 w 3627"/>
                <a:gd name="T65" fmla="*/ 1871 h 1895"/>
                <a:gd name="T66" fmla="*/ 0 w 3627"/>
                <a:gd name="T67" fmla="*/ 1814 h 1895"/>
                <a:gd name="T68" fmla="*/ 30 w 3627"/>
                <a:gd name="T69" fmla="*/ 1489 h 1895"/>
                <a:gd name="T70" fmla="*/ 114 w 3627"/>
                <a:gd name="T71" fmla="*/ 1182 h 1895"/>
                <a:gd name="T72" fmla="*/ 248 w 3627"/>
                <a:gd name="T73" fmla="*/ 899 h 1895"/>
                <a:gd name="T74" fmla="*/ 427 w 3627"/>
                <a:gd name="T75" fmla="*/ 647 h 1895"/>
                <a:gd name="T76" fmla="*/ 645 w 3627"/>
                <a:gd name="T77" fmla="*/ 427 h 1895"/>
                <a:gd name="T78" fmla="*/ 899 w 3627"/>
                <a:gd name="T79" fmla="*/ 249 h 1895"/>
                <a:gd name="T80" fmla="*/ 1181 w 3627"/>
                <a:gd name="T81" fmla="*/ 114 h 1895"/>
                <a:gd name="T82" fmla="*/ 1488 w 3627"/>
                <a:gd name="T83" fmla="*/ 30 h 1895"/>
                <a:gd name="T84" fmla="*/ 1813 w 3627"/>
                <a:gd name="T85"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7" h="1895">
                  <a:moveTo>
                    <a:pt x="1813" y="0"/>
                  </a:moveTo>
                  <a:lnTo>
                    <a:pt x="1924" y="4"/>
                  </a:lnTo>
                  <a:lnTo>
                    <a:pt x="2032" y="14"/>
                  </a:lnTo>
                  <a:lnTo>
                    <a:pt x="2139" y="30"/>
                  </a:lnTo>
                  <a:lnTo>
                    <a:pt x="2244" y="52"/>
                  </a:lnTo>
                  <a:lnTo>
                    <a:pt x="2345" y="81"/>
                  </a:lnTo>
                  <a:lnTo>
                    <a:pt x="2445" y="114"/>
                  </a:lnTo>
                  <a:lnTo>
                    <a:pt x="2542" y="154"/>
                  </a:lnTo>
                  <a:lnTo>
                    <a:pt x="2636" y="199"/>
                  </a:lnTo>
                  <a:lnTo>
                    <a:pt x="2728" y="249"/>
                  </a:lnTo>
                  <a:lnTo>
                    <a:pt x="2815" y="304"/>
                  </a:lnTo>
                  <a:lnTo>
                    <a:pt x="2900" y="363"/>
                  </a:lnTo>
                  <a:lnTo>
                    <a:pt x="2980" y="427"/>
                  </a:lnTo>
                  <a:lnTo>
                    <a:pt x="3058" y="497"/>
                  </a:lnTo>
                  <a:lnTo>
                    <a:pt x="3130" y="570"/>
                  </a:lnTo>
                  <a:lnTo>
                    <a:pt x="3199" y="647"/>
                  </a:lnTo>
                  <a:lnTo>
                    <a:pt x="3264" y="727"/>
                  </a:lnTo>
                  <a:lnTo>
                    <a:pt x="3323" y="812"/>
                  </a:lnTo>
                  <a:lnTo>
                    <a:pt x="3379" y="899"/>
                  </a:lnTo>
                  <a:lnTo>
                    <a:pt x="3428" y="991"/>
                  </a:lnTo>
                  <a:lnTo>
                    <a:pt x="3473" y="1085"/>
                  </a:lnTo>
                  <a:lnTo>
                    <a:pt x="3513" y="1182"/>
                  </a:lnTo>
                  <a:lnTo>
                    <a:pt x="3546" y="1282"/>
                  </a:lnTo>
                  <a:lnTo>
                    <a:pt x="3575" y="1384"/>
                  </a:lnTo>
                  <a:lnTo>
                    <a:pt x="3597" y="1489"/>
                  </a:lnTo>
                  <a:lnTo>
                    <a:pt x="3614" y="1596"/>
                  </a:lnTo>
                  <a:lnTo>
                    <a:pt x="3623" y="1704"/>
                  </a:lnTo>
                  <a:lnTo>
                    <a:pt x="3627" y="1814"/>
                  </a:lnTo>
                  <a:lnTo>
                    <a:pt x="3623" y="1836"/>
                  </a:lnTo>
                  <a:lnTo>
                    <a:pt x="3616" y="1855"/>
                  </a:lnTo>
                  <a:lnTo>
                    <a:pt x="3602" y="1871"/>
                  </a:lnTo>
                  <a:lnTo>
                    <a:pt x="3587" y="1884"/>
                  </a:lnTo>
                  <a:lnTo>
                    <a:pt x="3567" y="1891"/>
                  </a:lnTo>
                  <a:lnTo>
                    <a:pt x="3546" y="1895"/>
                  </a:lnTo>
                  <a:lnTo>
                    <a:pt x="3525" y="1891"/>
                  </a:lnTo>
                  <a:lnTo>
                    <a:pt x="3505" y="1884"/>
                  </a:lnTo>
                  <a:lnTo>
                    <a:pt x="3490" y="1871"/>
                  </a:lnTo>
                  <a:lnTo>
                    <a:pt x="3477" y="1855"/>
                  </a:lnTo>
                  <a:lnTo>
                    <a:pt x="3469" y="1836"/>
                  </a:lnTo>
                  <a:lnTo>
                    <a:pt x="3466" y="1814"/>
                  </a:lnTo>
                  <a:lnTo>
                    <a:pt x="3462" y="1706"/>
                  </a:lnTo>
                  <a:lnTo>
                    <a:pt x="3452" y="1599"/>
                  </a:lnTo>
                  <a:lnTo>
                    <a:pt x="3435" y="1494"/>
                  </a:lnTo>
                  <a:lnTo>
                    <a:pt x="3412" y="1392"/>
                  </a:lnTo>
                  <a:lnTo>
                    <a:pt x="3382" y="1292"/>
                  </a:lnTo>
                  <a:lnTo>
                    <a:pt x="3345" y="1195"/>
                  </a:lnTo>
                  <a:lnTo>
                    <a:pt x="3305" y="1101"/>
                  </a:lnTo>
                  <a:lnTo>
                    <a:pt x="3257" y="1010"/>
                  </a:lnTo>
                  <a:lnTo>
                    <a:pt x="3204" y="923"/>
                  </a:lnTo>
                  <a:lnTo>
                    <a:pt x="3147" y="839"/>
                  </a:lnTo>
                  <a:lnTo>
                    <a:pt x="3084" y="758"/>
                  </a:lnTo>
                  <a:lnTo>
                    <a:pt x="3017" y="682"/>
                  </a:lnTo>
                  <a:lnTo>
                    <a:pt x="2945" y="610"/>
                  </a:lnTo>
                  <a:lnTo>
                    <a:pt x="2869" y="543"/>
                  </a:lnTo>
                  <a:lnTo>
                    <a:pt x="2788" y="480"/>
                  </a:lnTo>
                  <a:lnTo>
                    <a:pt x="2705" y="423"/>
                  </a:lnTo>
                  <a:lnTo>
                    <a:pt x="2617" y="370"/>
                  </a:lnTo>
                  <a:lnTo>
                    <a:pt x="2526" y="322"/>
                  </a:lnTo>
                  <a:lnTo>
                    <a:pt x="2432" y="282"/>
                  </a:lnTo>
                  <a:lnTo>
                    <a:pt x="2335" y="245"/>
                  </a:lnTo>
                  <a:lnTo>
                    <a:pt x="2235" y="215"/>
                  </a:lnTo>
                  <a:lnTo>
                    <a:pt x="2133" y="192"/>
                  </a:lnTo>
                  <a:lnTo>
                    <a:pt x="2028" y="175"/>
                  </a:lnTo>
                  <a:lnTo>
                    <a:pt x="1921" y="165"/>
                  </a:lnTo>
                  <a:lnTo>
                    <a:pt x="1813" y="161"/>
                  </a:lnTo>
                  <a:lnTo>
                    <a:pt x="1704" y="165"/>
                  </a:lnTo>
                  <a:lnTo>
                    <a:pt x="1598" y="175"/>
                  </a:lnTo>
                  <a:lnTo>
                    <a:pt x="1494" y="192"/>
                  </a:lnTo>
                  <a:lnTo>
                    <a:pt x="1391" y="215"/>
                  </a:lnTo>
                  <a:lnTo>
                    <a:pt x="1292" y="245"/>
                  </a:lnTo>
                  <a:lnTo>
                    <a:pt x="1195" y="282"/>
                  </a:lnTo>
                  <a:lnTo>
                    <a:pt x="1100" y="322"/>
                  </a:lnTo>
                  <a:lnTo>
                    <a:pt x="1009" y="370"/>
                  </a:lnTo>
                  <a:lnTo>
                    <a:pt x="921" y="423"/>
                  </a:lnTo>
                  <a:lnTo>
                    <a:pt x="837" y="480"/>
                  </a:lnTo>
                  <a:lnTo>
                    <a:pt x="758" y="543"/>
                  </a:lnTo>
                  <a:lnTo>
                    <a:pt x="682" y="610"/>
                  </a:lnTo>
                  <a:lnTo>
                    <a:pt x="609" y="682"/>
                  </a:lnTo>
                  <a:lnTo>
                    <a:pt x="542" y="758"/>
                  </a:lnTo>
                  <a:lnTo>
                    <a:pt x="480" y="839"/>
                  </a:lnTo>
                  <a:lnTo>
                    <a:pt x="421" y="923"/>
                  </a:lnTo>
                  <a:lnTo>
                    <a:pt x="370" y="1010"/>
                  </a:lnTo>
                  <a:lnTo>
                    <a:pt x="322" y="1101"/>
                  </a:lnTo>
                  <a:lnTo>
                    <a:pt x="280" y="1195"/>
                  </a:lnTo>
                  <a:lnTo>
                    <a:pt x="245" y="1292"/>
                  </a:lnTo>
                  <a:lnTo>
                    <a:pt x="215" y="1392"/>
                  </a:lnTo>
                  <a:lnTo>
                    <a:pt x="191" y="1494"/>
                  </a:lnTo>
                  <a:lnTo>
                    <a:pt x="174" y="1599"/>
                  </a:lnTo>
                  <a:lnTo>
                    <a:pt x="163" y="1706"/>
                  </a:lnTo>
                  <a:lnTo>
                    <a:pt x="160" y="1814"/>
                  </a:lnTo>
                  <a:lnTo>
                    <a:pt x="157" y="1836"/>
                  </a:lnTo>
                  <a:lnTo>
                    <a:pt x="149" y="1855"/>
                  </a:lnTo>
                  <a:lnTo>
                    <a:pt x="137" y="1871"/>
                  </a:lnTo>
                  <a:lnTo>
                    <a:pt x="120" y="1884"/>
                  </a:lnTo>
                  <a:lnTo>
                    <a:pt x="101" y="1891"/>
                  </a:lnTo>
                  <a:lnTo>
                    <a:pt x="81" y="1895"/>
                  </a:lnTo>
                  <a:lnTo>
                    <a:pt x="58" y="1891"/>
                  </a:lnTo>
                  <a:lnTo>
                    <a:pt x="40" y="1884"/>
                  </a:lnTo>
                  <a:lnTo>
                    <a:pt x="23" y="1871"/>
                  </a:lnTo>
                  <a:lnTo>
                    <a:pt x="11" y="1855"/>
                  </a:lnTo>
                  <a:lnTo>
                    <a:pt x="3" y="1836"/>
                  </a:lnTo>
                  <a:lnTo>
                    <a:pt x="0" y="1814"/>
                  </a:lnTo>
                  <a:lnTo>
                    <a:pt x="3" y="1704"/>
                  </a:lnTo>
                  <a:lnTo>
                    <a:pt x="13" y="1596"/>
                  </a:lnTo>
                  <a:lnTo>
                    <a:pt x="30" y="1489"/>
                  </a:lnTo>
                  <a:lnTo>
                    <a:pt x="52" y="1384"/>
                  </a:lnTo>
                  <a:lnTo>
                    <a:pt x="79" y="1282"/>
                  </a:lnTo>
                  <a:lnTo>
                    <a:pt x="114" y="1182"/>
                  </a:lnTo>
                  <a:lnTo>
                    <a:pt x="153" y="1085"/>
                  </a:lnTo>
                  <a:lnTo>
                    <a:pt x="197" y="991"/>
                  </a:lnTo>
                  <a:lnTo>
                    <a:pt x="248" y="899"/>
                  </a:lnTo>
                  <a:lnTo>
                    <a:pt x="303" y="812"/>
                  </a:lnTo>
                  <a:lnTo>
                    <a:pt x="363" y="727"/>
                  </a:lnTo>
                  <a:lnTo>
                    <a:pt x="427" y="647"/>
                  </a:lnTo>
                  <a:lnTo>
                    <a:pt x="495" y="570"/>
                  </a:lnTo>
                  <a:lnTo>
                    <a:pt x="568" y="497"/>
                  </a:lnTo>
                  <a:lnTo>
                    <a:pt x="645" y="427"/>
                  </a:lnTo>
                  <a:lnTo>
                    <a:pt x="727" y="363"/>
                  </a:lnTo>
                  <a:lnTo>
                    <a:pt x="811" y="304"/>
                  </a:lnTo>
                  <a:lnTo>
                    <a:pt x="899" y="249"/>
                  </a:lnTo>
                  <a:lnTo>
                    <a:pt x="989" y="199"/>
                  </a:lnTo>
                  <a:lnTo>
                    <a:pt x="1084" y="154"/>
                  </a:lnTo>
                  <a:lnTo>
                    <a:pt x="1181" y="114"/>
                  </a:lnTo>
                  <a:lnTo>
                    <a:pt x="1281" y="81"/>
                  </a:lnTo>
                  <a:lnTo>
                    <a:pt x="1383" y="52"/>
                  </a:lnTo>
                  <a:lnTo>
                    <a:pt x="1488" y="30"/>
                  </a:lnTo>
                  <a:lnTo>
                    <a:pt x="1594" y="14"/>
                  </a:lnTo>
                  <a:lnTo>
                    <a:pt x="1703" y="4"/>
                  </a:lnTo>
                  <a:lnTo>
                    <a:pt x="1813"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52" name="Freeform 27"/>
            <p:cNvSpPr/>
            <p:nvPr/>
          </p:nvSpPr>
          <p:spPr bwMode="auto">
            <a:xfrm>
              <a:off x="6521450" y="7439025"/>
              <a:ext cx="1149350" cy="196850"/>
            </a:xfrm>
            <a:custGeom>
              <a:avLst/>
              <a:gdLst>
                <a:gd name="T0" fmla="*/ 2404 w 3622"/>
                <a:gd name="T1" fmla="*/ 25 h 616"/>
                <a:gd name="T2" fmla="*/ 2583 w 3622"/>
                <a:gd name="T3" fmla="*/ 130 h 616"/>
                <a:gd name="T4" fmla="*/ 2716 w 3622"/>
                <a:gd name="T5" fmla="*/ 205 h 616"/>
                <a:gd name="T6" fmla="*/ 2889 w 3622"/>
                <a:gd name="T7" fmla="*/ 68 h 616"/>
                <a:gd name="T8" fmla="*/ 3111 w 3622"/>
                <a:gd name="T9" fmla="*/ 17 h 616"/>
                <a:gd name="T10" fmla="*/ 3336 w 3622"/>
                <a:gd name="T11" fmla="*/ 70 h 616"/>
                <a:gd name="T12" fmla="*/ 3510 w 3622"/>
                <a:gd name="T13" fmla="*/ 211 h 616"/>
                <a:gd name="T14" fmla="*/ 3609 w 3622"/>
                <a:gd name="T15" fmla="*/ 418 h 616"/>
                <a:gd name="T16" fmla="*/ 3612 w 3622"/>
                <a:gd name="T17" fmla="*/ 577 h 616"/>
                <a:gd name="T18" fmla="*/ 3543 w 3622"/>
                <a:gd name="T19" fmla="*/ 616 h 616"/>
                <a:gd name="T20" fmla="*/ 3473 w 3622"/>
                <a:gd name="T21" fmla="*/ 577 h 616"/>
                <a:gd name="T22" fmla="*/ 3450 w 3622"/>
                <a:gd name="T23" fmla="*/ 441 h 616"/>
                <a:gd name="T24" fmla="*/ 3360 w 3622"/>
                <a:gd name="T25" fmla="*/ 282 h 616"/>
                <a:gd name="T26" fmla="*/ 3203 w 3622"/>
                <a:gd name="T27" fmla="*/ 190 h 616"/>
                <a:gd name="T28" fmla="*/ 3017 w 3622"/>
                <a:gd name="T29" fmla="*/ 190 h 616"/>
                <a:gd name="T30" fmla="*/ 2860 w 3622"/>
                <a:gd name="T31" fmla="*/ 282 h 616"/>
                <a:gd name="T32" fmla="*/ 2770 w 3622"/>
                <a:gd name="T33" fmla="*/ 441 h 616"/>
                <a:gd name="T34" fmla="*/ 2747 w 3622"/>
                <a:gd name="T35" fmla="*/ 577 h 616"/>
                <a:gd name="T36" fmla="*/ 2677 w 3622"/>
                <a:gd name="T37" fmla="*/ 616 h 616"/>
                <a:gd name="T38" fmla="*/ 2608 w 3622"/>
                <a:gd name="T39" fmla="*/ 577 h 616"/>
                <a:gd name="T40" fmla="*/ 2594 w 3622"/>
                <a:gd name="T41" fmla="*/ 470 h 616"/>
                <a:gd name="T42" fmla="*/ 2524 w 3622"/>
                <a:gd name="T43" fmla="*/ 299 h 616"/>
                <a:gd name="T44" fmla="*/ 2381 w 3622"/>
                <a:gd name="T45" fmla="*/ 187 h 616"/>
                <a:gd name="T46" fmla="*/ 2196 w 3622"/>
                <a:gd name="T47" fmla="*/ 163 h 616"/>
                <a:gd name="T48" fmla="*/ 2028 w 3622"/>
                <a:gd name="T49" fmla="*/ 235 h 616"/>
                <a:gd name="T50" fmla="*/ 1919 w 3622"/>
                <a:gd name="T51" fmla="*/ 379 h 616"/>
                <a:gd name="T52" fmla="*/ 1892 w 3622"/>
                <a:gd name="T53" fmla="*/ 536 h 616"/>
                <a:gd name="T54" fmla="*/ 1852 w 3622"/>
                <a:gd name="T55" fmla="*/ 605 h 616"/>
                <a:gd name="T56" fmla="*/ 1771 w 3622"/>
                <a:gd name="T57" fmla="*/ 605 h 616"/>
                <a:gd name="T58" fmla="*/ 1732 w 3622"/>
                <a:gd name="T59" fmla="*/ 536 h 616"/>
                <a:gd name="T60" fmla="*/ 1683 w 3622"/>
                <a:gd name="T61" fmla="*/ 355 h 616"/>
                <a:gd name="T62" fmla="*/ 1556 w 3622"/>
                <a:gd name="T63" fmla="*/ 227 h 616"/>
                <a:gd name="T64" fmla="*/ 1379 w 3622"/>
                <a:gd name="T65" fmla="*/ 177 h 616"/>
                <a:gd name="T66" fmla="*/ 1201 w 3622"/>
                <a:gd name="T67" fmla="*/ 227 h 616"/>
                <a:gd name="T68" fmla="*/ 1074 w 3622"/>
                <a:gd name="T69" fmla="*/ 355 h 616"/>
                <a:gd name="T70" fmla="*/ 1026 w 3622"/>
                <a:gd name="T71" fmla="*/ 536 h 616"/>
                <a:gd name="T72" fmla="*/ 986 w 3622"/>
                <a:gd name="T73" fmla="*/ 605 h 616"/>
                <a:gd name="T74" fmla="*/ 906 w 3622"/>
                <a:gd name="T75" fmla="*/ 605 h 616"/>
                <a:gd name="T76" fmla="*/ 866 w 3622"/>
                <a:gd name="T77" fmla="*/ 536 h 616"/>
                <a:gd name="T78" fmla="*/ 817 w 3622"/>
                <a:gd name="T79" fmla="*/ 355 h 616"/>
                <a:gd name="T80" fmla="*/ 690 w 3622"/>
                <a:gd name="T81" fmla="*/ 227 h 616"/>
                <a:gd name="T82" fmla="*/ 513 w 3622"/>
                <a:gd name="T83" fmla="*/ 177 h 616"/>
                <a:gd name="T84" fmla="*/ 335 w 3622"/>
                <a:gd name="T85" fmla="*/ 227 h 616"/>
                <a:gd name="T86" fmla="*/ 208 w 3622"/>
                <a:gd name="T87" fmla="*/ 355 h 616"/>
                <a:gd name="T88" fmla="*/ 160 w 3622"/>
                <a:gd name="T89" fmla="*/ 536 h 616"/>
                <a:gd name="T90" fmla="*/ 120 w 3622"/>
                <a:gd name="T91" fmla="*/ 605 h 616"/>
                <a:gd name="T92" fmla="*/ 40 w 3622"/>
                <a:gd name="T93" fmla="*/ 605 h 616"/>
                <a:gd name="T94" fmla="*/ 0 w 3622"/>
                <a:gd name="T95" fmla="*/ 536 h 616"/>
                <a:gd name="T96" fmla="*/ 52 w 3622"/>
                <a:gd name="T97" fmla="*/ 308 h 616"/>
                <a:gd name="T98" fmla="*/ 192 w 3622"/>
                <a:gd name="T99" fmla="*/ 132 h 616"/>
                <a:gd name="T100" fmla="*/ 395 w 3622"/>
                <a:gd name="T101" fmla="*/ 32 h 616"/>
                <a:gd name="T102" fmla="*/ 630 w 3622"/>
                <a:gd name="T103" fmla="*/ 32 h 616"/>
                <a:gd name="T104" fmla="*/ 833 w 3622"/>
                <a:gd name="T105" fmla="*/ 131 h 616"/>
                <a:gd name="T106" fmla="*/ 978 w 3622"/>
                <a:gd name="T107" fmla="*/ 211 h 616"/>
                <a:gd name="T108" fmla="*/ 1154 w 3622"/>
                <a:gd name="T109" fmla="*/ 70 h 616"/>
                <a:gd name="T110" fmla="*/ 1379 w 3622"/>
                <a:gd name="T111" fmla="*/ 17 h 616"/>
                <a:gd name="T112" fmla="*/ 1599 w 3622"/>
                <a:gd name="T113" fmla="*/ 68 h 616"/>
                <a:gd name="T114" fmla="*/ 1773 w 3622"/>
                <a:gd name="T115" fmla="*/ 205 h 616"/>
                <a:gd name="T116" fmla="*/ 1905 w 3622"/>
                <a:gd name="T117" fmla="*/ 130 h 616"/>
                <a:gd name="T118" fmla="*/ 2085 w 3622"/>
                <a:gd name="T119" fmla="*/ 2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2" h="616">
                  <a:moveTo>
                    <a:pt x="2245" y="0"/>
                  </a:moveTo>
                  <a:lnTo>
                    <a:pt x="2299" y="2"/>
                  </a:lnTo>
                  <a:lnTo>
                    <a:pt x="2353" y="11"/>
                  </a:lnTo>
                  <a:lnTo>
                    <a:pt x="2404" y="25"/>
                  </a:lnTo>
                  <a:lnTo>
                    <a:pt x="2453" y="45"/>
                  </a:lnTo>
                  <a:lnTo>
                    <a:pt x="2499" y="68"/>
                  </a:lnTo>
                  <a:lnTo>
                    <a:pt x="2542" y="97"/>
                  </a:lnTo>
                  <a:lnTo>
                    <a:pt x="2583" y="130"/>
                  </a:lnTo>
                  <a:lnTo>
                    <a:pt x="2621" y="166"/>
                  </a:lnTo>
                  <a:lnTo>
                    <a:pt x="2654" y="206"/>
                  </a:lnTo>
                  <a:lnTo>
                    <a:pt x="2683" y="249"/>
                  </a:lnTo>
                  <a:lnTo>
                    <a:pt x="2716" y="205"/>
                  </a:lnTo>
                  <a:lnTo>
                    <a:pt x="2753" y="164"/>
                  </a:lnTo>
                  <a:lnTo>
                    <a:pt x="2795" y="127"/>
                  </a:lnTo>
                  <a:lnTo>
                    <a:pt x="2840" y="96"/>
                  </a:lnTo>
                  <a:lnTo>
                    <a:pt x="2889" y="68"/>
                  </a:lnTo>
                  <a:lnTo>
                    <a:pt x="2941" y="46"/>
                  </a:lnTo>
                  <a:lnTo>
                    <a:pt x="2995" y="30"/>
                  </a:lnTo>
                  <a:lnTo>
                    <a:pt x="3051" y="20"/>
                  </a:lnTo>
                  <a:lnTo>
                    <a:pt x="3111" y="17"/>
                  </a:lnTo>
                  <a:lnTo>
                    <a:pt x="3170" y="20"/>
                  </a:lnTo>
                  <a:lnTo>
                    <a:pt x="3227" y="32"/>
                  </a:lnTo>
                  <a:lnTo>
                    <a:pt x="3283" y="48"/>
                  </a:lnTo>
                  <a:lnTo>
                    <a:pt x="3336" y="70"/>
                  </a:lnTo>
                  <a:lnTo>
                    <a:pt x="3385" y="98"/>
                  </a:lnTo>
                  <a:lnTo>
                    <a:pt x="3430" y="132"/>
                  </a:lnTo>
                  <a:lnTo>
                    <a:pt x="3472" y="169"/>
                  </a:lnTo>
                  <a:lnTo>
                    <a:pt x="3510" y="211"/>
                  </a:lnTo>
                  <a:lnTo>
                    <a:pt x="3543" y="258"/>
                  </a:lnTo>
                  <a:lnTo>
                    <a:pt x="3571" y="308"/>
                  </a:lnTo>
                  <a:lnTo>
                    <a:pt x="3593" y="361"/>
                  </a:lnTo>
                  <a:lnTo>
                    <a:pt x="3609" y="418"/>
                  </a:lnTo>
                  <a:lnTo>
                    <a:pt x="3619" y="476"/>
                  </a:lnTo>
                  <a:lnTo>
                    <a:pt x="3622" y="536"/>
                  </a:lnTo>
                  <a:lnTo>
                    <a:pt x="3620" y="558"/>
                  </a:lnTo>
                  <a:lnTo>
                    <a:pt x="3612" y="577"/>
                  </a:lnTo>
                  <a:lnTo>
                    <a:pt x="3599" y="593"/>
                  </a:lnTo>
                  <a:lnTo>
                    <a:pt x="3584" y="605"/>
                  </a:lnTo>
                  <a:lnTo>
                    <a:pt x="3564" y="613"/>
                  </a:lnTo>
                  <a:lnTo>
                    <a:pt x="3543" y="616"/>
                  </a:lnTo>
                  <a:lnTo>
                    <a:pt x="3522" y="613"/>
                  </a:lnTo>
                  <a:lnTo>
                    <a:pt x="3502" y="605"/>
                  </a:lnTo>
                  <a:lnTo>
                    <a:pt x="3487" y="593"/>
                  </a:lnTo>
                  <a:lnTo>
                    <a:pt x="3473" y="577"/>
                  </a:lnTo>
                  <a:lnTo>
                    <a:pt x="3466" y="558"/>
                  </a:lnTo>
                  <a:lnTo>
                    <a:pt x="3462" y="536"/>
                  </a:lnTo>
                  <a:lnTo>
                    <a:pt x="3459" y="487"/>
                  </a:lnTo>
                  <a:lnTo>
                    <a:pt x="3450" y="441"/>
                  </a:lnTo>
                  <a:lnTo>
                    <a:pt x="3435" y="397"/>
                  </a:lnTo>
                  <a:lnTo>
                    <a:pt x="3415" y="355"/>
                  </a:lnTo>
                  <a:lnTo>
                    <a:pt x="3390" y="317"/>
                  </a:lnTo>
                  <a:lnTo>
                    <a:pt x="3360" y="282"/>
                  </a:lnTo>
                  <a:lnTo>
                    <a:pt x="3326" y="252"/>
                  </a:lnTo>
                  <a:lnTo>
                    <a:pt x="3288" y="227"/>
                  </a:lnTo>
                  <a:lnTo>
                    <a:pt x="3247" y="206"/>
                  </a:lnTo>
                  <a:lnTo>
                    <a:pt x="3203" y="190"/>
                  </a:lnTo>
                  <a:lnTo>
                    <a:pt x="3158" y="180"/>
                  </a:lnTo>
                  <a:lnTo>
                    <a:pt x="3111" y="177"/>
                  </a:lnTo>
                  <a:lnTo>
                    <a:pt x="3062" y="180"/>
                  </a:lnTo>
                  <a:lnTo>
                    <a:pt x="3017" y="190"/>
                  </a:lnTo>
                  <a:lnTo>
                    <a:pt x="2973" y="206"/>
                  </a:lnTo>
                  <a:lnTo>
                    <a:pt x="2932" y="227"/>
                  </a:lnTo>
                  <a:lnTo>
                    <a:pt x="2894" y="252"/>
                  </a:lnTo>
                  <a:lnTo>
                    <a:pt x="2860" y="282"/>
                  </a:lnTo>
                  <a:lnTo>
                    <a:pt x="2830" y="317"/>
                  </a:lnTo>
                  <a:lnTo>
                    <a:pt x="2805" y="355"/>
                  </a:lnTo>
                  <a:lnTo>
                    <a:pt x="2785" y="397"/>
                  </a:lnTo>
                  <a:lnTo>
                    <a:pt x="2770" y="441"/>
                  </a:lnTo>
                  <a:lnTo>
                    <a:pt x="2761" y="487"/>
                  </a:lnTo>
                  <a:lnTo>
                    <a:pt x="2758" y="536"/>
                  </a:lnTo>
                  <a:lnTo>
                    <a:pt x="2754" y="558"/>
                  </a:lnTo>
                  <a:lnTo>
                    <a:pt x="2747" y="577"/>
                  </a:lnTo>
                  <a:lnTo>
                    <a:pt x="2733" y="593"/>
                  </a:lnTo>
                  <a:lnTo>
                    <a:pt x="2718" y="605"/>
                  </a:lnTo>
                  <a:lnTo>
                    <a:pt x="2698" y="613"/>
                  </a:lnTo>
                  <a:lnTo>
                    <a:pt x="2677" y="616"/>
                  </a:lnTo>
                  <a:lnTo>
                    <a:pt x="2656" y="613"/>
                  </a:lnTo>
                  <a:lnTo>
                    <a:pt x="2637" y="605"/>
                  </a:lnTo>
                  <a:lnTo>
                    <a:pt x="2621" y="593"/>
                  </a:lnTo>
                  <a:lnTo>
                    <a:pt x="2608" y="577"/>
                  </a:lnTo>
                  <a:lnTo>
                    <a:pt x="2600" y="558"/>
                  </a:lnTo>
                  <a:lnTo>
                    <a:pt x="2598" y="536"/>
                  </a:lnTo>
                  <a:lnTo>
                    <a:pt x="2598" y="518"/>
                  </a:lnTo>
                  <a:lnTo>
                    <a:pt x="2594" y="470"/>
                  </a:lnTo>
                  <a:lnTo>
                    <a:pt x="2584" y="423"/>
                  </a:lnTo>
                  <a:lnTo>
                    <a:pt x="2569" y="379"/>
                  </a:lnTo>
                  <a:lnTo>
                    <a:pt x="2549" y="337"/>
                  </a:lnTo>
                  <a:lnTo>
                    <a:pt x="2524" y="299"/>
                  </a:lnTo>
                  <a:lnTo>
                    <a:pt x="2494" y="264"/>
                  </a:lnTo>
                  <a:lnTo>
                    <a:pt x="2460" y="235"/>
                  </a:lnTo>
                  <a:lnTo>
                    <a:pt x="2422" y="208"/>
                  </a:lnTo>
                  <a:lnTo>
                    <a:pt x="2381" y="187"/>
                  </a:lnTo>
                  <a:lnTo>
                    <a:pt x="2338" y="173"/>
                  </a:lnTo>
                  <a:lnTo>
                    <a:pt x="2292" y="163"/>
                  </a:lnTo>
                  <a:lnTo>
                    <a:pt x="2245" y="159"/>
                  </a:lnTo>
                  <a:lnTo>
                    <a:pt x="2196" y="163"/>
                  </a:lnTo>
                  <a:lnTo>
                    <a:pt x="2151" y="173"/>
                  </a:lnTo>
                  <a:lnTo>
                    <a:pt x="2107" y="187"/>
                  </a:lnTo>
                  <a:lnTo>
                    <a:pt x="2066" y="208"/>
                  </a:lnTo>
                  <a:lnTo>
                    <a:pt x="2028" y="235"/>
                  </a:lnTo>
                  <a:lnTo>
                    <a:pt x="1995" y="264"/>
                  </a:lnTo>
                  <a:lnTo>
                    <a:pt x="1966" y="299"/>
                  </a:lnTo>
                  <a:lnTo>
                    <a:pt x="1940" y="337"/>
                  </a:lnTo>
                  <a:lnTo>
                    <a:pt x="1919" y="379"/>
                  </a:lnTo>
                  <a:lnTo>
                    <a:pt x="1904" y="423"/>
                  </a:lnTo>
                  <a:lnTo>
                    <a:pt x="1895" y="470"/>
                  </a:lnTo>
                  <a:lnTo>
                    <a:pt x="1892" y="518"/>
                  </a:lnTo>
                  <a:lnTo>
                    <a:pt x="1892" y="536"/>
                  </a:lnTo>
                  <a:lnTo>
                    <a:pt x="1888" y="558"/>
                  </a:lnTo>
                  <a:lnTo>
                    <a:pt x="1881" y="577"/>
                  </a:lnTo>
                  <a:lnTo>
                    <a:pt x="1869" y="593"/>
                  </a:lnTo>
                  <a:lnTo>
                    <a:pt x="1852" y="605"/>
                  </a:lnTo>
                  <a:lnTo>
                    <a:pt x="1833" y="613"/>
                  </a:lnTo>
                  <a:lnTo>
                    <a:pt x="1811" y="616"/>
                  </a:lnTo>
                  <a:lnTo>
                    <a:pt x="1790" y="613"/>
                  </a:lnTo>
                  <a:lnTo>
                    <a:pt x="1771" y="605"/>
                  </a:lnTo>
                  <a:lnTo>
                    <a:pt x="1755" y="593"/>
                  </a:lnTo>
                  <a:lnTo>
                    <a:pt x="1743" y="577"/>
                  </a:lnTo>
                  <a:lnTo>
                    <a:pt x="1734" y="558"/>
                  </a:lnTo>
                  <a:lnTo>
                    <a:pt x="1732" y="536"/>
                  </a:lnTo>
                  <a:lnTo>
                    <a:pt x="1728" y="487"/>
                  </a:lnTo>
                  <a:lnTo>
                    <a:pt x="1719" y="441"/>
                  </a:lnTo>
                  <a:lnTo>
                    <a:pt x="1704" y="397"/>
                  </a:lnTo>
                  <a:lnTo>
                    <a:pt x="1683" y="355"/>
                  </a:lnTo>
                  <a:lnTo>
                    <a:pt x="1658" y="317"/>
                  </a:lnTo>
                  <a:lnTo>
                    <a:pt x="1628" y="282"/>
                  </a:lnTo>
                  <a:lnTo>
                    <a:pt x="1594" y="252"/>
                  </a:lnTo>
                  <a:lnTo>
                    <a:pt x="1556" y="227"/>
                  </a:lnTo>
                  <a:lnTo>
                    <a:pt x="1516" y="206"/>
                  </a:lnTo>
                  <a:lnTo>
                    <a:pt x="1473" y="190"/>
                  </a:lnTo>
                  <a:lnTo>
                    <a:pt x="1426" y="180"/>
                  </a:lnTo>
                  <a:lnTo>
                    <a:pt x="1379" y="177"/>
                  </a:lnTo>
                  <a:lnTo>
                    <a:pt x="1330" y="180"/>
                  </a:lnTo>
                  <a:lnTo>
                    <a:pt x="1285" y="190"/>
                  </a:lnTo>
                  <a:lnTo>
                    <a:pt x="1241" y="206"/>
                  </a:lnTo>
                  <a:lnTo>
                    <a:pt x="1201" y="227"/>
                  </a:lnTo>
                  <a:lnTo>
                    <a:pt x="1164" y="252"/>
                  </a:lnTo>
                  <a:lnTo>
                    <a:pt x="1130" y="282"/>
                  </a:lnTo>
                  <a:lnTo>
                    <a:pt x="1100" y="317"/>
                  </a:lnTo>
                  <a:lnTo>
                    <a:pt x="1074" y="355"/>
                  </a:lnTo>
                  <a:lnTo>
                    <a:pt x="1053" y="397"/>
                  </a:lnTo>
                  <a:lnTo>
                    <a:pt x="1038" y="441"/>
                  </a:lnTo>
                  <a:lnTo>
                    <a:pt x="1029" y="487"/>
                  </a:lnTo>
                  <a:lnTo>
                    <a:pt x="1026" y="536"/>
                  </a:lnTo>
                  <a:lnTo>
                    <a:pt x="1023" y="558"/>
                  </a:lnTo>
                  <a:lnTo>
                    <a:pt x="1015" y="577"/>
                  </a:lnTo>
                  <a:lnTo>
                    <a:pt x="1003" y="593"/>
                  </a:lnTo>
                  <a:lnTo>
                    <a:pt x="986" y="605"/>
                  </a:lnTo>
                  <a:lnTo>
                    <a:pt x="967" y="613"/>
                  </a:lnTo>
                  <a:lnTo>
                    <a:pt x="945" y="616"/>
                  </a:lnTo>
                  <a:lnTo>
                    <a:pt x="924" y="613"/>
                  </a:lnTo>
                  <a:lnTo>
                    <a:pt x="906" y="605"/>
                  </a:lnTo>
                  <a:lnTo>
                    <a:pt x="889" y="593"/>
                  </a:lnTo>
                  <a:lnTo>
                    <a:pt x="877" y="577"/>
                  </a:lnTo>
                  <a:lnTo>
                    <a:pt x="869" y="558"/>
                  </a:lnTo>
                  <a:lnTo>
                    <a:pt x="866" y="536"/>
                  </a:lnTo>
                  <a:lnTo>
                    <a:pt x="863" y="487"/>
                  </a:lnTo>
                  <a:lnTo>
                    <a:pt x="853" y="441"/>
                  </a:lnTo>
                  <a:lnTo>
                    <a:pt x="838" y="397"/>
                  </a:lnTo>
                  <a:lnTo>
                    <a:pt x="817" y="355"/>
                  </a:lnTo>
                  <a:lnTo>
                    <a:pt x="792" y="317"/>
                  </a:lnTo>
                  <a:lnTo>
                    <a:pt x="762" y="282"/>
                  </a:lnTo>
                  <a:lnTo>
                    <a:pt x="728" y="252"/>
                  </a:lnTo>
                  <a:lnTo>
                    <a:pt x="690" y="227"/>
                  </a:lnTo>
                  <a:lnTo>
                    <a:pt x="650" y="206"/>
                  </a:lnTo>
                  <a:lnTo>
                    <a:pt x="607" y="190"/>
                  </a:lnTo>
                  <a:lnTo>
                    <a:pt x="560" y="180"/>
                  </a:lnTo>
                  <a:lnTo>
                    <a:pt x="513" y="177"/>
                  </a:lnTo>
                  <a:lnTo>
                    <a:pt x="465" y="180"/>
                  </a:lnTo>
                  <a:lnTo>
                    <a:pt x="419" y="190"/>
                  </a:lnTo>
                  <a:lnTo>
                    <a:pt x="376" y="206"/>
                  </a:lnTo>
                  <a:lnTo>
                    <a:pt x="335" y="227"/>
                  </a:lnTo>
                  <a:lnTo>
                    <a:pt x="298" y="252"/>
                  </a:lnTo>
                  <a:lnTo>
                    <a:pt x="264" y="282"/>
                  </a:lnTo>
                  <a:lnTo>
                    <a:pt x="234" y="317"/>
                  </a:lnTo>
                  <a:lnTo>
                    <a:pt x="208" y="355"/>
                  </a:lnTo>
                  <a:lnTo>
                    <a:pt x="188" y="397"/>
                  </a:lnTo>
                  <a:lnTo>
                    <a:pt x="173" y="441"/>
                  </a:lnTo>
                  <a:lnTo>
                    <a:pt x="163" y="487"/>
                  </a:lnTo>
                  <a:lnTo>
                    <a:pt x="160" y="536"/>
                  </a:lnTo>
                  <a:lnTo>
                    <a:pt x="157" y="558"/>
                  </a:lnTo>
                  <a:lnTo>
                    <a:pt x="149" y="577"/>
                  </a:lnTo>
                  <a:lnTo>
                    <a:pt x="137" y="593"/>
                  </a:lnTo>
                  <a:lnTo>
                    <a:pt x="120" y="605"/>
                  </a:lnTo>
                  <a:lnTo>
                    <a:pt x="101" y="613"/>
                  </a:lnTo>
                  <a:lnTo>
                    <a:pt x="81" y="616"/>
                  </a:lnTo>
                  <a:lnTo>
                    <a:pt x="58" y="613"/>
                  </a:lnTo>
                  <a:lnTo>
                    <a:pt x="40" y="605"/>
                  </a:lnTo>
                  <a:lnTo>
                    <a:pt x="23" y="593"/>
                  </a:lnTo>
                  <a:lnTo>
                    <a:pt x="11" y="577"/>
                  </a:lnTo>
                  <a:lnTo>
                    <a:pt x="3" y="558"/>
                  </a:lnTo>
                  <a:lnTo>
                    <a:pt x="0" y="536"/>
                  </a:lnTo>
                  <a:lnTo>
                    <a:pt x="3" y="476"/>
                  </a:lnTo>
                  <a:lnTo>
                    <a:pt x="13" y="418"/>
                  </a:lnTo>
                  <a:lnTo>
                    <a:pt x="30" y="361"/>
                  </a:lnTo>
                  <a:lnTo>
                    <a:pt x="52" y="308"/>
                  </a:lnTo>
                  <a:lnTo>
                    <a:pt x="79" y="258"/>
                  </a:lnTo>
                  <a:lnTo>
                    <a:pt x="113" y="211"/>
                  </a:lnTo>
                  <a:lnTo>
                    <a:pt x="150" y="169"/>
                  </a:lnTo>
                  <a:lnTo>
                    <a:pt x="192" y="132"/>
                  </a:lnTo>
                  <a:lnTo>
                    <a:pt x="238" y="98"/>
                  </a:lnTo>
                  <a:lnTo>
                    <a:pt x="288" y="70"/>
                  </a:lnTo>
                  <a:lnTo>
                    <a:pt x="340" y="48"/>
                  </a:lnTo>
                  <a:lnTo>
                    <a:pt x="395" y="32"/>
                  </a:lnTo>
                  <a:lnTo>
                    <a:pt x="453" y="20"/>
                  </a:lnTo>
                  <a:lnTo>
                    <a:pt x="513" y="17"/>
                  </a:lnTo>
                  <a:lnTo>
                    <a:pt x="572" y="20"/>
                  </a:lnTo>
                  <a:lnTo>
                    <a:pt x="630" y="32"/>
                  </a:lnTo>
                  <a:lnTo>
                    <a:pt x="685" y="48"/>
                  </a:lnTo>
                  <a:lnTo>
                    <a:pt x="738" y="70"/>
                  </a:lnTo>
                  <a:lnTo>
                    <a:pt x="788" y="98"/>
                  </a:lnTo>
                  <a:lnTo>
                    <a:pt x="833" y="131"/>
                  </a:lnTo>
                  <a:lnTo>
                    <a:pt x="875" y="169"/>
                  </a:lnTo>
                  <a:lnTo>
                    <a:pt x="913" y="211"/>
                  </a:lnTo>
                  <a:lnTo>
                    <a:pt x="945" y="258"/>
                  </a:lnTo>
                  <a:lnTo>
                    <a:pt x="978" y="211"/>
                  </a:lnTo>
                  <a:lnTo>
                    <a:pt x="1016" y="169"/>
                  </a:lnTo>
                  <a:lnTo>
                    <a:pt x="1058" y="131"/>
                  </a:lnTo>
                  <a:lnTo>
                    <a:pt x="1104" y="98"/>
                  </a:lnTo>
                  <a:lnTo>
                    <a:pt x="1154" y="70"/>
                  </a:lnTo>
                  <a:lnTo>
                    <a:pt x="1206" y="48"/>
                  </a:lnTo>
                  <a:lnTo>
                    <a:pt x="1261" y="32"/>
                  </a:lnTo>
                  <a:lnTo>
                    <a:pt x="1319" y="20"/>
                  </a:lnTo>
                  <a:lnTo>
                    <a:pt x="1379" y="17"/>
                  </a:lnTo>
                  <a:lnTo>
                    <a:pt x="1437" y="20"/>
                  </a:lnTo>
                  <a:lnTo>
                    <a:pt x="1494" y="30"/>
                  </a:lnTo>
                  <a:lnTo>
                    <a:pt x="1548" y="46"/>
                  </a:lnTo>
                  <a:lnTo>
                    <a:pt x="1599" y="68"/>
                  </a:lnTo>
                  <a:lnTo>
                    <a:pt x="1648" y="96"/>
                  </a:lnTo>
                  <a:lnTo>
                    <a:pt x="1693" y="127"/>
                  </a:lnTo>
                  <a:lnTo>
                    <a:pt x="1735" y="164"/>
                  </a:lnTo>
                  <a:lnTo>
                    <a:pt x="1773" y="205"/>
                  </a:lnTo>
                  <a:lnTo>
                    <a:pt x="1806" y="249"/>
                  </a:lnTo>
                  <a:lnTo>
                    <a:pt x="1835" y="206"/>
                  </a:lnTo>
                  <a:lnTo>
                    <a:pt x="1869" y="166"/>
                  </a:lnTo>
                  <a:lnTo>
                    <a:pt x="1905" y="130"/>
                  </a:lnTo>
                  <a:lnTo>
                    <a:pt x="1946" y="97"/>
                  </a:lnTo>
                  <a:lnTo>
                    <a:pt x="1989" y="68"/>
                  </a:lnTo>
                  <a:lnTo>
                    <a:pt x="2036" y="45"/>
                  </a:lnTo>
                  <a:lnTo>
                    <a:pt x="2085" y="25"/>
                  </a:lnTo>
                  <a:lnTo>
                    <a:pt x="2137" y="11"/>
                  </a:lnTo>
                  <a:lnTo>
                    <a:pt x="2190" y="2"/>
                  </a:lnTo>
                  <a:lnTo>
                    <a:pt x="2245"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53" name="Freeform 28"/>
            <p:cNvSpPr/>
            <p:nvPr/>
          </p:nvSpPr>
          <p:spPr bwMode="auto">
            <a:xfrm>
              <a:off x="7070725" y="7569200"/>
              <a:ext cx="50800" cy="500063"/>
            </a:xfrm>
            <a:custGeom>
              <a:avLst/>
              <a:gdLst>
                <a:gd name="T0" fmla="*/ 79 w 159"/>
                <a:gd name="T1" fmla="*/ 0 h 1575"/>
                <a:gd name="T2" fmla="*/ 100 w 159"/>
                <a:gd name="T3" fmla="*/ 2 h 1575"/>
                <a:gd name="T4" fmla="*/ 120 w 159"/>
                <a:gd name="T5" fmla="*/ 11 h 1575"/>
                <a:gd name="T6" fmla="*/ 135 w 159"/>
                <a:gd name="T7" fmla="*/ 23 h 1575"/>
                <a:gd name="T8" fmla="*/ 148 w 159"/>
                <a:gd name="T9" fmla="*/ 39 h 1575"/>
                <a:gd name="T10" fmla="*/ 156 w 159"/>
                <a:gd name="T11" fmla="*/ 58 h 1575"/>
                <a:gd name="T12" fmla="*/ 159 w 159"/>
                <a:gd name="T13" fmla="*/ 79 h 1575"/>
                <a:gd name="T14" fmla="*/ 159 w 159"/>
                <a:gd name="T15" fmla="*/ 1496 h 1575"/>
                <a:gd name="T16" fmla="*/ 156 w 159"/>
                <a:gd name="T17" fmla="*/ 1517 h 1575"/>
                <a:gd name="T18" fmla="*/ 148 w 159"/>
                <a:gd name="T19" fmla="*/ 1535 h 1575"/>
                <a:gd name="T20" fmla="*/ 135 w 159"/>
                <a:gd name="T21" fmla="*/ 1552 h 1575"/>
                <a:gd name="T22" fmla="*/ 120 w 159"/>
                <a:gd name="T23" fmla="*/ 1564 h 1575"/>
                <a:gd name="T24" fmla="*/ 100 w 159"/>
                <a:gd name="T25" fmla="*/ 1573 h 1575"/>
                <a:gd name="T26" fmla="*/ 79 w 159"/>
                <a:gd name="T27" fmla="*/ 1575 h 1575"/>
                <a:gd name="T28" fmla="*/ 58 w 159"/>
                <a:gd name="T29" fmla="*/ 1573 h 1575"/>
                <a:gd name="T30" fmla="*/ 38 w 159"/>
                <a:gd name="T31" fmla="*/ 1564 h 1575"/>
                <a:gd name="T32" fmla="*/ 23 w 159"/>
                <a:gd name="T33" fmla="*/ 1552 h 1575"/>
                <a:gd name="T34" fmla="*/ 9 w 159"/>
                <a:gd name="T35" fmla="*/ 1535 h 1575"/>
                <a:gd name="T36" fmla="*/ 2 w 159"/>
                <a:gd name="T37" fmla="*/ 1517 h 1575"/>
                <a:gd name="T38" fmla="*/ 0 w 159"/>
                <a:gd name="T39" fmla="*/ 1496 h 1575"/>
                <a:gd name="T40" fmla="*/ 0 w 159"/>
                <a:gd name="T41" fmla="*/ 79 h 1575"/>
                <a:gd name="T42" fmla="*/ 2 w 159"/>
                <a:gd name="T43" fmla="*/ 58 h 1575"/>
                <a:gd name="T44" fmla="*/ 9 w 159"/>
                <a:gd name="T45" fmla="*/ 39 h 1575"/>
                <a:gd name="T46" fmla="*/ 23 w 159"/>
                <a:gd name="T47" fmla="*/ 23 h 1575"/>
                <a:gd name="T48" fmla="*/ 38 w 159"/>
                <a:gd name="T49" fmla="*/ 11 h 1575"/>
                <a:gd name="T50" fmla="*/ 58 w 159"/>
                <a:gd name="T51" fmla="*/ 2 h 1575"/>
                <a:gd name="T52" fmla="*/ 79 w 159"/>
                <a:gd name="T53"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575">
                  <a:moveTo>
                    <a:pt x="79" y="0"/>
                  </a:moveTo>
                  <a:lnTo>
                    <a:pt x="100" y="2"/>
                  </a:lnTo>
                  <a:lnTo>
                    <a:pt x="120" y="11"/>
                  </a:lnTo>
                  <a:lnTo>
                    <a:pt x="135" y="23"/>
                  </a:lnTo>
                  <a:lnTo>
                    <a:pt x="148" y="39"/>
                  </a:lnTo>
                  <a:lnTo>
                    <a:pt x="156" y="58"/>
                  </a:lnTo>
                  <a:lnTo>
                    <a:pt x="159" y="79"/>
                  </a:lnTo>
                  <a:lnTo>
                    <a:pt x="159" y="1496"/>
                  </a:lnTo>
                  <a:lnTo>
                    <a:pt x="156" y="1517"/>
                  </a:lnTo>
                  <a:lnTo>
                    <a:pt x="148" y="1535"/>
                  </a:lnTo>
                  <a:lnTo>
                    <a:pt x="135" y="1552"/>
                  </a:lnTo>
                  <a:lnTo>
                    <a:pt x="120" y="1564"/>
                  </a:lnTo>
                  <a:lnTo>
                    <a:pt x="100" y="1573"/>
                  </a:lnTo>
                  <a:lnTo>
                    <a:pt x="79" y="1575"/>
                  </a:lnTo>
                  <a:lnTo>
                    <a:pt x="58" y="1573"/>
                  </a:lnTo>
                  <a:lnTo>
                    <a:pt x="38" y="1564"/>
                  </a:lnTo>
                  <a:lnTo>
                    <a:pt x="23" y="1552"/>
                  </a:lnTo>
                  <a:lnTo>
                    <a:pt x="9" y="1535"/>
                  </a:lnTo>
                  <a:lnTo>
                    <a:pt x="2" y="1517"/>
                  </a:lnTo>
                  <a:lnTo>
                    <a:pt x="0" y="1496"/>
                  </a:lnTo>
                  <a:lnTo>
                    <a:pt x="0" y="79"/>
                  </a:lnTo>
                  <a:lnTo>
                    <a:pt x="2" y="58"/>
                  </a:lnTo>
                  <a:lnTo>
                    <a:pt x="9" y="39"/>
                  </a:lnTo>
                  <a:lnTo>
                    <a:pt x="23" y="23"/>
                  </a:lnTo>
                  <a:lnTo>
                    <a:pt x="38" y="11"/>
                  </a:lnTo>
                  <a:lnTo>
                    <a:pt x="58" y="2"/>
                  </a:lnTo>
                  <a:lnTo>
                    <a:pt x="79" y="0"/>
                  </a:lnTo>
                  <a:close/>
                </a:path>
              </a:pathLst>
            </a:custGeom>
            <a:grpFill/>
            <a:ln w="0">
              <a:noFill/>
              <a:prstDash val="solid"/>
              <a:round/>
            </a:ln>
          </p:spPr>
          <p:txBody>
            <a:bodyPr vert="horz" wrap="square" lIns="45715" tIns="22858" rIns="45715" bIns="22858" numCol="1" anchor="t" anchorCtr="0" compatLnSpc="1"/>
            <a:lstStyle/>
            <a:p>
              <a:endParaRPr lang="es-SV" sz="900"/>
            </a:p>
          </p:txBody>
        </p:sp>
        <p:sp>
          <p:nvSpPr>
            <p:cNvPr id="54" name="Freeform 29"/>
            <p:cNvSpPr/>
            <p:nvPr/>
          </p:nvSpPr>
          <p:spPr bwMode="auto">
            <a:xfrm>
              <a:off x="7070725" y="8018463"/>
              <a:ext cx="196850" cy="122238"/>
            </a:xfrm>
            <a:custGeom>
              <a:avLst/>
              <a:gdLst>
                <a:gd name="T0" fmla="*/ 100 w 621"/>
                <a:gd name="T1" fmla="*/ 3 h 386"/>
                <a:gd name="T2" fmla="*/ 135 w 621"/>
                <a:gd name="T3" fmla="*/ 23 h 386"/>
                <a:gd name="T4" fmla="*/ 156 w 621"/>
                <a:gd name="T5" fmla="*/ 59 h 386"/>
                <a:gd name="T6" fmla="*/ 162 w 621"/>
                <a:gd name="T7" fmla="*/ 109 h 386"/>
                <a:gd name="T8" fmla="*/ 184 w 621"/>
                <a:gd name="T9" fmla="*/ 161 h 386"/>
                <a:gd name="T10" fmla="*/ 223 w 621"/>
                <a:gd name="T11" fmla="*/ 201 h 386"/>
                <a:gd name="T12" fmla="*/ 275 w 621"/>
                <a:gd name="T13" fmla="*/ 223 h 386"/>
                <a:gd name="T14" fmla="*/ 316 w 621"/>
                <a:gd name="T15" fmla="*/ 226 h 386"/>
                <a:gd name="T16" fmla="*/ 372 w 621"/>
                <a:gd name="T17" fmla="*/ 214 h 386"/>
                <a:gd name="T18" fmla="*/ 419 w 621"/>
                <a:gd name="T19" fmla="*/ 183 h 386"/>
                <a:gd name="T20" fmla="*/ 450 w 621"/>
                <a:gd name="T21" fmla="*/ 137 h 386"/>
                <a:gd name="T22" fmla="*/ 461 w 621"/>
                <a:gd name="T23" fmla="*/ 81 h 386"/>
                <a:gd name="T24" fmla="*/ 472 w 621"/>
                <a:gd name="T25" fmla="*/ 40 h 386"/>
                <a:gd name="T26" fmla="*/ 500 w 621"/>
                <a:gd name="T27" fmla="*/ 11 h 386"/>
                <a:gd name="T28" fmla="*/ 541 w 621"/>
                <a:gd name="T29" fmla="*/ 0 h 386"/>
                <a:gd name="T30" fmla="*/ 582 w 621"/>
                <a:gd name="T31" fmla="*/ 11 h 386"/>
                <a:gd name="T32" fmla="*/ 611 w 621"/>
                <a:gd name="T33" fmla="*/ 40 h 386"/>
                <a:gd name="T34" fmla="*/ 621 w 621"/>
                <a:gd name="T35" fmla="*/ 81 h 386"/>
                <a:gd name="T36" fmla="*/ 608 w 621"/>
                <a:gd name="T37" fmla="*/ 169 h 386"/>
                <a:gd name="T38" fmla="*/ 572 w 621"/>
                <a:gd name="T39" fmla="*/ 246 h 386"/>
                <a:gd name="T40" fmla="*/ 516 w 621"/>
                <a:gd name="T41" fmla="*/ 311 h 386"/>
                <a:gd name="T42" fmla="*/ 444 w 621"/>
                <a:gd name="T43" fmla="*/ 358 h 386"/>
                <a:gd name="T44" fmla="*/ 361 w 621"/>
                <a:gd name="T45" fmla="*/ 383 h 386"/>
                <a:gd name="T46" fmla="*/ 304 w 621"/>
                <a:gd name="T47" fmla="*/ 386 h 386"/>
                <a:gd name="T48" fmla="*/ 217 w 621"/>
                <a:gd name="T49" fmla="*/ 373 h 386"/>
                <a:gd name="T50" fmla="*/ 139 w 621"/>
                <a:gd name="T51" fmla="*/ 337 h 386"/>
                <a:gd name="T52" fmla="*/ 75 w 621"/>
                <a:gd name="T53" fmla="*/ 280 h 386"/>
                <a:gd name="T54" fmla="*/ 27 w 621"/>
                <a:gd name="T55" fmla="*/ 209 h 386"/>
                <a:gd name="T56" fmla="*/ 3 w 621"/>
                <a:gd name="T57" fmla="*/ 126 h 386"/>
                <a:gd name="T58" fmla="*/ 2 w 621"/>
                <a:gd name="T59" fmla="*/ 59 h 386"/>
                <a:gd name="T60" fmla="*/ 23 w 621"/>
                <a:gd name="T61" fmla="*/ 23 h 386"/>
                <a:gd name="T62" fmla="*/ 58 w 621"/>
                <a:gd name="T63" fmla="*/ 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1" h="386">
                  <a:moveTo>
                    <a:pt x="79" y="0"/>
                  </a:moveTo>
                  <a:lnTo>
                    <a:pt x="100" y="3"/>
                  </a:lnTo>
                  <a:lnTo>
                    <a:pt x="120" y="11"/>
                  </a:lnTo>
                  <a:lnTo>
                    <a:pt x="135" y="23"/>
                  </a:lnTo>
                  <a:lnTo>
                    <a:pt x="148" y="40"/>
                  </a:lnTo>
                  <a:lnTo>
                    <a:pt x="156" y="59"/>
                  </a:lnTo>
                  <a:lnTo>
                    <a:pt x="159" y="81"/>
                  </a:lnTo>
                  <a:lnTo>
                    <a:pt x="162" y="109"/>
                  </a:lnTo>
                  <a:lnTo>
                    <a:pt x="171" y="137"/>
                  </a:lnTo>
                  <a:lnTo>
                    <a:pt x="184" y="161"/>
                  </a:lnTo>
                  <a:lnTo>
                    <a:pt x="201" y="183"/>
                  </a:lnTo>
                  <a:lnTo>
                    <a:pt x="223" y="201"/>
                  </a:lnTo>
                  <a:lnTo>
                    <a:pt x="248" y="214"/>
                  </a:lnTo>
                  <a:lnTo>
                    <a:pt x="275" y="223"/>
                  </a:lnTo>
                  <a:lnTo>
                    <a:pt x="304" y="226"/>
                  </a:lnTo>
                  <a:lnTo>
                    <a:pt x="316" y="226"/>
                  </a:lnTo>
                  <a:lnTo>
                    <a:pt x="345" y="223"/>
                  </a:lnTo>
                  <a:lnTo>
                    <a:pt x="372" y="214"/>
                  </a:lnTo>
                  <a:lnTo>
                    <a:pt x="397" y="201"/>
                  </a:lnTo>
                  <a:lnTo>
                    <a:pt x="419" y="183"/>
                  </a:lnTo>
                  <a:lnTo>
                    <a:pt x="436" y="161"/>
                  </a:lnTo>
                  <a:lnTo>
                    <a:pt x="450" y="137"/>
                  </a:lnTo>
                  <a:lnTo>
                    <a:pt x="458" y="109"/>
                  </a:lnTo>
                  <a:lnTo>
                    <a:pt x="461" y="81"/>
                  </a:lnTo>
                  <a:lnTo>
                    <a:pt x="464" y="59"/>
                  </a:lnTo>
                  <a:lnTo>
                    <a:pt x="472" y="40"/>
                  </a:lnTo>
                  <a:lnTo>
                    <a:pt x="485" y="23"/>
                  </a:lnTo>
                  <a:lnTo>
                    <a:pt x="500" y="11"/>
                  </a:lnTo>
                  <a:lnTo>
                    <a:pt x="520" y="3"/>
                  </a:lnTo>
                  <a:lnTo>
                    <a:pt x="541" y="0"/>
                  </a:lnTo>
                  <a:lnTo>
                    <a:pt x="562" y="3"/>
                  </a:lnTo>
                  <a:lnTo>
                    <a:pt x="582" y="11"/>
                  </a:lnTo>
                  <a:lnTo>
                    <a:pt x="597" y="23"/>
                  </a:lnTo>
                  <a:lnTo>
                    <a:pt x="611" y="40"/>
                  </a:lnTo>
                  <a:lnTo>
                    <a:pt x="618" y="59"/>
                  </a:lnTo>
                  <a:lnTo>
                    <a:pt x="621" y="81"/>
                  </a:lnTo>
                  <a:lnTo>
                    <a:pt x="617" y="126"/>
                  </a:lnTo>
                  <a:lnTo>
                    <a:pt x="608" y="169"/>
                  </a:lnTo>
                  <a:lnTo>
                    <a:pt x="593" y="209"/>
                  </a:lnTo>
                  <a:lnTo>
                    <a:pt x="572" y="246"/>
                  </a:lnTo>
                  <a:lnTo>
                    <a:pt x="547" y="280"/>
                  </a:lnTo>
                  <a:lnTo>
                    <a:pt x="516" y="311"/>
                  </a:lnTo>
                  <a:lnTo>
                    <a:pt x="482" y="337"/>
                  </a:lnTo>
                  <a:lnTo>
                    <a:pt x="444" y="358"/>
                  </a:lnTo>
                  <a:lnTo>
                    <a:pt x="404" y="373"/>
                  </a:lnTo>
                  <a:lnTo>
                    <a:pt x="361" y="383"/>
                  </a:lnTo>
                  <a:lnTo>
                    <a:pt x="316" y="386"/>
                  </a:lnTo>
                  <a:lnTo>
                    <a:pt x="304" y="386"/>
                  </a:lnTo>
                  <a:lnTo>
                    <a:pt x="260" y="383"/>
                  </a:lnTo>
                  <a:lnTo>
                    <a:pt x="217" y="373"/>
                  </a:lnTo>
                  <a:lnTo>
                    <a:pt x="176" y="358"/>
                  </a:lnTo>
                  <a:lnTo>
                    <a:pt x="139" y="337"/>
                  </a:lnTo>
                  <a:lnTo>
                    <a:pt x="104" y="311"/>
                  </a:lnTo>
                  <a:lnTo>
                    <a:pt x="75" y="280"/>
                  </a:lnTo>
                  <a:lnTo>
                    <a:pt x="48" y="246"/>
                  </a:lnTo>
                  <a:lnTo>
                    <a:pt x="27" y="209"/>
                  </a:lnTo>
                  <a:lnTo>
                    <a:pt x="12" y="169"/>
                  </a:lnTo>
                  <a:lnTo>
                    <a:pt x="3" y="126"/>
                  </a:lnTo>
                  <a:lnTo>
                    <a:pt x="0" y="81"/>
                  </a:lnTo>
                  <a:lnTo>
                    <a:pt x="2" y="59"/>
                  </a:lnTo>
                  <a:lnTo>
                    <a:pt x="9" y="40"/>
                  </a:lnTo>
                  <a:lnTo>
                    <a:pt x="23" y="23"/>
                  </a:lnTo>
                  <a:lnTo>
                    <a:pt x="39" y="11"/>
                  </a:lnTo>
                  <a:lnTo>
                    <a:pt x="58" y="3"/>
                  </a:lnTo>
                  <a:lnTo>
                    <a:pt x="79" y="0"/>
                  </a:lnTo>
                  <a:close/>
                </a:path>
              </a:pathLst>
            </a:custGeom>
            <a:grpFill/>
            <a:ln w="0">
              <a:noFill/>
              <a:prstDash val="solid"/>
              <a:round/>
            </a:ln>
          </p:spPr>
          <p:txBody>
            <a:bodyPr vert="horz" wrap="square" lIns="45715" tIns="22858" rIns="45715" bIns="22858" numCol="1" anchor="t" anchorCtr="0" compatLnSpc="1"/>
            <a:lstStyle/>
            <a:p>
              <a:endParaRPr lang="es-SV" sz="900"/>
            </a:p>
          </p:txBody>
        </p:sp>
      </p:grpSp>
      <p:sp>
        <p:nvSpPr>
          <p:cNvPr id="55" name="Textbox 1"/>
          <p:cNvSpPr/>
          <p:nvPr/>
        </p:nvSpPr>
        <p:spPr>
          <a:xfrm>
            <a:off x="9855993" y="1833327"/>
            <a:ext cx="1782075" cy="987648"/>
          </a:xfrm>
          <a:prstGeom prst="rect">
            <a:avLst/>
          </a:prstGeom>
        </p:spPr>
        <p:txBody>
          <a:bodyPr wrap="square" lIns="120846" tIns="60423" rIns="120846" bIns="60423">
            <a:spAutoFit/>
          </a:bodyPr>
          <a:lstStyle/>
          <a:p>
            <a:pPr>
              <a:lnSpc>
                <a:spcPct val="125000"/>
              </a:lnSpc>
            </a:pPr>
            <a:r>
              <a:rPr lang="en-US"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Results</a:t>
            </a:r>
          </a:p>
          <a:p>
            <a:pPr>
              <a:lnSpc>
                <a:spcPct val="125000"/>
              </a:lnSpc>
            </a:pPr>
            <a:r>
              <a:rPr lang="en-US" sz="900" dirty="0">
                <a:solidFill>
                  <a:schemeClr val="tx2"/>
                </a:solidFill>
                <a:latin typeface="PT Sans" panose="020B0503020203020204" pitchFamily="34" charset="0"/>
                <a:ea typeface="Segoe UI" panose="020B0502040204020203" pitchFamily="34" charset="0"/>
                <a:cs typeface="Helvetica" panose="020B0604020202020204" pitchFamily="34" charset="0"/>
              </a:rPr>
              <a:t>Imperdiet iaculis, ipsum. Sed  mauris. Integer </a:t>
            </a:r>
            <a:r>
              <a:rPr lang="en-US" sz="900" dirty="0" err="1">
                <a:solidFill>
                  <a:schemeClr val="tx2"/>
                </a:solidFill>
                <a:latin typeface="PT Sans" panose="020B0503020203020204" pitchFamily="34" charset="0"/>
                <a:ea typeface="Segoe UI" panose="020B0502040204020203" pitchFamily="34" charset="0"/>
                <a:cs typeface="Helvetica" panose="020B0604020202020204" pitchFamily="34" charset="0"/>
              </a:rPr>
              <a:t>sed</a:t>
            </a:r>
            <a:r>
              <a:rPr lang="en-US" sz="900" dirty="0">
                <a:solidFill>
                  <a:schemeClr val="tx2"/>
                </a:solidFill>
                <a:latin typeface="PT Sans" panose="020B0503020203020204" pitchFamily="34" charset="0"/>
                <a:ea typeface="Segoe UI" panose="020B0502040204020203" pitchFamily="34" charset="0"/>
                <a:cs typeface="Helvetica" panose="020B0604020202020204" pitchFamily="34" charset="0"/>
              </a:rPr>
              <a:t> aliquam.</a:t>
            </a:r>
          </a:p>
        </p:txBody>
      </p:sp>
      <p:sp>
        <p:nvSpPr>
          <p:cNvPr id="56" name="Textbox 1"/>
          <p:cNvSpPr/>
          <p:nvPr/>
        </p:nvSpPr>
        <p:spPr>
          <a:xfrm>
            <a:off x="8768932" y="1789169"/>
            <a:ext cx="1147495" cy="891468"/>
          </a:xfrm>
          <a:prstGeom prst="rect">
            <a:avLst/>
          </a:prstGeom>
        </p:spPr>
        <p:txBody>
          <a:bodyPr wrap="square" lIns="17998" tIns="60423" rIns="17998" bIns="60423">
            <a:spAutoFit/>
          </a:bodyPr>
          <a:lstStyle/>
          <a:p>
            <a:pPr algn="ctr">
              <a:lnSpc>
                <a:spcPct val="125000"/>
              </a:lnSpc>
            </a:pPr>
            <a:r>
              <a:rPr lang="en-US" sz="4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85</a:t>
            </a:r>
            <a:r>
              <a:rPr lang="en-US" sz="400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n-US" sz="330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7" name="Textbox 1"/>
          <p:cNvSpPr/>
          <p:nvPr/>
        </p:nvSpPr>
        <p:spPr>
          <a:xfrm>
            <a:off x="8032819" y="3130239"/>
            <a:ext cx="3488296" cy="1468549"/>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Praesent adipiscing. Phasellus ullamcorper. Integer ante arcu, accumsan a, consectetuer eget, posuere ut, mauris. Praesent adipiscing. Phasellus ullamcorper.</a:t>
            </a:r>
          </a:p>
        </p:txBody>
      </p:sp>
      <p:sp>
        <p:nvSpPr>
          <p:cNvPr id="6" name="5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8" name="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5" name="4 Marcador de número de diapositiva"/>
          <p:cNvSpPr>
            <a:spLocks noGrp="1"/>
          </p:cNvSpPr>
          <p:nvPr>
            <p:ph type="sldNum" sz="quarter" idx="12"/>
          </p:nvPr>
        </p:nvSpPr>
        <p:spPr/>
        <p:txBody>
          <a:bodyPr/>
          <a:lstStyle/>
          <a:p>
            <a:fld id="{FF439014-E629-42E3-A58B-61A0F1C8CFFE}" type="slidenum">
              <a:rPr lang="es-SV" smtClean="0"/>
              <a:t>2</a:t>
            </a:fld>
            <a:endParaRPr lang="es-SV"/>
          </a:p>
        </p:txBody>
      </p:sp>
      <p:sp>
        <p:nvSpPr>
          <p:cNvPr id="4" name="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750"/>
                                        <p:tgtEl>
                                          <p:spTgt spid="36"/>
                                        </p:tgtEl>
                                      </p:cBhvr>
                                    </p:animEffect>
                                  </p:childTnLst>
                                </p:cTn>
                              </p:par>
                              <p:par>
                                <p:cTn id="18" presetID="25" presetClass="entr" presetSubtype="0" fill="hold" grpId="0" nodeType="withEffect">
                                  <p:stCondLst>
                                    <p:cond delay="1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2"/>
                                        </p:tgtEl>
                                      </p:cBhvr>
                                    </p:animEffect>
                                  </p:childTnLst>
                                </p:cTn>
                              </p:par>
                              <p:par>
                                <p:cTn id="28" presetID="10" presetClass="entr" presetSubtype="0" fill="hold" grpId="0" nodeType="withEffect">
                                  <p:stCondLst>
                                    <p:cond delay="15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750"/>
                                        <p:tgtEl>
                                          <p:spTgt spid="42"/>
                                        </p:tgtEl>
                                      </p:cBhvr>
                                    </p:animEffect>
                                  </p:childTnLst>
                                </p:cTn>
                              </p:par>
                              <p:par>
                                <p:cTn id="31" presetID="25" presetClass="entr" presetSubtype="0"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childTnLst>
                                </p:cTn>
                              </p:par>
                              <p:par>
                                <p:cTn id="44" presetID="25" presetClass="entr" presetSubtype="0" fill="hold" grpId="0" nodeType="withEffect">
                                  <p:stCondLst>
                                    <p:cond delay="4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10" presetClass="entr" presetSubtype="0" fill="hold" grpId="0" nodeType="withEffect">
                                  <p:stCondLst>
                                    <p:cond delay="45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750"/>
                                        <p:tgtEl>
                                          <p:spTgt spid="44"/>
                                        </p:tgtEl>
                                      </p:cBhvr>
                                    </p:animEffect>
                                  </p:childTnLst>
                                </p:cTn>
                              </p:par>
                            </p:childTnLst>
                          </p:cTn>
                        </p:par>
                        <p:par>
                          <p:cTn id="57" fill="hold">
                            <p:stCondLst>
                              <p:cond delay="1000"/>
                            </p:stCondLst>
                            <p:childTnLst>
                              <p:par>
                                <p:cTn id="58" presetID="2" presetClass="entr" presetSubtype="4" decel="10000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15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par>
                                <p:cTn id="66" presetID="2" presetClass="entr" presetSubtype="4" decel="100000" fill="hold" nodeType="withEffect">
                                  <p:stCondLst>
                                    <p:cond delay="3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decel="100000" fill="hold" nodeType="withEffect">
                                  <p:stCondLst>
                                    <p:cond delay="45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cTn>
                              </p:par>
                            </p:childTnLst>
                          </p:cTn>
                        </p:par>
                        <p:par>
                          <p:cTn id="87" fill="hold">
                            <p:stCondLst>
                              <p:cond delay="2000"/>
                            </p:stCondLst>
                            <p:childTnLst>
                              <p:par>
                                <p:cTn id="88" presetID="16" presetClass="entr" presetSubtype="37"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barn(outVertical)">
                                      <p:cBhvr>
                                        <p:cTn id="90" dur="500"/>
                                        <p:tgtEl>
                                          <p:spTgt spid="49"/>
                                        </p:tgtEl>
                                      </p:cBhvr>
                                    </p:animEffect>
                                  </p:childTnLst>
                                </p:cTn>
                              </p:par>
                            </p:childTnLst>
                          </p:cTn>
                        </p:par>
                        <p:par>
                          <p:cTn id="91" fill="hold">
                            <p:stCondLst>
                              <p:cond delay="2500"/>
                            </p:stCondLst>
                            <p:childTnLst>
                              <p:par>
                                <p:cTn id="92" presetID="17" presetClass="entr" presetSubtype="10" fill="hold"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strVal val="#ppt_h"/>
                                          </p:val>
                                        </p:tav>
                                        <p:tav tm="100000">
                                          <p:val>
                                            <p:strVal val="#ppt_h"/>
                                          </p:val>
                                        </p:tav>
                                      </p:tavLst>
                                    </p:anim>
                                  </p:childTnLst>
                                </p:cTn>
                              </p:par>
                            </p:childTnLst>
                          </p:cTn>
                        </p:par>
                        <p:par>
                          <p:cTn id="96" fill="hold">
                            <p:stCondLst>
                              <p:cond delay="3000"/>
                            </p:stCondLst>
                            <p:childTnLst>
                              <p:par>
                                <p:cTn id="97" presetID="42" presetClass="entr" presetSubtype="0" fill="hold" grpId="0"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750"/>
                                        <p:tgtEl>
                                          <p:spTgt spid="56"/>
                                        </p:tgtEl>
                                      </p:cBhvr>
                                    </p:animEffect>
                                    <p:anim calcmode="lin" valueType="num">
                                      <p:cBhvr>
                                        <p:cTn id="100" dur="750" fill="hold"/>
                                        <p:tgtEl>
                                          <p:spTgt spid="56"/>
                                        </p:tgtEl>
                                        <p:attrNameLst>
                                          <p:attrName>ppt_x</p:attrName>
                                        </p:attrNameLst>
                                      </p:cBhvr>
                                      <p:tavLst>
                                        <p:tav tm="0">
                                          <p:val>
                                            <p:strVal val="#ppt_x"/>
                                          </p:val>
                                        </p:tav>
                                        <p:tav tm="100000">
                                          <p:val>
                                            <p:strVal val="#ppt_x"/>
                                          </p:val>
                                        </p:tav>
                                      </p:tavLst>
                                    </p:anim>
                                    <p:anim calcmode="lin" valueType="num">
                                      <p:cBhvr>
                                        <p:cTn id="101" dur="750" fill="hold"/>
                                        <p:tgtEl>
                                          <p:spTgt spid="5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750"/>
                                        <p:tgtEl>
                                          <p:spTgt spid="55"/>
                                        </p:tgtEl>
                                      </p:cBhvr>
                                    </p:animEffect>
                                    <p:anim calcmode="lin" valueType="num">
                                      <p:cBhvr>
                                        <p:cTn id="105" dur="750" fill="hold"/>
                                        <p:tgtEl>
                                          <p:spTgt spid="55"/>
                                        </p:tgtEl>
                                        <p:attrNameLst>
                                          <p:attrName>ppt_x</p:attrName>
                                        </p:attrNameLst>
                                      </p:cBhvr>
                                      <p:tavLst>
                                        <p:tav tm="0">
                                          <p:val>
                                            <p:strVal val="#ppt_x"/>
                                          </p:val>
                                        </p:tav>
                                        <p:tav tm="100000">
                                          <p:val>
                                            <p:strVal val="#ppt_x"/>
                                          </p:val>
                                        </p:tav>
                                      </p:tavLst>
                                    </p:anim>
                                    <p:anim calcmode="lin" valueType="num">
                                      <p:cBhvr>
                                        <p:cTn id="106" dur="750" fill="hold"/>
                                        <p:tgtEl>
                                          <p:spTgt spid="5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750"/>
                                        <p:tgtEl>
                                          <p:spTgt spid="57"/>
                                        </p:tgtEl>
                                      </p:cBhvr>
                                    </p:animEffect>
                                    <p:anim calcmode="lin" valueType="num">
                                      <p:cBhvr>
                                        <p:cTn id="110" dur="750" fill="hold"/>
                                        <p:tgtEl>
                                          <p:spTgt spid="57"/>
                                        </p:tgtEl>
                                        <p:attrNameLst>
                                          <p:attrName>ppt_x</p:attrName>
                                        </p:attrNameLst>
                                      </p:cBhvr>
                                      <p:tavLst>
                                        <p:tav tm="0">
                                          <p:val>
                                            <p:strVal val="#ppt_x"/>
                                          </p:val>
                                        </p:tav>
                                        <p:tav tm="100000">
                                          <p:val>
                                            <p:strVal val="#ppt_x"/>
                                          </p:val>
                                        </p:tav>
                                      </p:tavLst>
                                    </p:anim>
                                    <p:anim calcmode="lin" valueType="num">
                                      <p:cBhvr>
                                        <p:cTn id="111"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9" grpId="0" animBg="1"/>
      <p:bldP spid="7" grpId="0" animBg="1"/>
      <p:bldP spid="36" grpId="0"/>
      <p:bldP spid="42" grpId="0"/>
      <p:bldP spid="43" grpId="0"/>
      <p:bldP spid="44" grpId="0"/>
      <p:bldP spid="45" grpId="0"/>
      <p:bldP spid="46" grpId="0"/>
      <p:bldP spid="47" grpId="0"/>
      <p:bldP spid="48" grpId="0"/>
      <p:bldP spid="49" grpId="0" animBg="1"/>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5007481" y="1343604"/>
            <a:ext cx="1147495"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1"/>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9 Rectángulo"/>
          <p:cNvSpPr/>
          <p:nvPr/>
        </p:nvSpPr>
        <p:spPr bwMode="auto">
          <a:xfrm>
            <a:off x="6282285" y="2186092"/>
            <a:ext cx="1147495"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2"/>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3" name="9 Rectángulo"/>
          <p:cNvSpPr/>
          <p:nvPr/>
        </p:nvSpPr>
        <p:spPr bwMode="auto">
          <a:xfrm>
            <a:off x="7557087" y="3027117"/>
            <a:ext cx="1147495"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3"/>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7" name="9 Rectángulo"/>
          <p:cNvSpPr/>
          <p:nvPr/>
        </p:nvSpPr>
        <p:spPr bwMode="auto">
          <a:xfrm>
            <a:off x="8831889" y="3868900"/>
            <a:ext cx="1147495"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4"/>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9 Rectángulo"/>
          <p:cNvSpPr/>
          <p:nvPr/>
        </p:nvSpPr>
        <p:spPr bwMode="auto">
          <a:xfrm>
            <a:off x="10106691" y="4711380"/>
            <a:ext cx="1147495"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5"/>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cxnSp>
        <p:nvCxnSpPr>
          <p:cNvPr id="4" name="58 Conector recto"/>
          <p:cNvCxnSpPr/>
          <p:nvPr/>
        </p:nvCxnSpPr>
        <p:spPr>
          <a:xfrm flipH="1">
            <a:off x="4347291" y="2178007"/>
            <a:ext cx="7397144"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5" name="58 Conector recto"/>
          <p:cNvCxnSpPr/>
          <p:nvPr/>
        </p:nvCxnSpPr>
        <p:spPr>
          <a:xfrm flipH="1">
            <a:off x="4347291" y="1336510"/>
            <a:ext cx="7397144"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6" name="58 Conector recto"/>
          <p:cNvCxnSpPr/>
          <p:nvPr/>
        </p:nvCxnSpPr>
        <p:spPr>
          <a:xfrm flipH="1">
            <a:off x="4347291" y="3019503"/>
            <a:ext cx="7397144"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7" name="58 Conector recto"/>
          <p:cNvCxnSpPr/>
          <p:nvPr/>
        </p:nvCxnSpPr>
        <p:spPr>
          <a:xfrm flipH="1">
            <a:off x="4347291" y="3860999"/>
            <a:ext cx="7397144"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8" name="58 Conector recto"/>
          <p:cNvCxnSpPr/>
          <p:nvPr/>
        </p:nvCxnSpPr>
        <p:spPr>
          <a:xfrm flipH="1">
            <a:off x="4347291" y="4702496"/>
            <a:ext cx="7397144"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38" name="58 Conector recto"/>
          <p:cNvCxnSpPr/>
          <p:nvPr/>
        </p:nvCxnSpPr>
        <p:spPr>
          <a:xfrm flipH="1">
            <a:off x="4347291" y="5543992"/>
            <a:ext cx="7397144"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18" name="Textbox 1"/>
          <p:cNvSpPr/>
          <p:nvPr/>
        </p:nvSpPr>
        <p:spPr>
          <a:xfrm>
            <a:off x="6770885" y="1461930"/>
            <a:ext cx="2220310" cy="629857"/>
          </a:xfrm>
          <a:prstGeom prst="rect">
            <a:avLst/>
          </a:prstGeom>
        </p:spPr>
        <p:txBody>
          <a:bodyPr wrap="square" lIns="120846" tIns="60423" rIns="120846" bIns="60423">
            <a:spAutoFit/>
          </a:bodyPr>
          <a:lstStyle/>
          <a:p>
            <a:pPr>
              <a:lnSpc>
                <a:spcPct val="125000"/>
              </a:lnSpc>
            </a:pPr>
            <a:r>
              <a:rPr lang="en-US" sz="1200" kern="1000"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Awesome Slides</a:t>
            </a:r>
          </a:p>
          <a:p>
            <a:r>
              <a:rPr lang="en-US" sz="900" dirty="0">
                <a:solidFill>
                  <a:schemeClr val="bg2"/>
                </a:solidFill>
                <a:latin typeface="Source Sans Pro" panose="020B0503030403020204" pitchFamily="34" charset="0"/>
              </a:rPr>
              <a:t>Duis arcu tortor, suscipit eget, imperdiet nec, imperdiet iaculis, ipsum.</a:t>
            </a:r>
          </a:p>
        </p:txBody>
      </p:sp>
      <p:grpSp>
        <p:nvGrpSpPr>
          <p:cNvPr id="20" name="Group 4"/>
          <p:cNvGrpSpPr>
            <a:grpSpLocks noChangeAspect="1"/>
          </p:cNvGrpSpPr>
          <p:nvPr/>
        </p:nvGrpSpPr>
        <p:grpSpPr bwMode="auto">
          <a:xfrm>
            <a:off x="6383403" y="1580826"/>
            <a:ext cx="309394" cy="261440"/>
            <a:chOff x="2936" y="-1661"/>
            <a:chExt cx="1613" cy="1363"/>
          </a:xfrm>
          <a:solidFill>
            <a:schemeClr val="tx2"/>
          </a:solidFill>
        </p:grpSpPr>
        <p:sp>
          <p:nvSpPr>
            <p:cNvPr id="21" name="Freeform 6"/>
            <p:cNvSpPr>
              <a:spLocks noEditPoints="1"/>
            </p:cNvSpPr>
            <p:nvPr/>
          </p:nvSpPr>
          <p:spPr bwMode="auto">
            <a:xfrm>
              <a:off x="3339" y="-1308"/>
              <a:ext cx="807" cy="808"/>
            </a:xfrm>
            <a:custGeom>
              <a:avLst/>
              <a:gdLst>
                <a:gd name="T0" fmla="*/ 1063 w 2420"/>
                <a:gd name="T1" fmla="*/ 315 h 2423"/>
                <a:gd name="T2" fmla="*/ 840 w 2420"/>
                <a:gd name="T3" fmla="*/ 382 h 2423"/>
                <a:gd name="T4" fmla="*/ 639 w 2420"/>
                <a:gd name="T5" fmla="*/ 505 h 2423"/>
                <a:gd name="T6" fmla="*/ 471 w 2420"/>
                <a:gd name="T7" fmla="*/ 686 h 2423"/>
                <a:gd name="T8" fmla="*/ 359 w 2420"/>
                <a:gd name="T9" fmla="*/ 898 h 2423"/>
                <a:gd name="T10" fmla="*/ 307 w 2420"/>
                <a:gd name="T11" fmla="*/ 1126 h 2423"/>
                <a:gd name="T12" fmla="*/ 314 w 2420"/>
                <a:gd name="T13" fmla="*/ 1358 h 2423"/>
                <a:gd name="T14" fmla="*/ 381 w 2420"/>
                <a:gd name="T15" fmla="*/ 1582 h 2423"/>
                <a:gd name="T16" fmla="*/ 505 w 2420"/>
                <a:gd name="T17" fmla="*/ 1783 h 2423"/>
                <a:gd name="T18" fmla="*/ 685 w 2420"/>
                <a:gd name="T19" fmla="*/ 1952 h 2423"/>
                <a:gd name="T20" fmla="*/ 897 w 2420"/>
                <a:gd name="T21" fmla="*/ 2064 h 2423"/>
                <a:gd name="T22" fmla="*/ 1126 w 2420"/>
                <a:gd name="T23" fmla="*/ 2116 h 2423"/>
                <a:gd name="T24" fmla="*/ 1357 w 2420"/>
                <a:gd name="T25" fmla="*/ 2108 h 2423"/>
                <a:gd name="T26" fmla="*/ 1580 w 2420"/>
                <a:gd name="T27" fmla="*/ 2041 h 2423"/>
                <a:gd name="T28" fmla="*/ 1783 w 2420"/>
                <a:gd name="T29" fmla="*/ 1918 h 2423"/>
                <a:gd name="T30" fmla="*/ 1949 w 2420"/>
                <a:gd name="T31" fmla="*/ 1737 h 2423"/>
                <a:gd name="T32" fmla="*/ 2063 w 2420"/>
                <a:gd name="T33" fmla="*/ 1525 h 2423"/>
                <a:gd name="T34" fmla="*/ 2113 w 2420"/>
                <a:gd name="T35" fmla="*/ 1297 h 2423"/>
                <a:gd name="T36" fmla="*/ 2106 w 2420"/>
                <a:gd name="T37" fmla="*/ 1065 h 2423"/>
                <a:gd name="T38" fmla="*/ 2039 w 2420"/>
                <a:gd name="T39" fmla="*/ 841 h 2423"/>
                <a:gd name="T40" fmla="*/ 1915 w 2420"/>
                <a:gd name="T41" fmla="*/ 640 h 2423"/>
                <a:gd name="T42" fmla="*/ 1736 w 2420"/>
                <a:gd name="T43" fmla="*/ 471 h 2423"/>
                <a:gd name="T44" fmla="*/ 1523 w 2420"/>
                <a:gd name="T45" fmla="*/ 359 h 2423"/>
                <a:gd name="T46" fmla="*/ 1296 w 2420"/>
                <a:gd name="T47" fmla="*/ 307 h 2423"/>
                <a:gd name="T48" fmla="*/ 1315 w 2420"/>
                <a:gd name="T49" fmla="*/ 4 h 2423"/>
                <a:gd name="T50" fmla="*/ 1611 w 2420"/>
                <a:gd name="T51" fmla="*/ 68 h 2423"/>
                <a:gd name="T52" fmla="*/ 1876 w 2420"/>
                <a:gd name="T53" fmla="*/ 200 h 2423"/>
                <a:gd name="T54" fmla="*/ 2100 w 2420"/>
                <a:gd name="T55" fmla="*/ 391 h 2423"/>
                <a:gd name="T56" fmla="*/ 2271 w 2420"/>
                <a:gd name="T57" fmla="*/ 628 h 2423"/>
                <a:gd name="T58" fmla="*/ 2381 w 2420"/>
                <a:gd name="T59" fmla="*/ 905 h 2423"/>
                <a:gd name="T60" fmla="*/ 2420 w 2420"/>
                <a:gd name="T61" fmla="*/ 1211 h 2423"/>
                <a:gd name="T62" fmla="*/ 2381 w 2420"/>
                <a:gd name="T63" fmla="*/ 1516 h 2423"/>
                <a:gd name="T64" fmla="*/ 2271 w 2420"/>
                <a:gd name="T65" fmla="*/ 1794 h 2423"/>
                <a:gd name="T66" fmla="*/ 2100 w 2420"/>
                <a:gd name="T67" fmla="*/ 2032 h 2423"/>
                <a:gd name="T68" fmla="*/ 1876 w 2420"/>
                <a:gd name="T69" fmla="*/ 2223 h 2423"/>
                <a:gd name="T70" fmla="*/ 1611 w 2420"/>
                <a:gd name="T71" fmla="*/ 2355 h 2423"/>
                <a:gd name="T72" fmla="*/ 1315 w 2420"/>
                <a:gd name="T73" fmla="*/ 2419 h 2423"/>
                <a:gd name="T74" fmla="*/ 1004 w 2420"/>
                <a:gd name="T75" fmla="*/ 2405 h 2423"/>
                <a:gd name="T76" fmla="*/ 716 w 2420"/>
                <a:gd name="T77" fmla="*/ 2317 h 2423"/>
                <a:gd name="T78" fmla="*/ 465 w 2420"/>
                <a:gd name="T79" fmla="*/ 2165 h 2423"/>
                <a:gd name="T80" fmla="*/ 258 w 2420"/>
                <a:gd name="T81" fmla="*/ 1958 h 2423"/>
                <a:gd name="T82" fmla="*/ 106 w 2420"/>
                <a:gd name="T83" fmla="*/ 1706 h 2423"/>
                <a:gd name="T84" fmla="*/ 18 w 2420"/>
                <a:gd name="T85" fmla="*/ 1418 h 2423"/>
                <a:gd name="T86" fmla="*/ 5 w 2420"/>
                <a:gd name="T87" fmla="*/ 1106 h 2423"/>
                <a:gd name="T88" fmla="*/ 69 w 2420"/>
                <a:gd name="T89" fmla="*/ 810 h 2423"/>
                <a:gd name="T90" fmla="*/ 200 w 2420"/>
                <a:gd name="T91" fmla="*/ 544 h 2423"/>
                <a:gd name="T92" fmla="*/ 390 w 2420"/>
                <a:gd name="T93" fmla="*/ 320 h 2423"/>
                <a:gd name="T94" fmla="*/ 629 w 2420"/>
                <a:gd name="T95" fmla="*/ 149 h 2423"/>
                <a:gd name="T96" fmla="*/ 906 w 2420"/>
                <a:gd name="T97" fmla="*/ 39 h 2423"/>
                <a:gd name="T98" fmla="*/ 1211 w 2420"/>
                <a:gd name="T9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0" h="2423">
                  <a:moveTo>
                    <a:pt x="1218" y="303"/>
                  </a:moveTo>
                  <a:lnTo>
                    <a:pt x="1141" y="306"/>
                  </a:lnTo>
                  <a:lnTo>
                    <a:pt x="1063" y="315"/>
                  </a:lnTo>
                  <a:lnTo>
                    <a:pt x="987" y="331"/>
                  </a:lnTo>
                  <a:lnTo>
                    <a:pt x="913" y="353"/>
                  </a:lnTo>
                  <a:lnTo>
                    <a:pt x="840" y="382"/>
                  </a:lnTo>
                  <a:lnTo>
                    <a:pt x="770" y="416"/>
                  </a:lnTo>
                  <a:lnTo>
                    <a:pt x="703" y="458"/>
                  </a:lnTo>
                  <a:lnTo>
                    <a:pt x="639" y="505"/>
                  </a:lnTo>
                  <a:lnTo>
                    <a:pt x="578" y="561"/>
                  </a:lnTo>
                  <a:lnTo>
                    <a:pt x="521" y="620"/>
                  </a:lnTo>
                  <a:lnTo>
                    <a:pt x="471" y="686"/>
                  </a:lnTo>
                  <a:lnTo>
                    <a:pt x="426" y="754"/>
                  </a:lnTo>
                  <a:lnTo>
                    <a:pt x="389" y="825"/>
                  </a:lnTo>
                  <a:lnTo>
                    <a:pt x="359" y="898"/>
                  </a:lnTo>
                  <a:lnTo>
                    <a:pt x="335" y="974"/>
                  </a:lnTo>
                  <a:lnTo>
                    <a:pt x="317" y="1050"/>
                  </a:lnTo>
                  <a:lnTo>
                    <a:pt x="307" y="1126"/>
                  </a:lnTo>
                  <a:lnTo>
                    <a:pt x="302" y="1203"/>
                  </a:lnTo>
                  <a:lnTo>
                    <a:pt x="305" y="1281"/>
                  </a:lnTo>
                  <a:lnTo>
                    <a:pt x="314" y="1358"/>
                  </a:lnTo>
                  <a:lnTo>
                    <a:pt x="331" y="1434"/>
                  </a:lnTo>
                  <a:lnTo>
                    <a:pt x="353" y="1509"/>
                  </a:lnTo>
                  <a:lnTo>
                    <a:pt x="381" y="1582"/>
                  </a:lnTo>
                  <a:lnTo>
                    <a:pt x="417" y="1652"/>
                  </a:lnTo>
                  <a:lnTo>
                    <a:pt x="457" y="1719"/>
                  </a:lnTo>
                  <a:lnTo>
                    <a:pt x="505" y="1783"/>
                  </a:lnTo>
                  <a:lnTo>
                    <a:pt x="560" y="1845"/>
                  </a:lnTo>
                  <a:lnTo>
                    <a:pt x="620" y="1901"/>
                  </a:lnTo>
                  <a:lnTo>
                    <a:pt x="685" y="1952"/>
                  </a:lnTo>
                  <a:lnTo>
                    <a:pt x="754" y="1997"/>
                  </a:lnTo>
                  <a:lnTo>
                    <a:pt x="824" y="2034"/>
                  </a:lnTo>
                  <a:lnTo>
                    <a:pt x="897" y="2064"/>
                  </a:lnTo>
                  <a:lnTo>
                    <a:pt x="973" y="2088"/>
                  </a:lnTo>
                  <a:lnTo>
                    <a:pt x="1048" y="2106"/>
                  </a:lnTo>
                  <a:lnTo>
                    <a:pt x="1126" y="2116"/>
                  </a:lnTo>
                  <a:lnTo>
                    <a:pt x="1203" y="2120"/>
                  </a:lnTo>
                  <a:lnTo>
                    <a:pt x="1279" y="2117"/>
                  </a:lnTo>
                  <a:lnTo>
                    <a:pt x="1357" y="2108"/>
                  </a:lnTo>
                  <a:lnTo>
                    <a:pt x="1433" y="2092"/>
                  </a:lnTo>
                  <a:lnTo>
                    <a:pt x="1507" y="2070"/>
                  </a:lnTo>
                  <a:lnTo>
                    <a:pt x="1580" y="2041"/>
                  </a:lnTo>
                  <a:lnTo>
                    <a:pt x="1650" y="2006"/>
                  </a:lnTo>
                  <a:lnTo>
                    <a:pt x="1717" y="1965"/>
                  </a:lnTo>
                  <a:lnTo>
                    <a:pt x="1783" y="1918"/>
                  </a:lnTo>
                  <a:lnTo>
                    <a:pt x="1842" y="1862"/>
                  </a:lnTo>
                  <a:lnTo>
                    <a:pt x="1899" y="1803"/>
                  </a:lnTo>
                  <a:lnTo>
                    <a:pt x="1949" y="1737"/>
                  </a:lnTo>
                  <a:lnTo>
                    <a:pt x="1994" y="1669"/>
                  </a:lnTo>
                  <a:lnTo>
                    <a:pt x="2031" y="1598"/>
                  </a:lnTo>
                  <a:lnTo>
                    <a:pt x="2063" y="1525"/>
                  </a:lnTo>
                  <a:lnTo>
                    <a:pt x="2086" y="1449"/>
                  </a:lnTo>
                  <a:lnTo>
                    <a:pt x="2103" y="1373"/>
                  </a:lnTo>
                  <a:lnTo>
                    <a:pt x="2113" y="1297"/>
                  </a:lnTo>
                  <a:lnTo>
                    <a:pt x="2118" y="1220"/>
                  </a:lnTo>
                  <a:lnTo>
                    <a:pt x="2115" y="1142"/>
                  </a:lnTo>
                  <a:lnTo>
                    <a:pt x="2106" y="1065"/>
                  </a:lnTo>
                  <a:lnTo>
                    <a:pt x="2089" y="989"/>
                  </a:lnTo>
                  <a:lnTo>
                    <a:pt x="2068" y="914"/>
                  </a:lnTo>
                  <a:lnTo>
                    <a:pt x="2039" y="841"/>
                  </a:lnTo>
                  <a:lnTo>
                    <a:pt x="2004" y="771"/>
                  </a:lnTo>
                  <a:lnTo>
                    <a:pt x="1963" y="704"/>
                  </a:lnTo>
                  <a:lnTo>
                    <a:pt x="1915" y="640"/>
                  </a:lnTo>
                  <a:lnTo>
                    <a:pt x="1862" y="578"/>
                  </a:lnTo>
                  <a:lnTo>
                    <a:pt x="1800" y="522"/>
                  </a:lnTo>
                  <a:lnTo>
                    <a:pt x="1736" y="471"/>
                  </a:lnTo>
                  <a:lnTo>
                    <a:pt x="1668" y="426"/>
                  </a:lnTo>
                  <a:lnTo>
                    <a:pt x="1596" y="389"/>
                  </a:lnTo>
                  <a:lnTo>
                    <a:pt x="1523" y="359"/>
                  </a:lnTo>
                  <a:lnTo>
                    <a:pt x="1449" y="335"/>
                  </a:lnTo>
                  <a:lnTo>
                    <a:pt x="1372" y="317"/>
                  </a:lnTo>
                  <a:lnTo>
                    <a:pt x="1296" y="307"/>
                  </a:lnTo>
                  <a:lnTo>
                    <a:pt x="1218" y="303"/>
                  </a:lnTo>
                  <a:close/>
                  <a:moveTo>
                    <a:pt x="1211" y="0"/>
                  </a:moveTo>
                  <a:lnTo>
                    <a:pt x="1315" y="4"/>
                  </a:lnTo>
                  <a:lnTo>
                    <a:pt x="1416" y="18"/>
                  </a:lnTo>
                  <a:lnTo>
                    <a:pt x="1516" y="39"/>
                  </a:lnTo>
                  <a:lnTo>
                    <a:pt x="1611" y="68"/>
                  </a:lnTo>
                  <a:lnTo>
                    <a:pt x="1704" y="106"/>
                  </a:lnTo>
                  <a:lnTo>
                    <a:pt x="1793" y="149"/>
                  </a:lnTo>
                  <a:lnTo>
                    <a:pt x="1876" y="200"/>
                  </a:lnTo>
                  <a:lnTo>
                    <a:pt x="1955" y="258"/>
                  </a:lnTo>
                  <a:lnTo>
                    <a:pt x="2030" y="320"/>
                  </a:lnTo>
                  <a:lnTo>
                    <a:pt x="2100" y="391"/>
                  </a:lnTo>
                  <a:lnTo>
                    <a:pt x="2162" y="465"/>
                  </a:lnTo>
                  <a:lnTo>
                    <a:pt x="2220" y="544"/>
                  </a:lnTo>
                  <a:lnTo>
                    <a:pt x="2271" y="628"/>
                  </a:lnTo>
                  <a:lnTo>
                    <a:pt x="2314" y="717"/>
                  </a:lnTo>
                  <a:lnTo>
                    <a:pt x="2351" y="810"/>
                  </a:lnTo>
                  <a:lnTo>
                    <a:pt x="2381" y="905"/>
                  </a:lnTo>
                  <a:lnTo>
                    <a:pt x="2402" y="1005"/>
                  </a:lnTo>
                  <a:lnTo>
                    <a:pt x="2415" y="1106"/>
                  </a:lnTo>
                  <a:lnTo>
                    <a:pt x="2420" y="1211"/>
                  </a:lnTo>
                  <a:lnTo>
                    <a:pt x="2415" y="1315"/>
                  </a:lnTo>
                  <a:lnTo>
                    <a:pt x="2402" y="1418"/>
                  </a:lnTo>
                  <a:lnTo>
                    <a:pt x="2381" y="1516"/>
                  </a:lnTo>
                  <a:lnTo>
                    <a:pt x="2351" y="1613"/>
                  </a:lnTo>
                  <a:lnTo>
                    <a:pt x="2314" y="1706"/>
                  </a:lnTo>
                  <a:lnTo>
                    <a:pt x="2271" y="1794"/>
                  </a:lnTo>
                  <a:lnTo>
                    <a:pt x="2220" y="1879"/>
                  </a:lnTo>
                  <a:lnTo>
                    <a:pt x="2162" y="1958"/>
                  </a:lnTo>
                  <a:lnTo>
                    <a:pt x="2100" y="2032"/>
                  </a:lnTo>
                  <a:lnTo>
                    <a:pt x="2030" y="2103"/>
                  </a:lnTo>
                  <a:lnTo>
                    <a:pt x="1955" y="2165"/>
                  </a:lnTo>
                  <a:lnTo>
                    <a:pt x="1876" y="2223"/>
                  </a:lnTo>
                  <a:lnTo>
                    <a:pt x="1793" y="2274"/>
                  </a:lnTo>
                  <a:lnTo>
                    <a:pt x="1704" y="2317"/>
                  </a:lnTo>
                  <a:lnTo>
                    <a:pt x="1611" y="2355"/>
                  </a:lnTo>
                  <a:lnTo>
                    <a:pt x="1516" y="2384"/>
                  </a:lnTo>
                  <a:lnTo>
                    <a:pt x="1416" y="2405"/>
                  </a:lnTo>
                  <a:lnTo>
                    <a:pt x="1315" y="2419"/>
                  </a:lnTo>
                  <a:lnTo>
                    <a:pt x="1211" y="2423"/>
                  </a:lnTo>
                  <a:lnTo>
                    <a:pt x="1107" y="2419"/>
                  </a:lnTo>
                  <a:lnTo>
                    <a:pt x="1004" y="2405"/>
                  </a:lnTo>
                  <a:lnTo>
                    <a:pt x="906" y="2384"/>
                  </a:lnTo>
                  <a:lnTo>
                    <a:pt x="809" y="2355"/>
                  </a:lnTo>
                  <a:lnTo>
                    <a:pt x="716" y="2317"/>
                  </a:lnTo>
                  <a:lnTo>
                    <a:pt x="629" y="2274"/>
                  </a:lnTo>
                  <a:lnTo>
                    <a:pt x="544" y="2223"/>
                  </a:lnTo>
                  <a:lnTo>
                    <a:pt x="465" y="2165"/>
                  </a:lnTo>
                  <a:lnTo>
                    <a:pt x="390" y="2103"/>
                  </a:lnTo>
                  <a:lnTo>
                    <a:pt x="320" y="2032"/>
                  </a:lnTo>
                  <a:lnTo>
                    <a:pt x="258" y="1958"/>
                  </a:lnTo>
                  <a:lnTo>
                    <a:pt x="200" y="1879"/>
                  </a:lnTo>
                  <a:lnTo>
                    <a:pt x="149" y="1794"/>
                  </a:lnTo>
                  <a:lnTo>
                    <a:pt x="106" y="1706"/>
                  </a:lnTo>
                  <a:lnTo>
                    <a:pt x="69" y="1613"/>
                  </a:lnTo>
                  <a:lnTo>
                    <a:pt x="39" y="1516"/>
                  </a:lnTo>
                  <a:lnTo>
                    <a:pt x="18" y="1418"/>
                  </a:lnTo>
                  <a:lnTo>
                    <a:pt x="5" y="1315"/>
                  </a:lnTo>
                  <a:lnTo>
                    <a:pt x="0" y="1211"/>
                  </a:lnTo>
                  <a:lnTo>
                    <a:pt x="5" y="1106"/>
                  </a:lnTo>
                  <a:lnTo>
                    <a:pt x="18" y="1005"/>
                  </a:lnTo>
                  <a:lnTo>
                    <a:pt x="39" y="905"/>
                  </a:lnTo>
                  <a:lnTo>
                    <a:pt x="69" y="810"/>
                  </a:lnTo>
                  <a:lnTo>
                    <a:pt x="106" y="717"/>
                  </a:lnTo>
                  <a:lnTo>
                    <a:pt x="149" y="628"/>
                  </a:lnTo>
                  <a:lnTo>
                    <a:pt x="200" y="544"/>
                  </a:lnTo>
                  <a:lnTo>
                    <a:pt x="258" y="465"/>
                  </a:lnTo>
                  <a:lnTo>
                    <a:pt x="320" y="391"/>
                  </a:lnTo>
                  <a:lnTo>
                    <a:pt x="390" y="320"/>
                  </a:lnTo>
                  <a:lnTo>
                    <a:pt x="465" y="258"/>
                  </a:lnTo>
                  <a:lnTo>
                    <a:pt x="544" y="200"/>
                  </a:lnTo>
                  <a:lnTo>
                    <a:pt x="629" y="149"/>
                  </a:lnTo>
                  <a:lnTo>
                    <a:pt x="716" y="106"/>
                  </a:lnTo>
                  <a:lnTo>
                    <a:pt x="809" y="68"/>
                  </a:lnTo>
                  <a:lnTo>
                    <a:pt x="906" y="39"/>
                  </a:lnTo>
                  <a:lnTo>
                    <a:pt x="1004" y="18"/>
                  </a:lnTo>
                  <a:lnTo>
                    <a:pt x="1107" y="4"/>
                  </a:lnTo>
                  <a:lnTo>
                    <a:pt x="1211"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22" name="Freeform 7"/>
            <p:cNvSpPr/>
            <p:nvPr/>
          </p:nvSpPr>
          <p:spPr bwMode="auto">
            <a:xfrm>
              <a:off x="3541" y="-1106"/>
              <a:ext cx="226" cy="227"/>
            </a:xfrm>
            <a:custGeom>
              <a:avLst/>
              <a:gdLst>
                <a:gd name="T0" fmla="*/ 605 w 679"/>
                <a:gd name="T1" fmla="*/ 0 h 682"/>
                <a:gd name="T2" fmla="*/ 629 w 679"/>
                <a:gd name="T3" fmla="*/ 5 h 682"/>
                <a:gd name="T4" fmla="*/ 649 w 679"/>
                <a:gd name="T5" fmla="*/ 15 h 682"/>
                <a:gd name="T6" fmla="*/ 664 w 679"/>
                <a:gd name="T7" fmla="*/ 32 h 682"/>
                <a:gd name="T8" fmla="*/ 676 w 679"/>
                <a:gd name="T9" fmla="*/ 52 h 682"/>
                <a:gd name="T10" fmla="*/ 679 w 679"/>
                <a:gd name="T11" fmla="*/ 76 h 682"/>
                <a:gd name="T12" fmla="*/ 676 w 679"/>
                <a:gd name="T13" fmla="*/ 100 h 682"/>
                <a:gd name="T14" fmla="*/ 664 w 679"/>
                <a:gd name="T15" fmla="*/ 121 h 682"/>
                <a:gd name="T16" fmla="*/ 649 w 679"/>
                <a:gd name="T17" fmla="*/ 138 h 682"/>
                <a:gd name="T18" fmla="*/ 629 w 679"/>
                <a:gd name="T19" fmla="*/ 148 h 682"/>
                <a:gd name="T20" fmla="*/ 605 w 679"/>
                <a:gd name="T21" fmla="*/ 152 h 682"/>
                <a:gd name="T22" fmla="*/ 542 w 679"/>
                <a:gd name="T23" fmla="*/ 157 h 682"/>
                <a:gd name="T24" fmla="*/ 484 w 679"/>
                <a:gd name="T25" fmla="*/ 169 h 682"/>
                <a:gd name="T26" fmla="*/ 428 w 679"/>
                <a:gd name="T27" fmla="*/ 188 h 682"/>
                <a:gd name="T28" fmla="*/ 375 w 679"/>
                <a:gd name="T29" fmla="*/ 214 h 682"/>
                <a:gd name="T30" fmla="*/ 326 w 679"/>
                <a:gd name="T31" fmla="*/ 246 h 682"/>
                <a:gd name="T32" fmla="*/ 283 w 679"/>
                <a:gd name="T33" fmla="*/ 285 h 682"/>
                <a:gd name="T34" fmla="*/ 244 w 679"/>
                <a:gd name="T35" fmla="*/ 328 h 682"/>
                <a:gd name="T36" fmla="*/ 213 w 679"/>
                <a:gd name="T37" fmla="*/ 378 h 682"/>
                <a:gd name="T38" fmla="*/ 186 w 679"/>
                <a:gd name="T39" fmla="*/ 430 h 682"/>
                <a:gd name="T40" fmla="*/ 167 w 679"/>
                <a:gd name="T41" fmla="*/ 485 h 682"/>
                <a:gd name="T42" fmla="*/ 155 w 679"/>
                <a:gd name="T43" fmla="*/ 545 h 682"/>
                <a:gd name="T44" fmla="*/ 151 w 679"/>
                <a:gd name="T45" fmla="*/ 606 h 682"/>
                <a:gd name="T46" fmla="*/ 146 w 679"/>
                <a:gd name="T47" fmla="*/ 630 h 682"/>
                <a:gd name="T48" fmla="*/ 136 w 679"/>
                <a:gd name="T49" fmla="*/ 650 h 682"/>
                <a:gd name="T50" fmla="*/ 119 w 679"/>
                <a:gd name="T51" fmla="*/ 667 h 682"/>
                <a:gd name="T52" fmla="*/ 98 w 679"/>
                <a:gd name="T53" fmla="*/ 679 h 682"/>
                <a:gd name="T54" fmla="*/ 75 w 679"/>
                <a:gd name="T55" fmla="*/ 682 h 682"/>
                <a:gd name="T56" fmla="*/ 51 w 679"/>
                <a:gd name="T57" fmla="*/ 679 h 682"/>
                <a:gd name="T58" fmla="*/ 30 w 679"/>
                <a:gd name="T59" fmla="*/ 667 h 682"/>
                <a:gd name="T60" fmla="*/ 14 w 679"/>
                <a:gd name="T61" fmla="*/ 650 h 682"/>
                <a:gd name="T62" fmla="*/ 3 w 679"/>
                <a:gd name="T63" fmla="*/ 630 h 682"/>
                <a:gd name="T64" fmla="*/ 0 w 679"/>
                <a:gd name="T65" fmla="*/ 606 h 682"/>
                <a:gd name="T66" fmla="*/ 5 w 679"/>
                <a:gd name="T67" fmla="*/ 530 h 682"/>
                <a:gd name="T68" fmla="*/ 18 w 679"/>
                <a:gd name="T69" fmla="*/ 457 h 682"/>
                <a:gd name="T70" fmla="*/ 40 w 679"/>
                <a:gd name="T71" fmla="*/ 388 h 682"/>
                <a:gd name="T72" fmla="*/ 70 w 679"/>
                <a:gd name="T73" fmla="*/ 321 h 682"/>
                <a:gd name="T74" fmla="*/ 107 w 679"/>
                <a:gd name="T75" fmla="*/ 260 h 682"/>
                <a:gd name="T76" fmla="*/ 152 w 679"/>
                <a:gd name="T77" fmla="*/ 205 h 682"/>
                <a:gd name="T78" fmla="*/ 203 w 679"/>
                <a:gd name="T79" fmla="*/ 154 h 682"/>
                <a:gd name="T80" fmla="*/ 259 w 679"/>
                <a:gd name="T81" fmla="*/ 109 h 682"/>
                <a:gd name="T82" fmla="*/ 320 w 679"/>
                <a:gd name="T83" fmla="*/ 72 h 682"/>
                <a:gd name="T84" fmla="*/ 386 w 679"/>
                <a:gd name="T85" fmla="*/ 42 h 682"/>
                <a:gd name="T86" fmla="*/ 456 w 679"/>
                <a:gd name="T87" fmla="*/ 20 h 682"/>
                <a:gd name="T88" fmla="*/ 529 w 679"/>
                <a:gd name="T89" fmla="*/ 5 h 682"/>
                <a:gd name="T90" fmla="*/ 605 w 679"/>
                <a:gd name="T9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9" h="682">
                  <a:moveTo>
                    <a:pt x="605" y="0"/>
                  </a:moveTo>
                  <a:lnTo>
                    <a:pt x="629" y="5"/>
                  </a:lnTo>
                  <a:lnTo>
                    <a:pt x="649" y="15"/>
                  </a:lnTo>
                  <a:lnTo>
                    <a:pt x="664" y="32"/>
                  </a:lnTo>
                  <a:lnTo>
                    <a:pt x="676" y="52"/>
                  </a:lnTo>
                  <a:lnTo>
                    <a:pt x="679" y="76"/>
                  </a:lnTo>
                  <a:lnTo>
                    <a:pt x="676" y="100"/>
                  </a:lnTo>
                  <a:lnTo>
                    <a:pt x="664" y="121"/>
                  </a:lnTo>
                  <a:lnTo>
                    <a:pt x="649" y="138"/>
                  </a:lnTo>
                  <a:lnTo>
                    <a:pt x="629" y="148"/>
                  </a:lnTo>
                  <a:lnTo>
                    <a:pt x="605" y="152"/>
                  </a:lnTo>
                  <a:lnTo>
                    <a:pt x="542" y="157"/>
                  </a:lnTo>
                  <a:lnTo>
                    <a:pt x="484" y="169"/>
                  </a:lnTo>
                  <a:lnTo>
                    <a:pt x="428" y="188"/>
                  </a:lnTo>
                  <a:lnTo>
                    <a:pt x="375" y="214"/>
                  </a:lnTo>
                  <a:lnTo>
                    <a:pt x="326" y="246"/>
                  </a:lnTo>
                  <a:lnTo>
                    <a:pt x="283" y="285"/>
                  </a:lnTo>
                  <a:lnTo>
                    <a:pt x="244" y="328"/>
                  </a:lnTo>
                  <a:lnTo>
                    <a:pt x="213" y="378"/>
                  </a:lnTo>
                  <a:lnTo>
                    <a:pt x="186" y="430"/>
                  </a:lnTo>
                  <a:lnTo>
                    <a:pt x="167" y="485"/>
                  </a:lnTo>
                  <a:lnTo>
                    <a:pt x="155" y="545"/>
                  </a:lnTo>
                  <a:lnTo>
                    <a:pt x="151" y="606"/>
                  </a:lnTo>
                  <a:lnTo>
                    <a:pt x="146" y="630"/>
                  </a:lnTo>
                  <a:lnTo>
                    <a:pt x="136" y="650"/>
                  </a:lnTo>
                  <a:lnTo>
                    <a:pt x="119" y="667"/>
                  </a:lnTo>
                  <a:lnTo>
                    <a:pt x="98" y="679"/>
                  </a:lnTo>
                  <a:lnTo>
                    <a:pt x="75" y="682"/>
                  </a:lnTo>
                  <a:lnTo>
                    <a:pt x="51" y="679"/>
                  </a:lnTo>
                  <a:lnTo>
                    <a:pt x="30" y="667"/>
                  </a:lnTo>
                  <a:lnTo>
                    <a:pt x="14" y="650"/>
                  </a:lnTo>
                  <a:lnTo>
                    <a:pt x="3" y="630"/>
                  </a:lnTo>
                  <a:lnTo>
                    <a:pt x="0" y="606"/>
                  </a:lnTo>
                  <a:lnTo>
                    <a:pt x="5" y="530"/>
                  </a:lnTo>
                  <a:lnTo>
                    <a:pt x="18" y="457"/>
                  </a:lnTo>
                  <a:lnTo>
                    <a:pt x="40" y="388"/>
                  </a:lnTo>
                  <a:lnTo>
                    <a:pt x="70" y="321"/>
                  </a:lnTo>
                  <a:lnTo>
                    <a:pt x="107" y="260"/>
                  </a:lnTo>
                  <a:lnTo>
                    <a:pt x="152" y="205"/>
                  </a:lnTo>
                  <a:lnTo>
                    <a:pt x="203" y="154"/>
                  </a:lnTo>
                  <a:lnTo>
                    <a:pt x="259" y="109"/>
                  </a:lnTo>
                  <a:lnTo>
                    <a:pt x="320" y="72"/>
                  </a:lnTo>
                  <a:lnTo>
                    <a:pt x="386" y="42"/>
                  </a:lnTo>
                  <a:lnTo>
                    <a:pt x="456" y="20"/>
                  </a:lnTo>
                  <a:lnTo>
                    <a:pt x="529" y="5"/>
                  </a:lnTo>
                  <a:lnTo>
                    <a:pt x="605"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23" name="Freeform 8"/>
            <p:cNvSpPr>
              <a:spLocks noEditPoints="1"/>
            </p:cNvSpPr>
            <p:nvPr/>
          </p:nvSpPr>
          <p:spPr bwMode="auto">
            <a:xfrm>
              <a:off x="2936" y="-1661"/>
              <a:ext cx="1613" cy="1363"/>
            </a:xfrm>
            <a:custGeom>
              <a:avLst/>
              <a:gdLst>
                <a:gd name="T0" fmla="*/ 1634 w 4838"/>
                <a:gd name="T1" fmla="*/ 307 h 4089"/>
                <a:gd name="T2" fmla="*/ 1578 w 4838"/>
                <a:gd name="T3" fmla="*/ 329 h 4089"/>
                <a:gd name="T4" fmla="*/ 1537 w 4838"/>
                <a:gd name="T5" fmla="*/ 371 h 4089"/>
                <a:gd name="T6" fmla="*/ 1252 w 4838"/>
                <a:gd name="T7" fmla="*/ 1076 h 4089"/>
                <a:gd name="T8" fmla="*/ 395 w 4838"/>
                <a:gd name="T9" fmla="*/ 1224 h 4089"/>
                <a:gd name="T10" fmla="*/ 338 w 4838"/>
                <a:gd name="T11" fmla="*/ 1264 h 4089"/>
                <a:gd name="T12" fmla="*/ 307 w 4838"/>
                <a:gd name="T13" fmla="*/ 1327 h 4089"/>
                <a:gd name="T14" fmla="*/ 302 w 4838"/>
                <a:gd name="T15" fmla="*/ 3634 h 4089"/>
                <a:gd name="T16" fmla="*/ 319 w 4838"/>
                <a:gd name="T17" fmla="*/ 3701 h 4089"/>
                <a:gd name="T18" fmla="*/ 359 w 4838"/>
                <a:gd name="T19" fmla="*/ 3752 h 4089"/>
                <a:gd name="T20" fmla="*/ 418 w 4838"/>
                <a:gd name="T21" fmla="*/ 3781 h 4089"/>
                <a:gd name="T22" fmla="*/ 4384 w 4838"/>
                <a:gd name="T23" fmla="*/ 3786 h 4089"/>
                <a:gd name="T24" fmla="*/ 4451 w 4838"/>
                <a:gd name="T25" fmla="*/ 3769 h 4089"/>
                <a:gd name="T26" fmla="*/ 4503 w 4838"/>
                <a:gd name="T27" fmla="*/ 3729 h 4089"/>
                <a:gd name="T28" fmla="*/ 4531 w 4838"/>
                <a:gd name="T29" fmla="*/ 3668 h 4089"/>
                <a:gd name="T30" fmla="*/ 4536 w 4838"/>
                <a:gd name="T31" fmla="*/ 1363 h 4089"/>
                <a:gd name="T32" fmla="*/ 4519 w 4838"/>
                <a:gd name="T33" fmla="*/ 1294 h 4089"/>
                <a:gd name="T34" fmla="*/ 4475 w 4838"/>
                <a:gd name="T35" fmla="*/ 1240 h 4089"/>
                <a:gd name="T36" fmla="*/ 4409 w 4838"/>
                <a:gd name="T37" fmla="*/ 1213 h 4089"/>
                <a:gd name="T38" fmla="*/ 3316 w 4838"/>
                <a:gd name="T39" fmla="*/ 398 h 4089"/>
                <a:gd name="T40" fmla="*/ 3283 w 4838"/>
                <a:gd name="T41" fmla="*/ 349 h 4089"/>
                <a:gd name="T42" fmla="*/ 3234 w 4838"/>
                <a:gd name="T43" fmla="*/ 314 h 4089"/>
                <a:gd name="T44" fmla="*/ 3175 w 4838"/>
                <a:gd name="T45" fmla="*/ 302 h 4089"/>
                <a:gd name="T46" fmla="*/ 1663 w 4838"/>
                <a:gd name="T47" fmla="*/ 0 h 4089"/>
                <a:gd name="T48" fmla="*/ 3236 w 4838"/>
                <a:gd name="T49" fmla="*/ 4 h 4089"/>
                <a:gd name="T50" fmla="*/ 3352 w 4838"/>
                <a:gd name="T51" fmla="*/ 35 h 4089"/>
                <a:gd name="T52" fmla="*/ 3453 w 4838"/>
                <a:gd name="T53" fmla="*/ 95 h 4089"/>
                <a:gd name="T54" fmla="*/ 3537 w 4838"/>
                <a:gd name="T55" fmla="*/ 180 h 4089"/>
                <a:gd name="T56" fmla="*/ 3596 w 4838"/>
                <a:gd name="T57" fmla="*/ 286 h 4089"/>
                <a:gd name="T58" fmla="*/ 4460 w 4838"/>
                <a:gd name="T59" fmla="*/ 914 h 4089"/>
                <a:gd name="T60" fmla="*/ 4573 w 4838"/>
                <a:gd name="T61" fmla="*/ 949 h 4089"/>
                <a:gd name="T62" fmla="*/ 4670 w 4838"/>
                <a:gd name="T63" fmla="*/ 1009 h 4089"/>
                <a:gd name="T64" fmla="*/ 4749 w 4838"/>
                <a:gd name="T65" fmla="*/ 1091 h 4089"/>
                <a:gd name="T66" fmla="*/ 4805 w 4838"/>
                <a:gd name="T67" fmla="*/ 1190 h 4089"/>
                <a:gd name="T68" fmla="*/ 4835 w 4838"/>
                <a:gd name="T69" fmla="*/ 1303 h 4089"/>
                <a:gd name="T70" fmla="*/ 4838 w 4838"/>
                <a:gd name="T71" fmla="*/ 3634 h 4089"/>
                <a:gd name="T72" fmla="*/ 4823 w 4838"/>
                <a:gd name="T73" fmla="*/ 3755 h 4089"/>
                <a:gd name="T74" fmla="*/ 4777 w 4838"/>
                <a:gd name="T75" fmla="*/ 3863 h 4089"/>
                <a:gd name="T76" fmla="*/ 4706 w 4838"/>
                <a:gd name="T77" fmla="*/ 3954 h 4089"/>
                <a:gd name="T78" fmla="*/ 4613 w 4838"/>
                <a:gd name="T79" fmla="*/ 4026 h 4089"/>
                <a:gd name="T80" fmla="*/ 4505 w 4838"/>
                <a:gd name="T81" fmla="*/ 4072 h 4089"/>
                <a:gd name="T82" fmla="*/ 4384 w 4838"/>
                <a:gd name="T83" fmla="*/ 4089 h 4089"/>
                <a:gd name="T84" fmla="*/ 392 w 4838"/>
                <a:gd name="T85" fmla="*/ 4084 h 4089"/>
                <a:gd name="T86" fmla="*/ 277 w 4838"/>
                <a:gd name="T87" fmla="*/ 4053 h 4089"/>
                <a:gd name="T88" fmla="*/ 177 w 4838"/>
                <a:gd name="T89" fmla="*/ 3993 h 4089"/>
                <a:gd name="T90" fmla="*/ 95 w 4838"/>
                <a:gd name="T91" fmla="*/ 3911 h 4089"/>
                <a:gd name="T92" fmla="*/ 36 w 4838"/>
                <a:gd name="T93" fmla="*/ 3811 h 4089"/>
                <a:gd name="T94" fmla="*/ 4 w 4838"/>
                <a:gd name="T95" fmla="*/ 3695 h 4089"/>
                <a:gd name="T96" fmla="*/ 0 w 4838"/>
                <a:gd name="T97" fmla="*/ 1363 h 4089"/>
                <a:gd name="T98" fmla="*/ 15 w 4838"/>
                <a:gd name="T99" fmla="*/ 1245 h 4089"/>
                <a:gd name="T100" fmla="*/ 58 w 4838"/>
                <a:gd name="T101" fmla="*/ 1139 h 4089"/>
                <a:gd name="T102" fmla="*/ 127 w 4838"/>
                <a:gd name="T103" fmla="*/ 1048 h 4089"/>
                <a:gd name="T104" fmla="*/ 214 w 4838"/>
                <a:gd name="T105" fmla="*/ 976 h 4089"/>
                <a:gd name="T106" fmla="*/ 322 w 4838"/>
                <a:gd name="T107" fmla="*/ 929 h 4089"/>
                <a:gd name="T108" fmla="*/ 1035 w 4838"/>
                <a:gd name="T109" fmla="*/ 805 h 4089"/>
                <a:gd name="T110" fmla="*/ 1269 w 4838"/>
                <a:gd name="T111" fmla="*/ 229 h 4089"/>
                <a:gd name="T112" fmla="*/ 1340 w 4838"/>
                <a:gd name="T113" fmla="*/ 134 h 4089"/>
                <a:gd name="T114" fmla="*/ 1434 w 4838"/>
                <a:gd name="T115" fmla="*/ 62 h 4089"/>
                <a:gd name="T116" fmla="*/ 1543 w 4838"/>
                <a:gd name="T117" fmla="*/ 16 h 4089"/>
                <a:gd name="T118" fmla="*/ 1663 w 4838"/>
                <a:gd name="T119" fmla="*/ 0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8" h="4089">
                  <a:moveTo>
                    <a:pt x="1663" y="302"/>
                  </a:moveTo>
                  <a:lnTo>
                    <a:pt x="1634" y="307"/>
                  </a:lnTo>
                  <a:lnTo>
                    <a:pt x="1605" y="314"/>
                  </a:lnTo>
                  <a:lnTo>
                    <a:pt x="1578" y="329"/>
                  </a:lnTo>
                  <a:lnTo>
                    <a:pt x="1556" y="349"/>
                  </a:lnTo>
                  <a:lnTo>
                    <a:pt x="1537" y="371"/>
                  </a:lnTo>
                  <a:lnTo>
                    <a:pt x="1523" y="398"/>
                  </a:lnTo>
                  <a:lnTo>
                    <a:pt x="1252" y="1076"/>
                  </a:lnTo>
                  <a:lnTo>
                    <a:pt x="429" y="1213"/>
                  </a:lnTo>
                  <a:lnTo>
                    <a:pt x="395" y="1224"/>
                  </a:lnTo>
                  <a:lnTo>
                    <a:pt x="363" y="1240"/>
                  </a:lnTo>
                  <a:lnTo>
                    <a:pt x="338" y="1264"/>
                  </a:lnTo>
                  <a:lnTo>
                    <a:pt x="319" y="1294"/>
                  </a:lnTo>
                  <a:lnTo>
                    <a:pt x="307" y="1327"/>
                  </a:lnTo>
                  <a:lnTo>
                    <a:pt x="302" y="1363"/>
                  </a:lnTo>
                  <a:lnTo>
                    <a:pt x="302" y="3634"/>
                  </a:lnTo>
                  <a:lnTo>
                    <a:pt x="307" y="3668"/>
                  </a:lnTo>
                  <a:lnTo>
                    <a:pt x="319" y="3701"/>
                  </a:lnTo>
                  <a:lnTo>
                    <a:pt x="335" y="3729"/>
                  </a:lnTo>
                  <a:lnTo>
                    <a:pt x="359" y="3752"/>
                  </a:lnTo>
                  <a:lnTo>
                    <a:pt x="387" y="3769"/>
                  </a:lnTo>
                  <a:lnTo>
                    <a:pt x="418" y="3781"/>
                  </a:lnTo>
                  <a:lnTo>
                    <a:pt x="453" y="3786"/>
                  </a:lnTo>
                  <a:lnTo>
                    <a:pt x="4384" y="3786"/>
                  </a:lnTo>
                  <a:lnTo>
                    <a:pt x="4420" y="3781"/>
                  </a:lnTo>
                  <a:lnTo>
                    <a:pt x="4451" y="3769"/>
                  </a:lnTo>
                  <a:lnTo>
                    <a:pt x="4479" y="3752"/>
                  </a:lnTo>
                  <a:lnTo>
                    <a:pt x="4503" y="3729"/>
                  </a:lnTo>
                  <a:lnTo>
                    <a:pt x="4521" y="3701"/>
                  </a:lnTo>
                  <a:lnTo>
                    <a:pt x="4531" y="3668"/>
                  </a:lnTo>
                  <a:lnTo>
                    <a:pt x="4536" y="3634"/>
                  </a:lnTo>
                  <a:lnTo>
                    <a:pt x="4536" y="1363"/>
                  </a:lnTo>
                  <a:lnTo>
                    <a:pt x="4531" y="1327"/>
                  </a:lnTo>
                  <a:lnTo>
                    <a:pt x="4519" y="1294"/>
                  </a:lnTo>
                  <a:lnTo>
                    <a:pt x="4500" y="1264"/>
                  </a:lnTo>
                  <a:lnTo>
                    <a:pt x="4475" y="1240"/>
                  </a:lnTo>
                  <a:lnTo>
                    <a:pt x="4445" y="1224"/>
                  </a:lnTo>
                  <a:lnTo>
                    <a:pt x="4409" y="1213"/>
                  </a:lnTo>
                  <a:lnTo>
                    <a:pt x="3587" y="1076"/>
                  </a:lnTo>
                  <a:lnTo>
                    <a:pt x="3316" y="398"/>
                  </a:lnTo>
                  <a:lnTo>
                    <a:pt x="3301" y="371"/>
                  </a:lnTo>
                  <a:lnTo>
                    <a:pt x="3283" y="349"/>
                  </a:lnTo>
                  <a:lnTo>
                    <a:pt x="3260" y="329"/>
                  </a:lnTo>
                  <a:lnTo>
                    <a:pt x="3234" y="314"/>
                  </a:lnTo>
                  <a:lnTo>
                    <a:pt x="3206" y="307"/>
                  </a:lnTo>
                  <a:lnTo>
                    <a:pt x="3175" y="302"/>
                  </a:lnTo>
                  <a:lnTo>
                    <a:pt x="1663" y="302"/>
                  </a:lnTo>
                  <a:close/>
                  <a:moveTo>
                    <a:pt x="1663" y="0"/>
                  </a:moveTo>
                  <a:lnTo>
                    <a:pt x="3175" y="0"/>
                  </a:lnTo>
                  <a:lnTo>
                    <a:pt x="3236" y="4"/>
                  </a:lnTo>
                  <a:lnTo>
                    <a:pt x="3295" y="16"/>
                  </a:lnTo>
                  <a:lnTo>
                    <a:pt x="3352" y="35"/>
                  </a:lnTo>
                  <a:lnTo>
                    <a:pt x="3404" y="62"/>
                  </a:lnTo>
                  <a:lnTo>
                    <a:pt x="3453" y="95"/>
                  </a:lnTo>
                  <a:lnTo>
                    <a:pt x="3498" y="134"/>
                  </a:lnTo>
                  <a:lnTo>
                    <a:pt x="3537" y="180"/>
                  </a:lnTo>
                  <a:lnTo>
                    <a:pt x="3569" y="229"/>
                  </a:lnTo>
                  <a:lnTo>
                    <a:pt x="3596" y="286"/>
                  </a:lnTo>
                  <a:lnTo>
                    <a:pt x="3803" y="805"/>
                  </a:lnTo>
                  <a:lnTo>
                    <a:pt x="4460" y="914"/>
                  </a:lnTo>
                  <a:lnTo>
                    <a:pt x="4518" y="929"/>
                  </a:lnTo>
                  <a:lnTo>
                    <a:pt x="4573" y="949"/>
                  </a:lnTo>
                  <a:lnTo>
                    <a:pt x="4624" y="976"/>
                  </a:lnTo>
                  <a:lnTo>
                    <a:pt x="4670" y="1009"/>
                  </a:lnTo>
                  <a:lnTo>
                    <a:pt x="4713" y="1048"/>
                  </a:lnTo>
                  <a:lnTo>
                    <a:pt x="4749" y="1091"/>
                  </a:lnTo>
                  <a:lnTo>
                    <a:pt x="4780" y="1139"/>
                  </a:lnTo>
                  <a:lnTo>
                    <a:pt x="4805" y="1190"/>
                  </a:lnTo>
                  <a:lnTo>
                    <a:pt x="4823" y="1245"/>
                  </a:lnTo>
                  <a:lnTo>
                    <a:pt x="4835" y="1303"/>
                  </a:lnTo>
                  <a:lnTo>
                    <a:pt x="4838" y="1363"/>
                  </a:lnTo>
                  <a:lnTo>
                    <a:pt x="4838" y="3634"/>
                  </a:lnTo>
                  <a:lnTo>
                    <a:pt x="4835" y="3695"/>
                  </a:lnTo>
                  <a:lnTo>
                    <a:pt x="4823" y="3755"/>
                  </a:lnTo>
                  <a:lnTo>
                    <a:pt x="4802" y="3811"/>
                  </a:lnTo>
                  <a:lnTo>
                    <a:pt x="4777" y="3863"/>
                  </a:lnTo>
                  <a:lnTo>
                    <a:pt x="4744" y="3911"/>
                  </a:lnTo>
                  <a:lnTo>
                    <a:pt x="4706" y="3954"/>
                  </a:lnTo>
                  <a:lnTo>
                    <a:pt x="4662" y="3993"/>
                  </a:lnTo>
                  <a:lnTo>
                    <a:pt x="4613" y="4026"/>
                  </a:lnTo>
                  <a:lnTo>
                    <a:pt x="4561" y="4053"/>
                  </a:lnTo>
                  <a:lnTo>
                    <a:pt x="4505" y="4072"/>
                  </a:lnTo>
                  <a:lnTo>
                    <a:pt x="4446" y="4084"/>
                  </a:lnTo>
                  <a:lnTo>
                    <a:pt x="4384" y="4089"/>
                  </a:lnTo>
                  <a:lnTo>
                    <a:pt x="453" y="4089"/>
                  </a:lnTo>
                  <a:lnTo>
                    <a:pt x="392" y="4084"/>
                  </a:lnTo>
                  <a:lnTo>
                    <a:pt x="334" y="4072"/>
                  </a:lnTo>
                  <a:lnTo>
                    <a:pt x="277" y="4053"/>
                  </a:lnTo>
                  <a:lnTo>
                    <a:pt x="225" y="4026"/>
                  </a:lnTo>
                  <a:lnTo>
                    <a:pt x="177" y="3993"/>
                  </a:lnTo>
                  <a:lnTo>
                    <a:pt x="133" y="3954"/>
                  </a:lnTo>
                  <a:lnTo>
                    <a:pt x="95" y="3911"/>
                  </a:lnTo>
                  <a:lnTo>
                    <a:pt x="63" y="3863"/>
                  </a:lnTo>
                  <a:lnTo>
                    <a:pt x="36" y="3811"/>
                  </a:lnTo>
                  <a:lnTo>
                    <a:pt x="16" y="3755"/>
                  </a:lnTo>
                  <a:lnTo>
                    <a:pt x="4" y="3695"/>
                  </a:lnTo>
                  <a:lnTo>
                    <a:pt x="0" y="3634"/>
                  </a:lnTo>
                  <a:lnTo>
                    <a:pt x="0" y="1363"/>
                  </a:lnTo>
                  <a:lnTo>
                    <a:pt x="4" y="1303"/>
                  </a:lnTo>
                  <a:lnTo>
                    <a:pt x="15" y="1245"/>
                  </a:lnTo>
                  <a:lnTo>
                    <a:pt x="34" y="1190"/>
                  </a:lnTo>
                  <a:lnTo>
                    <a:pt x="58" y="1139"/>
                  </a:lnTo>
                  <a:lnTo>
                    <a:pt x="89" y="1091"/>
                  </a:lnTo>
                  <a:lnTo>
                    <a:pt x="127" y="1048"/>
                  </a:lnTo>
                  <a:lnTo>
                    <a:pt x="168" y="1009"/>
                  </a:lnTo>
                  <a:lnTo>
                    <a:pt x="214" y="976"/>
                  </a:lnTo>
                  <a:lnTo>
                    <a:pt x="267" y="949"/>
                  </a:lnTo>
                  <a:lnTo>
                    <a:pt x="322" y="929"/>
                  </a:lnTo>
                  <a:lnTo>
                    <a:pt x="380" y="914"/>
                  </a:lnTo>
                  <a:lnTo>
                    <a:pt x="1035" y="805"/>
                  </a:lnTo>
                  <a:lnTo>
                    <a:pt x="1242" y="286"/>
                  </a:lnTo>
                  <a:lnTo>
                    <a:pt x="1269" y="229"/>
                  </a:lnTo>
                  <a:lnTo>
                    <a:pt x="1301" y="180"/>
                  </a:lnTo>
                  <a:lnTo>
                    <a:pt x="1340" y="134"/>
                  </a:lnTo>
                  <a:lnTo>
                    <a:pt x="1385" y="95"/>
                  </a:lnTo>
                  <a:lnTo>
                    <a:pt x="1434" y="62"/>
                  </a:lnTo>
                  <a:lnTo>
                    <a:pt x="1486" y="35"/>
                  </a:lnTo>
                  <a:lnTo>
                    <a:pt x="1543" y="16"/>
                  </a:lnTo>
                  <a:lnTo>
                    <a:pt x="1602" y="4"/>
                  </a:lnTo>
                  <a:lnTo>
                    <a:pt x="1663"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sp>
        <p:nvSpPr>
          <p:cNvPr id="24" name="Freeform 13"/>
          <p:cNvSpPr>
            <a:spLocks noChangeAspect="1" noEditPoints="1"/>
          </p:cNvSpPr>
          <p:nvPr/>
        </p:nvSpPr>
        <p:spPr bwMode="auto">
          <a:xfrm>
            <a:off x="7572753" y="2430729"/>
            <a:ext cx="309778" cy="306516"/>
          </a:xfrm>
          <a:custGeom>
            <a:avLst/>
            <a:gdLst>
              <a:gd name="T0" fmla="*/ 2018 w 3228"/>
              <a:gd name="T1" fmla="*/ 2995 h 3195"/>
              <a:gd name="T2" fmla="*/ 505 w 3228"/>
              <a:gd name="T3" fmla="*/ 1697 h 3195"/>
              <a:gd name="T4" fmla="*/ 1160 w 3228"/>
              <a:gd name="T5" fmla="*/ 1997 h 3195"/>
              <a:gd name="T6" fmla="*/ 1182 w 3228"/>
              <a:gd name="T7" fmla="*/ 1934 h 3195"/>
              <a:gd name="T8" fmla="*/ 1238 w 3228"/>
              <a:gd name="T9" fmla="*/ 1899 h 3195"/>
              <a:gd name="T10" fmla="*/ 2041 w 3228"/>
              <a:gd name="T11" fmla="*/ 1899 h 3195"/>
              <a:gd name="T12" fmla="*/ 2097 w 3228"/>
              <a:gd name="T13" fmla="*/ 1934 h 3195"/>
              <a:gd name="T14" fmla="*/ 2119 w 3228"/>
              <a:gd name="T15" fmla="*/ 1997 h 3195"/>
              <a:gd name="T16" fmla="*/ 2724 w 3228"/>
              <a:gd name="T17" fmla="*/ 1697 h 3195"/>
              <a:gd name="T18" fmla="*/ 2739 w 3228"/>
              <a:gd name="T19" fmla="*/ 1498 h 3195"/>
              <a:gd name="T20" fmla="*/ 2970 w 3228"/>
              <a:gd name="T21" fmla="*/ 1488 h 3195"/>
              <a:gd name="T22" fmla="*/ 3016 w 3228"/>
              <a:gd name="T23" fmla="*/ 1442 h 3195"/>
              <a:gd name="T24" fmla="*/ 3026 w 3228"/>
              <a:gd name="T25" fmla="*/ 1298 h 3195"/>
              <a:gd name="T26" fmla="*/ 3007 w 3228"/>
              <a:gd name="T27" fmla="*/ 1239 h 3195"/>
              <a:gd name="T28" fmla="*/ 2668 w 3228"/>
              <a:gd name="T29" fmla="*/ 809 h 3195"/>
              <a:gd name="T30" fmla="*/ 2335 w 3228"/>
              <a:gd name="T31" fmla="*/ 799 h 3195"/>
              <a:gd name="T32" fmla="*/ 2623 w 3228"/>
              <a:gd name="T33" fmla="*/ 1498 h 3195"/>
              <a:gd name="T34" fmla="*/ 1664 w 3228"/>
              <a:gd name="T35" fmla="*/ 799 h 3195"/>
              <a:gd name="T36" fmla="*/ 1893 w 3228"/>
              <a:gd name="T37" fmla="*/ 799 h 3195"/>
              <a:gd name="T38" fmla="*/ 1134 w 3228"/>
              <a:gd name="T39" fmla="*/ 1498 h 3195"/>
              <a:gd name="T40" fmla="*/ 1335 w 3228"/>
              <a:gd name="T41" fmla="*/ 799 h 3195"/>
              <a:gd name="T42" fmla="*/ 1029 w 3228"/>
              <a:gd name="T43" fmla="*/ 1498 h 3195"/>
              <a:gd name="T44" fmla="*/ 606 w 3228"/>
              <a:gd name="T45" fmla="*/ 799 h 3195"/>
              <a:gd name="T46" fmla="*/ 541 w 3228"/>
              <a:gd name="T47" fmla="*/ 822 h 3195"/>
              <a:gd name="T48" fmla="*/ 211 w 3228"/>
              <a:gd name="T49" fmla="*/ 1256 h 3195"/>
              <a:gd name="T50" fmla="*/ 202 w 3228"/>
              <a:gd name="T51" fmla="*/ 1398 h 3195"/>
              <a:gd name="T52" fmla="*/ 224 w 3228"/>
              <a:gd name="T53" fmla="*/ 1460 h 3195"/>
              <a:gd name="T54" fmla="*/ 280 w 3228"/>
              <a:gd name="T55" fmla="*/ 1495 h 3195"/>
              <a:gd name="T56" fmla="*/ 893 w 3228"/>
              <a:gd name="T57" fmla="*/ 799 h 3195"/>
              <a:gd name="T58" fmla="*/ 606 w 3228"/>
              <a:gd name="T59" fmla="*/ 599 h 3195"/>
              <a:gd name="T60" fmla="*/ 606 w 3228"/>
              <a:gd name="T61" fmla="*/ 200 h 3195"/>
              <a:gd name="T62" fmla="*/ 2656 w 3228"/>
              <a:gd name="T63" fmla="*/ 2 h 3195"/>
              <a:gd name="T64" fmla="*/ 2742 w 3228"/>
              <a:gd name="T65" fmla="*/ 39 h 3195"/>
              <a:gd name="T66" fmla="*/ 2802 w 3228"/>
              <a:gd name="T67" fmla="*/ 108 h 3195"/>
              <a:gd name="T68" fmla="*/ 2825 w 3228"/>
              <a:gd name="T69" fmla="*/ 200 h 3195"/>
              <a:gd name="T70" fmla="*/ 2865 w 3228"/>
              <a:gd name="T71" fmla="*/ 719 h 3195"/>
              <a:gd name="T72" fmla="*/ 3206 w 3228"/>
              <a:gd name="T73" fmla="*/ 1185 h 3195"/>
              <a:gd name="T74" fmla="*/ 3228 w 3228"/>
              <a:gd name="T75" fmla="*/ 1298 h 3195"/>
              <a:gd name="T76" fmla="*/ 3218 w 3228"/>
              <a:gd name="T77" fmla="*/ 1478 h 3195"/>
              <a:gd name="T78" fmla="*/ 3166 w 3228"/>
              <a:gd name="T79" fmla="*/ 1581 h 3195"/>
              <a:gd name="T80" fmla="*/ 3079 w 3228"/>
              <a:gd name="T81" fmla="*/ 1656 h 3195"/>
              <a:gd name="T82" fmla="*/ 2966 w 3228"/>
              <a:gd name="T83" fmla="*/ 1695 h 3195"/>
              <a:gd name="T84" fmla="*/ 2923 w 3228"/>
              <a:gd name="T85" fmla="*/ 3028 h 3195"/>
              <a:gd name="T86" fmla="*/ 2887 w 3228"/>
              <a:gd name="T87" fmla="*/ 3114 h 3195"/>
              <a:gd name="T88" fmla="*/ 2817 w 3228"/>
              <a:gd name="T89" fmla="*/ 3173 h 3195"/>
              <a:gd name="T90" fmla="*/ 2724 w 3228"/>
              <a:gd name="T91" fmla="*/ 3195 h 3195"/>
              <a:gd name="T92" fmla="*/ 434 w 3228"/>
              <a:gd name="T93" fmla="*/ 3183 h 3195"/>
              <a:gd name="T94" fmla="*/ 350 w 3228"/>
              <a:gd name="T95" fmla="*/ 3124 h 3195"/>
              <a:gd name="T96" fmla="*/ 305 w 3228"/>
              <a:gd name="T97" fmla="*/ 3031 h 3195"/>
              <a:gd name="T98" fmla="*/ 262 w 3228"/>
              <a:gd name="T99" fmla="*/ 1695 h 3195"/>
              <a:gd name="T100" fmla="*/ 151 w 3228"/>
              <a:gd name="T101" fmla="*/ 1656 h 3195"/>
              <a:gd name="T102" fmla="*/ 63 w 3228"/>
              <a:gd name="T103" fmla="*/ 1581 h 3195"/>
              <a:gd name="T104" fmla="*/ 11 w 3228"/>
              <a:gd name="T105" fmla="*/ 1478 h 3195"/>
              <a:gd name="T106" fmla="*/ 0 w 3228"/>
              <a:gd name="T107" fmla="*/ 1298 h 3195"/>
              <a:gd name="T108" fmla="*/ 23 w 3228"/>
              <a:gd name="T109" fmla="*/ 1185 h 3195"/>
              <a:gd name="T110" fmla="*/ 363 w 3228"/>
              <a:gd name="T111" fmla="*/ 719 h 3195"/>
              <a:gd name="T112" fmla="*/ 403 w 3228"/>
              <a:gd name="T113" fmla="*/ 200 h 3195"/>
              <a:gd name="T114" fmla="*/ 426 w 3228"/>
              <a:gd name="T115" fmla="*/ 108 h 3195"/>
              <a:gd name="T116" fmla="*/ 486 w 3228"/>
              <a:gd name="T117" fmla="*/ 39 h 3195"/>
              <a:gd name="T118" fmla="*/ 573 w 3228"/>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8" h="3195">
                <a:moveTo>
                  <a:pt x="1261" y="1997"/>
                </a:moveTo>
                <a:lnTo>
                  <a:pt x="1261" y="2995"/>
                </a:lnTo>
                <a:lnTo>
                  <a:pt x="2018" y="2995"/>
                </a:lnTo>
                <a:lnTo>
                  <a:pt x="2018" y="1997"/>
                </a:lnTo>
                <a:lnTo>
                  <a:pt x="1261" y="1997"/>
                </a:lnTo>
                <a:close/>
                <a:moveTo>
                  <a:pt x="505" y="1697"/>
                </a:moveTo>
                <a:lnTo>
                  <a:pt x="505" y="2995"/>
                </a:lnTo>
                <a:lnTo>
                  <a:pt x="1160" y="2995"/>
                </a:lnTo>
                <a:lnTo>
                  <a:pt x="1160" y="1997"/>
                </a:lnTo>
                <a:lnTo>
                  <a:pt x="1163" y="1974"/>
                </a:lnTo>
                <a:lnTo>
                  <a:pt x="1170" y="1953"/>
                </a:lnTo>
                <a:lnTo>
                  <a:pt x="1182" y="1934"/>
                </a:lnTo>
                <a:lnTo>
                  <a:pt x="1198" y="1919"/>
                </a:lnTo>
                <a:lnTo>
                  <a:pt x="1216" y="1908"/>
                </a:lnTo>
                <a:lnTo>
                  <a:pt x="1238" y="1899"/>
                </a:lnTo>
                <a:lnTo>
                  <a:pt x="1261" y="1897"/>
                </a:lnTo>
                <a:lnTo>
                  <a:pt x="2018" y="1897"/>
                </a:lnTo>
                <a:lnTo>
                  <a:pt x="2041" y="1899"/>
                </a:lnTo>
                <a:lnTo>
                  <a:pt x="2063" y="1908"/>
                </a:lnTo>
                <a:lnTo>
                  <a:pt x="2081" y="1919"/>
                </a:lnTo>
                <a:lnTo>
                  <a:pt x="2097" y="1934"/>
                </a:lnTo>
                <a:lnTo>
                  <a:pt x="2109" y="1953"/>
                </a:lnTo>
                <a:lnTo>
                  <a:pt x="2116" y="1974"/>
                </a:lnTo>
                <a:lnTo>
                  <a:pt x="2119" y="1997"/>
                </a:lnTo>
                <a:lnTo>
                  <a:pt x="2119" y="2995"/>
                </a:lnTo>
                <a:lnTo>
                  <a:pt x="2724" y="2995"/>
                </a:lnTo>
                <a:lnTo>
                  <a:pt x="2724" y="1697"/>
                </a:lnTo>
                <a:lnTo>
                  <a:pt x="505" y="1697"/>
                </a:lnTo>
                <a:close/>
                <a:moveTo>
                  <a:pt x="2335" y="799"/>
                </a:moveTo>
                <a:lnTo>
                  <a:pt x="2739" y="1498"/>
                </a:lnTo>
                <a:lnTo>
                  <a:pt x="2926" y="1498"/>
                </a:lnTo>
                <a:lnTo>
                  <a:pt x="2949" y="1495"/>
                </a:lnTo>
                <a:lnTo>
                  <a:pt x="2970" y="1488"/>
                </a:lnTo>
                <a:lnTo>
                  <a:pt x="2989" y="1476"/>
                </a:lnTo>
                <a:lnTo>
                  <a:pt x="3005" y="1460"/>
                </a:lnTo>
                <a:lnTo>
                  <a:pt x="3016" y="1442"/>
                </a:lnTo>
                <a:lnTo>
                  <a:pt x="3024" y="1421"/>
                </a:lnTo>
                <a:lnTo>
                  <a:pt x="3026" y="1398"/>
                </a:lnTo>
                <a:lnTo>
                  <a:pt x="3026" y="1298"/>
                </a:lnTo>
                <a:lnTo>
                  <a:pt x="3024" y="1277"/>
                </a:lnTo>
                <a:lnTo>
                  <a:pt x="3018" y="1256"/>
                </a:lnTo>
                <a:lnTo>
                  <a:pt x="3007" y="1239"/>
                </a:lnTo>
                <a:lnTo>
                  <a:pt x="2703" y="838"/>
                </a:lnTo>
                <a:lnTo>
                  <a:pt x="2688" y="822"/>
                </a:lnTo>
                <a:lnTo>
                  <a:pt x="2668" y="809"/>
                </a:lnTo>
                <a:lnTo>
                  <a:pt x="2647" y="802"/>
                </a:lnTo>
                <a:lnTo>
                  <a:pt x="2623" y="799"/>
                </a:lnTo>
                <a:lnTo>
                  <a:pt x="2335" y="799"/>
                </a:lnTo>
                <a:close/>
                <a:moveTo>
                  <a:pt x="1999" y="799"/>
                </a:moveTo>
                <a:lnTo>
                  <a:pt x="2200" y="1498"/>
                </a:lnTo>
                <a:lnTo>
                  <a:pt x="2623" y="1498"/>
                </a:lnTo>
                <a:lnTo>
                  <a:pt x="2218" y="799"/>
                </a:lnTo>
                <a:lnTo>
                  <a:pt x="1999" y="799"/>
                </a:lnTo>
                <a:close/>
                <a:moveTo>
                  <a:pt x="1664" y="799"/>
                </a:moveTo>
                <a:lnTo>
                  <a:pt x="1664" y="1498"/>
                </a:lnTo>
                <a:lnTo>
                  <a:pt x="2096" y="1498"/>
                </a:lnTo>
                <a:lnTo>
                  <a:pt x="1893" y="799"/>
                </a:lnTo>
                <a:lnTo>
                  <a:pt x="1664" y="799"/>
                </a:lnTo>
                <a:close/>
                <a:moveTo>
                  <a:pt x="1335" y="799"/>
                </a:moveTo>
                <a:lnTo>
                  <a:pt x="1134" y="1498"/>
                </a:lnTo>
                <a:lnTo>
                  <a:pt x="1563" y="1498"/>
                </a:lnTo>
                <a:lnTo>
                  <a:pt x="1563" y="799"/>
                </a:lnTo>
                <a:lnTo>
                  <a:pt x="1335" y="799"/>
                </a:lnTo>
                <a:close/>
                <a:moveTo>
                  <a:pt x="1009" y="799"/>
                </a:moveTo>
                <a:lnTo>
                  <a:pt x="606" y="1498"/>
                </a:lnTo>
                <a:lnTo>
                  <a:pt x="1029" y="1498"/>
                </a:lnTo>
                <a:lnTo>
                  <a:pt x="1230" y="799"/>
                </a:lnTo>
                <a:lnTo>
                  <a:pt x="1009" y="799"/>
                </a:lnTo>
                <a:close/>
                <a:moveTo>
                  <a:pt x="606" y="799"/>
                </a:moveTo>
                <a:lnTo>
                  <a:pt x="582" y="802"/>
                </a:lnTo>
                <a:lnTo>
                  <a:pt x="560" y="809"/>
                </a:lnTo>
                <a:lnTo>
                  <a:pt x="541" y="822"/>
                </a:lnTo>
                <a:lnTo>
                  <a:pt x="525" y="838"/>
                </a:lnTo>
                <a:lnTo>
                  <a:pt x="222" y="1239"/>
                </a:lnTo>
                <a:lnTo>
                  <a:pt x="211" y="1256"/>
                </a:lnTo>
                <a:lnTo>
                  <a:pt x="204" y="1277"/>
                </a:lnTo>
                <a:lnTo>
                  <a:pt x="202" y="1298"/>
                </a:lnTo>
                <a:lnTo>
                  <a:pt x="202" y="1398"/>
                </a:lnTo>
                <a:lnTo>
                  <a:pt x="204" y="1421"/>
                </a:lnTo>
                <a:lnTo>
                  <a:pt x="213" y="1442"/>
                </a:lnTo>
                <a:lnTo>
                  <a:pt x="224" y="1460"/>
                </a:lnTo>
                <a:lnTo>
                  <a:pt x="239" y="1476"/>
                </a:lnTo>
                <a:lnTo>
                  <a:pt x="258" y="1488"/>
                </a:lnTo>
                <a:lnTo>
                  <a:pt x="280" y="1495"/>
                </a:lnTo>
                <a:lnTo>
                  <a:pt x="302" y="1498"/>
                </a:lnTo>
                <a:lnTo>
                  <a:pt x="490" y="1498"/>
                </a:lnTo>
                <a:lnTo>
                  <a:pt x="893" y="799"/>
                </a:lnTo>
                <a:lnTo>
                  <a:pt x="606" y="799"/>
                </a:lnTo>
                <a:close/>
                <a:moveTo>
                  <a:pt x="606" y="200"/>
                </a:moveTo>
                <a:lnTo>
                  <a:pt x="606" y="599"/>
                </a:lnTo>
                <a:lnTo>
                  <a:pt x="2623" y="599"/>
                </a:lnTo>
                <a:lnTo>
                  <a:pt x="2623" y="200"/>
                </a:lnTo>
                <a:lnTo>
                  <a:pt x="606" y="200"/>
                </a:lnTo>
                <a:close/>
                <a:moveTo>
                  <a:pt x="606" y="0"/>
                </a:moveTo>
                <a:lnTo>
                  <a:pt x="2623" y="0"/>
                </a:lnTo>
                <a:lnTo>
                  <a:pt x="2656" y="2"/>
                </a:lnTo>
                <a:lnTo>
                  <a:pt x="2687" y="10"/>
                </a:lnTo>
                <a:lnTo>
                  <a:pt x="2716" y="23"/>
                </a:lnTo>
                <a:lnTo>
                  <a:pt x="2742" y="39"/>
                </a:lnTo>
                <a:lnTo>
                  <a:pt x="2766" y="58"/>
                </a:lnTo>
                <a:lnTo>
                  <a:pt x="2786" y="82"/>
                </a:lnTo>
                <a:lnTo>
                  <a:pt x="2802" y="108"/>
                </a:lnTo>
                <a:lnTo>
                  <a:pt x="2815" y="137"/>
                </a:lnTo>
                <a:lnTo>
                  <a:pt x="2822" y="168"/>
                </a:lnTo>
                <a:lnTo>
                  <a:pt x="2825" y="200"/>
                </a:lnTo>
                <a:lnTo>
                  <a:pt x="2825" y="677"/>
                </a:lnTo>
                <a:lnTo>
                  <a:pt x="2846" y="697"/>
                </a:lnTo>
                <a:lnTo>
                  <a:pt x="2865" y="719"/>
                </a:lnTo>
                <a:lnTo>
                  <a:pt x="3168" y="1118"/>
                </a:lnTo>
                <a:lnTo>
                  <a:pt x="3189" y="1151"/>
                </a:lnTo>
                <a:lnTo>
                  <a:pt x="3206" y="1185"/>
                </a:lnTo>
                <a:lnTo>
                  <a:pt x="3218" y="1221"/>
                </a:lnTo>
                <a:lnTo>
                  <a:pt x="3226" y="1259"/>
                </a:lnTo>
                <a:lnTo>
                  <a:pt x="3228" y="1298"/>
                </a:lnTo>
                <a:lnTo>
                  <a:pt x="3228" y="1398"/>
                </a:lnTo>
                <a:lnTo>
                  <a:pt x="3226" y="1438"/>
                </a:lnTo>
                <a:lnTo>
                  <a:pt x="3218" y="1478"/>
                </a:lnTo>
                <a:lnTo>
                  <a:pt x="3205" y="1514"/>
                </a:lnTo>
                <a:lnTo>
                  <a:pt x="3187" y="1549"/>
                </a:lnTo>
                <a:lnTo>
                  <a:pt x="3166" y="1581"/>
                </a:lnTo>
                <a:lnTo>
                  <a:pt x="3140" y="1609"/>
                </a:lnTo>
                <a:lnTo>
                  <a:pt x="3111" y="1635"/>
                </a:lnTo>
                <a:lnTo>
                  <a:pt x="3079" y="1656"/>
                </a:lnTo>
                <a:lnTo>
                  <a:pt x="3044" y="1674"/>
                </a:lnTo>
                <a:lnTo>
                  <a:pt x="3006" y="1687"/>
                </a:lnTo>
                <a:lnTo>
                  <a:pt x="2966" y="1695"/>
                </a:lnTo>
                <a:lnTo>
                  <a:pt x="2926" y="1697"/>
                </a:lnTo>
                <a:lnTo>
                  <a:pt x="2926" y="2995"/>
                </a:lnTo>
                <a:lnTo>
                  <a:pt x="2923" y="3028"/>
                </a:lnTo>
                <a:lnTo>
                  <a:pt x="2916" y="3059"/>
                </a:lnTo>
                <a:lnTo>
                  <a:pt x="2903" y="3087"/>
                </a:lnTo>
                <a:lnTo>
                  <a:pt x="2887" y="3114"/>
                </a:lnTo>
                <a:lnTo>
                  <a:pt x="2866" y="3137"/>
                </a:lnTo>
                <a:lnTo>
                  <a:pt x="2844" y="3157"/>
                </a:lnTo>
                <a:lnTo>
                  <a:pt x="2817" y="3173"/>
                </a:lnTo>
                <a:lnTo>
                  <a:pt x="2788" y="3185"/>
                </a:lnTo>
                <a:lnTo>
                  <a:pt x="2757" y="3192"/>
                </a:lnTo>
                <a:lnTo>
                  <a:pt x="2724" y="3195"/>
                </a:lnTo>
                <a:lnTo>
                  <a:pt x="505" y="3195"/>
                </a:lnTo>
                <a:lnTo>
                  <a:pt x="468" y="3192"/>
                </a:lnTo>
                <a:lnTo>
                  <a:pt x="434" y="3183"/>
                </a:lnTo>
                <a:lnTo>
                  <a:pt x="402" y="3168"/>
                </a:lnTo>
                <a:lnTo>
                  <a:pt x="375" y="3148"/>
                </a:lnTo>
                <a:lnTo>
                  <a:pt x="350" y="3124"/>
                </a:lnTo>
                <a:lnTo>
                  <a:pt x="330" y="3096"/>
                </a:lnTo>
                <a:lnTo>
                  <a:pt x="315" y="3065"/>
                </a:lnTo>
                <a:lnTo>
                  <a:pt x="305" y="3031"/>
                </a:lnTo>
                <a:lnTo>
                  <a:pt x="302" y="2995"/>
                </a:lnTo>
                <a:lnTo>
                  <a:pt x="302" y="1697"/>
                </a:lnTo>
                <a:lnTo>
                  <a:pt x="262" y="1695"/>
                </a:lnTo>
                <a:lnTo>
                  <a:pt x="222" y="1687"/>
                </a:lnTo>
                <a:lnTo>
                  <a:pt x="185" y="1674"/>
                </a:lnTo>
                <a:lnTo>
                  <a:pt x="151" y="1656"/>
                </a:lnTo>
                <a:lnTo>
                  <a:pt x="118" y="1635"/>
                </a:lnTo>
                <a:lnTo>
                  <a:pt x="89" y="1609"/>
                </a:lnTo>
                <a:lnTo>
                  <a:pt x="63" y="1581"/>
                </a:lnTo>
                <a:lnTo>
                  <a:pt x="41" y="1549"/>
                </a:lnTo>
                <a:lnTo>
                  <a:pt x="24" y="1514"/>
                </a:lnTo>
                <a:lnTo>
                  <a:pt x="11" y="1478"/>
                </a:lnTo>
                <a:lnTo>
                  <a:pt x="3" y="1438"/>
                </a:lnTo>
                <a:lnTo>
                  <a:pt x="0" y="1398"/>
                </a:lnTo>
                <a:lnTo>
                  <a:pt x="0" y="1298"/>
                </a:lnTo>
                <a:lnTo>
                  <a:pt x="3" y="1259"/>
                </a:lnTo>
                <a:lnTo>
                  <a:pt x="10" y="1221"/>
                </a:lnTo>
                <a:lnTo>
                  <a:pt x="23" y="1185"/>
                </a:lnTo>
                <a:lnTo>
                  <a:pt x="39" y="1151"/>
                </a:lnTo>
                <a:lnTo>
                  <a:pt x="61" y="1118"/>
                </a:lnTo>
                <a:lnTo>
                  <a:pt x="363" y="719"/>
                </a:lnTo>
                <a:lnTo>
                  <a:pt x="383" y="697"/>
                </a:lnTo>
                <a:lnTo>
                  <a:pt x="403" y="677"/>
                </a:lnTo>
                <a:lnTo>
                  <a:pt x="403" y="200"/>
                </a:lnTo>
                <a:lnTo>
                  <a:pt x="406" y="168"/>
                </a:lnTo>
                <a:lnTo>
                  <a:pt x="414" y="137"/>
                </a:lnTo>
                <a:lnTo>
                  <a:pt x="426" y="108"/>
                </a:lnTo>
                <a:lnTo>
                  <a:pt x="443" y="82"/>
                </a:lnTo>
                <a:lnTo>
                  <a:pt x="462" y="58"/>
                </a:lnTo>
                <a:lnTo>
                  <a:pt x="486" y="39"/>
                </a:lnTo>
                <a:lnTo>
                  <a:pt x="513" y="23"/>
                </a:lnTo>
                <a:lnTo>
                  <a:pt x="542" y="10"/>
                </a:lnTo>
                <a:lnTo>
                  <a:pt x="573" y="2"/>
                </a:lnTo>
                <a:lnTo>
                  <a:pt x="606"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nvGrpSpPr>
          <p:cNvPr id="25" name="Group 16"/>
          <p:cNvGrpSpPr>
            <a:grpSpLocks noChangeAspect="1"/>
          </p:cNvGrpSpPr>
          <p:nvPr/>
        </p:nvGrpSpPr>
        <p:grpSpPr bwMode="auto">
          <a:xfrm>
            <a:off x="8849873" y="3275947"/>
            <a:ext cx="309776" cy="306516"/>
            <a:chOff x="7084" y="-1661"/>
            <a:chExt cx="1615" cy="1598"/>
          </a:xfrm>
          <a:solidFill>
            <a:schemeClr val="tx2"/>
          </a:solidFill>
        </p:grpSpPr>
        <p:sp>
          <p:nvSpPr>
            <p:cNvPr id="26" name="Freeform 18"/>
            <p:cNvSpPr>
              <a:spLocks noEditPoints="1"/>
            </p:cNvSpPr>
            <p:nvPr/>
          </p:nvSpPr>
          <p:spPr bwMode="auto">
            <a:xfrm>
              <a:off x="7084" y="-1661"/>
              <a:ext cx="1615" cy="1598"/>
            </a:xfrm>
            <a:custGeom>
              <a:avLst/>
              <a:gdLst>
                <a:gd name="T0" fmla="*/ 1933 w 3228"/>
                <a:gd name="T1" fmla="*/ 400 h 3195"/>
                <a:gd name="T2" fmla="*/ 1774 w 3228"/>
                <a:gd name="T3" fmla="*/ 622 h 3195"/>
                <a:gd name="T4" fmla="*/ 1574 w 3228"/>
                <a:gd name="T5" fmla="*/ 803 h 3195"/>
                <a:gd name="T6" fmla="*/ 1350 w 3228"/>
                <a:gd name="T7" fmla="*/ 958 h 3195"/>
                <a:gd name="T8" fmla="*/ 1110 w 3228"/>
                <a:gd name="T9" fmla="*/ 1099 h 3195"/>
                <a:gd name="T10" fmla="*/ 871 w 3228"/>
                <a:gd name="T11" fmla="*/ 1240 h 3195"/>
                <a:gd name="T12" fmla="*/ 645 w 3228"/>
                <a:gd name="T13" fmla="*/ 1394 h 3195"/>
                <a:gd name="T14" fmla="*/ 446 w 3228"/>
                <a:gd name="T15" fmla="*/ 1575 h 3195"/>
                <a:gd name="T16" fmla="*/ 287 w 3228"/>
                <a:gd name="T17" fmla="*/ 1796 h 3195"/>
                <a:gd name="T18" fmla="*/ 454 w 3228"/>
                <a:gd name="T19" fmla="*/ 2246 h 3195"/>
                <a:gd name="T20" fmla="*/ 1235 w 3228"/>
                <a:gd name="T21" fmla="*/ 2925 h 3195"/>
                <a:gd name="T22" fmla="*/ 1369 w 3228"/>
                <a:gd name="T23" fmla="*/ 2679 h 3195"/>
                <a:gd name="T24" fmla="*/ 1550 w 3228"/>
                <a:gd name="T25" fmla="*/ 2479 h 3195"/>
                <a:gd name="T26" fmla="*/ 1764 w 3228"/>
                <a:gd name="T27" fmla="*/ 2312 h 3195"/>
                <a:gd name="T28" fmla="*/ 1999 w 3228"/>
                <a:gd name="T29" fmla="*/ 2166 h 3195"/>
                <a:gd name="T30" fmla="*/ 2239 w 3228"/>
                <a:gd name="T31" fmla="*/ 2027 h 3195"/>
                <a:gd name="T32" fmla="*/ 2473 w 3228"/>
                <a:gd name="T33" fmla="*/ 1881 h 3195"/>
                <a:gd name="T34" fmla="*/ 2688 w 3228"/>
                <a:gd name="T35" fmla="*/ 1715 h 3195"/>
                <a:gd name="T36" fmla="*/ 2868 w 3228"/>
                <a:gd name="T37" fmla="*/ 1516 h 3195"/>
                <a:gd name="T38" fmla="*/ 3002 w 3228"/>
                <a:gd name="T39" fmla="*/ 1268 h 3195"/>
                <a:gd name="T40" fmla="*/ 2269 w 3228"/>
                <a:gd name="T41" fmla="*/ 448 h 3195"/>
                <a:gd name="T42" fmla="*/ 2086 w 3228"/>
                <a:gd name="T43" fmla="*/ 11 h 3195"/>
                <a:gd name="T44" fmla="*/ 3170 w 3228"/>
                <a:gd name="T45" fmla="*/ 1057 h 3195"/>
                <a:gd name="T46" fmla="*/ 3225 w 3228"/>
                <a:gd name="T47" fmla="*/ 1165 h 3195"/>
                <a:gd name="T48" fmla="*/ 3192 w 3228"/>
                <a:gd name="T49" fmla="*/ 1335 h 3195"/>
                <a:gd name="T50" fmla="*/ 3041 w 3228"/>
                <a:gd name="T51" fmla="*/ 1620 h 3195"/>
                <a:gd name="T52" fmla="*/ 2812 w 3228"/>
                <a:gd name="T53" fmla="*/ 1873 h 3195"/>
                <a:gd name="T54" fmla="*/ 2525 w 3228"/>
                <a:gd name="T55" fmla="*/ 2087 h 3195"/>
                <a:gd name="T56" fmla="*/ 2220 w 3228"/>
                <a:gd name="T57" fmla="*/ 2269 h 3195"/>
                <a:gd name="T58" fmla="*/ 1911 w 3228"/>
                <a:gd name="T59" fmla="*/ 2456 h 3195"/>
                <a:gd name="T60" fmla="*/ 1646 w 3228"/>
                <a:gd name="T61" fmla="*/ 2664 h 3195"/>
                <a:gd name="T62" fmla="*/ 1481 w 3228"/>
                <a:gd name="T63" fmla="*/ 2876 h 3195"/>
                <a:gd name="T64" fmla="*/ 1391 w 3228"/>
                <a:gd name="T65" fmla="*/ 3085 h 3195"/>
                <a:gd name="T66" fmla="*/ 1310 w 3228"/>
                <a:gd name="T67" fmla="*/ 3169 h 3195"/>
                <a:gd name="T68" fmla="*/ 1200 w 3228"/>
                <a:gd name="T69" fmla="*/ 3195 h 3195"/>
                <a:gd name="T70" fmla="*/ 1091 w 3228"/>
                <a:gd name="T71" fmla="*/ 3157 h 3195"/>
                <a:gd name="T72" fmla="*/ 23 w 3228"/>
                <a:gd name="T73" fmla="*/ 2088 h 3195"/>
                <a:gd name="T74" fmla="*/ 0 w 3228"/>
                <a:gd name="T75" fmla="*/ 1999 h 3195"/>
                <a:gd name="T76" fmla="*/ 67 w 3228"/>
                <a:gd name="T77" fmla="*/ 1785 h 3195"/>
                <a:gd name="T78" fmla="*/ 237 w 3228"/>
                <a:gd name="T79" fmla="*/ 1509 h 3195"/>
                <a:gd name="T80" fmla="*/ 486 w 3228"/>
                <a:gd name="T81" fmla="*/ 1264 h 3195"/>
                <a:gd name="T82" fmla="*/ 780 w 3228"/>
                <a:gd name="T83" fmla="*/ 1060 h 3195"/>
                <a:gd name="T84" fmla="*/ 1089 w 3228"/>
                <a:gd name="T85" fmla="*/ 879 h 3195"/>
                <a:gd name="T86" fmla="*/ 1390 w 3228"/>
                <a:gd name="T87" fmla="*/ 690 h 3195"/>
                <a:gd name="T88" fmla="*/ 1631 w 3228"/>
                <a:gd name="T89" fmla="*/ 480 h 3195"/>
                <a:gd name="T90" fmla="*/ 1778 w 3228"/>
                <a:gd name="T91" fmla="*/ 261 h 3195"/>
                <a:gd name="T92" fmla="*/ 1854 w 3228"/>
                <a:gd name="T93" fmla="*/ 83 h 3195"/>
                <a:gd name="T94" fmla="*/ 1943 w 3228"/>
                <a:gd name="T95" fmla="*/ 14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8" h="3195">
                  <a:moveTo>
                    <a:pt x="2018" y="200"/>
                  </a:moveTo>
                  <a:lnTo>
                    <a:pt x="1993" y="271"/>
                  </a:lnTo>
                  <a:lnTo>
                    <a:pt x="1964" y="337"/>
                  </a:lnTo>
                  <a:lnTo>
                    <a:pt x="1933" y="400"/>
                  </a:lnTo>
                  <a:lnTo>
                    <a:pt x="1897" y="461"/>
                  </a:lnTo>
                  <a:lnTo>
                    <a:pt x="1859" y="517"/>
                  </a:lnTo>
                  <a:lnTo>
                    <a:pt x="1818" y="571"/>
                  </a:lnTo>
                  <a:lnTo>
                    <a:pt x="1774" y="622"/>
                  </a:lnTo>
                  <a:lnTo>
                    <a:pt x="1727" y="670"/>
                  </a:lnTo>
                  <a:lnTo>
                    <a:pt x="1679" y="717"/>
                  </a:lnTo>
                  <a:lnTo>
                    <a:pt x="1628" y="761"/>
                  </a:lnTo>
                  <a:lnTo>
                    <a:pt x="1574" y="803"/>
                  </a:lnTo>
                  <a:lnTo>
                    <a:pt x="1521" y="844"/>
                  </a:lnTo>
                  <a:lnTo>
                    <a:pt x="1464" y="882"/>
                  </a:lnTo>
                  <a:lnTo>
                    <a:pt x="1407" y="920"/>
                  </a:lnTo>
                  <a:lnTo>
                    <a:pt x="1350" y="958"/>
                  </a:lnTo>
                  <a:lnTo>
                    <a:pt x="1290" y="994"/>
                  </a:lnTo>
                  <a:lnTo>
                    <a:pt x="1231" y="1028"/>
                  </a:lnTo>
                  <a:lnTo>
                    <a:pt x="1170" y="1064"/>
                  </a:lnTo>
                  <a:lnTo>
                    <a:pt x="1110" y="1099"/>
                  </a:lnTo>
                  <a:lnTo>
                    <a:pt x="1049" y="1134"/>
                  </a:lnTo>
                  <a:lnTo>
                    <a:pt x="989" y="1168"/>
                  </a:lnTo>
                  <a:lnTo>
                    <a:pt x="930" y="1203"/>
                  </a:lnTo>
                  <a:lnTo>
                    <a:pt x="871" y="1240"/>
                  </a:lnTo>
                  <a:lnTo>
                    <a:pt x="813" y="1277"/>
                  </a:lnTo>
                  <a:lnTo>
                    <a:pt x="755" y="1314"/>
                  </a:lnTo>
                  <a:lnTo>
                    <a:pt x="700" y="1353"/>
                  </a:lnTo>
                  <a:lnTo>
                    <a:pt x="645" y="1394"/>
                  </a:lnTo>
                  <a:lnTo>
                    <a:pt x="592" y="1436"/>
                  </a:lnTo>
                  <a:lnTo>
                    <a:pt x="542" y="1480"/>
                  </a:lnTo>
                  <a:lnTo>
                    <a:pt x="492" y="1527"/>
                  </a:lnTo>
                  <a:lnTo>
                    <a:pt x="446" y="1575"/>
                  </a:lnTo>
                  <a:lnTo>
                    <a:pt x="401" y="1626"/>
                  </a:lnTo>
                  <a:lnTo>
                    <a:pt x="360" y="1680"/>
                  </a:lnTo>
                  <a:lnTo>
                    <a:pt x="322" y="1736"/>
                  </a:lnTo>
                  <a:lnTo>
                    <a:pt x="287" y="1796"/>
                  </a:lnTo>
                  <a:lnTo>
                    <a:pt x="255" y="1860"/>
                  </a:lnTo>
                  <a:lnTo>
                    <a:pt x="227" y="1926"/>
                  </a:lnTo>
                  <a:lnTo>
                    <a:pt x="202" y="1997"/>
                  </a:lnTo>
                  <a:lnTo>
                    <a:pt x="454" y="2246"/>
                  </a:lnTo>
                  <a:lnTo>
                    <a:pt x="707" y="2496"/>
                  </a:lnTo>
                  <a:lnTo>
                    <a:pt x="960" y="2746"/>
                  </a:lnTo>
                  <a:lnTo>
                    <a:pt x="1211" y="2995"/>
                  </a:lnTo>
                  <a:lnTo>
                    <a:pt x="1235" y="2925"/>
                  </a:lnTo>
                  <a:lnTo>
                    <a:pt x="1264" y="2858"/>
                  </a:lnTo>
                  <a:lnTo>
                    <a:pt x="1296" y="2795"/>
                  </a:lnTo>
                  <a:lnTo>
                    <a:pt x="1331" y="2735"/>
                  </a:lnTo>
                  <a:lnTo>
                    <a:pt x="1369" y="2679"/>
                  </a:lnTo>
                  <a:lnTo>
                    <a:pt x="1410" y="2625"/>
                  </a:lnTo>
                  <a:lnTo>
                    <a:pt x="1455" y="2573"/>
                  </a:lnTo>
                  <a:lnTo>
                    <a:pt x="1501" y="2524"/>
                  </a:lnTo>
                  <a:lnTo>
                    <a:pt x="1550" y="2479"/>
                  </a:lnTo>
                  <a:lnTo>
                    <a:pt x="1600" y="2435"/>
                  </a:lnTo>
                  <a:lnTo>
                    <a:pt x="1654" y="2392"/>
                  </a:lnTo>
                  <a:lnTo>
                    <a:pt x="1708" y="2352"/>
                  </a:lnTo>
                  <a:lnTo>
                    <a:pt x="1764" y="2312"/>
                  </a:lnTo>
                  <a:lnTo>
                    <a:pt x="1821" y="2274"/>
                  </a:lnTo>
                  <a:lnTo>
                    <a:pt x="1880" y="2238"/>
                  </a:lnTo>
                  <a:lnTo>
                    <a:pt x="1939" y="2202"/>
                  </a:lnTo>
                  <a:lnTo>
                    <a:pt x="1999" y="2166"/>
                  </a:lnTo>
                  <a:lnTo>
                    <a:pt x="2058" y="2131"/>
                  </a:lnTo>
                  <a:lnTo>
                    <a:pt x="2118" y="2097"/>
                  </a:lnTo>
                  <a:lnTo>
                    <a:pt x="2179" y="2062"/>
                  </a:lnTo>
                  <a:lnTo>
                    <a:pt x="2239" y="2027"/>
                  </a:lnTo>
                  <a:lnTo>
                    <a:pt x="2299" y="1991"/>
                  </a:lnTo>
                  <a:lnTo>
                    <a:pt x="2358" y="1956"/>
                  </a:lnTo>
                  <a:lnTo>
                    <a:pt x="2416" y="1919"/>
                  </a:lnTo>
                  <a:lnTo>
                    <a:pt x="2473" y="1881"/>
                  </a:lnTo>
                  <a:lnTo>
                    <a:pt x="2529" y="1842"/>
                  </a:lnTo>
                  <a:lnTo>
                    <a:pt x="2584" y="1801"/>
                  </a:lnTo>
                  <a:lnTo>
                    <a:pt x="2636" y="1760"/>
                  </a:lnTo>
                  <a:lnTo>
                    <a:pt x="2688" y="1715"/>
                  </a:lnTo>
                  <a:lnTo>
                    <a:pt x="2736" y="1669"/>
                  </a:lnTo>
                  <a:lnTo>
                    <a:pt x="2783" y="1620"/>
                  </a:lnTo>
                  <a:lnTo>
                    <a:pt x="2827" y="1569"/>
                  </a:lnTo>
                  <a:lnTo>
                    <a:pt x="2868" y="1516"/>
                  </a:lnTo>
                  <a:lnTo>
                    <a:pt x="2907" y="1458"/>
                  </a:lnTo>
                  <a:lnTo>
                    <a:pt x="2942" y="1399"/>
                  </a:lnTo>
                  <a:lnTo>
                    <a:pt x="2974" y="1336"/>
                  </a:lnTo>
                  <a:lnTo>
                    <a:pt x="3002" y="1268"/>
                  </a:lnTo>
                  <a:lnTo>
                    <a:pt x="3026" y="1198"/>
                  </a:lnTo>
                  <a:lnTo>
                    <a:pt x="2775" y="949"/>
                  </a:lnTo>
                  <a:lnTo>
                    <a:pt x="2523" y="699"/>
                  </a:lnTo>
                  <a:lnTo>
                    <a:pt x="2269" y="448"/>
                  </a:lnTo>
                  <a:lnTo>
                    <a:pt x="2018" y="200"/>
                  </a:lnTo>
                  <a:close/>
                  <a:moveTo>
                    <a:pt x="2028" y="0"/>
                  </a:moveTo>
                  <a:lnTo>
                    <a:pt x="2057" y="4"/>
                  </a:lnTo>
                  <a:lnTo>
                    <a:pt x="2086" y="11"/>
                  </a:lnTo>
                  <a:lnTo>
                    <a:pt x="2113" y="24"/>
                  </a:lnTo>
                  <a:lnTo>
                    <a:pt x="2138" y="39"/>
                  </a:lnTo>
                  <a:lnTo>
                    <a:pt x="2161" y="58"/>
                  </a:lnTo>
                  <a:lnTo>
                    <a:pt x="3170" y="1057"/>
                  </a:lnTo>
                  <a:lnTo>
                    <a:pt x="3190" y="1080"/>
                  </a:lnTo>
                  <a:lnTo>
                    <a:pt x="3207" y="1107"/>
                  </a:lnTo>
                  <a:lnTo>
                    <a:pt x="3218" y="1136"/>
                  </a:lnTo>
                  <a:lnTo>
                    <a:pt x="3225" y="1165"/>
                  </a:lnTo>
                  <a:lnTo>
                    <a:pt x="3228" y="1196"/>
                  </a:lnTo>
                  <a:lnTo>
                    <a:pt x="3226" y="1227"/>
                  </a:lnTo>
                  <a:lnTo>
                    <a:pt x="3220" y="1257"/>
                  </a:lnTo>
                  <a:lnTo>
                    <a:pt x="3192" y="1335"/>
                  </a:lnTo>
                  <a:lnTo>
                    <a:pt x="3161" y="1409"/>
                  </a:lnTo>
                  <a:lnTo>
                    <a:pt x="3126" y="1482"/>
                  </a:lnTo>
                  <a:lnTo>
                    <a:pt x="3086" y="1552"/>
                  </a:lnTo>
                  <a:lnTo>
                    <a:pt x="3041" y="1620"/>
                  </a:lnTo>
                  <a:lnTo>
                    <a:pt x="2991" y="1686"/>
                  </a:lnTo>
                  <a:lnTo>
                    <a:pt x="2936" y="1749"/>
                  </a:lnTo>
                  <a:lnTo>
                    <a:pt x="2878" y="1812"/>
                  </a:lnTo>
                  <a:lnTo>
                    <a:pt x="2812" y="1873"/>
                  </a:lnTo>
                  <a:lnTo>
                    <a:pt x="2744" y="1931"/>
                  </a:lnTo>
                  <a:lnTo>
                    <a:pt x="2672" y="1986"/>
                  </a:lnTo>
                  <a:lnTo>
                    <a:pt x="2599" y="2038"/>
                  </a:lnTo>
                  <a:lnTo>
                    <a:pt x="2525" y="2087"/>
                  </a:lnTo>
                  <a:lnTo>
                    <a:pt x="2449" y="2135"/>
                  </a:lnTo>
                  <a:lnTo>
                    <a:pt x="2373" y="2181"/>
                  </a:lnTo>
                  <a:lnTo>
                    <a:pt x="2297" y="2225"/>
                  </a:lnTo>
                  <a:lnTo>
                    <a:pt x="2220" y="2269"/>
                  </a:lnTo>
                  <a:lnTo>
                    <a:pt x="2140" y="2316"/>
                  </a:lnTo>
                  <a:lnTo>
                    <a:pt x="2061" y="2362"/>
                  </a:lnTo>
                  <a:lnTo>
                    <a:pt x="1985" y="2408"/>
                  </a:lnTo>
                  <a:lnTo>
                    <a:pt x="1911" y="2456"/>
                  </a:lnTo>
                  <a:lnTo>
                    <a:pt x="1839" y="2504"/>
                  </a:lnTo>
                  <a:lnTo>
                    <a:pt x="1771" y="2555"/>
                  </a:lnTo>
                  <a:lnTo>
                    <a:pt x="1707" y="2608"/>
                  </a:lnTo>
                  <a:lnTo>
                    <a:pt x="1646" y="2664"/>
                  </a:lnTo>
                  <a:lnTo>
                    <a:pt x="1597" y="2714"/>
                  </a:lnTo>
                  <a:lnTo>
                    <a:pt x="1554" y="2767"/>
                  </a:lnTo>
                  <a:lnTo>
                    <a:pt x="1516" y="2821"/>
                  </a:lnTo>
                  <a:lnTo>
                    <a:pt x="1481" y="2876"/>
                  </a:lnTo>
                  <a:lnTo>
                    <a:pt x="1451" y="2933"/>
                  </a:lnTo>
                  <a:lnTo>
                    <a:pt x="1425" y="2993"/>
                  </a:lnTo>
                  <a:lnTo>
                    <a:pt x="1403" y="3054"/>
                  </a:lnTo>
                  <a:lnTo>
                    <a:pt x="1391" y="3085"/>
                  </a:lnTo>
                  <a:lnTo>
                    <a:pt x="1374" y="3113"/>
                  </a:lnTo>
                  <a:lnTo>
                    <a:pt x="1354" y="3137"/>
                  </a:lnTo>
                  <a:lnTo>
                    <a:pt x="1333" y="3155"/>
                  </a:lnTo>
                  <a:lnTo>
                    <a:pt x="1310" y="3169"/>
                  </a:lnTo>
                  <a:lnTo>
                    <a:pt x="1286" y="3181"/>
                  </a:lnTo>
                  <a:lnTo>
                    <a:pt x="1259" y="3189"/>
                  </a:lnTo>
                  <a:lnTo>
                    <a:pt x="1230" y="3194"/>
                  </a:lnTo>
                  <a:lnTo>
                    <a:pt x="1200" y="3195"/>
                  </a:lnTo>
                  <a:lnTo>
                    <a:pt x="1171" y="3191"/>
                  </a:lnTo>
                  <a:lnTo>
                    <a:pt x="1142" y="3183"/>
                  </a:lnTo>
                  <a:lnTo>
                    <a:pt x="1115" y="3172"/>
                  </a:lnTo>
                  <a:lnTo>
                    <a:pt x="1091" y="3157"/>
                  </a:lnTo>
                  <a:lnTo>
                    <a:pt x="1068" y="3137"/>
                  </a:lnTo>
                  <a:lnTo>
                    <a:pt x="59" y="2138"/>
                  </a:lnTo>
                  <a:lnTo>
                    <a:pt x="39" y="2114"/>
                  </a:lnTo>
                  <a:lnTo>
                    <a:pt x="23" y="2088"/>
                  </a:lnTo>
                  <a:lnTo>
                    <a:pt x="10" y="2060"/>
                  </a:lnTo>
                  <a:lnTo>
                    <a:pt x="3" y="2030"/>
                  </a:lnTo>
                  <a:lnTo>
                    <a:pt x="0" y="2001"/>
                  </a:lnTo>
                  <a:lnTo>
                    <a:pt x="0" y="1999"/>
                  </a:lnTo>
                  <a:lnTo>
                    <a:pt x="2" y="1969"/>
                  </a:lnTo>
                  <a:lnTo>
                    <a:pt x="9" y="1938"/>
                  </a:lnTo>
                  <a:lnTo>
                    <a:pt x="36" y="1861"/>
                  </a:lnTo>
                  <a:lnTo>
                    <a:pt x="67" y="1785"/>
                  </a:lnTo>
                  <a:lnTo>
                    <a:pt x="103" y="1714"/>
                  </a:lnTo>
                  <a:lnTo>
                    <a:pt x="143" y="1643"/>
                  </a:lnTo>
                  <a:lnTo>
                    <a:pt x="188" y="1575"/>
                  </a:lnTo>
                  <a:lnTo>
                    <a:pt x="237" y="1509"/>
                  </a:lnTo>
                  <a:lnTo>
                    <a:pt x="292" y="1446"/>
                  </a:lnTo>
                  <a:lnTo>
                    <a:pt x="351" y="1384"/>
                  </a:lnTo>
                  <a:lnTo>
                    <a:pt x="417" y="1321"/>
                  </a:lnTo>
                  <a:lnTo>
                    <a:pt x="486" y="1264"/>
                  </a:lnTo>
                  <a:lnTo>
                    <a:pt x="557" y="1209"/>
                  </a:lnTo>
                  <a:lnTo>
                    <a:pt x="629" y="1157"/>
                  </a:lnTo>
                  <a:lnTo>
                    <a:pt x="704" y="1107"/>
                  </a:lnTo>
                  <a:lnTo>
                    <a:pt x="780" y="1060"/>
                  </a:lnTo>
                  <a:lnTo>
                    <a:pt x="855" y="1014"/>
                  </a:lnTo>
                  <a:lnTo>
                    <a:pt x="933" y="969"/>
                  </a:lnTo>
                  <a:lnTo>
                    <a:pt x="1008" y="925"/>
                  </a:lnTo>
                  <a:lnTo>
                    <a:pt x="1089" y="879"/>
                  </a:lnTo>
                  <a:lnTo>
                    <a:pt x="1167" y="833"/>
                  </a:lnTo>
                  <a:lnTo>
                    <a:pt x="1243" y="787"/>
                  </a:lnTo>
                  <a:lnTo>
                    <a:pt x="1318" y="739"/>
                  </a:lnTo>
                  <a:lnTo>
                    <a:pt x="1390" y="690"/>
                  </a:lnTo>
                  <a:lnTo>
                    <a:pt x="1458" y="640"/>
                  </a:lnTo>
                  <a:lnTo>
                    <a:pt x="1523" y="586"/>
                  </a:lnTo>
                  <a:lnTo>
                    <a:pt x="1584" y="530"/>
                  </a:lnTo>
                  <a:lnTo>
                    <a:pt x="1631" y="480"/>
                  </a:lnTo>
                  <a:lnTo>
                    <a:pt x="1675" y="428"/>
                  </a:lnTo>
                  <a:lnTo>
                    <a:pt x="1714" y="375"/>
                  </a:lnTo>
                  <a:lnTo>
                    <a:pt x="1748" y="319"/>
                  </a:lnTo>
                  <a:lnTo>
                    <a:pt x="1778" y="261"/>
                  </a:lnTo>
                  <a:lnTo>
                    <a:pt x="1804" y="202"/>
                  </a:lnTo>
                  <a:lnTo>
                    <a:pt x="1825" y="140"/>
                  </a:lnTo>
                  <a:lnTo>
                    <a:pt x="1838" y="110"/>
                  </a:lnTo>
                  <a:lnTo>
                    <a:pt x="1854" y="83"/>
                  </a:lnTo>
                  <a:lnTo>
                    <a:pt x="1875" y="58"/>
                  </a:lnTo>
                  <a:lnTo>
                    <a:pt x="1895" y="41"/>
                  </a:lnTo>
                  <a:lnTo>
                    <a:pt x="1918" y="26"/>
                  </a:lnTo>
                  <a:lnTo>
                    <a:pt x="1943" y="14"/>
                  </a:lnTo>
                  <a:lnTo>
                    <a:pt x="1970" y="6"/>
                  </a:lnTo>
                  <a:lnTo>
                    <a:pt x="1999" y="1"/>
                  </a:lnTo>
                  <a:lnTo>
                    <a:pt x="2028"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27" name="Freeform 19"/>
            <p:cNvSpPr>
              <a:spLocks noEditPoints="1"/>
            </p:cNvSpPr>
            <p:nvPr/>
          </p:nvSpPr>
          <p:spPr bwMode="auto">
            <a:xfrm>
              <a:off x="7672" y="-1096"/>
              <a:ext cx="436" cy="449"/>
            </a:xfrm>
            <a:custGeom>
              <a:avLst/>
              <a:gdLst>
                <a:gd name="T0" fmla="*/ 581 w 873"/>
                <a:gd name="T1" fmla="*/ 458 h 896"/>
                <a:gd name="T2" fmla="*/ 510 w 873"/>
                <a:gd name="T3" fmla="*/ 487 h 896"/>
                <a:gd name="T4" fmla="*/ 697 w 873"/>
                <a:gd name="T5" fmla="*/ 648 h 896"/>
                <a:gd name="T6" fmla="*/ 730 w 873"/>
                <a:gd name="T7" fmla="*/ 574 h 896"/>
                <a:gd name="T8" fmla="*/ 722 w 873"/>
                <a:gd name="T9" fmla="*/ 510 h 896"/>
                <a:gd name="T10" fmla="*/ 686 w 873"/>
                <a:gd name="T11" fmla="*/ 469 h 896"/>
                <a:gd name="T12" fmla="*/ 631 w 873"/>
                <a:gd name="T13" fmla="*/ 451 h 896"/>
                <a:gd name="T14" fmla="*/ 151 w 873"/>
                <a:gd name="T15" fmla="*/ 275 h 896"/>
                <a:gd name="T16" fmla="*/ 136 w 873"/>
                <a:gd name="T17" fmla="*/ 344 h 896"/>
                <a:gd name="T18" fmla="*/ 160 w 873"/>
                <a:gd name="T19" fmla="*/ 396 h 896"/>
                <a:gd name="T20" fmla="*/ 215 w 873"/>
                <a:gd name="T21" fmla="*/ 423 h 896"/>
                <a:gd name="T22" fmla="*/ 282 w 873"/>
                <a:gd name="T23" fmla="*/ 415 h 896"/>
                <a:gd name="T24" fmla="*/ 260 w 873"/>
                <a:gd name="T25" fmla="*/ 307 h 896"/>
                <a:gd name="T26" fmla="*/ 400 w 873"/>
                <a:gd name="T27" fmla="*/ 3 h 896"/>
                <a:gd name="T28" fmla="*/ 462 w 873"/>
                <a:gd name="T29" fmla="*/ 31 h 896"/>
                <a:gd name="T30" fmla="*/ 501 w 873"/>
                <a:gd name="T31" fmla="*/ 85 h 896"/>
                <a:gd name="T32" fmla="*/ 490 w 873"/>
                <a:gd name="T33" fmla="*/ 139 h 896"/>
                <a:gd name="T34" fmla="*/ 448 w 873"/>
                <a:gd name="T35" fmla="*/ 166 h 896"/>
                <a:gd name="T36" fmla="*/ 372 w 873"/>
                <a:gd name="T37" fmla="*/ 152 h 896"/>
                <a:gd name="T38" fmla="*/ 283 w 873"/>
                <a:gd name="T39" fmla="*/ 150 h 896"/>
                <a:gd name="T40" fmla="*/ 316 w 873"/>
                <a:gd name="T41" fmla="*/ 266 h 896"/>
                <a:gd name="T42" fmla="*/ 500 w 873"/>
                <a:gd name="T43" fmla="*/ 314 h 896"/>
                <a:gd name="T44" fmla="*/ 601 w 873"/>
                <a:gd name="T45" fmla="*/ 291 h 896"/>
                <a:gd name="T46" fmla="*/ 701 w 873"/>
                <a:gd name="T47" fmla="*/ 302 h 896"/>
                <a:gd name="T48" fmla="*/ 800 w 873"/>
                <a:gd name="T49" fmla="*/ 357 h 896"/>
                <a:gd name="T50" fmla="*/ 849 w 873"/>
                <a:gd name="T51" fmla="*/ 413 h 896"/>
                <a:gd name="T52" fmla="*/ 873 w 873"/>
                <a:gd name="T53" fmla="*/ 494 h 896"/>
                <a:gd name="T54" fmla="*/ 856 w 873"/>
                <a:gd name="T55" fmla="*/ 599 h 896"/>
                <a:gd name="T56" fmla="*/ 796 w 873"/>
                <a:gd name="T57" fmla="*/ 713 h 896"/>
                <a:gd name="T58" fmla="*/ 829 w 873"/>
                <a:gd name="T59" fmla="*/ 806 h 896"/>
                <a:gd name="T60" fmla="*/ 824 w 873"/>
                <a:gd name="T61" fmla="*/ 849 h 896"/>
                <a:gd name="T62" fmla="*/ 797 w 873"/>
                <a:gd name="T63" fmla="*/ 863 h 896"/>
                <a:gd name="T64" fmla="*/ 769 w 873"/>
                <a:gd name="T65" fmla="*/ 854 h 896"/>
                <a:gd name="T66" fmla="*/ 642 w 873"/>
                <a:gd name="T67" fmla="*/ 862 h 896"/>
                <a:gd name="T68" fmla="*/ 534 w 873"/>
                <a:gd name="T69" fmla="*/ 896 h 896"/>
                <a:gd name="T70" fmla="*/ 437 w 873"/>
                <a:gd name="T71" fmla="*/ 884 h 896"/>
                <a:gd name="T72" fmla="*/ 360 w 873"/>
                <a:gd name="T73" fmla="*/ 843 h 896"/>
                <a:gd name="T74" fmla="*/ 319 w 873"/>
                <a:gd name="T75" fmla="*/ 788 h 896"/>
                <a:gd name="T76" fmla="*/ 327 w 873"/>
                <a:gd name="T77" fmla="*/ 734 h 896"/>
                <a:gd name="T78" fmla="*/ 372 w 873"/>
                <a:gd name="T79" fmla="*/ 701 h 896"/>
                <a:gd name="T80" fmla="*/ 425 w 873"/>
                <a:gd name="T81" fmla="*/ 709 h 896"/>
                <a:gd name="T82" fmla="*/ 486 w 873"/>
                <a:gd name="T83" fmla="*/ 745 h 896"/>
                <a:gd name="T84" fmla="*/ 543 w 873"/>
                <a:gd name="T85" fmla="*/ 757 h 896"/>
                <a:gd name="T86" fmla="*/ 605 w 873"/>
                <a:gd name="T87" fmla="*/ 736 h 896"/>
                <a:gd name="T88" fmla="*/ 450 w 873"/>
                <a:gd name="T89" fmla="*/ 519 h 896"/>
                <a:gd name="T90" fmla="*/ 320 w 873"/>
                <a:gd name="T91" fmla="*/ 569 h 896"/>
                <a:gd name="T92" fmla="*/ 202 w 873"/>
                <a:gd name="T93" fmla="*/ 582 h 896"/>
                <a:gd name="T94" fmla="*/ 101 w 873"/>
                <a:gd name="T95" fmla="*/ 551 h 896"/>
                <a:gd name="T96" fmla="*/ 35 w 873"/>
                <a:gd name="T97" fmla="*/ 493 h 896"/>
                <a:gd name="T98" fmla="*/ 3 w 873"/>
                <a:gd name="T99" fmla="*/ 420 h 896"/>
                <a:gd name="T100" fmla="*/ 7 w 873"/>
                <a:gd name="T101" fmla="*/ 319 h 896"/>
                <a:gd name="T102" fmla="*/ 51 w 873"/>
                <a:gd name="T103" fmla="*/ 212 h 896"/>
                <a:gd name="T104" fmla="*/ 76 w 873"/>
                <a:gd name="T105" fmla="*/ 130 h 896"/>
                <a:gd name="T106" fmla="*/ 64 w 873"/>
                <a:gd name="T107" fmla="*/ 94 h 896"/>
                <a:gd name="T108" fmla="*/ 81 w 873"/>
                <a:gd name="T109" fmla="*/ 70 h 896"/>
                <a:gd name="T110" fmla="*/ 116 w 873"/>
                <a:gd name="T111" fmla="*/ 66 h 896"/>
                <a:gd name="T112" fmla="*/ 166 w 873"/>
                <a:gd name="T113" fmla="*/ 75 h 896"/>
                <a:gd name="T114" fmla="*/ 246 w 873"/>
                <a:gd name="T115" fmla="*/ 26 h 896"/>
                <a:gd name="T116" fmla="*/ 340 w 873"/>
                <a:gd name="T117" fmla="*/ 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896">
                  <a:moveTo>
                    <a:pt x="631" y="451"/>
                  </a:moveTo>
                  <a:lnTo>
                    <a:pt x="606" y="452"/>
                  </a:lnTo>
                  <a:lnTo>
                    <a:pt x="581" y="458"/>
                  </a:lnTo>
                  <a:lnTo>
                    <a:pt x="556" y="466"/>
                  </a:lnTo>
                  <a:lnTo>
                    <a:pt x="533" y="476"/>
                  </a:lnTo>
                  <a:lnTo>
                    <a:pt x="510" y="487"/>
                  </a:lnTo>
                  <a:lnTo>
                    <a:pt x="594" y="581"/>
                  </a:lnTo>
                  <a:lnTo>
                    <a:pt x="680" y="668"/>
                  </a:lnTo>
                  <a:lnTo>
                    <a:pt x="697" y="648"/>
                  </a:lnTo>
                  <a:lnTo>
                    <a:pt x="711" y="625"/>
                  </a:lnTo>
                  <a:lnTo>
                    <a:pt x="722" y="599"/>
                  </a:lnTo>
                  <a:lnTo>
                    <a:pt x="730" y="574"/>
                  </a:lnTo>
                  <a:lnTo>
                    <a:pt x="732" y="550"/>
                  </a:lnTo>
                  <a:lnTo>
                    <a:pt x="728" y="525"/>
                  </a:lnTo>
                  <a:lnTo>
                    <a:pt x="722" y="510"/>
                  </a:lnTo>
                  <a:lnTo>
                    <a:pt x="714" y="495"/>
                  </a:lnTo>
                  <a:lnTo>
                    <a:pt x="702" y="482"/>
                  </a:lnTo>
                  <a:lnTo>
                    <a:pt x="686" y="469"/>
                  </a:lnTo>
                  <a:lnTo>
                    <a:pt x="671" y="460"/>
                  </a:lnTo>
                  <a:lnTo>
                    <a:pt x="655" y="454"/>
                  </a:lnTo>
                  <a:lnTo>
                    <a:pt x="631" y="451"/>
                  </a:lnTo>
                  <a:close/>
                  <a:moveTo>
                    <a:pt x="183" y="228"/>
                  </a:moveTo>
                  <a:lnTo>
                    <a:pt x="164" y="252"/>
                  </a:lnTo>
                  <a:lnTo>
                    <a:pt x="151" y="275"/>
                  </a:lnTo>
                  <a:lnTo>
                    <a:pt x="142" y="299"/>
                  </a:lnTo>
                  <a:lnTo>
                    <a:pt x="137" y="321"/>
                  </a:lnTo>
                  <a:lnTo>
                    <a:pt x="136" y="344"/>
                  </a:lnTo>
                  <a:lnTo>
                    <a:pt x="140" y="363"/>
                  </a:lnTo>
                  <a:lnTo>
                    <a:pt x="149" y="380"/>
                  </a:lnTo>
                  <a:lnTo>
                    <a:pt x="160" y="396"/>
                  </a:lnTo>
                  <a:lnTo>
                    <a:pt x="178" y="409"/>
                  </a:lnTo>
                  <a:lnTo>
                    <a:pt x="195" y="418"/>
                  </a:lnTo>
                  <a:lnTo>
                    <a:pt x="215" y="423"/>
                  </a:lnTo>
                  <a:lnTo>
                    <a:pt x="235" y="424"/>
                  </a:lnTo>
                  <a:lnTo>
                    <a:pt x="258" y="421"/>
                  </a:lnTo>
                  <a:lnTo>
                    <a:pt x="282" y="415"/>
                  </a:lnTo>
                  <a:lnTo>
                    <a:pt x="309" y="405"/>
                  </a:lnTo>
                  <a:lnTo>
                    <a:pt x="337" y="391"/>
                  </a:lnTo>
                  <a:lnTo>
                    <a:pt x="260" y="307"/>
                  </a:lnTo>
                  <a:lnTo>
                    <a:pt x="183" y="228"/>
                  </a:lnTo>
                  <a:close/>
                  <a:moveTo>
                    <a:pt x="371" y="0"/>
                  </a:moveTo>
                  <a:lnTo>
                    <a:pt x="400" y="3"/>
                  </a:lnTo>
                  <a:lnTo>
                    <a:pt x="423" y="9"/>
                  </a:lnTo>
                  <a:lnTo>
                    <a:pt x="444" y="18"/>
                  </a:lnTo>
                  <a:lnTo>
                    <a:pt x="462" y="31"/>
                  </a:lnTo>
                  <a:lnTo>
                    <a:pt x="479" y="48"/>
                  </a:lnTo>
                  <a:lnTo>
                    <a:pt x="492" y="66"/>
                  </a:lnTo>
                  <a:lnTo>
                    <a:pt x="501" y="85"/>
                  </a:lnTo>
                  <a:lnTo>
                    <a:pt x="502" y="105"/>
                  </a:lnTo>
                  <a:lnTo>
                    <a:pt x="499" y="123"/>
                  </a:lnTo>
                  <a:lnTo>
                    <a:pt x="490" y="139"/>
                  </a:lnTo>
                  <a:lnTo>
                    <a:pt x="478" y="153"/>
                  </a:lnTo>
                  <a:lnTo>
                    <a:pt x="463" y="162"/>
                  </a:lnTo>
                  <a:lnTo>
                    <a:pt x="448" y="166"/>
                  </a:lnTo>
                  <a:lnTo>
                    <a:pt x="430" y="165"/>
                  </a:lnTo>
                  <a:lnTo>
                    <a:pt x="403" y="159"/>
                  </a:lnTo>
                  <a:lnTo>
                    <a:pt x="372" y="152"/>
                  </a:lnTo>
                  <a:lnTo>
                    <a:pt x="340" y="146"/>
                  </a:lnTo>
                  <a:lnTo>
                    <a:pt x="306" y="145"/>
                  </a:lnTo>
                  <a:lnTo>
                    <a:pt x="283" y="150"/>
                  </a:lnTo>
                  <a:lnTo>
                    <a:pt x="259" y="161"/>
                  </a:lnTo>
                  <a:lnTo>
                    <a:pt x="235" y="178"/>
                  </a:lnTo>
                  <a:lnTo>
                    <a:pt x="316" y="266"/>
                  </a:lnTo>
                  <a:lnTo>
                    <a:pt x="397" y="358"/>
                  </a:lnTo>
                  <a:lnTo>
                    <a:pt x="449" y="334"/>
                  </a:lnTo>
                  <a:lnTo>
                    <a:pt x="500" y="314"/>
                  </a:lnTo>
                  <a:lnTo>
                    <a:pt x="534" y="303"/>
                  </a:lnTo>
                  <a:lnTo>
                    <a:pt x="568" y="296"/>
                  </a:lnTo>
                  <a:lnTo>
                    <a:pt x="601" y="291"/>
                  </a:lnTo>
                  <a:lnTo>
                    <a:pt x="634" y="291"/>
                  </a:lnTo>
                  <a:lnTo>
                    <a:pt x="668" y="295"/>
                  </a:lnTo>
                  <a:lnTo>
                    <a:pt x="701" y="302"/>
                  </a:lnTo>
                  <a:lnTo>
                    <a:pt x="734" y="314"/>
                  </a:lnTo>
                  <a:lnTo>
                    <a:pt x="767" y="332"/>
                  </a:lnTo>
                  <a:lnTo>
                    <a:pt x="800" y="357"/>
                  </a:lnTo>
                  <a:lnTo>
                    <a:pt x="819" y="374"/>
                  </a:lnTo>
                  <a:lnTo>
                    <a:pt x="836" y="393"/>
                  </a:lnTo>
                  <a:lnTo>
                    <a:pt x="849" y="413"/>
                  </a:lnTo>
                  <a:lnTo>
                    <a:pt x="860" y="434"/>
                  </a:lnTo>
                  <a:lnTo>
                    <a:pt x="869" y="463"/>
                  </a:lnTo>
                  <a:lnTo>
                    <a:pt x="873" y="494"/>
                  </a:lnTo>
                  <a:lnTo>
                    <a:pt x="872" y="527"/>
                  </a:lnTo>
                  <a:lnTo>
                    <a:pt x="866" y="562"/>
                  </a:lnTo>
                  <a:lnTo>
                    <a:pt x="856" y="599"/>
                  </a:lnTo>
                  <a:lnTo>
                    <a:pt x="840" y="638"/>
                  </a:lnTo>
                  <a:lnTo>
                    <a:pt x="819" y="676"/>
                  </a:lnTo>
                  <a:lnTo>
                    <a:pt x="796" y="713"/>
                  </a:lnTo>
                  <a:lnTo>
                    <a:pt x="768" y="751"/>
                  </a:lnTo>
                  <a:lnTo>
                    <a:pt x="820" y="795"/>
                  </a:lnTo>
                  <a:lnTo>
                    <a:pt x="829" y="806"/>
                  </a:lnTo>
                  <a:lnTo>
                    <a:pt x="833" y="820"/>
                  </a:lnTo>
                  <a:lnTo>
                    <a:pt x="832" y="835"/>
                  </a:lnTo>
                  <a:lnTo>
                    <a:pt x="824" y="849"/>
                  </a:lnTo>
                  <a:lnTo>
                    <a:pt x="815" y="856"/>
                  </a:lnTo>
                  <a:lnTo>
                    <a:pt x="806" y="861"/>
                  </a:lnTo>
                  <a:lnTo>
                    <a:pt x="797" y="863"/>
                  </a:lnTo>
                  <a:lnTo>
                    <a:pt x="786" y="862"/>
                  </a:lnTo>
                  <a:lnTo>
                    <a:pt x="777" y="859"/>
                  </a:lnTo>
                  <a:lnTo>
                    <a:pt x="769" y="854"/>
                  </a:lnTo>
                  <a:lnTo>
                    <a:pt x="715" y="805"/>
                  </a:lnTo>
                  <a:lnTo>
                    <a:pt x="679" y="838"/>
                  </a:lnTo>
                  <a:lnTo>
                    <a:pt x="642" y="862"/>
                  </a:lnTo>
                  <a:lnTo>
                    <a:pt x="605" y="880"/>
                  </a:lnTo>
                  <a:lnTo>
                    <a:pt x="569" y="890"/>
                  </a:lnTo>
                  <a:lnTo>
                    <a:pt x="534" y="896"/>
                  </a:lnTo>
                  <a:lnTo>
                    <a:pt x="500" y="896"/>
                  </a:lnTo>
                  <a:lnTo>
                    <a:pt x="467" y="892"/>
                  </a:lnTo>
                  <a:lnTo>
                    <a:pt x="437" y="884"/>
                  </a:lnTo>
                  <a:lnTo>
                    <a:pt x="408" y="874"/>
                  </a:lnTo>
                  <a:lnTo>
                    <a:pt x="383" y="859"/>
                  </a:lnTo>
                  <a:lnTo>
                    <a:pt x="360" y="843"/>
                  </a:lnTo>
                  <a:lnTo>
                    <a:pt x="342" y="826"/>
                  </a:lnTo>
                  <a:lnTo>
                    <a:pt x="327" y="806"/>
                  </a:lnTo>
                  <a:lnTo>
                    <a:pt x="319" y="788"/>
                  </a:lnTo>
                  <a:lnTo>
                    <a:pt x="316" y="768"/>
                  </a:lnTo>
                  <a:lnTo>
                    <a:pt x="319" y="751"/>
                  </a:lnTo>
                  <a:lnTo>
                    <a:pt x="327" y="734"/>
                  </a:lnTo>
                  <a:lnTo>
                    <a:pt x="341" y="719"/>
                  </a:lnTo>
                  <a:lnTo>
                    <a:pt x="356" y="708"/>
                  </a:lnTo>
                  <a:lnTo>
                    <a:pt x="372" y="701"/>
                  </a:lnTo>
                  <a:lnTo>
                    <a:pt x="385" y="699"/>
                  </a:lnTo>
                  <a:lnTo>
                    <a:pt x="406" y="702"/>
                  </a:lnTo>
                  <a:lnTo>
                    <a:pt x="425" y="709"/>
                  </a:lnTo>
                  <a:lnTo>
                    <a:pt x="446" y="720"/>
                  </a:lnTo>
                  <a:lnTo>
                    <a:pt x="465" y="733"/>
                  </a:lnTo>
                  <a:lnTo>
                    <a:pt x="486" y="745"/>
                  </a:lnTo>
                  <a:lnTo>
                    <a:pt x="510" y="754"/>
                  </a:lnTo>
                  <a:lnTo>
                    <a:pt x="525" y="757"/>
                  </a:lnTo>
                  <a:lnTo>
                    <a:pt x="543" y="757"/>
                  </a:lnTo>
                  <a:lnTo>
                    <a:pt x="561" y="755"/>
                  </a:lnTo>
                  <a:lnTo>
                    <a:pt x="582" y="748"/>
                  </a:lnTo>
                  <a:lnTo>
                    <a:pt x="605" y="736"/>
                  </a:lnTo>
                  <a:lnTo>
                    <a:pt x="629" y="717"/>
                  </a:lnTo>
                  <a:lnTo>
                    <a:pt x="539" y="620"/>
                  </a:lnTo>
                  <a:lnTo>
                    <a:pt x="450" y="519"/>
                  </a:lnTo>
                  <a:lnTo>
                    <a:pt x="406" y="541"/>
                  </a:lnTo>
                  <a:lnTo>
                    <a:pt x="362" y="557"/>
                  </a:lnTo>
                  <a:lnTo>
                    <a:pt x="320" y="569"/>
                  </a:lnTo>
                  <a:lnTo>
                    <a:pt x="280" y="578"/>
                  </a:lnTo>
                  <a:lnTo>
                    <a:pt x="241" y="582"/>
                  </a:lnTo>
                  <a:lnTo>
                    <a:pt x="202" y="582"/>
                  </a:lnTo>
                  <a:lnTo>
                    <a:pt x="166" y="577"/>
                  </a:lnTo>
                  <a:lnTo>
                    <a:pt x="133" y="566"/>
                  </a:lnTo>
                  <a:lnTo>
                    <a:pt x="101" y="551"/>
                  </a:lnTo>
                  <a:lnTo>
                    <a:pt x="72" y="531"/>
                  </a:lnTo>
                  <a:lnTo>
                    <a:pt x="52" y="512"/>
                  </a:lnTo>
                  <a:lnTo>
                    <a:pt x="35" y="493"/>
                  </a:lnTo>
                  <a:lnTo>
                    <a:pt x="22" y="472"/>
                  </a:lnTo>
                  <a:lnTo>
                    <a:pt x="11" y="451"/>
                  </a:lnTo>
                  <a:lnTo>
                    <a:pt x="3" y="420"/>
                  </a:lnTo>
                  <a:lnTo>
                    <a:pt x="0" y="389"/>
                  </a:lnTo>
                  <a:lnTo>
                    <a:pt x="1" y="354"/>
                  </a:lnTo>
                  <a:lnTo>
                    <a:pt x="7" y="319"/>
                  </a:lnTo>
                  <a:lnTo>
                    <a:pt x="18" y="283"/>
                  </a:lnTo>
                  <a:lnTo>
                    <a:pt x="32" y="248"/>
                  </a:lnTo>
                  <a:lnTo>
                    <a:pt x="51" y="212"/>
                  </a:lnTo>
                  <a:lnTo>
                    <a:pt x="71" y="178"/>
                  </a:lnTo>
                  <a:lnTo>
                    <a:pt x="96" y="147"/>
                  </a:lnTo>
                  <a:lnTo>
                    <a:pt x="76" y="130"/>
                  </a:lnTo>
                  <a:lnTo>
                    <a:pt x="67" y="119"/>
                  </a:lnTo>
                  <a:lnTo>
                    <a:pt x="63" y="106"/>
                  </a:lnTo>
                  <a:lnTo>
                    <a:pt x="64" y="94"/>
                  </a:lnTo>
                  <a:lnTo>
                    <a:pt x="67" y="85"/>
                  </a:lnTo>
                  <a:lnTo>
                    <a:pt x="73" y="77"/>
                  </a:lnTo>
                  <a:lnTo>
                    <a:pt x="81" y="70"/>
                  </a:lnTo>
                  <a:lnTo>
                    <a:pt x="90" y="65"/>
                  </a:lnTo>
                  <a:lnTo>
                    <a:pt x="100" y="64"/>
                  </a:lnTo>
                  <a:lnTo>
                    <a:pt x="116" y="66"/>
                  </a:lnTo>
                  <a:lnTo>
                    <a:pt x="127" y="73"/>
                  </a:lnTo>
                  <a:lnTo>
                    <a:pt x="148" y="91"/>
                  </a:lnTo>
                  <a:lnTo>
                    <a:pt x="166" y="75"/>
                  </a:lnTo>
                  <a:lnTo>
                    <a:pt x="189" y="58"/>
                  </a:lnTo>
                  <a:lnTo>
                    <a:pt x="216" y="41"/>
                  </a:lnTo>
                  <a:lnTo>
                    <a:pt x="246" y="26"/>
                  </a:lnTo>
                  <a:lnTo>
                    <a:pt x="276" y="14"/>
                  </a:lnTo>
                  <a:lnTo>
                    <a:pt x="308" y="6"/>
                  </a:lnTo>
                  <a:lnTo>
                    <a:pt x="340" y="1"/>
                  </a:lnTo>
                  <a:lnTo>
                    <a:pt x="371"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28" name="Freeform 20"/>
            <p:cNvSpPr/>
            <p:nvPr/>
          </p:nvSpPr>
          <p:spPr bwMode="auto">
            <a:xfrm>
              <a:off x="7624" y="-559"/>
              <a:ext cx="244" cy="253"/>
            </a:xfrm>
            <a:custGeom>
              <a:avLst/>
              <a:gdLst>
                <a:gd name="T0" fmla="*/ 433 w 487"/>
                <a:gd name="T1" fmla="*/ 0 h 505"/>
                <a:gd name="T2" fmla="*/ 447 w 487"/>
                <a:gd name="T3" fmla="*/ 0 h 505"/>
                <a:gd name="T4" fmla="*/ 461 w 487"/>
                <a:gd name="T5" fmla="*/ 5 h 505"/>
                <a:gd name="T6" fmla="*/ 474 w 487"/>
                <a:gd name="T7" fmla="*/ 14 h 505"/>
                <a:gd name="T8" fmla="*/ 483 w 487"/>
                <a:gd name="T9" fmla="*/ 26 h 505"/>
                <a:gd name="T10" fmla="*/ 487 w 487"/>
                <a:gd name="T11" fmla="*/ 42 h 505"/>
                <a:gd name="T12" fmla="*/ 487 w 487"/>
                <a:gd name="T13" fmla="*/ 57 h 505"/>
                <a:gd name="T14" fmla="*/ 483 w 487"/>
                <a:gd name="T15" fmla="*/ 71 h 505"/>
                <a:gd name="T16" fmla="*/ 474 w 487"/>
                <a:gd name="T17" fmla="*/ 85 h 505"/>
                <a:gd name="T18" fmla="*/ 472 w 487"/>
                <a:gd name="T19" fmla="*/ 87 h 505"/>
                <a:gd name="T20" fmla="*/ 470 w 487"/>
                <a:gd name="T21" fmla="*/ 88 h 505"/>
                <a:gd name="T22" fmla="*/ 468 w 487"/>
                <a:gd name="T23" fmla="*/ 89 h 505"/>
                <a:gd name="T24" fmla="*/ 469 w 487"/>
                <a:gd name="T25" fmla="*/ 89 h 505"/>
                <a:gd name="T26" fmla="*/ 422 w 487"/>
                <a:gd name="T27" fmla="*/ 124 h 505"/>
                <a:gd name="T28" fmla="*/ 379 w 487"/>
                <a:gd name="T29" fmla="*/ 159 h 505"/>
                <a:gd name="T30" fmla="*/ 338 w 487"/>
                <a:gd name="T31" fmla="*/ 196 h 505"/>
                <a:gd name="T32" fmla="*/ 295 w 487"/>
                <a:gd name="T33" fmla="*/ 236 h 505"/>
                <a:gd name="T34" fmla="*/ 246 w 487"/>
                <a:gd name="T35" fmla="*/ 288 h 505"/>
                <a:gd name="T36" fmla="*/ 200 w 487"/>
                <a:gd name="T37" fmla="*/ 340 h 505"/>
                <a:gd name="T38" fmla="*/ 158 w 487"/>
                <a:gd name="T39" fmla="*/ 394 h 505"/>
                <a:gd name="T40" fmla="*/ 93 w 487"/>
                <a:gd name="T41" fmla="*/ 482 h 505"/>
                <a:gd name="T42" fmla="*/ 90 w 487"/>
                <a:gd name="T43" fmla="*/ 487 h 505"/>
                <a:gd name="T44" fmla="*/ 86 w 487"/>
                <a:gd name="T45" fmla="*/ 491 h 505"/>
                <a:gd name="T46" fmla="*/ 73 w 487"/>
                <a:gd name="T47" fmla="*/ 500 h 505"/>
                <a:gd name="T48" fmla="*/ 58 w 487"/>
                <a:gd name="T49" fmla="*/ 505 h 505"/>
                <a:gd name="T50" fmla="*/ 43 w 487"/>
                <a:gd name="T51" fmla="*/ 505 h 505"/>
                <a:gd name="T52" fmla="*/ 28 w 487"/>
                <a:gd name="T53" fmla="*/ 500 h 505"/>
                <a:gd name="T54" fmla="*/ 15 w 487"/>
                <a:gd name="T55" fmla="*/ 491 h 505"/>
                <a:gd name="T56" fmla="*/ 6 w 487"/>
                <a:gd name="T57" fmla="*/ 480 h 505"/>
                <a:gd name="T58" fmla="*/ 1 w 487"/>
                <a:gd name="T59" fmla="*/ 468 h 505"/>
                <a:gd name="T60" fmla="*/ 0 w 487"/>
                <a:gd name="T61" fmla="*/ 454 h 505"/>
                <a:gd name="T62" fmla="*/ 2 w 487"/>
                <a:gd name="T63" fmla="*/ 441 h 505"/>
                <a:gd name="T64" fmla="*/ 7 w 487"/>
                <a:gd name="T65" fmla="*/ 429 h 505"/>
                <a:gd name="T66" fmla="*/ 77 w 487"/>
                <a:gd name="T67" fmla="*/ 335 h 505"/>
                <a:gd name="T68" fmla="*/ 122 w 487"/>
                <a:gd name="T69" fmla="*/ 278 h 505"/>
                <a:gd name="T70" fmla="*/ 171 w 487"/>
                <a:gd name="T71" fmla="*/ 220 h 505"/>
                <a:gd name="T72" fmla="*/ 224 w 487"/>
                <a:gd name="T73" fmla="*/ 165 h 505"/>
                <a:gd name="T74" fmla="*/ 283 w 487"/>
                <a:gd name="T75" fmla="*/ 111 h 505"/>
                <a:gd name="T76" fmla="*/ 344 w 487"/>
                <a:gd name="T77" fmla="*/ 59 h 505"/>
                <a:gd name="T78" fmla="*/ 406 w 487"/>
                <a:gd name="T79" fmla="*/ 10 h 505"/>
                <a:gd name="T80" fmla="*/ 419 w 487"/>
                <a:gd name="T81" fmla="*/ 3 h 505"/>
                <a:gd name="T82" fmla="*/ 433 w 487"/>
                <a:gd name="T8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7" h="505">
                  <a:moveTo>
                    <a:pt x="433" y="0"/>
                  </a:moveTo>
                  <a:lnTo>
                    <a:pt x="447" y="0"/>
                  </a:lnTo>
                  <a:lnTo>
                    <a:pt x="461" y="5"/>
                  </a:lnTo>
                  <a:lnTo>
                    <a:pt x="474" y="14"/>
                  </a:lnTo>
                  <a:lnTo>
                    <a:pt x="483" y="26"/>
                  </a:lnTo>
                  <a:lnTo>
                    <a:pt x="487" y="42"/>
                  </a:lnTo>
                  <a:lnTo>
                    <a:pt x="487" y="57"/>
                  </a:lnTo>
                  <a:lnTo>
                    <a:pt x="483" y="71"/>
                  </a:lnTo>
                  <a:lnTo>
                    <a:pt x="474" y="85"/>
                  </a:lnTo>
                  <a:lnTo>
                    <a:pt x="472" y="87"/>
                  </a:lnTo>
                  <a:lnTo>
                    <a:pt x="470" y="88"/>
                  </a:lnTo>
                  <a:lnTo>
                    <a:pt x="468" y="89"/>
                  </a:lnTo>
                  <a:lnTo>
                    <a:pt x="469" y="89"/>
                  </a:lnTo>
                  <a:lnTo>
                    <a:pt x="422" y="124"/>
                  </a:lnTo>
                  <a:lnTo>
                    <a:pt x="379" y="159"/>
                  </a:lnTo>
                  <a:lnTo>
                    <a:pt x="338" y="196"/>
                  </a:lnTo>
                  <a:lnTo>
                    <a:pt x="295" y="236"/>
                  </a:lnTo>
                  <a:lnTo>
                    <a:pt x="246" y="288"/>
                  </a:lnTo>
                  <a:lnTo>
                    <a:pt x="200" y="340"/>
                  </a:lnTo>
                  <a:lnTo>
                    <a:pt x="158" y="394"/>
                  </a:lnTo>
                  <a:lnTo>
                    <a:pt x="93" y="482"/>
                  </a:lnTo>
                  <a:lnTo>
                    <a:pt x="90" y="487"/>
                  </a:lnTo>
                  <a:lnTo>
                    <a:pt x="86" y="491"/>
                  </a:lnTo>
                  <a:lnTo>
                    <a:pt x="73" y="500"/>
                  </a:lnTo>
                  <a:lnTo>
                    <a:pt x="58" y="505"/>
                  </a:lnTo>
                  <a:lnTo>
                    <a:pt x="43" y="505"/>
                  </a:lnTo>
                  <a:lnTo>
                    <a:pt x="28" y="500"/>
                  </a:lnTo>
                  <a:lnTo>
                    <a:pt x="15" y="491"/>
                  </a:lnTo>
                  <a:lnTo>
                    <a:pt x="6" y="480"/>
                  </a:lnTo>
                  <a:lnTo>
                    <a:pt x="1" y="468"/>
                  </a:lnTo>
                  <a:lnTo>
                    <a:pt x="0" y="454"/>
                  </a:lnTo>
                  <a:lnTo>
                    <a:pt x="2" y="441"/>
                  </a:lnTo>
                  <a:lnTo>
                    <a:pt x="7" y="429"/>
                  </a:lnTo>
                  <a:lnTo>
                    <a:pt x="77" y="335"/>
                  </a:lnTo>
                  <a:lnTo>
                    <a:pt x="122" y="278"/>
                  </a:lnTo>
                  <a:lnTo>
                    <a:pt x="171" y="220"/>
                  </a:lnTo>
                  <a:lnTo>
                    <a:pt x="224" y="165"/>
                  </a:lnTo>
                  <a:lnTo>
                    <a:pt x="283" y="111"/>
                  </a:lnTo>
                  <a:lnTo>
                    <a:pt x="344" y="59"/>
                  </a:lnTo>
                  <a:lnTo>
                    <a:pt x="406" y="10"/>
                  </a:lnTo>
                  <a:lnTo>
                    <a:pt x="419" y="3"/>
                  </a:lnTo>
                  <a:lnTo>
                    <a:pt x="433"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29" name="Freeform 21"/>
            <p:cNvSpPr/>
            <p:nvPr/>
          </p:nvSpPr>
          <p:spPr bwMode="auto">
            <a:xfrm>
              <a:off x="7914" y="-1413"/>
              <a:ext cx="247" cy="256"/>
            </a:xfrm>
            <a:custGeom>
              <a:avLst/>
              <a:gdLst>
                <a:gd name="T0" fmla="*/ 452 w 494"/>
                <a:gd name="T1" fmla="*/ 0 h 514"/>
                <a:gd name="T2" fmla="*/ 466 w 494"/>
                <a:gd name="T3" fmla="*/ 4 h 514"/>
                <a:gd name="T4" fmla="*/ 480 w 494"/>
                <a:gd name="T5" fmla="*/ 15 h 514"/>
                <a:gd name="T6" fmla="*/ 489 w 494"/>
                <a:gd name="T7" fmla="*/ 27 h 514"/>
                <a:gd name="T8" fmla="*/ 494 w 494"/>
                <a:gd name="T9" fmla="*/ 41 h 514"/>
                <a:gd name="T10" fmla="*/ 494 w 494"/>
                <a:gd name="T11" fmla="*/ 55 h 514"/>
                <a:gd name="T12" fmla="*/ 491 w 494"/>
                <a:gd name="T13" fmla="*/ 70 h 514"/>
                <a:gd name="T14" fmla="*/ 483 w 494"/>
                <a:gd name="T15" fmla="*/ 83 h 514"/>
                <a:gd name="T16" fmla="*/ 414 w 494"/>
                <a:gd name="T17" fmla="*/ 176 h 514"/>
                <a:gd name="T18" fmla="*/ 368 w 494"/>
                <a:gd name="T19" fmla="*/ 234 h 514"/>
                <a:gd name="T20" fmla="*/ 320 w 494"/>
                <a:gd name="T21" fmla="*/ 291 h 514"/>
                <a:gd name="T22" fmla="*/ 266 w 494"/>
                <a:gd name="T23" fmla="*/ 345 h 514"/>
                <a:gd name="T24" fmla="*/ 209 w 494"/>
                <a:gd name="T25" fmla="*/ 401 h 514"/>
                <a:gd name="T26" fmla="*/ 148 w 494"/>
                <a:gd name="T27" fmla="*/ 452 h 514"/>
                <a:gd name="T28" fmla="*/ 85 w 494"/>
                <a:gd name="T29" fmla="*/ 501 h 514"/>
                <a:gd name="T30" fmla="*/ 85 w 494"/>
                <a:gd name="T31" fmla="*/ 501 h 514"/>
                <a:gd name="T32" fmla="*/ 71 w 494"/>
                <a:gd name="T33" fmla="*/ 509 h 514"/>
                <a:gd name="T34" fmla="*/ 57 w 494"/>
                <a:gd name="T35" fmla="*/ 514 h 514"/>
                <a:gd name="T36" fmla="*/ 41 w 494"/>
                <a:gd name="T37" fmla="*/ 513 h 514"/>
                <a:gd name="T38" fmla="*/ 27 w 494"/>
                <a:gd name="T39" fmla="*/ 509 h 514"/>
                <a:gd name="T40" fmla="*/ 15 w 494"/>
                <a:gd name="T41" fmla="*/ 500 h 514"/>
                <a:gd name="T42" fmla="*/ 4 w 494"/>
                <a:gd name="T43" fmla="*/ 486 h 514"/>
                <a:gd name="T44" fmla="*/ 0 w 494"/>
                <a:gd name="T45" fmla="*/ 471 h 514"/>
                <a:gd name="T46" fmla="*/ 0 w 494"/>
                <a:gd name="T47" fmla="*/ 456 h 514"/>
                <a:gd name="T48" fmla="*/ 4 w 494"/>
                <a:gd name="T49" fmla="*/ 440 h 514"/>
                <a:gd name="T50" fmla="*/ 15 w 494"/>
                <a:gd name="T51" fmla="*/ 428 h 514"/>
                <a:gd name="T52" fmla="*/ 18 w 494"/>
                <a:gd name="T53" fmla="*/ 424 h 514"/>
                <a:gd name="T54" fmla="*/ 22 w 494"/>
                <a:gd name="T55" fmla="*/ 422 h 514"/>
                <a:gd name="T56" fmla="*/ 26 w 494"/>
                <a:gd name="T57" fmla="*/ 419 h 514"/>
                <a:gd name="T58" fmla="*/ 85 w 494"/>
                <a:gd name="T59" fmla="*/ 374 h 514"/>
                <a:gd name="T60" fmla="*/ 141 w 494"/>
                <a:gd name="T61" fmla="*/ 326 h 514"/>
                <a:gd name="T62" fmla="*/ 195 w 494"/>
                <a:gd name="T63" fmla="*/ 275 h 514"/>
                <a:gd name="T64" fmla="*/ 245 w 494"/>
                <a:gd name="T65" fmla="*/ 224 h 514"/>
                <a:gd name="T66" fmla="*/ 290 w 494"/>
                <a:gd name="T67" fmla="*/ 171 h 514"/>
                <a:gd name="T68" fmla="*/ 332 w 494"/>
                <a:gd name="T69" fmla="*/ 118 h 514"/>
                <a:gd name="T70" fmla="*/ 399 w 494"/>
                <a:gd name="T71" fmla="*/ 27 h 514"/>
                <a:gd name="T72" fmla="*/ 401 w 494"/>
                <a:gd name="T73" fmla="*/ 22 h 514"/>
                <a:gd name="T74" fmla="*/ 405 w 494"/>
                <a:gd name="T75" fmla="*/ 18 h 514"/>
                <a:gd name="T76" fmla="*/ 408 w 494"/>
                <a:gd name="T77" fmla="*/ 15 h 514"/>
                <a:gd name="T78" fmla="*/ 421 w 494"/>
                <a:gd name="T79" fmla="*/ 4 h 514"/>
                <a:gd name="T80" fmla="*/ 437 w 494"/>
                <a:gd name="T81" fmla="*/ 0 h 514"/>
                <a:gd name="T82" fmla="*/ 452 w 494"/>
                <a:gd name="T83"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514">
                  <a:moveTo>
                    <a:pt x="452" y="0"/>
                  </a:moveTo>
                  <a:lnTo>
                    <a:pt x="466" y="4"/>
                  </a:lnTo>
                  <a:lnTo>
                    <a:pt x="480" y="15"/>
                  </a:lnTo>
                  <a:lnTo>
                    <a:pt x="489" y="27"/>
                  </a:lnTo>
                  <a:lnTo>
                    <a:pt x="494" y="41"/>
                  </a:lnTo>
                  <a:lnTo>
                    <a:pt x="494" y="55"/>
                  </a:lnTo>
                  <a:lnTo>
                    <a:pt x="491" y="70"/>
                  </a:lnTo>
                  <a:lnTo>
                    <a:pt x="483" y="83"/>
                  </a:lnTo>
                  <a:lnTo>
                    <a:pt x="414" y="176"/>
                  </a:lnTo>
                  <a:lnTo>
                    <a:pt x="368" y="234"/>
                  </a:lnTo>
                  <a:lnTo>
                    <a:pt x="320" y="291"/>
                  </a:lnTo>
                  <a:lnTo>
                    <a:pt x="266" y="345"/>
                  </a:lnTo>
                  <a:lnTo>
                    <a:pt x="209" y="401"/>
                  </a:lnTo>
                  <a:lnTo>
                    <a:pt x="148" y="452"/>
                  </a:lnTo>
                  <a:lnTo>
                    <a:pt x="85" y="501"/>
                  </a:lnTo>
                  <a:lnTo>
                    <a:pt x="85" y="501"/>
                  </a:lnTo>
                  <a:lnTo>
                    <a:pt x="71" y="509"/>
                  </a:lnTo>
                  <a:lnTo>
                    <a:pt x="57" y="514"/>
                  </a:lnTo>
                  <a:lnTo>
                    <a:pt x="41" y="513"/>
                  </a:lnTo>
                  <a:lnTo>
                    <a:pt x="27" y="509"/>
                  </a:lnTo>
                  <a:lnTo>
                    <a:pt x="15" y="500"/>
                  </a:lnTo>
                  <a:lnTo>
                    <a:pt x="4" y="486"/>
                  </a:lnTo>
                  <a:lnTo>
                    <a:pt x="0" y="471"/>
                  </a:lnTo>
                  <a:lnTo>
                    <a:pt x="0" y="456"/>
                  </a:lnTo>
                  <a:lnTo>
                    <a:pt x="4" y="440"/>
                  </a:lnTo>
                  <a:lnTo>
                    <a:pt x="15" y="428"/>
                  </a:lnTo>
                  <a:lnTo>
                    <a:pt x="18" y="424"/>
                  </a:lnTo>
                  <a:lnTo>
                    <a:pt x="22" y="422"/>
                  </a:lnTo>
                  <a:lnTo>
                    <a:pt x="26" y="419"/>
                  </a:lnTo>
                  <a:lnTo>
                    <a:pt x="85" y="374"/>
                  </a:lnTo>
                  <a:lnTo>
                    <a:pt x="141" y="326"/>
                  </a:lnTo>
                  <a:lnTo>
                    <a:pt x="195" y="275"/>
                  </a:lnTo>
                  <a:lnTo>
                    <a:pt x="245" y="224"/>
                  </a:lnTo>
                  <a:lnTo>
                    <a:pt x="290" y="171"/>
                  </a:lnTo>
                  <a:lnTo>
                    <a:pt x="332" y="118"/>
                  </a:lnTo>
                  <a:lnTo>
                    <a:pt x="399" y="27"/>
                  </a:lnTo>
                  <a:lnTo>
                    <a:pt x="401" y="22"/>
                  </a:lnTo>
                  <a:lnTo>
                    <a:pt x="405" y="18"/>
                  </a:lnTo>
                  <a:lnTo>
                    <a:pt x="408" y="15"/>
                  </a:lnTo>
                  <a:lnTo>
                    <a:pt x="421" y="4"/>
                  </a:lnTo>
                  <a:lnTo>
                    <a:pt x="437" y="0"/>
                  </a:lnTo>
                  <a:lnTo>
                    <a:pt x="452"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grpSp>
        <p:nvGrpSpPr>
          <p:cNvPr id="30" name="Group 24"/>
          <p:cNvGrpSpPr>
            <a:grpSpLocks noChangeAspect="1"/>
          </p:cNvGrpSpPr>
          <p:nvPr/>
        </p:nvGrpSpPr>
        <p:grpSpPr bwMode="auto">
          <a:xfrm>
            <a:off x="8395317" y="4102273"/>
            <a:ext cx="309776" cy="306516"/>
            <a:chOff x="9124" y="-1661"/>
            <a:chExt cx="1615" cy="1598"/>
          </a:xfrm>
          <a:solidFill>
            <a:schemeClr val="tx2"/>
          </a:solidFill>
        </p:grpSpPr>
        <p:sp>
          <p:nvSpPr>
            <p:cNvPr id="31"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32"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sp>
        <p:nvSpPr>
          <p:cNvPr id="33" name="Textbox 1"/>
          <p:cNvSpPr/>
          <p:nvPr/>
        </p:nvSpPr>
        <p:spPr>
          <a:xfrm>
            <a:off x="7956956" y="2298517"/>
            <a:ext cx="2220310" cy="629857"/>
          </a:xfrm>
          <a:prstGeom prst="rect">
            <a:avLst/>
          </a:prstGeom>
        </p:spPr>
        <p:txBody>
          <a:bodyPr wrap="square" lIns="120846" tIns="60423" rIns="120846" bIns="60423">
            <a:spAutoFit/>
          </a:bodyPr>
          <a:lstStyle/>
          <a:p>
            <a:pPr>
              <a:lnSpc>
                <a:spcPct val="125000"/>
              </a:lnSpc>
            </a:pPr>
            <a:r>
              <a:rPr lang="en-US" sz="1200" kern="1000" dirty="0">
                <a:solidFill>
                  <a:schemeClr val="accent2"/>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a:p>
            <a:r>
              <a:rPr lang="en-US" sz="900" dirty="0">
                <a:solidFill>
                  <a:schemeClr val="bg2"/>
                </a:solidFill>
                <a:latin typeface="Source Sans Pro" panose="020B0503030403020204" pitchFamily="34" charset="0"/>
              </a:rPr>
              <a:t>Duis arcu tortor, suscipit eget, imperdiet nec, imperdiet iaculis, ipsum.</a:t>
            </a:r>
          </a:p>
        </p:txBody>
      </p:sp>
      <p:sp>
        <p:nvSpPr>
          <p:cNvPr id="34" name="Textbox 1"/>
          <p:cNvSpPr/>
          <p:nvPr/>
        </p:nvSpPr>
        <p:spPr>
          <a:xfrm>
            <a:off x="9249629" y="3134771"/>
            <a:ext cx="2220310" cy="629857"/>
          </a:xfrm>
          <a:prstGeom prst="rect">
            <a:avLst/>
          </a:prstGeom>
        </p:spPr>
        <p:txBody>
          <a:bodyPr wrap="square" lIns="120846" tIns="60423" rIns="120846" bIns="60423">
            <a:spAutoFit/>
          </a:bodyPr>
          <a:lstStyle/>
          <a:p>
            <a:pPr>
              <a:lnSpc>
                <a:spcPct val="125000"/>
              </a:lnSpc>
            </a:pPr>
            <a:r>
              <a:rPr lang="en-US" sz="1200" kern="1000" dirty="0">
                <a:solidFill>
                  <a:schemeClr val="accent3"/>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p>
          <a:p>
            <a:r>
              <a:rPr lang="en-US" sz="900" dirty="0">
                <a:solidFill>
                  <a:schemeClr val="bg2"/>
                </a:solidFill>
                <a:latin typeface="Source Sans Pro" panose="020B0503030403020204" pitchFamily="34" charset="0"/>
              </a:rPr>
              <a:t>Duis arcu tortor, suscipit eget, imperdiet nec, imperdiet iaculis, ipsum.</a:t>
            </a:r>
          </a:p>
        </p:txBody>
      </p:sp>
      <p:sp>
        <p:nvSpPr>
          <p:cNvPr id="39" name="Textbox 1"/>
          <p:cNvSpPr/>
          <p:nvPr/>
        </p:nvSpPr>
        <p:spPr>
          <a:xfrm>
            <a:off x="6000197" y="3970063"/>
            <a:ext cx="2273450" cy="629857"/>
          </a:xfrm>
          <a:prstGeom prst="rect">
            <a:avLst/>
          </a:prstGeom>
        </p:spPr>
        <p:txBody>
          <a:bodyPr wrap="square" lIns="120846" tIns="60423" rIns="120846" bIns="60423">
            <a:spAutoFit/>
          </a:bodyPr>
          <a:lstStyle/>
          <a:p>
            <a:pPr algn="r">
              <a:lnSpc>
                <a:spcPct val="125000"/>
              </a:lnSpc>
            </a:pPr>
            <a:r>
              <a:rPr lang="en-US" sz="1200" kern="1000" dirty="0">
                <a:solidFill>
                  <a:schemeClr val="accent4"/>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gn="r"/>
            <a:r>
              <a:rPr lang="en-US" sz="900" dirty="0">
                <a:solidFill>
                  <a:schemeClr val="bg2"/>
                </a:solidFill>
                <a:latin typeface="Source Sans Pro" panose="020B0503030403020204" pitchFamily="34" charset="0"/>
              </a:rPr>
              <a:t>Duis arcu tortor, suscipit eget, imperdiet nec, imperdiet iaculis, ipsum.</a:t>
            </a:r>
          </a:p>
        </p:txBody>
      </p:sp>
      <p:sp>
        <p:nvSpPr>
          <p:cNvPr id="40" name="Textbox 1"/>
          <p:cNvSpPr/>
          <p:nvPr/>
        </p:nvSpPr>
        <p:spPr>
          <a:xfrm>
            <a:off x="7310995" y="4812877"/>
            <a:ext cx="2273450" cy="629857"/>
          </a:xfrm>
          <a:prstGeom prst="rect">
            <a:avLst/>
          </a:prstGeom>
        </p:spPr>
        <p:txBody>
          <a:bodyPr wrap="square" lIns="120846" tIns="60423" rIns="120846" bIns="60423">
            <a:spAutoFit/>
          </a:bodyPr>
          <a:lstStyle/>
          <a:p>
            <a:pPr algn="r">
              <a:lnSpc>
                <a:spcPct val="125000"/>
              </a:lnSpc>
            </a:pPr>
            <a:r>
              <a:rPr lang="en-US" sz="1200" kern="1000" dirty="0">
                <a:solidFill>
                  <a:schemeClr val="accent5"/>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gn="r"/>
            <a:r>
              <a:rPr lang="en-US" sz="900" dirty="0">
                <a:solidFill>
                  <a:schemeClr val="bg2"/>
                </a:solidFill>
                <a:latin typeface="Source Sans Pro" panose="020B0503030403020204" pitchFamily="34" charset="0"/>
              </a:rPr>
              <a:t>Duis arcu tortor, suscipit eget, imperdiet nec, imperdiet iaculis, ipsum.</a:t>
            </a:r>
          </a:p>
        </p:txBody>
      </p:sp>
      <p:sp>
        <p:nvSpPr>
          <p:cNvPr id="41" name="Freeform 32"/>
          <p:cNvSpPr>
            <a:spLocks noChangeAspect="1" noEditPoints="1"/>
          </p:cNvSpPr>
          <p:nvPr/>
        </p:nvSpPr>
        <p:spPr bwMode="auto">
          <a:xfrm>
            <a:off x="9672873" y="4944700"/>
            <a:ext cx="324438" cy="321222"/>
          </a:xfrm>
          <a:custGeom>
            <a:avLst/>
            <a:gdLst>
              <a:gd name="T0" fmla="*/ 205 w 3226"/>
              <a:gd name="T1" fmla="*/ 2822 h 3195"/>
              <a:gd name="T2" fmla="*/ 228 w 3226"/>
              <a:gd name="T3" fmla="*/ 2929 h 3195"/>
              <a:gd name="T4" fmla="*/ 352 w 3226"/>
              <a:gd name="T5" fmla="*/ 2995 h 3195"/>
              <a:gd name="T6" fmla="*/ 420 w 3226"/>
              <a:gd name="T7" fmla="*/ 2983 h 3195"/>
              <a:gd name="T8" fmla="*/ 764 w 3226"/>
              <a:gd name="T9" fmla="*/ 2709 h 3195"/>
              <a:gd name="T10" fmla="*/ 617 w 3226"/>
              <a:gd name="T11" fmla="*/ 2513 h 3195"/>
              <a:gd name="T12" fmla="*/ 405 w 3226"/>
              <a:gd name="T13" fmla="*/ 2415 h 3195"/>
              <a:gd name="T14" fmla="*/ 667 w 3226"/>
              <a:gd name="T15" fmla="*/ 1802 h 3195"/>
              <a:gd name="T16" fmla="*/ 470 w 3226"/>
              <a:gd name="T17" fmla="*/ 1899 h 3195"/>
              <a:gd name="T18" fmla="*/ 449 w 3226"/>
              <a:gd name="T19" fmla="*/ 2320 h 3195"/>
              <a:gd name="T20" fmla="*/ 686 w 3226"/>
              <a:gd name="T21" fmla="*/ 2440 h 3195"/>
              <a:gd name="T22" fmla="*/ 852 w 3226"/>
              <a:gd name="T23" fmla="*/ 2658 h 3195"/>
              <a:gd name="T24" fmla="*/ 1267 w 3226"/>
              <a:gd name="T25" fmla="*/ 2762 h 3195"/>
              <a:gd name="T26" fmla="*/ 1381 w 3226"/>
              <a:gd name="T27" fmla="*/ 2623 h 3195"/>
              <a:gd name="T28" fmla="*/ 1412 w 3226"/>
              <a:gd name="T29" fmla="*/ 2379 h 3195"/>
              <a:gd name="T30" fmla="*/ 1324 w 3226"/>
              <a:gd name="T31" fmla="*/ 2128 h 3195"/>
              <a:gd name="T32" fmla="*/ 1125 w 3226"/>
              <a:gd name="T33" fmla="*/ 1915 h 3195"/>
              <a:gd name="T34" fmla="*/ 872 w 3226"/>
              <a:gd name="T35" fmla="*/ 1805 h 3195"/>
              <a:gd name="T36" fmla="*/ 1568 w 3226"/>
              <a:gd name="T37" fmla="*/ 2177 h 3195"/>
              <a:gd name="T38" fmla="*/ 1616 w 3226"/>
              <a:gd name="T39" fmla="*/ 2450 h 3195"/>
              <a:gd name="T40" fmla="*/ 2428 w 3226"/>
              <a:gd name="T41" fmla="*/ 1633 h 3195"/>
              <a:gd name="T42" fmla="*/ 2519 w 3226"/>
              <a:gd name="T43" fmla="*/ 1416 h 3195"/>
              <a:gd name="T44" fmla="*/ 2495 w 3226"/>
              <a:gd name="T45" fmla="*/ 1169 h 3195"/>
              <a:gd name="T46" fmla="*/ 1281 w 3226"/>
              <a:gd name="T47" fmla="*/ 1782 h 3195"/>
              <a:gd name="T48" fmla="*/ 1462 w 3226"/>
              <a:gd name="T49" fmla="*/ 1977 h 3195"/>
              <a:gd name="T50" fmla="*/ 2363 w 3226"/>
              <a:gd name="T51" fmla="*/ 934 h 3195"/>
              <a:gd name="T52" fmla="*/ 2158 w 3226"/>
              <a:gd name="T53" fmla="*/ 771 h 3195"/>
              <a:gd name="T54" fmla="*/ 1710 w 3226"/>
              <a:gd name="T55" fmla="*/ 720 h 3195"/>
              <a:gd name="T56" fmla="*/ 768 w 3226"/>
              <a:gd name="T57" fmla="*/ 1594 h 3195"/>
              <a:gd name="T58" fmla="*/ 2008 w 3226"/>
              <a:gd name="T59" fmla="*/ 713 h 3195"/>
              <a:gd name="T60" fmla="*/ 2317 w 3226"/>
              <a:gd name="T61" fmla="*/ 202 h 3195"/>
              <a:gd name="T62" fmla="*/ 2105 w 3226"/>
              <a:gd name="T63" fmla="*/ 273 h 3195"/>
              <a:gd name="T64" fmla="*/ 1998 w 3226"/>
              <a:gd name="T65" fmla="*/ 507 h 3195"/>
              <a:gd name="T66" fmla="*/ 2307 w 3226"/>
              <a:gd name="T67" fmla="*/ 624 h 3195"/>
              <a:gd name="T68" fmla="*/ 2557 w 3226"/>
              <a:gd name="T69" fmla="*/ 855 h 3195"/>
              <a:gd name="T70" fmla="*/ 2701 w 3226"/>
              <a:gd name="T71" fmla="*/ 1150 h 3195"/>
              <a:gd name="T72" fmla="*/ 2723 w 3226"/>
              <a:gd name="T73" fmla="*/ 1345 h 3195"/>
              <a:gd name="T74" fmla="*/ 2997 w 3226"/>
              <a:gd name="T75" fmla="*/ 1013 h 3195"/>
              <a:gd name="T76" fmla="*/ 3017 w 3226"/>
              <a:gd name="T77" fmla="*/ 759 h 3195"/>
              <a:gd name="T78" fmla="*/ 2903 w 3226"/>
              <a:gd name="T79" fmla="*/ 493 h 3195"/>
              <a:gd name="T80" fmla="*/ 2682 w 3226"/>
              <a:gd name="T81" fmla="*/ 291 h 3195"/>
              <a:gd name="T82" fmla="*/ 2418 w 3226"/>
              <a:gd name="T83" fmla="*/ 202 h 3195"/>
              <a:gd name="T84" fmla="*/ 2557 w 3226"/>
              <a:gd name="T85" fmla="*/ 25 h 3195"/>
              <a:gd name="T86" fmla="*/ 2858 w 3226"/>
              <a:gd name="T87" fmla="*/ 168 h 3195"/>
              <a:gd name="T88" fmla="*/ 3088 w 3226"/>
              <a:gd name="T89" fmla="*/ 409 h 3195"/>
              <a:gd name="T90" fmla="*/ 3208 w 3226"/>
              <a:gd name="T91" fmla="*/ 687 h 3195"/>
              <a:gd name="T92" fmla="*/ 3216 w 3226"/>
              <a:gd name="T93" fmla="*/ 970 h 3195"/>
              <a:gd name="T94" fmla="*/ 3110 w 3226"/>
              <a:gd name="T95" fmla="*/ 1228 h 3195"/>
              <a:gd name="T96" fmla="*/ 1434 w 3226"/>
              <a:gd name="T97" fmla="*/ 2903 h 3195"/>
              <a:gd name="T98" fmla="*/ 467 w 3226"/>
              <a:gd name="T99" fmla="*/ 3177 h 3195"/>
              <a:gd name="T100" fmla="*/ 400 w 3226"/>
              <a:gd name="T101" fmla="*/ 3190 h 3195"/>
              <a:gd name="T102" fmla="*/ 260 w 3226"/>
              <a:gd name="T103" fmla="*/ 3183 h 3195"/>
              <a:gd name="T104" fmla="*/ 73 w 3226"/>
              <a:gd name="T105" fmla="*/ 3060 h 3195"/>
              <a:gd name="T106" fmla="*/ 0 w 3226"/>
              <a:gd name="T107" fmla="*/ 2846 h 3195"/>
              <a:gd name="T108" fmla="*/ 10 w 3226"/>
              <a:gd name="T109" fmla="*/ 2768 h 3195"/>
              <a:gd name="T110" fmla="*/ 266 w 3226"/>
              <a:gd name="T111" fmla="*/ 1856 h 3195"/>
              <a:gd name="T112" fmla="*/ 1396 w 3226"/>
              <a:gd name="T113" fmla="*/ 683 h 3195"/>
              <a:gd name="T114" fmla="*/ 1401 w 3226"/>
              <a:gd name="T115" fmla="*/ 678 h 3195"/>
              <a:gd name="T116" fmla="*/ 2029 w 3226"/>
              <a:gd name="T117" fmla="*/ 85 h 3195"/>
              <a:gd name="T118" fmla="*/ 2305 w 3226"/>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6" h="3195">
                <a:moveTo>
                  <a:pt x="318" y="2409"/>
                </a:moveTo>
                <a:lnTo>
                  <a:pt x="211" y="2790"/>
                </a:lnTo>
                <a:lnTo>
                  <a:pt x="210" y="2798"/>
                </a:lnTo>
                <a:lnTo>
                  <a:pt x="207" y="2809"/>
                </a:lnTo>
                <a:lnTo>
                  <a:pt x="205" y="2822"/>
                </a:lnTo>
                <a:lnTo>
                  <a:pt x="203" y="2835"/>
                </a:lnTo>
                <a:lnTo>
                  <a:pt x="202" y="2846"/>
                </a:lnTo>
                <a:lnTo>
                  <a:pt x="205" y="2876"/>
                </a:lnTo>
                <a:lnTo>
                  <a:pt x="213" y="2903"/>
                </a:lnTo>
                <a:lnTo>
                  <a:pt x="228" y="2929"/>
                </a:lnTo>
                <a:lnTo>
                  <a:pt x="245" y="2951"/>
                </a:lnTo>
                <a:lnTo>
                  <a:pt x="268" y="2970"/>
                </a:lnTo>
                <a:lnTo>
                  <a:pt x="294" y="2983"/>
                </a:lnTo>
                <a:lnTo>
                  <a:pt x="322" y="2992"/>
                </a:lnTo>
                <a:lnTo>
                  <a:pt x="352" y="2995"/>
                </a:lnTo>
                <a:lnTo>
                  <a:pt x="367" y="2994"/>
                </a:lnTo>
                <a:lnTo>
                  <a:pt x="383" y="2991"/>
                </a:lnTo>
                <a:lnTo>
                  <a:pt x="398" y="2988"/>
                </a:lnTo>
                <a:lnTo>
                  <a:pt x="411" y="2985"/>
                </a:lnTo>
                <a:lnTo>
                  <a:pt x="420" y="2983"/>
                </a:lnTo>
                <a:lnTo>
                  <a:pt x="796" y="2885"/>
                </a:lnTo>
                <a:lnTo>
                  <a:pt x="795" y="2842"/>
                </a:lnTo>
                <a:lnTo>
                  <a:pt x="790" y="2797"/>
                </a:lnTo>
                <a:lnTo>
                  <a:pt x="780" y="2753"/>
                </a:lnTo>
                <a:lnTo>
                  <a:pt x="764" y="2709"/>
                </a:lnTo>
                <a:lnTo>
                  <a:pt x="744" y="2666"/>
                </a:lnTo>
                <a:lnTo>
                  <a:pt x="720" y="2625"/>
                </a:lnTo>
                <a:lnTo>
                  <a:pt x="690" y="2585"/>
                </a:lnTo>
                <a:lnTo>
                  <a:pt x="655" y="2547"/>
                </a:lnTo>
                <a:lnTo>
                  <a:pt x="617" y="2513"/>
                </a:lnTo>
                <a:lnTo>
                  <a:pt x="577" y="2484"/>
                </a:lnTo>
                <a:lnTo>
                  <a:pt x="536" y="2460"/>
                </a:lnTo>
                <a:lnTo>
                  <a:pt x="493" y="2441"/>
                </a:lnTo>
                <a:lnTo>
                  <a:pt x="450" y="2425"/>
                </a:lnTo>
                <a:lnTo>
                  <a:pt x="405" y="2415"/>
                </a:lnTo>
                <a:lnTo>
                  <a:pt x="362" y="2410"/>
                </a:lnTo>
                <a:lnTo>
                  <a:pt x="318" y="2409"/>
                </a:lnTo>
                <a:close/>
                <a:moveTo>
                  <a:pt x="768" y="1794"/>
                </a:moveTo>
                <a:lnTo>
                  <a:pt x="718" y="1796"/>
                </a:lnTo>
                <a:lnTo>
                  <a:pt x="667" y="1802"/>
                </a:lnTo>
                <a:lnTo>
                  <a:pt x="620" y="1814"/>
                </a:lnTo>
                <a:lnTo>
                  <a:pt x="572" y="1830"/>
                </a:lnTo>
                <a:lnTo>
                  <a:pt x="528" y="1851"/>
                </a:lnTo>
                <a:lnTo>
                  <a:pt x="487" y="1878"/>
                </a:lnTo>
                <a:lnTo>
                  <a:pt x="470" y="1899"/>
                </a:lnTo>
                <a:lnTo>
                  <a:pt x="457" y="1923"/>
                </a:lnTo>
                <a:lnTo>
                  <a:pt x="447" y="1946"/>
                </a:lnTo>
                <a:lnTo>
                  <a:pt x="346" y="2307"/>
                </a:lnTo>
                <a:lnTo>
                  <a:pt x="398" y="2311"/>
                </a:lnTo>
                <a:lnTo>
                  <a:pt x="449" y="2320"/>
                </a:lnTo>
                <a:lnTo>
                  <a:pt x="499" y="2336"/>
                </a:lnTo>
                <a:lnTo>
                  <a:pt x="549" y="2354"/>
                </a:lnTo>
                <a:lnTo>
                  <a:pt x="596" y="2378"/>
                </a:lnTo>
                <a:lnTo>
                  <a:pt x="642" y="2406"/>
                </a:lnTo>
                <a:lnTo>
                  <a:pt x="686" y="2440"/>
                </a:lnTo>
                <a:lnTo>
                  <a:pt x="726" y="2476"/>
                </a:lnTo>
                <a:lnTo>
                  <a:pt x="765" y="2518"/>
                </a:lnTo>
                <a:lnTo>
                  <a:pt x="799" y="2563"/>
                </a:lnTo>
                <a:lnTo>
                  <a:pt x="828" y="2610"/>
                </a:lnTo>
                <a:lnTo>
                  <a:pt x="852" y="2658"/>
                </a:lnTo>
                <a:lnTo>
                  <a:pt x="869" y="2708"/>
                </a:lnTo>
                <a:lnTo>
                  <a:pt x="883" y="2758"/>
                </a:lnTo>
                <a:lnTo>
                  <a:pt x="891" y="2809"/>
                </a:lnTo>
                <a:lnTo>
                  <a:pt x="895" y="2859"/>
                </a:lnTo>
                <a:lnTo>
                  <a:pt x="1267" y="2762"/>
                </a:lnTo>
                <a:lnTo>
                  <a:pt x="1286" y="2755"/>
                </a:lnTo>
                <a:lnTo>
                  <a:pt x="1303" y="2747"/>
                </a:lnTo>
                <a:lnTo>
                  <a:pt x="1334" y="2708"/>
                </a:lnTo>
                <a:lnTo>
                  <a:pt x="1360" y="2666"/>
                </a:lnTo>
                <a:lnTo>
                  <a:pt x="1381" y="2623"/>
                </a:lnTo>
                <a:lnTo>
                  <a:pt x="1396" y="2578"/>
                </a:lnTo>
                <a:lnTo>
                  <a:pt x="1408" y="2530"/>
                </a:lnTo>
                <a:lnTo>
                  <a:pt x="1414" y="2481"/>
                </a:lnTo>
                <a:lnTo>
                  <a:pt x="1415" y="2431"/>
                </a:lnTo>
                <a:lnTo>
                  <a:pt x="1412" y="2379"/>
                </a:lnTo>
                <a:lnTo>
                  <a:pt x="1403" y="2328"/>
                </a:lnTo>
                <a:lnTo>
                  <a:pt x="1390" y="2277"/>
                </a:lnTo>
                <a:lnTo>
                  <a:pt x="1372" y="2226"/>
                </a:lnTo>
                <a:lnTo>
                  <a:pt x="1351" y="2177"/>
                </a:lnTo>
                <a:lnTo>
                  <a:pt x="1324" y="2128"/>
                </a:lnTo>
                <a:lnTo>
                  <a:pt x="1292" y="2080"/>
                </a:lnTo>
                <a:lnTo>
                  <a:pt x="1256" y="2034"/>
                </a:lnTo>
                <a:lnTo>
                  <a:pt x="1216" y="1991"/>
                </a:lnTo>
                <a:lnTo>
                  <a:pt x="1171" y="1951"/>
                </a:lnTo>
                <a:lnTo>
                  <a:pt x="1125" y="1915"/>
                </a:lnTo>
                <a:lnTo>
                  <a:pt x="1077" y="1883"/>
                </a:lnTo>
                <a:lnTo>
                  <a:pt x="1026" y="1857"/>
                </a:lnTo>
                <a:lnTo>
                  <a:pt x="975" y="1835"/>
                </a:lnTo>
                <a:lnTo>
                  <a:pt x="924" y="1818"/>
                </a:lnTo>
                <a:lnTo>
                  <a:pt x="872" y="1805"/>
                </a:lnTo>
                <a:lnTo>
                  <a:pt x="820" y="1797"/>
                </a:lnTo>
                <a:lnTo>
                  <a:pt x="768" y="1794"/>
                </a:lnTo>
                <a:close/>
                <a:moveTo>
                  <a:pt x="2495" y="1169"/>
                </a:moveTo>
                <a:lnTo>
                  <a:pt x="1542" y="2114"/>
                </a:lnTo>
                <a:lnTo>
                  <a:pt x="1568" y="2177"/>
                </a:lnTo>
                <a:lnTo>
                  <a:pt x="1590" y="2243"/>
                </a:lnTo>
                <a:lnTo>
                  <a:pt x="1605" y="2309"/>
                </a:lnTo>
                <a:lnTo>
                  <a:pt x="1615" y="2375"/>
                </a:lnTo>
                <a:lnTo>
                  <a:pt x="1616" y="2413"/>
                </a:lnTo>
                <a:lnTo>
                  <a:pt x="1616" y="2450"/>
                </a:lnTo>
                <a:lnTo>
                  <a:pt x="2395" y="1673"/>
                </a:lnTo>
                <a:lnTo>
                  <a:pt x="2393" y="1672"/>
                </a:lnTo>
                <a:lnTo>
                  <a:pt x="2394" y="1671"/>
                </a:lnTo>
                <a:lnTo>
                  <a:pt x="2396" y="1670"/>
                </a:lnTo>
                <a:lnTo>
                  <a:pt x="2428" y="1633"/>
                </a:lnTo>
                <a:lnTo>
                  <a:pt x="2456" y="1594"/>
                </a:lnTo>
                <a:lnTo>
                  <a:pt x="2479" y="1553"/>
                </a:lnTo>
                <a:lnTo>
                  <a:pt x="2497" y="1509"/>
                </a:lnTo>
                <a:lnTo>
                  <a:pt x="2511" y="1463"/>
                </a:lnTo>
                <a:lnTo>
                  <a:pt x="2519" y="1416"/>
                </a:lnTo>
                <a:lnTo>
                  <a:pt x="2523" y="1368"/>
                </a:lnTo>
                <a:lnTo>
                  <a:pt x="2523" y="1319"/>
                </a:lnTo>
                <a:lnTo>
                  <a:pt x="2518" y="1269"/>
                </a:lnTo>
                <a:lnTo>
                  <a:pt x="2509" y="1219"/>
                </a:lnTo>
                <a:lnTo>
                  <a:pt x="2495" y="1169"/>
                </a:lnTo>
                <a:close/>
                <a:moveTo>
                  <a:pt x="2113" y="750"/>
                </a:moveTo>
                <a:lnTo>
                  <a:pt x="1152" y="1701"/>
                </a:lnTo>
                <a:lnTo>
                  <a:pt x="1196" y="1726"/>
                </a:lnTo>
                <a:lnTo>
                  <a:pt x="1238" y="1753"/>
                </a:lnTo>
                <a:lnTo>
                  <a:pt x="1281" y="1782"/>
                </a:lnTo>
                <a:lnTo>
                  <a:pt x="1320" y="1815"/>
                </a:lnTo>
                <a:lnTo>
                  <a:pt x="1358" y="1849"/>
                </a:lnTo>
                <a:lnTo>
                  <a:pt x="1396" y="1890"/>
                </a:lnTo>
                <a:lnTo>
                  <a:pt x="1430" y="1933"/>
                </a:lnTo>
                <a:lnTo>
                  <a:pt x="1462" y="1977"/>
                </a:lnTo>
                <a:lnTo>
                  <a:pt x="1492" y="2022"/>
                </a:lnTo>
                <a:lnTo>
                  <a:pt x="2454" y="1069"/>
                </a:lnTo>
                <a:lnTo>
                  <a:pt x="2427" y="1023"/>
                </a:lnTo>
                <a:lnTo>
                  <a:pt x="2397" y="977"/>
                </a:lnTo>
                <a:lnTo>
                  <a:pt x="2363" y="934"/>
                </a:lnTo>
                <a:lnTo>
                  <a:pt x="2325" y="893"/>
                </a:lnTo>
                <a:lnTo>
                  <a:pt x="2285" y="857"/>
                </a:lnTo>
                <a:lnTo>
                  <a:pt x="2245" y="824"/>
                </a:lnTo>
                <a:lnTo>
                  <a:pt x="2201" y="796"/>
                </a:lnTo>
                <a:lnTo>
                  <a:pt x="2158" y="771"/>
                </a:lnTo>
                <a:lnTo>
                  <a:pt x="2113" y="750"/>
                </a:lnTo>
                <a:close/>
                <a:moveTo>
                  <a:pt x="1855" y="695"/>
                </a:moveTo>
                <a:lnTo>
                  <a:pt x="1806" y="699"/>
                </a:lnTo>
                <a:lnTo>
                  <a:pt x="1757" y="707"/>
                </a:lnTo>
                <a:lnTo>
                  <a:pt x="1710" y="720"/>
                </a:lnTo>
                <a:lnTo>
                  <a:pt x="1665" y="737"/>
                </a:lnTo>
                <a:lnTo>
                  <a:pt x="1622" y="760"/>
                </a:lnTo>
                <a:lnTo>
                  <a:pt x="1582" y="787"/>
                </a:lnTo>
                <a:lnTo>
                  <a:pt x="1545" y="819"/>
                </a:lnTo>
                <a:lnTo>
                  <a:pt x="768" y="1594"/>
                </a:lnTo>
                <a:lnTo>
                  <a:pt x="841" y="1598"/>
                </a:lnTo>
                <a:lnTo>
                  <a:pt x="915" y="1610"/>
                </a:lnTo>
                <a:lnTo>
                  <a:pt x="987" y="1629"/>
                </a:lnTo>
                <a:lnTo>
                  <a:pt x="1058" y="1653"/>
                </a:lnTo>
                <a:lnTo>
                  <a:pt x="2008" y="713"/>
                </a:lnTo>
                <a:lnTo>
                  <a:pt x="1956" y="703"/>
                </a:lnTo>
                <a:lnTo>
                  <a:pt x="1906" y="697"/>
                </a:lnTo>
                <a:lnTo>
                  <a:pt x="1855" y="695"/>
                </a:lnTo>
                <a:close/>
                <a:moveTo>
                  <a:pt x="2364" y="200"/>
                </a:moveTo>
                <a:lnTo>
                  <a:pt x="2317" y="202"/>
                </a:lnTo>
                <a:lnTo>
                  <a:pt x="2271" y="208"/>
                </a:lnTo>
                <a:lnTo>
                  <a:pt x="2226" y="219"/>
                </a:lnTo>
                <a:lnTo>
                  <a:pt x="2184" y="233"/>
                </a:lnTo>
                <a:lnTo>
                  <a:pt x="2144" y="251"/>
                </a:lnTo>
                <a:lnTo>
                  <a:pt x="2105" y="273"/>
                </a:lnTo>
                <a:lnTo>
                  <a:pt x="2070" y="299"/>
                </a:lnTo>
                <a:lnTo>
                  <a:pt x="2037" y="328"/>
                </a:lnTo>
                <a:lnTo>
                  <a:pt x="1869" y="494"/>
                </a:lnTo>
                <a:lnTo>
                  <a:pt x="1934" y="497"/>
                </a:lnTo>
                <a:lnTo>
                  <a:pt x="1998" y="507"/>
                </a:lnTo>
                <a:lnTo>
                  <a:pt x="2062" y="520"/>
                </a:lnTo>
                <a:lnTo>
                  <a:pt x="2125" y="538"/>
                </a:lnTo>
                <a:lnTo>
                  <a:pt x="2187" y="563"/>
                </a:lnTo>
                <a:lnTo>
                  <a:pt x="2248" y="591"/>
                </a:lnTo>
                <a:lnTo>
                  <a:pt x="2307" y="624"/>
                </a:lnTo>
                <a:lnTo>
                  <a:pt x="2362" y="663"/>
                </a:lnTo>
                <a:lnTo>
                  <a:pt x="2416" y="705"/>
                </a:lnTo>
                <a:lnTo>
                  <a:pt x="2467" y="752"/>
                </a:lnTo>
                <a:lnTo>
                  <a:pt x="2514" y="802"/>
                </a:lnTo>
                <a:lnTo>
                  <a:pt x="2557" y="855"/>
                </a:lnTo>
                <a:lnTo>
                  <a:pt x="2595" y="910"/>
                </a:lnTo>
                <a:lnTo>
                  <a:pt x="2629" y="967"/>
                </a:lnTo>
                <a:lnTo>
                  <a:pt x="2658" y="1026"/>
                </a:lnTo>
                <a:lnTo>
                  <a:pt x="2682" y="1088"/>
                </a:lnTo>
                <a:lnTo>
                  <a:pt x="2701" y="1150"/>
                </a:lnTo>
                <a:lnTo>
                  <a:pt x="2715" y="1213"/>
                </a:lnTo>
                <a:lnTo>
                  <a:pt x="2723" y="1278"/>
                </a:lnTo>
                <a:lnTo>
                  <a:pt x="2724" y="1300"/>
                </a:lnTo>
                <a:lnTo>
                  <a:pt x="2723" y="1323"/>
                </a:lnTo>
                <a:lnTo>
                  <a:pt x="2723" y="1345"/>
                </a:lnTo>
                <a:lnTo>
                  <a:pt x="2892" y="1175"/>
                </a:lnTo>
                <a:lnTo>
                  <a:pt x="2925" y="1139"/>
                </a:lnTo>
                <a:lnTo>
                  <a:pt x="2954" y="1100"/>
                </a:lnTo>
                <a:lnTo>
                  <a:pt x="2978" y="1057"/>
                </a:lnTo>
                <a:lnTo>
                  <a:pt x="2997" y="1013"/>
                </a:lnTo>
                <a:lnTo>
                  <a:pt x="3011" y="966"/>
                </a:lnTo>
                <a:lnTo>
                  <a:pt x="3020" y="917"/>
                </a:lnTo>
                <a:lnTo>
                  <a:pt x="3024" y="867"/>
                </a:lnTo>
                <a:lnTo>
                  <a:pt x="3023" y="815"/>
                </a:lnTo>
                <a:lnTo>
                  <a:pt x="3017" y="759"/>
                </a:lnTo>
                <a:lnTo>
                  <a:pt x="3005" y="704"/>
                </a:lnTo>
                <a:lnTo>
                  <a:pt x="2987" y="649"/>
                </a:lnTo>
                <a:lnTo>
                  <a:pt x="2964" y="595"/>
                </a:lnTo>
                <a:lnTo>
                  <a:pt x="2936" y="543"/>
                </a:lnTo>
                <a:lnTo>
                  <a:pt x="2903" y="493"/>
                </a:lnTo>
                <a:lnTo>
                  <a:pt x="2865" y="444"/>
                </a:lnTo>
                <a:lnTo>
                  <a:pt x="2821" y="398"/>
                </a:lnTo>
                <a:lnTo>
                  <a:pt x="2777" y="358"/>
                </a:lnTo>
                <a:lnTo>
                  <a:pt x="2730" y="323"/>
                </a:lnTo>
                <a:lnTo>
                  <a:pt x="2682" y="291"/>
                </a:lnTo>
                <a:lnTo>
                  <a:pt x="2631" y="264"/>
                </a:lnTo>
                <a:lnTo>
                  <a:pt x="2580" y="241"/>
                </a:lnTo>
                <a:lnTo>
                  <a:pt x="2526" y="224"/>
                </a:lnTo>
                <a:lnTo>
                  <a:pt x="2473" y="210"/>
                </a:lnTo>
                <a:lnTo>
                  <a:pt x="2418" y="202"/>
                </a:lnTo>
                <a:lnTo>
                  <a:pt x="2364" y="200"/>
                </a:lnTo>
                <a:close/>
                <a:moveTo>
                  <a:pt x="2364" y="0"/>
                </a:moveTo>
                <a:lnTo>
                  <a:pt x="2429" y="3"/>
                </a:lnTo>
                <a:lnTo>
                  <a:pt x="2493" y="11"/>
                </a:lnTo>
                <a:lnTo>
                  <a:pt x="2557" y="25"/>
                </a:lnTo>
                <a:lnTo>
                  <a:pt x="2620" y="43"/>
                </a:lnTo>
                <a:lnTo>
                  <a:pt x="2683" y="67"/>
                </a:lnTo>
                <a:lnTo>
                  <a:pt x="2743" y="96"/>
                </a:lnTo>
                <a:lnTo>
                  <a:pt x="2802" y="130"/>
                </a:lnTo>
                <a:lnTo>
                  <a:pt x="2858" y="168"/>
                </a:lnTo>
                <a:lnTo>
                  <a:pt x="2913" y="210"/>
                </a:lnTo>
                <a:lnTo>
                  <a:pt x="2964" y="257"/>
                </a:lnTo>
                <a:lnTo>
                  <a:pt x="3010" y="306"/>
                </a:lnTo>
                <a:lnTo>
                  <a:pt x="3051" y="356"/>
                </a:lnTo>
                <a:lnTo>
                  <a:pt x="3088" y="409"/>
                </a:lnTo>
                <a:lnTo>
                  <a:pt x="3121" y="463"/>
                </a:lnTo>
                <a:lnTo>
                  <a:pt x="3149" y="518"/>
                </a:lnTo>
                <a:lnTo>
                  <a:pt x="3173" y="573"/>
                </a:lnTo>
                <a:lnTo>
                  <a:pt x="3192" y="630"/>
                </a:lnTo>
                <a:lnTo>
                  <a:pt x="3208" y="687"/>
                </a:lnTo>
                <a:lnTo>
                  <a:pt x="3218" y="745"/>
                </a:lnTo>
                <a:lnTo>
                  <a:pt x="3224" y="802"/>
                </a:lnTo>
                <a:lnTo>
                  <a:pt x="3226" y="859"/>
                </a:lnTo>
                <a:lnTo>
                  <a:pt x="3223" y="915"/>
                </a:lnTo>
                <a:lnTo>
                  <a:pt x="3216" y="970"/>
                </a:lnTo>
                <a:lnTo>
                  <a:pt x="3204" y="1025"/>
                </a:lnTo>
                <a:lnTo>
                  <a:pt x="3187" y="1078"/>
                </a:lnTo>
                <a:lnTo>
                  <a:pt x="3167" y="1131"/>
                </a:lnTo>
                <a:lnTo>
                  <a:pt x="3141" y="1180"/>
                </a:lnTo>
                <a:lnTo>
                  <a:pt x="3110" y="1228"/>
                </a:lnTo>
                <a:lnTo>
                  <a:pt x="3075" y="1273"/>
                </a:lnTo>
                <a:lnTo>
                  <a:pt x="3036" y="1316"/>
                </a:lnTo>
                <a:lnTo>
                  <a:pt x="1497" y="2852"/>
                </a:lnTo>
                <a:lnTo>
                  <a:pt x="1466" y="2880"/>
                </a:lnTo>
                <a:lnTo>
                  <a:pt x="1434" y="2903"/>
                </a:lnTo>
                <a:lnTo>
                  <a:pt x="1399" y="2924"/>
                </a:lnTo>
                <a:lnTo>
                  <a:pt x="1363" y="2940"/>
                </a:lnTo>
                <a:lnTo>
                  <a:pt x="1325" y="2954"/>
                </a:lnTo>
                <a:lnTo>
                  <a:pt x="470" y="3176"/>
                </a:lnTo>
                <a:lnTo>
                  <a:pt x="467" y="3177"/>
                </a:lnTo>
                <a:lnTo>
                  <a:pt x="459" y="3179"/>
                </a:lnTo>
                <a:lnTo>
                  <a:pt x="447" y="3181"/>
                </a:lnTo>
                <a:lnTo>
                  <a:pt x="433" y="3184"/>
                </a:lnTo>
                <a:lnTo>
                  <a:pt x="417" y="3187"/>
                </a:lnTo>
                <a:lnTo>
                  <a:pt x="400" y="3190"/>
                </a:lnTo>
                <a:lnTo>
                  <a:pt x="384" y="3193"/>
                </a:lnTo>
                <a:lnTo>
                  <a:pt x="368" y="3194"/>
                </a:lnTo>
                <a:lnTo>
                  <a:pt x="354" y="3195"/>
                </a:lnTo>
                <a:lnTo>
                  <a:pt x="305" y="3192"/>
                </a:lnTo>
                <a:lnTo>
                  <a:pt x="260" y="3183"/>
                </a:lnTo>
                <a:lnTo>
                  <a:pt x="215" y="3168"/>
                </a:lnTo>
                <a:lnTo>
                  <a:pt x="175" y="3147"/>
                </a:lnTo>
                <a:lnTo>
                  <a:pt x="137" y="3123"/>
                </a:lnTo>
                <a:lnTo>
                  <a:pt x="103" y="3093"/>
                </a:lnTo>
                <a:lnTo>
                  <a:pt x="73" y="3060"/>
                </a:lnTo>
                <a:lnTo>
                  <a:pt x="48" y="3022"/>
                </a:lnTo>
                <a:lnTo>
                  <a:pt x="28" y="2982"/>
                </a:lnTo>
                <a:lnTo>
                  <a:pt x="12" y="2939"/>
                </a:lnTo>
                <a:lnTo>
                  <a:pt x="3" y="2893"/>
                </a:lnTo>
                <a:lnTo>
                  <a:pt x="0" y="2846"/>
                </a:lnTo>
                <a:lnTo>
                  <a:pt x="1" y="2832"/>
                </a:lnTo>
                <a:lnTo>
                  <a:pt x="2" y="2816"/>
                </a:lnTo>
                <a:lnTo>
                  <a:pt x="5" y="2799"/>
                </a:lnTo>
                <a:lnTo>
                  <a:pt x="8" y="2782"/>
                </a:lnTo>
                <a:lnTo>
                  <a:pt x="10" y="2768"/>
                </a:lnTo>
                <a:lnTo>
                  <a:pt x="13" y="2755"/>
                </a:lnTo>
                <a:lnTo>
                  <a:pt x="15" y="2746"/>
                </a:lnTo>
                <a:lnTo>
                  <a:pt x="15" y="2743"/>
                </a:lnTo>
                <a:lnTo>
                  <a:pt x="253" y="1893"/>
                </a:lnTo>
                <a:lnTo>
                  <a:pt x="266" y="1856"/>
                </a:lnTo>
                <a:lnTo>
                  <a:pt x="284" y="1819"/>
                </a:lnTo>
                <a:lnTo>
                  <a:pt x="303" y="1785"/>
                </a:lnTo>
                <a:lnTo>
                  <a:pt x="328" y="1752"/>
                </a:lnTo>
                <a:lnTo>
                  <a:pt x="355" y="1723"/>
                </a:lnTo>
                <a:lnTo>
                  <a:pt x="1396" y="683"/>
                </a:lnTo>
                <a:lnTo>
                  <a:pt x="1396" y="683"/>
                </a:lnTo>
                <a:lnTo>
                  <a:pt x="1397" y="682"/>
                </a:lnTo>
                <a:lnTo>
                  <a:pt x="1398" y="681"/>
                </a:lnTo>
                <a:lnTo>
                  <a:pt x="1399" y="679"/>
                </a:lnTo>
                <a:lnTo>
                  <a:pt x="1401" y="678"/>
                </a:lnTo>
                <a:lnTo>
                  <a:pt x="1402" y="677"/>
                </a:lnTo>
                <a:lnTo>
                  <a:pt x="1893" y="187"/>
                </a:lnTo>
                <a:lnTo>
                  <a:pt x="1935" y="149"/>
                </a:lnTo>
                <a:lnTo>
                  <a:pt x="1981" y="115"/>
                </a:lnTo>
                <a:lnTo>
                  <a:pt x="2029" y="85"/>
                </a:lnTo>
                <a:lnTo>
                  <a:pt x="2080" y="59"/>
                </a:lnTo>
                <a:lnTo>
                  <a:pt x="2133" y="39"/>
                </a:lnTo>
                <a:lnTo>
                  <a:pt x="2189" y="21"/>
                </a:lnTo>
                <a:lnTo>
                  <a:pt x="2246" y="9"/>
                </a:lnTo>
                <a:lnTo>
                  <a:pt x="2305" y="2"/>
                </a:lnTo>
                <a:lnTo>
                  <a:pt x="2364"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42" name="2 Rectángulo"/>
          <p:cNvSpPr/>
          <p:nvPr/>
        </p:nvSpPr>
        <p:spPr bwMode="auto">
          <a:xfrm>
            <a:off x="786025" y="2576778"/>
            <a:ext cx="3488296" cy="67541"/>
          </a:xfrm>
          <a:prstGeom prst="rect">
            <a:avLst/>
          </a:prstGeom>
          <a:solidFill>
            <a:schemeClr val="tx2"/>
          </a:solidFill>
          <a:ln>
            <a:noFill/>
          </a:ln>
        </p:spPr>
        <p:txBody>
          <a:bodyPr lIns="0" tIns="0" rIns="0" bIns="0" rtlCol="0" anchor="ctr"/>
          <a:lstStyle/>
          <a:p>
            <a:pPr algn="ctr"/>
            <a:endParaRPr lang="es-SV" sz="900"/>
          </a:p>
        </p:txBody>
      </p:sp>
      <p:sp>
        <p:nvSpPr>
          <p:cNvPr id="43" name="Textbox 1"/>
          <p:cNvSpPr/>
          <p:nvPr/>
        </p:nvSpPr>
        <p:spPr>
          <a:xfrm>
            <a:off x="786025" y="1866717"/>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Five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44" name="Textbox 1"/>
          <p:cNvSpPr/>
          <p:nvPr/>
        </p:nvSpPr>
        <p:spPr>
          <a:xfrm>
            <a:off x="786025" y="2751563"/>
            <a:ext cx="3488296" cy="2622711"/>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45" name="55 Grupo"/>
          <p:cNvGrpSpPr/>
          <p:nvPr/>
        </p:nvGrpSpPr>
        <p:grpSpPr>
          <a:xfrm>
            <a:off x="2166067" y="1066511"/>
            <a:ext cx="728211" cy="666196"/>
            <a:chOff x="18258047" y="2685825"/>
            <a:chExt cx="1456589" cy="1332546"/>
          </a:xfrm>
          <a:solidFill>
            <a:schemeClr val="tx2"/>
          </a:solidFill>
        </p:grpSpPr>
        <p:grpSp>
          <p:nvGrpSpPr>
            <p:cNvPr id="46" name="54 Grupo"/>
            <p:cNvGrpSpPr/>
            <p:nvPr/>
          </p:nvGrpSpPr>
          <p:grpSpPr>
            <a:xfrm>
              <a:off x="18346373" y="3445616"/>
              <a:ext cx="578490" cy="572755"/>
              <a:chOff x="18346373" y="3445616"/>
              <a:chExt cx="578490" cy="572755"/>
            </a:xfrm>
            <a:grpFill/>
          </p:grpSpPr>
          <p:sp>
            <p:nvSpPr>
              <p:cNvPr id="55"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56"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57"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47" name="53 Grupo"/>
            <p:cNvGrpSpPr/>
            <p:nvPr/>
          </p:nvGrpSpPr>
          <p:grpSpPr>
            <a:xfrm>
              <a:off x="18853929" y="3019796"/>
              <a:ext cx="860707" cy="852174"/>
              <a:chOff x="18853929" y="3019796"/>
              <a:chExt cx="860707" cy="852174"/>
            </a:xfrm>
            <a:grpFill/>
          </p:grpSpPr>
          <p:sp>
            <p:nvSpPr>
              <p:cNvPr id="5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5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5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48" name="20 Grupo"/>
            <p:cNvGrpSpPr/>
            <p:nvPr/>
          </p:nvGrpSpPr>
          <p:grpSpPr>
            <a:xfrm>
              <a:off x="18258047" y="2685825"/>
              <a:ext cx="754676" cy="747194"/>
              <a:chOff x="18258047" y="2685825"/>
              <a:chExt cx="754676" cy="747194"/>
            </a:xfrm>
            <a:grpFill/>
          </p:grpSpPr>
          <p:sp>
            <p:nvSpPr>
              <p:cNvPr id="49"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50"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51"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11" name="10 Marcador de número de diapositiva"/>
          <p:cNvSpPr>
            <a:spLocks noGrp="1"/>
          </p:cNvSpPr>
          <p:nvPr>
            <p:ph type="sldNum" sz="quarter" idx="12"/>
          </p:nvPr>
        </p:nvSpPr>
        <p:spPr/>
        <p:txBody>
          <a:bodyPr/>
          <a:lstStyle/>
          <a:p>
            <a:fld id="{FF439014-E629-42E3-A58B-61A0F1C8CFFE}" type="slidenum">
              <a:rPr lang="es-SV" smtClean="0"/>
              <a:t>20</a:t>
            </a:fld>
            <a:endParaRPr lang="es-SV"/>
          </a:p>
        </p:txBody>
      </p:sp>
      <p:sp>
        <p:nvSpPr>
          <p:cNvPr id="9" name="8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anim calcmode="lin" valueType="num">
                                          <p:cBhvr>
                                            <p:cTn id="15" dur="750" fill="hold"/>
                                            <p:tgtEl>
                                              <p:spTgt spid="43"/>
                                            </p:tgtEl>
                                            <p:attrNameLst>
                                              <p:attrName>ppt_x</p:attrName>
                                            </p:attrNameLst>
                                          </p:cBhvr>
                                          <p:tavLst>
                                            <p:tav tm="0">
                                              <p:val>
                                                <p:strVal val="#ppt_x"/>
                                              </p:val>
                                            </p:tav>
                                            <p:tav tm="100000">
                                              <p:val>
                                                <p:strVal val="#ppt_x"/>
                                              </p:val>
                                            </p:tav>
                                          </p:tavLst>
                                        </p:anim>
                                        <p:anim calcmode="lin" valueType="num">
                                          <p:cBhvr>
                                            <p:cTn id="16" dur="750" fill="hold"/>
                                            <p:tgtEl>
                                              <p:spTgt spid="4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750"/>
                                            <p:tgtEl>
                                              <p:spTgt spid="44"/>
                                            </p:tgtEl>
                                          </p:cBhvr>
                                        </p:animEffect>
                                        <p:anim calcmode="lin" valueType="num">
                                          <p:cBhvr>
                                            <p:cTn id="20" dur="750" fill="hold"/>
                                            <p:tgtEl>
                                              <p:spTgt spid="44"/>
                                            </p:tgtEl>
                                            <p:attrNameLst>
                                              <p:attrName>ppt_x</p:attrName>
                                            </p:attrNameLst>
                                          </p:cBhvr>
                                          <p:tavLst>
                                            <p:tav tm="0">
                                              <p:val>
                                                <p:strVal val="#ppt_x"/>
                                              </p:val>
                                            </p:tav>
                                            <p:tav tm="100000">
                                              <p:val>
                                                <p:strVal val="#ppt_x"/>
                                              </p:val>
                                            </p:tav>
                                          </p:tavLst>
                                        </p:anim>
                                        <p:anim calcmode="lin" valueType="num">
                                          <p:cBhvr>
                                            <p:cTn id="21" dur="75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1500"/>
                                </p:stCondLst>
                                <p:childTnLst>
                                  <p:par>
                                    <p:cTn id="42" presetID="2" presetClass="entr" presetSubtype="8" accel="20000" fill="hold" grpId="0" nodeType="afterEffect" p14:presetBounceEnd="5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50000">
                                          <p:cBhvr additive="base">
                                            <p:cTn id="4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45" dur="10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8" accel="20000" fill="hold" grpId="0" nodeType="withEffect" p14:presetBounceEnd="50000">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14:bounceEnd="50000">
                                          <p:cBhvr additive="base">
                                            <p:cTn id="48"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49" dur="10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8" accel="20000" fill="hold" grpId="0" nodeType="withEffect" p14:presetBounceEnd="50000">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14:bounceEnd="50000">
                                          <p:cBhvr additive="base">
                                            <p:cTn id="52"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53" dur="10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8" accel="20000" fill="hold" grpId="0" nodeType="withEffect" p14:presetBounceEnd="50000">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14:bounceEnd="50000">
                                          <p:cBhvr additive="base">
                                            <p:cTn id="56"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57" dur="1000" fill="hold"/>
                                            <p:tgtEl>
                                              <p:spTgt spid="17"/>
                                            </p:tgtEl>
                                            <p:attrNameLst>
                                              <p:attrName>ppt_y</p:attrName>
                                            </p:attrNameLst>
                                          </p:cBhvr>
                                          <p:tavLst>
                                            <p:tav tm="0">
                                              <p:val>
                                                <p:strVal val="#ppt_y"/>
                                              </p:val>
                                            </p:tav>
                                            <p:tav tm="100000">
                                              <p:val>
                                                <p:strVal val="#ppt_y"/>
                                              </p:val>
                                            </p:tav>
                                          </p:tavLst>
                                        </p:anim>
                                      </p:childTnLst>
                                    </p:cTn>
                                  </p:par>
                                  <p:par>
                                    <p:cTn id="58" presetID="2" presetClass="entr" presetSubtype="8" accel="20000" fill="hold" grpId="0" nodeType="withEffect" p14:presetBounceEnd="50000">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14:bounceEnd="50000">
                                          <p:cBhvr additive="base">
                                            <p:cTn id="60" dur="10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61" dur="1000" fill="hold"/>
                                            <p:tgtEl>
                                              <p:spTgt spid="19"/>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35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4000"/>
                                </p:stCondLst>
                                <p:childTnLst>
                                  <p:par>
                                    <p:cTn id="84" presetID="10" presetClass="entr" presetSubtype="0"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childTnLst>
                              </p:cTn>
                            </p:par>
                            <p:par>
                              <p:cTn id="90" fill="hold">
                                <p:stCondLst>
                                  <p:cond delay="4500"/>
                                </p:stCondLst>
                                <p:childTnLst>
                                  <p:par>
                                    <p:cTn id="91" presetID="10" presetClass="entr" presetSubtype="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7" grpId="0" animBg="1"/>
          <p:bldP spid="19" grpId="0" animBg="1"/>
          <p:bldP spid="18" grpId="0"/>
          <p:bldP spid="24" grpId="0" animBg="1"/>
          <p:bldP spid="33" grpId="0"/>
          <p:bldP spid="34" grpId="0"/>
          <p:bldP spid="39" grpId="0"/>
          <p:bldP spid="40" grpId="0"/>
          <p:bldP spid="41" grpId="0" animBg="1"/>
          <p:bldP spid="42" grpId="0" animBg="1"/>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anim calcmode="lin" valueType="num">
                                          <p:cBhvr>
                                            <p:cTn id="15" dur="750" fill="hold"/>
                                            <p:tgtEl>
                                              <p:spTgt spid="43"/>
                                            </p:tgtEl>
                                            <p:attrNameLst>
                                              <p:attrName>ppt_x</p:attrName>
                                            </p:attrNameLst>
                                          </p:cBhvr>
                                          <p:tavLst>
                                            <p:tav tm="0">
                                              <p:val>
                                                <p:strVal val="#ppt_x"/>
                                              </p:val>
                                            </p:tav>
                                            <p:tav tm="100000">
                                              <p:val>
                                                <p:strVal val="#ppt_x"/>
                                              </p:val>
                                            </p:tav>
                                          </p:tavLst>
                                        </p:anim>
                                        <p:anim calcmode="lin" valueType="num">
                                          <p:cBhvr>
                                            <p:cTn id="16" dur="750" fill="hold"/>
                                            <p:tgtEl>
                                              <p:spTgt spid="4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750"/>
                                            <p:tgtEl>
                                              <p:spTgt spid="44"/>
                                            </p:tgtEl>
                                          </p:cBhvr>
                                        </p:animEffect>
                                        <p:anim calcmode="lin" valueType="num">
                                          <p:cBhvr>
                                            <p:cTn id="20" dur="750" fill="hold"/>
                                            <p:tgtEl>
                                              <p:spTgt spid="44"/>
                                            </p:tgtEl>
                                            <p:attrNameLst>
                                              <p:attrName>ppt_x</p:attrName>
                                            </p:attrNameLst>
                                          </p:cBhvr>
                                          <p:tavLst>
                                            <p:tav tm="0">
                                              <p:val>
                                                <p:strVal val="#ppt_x"/>
                                              </p:val>
                                            </p:tav>
                                            <p:tav tm="100000">
                                              <p:val>
                                                <p:strVal val="#ppt_x"/>
                                              </p:val>
                                            </p:tav>
                                          </p:tavLst>
                                        </p:anim>
                                        <p:anim calcmode="lin" valueType="num">
                                          <p:cBhvr>
                                            <p:cTn id="21" dur="75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1500"/>
                                </p:stCondLst>
                                <p:childTnLst>
                                  <p:par>
                                    <p:cTn id="42" presetID="2" presetClass="entr" presetSubtype="8" accel="2000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000" fill="hold"/>
                                            <p:tgtEl>
                                              <p:spTgt spid="10"/>
                                            </p:tgtEl>
                                            <p:attrNameLst>
                                              <p:attrName>ppt_x</p:attrName>
                                            </p:attrNameLst>
                                          </p:cBhvr>
                                          <p:tavLst>
                                            <p:tav tm="0">
                                              <p:val>
                                                <p:strVal val="0-#ppt_w/2"/>
                                              </p:val>
                                            </p:tav>
                                            <p:tav tm="100000">
                                              <p:val>
                                                <p:strVal val="#ppt_x"/>
                                              </p:val>
                                            </p:tav>
                                          </p:tavLst>
                                        </p:anim>
                                        <p:anim calcmode="lin" valueType="num">
                                          <p:cBhvr additive="base">
                                            <p:cTn id="45" dur="10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8" accel="2000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1000" fill="hold"/>
                                            <p:tgtEl>
                                              <p:spTgt spid="12"/>
                                            </p:tgtEl>
                                            <p:attrNameLst>
                                              <p:attrName>ppt_x</p:attrName>
                                            </p:attrNameLst>
                                          </p:cBhvr>
                                          <p:tavLst>
                                            <p:tav tm="0">
                                              <p:val>
                                                <p:strVal val="0-#ppt_w/2"/>
                                              </p:val>
                                            </p:tav>
                                            <p:tav tm="100000">
                                              <p:val>
                                                <p:strVal val="#ppt_x"/>
                                              </p:val>
                                            </p:tav>
                                          </p:tavLst>
                                        </p:anim>
                                        <p:anim calcmode="lin" valueType="num">
                                          <p:cBhvr additive="base">
                                            <p:cTn id="49" dur="10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8" accel="2000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1000" fill="hold"/>
                                            <p:tgtEl>
                                              <p:spTgt spid="13"/>
                                            </p:tgtEl>
                                            <p:attrNameLst>
                                              <p:attrName>ppt_x</p:attrName>
                                            </p:attrNameLst>
                                          </p:cBhvr>
                                          <p:tavLst>
                                            <p:tav tm="0">
                                              <p:val>
                                                <p:strVal val="0-#ppt_w/2"/>
                                              </p:val>
                                            </p:tav>
                                            <p:tav tm="100000">
                                              <p:val>
                                                <p:strVal val="#ppt_x"/>
                                              </p:val>
                                            </p:tav>
                                          </p:tavLst>
                                        </p:anim>
                                        <p:anim calcmode="lin" valueType="num">
                                          <p:cBhvr additive="base">
                                            <p:cTn id="53" dur="10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8" accel="2000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1000" fill="hold"/>
                                            <p:tgtEl>
                                              <p:spTgt spid="17"/>
                                            </p:tgtEl>
                                            <p:attrNameLst>
                                              <p:attrName>ppt_x</p:attrName>
                                            </p:attrNameLst>
                                          </p:cBhvr>
                                          <p:tavLst>
                                            <p:tav tm="0">
                                              <p:val>
                                                <p:strVal val="0-#ppt_w/2"/>
                                              </p:val>
                                            </p:tav>
                                            <p:tav tm="100000">
                                              <p:val>
                                                <p:strVal val="#ppt_x"/>
                                              </p:val>
                                            </p:tav>
                                          </p:tavLst>
                                        </p:anim>
                                        <p:anim calcmode="lin" valueType="num">
                                          <p:cBhvr additive="base">
                                            <p:cTn id="57" dur="1000" fill="hold"/>
                                            <p:tgtEl>
                                              <p:spTgt spid="17"/>
                                            </p:tgtEl>
                                            <p:attrNameLst>
                                              <p:attrName>ppt_y</p:attrName>
                                            </p:attrNameLst>
                                          </p:cBhvr>
                                          <p:tavLst>
                                            <p:tav tm="0">
                                              <p:val>
                                                <p:strVal val="#ppt_y"/>
                                              </p:val>
                                            </p:tav>
                                            <p:tav tm="100000">
                                              <p:val>
                                                <p:strVal val="#ppt_y"/>
                                              </p:val>
                                            </p:tav>
                                          </p:tavLst>
                                        </p:anim>
                                      </p:childTnLst>
                                    </p:cTn>
                                  </p:par>
                                  <p:par>
                                    <p:cTn id="58" presetID="2" presetClass="entr" presetSubtype="8" accel="2000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0-#ppt_w/2"/>
                                              </p:val>
                                            </p:tav>
                                            <p:tav tm="100000">
                                              <p:val>
                                                <p:strVal val="#ppt_x"/>
                                              </p:val>
                                            </p:tav>
                                          </p:tavLst>
                                        </p:anim>
                                        <p:anim calcmode="lin" valueType="num">
                                          <p:cBhvr additive="base">
                                            <p:cTn id="61" dur="1000" fill="hold"/>
                                            <p:tgtEl>
                                              <p:spTgt spid="19"/>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35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4000"/>
                                </p:stCondLst>
                                <p:childTnLst>
                                  <p:par>
                                    <p:cTn id="84" presetID="10" presetClass="entr" presetSubtype="0"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childTnLst>
                              </p:cTn>
                            </p:par>
                            <p:par>
                              <p:cTn id="90" fill="hold">
                                <p:stCondLst>
                                  <p:cond delay="4500"/>
                                </p:stCondLst>
                                <p:childTnLst>
                                  <p:par>
                                    <p:cTn id="91" presetID="10" presetClass="entr" presetSubtype="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7" grpId="0" animBg="1"/>
          <p:bldP spid="19" grpId="0" animBg="1"/>
          <p:bldP spid="18" grpId="0"/>
          <p:bldP spid="24" grpId="0" animBg="1"/>
          <p:bldP spid="33" grpId="0"/>
          <p:bldP spid="34" grpId="0"/>
          <p:bldP spid="39" grpId="0"/>
          <p:bldP spid="40" grpId="0"/>
          <p:bldP spid="41" grpId="0" animBg="1"/>
          <p:bldP spid="42" grpId="0" animBg="1"/>
          <p:bldP spid="43" grpId="0"/>
          <p:bldP spid="4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bwMode="auto">
          <a:xfrm>
            <a:off x="980435" y="3272414"/>
            <a:ext cx="1889781" cy="1739000"/>
          </a:xfrm>
          <a:prstGeom prst="roundRect">
            <a:avLst>
              <a:gd name="adj" fmla="val 2557"/>
            </a:avLst>
          </a:prstGeom>
          <a:noFill/>
          <a:ln w="3175">
            <a:solidFill>
              <a:schemeClr val="bg1">
                <a:lumMod val="50000"/>
              </a:schemeClr>
            </a:solidFill>
          </a:ln>
        </p:spPr>
        <p:txBody>
          <a:bodyPr lIns="107989" tIns="143983" rIns="107989" bIns="143983" rtlCol="0" anchor="t" anchorCtr="0"/>
          <a:lstStyle/>
          <a:p>
            <a:pPr lvl="0" algn="just">
              <a:lnSpc>
                <a:spcPct val="125000"/>
              </a:lnSpc>
            </a:pPr>
            <a:r>
              <a:rPr lang="en-US" sz="900" dirty="0">
                <a:solidFill>
                  <a:schemeClr val="bg2"/>
                </a:solidFill>
                <a:latin typeface="Source Sans Pro" panose="020B0503030403020204" pitchFamily="34" charset="0"/>
              </a:rPr>
              <a:t>Duis arcu tortor, suscipit eget,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a:t>
            </a:r>
          </a:p>
        </p:txBody>
      </p:sp>
      <p:sp>
        <p:nvSpPr>
          <p:cNvPr id="9" name="8 Rectángulo redondeado"/>
          <p:cNvSpPr/>
          <p:nvPr/>
        </p:nvSpPr>
        <p:spPr bwMode="auto">
          <a:xfrm>
            <a:off x="3044862" y="3272414"/>
            <a:ext cx="1889781" cy="1739000"/>
          </a:xfrm>
          <a:prstGeom prst="roundRect">
            <a:avLst>
              <a:gd name="adj" fmla="val 2557"/>
            </a:avLst>
          </a:prstGeom>
          <a:noFill/>
          <a:ln w="3175">
            <a:solidFill>
              <a:schemeClr val="bg1">
                <a:lumMod val="50000"/>
              </a:schemeClr>
            </a:solidFill>
          </a:ln>
        </p:spPr>
        <p:txBody>
          <a:bodyPr lIns="107989" tIns="143983" rIns="107989" bIns="143983" rtlCol="0" anchor="t" anchorCtr="0"/>
          <a:lstStyle/>
          <a:p>
            <a:pPr algn="just">
              <a:lnSpc>
                <a:spcPct val="125000"/>
              </a:lnSpc>
            </a:pPr>
            <a:r>
              <a:rPr lang="en-US" sz="900" dirty="0">
                <a:solidFill>
                  <a:schemeClr val="bg2"/>
                </a:solidFill>
                <a:latin typeface="Source Sans Pro" panose="020B0503030403020204" pitchFamily="34" charset="0"/>
              </a:rPr>
              <a:t>Duis arcu tortor, suscipit eget,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10" name="9 Rectángulo redondeado"/>
          <p:cNvSpPr/>
          <p:nvPr/>
        </p:nvSpPr>
        <p:spPr bwMode="auto">
          <a:xfrm>
            <a:off x="5105975" y="3272414"/>
            <a:ext cx="1889781" cy="1739000"/>
          </a:xfrm>
          <a:prstGeom prst="roundRect">
            <a:avLst>
              <a:gd name="adj" fmla="val 2557"/>
            </a:avLst>
          </a:prstGeom>
          <a:noFill/>
          <a:ln w="3175">
            <a:solidFill>
              <a:schemeClr val="bg1">
                <a:lumMod val="50000"/>
              </a:schemeClr>
            </a:solidFill>
          </a:ln>
        </p:spPr>
        <p:txBody>
          <a:bodyPr lIns="107989" tIns="143983" rIns="107989" bIns="143983" rtlCol="0" anchor="t" anchorCtr="0"/>
          <a:lstStyle/>
          <a:p>
            <a:pPr lvl="0" algn="just">
              <a:lnSpc>
                <a:spcPct val="125000"/>
              </a:lnSpc>
            </a:pPr>
            <a:r>
              <a:rPr lang="en-US" sz="900" dirty="0">
                <a:solidFill>
                  <a:schemeClr val="bg2"/>
                </a:solidFill>
                <a:latin typeface="Source Sans Pro" panose="020B0503030403020204" pitchFamily="34" charset="0"/>
              </a:rPr>
              <a:t>Duis arcu tortor, suscipit eget,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ipsum. Sed aliquam ultrices mauris. Integer ante arcu, accumsan a, consectetuer eget, posuere ut, mauris. Praesent adipiscing. </a:t>
            </a:r>
          </a:p>
        </p:txBody>
      </p:sp>
      <p:sp>
        <p:nvSpPr>
          <p:cNvPr id="11" name="10 Rectángulo redondeado"/>
          <p:cNvSpPr/>
          <p:nvPr/>
        </p:nvSpPr>
        <p:spPr bwMode="auto">
          <a:xfrm>
            <a:off x="7167086" y="3272414"/>
            <a:ext cx="1889781" cy="1739000"/>
          </a:xfrm>
          <a:prstGeom prst="roundRect">
            <a:avLst>
              <a:gd name="adj" fmla="val 2557"/>
            </a:avLst>
          </a:prstGeom>
          <a:noFill/>
          <a:ln w="3175">
            <a:solidFill>
              <a:schemeClr val="bg1">
                <a:lumMod val="50000"/>
              </a:schemeClr>
            </a:solidFill>
          </a:ln>
        </p:spPr>
        <p:txBody>
          <a:bodyPr lIns="107989" tIns="143983" rIns="107989" bIns="143983" rtlCol="0" anchor="t" anchorCtr="0"/>
          <a:lstStyle/>
          <a:p>
            <a:pPr algn="just">
              <a:lnSpc>
                <a:spcPct val="125000"/>
              </a:lnSpc>
            </a:pPr>
            <a:r>
              <a:rPr lang="en-US" sz="900" dirty="0">
                <a:solidFill>
                  <a:schemeClr val="bg2"/>
                </a:solidFill>
                <a:latin typeface="Source Sans Pro" panose="020B0503030403020204" pitchFamily="34" charset="0"/>
              </a:rPr>
              <a:t>Duis arcu tortor, suscipit eget,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ipsum. Sed aliquam ultrices mauris. Integer ante arcu, accumsan a, consectetuer eget, posuere ut, mauris. Praesent adipiscing.</a:t>
            </a:r>
          </a:p>
        </p:txBody>
      </p:sp>
      <p:sp>
        <p:nvSpPr>
          <p:cNvPr id="12" name="11 Rectángulo redondeado"/>
          <p:cNvSpPr/>
          <p:nvPr/>
        </p:nvSpPr>
        <p:spPr bwMode="auto">
          <a:xfrm>
            <a:off x="9224882" y="3272414"/>
            <a:ext cx="1889781" cy="1739000"/>
          </a:xfrm>
          <a:prstGeom prst="roundRect">
            <a:avLst>
              <a:gd name="adj" fmla="val 2557"/>
            </a:avLst>
          </a:prstGeom>
          <a:noFill/>
          <a:ln w="3175">
            <a:solidFill>
              <a:schemeClr val="bg1">
                <a:lumMod val="50000"/>
              </a:schemeClr>
            </a:solidFill>
          </a:ln>
        </p:spPr>
        <p:txBody>
          <a:bodyPr lIns="107989" tIns="143983" rIns="107989" bIns="143983" rtlCol="0" anchor="t" anchorCtr="0"/>
          <a:lstStyle/>
          <a:p>
            <a:pPr lvl="0" algn="just">
              <a:lnSpc>
                <a:spcPct val="125000"/>
              </a:lnSpc>
            </a:pPr>
            <a:r>
              <a:rPr lang="en-US" sz="900" dirty="0">
                <a:solidFill>
                  <a:schemeClr val="bg2"/>
                </a:solidFill>
                <a:latin typeface="Source Sans Pro" panose="020B0503030403020204" pitchFamily="34" charset="0"/>
              </a:rPr>
              <a:t>Duis arcu tortor, suscipit eget,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nec, </a:t>
            </a:r>
            <a:r>
              <a:rPr lang="en-US" sz="900" dirty="0" err="1">
                <a:solidFill>
                  <a:schemeClr val="bg2"/>
                </a:solidFill>
                <a:latin typeface="Source Sans Pro" panose="020B0503030403020204" pitchFamily="34" charset="0"/>
              </a:rPr>
              <a:t>imperdiet</a:t>
            </a:r>
            <a:r>
              <a:rPr lang="en-US" sz="9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3" name="9 Rectángulo"/>
          <p:cNvSpPr/>
          <p:nvPr/>
        </p:nvSpPr>
        <p:spPr bwMode="auto">
          <a:xfrm>
            <a:off x="962437" y="4974325"/>
            <a:ext cx="1925777"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1"/>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9 Rectángulo"/>
          <p:cNvSpPr/>
          <p:nvPr/>
        </p:nvSpPr>
        <p:spPr bwMode="auto">
          <a:xfrm>
            <a:off x="3026865" y="4974325"/>
            <a:ext cx="1925777"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2"/>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9 Rectángulo"/>
          <p:cNvSpPr/>
          <p:nvPr/>
        </p:nvSpPr>
        <p:spPr bwMode="auto">
          <a:xfrm>
            <a:off x="5087977" y="4974325"/>
            <a:ext cx="1925777"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3"/>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9 Rectángulo"/>
          <p:cNvSpPr/>
          <p:nvPr/>
        </p:nvSpPr>
        <p:spPr bwMode="auto">
          <a:xfrm>
            <a:off x="7149088" y="4974325"/>
            <a:ext cx="1925777"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4"/>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9 Rectángulo"/>
          <p:cNvSpPr/>
          <p:nvPr/>
        </p:nvSpPr>
        <p:spPr bwMode="auto">
          <a:xfrm>
            <a:off x="9206884" y="4974325"/>
            <a:ext cx="1925777" cy="698228"/>
          </a:xfrm>
          <a:custGeom>
            <a:avLst/>
            <a:gdLst/>
            <a:ahLst/>
            <a:cxnLst/>
            <a:rect l="l" t="t" r="r" b="b"/>
            <a:pathLst>
              <a:path w="2295255" h="1396618">
                <a:moveTo>
                  <a:pt x="0" y="0"/>
                </a:moveTo>
                <a:lnTo>
                  <a:pt x="2295255" y="0"/>
                </a:lnTo>
                <a:lnTo>
                  <a:pt x="2295255" y="1396618"/>
                </a:lnTo>
                <a:lnTo>
                  <a:pt x="1147628" y="1155024"/>
                </a:lnTo>
                <a:lnTo>
                  <a:pt x="0" y="1396618"/>
                </a:lnTo>
                <a:close/>
              </a:path>
            </a:pathLst>
          </a:custGeom>
          <a:solidFill>
            <a:schemeClr val="accent5"/>
          </a:solidFill>
          <a:ln>
            <a:noFill/>
          </a:ln>
          <a:effectLst/>
        </p:spPr>
        <p:txBody>
          <a:bodyPr lIns="0" tIns="0" rIns="0" bIns="0" rtlCol="0" anchor="ctr"/>
          <a:lstStyle/>
          <a:p>
            <a:pPr algn="ctr"/>
            <a:r>
              <a:rPr lang="es-MX"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3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Textbox 1"/>
          <p:cNvSpPr/>
          <p:nvPr/>
        </p:nvSpPr>
        <p:spPr>
          <a:xfrm>
            <a:off x="962435" y="5818803"/>
            <a:ext cx="1907780" cy="333623"/>
          </a:xfrm>
          <a:prstGeom prst="rect">
            <a:avLst/>
          </a:prstGeom>
        </p:spPr>
        <p:txBody>
          <a:bodyPr wrap="square" lIns="120846" tIns="60423" rIns="120846" bIns="60423">
            <a:spAutoFit/>
          </a:bodyPr>
          <a:lstStyle/>
          <a:p>
            <a:pPr algn="ctr">
              <a:lnSpc>
                <a:spcPct val="125000"/>
              </a:lnSpc>
            </a:pPr>
            <a:r>
              <a:rPr lang="en-US" sz="11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Awesome Slides</a:t>
            </a:r>
          </a:p>
        </p:txBody>
      </p:sp>
      <p:sp>
        <p:nvSpPr>
          <p:cNvPr id="20" name="Textbox 1"/>
          <p:cNvSpPr/>
          <p:nvPr/>
        </p:nvSpPr>
        <p:spPr>
          <a:xfrm>
            <a:off x="3018570" y="5829670"/>
            <a:ext cx="1907779" cy="333623"/>
          </a:xfrm>
          <a:prstGeom prst="rect">
            <a:avLst/>
          </a:prstGeom>
        </p:spPr>
        <p:txBody>
          <a:bodyPr wrap="square" lIns="120846" tIns="60423" rIns="120846" bIns="60423">
            <a:spAutoFit/>
          </a:bodyPr>
          <a:lstStyle/>
          <a:p>
            <a:pPr algn="ctr">
              <a:lnSpc>
                <a:spcPct val="125000"/>
              </a:lnSpc>
            </a:pPr>
            <a:r>
              <a:rPr lang="en-US" sz="11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High Quality</a:t>
            </a:r>
          </a:p>
        </p:txBody>
      </p:sp>
      <p:sp>
        <p:nvSpPr>
          <p:cNvPr id="21" name="Textbox 1"/>
          <p:cNvSpPr/>
          <p:nvPr/>
        </p:nvSpPr>
        <p:spPr>
          <a:xfrm>
            <a:off x="5087978" y="5840536"/>
            <a:ext cx="1907779" cy="333623"/>
          </a:xfrm>
          <a:prstGeom prst="rect">
            <a:avLst/>
          </a:prstGeom>
        </p:spPr>
        <p:txBody>
          <a:bodyPr wrap="square" lIns="120846" tIns="60423" rIns="120846" bIns="60423">
            <a:spAutoFit/>
          </a:bodyPr>
          <a:lstStyle/>
          <a:p>
            <a:pPr algn="ctr">
              <a:lnSpc>
                <a:spcPct val="125000"/>
              </a:lnSpc>
            </a:pPr>
            <a:r>
              <a:rPr lang="en-US" sz="11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Infographics</a:t>
            </a:r>
          </a:p>
        </p:txBody>
      </p:sp>
      <p:sp>
        <p:nvSpPr>
          <p:cNvPr id="22" name="Textbox 1"/>
          <p:cNvSpPr/>
          <p:nvPr/>
        </p:nvSpPr>
        <p:spPr>
          <a:xfrm>
            <a:off x="7167087" y="5840675"/>
            <a:ext cx="1907779" cy="333623"/>
          </a:xfrm>
          <a:prstGeom prst="rect">
            <a:avLst/>
          </a:prstGeom>
        </p:spPr>
        <p:txBody>
          <a:bodyPr wrap="square" lIns="120846" tIns="60423" rIns="120846" bIns="60423">
            <a:spAutoFit/>
          </a:bodyPr>
          <a:lstStyle/>
          <a:p>
            <a:pPr algn="ctr">
              <a:lnSpc>
                <a:spcPct val="125000"/>
              </a:lnSpc>
            </a:pPr>
            <a:r>
              <a:rPr lang="en-US" sz="11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p>
        </p:txBody>
      </p:sp>
      <p:sp>
        <p:nvSpPr>
          <p:cNvPr id="23" name="Textbox 1"/>
          <p:cNvSpPr/>
          <p:nvPr/>
        </p:nvSpPr>
        <p:spPr>
          <a:xfrm>
            <a:off x="9224883" y="5843805"/>
            <a:ext cx="1907779" cy="333623"/>
          </a:xfrm>
          <a:prstGeom prst="rect">
            <a:avLst/>
          </a:prstGeom>
        </p:spPr>
        <p:txBody>
          <a:bodyPr wrap="square" lIns="120846" tIns="60423" rIns="120846" bIns="60423">
            <a:spAutoFit/>
          </a:bodyPr>
          <a:lstStyle/>
          <a:p>
            <a:pPr algn="ctr">
              <a:lnSpc>
                <a:spcPct val="125000"/>
              </a:lnSpc>
            </a:pPr>
            <a:r>
              <a:rPr lang="en-US" sz="11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Innovation</a:t>
            </a:r>
          </a:p>
        </p:txBody>
      </p:sp>
      <p:sp>
        <p:nvSpPr>
          <p:cNvPr id="24" name="23 Arco"/>
          <p:cNvSpPr/>
          <p:nvPr/>
        </p:nvSpPr>
        <p:spPr>
          <a:xfrm flipV="1">
            <a:off x="2213894" y="2975166"/>
            <a:ext cx="1506345" cy="1372493"/>
          </a:xfrm>
          <a:prstGeom prst="arc">
            <a:avLst>
              <a:gd name="adj1" fmla="val 2097632"/>
              <a:gd name="adj2" fmla="val 8585831"/>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25" name="35 Rectángulo"/>
          <p:cNvSpPr/>
          <p:nvPr/>
        </p:nvSpPr>
        <p:spPr>
          <a:xfrm>
            <a:off x="2100822" y="2608506"/>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1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6" name="25 Arco"/>
          <p:cNvSpPr/>
          <p:nvPr/>
        </p:nvSpPr>
        <p:spPr>
          <a:xfrm flipV="1">
            <a:off x="4274083" y="2975166"/>
            <a:ext cx="1506345" cy="1372493"/>
          </a:xfrm>
          <a:prstGeom prst="arc">
            <a:avLst>
              <a:gd name="adj1" fmla="val 2097632"/>
              <a:gd name="adj2" fmla="val 8585831"/>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27" name="35 Rectángulo"/>
          <p:cNvSpPr/>
          <p:nvPr/>
        </p:nvSpPr>
        <p:spPr>
          <a:xfrm>
            <a:off x="4161012" y="2608506"/>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8" name="27 Arco"/>
          <p:cNvSpPr/>
          <p:nvPr/>
        </p:nvSpPr>
        <p:spPr>
          <a:xfrm flipV="1">
            <a:off x="6331376" y="2975166"/>
            <a:ext cx="1506345" cy="1372493"/>
          </a:xfrm>
          <a:prstGeom prst="arc">
            <a:avLst>
              <a:gd name="adj1" fmla="val 2097632"/>
              <a:gd name="adj2" fmla="val 8585831"/>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29" name="35 Rectángulo"/>
          <p:cNvSpPr/>
          <p:nvPr/>
        </p:nvSpPr>
        <p:spPr>
          <a:xfrm>
            <a:off x="6218304" y="2608506"/>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3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0" name="29 Arco"/>
          <p:cNvSpPr/>
          <p:nvPr/>
        </p:nvSpPr>
        <p:spPr>
          <a:xfrm flipV="1">
            <a:off x="8384105" y="2975166"/>
            <a:ext cx="1506345" cy="1372493"/>
          </a:xfrm>
          <a:prstGeom prst="arc">
            <a:avLst>
              <a:gd name="adj1" fmla="val 2097632"/>
              <a:gd name="adj2" fmla="val 8585831"/>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31" name="35 Rectángulo"/>
          <p:cNvSpPr/>
          <p:nvPr/>
        </p:nvSpPr>
        <p:spPr>
          <a:xfrm>
            <a:off x="8271033" y="2608506"/>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4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1"/>
          <p:cNvSpPr/>
          <p:nvPr/>
        </p:nvSpPr>
        <p:spPr>
          <a:xfrm>
            <a:off x="529241" y="1443343"/>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34" name="38 Rectángulo"/>
          <p:cNvSpPr/>
          <p:nvPr/>
        </p:nvSpPr>
        <p:spPr>
          <a:xfrm>
            <a:off x="6321002" y="1443343"/>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
        <p:nvSpPr>
          <p:cNvPr id="2" name="1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13" name="1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15" name="14 Marcador de número de diapositiva"/>
          <p:cNvSpPr>
            <a:spLocks noGrp="1"/>
          </p:cNvSpPr>
          <p:nvPr>
            <p:ph type="sldNum" sz="quarter" idx="12"/>
          </p:nvPr>
        </p:nvSpPr>
        <p:spPr/>
        <p:txBody>
          <a:bodyPr/>
          <a:lstStyle/>
          <a:p>
            <a:fld id="{FF439014-E629-42E3-A58B-61A0F1C8CFFE}" type="slidenum">
              <a:rPr lang="es-SV" smtClean="0"/>
              <a:t>21</a:t>
            </a:fld>
            <a:endParaRPr lang="es-SV"/>
          </a:p>
        </p:txBody>
      </p:sp>
      <p:sp>
        <p:nvSpPr>
          <p:cNvPr id="14" name="1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750"/>
                                        <p:tgtEl>
                                          <p:spTgt spid="33"/>
                                        </p:tgtEl>
                                      </p:cBhvr>
                                    </p:animEffect>
                                    <p:anim calcmode="lin" valueType="num">
                                      <p:cBhvr>
                                        <p:cTn id="8" dur="750" fill="hold"/>
                                        <p:tgtEl>
                                          <p:spTgt spid="33"/>
                                        </p:tgtEl>
                                        <p:attrNameLst>
                                          <p:attrName>ppt_x</p:attrName>
                                        </p:attrNameLst>
                                      </p:cBhvr>
                                      <p:tavLst>
                                        <p:tav tm="0">
                                          <p:val>
                                            <p:strVal val="#ppt_x"/>
                                          </p:val>
                                        </p:tav>
                                        <p:tav tm="100000">
                                          <p:val>
                                            <p:strVal val="#ppt_x"/>
                                          </p:val>
                                        </p:tav>
                                      </p:tavLst>
                                    </p:anim>
                                    <p:anim calcmode="lin" valueType="num">
                                      <p:cBhvr>
                                        <p:cTn id="9" dur="75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28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strVal val="4/3*#ppt_w"/>
                                          </p:val>
                                        </p:tav>
                                        <p:tav tm="100000">
                                          <p:val>
                                            <p:strVal val="#ppt_w"/>
                                          </p:val>
                                        </p:tav>
                                      </p:tavLst>
                                    </p:anim>
                                    <p:anim calcmode="lin" valueType="num">
                                      <p:cBhvr>
                                        <p:cTn id="19" dur="500" fill="hold"/>
                                        <p:tgtEl>
                                          <p:spTgt spid="10"/>
                                        </p:tgtEl>
                                        <p:attrNameLst>
                                          <p:attrName>ppt_h</p:attrName>
                                        </p:attrNameLst>
                                      </p:cBhvr>
                                      <p:tavLst>
                                        <p:tav tm="0">
                                          <p:val>
                                            <p:strVal val="4/3*#ppt_h"/>
                                          </p:val>
                                        </p:tav>
                                        <p:tav tm="100000">
                                          <p:val>
                                            <p:strVal val="#ppt_h"/>
                                          </p:val>
                                        </p:tav>
                                      </p:tavLst>
                                    </p:anim>
                                  </p:childTnLst>
                                </p:cTn>
                              </p:par>
                              <p:par>
                                <p:cTn id="20" presetID="23" presetClass="entr" presetSubtype="28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4/3*#ppt_w"/>
                                          </p:val>
                                        </p:tav>
                                        <p:tav tm="100000">
                                          <p:val>
                                            <p:strVal val="#ppt_w"/>
                                          </p:val>
                                        </p:tav>
                                      </p:tavLst>
                                    </p:anim>
                                    <p:anim calcmode="lin" valueType="num">
                                      <p:cBhvr>
                                        <p:cTn id="23" dur="500" fill="hold"/>
                                        <p:tgtEl>
                                          <p:spTgt spid="9"/>
                                        </p:tgtEl>
                                        <p:attrNameLst>
                                          <p:attrName>ppt_h</p:attrName>
                                        </p:attrNameLst>
                                      </p:cBhvr>
                                      <p:tavLst>
                                        <p:tav tm="0">
                                          <p:val>
                                            <p:strVal val="4/3*#ppt_h"/>
                                          </p:val>
                                        </p:tav>
                                        <p:tav tm="100000">
                                          <p:val>
                                            <p:strVal val="#ppt_h"/>
                                          </p:val>
                                        </p:tav>
                                      </p:tavLst>
                                    </p:anim>
                                  </p:childTnLst>
                                </p:cTn>
                              </p:par>
                              <p:par>
                                <p:cTn id="24" presetID="23" presetClass="entr" presetSubtype="28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23" presetClass="entr" presetSubtype="28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4/3*#ppt_w"/>
                                          </p:val>
                                        </p:tav>
                                        <p:tav tm="100000">
                                          <p:val>
                                            <p:strVal val="#ppt_w"/>
                                          </p:val>
                                        </p:tav>
                                      </p:tavLst>
                                    </p:anim>
                                    <p:anim calcmode="lin" valueType="num">
                                      <p:cBhvr>
                                        <p:cTn id="31" dur="500" fill="hold"/>
                                        <p:tgtEl>
                                          <p:spTgt spid="8"/>
                                        </p:tgtEl>
                                        <p:attrNameLst>
                                          <p:attrName>ppt_h</p:attrName>
                                        </p:attrNameLst>
                                      </p:cBhvr>
                                      <p:tavLst>
                                        <p:tav tm="0">
                                          <p:val>
                                            <p:strVal val="4/3*#ppt_h"/>
                                          </p:val>
                                        </p:tav>
                                        <p:tav tm="100000">
                                          <p:val>
                                            <p:strVal val="#ppt_h"/>
                                          </p:val>
                                        </p:tav>
                                      </p:tavLst>
                                    </p:anim>
                                  </p:childTnLst>
                                </p:cTn>
                              </p:par>
                              <p:par>
                                <p:cTn id="32" presetID="23" presetClass="entr" presetSubtype="28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4/3*#ppt_w"/>
                                          </p:val>
                                        </p:tav>
                                        <p:tav tm="100000">
                                          <p:val>
                                            <p:strVal val="#ppt_w"/>
                                          </p:val>
                                        </p:tav>
                                      </p:tavLst>
                                    </p:anim>
                                    <p:anim calcmode="lin" valueType="num">
                                      <p:cBhvr>
                                        <p:cTn id="35" dur="500" fill="hold"/>
                                        <p:tgtEl>
                                          <p:spTgt spid="12"/>
                                        </p:tgtEl>
                                        <p:attrNameLst>
                                          <p:attrName>ppt_h</p:attrName>
                                        </p:attrNameLst>
                                      </p:cBhvr>
                                      <p:tavLst>
                                        <p:tav tm="0">
                                          <p:val>
                                            <p:strVal val="4/3*#ppt_h"/>
                                          </p:val>
                                        </p:tav>
                                        <p:tav tm="100000">
                                          <p:val>
                                            <p:strVal val="#ppt_h"/>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par>
                          <p:cTn id="91" fill="hold">
                            <p:stCondLst>
                              <p:cond delay="5000"/>
                            </p:stCondLst>
                            <p:childTnLst>
                              <p:par>
                                <p:cTn id="92" presetID="22" presetClass="entr" presetSubtype="8"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3" grpId="0" animBg="1"/>
      <p:bldP spid="4" grpId="0" animBg="1"/>
      <p:bldP spid="5" grpId="0" animBg="1"/>
      <p:bldP spid="6" grpId="0" animBg="1"/>
      <p:bldP spid="7" grpId="0" animBg="1"/>
      <p:bldP spid="19" grpId="0"/>
      <p:bldP spid="20" grpId="0"/>
      <p:bldP spid="21" grpId="0"/>
      <p:bldP spid="22" grpId="0"/>
      <p:bldP spid="23" grpId="0"/>
      <p:bldP spid="24" grpId="0" animBg="1"/>
      <p:bldP spid="25" grpId="0"/>
      <p:bldP spid="26" grpId="0" animBg="1"/>
      <p:bldP spid="27" grpId="0"/>
      <p:bldP spid="28" grpId="0" animBg="1"/>
      <p:bldP spid="29" grpId="0"/>
      <p:bldP spid="30" grpId="0" animBg="1"/>
      <p:bldP spid="31"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1"/>
          <p:cNvSpPr/>
          <p:nvPr/>
        </p:nvSpPr>
        <p:spPr>
          <a:xfrm>
            <a:off x="6452744" y="2874996"/>
            <a:ext cx="392577" cy="506747"/>
          </a:xfrm>
          <a:prstGeom prst="rect">
            <a:avLst/>
          </a:prstGeom>
        </p:spPr>
        <p:txBody>
          <a:bodyPr wrap="square" lIns="0" tIns="60423" rIns="0" bIns="60423">
            <a:spAutoFit/>
          </a:bodyPr>
          <a:lstStyle/>
          <a:p>
            <a:pPr algn="ctr">
              <a:lnSpc>
                <a:spcPct val="125000"/>
              </a:lnSpc>
            </a:pPr>
            <a:r>
              <a:rPr lang="en-US" sz="2000" b="1"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72" name="Textbox 1"/>
          <p:cNvSpPr/>
          <p:nvPr/>
        </p:nvSpPr>
        <p:spPr>
          <a:xfrm>
            <a:off x="6793903" y="2874996"/>
            <a:ext cx="392577" cy="506747"/>
          </a:xfrm>
          <a:prstGeom prst="rect">
            <a:avLst/>
          </a:prstGeom>
        </p:spPr>
        <p:txBody>
          <a:bodyPr wrap="square" lIns="0" tIns="60423" rIns="0" bIns="60423">
            <a:spAutoFit/>
          </a:bodyPr>
          <a:lstStyle/>
          <a:p>
            <a:pPr algn="ctr">
              <a:lnSpc>
                <a:spcPct val="125000"/>
              </a:lnSpc>
            </a:pPr>
            <a:r>
              <a:rPr lang="en-US" sz="2000" b="1"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73" name="Textbox 1"/>
          <p:cNvSpPr/>
          <p:nvPr/>
        </p:nvSpPr>
        <p:spPr>
          <a:xfrm>
            <a:off x="7135059" y="2874996"/>
            <a:ext cx="392577" cy="506747"/>
          </a:xfrm>
          <a:prstGeom prst="rect">
            <a:avLst/>
          </a:prstGeom>
        </p:spPr>
        <p:txBody>
          <a:bodyPr wrap="square" lIns="0" tIns="60423" rIns="0" bIns="60423">
            <a:spAutoFit/>
          </a:bodyPr>
          <a:lstStyle/>
          <a:p>
            <a:pPr algn="ctr">
              <a:lnSpc>
                <a:spcPct val="125000"/>
              </a:lnSpc>
            </a:pPr>
            <a:r>
              <a:rPr lang="en-US" sz="2000" b="1"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74" name="Textbox 1"/>
          <p:cNvSpPr/>
          <p:nvPr/>
        </p:nvSpPr>
        <p:spPr>
          <a:xfrm>
            <a:off x="6111588" y="2874996"/>
            <a:ext cx="392577" cy="506747"/>
          </a:xfrm>
          <a:prstGeom prst="rect">
            <a:avLst/>
          </a:prstGeom>
        </p:spPr>
        <p:txBody>
          <a:bodyPr wrap="square" lIns="0" tIns="60423" rIns="0" bIns="60423">
            <a:spAutoFit/>
          </a:bodyPr>
          <a:lstStyle/>
          <a:p>
            <a:pPr algn="ctr">
              <a:lnSpc>
                <a:spcPct val="125000"/>
              </a:lnSpc>
            </a:pPr>
            <a:r>
              <a:rPr lang="en-US" sz="2000" b="1"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19" name="18 Rectángulo redondeado"/>
          <p:cNvSpPr/>
          <p:nvPr/>
        </p:nvSpPr>
        <p:spPr bwMode="auto">
          <a:xfrm>
            <a:off x="6143501" y="1994225"/>
            <a:ext cx="3745113" cy="3212268"/>
          </a:xfrm>
          <a:custGeom>
            <a:avLst/>
            <a:gdLst/>
            <a:ahLst/>
            <a:cxnLst/>
            <a:rect l="l" t="t" r="r" b="b"/>
            <a:pathLst>
              <a:path w="7491090" h="6425279">
                <a:moveTo>
                  <a:pt x="6452327" y="0"/>
                </a:moveTo>
                <a:cubicBezTo>
                  <a:pt x="7026022" y="0"/>
                  <a:pt x="7491090" y="465070"/>
                  <a:pt x="7491090" y="1038764"/>
                </a:cubicBezTo>
                <a:lnTo>
                  <a:pt x="7491090" y="1667492"/>
                </a:lnTo>
                <a:lnTo>
                  <a:pt x="6765239" y="1667492"/>
                </a:lnTo>
                <a:lnTo>
                  <a:pt x="6765239" y="1037713"/>
                </a:lnTo>
                <a:cubicBezTo>
                  <a:pt x="6765239" y="843732"/>
                  <a:pt x="6607986" y="686479"/>
                  <a:pt x="6414005" y="686479"/>
                </a:cubicBezTo>
                <a:cubicBezTo>
                  <a:pt x="6220024" y="686479"/>
                  <a:pt x="6062771" y="843732"/>
                  <a:pt x="6062771" y="1037713"/>
                </a:cubicBezTo>
                <a:lnTo>
                  <a:pt x="6062771" y="2278108"/>
                </a:lnTo>
                <a:lnTo>
                  <a:pt x="6062770" y="2278108"/>
                </a:lnTo>
                <a:lnTo>
                  <a:pt x="6062770" y="3393894"/>
                </a:lnTo>
                <a:cubicBezTo>
                  <a:pt x="6062770" y="5068082"/>
                  <a:pt x="4705573" y="6425279"/>
                  <a:pt x="3031385" y="6425279"/>
                </a:cubicBezTo>
                <a:cubicBezTo>
                  <a:pt x="1357197" y="6425279"/>
                  <a:pt x="0" y="5068082"/>
                  <a:pt x="0" y="3393894"/>
                </a:cubicBezTo>
                <a:lnTo>
                  <a:pt x="0" y="2792691"/>
                </a:lnTo>
                <a:lnTo>
                  <a:pt x="691088" y="2792691"/>
                </a:lnTo>
                <a:lnTo>
                  <a:pt x="691088" y="3433217"/>
                </a:lnTo>
                <a:cubicBezTo>
                  <a:pt x="691088" y="4737709"/>
                  <a:pt x="1748587" y="5795208"/>
                  <a:pt x="3053079" y="5795208"/>
                </a:cubicBezTo>
                <a:lnTo>
                  <a:pt x="3053078" y="5795209"/>
                </a:lnTo>
                <a:cubicBezTo>
                  <a:pt x="4357570" y="5795209"/>
                  <a:pt x="5415069" y="4737710"/>
                  <a:pt x="5415069" y="3433218"/>
                </a:cubicBezTo>
                <a:lnTo>
                  <a:pt x="5415069" y="2278108"/>
                </a:lnTo>
                <a:lnTo>
                  <a:pt x="5413563" y="2278108"/>
                </a:lnTo>
                <a:lnTo>
                  <a:pt x="5413563" y="1038764"/>
                </a:lnTo>
                <a:cubicBezTo>
                  <a:pt x="5413563" y="465070"/>
                  <a:pt x="5878633" y="0"/>
                  <a:pt x="6452327" y="0"/>
                </a:cubicBezTo>
                <a:close/>
              </a:path>
            </a:pathLst>
          </a:custGeom>
          <a:solidFill>
            <a:schemeClr val="accent1"/>
          </a:solidFill>
          <a:ln w="57150">
            <a:solidFill>
              <a:schemeClr val="bg1"/>
            </a:solidFill>
          </a:ln>
          <a:effectLst/>
        </p:spPr>
        <p:txBody>
          <a:bodyPr lIns="0" tIns="0" rIns="0" bIns="0" rtlCol="0" anchor="ctr"/>
          <a:lstStyle/>
          <a:p>
            <a:pPr algn="ctr"/>
            <a:endParaRPr lang="es-SV" sz="3000" b="1">
              <a:solidFill>
                <a:schemeClr val="tx1">
                  <a:lumMod val="65000"/>
                  <a:lumOff val="35000"/>
                </a:schemeClr>
              </a:solidFill>
              <a:latin typeface="Oswald" panose="020B0604020202020204" charset="0"/>
            </a:endParaRPr>
          </a:p>
        </p:txBody>
      </p:sp>
      <p:sp>
        <p:nvSpPr>
          <p:cNvPr id="16" name="15 Rectángulo redondeado"/>
          <p:cNvSpPr/>
          <p:nvPr/>
        </p:nvSpPr>
        <p:spPr bwMode="auto">
          <a:xfrm>
            <a:off x="6489007" y="1651290"/>
            <a:ext cx="3728500" cy="3240202"/>
          </a:xfrm>
          <a:custGeom>
            <a:avLst/>
            <a:gdLst/>
            <a:ahLst/>
            <a:cxnLst/>
            <a:rect l="l" t="t" r="r" b="b"/>
            <a:pathLst>
              <a:path w="7457863" h="6481155">
                <a:moveTo>
                  <a:pt x="5759102" y="0"/>
                </a:moveTo>
                <a:cubicBezTo>
                  <a:pt x="6697303" y="0"/>
                  <a:pt x="7457863" y="760562"/>
                  <a:pt x="7457863" y="1698762"/>
                </a:cubicBezTo>
                <a:lnTo>
                  <a:pt x="7457863" y="2353440"/>
                </a:lnTo>
                <a:lnTo>
                  <a:pt x="6800435" y="2353440"/>
                </a:lnTo>
                <a:cubicBezTo>
                  <a:pt x="6800435" y="2142503"/>
                  <a:pt x="6800435" y="1931566"/>
                  <a:pt x="6800435" y="1720629"/>
                </a:cubicBezTo>
                <a:cubicBezTo>
                  <a:pt x="6800435" y="1146935"/>
                  <a:pt x="6335363" y="681865"/>
                  <a:pt x="5761670" y="681865"/>
                </a:cubicBezTo>
                <a:cubicBezTo>
                  <a:pt x="5187976" y="681865"/>
                  <a:pt x="4722906" y="1146935"/>
                  <a:pt x="4722906" y="1720629"/>
                </a:cubicBezTo>
                <a:lnTo>
                  <a:pt x="4722906" y="2964056"/>
                </a:lnTo>
                <a:lnTo>
                  <a:pt x="4723982" y="2964056"/>
                </a:lnTo>
                <a:cubicBezTo>
                  <a:pt x="4723982" y="3349092"/>
                  <a:pt x="4723981" y="3734128"/>
                  <a:pt x="4723981" y="4119164"/>
                </a:cubicBezTo>
                <a:cubicBezTo>
                  <a:pt x="4723981" y="5423656"/>
                  <a:pt x="3666482" y="6481155"/>
                  <a:pt x="2361990" y="6481155"/>
                </a:cubicBezTo>
                <a:lnTo>
                  <a:pt x="2361991" y="6481154"/>
                </a:lnTo>
                <a:cubicBezTo>
                  <a:pt x="1057499" y="6481154"/>
                  <a:pt x="0" y="5423655"/>
                  <a:pt x="0" y="4119163"/>
                </a:cubicBezTo>
                <a:lnTo>
                  <a:pt x="0" y="3478639"/>
                </a:lnTo>
                <a:lnTo>
                  <a:pt x="666332" y="3478639"/>
                </a:lnTo>
                <a:lnTo>
                  <a:pt x="666332" y="4110432"/>
                </a:lnTo>
                <a:cubicBezTo>
                  <a:pt x="666332" y="5046803"/>
                  <a:pt x="1425411" y="5805882"/>
                  <a:pt x="2361782" y="5805882"/>
                </a:cubicBezTo>
                <a:lnTo>
                  <a:pt x="2361781" y="5805883"/>
                </a:lnTo>
                <a:cubicBezTo>
                  <a:pt x="3298152" y="5805883"/>
                  <a:pt x="4057231" y="5046804"/>
                  <a:pt x="4057231" y="4110433"/>
                </a:cubicBezTo>
                <a:cubicBezTo>
                  <a:pt x="4057231" y="3742868"/>
                  <a:pt x="4057232" y="3375302"/>
                  <a:pt x="4057232" y="3007737"/>
                </a:cubicBezTo>
                <a:lnTo>
                  <a:pt x="4055026" y="2964056"/>
                </a:lnTo>
                <a:lnTo>
                  <a:pt x="4060340" y="2964056"/>
                </a:lnTo>
                <a:lnTo>
                  <a:pt x="4060340" y="1698762"/>
                </a:lnTo>
                <a:cubicBezTo>
                  <a:pt x="4060340" y="760562"/>
                  <a:pt x="4820902" y="0"/>
                  <a:pt x="5759102" y="0"/>
                </a:cubicBezTo>
                <a:close/>
              </a:path>
            </a:pathLst>
          </a:custGeom>
          <a:solidFill>
            <a:schemeClr val="accent2"/>
          </a:solidFill>
          <a:ln w="57150">
            <a:solidFill>
              <a:schemeClr val="bg1"/>
            </a:solidFill>
          </a:ln>
          <a:effectLst/>
        </p:spPr>
        <p:txBody>
          <a:bodyPr lIns="0" tIns="0" rIns="0" bIns="0" rtlCol="0" anchor="ctr"/>
          <a:lstStyle/>
          <a:p>
            <a:pPr algn="ctr"/>
            <a:endParaRPr lang="es-SV" sz="3000" b="1">
              <a:solidFill>
                <a:schemeClr val="tx1">
                  <a:lumMod val="65000"/>
                  <a:lumOff val="35000"/>
                </a:schemeClr>
              </a:solidFill>
              <a:latin typeface="Oswald" panose="020B0604020202020204" charset="0"/>
            </a:endParaRPr>
          </a:p>
        </p:txBody>
      </p:sp>
      <p:sp>
        <p:nvSpPr>
          <p:cNvPr id="12" name="11 Rectángulo redondeado"/>
          <p:cNvSpPr/>
          <p:nvPr/>
        </p:nvSpPr>
        <p:spPr bwMode="auto">
          <a:xfrm>
            <a:off x="6822135" y="1341383"/>
            <a:ext cx="3723843" cy="3212513"/>
          </a:xfrm>
          <a:custGeom>
            <a:avLst/>
            <a:gdLst/>
            <a:ahLst/>
            <a:cxnLst/>
            <a:rect l="l" t="t" r="r" b="b"/>
            <a:pathLst>
              <a:path w="7448551" h="6425767">
                <a:moveTo>
                  <a:pt x="5090915" y="0"/>
                </a:moveTo>
                <a:cubicBezTo>
                  <a:pt x="6393001" y="0"/>
                  <a:pt x="7448551" y="1055550"/>
                  <a:pt x="7448551" y="2357636"/>
                </a:cubicBezTo>
                <a:lnTo>
                  <a:pt x="7448551" y="2973325"/>
                </a:lnTo>
                <a:lnTo>
                  <a:pt x="6788151" y="2973325"/>
                </a:lnTo>
                <a:cubicBezTo>
                  <a:pt x="6788151" y="2755904"/>
                  <a:pt x="6788151" y="2538483"/>
                  <a:pt x="6788151" y="2321062"/>
                </a:cubicBezTo>
                <a:cubicBezTo>
                  <a:pt x="6788151" y="1382862"/>
                  <a:pt x="6027591" y="622300"/>
                  <a:pt x="5089390" y="622300"/>
                </a:cubicBezTo>
                <a:cubicBezTo>
                  <a:pt x="4151190" y="622300"/>
                  <a:pt x="3390628" y="1382862"/>
                  <a:pt x="3390628" y="2321062"/>
                </a:cubicBezTo>
                <a:lnTo>
                  <a:pt x="3390628" y="3583941"/>
                </a:lnTo>
                <a:lnTo>
                  <a:pt x="3388694" y="3583941"/>
                </a:lnTo>
                <a:cubicBezTo>
                  <a:pt x="3390715" y="3598429"/>
                  <a:pt x="3390900" y="3613004"/>
                  <a:pt x="3390900" y="3627621"/>
                </a:cubicBezTo>
                <a:cubicBezTo>
                  <a:pt x="3390900" y="3995186"/>
                  <a:pt x="3390899" y="4362752"/>
                  <a:pt x="3390899" y="4730317"/>
                </a:cubicBezTo>
                <a:cubicBezTo>
                  <a:pt x="3390899" y="5666688"/>
                  <a:pt x="2631820" y="6425767"/>
                  <a:pt x="1695449" y="6425767"/>
                </a:cubicBezTo>
                <a:lnTo>
                  <a:pt x="1695450" y="6425766"/>
                </a:lnTo>
                <a:cubicBezTo>
                  <a:pt x="759079" y="6425766"/>
                  <a:pt x="0" y="5666687"/>
                  <a:pt x="0" y="4730316"/>
                </a:cubicBezTo>
                <a:lnTo>
                  <a:pt x="0" y="4098524"/>
                </a:lnTo>
                <a:lnTo>
                  <a:pt x="648972" y="4098524"/>
                </a:lnTo>
                <a:lnTo>
                  <a:pt x="648972" y="4731354"/>
                </a:lnTo>
                <a:cubicBezTo>
                  <a:pt x="648972" y="5306945"/>
                  <a:pt x="1115581" y="5773554"/>
                  <a:pt x="1691172" y="5773554"/>
                </a:cubicBezTo>
                <a:cubicBezTo>
                  <a:pt x="2266763" y="5773554"/>
                  <a:pt x="2733372" y="5306945"/>
                  <a:pt x="2733372" y="4731354"/>
                </a:cubicBezTo>
                <a:lnTo>
                  <a:pt x="2733372" y="3583941"/>
                </a:lnTo>
                <a:lnTo>
                  <a:pt x="2733279" y="3583941"/>
                </a:lnTo>
                <a:lnTo>
                  <a:pt x="2733279" y="2357636"/>
                </a:lnTo>
                <a:cubicBezTo>
                  <a:pt x="2733279" y="1055550"/>
                  <a:pt x="3788829" y="0"/>
                  <a:pt x="5090915" y="0"/>
                </a:cubicBezTo>
                <a:close/>
              </a:path>
            </a:pathLst>
          </a:custGeom>
          <a:solidFill>
            <a:schemeClr val="accent3"/>
          </a:solidFill>
          <a:ln w="57150">
            <a:solidFill>
              <a:schemeClr val="bg1"/>
            </a:solidFill>
          </a:ln>
          <a:effectLst/>
        </p:spPr>
        <p:txBody>
          <a:bodyPr lIns="0" tIns="0" rIns="0" bIns="0" rtlCol="0" anchor="ctr"/>
          <a:lstStyle/>
          <a:p>
            <a:pPr algn="ctr"/>
            <a:endParaRPr lang="es-SV" sz="3000" b="1">
              <a:solidFill>
                <a:schemeClr val="tx1">
                  <a:lumMod val="65000"/>
                  <a:lumOff val="35000"/>
                </a:schemeClr>
              </a:solidFill>
              <a:latin typeface="Oswald" panose="020B0604020202020204" charset="0"/>
            </a:endParaRPr>
          </a:p>
        </p:txBody>
      </p:sp>
      <p:sp>
        <p:nvSpPr>
          <p:cNvPr id="5" name="4 Rectángulo redondeado"/>
          <p:cNvSpPr/>
          <p:nvPr/>
        </p:nvSpPr>
        <p:spPr bwMode="auto">
          <a:xfrm>
            <a:off x="7146583" y="995108"/>
            <a:ext cx="3739151" cy="3232719"/>
          </a:xfrm>
          <a:custGeom>
            <a:avLst/>
            <a:gdLst/>
            <a:ahLst/>
            <a:cxnLst/>
            <a:rect l="l" t="t" r="r" b="b"/>
            <a:pathLst>
              <a:path w="7479166" h="6466186">
                <a:moveTo>
                  <a:pt x="4443798" y="0"/>
                </a:moveTo>
                <a:cubicBezTo>
                  <a:pt x="6120186" y="0"/>
                  <a:pt x="7479166" y="1358981"/>
                  <a:pt x="7479166" y="3035370"/>
                </a:cubicBezTo>
                <a:lnTo>
                  <a:pt x="7479166" y="3665956"/>
                </a:lnTo>
                <a:lnTo>
                  <a:pt x="6804090" y="3665956"/>
                </a:lnTo>
                <a:lnTo>
                  <a:pt x="6804090" y="3048808"/>
                </a:lnTo>
                <a:cubicBezTo>
                  <a:pt x="6804090" y="1745848"/>
                  <a:pt x="5747834" y="689590"/>
                  <a:pt x="4444874" y="689590"/>
                </a:cubicBezTo>
                <a:cubicBezTo>
                  <a:pt x="3141914" y="689590"/>
                  <a:pt x="2085656" y="1745848"/>
                  <a:pt x="2085656" y="3048808"/>
                </a:cubicBezTo>
                <a:lnTo>
                  <a:pt x="2085656" y="4276572"/>
                </a:lnTo>
                <a:lnTo>
                  <a:pt x="2082798" y="4276572"/>
                </a:lnTo>
                <a:cubicBezTo>
                  <a:pt x="2082798" y="4659310"/>
                  <a:pt x="2082797" y="5042049"/>
                  <a:pt x="2082797" y="5424787"/>
                </a:cubicBezTo>
                <a:cubicBezTo>
                  <a:pt x="2082797" y="5999936"/>
                  <a:pt x="1616547" y="6466186"/>
                  <a:pt x="1041398" y="6466186"/>
                </a:cubicBezTo>
                <a:lnTo>
                  <a:pt x="1041399" y="6466185"/>
                </a:lnTo>
                <a:cubicBezTo>
                  <a:pt x="466250" y="6466185"/>
                  <a:pt x="0" y="5999935"/>
                  <a:pt x="0" y="5424786"/>
                </a:cubicBezTo>
                <a:lnTo>
                  <a:pt x="0" y="4791155"/>
                </a:lnTo>
                <a:lnTo>
                  <a:pt x="722628" y="4791155"/>
                </a:lnTo>
                <a:lnTo>
                  <a:pt x="722628" y="5440588"/>
                </a:lnTo>
                <a:cubicBezTo>
                  <a:pt x="722628" y="5629966"/>
                  <a:pt x="876150" y="5783488"/>
                  <a:pt x="1065528" y="5783488"/>
                </a:cubicBezTo>
                <a:lnTo>
                  <a:pt x="1065527" y="5783489"/>
                </a:lnTo>
                <a:cubicBezTo>
                  <a:pt x="1254905" y="5783489"/>
                  <a:pt x="1408427" y="5629967"/>
                  <a:pt x="1408427" y="5440589"/>
                </a:cubicBezTo>
                <a:cubicBezTo>
                  <a:pt x="1408427" y="5052583"/>
                  <a:pt x="1408427" y="4664577"/>
                  <a:pt x="1408427" y="4276571"/>
                </a:cubicBezTo>
                <a:lnTo>
                  <a:pt x="1408428" y="4276571"/>
                </a:lnTo>
                <a:lnTo>
                  <a:pt x="1408428" y="3035370"/>
                </a:lnTo>
                <a:cubicBezTo>
                  <a:pt x="1408428" y="1358981"/>
                  <a:pt x="2767409" y="0"/>
                  <a:pt x="4443798" y="0"/>
                </a:cubicBezTo>
                <a:close/>
              </a:path>
            </a:pathLst>
          </a:custGeom>
          <a:solidFill>
            <a:schemeClr val="accent4"/>
          </a:solidFill>
          <a:ln w="57150">
            <a:solidFill>
              <a:schemeClr val="bg1"/>
            </a:solidFill>
          </a:ln>
          <a:effectLst/>
        </p:spPr>
        <p:txBody>
          <a:bodyPr lIns="0" tIns="0" rIns="0" bIns="0" rtlCol="0" anchor="ctr"/>
          <a:lstStyle/>
          <a:p>
            <a:pPr algn="ctr"/>
            <a:endParaRPr lang="es-SV" sz="3000" b="1">
              <a:solidFill>
                <a:schemeClr val="tx1">
                  <a:lumMod val="65000"/>
                  <a:lumOff val="35000"/>
                </a:schemeClr>
              </a:solidFill>
              <a:latin typeface="Oswald" panose="020B0604020202020204" charset="0"/>
            </a:endParaRPr>
          </a:p>
        </p:txBody>
      </p:sp>
      <p:sp>
        <p:nvSpPr>
          <p:cNvPr id="57" name="56 Pentágono"/>
          <p:cNvSpPr/>
          <p:nvPr/>
        </p:nvSpPr>
        <p:spPr bwMode="auto">
          <a:xfrm>
            <a:off x="9353312" y="2827287"/>
            <a:ext cx="1722262" cy="134984"/>
          </a:xfrm>
          <a:prstGeom prst="homePlate">
            <a:avLst>
              <a:gd name="adj" fmla="val 0"/>
            </a:avLst>
          </a:prstGeom>
          <a:solidFill>
            <a:schemeClr val="tx2"/>
          </a:solidFill>
          <a:ln>
            <a:noFill/>
          </a:ln>
          <a:effectLst>
            <a:outerShdw blurRad="50800" dist="38100" dir="16200000" rotWithShape="0">
              <a:prstClr val="black">
                <a:alpha val="40000"/>
              </a:prstClr>
            </a:outerShdw>
          </a:effectLst>
        </p:spPr>
        <p:txBody>
          <a:bodyPr lIns="0" tIns="0" rIns="0" bIns="0" rtlCol="0" anchor="ctr"/>
          <a:lstStyle/>
          <a:p>
            <a:pPr algn="ctr"/>
            <a:endParaRPr lang="es-SV" sz="900"/>
          </a:p>
        </p:txBody>
      </p:sp>
      <p:sp>
        <p:nvSpPr>
          <p:cNvPr id="58" name="57 Pentágono"/>
          <p:cNvSpPr/>
          <p:nvPr/>
        </p:nvSpPr>
        <p:spPr bwMode="auto">
          <a:xfrm>
            <a:off x="5961003" y="3269905"/>
            <a:ext cx="1722262" cy="135445"/>
          </a:xfrm>
          <a:prstGeom prst="homePlate">
            <a:avLst>
              <a:gd name="adj" fmla="val 0"/>
            </a:avLst>
          </a:prstGeom>
          <a:solidFill>
            <a:schemeClr val="tx2"/>
          </a:solidFill>
          <a:ln>
            <a:noFill/>
          </a:ln>
          <a:effectLst>
            <a:outerShdw blurRad="50800" dist="38100" dir="5400000" algn="t" rotWithShape="0">
              <a:prstClr val="black">
                <a:alpha val="40000"/>
              </a:prstClr>
            </a:outerShdw>
          </a:effectLst>
        </p:spPr>
        <p:txBody>
          <a:bodyPr lIns="0" tIns="0" rIns="0" bIns="0" rtlCol="0" anchor="ctr"/>
          <a:lstStyle/>
          <a:p>
            <a:pPr algn="ctr"/>
            <a:endParaRPr lang="es-SV" sz="900"/>
          </a:p>
        </p:txBody>
      </p:sp>
      <p:sp>
        <p:nvSpPr>
          <p:cNvPr id="75" name="Textbox 1"/>
          <p:cNvSpPr/>
          <p:nvPr/>
        </p:nvSpPr>
        <p:spPr>
          <a:xfrm>
            <a:off x="6833218" y="5521491"/>
            <a:ext cx="1565819" cy="660635"/>
          </a:xfrm>
          <a:prstGeom prst="rect">
            <a:avLst/>
          </a:prstGeom>
        </p:spPr>
        <p:txBody>
          <a:bodyPr wrap="square" lIns="120846" tIns="60423" rIns="120846" bIns="60423">
            <a:spAutoFit/>
          </a:bodyPr>
          <a:lstStyle/>
          <a:p>
            <a:pP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Responsibility</a:t>
            </a:r>
          </a:p>
          <a:p>
            <a:pPr>
              <a:lnSpc>
                <a:spcPct val="125000"/>
              </a:lnSpc>
            </a:pPr>
            <a:r>
              <a:rPr lang="en-US" sz="800" dirty="0">
                <a:solidFill>
                  <a:schemeClr val="bg2"/>
                </a:solidFill>
                <a:latin typeface="Source Sans Pro" panose="020B0503030403020204" pitchFamily="34" charset="0"/>
              </a:rPr>
              <a:t>Imperdiet iaculis, ipsum.  Sed  mauris. Integer </a:t>
            </a:r>
            <a:r>
              <a:rPr lang="en-US" sz="800" dirty="0" err="1">
                <a:solidFill>
                  <a:schemeClr val="bg2"/>
                </a:solidFill>
                <a:latin typeface="Source Sans Pro" panose="020B0503030403020204" pitchFamily="34" charset="0"/>
              </a:rPr>
              <a:t>sed</a:t>
            </a:r>
            <a:r>
              <a:rPr lang="en-US" sz="800" dirty="0">
                <a:solidFill>
                  <a:schemeClr val="bg2"/>
                </a:solidFill>
                <a:latin typeface="Source Sans Pro" panose="020B0503030403020204" pitchFamily="34" charset="0"/>
              </a:rPr>
              <a:t> aliquam.</a:t>
            </a:r>
          </a:p>
        </p:txBody>
      </p:sp>
      <p:sp>
        <p:nvSpPr>
          <p:cNvPr id="76" name="Textbox 1"/>
          <p:cNvSpPr/>
          <p:nvPr/>
        </p:nvSpPr>
        <p:spPr>
          <a:xfrm>
            <a:off x="10156919" y="5521492"/>
            <a:ext cx="1565819" cy="660635"/>
          </a:xfrm>
          <a:prstGeom prst="rect">
            <a:avLst/>
          </a:prstGeom>
        </p:spPr>
        <p:txBody>
          <a:bodyPr wrap="square" lIns="120846" tIns="60423" rIns="120846" bIns="60423">
            <a:spAutoFit/>
          </a:bodyPr>
          <a:lstStyle/>
          <a:p>
            <a:pP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Awesome Work</a:t>
            </a:r>
          </a:p>
          <a:p>
            <a:pPr>
              <a:lnSpc>
                <a:spcPct val="125000"/>
              </a:lnSpc>
            </a:pPr>
            <a:r>
              <a:rPr lang="en-US" sz="800" dirty="0">
                <a:solidFill>
                  <a:schemeClr val="bg2"/>
                </a:solidFill>
                <a:latin typeface="Source Sans Pro" panose="020B0503030403020204" pitchFamily="34" charset="0"/>
              </a:rPr>
              <a:t>Imperdiet iaculis, ipsum.  Sed  mauris. Integer </a:t>
            </a:r>
            <a:r>
              <a:rPr lang="en-US" sz="800" dirty="0" err="1">
                <a:solidFill>
                  <a:schemeClr val="bg2"/>
                </a:solidFill>
                <a:latin typeface="Source Sans Pro" panose="020B0503030403020204" pitchFamily="34" charset="0"/>
              </a:rPr>
              <a:t>sed</a:t>
            </a:r>
            <a:r>
              <a:rPr lang="en-US" sz="800" dirty="0">
                <a:solidFill>
                  <a:schemeClr val="bg2"/>
                </a:solidFill>
                <a:latin typeface="Source Sans Pro" panose="020B0503030403020204" pitchFamily="34" charset="0"/>
              </a:rPr>
              <a:t> aliquam.</a:t>
            </a:r>
          </a:p>
        </p:txBody>
      </p:sp>
      <p:sp>
        <p:nvSpPr>
          <p:cNvPr id="77" name="76 Lágrima"/>
          <p:cNvSpPr>
            <a:spLocks noChangeAspect="1"/>
          </p:cNvSpPr>
          <p:nvPr/>
        </p:nvSpPr>
        <p:spPr bwMode="auto">
          <a:xfrm>
            <a:off x="6734699" y="5616730"/>
            <a:ext cx="143983" cy="143983"/>
          </a:xfrm>
          <a:prstGeom prst="teardrop">
            <a:avLst/>
          </a:prstGeom>
          <a:solidFill>
            <a:schemeClr val="accent3"/>
          </a:solidFill>
          <a:ln w="38100">
            <a:solidFill>
              <a:schemeClr val="tx1">
                <a:lumMod val="65000"/>
                <a:lumOff val="35000"/>
              </a:schemeClr>
            </a:solidFill>
          </a:ln>
          <a:effectLst/>
        </p:spPr>
        <p:txBody>
          <a:bodyPr lIns="0" tIns="0" rIns="0" bIns="0" rtlCol="0" anchor="ctr"/>
          <a:lstStyle/>
          <a:p>
            <a:pPr algn="ctr"/>
            <a:endParaRPr lang="es-SV" sz="2700" b="1">
              <a:solidFill>
                <a:schemeClr val="tx1">
                  <a:lumMod val="65000"/>
                  <a:lumOff val="35000"/>
                </a:schemeClr>
              </a:solidFill>
              <a:latin typeface="Oswald" panose="020B0604020202020204" charset="0"/>
            </a:endParaRPr>
          </a:p>
        </p:txBody>
      </p:sp>
      <p:sp>
        <p:nvSpPr>
          <p:cNvPr id="78" name="77 Lágrima"/>
          <p:cNvSpPr>
            <a:spLocks noChangeAspect="1"/>
          </p:cNvSpPr>
          <p:nvPr/>
        </p:nvSpPr>
        <p:spPr bwMode="auto">
          <a:xfrm>
            <a:off x="10078483" y="5616730"/>
            <a:ext cx="143983" cy="143983"/>
          </a:xfrm>
          <a:prstGeom prst="teardrop">
            <a:avLst/>
          </a:prstGeom>
          <a:solidFill>
            <a:schemeClr val="accent1"/>
          </a:solidFill>
          <a:ln w="38100">
            <a:solidFill>
              <a:schemeClr val="tx1">
                <a:lumMod val="65000"/>
                <a:lumOff val="35000"/>
              </a:schemeClr>
            </a:solidFill>
          </a:ln>
          <a:effectLst/>
        </p:spPr>
        <p:txBody>
          <a:bodyPr lIns="0" tIns="0" rIns="0" bIns="0" rtlCol="0" anchor="ctr"/>
          <a:lstStyle/>
          <a:p>
            <a:pPr algn="ctr"/>
            <a:endParaRPr lang="es-SV" sz="2700" b="1">
              <a:solidFill>
                <a:schemeClr val="tx1">
                  <a:lumMod val="65000"/>
                  <a:lumOff val="35000"/>
                </a:schemeClr>
              </a:solidFill>
              <a:latin typeface="Oswald" panose="020B0604020202020204" charset="0"/>
            </a:endParaRPr>
          </a:p>
        </p:txBody>
      </p:sp>
      <p:sp>
        <p:nvSpPr>
          <p:cNvPr id="79" name="Textbox 1"/>
          <p:cNvSpPr/>
          <p:nvPr/>
        </p:nvSpPr>
        <p:spPr>
          <a:xfrm>
            <a:off x="5171366" y="5521491"/>
            <a:ext cx="1565819" cy="660635"/>
          </a:xfrm>
          <a:prstGeom prst="rect">
            <a:avLst/>
          </a:prstGeom>
        </p:spPr>
        <p:txBody>
          <a:bodyPr wrap="square" lIns="120846" tIns="60423" rIns="120846" bIns="60423">
            <a:spAutoFit/>
          </a:bodyPr>
          <a:lstStyle/>
          <a:p>
            <a:pP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a:lnSpc>
                <a:spcPct val="125000"/>
              </a:lnSpc>
            </a:pPr>
            <a:r>
              <a:rPr lang="en-US" sz="800" dirty="0">
                <a:solidFill>
                  <a:schemeClr val="bg2"/>
                </a:solidFill>
                <a:latin typeface="Source Sans Pro" panose="020B0503030403020204" pitchFamily="34" charset="0"/>
              </a:rPr>
              <a:t>Imperdiet iaculis, ipsum.  Sed mauris. Integer </a:t>
            </a:r>
            <a:r>
              <a:rPr lang="en-US" sz="800" dirty="0" err="1">
                <a:solidFill>
                  <a:schemeClr val="bg2"/>
                </a:solidFill>
                <a:latin typeface="Source Sans Pro" panose="020B0503030403020204" pitchFamily="34" charset="0"/>
              </a:rPr>
              <a:t>sed</a:t>
            </a:r>
            <a:r>
              <a:rPr lang="en-US" sz="800" dirty="0">
                <a:solidFill>
                  <a:schemeClr val="bg2"/>
                </a:solidFill>
                <a:latin typeface="Source Sans Pro" panose="020B0503030403020204" pitchFamily="34" charset="0"/>
              </a:rPr>
              <a:t> aliquam.</a:t>
            </a:r>
          </a:p>
        </p:txBody>
      </p:sp>
      <p:sp>
        <p:nvSpPr>
          <p:cNvPr id="80" name="Textbox 1"/>
          <p:cNvSpPr/>
          <p:nvPr/>
        </p:nvSpPr>
        <p:spPr>
          <a:xfrm>
            <a:off x="8495067" y="5521491"/>
            <a:ext cx="1565819" cy="660635"/>
          </a:xfrm>
          <a:prstGeom prst="rect">
            <a:avLst/>
          </a:prstGeom>
        </p:spPr>
        <p:txBody>
          <a:bodyPr wrap="square" lIns="120846" tIns="60423" rIns="120846" bIns="60423">
            <a:spAutoFit/>
          </a:bodyPr>
          <a:lstStyle/>
          <a:p>
            <a:pP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nSpc>
                <a:spcPct val="125000"/>
              </a:lnSpc>
            </a:pPr>
            <a:r>
              <a:rPr lang="en-US" sz="800" dirty="0">
                <a:solidFill>
                  <a:schemeClr val="bg2"/>
                </a:solidFill>
                <a:latin typeface="Source Sans Pro" panose="020B0503030403020204" pitchFamily="34" charset="0"/>
              </a:rPr>
              <a:t>Imperdiet iaculis, ipsum.  Sed  mauris. Integer </a:t>
            </a:r>
            <a:r>
              <a:rPr lang="en-US" sz="800" dirty="0" err="1">
                <a:solidFill>
                  <a:schemeClr val="bg2"/>
                </a:solidFill>
                <a:latin typeface="Source Sans Pro" panose="020B0503030403020204" pitchFamily="34" charset="0"/>
              </a:rPr>
              <a:t>sed</a:t>
            </a:r>
            <a:r>
              <a:rPr lang="en-US" sz="800" dirty="0">
                <a:solidFill>
                  <a:schemeClr val="bg2"/>
                </a:solidFill>
                <a:latin typeface="Source Sans Pro" panose="020B0503030403020204" pitchFamily="34" charset="0"/>
              </a:rPr>
              <a:t> aliquam.</a:t>
            </a:r>
          </a:p>
        </p:txBody>
      </p:sp>
      <p:sp>
        <p:nvSpPr>
          <p:cNvPr id="81" name="80 Lágrima"/>
          <p:cNvSpPr>
            <a:spLocks noChangeAspect="1"/>
          </p:cNvSpPr>
          <p:nvPr/>
        </p:nvSpPr>
        <p:spPr bwMode="auto">
          <a:xfrm>
            <a:off x="5077973" y="5616730"/>
            <a:ext cx="143983" cy="143983"/>
          </a:xfrm>
          <a:prstGeom prst="teardrop">
            <a:avLst/>
          </a:prstGeom>
          <a:solidFill>
            <a:schemeClr val="accent4"/>
          </a:solidFill>
          <a:ln w="38100">
            <a:solidFill>
              <a:schemeClr val="tx1">
                <a:lumMod val="65000"/>
                <a:lumOff val="35000"/>
              </a:schemeClr>
            </a:solidFill>
          </a:ln>
          <a:effectLst/>
        </p:spPr>
        <p:txBody>
          <a:bodyPr lIns="0" tIns="0" rIns="0" bIns="0" rtlCol="0" anchor="ctr"/>
          <a:lstStyle/>
          <a:p>
            <a:pPr algn="ctr"/>
            <a:endParaRPr lang="es-SV" sz="2700" b="1">
              <a:solidFill>
                <a:schemeClr val="tx1">
                  <a:lumMod val="65000"/>
                  <a:lumOff val="35000"/>
                </a:schemeClr>
              </a:solidFill>
              <a:latin typeface="Oswald" panose="020B0604020202020204" charset="0"/>
            </a:endParaRPr>
          </a:p>
        </p:txBody>
      </p:sp>
      <p:sp>
        <p:nvSpPr>
          <p:cNvPr id="82" name="81 Lágrima"/>
          <p:cNvSpPr>
            <a:spLocks noChangeAspect="1"/>
          </p:cNvSpPr>
          <p:nvPr/>
        </p:nvSpPr>
        <p:spPr bwMode="auto">
          <a:xfrm>
            <a:off x="8427007" y="5616730"/>
            <a:ext cx="143983" cy="143983"/>
          </a:xfrm>
          <a:prstGeom prst="teardrop">
            <a:avLst/>
          </a:prstGeom>
          <a:solidFill>
            <a:schemeClr val="accent2"/>
          </a:solidFill>
          <a:ln w="38100">
            <a:solidFill>
              <a:schemeClr val="tx1">
                <a:lumMod val="65000"/>
                <a:lumOff val="35000"/>
              </a:schemeClr>
            </a:solidFill>
          </a:ln>
          <a:effectLst/>
        </p:spPr>
        <p:txBody>
          <a:bodyPr lIns="0" tIns="0" rIns="0" bIns="0" rtlCol="0" anchor="ctr"/>
          <a:lstStyle/>
          <a:p>
            <a:pPr algn="ctr"/>
            <a:endParaRPr lang="es-SV" sz="2700" b="1">
              <a:solidFill>
                <a:schemeClr val="tx1">
                  <a:lumMod val="65000"/>
                  <a:lumOff val="35000"/>
                </a:schemeClr>
              </a:solidFill>
              <a:latin typeface="Oswald" panose="020B0604020202020204" charset="0"/>
            </a:endParaRPr>
          </a:p>
        </p:txBody>
      </p:sp>
      <p:grpSp>
        <p:nvGrpSpPr>
          <p:cNvPr id="43" name="Group 4"/>
          <p:cNvGrpSpPr>
            <a:grpSpLocks noChangeAspect="1"/>
          </p:cNvGrpSpPr>
          <p:nvPr/>
        </p:nvGrpSpPr>
        <p:grpSpPr bwMode="auto">
          <a:xfrm>
            <a:off x="10656956" y="3010561"/>
            <a:ext cx="153838" cy="223689"/>
            <a:chOff x="14052" y="2464"/>
            <a:chExt cx="1099" cy="1598"/>
          </a:xfrm>
          <a:solidFill>
            <a:schemeClr val="tx2"/>
          </a:solidFill>
        </p:grpSpPr>
        <p:sp>
          <p:nvSpPr>
            <p:cNvPr id="44"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45"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46" name="Group 21"/>
          <p:cNvGrpSpPr>
            <a:grpSpLocks noChangeAspect="1"/>
          </p:cNvGrpSpPr>
          <p:nvPr/>
        </p:nvGrpSpPr>
        <p:grpSpPr bwMode="auto">
          <a:xfrm>
            <a:off x="9581350" y="3032540"/>
            <a:ext cx="225928" cy="179735"/>
            <a:chOff x="12486" y="4334"/>
            <a:chExt cx="1614" cy="1284"/>
          </a:xfrm>
          <a:solidFill>
            <a:schemeClr val="tx2"/>
          </a:solidFill>
        </p:grpSpPr>
        <p:sp>
          <p:nvSpPr>
            <p:cNvPr id="47"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48"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49" name="Group 27"/>
          <p:cNvGrpSpPr>
            <a:grpSpLocks noChangeAspect="1"/>
          </p:cNvGrpSpPr>
          <p:nvPr/>
        </p:nvGrpSpPr>
        <p:grpSpPr bwMode="auto">
          <a:xfrm>
            <a:off x="10305712" y="3026083"/>
            <a:ext cx="194572" cy="192643"/>
            <a:chOff x="12867" y="5760"/>
            <a:chExt cx="1614" cy="1598"/>
          </a:xfrm>
          <a:solidFill>
            <a:schemeClr val="tx2"/>
          </a:solidFill>
        </p:grpSpPr>
        <p:sp>
          <p:nvSpPr>
            <p:cNvPr id="50"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51"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52"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53" name="Freeform 6"/>
          <p:cNvSpPr>
            <a:spLocks noChangeAspect="1" noEditPoints="1"/>
          </p:cNvSpPr>
          <p:nvPr/>
        </p:nvSpPr>
        <p:spPr bwMode="auto">
          <a:xfrm>
            <a:off x="9963951" y="3032730"/>
            <a:ext cx="185090" cy="179352"/>
          </a:xfrm>
          <a:custGeom>
            <a:avLst/>
            <a:gdLst>
              <a:gd name="T0" fmla="*/ 1848 w 4838"/>
              <a:gd name="T1" fmla="*/ 1519 h 4688"/>
              <a:gd name="T2" fmla="*/ 1745 w 4838"/>
              <a:gd name="T3" fmla="*/ 1619 h 4688"/>
              <a:gd name="T4" fmla="*/ 1608 w 4838"/>
              <a:gd name="T5" fmla="*/ 1668 h 4688"/>
              <a:gd name="T6" fmla="*/ 1303 w 4838"/>
              <a:gd name="T7" fmla="*/ 2812 h 4688"/>
              <a:gd name="T8" fmla="*/ 1361 w 4838"/>
              <a:gd name="T9" fmla="*/ 2934 h 4688"/>
              <a:gd name="T10" fmla="*/ 1367 w 4838"/>
              <a:gd name="T11" fmla="*/ 3069 h 4688"/>
              <a:gd name="T12" fmla="*/ 2290 w 4838"/>
              <a:gd name="T13" fmla="*/ 3738 h 4688"/>
              <a:gd name="T14" fmla="*/ 2418 w 4838"/>
              <a:gd name="T15" fmla="*/ 3714 h 4688"/>
              <a:gd name="T16" fmla="*/ 2548 w 4838"/>
              <a:gd name="T17" fmla="*/ 3738 h 4688"/>
              <a:gd name="T18" fmla="*/ 3471 w 4838"/>
              <a:gd name="T19" fmla="*/ 3069 h 4688"/>
              <a:gd name="T20" fmla="*/ 3477 w 4838"/>
              <a:gd name="T21" fmla="*/ 2934 h 4688"/>
              <a:gd name="T22" fmla="*/ 3537 w 4838"/>
              <a:gd name="T23" fmla="*/ 2812 h 4688"/>
              <a:gd name="T24" fmla="*/ 3230 w 4838"/>
              <a:gd name="T25" fmla="*/ 1668 h 4688"/>
              <a:gd name="T26" fmla="*/ 3093 w 4838"/>
              <a:gd name="T27" fmla="*/ 1619 h 4688"/>
              <a:gd name="T28" fmla="*/ 2990 w 4838"/>
              <a:gd name="T29" fmla="*/ 1519 h 4688"/>
              <a:gd name="T30" fmla="*/ 2420 w 4838"/>
              <a:gd name="T31" fmla="*/ 0 h 4688"/>
              <a:gd name="T32" fmla="*/ 2564 w 4838"/>
              <a:gd name="T33" fmla="*/ 31 h 4688"/>
              <a:gd name="T34" fmla="*/ 2680 w 4838"/>
              <a:gd name="T35" fmla="*/ 115 h 4688"/>
              <a:gd name="T36" fmla="*/ 3282 w 4838"/>
              <a:gd name="T37" fmla="*/ 1333 h 4688"/>
              <a:gd name="T38" fmla="*/ 4634 w 4838"/>
              <a:gd name="T39" fmla="*/ 1546 h 4688"/>
              <a:gd name="T40" fmla="*/ 4747 w 4838"/>
              <a:gd name="T41" fmla="*/ 1628 h 4688"/>
              <a:gd name="T42" fmla="*/ 4820 w 4838"/>
              <a:gd name="T43" fmla="*/ 1748 h 4688"/>
              <a:gd name="T44" fmla="*/ 4837 w 4838"/>
              <a:gd name="T45" fmla="*/ 1887 h 4688"/>
              <a:gd name="T46" fmla="*/ 4796 w 4838"/>
              <a:gd name="T47" fmla="*/ 2018 h 4688"/>
              <a:gd name="T48" fmla="*/ 3817 w 4838"/>
              <a:gd name="T49" fmla="*/ 3014 h 4688"/>
              <a:gd name="T50" fmla="*/ 4032 w 4838"/>
              <a:gd name="T51" fmla="*/ 4389 h 4688"/>
              <a:gd name="T52" fmla="*/ 3986 w 4838"/>
              <a:gd name="T53" fmla="*/ 4521 h 4688"/>
              <a:gd name="T54" fmla="*/ 3887 w 4838"/>
              <a:gd name="T55" fmla="*/ 4625 h 4688"/>
              <a:gd name="T56" fmla="*/ 3739 w 4838"/>
              <a:gd name="T57" fmla="*/ 4685 h 4688"/>
              <a:gd name="T58" fmla="*/ 3599 w 4838"/>
              <a:gd name="T59" fmla="*/ 4677 h 4688"/>
              <a:gd name="T60" fmla="*/ 2420 w 4838"/>
              <a:gd name="T61" fmla="*/ 4055 h 4688"/>
              <a:gd name="T62" fmla="*/ 1239 w 4838"/>
              <a:gd name="T63" fmla="*/ 4677 h 4688"/>
              <a:gd name="T64" fmla="*/ 1099 w 4838"/>
              <a:gd name="T65" fmla="*/ 4685 h 4688"/>
              <a:gd name="T66" fmla="*/ 952 w 4838"/>
              <a:gd name="T67" fmla="*/ 4625 h 4688"/>
              <a:gd name="T68" fmla="*/ 852 w 4838"/>
              <a:gd name="T69" fmla="*/ 4521 h 4688"/>
              <a:gd name="T70" fmla="*/ 806 w 4838"/>
              <a:gd name="T71" fmla="*/ 4389 h 4688"/>
              <a:gd name="T72" fmla="*/ 1022 w 4838"/>
              <a:gd name="T73" fmla="*/ 3014 h 4688"/>
              <a:gd name="T74" fmla="*/ 42 w 4838"/>
              <a:gd name="T75" fmla="*/ 2018 h 4688"/>
              <a:gd name="T76" fmla="*/ 1 w 4838"/>
              <a:gd name="T77" fmla="*/ 1887 h 4688"/>
              <a:gd name="T78" fmla="*/ 18 w 4838"/>
              <a:gd name="T79" fmla="*/ 1748 h 4688"/>
              <a:gd name="T80" fmla="*/ 91 w 4838"/>
              <a:gd name="T81" fmla="*/ 1628 h 4688"/>
              <a:gd name="T82" fmla="*/ 204 w 4838"/>
              <a:gd name="T83" fmla="*/ 1546 h 4688"/>
              <a:gd name="T84" fmla="*/ 1556 w 4838"/>
              <a:gd name="T85" fmla="*/ 1333 h 4688"/>
              <a:gd name="T86" fmla="*/ 2158 w 4838"/>
              <a:gd name="T87" fmla="*/ 115 h 4688"/>
              <a:gd name="T88" fmla="*/ 2275 w 4838"/>
              <a:gd name="T89" fmla="*/ 31 h 4688"/>
              <a:gd name="T90" fmla="*/ 2420 w 4838"/>
              <a:gd name="T91" fmla="*/ 0 h 4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38" h="4688">
                <a:moveTo>
                  <a:pt x="2420" y="341"/>
                </a:moveTo>
                <a:lnTo>
                  <a:pt x="1872" y="1477"/>
                </a:lnTo>
                <a:lnTo>
                  <a:pt x="1848" y="1519"/>
                </a:lnTo>
                <a:lnTo>
                  <a:pt x="1818" y="1556"/>
                </a:lnTo>
                <a:lnTo>
                  <a:pt x="1784" y="1591"/>
                </a:lnTo>
                <a:lnTo>
                  <a:pt x="1745" y="1619"/>
                </a:lnTo>
                <a:lnTo>
                  <a:pt x="1702" y="1641"/>
                </a:lnTo>
                <a:lnTo>
                  <a:pt x="1656" y="1658"/>
                </a:lnTo>
                <a:lnTo>
                  <a:pt x="1608" y="1668"/>
                </a:lnTo>
                <a:lnTo>
                  <a:pt x="350" y="1856"/>
                </a:lnTo>
                <a:lnTo>
                  <a:pt x="1272" y="2777"/>
                </a:lnTo>
                <a:lnTo>
                  <a:pt x="1303" y="2812"/>
                </a:lnTo>
                <a:lnTo>
                  <a:pt x="1328" y="2850"/>
                </a:lnTo>
                <a:lnTo>
                  <a:pt x="1348" y="2891"/>
                </a:lnTo>
                <a:lnTo>
                  <a:pt x="1361" y="2934"/>
                </a:lnTo>
                <a:lnTo>
                  <a:pt x="1368" y="2978"/>
                </a:lnTo>
                <a:lnTo>
                  <a:pt x="1371" y="3025"/>
                </a:lnTo>
                <a:lnTo>
                  <a:pt x="1367" y="3069"/>
                </a:lnTo>
                <a:lnTo>
                  <a:pt x="1153" y="4348"/>
                </a:lnTo>
                <a:lnTo>
                  <a:pt x="2250" y="3757"/>
                </a:lnTo>
                <a:lnTo>
                  <a:pt x="2290" y="3738"/>
                </a:lnTo>
                <a:lnTo>
                  <a:pt x="2332" y="3724"/>
                </a:lnTo>
                <a:lnTo>
                  <a:pt x="2375" y="3717"/>
                </a:lnTo>
                <a:lnTo>
                  <a:pt x="2418" y="3714"/>
                </a:lnTo>
                <a:lnTo>
                  <a:pt x="2463" y="3717"/>
                </a:lnTo>
                <a:lnTo>
                  <a:pt x="2506" y="3724"/>
                </a:lnTo>
                <a:lnTo>
                  <a:pt x="2548" y="3738"/>
                </a:lnTo>
                <a:lnTo>
                  <a:pt x="2588" y="3757"/>
                </a:lnTo>
                <a:lnTo>
                  <a:pt x="3686" y="4348"/>
                </a:lnTo>
                <a:lnTo>
                  <a:pt x="3471" y="3069"/>
                </a:lnTo>
                <a:lnTo>
                  <a:pt x="3467" y="3025"/>
                </a:lnTo>
                <a:lnTo>
                  <a:pt x="3470" y="2978"/>
                </a:lnTo>
                <a:lnTo>
                  <a:pt x="3477" y="2934"/>
                </a:lnTo>
                <a:lnTo>
                  <a:pt x="3490" y="2891"/>
                </a:lnTo>
                <a:lnTo>
                  <a:pt x="3511" y="2850"/>
                </a:lnTo>
                <a:lnTo>
                  <a:pt x="3537" y="2812"/>
                </a:lnTo>
                <a:lnTo>
                  <a:pt x="3566" y="2777"/>
                </a:lnTo>
                <a:lnTo>
                  <a:pt x="4488" y="1856"/>
                </a:lnTo>
                <a:lnTo>
                  <a:pt x="3230" y="1668"/>
                </a:lnTo>
                <a:lnTo>
                  <a:pt x="3182" y="1658"/>
                </a:lnTo>
                <a:lnTo>
                  <a:pt x="3136" y="1641"/>
                </a:lnTo>
                <a:lnTo>
                  <a:pt x="3093" y="1619"/>
                </a:lnTo>
                <a:lnTo>
                  <a:pt x="3054" y="1591"/>
                </a:lnTo>
                <a:lnTo>
                  <a:pt x="3020" y="1558"/>
                </a:lnTo>
                <a:lnTo>
                  <a:pt x="2990" y="1519"/>
                </a:lnTo>
                <a:lnTo>
                  <a:pt x="2966" y="1477"/>
                </a:lnTo>
                <a:lnTo>
                  <a:pt x="2420" y="341"/>
                </a:lnTo>
                <a:close/>
                <a:moveTo>
                  <a:pt x="2420" y="0"/>
                </a:moveTo>
                <a:lnTo>
                  <a:pt x="2469" y="5"/>
                </a:lnTo>
                <a:lnTo>
                  <a:pt x="2518" y="15"/>
                </a:lnTo>
                <a:lnTo>
                  <a:pt x="2564" y="31"/>
                </a:lnTo>
                <a:lnTo>
                  <a:pt x="2606" y="54"/>
                </a:lnTo>
                <a:lnTo>
                  <a:pt x="2646" y="82"/>
                </a:lnTo>
                <a:lnTo>
                  <a:pt x="2680" y="115"/>
                </a:lnTo>
                <a:lnTo>
                  <a:pt x="2710" y="154"/>
                </a:lnTo>
                <a:lnTo>
                  <a:pt x="2735" y="197"/>
                </a:lnTo>
                <a:lnTo>
                  <a:pt x="3282" y="1333"/>
                </a:lnTo>
                <a:lnTo>
                  <a:pt x="4542" y="1519"/>
                </a:lnTo>
                <a:lnTo>
                  <a:pt x="4589" y="1530"/>
                </a:lnTo>
                <a:lnTo>
                  <a:pt x="4634" y="1546"/>
                </a:lnTo>
                <a:lnTo>
                  <a:pt x="4676" y="1568"/>
                </a:lnTo>
                <a:lnTo>
                  <a:pt x="4713" y="1595"/>
                </a:lnTo>
                <a:lnTo>
                  <a:pt x="4747" y="1628"/>
                </a:lnTo>
                <a:lnTo>
                  <a:pt x="4777" y="1664"/>
                </a:lnTo>
                <a:lnTo>
                  <a:pt x="4801" y="1704"/>
                </a:lnTo>
                <a:lnTo>
                  <a:pt x="4820" y="1748"/>
                </a:lnTo>
                <a:lnTo>
                  <a:pt x="4832" y="1795"/>
                </a:lnTo>
                <a:lnTo>
                  <a:pt x="4838" y="1841"/>
                </a:lnTo>
                <a:lnTo>
                  <a:pt x="4837" y="1887"/>
                </a:lnTo>
                <a:lnTo>
                  <a:pt x="4829" y="1932"/>
                </a:lnTo>
                <a:lnTo>
                  <a:pt x="4816" y="1976"/>
                </a:lnTo>
                <a:lnTo>
                  <a:pt x="4796" y="2018"/>
                </a:lnTo>
                <a:lnTo>
                  <a:pt x="4771" y="2058"/>
                </a:lnTo>
                <a:lnTo>
                  <a:pt x="4738" y="2094"/>
                </a:lnTo>
                <a:lnTo>
                  <a:pt x="3817" y="3014"/>
                </a:lnTo>
                <a:lnTo>
                  <a:pt x="4031" y="4292"/>
                </a:lnTo>
                <a:lnTo>
                  <a:pt x="4035" y="4341"/>
                </a:lnTo>
                <a:lnTo>
                  <a:pt x="4032" y="4389"/>
                </a:lnTo>
                <a:lnTo>
                  <a:pt x="4024" y="4435"/>
                </a:lnTo>
                <a:lnTo>
                  <a:pt x="4007" y="4479"/>
                </a:lnTo>
                <a:lnTo>
                  <a:pt x="3986" y="4521"/>
                </a:lnTo>
                <a:lnTo>
                  <a:pt x="3958" y="4560"/>
                </a:lnTo>
                <a:lnTo>
                  <a:pt x="3925" y="4594"/>
                </a:lnTo>
                <a:lnTo>
                  <a:pt x="3887" y="4625"/>
                </a:lnTo>
                <a:lnTo>
                  <a:pt x="3840" y="4652"/>
                </a:lnTo>
                <a:lnTo>
                  <a:pt x="3790" y="4673"/>
                </a:lnTo>
                <a:lnTo>
                  <a:pt x="3739" y="4685"/>
                </a:lnTo>
                <a:lnTo>
                  <a:pt x="3686" y="4688"/>
                </a:lnTo>
                <a:lnTo>
                  <a:pt x="3642" y="4685"/>
                </a:lnTo>
                <a:lnTo>
                  <a:pt x="3599" y="4677"/>
                </a:lnTo>
                <a:lnTo>
                  <a:pt x="3557" y="4664"/>
                </a:lnTo>
                <a:lnTo>
                  <a:pt x="3517" y="4645"/>
                </a:lnTo>
                <a:lnTo>
                  <a:pt x="2420" y="4055"/>
                </a:lnTo>
                <a:lnTo>
                  <a:pt x="1321" y="4645"/>
                </a:lnTo>
                <a:lnTo>
                  <a:pt x="1281" y="4664"/>
                </a:lnTo>
                <a:lnTo>
                  <a:pt x="1239" y="4677"/>
                </a:lnTo>
                <a:lnTo>
                  <a:pt x="1196" y="4685"/>
                </a:lnTo>
                <a:lnTo>
                  <a:pt x="1153" y="4688"/>
                </a:lnTo>
                <a:lnTo>
                  <a:pt x="1099" y="4685"/>
                </a:lnTo>
                <a:lnTo>
                  <a:pt x="1048" y="4673"/>
                </a:lnTo>
                <a:lnTo>
                  <a:pt x="998" y="4652"/>
                </a:lnTo>
                <a:lnTo>
                  <a:pt x="952" y="4625"/>
                </a:lnTo>
                <a:lnTo>
                  <a:pt x="913" y="4594"/>
                </a:lnTo>
                <a:lnTo>
                  <a:pt x="880" y="4560"/>
                </a:lnTo>
                <a:lnTo>
                  <a:pt x="852" y="4521"/>
                </a:lnTo>
                <a:lnTo>
                  <a:pt x="831" y="4479"/>
                </a:lnTo>
                <a:lnTo>
                  <a:pt x="815" y="4435"/>
                </a:lnTo>
                <a:lnTo>
                  <a:pt x="806" y="4389"/>
                </a:lnTo>
                <a:lnTo>
                  <a:pt x="803" y="4341"/>
                </a:lnTo>
                <a:lnTo>
                  <a:pt x="807" y="4292"/>
                </a:lnTo>
                <a:lnTo>
                  <a:pt x="1022" y="3014"/>
                </a:lnTo>
                <a:lnTo>
                  <a:pt x="98" y="2094"/>
                </a:lnTo>
                <a:lnTo>
                  <a:pt x="67" y="2058"/>
                </a:lnTo>
                <a:lnTo>
                  <a:pt x="42" y="2018"/>
                </a:lnTo>
                <a:lnTo>
                  <a:pt x="22" y="1976"/>
                </a:lnTo>
                <a:lnTo>
                  <a:pt x="9" y="1933"/>
                </a:lnTo>
                <a:lnTo>
                  <a:pt x="1" y="1887"/>
                </a:lnTo>
                <a:lnTo>
                  <a:pt x="0" y="1841"/>
                </a:lnTo>
                <a:lnTo>
                  <a:pt x="6" y="1795"/>
                </a:lnTo>
                <a:lnTo>
                  <a:pt x="18" y="1748"/>
                </a:lnTo>
                <a:lnTo>
                  <a:pt x="37" y="1704"/>
                </a:lnTo>
                <a:lnTo>
                  <a:pt x="61" y="1664"/>
                </a:lnTo>
                <a:lnTo>
                  <a:pt x="91" y="1628"/>
                </a:lnTo>
                <a:lnTo>
                  <a:pt x="125" y="1595"/>
                </a:lnTo>
                <a:lnTo>
                  <a:pt x="162" y="1568"/>
                </a:lnTo>
                <a:lnTo>
                  <a:pt x="204" y="1546"/>
                </a:lnTo>
                <a:lnTo>
                  <a:pt x="249" y="1530"/>
                </a:lnTo>
                <a:lnTo>
                  <a:pt x="296" y="1519"/>
                </a:lnTo>
                <a:lnTo>
                  <a:pt x="1556" y="1333"/>
                </a:lnTo>
                <a:lnTo>
                  <a:pt x="2103" y="197"/>
                </a:lnTo>
                <a:lnTo>
                  <a:pt x="2128" y="154"/>
                </a:lnTo>
                <a:lnTo>
                  <a:pt x="2158" y="115"/>
                </a:lnTo>
                <a:lnTo>
                  <a:pt x="2192" y="82"/>
                </a:lnTo>
                <a:lnTo>
                  <a:pt x="2232" y="54"/>
                </a:lnTo>
                <a:lnTo>
                  <a:pt x="2275" y="31"/>
                </a:lnTo>
                <a:lnTo>
                  <a:pt x="2320" y="15"/>
                </a:lnTo>
                <a:lnTo>
                  <a:pt x="2369" y="5"/>
                </a:lnTo>
                <a:lnTo>
                  <a:pt x="2420"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SV" sz="900"/>
          </a:p>
        </p:txBody>
      </p:sp>
      <p:sp>
        <p:nvSpPr>
          <p:cNvPr id="37" name="36 Rectángulo redondeado"/>
          <p:cNvSpPr/>
          <p:nvPr/>
        </p:nvSpPr>
        <p:spPr bwMode="auto">
          <a:xfrm>
            <a:off x="1159234" y="4462694"/>
            <a:ext cx="2969986" cy="1373796"/>
          </a:xfrm>
          <a:prstGeom prst="roundRect">
            <a:avLst>
              <a:gd name="adj" fmla="val 2557"/>
            </a:avLst>
          </a:prstGeom>
          <a:solidFill>
            <a:schemeClr val="bg1">
              <a:lumMod val="65000"/>
              <a:alpha val="15000"/>
            </a:schemeClr>
          </a:solidFill>
          <a:ln w="3175">
            <a:noFill/>
          </a:ln>
        </p:spPr>
        <p:txBody>
          <a:bodyPr lIns="107989" tIns="143983" rIns="107989" bIns="143983" rtlCol="0" anchor="ctr" anchorCtr="0"/>
          <a:lstStyle/>
          <a:p>
            <a:pPr lvl="0" algn="just">
              <a:lnSpc>
                <a:spcPct val="150000"/>
              </a:lnSpc>
            </a:pPr>
            <a:r>
              <a:rPr lang="en-US" sz="1000" i="1" dirty="0">
                <a:solidFill>
                  <a:schemeClr val="tx2"/>
                </a:solidFill>
                <a:latin typeface="Source Sans Pro" panose="020B0503030403020204" pitchFamily="34" charset="0"/>
                <a:ea typeface="Segoe UI" panose="020B0502040204020203" pitchFamily="34" charset="0"/>
                <a:cs typeface="Segoe UI" panose="020B0502040204020203"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38" name="37 Grupo"/>
          <p:cNvGrpSpPr>
            <a:grpSpLocks noChangeAspect="1"/>
          </p:cNvGrpSpPr>
          <p:nvPr/>
        </p:nvGrpSpPr>
        <p:grpSpPr>
          <a:xfrm>
            <a:off x="722634" y="4368288"/>
            <a:ext cx="523639" cy="272958"/>
            <a:chOff x="6621660" y="2626427"/>
            <a:chExt cx="525900" cy="304218"/>
          </a:xfrm>
          <a:solidFill>
            <a:schemeClr val="tx2">
              <a:lumMod val="90000"/>
              <a:lumOff val="10000"/>
            </a:schemeClr>
          </a:solidFill>
        </p:grpSpPr>
        <p:sp>
          <p:nvSpPr>
            <p:cNvPr id="39"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a:endParaRPr lang="es-SV" sz="900"/>
            </a:p>
          </p:txBody>
        </p:sp>
        <p:sp>
          <p:nvSpPr>
            <p:cNvPr id="40"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a:endParaRPr lang="es-SV" sz="900"/>
            </a:p>
          </p:txBody>
        </p:sp>
      </p:grpSp>
      <p:sp>
        <p:nvSpPr>
          <p:cNvPr id="6" name="5 Marcador de número de diapositiva"/>
          <p:cNvSpPr>
            <a:spLocks noGrp="1"/>
          </p:cNvSpPr>
          <p:nvPr>
            <p:ph type="sldNum" sz="quarter" idx="12"/>
          </p:nvPr>
        </p:nvSpPr>
        <p:spPr/>
        <p:txBody>
          <a:bodyPr/>
          <a:lstStyle/>
          <a:p>
            <a:fld id="{FF439014-E629-42E3-A58B-61A0F1C8CFFE}" type="slidenum">
              <a:rPr lang="es-SV" smtClean="0"/>
              <a:t>22</a:t>
            </a:fld>
            <a:endParaRPr lang="es-SV"/>
          </a:p>
        </p:txBody>
      </p:sp>
      <p:sp>
        <p:nvSpPr>
          <p:cNvPr id="4" name="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59" name="2 Rectángulo"/>
          <p:cNvSpPr/>
          <p:nvPr/>
        </p:nvSpPr>
        <p:spPr bwMode="auto">
          <a:xfrm>
            <a:off x="786025" y="2576778"/>
            <a:ext cx="3488296" cy="67541"/>
          </a:xfrm>
          <a:prstGeom prst="rect">
            <a:avLst/>
          </a:prstGeom>
          <a:solidFill>
            <a:schemeClr val="tx2"/>
          </a:solidFill>
          <a:ln>
            <a:noFill/>
          </a:ln>
        </p:spPr>
        <p:txBody>
          <a:bodyPr lIns="0" tIns="0" rIns="0" bIns="0" rtlCol="0" anchor="ctr"/>
          <a:lstStyle/>
          <a:p>
            <a:pPr algn="ctr"/>
            <a:endParaRPr lang="es-SV" sz="900"/>
          </a:p>
        </p:txBody>
      </p:sp>
      <p:sp>
        <p:nvSpPr>
          <p:cNvPr id="60" name="Textbox 1"/>
          <p:cNvSpPr/>
          <p:nvPr/>
        </p:nvSpPr>
        <p:spPr>
          <a:xfrm>
            <a:off x="786025" y="1866717"/>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Four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61" name="Textbox 1"/>
          <p:cNvSpPr/>
          <p:nvPr/>
        </p:nvSpPr>
        <p:spPr>
          <a:xfrm>
            <a:off x="786025" y="2751563"/>
            <a:ext cx="3488296" cy="127618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87" name="55 Grupo"/>
          <p:cNvGrpSpPr/>
          <p:nvPr/>
        </p:nvGrpSpPr>
        <p:grpSpPr>
          <a:xfrm>
            <a:off x="2166067" y="1066511"/>
            <a:ext cx="728211" cy="666196"/>
            <a:chOff x="18258047" y="2685825"/>
            <a:chExt cx="1456589" cy="1332546"/>
          </a:xfrm>
          <a:solidFill>
            <a:schemeClr val="tx2"/>
          </a:solidFill>
        </p:grpSpPr>
        <p:grpSp>
          <p:nvGrpSpPr>
            <p:cNvPr id="88" name="54 Grupo"/>
            <p:cNvGrpSpPr/>
            <p:nvPr/>
          </p:nvGrpSpPr>
          <p:grpSpPr>
            <a:xfrm>
              <a:off x="18346373" y="3445616"/>
              <a:ext cx="578490" cy="572755"/>
              <a:chOff x="18346373" y="3445616"/>
              <a:chExt cx="578490" cy="572755"/>
            </a:xfrm>
            <a:grpFill/>
          </p:grpSpPr>
          <p:sp>
            <p:nvSpPr>
              <p:cNvPr id="97"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98"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99"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89" name="53 Grupo"/>
            <p:cNvGrpSpPr/>
            <p:nvPr/>
          </p:nvGrpSpPr>
          <p:grpSpPr>
            <a:xfrm>
              <a:off x="18853929" y="3019796"/>
              <a:ext cx="860707" cy="852174"/>
              <a:chOff x="18853929" y="3019796"/>
              <a:chExt cx="860707" cy="852174"/>
            </a:xfrm>
            <a:grpFill/>
          </p:grpSpPr>
          <p:sp>
            <p:nvSpPr>
              <p:cNvPr id="94"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95"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96"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90" name="20 Grupo"/>
            <p:cNvGrpSpPr/>
            <p:nvPr/>
          </p:nvGrpSpPr>
          <p:grpSpPr>
            <a:xfrm>
              <a:off x="18258047" y="2685825"/>
              <a:ext cx="754676" cy="747194"/>
              <a:chOff x="18258047" y="2685825"/>
              <a:chExt cx="754676" cy="747194"/>
            </a:xfrm>
            <a:grpFill/>
          </p:grpSpPr>
          <p:sp>
            <p:nvSpPr>
              <p:cNvPr id="91"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92"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93"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outVertical)">
                                      <p:cBhvr>
                                        <p:cTn id="7" dur="500"/>
                                        <p:tgtEl>
                                          <p:spTgt spid="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500"/>
                                        <p:tgtEl>
                                          <p:spTgt spid="8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750"/>
                                        <p:tgtEl>
                                          <p:spTgt spid="60"/>
                                        </p:tgtEl>
                                      </p:cBhvr>
                                    </p:animEffect>
                                    <p:anim calcmode="lin" valueType="num">
                                      <p:cBhvr>
                                        <p:cTn id="15" dur="750" fill="hold"/>
                                        <p:tgtEl>
                                          <p:spTgt spid="60"/>
                                        </p:tgtEl>
                                        <p:attrNameLst>
                                          <p:attrName>ppt_x</p:attrName>
                                        </p:attrNameLst>
                                      </p:cBhvr>
                                      <p:tavLst>
                                        <p:tav tm="0">
                                          <p:val>
                                            <p:strVal val="#ppt_x"/>
                                          </p:val>
                                        </p:tav>
                                        <p:tav tm="100000">
                                          <p:val>
                                            <p:strVal val="#ppt_x"/>
                                          </p:val>
                                        </p:tav>
                                      </p:tavLst>
                                    </p:anim>
                                    <p:anim calcmode="lin" valueType="num">
                                      <p:cBhvr>
                                        <p:cTn id="16" dur="750" fill="hold"/>
                                        <p:tgtEl>
                                          <p:spTgt spid="6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750"/>
                                        <p:tgtEl>
                                          <p:spTgt spid="61"/>
                                        </p:tgtEl>
                                      </p:cBhvr>
                                    </p:animEffect>
                                    <p:anim calcmode="lin" valueType="num">
                                      <p:cBhvr>
                                        <p:cTn id="20" dur="750" fill="hold"/>
                                        <p:tgtEl>
                                          <p:spTgt spid="61"/>
                                        </p:tgtEl>
                                        <p:attrNameLst>
                                          <p:attrName>ppt_x</p:attrName>
                                        </p:attrNameLst>
                                      </p:cBhvr>
                                      <p:tavLst>
                                        <p:tav tm="0">
                                          <p:val>
                                            <p:strVal val="#ppt_x"/>
                                          </p:val>
                                        </p:tav>
                                        <p:tav tm="100000">
                                          <p:val>
                                            <p:strVal val="#ppt_x"/>
                                          </p:val>
                                        </p:tav>
                                      </p:tavLst>
                                    </p:anim>
                                    <p:anim calcmode="lin" valueType="num">
                                      <p:cBhvr>
                                        <p:cTn id="21" dur="750" fill="hold"/>
                                        <p:tgtEl>
                                          <p:spTgt spid="6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3" presetClass="entr" presetSubtype="3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600" fill="hold"/>
                                        <p:tgtEl>
                                          <p:spTgt spid="5"/>
                                        </p:tgtEl>
                                        <p:attrNameLst>
                                          <p:attrName>ppt_w</p:attrName>
                                        </p:attrNameLst>
                                      </p:cBhvr>
                                      <p:tavLst>
                                        <p:tav tm="0">
                                          <p:val>
                                            <p:strVal val="(6*min(max(#ppt_w*#ppt_h,.3),1)-7.4)/-.7*#ppt_w"/>
                                          </p:val>
                                        </p:tav>
                                        <p:tav tm="100000">
                                          <p:val>
                                            <p:strVal val="#ppt_w"/>
                                          </p:val>
                                        </p:tav>
                                      </p:tavLst>
                                    </p:anim>
                                    <p:anim calcmode="lin" valueType="num">
                                      <p:cBhvr>
                                        <p:cTn id="26" dur="600" fill="hold"/>
                                        <p:tgtEl>
                                          <p:spTgt spid="5"/>
                                        </p:tgtEl>
                                        <p:attrNameLst>
                                          <p:attrName>ppt_h</p:attrName>
                                        </p:attrNameLst>
                                      </p:cBhvr>
                                      <p:tavLst>
                                        <p:tav tm="0">
                                          <p:val>
                                            <p:strVal val="(6*min(max(#ppt_w*#ppt_h,.3),1)-7.4)/-.7*#ppt_h"/>
                                          </p:val>
                                        </p:tav>
                                        <p:tav tm="100000">
                                          <p:val>
                                            <p:strVal val="#ppt_h"/>
                                          </p:val>
                                        </p:tav>
                                      </p:tavLst>
                                    </p:anim>
                                    <p:anim calcmode="lin" valueType="num">
                                      <p:cBhvr>
                                        <p:cTn id="27" dur="600" fill="hold"/>
                                        <p:tgtEl>
                                          <p:spTgt spid="5"/>
                                        </p:tgtEl>
                                        <p:attrNameLst>
                                          <p:attrName>ppt_x</p:attrName>
                                        </p:attrNameLst>
                                      </p:cBhvr>
                                      <p:tavLst>
                                        <p:tav tm="0">
                                          <p:val>
                                            <p:fltVal val="0.5"/>
                                          </p:val>
                                        </p:tav>
                                        <p:tav tm="100000">
                                          <p:val>
                                            <p:strVal val="#ppt_x"/>
                                          </p:val>
                                        </p:tav>
                                      </p:tavLst>
                                    </p:anim>
                                    <p:anim calcmode="lin" valueType="num">
                                      <p:cBhvr>
                                        <p:cTn id="28" dur="600" fill="hold"/>
                                        <p:tgtEl>
                                          <p:spTgt spid="5"/>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600" fill="hold"/>
                                        <p:tgtEl>
                                          <p:spTgt spid="12"/>
                                        </p:tgtEl>
                                        <p:attrNameLst>
                                          <p:attrName>ppt_w</p:attrName>
                                        </p:attrNameLst>
                                      </p:cBhvr>
                                      <p:tavLst>
                                        <p:tav tm="0">
                                          <p:val>
                                            <p:strVal val="(6*min(max(#ppt_w*#ppt_h,.3),1)-7.4)/-.7*#ppt_w"/>
                                          </p:val>
                                        </p:tav>
                                        <p:tav tm="100000">
                                          <p:val>
                                            <p:strVal val="#ppt_w"/>
                                          </p:val>
                                        </p:tav>
                                      </p:tavLst>
                                    </p:anim>
                                    <p:anim calcmode="lin" valueType="num">
                                      <p:cBhvr>
                                        <p:cTn id="32" dur="600" fill="hold"/>
                                        <p:tgtEl>
                                          <p:spTgt spid="12"/>
                                        </p:tgtEl>
                                        <p:attrNameLst>
                                          <p:attrName>ppt_h</p:attrName>
                                        </p:attrNameLst>
                                      </p:cBhvr>
                                      <p:tavLst>
                                        <p:tav tm="0">
                                          <p:val>
                                            <p:strVal val="(6*min(max(#ppt_w*#ppt_h,.3),1)-7.4)/-.7*#ppt_h"/>
                                          </p:val>
                                        </p:tav>
                                        <p:tav tm="100000">
                                          <p:val>
                                            <p:strVal val="#ppt_h"/>
                                          </p:val>
                                        </p:tav>
                                      </p:tavLst>
                                    </p:anim>
                                    <p:anim calcmode="lin" valueType="num">
                                      <p:cBhvr>
                                        <p:cTn id="33" dur="600" fill="hold"/>
                                        <p:tgtEl>
                                          <p:spTgt spid="12"/>
                                        </p:tgtEl>
                                        <p:attrNameLst>
                                          <p:attrName>ppt_x</p:attrName>
                                        </p:attrNameLst>
                                      </p:cBhvr>
                                      <p:tavLst>
                                        <p:tav tm="0">
                                          <p:val>
                                            <p:fltVal val="0.5"/>
                                          </p:val>
                                        </p:tav>
                                        <p:tav tm="100000">
                                          <p:val>
                                            <p:strVal val="#ppt_x"/>
                                          </p:val>
                                        </p:tav>
                                      </p:tavLst>
                                    </p:anim>
                                    <p:anim calcmode="lin" valueType="num">
                                      <p:cBhvr>
                                        <p:cTn id="34" dur="600" fill="hold"/>
                                        <p:tgtEl>
                                          <p:spTgt spid="12"/>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600" fill="hold"/>
                                        <p:tgtEl>
                                          <p:spTgt spid="16"/>
                                        </p:tgtEl>
                                        <p:attrNameLst>
                                          <p:attrName>ppt_w</p:attrName>
                                        </p:attrNameLst>
                                      </p:cBhvr>
                                      <p:tavLst>
                                        <p:tav tm="0">
                                          <p:val>
                                            <p:strVal val="(6*min(max(#ppt_w*#ppt_h,.3),1)-7.4)/-.7*#ppt_w"/>
                                          </p:val>
                                        </p:tav>
                                        <p:tav tm="100000">
                                          <p:val>
                                            <p:strVal val="#ppt_w"/>
                                          </p:val>
                                        </p:tav>
                                      </p:tavLst>
                                    </p:anim>
                                    <p:anim calcmode="lin" valueType="num">
                                      <p:cBhvr>
                                        <p:cTn id="38" dur="600" fill="hold"/>
                                        <p:tgtEl>
                                          <p:spTgt spid="16"/>
                                        </p:tgtEl>
                                        <p:attrNameLst>
                                          <p:attrName>ppt_h</p:attrName>
                                        </p:attrNameLst>
                                      </p:cBhvr>
                                      <p:tavLst>
                                        <p:tav tm="0">
                                          <p:val>
                                            <p:strVal val="(6*min(max(#ppt_w*#ppt_h,.3),1)-7.4)/-.7*#ppt_h"/>
                                          </p:val>
                                        </p:tav>
                                        <p:tav tm="100000">
                                          <p:val>
                                            <p:strVal val="#ppt_h"/>
                                          </p:val>
                                        </p:tav>
                                      </p:tavLst>
                                    </p:anim>
                                    <p:anim calcmode="lin" valueType="num">
                                      <p:cBhvr>
                                        <p:cTn id="39" dur="600" fill="hold"/>
                                        <p:tgtEl>
                                          <p:spTgt spid="16"/>
                                        </p:tgtEl>
                                        <p:attrNameLst>
                                          <p:attrName>ppt_x</p:attrName>
                                        </p:attrNameLst>
                                      </p:cBhvr>
                                      <p:tavLst>
                                        <p:tav tm="0">
                                          <p:val>
                                            <p:fltVal val="0.5"/>
                                          </p:val>
                                        </p:tav>
                                        <p:tav tm="100000">
                                          <p:val>
                                            <p:strVal val="#ppt_x"/>
                                          </p:val>
                                        </p:tav>
                                      </p:tavLst>
                                    </p:anim>
                                    <p:anim calcmode="lin" valueType="num">
                                      <p:cBhvr>
                                        <p:cTn id="40" dur="600" fill="hold"/>
                                        <p:tgtEl>
                                          <p:spTgt spid="16"/>
                                        </p:tgtEl>
                                        <p:attrNameLst>
                                          <p:attrName>ppt_y</p:attrName>
                                        </p:attrNameLst>
                                      </p:cBhvr>
                                      <p:tavLst>
                                        <p:tav tm="0">
                                          <p:val>
                                            <p:strVal val="1+(6*min(max(#ppt_w*#ppt_h,.3),1)-7.4)/-.7*#ppt_h/2"/>
                                          </p:val>
                                        </p:tav>
                                        <p:tav tm="100000">
                                          <p:val>
                                            <p:strVal val="#ppt_y"/>
                                          </p:val>
                                        </p:tav>
                                      </p:tavLst>
                                    </p:anim>
                                  </p:childTnLst>
                                </p:cTn>
                              </p:par>
                              <p:par>
                                <p:cTn id="41" presetID="23" presetClass="entr" presetSubtype="36" fill="hold" grpId="0" nodeType="withEffect">
                                  <p:stCondLst>
                                    <p:cond delay="3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600" fill="hold"/>
                                        <p:tgtEl>
                                          <p:spTgt spid="19"/>
                                        </p:tgtEl>
                                        <p:attrNameLst>
                                          <p:attrName>ppt_w</p:attrName>
                                        </p:attrNameLst>
                                      </p:cBhvr>
                                      <p:tavLst>
                                        <p:tav tm="0">
                                          <p:val>
                                            <p:strVal val="(6*min(max(#ppt_w*#ppt_h,.3),1)-7.4)/-.7*#ppt_w"/>
                                          </p:val>
                                        </p:tav>
                                        <p:tav tm="100000">
                                          <p:val>
                                            <p:strVal val="#ppt_w"/>
                                          </p:val>
                                        </p:tav>
                                      </p:tavLst>
                                    </p:anim>
                                    <p:anim calcmode="lin" valueType="num">
                                      <p:cBhvr>
                                        <p:cTn id="44" dur="600" fill="hold"/>
                                        <p:tgtEl>
                                          <p:spTgt spid="19"/>
                                        </p:tgtEl>
                                        <p:attrNameLst>
                                          <p:attrName>ppt_h</p:attrName>
                                        </p:attrNameLst>
                                      </p:cBhvr>
                                      <p:tavLst>
                                        <p:tav tm="0">
                                          <p:val>
                                            <p:strVal val="(6*min(max(#ppt_w*#ppt_h,.3),1)-7.4)/-.7*#ppt_h"/>
                                          </p:val>
                                        </p:tav>
                                        <p:tav tm="100000">
                                          <p:val>
                                            <p:strVal val="#ppt_h"/>
                                          </p:val>
                                        </p:tav>
                                      </p:tavLst>
                                    </p:anim>
                                    <p:anim calcmode="lin" valueType="num">
                                      <p:cBhvr>
                                        <p:cTn id="45" dur="600" fill="hold"/>
                                        <p:tgtEl>
                                          <p:spTgt spid="19"/>
                                        </p:tgtEl>
                                        <p:attrNameLst>
                                          <p:attrName>ppt_x</p:attrName>
                                        </p:attrNameLst>
                                      </p:cBhvr>
                                      <p:tavLst>
                                        <p:tav tm="0">
                                          <p:val>
                                            <p:fltVal val="0.5"/>
                                          </p:val>
                                        </p:tav>
                                        <p:tav tm="100000">
                                          <p:val>
                                            <p:strVal val="#ppt_x"/>
                                          </p:val>
                                        </p:tav>
                                      </p:tavLst>
                                    </p:anim>
                                    <p:anim calcmode="lin" valueType="num">
                                      <p:cBhvr>
                                        <p:cTn id="46" dur="6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750"/>
                                        <p:tgtEl>
                                          <p:spTgt spid="74"/>
                                        </p:tgtEl>
                                      </p:cBhvr>
                                    </p:animEffect>
                                    <p:anim calcmode="lin" valueType="num">
                                      <p:cBhvr>
                                        <p:cTn id="58" dur="750" fill="hold"/>
                                        <p:tgtEl>
                                          <p:spTgt spid="74"/>
                                        </p:tgtEl>
                                        <p:attrNameLst>
                                          <p:attrName>ppt_x</p:attrName>
                                        </p:attrNameLst>
                                      </p:cBhvr>
                                      <p:tavLst>
                                        <p:tav tm="0">
                                          <p:val>
                                            <p:strVal val="#ppt_x"/>
                                          </p:val>
                                        </p:tav>
                                        <p:tav tm="100000">
                                          <p:val>
                                            <p:strVal val="#ppt_x"/>
                                          </p:val>
                                        </p:tav>
                                      </p:tavLst>
                                    </p:anim>
                                    <p:anim calcmode="lin" valueType="num">
                                      <p:cBhvr>
                                        <p:cTn id="59" dur="75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750"/>
                                        <p:tgtEl>
                                          <p:spTgt spid="71"/>
                                        </p:tgtEl>
                                      </p:cBhvr>
                                    </p:animEffect>
                                    <p:anim calcmode="lin" valueType="num">
                                      <p:cBhvr>
                                        <p:cTn id="63" dur="750" fill="hold"/>
                                        <p:tgtEl>
                                          <p:spTgt spid="71"/>
                                        </p:tgtEl>
                                        <p:attrNameLst>
                                          <p:attrName>ppt_x</p:attrName>
                                        </p:attrNameLst>
                                      </p:cBhvr>
                                      <p:tavLst>
                                        <p:tav tm="0">
                                          <p:val>
                                            <p:strVal val="#ppt_x"/>
                                          </p:val>
                                        </p:tav>
                                        <p:tav tm="100000">
                                          <p:val>
                                            <p:strVal val="#ppt_x"/>
                                          </p:val>
                                        </p:tav>
                                      </p:tavLst>
                                    </p:anim>
                                    <p:anim calcmode="lin" valueType="num">
                                      <p:cBhvr>
                                        <p:cTn id="64" dur="750" fill="hold"/>
                                        <p:tgtEl>
                                          <p:spTgt spid="7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0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750"/>
                                        <p:tgtEl>
                                          <p:spTgt spid="72"/>
                                        </p:tgtEl>
                                      </p:cBhvr>
                                    </p:animEffect>
                                    <p:anim calcmode="lin" valueType="num">
                                      <p:cBhvr>
                                        <p:cTn id="68" dur="750" fill="hold"/>
                                        <p:tgtEl>
                                          <p:spTgt spid="72"/>
                                        </p:tgtEl>
                                        <p:attrNameLst>
                                          <p:attrName>ppt_x</p:attrName>
                                        </p:attrNameLst>
                                      </p:cBhvr>
                                      <p:tavLst>
                                        <p:tav tm="0">
                                          <p:val>
                                            <p:strVal val="#ppt_x"/>
                                          </p:val>
                                        </p:tav>
                                        <p:tav tm="100000">
                                          <p:val>
                                            <p:strVal val="#ppt_x"/>
                                          </p:val>
                                        </p:tav>
                                      </p:tavLst>
                                    </p:anim>
                                    <p:anim calcmode="lin" valueType="num">
                                      <p:cBhvr>
                                        <p:cTn id="69" dur="750" fill="hold"/>
                                        <p:tgtEl>
                                          <p:spTgt spid="7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750"/>
                                        <p:tgtEl>
                                          <p:spTgt spid="73"/>
                                        </p:tgtEl>
                                      </p:cBhvr>
                                    </p:animEffect>
                                    <p:anim calcmode="lin" valueType="num">
                                      <p:cBhvr>
                                        <p:cTn id="73" dur="750" fill="hold"/>
                                        <p:tgtEl>
                                          <p:spTgt spid="73"/>
                                        </p:tgtEl>
                                        <p:attrNameLst>
                                          <p:attrName>ppt_x</p:attrName>
                                        </p:attrNameLst>
                                      </p:cBhvr>
                                      <p:tavLst>
                                        <p:tav tm="0">
                                          <p:val>
                                            <p:strVal val="#ppt_x"/>
                                          </p:val>
                                        </p:tav>
                                        <p:tav tm="100000">
                                          <p:val>
                                            <p:strVal val="#ppt_x"/>
                                          </p:val>
                                        </p:tav>
                                      </p:tavLst>
                                    </p:anim>
                                    <p:anim calcmode="lin" valueType="num">
                                      <p:cBhvr>
                                        <p:cTn id="74" dur="750" fill="hold"/>
                                        <p:tgtEl>
                                          <p:spTgt spid="73"/>
                                        </p:tgtEl>
                                        <p:attrNameLst>
                                          <p:attrName>ppt_y</p:attrName>
                                        </p:attrNameLst>
                                      </p:cBhvr>
                                      <p:tavLst>
                                        <p:tav tm="0">
                                          <p:val>
                                            <p:strVal val="#ppt_y+.1"/>
                                          </p:val>
                                        </p:tav>
                                        <p:tav tm="100000">
                                          <p:val>
                                            <p:strVal val="#ppt_y"/>
                                          </p:val>
                                        </p:tav>
                                      </p:tavLst>
                                    </p:anim>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500"/>
                                        <p:tgtEl>
                                          <p:spTgt spid="8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500"/>
                                        <p:tgtEl>
                                          <p:spTgt spid="79"/>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500"/>
                                        <p:tgtEl>
                                          <p:spTgt spid="80"/>
                                        </p:tgtEl>
                                      </p:cBhvr>
                                    </p:animEffect>
                                  </p:childTnLst>
                                </p:cTn>
                              </p:par>
                            </p:childTnLst>
                          </p:cTn>
                        </p:par>
                        <p:par>
                          <p:cTn id="96" fill="hold">
                            <p:stCondLst>
                              <p:cond delay="5000"/>
                            </p:stCondLst>
                            <p:childTnLst>
                              <p:par>
                                <p:cTn id="97" presetID="10" presetClass="entr" presetSubtype="0"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500"/>
                                        <p:tgtEl>
                                          <p:spTgt spid="7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childTnLst>
                                </p:cTn>
                              </p:par>
                            </p:childTnLst>
                          </p:cTn>
                        </p:par>
                        <p:par>
                          <p:cTn id="107" fill="hold">
                            <p:stCondLst>
                              <p:cond delay="6000"/>
                            </p:stCondLst>
                            <p:childTnLst>
                              <p:par>
                                <p:cTn id="108" presetID="10" presetClass="entr" presetSubtype="0" fill="hold" nodeType="after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par>
                          <p:cTn id="111" fill="hold">
                            <p:stCondLst>
                              <p:cond delay="6500"/>
                            </p:stCondLst>
                            <p:childTnLst>
                              <p:par>
                                <p:cTn id="112" presetID="10" presetClass="entr" presetSubtype="0" fill="hold"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childTnLst>
                          </p:cTn>
                        </p:par>
                        <p:par>
                          <p:cTn id="115" fill="hold">
                            <p:stCondLst>
                              <p:cond delay="7000"/>
                            </p:stCondLst>
                            <p:childTnLst>
                              <p:par>
                                <p:cTn id="116" presetID="10" presetClass="entr" presetSubtype="0" fill="hold" grpId="0" nodeType="after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childTnLst>
                          </p:cTn>
                        </p:par>
                        <p:par>
                          <p:cTn id="119" fill="hold">
                            <p:stCondLst>
                              <p:cond delay="7500"/>
                            </p:stCondLst>
                            <p:childTnLst>
                              <p:par>
                                <p:cTn id="120" presetID="23" presetClass="entr" presetSubtype="288"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strVal val="4/3*#ppt_w"/>
                                          </p:val>
                                        </p:tav>
                                        <p:tav tm="100000">
                                          <p:val>
                                            <p:strVal val="#ppt_w"/>
                                          </p:val>
                                        </p:tav>
                                      </p:tavLst>
                                    </p:anim>
                                    <p:anim calcmode="lin" valueType="num">
                                      <p:cBhvr>
                                        <p:cTn id="123" dur="500" fill="hold"/>
                                        <p:tgtEl>
                                          <p:spTgt spid="37"/>
                                        </p:tgtEl>
                                        <p:attrNameLst>
                                          <p:attrName>ppt_h</p:attrName>
                                        </p:attrNameLst>
                                      </p:cBhvr>
                                      <p:tavLst>
                                        <p:tav tm="0">
                                          <p:val>
                                            <p:strVal val="4/3*#ppt_h"/>
                                          </p:val>
                                        </p:tav>
                                        <p:tav tm="100000">
                                          <p:val>
                                            <p:strVal val="#ppt_h"/>
                                          </p:val>
                                        </p:tav>
                                      </p:tavLst>
                                    </p:anim>
                                  </p:childTnLst>
                                </p:cTn>
                              </p:par>
                              <p:par>
                                <p:cTn id="124" presetID="42" presetClass="entr" presetSubtype="0" fill="hold"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750"/>
                                        <p:tgtEl>
                                          <p:spTgt spid="38"/>
                                        </p:tgtEl>
                                      </p:cBhvr>
                                    </p:animEffect>
                                    <p:anim calcmode="lin" valueType="num">
                                      <p:cBhvr>
                                        <p:cTn id="127" dur="750" fill="hold"/>
                                        <p:tgtEl>
                                          <p:spTgt spid="38"/>
                                        </p:tgtEl>
                                        <p:attrNameLst>
                                          <p:attrName>ppt_x</p:attrName>
                                        </p:attrNameLst>
                                      </p:cBhvr>
                                      <p:tavLst>
                                        <p:tav tm="0">
                                          <p:val>
                                            <p:strVal val="#ppt_x"/>
                                          </p:val>
                                        </p:tav>
                                        <p:tav tm="100000">
                                          <p:val>
                                            <p:strVal val="#ppt_x"/>
                                          </p:val>
                                        </p:tav>
                                      </p:tavLst>
                                    </p:anim>
                                    <p:anim calcmode="lin" valueType="num">
                                      <p:cBhvr>
                                        <p:cTn id="128"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19" grpId="0" animBg="1"/>
      <p:bldP spid="16" grpId="0" animBg="1"/>
      <p:bldP spid="12" grpId="0" animBg="1"/>
      <p:bldP spid="5" grpId="0" animBg="1"/>
      <p:bldP spid="57" grpId="0" animBg="1"/>
      <p:bldP spid="58" grpId="0" animBg="1"/>
      <p:bldP spid="75" grpId="0"/>
      <p:bldP spid="76" grpId="0"/>
      <p:bldP spid="77" grpId="0" animBg="1"/>
      <p:bldP spid="78" grpId="0" animBg="1"/>
      <p:bldP spid="79" grpId="0"/>
      <p:bldP spid="80" grpId="0"/>
      <p:bldP spid="81" grpId="0" animBg="1"/>
      <p:bldP spid="82" grpId="0" animBg="1"/>
      <p:bldP spid="53" grpId="0" animBg="1"/>
      <p:bldP spid="37" grpId="0" animBg="1"/>
      <p:bldP spid="59" grpId="0" animBg="1"/>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a libre 9"/>
          <p:cNvSpPr>
            <a:spLocks noChangeAspect="1"/>
          </p:cNvSpPr>
          <p:nvPr/>
        </p:nvSpPr>
        <p:spPr bwMode="auto">
          <a:xfrm>
            <a:off x="7716036" y="1314010"/>
            <a:ext cx="1513753" cy="1734366"/>
          </a:xfrm>
          <a:custGeom>
            <a:avLst/>
            <a:gdLst>
              <a:gd name="connsiteX0" fmla="*/ 1710190 w 3420380"/>
              <a:gd name="connsiteY0" fmla="*/ 0 h 3918864"/>
              <a:gd name="connsiteX1" fmla="*/ 3420380 w 3420380"/>
              <a:gd name="connsiteY1" fmla="*/ 1710190 h 3918864"/>
              <a:gd name="connsiteX2" fmla="*/ 1710190 w 3420380"/>
              <a:gd name="connsiteY2" fmla="*/ 3420380 h 3918864"/>
              <a:gd name="connsiteX3" fmla="*/ 1201632 w 3420380"/>
              <a:gd name="connsiteY3" fmla="*/ 3343494 h 3918864"/>
              <a:gd name="connsiteX4" fmla="*/ 1144146 w 3420380"/>
              <a:gd name="connsiteY4" fmla="*/ 3322453 h 3918864"/>
              <a:gd name="connsiteX5" fmla="*/ 1141000 w 3420380"/>
              <a:gd name="connsiteY5" fmla="*/ 3393625 h 3918864"/>
              <a:gd name="connsiteX6" fmla="*/ 1217887 w 3420380"/>
              <a:gd name="connsiteY6" fmla="*/ 3902184 h 3918864"/>
              <a:gd name="connsiteX7" fmla="*/ 1223992 w 3420380"/>
              <a:gd name="connsiteY7" fmla="*/ 3918864 h 3918864"/>
              <a:gd name="connsiteX8" fmla="*/ 1220300 w 3420380"/>
              <a:gd name="connsiteY8" fmla="*/ 3916708 h 3918864"/>
              <a:gd name="connsiteX9" fmla="*/ 0 w 3420380"/>
              <a:gd name="connsiteY9" fmla="*/ 1710191 h 3918864"/>
              <a:gd name="connsiteX10" fmla="*/ 0 w 3420380"/>
              <a:gd name="connsiteY10" fmla="*/ 1710190 h 3918864"/>
              <a:gd name="connsiteX11" fmla="*/ 1710190 w 3420380"/>
              <a:gd name="connsiteY11" fmla="*/ 0 h 391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0380" h="3918864">
                <a:moveTo>
                  <a:pt x="1710190" y="0"/>
                </a:moveTo>
                <a:cubicBezTo>
                  <a:pt x="2654702" y="0"/>
                  <a:pt x="3420380" y="765678"/>
                  <a:pt x="3420380" y="1710190"/>
                </a:cubicBezTo>
                <a:cubicBezTo>
                  <a:pt x="3420380" y="2654702"/>
                  <a:pt x="2654702" y="3420380"/>
                  <a:pt x="1710190" y="3420380"/>
                </a:cubicBezTo>
                <a:cubicBezTo>
                  <a:pt x="1533094" y="3420380"/>
                  <a:pt x="1362285" y="3393462"/>
                  <a:pt x="1201632" y="3343494"/>
                </a:cubicBezTo>
                <a:lnTo>
                  <a:pt x="1144146" y="3322453"/>
                </a:lnTo>
                <a:lnTo>
                  <a:pt x="1141000" y="3393625"/>
                </a:lnTo>
                <a:cubicBezTo>
                  <a:pt x="1141000" y="3570721"/>
                  <a:pt x="1167918" y="3741530"/>
                  <a:pt x="1217887" y="3902184"/>
                </a:cubicBezTo>
                <a:lnTo>
                  <a:pt x="1223992" y="3918864"/>
                </a:lnTo>
                <a:lnTo>
                  <a:pt x="1220300" y="3916708"/>
                </a:lnTo>
                <a:cubicBezTo>
                  <a:pt x="484059" y="3438513"/>
                  <a:pt x="0" y="2628699"/>
                  <a:pt x="0" y="1710191"/>
                </a:cubicBezTo>
                <a:lnTo>
                  <a:pt x="0" y="1710190"/>
                </a:lnTo>
                <a:cubicBezTo>
                  <a:pt x="0" y="765678"/>
                  <a:pt x="765678" y="0"/>
                  <a:pt x="1710190" y="0"/>
                </a:cubicBezTo>
                <a:close/>
              </a:path>
            </a:pathLst>
          </a:custGeom>
          <a:solidFill>
            <a:schemeClr val="accent1"/>
          </a:solidFill>
          <a:ln>
            <a:noFill/>
          </a:ln>
          <a:effectLst>
            <a:outerShdw blurRad="101600" dist="50800" dir="5400000" algn="t" rotWithShape="0">
              <a:prstClr val="black">
                <a:alpha val="69000"/>
              </a:prstClr>
            </a:outerShdw>
          </a:effectLst>
        </p:spPr>
        <p:txBody>
          <a:bodyPr lIns="0" tIns="0" rIns="0" bIns="0" rtlCol="0" anchor="ctr"/>
          <a:lstStyle/>
          <a:p>
            <a:pPr algn="ctr"/>
            <a:endParaRPr lang="es-ES" sz="900"/>
          </a:p>
        </p:txBody>
      </p:sp>
      <p:sp>
        <p:nvSpPr>
          <p:cNvPr id="11" name="Forma libre 10"/>
          <p:cNvSpPr>
            <a:spLocks noChangeAspect="1"/>
          </p:cNvSpPr>
          <p:nvPr/>
        </p:nvSpPr>
        <p:spPr bwMode="auto">
          <a:xfrm rot="5400000">
            <a:off x="9106919" y="2727974"/>
            <a:ext cx="1513753" cy="1734366"/>
          </a:xfrm>
          <a:custGeom>
            <a:avLst/>
            <a:gdLst>
              <a:gd name="connsiteX0" fmla="*/ 1710190 w 3420380"/>
              <a:gd name="connsiteY0" fmla="*/ 0 h 3918864"/>
              <a:gd name="connsiteX1" fmla="*/ 3420380 w 3420380"/>
              <a:gd name="connsiteY1" fmla="*/ 1710190 h 3918864"/>
              <a:gd name="connsiteX2" fmla="*/ 1710190 w 3420380"/>
              <a:gd name="connsiteY2" fmla="*/ 3420380 h 3918864"/>
              <a:gd name="connsiteX3" fmla="*/ 1201632 w 3420380"/>
              <a:gd name="connsiteY3" fmla="*/ 3343494 h 3918864"/>
              <a:gd name="connsiteX4" fmla="*/ 1144146 w 3420380"/>
              <a:gd name="connsiteY4" fmla="*/ 3322453 h 3918864"/>
              <a:gd name="connsiteX5" fmla="*/ 1141000 w 3420380"/>
              <a:gd name="connsiteY5" fmla="*/ 3393625 h 3918864"/>
              <a:gd name="connsiteX6" fmla="*/ 1217887 w 3420380"/>
              <a:gd name="connsiteY6" fmla="*/ 3902184 h 3918864"/>
              <a:gd name="connsiteX7" fmla="*/ 1223992 w 3420380"/>
              <a:gd name="connsiteY7" fmla="*/ 3918864 h 3918864"/>
              <a:gd name="connsiteX8" fmla="*/ 1220300 w 3420380"/>
              <a:gd name="connsiteY8" fmla="*/ 3916708 h 3918864"/>
              <a:gd name="connsiteX9" fmla="*/ 0 w 3420380"/>
              <a:gd name="connsiteY9" fmla="*/ 1710191 h 3918864"/>
              <a:gd name="connsiteX10" fmla="*/ 0 w 3420380"/>
              <a:gd name="connsiteY10" fmla="*/ 1710190 h 3918864"/>
              <a:gd name="connsiteX11" fmla="*/ 1710190 w 3420380"/>
              <a:gd name="connsiteY11" fmla="*/ 0 h 391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0380" h="3918864">
                <a:moveTo>
                  <a:pt x="1710190" y="0"/>
                </a:moveTo>
                <a:cubicBezTo>
                  <a:pt x="2654702" y="0"/>
                  <a:pt x="3420380" y="765678"/>
                  <a:pt x="3420380" y="1710190"/>
                </a:cubicBezTo>
                <a:cubicBezTo>
                  <a:pt x="3420380" y="2654702"/>
                  <a:pt x="2654702" y="3420380"/>
                  <a:pt x="1710190" y="3420380"/>
                </a:cubicBezTo>
                <a:cubicBezTo>
                  <a:pt x="1533094" y="3420380"/>
                  <a:pt x="1362285" y="3393462"/>
                  <a:pt x="1201632" y="3343494"/>
                </a:cubicBezTo>
                <a:lnTo>
                  <a:pt x="1144146" y="3322453"/>
                </a:lnTo>
                <a:lnTo>
                  <a:pt x="1141000" y="3393625"/>
                </a:lnTo>
                <a:cubicBezTo>
                  <a:pt x="1141000" y="3570721"/>
                  <a:pt x="1167918" y="3741530"/>
                  <a:pt x="1217887" y="3902184"/>
                </a:cubicBezTo>
                <a:lnTo>
                  <a:pt x="1223992" y="3918864"/>
                </a:lnTo>
                <a:lnTo>
                  <a:pt x="1220300" y="3916708"/>
                </a:lnTo>
                <a:cubicBezTo>
                  <a:pt x="484059" y="3438513"/>
                  <a:pt x="0" y="2628699"/>
                  <a:pt x="0" y="1710191"/>
                </a:cubicBezTo>
                <a:lnTo>
                  <a:pt x="0" y="1710190"/>
                </a:lnTo>
                <a:cubicBezTo>
                  <a:pt x="0" y="765678"/>
                  <a:pt x="765678" y="0"/>
                  <a:pt x="1710190" y="0"/>
                </a:cubicBezTo>
                <a:close/>
              </a:path>
            </a:pathLst>
          </a:custGeom>
          <a:solidFill>
            <a:schemeClr val="accent2"/>
          </a:solidFill>
          <a:ln>
            <a:noFill/>
          </a:ln>
          <a:effectLst>
            <a:outerShdw blurRad="101600" dist="50800" dir="5400000" algn="t" rotWithShape="0">
              <a:prstClr val="black">
                <a:alpha val="69000"/>
              </a:prstClr>
            </a:outerShdw>
          </a:effectLst>
        </p:spPr>
        <p:txBody>
          <a:bodyPr lIns="0" tIns="0" rIns="0" bIns="0" rtlCol="0" anchor="ctr"/>
          <a:lstStyle/>
          <a:p>
            <a:pPr algn="ctr"/>
            <a:endParaRPr lang="es-ES" sz="900"/>
          </a:p>
        </p:txBody>
      </p:sp>
      <p:sp>
        <p:nvSpPr>
          <p:cNvPr id="12" name="Forma libre 11"/>
          <p:cNvSpPr>
            <a:spLocks noChangeAspect="1"/>
          </p:cNvSpPr>
          <p:nvPr/>
        </p:nvSpPr>
        <p:spPr bwMode="auto">
          <a:xfrm rot="10800000">
            <a:off x="7712862" y="4107108"/>
            <a:ext cx="1513753" cy="1734366"/>
          </a:xfrm>
          <a:custGeom>
            <a:avLst/>
            <a:gdLst>
              <a:gd name="connsiteX0" fmla="*/ 1710190 w 3420380"/>
              <a:gd name="connsiteY0" fmla="*/ 0 h 3918864"/>
              <a:gd name="connsiteX1" fmla="*/ 3420380 w 3420380"/>
              <a:gd name="connsiteY1" fmla="*/ 1710190 h 3918864"/>
              <a:gd name="connsiteX2" fmla="*/ 1710190 w 3420380"/>
              <a:gd name="connsiteY2" fmla="*/ 3420380 h 3918864"/>
              <a:gd name="connsiteX3" fmla="*/ 1201632 w 3420380"/>
              <a:gd name="connsiteY3" fmla="*/ 3343494 h 3918864"/>
              <a:gd name="connsiteX4" fmla="*/ 1144146 w 3420380"/>
              <a:gd name="connsiteY4" fmla="*/ 3322453 h 3918864"/>
              <a:gd name="connsiteX5" fmla="*/ 1141000 w 3420380"/>
              <a:gd name="connsiteY5" fmla="*/ 3393625 h 3918864"/>
              <a:gd name="connsiteX6" fmla="*/ 1217887 w 3420380"/>
              <a:gd name="connsiteY6" fmla="*/ 3902184 h 3918864"/>
              <a:gd name="connsiteX7" fmla="*/ 1223992 w 3420380"/>
              <a:gd name="connsiteY7" fmla="*/ 3918864 h 3918864"/>
              <a:gd name="connsiteX8" fmla="*/ 1220300 w 3420380"/>
              <a:gd name="connsiteY8" fmla="*/ 3916708 h 3918864"/>
              <a:gd name="connsiteX9" fmla="*/ 0 w 3420380"/>
              <a:gd name="connsiteY9" fmla="*/ 1710191 h 3918864"/>
              <a:gd name="connsiteX10" fmla="*/ 0 w 3420380"/>
              <a:gd name="connsiteY10" fmla="*/ 1710190 h 3918864"/>
              <a:gd name="connsiteX11" fmla="*/ 1710190 w 3420380"/>
              <a:gd name="connsiteY11" fmla="*/ 0 h 391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0380" h="3918864">
                <a:moveTo>
                  <a:pt x="1710190" y="0"/>
                </a:moveTo>
                <a:cubicBezTo>
                  <a:pt x="2654702" y="0"/>
                  <a:pt x="3420380" y="765678"/>
                  <a:pt x="3420380" y="1710190"/>
                </a:cubicBezTo>
                <a:cubicBezTo>
                  <a:pt x="3420380" y="2654702"/>
                  <a:pt x="2654702" y="3420380"/>
                  <a:pt x="1710190" y="3420380"/>
                </a:cubicBezTo>
                <a:cubicBezTo>
                  <a:pt x="1533094" y="3420380"/>
                  <a:pt x="1362285" y="3393462"/>
                  <a:pt x="1201632" y="3343494"/>
                </a:cubicBezTo>
                <a:lnTo>
                  <a:pt x="1144146" y="3322453"/>
                </a:lnTo>
                <a:lnTo>
                  <a:pt x="1141000" y="3393625"/>
                </a:lnTo>
                <a:cubicBezTo>
                  <a:pt x="1141000" y="3570721"/>
                  <a:pt x="1167918" y="3741530"/>
                  <a:pt x="1217887" y="3902184"/>
                </a:cubicBezTo>
                <a:lnTo>
                  <a:pt x="1223992" y="3918864"/>
                </a:lnTo>
                <a:lnTo>
                  <a:pt x="1220300" y="3916708"/>
                </a:lnTo>
                <a:cubicBezTo>
                  <a:pt x="484059" y="3438513"/>
                  <a:pt x="0" y="2628699"/>
                  <a:pt x="0" y="1710191"/>
                </a:cubicBezTo>
                <a:lnTo>
                  <a:pt x="0" y="1710190"/>
                </a:lnTo>
                <a:cubicBezTo>
                  <a:pt x="0" y="765678"/>
                  <a:pt x="765678" y="0"/>
                  <a:pt x="1710190" y="0"/>
                </a:cubicBezTo>
                <a:close/>
              </a:path>
            </a:pathLst>
          </a:custGeom>
          <a:solidFill>
            <a:schemeClr val="accent4"/>
          </a:solidFill>
          <a:ln>
            <a:noFill/>
          </a:ln>
          <a:effectLst>
            <a:outerShdw blurRad="101600" dist="50800" dir="5400000" algn="t" rotWithShape="0">
              <a:prstClr val="black">
                <a:alpha val="69000"/>
              </a:prstClr>
            </a:outerShdw>
          </a:effectLst>
        </p:spPr>
        <p:txBody>
          <a:bodyPr lIns="0" tIns="0" rIns="0" bIns="0" rtlCol="0" anchor="ctr"/>
          <a:lstStyle/>
          <a:p>
            <a:pPr algn="ctr"/>
            <a:endParaRPr lang="es-ES" sz="900"/>
          </a:p>
        </p:txBody>
      </p:sp>
      <p:sp>
        <p:nvSpPr>
          <p:cNvPr id="13" name="Forma libre 12"/>
          <p:cNvSpPr>
            <a:spLocks noChangeAspect="1"/>
          </p:cNvSpPr>
          <p:nvPr/>
        </p:nvSpPr>
        <p:spPr bwMode="auto">
          <a:xfrm rot="16200000">
            <a:off x="6318806" y="2727974"/>
            <a:ext cx="1513753" cy="1734366"/>
          </a:xfrm>
          <a:custGeom>
            <a:avLst/>
            <a:gdLst>
              <a:gd name="connsiteX0" fmla="*/ 1710190 w 3420380"/>
              <a:gd name="connsiteY0" fmla="*/ 0 h 3918864"/>
              <a:gd name="connsiteX1" fmla="*/ 3420380 w 3420380"/>
              <a:gd name="connsiteY1" fmla="*/ 1710190 h 3918864"/>
              <a:gd name="connsiteX2" fmla="*/ 1710190 w 3420380"/>
              <a:gd name="connsiteY2" fmla="*/ 3420380 h 3918864"/>
              <a:gd name="connsiteX3" fmla="*/ 1201632 w 3420380"/>
              <a:gd name="connsiteY3" fmla="*/ 3343494 h 3918864"/>
              <a:gd name="connsiteX4" fmla="*/ 1144146 w 3420380"/>
              <a:gd name="connsiteY4" fmla="*/ 3322453 h 3918864"/>
              <a:gd name="connsiteX5" fmla="*/ 1141000 w 3420380"/>
              <a:gd name="connsiteY5" fmla="*/ 3393625 h 3918864"/>
              <a:gd name="connsiteX6" fmla="*/ 1217887 w 3420380"/>
              <a:gd name="connsiteY6" fmla="*/ 3902184 h 3918864"/>
              <a:gd name="connsiteX7" fmla="*/ 1223992 w 3420380"/>
              <a:gd name="connsiteY7" fmla="*/ 3918864 h 3918864"/>
              <a:gd name="connsiteX8" fmla="*/ 1220300 w 3420380"/>
              <a:gd name="connsiteY8" fmla="*/ 3916708 h 3918864"/>
              <a:gd name="connsiteX9" fmla="*/ 0 w 3420380"/>
              <a:gd name="connsiteY9" fmla="*/ 1710191 h 3918864"/>
              <a:gd name="connsiteX10" fmla="*/ 0 w 3420380"/>
              <a:gd name="connsiteY10" fmla="*/ 1710190 h 3918864"/>
              <a:gd name="connsiteX11" fmla="*/ 1710190 w 3420380"/>
              <a:gd name="connsiteY11" fmla="*/ 0 h 391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0380" h="3918864">
                <a:moveTo>
                  <a:pt x="1710190" y="0"/>
                </a:moveTo>
                <a:cubicBezTo>
                  <a:pt x="2654702" y="0"/>
                  <a:pt x="3420380" y="765678"/>
                  <a:pt x="3420380" y="1710190"/>
                </a:cubicBezTo>
                <a:cubicBezTo>
                  <a:pt x="3420380" y="2654702"/>
                  <a:pt x="2654702" y="3420380"/>
                  <a:pt x="1710190" y="3420380"/>
                </a:cubicBezTo>
                <a:cubicBezTo>
                  <a:pt x="1533094" y="3420380"/>
                  <a:pt x="1362285" y="3393462"/>
                  <a:pt x="1201632" y="3343494"/>
                </a:cubicBezTo>
                <a:lnTo>
                  <a:pt x="1144146" y="3322453"/>
                </a:lnTo>
                <a:lnTo>
                  <a:pt x="1141000" y="3393625"/>
                </a:lnTo>
                <a:cubicBezTo>
                  <a:pt x="1141000" y="3570721"/>
                  <a:pt x="1167918" y="3741530"/>
                  <a:pt x="1217887" y="3902184"/>
                </a:cubicBezTo>
                <a:lnTo>
                  <a:pt x="1223992" y="3918864"/>
                </a:lnTo>
                <a:lnTo>
                  <a:pt x="1220300" y="3916708"/>
                </a:lnTo>
                <a:cubicBezTo>
                  <a:pt x="484059" y="3438513"/>
                  <a:pt x="0" y="2628699"/>
                  <a:pt x="0" y="1710191"/>
                </a:cubicBezTo>
                <a:lnTo>
                  <a:pt x="0" y="1710190"/>
                </a:lnTo>
                <a:cubicBezTo>
                  <a:pt x="0" y="765678"/>
                  <a:pt x="765678" y="0"/>
                  <a:pt x="1710190" y="0"/>
                </a:cubicBezTo>
                <a:close/>
              </a:path>
            </a:pathLst>
          </a:custGeom>
          <a:solidFill>
            <a:schemeClr val="accent3"/>
          </a:solidFill>
          <a:ln>
            <a:noFill/>
          </a:ln>
          <a:effectLst>
            <a:outerShdw blurRad="101600" dist="50800" dir="5400000" algn="t" rotWithShape="0">
              <a:prstClr val="black">
                <a:alpha val="69000"/>
              </a:prstClr>
            </a:outerShdw>
          </a:effectLst>
        </p:spPr>
        <p:txBody>
          <a:bodyPr lIns="0" tIns="0" rIns="0" bIns="0" rtlCol="0" anchor="ctr"/>
          <a:lstStyle/>
          <a:p>
            <a:pPr algn="ctr"/>
            <a:endParaRPr lang="es-ES" sz="900" dirty="0"/>
          </a:p>
        </p:txBody>
      </p:sp>
      <p:grpSp>
        <p:nvGrpSpPr>
          <p:cNvPr id="22" name="Group 47"/>
          <p:cNvGrpSpPr>
            <a:grpSpLocks noChangeAspect="1"/>
          </p:cNvGrpSpPr>
          <p:nvPr/>
        </p:nvGrpSpPr>
        <p:grpSpPr bwMode="auto">
          <a:xfrm>
            <a:off x="8253638" y="3427219"/>
            <a:ext cx="432201" cy="393019"/>
            <a:chOff x="9359" y="1582"/>
            <a:chExt cx="364" cy="331"/>
          </a:xfrm>
          <a:solidFill>
            <a:schemeClr val="tx2"/>
          </a:solidFill>
        </p:grpSpPr>
        <p:sp>
          <p:nvSpPr>
            <p:cNvPr id="23" name="Freeform 49"/>
            <p:cNvSpPr/>
            <p:nvPr/>
          </p:nvSpPr>
          <p:spPr bwMode="auto">
            <a:xfrm>
              <a:off x="9471" y="1624"/>
              <a:ext cx="74" cy="73"/>
            </a:xfrm>
            <a:custGeom>
              <a:avLst/>
              <a:gdLst>
                <a:gd name="T0" fmla="*/ 603 w 660"/>
                <a:gd name="T1" fmla="*/ 0 h 660"/>
                <a:gd name="T2" fmla="*/ 621 w 660"/>
                <a:gd name="T3" fmla="*/ 2 h 660"/>
                <a:gd name="T4" fmla="*/ 637 w 660"/>
                <a:gd name="T5" fmla="*/ 11 h 660"/>
                <a:gd name="T6" fmla="*/ 649 w 660"/>
                <a:gd name="T7" fmla="*/ 23 h 660"/>
                <a:gd name="T8" fmla="*/ 657 w 660"/>
                <a:gd name="T9" fmla="*/ 39 h 660"/>
                <a:gd name="T10" fmla="*/ 660 w 660"/>
                <a:gd name="T11" fmla="*/ 57 h 660"/>
                <a:gd name="T12" fmla="*/ 657 w 660"/>
                <a:gd name="T13" fmla="*/ 75 h 660"/>
                <a:gd name="T14" fmla="*/ 649 w 660"/>
                <a:gd name="T15" fmla="*/ 91 h 660"/>
                <a:gd name="T16" fmla="*/ 637 w 660"/>
                <a:gd name="T17" fmla="*/ 103 h 660"/>
                <a:gd name="T18" fmla="*/ 621 w 660"/>
                <a:gd name="T19" fmla="*/ 112 h 660"/>
                <a:gd name="T20" fmla="*/ 603 w 660"/>
                <a:gd name="T21" fmla="*/ 114 h 660"/>
                <a:gd name="T22" fmla="*/ 550 w 660"/>
                <a:gd name="T23" fmla="*/ 117 h 660"/>
                <a:gd name="T24" fmla="*/ 498 w 660"/>
                <a:gd name="T25" fmla="*/ 126 h 660"/>
                <a:gd name="T26" fmla="*/ 448 w 660"/>
                <a:gd name="T27" fmla="*/ 139 h 660"/>
                <a:gd name="T28" fmla="*/ 401 w 660"/>
                <a:gd name="T29" fmla="*/ 158 h 660"/>
                <a:gd name="T30" fmla="*/ 357 w 660"/>
                <a:gd name="T31" fmla="*/ 181 h 660"/>
                <a:gd name="T32" fmla="*/ 315 w 660"/>
                <a:gd name="T33" fmla="*/ 208 h 660"/>
                <a:gd name="T34" fmla="*/ 276 w 660"/>
                <a:gd name="T35" fmla="*/ 241 h 660"/>
                <a:gd name="T36" fmla="*/ 241 w 660"/>
                <a:gd name="T37" fmla="*/ 276 h 660"/>
                <a:gd name="T38" fmla="*/ 209 w 660"/>
                <a:gd name="T39" fmla="*/ 315 h 660"/>
                <a:gd name="T40" fmla="*/ 181 w 660"/>
                <a:gd name="T41" fmla="*/ 356 h 660"/>
                <a:gd name="T42" fmla="*/ 158 w 660"/>
                <a:gd name="T43" fmla="*/ 401 h 660"/>
                <a:gd name="T44" fmla="*/ 139 w 660"/>
                <a:gd name="T45" fmla="*/ 448 h 660"/>
                <a:gd name="T46" fmla="*/ 126 w 660"/>
                <a:gd name="T47" fmla="*/ 498 h 660"/>
                <a:gd name="T48" fmla="*/ 117 w 660"/>
                <a:gd name="T49" fmla="*/ 550 h 660"/>
                <a:gd name="T50" fmla="*/ 115 w 660"/>
                <a:gd name="T51" fmla="*/ 603 h 660"/>
                <a:gd name="T52" fmla="*/ 112 w 660"/>
                <a:gd name="T53" fmla="*/ 621 h 660"/>
                <a:gd name="T54" fmla="*/ 104 w 660"/>
                <a:gd name="T55" fmla="*/ 637 h 660"/>
                <a:gd name="T56" fmla="*/ 91 w 660"/>
                <a:gd name="T57" fmla="*/ 649 h 660"/>
                <a:gd name="T58" fmla="*/ 75 w 660"/>
                <a:gd name="T59" fmla="*/ 657 h 660"/>
                <a:gd name="T60" fmla="*/ 57 w 660"/>
                <a:gd name="T61" fmla="*/ 660 h 660"/>
                <a:gd name="T62" fmla="*/ 39 w 660"/>
                <a:gd name="T63" fmla="*/ 657 h 660"/>
                <a:gd name="T64" fmla="*/ 23 w 660"/>
                <a:gd name="T65" fmla="*/ 649 h 660"/>
                <a:gd name="T66" fmla="*/ 11 w 660"/>
                <a:gd name="T67" fmla="*/ 637 h 660"/>
                <a:gd name="T68" fmla="*/ 3 w 660"/>
                <a:gd name="T69" fmla="*/ 621 h 660"/>
                <a:gd name="T70" fmla="*/ 0 w 660"/>
                <a:gd name="T71" fmla="*/ 603 h 660"/>
                <a:gd name="T72" fmla="*/ 3 w 660"/>
                <a:gd name="T73" fmla="*/ 541 h 660"/>
                <a:gd name="T74" fmla="*/ 12 w 660"/>
                <a:gd name="T75" fmla="*/ 481 h 660"/>
                <a:gd name="T76" fmla="*/ 27 w 660"/>
                <a:gd name="T77" fmla="*/ 423 h 660"/>
                <a:gd name="T78" fmla="*/ 47 w 660"/>
                <a:gd name="T79" fmla="*/ 368 h 660"/>
                <a:gd name="T80" fmla="*/ 72 w 660"/>
                <a:gd name="T81" fmla="*/ 315 h 660"/>
                <a:gd name="T82" fmla="*/ 103 w 660"/>
                <a:gd name="T83" fmla="*/ 266 h 660"/>
                <a:gd name="T84" fmla="*/ 137 w 660"/>
                <a:gd name="T85" fmla="*/ 219 h 660"/>
                <a:gd name="T86" fmla="*/ 176 w 660"/>
                <a:gd name="T87" fmla="*/ 176 h 660"/>
                <a:gd name="T88" fmla="*/ 219 w 660"/>
                <a:gd name="T89" fmla="*/ 137 h 660"/>
                <a:gd name="T90" fmla="*/ 266 w 660"/>
                <a:gd name="T91" fmla="*/ 102 h 660"/>
                <a:gd name="T92" fmla="*/ 316 w 660"/>
                <a:gd name="T93" fmla="*/ 72 h 660"/>
                <a:gd name="T94" fmla="*/ 368 w 660"/>
                <a:gd name="T95" fmla="*/ 47 h 660"/>
                <a:gd name="T96" fmla="*/ 423 w 660"/>
                <a:gd name="T97" fmla="*/ 27 h 660"/>
                <a:gd name="T98" fmla="*/ 481 w 660"/>
                <a:gd name="T99" fmla="*/ 12 h 660"/>
                <a:gd name="T100" fmla="*/ 541 w 660"/>
                <a:gd name="T101" fmla="*/ 3 h 660"/>
                <a:gd name="T102" fmla="*/ 603 w 660"/>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0" h="660">
                  <a:moveTo>
                    <a:pt x="603" y="0"/>
                  </a:moveTo>
                  <a:lnTo>
                    <a:pt x="621" y="2"/>
                  </a:lnTo>
                  <a:lnTo>
                    <a:pt x="637" y="11"/>
                  </a:lnTo>
                  <a:lnTo>
                    <a:pt x="649" y="23"/>
                  </a:lnTo>
                  <a:lnTo>
                    <a:pt x="657" y="39"/>
                  </a:lnTo>
                  <a:lnTo>
                    <a:pt x="660" y="57"/>
                  </a:lnTo>
                  <a:lnTo>
                    <a:pt x="657" y="75"/>
                  </a:lnTo>
                  <a:lnTo>
                    <a:pt x="649" y="91"/>
                  </a:lnTo>
                  <a:lnTo>
                    <a:pt x="637" y="103"/>
                  </a:lnTo>
                  <a:lnTo>
                    <a:pt x="621" y="112"/>
                  </a:lnTo>
                  <a:lnTo>
                    <a:pt x="603" y="114"/>
                  </a:lnTo>
                  <a:lnTo>
                    <a:pt x="550" y="117"/>
                  </a:lnTo>
                  <a:lnTo>
                    <a:pt x="498" y="126"/>
                  </a:lnTo>
                  <a:lnTo>
                    <a:pt x="448" y="139"/>
                  </a:lnTo>
                  <a:lnTo>
                    <a:pt x="401" y="158"/>
                  </a:lnTo>
                  <a:lnTo>
                    <a:pt x="357" y="181"/>
                  </a:lnTo>
                  <a:lnTo>
                    <a:pt x="315" y="208"/>
                  </a:lnTo>
                  <a:lnTo>
                    <a:pt x="276" y="241"/>
                  </a:lnTo>
                  <a:lnTo>
                    <a:pt x="241" y="276"/>
                  </a:lnTo>
                  <a:lnTo>
                    <a:pt x="209" y="315"/>
                  </a:lnTo>
                  <a:lnTo>
                    <a:pt x="181" y="356"/>
                  </a:lnTo>
                  <a:lnTo>
                    <a:pt x="158" y="401"/>
                  </a:lnTo>
                  <a:lnTo>
                    <a:pt x="139" y="448"/>
                  </a:lnTo>
                  <a:lnTo>
                    <a:pt x="126" y="498"/>
                  </a:lnTo>
                  <a:lnTo>
                    <a:pt x="117" y="550"/>
                  </a:lnTo>
                  <a:lnTo>
                    <a:pt x="115" y="603"/>
                  </a:lnTo>
                  <a:lnTo>
                    <a:pt x="112" y="621"/>
                  </a:lnTo>
                  <a:lnTo>
                    <a:pt x="104" y="637"/>
                  </a:lnTo>
                  <a:lnTo>
                    <a:pt x="91" y="649"/>
                  </a:lnTo>
                  <a:lnTo>
                    <a:pt x="75" y="657"/>
                  </a:lnTo>
                  <a:lnTo>
                    <a:pt x="57" y="660"/>
                  </a:lnTo>
                  <a:lnTo>
                    <a:pt x="39" y="657"/>
                  </a:lnTo>
                  <a:lnTo>
                    <a:pt x="23" y="649"/>
                  </a:lnTo>
                  <a:lnTo>
                    <a:pt x="11" y="637"/>
                  </a:lnTo>
                  <a:lnTo>
                    <a:pt x="3" y="621"/>
                  </a:lnTo>
                  <a:lnTo>
                    <a:pt x="0" y="603"/>
                  </a:lnTo>
                  <a:lnTo>
                    <a:pt x="3" y="541"/>
                  </a:lnTo>
                  <a:lnTo>
                    <a:pt x="12" y="481"/>
                  </a:lnTo>
                  <a:lnTo>
                    <a:pt x="27" y="423"/>
                  </a:lnTo>
                  <a:lnTo>
                    <a:pt x="47" y="368"/>
                  </a:lnTo>
                  <a:lnTo>
                    <a:pt x="72" y="315"/>
                  </a:lnTo>
                  <a:lnTo>
                    <a:pt x="103" y="266"/>
                  </a:lnTo>
                  <a:lnTo>
                    <a:pt x="137" y="219"/>
                  </a:lnTo>
                  <a:lnTo>
                    <a:pt x="176" y="176"/>
                  </a:lnTo>
                  <a:lnTo>
                    <a:pt x="219" y="137"/>
                  </a:lnTo>
                  <a:lnTo>
                    <a:pt x="266" y="102"/>
                  </a:lnTo>
                  <a:lnTo>
                    <a:pt x="316" y="72"/>
                  </a:lnTo>
                  <a:lnTo>
                    <a:pt x="368" y="47"/>
                  </a:lnTo>
                  <a:lnTo>
                    <a:pt x="423" y="27"/>
                  </a:lnTo>
                  <a:lnTo>
                    <a:pt x="481" y="12"/>
                  </a:lnTo>
                  <a:lnTo>
                    <a:pt x="541" y="3"/>
                  </a:lnTo>
                  <a:lnTo>
                    <a:pt x="60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4" name="Freeform 50"/>
            <p:cNvSpPr/>
            <p:nvPr/>
          </p:nvSpPr>
          <p:spPr bwMode="auto">
            <a:xfrm>
              <a:off x="9444" y="1593"/>
              <a:ext cx="196" cy="224"/>
            </a:xfrm>
            <a:custGeom>
              <a:avLst/>
              <a:gdLst>
                <a:gd name="T0" fmla="*/ 1094 w 1765"/>
                <a:gd name="T1" fmla="*/ 26 h 2024"/>
                <a:gd name="T2" fmla="*/ 1347 w 1765"/>
                <a:gd name="T3" fmla="*/ 132 h 2024"/>
                <a:gd name="T4" fmla="*/ 1552 w 1765"/>
                <a:gd name="T5" fmla="*/ 308 h 2024"/>
                <a:gd name="T6" fmla="*/ 1696 w 1765"/>
                <a:gd name="T7" fmla="*/ 540 h 2024"/>
                <a:gd name="T8" fmla="*/ 1762 w 1765"/>
                <a:gd name="T9" fmla="*/ 811 h 2024"/>
                <a:gd name="T10" fmla="*/ 1744 w 1765"/>
                <a:gd name="T11" fmla="*/ 1075 h 2024"/>
                <a:gd name="T12" fmla="*/ 1654 w 1765"/>
                <a:gd name="T13" fmla="*/ 1313 h 2024"/>
                <a:gd name="T14" fmla="*/ 1515 w 1765"/>
                <a:gd name="T15" fmla="*/ 1520 h 2024"/>
                <a:gd name="T16" fmla="*/ 1430 w 1765"/>
                <a:gd name="T17" fmla="*/ 1688 h 2024"/>
                <a:gd name="T18" fmla="*/ 1393 w 1765"/>
                <a:gd name="T19" fmla="*/ 1813 h 2024"/>
                <a:gd name="T20" fmla="*/ 1387 w 1765"/>
                <a:gd name="T21" fmla="*/ 1896 h 2024"/>
                <a:gd name="T22" fmla="*/ 1393 w 1765"/>
                <a:gd name="T23" fmla="*/ 1938 h 2024"/>
                <a:gd name="T24" fmla="*/ 1399 w 1765"/>
                <a:gd name="T25" fmla="*/ 1973 h 2024"/>
                <a:gd name="T26" fmla="*/ 1366 w 1765"/>
                <a:gd name="T27" fmla="*/ 2018 h 2024"/>
                <a:gd name="T28" fmla="*/ 1310 w 1765"/>
                <a:gd name="T29" fmla="*/ 2014 h 2024"/>
                <a:gd name="T30" fmla="*/ 1285 w 1765"/>
                <a:gd name="T31" fmla="*/ 1980 h 2024"/>
                <a:gd name="T32" fmla="*/ 1273 w 1765"/>
                <a:gd name="T33" fmla="*/ 1926 h 2024"/>
                <a:gd name="T34" fmla="*/ 1273 w 1765"/>
                <a:gd name="T35" fmla="*/ 1832 h 2024"/>
                <a:gd name="T36" fmla="*/ 1305 w 1765"/>
                <a:gd name="T37" fmla="*/ 1694 h 2024"/>
                <a:gd name="T38" fmla="*/ 1385 w 1765"/>
                <a:gd name="T39" fmla="*/ 1514 h 2024"/>
                <a:gd name="T40" fmla="*/ 1527 w 1765"/>
                <a:gd name="T41" fmla="*/ 1300 h 2024"/>
                <a:gd name="T42" fmla="*/ 1627 w 1765"/>
                <a:gd name="T43" fmla="*/ 1070 h 2024"/>
                <a:gd name="T44" fmla="*/ 1647 w 1765"/>
                <a:gd name="T45" fmla="*/ 813 h 2024"/>
                <a:gd name="T46" fmla="*/ 1575 w 1765"/>
                <a:gd name="T47" fmla="*/ 554 h 2024"/>
                <a:gd name="T48" fmla="*/ 1425 w 1765"/>
                <a:gd name="T49" fmla="*/ 340 h 2024"/>
                <a:gd name="T50" fmla="*/ 1211 w 1765"/>
                <a:gd name="T51" fmla="*/ 188 h 2024"/>
                <a:gd name="T52" fmla="*/ 952 w 1765"/>
                <a:gd name="T53" fmla="*/ 118 h 2024"/>
                <a:gd name="T54" fmla="*/ 678 w 1765"/>
                <a:gd name="T55" fmla="*/ 142 h 2024"/>
                <a:gd name="T56" fmla="*/ 440 w 1765"/>
                <a:gd name="T57" fmla="*/ 256 h 2024"/>
                <a:gd name="T58" fmla="*/ 256 w 1765"/>
                <a:gd name="T59" fmla="*/ 440 h 2024"/>
                <a:gd name="T60" fmla="*/ 142 w 1765"/>
                <a:gd name="T61" fmla="*/ 679 h 2024"/>
                <a:gd name="T62" fmla="*/ 117 w 1765"/>
                <a:gd name="T63" fmla="*/ 946 h 2024"/>
                <a:gd name="T64" fmla="*/ 177 w 1765"/>
                <a:gd name="T65" fmla="*/ 1187 h 2024"/>
                <a:gd name="T66" fmla="*/ 277 w 1765"/>
                <a:gd name="T67" fmla="*/ 1354 h 2024"/>
                <a:gd name="T68" fmla="*/ 407 w 1765"/>
                <a:gd name="T69" fmla="*/ 1566 h 2024"/>
                <a:gd name="T70" fmla="*/ 476 w 1765"/>
                <a:gd name="T71" fmla="*/ 1734 h 2024"/>
                <a:gd name="T72" fmla="*/ 498 w 1765"/>
                <a:gd name="T73" fmla="*/ 1860 h 2024"/>
                <a:gd name="T74" fmla="*/ 494 w 1765"/>
                <a:gd name="T75" fmla="*/ 1944 h 2024"/>
                <a:gd name="T76" fmla="*/ 482 w 1765"/>
                <a:gd name="T77" fmla="*/ 1986 h 2024"/>
                <a:gd name="T78" fmla="*/ 443 w 1765"/>
                <a:gd name="T79" fmla="*/ 2022 h 2024"/>
                <a:gd name="T80" fmla="*/ 390 w 1765"/>
                <a:gd name="T81" fmla="*/ 2010 h 2024"/>
                <a:gd name="T82" fmla="*/ 371 w 1765"/>
                <a:gd name="T83" fmla="*/ 1957 h 2024"/>
                <a:gd name="T84" fmla="*/ 378 w 1765"/>
                <a:gd name="T85" fmla="*/ 1931 h 2024"/>
                <a:gd name="T86" fmla="*/ 382 w 1765"/>
                <a:gd name="T87" fmla="*/ 1880 h 2024"/>
                <a:gd name="T88" fmla="*/ 370 w 1765"/>
                <a:gd name="T89" fmla="*/ 1788 h 2024"/>
                <a:gd name="T90" fmla="*/ 322 w 1765"/>
                <a:gd name="T91" fmla="*/ 1654 h 2024"/>
                <a:gd name="T92" fmla="*/ 222 w 1765"/>
                <a:gd name="T93" fmla="*/ 1476 h 2024"/>
                <a:gd name="T94" fmla="*/ 112 w 1765"/>
                <a:gd name="T95" fmla="*/ 1315 h 2024"/>
                <a:gd name="T96" fmla="*/ 21 w 1765"/>
                <a:gd name="T97" fmla="*/ 1076 h 2024"/>
                <a:gd name="T98" fmla="*/ 3 w 1765"/>
                <a:gd name="T99" fmla="*/ 811 h 2024"/>
                <a:gd name="T100" fmla="*/ 69 w 1765"/>
                <a:gd name="T101" fmla="*/ 540 h 2024"/>
                <a:gd name="T102" fmla="*/ 213 w 1765"/>
                <a:gd name="T103" fmla="*/ 308 h 2024"/>
                <a:gd name="T104" fmla="*/ 417 w 1765"/>
                <a:gd name="T105" fmla="*/ 132 h 2024"/>
                <a:gd name="T106" fmla="*/ 670 w 1765"/>
                <a:gd name="T107" fmla="*/ 26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5" h="2024">
                  <a:moveTo>
                    <a:pt x="882" y="0"/>
                  </a:moveTo>
                  <a:lnTo>
                    <a:pt x="954" y="3"/>
                  </a:lnTo>
                  <a:lnTo>
                    <a:pt x="1025" y="12"/>
                  </a:lnTo>
                  <a:lnTo>
                    <a:pt x="1094" y="26"/>
                  </a:lnTo>
                  <a:lnTo>
                    <a:pt x="1161" y="45"/>
                  </a:lnTo>
                  <a:lnTo>
                    <a:pt x="1225" y="69"/>
                  </a:lnTo>
                  <a:lnTo>
                    <a:pt x="1287" y="98"/>
                  </a:lnTo>
                  <a:lnTo>
                    <a:pt x="1347" y="132"/>
                  </a:lnTo>
                  <a:lnTo>
                    <a:pt x="1403" y="170"/>
                  </a:lnTo>
                  <a:lnTo>
                    <a:pt x="1456" y="212"/>
                  </a:lnTo>
                  <a:lnTo>
                    <a:pt x="1506" y="259"/>
                  </a:lnTo>
                  <a:lnTo>
                    <a:pt x="1552" y="308"/>
                  </a:lnTo>
                  <a:lnTo>
                    <a:pt x="1595" y="361"/>
                  </a:lnTo>
                  <a:lnTo>
                    <a:pt x="1633" y="418"/>
                  </a:lnTo>
                  <a:lnTo>
                    <a:pt x="1666" y="477"/>
                  </a:lnTo>
                  <a:lnTo>
                    <a:pt x="1696" y="540"/>
                  </a:lnTo>
                  <a:lnTo>
                    <a:pt x="1720" y="604"/>
                  </a:lnTo>
                  <a:lnTo>
                    <a:pt x="1739" y="671"/>
                  </a:lnTo>
                  <a:lnTo>
                    <a:pt x="1753" y="739"/>
                  </a:lnTo>
                  <a:lnTo>
                    <a:pt x="1762" y="811"/>
                  </a:lnTo>
                  <a:lnTo>
                    <a:pt x="1765" y="883"/>
                  </a:lnTo>
                  <a:lnTo>
                    <a:pt x="1762" y="947"/>
                  </a:lnTo>
                  <a:lnTo>
                    <a:pt x="1756" y="1011"/>
                  </a:lnTo>
                  <a:lnTo>
                    <a:pt x="1744" y="1075"/>
                  </a:lnTo>
                  <a:lnTo>
                    <a:pt x="1728" y="1137"/>
                  </a:lnTo>
                  <a:lnTo>
                    <a:pt x="1708" y="1197"/>
                  </a:lnTo>
                  <a:lnTo>
                    <a:pt x="1683" y="1255"/>
                  </a:lnTo>
                  <a:lnTo>
                    <a:pt x="1654" y="1313"/>
                  </a:lnTo>
                  <a:lnTo>
                    <a:pt x="1621" y="1368"/>
                  </a:lnTo>
                  <a:lnTo>
                    <a:pt x="1583" y="1420"/>
                  </a:lnTo>
                  <a:lnTo>
                    <a:pt x="1546" y="1471"/>
                  </a:lnTo>
                  <a:lnTo>
                    <a:pt x="1515" y="1520"/>
                  </a:lnTo>
                  <a:lnTo>
                    <a:pt x="1488" y="1567"/>
                  </a:lnTo>
                  <a:lnTo>
                    <a:pt x="1465" y="1610"/>
                  </a:lnTo>
                  <a:lnTo>
                    <a:pt x="1446" y="1650"/>
                  </a:lnTo>
                  <a:lnTo>
                    <a:pt x="1430" y="1688"/>
                  </a:lnTo>
                  <a:lnTo>
                    <a:pt x="1417" y="1723"/>
                  </a:lnTo>
                  <a:lnTo>
                    <a:pt x="1407" y="1755"/>
                  </a:lnTo>
                  <a:lnTo>
                    <a:pt x="1399" y="1785"/>
                  </a:lnTo>
                  <a:lnTo>
                    <a:pt x="1393" y="1813"/>
                  </a:lnTo>
                  <a:lnTo>
                    <a:pt x="1390" y="1838"/>
                  </a:lnTo>
                  <a:lnTo>
                    <a:pt x="1388" y="1860"/>
                  </a:lnTo>
                  <a:lnTo>
                    <a:pt x="1387" y="1879"/>
                  </a:lnTo>
                  <a:lnTo>
                    <a:pt x="1387" y="1896"/>
                  </a:lnTo>
                  <a:lnTo>
                    <a:pt x="1388" y="1910"/>
                  </a:lnTo>
                  <a:lnTo>
                    <a:pt x="1390" y="1922"/>
                  </a:lnTo>
                  <a:lnTo>
                    <a:pt x="1392" y="1931"/>
                  </a:lnTo>
                  <a:lnTo>
                    <a:pt x="1393" y="1938"/>
                  </a:lnTo>
                  <a:lnTo>
                    <a:pt x="1394" y="1942"/>
                  </a:lnTo>
                  <a:lnTo>
                    <a:pt x="1395" y="1943"/>
                  </a:lnTo>
                  <a:lnTo>
                    <a:pt x="1399" y="1958"/>
                  </a:lnTo>
                  <a:lnTo>
                    <a:pt x="1399" y="1973"/>
                  </a:lnTo>
                  <a:lnTo>
                    <a:pt x="1396" y="1987"/>
                  </a:lnTo>
                  <a:lnTo>
                    <a:pt x="1389" y="2000"/>
                  </a:lnTo>
                  <a:lnTo>
                    <a:pt x="1379" y="2010"/>
                  </a:lnTo>
                  <a:lnTo>
                    <a:pt x="1366" y="2018"/>
                  </a:lnTo>
                  <a:lnTo>
                    <a:pt x="1351" y="2023"/>
                  </a:lnTo>
                  <a:lnTo>
                    <a:pt x="1337" y="2023"/>
                  </a:lnTo>
                  <a:lnTo>
                    <a:pt x="1323" y="2020"/>
                  </a:lnTo>
                  <a:lnTo>
                    <a:pt x="1310" y="2014"/>
                  </a:lnTo>
                  <a:lnTo>
                    <a:pt x="1298" y="2004"/>
                  </a:lnTo>
                  <a:lnTo>
                    <a:pt x="1290" y="1991"/>
                  </a:lnTo>
                  <a:lnTo>
                    <a:pt x="1288" y="1987"/>
                  </a:lnTo>
                  <a:lnTo>
                    <a:pt x="1285" y="1980"/>
                  </a:lnTo>
                  <a:lnTo>
                    <a:pt x="1282" y="1970"/>
                  </a:lnTo>
                  <a:lnTo>
                    <a:pt x="1279" y="1958"/>
                  </a:lnTo>
                  <a:lnTo>
                    <a:pt x="1276" y="1944"/>
                  </a:lnTo>
                  <a:lnTo>
                    <a:pt x="1273" y="1926"/>
                  </a:lnTo>
                  <a:lnTo>
                    <a:pt x="1271" y="1907"/>
                  </a:lnTo>
                  <a:lnTo>
                    <a:pt x="1270" y="1884"/>
                  </a:lnTo>
                  <a:lnTo>
                    <a:pt x="1271" y="1859"/>
                  </a:lnTo>
                  <a:lnTo>
                    <a:pt x="1273" y="1832"/>
                  </a:lnTo>
                  <a:lnTo>
                    <a:pt x="1277" y="1801"/>
                  </a:lnTo>
                  <a:lnTo>
                    <a:pt x="1283" y="1768"/>
                  </a:lnTo>
                  <a:lnTo>
                    <a:pt x="1292" y="1732"/>
                  </a:lnTo>
                  <a:lnTo>
                    <a:pt x="1305" y="1694"/>
                  </a:lnTo>
                  <a:lnTo>
                    <a:pt x="1320" y="1653"/>
                  </a:lnTo>
                  <a:lnTo>
                    <a:pt x="1338" y="1610"/>
                  </a:lnTo>
                  <a:lnTo>
                    <a:pt x="1360" y="1564"/>
                  </a:lnTo>
                  <a:lnTo>
                    <a:pt x="1385" y="1514"/>
                  </a:lnTo>
                  <a:lnTo>
                    <a:pt x="1416" y="1463"/>
                  </a:lnTo>
                  <a:lnTo>
                    <a:pt x="1450" y="1408"/>
                  </a:lnTo>
                  <a:lnTo>
                    <a:pt x="1490" y="1352"/>
                  </a:lnTo>
                  <a:lnTo>
                    <a:pt x="1527" y="1300"/>
                  </a:lnTo>
                  <a:lnTo>
                    <a:pt x="1559" y="1244"/>
                  </a:lnTo>
                  <a:lnTo>
                    <a:pt x="1587" y="1188"/>
                  </a:lnTo>
                  <a:lnTo>
                    <a:pt x="1610" y="1130"/>
                  </a:lnTo>
                  <a:lnTo>
                    <a:pt x="1627" y="1070"/>
                  </a:lnTo>
                  <a:lnTo>
                    <a:pt x="1640" y="1008"/>
                  </a:lnTo>
                  <a:lnTo>
                    <a:pt x="1648" y="946"/>
                  </a:lnTo>
                  <a:lnTo>
                    <a:pt x="1650" y="883"/>
                  </a:lnTo>
                  <a:lnTo>
                    <a:pt x="1647" y="813"/>
                  </a:lnTo>
                  <a:lnTo>
                    <a:pt x="1638" y="744"/>
                  </a:lnTo>
                  <a:lnTo>
                    <a:pt x="1623" y="679"/>
                  </a:lnTo>
                  <a:lnTo>
                    <a:pt x="1602" y="615"/>
                  </a:lnTo>
                  <a:lnTo>
                    <a:pt x="1575" y="554"/>
                  </a:lnTo>
                  <a:lnTo>
                    <a:pt x="1545" y="495"/>
                  </a:lnTo>
                  <a:lnTo>
                    <a:pt x="1509" y="440"/>
                  </a:lnTo>
                  <a:lnTo>
                    <a:pt x="1469" y="388"/>
                  </a:lnTo>
                  <a:lnTo>
                    <a:pt x="1425" y="340"/>
                  </a:lnTo>
                  <a:lnTo>
                    <a:pt x="1377" y="296"/>
                  </a:lnTo>
                  <a:lnTo>
                    <a:pt x="1325" y="256"/>
                  </a:lnTo>
                  <a:lnTo>
                    <a:pt x="1269" y="219"/>
                  </a:lnTo>
                  <a:lnTo>
                    <a:pt x="1211" y="188"/>
                  </a:lnTo>
                  <a:lnTo>
                    <a:pt x="1150" y="163"/>
                  </a:lnTo>
                  <a:lnTo>
                    <a:pt x="1086" y="142"/>
                  </a:lnTo>
                  <a:lnTo>
                    <a:pt x="1020" y="127"/>
                  </a:lnTo>
                  <a:lnTo>
                    <a:pt x="952" y="118"/>
                  </a:lnTo>
                  <a:lnTo>
                    <a:pt x="882" y="115"/>
                  </a:lnTo>
                  <a:lnTo>
                    <a:pt x="813" y="118"/>
                  </a:lnTo>
                  <a:lnTo>
                    <a:pt x="744" y="127"/>
                  </a:lnTo>
                  <a:lnTo>
                    <a:pt x="678" y="142"/>
                  </a:lnTo>
                  <a:lnTo>
                    <a:pt x="615" y="163"/>
                  </a:lnTo>
                  <a:lnTo>
                    <a:pt x="554" y="188"/>
                  </a:lnTo>
                  <a:lnTo>
                    <a:pt x="496" y="219"/>
                  </a:lnTo>
                  <a:lnTo>
                    <a:pt x="440" y="256"/>
                  </a:lnTo>
                  <a:lnTo>
                    <a:pt x="388" y="296"/>
                  </a:lnTo>
                  <a:lnTo>
                    <a:pt x="340" y="340"/>
                  </a:lnTo>
                  <a:lnTo>
                    <a:pt x="296" y="388"/>
                  </a:lnTo>
                  <a:lnTo>
                    <a:pt x="256" y="440"/>
                  </a:lnTo>
                  <a:lnTo>
                    <a:pt x="220" y="495"/>
                  </a:lnTo>
                  <a:lnTo>
                    <a:pt x="188" y="554"/>
                  </a:lnTo>
                  <a:lnTo>
                    <a:pt x="163" y="615"/>
                  </a:lnTo>
                  <a:lnTo>
                    <a:pt x="142" y="679"/>
                  </a:lnTo>
                  <a:lnTo>
                    <a:pt x="127" y="744"/>
                  </a:lnTo>
                  <a:lnTo>
                    <a:pt x="118" y="813"/>
                  </a:lnTo>
                  <a:lnTo>
                    <a:pt x="115" y="883"/>
                  </a:lnTo>
                  <a:lnTo>
                    <a:pt x="117" y="946"/>
                  </a:lnTo>
                  <a:lnTo>
                    <a:pt x="125" y="1008"/>
                  </a:lnTo>
                  <a:lnTo>
                    <a:pt x="137" y="1070"/>
                  </a:lnTo>
                  <a:lnTo>
                    <a:pt x="155" y="1129"/>
                  </a:lnTo>
                  <a:lnTo>
                    <a:pt x="177" y="1187"/>
                  </a:lnTo>
                  <a:lnTo>
                    <a:pt x="205" y="1243"/>
                  </a:lnTo>
                  <a:lnTo>
                    <a:pt x="236" y="1297"/>
                  </a:lnTo>
                  <a:lnTo>
                    <a:pt x="273" y="1349"/>
                  </a:lnTo>
                  <a:lnTo>
                    <a:pt x="277" y="1354"/>
                  </a:lnTo>
                  <a:lnTo>
                    <a:pt x="316" y="1411"/>
                  </a:lnTo>
                  <a:lnTo>
                    <a:pt x="351" y="1465"/>
                  </a:lnTo>
                  <a:lnTo>
                    <a:pt x="381" y="1516"/>
                  </a:lnTo>
                  <a:lnTo>
                    <a:pt x="407" y="1566"/>
                  </a:lnTo>
                  <a:lnTo>
                    <a:pt x="429" y="1612"/>
                  </a:lnTo>
                  <a:lnTo>
                    <a:pt x="448" y="1655"/>
                  </a:lnTo>
                  <a:lnTo>
                    <a:pt x="463" y="1696"/>
                  </a:lnTo>
                  <a:lnTo>
                    <a:pt x="476" y="1734"/>
                  </a:lnTo>
                  <a:lnTo>
                    <a:pt x="485" y="1769"/>
                  </a:lnTo>
                  <a:lnTo>
                    <a:pt x="491" y="1803"/>
                  </a:lnTo>
                  <a:lnTo>
                    <a:pt x="496" y="1833"/>
                  </a:lnTo>
                  <a:lnTo>
                    <a:pt x="498" y="1860"/>
                  </a:lnTo>
                  <a:lnTo>
                    <a:pt x="499" y="1885"/>
                  </a:lnTo>
                  <a:lnTo>
                    <a:pt x="498" y="1907"/>
                  </a:lnTo>
                  <a:lnTo>
                    <a:pt x="496" y="1927"/>
                  </a:lnTo>
                  <a:lnTo>
                    <a:pt x="494" y="1944"/>
                  </a:lnTo>
                  <a:lnTo>
                    <a:pt x="491" y="1958"/>
                  </a:lnTo>
                  <a:lnTo>
                    <a:pt x="488" y="1970"/>
                  </a:lnTo>
                  <a:lnTo>
                    <a:pt x="485" y="1980"/>
                  </a:lnTo>
                  <a:lnTo>
                    <a:pt x="482" y="1986"/>
                  </a:lnTo>
                  <a:lnTo>
                    <a:pt x="480" y="1991"/>
                  </a:lnTo>
                  <a:lnTo>
                    <a:pt x="470" y="2005"/>
                  </a:lnTo>
                  <a:lnTo>
                    <a:pt x="458" y="2015"/>
                  </a:lnTo>
                  <a:lnTo>
                    <a:pt x="443" y="2022"/>
                  </a:lnTo>
                  <a:lnTo>
                    <a:pt x="427" y="2024"/>
                  </a:lnTo>
                  <a:lnTo>
                    <a:pt x="415" y="2023"/>
                  </a:lnTo>
                  <a:lnTo>
                    <a:pt x="403" y="2018"/>
                  </a:lnTo>
                  <a:lnTo>
                    <a:pt x="390" y="2010"/>
                  </a:lnTo>
                  <a:lnTo>
                    <a:pt x="380" y="1999"/>
                  </a:lnTo>
                  <a:lnTo>
                    <a:pt x="373" y="1986"/>
                  </a:lnTo>
                  <a:lnTo>
                    <a:pt x="370" y="1972"/>
                  </a:lnTo>
                  <a:lnTo>
                    <a:pt x="371" y="1957"/>
                  </a:lnTo>
                  <a:lnTo>
                    <a:pt x="375" y="1942"/>
                  </a:lnTo>
                  <a:lnTo>
                    <a:pt x="376" y="1941"/>
                  </a:lnTo>
                  <a:lnTo>
                    <a:pt x="377" y="1937"/>
                  </a:lnTo>
                  <a:lnTo>
                    <a:pt x="378" y="1931"/>
                  </a:lnTo>
                  <a:lnTo>
                    <a:pt x="380" y="1922"/>
                  </a:lnTo>
                  <a:lnTo>
                    <a:pt x="381" y="1911"/>
                  </a:lnTo>
                  <a:lnTo>
                    <a:pt x="382" y="1897"/>
                  </a:lnTo>
                  <a:lnTo>
                    <a:pt x="382" y="1880"/>
                  </a:lnTo>
                  <a:lnTo>
                    <a:pt x="381" y="1861"/>
                  </a:lnTo>
                  <a:lnTo>
                    <a:pt x="379" y="1840"/>
                  </a:lnTo>
                  <a:lnTo>
                    <a:pt x="375" y="1816"/>
                  </a:lnTo>
                  <a:lnTo>
                    <a:pt x="370" y="1788"/>
                  </a:lnTo>
                  <a:lnTo>
                    <a:pt x="362" y="1758"/>
                  </a:lnTo>
                  <a:lnTo>
                    <a:pt x="351" y="1726"/>
                  </a:lnTo>
                  <a:lnTo>
                    <a:pt x="338" y="1691"/>
                  </a:lnTo>
                  <a:lnTo>
                    <a:pt x="322" y="1654"/>
                  </a:lnTo>
                  <a:lnTo>
                    <a:pt x="303" y="1614"/>
                  </a:lnTo>
                  <a:lnTo>
                    <a:pt x="280" y="1571"/>
                  </a:lnTo>
                  <a:lnTo>
                    <a:pt x="253" y="1525"/>
                  </a:lnTo>
                  <a:lnTo>
                    <a:pt x="222" y="1476"/>
                  </a:lnTo>
                  <a:lnTo>
                    <a:pt x="186" y="1426"/>
                  </a:lnTo>
                  <a:lnTo>
                    <a:pt x="184" y="1423"/>
                  </a:lnTo>
                  <a:lnTo>
                    <a:pt x="146" y="1370"/>
                  </a:lnTo>
                  <a:lnTo>
                    <a:pt x="112" y="1315"/>
                  </a:lnTo>
                  <a:lnTo>
                    <a:pt x="83" y="1257"/>
                  </a:lnTo>
                  <a:lnTo>
                    <a:pt x="58" y="1199"/>
                  </a:lnTo>
                  <a:lnTo>
                    <a:pt x="37" y="1138"/>
                  </a:lnTo>
                  <a:lnTo>
                    <a:pt x="21" y="1076"/>
                  </a:lnTo>
                  <a:lnTo>
                    <a:pt x="9" y="1012"/>
                  </a:lnTo>
                  <a:lnTo>
                    <a:pt x="2" y="948"/>
                  </a:lnTo>
                  <a:lnTo>
                    <a:pt x="0" y="883"/>
                  </a:lnTo>
                  <a:lnTo>
                    <a:pt x="3" y="811"/>
                  </a:lnTo>
                  <a:lnTo>
                    <a:pt x="11" y="739"/>
                  </a:lnTo>
                  <a:lnTo>
                    <a:pt x="25" y="671"/>
                  </a:lnTo>
                  <a:lnTo>
                    <a:pt x="45" y="604"/>
                  </a:lnTo>
                  <a:lnTo>
                    <a:pt x="69" y="540"/>
                  </a:lnTo>
                  <a:lnTo>
                    <a:pt x="98" y="477"/>
                  </a:lnTo>
                  <a:lnTo>
                    <a:pt x="132" y="418"/>
                  </a:lnTo>
                  <a:lnTo>
                    <a:pt x="170" y="361"/>
                  </a:lnTo>
                  <a:lnTo>
                    <a:pt x="213" y="308"/>
                  </a:lnTo>
                  <a:lnTo>
                    <a:pt x="259" y="259"/>
                  </a:lnTo>
                  <a:lnTo>
                    <a:pt x="308" y="212"/>
                  </a:lnTo>
                  <a:lnTo>
                    <a:pt x="361" y="170"/>
                  </a:lnTo>
                  <a:lnTo>
                    <a:pt x="417" y="132"/>
                  </a:lnTo>
                  <a:lnTo>
                    <a:pt x="477" y="98"/>
                  </a:lnTo>
                  <a:lnTo>
                    <a:pt x="539" y="69"/>
                  </a:lnTo>
                  <a:lnTo>
                    <a:pt x="604" y="45"/>
                  </a:lnTo>
                  <a:lnTo>
                    <a:pt x="670" y="26"/>
                  </a:lnTo>
                  <a:lnTo>
                    <a:pt x="739" y="12"/>
                  </a:lnTo>
                  <a:lnTo>
                    <a:pt x="810" y="3"/>
                  </a:lnTo>
                  <a:lnTo>
                    <a:pt x="882"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5" name="Freeform 51"/>
            <p:cNvSpPr>
              <a:spLocks noEditPoints="1"/>
            </p:cNvSpPr>
            <p:nvPr/>
          </p:nvSpPr>
          <p:spPr bwMode="auto">
            <a:xfrm>
              <a:off x="9482" y="1821"/>
              <a:ext cx="118" cy="37"/>
            </a:xfrm>
            <a:custGeom>
              <a:avLst/>
              <a:gdLst>
                <a:gd name="T0" fmla="*/ 142 w 1060"/>
                <a:gd name="T1" fmla="*/ 115 h 332"/>
                <a:gd name="T2" fmla="*/ 131 w 1060"/>
                <a:gd name="T3" fmla="*/ 117 h 332"/>
                <a:gd name="T4" fmla="*/ 123 w 1060"/>
                <a:gd name="T5" fmla="*/ 123 h 332"/>
                <a:gd name="T6" fmla="*/ 117 w 1060"/>
                <a:gd name="T7" fmla="*/ 131 h 332"/>
                <a:gd name="T8" fmla="*/ 115 w 1060"/>
                <a:gd name="T9" fmla="*/ 141 h 332"/>
                <a:gd name="T10" fmla="*/ 115 w 1060"/>
                <a:gd name="T11" fmla="*/ 190 h 332"/>
                <a:gd name="T12" fmla="*/ 117 w 1060"/>
                <a:gd name="T13" fmla="*/ 200 h 332"/>
                <a:gd name="T14" fmla="*/ 123 w 1060"/>
                <a:gd name="T15" fmla="*/ 209 h 332"/>
                <a:gd name="T16" fmla="*/ 131 w 1060"/>
                <a:gd name="T17" fmla="*/ 214 h 332"/>
                <a:gd name="T18" fmla="*/ 142 w 1060"/>
                <a:gd name="T19" fmla="*/ 216 h 332"/>
                <a:gd name="T20" fmla="*/ 918 w 1060"/>
                <a:gd name="T21" fmla="*/ 216 h 332"/>
                <a:gd name="T22" fmla="*/ 928 w 1060"/>
                <a:gd name="T23" fmla="*/ 214 h 332"/>
                <a:gd name="T24" fmla="*/ 936 w 1060"/>
                <a:gd name="T25" fmla="*/ 209 h 332"/>
                <a:gd name="T26" fmla="*/ 942 w 1060"/>
                <a:gd name="T27" fmla="*/ 200 h 332"/>
                <a:gd name="T28" fmla="*/ 944 w 1060"/>
                <a:gd name="T29" fmla="*/ 190 h 332"/>
                <a:gd name="T30" fmla="*/ 944 w 1060"/>
                <a:gd name="T31" fmla="*/ 141 h 332"/>
                <a:gd name="T32" fmla="*/ 942 w 1060"/>
                <a:gd name="T33" fmla="*/ 131 h 332"/>
                <a:gd name="T34" fmla="*/ 936 w 1060"/>
                <a:gd name="T35" fmla="*/ 123 h 332"/>
                <a:gd name="T36" fmla="*/ 928 w 1060"/>
                <a:gd name="T37" fmla="*/ 117 h 332"/>
                <a:gd name="T38" fmla="*/ 918 w 1060"/>
                <a:gd name="T39" fmla="*/ 115 h 332"/>
                <a:gd name="T40" fmla="*/ 142 w 1060"/>
                <a:gd name="T41" fmla="*/ 115 h 332"/>
                <a:gd name="T42" fmla="*/ 142 w 1060"/>
                <a:gd name="T43" fmla="*/ 0 h 332"/>
                <a:gd name="T44" fmla="*/ 917 w 1060"/>
                <a:gd name="T45" fmla="*/ 0 h 332"/>
                <a:gd name="T46" fmla="*/ 946 w 1060"/>
                <a:gd name="T47" fmla="*/ 3 h 332"/>
                <a:gd name="T48" fmla="*/ 973 w 1060"/>
                <a:gd name="T49" fmla="*/ 11 h 332"/>
                <a:gd name="T50" fmla="*/ 997 w 1060"/>
                <a:gd name="T51" fmla="*/ 24 h 332"/>
                <a:gd name="T52" fmla="*/ 1018 w 1060"/>
                <a:gd name="T53" fmla="*/ 41 h 332"/>
                <a:gd name="T54" fmla="*/ 1035 w 1060"/>
                <a:gd name="T55" fmla="*/ 62 h 332"/>
                <a:gd name="T56" fmla="*/ 1049 w 1060"/>
                <a:gd name="T57" fmla="*/ 86 h 332"/>
                <a:gd name="T58" fmla="*/ 1057 w 1060"/>
                <a:gd name="T59" fmla="*/ 113 h 332"/>
                <a:gd name="T60" fmla="*/ 1060 w 1060"/>
                <a:gd name="T61" fmla="*/ 141 h 332"/>
                <a:gd name="T62" fmla="*/ 1060 w 1060"/>
                <a:gd name="T63" fmla="*/ 190 h 332"/>
                <a:gd name="T64" fmla="*/ 1057 w 1060"/>
                <a:gd name="T65" fmla="*/ 218 h 332"/>
                <a:gd name="T66" fmla="*/ 1049 w 1060"/>
                <a:gd name="T67" fmla="*/ 245 h 332"/>
                <a:gd name="T68" fmla="*/ 1036 w 1060"/>
                <a:gd name="T69" fmla="*/ 270 h 332"/>
                <a:gd name="T70" fmla="*/ 1018 w 1060"/>
                <a:gd name="T71" fmla="*/ 291 h 332"/>
                <a:gd name="T72" fmla="*/ 997 w 1060"/>
                <a:gd name="T73" fmla="*/ 308 h 332"/>
                <a:gd name="T74" fmla="*/ 973 w 1060"/>
                <a:gd name="T75" fmla="*/ 321 h 332"/>
                <a:gd name="T76" fmla="*/ 946 w 1060"/>
                <a:gd name="T77" fmla="*/ 329 h 332"/>
                <a:gd name="T78" fmla="*/ 918 w 1060"/>
                <a:gd name="T79" fmla="*/ 332 h 332"/>
                <a:gd name="T80" fmla="*/ 142 w 1060"/>
                <a:gd name="T81" fmla="*/ 332 h 332"/>
                <a:gd name="T82" fmla="*/ 113 w 1060"/>
                <a:gd name="T83" fmla="*/ 329 h 332"/>
                <a:gd name="T84" fmla="*/ 86 w 1060"/>
                <a:gd name="T85" fmla="*/ 321 h 332"/>
                <a:gd name="T86" fmla="*/ 62 w 1060"/>
                <a:gd name="T87" fmla="*/ 308 h 332"/>
                <a:gd name="T88" fmla="*/ 41 w 1060"/>
                <a:gd name="T89" fmla="*/ 291 h 332"/>
                <a:gd name="T90" fmla="*/ 24 w 1060"/>
                <a:gd name="T91" fmla="*/ 270 h 332"/>
                <a:gd name="T92" fmla="*/ 11 w 1060"/>
                <a:gd name="T93" fmla="*/ 245 h 332"/>
                <a:gd name="T94" fmla="*/ 3 w 1060"/>
                <a:gd name="T95" fmla="*/ 218 h 332"/>
                <a:gd name="T96" fmla="*/ 0 w 1060"/>
                <a:gd name="T97" fmla="*/ 190 h 332"/>
                <a:gd name="T98" fmla="*/ 0 w 1060"/>
                <a:gd name="T99" fmla="*/ 141 h 332"/>
                <a:gd name="T100" fmla="*/ 3 w 1060"/>
                <a:gd name="T101" fmla="*/ 113 h 332"/>
                <a:gd name="T102" fmla="*/ 11 w 1060"/>
                <a:gd name="T103" fmla="*/ 86 h 332"/>
                <a:gd name="T104" fmla="*/ 24 w 1060"/>
                <a:gd name="T105" fmla="*/ 62 h 332"/>
                <a:gd name="T106" fmla="*/ 41 w 1060"/>
                <a:gd name="T107" fmla="*/ 41 h 332"/>
                <a:gd name="T108" fmla="*/ 62 w 1060"/>
                <a:gd name="T109" fmla="*/ 24 h 332"/>
                <a:gd name="T110" fmla="*/ 86 w 1060"/>
                <a:gd name="T111" fmla="*/ 11 h 332"/>
                <a:gd name="T112" fmla="*/ 113 w 1060"/>
                <a:gd name="T113" fmla="*/ 3 h 332"/>
                <a:gd name="T114" fmla="*/ 142 w 1060"/>
                <a:gd name="T11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0" h="332">
                  <a:moveTo>
                    <a:pt x="142" y="115"/>
                  </a:moveTo>
                  <a:lnTo>
                    <a:pt x="131" y="117"/>
                  </a:lnTo>
                  <a:lnTo>
                    <a:pt x="123" y="123"/>
                  </a:lnTo>
                  <a:lnTo>
                    <a:pt x="117" y="131"/>
                  </a:lnTo>
                  <a:lnTo>
                    <a:pt x="115" y="141"/>
                  </a:lnTo>
                  <a:lnTo>
                    <a:pt x="115" y="190"/>
                  </a:lnTo>
                  <a:lnTo>
                    <a:pt x="117" y="200"/>
                  </a:lnTo>
                  <a:lnTo>
                    <a:pt x="123" y="209"/>
                  </a:lnTo>
                  <a:lnTo>
                    <a:pt x="131" y="214"/>
                  </a:lnTo>
                  <a:lnTo>
                    <a:pt x="142" y="216"/>
                  </a:lnTo>
                  <a:lnTo>
                    <a:pt x="918" y="216"/>
                  </a:lnTo>
                  <a:lnTo>
                    <a:pt x="928" y="214"/>
                  </a:lnTo>
                  <a:lnTo>
                    <a:pt x="936" y="209"/>
                  </a:lnTo>
                  <a:lnTo>
                    <a:pt x="942" y="200"/>
                  </a:lnTo>
                  <a:lnTo>
                    <a:pt x="944" y="190"/>
                  </a:lnTo>
                  <a:lnTo>
                    <a:pt x="944" y="141"/>
                  </a:lnTo>
                  <a:lnTo>
                    <a:pt x="942" y="131"/>
                  </a:lnTo>
                  <a:lnTo>
                    <a:pt x="936" y="123"/>
                  </a:lnTo>
                  <a:lnTo>
                    <a:pt x="928" y="117"/>
                  </a:lnTo>
                  <a:lnTo>
                    <a:pt x="918" y="115"/>
                  </a:lnTo>
                  <a:lnTo>
                    <a:pt x="142" y="115"/>
                  </a:lnTo>
                  <a:close/>
                  <a:moveTo>
                    <a:pt x="142" y="0"/>
                  </a:moveTo>
                  <a:lnTo>
                    <a:pt x="917" y="0"/>
                  </a:lnTo>
                  <a:lnTo>
                    <a:pt x="946" y="3"/>
                  </a:lnTo>
                  <a:lnTo>
                    <a:pt x="973" y="11"/>
                  </a:lnTo>
                  <a:lnTo>
                    <a:pt x="997" y="24"/>
                  </a:lnTo>
                  <a:lnTo>
                    <a:pt x="1018" y="41"/>
                  </a:lnTo>
                  <a:lnTo>
                    <a:pt x="1035" y="62"/>
                  </a:lnTo>
                  <a:lnTo>
                    <a:pt x="1049" y="86"/>
                  </a:lnTo>
                  <a:lnTo>
                    <a:pt x="1057" y="113"/>
                  </a:lnTo>
                  <a:lnTo>
                    <a:pt x="1060" y="141"/>
                  </a:lnTo>
                  <a:lnTo>
                    <a:pt x="1060" y="190"/>
                  </a:lnTo>
                  <a:lnTo>
                    <a:pt x="1057" y="218"/>
                  </a:lnTo>
                  <a:lnTo>
                    <a:pt x="1049" y="245"/>
                  </a:lnTo>
                  <a:lnTo>
                    <a:pt x="1036" y="270"/>
                  </a:lnTo>
                  <a:lnTo>
                    <a:pt x="1018" y="291"/>
                  </a:lnTo>
                  <a:lnTo>
                    <a:pt x="997" y="308"/>
                  </a:lnTo>
                  <a:lnTo>
                    <a:pt x="973" y="321"/>
                  </a:lnTo>
                  <a:lnTo>
                    <a:pt x="946" y="329"/>
                  </a:lnTo>
                  <a:lnTo>
                    <a:pt x="918" y="332"/>
                  </a:lnTo>
                  <a:lnTo>
                    <a:pt x="142" y="332"/>
                  </a:lnTo>
                  <a:lnTo>
                    <a:pt x="113" y="329"/>
                  </a:lnTo>
                  <a:lnTo>
                    <a:pt x="86" y="321"/>
                  </a:lnTo>
                  <a:lnTo>
                    <a:pt x="62" y="308"/>
                  </a:lnTo>
                  <a:lnTo>
                    <a:pt x="41" y="291"/>
                  </a:lnTo>
                  <a:lnTo>
                    <a:pt x="24" y="270"/>
                  </a:lnTo>
                  <a:lnTo>
                    <a:pt x="11" y="245"/>
                  </a:lnTo>
                  <a:lnTo>
                    <a:pt x="3" y="218"/>
                  </a:lnTo>
                  <a:lnTo>
                    <a:pt x="0" y="190"/>
                  </a:lnTo>
                  <a:lnTo>
                    <a:pt x="0" y="141"/>
                  </a:lnTo>
                  <a:lnTo>
                    <a:pt x="3" y="113"/>
                  </a:lnTo>
                  <a:lnTo>
                    <a:pt x="11" y="86"/>
                  </a:lnTo>
                  <a:lnTo>
                    <a:pt x="24" y="62"/>
                  </a:lnTo>
                  <a:lnTo>
                    <a:pt x="41" y="41"/>
                  </a:lnTo>
                  <a:lnTo>
                    <a:pt x="62" y="24"/>
                  </a:lnTo>
                  <a:lnTo>
                    <a:pt x="86" y="11"/>
                  </a:lnTo>
                  <a:lnTo>
                    <a:pt x="113" y="3"/>
                  </a:lnTo>
                  <a:lnTo>
                    <a:pt x="142"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6" name="Freeform 52"/>
            <p:cNvSpPr/>
            <p:nvPr/>
          </p:nvSpPr>
          <p:spPr bwMode="auto">
            <a:xfrm>
              <a:off x="9502" y="1868"/>
              <a:ext cx="81" cy="45"/>
            </a:xfrm>
            <a:custGeom>
              <a:avLst/>
              <a:gdLst>
                <a:gd name="T0" fmla="*/ 57 w 736"/>
                <a:gd name="T1" fmla="*/ 0 h 410"/>
                <a:gd name="T2" fmla="*/ 75 w 736"/>
                <a:gd name="T3" fmla="*/ 3 h 410"/>
                <a:gd name="T4" fmla="*/ 91 w 736"/>
                <a:gd name="T5" fmla="*/ 11 h 410"/>
                <a:gd name="T6" fmla="*/ 103 w 736"/>
                <a:gd name="T7" fmla="*/ 24 h 410"/>
                <a:gd name="T8" fmla="*/ 112 w 736"/>
                <a:gd name="T9" fmla="*/ 39 h 410"/>
                <a:gd name="T10" fmla="*/ 114 w 736"/>
                <a:gd name="T11" fmla="*/ 57 h 410"/>
                <a:gd name="T12" fmla="*/ 114 w 736"/>
                <a:gd name="T13" fmla="*/ 173 h 410"/>
                <a:gd name="T14" fmla="*/ 367 w 736"/>
                <a:gd name="T15" fmla="*/ 288 h 410"/>
                <a:gd name="T16" fmla="*/ 621 w 736"/>
                <a:gd name="T17" fmla="*/ 169 h 410"/>
                <a:gd name="T18" fmla="*/ 621 w 736"/>
                <a:gd name="T19" fmla="*/ 57 h 410"/>
                <a:gd name="T20" fmla="*/ 624 w 736"/>
                <a:gd name="T21" fmla="*/ 39 h 410"/>
                <a:gd name="T22" fmla="*/ 632 w 736"/>
                <a:gd name="T23" fmla="*/ 24 h 410"/>
                <a:gd name="T24" fmla="*/ 645 w 736"/>
                <a:gd name="T25" fmla="*/ 11 h 410"/>
                <a:gd name="T26" fmla="*/ 660 w 736"/>
                <a:gd name="T27" fmla="*/ 3 h 410"/>
                <a:gd name="T28" fmla="*/ 678 w 736"/>
                <a:gd name="T29" fmla="*/ 0 h 410"/>
                <a:gd name="T30" fmla="*/ 697 w 736"/>
                <a:gd name="T31" fmla="*/ 3 h 410"/>
                <a:gd name="T32" fmla="*/ 712 w 736"/>
                <a:gd name="T33" fmla="*/ 11 h 410"/>
                <a:gd name="T34" fmla="*/ 725 w 736"/>
                <a:gd name="T35" fmla="*/ 24 h 410"/>
                <a:gd name="T36" fmla="*/ 733 w 736"/>
                <a:gd name="T37" fmla="*/ 39 h 410"/>
                <a:gd name="T38" fmla="*/ 736 w 736"/>
                <a:gd name="T39" fmla="*/ 57 h 410"/>
                <a:gd name="T40" fmla="*/ 736 w 736"/>
                <a:gd name="T41" fmla="*/ 205 h 410"/>
                <a:gd name="T42" fmla="*/ 733 w 736"/>
                <a:gd name="T43" fmla="*/ 221 h 410"/>
                <a:gd name="T44" fmla="*/ 727 w 736"/>
                <a:gd name="T45" fmla="*/ 236 h 410"/>
                <a:gd name="T46" fmla="*/ 717 w 736"/>
                <a:gd name="T47" fmla="*/ 248 h 410"/>
                <a:gd name="T48" fmla="*/ 703 w 736"/>
                <a:gd name="T49" fmla="*/ 257 h 410"/>
                <a:gd name="T50" fmla="*/ 392 w 736"/>
                <a:gd name="T51" fmla="*/ 404 h 410"/>
                <a:gd name="T52" fmla="*/ 380 w 736"/>
                <a:gd name="T53" fmla="*/ 408 h 410"/>
                <a:gd name="T54" fmla="*/ 367 w 736"/>
                <a:gd name="T55" fmla="*/ 410 h 410"/>
                <a:gd name="T56" fmla="*/ 355 w 736"/>
                <a:gd name="T57" fmla="*/ 408 h 410"/>
                <a:gd name="T58" fmla="*/ 344 w 736"/>
                <a:gd name="T59" fmla="*/ 404 h 410"/>
                <a:gd name="T60" fmla="*/ 33 w 736"/>
                <a:gd name="T61" fmla="*/ 262 h 410"/>
                <a:gd name="T62" fmla="*/ 19 w 736"/>
                <a:gd name="T63" fmla="*/ 253 h 410"/>
                <a:gd name="T64" fmla="*/ 9 w 736"/>
                <a:gd name="T65" fmla="*/ 241 h 410"/>
                <a:gd name="T66" fmla="*/ 2 w 736"/>
                <a:gd name="T67" fmla="*/ 226 h 410"/>
                <a:gd name="T68" fmla="*/ 0 w 736"/>
                <a:gd name="T69" fmla="*/ 210 h 410"/>
                <a:gd name="T70" fmla="*/ 0 w 736"/>
                <a:gd name="T71" fmla="*/ 57 h 410"/>
                <a:gd name="T72" fmla="*/ 3 w 736"/>
                <a:gd name="T73" fmla="*/ 39 h 410"/>
                <a:gd name="T74" fmla="*/ 11 w 736"/>
                <a:gd name="T75" fmla="*/ 24 h 410"/>
                <a:gd name="T76" fmla="*/ 23 w 736"/>
                <a:gd name="T77" fmla="*/ 11 h 410"/>
                <a:gd name="T78" fmla="*/ 39 w 736"/>
                <a:gd name="T79" fmla="*/ 3 h 410"/>
                <a:gd name="T80" fmla="*/ 57 w 736"/>
                <a:gd name="T8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6" h="410">
                  <a:moveTo>
                    <a:pt x="57" y="0"/>
                  </a:moveTo>
                  <a:lnTo>
                    <a:pt x="75" y="3"/>
                  </a:lnTo>
                  <a:lnTo>
                    <a:pt x="91" y="11"/>
                  </a:lnTo>
                  <a:lnTo>
                    <a:pt x="103" y="24"/>
                  </a:lnTo>
                  <a:lnTo>
                    <a:pt x="112" y="39"/>
                  </a:lnTo>
                  <a:lnTo>
                    <a:pt x="114" y="57"/>
                  </a:lnTo>
                  <a:lnTo>
                    <a:pt x="114" y="173"/>
                  </a:lnTo>
                  <a:lnTo>
                    <a:pt x="367" y="288"/>
                  </a:lnTo>
                  <a:lnTo>
                    <a:pt x="621" y="169"/>
                  </a:lnTo>
                  <a:lnTo>
                    <a:pt x="621" y="57"/>
                  </a:lnTo>
                  <a:lnTo>
                    <a:pt x="624" y="39"/>
                  </a:lnTo>
                  <a:lnTo>
                    <a:pt x="632" y="24"/>
                  </a:lnTo>
                  <a:lnTo>
                    <a:pt x="645" y="11"/>
                  </a:lnTo>
                  <a:lnTo>
                    <a:pt x="660" y="3"/>
                  </a:lnTo>
                  <a:lnTo>
                    <a:pt x="678" y="0"/>
                  </a:lnTo>
                  <a:lnTo>
                    <a:pt x="697" y="3"/>
                  </a:lnTo>
                  <a:lnTo>
                    <a:pt x="712" y="11"/>
                  </a:lnTo>
                  <a:lnTo>
                    <a:pt x="725" y="24"/>
                  </a:lnTo>
                  <a:lnTo>
                    <a:pt x="733" y="39"/>
                  </a:lnTo>
                  <a:lnTo>
                    <a:pt x="736" y="57"/>
                  </a:lnTo>
                  <a:lnTo>
                    <a:pt x="736" y="205"/>
                  </a:lnTo>
                  <a:lnTo>
                    <a:pt x="733" y="221"/>
                  </a:lnTo>
                  <a:lnTo>
                    <a:pt x="727" y="236"/>
                  </a:lnTo>
                  <a:lnTo>
                    <a:pt x="717" y="248"/>
                  </a:lnTo>
                  <a:lnTo>
                    <a:pt x="703" y="257"/>
                  </a:lnTo>
                  <a:lnTo>
                    <a:pt x="392" y="404"/>
                  </a:lnTo>
                  <a:lnTo>
                    <a:pt x="380" y="408"/>
                  </a:lnTo>
                  <a:lnTo>
                    <a:pt x="367" y="410"/>
                  </a:lnTo>
                  <a:lnTo>
                    <a:pt x="355" y="408"/>
                  </a:lnTo>
                  <a:lnTo>
                    <a:pt x="344" y="404"/>
                  </a:lnTo>
                  <a:lnTo>
                    <a:pt x="33" y="262"/>
                  </a:lnTo>
                  <a:lnTo>
                    <a:pt x="19" y="253"/>
                  </a:lnTo>
                  <a:lnTo>
                    <a:pt x="9" y="241"/>
                  </a:lnTo>
                  <a:lnTo>
                    <a:pt x="2" y="226"/>
                  </a:lnTo>
                  <a:lnTo>
                    <a:pt x="0" y="210"/>
                  </a:lnTo>
                  <a:lnTo>
                    <a:pt x="0" y="57"/>
                  </a:lnTo>
                  <a:lnTo>
                    <a:pt x="3" y="39"/>
                  </a:lnTo>
                  <a:lnTo>
                    <a:pt x="11" y="24"/>
                  </a:lnTo>
                  <a:lnTo>
                    <a:pt x="23" y="11"/>
                  </a:lnTo>
                  <a:lnTo>
                    <a:pt x="39" y="3"/>
                  </a:lnTo>
                  <a:lnTo>
                    <a:pt x="57"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7" name="Freeform 53"/>
            <p:cNvSpPr/>
            <p:nvPr/>
          </p:nvSpPr>
          <p:spPr bwMode="auto">
            <a:xfrm>
              <a:off x="9637" y="1764"/>
              <a:ext cx="56" cy="45"/>
            </a:xfrm>
            <a:custGeom>
              <a:avLst/>
              <a:gdLst>
                <a:gd name="T0" fmla="*/ 63 w 505"/>
                <a:gd name="T1" fmla="*/ 0 h 402"/>
                <a:gd name="T2" fmla="*/ 77 w 505"/>
                <a:gd name="T3" fmla="*/ 3 h 402"/>
                <a:gd name="T4" fmla="*/ 91 w 505"/>
                <a:gd name="T5" fmla="*/ 10 h 402"/>
                <a:gd name="T6" fmla="*/ 482 w 505"/>
                <a:gd name="T7" fmla="*/ 298 h 402"/>
                <a:gd name="T8" fmla="*/ 493 w 505"/>
                <a:gd name="T9" fmla="*/ 309 h 402"/>
                <a:gd name="T10" fmla="*/ 501 w 505"/>
                <a:gd name="T11" fmla="*/ 322 h 402"/>
                <a:gd name="T12" fmla="*/ 505 w 505"/>
                <a:gd name="T13" fmla="*/ 336 h 402"/>
                <a:gd name="T14" fmla="*/ 505 w 505"/>
                <a:gd name="T15" fmla="*/ 351 h 402"/>
                <a:gd name="T16" fmla="*/ 502 w 505"/>
                <a:gd name="T17" fmla="*/ 365 h 402"/>
                <a:gd name="T18" fmla="*/ 494 w 505"/>
                <a:gd name="T19" fmla="*/ 379 h 402"/>
                <a:gd name="T20" fmla="*/ 485 w 505"/>
                <a:gd name="T21" fmla="*/ 389 h 402"/>
                <a:gd name="T22" fmla="*/ 474 w 505"/>
                <a:gd name="T23" fmla="*/ 396 h 402"/>
                <a:gd name="T24" fmla="*/ 461 w 505"/>
                <a:gd name="T25" fmla="*/ 401 h 402"/>
                <a:gd name="T26" fmla="*/ 448 w 505"/>
                <a:gd name="T27" fmla="*/ 402 h 402"/>
                <a:gd name="T28" fmla="*/ 436 w 505"/>
                <a:gd name="T29" fmla="*/ 401 h 402"/>
                <a:gd name="T30" fmla="*/ 425 w 505"/>
                <a:gd name="T31" fmla="*/ 397 h 402"/>
                <a:gd name="T32" fmla="*/ 414 w 505"/>
                <a:gd name="T33" fmla="*/ 391 h 402"/>
                <a:gd name="T34" fmla="*/ 23 w 505"/>
                <a:gd name="T35" fmla="*/ 103 h 402"/>
                <a:gd name="T36" fmla="*/ 12 w 505"/>
                <a:gd name="T37" fmla="*/ 92 h 402"/>
                <a:gd name="T38" fmla="*/ 4 w 505"/>
                <a:gd name="T39" fmla="*/ 79 h 402"/>
                <a:gd name="T40" fmla="*/ 0 w 505"/>
                <a:gd name="T41" fmla="*/ 65 h 402"/>
                <a:gd name="T42" fmla="*/ 0 w 505"/>
                <a:gd name="T43" fmla="*/ 50 h 402"/>
                <a:gd name="T44" fmla="*/ 3 w 505"/>
                <a:gd name="T45" fmla="*/ 36 h 402"/>
                <a:gd name="T46" fmla="*/ 11 w 505"/>
                <a:gd name="T47" fmla="*/ 22 h 402"/>
                <a:gd name="T48" fmla="*/ 21 w 505"/>
                <a:gd name="T49" fmla="*/ 11 h 402"/>
                <a:gd name="T50" fmla="*/ 34 w 505"/>
                <a:gd name="T51" fmla="*/ 4 h 402"/>
                <a:gd name="T52" fmla="*/ 48 w 505"/>
                <a:gd name="T53" fmla="*/ 0 h 402"/>
                <a:gd name="T54" fmla="*/ 63 w 505"/>
                <a:gd name="T5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5" h="402">
                  <a:moveTo>
                    <a:pt x="63" y="0"/>
                  </a:moveTo>
                  <a:lnTo>
                    <a:pt x="77" y="3"/>
                  </a:lnTo>
                  <a:lnTo>
                    <a:pt x="91" y="10"/>
                  </a:lnTo>
                  <a:lnTo>
                    <a:pt x="482" y="298"/>
                  </a:lnTo>
                  <a:lnTo>
                    <a:pt x="493" y="309"/>
                  </a:lnTo>
                  <a:lnTo>
                    <a:pt x="501" y="322"/>
                  </a:lnTo>
                  <a:lnTo>
                    <a:pt x="505" y="336"/>
                  </a:lnTo>
                  <a:lnTo>
                    <a:pt x="505" y="351"/>
                  </a:lnTo>
                  <a:lnTo>
                    <a:pt x="502" y="365"/>
                  </a:lnTo>
                  <a:lnTo>
                    <a:pt x="494" y="379"/>
                  </a:lnTo>
                  <a:lnTo>
                    <a:pt x="485" y="389"/>
                  </a:lnTo>
                  <a:lnTo>
                    <a:pt x="474" y="396"/>
                  </a:lnTo>
                  <a:lnTo>
                    <a:pt x="461" y="401"/>
                  </a:lnTo>
                  <a:lnTo>
                    <a:pt x="448" y="402"/>
                  </a:lnTo>
                  <a:lnTo>
                    <a:pt x="436" y="401"/>
                  </a:lnTo>
                  <a:lnTo>
                    <a:pt x="425" y="397"/>
                  </a:lnTo>
                  <a:lnTo>
                    <a:pt x="414" y="391"/>
                  </a:lnTo>
                  <a:lnTo>
                    <a:pt x="23" y="103"/>
                  </a:lnTo>
                  <a:lnTo>
                    <a:pt x="12" y="92"/>
                  </a:lnTo>
                  <a:lnTo>
                    <a:pt x="4" y="79"/>
                  </a:lnTo>
                  <a:lnTo>
                    <a:pt x="0" y="65"/>
                  </a:lnTo>
                  <a:lnTo>
                    <a:pt x="0" y="50"/>
                  </a:lnTo>
                  <a:lnTo>
                    <a:pt x="3" y="36"/>
                  </a:lnTo>
                  <a:lnTo>
                    <a:pt x="11" y="22"/>
                  </a:lnTo>
                  <a:lnTo>
                    <a:pt x="21" y="11"/>
                  </a:lnTo>
                  <a:lnTo>
                    <a:pt x="34" y="4"/>
                  </a:lnTo>
                  <a:lnTo>
                    <a:pt x="48" y="0"/>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8" name="Freeform 54"/>
            <p:cNvSpPr/>
            <p:nvPr/>
          </p:nvSpPr>
          <p:spPr bwMode="auto">
            <a:xfrm>
              <a:off x="9390" y="1582"/>
              <a:ext cx="57" cy="46"/>
            </a:xfrm>
            <a:custGeom>
              <a:avLst/>
              <a:gdLst>
                <a:gd name="T0" fmla="*/ 63 w 514"/>
                <a:gd name="T1" fmla="*/ 0 h 410"/>
                <a:gd name="T2" fmla="*/ 78 w 514"/>
                <a:gd name="T3" fmla="*/ 4 h 410"/>
                <a:gd name="T4" fmla="*/ 91 w 514"/>
                <a:gd name="T5" fmla="*/ 11 h 410"/>
                <a:gd name="T6" fmla="*/ 491 w 514"/>
                <a:gd name="T7" fmla="*/ 306 h 410"/>
                <a:gd name="T8" fmla="*/ 502 w 514"/>
                <a:gd name="T9" fmla="*/ 316 h 410"/>
                <a:gd name="T10" fmla="*/ 510 w 514"/>
                <a:gd name="T11" fmla="*/ 329 h 410"/>
                <a:gd name="T12" fmla="*/ 514 w 514"/>
                <a:gd name="T13" fmla="*/ 344 h 410"/>
                <a:gd name="T14" fmla="*/ 514 w 514"/>
                <a:gd name="T15" fmla="*/ 359 h 410"/>
                <a:gd name="T16" fmla="*/ 511 w 514"/>
                <a:gd name="T17" fmla="*/ 374 h 410"/>
                <a:gd name="T18" fmla="*/ 503 w 514"/>
                <a:gd name="T19" fmla="*/ 387 h 410"/>
                <a:gd name="T20" fmla="*/ 494 w 514"/>
                <a:gd name="T21" fmla="*/ 397 h 410"/>
                <a:gd name="T22" fmla="*/ 483 w 514"/>
                <a:gd name="T23" fmla="*/ 404 h 410"/>
                <a:gd name="T24" fmla="*/ 470 w 514"/>
                <a:gd name="T25" fmla="*/ 409 h 410"/>
                <a:gd name="T26" fmla="*/ 457 w 514"/>
                <a:gd name="T27" fmla="*/ 410 h 410"/>
                <a:gd name="T28" fmla="*/ 445 w 514"/>
                <a:gd name="T29" fmla="*/ 409 h 410"/>
                <a:gd name="T30" fmla="*/ 434 w 514"/>
                <a:gd name="T31" fmla="*/ 405 h 410"/>
                <a:gd name="T32" fmla="*/ 423 w 514"/>
                <a:gd name="T33" fmla="*/ 399 h 410"/>
                <a:gd name="T34" fmla="*/ 23 w 514"/>
                <a:gd name="T35" fmla="*/ 105 h 410"/>
                <a:gd name="T36" fmla="*/ 12 w 514"/>
                <a:gd name="T37" fmla="*/ 94 h 410"/>
                <a:gd name="T38" fmla="*/ 4 w 514"/>
                <a:gd name="T39" fmla="*/ 80 h 410"/>
                <a:gd name="T40" fmla="*/ 0 w 514"/>
                <a:gd name="T41" fmla="*/ 66 h 410"/>
                <a:gd name="T42" fmla="*/ 0 w 514"/>
                <a:gd name="T43" fmla="*/ 51 h 410"/>
                <a:gd name="T44" fmla="*/ 4 w 514"/>
                <a:gd name="T45" fmla="*/ 37 h 410"/>
                <a:gd name="T46" fmla="*/ 11 w 514"/>
                <a:gd name="T47" fmla="*/ 23 h 410"/>
                <a:gd name="T48" fmla="*/ 22 w 514"/>
                <a:gd name="T49" fmla="*/ 12 h 410"/>
                <a:gd name="T50" fmla="*/ 35 w 514"/>
                <a:gd name="T51" fmla="*/ 5 h 410"/>
                <a:gd name="T52" fmla="*/ 49 w 514"/>
                <a:gd name="T53" fmla="*/ 1 h 410"/>
                <a:gd name="T54" fmla="*/ 63 w 514"/>
                <a:gd name="T5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4" h="410">
                  <a:moveTo>
                    <a:pt x="63" y="0"/>
                  </a:moveTo>
                  <a:lnTo>
                    <a:pt x="78" y="4"/>
                  </a:lnTo>
                  <a:lnTo>
                    <a:pt x="91" y="11"/>
                  </a:lnTo>
                  <a:lnTo>
                    <a:pt x="491" y="306"/>
                  </a:lnTo>
                  <a:lnTo>
                    <a:pt x="502" y="316"/>
                  </a:lnTo>
                  <a:lnTo>
                    <a:pt x="510" y="329"/>
                  </a:lnTo>
                  <a:lnTo>
                    <a:pt x="514" y="344"/>
                  </a:lnTo>
                  <a:lnTo>
                    <a:pt x="514" y="359"/>
                  </a:lnTo>
                  <a:lnTo>
                    <a:pt x="511" y="374"/>
                  </a:lnTo>
                  <a:lnTo>
                    <a:pt x="503" y="387"/>
                  </a:lnTo>
                  <a:lnTo>
                    <a:pt x="494" y="397"/>
                  </a:lnTo>
                  <a:lnTo>
                    <a:pt x="483" y="404"/>
                  </a:lnTo>
                  <a:lnTo>
                    <a:pt x="470" y="409"/>
                  </a:lnTo>
                  <a:lnTo>
                    <a:pt x="457" y="410"/>
                  </a:lnTo>
                  <a:lnTo>
                    <a:pt x="445" y="409"/>
                  </a:lnTo>
                  <a:lnTo>
                    <a:pt x="434" y="405"/>
                  </a:lnTo>
                  <a:lnTo>
                    <a:pt x="423" y="399"/>
                  </a:lnTo>
                  <a:lnTo>
                    <a:pt x="23" y="105"/>
                  </a:lnTo>
                  <a:lnTo>
                    <a:pt x="12" y="94"/>
                  </a:lnTo>
                  <a:lnTo>
                    <a:pt x="4" y="80"/>
                  </a:lnTo>
                  <a:lnTo>
                    <a:pt x="0" y="66"/>
                  </a:lnTo>
                  <a:lnTo>
                    <a:pt x="0" y="51"/>
                  </a:lnTo>
                  <a:lnTo>
                    <a:pt x="4" y="37"/>
                  </a:lnTo>
                  <a:lnTo>
                    <a:pt x="11" y="23"/>
                  </a:lnTo>
                  <a:lnTo>
                    <a:pt x="22" y="12"/>
                  </a:lnTo>
                  <a:lnTo>
                    <a:pt x="35" y="5"/>
                  </a:lnTo>
                  <a:lnTo>
                    <a:pt x="49" y="1"/>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29" name="Freeform 55"/>
            <p:cNvSpPr/>
            <p:nvPr/>
          </p:nvSpPr>
          <p:spPr bwMode="auto">
            <a:xfrm>
              <a:off x="9390" y="1762"/>
              <a:ext cx="59" cy="47"/>
            </a:xfrm>
            <a:custGeom>
              <a:avLst/>
              <a:gdLst>
                <a:gd name="T0" fmla="*/ 469 w 532"/>
                <a:gd name="T1" fmla="*/ 0 h 423"/>
                <a:gd name="T2" fmla="*/ 484 w 532"/>
                <a:gd name="T3" fmla="*/ 0 h 423"/>
                <a:gd name="T4" fmla="*/ 498 w 532"/>
                <a:gd name="T5" fmla="*/ 4 h 423"/>
                <a:gd name="T6" fmla="*/ 511 w 532"/>
                <a:gd name="T7" fmla="*/ 12 h 423"/>
                <a:gd name="T8" fmla="*/ 521 w 532"/>
                <a:gd name="T9" fmla="*/ 24 h 423"/>
                <a:gd name="T10" fmla="*/ 529 w 532"/>
                <a:gd name="T11" fmla="*/ 37 h 423"/>
                <a:gd name="T12" fmla="*/ 532 w 532"/>
                <a:gd name="T13" fmla="*/ 52 h 423"/>
                <a:gd name="T14" fmla="*/ 532 w 532"/>
                <a:gd name="T15" fmla="*/ 66 h 423"/>
                <a:gd name="T16" fmla="*/ 528 w 532"/>
                <a:gd name="T17" fmla="*/ 81 h 423"/>
                <a:gd name="T18" fmla="*/ 520 w 532"/>
                <a:gd name="T19" fmla="*/ 93 h 423"/>
                <a:gd name="T20" fmla="*/ 509 w 532"/>
                <a:gd name="T21" fmla="*/ 104 h 423"/>
                <a:gd name="T22" fmla="*/ 91 w 532"/>
                <a:gd name="T23" fmla="*/ 412 h 423"/>
                <a:gd name="T24" fmla="*/ 81 w 532"/>
                <a:gd name="T25" fmla="*/ 418 h 423"/>
                <a:gd name="T26" fmla="*/ 69 w 532"/>
                <a:gd name="T27" fmla="*/ 422 h 423"/>
                <a:gd name="T28" fmla="*/ 57 w 532"/>
                <a:gd name="T29" fmla="*/ 423 h 423"/>
                <a:gd name="T30" fmla="*/ 44 w 532"/>
                <a:gd name="T31" fmla="*/ 422 h 423"/>
                <a:gd name="T32" fmla="*/ 32 w 532"/>
                <a:gd name="T33" fmla="*/ 417 h 423"/>
                <a:gd name="T34" fmla="*/ 21 w 532"/>
                <a:gd name="T35" fmla="*/ 410 h 423"/>
                <a:gd name="T36" fmla="*/ 11 w 532"/>
                <a:gd name="T37" fmla="*/ 400 h 423"/>
                <a:gd name="T38" fmla="*/ 4 w 532"/>
                <a:gd name="T39" fmla="*/ 386 h 423"/>
                <a:gd name="T40" fmla="*/ 0 w 532"/>
                <a:gd name="T41" fmla="*/ 372 h 423"/>
                <a:gd name="T42" fmla="*/ 0 w 532"/>
                <a:gd name="T43" fmla="*/ 357 h 423"/>
                <a:gd name="T44" fmla="*/ 4 w 532"/>
                <a:gd name="T45" fmla="*/ 343 h 423"/>
                <a:gd name="T46" fmla="*/ 12 w 532"/>
                <a:gd name="T47" fmla="*/ 330 h 423"/>
                <a:gd name="T48" fmla="*/ 23 w 532"/>
                <a:gd name="T49" fmla="*/ 319 h 423"/>
                <a:gd name="T50" fmla="*/ 441 w 532"/>
                <a:gd name="T51" fmla="*/ 11 h 423"/>
                <a:gd name="T52" fmla="*/ 455 w 532"/>
                <a:gd name="T53" fmla="*/ 3 h 423"/>
                <a:gd name="T54" fmla="*/ 469 w 532"/>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423">
                  <a:moveTo>
                    <a:pt x="469" y="0"/>
                  </a:moveTo>
                  <a:lnTo>
                    <a:pt x="484" y="0"/>
                  </a:lnTo>
                  <a:lnTo>
                    <a:pt x="498" y="4"/>
                  </a:lnTo>
                  <a:lnTo>
                    <a:pt x="511" y="12"/>
                  </a:lnTo>
                  <a:lnTo>
                    <a:pt x="521" y="24"/>
                  </a:lnTo>
                  <a:lnTo>
                    <a:pt x="529" y="37"/>
                  </a:lnTo>
                  <a:lnTo>
                    <a:pt x="532" y="52"/>
                  </a:lnTo>
                  <a:lnTo>
                    <a:pt x="532" y="66"/>
                  </a:lnTo>
                  <a:lnTo>
                    <a:pt x="528" y="81"/>
                  </a:lnTo>
                  <a:lnTo>
                    <a:pt x="520" y="93"/>
                  </a:lnTo>
                  <a:lnTo>
                    <a:pt x="509" y="104"/>
                  </a:lnTo>
                  <a:lnTo>
                    <a:pt x="91" y="412"/>
                  </a:lnTo>
                  <a:lnTo>
                    <a:pt x="81" y="418"/>
                  </a:lnTo>
                  <a:lnTo>
                    <a:pt x="69" y="422"/>
                  </a:lnTo>
                  <a:lnTo>
                    <a:pt x="57" y="423"/>
                  </a:lnTo>
                  <a:lnTo>
                    <a:pt x="44" y="422"/>
                  </a:lnTo>
                  <a:lnTo>
                    <a:pt x="32" y="417"/>
                  </a:lnTo>
                  <a:lnTo>
                    <a:pt x="21" y="410"/>
                  </a:lnTo>
                  <a:lnTo>
                    <a:pt x="11" y="400"/>
                  </a:lnTo>
                  <a:lnTo>
                    <a:pt x="4" y="386"/>
                  </a:lnTo>
                  <a:lnTo>
                    <a:pt x="0" y="372"/>
                  </a:lnTo>
                  <a:lnTo>
                    <a:pt x="0" y="357"/>
                  </a:lnTo>
                  <a:lnTo>
                    <a:pt x="4" y="343"/>
                  </a:lnTo>
                  <a:lnTo>
                    <a:pt x="12" y="330"/>
                  </a:lnTo>
                  <a:lnTo>
                    <a:pt x="23" y="319"/>
                  </a:lnTo>
                  <a:lnTo>
                    <a:pt x="441" y="11"/>
                  </a:lnTo>
                  <a:lnTo>
                    <a:pt x="455" y="3"/>
                  </a:lnTo>
                  <a:lnTo>
                    <a:pt x="46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0" name="Freeform 56"/>
            <p:cNvSpPr/>
            <p:nvPr/>
          </p:nvSpPr>
          <p:spPr bwMode="auto">
            <a:xfrm>
              <a:off x="9638" y="1582"/>
              <a:ext cx="55" cy="44"/>
            </a:xfrm>
            <a:custGeom>
              <a:avLst/>
              <a:gdLst>
                <a:gd name="T0" fmla="*/ 425 w 488"/>
                <a:gd name="T1" fmla="*/ 0 h 392"/>
                <a:gd name="T2" fmla="*/ 440 w 488"/>
                <a:gd name="T3" fmla="*/ 1 h 392"/>
                <a:gd name="T4" fmla="*/ 454 w 488"/>
                <a:gd name="T5" fmla="*/ 5 h 392"/>
                <a:gd name="T6" fmla="*/ 467 w 488"/>
                <a:gd name="T7" fmla="*/ 12 h 392"/>
                <a:gd name="T8" fmla="*/ 477 w 488"/>
                <a:gd name="T9" fmla="*/ 23 h 392"/>
                <a:gd name="T10" fmla="*/ 485 w 488"/>
                <a:gd name="T11" fmla="*/ 37 h 392"/>
                <a:gd name="T12" fmla="*/ 488 w 488"/>
                <a:gd name="T13" fmla="*/ 51 h 392"/>
                <a:gd name="T14" fmla="*/ 488 w 488"/>
                <a:gd name="T15" fmla="*/ 66 h 392"/>
                <a:gd name="T16" fmla="*/ 484 w 488"/>
                <a:gd name="T17" fmla="*/ 80 h 392"/>
                <a:gd name="T18" fmla="*/ 476 w 488"/>
                <a:gd name="T19" fmla="*/ 94 h 392"/>
                <a:gd name="T20" fmla="*/ 465 w 488"/>
                <a:gd name="T21" fmla="*/ 105 h 392"/>
                <a:gd name="T22" fmla="*/ 91 w 488"/>
                <a:gd name="T23" fmla="*/ 380 h 392"/>
                <a:gd name="T24" fmla="*/ 80 w 488"/>
                <a:gd name="T25" fmla="*/ 386 h 392"/>
                <a:gd name="T26" fmla="*/ 69 w 488"/>
                <a:gd name="T27" fmla="*/ 390 h 392"/>
                <a:gd name="T28" fmla="*/ 57 w 488"/>
                <a:gd name="T29" fmla="*/ 392 h 392"/>
                <a:gd name="T30" fmla="*/ 44 w 488"/>
                <a:gd name="T31" fmla="*/ 390 h 392"/>
                <a:gd name="T32" fmla="*/ 31 w 488"/>
                <a:gd name="T33" fmla="*/ 385 h 392"/>
                <a:gd name="T34" fmla="*/ 20 w 488"/>
                <a:gd name="T35" fmla="*/ 378 h 392"/>
                <a:gd name="T36" fmla="*/ 11 w 488"/>
                <a:gd name="T37" fmla="*/ 368 h 392"/>
                <a:gd name="T38" fmla="*/ 3 w 488"/>
                <a:gd name="T39" fmla="*/ 354 h 392"/>
                <a:gd name="T40" fmla="*/ 0 w 488"/>
                <a:gd name="T41" fmla="*/ 340 h 392"/>
                <a:gd name="T42" fmla="*/ 0 w 488"/>
                <a:gd name="T43" fmla="*/ 324 h 392"/>
                <a:gd name="T44" fmla="*/ 4 w 488"/>
                <a:gd name="T45" fmla="*/ 310 h 392"/>
                <a:gd name="T46" fmla="*/ 12 w 488"/>
                <a:gd name="T47" fmla="*/ 297 h 392"/>
                <a:gd name="T48" fmla="*/ 23 w 488"/>
                <a:gd name="T49" fmla="*/ 287 h 392"/>
                <a:gd name="T50" fmla="*/ 397 w 488"/>
                <a:gd name="T51" fmla="*/ 11 h 392"/>
                <a:gd name="T52" fmla="*/ 411 w 488"/>
                <a:gd name="T53" fmla="*/ 4 h 392"/>
                <a:gd name="T54" fmla="*/ 425 w 488"/>
                <a:gd name="T5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8" h="392">
                  <a:moveTo>
                    <a:pt x="425" y="0"/>
                  </a:moveTo>
                  <a:lnTo>
                    <a:pt x="440" y="1"/>
                  </a:lnTo>
                  <a:lnTo>
                    <a:pt x="454" y="5"/>
                  </a:lnTo>
                  <a:lnTo>
                    <a:pt x="467" y="12"/>
                  </a:lnTo>
                  <a:lnTo>
                    <a:pt x="477" y="23"/>
                  </a:lnTo>
                  <a:lnTo>
                    <a:pt x="485" y="37"/>
                  </a:lnTo>
                  <a:lnTo>
                    <a:pt x="488" y="51"/>
                  </a:lnTo>
                  <a:lnTo>
                    <a:pt x="488" y="66"/>
                  </a:lnTo>
                  <a:lnTo>
                    <a:pt x="484" y="80"/>
                  </a:lnTo>
                  <a:lnTo>
                    <a:pt x="476" y="94"/>
                  </a:lnTo>
                  <a:lnTo>
                    <a:pt x="465" y="105"/>
                  </a:lnTo>
                  <a:lnTo>
                    <a:pt x="91" y="380"/>
                  </a:lnTo>
                  <a:lnTo>
                    <a:pt x="80" y="386"/>
                  </a:lnTo>
                  <a:lnTo>
                    <a:pt x="69" y="390"/>
                  </a:lnTo>
                  <a:lnTo>
                    <a:pt x="57" y="392"/>
                  </a:lnTo>
                  <a:lnTo>
                    <a:pt x="44" y="390"/>
                  </a:lnTo>
                  <a:lnTo>
                    <a:pt x="31" y="385"/>
                  </a:lnTo>
                  <a:lnTo>
                    <a:pt x="20" y="378"/>
                  </a:lnTo>
                  <a:lnTo>
                    <a:pt x="11" y="368"/>
                  </a:lnTo>
                  <a:lnTo>
                    <a:pt x="3" y="354"/>
                  </a:lnTo>
                  <a:lnTo>
                    <a:pt x="0" y="340"/>
                  </a:lnTo>
                  <a:lnTo>
                    <a:pt x="0" y="324"/>
                  </a:lnTo>
                  <a:lnTo>
                    <a:pt x="4" y="310"/>
                  </a:lnTo>
                  <a:lnTo>
                    <a:pt x="12" y="297"/>
                  </a:lnTo>
                  <a:lnTo>
                    <a:pt x="23" y="287"/>
                  </a:lnTo>
                  <a:lnTo>
                    <a:pt x="397" y="11"/>
                  </a:lnTo>
                  <a:lnTo>
                    <a:pt x="411" y="4"/>
                  </a:lnTo>
                  <a:lnTo>
                    <a:pt x="425"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1" name="Freeform 57"/>
            <p:cNvSpPr/>
            <p:nvPr/>
          </p:nvSpPr>
          <p:spPr bwMode="auto">
            <a:xfrm>
              <a:off x="9661" y="1689"/>
              <a:ext cx="62" cy="13"/>
            </a:xfrm>
            <a:custGeom>
              <a:avLst/>
              <a:gdLst>
                <a:gd name="T0" fmla="*/ 57 w 555"/>
                <a:gd name="T1" fmla="*/ 0 h 115"/>
                <a:gd name="T2" fmla="*/ 498 w 555"/>
                <a:gd name="T3" fmla="*/ 0 h 115"/>
                <a:gd name="T4" fmla="*/ 516 w 555"/>
                <a:gd name="T5" fmla="*/ 3 h 115"/>
                <a:gd name="T6" fmla="*/ 532 w 555"/>
                <a:gd name="T7" fmla="*/ 11 h 115"/>
                <a:gd name="T8" fmla="*/ 544 w 555"/>
                <a:gd name="T9" fmla="*/ 24 h 115"/>
                <a:gd name="T10" fmla="*/ 552 w 555"/>
                <a:gd name="T11" fmla="*/ 39 h 115"/>
                <a:gd name="T12" fmla="*/ 555 w 555"/>
                <a:gd name="T13" fmla="*/ 58 h 115"/>
                <a:gd name="T14" fmla="*/ 552 w 555"/>
                <a:gd name="T15" fmla="*/ 76 h 115"/>
                <a:gd name="T16" fmla="*/ 544 w 555"/>
                <a:gd name="T17" fmla="*/ 91 h 115"/>
                <a:gd name="T18" fmla="*/ 532 w 555"/>
                <a:gd name="T19" fmla="*/ 104 h 115"/>
                <a:gd name="T20" fmla="*/ 516 w 555"/>
                <a:gd name="T21" fmla="*/ 112 h 115"/>
                <a:gd name="T22" fmla="*/ 498 w 555"/>
                <a:gd name="T23" fmla="*/ 115 h 115"/>
                <a:gd name="T24" fmla="*/ 57 w 555"/>
                <a:gd name="T25" fmla="*/ 115 h 115"/>
                <a:gd name="T26" fmla="*/ 39 w 555"/>
                <a:gd name="T27" fmla="*/ 112 h 115"/>
                <a:gd name="T28" fmla="*/ 23 w 555"/>
                <a:gd name="T29" fmla="*/ 104 h 115"/>
                <a:gd name="T30" fmla="*/ 11 w 555"/>
                <a:gd name="T31" fmla="*/ 91 h 115"/>
                <a:gd name="T32" fmla="*/ 3 w 555"/>
                <a:gd name="T33" fmla="*/ 76 h 115"/>
                <a:gd name="T34" fmla="*/ 0 w 555"/>
                <a:gd name="T35" fmla="*/ 58 h 115"/>
                <a:gd name="T36" fmla="*/ 3 w 555"/>
                <a:gd name="T37" fmla="*/ 39 h 115"/>
                <a:gd name="T38" fmla="*/ 11 w 555"/>
                <a:gd name="T39" fmla="*/ 24 h 115"/>
                <a:gd name="T40" fmla="*/ 23 w 555"/>
                <a:gd name="T41" fmla="*/ 11 h 115"/>
                <a:gd name="T42" fmla="*/ 39 w 555"/>
                <a:gd name="T43" fmla="*/ 3 h 115"/>
                <a:gd name="T44" fmla="*/ 57 w 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115">
                  <a:moveTo>
                    <a:pt x="57" y="0"/>
                  </a:moveTo>
                  <a:lnTo>
                    <a:pt x="498" y="0"/>
                  </a:lnTo>
                  <a:lnTo>
                    <a:pt x="516" y="3"/>
                  </a:lnTo>
                  <a:lnTo>
                    <a:pt x="532" y="11"/>
                  </a:lnTo>
                  <a:lnTo>
                    <a:pt x="544" y="24"/>
                  </a:lnTo>
                  <a:lnTo>
                    <a:pt x="552" y="39"/>
                  </a:lnTo>
                  <a:lnTo>
                    <a:pt x="555" y="58"/>
                  </a:lnTo>
                  <a:lnTo>
                    <a:pt x="552" y="76"/>
                  </a:lnTo>
                  <a:lnTo>
                    <a:pt x="544" y="91"/>
                  </a:lnTo>
                  <a:lnTo>
                    <a:pt x="532" y="104"/>
                  </a:lnTo>
                  <a:lnTo>
                    <a:pt x="516" y="112"/>
                  </a:lnTo>
                  <a:lnTo>
                    <a:pt x="498" y="115"/>
                  </a:lnTo>
                  <a:lnTo>
                    <a:pt x="57" y="115"/>
                  </a:lnTo>
                  <a:lnTo>
                    <a:pt x="39" y="112"/>
                  </a:lnTo>
                  <a:lnTo>
                    <a:pt x="23" y="104"/>
                  </a:lnTo>
                  <a:lnTo>
                    <a:pt x="11" y="91"/>
                  </a:lnTo>
                  <a:lnTo>
                    <a:pt x="3" y="76"/>
                  </a:lnTo>
                  <a:lnTo>
                    <a:pt x="0" y="58"/>
                  </a:lnTo>
                  <a:lnTo>
                    <a:pt x="3" y="39"/>
                  </a:lnTo>
                  <a:lnTo>
                    <a:pt x="11" y="24"/>
                  </a:lnTo>
                  <a:lnTo>
                    <a:pt x="23" y="11"/>
                  </a:lnTo>
                  <a:lnTo>
                    <a:pt x="39" y="3"/>
                  </a:lnTo>
                  <a:lnTo>
                    <a:pt x="57"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2" name="Freeform 58"/>
            <p:cNvSpPr/>
            <p:nvPr/>
          </p:nvSpPr>
          <p:spPr bwMode="auto">
            <a:xfrm>
              <a:off x="9359" y="1689"/>
              <a:ext cx="63" cy="13"/>
            </a:xfrm>
            <a:custGeom>
              <a:avLst/>
              <a:gdLst>
                <a:gd name="T0" fmla="*/ 57 w 570"/>
                <a:gd name="T1" fmla="*/ 0 h 115"/>
                <a:gd name="T2" fmla="*/ 512 w 570"/>
                <a:gd name="T3" fmla="*/ 0 h 115"/>
                <a:gd name="T4" fmla="*/ 531 w 570"/>
                <a:gd name="T5" fmla="*/ 3 h 115"/>
                <a:gd name="T6" fmla="*/ 546 w 570"/>
                <a:gd name="T7" fmla="*/ 11 h 115"/>
                <a:gd name="T8" fmla="*/ 559 w 570"/>
                <a:gd name="T9" fmla="*/ 24 h 115"/>
                <a:gd name="T10" fmla="*/ 567 w 570"/>
                <a:gd name="T11" fmla="*/ 39 h 115"/>
                <a:gd name="T12" fmla="*/ 570 w 570"/>
                <a:gd name="T13" fmla="*/ 58 h 115"/>
                <a:gd name="T14" fmla="*/ 567 w 570"/>
                <a:gd name="T15" fmla="*/ 76 h 115"/>
                <a:gd name="T16" fmla="*/ 559 w 570"/>
                <a:gd name="T17" fmla="*/ 91 h 115"/>
                <a:gd name="T18" fmla="*/ 546 w 570"/>
                <a:gd name="T19" fmla="*/ 104 h 115"/>
                <a:gd name="T20" fmla="*/ 530 w 570"/>
                <a:gd name="T21" fmla="*/ 112 h 115"/>
                <a:gd name="T22" fmla="*/ 512 w 570"/>
                <a:gd name="T23" fmla="*/ 115 h 115"/>
                <a:gd name="T24" fmla="*/ 57 w 570"/>
                <a:gd name="T25" fmla="*/ 115 h 115"/>
                <a:gd name="T26" fmla="*/ 39 w 570"/>
                <a:gd name="T27" fmla="*/ 112 h 115"/>
                <a:gd name="T28" fmla="*/ 24 w 570"/>
                <a:gd name="T29" fmla="*/ 104 h 115"/>
                <a:gd name="T30" fmla="*/ 11 w 570"/>
                <a:gd name="T31" fmla="*/ 91 h 115"/>
                <a:gd name="T32" fmla="*/ 3 w 570"/>
                <a:gd name="T33" fmla="*/ 76 h 115"/>
                <a:gd name="T34" fmla="*/ 0 w 570"/>
                <a:gd name="T35" fmla="*/ 58 h 115"/>
                <a:gd name="T36" fmla="*/ 0 w 570"/>
                <a:gd name="T37" fmla="*/ 57 h 115"/>
                <a:gd name="T38" fmla="*/ 3 w 570"/>
                <a:gd name="T39" fmla="*/ 39 h 115"/>
                <a:gd name="T40" fmla="*/ 11 w 570"/>
                <a:gd name="T41" fmla="*/ 24 h 115"/>
                <a:gd name="T42" fmla="*/ 24 w 570"/>
                <a:gd name="T43" fmla="*/ 11 h 115"/>
                <a:gd name="T44" fmla="*/ 39 w 570"/>
                <a:gd name="T45" fmla="*/ 3 h 115"/>
                <a:gd name="T46" fmla="*/ 57 w 570"/>
                <a:gd name="T4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0" h="115">
                  <a:moveTo>
                    <a:pt x="57" y="0"/>
                  </a:moveTo>
                  <a:lnTo>
                    <a:pt x="512" y="0"/>
                  </a:lnTo>
                  <a:lnTo>
                    <a:pt x="531" y="3"/>
                  </a:lnTo>
                  <a:lnTo>
                    <a:pt x="546" y="11"/>
                  </a:lnTo>
                  <a:lnTo>
                    <a:pt x="559" y="24"/>
                  </a:lnTo>
                  <a:lnTo>
                    <a:pt x="567" y="39"/>
                  </a:lnTo>
                  <a:lnTo>
                    <a:pt x="570" y="58"/>
                  </a:lnTo>
                  <a:lnTo>
                    <a:pt x="567" y="76"/>
                  </a:lnTo>
                  <a:lnTo>
                    <a:pt x="559" y="91"/>
                  </a:lnTo>
                  <a:lnTo>
                    <a:pt x="546" y="104"/>
                  </a:lnTo>
                  <a:lnTo>
                    <a:pt x="530" y="112"/>
                  </a:lnTo>
                  <a:lnTo>
                    <a:pt x="512" y="115"/>
                  </a:lnTo>
                  <a:lnTo>
                    <a:pt x="57" y="115"/>
                  </a:lnTo>
                  <a:lnTo>
                    <a:pt x="39" y="112"/>
                  </a:lnTo>
                  <a:lnTo>
                    <a:pt x="24" y="104"/>
                  </a:lnTo>
                  <a:lnTo>
                    <a:pt x="11" y="91"/>
                  </a:lnTo>
                  <a:lnTo>
                    <a:pt x="3" y="76"/>
                  </a:lnTo>
                  <a:lnTo>
                    <a:pt x="0" y="58"/>
                  </a:lnTo>
                  <a:lnTo>
                    <a:pt x="0" y="57"/>
                  </a:lnTo>
                  <a:lnTo>
                    <a:pt x="3" y="39"/>
                  </a:lnTo>
                  <a:lnTo>
                    <a:pt x="11" y="24"/>
                  </a:lnTo>
                  <a:lnTo>
                    <a:pt x="24" y="11"/>
                  </a:lnTo>
                  <a:lnTo>
                    <a:pt x="39" y="3"/>
                  </a:lnTo>
                  <a:lnTo>
                    <a:pt x="57"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sp>
        <p:nvSpPr>
          <p:cNvPr id="33" name="32 CuadroTexto"/>
          <p:cNvSpPr txBox="1"/>
          <p:nvPr/>
        </p:nvSpPr>
        <p:spPr>
          <a:xfrm>
            <a:off x="8143123" y="1441850"/>
            <a:ext cx="621486" cy="496137"/>
          </a:xfrm>
          <a:prstGeom prst="rect">
            <a:avLst/>
          </a:prstGeom>
          <a:noFill/>
        </p:spPr>
        <p:txBody>
          <a:bodyPr wrap="square" lIns="34264" tIns="17133" rIns="34264" bIns="17133" rtlCol="0">
            <a:spAutoFit/>
          </a:bodyPr>
          <a:lstStyle/>
          <a:p>
            <a:pPr algn="ctr"/>
            <a:r>
              <a:rPr lang="en-US" sz="30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34" name="33 CuadroTexto"/>
          <p:cNvSpPr txBox="1"/>
          <p:nvPr/>
        </p:nvSpPr>
        <p:spPr>
          <a:xfrm>
            <a:off x="9581625" y="2969990"/>
            <a:ext cx="621486" cy="496137"/>
          </a:xfrm>
          <a:prstGeom prst="rect">
            <a:avLst/>
          </a:prstGeom>
          <a:noFill/>
        </p:spPr>
        <p:txBody>
          <a:bodyPr wrap="square" lIns="34264" tIns="17133" rIns="34264" bIns="17133" rtlCol="0">
            <a:spAutoFit/>
          </a:bodyPr>
          <a:lstStyle/>
          <a:p>
            <a:pPr algn="ctr"/>
            <a:r>
              <a:rPr lang="en-US" sz="30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35" name="34 CuadroTexto"/>
          <p:cNvSpPr txBox="1"/>
          <p:nvPr/>
        </p:nvSpPr>
        <p:spPr>
          <a:xfrm>
            <a:off x="8158995" y="4425668"/>
            <a:ext cx="621486" cy="496137"/>
          </a:xfrm>
          <a:prstGeom prst="rect">
            <a:avLst/>
          </a:prstGeom>
          <a:noFill/>
        </p:spPr>
        <p:txBody>
          <a:bodyPr wrap="square" lIns="34264" tIns="17133" rIns="34264" bIns="17133" rtlCol="0">
            <a:spAutoFit/>
          </a:bodyPr>
          <a:lstStyle/>
          <a:p>
            <a:pPr algn="ctr"/>
            <a:r>
              <a:rPr lang="en-US" sz="30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36" name="35 CuadroTexto"/>
          <p:cNvSpPr txBox="1"/>
          <p:nvPr/>
        </p:nvSpPr>
        <p:spPr>
          <a:xfrm>
            <a:off x="6590998" y="2931184"/>
            <a:ext cx="621486" cy="496137"/>
          </a:xfrm>
          <a:prstGeom prst="rect">
            <a:avLst/>
          </a:prstGeom>
          <a:noFill/>
        </p:spPr>
        <p:txBody>
          <a:bodyPr wrap="square" lIns="34264" tIns="17133" rIns="34264" bIns="17133" rtlCol="0">
            <a:spAutoFit/>
          </a:bodyPr>
          <a:lstStyle/>
          <a:p>
            <a:pPr algn="ctr"/>
            <a:r>
              <a:rPr lang="en-US" sz="3000" cap="sm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37" name="Textbox 1"/>
          <p:cNvSpPr/>
          <p:nvPr/>
        </p:nvSpPr>
        <p:spPr>
          <a:xfrm>
            <a:off x="7686828" y="2000252"/>
            <a:ext cx="1565819" cy="372095"/>
          </a:xfrm>
          <a:prstGeom prst="rect">
            <a:avLst/>
          </a:prstGeom>
        </p:spPr>
        <p:txBody>
          <a:bodyPr wrap="square" lIns="120846" tIns="60423" rIns="120846" bIns="60423">
            <a:spAutoFit/>
          </a:bodyPr>
          <a:lstStyle/>
          <a:p>
            <a:pPr algn="ct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p:txBody>
      </p:sp>
      <p:sp>
        <p:nvSpPr>
          <p:cNvPr id="38" name="Textbox 1"/>
          <p:cNvSpPr/>
          <p:nvPr/>
        </p:nvSpPr>
        <p:spPr>
          <a:xfrm>
            <a:off x="9183943" y="3530692"/>
            <a:ext cx="1565819" cy="372095"/>
          </a:xfrm>
          <a:prstGeom prst="rect">
            <a:avLst/>
          </a:prstGeom>
        </p:spPr>
        <p:txBody>
          <a:bodyPr wrap="square" lIns="120846" tIns="60423" rIns="120846" bIns="60423">
            <a:spAutoFit/>
          </a:bodyPr>
          <a:lstStyle/>
          <a:p>
            <a:pPr algn="ct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GOOD IDEAS</a:t>
            </a:r>
          </a:p>
        </p:txBody>
      </p:sp>
      <p:sp>
        <p:nvSpPr>
          <p:cNvPr id="39" name="Textbox 1"/>
          <p:cNvSpPr/>
          <p:nvPr/>
        </p:nvSpPr>
        <p:spPr>
          <a:xfrm>
            <a:off x="7688610" y="4981648"/>
            <a:ext cx="1565819" cy="372095"/>
          </a:xfrm>
          <a:prstGeom prst="rect">
            <a:avLst/>
          </a:prstGeom>
        </p:spPr>
        <p:txBody>
          <a:bodyPr wrap="square" lIns="120846" tIns="60423" rIns="120846" bIns="60423">
            <a:spAutoFit/>
          </a:bodyPr>
          <a:lstStyle/>
          <a:p>
            <a:pPr algn="ct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AWESOME WORKS</a:t>
            </a:r>
          </a:p>
        </p:txBody>
      </p:sp>
      <p:sp>
        <p:nvSpPr>
          <p:cNvPr id="40" name="Textbox 1"/>
          <p:cNvSpPr/>
          <p:nvPr/>
        </p:nvSpPr>
        <p:spPr>
          <a:xfrm>
            <a:off x="6169542" y="3502043"/>
            <a:ext cx="1565819" cy="372095"/>
          </a:xfrm>
          <a:prstGeom prst="rect">
            <a:avLst/>
          </a:prstGeom>
        </p:spPr>
        <p:txBody>
          <a:bodyPr wrap="square" lIns="120846" tIns="60423" rIns="120846" bIns="60423">
            <a:spAutoFit/>
          </a:bodyPr>
          <a:lstStyle/>
          <a:p>
            <a:pPr algn="ct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p:txBody>
      </p:sp>
      <p:grpSp>
        <p:nvGrpSpPr>
          <p:cNvPr id="41" name="Group 21"/>
          <p:cNvGrpSpPr>
            <a:grpSpLocks noChangeAspect="1"/>
          </p:cNvGrpSpPr>
          <p:nvPr/>
        </p:nvGrpSpPr>
        <p:grpSpPr bwMode="auto">
          <a:xfrm>
            <a:off x="6762978" y="3944540"/>
            <a:ext cx="284834" cy="205211"/>
            <a:chOff x="7892" y="1952"/>
            <a:chExt cx="347" cy="250"/>
          </a:xfrm>
          <a:solidFill>
            <a:schemeClr val="bg1"/>
          </a:solidFill>
        </p:grpSpPr>
        <p:sp>
          <p:nvSpPr>
            <p:cNvPr id="42" name="Freeform 23"/>
            <p:cNvSpPr/>
            <p:nvPr/>
          </p:nvSpPr>
          <p:spPr bwMode="auto">
            <a:xfrm>
              <a:off x="7892" y="1994"/>
              <a:ext cx="347" cy="208"/>
            </a:xfrm>
            <a:custGeom>
              <a:avLst/>
              <a:gdLst>
                <a:gd name="T0" fmla="*/ 64 w 3471"/>
                <a:gd name="T1" fmla="*/ 0 h 2082"/>
                <a:gd name="T2" fmla="*/ 3407 w 3471"/>
                <a:gd name="T3" fmla="*/ 0 h 2082"/>
                <a:gd name="T4" fmla="*/ 3427 w 3471"/>
                <a:gd name="T5" fmla="*/ 3 h 2082"/>
                <a:gd name="T6" fmla="*/ 3445 w 3471"/>
                <a:gd name="T7" fmla="*/ 13 h 2082"/>
                <a:gd name="T8" fmla="*/ 3459 w 3471"/>
                <a:gd name="T9" fmla="*/ 27 h 2082"/>
                <a:gd name="T10" fmla="*/ 3468 w 3471"/>
                <a:gd name="T11" fmla="*/ 44 h 2082"/>
                <a:gd name="T12" fmla="*/ 3471 w 3471"/>
                <a:gd name="T13" fmla="*/ 64 h 2082"/>
                <a:gd name="T14" fmla="*/ 3471 w 3471"/>
                <a:gd name="T15" fmla="*/ 2018 h 2082"/>
                <a:gd name="T16" fmla="*/ 3468 w 3471"/>
                <a:gd name="T17" fmla="*/ 2037 h 2082"/>
                <a:gd name="T18" fmla="*/ 3459 w 3471"/>
                <a:gd name="T19" fmla="*/ 2055 h 2082"/>
                <a:gd name="T20" fmla="*/ 3445 w 3471"/>
                <a:gd name="T21" fmla="*/ 2069 h 2082"/>
                <a:gd name="T22" fmla="*/ 3427 w 3471"/>
                <a:gd name="T23" fmla="*/ 2079 h 2082"/>
                <a:gd name="T24" fmla="*/ 3407 w 3471"/>
                <a:gd name="T25" fmla="*/ 2082 h 2082"/>
                <a:gd name="T26" fmla="*/ 64 w 3471"/>
                <a:gd name="T27" fmla="*/ 2082 h 2082"/>
                <a:gd name="T28" fmla="*/ 44 w 3471"/>
                <a:gd name="T29" fmla="*/ 2079 h 2082"/>
                <a:gd name="T30" fmla="*/ 27 w 3471"/>
                <a:gd name="T31" fmla="*/ 2069 h 2082"/>
                <a:gd name="T32" fmla="*/ 13 w 3471"/>
                <a:gd name="T33" fmla="*/ 2055 h 2082"/>
                <a:gd name="T34" fmla="*/ 3 w 3471"/>
                <a:gd name="T35" fmla="*/ 2037 h 2082"/>
                <a:gd name="T36" fmla="*/ 0 w 3471"/>
                <a:gd name="T37" fmla="*/ 2018 h 2082"/>
                <a:gd name="T38" fmla="*/ 0 w 3471"/>
                <a:gd name="T39" fmla="*/ 1755 h 2082"/>
                <a:gd name="T40" fmla="*/ 2 w 3471"/>
                <a:gd name="T41" fmla="*/ 1737 h 2082"/>
                <a:gd name="T42" fmla="*/ 9 w 3471"/>
                <a:gd name="T43" fmla="*/ 1723 h 2082"/>
                <a:gd name="T44" fmla="*/ 19 w 3471"/>
                <a:gd name="T45" fmla="*/ 1710 h 2082"/>
                <a:gd name="T46" fmla="*/ 32 w 3471"/>
                <a:gd name="T47" fmla="*/ 1699 h 2082"/>
                <a:gd name="T48" fmla="*/ 47 w 3471"/>
                <a:gd name="T49" fmla="*/ 1693 h 2082"/>
                <a:gd name="T50" fmla="*/ 64 w 3471"/>
                <a:gd name="T51" fmla="*/ 1691 h 2082"/>
                <a:gd name="T52" fmla="*/ 81 w 3471"/>
                <a:gd name="T53" fmla="*/ 1693 h 2082"/>
                <a:gd name="T54" fmla="*/ 96 w 3471"/>
                <a:gd name="T55" fmla="*/ 1699 h 2082"/>
                <a:gd name="T56" fmla="*/ 110 w 3471"/>
                <a:gd name="T57" fmla="*/ 1710 h 2082"/>
                <a:gd name="T58" fmla="*/ 119 w 3471"/>
                <a:gd name="T59" fmla="*/ 1723 h 2082"/>
                <a:gd name="T60" fmla="*/ 126 w 3471"/>
                <a:gd name="T61" fmla="*/ 1737 h 2082"/>
                <a:gd name="T62" fmla="*/ 128 w 3471"/>
                <a:gd name="T63" fmla="*/ 1755 h 2082"/>
                <a:gd name="T64" fmla="*/ 128 w 3471"/>
                <a:gd name="T65" fmla="*/ 1953 h 2082"/>
                <a:gd name="T66" fmla="*/ 3343 w 3471"/>
                <a:gd name="T67" fmla="*/ 1953 h 2082"/>
                <a:gd name="T68" fmla="*/ 3343 w 3471"/>
                <a:gd name="T69" fmla="*/ 128 h 2082"/>
                <a:gd name="T70" fmla="*/ 128 w 3471"/>
                <a:gd name="T71" fmla="*/ 128 h 2082"/>
                <a:gd name="T72" fmla="*/ 128 w 3471"/>
                <a:gd name="T73" fmla="*/ 327 h 2082"/>
                <a:gd name="T74" fmla="*/ 126 w 3471"/>
                <a:gd name="T75" fmla="*/ 344 h 2082"/>
                <a:gd name="T76" fmla="*/ 119 w 3471"/>
                <a:gd name="T77" fmla="*/ 359 h 2082"/>
                <a:gd name="T78" fmla="*/ 110 w 3471"/>
                <a:gd name="T79" fmla="*/ 372 h 2082"/>
                <a:gd name="T80" fmla="*/ 96 w 3471"/>
                <a:gd name="T81" fmla="*/ 382 h 2082"/>
                <a:gd name="T82" fmla="*/ 81 w 3471"/>
                <a:gd name="T83" fmla="*/ 388 h 2082"/>
                <a:gd name="T84" fmla="*/ 64 w 3471"/>
                <a:gd name="T85" fmla="*/ 391 h 2082"/>
                <a:gd name="T86" fmla="*/ 47 w 3471"/>
                <a:gd name="T87" fmla="*/ 388 h 2082"/>
                <a:gd name="T88" fmla="*/ 32 w 3471"/>
                <a:gd name="T89" fmla="*/ 382 h 2082"/>
                <a:gd name="T90" fmla="*/ 19 w 3471"/>
                <a:gd name="T91" fmla="*/ 372 h 2082"/>
                <a:gd name="T92" fmla="*/ 9 w 3471"/>
                <a:gd name="T93" fmla="*/ 359 h 2082"/>
                <a:gd name="T94" fmla="*/ 2 w 3471"/>
                <a:gd name="T95" fmla="*/ 344 h 2082"/>
                <a:gd name="T96" fmla="*/ 0 w 3471"/>
                <a:gd name="T97" fmla="*/ 327 h 2082"/>
                <a:gd name="T98" fmla="*/ 0 w 3471"/>
                <a:gd name="T99" fmla="*/ 64 h 2082"/>
                <a:gd name="T100" fmla="*/ 3 w 3471"/>
                <a:gd name="T101" fmla="*/ 44 h 2082"/>
                <a:gd name="T102" fmla="*/ 13 w 3471"/>
                <a:gd name="T103" fmla="*/ 27 h 2082"/>
                <a:gd name="T104" fmla="*/ 27 w 3471"/>
                <a:gd name="T105" fmla="*/ 13 h 2082"/>
                <a:gd name="T106" fmla="*/ 44 w 3471"/>
                <a:gd name="T107" fmla="*/ 3 h 2082"/>
                <a:gd name="T108" fmla="*/ 64 w 3471"/>
                <a:gd name="T109"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1" h="2082">
                  <a:moveTo>
                    <a:pt x="64" y="0"/>
                  </a:moveTo>
                  <a:lnTo>
                    <a:pt x="3407" y="0"/>
                  </a:lnTo>
                  <a:lnTo>
                    <a:pt x="3427" y="3"/>
                  </a:lnTo>
                  <a:lnTo>
                    <a:pt x="3445" y="13"/>
                  </a:lnTo>
                  <a:lnTo>
                    <a:pt x="3459" y="27"/>
                  </a:lnTo>
                  <a:lnTo>
                    <a:pt x="3468" y="44"/>
                  </a:lnTo>
                  <a:lnTo>
                    <a:pt x="3471" y="64"/>
                  </a:lnTo>
                  <a:lnTo>
                    <a:pt x="3471" y="2018"/>
                  </a:lnTo>
                  <a:lnTo>
                    <a:pt x="3468" y="2037"/>
                  </a:lnTo>
                  <a:lnTo>
                    <a:pt x="3459" y="2055"/>
                  </a:lnTo>
                  <a:lnTo>
                    <a:pt x="3445" y="2069"/>
                  </a:lnTo>
                  <a:lnTo>
                    <a:pt x="3427" y="2079"/>
                  </a:lnTo>
                  <a:lnTo>
                    <a:pt x="3407" y="2082"/>
                  </a:lnTo>
                  <a:lnTo>
                    <a:pt x="64" y="2082"/>
                  </a:lnTo>
                  <a:lnTo>
                    <a:pt x="44" y="2079"/>
                  </a:lnTo>
                  <a:lnTo>
                    <a:pt x="27" y="2069"/>
                  </a:lnTo>
                  <a:lnTo>
                    <a:pt x="13" y="2055"/>
                  </a:lnTo>
                  <a:lnTo>
                    <a:pt x="3" y="2037"/>
                  </a:lnTo>
                  <a:lnTo>
                    <a:pt x="0" y="2018"/>
                  </a:lnTo>
                  <a:lnTo>
                    <a:pt x="0" y="1755"/>
                  </a:lnTo>
                  <a:lnTo>
                    <a:pt x="2" y="1737"/>
                  </a:lnTo>
                  <a:lnTo>
                    <a:pt x="9" y="1723"/>
                  </a:lnTo>
                  <a:lnTo>
                    <a:pt x="19" y="1710"/>
                  </a:lnTo>
                  <a:lnTo>
                    <a:pt x="32" y="1699"/>
                  </a:lnTo>
                  <a:lnTo>
                    <a:pt x="47" y="1693"/>
                  </a:lnTo>
                  <a:lnTo>
                    <a:pt x="64" y="1691"/>
                  </a:lnTo>
                  <a:lnTo>
                    <a:pt x="81" y="1693"/>
                  </a:lnTo>
                  <a:lnTo>
                    <a:pt x="96" y="1699"/>
                  </a:lnTo>
                  <a:lnTo>
                    <a:pt x="110" y="1710"/>
                  </a:lnTo>
                  <a:lnTo>
                    <a:pt x="119" y="1723"/>
                  </a:lnTo>
                  <a:lnTo>
                    <a:pt x="126" y="1737"/>
                  </a:lnTo>
                  <a:lnTo>
                    <a:pt x="128" y="1755"/>
                  </a:lnTo>
                  <a:lnTo>
                    <a:pt x="128" y="1953"/>
                  </a:lnTo>
                  <a:lnTo>
                    <a:pt x="3343" y="1953"/>
                  </a:lnTo>
                  <a:lnTo>
                    <a:pt x="3343" y="128"/>
                  </a:lnTo>
                  <a:lnTo>
                    <a:pt x="128" y="128"/>
                  </a:lnTo>
                  <a:lnTo>
                    <a:pt x="128" y="327"/>
                  </a:lnTo>
                  <a:lnTo>
                    <a:pt x="126" y="344"/>
                  </a:lnTo>
                  <a:lnTo>
                    <a:pt x="119" y="359"/>
                  </a:lnTo>
                  <a:lnTo>
                    <a:pt x="110" y="372"/>
                  </a:lnTo>
                  <a:lnTo>
                    <a:pt x="96" y="382"/>
                  </a:lnTo>
                  <a:lnTo>
                    <a:pt x="81" y="388"/>
                  </a:lnTo>
                  <a:lnTo>
                    <a:pt x="64" y="391"/>
                  </a:lnTo>
                  <a:lnTo>
                    <a:pt x="47" y="388"/>
                  </a:lnTo>
                  <a:lnTo>
                    <a:pt x="32" y="382"/>
                  </a:lnTo>
                  <a:lnTo>
                    <a:pt x="19" y="372"/>
                  </a:lnTo>
                  <a:lnTo>
                    <a:pt x="9" y="359"/>
                  </a:lnTo>
                  <a:lnTo>
                    <a:pt x="2" y="344"/>
                  </a:lnTo>
                  <a:lnTo>
                    <a:pt x="0" y="327"/>
                  </a:lnTo>
                  <a:lnTo>
                    <a:pt x="0" y="64"/>
                  </a:lnTo>
                  <a:lnTo>
                    <a:pt x="3" y="44"/>
                  </a:lnTo>
                  <a:lnTo>
                    <a:pt x="13" y="27"/>
                  </a:lnTo>
                  <a:lnTo>
                    <a:pt x="27" y="13"/>
                  </a:lnTo>
                  <a:lnTo>
                    <a:pt x="44" y="3"/>
                  </a:lnTo>
                  <a:lnTo>
                    <a:pt x="64"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43" name="Freeform 24"/>
            <p:cNvSpPr>
              <a:spLocks noEditPoints="1"/>
            </p:cNvSpPr>
            <p:nvPr/>
          </p:nvSpPr>
          <p:spPr bwMode="auto">
            <a:xfrm>
              <a:off x="8025" y="2028"/>
              <a:ext cx="139" cy="140"/>
            </a:xfrm>
            <a:custGeom>
              <a:avLst/>
              <a:gdLst>
                <a:gd name="T0" fmla="*/ 575 w 1395"/>
                <a:gd name="T1" fmla="*/ 141 h 1396"/>
                <a:gd name="T2" fmla="*/ 411 w 1395"/>
                <a:gd name="T3" fmla="*/ 206 h 1396"/>
                <a:gd name="T4" fmla="*/ 275 w 1395"/>
                <a:gd name="T5" fmla="*/ 316 h 1396"/>
                <a:gd name="T6" fmla="*/ 178 w 1395"/>
                <a:gd name="T7" fmla="*/ 462 h 1396"/>
                <a:gd name="T8" fmla="*/ 131 w 1395"/>
                <a:gd name="T9" fmla="*/ 636 h 1396"/>
                <a:gd name="T10" fmla="*/ 141 w 1395"/>
                <a:gd name="T11" fmla="*/ 820 h 1396"/>
                <a:gd name="T12" fmla="*/ 206 w 1395"/>
                <a:gd name="T13" fmla="*/ 985 h 1396"/>
                <a:gd name="T14" fmla="*/ 316 w 1395"/>
                <a:gd name="T15" fmla="*/ 1120 h 1396"/>
                <a:gd name="T16" fmla="*/ 463 w 1395"/>
                <a:gd name="T17" fmla="*/ 1216 h 1396"/>
                <a:gd name="T18" fmla="*/ 636 w 1395"/>
                <a:gd name="T19" fmla="*/ 1264 h 1396"/>
                <a:gd name="T20" fmla="*/ 819 w 1395"/>
                <a:gd name="T21" fmla="*/ 1255 h 1396"/>
                <a:gd name="T22" fmla="*/ 985 w 1395"/>
                <a:gd name="T23" fmla="*/ 1190 h 1396"/>
                <a:gd name="T24" fmla="*/ 1120 w 1395"/>
                <a:gd name="T25" fmla="*/ 1080 h 1396"/>
                <a:gd name="T26" fmla="*/ 1217 w 1395"/>
                <a:gd name="T27" fmla="*/ 933 h 1396"/>
                <a:gd name="T28" fmla="*/ 1264 w 1395"/>
                <a:gd name="T29" fmla="*/ 760 h 1396"/>
                <a:gd name="T30" fmla="*/ 1254 w 1395"/>
                <a:gd name="T31" fmla="*/ 575 h 1396"/>
                <a:gd name="T32" fmla="*/ 1189 w 1395"/>
                <a:gd name="T33" fmla="*/ 410 h 1396"/>
                <a:gd name="T34" fmla="*/ 1080 w 1395"/>
                <a:gd name="T35" fmla="*/ 274 h 1396"/>
                <a:gd name="T36" fmla="*/ 932 w 1395"/>
                <a:gd name="T37" fmla="*/ 178 h 1396"/>
                <a:gd name="T38" fmla="*/ 760 w 1395"/>
                <a:gd name="T39" fmla="*/ 132 h 1396"/>
                <a:gd name="T40" fmla="*/ 765 w 1395"/>
                <a:gd name="T41" fmla="*/ 4 h 1396"/>
                <a:gd name="T42" fmla="*/ 955 w 1395"/>
                <a:gd name="T43" fmla="*/ 49 h 1396"/>
                <a:gd name="T44" fmla="*/ 1120 w 1395"/>
                <a:gd name="T45" fmla="*/ 142 h 1396"/>
                <a:gd name="T46" fmla="*/ 1253 w 1395"/>
                <a:gd name="T47" fmla="*/ 276 h 1396"/>
                <a:gd name="T48" fmla="*/ 1347 w 1395"/>
                <a:gd name="T49" fmla="*/ 441 h 1396"/>
                <a:gd name="T50" fmla="*/ 1392 w 1395"/>
                <a:gd name="T51" fmla="*/ 631 h 1396"/>
                <a:gd name="T52" fmla="*/ 1384 w 1395"/>
                <a:gd name="T53" fmla="*/ 830 h 1396"/>
                <a:gd name="T54" fmla="*/ 1321 w 1395"/>
                <a:gd name="T55" fmla="*/ 1013 h 1396"/>
                <a:gd name="T56" fmla="*/ 1213 w 1395"/>
                <a:gd name="T57" fmla="*/ 1168 h 1396"/>
                <a:gd name="T58" fmla="*/ 1068 w 1395"/>
                <a:gd name="T59" fmla="*/ 1289 h 1396"/>
                <a:gd name="T60" fmla="*/ 894 w 1395"/>
                <a:gd name="T61" fmla="*/ 1368 h 1396"/>
                <a:gd name="T62" fmla="*/ 698 w 1395"/>
                <a:gd name="T63" fmla="*/ 1396 h 1396"/>
                <a:gd name="T64" fmla="*/ 502 w 1395"/>
                <a:gd name="T65" fmla="*/ 1368 h 1396"/>
                <a:gd name="T66" fmla="*/ 328 w 1395"/>
                <a:gd name="T67" fmla="*/ 1289 h 1396"/>
                <a:gd name="T68" fmla="*/ 182 w 1395"/>
                <a:gd name="T69" fmla="*/ 1168 h 1396"/>
                <a:gd name="T70" fmla="*/ 75 w 1395"/>
                <a:gd name="T71" fmla="*/ 1013 h 1396"/>
                <a:gd name="T72" fmla="*/ 13 w 1395"/>
                <a:gd name="T73" fmla="*/ 830 h 1396"/>
                <a:gd name="T74" fmla="*/ 3 w 1395"/>
                <a:gd name="T75" fmla="*/ 631 h 1396"/>
                <a:gd name="T76" fmla="*/ 49 w 1395"/>
                <a:gd name="T77" fmla="*/ 441 h 1396"/>
                <a:gd name="T78" fmla="*/ 142 w 1395"/>
                <a:gd name="T79" fmla="*/ 276 h 1396"/>
                <a:gd name="T80" fmla="*/ 275 w 1395"/>
                <a:gd name="T81" fmla="*/ 142 h 1396"/>
                <a:gd name="T82" fmla="*/ 442 w 1395"/>
                <a:gd name="T83" fmla="*/ 49 h 1396"/>
                <a:gd name="T84" fmla="*/ 630 w 1395"/>
                <a:gd name="T85" fmla="*/ 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5" h="1396">
                  <a:moveTo>
                    <a:pt x="698" y="128"/>
                  </a:moveTo>
                  <a:lnTo>
                    <a:pt x="636" y="132"/>
                  </a:lnTo>
                  <a:lnTo>
                    <a:pt x="575" y="141"/>
                  </a:lnTo>
                  <a:lnTo>
                    <a:pt x="517" y="157"/>
                  </a:lnTo>
                  <a:lnTo>
                    <a:pt x="463" y="178"/>
                  </a:lnTo>
                  <a:lnTo>
                    <a:pt x="411" y="206"/>
                  </a:lnTo>
                  <a:lnTo>
                    <a:pt x="362" y="238"/>
                  </a:lnTo>
                  <a:lnTo>
                    <a:pt x="316" y="274"/>
                  </a:lnTo>
                  <a:lnTo>
                    <a:pt x="275" y="316"/>
                  </a:lnTo>
                  <a:lnTo>
                    <a:pt x="238" y="362"/>
                  </a:lnTo>
                  <a:lnTo>
                    <a:pt x="206" y="410"/>
                  </a:lnTo>
                  <a:lnTo>
                    <a:pt x="178" y="462"/>
                  </a:lnTo>
                  <a:lnTo>
                    <a:pt x="157" y="518"/>
                  </a:lnTo>
                  <a:lnTo>
                    <a:pt x="141" y="575"/>
                  </a:lnTo>
                  <a:lnTo>
                    <a:pt x="131" y="636"/>
                  </a:lnTo>
                  <a:lnTo>
                    <a:pt x="128" y="698"/>
                  </a:lnTo>
                  <a:lnTo>
                    <a:pt x="131" y="760"/>
                  </a:lnTo>
                  <a:lnTo>
                    <a:pt x="141" y="820"/>
                  </a:lnTo>
                  <a:lnTo>
                    <a:pt x="157" y="878"/>
                  </a:lnTo>
                  <a:lnTo>
                    <a:pt x="178" y="933"/>
                  </a:lnTo>
                  <a:lnTo>
                    <a:pt x="206" y="985"/>
                  </a:lnTo>
                  <a:lnTo>
                    <a:pt x="238" y="1034"/>
                  </a:lnTo>
                  <a:lnTo>
                    <a:pt x="275" y="1080"/>
                  </a:lnTo>
                  <a:lnTo>
                    <a:pt x="316" y="1120"/>
                  </a:lnTo>
                  <a:lnTo>
                    <a:pt x="362" y="1158"/>
                  </a:lnTo>
                  <a:lnTo>
                    <a:pt x="411" y="1190"/>
                  </a:lnTo>
                  <a:lnTo>
                    <a:pt x="463" y="1216"/>
                  </a:lnTo>
                  <a:lnTo>
                    <a:pt x="517" y="1239"/>
                  </a:lnTo>
                  <a:lnTo>
                    <a:pt x="575" y="1255"/>
                  </a:lnTo>
                  <a:lnTo>
                    <a:pt x="636" y="1264"/>
                  </a:lnTo>
                  <a:lnTo>
                    <a:pt x="698" y="1268"/>
                  </a:lnTo>
                  <a:lnTo>
                    <a:pt x="760" y="1264"/>
                  </a:lnTo>
                  <a:lnTo>
                    <a:pt x="819" y="1255"/>
                  </a:lnTo>
                  <a:lnTo>
                    <a:pt x="878" y="1239"/>
                  </a:lnTo>
                  <a:lnTo>
                    <a:pt x="932" y="1216"/>
                  </a:lnTo>
                  <a:lnTo>
                    <a:pt x="985" y="1190"/>
                  </a:lnTo>
                  <a:lnTo>
                    <a:pt x="1034" y="1158"/>
                  </a:lnTo>
                  <a:lnTo>
                    <a:pt x="1080" y="1120"/>
                  </a:lnTo>
                  <a:lnTo>
                    <a:pt x="1120" y="1080"/>
                  </a:lnTo>
                  <a:lnTo>
                    <a:pt x="1157" y="1034"/>
                  </a:lnTo>
                  <a:lnTo>
                    <a:pt x="1189" y="985"/>
                  </a:lnTo>
                  <a:lnTo>
                    <a:pt x="1217" y="933"/>
                  </a:lnTo>
                  <a:lnTo>
                    <a:pt x="1238" y="878"/>
                  </a:lnTo>
                  <a:lnTo>
                    <a:pt x="1254" y="820"/>
                  </a:lnTo>
                  <a:lnTo>
                    <a:pt x="1264" y="760"/>
                  </a:lnTo>
                  <a:lnTo>
                    <a:pt x="1267" y="698"/>
                  </a:lnTo>
                  <a:lnTo>
                    <a:pt x="1264" y="636"/>
                  </a:lnTo>
                  <a:lnTo>
                    <a:pt x="1254" y="575"/>
                  </a:lnTo>
                  <a:lnTo>
                    <a:pt x="1238" y="518"/>
                  </a:lnTo>
                  <a:lnTo>
                    <a:pt x="1217" y="462"/>
                  </a:lnTo>
                  <a:lnTo>
                    <a:pt x="1189" y="410"/>
                  </a:lnTo>
                  <a:lnTo>
                    <a:pt x="1157" y="362"/>
                  </a:lnTo>
                  <a:lnTo>
                    <a:pt x="1120" y="316"/>
                  </a:lnTo>
                  <a:lnTo>
                    <a:pt x="1080" y="274"/>
                  </a:lnTo>
                  <a:lnTo>
                    <a:pt x="1034" y="238"/>
                  </a:lnTo>
                  <a:lnTo>
                    <a:pt x="985" y="206"/>
                  </a:lnTo>
                  <a:lnTo>
                    <a:pt x="932" y="178"/>
                  </a:lnTo>
                  <a:lnTo>
                    <a:pt x="878" y="157"/>
                  </a:lnTo>
                  <a:lnTo>
                    <a:pt x="819" y="141"/>
                  </a:lnTo>
                  <a:lnTo>
                    <a:pt x="760" y="132"/>
                  </a:lnTo>
                  <a:lnTo>
                    <a:pt x="698" y="128"/>
                  </a:lnTo>
                  <a:close/>
                  <a:moveTo>
                    <a:pt x="698" y="0"/>
                  </a:moveTo>
                  <a:lnTo>
                    <a:pt x="765" y="4"/>
                  </a:lnTo>
                  <a:lnTo>
                    <a:pt x="830" y="13"/>
                  </a:lnTo>
                  <a:lnTo>
                    <a:pt x="894" y="28"/>
                  </a:lnTo>
                  <a:lnTo>
                    <a:pt x="955" y="49"/>
                  </a:lnTo>
                  <a:lnTo>
                    <a:pt x="1012" y="75"/>
                  </a:lnTo>
                  <a:lnTo>
                    <a:pt x="1068" y="106"/>
                  </a:lnTo>
                  <a:lnTo>
                    <a:pt x="1120" y="142"/>
                  </a:lnTo>
                  <a:lnTo>
                    <a:pt x="1168" y="183"/>
                  </a:lnTo>
                  <a:lnTo>
                    <a:pt x="1213" y="228"/>
                  </a:lnTo>
                  <a:lnTo>
                    <a:pt x="1253" y="276"/>
                  </a:lnTo>
                  <a:lnTo>
                    <a:pt x="1290" y="328"/>
                  </a:lnTo>
                  <a:lnTo>
                    <a:pt x="1321" y="383"/>
                  </a:lnTo>
                  <a:lnTo>
                    <a:pt x="1347" y="441"/>
                  </a:lnTo>
                  <a:lnTo>
                    <a:pt x="1368" y="502"/>
                  </a:lnTo>
                  <a:lnTo>
                    <a:pt x="1384" y="566"/>
                  </a:lnTo>
                  <a:lnTo>
                    <a:pt x="1392" y="631"/>
                  </a:lnTo>
                  <a:lnTo>
                    <a:pt x="1395" y="698"/>
                  </a:lnTo>
                  <a:lnTo>
                    <a:pt x="1392" y="765"/>
                  </a:lnTo>
                  <a:lnTo>
                    <a:pt x="1384" y="830"/>
                  </a:lnTo>
                  <a:lnTo>
                    <a:pt x="1368" y="893"/>
                  </a:lnTo>
                  <a:lnTo>
                    <a:pt x="1347" y="954"/>
                  </a:lnTo>
                  <a:lnTo>
                    <a:pt x="1321" y="1013"/>
                  </a:lnTo>
                  <a:lnTo>
                    <a:pt x="1290" y="1068"/>
                  </a:lnTo>
                  <a:lnTo>
                    <a:pt x="1253" y="1119"/>
                  </a:lnTo>
                  <a:lnTo>
                    <a:pt x="1213" y="1168"/>
                  </a:lnTo>
                  <a:lnTo>
                    <a:pt x="1168" y="1213"/>
                  </a:lnTo>
                  <a:lnTo>
                    <a:pt x="1120" y="1254"/>
                  </a:lnTo>
                  <a:lnTo>
                    <a:pt x="1068" y="1289"/>
                  </a:lnTo>
                  <a:lnTo>
                    <a:pt x="1012" y="1321"/>
                  </a:lnTo>
                  <a:lnTo>
                    <a:pt x="955" y="1346"/>
                  </a:lnTo>
                  <a:lnTo>
                    <a:pt x="894" y="1368"/>
                  </a:lnTo>
                  <a:lnTo>
                    <a:pt x="830" y="1383"/>
                  </a:lnTo>
                  <a:lnTo>
                    <a:pt x="765" y="1392"/>
                  </a:lnTo>
                  <a:lnTo>
                    <a:pt x="698" y="1396"/>
                  </a:lnTo>
                  <a:lnTo>
                    <a:pt x="630" y="1392"/>
                  </a:lnTo>
                  <a:lnTo>
                    <a:pt x="565" y="1383"/>
                  </a:lnTo>
                  <a:lnTo>
                    <a:pt x="502" y="1368"/>
                  </a:lnTo>
                  <a:lnTo>
                    <a:pt x="442" y="1346"/>
                  </a:lnTo>
                  <a:lnTo>
                    <a:pt x="383" y="1321"/>
                  </a:lnTo>
                  <a:lnTo>
                    <a:pt x="328" y="1289"/>
                  </a:lnTo>
                  <a:lnTo>
                    <a:pt x="275" y="1254"/>
                  </a:lnTo>
                  <a:lnTo>
                    <a:pt x="227" y="1213"/>
                  </a:lnTo>
                  <a:lnTo>
                    <a:pt x="182" y="1168"/>
                  </a:lnTo>
                  <a:lnTo>
                    <a:pt x="142" y="1119"/>
                  </a:lnTo>
                  <a:lnTo>
                    <a:pt x="107" y="1068"/>
                  </a:lnTo>
                  <a:lnTo>
                    <a:pt x="75" y="1013"/>
                  </a:lnTo>
                  <a:lnTo>
                    <a:pt x="49" y="954"/>
                  </a:lnTo>
                  <a:lnTo>
                    <a:pt x="28" y="893"/>
                  </a:lnTo>
                  <a:lnTo>
                    <a:pt x="13" y="830"/>
                  </a:lnTo>
                  <a:lnTo>
                    <a:pt x="3" y="765"/>
                  </a:lnTo>
                  <a:lnTo>
                    <a:pt x="0" y="698"/>
                  </a:lnTo>
                  <a:lnTo>
                    <a:pt x="3" y="631"/>
                  </a:lnTo>
                  <a:lnTo>
                    <a:pt x="13" y="566"/>
                  </a:lnTo>
                  <a:lnTo>
                    <a:pt x="28" y="502"/>
                  </a:lnTo>
                  <a:lnTo>
                    <a:pt x="49" y="441"/>
                  </a:lnTo>
                  <a:lnTo>
                    <a:pt x="75" y="383"/>
                  </a:lnTo>
                  <a:lnTo>
                    <a:pt x="107" y="328"/>
                  </a:lnTo>
                  <a:lnTo>
                    <a:pt x="142" y="276"/>
                  </a:lnTo>
                  <a:lnTo>
                    <a:pt x="182" y="228"/>
                  </a:lnTo>
                  <a:lnTo>
                    <a:pt x="227" y="183"/>
                  </a:lnTo>
                  <a:lnTo>
                    <a:pt x="275" y="142"/>
                  </a:lnTo>
                  <a:lnTo>
                    <a:pt x="328" y="106"/>
                  </a:lnTo>
                  <a:lnTo>
                    <a:pt x="383" y="75"/>
                  </a:lnTo>
                  <a:lnTo>
                    <a:pt x="442" y="49"/>
                  </a:lnTo>
                  <a:lnTo>
                    <a:pt x="502" y="28"/>
                  </a:lnTo>
                  <a:lnTo>
                    <a:pt x="565" y="13"/>
                  </a:lnTo>
                  <a:lnTo>
                    <a:pt x="630" y="4"/>
                  </a:lnTo>
                  <a:lnTo>
                    <a:pt x="698"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44" name="Freeform 25"/>
            <p:cNvSpPr/>
            <p:nvPr/>
          </p:nvSpPr>
          <p:spPr bwMode="auto">
            <a:xfrm>
              <a:off x="8054" y="2057"/>
              <a:ext cx="47" cy="47"/>
            </a:xfrm>
            <a:custGeom>
              <a:avLst/>
              <a:gdLst>
                <a:gd name="T0" fmla="*/ 405 w 469"/>
                <a:gd name="T1" fmla="*/ 0 h 468"/>
                <a:gd name="T2" fmla="*/ 425 w 469"/>
                <a:gd name="T3" fmla="*/ 3 h 468"/>
                <a:gd name="T4" fmla="*/ 443 w 469"/>
                <a:gd name="T5" fmla="*/ 11 h 468"/>
                <a:gd name="T6" fmla="*/ 456 w 469"/>
                <a:gd name="T7" fmla="*/ 25 h 468"/>
                <a:gd name="T8" fmla="*/ 465 w 469"/>
                <a:gd name="T9" fmla="*/ 42 h 468"/>
                <a:gd name="T10" fmla="*/ 469 w 469"/>
                <a:gd name="T11" fmla="*/ 63 h 468"/>
                <a:gd name="T12" fmla="*/ 467 w 469"/>
                <a:gd name="T13" fmla="*/ 80 h 468"/>
                <a:gd name="T14" fmla="*/ 460 w 469"/>
                <a:gd name="T15" fmla="*/ 96 h 468"/>
                <a:gd name="T16" fmla="*/ 449 w 469"/>
                <a:gd name="T17" fmla="*/ 108 h 468"/>
                <a:gd name="T18" fmla="*/ 437 w 469"/>
                <a:gd name="T19" fmla="*/ 118 h 468"/>
                <a:gd name="T20" fmla="*/ 422 w 469"/>
                <a:gd name="T21" fmla="*/ 124 h 468"/>
                <a:gd name="T22" fmla="*/ 405 w 469"/>
                <a:gd name="T23" fmla="*/ 127 h 468"/>
                <a:gd name="T24" fmla="*/ 364 w 469"/>
                <a:gd name="T25" fmla="*/ 130 h 468"/>
                <a:gd name="T26" fmla="*/ 325 w 469"/>
                <a:gd name="T27" fmla="*/ 138 h 468"/>
                <a:gd name="T28" fmla="*/ 288 w 469"/>
                <a:gd name="T29" fmla="*/ 153 h 468"/>
                <a:gd name="T30" fmla="*/ 254 w 469"/>
                <a:gd name="T31" fmla="*/ 171 h 468"/>
                <a:gd name="T32" fmla="*/ 223 w 469"/>
                <a:gd name="T33" fmla="*/ 195 h 468"/>
                <a:gd name="T34" fmla="*/ 196 w 469"/>
                <a:gd name="T35" fmla="*/ 223 h 468"/>
                <a:gd name="T36" fmla="*/ 172 w 469"/>
                <a:gd name="T37" fmla="*/ 254 h 468"/>
                <a:gd name="T38" fmla="*/ 154 w 469"/>
                <a:gd name="T39" fmla="*/ 288 h 468"/>
                <a:gd name="T40" fmla="*/ 140 w 469"/>
                <a:gd name="T41" fmla="*/ 324 h 468"/>
                <a:gd name="T42" fmla="*/ 131 w 469"/>
                <a:gd name="T43" fmla="*/ 363 h 468"/>
                <a:gd name="T44" fmla="*/ 128 w 469"/>
                <a:gd name="T45" fmla="*/ 404 h 468"/>
                <a:gd name="T46" fmla="*/ 125 w 469"/>
                <a:gd name="T47" fmla="*/ 421 h 468"/>
                <a:gd name="T48" fmla="*/ 119 w 469"/>
                <a:gd name="T49" fmla="*/ 436 h 468"/>
                <a:gd name="T50" fmla="*/ 109 w 469"/>
                <a:gd name="T51" fmla="*/ 449 h 468"/>
                <a:gd name="T52" fmla="*/ 96 w 469"/>
                <a:gd name="T53" fmla="*/ 459 h 468"/>
                <a:gd name="T54" fmla="*/ 81 w 469"/>
                <a:gd name="T55" fmla="*/ 466 h 468"/>
                <a:gd name="T56" fmla="*/ 64 w 469"/>
                <a:gd name="T57" fmla="*/ 468 h 468"/>
                <a:gd name="T58" fmla="*/ 44 w 469"/>
                <a:gd name="T59" fmla="*/ 465 h 468"/>
                <a:gd name="T60" fmla="*/ 26 w 469"/>
                <a:gd name="T61" fmla="*/ 455 h 468"/>
                <a:gd name="T62" fmla="*/ 12 w 469"/>
                <a:gd name="T63" fmla="*/ 441 h 468"/>
                <a:gd name="T64" fmla="*/ 4 w 469"/>
                <a:gd name="T65" fmla="*/ 424 h 468"/>
                <a:gd name="T66" fmla="*/ 0 w 469"/>
                <a:gd name="T67" fmla="*/ 404 h 468"/>
                <a:gd name="T68" fmla="*/ 4 w 469"/>
                <a:gd name="T69" fmla="*/ 353 h 468"/>
                <a:gd name="T70" fmla="*/ 12 w 469"/>
                <a:gd name="T71" fmla="*/ 305 h 468"/>
                <a:gd name="T72" fmla="*/ 27 w 469"/>
                <a:gd name="T73" fmla="*/ 258 h 468"/>
                <a:gd name="T74" fmla="*/ 47 w 469"/>
                <a:gd name="T75" fmla="*/ 214 h 468"/>
                <a:gd name="T76" fmla="*/ 73 w 469"/>
                <a:gd name="T77" fmla="*/ 172 h 468"/>
                <a:gd name="T78" fmla="*/ 103 w 469"/>
                <a:gd name="T79" fmla="*/ 135 h 468"/>
                <a:gd name="T80" fmla="*/ 136 w 469"/>
                <a:gd name="T81" fmla="*/ 101 h 468"/>
                <a:gd name="T82" fmla="*/ 173 w 469"/>
                <a:gd name="T83" fmla="*/ 72 h 468"/>
                <a:gd name="T84" fmla="*/ 215 w 469"/>
                <a:gd name="T85" fmla="*/ 47 h 468"/>
                <a:gd name="T86" fmla="*/ 259 w 469"/>
                <a:gd name="T87" fmla="*/ 26 h 468"/>
                <a:gd name="T88" fmla="*/ 305 w 469"/>
                <a:gd name="T89" fmla="*/ 11 h 468"/>
                <a:gd name="T90" fmla="*/ 355 w 469"/>
                <a:gd name="T91" fmla="*/ 3 h 468"/>
                <a:gd name="T92" fmla="*/ 405 w 469"/>
                <a:gd name="T9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 h="468">
                  <a:moveTo>
                    <a:pt x="405" y="0"/>
                  </a:moveTo>
                  <a:lnTo>
                    <a:pt x="425" y="3"/>
                  </a:lnTo>
                  <a:lnTo>
                    <a:pt x="443" y="11"/>
                  </a:lnTo>
                  <a:lnTo>
                    <a:pt x="456" y="25"/>
                  </a:lnTo>
                  <a:lnTo>
                    <a:pt x="465" y="42"/>
                  </a:lnTo>
                  <a:lnTo>
                    <a:pt x="469" y="63"/>
                  </a:lnTo>
                  <a:lnTo>
                    <a:pt x="467" y="80"/>
                  </a:lnTo>
                  <a:lnTo>
                    <a:pt x="460" y="96"/>
                  </a:lnTo>
                  <a:lnTo>
                    <a:pt x="449" y="108"/>
                  </a:lnTo>
                  <a:lnTo>
                    <a:pt x="437" y="118"/>
                  </a:lnTo>
                  <a:lnTo>
                    <a:pt x="422" y="124"/>
                  </a:lnTo>
                  <a:lnTo>
                    <a:pt x="405" y="127"/>
                  </a:lnTo>
                  <a:lnTo>
                    <a:pt x="364" y="130"/>
                  </a:lnTo>
                  <a:lnTo>
                    <a:pt x="325" y="138"/>
                  </a:lnTo>
                  <a:lnTo>
                    <a:pt x="288" y="153"/>
                  </a:lnTo>
                  <a:lnTo>
                    <a:pt x="254" y="171"/>
                  </a:lnTo>
                  <a:lnTo>
                    <a:pt x="223" y="195"/>
                  </a:lnTo>
                  <a:lnTo>
                    <a:pt x="196" y="223"/>
                  </a:lnTo>
                  <a:lnTo>
                    <a:pt x="172" y="254"/>
                  </a:lnTo>
                  <a:lnTo>
                    <a:pt x="154" y="288"/>
                  </a:lnTo>
                  <a:lnTo>
                    <a:pt x="140" y="324"/>
                  </a:lnTo>
                  <a:lnTo>
                    <a:pt x="131" y="363"/>
                  </a:lnTo>
                  <a:lnTo>
                    <a:pt x="128" y="404"/>
                  </a:lnTo>
                  <a:lnTo>
                    <a:pt x="125" y="421"/>
                  </a:lnTo>
                  <a:lnTo>
                    <a:pt x="119" y="436"/>
                  </a:lnTo>
                  <a:lnTo>
                    <a:pt x="109" y="449"/>
                  </a:lnTo>
                  <a:lnTo>
                    <a:pt x="96" y="459"/>
                  </a:lnTo>
                  <a:lnTo>
                    <a:pt x="81" y="466"/>
                  </a:lnTo>
                  <a:lnTo>
                    <a:pt x="64" y="468"/>
                  </a:lnTo>
                  <a:lnTo>
                    <a:pt x="44" y="465"/>
                  </a:lnTo>
                  <a:lnTo>
                    <a:pt x="26" y="455"/>
                  </a:lnTo>
                  <a:lnTo>
                    <a:pt x="12" y="441"/>
                  </a:lnTo>
                  <a:lnTo>
                    <a:pt x="4" y="424"/>
                  </a:lnTo>
                  <a:lnTo>
                    <a:pt x="0" y="404"/>
                  </a:lnTo>
                  <a:lnTo>
                    <a:pt x="4" y="353"/>
                  </a:lnTo>
                  <a:lnTo>
                    <a:pt x="12" y="305"/>
                  </a:lnTo>
                  <a:lnTo>
                    <a:pt x="27" y="258"/>
                  </a:lnTo>
                  <a:lnTo>
                    <a:pt x="47" y="214"/>
                  </a:lnTo>
                  <a:lnTo>
                    <a:pt x="73" y="172"/>
                  </a:lnTo>
                  <a:lnTo>
                    <a:pt x="103" y="135"/>
                  </a:lnTo>
                  <a:lnTo>
                    <a:pt x="136" y="101"/>
                  </a:lnTo>
                  <a:lnTo>
                    <a:pt x="173" y="72"/>
                  </a:lnTo>
                  <a:lnTo>
                    <a:pt x="215" y="47"/>
                  </a:lnTo>
                  <a:lnTo>
                    <a:pt x="259" y="26"/>
                  </a:lnTo>
                  <a:lnTo>
                    <a:pt x="305" y="11"/>
                  </a:lnTo>
                  <a:lnTo>
                    <a:pt x="355" y="3"/>
                  </a:lnTo>
                  <a:lnTo>
                    <a:pt x="405"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45" name="Freeform 26"/>
            <p:cNvSpPr/>
            <p:nvPr/>
          </p:nvSpPr>
          <p:spPr bwMode="auto">
            <a:xfrm>
              <a:off x="8170" y="2018"/>
              <a:ext cx="39" cy="18"/>
            </a:xfrm>
            <a:custGeom>
              <a:avLst/>
              <a:gdLst>
                <a:gd name="T0" fmla="*/ 63 w 393"/>
                <a:gd name="T1" fmla="*/ 0 h 179"/>
                <a:gd name="T2" fmla="*/ 329 w 393"/>
                <a:gd name="T3" fmla="*/ 0 h 179"/>
                <a:gd name="T4" fmla="*/ 350 w 393"/>
                <a:gd name="T5" fmla="*/ 4 h 179"/>
                <a:gd name="T6" fmla="*/ 368 w 393"/>
                <a:gd name="T7" fmla="*/ 13 h 179"/>
                <a:gd name="T8" fmla="*/ 382 w 393"/>
                <a:gd name="T9" fmla="*/ 27 h 179"/>
                <a:gd name="T10" fmla="*/ 390 w 393"/>
                <a:gd name="T11" fmla="*/ 45 h 179"/>
                <a:gd name="T12" fmla="*/ 393 w 393"/>
                <a:gd name="T13" fmla="*/ 64 h 179"/>
                <a:gd name="T14" fmla="*/ 393 w 393"/>
                <a:gd name="T15" fmla="*/ 115 h 179"/>
                <a:gd name="T16" fmla="*/ 391 w 393"/>
                <a:gd name="T17" fmla="*/ 132 h 179"/>
                <a:gd name="T18" fmla="*/ 385 w 393"/>
                <a:gd name="T19" fmla="*/ 147 h 179"/>
                <a:gd name="T20" fmla="*/ 375 w 393"/>
                <a:gd name="T21" fmla="*/ 160 h 179"/>
                <a:gd name="T22" fmla="*/ 361 w 393"/>
                <a:gd name="T23" fmla="*/ 171 h 179"/>
                <a:gd name="T24" fmla="*/ 346 w 393"/>
                <a:gd name="T25" fmla="*/ 177 h 179"/>
                <a:gd name="T26" fmla="*/ 329 w 393"/>
                <a:gd name="T27" fmla="*/ 179 h 179"/>
                <a:gd name="T28" fmla="*/ 63 w 393"/>
                <a:gd name="T29" fmla="*/ 179 h 179"/>
                <a:gd name="T30" fmla="*/ 46 w 393"/>
                <a:gd name="T31" fmla="*/ 177 h 179"/>
                <a:gd name="T32" fmla="*/ 31 w 393"/>
                <a:gd name="T33" fmla="*/ 171 h 179"/>
                <a:gd name="T34" fmla="*/ 18 w 393"/>
                <a:gd name="T35" fmla="*/ 160 h 179"/>
                <a:gd name="T36" fmla="*/ 8 w 393"/>
                <a:gd name="T37" fmla="*/ 147 h 179"/>
                <a:gd name="T38" fmla="*/ 2 w 393"/>
                <a:gd name="T39" fmla="*/ 132 h 179"/>
                <a:gd name="T40" fmla="*/ 0 w 393"/>
                <a:gd name="T41" fmla="*/ 115 h 179"/>
                <a:gd name="T42" fmla="*/ 0 w 393"/>
                <a:gd name="T43" fmla="*/ 64 h 179"/>
                <a:gd name="T44" fmla="*/ 2 w 393"/>
                <a:gd name="T45" fmla="*/ 48 h 179"/>
                <a:gd name="T46" fmla="*/ 8 w 393"/>
                <a:gd name="T47" fmla="*/ 32 h 179"/>
                <a:gd name="T48" fmla="*/ 18 w 393"/>
                <a:gd name="T49" fmla="*/ 19 h 179"/>
                <a:gd name="T50" fmla="*/ 31 w 393"/>
                <a:gd name="T51" fmla="*/ 10 h 179"/>
                <a:gd name="T52" fmla="*/ 46 w 393"/>
                <a:gd name="T53" fmla="*/ 3 h 179"/>
                <a:gd name="T54" fmla="*/ 63 w 393"/>
                <a:gd name="T5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3" h="179">
                  <a:moveTo>
                    <a:pt x="63" y="0"/>
                  </a:moveTo>
                  <a:lnTo>
                    <a:pt x="329" y="0"/>
                  </a:lnTo>
                  <a:lnTo>
                    <a:pt x="350" y="4"/>
                  </a:lnTo>
                  <a:lnTo>
                    <a:pt x="368" y="13"/>
                  </a:lnTo>
                  <a:lnTo>
                    <a:pt x="382" y="27"/>
                  </a:lnTo>
                  <a:lnTo>
                    <a:pt x="390" y="45"/>
                  </a:lnTo>
                  <a:lnTo>
                    <a:pt x="393" y="64"/>
                  </a:lnTo>
                  <a:lnTo>
                    <a:pt x="393" y="115"/>
                  </a:lnTo>
                  <a:lnTo>
                    <a:pt x="391" y="132"/>
                  </a:lnTo>
                  <a:lnTo>
                    <a:pt x="385" y="147"/>
                  </a:lnTo>
                  <a:lnTo>
                    <a:pt x="375" y="160"/>
                  </a:lnTo>
                  <a:lnTo>
                    <a:pt x="361" y="171"/>
                  </a:lnTo>
                  <a:lnTo>
                    <a:pt x="346" y="177"/>
                  </a:lnTo>
                  <a:lnTo>
                    <a:pt x="329" y="179"/>
                  </a:lnTo>
                  <a:lnTo>
                    <a:pt x="63" y="179"/>
                  </a:lnTo>
                  <a:lnTo>
                    <a:pt x="46" y="177"/>
                  </a:lnTo>
                  <a:lnTo>
                    <a:pt x="31" y="171"/>
                  </a:lnTo>
                  <a:lnTo>
                    <a:pt x="18" y="160"/>
                  </a:lnTo>
                  <a:lnTo>
                    <a:pt x="8" y="147"/>
                  </a:lnTo>
                  <a:lnTo>
                    <a:pt x="2" y="132"/>
                  </a:lnTo>
                  <a:lnTo>
                    <a:pt x="0" y="115"/>
                  </a:lnTo>
                  <a:lnTo>
                    <a:pt x="0" y="64"/>
                  </a:lnTo>
                  <a:lnTo>
                    <a:pt x="2" y="48"/>
                  </a:lnTo>
                  <a:lnTo>
                    <a:pt x="8" y="32"/>
                  </a:lnTo>
                  <a:lnTo>
                    <a:pt x="18" y="19"/>
                  </a:lnTo>
                  <a:lnTo>
                    <a:pt x="31" y="10"/>
                  </a:lnTo>
                  <a:lnTo>
                    <a:pt x="46" y="3"/>
                  </a:lnTo>
                  <a:lnTo>
                    <a:pt x="63"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46" name="Freeform 27"/>
            <p:cNvSpPr/>
            <p:nvPr/>
          </p:nvSpPr>
          <p:spPr bwMode="auto">
            <a:xfrm>
              <a:off x="7915" y="2021"/>
              <a:ext cx="41" cy="154"/>
            </a:xfrm>
            <a:custGeom>
              <a:avLst/>
              <a:gdLst>
                <a:gd name="T0" fmla="*/ 64 w 409"/>
                <a:gd name="T1" fmla="*/ 0 h 1541"/>
                <a:gd name="T2" fmla="*/ 345 w 409"/>
                <a:gd name="T3" fmla="*/ 0 h 1541"/>
                <a:gd name="T4" fmla="*/ 362 w 409"/>
                <a:gd name="T5" fmla="*/ 2 h 1541"/>
                <a:gd name="T6" fmla="*/ 378 w 409"/>
                <a:gd name="T7" fmla="*/ 8 h 1541"/>
                <a:gd name="T8" fmla="*/ 391 w 409"/>
                <a:gd name="T9" fmla="*/ 19 h 1541"/>
                <a:gd name="T10" fmla="*/ 401 w 409"/>
                <a:gd name="T11" fmla="*/ 32 h 1541"/>
                <a:gd name="T12" fmla="*/ 407 w 409"/>
                <a:gd name="T13" fmla="*/ 47 h 1541"/>
                <a:gd name="T14" fmla="*/ 409 w 409"/>
                <a:gd name="T15" fmla="*/ 64 h 1541"/>
                <a:gd name="T16" fmla="*/ 409 w 409"/>
                <a:gd name="T17" fmla="*/ 1477 h 1541"/>
                <a:gd name="T18" fmla="*/ 407 w 409"/>
                <a:gd name="T19" fmla="*/ 1494 h 1541"/>
                <a:gd name="T20" fmla="*/ 401 w 409"/>
                <a:gd name="T21" fmla="*/ 1509 h 1541"/>
                <a:gd name="T22" fmla="*/ 391 w 409"/>
                <a:gd name="T23" fmla="*/ 1523 h 1541"/>
                <a:gd name="T24" fmla="*/ 378 w 409"/>
                <a:gd name="T25" fmla="*/ 1532 h 1541"/>
                <a:gd name="T26" fmla="*/ 362 w 409"/>
                <a:gd name="T27" fmla="*/ 1539 h 1541"/>
                <a:gd name="T28" fmla="*/ 345 w 409"/>
                <a:gd name="T29" fmla="*/ 1541 h 1541"/>
                <a:gd name="T30" fmla="*/ 64 w 409"/>
                <a:gd name="T31" fmla="*/ 1541 h 1541"/>
                <a:gd name="T32" fmla="*/ 47 w 409"/>
                <a:gd name="T33" fmla="*/ 1539 h 1541"/>
                <a:gd name="T34" fmla="*/ 32 w 409"/>
                <a:gd name="T35" fmla="*/ 1532 h 1541"/>
                <a:gd name="T36" fmla="*/ 19 w 409"/>
                <a:gd name="T37" fmla="*/ 1523 h 1541"/>
                <a:gd name="T38" fmla="*/ 8 w 409"/>
                <a:gd name="T39" fmla="*/ 1509 h 1541"/>
                <a:gd name="T40" fmla="*/ 2 w 409"/>
                <a:gd name="T41" fmla="*/ 1494 h 1541"/>
                <a:gd name="T42" fmla="*/ 0 w 409"/>
                <a:gd name="T43" fmla="*/ 1477 h 1541"/>
                <a:gd name="T44" fmla="*/ 2 w 409"/>
                <a:gd name="T45" fmla="*/ 1460 h 1541"/>
                <a:gd name="T46" fmla="*/ 8 w 409"/>
                <a:gd name="T47" fmla="*/ 1445 h 1541"/>
                <a:gd name="T48" fmla="*/ 19 w 409"/>
                <a:gd name="T49" fmla="*/ 1432 h 1541"/>
                <a:gd name="T50" fmla="*/ 32 w 409"/>
                <a:gd name="T51" fmla="*/ 1421 h 1541"/>
                <a:gd name="T52" fmla="*/ 47 w 409"/>
                <a:gd name="T53" fmla="*/ 1415 h 1541"/>
                <a:gd name="T54" fmla="*/ 64 w 409"/>
                <a:gd name="T55" fmla="*/ 1413 h 1541"/>
                <a:gd name="T56" fmla="*/ 281 w 409"/>
                <a:gd name="T57" fmla="*/ 1413 h 1541"/>
                <a:gd name="T58" fmla="*/ 281 w 409"/>
                <a:gd name="T59" fmla="*/ 128 h 1541"/>
                <a:gd name="T60" fmla="*/ 64 w 409"/>
                <a:gd name="T61" fmla="*/ 128 h 1541"/>
                <a:gd name="T62" fmla="*/ 43 w 409"/>
                <a:gd name="T63" fmla="*/ 124 h 1541"/>
                <a:gd name="T64" fmla="*/ 26 w 409"/>
                <a:gd name="T65" fmla="*/ 116 h 1541"/>
                <a:gd name="T66" fmla="*/ 12 w 409"/>
                <a:gd name="T67" fmla="*/ 102 h 1541"/>
                <a:gd name="T68" fmla="*/ 3 w 409"/>
                <a:gd name="T69" fmla="*/ 84 h 1541"/>
                <a:gd name="T70" fmla="*/ 0 w 409"/>
                <a:gd name="T71" fmla="*/ 64 h 1541"/>
                <a:gd name="T72" fmla="*/ 2 w 409"/>
                <a:gd name="T73" fmla="*/ 47 h 1541"/>
                <a:gd name="T74" fmla="*/ 8 w 409"/>
                <a:gd name="T75" fmla="*/ 32 h 1541"/>
                <a:gd name="T76" fmla="*/ 19 w 409"/>
                <a:gd name="T77" fmla="*/ 19 h 1541"/>
                <a:gd name="T78" fmla="*/ 32 w 409"/>
                <a:gd name="T79" fmla="*/ 8 h 1541"/>
                <a:gd name="T80" fmla="*/ 47 w 409"/>
                <a:gd name="T81" fmla="*/ 2 h 1541"/>
                <a:gd name="T82" fmla="*/ 64 w 409"/>
                <a:gd name="T83"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 h="1541">
                  <a:moveTo>
                    <a:pt x="64" y="0"/>
                  </a:moveTo>
                  <a:lnTo>
                    <a:pt x="345" y="0"/>
                  </a:lnTo>
                  <a:lnTo>
                    <a:pt x="362" y="2"/>
                  </a:lnTo>
                  <a:lnTo>
                    <a:pt x="378" y="8"/>
                  </a:lnTo>
                  <a:lnTo>
                    <a:pt x="391" y="19"/>
                  </a:lnTo>
                  <a:lnTo>
                    <a:pt x="401" y="32"/>
                  </a:lnTo>
                  <a:lnTo>
                    <a:pt x="407" y="47"/>
                  </a:lnTo>
                  <a:lnTo>
                    <a:pt x="409" y="64"/>
                  </a:lnTo>
                  <a:lnTo>
                    <a:pt x="409" y="1477"/>
                  </a:lnTo>
                  <a:lnTo>
                    <a:pt x="407" y="1494"/>
                  </a:lnTo>
                  <a:lnTo>
                    <a:pt x="401" y="1509"/>
                  </a:lnTo>
                  <a:lnTo>
                    <a:pt x="391" y="1523"/>
                  </a:lnTo>
                  <a:lnTo>
                    <a:pt x="378" y="1532"/>
                  </a:lnTo>
                  <a:lnTo>
                    <a:pt x="362" y="1539"/>
                  </a:lnTo>
                  <a:lnTo>
                    <a:pt x="345" y="1541"/>
                  </a:lnTo>
                  <a:lnTo>
                    <a:pt x="64" y="1541"/>
                  </a:lnTo>
                  <a:lnTo>
                    <a:pt x="47" y="1539"/>
                  </a:lnTo>
                  <a:lnTo>
                    <a:pt x="32" y="1532"/>
                  </a:lnTo>
                  <a:lnTo>
                    <a:pt x="19" y="1523"/>
                  </a:lnTo>
                  <a:lnTo>
                    <a:pt x="8" y="1509"/>
                  </a:lnTo>
                  <a:lnTo>
                    <a:pt x="2" y="1494"/>
                  </a:lnTo>
                  <a:lnTo>
                    <a:pt x="0" y="1477"/>
                  </a:lnTo>
                  <a:lnTo>
                    <a:pt x="2" y="1460"/>
                  </a:lnTo>
                  <a:lnTo>
                    <a:pt x="8" y="1445"/>
                  </a:lnTo>
                  <a:lnTo>
                    <a:pt x="19" y="1432"/>
                  </a:lnTo>
                  <a:lnTo>
                    <a:pt x="32" y="1421"/>
                  </a:lnTo>
                  <a:lnTo>
                    <a:pt x="47" y="1415"/>
                  </a:lnTo>
                  <a:lnTo>
                    <a:pt x="64" y="1413"/>
                  </a:lnTo>
                  <a:lnTo>
                    <a:pt x="281" y="1413"/>
                  </a:lnTo>
                  <a:lnTo>
                    <a:pt x="281" y="128"/>
                  </a:lnTo>
                  <a:lnTo>
                    <a:pt x="64" y="128"/>
                  </a:lnTo>
                  <a:lnTo>
                    <a:pt x="43" y="124"/>
                  </a:lnTo>
                  <a:lnTo>
                    <a:pt x="26" y="116"/>
                  </a:lnTo>
                  <a:lnTo>
                    <a:pt x="12" y="102"/>
                  </a:lnTo>
                  <a:lnTo>
                    <a:pt x="3" y="84"/>
                  </a:lnTo>
                  <a:lnTo>
                    <a:pt x="0" y="64"/>
                  </a:lnTo>
                  <a:lnTo>
                    <a:pt x="2" y="47"/>
                  </a:lnTo>
                  <a:lnTo>
                    <a:pt x="8" y="32"/>
                  </a:lnTo>
                  <a:lnTo>
                    <a:pt x="19" y="19"/>
                  </a:lnTo>
                  <a:lnTo>
                    <a:pt x="32" y="8"/>
                  </a:lnTo>
                  <a:lnTo>
                    <a:pt x="47" y="2"/>
                  </a:lnTo>
                  <a:lnTo>
                    <a:pt x="64"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47" name="Freeform 28"/>
            <p:cNvSpPr/>
            <p:nvPr/>
          </p:nvSpPr>
          <p:spPr bwMode="auto">
            <a:xfrm>
              <a:off x="7915" y="1952"/>
              <a:ext cx="63" cy="33"/>
            </a:xfrm>
            <a:custGeom>
              <a:avLst/>
              <a:gdLst>
                <a:gd name="T0" fmla="*/ 64 w 626"/>
                <a:gd name="T1" fmla="*/ 0 h 335"/>
                <a:gd name="T2" fmla="*/ 562 w 626"/>
                <a:gd name="T3" fmla="*/ 0 h 335"/>
                <a:gd name="T4" fmla="*/ 582 w 626"/>
                <a:gd name="T5" fmla="*/ 3 h 335"/>
                <a:gd name="T6" fmla="*/ 599 w 626"/>
                <a:gd name="T7" fmla="*/ 12 h 335"/>
                <a:gd name="T8" fmla="*/ 613 w 626"/>
                <a:gd name="T9" fmla="*/ 26 h 335"/>
                <a:gd name="T10" fmla="*/ 623 w 626"/>
                <a:gd name="T11" fmla="*/ 43 h 335"/>
                <a:gd name="T12" fmla="*/ 626 w 626"/>
                <a:gd name="T13" fmla="*/ 64 h 335"/>
                <a:gd name="T14" fmla="*/ 626 w 626"/>
                <a:gd name="T15" fmla="*/ 271 h 335"/>
                <a:gd name="T16" fmla="*/ 623 w 626"/>
                <a:gd name="T17" fmla="*/ 291 h 335"/>
                <a:gd name="T18" fmla="*/ 613 w 626"/>
                <a:gd name="T19" fmla="*/ 308 h 335"/>
                <a:gd name="T20" fmla="*/ 599 w 626"/>
                <a:gd name="T21" fmla="*/ 322 h 335"/>
                <a:gd name="T22" fmla="*/ 582 w 626"/>
                <a:gd name="T23" fmla="*/ 331 h 335"/>
                <a:gd name="T24" fmla="*/ 562 w 626"/>
                <a:gd name="T25" fmla="*/ 335 h 335"/>
                <a:gd name="T26" fmla="*/ 542 w 626"/>
                <a:gd name="T27" fmla="*/ 331 h 335"/>
                <a:gd name="T28" fmla="*/ 523 w 626"/>
                <a:gd name="T29" fmla="*/ 322 h 335"/>
                <a:gd name="T30" fmla="*/ 510 w 626"/>
                <a:gd name="T31" fmla="*/ 308 h 335"/>
                <a:gd name="T32" fmla="*/ 501 w 626"/>
                <a:gd name="T33" fmla="*/ 291 h 335"/>
                <a:gd name="T34" fmla="*/ 498 w 626"/>
                <a:gd name="T35" fmla="*/ 271 h 335"/>
                <a:gd name="T36" fmla="*/ 498 w 626"/>
                <a:gd name="T37" fmla="*/ 128 h 335"/>
                <a:gd name="T38" fmla="*/ 128 w 626"/>
                <a:gd name="T39" fmla="*/ 128 h 335"/>
                <a:gd name="T40" fmla="*/ 128 w 626"/>
                <a:gd name="T41" fmla="*/ 271 h 335"/>
                <a:gd name="T42" fmla="*/ 124 w 626"/>
                <a:gd name="T43" fmla="*/ 291 h 335"/>
                <a:gd name="T44" fmla="*/ 116 w 626"/>
                <a:gd name="T45" fmla="*/ 308 h 335"/>
                <a:gd name="T46" fmla="*/ 102 w 626"/>
                <a:gd name="T47" fmla="*/ 322 h 335"/>
                <a:gd name="T48" fmla="*/ 84 w 626"/>
                <a:gd name="T49" fmla="*/ 331 h 335"/>
                <a:gd name="T50" fmla="*/ 64 w 626"/>
                <a:gd name="T51" fmla="*/ 335 h 335"/>
                <a:gd name="T52" fmla="*/ 43 w 626"/>
                <a:gd name="T53" fmla="*/ 331 h 335"/>
                <a:gd name="T54" fmla="*/ 26 w 626"/>
                <a:gd name="T55" fmla="*/ 322 h 335"/>
                <a:gd name="T56" fmla="*/ 12 w 626"/>
                <a:gd name="T57" fmla="*/ 308 h 335"/>
                <a:gd name="T58" fmla="*/ 3 w 626"/>
                <a:gd name="T59" fmla="*/ 291 h 335"/>
                <a:gd name="T60" fmla="*/ 0 w 626"/>
                <a:gd name="T61" fmla="*/ 271 h 335"/>
                <a:gd name="T62" fmla="*/ 0 w 626"/>
                <a:gd name="T63" fmla="*/ 64 h 335"/>
                <a:gd name="T64" fmla="*/ 3 w 626"/>
                <a:gd name="T65" fmla="*/ 43 h 335"/>
                <a:gd name="T66" fmla="*/ 12 w 626"/>
                <a:gd name="T67" fmla="*/ 26 h 335"/>
                <a:gd name="T68" fmla="*/ 26 w 626"/>
                <a:gd name="T69" fmla="*/ 12 h 335"/>
                <a:gd name="T70" fmla="*/ 43 w 626"/>
                <a:gd name="T71" fmla="*/ 3 h 335"/>
                <a:gd name="T72" fmla="*/ 64 w 626"/>
                <a:gd name="T7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6" h="335">
                  <a:moveTo>
                    <a:pt x="64" y="0"/>
                  </a:moveTo>
                  <a:lnTo>
                    <a:pt x="562" y="0"/>
                  </a:lnTo>
                  <a:lnTo>
                    <a:pt x="582" y="3"/>
                  </a:lnTo>
                  <a:lnTo>
                    <a:pt x="599" y="12"/>
                  </a:lnTo>
                  <a:lnTo>
                    <a:pt x="613" y="26"/>
                  </a:lnTo>
                  <a:lnTo>
                    <a:pt x="623" y="43"/>
                  </a:lnTo>
                  <a:lnTo>
                    <a:pt x="626" y="64"/>
                  </a:lnTo>
                  <a:lnTo>
                    <a:pt x="626" y="271"/>
                  </a:lnTo>
                  <a:lnTo>
                    <a:pt x="623" y="291"/>
                  </a:lnTo>
                  <a:lnTo>
                    <a:pt x="613" y="308"/>
                  </a:lnTo>
                  <a:lnTo>
                    <a:pt x="599" y="322"/>
                  </a:lnTo>
                  <a:lnTo>
                    <a:pt x="582" y="331"/>
                  </a:lnTo>
                  <a:lnTo>
                    <a:pt x="562" y="335"/>
                  </a:lnTo>
                  <a:lnTo>
                    <a:pt x="542" y="331"/>
                  </a:lnTo>
                  <a:lnTo>
                    <a:pt x="523" y="322"/>
                  </a:lnTo>
                  <a:lnTo>
                    <a:pt x="510" y="308"/>
                  </a:lnTo>
                  <a:lnTo>
                    <a:pt x="501" y="291"/>
                  </a:lnTo>
                  <a:lnTo>
                    <a:pt x="498" y="271"/>
                  </a:lnTo>
                  <a:lnTo>
                    <a:pt x="498" y="128"/>
                  </a:lnTo>
                  <a:lnTo>
                    <a:pt x="128" y="128"/>
                  </a:lnTo>
                  <a:lnTo>
                    <a:pt x="128" y="271"/>
                  </a:lnTo>
                  <a:lnTo>
                    <a:pt x="124" y="291"/>
                  </a:lnTo>
                  <a:lnTo>
                    <a:pt x="116" y="308"/>
                  </a:lnTo>
                  <a:lnTo>
                    <a:pt x="102" y="322"/>
                  </a:lnTo>
                  <a:lnTo>
                    <a:pt x="84" y="331"/>
                  </a:lnTo>
                  <a:lnTo>
                    <a:pt x="64" y="335"/>
                  </a:lnTo>
                  <a:lnTo>
                    <a:pt x="43" y="331"/>
                  </a:lnTo>
                  <a:lnTo>
                    <a:pt x="26" y="322"/>
                  </a:lnTo>
                  <a:lnTo>
                    <a:pt x="12" y="308"/>
                  </a:lnTo>
                  <a:lnTo>
                    <a:pt x="3" y="291"/>
                  </a:lnTo>
                  <a:lnTo>
                    <a:pt x="0" y="271"/>
                  </a:lnTo>
                  <a:lnTo>
                    <a:pt x="0" y="64"/>
                  </a:lnTo>
                  <a:lnTo>
                    <a:pt x="3" y="43"/>
                  </a:lnTo>
                  <a:lnTo>
                    <a:pt x="12" y="26"/>
                  </a:lnTo>
                  <a:lnTo>
                    <a:pt x="26" y="12"/>
                  </a:lnTo>
                  <a:lnTo>
                    <a:pt x="43" y="3"/>
                  </a:lnTo>
                  <a:lnTo>
                    <a:pt x="64"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grpSp>
      <p:grpSp>
        <p:nvGrpSpPr>
          <p:cNvPr id="48" name="Group 39"/>
          <p:cNvGrpSpPr>
            <a:grpSpLocks noChangeAspect="1"/>
          </p:cNvGrpSpPr>
          <p:nvPr/>
        </p:nvGrpSpPr>
        <p:grpSpPr bwMode="auto">
          <a:xfrm>
            <a:off x="8349435" y="2391484"/>
            <a:ext cx="254619" cy="285295"/>
            <a:chOff x="9428" y="812"/>
            <a:chExt cx="332" cy="372"/>
          </a:xfrm>
          <a:solidFill>
            <a:schemeClr val="bg1"/>
          </a:solidFill>
        </p:grpSpPr>
        <p:sp>
          <p:nvSpPr>
            <p:cNvPr id="49" name="Freeform 41"/>
            <p:cNvSpPr>
              <a:spLocks noEditPoints="1"/>
            </p:cNvSpPr>
            <p:nvPr/>
          </p:nvSpPr>
          <p:spPr bwMode="auto">
            <a:xfrm>
              <a:off x="9483" y="812"/>
              <a:ext cx="277" cy="277"/>
            </a:xfrm>
            <a:custGeom>
              <a:avLst/>
              <a:gdLst>
                <a:gd name="T0" fmla="*/ 1091 w 2495"/>
                <a:gd name="T1" fmla="*/ 126 h 2494"/>
                <a:gd name="T2" fmla="*/ 864 w 2495"/>
                <a:gd name="T3" fmla="*/ 182 h 2494"/>
                <a:gd name="T4" fmla="*/ 654 w 2495"/>
                <a:gd name="T5" fmla="*/ 282 h 2494"/>
                <a:gd name="T6" fmla="*/ 469 w 2495"/>
                <a:gd name="T7" fmla="*/ 425 h 2494"/>
                <a:gd name="T8" fmla="*/ 314 w 2495"/>
                <a:gd name="T9" fmla="*/ 608 h 2494"/>
                <a:gd name="T10" fmla="*/ 198 w 2495"/>
                <a:gd name="T11" fmla="*/ 821 h 2494"/>
                <a:gd name="T12" fmla="*/ 132 w 2495"/>
                <a:gd name="T13" fmla="*/ 1052 h 2494"/>
                <a:gd name="T14" fmla="*/ 117 w 2495"/>
                <a:gd name="T15" fmla="*/ 1293 h 2494"/>
                <a:gd name="T16" fmla="*/ 152 w 2495"/>
                <a:gd name="T17" fmla="*/ 1535 h 2494"/>
                <a:gd name="T18" fmla="*/ 238 w 2495"/>
                <a:gd name="T19" fmla="*/ 1760 h 2494"/>
                <a:gd name="T20" fmla="*/ 369 w 2495"/>
                <a:gd name="T21" fmla="*/ 1961 h 2494"/>
                <a:gd name="T22" fmla="*/ 543 w 2495"/>
                <a:gd name="T23" fmla="*/ 2133 h 2494"/>
                <a:gd name="T24" fmla="*/ 736 w 2495"/>
                <a:gd name="T25" fmla="*/ 2257 h 2494"/>
                <a:gd name="T26" fmla="*/ 946 w 2495"/>
                <a:gd name="T27" fmla="*/ 2339 h 2494"/>
                <a:gd name="T28" fmla="*/ 1170 w 2495"/>
                <a:gd name="T29" fmla="*/ 2377 h 2494"/>
                <a:gd name="T30" fmla="*/ 1405 w 2495"/>
                <a:gd name="T31" fmla="*/ 2369 h 2494"/>
                <a:gd name="T32" fmla="*/ 1632 w 2495"/>
                <a:gd name="T33" fmla="*/ 2312 h 2494"/>
                <a:gd name="T34" fmla="*/ 1842 w 2495"/>
                <a:gd name="T35" fmla="*/ 2212 h 2494"/>
                <a:gd name="T36" fmla="*/ 2027 w 2495"/>
                <a:gd name="T37" fmla="*/ 2069 h 2494"/>
                <a:gd name="T38" fmla="*/ 2182 w 2495"/>
                <a:gd name="T39" fmla="*/ 1886 h 2494"/>
                <a:gd name="T40" fmla="*/ 2297 w 2495"/>
                <a:gd name="T41" fmla="*/ 1673 h 2494"/>
                <a:gd name="T42" fmla="*/ 2363 w 2495"/>
                <a:gd name="T43" fmla="*/ 1443 h 2494"/>
                <a:gd name="T44" fmla="*/ 2379 w 2495"/>
                <a:gd name="T45" fmla="*/ 1201 h 2494"/>
                <a:gd name="T46" fmla="*/ 2344 w 2495"/>
                <a:gd name="T47" fmla="*/ 959 h 2494"/>
                <a:gd name="T48" fmla="*/ 2258 w 2495"/>
                <a:gd name="T49" fmla="*/ 734 h 2494"/>
                <a:gd name="T50" fmla="*/ 2127 w 2495"/>
                <a:gd name="T51" fmla="*/ 533 h 2494"/>
                <a:gd name="T52" fmla="*/ 1953 w 2495"/>
                <a:gd name="T53" fmla="*/ 361 h 2494"/>
                <a:gd name="T54" fmla="*/ 1760 w 2495"/>
                <a:gd name="T55" fmla="*/ 237 h 2494"/>
                <a:gd name="T56" fmla="*/ 1550 w 2495"/>
                <a:gd name="T57" fmla="*/ 156 h 2494"/>
                <a:gd name="T58" fmla="*/ 1325 w 2495"/>
                <a:gd name="T59" fmla="*/ 118 h 2494"/>
                <a:gd name="T60" fmla="*/ 1334 w 2495"/>
                <a:gd name="T61" fmla="*/ 3 h 2494"/>
                <a:gd name="T62" fmla="*/ 1580 w 2495"/>
                <a:gd name="T63" fmla="*/ 44 h 2494"/>
                <a:gd name="T64" fmla="*/ 1812 w 2495"/>
                <a:gd name="T65" fmla="*/ 134 h 2494"/>
                <a:gd name="T66" fmla="*/ 2024 w 2495"/>
                <a:gd name="T67" fmla="*/ 271 h 2494"/>
                <a:gd name="T68" fmla="*/ 2201 w 2495"/>
                <a:gd name="T69" fmla="*/ 443 h 2494"/>
                <a:gd name="T70" fmla="*/ 2339 w 2495"/>
                <a:gd name="T71" fmla="*/ 643 h 2494"/>
                <a:gd name="T72" fmla="*/ 2436 w 2495"/>
                <a:gd name="T73" fmla="*/ 865 h 2494"/>
                <a:gd name="T74" fmla="*/ 2487 w 2495"/>
                <a:gd name="T75" fmla="*/ 1107 h 2494"/>
                <a:gd name="T76" fmla="*/ 2491 w 2495"/>
                <a:gd name="T77" fmla="*/ 1353 h 2494"/>
                <a:gd name="T78" fmla="*/ 2447 w 2495"/>
                <a:gd name="T79" fmla="*/ 1592 h 2494"/>
                <a:gd name="T80" fmla="*/ 2358 w 2495"/>
                <a:gd name="T81" fmla="*/ 1817 h 2494"/>
                <a:gd name="T82" fmla="*/ 2224 w 2495"/>
                <a:gd name="T83" fmla="*/ 2024 h 2494"/>
                <a:gd name="T84" fmla="*/ 2056 w 2495"/>
                <a:gd name="T85" fmla="*/ 2198 h 2494"/>
                <a:gd name="T86" fmla="*/ 1860 w 2495"/>
                <a:gd name="T87" fmla="*/ 2334 h 2494"/>
                <a:gd name="T88" fmla="*/ 1643 w 2495"/>
                <a:gd name="T89" fmla="*/ 2430 h 2494"/>
                <a:gd name="T90" fmla="*/ 1409 w 2495"/>
                <a:gd name="T91" fmla="*/ 2484 h 2494"/>
                <a:gd name="T92" fmla="*/ 1162 w 2495"/>
                <a:gd name="T93" fmla="*/ 2491 h 2494"/>
                <a:gd name="T94" fmla="*/ 915 w 2495"/>
                <a:gd name="T95" fmla="*/ 2450 h 2494"/>
                <a:gd name="T96" fmla="*/ 683 w 2495"/>
                <a:gd name="T97" fmla="*/ 2360 h 2494"/>
                <a:gd name="T98" fmla="*/ 471 w 2495"/>
                <a:gd name="T99" fmla="*/ 2223 h 2494"/>
                <a:gd name="T100" fmla="*/ 294 w 2495"/>
                <a:gd name="T101" fmla="*/ 2051 h 2494"/>
                <a:gd name="T102" fmla="*/ 156 w 2495"/>
                <a:gd name="T103" fmla="*/ 1851 h 2494"/>
                <a:gd name="T104" fmla="*/ 60 w 2495"/>
                <a:gd name="T105" fmla="*/ 1629 h 2494"/>
                <a:gd name="T106" fmla="*/ 9 w 2495"/>
                <a:gd name="T107" fmla="*/ 1388 h 2494"/>
                <a:gd name="T108" fmla="*/ 5 w 2495"/>
                <a:gd name="T109" fmla="*/ 1141 h 2494"/>
                <a:gd name="T110" fmla="*/ 49 w 2495"/>
                <a:gd name="T111" fmla="*/ 902 h 2494"/>
                <a:gd name="T112" fmla="*/ 138 w 2495"/>
                <a:gd name="T113" fmla="*/ 677 h 2494"/>
                <a:gd name="T114" fmla="*/ 272 w 2495"/>
                <a:gd name="T115" fmla="*/ 470 h 2494"/>
                <a:gd name="T116" fmla="*/ 440 w 2495"/>
                <a:gd name="T117" fmla="*/ 296 h 2494"/>
                <a:gd name="T118" fmla="*/ 635 w 2495"/>
                <a:gd name="T119" fmla="*/ 160 h 2494"/>
                <a:gd name="T120" fmla="*/ 853 w 2495"/>
                <a:gd name="T121" fmla="*/ 64 h 2494"/>
                <a:gd name="T122" fmla="*/ 1087 w 2495"/>
                <a:gd name="T123" fmla="*/ 1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5" h="2494">
                  <a:moveTo>
                    <a:pt x="1249" y="115"/>
                  </a:moveTo>
                  <a:lnTo>
                    <a:pt x="1169" y="118"/>
                  </a:lnTo>
                  <a:lnTo>
                    <a:pt x="1091" y="126"/>
                  </a:lnTo>
                  <a:lnTo>
                    <a:pt x="1013" y="139"/>
                  </a:lnTo>
                  <a:lnTo>
                    <a:pt x="937" y="158"/>
                  </a:lnTo>
                  <a:lnTo>
                    <a:pt x="864" y="182"/>
                  </a:lnTo>
                  <a:lnTo>
                    <a:pt x="791" y="210"/>
                  </a:lnTo>
                  <a:lnTo>
                    <a:pt x="721" y="244"/>
                  </a:lnTo>
                  <a:lnTo>
                    <a:pt x="654" y="282"/>
                  </a:lnTo>
                  <a:lnTo>
                    <a:pt x="589" y="325"/>
                  </a:lnTo>
                  <a:lnTo>
                    <a:pt x="527" y="374"/>
                  </a:lnTo>
                  <a:lnTo>
                    <a:pt x="469" y="425"/>
                  </a:lnTo>
                  <a:lnTo>
                    <a:pt x="414" y="481"/>
                  </a:lnTo>
                  <a:lnTo>
                    <a:pt x="362" y="542"/>
                  </a:lnTo>
                  <a:lnTo>
                    <a:pt x="314" y="608"/>
                  </a:lnTo>
                  <a:lnTo>
                    <a:pt x="270" y="677"/>
                  </a:lnTo>
                  <a:lnTo>
                    <a:pt x="231" y="747"/>
                  </a:lnTo>
                  <a:lnTo>
                    <a:pt x="198" y="821"/>
                  </a:lnTo>
                  <a:lnTo>
                    <a:pt x="171" y="896"/>
                  </a:lnTo>
                  <a:lnTo>
                    <a:pt x="149" y="974"/>
                  </a:lnTo>
                  <a:lnTo>
                    <a:pt x="132" y="1052"/>
                  </a:lnTo>
                  <a:lnTo>
                    <a:pt x="121" y="1132"/>
                  </a:lnTo>
                  <a:lnTo>
                    <a:pt x="116" y="1212"/>
                  </a:lnTo>
                  <a:lnTo>
                    <a:pt x="117" y="1293"/>
                  </a:lnTo>
                  <a:lnTo>
                    <a:pt x="123" y="1375"/>
                  </a:lnTo>
                  <a:lnTo>
                    <a:pt x="136" y="1456"/>
                  </a:lnTo>
                  <a:lnTo>
                    <a:pt x="152" y="1535"/>
                  </a:lnTo>
                  <a:lnTo>
                    <a:pt x="176" y="1613"/>
                  </a:lnTo>
                  <a:lnTo>
                    <a:pt x="205" y="1688"/>
                  </a:lnTo>
                  <a:lnTo>
                    <a:pt x="238" y="1760"/>
                  </a:lnTo>
                  <a:lnTo>
                    <a:pt x="277" y="1830"/>
                  </a:lnTo>
                  <a:lnTo>
                    <a:pt x="321" y="1897"/>
                  </a:lnTo>
                  <a:lnTo>
                    <a:pt x="369" y="1961"/>
                  </a:lnTo>
                  <a:lnTo>
                    <a:pt x="423" y="2022"/>
                  </a:lnTo>
                  <a:lnTo>
                    <a:pt x="480" y="2080"/>
                  </a:lnTo>
                  <a:lnTo>
                    <a:pt x="543" y="2133"/>
                  </a:lnTo>
                  <a:lnTo>
                    <a:pt x="605" y="2179"/>
                  </a:lnTo>
                  <a:lnTo>
                    <a:pt x="669" y="2220"/>
                  </a:lnTo>
                  <a:lnTo>
                    <a:pt x="736" y="2257"/>
                  </a:lnTo>
                  <a:lnTo>
                    <a:pt x="804" y="2289"/>
                  </a:lnTo>
                  <a:lnTo>
                    <a:pt x="874" y="2316"/>
                  </a:lnTo>
                  <a:lnTo>
                    <a:pt x="946" y="2339"/>
                  </a:lnTo>
                  <a:lnTo>
                    <a:pt x="1020" y="2356"/>
                  </a:lnTo>
                  <a:lnTo>
                    <a:pt x="1094" y="2369"/>
                  </a:lnTo>
                  <a:lnTo>
                    <a:pt x="1170" y="2377"/>
                  </a:lnTo>
                  <a:lnTo>
                    <a:pt x="1247" y="2379"/>
                  </a:lnTo>
                  <a:lnTo>
                    <a:pt x="1326" y="2376"/>
                  </a:lnTo>
                  <a:lnTo>
                    <a:pt x="1405" y="2369"/>
                  </a:lnTo>
                  <a:lnTo>
                    <a:pt x="1483" y="2355"/>
                  </a:lnTo>
                  <a:lnTo>
                    <a:pt x="1559" y="2336"/>
                  </a:lnTo>
                  <a:lnTo>
                    <a:pt x="1632" y="2312"/>
                  </a:lnTo>
                  <a:lnTo>
                    <a:pt x="1705" y="2284"/>
                  </a:lnTo>
                  <a:lnTo>
                    <a:pt x="1775" y="2250"/>
                  </a:lnTo>
                  <a:lnTo>
                    <a:pt x="1842" y="2212"/>
                  </a:lnTo>
                  <a:lnTo>
                    <a:pt x="1907" y="2169"/>
                  </a:lnTo>
                  <a:lnTo>
                    <a:pt x="1969" y="2120"/>
                  </a:lnTo>
                  <a:lnTo>
                    <a:pt x="2027" y="2069"/>
                  </a:lnTo>
                  <a:lnTo>
                    <a:pt x="2083" y="2013"/>
                  </a:lnTo>
                  <a:lnTo>
                    <a:pt x="2134" y="1952"/>
                  </a:lnTo>
                  <a:lnTo>
                    <a:pt x="2182" y="1886"/>
                  </a:lnTo>
                  <a:lnTo>
                    <a:pt x="2226" y="1818"/>
                  </a:lnTo>
                  <a:lnTo>
                    <a:pt x="2265" y="1747"/>
                  </a:lnTo>
                  <a:lnTo>
                    <a:pt x="2297" y="1673"/>
                  </a:lnTo>
                  <a:lnTo>
                    <a:pt x="2325" y="1598"/>
                  </a:lnTo>
                  <a:lnTo>
                    <a:pt x="2347" y="1520"/>
                  </a:lnTo>
                  <a:lnTo>
                    <a:pt x="2363" y="1443"/>
                  </a:lnTo>
                  <a:lnTo>
                    <a:pt x="2375" y="1363"/>
                  </a:lnTo>
                  <a:lnTo>
                    <a:pt x="2380" y="1283"/>
                  </a:lnTo>
                  <a:lnTo>
                    <a:pt x="2379" y="1201"/>
                  </a:lnTo>
                  <a:lnTo>
                    <a:pt x="2373" y="1119"/>
                  </a:lnTo>
                  <a:lnTo>
                    <a:pt x="2361" y="1038"/>
                  </a:lnTo>
                  <a:lnTo>
                    <a:pt x="2344" y="959"/>
                  </a:lnTo>
                  <a:lnTo>
                    <a:pt x="2319" y="882"/>
                  </a:lnTo>
                  <a:lnTo>
                    <a:pt x="2291" y="806"/>
                  </a:lnTo>
                  <a:lnTo>
                    <a:pt x="2258" y="734"/>
                  </a:lnTo>
                  <a:lnTo>
                    <a:pt x="2219" y="664"/>
                  </a:lnTo>
                  <a:lnTo>
                    <a:pt x="2175" y="597"/>
                  </a:lnTo>
                  <a:lnTo>
                    <a:pt x="2127" y="533"/>
                  </a:lnTo>
                  <a:lnTo>
                    <a:pt x="2073" y="472"/>
                  </a:lnTo>
                  <a:lnTo>
                    <a:pt x="2016" y="414"/>
                  </a:lnTo>
                  <a:lnTo>
                    <a:pt x="1953" y="361"/>
                  </a:lnTo>
                  <a:lnTo>
                    <a:pt x="1891" y="315"/>
                  </a:lnTo>
                  <a:lnTo>
                    <a:pt x="1827" y="274"/>
                  </a:lnTo>
                  <a:lnTo>
                    <a:pt x="1760" y="237"/>
                  </a:lnTo>
                  <a:lnTo>
                    <a:pt x="1692" y="205"/>
                  </a:lnTo>
                  <a:lnTo>
                    <a:pt x="1622" y="178"/>
                  </a:lnTo>
                  <a:lnTo>
                    <a:pt x="1550" y="156"/>
                  </a:lnTo>
                  <a:lnTo>
                    <a:pt x="1476" y="138"/>
                  </a:lnTo>
                  <a:lnTo>
                    <a:pt x="1402" y="125"/>
                  </a:lnTo>
                  <a:lnTo>
                    <a:pt x="1325" y="118"/>
                  </a:lnTo>
                  <a:lnTo>
                    <a:pt x="1249" y="115"/>
                  </a:lnTo>
                  <a:close/>
                  <a:moveTo>
                    <a:pt x="1249" y="0"/>
                  </a:moveTo>
                  <a:lnTo>
                    <a:pt x="1334" y="3"/>
                  </a:lnTo>
                  <a:lnTo>
                    <a:pt x="1418" y="11"/>
                  </a:lnTo>
                  <a:lnTo>
                    <a:pt x="1499" y="25"/>
                  </a:lnTo>
                  <a:lnTo>
                    <a:pt x="1580" y="44"/>
                  </a:lnTo>
                  <a:lnTo>
                    <a:pt x="1660" y="69"/>
                  </a:lnTo>
                  <a:lnTo>
                    <a:pt x="1737" y="99"/>
                  </a:lnTo>
                  <a:lnTo>
                    <a:pt x="1812" y="134"/>
                  </a:lnTo>
                  <a:lnTo>
                    <a:pt x="1886" y="175"/>
                  </a:lnTo>
                  <a:lnTo>
                    <a:pt x="1956" y="221"/>
                  </a:lnTo>
                  <a:lnTo>
                    <a:pt x="2024" y="271"/>
                  </a:lnTo>
                  <a:lnTo>
                    <a:pt x="2088" y="324"/>
                  </a:lnTo>
                  <a:lnTo>
                    <a:pt x="2147" y="382"/>
                  </a:lnTo>
                  <a:lnTo>
                    <a:pt x="2201" y="443"/>
                  </a:lnTo>
                  <a:lnTo>
                    <a:pt x="2252" y="507"/>
                  </a:lnTo>
                  <a:lnTo>
                    <a:pt x="2299" y="573"/>
                  </a:lnTo>
                  <a:lnTo>
                    <a:pt x="2339" y="643"/>
                  </a:lnTo>
                  <a:lnTo>
                    <a:pt x="2376" y="714"/>
                  </a:lnTo>
                  <a:lnTo>
                    <a:pt x="2408" y="788"/>
                  </a:lnTo>
                  <a:lnTo>
                    <a:pt x="2436" y="865"/>
                  </a:lnTo>
                  <a:lnTo>
                    <a:pt x="2458" y="943"/>
                  </a:lnTo>
                  <a:lnTo>
                    <a:pt x="2476" y="1024"/>
                  </a:lnTo>
                  <a:lnTo>
                    <a:pt x="2487" y="1107"/>
                  </a:lnTo>
                  <a:lnTo>
                    <a:pt x="2494" y="1188"/>
                  </a:lnTo>
                  <a:lnTo>
                    <a:pt x="2495" y="1271"/>
                  </a:lnTo>
                  <a:lnTo>
                    <a:pt x="2491" y="1353"/>
                  </a:lnTo>
                  <a:lnTo>
                    <a:pt x="2482" y="1433"/>
                  </a:lnTo>
                  <a:lnTo>
                    <a:pt x="2467" y="1513"/>
                  </a:lnTo>
                  <a:lnTo>
                    <a:pt x="2447" y="1592"/>
                  </a:lnTo>
                  <a:lnTo>
                    <a:pt x="2423" y="1668"/>
                  </a:lnTo>
                  <a:lnTo>
                    <a:pt x="2393" y="1743"/>
                  </a:lnTo>
                  <a:lnTo>
                    <a:pt x="2358" y="1817"/>
                  </a:lnTo>
                  <a:lnTo>
                    <a:pt x="2318" y="1888"/>
                  </a:lnTo>
                  <a:lnTo>
                    <a:pt x="2273" y="1957"/>
                  </a:lnTo>
                  <a:lnTo>
                    <a:pt x="2224" y="2024"/>
                  </a:lnTo>
                  <a:lnTo>
                    <a:pt x="2171" y="2086"/>
                  </a:lnTo>
                  <a:lnTo>
                    <a:pt x="2115" y="2143"/>
                  </a:lnTo>
                  <a:lnTo>
                    <a:pt x="2056" y="2198"/>
                  </a:lnTo>
                  <a:lnTo>
                    <a:pt x="1994" y="2247"/>
                  </a:lnTo>
                  <a:lnTo>
                    <a:pt x="1928" y="2293"/>
                  </a:lnTo>
                  <a:lnTo>
                    <a:pt x="1860" y="2334"/>
                  </a:lnTo>
                  <a:lnTo>
                    <a:pt x="1789" y="2371"/>
                  </a:lnTo>
                  <a:lnTo>
                    <a:pt x="1717" y="2403"/>
                  </a:lnTo>
                  <a:lnTo>
                    <a:pt x="1643" y="2430"/>
                  </a:lnTo>
                  <a:lnTo>
                    <a:pt x="1566" y="2453"/>
                  </a:lnTo>
                  <a:lnTo>
                    <a:pt x="1489" y="2471"/>
                  </a:lnTo>
                  <a:lnTo>
                    <a:pt x="1409" y="2484"/>
                  </a:lnTo>
                  <a:lnTo>
                    <a:pt x="1329" y="2491"/>
                  </a:lnTo>
                  <a:lnTo>
                    <a:pt x="1247" y="2494"/>
                  </a:lnTo>
                  <a:lnTo>
                    <a:pt x="1162" y="2491"/>
                  </a:lnTo>
                  <a:lnTo>
                    <a:pt x="1078" y="2483"/>
                  </a:lnTo>
                  <a:lnTo>
                    <a:pt x="997" y="2469"/>
                  </a:lnTo>
                  <a:lnTo>
                    <a:pt x="915" y="2450"/>
                  </a:lnTo>
                  <a:lnTo>
                    <a:pt x="836" y="2425"/>
                  </a:lnTo>
                  <a:lnTo>
                    <a:pt x="759" y="2395"/>
                  </a:lnTo>
                  <a:lnTo>
                    <a:pt x="683" y="2360"/>
                  </a:lnTo>
                  <a:lnTo>
                    <a:pt x="610" y="2319"/>
                  </a:lnTo>
                  <a:lnTo>
                    <a:pt x="540" y="2273"/>
                  </a:lnTo>
                  <a:lnTo>
                    <a:pt x="471" y="2223"/>
                  </a:lnTo>
                  <a:lnTo>
                    <a:pt x="408" y="2170"/>
                  </a:lnTo>
                  <a:lnTo>
                    <a:pt x="349" y="2112"/>
                  </a:lnTo>
                  <a:lnTo>
                    <a:pt x="294" y="2051"/>
                  </a:lnTo>
                  <a:lnTo>
                    <a:pt x="243" y="1987"/>
                  </a:lnTo>
                  <a:lnTo>
                    <a:pt x="197" y="1921"/>
                  </a:lnTo>
                  <a:lnTo>
                    <a:pt x="156" y="1851"/>
                  </a:lnTo>
                  <a:lnTo>
                    <a:pt x="120" y="1780"/>
                  </a:lnTo>
                  <a:lnTo>
                    <a:pt x="87" y="1706"/>
                  </a:lnTo>
                  <a:lnTo>
                    <a:pt x="60" y="1629"/>
                  </a:lnTo>
                  <a:lnTo>
                    <a:pt x="38" y="1551"/>
                  </a:lnTo>
                  <a:lnTo>
                    <a:pt x="20" y="1470"/>
                  </a:lnTo>
                  <a:lnTo>
                    <a:pt x="9" y="1388"/>
                  </a:lnTo>
                  <a:lnTo>
                    <a:pt x="1" y="1306"/>
                  </a:lnTo>
                  <a:lnTo>
                    <a:pt x="0" y="1223"/>
                  </a:lnTo>
                  <a:lnTo>
                    <a:pt x="5" y="1141"/>
                  </a:lnTo>
                  <a:lnTo>
                    <a:pt x="14" y="1061"/>
                  </a:lnTo>
                  <a:lnTo>
                    <a:pt x="29" y="981"/>
                  </a:lnTo>
                  <a:lnTo>
                    <a:pt x="49" y="902"/>
                  </a:lnTo>
                  <a:lnTo>
                    <a:pt x="73" y="826"/>
                  </a:lnTo>
                  <a:lnTo>
                    <a:pt x="103" y="751"/>
                  </a:lnTo>
                  <a:lnTo>
                    <a:pt x="138" y="677"/>
                  </a:lnTo>
                  <a:lnTo>
                    <a:pt x="177" y="606"/>
                  </a:lnTo>
                  <a:lnTo>
                    <a:pt x="222" y="537"/>
                  </a:lnTo>
                  <a:lnTo>
                    <a:pt x="272" y="470"/>
                  </a:lnTo>
                  <a:lnTo>
                    <a:pt x="324" y="408"/>
                  </a:lnTo>
                  <a:lnTo>
                    <a:pt x="381" y="351"/>
                  </a:lnTo>
                  <a:lnTo>
                    <a:pt x="440" y="296"/>
                  </a:lnTo>
                  <a:lnTo>
                    <a:pt x="502" y="246"/>
                  </a:lnTo>
                  <a:lnTo>
                    <a:pt x="568" y="201"/>
                  </a:lnTo>
                  <a:lnTo>
                    <a:pt x="635" y="160"/>
                  </a:lnTo>
                  <a:lnTo>
                    <a:pt x="706" y="123"/>
                  </a:lnTo>
                  <a:lnTo>
                    <a:pt x="779" y="91"/>
                  </a:lnTo>
                  <a:lnTo>
                    <a:pt x="853" y="64"/>
                  </a:lnTo>
                  <a:lnTo>
                    <a:pt x="929" y="41"/>
                  </a:lnTo>
                  <a:lnTo>
                    <a:pt x="1007" y="23"/>
                  </a:lnTo>
                  <a:lnTo>
                    <a:pt x="1087" y="10"/>
                  </a:lnTo>
                  <a:lnTo>
                    <a:pt x="1167" y="3"/>
                  </a:lnTo>
                  <a:lnTo>
                    <a:pt x="1249"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50" name="Freeform 42"/>
            <p:cNvSpPr/>
            <p:nvPr/>
          </p:nvSpPr>
          <p:spPr bwMode="auto">
            <a:xfrm>
              <a:off x="9512" y="841"/>
              <a:ext cx="180" cy="197"/>
            </a:xfrm>
            <a:custGeom>
              <a:avLst/>
              <a:gdLst>
                <a:gd name="T0" fmla="*/ 1082 w 1623"/>
                <a:gd name="T1" fmla="*/ 5 h 1771"/>
                <a:gd name="T2" fmla="*/ 1219 w 1623"/>
                <a:gd name="T3" fmla="*/ 28 h 1771"/>
                <a:gd name="T4" fmla="*/ 1352 w 1623"/>
                <a:gd name="T5" fmla="*/ 71 h 1771"/>
                <a:gd name="T6" fmla="*/ 1481 w 1623"/>
                <a:gd name="T7" fmla="*/ 132 h 1771"/>
                <a:gd name="T8" fmla="*/ 1602 w 1623"/>
                <a:gd name="T9" fmla="*/ 215 h 1771"/>
                <a:gd name="T10" fmla="*/ 1620 w 1623"/>
                <a:gd name="T11" fmla="*/ 239 h 1771"/>
                <a:gd name="T12" fmla="*/ 1623 w 1623"/>
                <a:gd name="T13" fmla="*/ 268 h 1771"/>
                <a:gd name="T14" fmla="*/ 1611 w 1623"/>
                <a:gd name="T15" fmla="*/ 296 h 1771"/>
                <a:gd name="T16" fmla="*/ 1587 w 1623"/>
                <a:gd name="T17" fmla="*/ 314 h 1771"/>
                <a:gd name="T18" fmla="*/ 1558 w 1623"/>
                <a:gd name="T19" fmla="*/ 317 h 1771"/>
                <a:gd name="T20" fmla="*/ 1529 w 1623"/>
                <a:gd name="T21" fmla="*/ 305 h 1771"/>
                <a:gd name="T22" fmla="*/ 1418 w 1623"/>
                <a:gd name="T23" fmla="*/ 229 h 1771"/>
                <a:gd name="T24" fmla="*/ 1299 w 1623"/>
                <a:gd name="T25" fmla="*/ 173 h 1771"/>
                <a:gd name="T26" fmla="*/ 1174 w 1623"/>
                <a:gd name="T27" fmla="*/ 136 h 1771"/>
                <a:gd name="T28" fmla="*/ 1048 w 1623"/>
                <a:gd name="T29" fmla="*/ 118 h 1771"/>
                <a:gd name="T30" fmla="*/ 920 w 1623"/>
                <a:gd name="T31" fmla="*/ 118 h 1771"/>
                <a:gd name="T32" fmla="*/ 794 w 1623"/>
                <a:gd name="T33" fmla="*/ 138 h 1771"/>
                <a:gd name="T34" fmla="*/ 672 w 1623"/>
                <a:gd name="T35" fmla="*/ 174 h 1771"/>
                <a:gd name="T36" fmla="*/ 555 w 1623"/>
                <a:gd name="T37" fmla="*/ 230 h 1771"/>
                <a:gd name="T38" fmla="*/ 446 w 1623"/>
                <a:gd name="T39" fmla="*/ 302 h 1771"/>
                <a:gd name="T40" fmla="*/ 349 w 1623"/>
                <a:gd name="T41" fmla="*/ 392 h 1771"/>
                <a:gd name="T42" fmla="*/ 263 w 1623"/>
                <a:gd name="T43" fmla="*/ 500 h 1771"/>
                <a:gd name="T44" fmla="*/ 196 w 1623"/>
                <a:gd name="T45" fmla="*/ 619 h 1771"/>
                <a:gd name="T46" fmla="*/ 148 w 1623"/>
                <a:gd name="T47" fmla="*/ 746 h 1771"/>
                <a:gd name="T48" fmla="*/ 121 w 1623"/>
                <a:gd name="T49" fmla="*/ 879 h 1771"/>
                <a:gd name="T50" fmla="*/ 115 w 1623"/>
                <a:gd name="T51" fmla="*/ 1016 h 1771"/>
                <a:gd name="T52" fmla="*/ 131 w 1623"/>
                <a:gd name="T53" fmla="*/ 1155 h 1771"/>
                <a:gd name="T54" fmla="*/ 168 w 1623"/>
                <a:gd name="T55" fmla="*/ 1287 h 1771"/>
                <a:gd name="T56" fmla="*/ 223 w 1623"/>
                <a:gd name="T57" fmla="*/ 1410 h 1771"/>
                <a:gd name="T58" fmla="*/ 299 w 1623"/>
                <a:gd name="T59" fmla="*/ 1523 h 1771"/>
                <a:gd name="T60" fmla="*/ 391 w 1623"/>
                <a:gd name="T61" fmla="*/ 1624 h 1771"/>
                <a:gd name="T62" fmla="*/ 455 w 1623"/>
                <a:gd name="T63" fmla="*/ 1680 h 1771"/>
                <a:gd name="T64" fmla="*/ 465 w 1623"/>
                <a:gd name="T65" fmla="*/ 1708 h 1771"/>
                <a:gd name="T66" fmla="*/ 461 w 1623"/>
                <a:gd name="T67" fmla="*/ 1737 h 1771"/>
                <a:gd name="T68" fmla="*/ 443 w 1623"/>
                <a:gd name="T69" fmla="*/ 1760 h 1771"/>
                <a:gd name="T70" fmla="*/ 420 w 1623"/>
                <a:gd name="T71" fmla="*/ 1770 h 1771"/>
                <a:gd name="T72" fmla="*/ 395 w 1623"/>
                <a:gd name="T73" fmla="*/ 1770 h 1771"/>
                <a:gd name="T74" fmla="*/ 372 w 1623"/>
                <a:gd name="T75" fmla="*/ 1760 h 1771"/>
                <a:gd name="T76" fmla="*/ 267 w 1623"/>
                <a:gd name="T77" fmla="*/ 1664 h 1771"/>
                <a:gd name="T78" fmla="*/ 178 w 1623"/>
                <a:gd name="T79" fmla="*/ 1555 h 1771"/>
                <a:gd name="T80" fmla="*/ 106 w 1623"/>
                <a:gd name="T81" fmla="*/ 1435 h 1771"/>
                <a:gd name="T82" fmla="*/ 53 w 1623"/>
                <a:gd name="T83" fmla="*/ 1306 h 1771"/>
                <a:gd name="T84" fmla="*/ 17 w 1623"/>
                <a:gd name="T85" fmla="*/ 1169 h 1771"/>
                <a:gd name="T86" fmla="*/ 0 w 1623"/>
                <a:gd name="T87" fmla="*/ 1027 h 1771"/>
                <a:gd name="T88" fmla="*/ 4 w 1623"/>
                <a:gd name="T89" fmla="*/ 886 h 1771"/>
                <a:gd name="T90" fmla="*/ 28 w 1623"/>
                <a:gd name="T91" fmla="*/ 748 h 1771"/>
                <a:gd name="T92" fmla="*/ 71 w 1623"/>
                <a:gd name="T93" fmla="*/ 615 h 1771"/>
                <a:gd name="T94" fmla="*/ 134 w 1623"/>
                <a:gd name="T95" fmla="*/ 490 h 1771"/>
                <a:gd name="T96" fmla="*/ 215 w 1623"/>
                <a:gd name="T97" fmla="*/ 372 h 1771"/>
                <a:gd name="T98" fmla="*/ 313 w 1623"/>
                <a:gd name="T99" fmla="*/ 265 h 1771"/>
                <a:gd name="T100" fmla="*/ 424 w 1623"/>
                <a:gd name="T101" fmla="*/ 175 h 1771"/>
                <a:gd name="T102" fmla="*/ 545 w 1623"/>
                <a:gd name="T103" fmla="*/ 104 h 1771"/>
                <a:gd name="T104" fmla="*/ 674 w 1623"/>
                <a:gd name="T105" fmla="*/ 52 h 1771"/>
                <a:gd name="T106" fmla="*/ 807 w 1623"/>
                <a:gd name="T107" fmla="*/ 17 h 1771"/>
                <a:gd name="T108" fmla="*/ 944 w 1623"/>
                <a:gd name="T109" fmla="*/ 2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3" h="1771">
                  <a:moveTo>
                    <a:pt x="1013" y="0"/>
                  </a:moveTo>
                  <a:lnTo>
                    <a:pt x="1082" y="5"/>
                  </a:lnTo>
                  <a:lnTo>
                    <a:pt x="1150" y="14"/>
                  </a:lnTo>
                  <a:lnTo>
                    <a:pt x="1219" y="28"/>
                  </a:lnTo>
                  <a:lnTo>
                    <a:pt x="1286" y="47"/>
                  </a:lnTo>
                  <a:lnTo>
                    <a:pt x="1352" y="71"/>
                  </a:lnTo>
                  <a:lnTo>
                    <a:pt x="1417" y="99"/>
                  </a:lnTo>
                  <a:lnTo>
                    <a:pt x="1481" y="132"/>
                  </a:lnTo>
                  <a:lnTo>
                    <a:pt x="1542" y="171"/>
                  </a:lnTo>
                  <a:lnTo>
                    <a:pt x="1602" y="215"/>
                  </a:lnTo>
                  <a:lnTo>
                    <a:pt x="1612" y="226"/>
                  </a:lnTo>
                  <a:lnTo>
                    <a:pt x="1620" y="239"/>
                  </a:lnTo>
                  <a:lnTo>
                    <a:pt x="1623" y="253"/>
                  </a:lnTo>
                  <a:lnTo>
                    <a:pt x="1623" y="268"/>
                  </a:lnTo>
                  <a:lnTo>
                    <a:pt x="1619" y="282"/>
                  </a:lnTo>
                  <a:lnTo>
                    <a:pt x="1611" y="296"/>
                  </a:lnTo>
                  <a:lnTo>
                    <a:pt x="1600" y="306"/>
                  </a:lnTo>
                  <a:lnTo>
                    <a:pt x="1587" y="314"/>
                  </a:lnTo>
                  <a:lnTo>
                    <a:pt x="1572" y="317"/>
                  </a:lnTo>
                  <a:lnTo>
                    <a:pt x="1558" y="317"/>
                  </a:lnTo>
                  <a:lnTo>
                    <a:pt x="1543" y="313"/>
                  </a:lnTo>
                  <a:lnTo>
                    <a:pt x="1529" y="305"/>
                  </a:lnTo>
                  <a:lnTo>
                    <a:pt x="1475" y="264"/>
                  </a:lnTo>
                  <a:lnTo>
                    <a:pt x="1418" y="229"/>
                  </a:lnTo>
                  <a:lnTo>
                    <a:pt x="1359" y="198"/>
                  </a:lnTo>
                  <a:lnTo>
                    <a:pt x="1299" y="173"/>
                  </a:lnTo>
                  <a:lnTo>
                    <a:pt x="1237" y="152"/>
                  </a:lnTo>
                  <a:lnTo>
                    <a:pt x="1174" y="136"/>
                  </a:lnTo>
                  <a:lnTo>
                    <a:pt x="1112" y="124"/>
                  </a:lnTo>
                  <a:lnTo>
                    <a:pt x="1048" y="118"/>
                  </a:lnTo>
                  <a:lnTo>
                    <a:pt x="984" y="116"/>
                  </a:lnTo>
                  <a:lnTo>
                    <a:pt x="920" y="118"/>
                  </a:lnTo>
                  <a:lnTo>
                    <a:pt x="857" y="125"/>
                  </a:lnTo>
                  <a:lnTo>
                    <a:pt x="794" y="138"/>
                  </a:lnTo>
                  <a:lnTo>
                    <a:pt x="732" y="153"/>
                  </a:lnTo>
                  <a:lnTo>
                    <a:pt x="672" y="174"/>
                  </a:lnTo>
                  <a:lnTo>
                    <a:pt x="613" y="199"/>
                  </a:lnTo>
                  <a:lnTo>
                    <a:pt x="555" y="230"/>
                  </a:lnTo>
                  <a:lnTo>
                    <a:pt x="500" y="263"/>
                  </a:lnTo>
                  <a:lnTo>
                    <a:pt x="446" y="302"/>
                  </a:lnTo>
                  <a:lnTo>
                    <a:pt x="396" y="345"/>
                  </a:lnTo>
                  <a:lnTo>
                    <a:pt x="349" y="392"/>
                  </a:lnTo>
                  <a:lnTo>
                    <a:pt x="304" y="445"/>
                  </a:lnTo>
                  <a:lnTo>
                    <a:pt x="263" y="500"/>
                  </a:lnTo>
                  <a:lnTo>
                    <a:pt x="228" y="559"/>
                  </a:lnTo>
                  <a:lnTo>
                    <a:pt x="196" y="619"/>
                  </a:lnTo>
                  <a:lnTo>
                    <a:pt x="170" y="682"/>
                  </a:lnTo>
                  <a:lnTo>
                    <a:pt x="148" y="746"/>
                  </a:lnTo>
                  <a:lnTo>
                    <a:pt x="132" y="812"/>
                  </a:lnTo>
                  <a:lnTo>
                    <a:pt x="121" y="879"/>
                  </a:lnTo>
                  <a:lnTo>
                    <a:pt x="115" y="947"/>
                  </a:lnTo>
                  <a:lnTo>
                    <a:pt x="115" y="1016"/>
                  </a:lnTo>
                  <a:lnTo>
                    <a:pt x="121" y="1085"/>
                  </a:lnTo>
                  <a:lnTo>
                    <a:pt x="131" y="1155"/>
                  </a:lnTo>
                  <a:lnTo>
                    <a:pt x="147" y="1222"/>
                  </a:lnTo>
                  <a:lnTo>
                    <a:pt x="168" y="1287"/>
                  </a:lnTo>
                  <a:lnTo>
                    <a:pt x="193" y="1349"/>
                  </a:lnTo>
                  <a:lnTo>
                    <a:pt x="223" y="1410"/>
                  </a:lnTo>
                  <a:lnTo>
                    <a:pt x="259" y="1468"/>
                  </a:lnTo>
                  <a:lnTo>
                    <a:pt x="299" y="1523"/>
                  </a:lnTo>
                  <a:lnTo>
                    <a:pt x="343" y="1575"/>
                  </a:lnTo>
                  <a:lnTo>
                    <a:pt x="391" y="1624"/>
                  </a:lnTo>
                  <a:lnTo>
                    <a:pt x="444" y="1669"/>
                  </a:lnTo>
                  <a:lnTo>
                    <a:pt x="455" y="1680"/>
                  </a:lnTo>
                  <a:lnTo>
                    <a:pt x="462" y="1694"/>
                  </a:lnTo>
                  <a:lnTo>
                    <a:pt x="465" y="1708"/>
                  </a:lnTo>
                  <a:lnTo>
                    <a:pt x="465" y="1722"/>
                  </a:lnTo>
                  <a:lnTo>
                    <a:pt x="461" y="1737"/>
                  </a:lnTo>
                  <a:lnTo>
                    <a:pt x="453" y="1750"/>
                  </a:lnTo>
                  <a:lnTo>
                    <a:pt x="443" y="1760"/>
                  </a:lnTo>
                  <a:lnTo>
                    <a:pt x="433" y="1766"/>
                  </a:lnTo>
                  <a:lnTo>
                    <a:pt x="420" y="1770"/>
                  </a:lnTo>
                  <a:lnTo>
                    <a:pt x="408" y="1771"/>
                  </a:lnTo>
                  <a:lnTo>
                    <a:pt x="395" y="1770"/>
                  </a:lnTo>
                  <a:lnTo>
                    <a:pt x="384" y="1766"/>
                  </a:lnTo>
                  <a:lnTo>
                    <a:pt x="372" y="1760"/>
                  </a:lnTo>
                  <a:lnTo>
                    <a:pt x="318" y="1713"/>
                  </a:lnTo>
                  <a:lnTo>
                    <a:pt x="267" y="1664"/>
                  </a:lnTo>
                  <a:lnTo>
                    <a:pt x="221" y="1610"/>
                  </a:lnTo>
                  <a:lnTo>
                    <a:pt x="178" y="1555"/>
                  </a:lnTo>
                  <a:lnTo>
                    <a:pt x="141" y="1496"/>
                  </a:lnTo>
                  <a:lnTo>
                    <a:pt x="106" y="1435"/>
                  </a:lnTo>
                  <a:lnTo>
                    <a:pt x="77" y="1371"/>
                  </a:lnTo>
                  <a:lnTo>
                    <a:pt x="53" y="1306"/>
                  </a:lnTo>
                  <a:lnTo>
                    <a:pt x="32" y="1238"/>
                  </a:lnTo>
                  <a:lnTo>
                    <a:pt x="17" y="1169"/>
                  </a:lnTo>
                  <a:lnTo>
                    <a:pt x="5" y="1098"/>
                  </a:lnTo>
                  <a:lnTo>
                    <a:pt x="0" y="1027"/>
                  </a:lnTo>
                  <a:lnTo>
                    <a:pt x="0" y="957"/>
                  </a:lnTo>
                  <a:lnTo>
                    <a:pt x="4" y="886"/>
                  </a:lnTo>
                  <a:lnTo>
                    <a:pt x="14" y="816"/>
                  </a:lnTo>
                  <a:lnTo>
                    <a:pt x="28" y="748"/>
                  </a:lnTo>
                  <a:lnTo>
                    <a:pt x="47" y="681"/>
                  </a:lnTo>
                  <a:lnTo>
                    <a:pt x="71" y="615"/>
                  </a:lnTo>
                  <a:lnTo>
                    <a:pt x="101" y="551"/>
                  </a:lnTo>
                  <a:lnTo>
                    <a:pt x="134" y="490"/>
                  </a:lnTo>
                  <a:lnTo>
                    <a:pt x="172" y="430"/>
                  </a:lnTo>
                  <a:lnTo>
                    <a:pt x="215" y="372"/>
                  </a:lnTo>
                  <a:lnTo>
                    <a:pt x="262" y="317"/>
                  </a:lnTo>
                  <a:lnTo>
                    <a:pt x="313" y="265"/>
                  </a:lnTo>
                  <a:lnTo>
                    <a:pt x="368" y="218"/>
                  </a:lnTo>
                  <a:lnTo>
                    <a:pt x="424" y="175"/>
                  </a:lnTo>
                  <a:lnTo>
                    <a:pt x="484" y="138"/>
                  </a:lnTo>
                  <a:lnTo>
                    <a:pt x="545" y="104"/>
                  </a:lnTo>
                  <a:lnTo>
                    <a:pt x="609" y="76"/>
                  </a:lnTo>
                  <a:lnTo>
                    <a:pt x="674" y="52"/>
                  </a:lnTo>
                  <a:lnTo>
                    <a:pt x="740" y="32"/>
                  </a:lnTo>
                  <a:lnTo>
                    <a:pt x="807" y="17"/>
                  </a:lnTo>
                  <a:lnTo>
                    <a:pt x="875" y="7"/>
                  </a:lnTo>
                  <a:lnTo>
                    <a:pt x="944" y="2"/>
                  </a:lnTo>
                  <a:lnTo>
                    <a:pt x="1013"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51" name="Freeform 43"/>
            <p:cNvSpPr/>
            <p:nvPr/>
          </p:nvSpPr>
          <p:spPr bwMode="auto">
            <a:xfrm>
              <a:off x="9675" y="1009"/>
              <a:ext cx="34" cy="33"/>
            </a:xfrm>
            <a:custGeom>
              <a:avLst/>
              <a:gdLst>
                <a:gd name="T0" fmla="*/ 242 w 305"/>
                <a:gd name="T1" fmla="*/ 0 h 296"/>
                <a:gd name="T2" fmla="*/ 256 w 305"/>
                <a:gd name="T3" fmla="*/ 0 h 296"/>
                <a:gd name="T4" fmla="*/ 271 w 305"/>
                <a:gd name="T5" fmla="*/ 4 h 296"/>
                <a:gd name="T6" fmla="*/ 285 w 305"/>
                <a:gd name="T7" fmla="*/ 11 h 296"/>
                <a:gd name="T8" fmla="*/ 295 w 305"/>
                <a:gd name="T9" fmla="*/ 23 h 296"/>
                <a:gd name="T10" fmla="*/ 302 w 305"/>
                <a:gd name="T11" fmla="*/ 36 h 296"/>
                <a:gd name="T12" fmla="*/ 305 w 305"/>
                <a:gd name="T13" fmla="*/ 50 h 296"/>
                <a:gd name="T14" fmla="*/ 305 w 305"/>
                <a:gd name="T15" fmla="*/ 66 h 296"/>
                <a:gd name="T16" fmla="*/ 301 w 305"/>
                <a:gd name="T17" fmla="*/ 79 h 296"/>
                <a:gd name="T18" fmla="*/ 293 w 305"/>
                <a:gd name="T19" fmla="*/ 93 h 296"/>
                <a:gd name="T20" fmla="*/ 248 w 305"/>
                <a:gd name="T21" fmla="*/ 146 h 296"/>
                <a:gd name="T22" fmla="*/ 199 w 305"/>
                <a:gd name="T23" fmla="*/ 196 h 296"/>
                <a:gd name="T24" fmla="*/ 145 w 305"/>
                <a:gd name="T25" fmla="*/ 243 h 296"/>
                <a:gd name="T26" fmla="*/ 90 w 305"/>
                <a:gd name="T27" fmla="*/ 285 h 296"/>
                <a:gd name="T28" fmla="*/ 74 w 305"/>
                <a:gd name="T29" fmla="*/ 293 h 296"/>
                <a:gd name="T30" fmla="*/ 57 w 305"/>
                <a:gd name="T31" fmla="*/ 296 h 296"/>
                <a:gd name="T32" fmla="*/ 44 w 305"/>
                <a:gd name="T33" fmla="*/ 294 h 296"/>
                <a:gd name="T34" fmla="*/ 30 w 305"/>
                <a:gd name="T35" fmla="*/ 290 h 296"/>
                <a:gd name="T36" fmla="*/ 20 w 305"/>
                <a:gd name="T37" fmla="*/ 281 h 296"/>
                <a:gd name="T38" fmla="*/ 9 w 305"/>
                <a:gd name="T39" fmla="*/ 271 h 296"/>
                <a:gd name="T40" fmla="*/ 3 w 305"/>
                <a:gd name="T41" fmla="*/ 257 h 296"/>
                <a:gd name="T42" fmla="*/ 0 w 305"/>
                <a:gd name="T43" fmla="*/ 243 h 296"/>
                <a:gd name="T44" fmla="*/ 0 w 305"/>
                <a:gd name="T45" fmla="*/ 228 h 296"/>
                <a:gd name="T46" fmla="*/ 4 w 305"/>
                <a:gd name="T47" fmla="*/ 214 h 296"/>
                <a:gd name="T48" fmla="*/ 12 w 305"/>
                <a:gd name="T49" fmla="*/ 202 h 296"/>
                <a:gd name="T50" fmla="*/ 24 w 305"/>
                <a:gd name="T51" fmla="*/ 191 h 296"/>
                <a:gd name="T52" fmla="*/ 73 w 305"/>
                <a:gd name="T53" fmla="*/ 153 h 296"/>
                <a:gd name="T54" fmla="*/ 119 w 305"/>
                <a:gd name="T55" fmla="*/ 113 h 296"/>
                <a:gd name="T56" fmla="*/ 163 w 305"/>
                <a:gd name="T57" fmla="*/ 69 h 296"/>
                <a:gd name="T58" fmla="*/ 203 w 305"/>
                <a:gd name="T59" fmla="*/ 20 h 296"/>
                <a:gd name="T60" fmla="*/ 214 w 305"/>
                <a:gd name="T61" fmla="*/ 10 h 296"/>
                <a:gd name="T62" fmla="*/ 228 w 305"/>
                <a:gd name="T63" fmla="*/ 3 h 296"/>
                <a:gd name="T64" fmla="*/ 242 w 30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96">
                  <a:moveTo>
                    <a:pt x="242" y="0"/>
                  </a:moveTo>
                  <a:lnTo>
                    <a:pt x="256" y="0"/>
                  </a:lnTo>
                  <a:lnTo>
                    <a:pt x="271" y="4"/>
                  </a:lnTo>
                  <a:lnTo>
                    <a:pt x="285" y="11"/>
                  </a:lnTo>
                  <a:lnTo>
                    <a:pt x="295" y="23"/>
                  </a:lnTo>
                  <a:lnTo>
                    <a:pt x="302" y="36"/>
                  </a:lnTo>
                  <a:lnTo>
                    <a:pt x="305" y="50"/>
                  </a:lnTo>
                  <a:lnTo>
                    <a:pt x="305" y="66"/>
                  </a:lnTo>
                  <a:lnTo>
                    <a:pt x="301" y="79"/>
                  </a:lnTo>
                  <a:lnTo>
                    <a:pt x="293" y="93"/>
                  </a:lnTo>
                  <a:lnTo>
                    <a:pt x="248" y="146"/>
                  </a:lnTo>
                  <a:lnTo>
                    <a:pt x="199" y="196"/>
                  </a:lnTo>
                  <a:lnTo>
                    <a:pt x="145" y="243"/>
                  </a:lnTo>
                  <a:lnTo>
                    <a:pt x="90" y="285"/>
                  </a:lnTo>
                  <a:lnTo>
                    <a:pt x="74" y="293"/>
                  </a:lnTo>
                  <a:lnTo>
                    <a:pt x="57" y="296"/>
                  </a:lnTo>
                  <a:lnTo>
                    <a:pt x="44" y="294"/>
                  </a:lnTo>
                  <a:lnTo>
                    <a:pt x="30" y="290"/>
                  </a:lnTo>
                  <a:lnTo>
                    <a:pt x="20" y="281"/>
                  </a:lnTo>
                  <a:lnTo>
                    <a:pt x="9" y="271"/>
                  </a:lnTo>
                  <a:lnTo>
                    <a:pt x="3" y="257"/>
                  </a:lnTo>
                  <a:lnTo>
                    <a:pt x="0" y="243"/>
                  </a:lnTo>
                  <a:lnTo>
                    <a:pt x="0" y="228"/>
                  </a:lnTo>
                  <a:lnTo>
                    <a:pt x="4" y="214"/>
                  </a:lnTo>
                  <a:lnTo>
                    <a:pt x="12" y="202"/>
                  </a:lnTo>
                  <a:lnTo>
                    <a:pt x="24" y="191"/>
                  </a:lnTo>
                  <a:lnTo>
                    <a:pt x="73" y="153"/>
                  </a:lnTo>
                  <a:lnTo>
                    <a:pt x="119" y="113"/>
                  </a:lnTo>
                  <a:lnTo>
                    <a:pt x="163" y="69"/>
                  </a:lnTo>
                  <a:lnTo>
                    <a:pt x="203" y="20"/>
                  </a:lnTo>
                  <a:lnTo>
                    <a:pt x="214" y="10"/>
                  </a:lnTo>
                  <a:lnTo>
                    <a:pt x="228" y="3"/>
                  </a:lnTo>
                  <a:lnTo>
                    <a:pt x="242"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52" name="Freeform 44"/>
            <p:cNvSpPr/>
            <p:nvPr/>
          </p:nvSpPr>
          <p:spPr bwMode="auto">
            <a:xfrm>
              <a:off x="9428" y="1038"/>
              <a:ext cx="135" cy="146"/>
            </a:xfrm>
            <a:custGeom>
              <a:avLst/>
              <a:gdLst>
                <a:gd name="T0" fmla="*/ 684 w 1216"/>
                <a:gd name="T1" fmla="*/ 0 h 1310"/>
                <a:gd name="T2" fmla="*/ 712 w 1216"/>
                <a:gd name="T3" fmla="*/ 11 h 1310"/>
                <a:gd name="T4" fmla="*/ 730 w 1216"/>
                <a:gd name="T5" fmla="*/ 35 h 1310"/>
                <a:gd name="T6" fmla="*/ 733 w 1216"/>
                <a:gd name="T7" fmla="*/ 65 h 1310"/>
                <a:gd name="T8" fmla="*/ 721 w 1216"/>
                <a:gd name="T9" fmla="*/ 92 h 1310"/>
                <a:gd name="T10" fmla="*/ 158 w 1216"/>
                <a:gd name="T11" fmla="*/ 804 h 1310"/>
                <a:gd name="T12" fmla="*/ 128 w 1216"/>
                <a:gd name="T13" fmla="*/ 869 h 1310"/>
                <a:gd name="T14" fmla="*/ 116 w 1216"/>
                <a:gd name="T15" fmla="*/ 937 h 1310"/>
                <a:gd name="T16" fmla="*/ 120 w 1216"/>
                <a:gd name="T17" fmla="*/ 1004 h 1310"/>
                <a:gd name="T18" fmla="*/ 141 w 1216"/>
                <a:gd name="T19" fmla="*/ 1067 h 1310"/>
                <a:gd name="T20" fmla="*/ 179 w 1216"/>
                <a:gd name="T21" fmla="*/ 1121 h 1310"/>
                <a:gd name="T22" fmla="*/ 231 w 1216"/>
                <a:gd name="T23" fmla="*/ 1163 h 1310"/>
                <a:gd name="T24" fmla="*/ 291 w 1216"/>
                <a:gd name="T25" fmla="*/ 1187 h 1310"/>
                <a:gd name="T26" fmla="*/ 357 w 1216"/>
                <a:gd name="T27" fmla="*/ 1195 h 1310"/>
                <a:gd name="T28" fmla="*/ 426 w 1216"/>
                <a:gd name="T29" fmla="*/ 1184 h 1310"/>
                <a:gd name="T30" fmla="*/ 490 w 1216"/>
                <a:gd name="T31" fmla="*/ 1157 h 1310"/>
                <a:gd name="T32" fmla="*/ 548 w 1216"/>
                <a:gd name="T33" fmla="*/ 1113 h 1310"/>
                <a:gd name="T34" fmla="*/ 1113 w 1216"/>
                <a:gd name="T35" fmla="*/ 405 h 1310"/>
                <a:gd name="T36" fmla="*/ 1137 w 1216"/>
                <a:gd name="T37" fmla="*/ 387 h 1310"/>
                <a:gd name="T38" fmla="*/ 1167 w 1216"/>
                <a:gd name="T39" fmla="*/ 384 h 1310"/>
                <a:gd name="T40" fmla="*/ 1194 w 1216"/>
                <a:gd name="T41" fmla="*/ 395 h 1310"/>
                <a:gd name="T42" fmla="*/ 1212 w 1216"/>
                <a:gd name="T43" fmla="*/ 420 h 1310"/>
                <a:gd name="T44" fmla="*/ 1216 w 1216"/>
                <a:gd name="T45" fmla="*/ 449 h 1310"/>
                <a:gd name="T46" fmla="*/ 1203 w 1216"/>
                <a:gd name="T47" fmla="*/ 476 h 1310"/>
                <a:gd name="T48" fmla="*/ 633 w 1216"/>
                <a:gd name="T49" fmla="*/ 1190 h 1310"/>
                <a:gd name="T50" fmla="*/ 567 w 1216"/>
                <a:gd name="T51" fmla="*/ 1245 h 1310"/>
                <a:gd name="T52" fmla="*/ 491 w 1216"/>
                <a:gd name="T53" fmla="*/ 1284 h 1310"/>
                <a:gd name="T54" fmla="*/ 408 w 1216"/>
                <a:gd name="T55" fmla="*/ 1306 h 1310"/>
                <a:gd name="T56" fmla="*/ 352 w 1216"/>
                <a:gd name="T57" fmla="*/ 1310 h 1310"/>
                <a:gd name="T58" fmla="*/ 273 w 1216"/>
                <a:gd name="T59" fmla="*/ 1301 h 1310"/>
                <a:gd name="T60" fmla="*/ 199 w 1216"/>
                <a:gd name="T61" fmla="*/ 1276 h 1310"/>
                <a:gd name="T62" fmla="*/ 133 w 1216"/>
                <a:gd name="T63" fmla="*/ 1234 h 1310"/>
                <a:gd name="T64" fmla="*/ 73 w 1216"/>
                <a:gd name="T65" fmla="*/ 1174 h 1310"/>
                <a:gd name="T66" fmla="*/ 31 w 1216"/>
                <a:gd name="T67" fmla="*/ 1102 h 1310"/>
                <a:gd name="T68" fmla="*/ 7 w 1216"/>
                <a:gd name="T69" fmla="*/ 1025 h 1310"/>
                <a:gd name="T70" fmla="*/ 0 w 1216"/>
                <a:gd name="T71" fmla="*/ 942 h 1310"/>
                <a:gd name="T72" fmla="*/ 11 w 1216"/>
                <a:gd name="T73" fmla="*/ 858 h 1310"/>
                <a:gd name="T74" fmla="*/ 41 w 1216"/>
                <a:gd name="T75" fmla="*/ 777 h 1310"/>
                <a:gd name="T76" fmla="*/ 89 w 1216"/>
                <a:gd name="T77" fmla="*/ 701 h 1310"/>
                <a:gd name="T78" fmla="*/ 642 w 1216"/>
                <a:gd name="T79" fmla="*/ 10 h 1310"/>
                <a:gd name="T80" fmla="*/ 669 w 1216"/>
                <a:gd name="T8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6" h="1310">
                  <a:moveTo>
                    <a:pt x="669" y="0"/>
                  </a:moveTo>
                  <a:lnTo>
                    <a:pt x="684" y="0"/>
                  </a:lnTo>
                  <a:lnTo>
                    <a:pt x="699" y="4"/>
                  </a:lnTo>
                  <a:lnTo>
                    <a:pt x="712" y="11"/>
                  </a:lnTo>
                  <a:lnTo>
                    <a:pt x="723" y="23"/>
                  </a:lnTo>
                  <a:lnTo>
                    <a:pt x="730" y="35"/>
                  </a:lnTo>
                  <a:lnTo>
                    <a:pt x="733" y="50"/>
                  </a:lnTo>
                  <a:lnTo>
                    <a:pt x="733" y="65"/>
                  </a:lnTo>
                  <a:lnTo>
                    <a:pt x="729" y="79"/>
                  </a:lnTo>
                  <a:lnTo>
                    <a:pt x="721" y="92"/>
                  </a:lnTo>
                  <a:lnTo>
                    <a:pt x="179" y="774"/>
                  </a:lnTo>
                  <a:lnTo>
                    <a:pt x="158" y="804"/>
                  </a:lnTo>
                  <a:lnTo>
                    <a:pt x="140" y="835"/>
                  </a:lnTo>
                  <a:lnTo>
                    <a:pt x="128" y="869"/>
                  </a:lnTo>
                  <a:lnTo>
                    <a:pt x="119" y="902"/>
                  </a:lnTo>
                  <a:lnTo>
                    <a:pt x="116" y="937"/>
                  </a:lnTo>
                  <a:lnTo>
                    <a:pt x="116" y="970"/>
                  </a:lnTo>
                  <a:lnTo>
                    <a:pt x="120" y="1004"/>
                  </a:lnTo>
                  <a:lnTo>
                    <a:pt x="129" y="1036"/>
                  </a:lnTo>
                  <a:lnTo>
                    <a:pt x="141" y="1067"/>
                  </a:lnTo>
                  <a:lnTo>
                    <a:pt x="158" y="1095"/>
                  </a:lnTo>
                  <a:lnTo>
                    <a:pt x="179" y="1121"/>
                  </a:lnTo>
                  <a:lnTo>
                    <a:pt x="204" y="1144"/>
                  </a:lnTo>
                  <a:lnTo>
                    <a:pt x="231" y="1163"/>
                  </a:lnTo>
                  <a:lnTo>
                    <a:pt x="261" y="1177"/>
                  </a:lnTo>
                  <a:lnTo>
                    <a:pt x="291" y="1187"/>
                  </a:lnTo>
                  <a:lnTo>
                    <a:pt x="324" y="1193"/>
                  </a:lnTo>
                  <a:lnTo>
                    <a:pt x="357" y="1195"/>
                  </a:lnTo>
                  <a:lnTo>
                    <a:pt x="392" y="1192"/>
                  </a:lnTo>
                  <a:lnTo>
                    <a:pt x="426" y="1184"/>
                  </a:lnTo>
                  <a:lnTo>
                    <a:pt x="459" y="1173"/>
                  </a:lnTo>
                  <a:lnTo>
                    <a:pt x="490" y="1157"/>
                  </a:lnTo>
                  <a:lnTo>
                    <a:pt x="521" y="1136"/>
                  </a:lnTo>
                  <a:lnTo>
                    <a:pt x="548" y="1113"/>
                  </a:lnTo>
                  <a:lnTo>
                    <a:pt x="572" y="1086"/>
                  </a:lnTo>
                  <a:lnTo>
                    <a:pt x="1113" y="405"/>
                  </a:lnTo>
                  <a:lnTo>
                    <a:pt x="1125" y="394"/>
                  </a:lnTo>
                  <a:lnTo>
                    <a:pt x="1137" y="387"/>
                  </a:lnTo>
                  <a:lnTo>
                    <a:pt x="1152" y="383"/>
                  </a:lnTo>
                  <a:lnTo>
                    <a:pt x="1167" y="384"/>
                  </a:lnTo>
                  <a:lnTo>
                    <a:pt x="1181" y="387"/>
                  </a:lnTo>
                  <a:lnTo>
                    <a:pt x="1194" y="395"/>
                  </a:lnTo>
                  <a:lnTo>
                    <a:pt x="1206" y="407"/>
                  </a:lnTo>
                  <a:lnTo>
                    <a:pt x="1212" y="420"/>
                  </a:lnTo>
                  <a:lnTo>
                    <a:pt x="1216" y="434"/>
                  </a:lnTo>
                  <a:lnTo>
                    <a:pt x="1216" y="449"/>
                  </a:lnTo>
                  <a:lnTo>
                    <a:pt x="1212" y="464"/>
                  </a:lnTo>
                  <a:lnTo>
                    <a:pt x="1203" y="476"/>
                  </a:lnTo>
                  <a:lnTo>
                    <a:pt x="662" y="1157"/>
                  </a:lnTo>
                  <a:lnTo>
                    <a:pt x="633" y="1190"/>
                  </a:lnTo>
                  <a:lnTo>
                    <a:pt x="601" y="1220"/>
                  </a:lnTo>
                  <a:lnTo>
                    <a:pt x="567" y="1245"/>
                  </a:lnTo>
                  <a:lnTo>
                    <a:pt x="530" y="1267"/>
                  </a:lnTo>
                  <a:lnTo>
                    <a:pt x="491" y="1284"/>
                  </a:lnTo>
                  <a:lnTo>
                    <a:pt x="450" y="1297"/>
                  </a:lnTo>
                  <a:lnTo>
                    <a:pt x="408" y="1306"/>
                  </a:lnTo>
                  <a:lnTo>
                    <a:pt x="380" y="1309"/>
                  </a:lnTo>
                  <a:lnTo>
                    <a:pt x="352" y="1310"/>
                  </a:lnTo>
                  <a:lnTo>
                    <a:pt x="312" y="1308"/>
                  </a:lnTo>
                  <a:lnTo>
                    <a:pt x="273" y="1301"/>
                  </a:lnTo>
                  <a:lnTo>
                    <a:pt x="236" y="1291"/>
                  </a:lnTo>
                  <a:lnTo>
                    <a:pt x="199" y="1276"/>
                  </a:lnTo>
                  <a:lnTo>
                    <a:pt x="165" y="1257"/>
                  </a:lnTo>
                  <a:lnTo>
                    <a:pt x="133" y="1234"/>
                  </a:lnTo>
                  <a:lnTo>
                    <a:pt x="101" y="1205"/>
                  </a:lnTo>
                  <a:lnTo>
                    <a:pt x="73" y="1174"/>
                  </a:lnTo>
                  <a:lnTo>
                    <a:pt x="50" y="1139"/>
                  </a:lnTo>
                  <a:lnTo>
                    <a:pt x="31" y="1102"/>
                  </a:lnTo>
                  <a:lnTo>
                    <a:pt x="17" y="1065"/>
                  </a:lnTo>
                  <a:lnTo>
                    <a:pt x="7" y="1025"/>
                  </a:lnTo>
                  <a:lnTo>
                    <a:pt x="1" y="984"/>
                  </a:lnTo>
                  <a:lnTo>
                    <a:pt x="0" y="942"/>
                  </a:lnTo>
                  <a:lnTo>
                    <a:pt x="4" y="900"/>
                  </a:lnTo>
                  <a:lnTo>
                    <a:pt x="11" y="858"/>
                  </a:lnTo>
                  <a:lnTo>
                    <a:pt x="24" y="818"/>
                  </a:lnTo>
                  <a:lnTo>
                    <a:pt x="41" y="777"/>
                  </a:lnTo>
                  <a:lnTo>
                    <a:pt x="63" y="738"/>
                  </a:lnTo>
                  <a:lnTo>
                    <a:pt x="89" y="701"/>
                  </a:lnTo>
                  <a:lnTo>
                    <a:pt x="631" y="21"/>
                  </a:lnTo>
                  <a:lnTo>
                    <a:pt x="642" y="10"/>
                  </a:lnTo>
                  <a:lnTo>
                    <a:pt x="655" y="3"/>
                  </a:lnTo>
                  <a:lnTo>
                    <a:pt x="669"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grpSp>
      <p:grpSp>
        <p:nvGrpSpPr>
          <p:cNvPr id="53" name="Group 68"/>
          <p:cNvGrpSpPr>
            <a:grpSpLocks noChangeAspect="1"/>
          </p:cNvGrpSpPr>
          <p:nvPr/>
        </p:nvGrpSpPr>
        <p:grpSpPr bwMode="auto">
          <a:xfrm>
            <a:off x="8332847" y="5387717"/>
            <a:ext cx="291177" cy="291177"/>
            <a:chOff x="11915" y="843"/>
            <a:chExt cx="337" cy="337"/>
          </a:xfrm>
          <a:solidFill>
            <a:schemeClr val="bg1"/>
          </a:solidFill>
        </p:grpSpPr>
        <p:sp>
          <p:nvSpPr>
            <p:cNvPr id="54" name="Freeform 70"/>
            <p:cNvSpPr>
              <a:spLocks noEditPoints="1"/>
            </p:cNvSpPr>
            <p:nvPr/>
          </p:nvSpPr>
          <p:spPr bwMode="auto">
            <a:xfrm>
              <a:off x="12035" y="963"/>
              <a:ext cx="97" cy="96"/>
            </a:xfrm>
            <a:custGeom>
              <a:avLst/>
              <a:gdLst>
                <a:gd name="T0" fmla="*/ 433 w 961"/>
                <a:gd name="T1" fmla="*/ 131 h 960"/>
                <a:gd name="T2" fmla="*/ 344 w 961"/>
                <a:gd name="T3" fmla="*/ 155 h 960"/>
                <a:gd name="T4" fmla="*/ 266 w 961"/>
                <a:gd name="T5" fmla="*/ 201 h 960"/>
                <a:gd name="T6" fmla="*/ 202 w 961"/>
                <a:gd name="T7" fmla="*/ 264 h 960"/>
                <a:gd name="T8" fmla="*/ 156 w 961"/>
                <a:gd name="T9" fmla="*/ 343 h 960"/>
                <a:gd name="T10" fmla="*/ 131 w 961"/>
                <a:gd name="T11" fmla="*/ 432 h 960"/>
                <a:gd name="T12" fmla="*/ 131 w 961"/>
                <a:gd name="T13" fmla="*/ 528 h 960"/>
                <a:gd name="T14" fmla="*/ 156 w 961"/>
                <a:gd name="T15" fmla="*/ 616 h 960"/>
                <a:gd name="T16" fmla="*/ 202 w 961"/>
                <a:gd name="T17" fmla="*/ 695 h 960"/>
                <a:gd name="T18" fmla="*/ 266 w 961"/>
                <a:gd name="T19" fmla="*/ 758 h 960"/>
                <a:gd name="T20" fmla="*/ 344 w 961"/>
                <a:gd name="T21" fmla="*/ 804 h 960"/>
                <a:gd name="T22" fmla="*/ 433 w 961"/>
                <a:gd name="T23" fmla="*/ 828 h 960"/>
                <a:gd name="T24" fmla="*/ 528 w 961"/>
                <a:gd name="T25" fmla="*/ 828 h 960"/>
                <a:gd name="T26" fmla="*/ 618 w 961"/>
                <a:gd name="T27" fmla="*/ 804 h 960"/>
                <a:gd name="T28" fmla="*/ 696 w 961"/>
                <a:gd name="T29" fmla="*/ 758 h 960"/>
                <a:gd name="T30" fmla="*/ 760 w 961"/>
                <a:gd name="T31" fmla="*/ 695 h 960"/>
                <a:gd name="T32" fmla="*/ 806 w 961"/>
                <a:gd name="T33" fmla="*/ 616 h 960"/>
                <a:gd name="T34" fmla="*/ 830 w 961"/>
                <a:gd name="T35" fmla="*/ 528 h 960"/>
                <a:gd name="T36" fmla="*/ 830 w 961"/>
                <a:gd name="T37" fmla="*/ 432 h 960"/>
                <a:gd name="T38" fmla="*/ 806 w 961"/>
                <a:gd name="T39" fmla="*/ 343 h 960"/>
                <a:gd name="T40" fmla="*/ 760 w 961"/>
                <a:gd name="T41" fmla="*/ 264 h 960"/>
                <a:gd name="T42" fmla="*/ 696 w 961"/>
                <a:gd name="T43" fmla="*/ 201 h 960"/>
                <a:gd name="T44" fmla="*/ 618 w 961"/>
                <a:gd name="T45" fmla="*/ 155 h 960"/>
                <a:gd name="T46" fmla="*/ 528 w 961"/>
                <a:gd name="T47" fmla="*/ 131 h 960"/>
                <a:gd name="T48" fmla="*/ 480 w 961"/>
                <a:gd name="T49" fmla="*/ 0 h 960"/>
                <a:gd name="T50" fmla="*/ 591 w 961"/>
                <a:gd name="T51" fmla="*/ 12 h 960"/>
                <a:gd name="T52" fmla="*/ 691 w 961"/>
                <a:gd name="T53" fmla="*/ 49 h 960"/>
                <a:gd name="T54" fmla="*/ 781 w 961"/>
                <a:gd name="T55" fmla="*/ 105 h 960"/>
                <a:gd name="T56" fmla="*/ 856 w 961"/>
                <a:gd name="T57" fmla="*/ 180 h 960"/>
                <a:gd name="T58" fmla="*/ 912 w 961"/>
                <a:gd name="T59" fmla="*/ 268 h 960"/>
                <a:gd name="T60" fmla="*/ 949 w 961"/>
                <a:gd name="T61" fmla="*/ 370 h 960"/>
                <a:gd name="T62" fmla="*/ 961 w 961"/>
                <a:gd name="T63" fmla="*/ 480 h 960"/>
                <a:gd name="T64" fmla="*/ 949 w 961"/>
                <a:gd name="T65" fmla="*/ 590 h 960"/>
                <a:gd name="T66" fmla="*/ 912 w 961"/>
                <a:gd name="T67" fmla="*/ 691 h 960"/>
                <a:gd name="T68" fmla="*/ 856 w 961"/>
                <a:gd name="T69" fmla="*/ 779 h 960"/>
                <a:gd name="T70" fmla="*/ 781 w 961"/>
                <a:gd name="T71" fmla="*/ 854 h 960"/>
                <a:gd name="T72" fmla="*/ 691 w 961"/>
                <a:gd name="T73" fmla="*/ 911 h 960"/>
                <a:gd name="T74" fmla="*/ 591 w 961"/>
                <a:gd name="T75" fmla="*/ 947 h 960"/>
                <a:gd name="T76" fmla="*/ 480 w 961"/>
                <a:gd name="T77" fmla="*/ 960 h 960"/>
                <a:gd name="T78" fmla="*/ 370 w 961"/>
                <a:gd name="T79" fmla="*/ 947 h 960"/>
                <a:gd name="T80" fmla="*/ 270 w 961"/>
                <a:gd name="T81" fmla="*/ 911 h 960"/>
                <a:gd name="T82" fmla="*/ 181 w 961"/>
                <a:gd name="T83" fmla="*/ 854 h 960"/>
                <a:gd name="T84" fmla="*/ 106 w 961"/>
                <a:gd name="T85" fmla="*/ 779 h 960"/>
                <a:gd name="T86" fmla="*/ 49 w 961"/>
                <a:gd name="T87" fmla="*/ 691 h 960"/>
                <a:gd name="T88" fmla="*/ 13 w 961"/>
                <a:gd name="T89" fmla="*/ 590 h 960"/>
                <a:gd name="T90" fmla="*/ 0 w 961"/>
                <a:gd name="T91" fmla="*/ 480 h 960"/>
                <a:gd name="T92" fmla="*/ 13 w 961"/>
                <a:gd name="T93" fmla="*/ 370 h 960"/>
                <a:gd name="T94" fmla="*/ 49 w 961"/>
                <a:gd name="T95" fmla="*/ 268 h 960"/>
                <a:gd name="T96" fmla="*/ 106 w 961"/>
                <a:gd name="T97" fmla="*/ 180 h 960"/>
                <a:gd name="T98" fmla="*/ 181 w 961"/>
                <a:gd name="T99" fmla="*/ 105 h 960"/>
                <a:gd name="T100" fmla="*/ 270 w 961"/>
                <a:gd name="T101" fmla="*/ 49 h 960"/>
                <a:gd name="T102" fmla="*/ 370 w 961"/>
                <a:gd name="T103" fmla="*/ 12 h 960"/>
                <a:gd name="T104" fmla="*/ 480 w 961"/>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1" h="960">
                  <a:moveTo>
                    <a:pt x="480" y="128"/>
                  </a:moveTo>
                  <a:lnTo>
                    <a:pt x="433" y="131"/>
                  </a:lnTo>
                  <a:lnTo>
                    <a:pt x="387" y="140"/>
                  </a:lnTo>
                  <a:lnTo>
                    <a:pt x="344" y="155"/>
                  </a:lnTo>
                  <a:lnTo>
                    <a:pt x="303" y="176"/>
                  </a:lnTo>
                  <a:lnTo>
                    <a:pt x="266" y="201"/>
                  </a:lnTo>
                  <a:lnTo>
                    <a:pt x="232" y="231"/>
                  </a:lnTo>
                  <a:lnTo>
                    <a:pt x="202" y="264"/>
                  </a:lnTo>
                  <a:lnTo>
                    <a:pt x="176" y="302"/>
                  </a:lnTo>
                  <a:lnTo>
                    <a:pt x="156" y="343"/>
                  </a:lnTo>
                  <a:lnTo>
                    <a:pt x="141" y="386"/>
                  </a:lnTo>
                  <a:lnTo>
                    <a:pt x="131" y="432"/>
                  </a:lnTo>
                  <a:lnTo>
                    <a:pt x="128" y="480"/>
                  </a:lnTo>
                  <a:lnTo>
                    <a:pt x="131" y="528"/>
                  </a:lnTo>
                  <a:lnTo>
                    <a:pt x="141" y="574"/>
                  </a:lnTo>
                  <a:lnTo>
                    <a:pt x="156" y="616"/>
                  </a:lnTo>
                  <a:lnTo>
                    <a:pt x="176" y="658"/>
                  </a:lnTo>
                  <a:lnTo>
                    <a:pt x="202" y="695"/>
                  </a:lnTo>
                  <a:lnTo>
                    <a:pt x="232" y="728"/>
                  </a:lnTo>
                  <a:lnTo>
                    <a:pt x="266" y="758"/>
                  </a:lnTo>
                  <a:lnTo>
                    <a:pt x="303" y="784"/>
                  </a:lnTo>
                  <a:lnTo>
                    <a:pt x="344" y="804"/>
                  </a:lnTo>
                  <a:lnTo>
                    <a:pt x="387" y="819"/>
                  </a:lnTo>
                  <a:lnTo>
                    <a:pt x="433" y="828"/>
                  </a:lnTo>
                  <a:lnTo>
                    <a:pt x="480" y="832"/>
                  </a:lnTo>
                  <a:lnTo>
                    <a:pt x="528" y="828"/>
                  </a:lnTo>
                  <a:lnTo>
                    <a:pt x="574" y="819"/>
                  </a:lnTo>
                  <a:lnTo>
                    <a:pt x="618" y="804"/>
                  </a:lnTo>
                  <a:lnTo>
                    <a:pt x="658" y="784"/>
                  </a:lnTo>
                  <a:lnTo>
                    <a:pt x="696" y="758"/>
                  </a:lnTo>
                  <a:lnTo>
                    <a:pt x="730" y="728"/>
                  </a:lnTo>
                  <a:lnTo>
                    <a:pt x="760" y="695"/>
                  </a:lnTo>
                  <a:lnTo>
                    <a:pt x="785" y="658"/>
                  </a:lnTo>
                  <a:lnTo>
                    <a:pt x="806" y="616"/>
                  </a:lnTo>
                  <a:lnTo>
                    <a:pt x="821" y="574"/>
                  </a:lnTo>
                  <a:lnTo>
                    <a:pt x="830" y="528"/>
                  </a:lnTo>
                  <a:lnTo>
                    <a:pt x="833" y="480"/>
                  </a:lnTo>
                  <a:lnTo>
                    <a:pt x="830" y="432"/>
                  </a:lnTo>
                  <a:lnTo>
                    <a:pt x="821" y="386"/>
                  </a:lnTo>
                  <a:lnTo>
                    <a:pt x="806" y="343"/>
                  </a:lnTo>
                  <a:lnTo>
                    <a:pt x="785" y="302"/>
                  </a:lnTo>
                  <a:lnTo>
                    <a:pt x="760" y="264"/>
                  </a:lnTo>
                  <a:lnTo>
                    <a:pt x="730" y="231"/>
                  </a:lnTo>
                  <a:lnTo>
                    <a:pt x="696" y="201"/>
                  </a:lnTo>
                  <a:lnTo>
                    <a:pt x="658" y="176"/>
                  </a:lnTo>
                  <a:lnTo>
                    <a:pt x="618" y="155"/>
                  </a:lnTo>
                  <a:lnTo>
                    <a:pt x="574" y="140"/>
                  </a:lnTo>
                  <a:lnTo>
                    <a:pt x="528" y="131"/>
                  </a:lnTo>
                  <a:lnTo>
                    <a:pt x="480" y="128"/>
                  </a:lnTo>
                  <a:close/>
                  <a:moveTo>
                    <a:pt x="480" y="0"/>
                  </a:moveTo>
                  <a:lnTo>
                    <a:pt x="537" y="3"/>
                  </a:lnTo>
                  <a:lnTo>
                    <a:pt x="591" y="12"/>
                  </a:lnTo>
                  <a:lnTo>
                    <a:pt x="642" y="27"/>
                  </a:lnTo>
                  <a:lnTo>
                    <a:pt x="691" y="49"/>
                  </a:lnTo>
                  <a:lnTo>
                    <a:pt x="738" y="74"/>
                  </a:lnTo>
                  <a:lnTo>
                    <a:pt x="781" y="105"/>
                  </a:lnTo>
                  <a:lnTo>
                    <a:pt x="821" y="140"/>
                  </a:lnTo>
                  <a:lnTo>
                    <a:pt x="856" y="180"/>
                  </a:lnTo>
                  <a:lnTo>
                    <a:pt x="887" y="223"/>
                  </a:lnTo>
                  <a:lnTo>
                    <a:pt x="912" y="268"/>
                  </a:lnTo>
                  <a:lnTo>
                    <a:pt x="933" y="318"/>
                  </a:lnTo>
                  <a:lnTo>
                    <a:pt x="949" y="370"/>
                  </a:lnTo>
                  <a:lnTo>
                    <a:pt x="958" y="424"/>
                  </a:lnTo>
                  <a:lnTo>
                    <a:pt x="961" y="480"/>
                  </a:lnTo>
                  <a:lnTo>
                    <a:pt x="958" y="535"/>
                  </a:lnTo>
                  <a:lnTo>
                    <a:pt x="949" y="590"/>
                  </a:lnTo>
                  <a:lnTo>
                    <a:pt x="933" y="642"/>
                  </a:lnTo>
                  <a:lnTo>
                    <a:pt x="912" y="691"/>
                  </a:lnTo>
                  <a:lnTo>
                    <a:pt x="887" y="737"/>
                  </a:lnTo>
                  <a:lnTo>
                    <a:pt x="856" y="779"/>
                  </a:lnTo>
                  <a:lnTo>
                    <a:pt x="821" y="819"/>
                  </a:lnTo>
                  <a:lnTo>
                    <a:pt x="781" y="854"/>
                  </a:lnTo>
                  <a:lnTo>
                    <a:pt x="738" y="885"/>
                  </a:lnTo>
                  <a:lnTo>
                    <a:pt x="691" y="911"/>
                  </a:lnTo>
                  <a:lnTo>
                    <a:pt x="642" y="932"/>
                  </a:lnTo>
                  <a:lnTo>
                    <a:pt x="591" y="947"/>
                  </a:lnTo>
                  <a:lnTo>
                    <a:pt x="537" y="956"/>
                  </a:lnTo>
                  <a:lnTo>
                    <a:pt x="480" y="960"/>
                  </a:lnTo>
                  <a:lnTo>
                    <a:pt x="425" y="956"/>
                  </a:lnTo>
                  <a:lnTo>
                    <a:pt x="370" y="947"/>
                  </a:lnTo>
                  <a:lnTo>
                    <a:pt x="319" y="932"/>
                  </a:lnTo>
                  <a:lnTo>
                    <a:pt x="270" y="911"/>
                  </a:lnTo>
                  <a:lnTo>
                    <a:pt x="223" y="885"/>
                  </a:lnTo>
                  <a:lnTo>
                    <a:pt x="181" y="854"/>
                  </a:lnTo>
                  <a:lnTo>
                    <a:pt x="141" y="819"/>
                  </a:lnTo>
                  <a:lnTo>
                    <a:pt x="106" y="779"/>
                  </a:lnTo>
                  <a:lnTo>
                    <a:pt x="75" y="737"/>
                  </a:lnTo>
                  <a:lnTo>
                    <a:pt x="49" y="691"/>
                  </a:lnTo>
                  <a:lnTo>
                    <a:pt x="28" y="642"/>
                  </a:lnTo>
                  <a:lnTo>
                    <a:pt x="13" y="590"/>
                  </a:lnTo>
                  <a:lnTo>
                    <a:pt x="3" y="535"/>
                  </a:lnTo>
                  <a:lnTo>
                    <a:pt x="0" y="480"/>
                  </a:lnTo>
                  <a:lnTo>
                    <a:pt x="3" y="424"/>
                  </a:lnTo>
                  <a:lnTo>
                    <a:pt x="13" y="370"/>
                  </a:lnTo>
                  <a:lnTo>
                    <a:pt x="28" y="318"/>
                  </a:lnTo>
                  <a:lnTo>
                    <a:pt x="49" y="268"/>
                  </a:lnTo>
                  <a:lnTo>
                    <a:pt x="75" y="223"/>
                  </a:lnTo>
                  <a:lnTo>
                    <a:pt x="106" y="180"/>
                  </a:lnTo>
                  <a:lnTo>
                    <a:pt x="141" y="140"/>
                  </a:lnTo>
                  <a:lnTo>
                    <a:pt x="181" y="105"/>
                  </a:lnTo>
                  <a:lnTo>
                    <a:pt x="223" y="74"/>
                  </a:lnTo>
                  <a:lnTo>
                    <a:pt x="270" y="49"/>
                  </a:lnTo>
                  <a:lnTo>
                    <a:pt x="319" y="27"/>
                  </a:lnTo>
                  <a:lnTo>
                    <a:pt x="370" y="12"/>
                  </a:lnTo>
                  <a:lnTo>
                    <a:pt x="425" y="3"/>
                  </a:lnTo>
                  <a:lnTo>
                    <a:pt x="480"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55" name="Freeform 71"/>
            <p:cNvSpPr/>
            <p:nvPr/>
          </p:nvSpPr>
          <p:spPr bwMode="auto">
            <a:xfrm>
              <a:off x="12077" y="924"/>
              <a:ext cx="94" cy="94"/>
            </a:xfrm>
            <a:custGeom>
              <a:avLst/>
              <a:gdLst>
                <a:gd name="T0" fmla="*/ 64 w 940"/>
                <a:gd name="T1" fmla="*/ 0 h 939"/>
                <a:gd name="T2" fmla="*/ 140 w 940"/>
                <a:gd name="T3" fmla="*/ 3 h 939"/>
                <a:gd name="T4" fmla="*/ 214 w 940"/>
                <a:gd name="T5" fmla="*/ 13 h 939"/>
                <a:gd name="T6" fmla="*/ 285 w 940"/>
                <a:gd name="T7" fmla="*/ 28 h 939"/>
                <a:gd name="T8" fmla="*/ 354 w 940"/>
                <a:gd name="T9" fmla="*/ 49 h 939"/>
                <a:gd name="T10" fmla="*/ 422 w 940"/>
                <a:gd name="T11" fmla="*/ 76 h 939"/>
                <a:gd name="T12" fmla="*/ 486 w 940"/>
                <a:gd name="T13" fmla="*/ 108 h 939"/>
                <a:gd name="T14" fmla="*/ 546 w 940"/>
                <a:gd name="T15" fmla="*/ 145 h 939"/>
                <a:gd name="T16" fmla="*/ 604 w 940"/>
                <a:gd name="T17" fmla="*/ 187 h 939"/>
                <a:gd name="T18" fmla="*/ 657 w 940"/>
                <a:gd name="T19" fmla="*/ 233 h 939"/>
                <a:gd name="T20" fmla="*/ 707 w 940"/>
                <a:gd name="T21" fmla="*/ 282 h 939"/>
                <a:gd name="T22" fmla="*/ 753 w 940"/>
                <a:gd name="T23" fmla="*/ 336 h 939"/>
                <a:gd name="T24" fmla="*/ 795 w 940"/>
                <a:gd name="T25" fmla="*/ 394 h 939"/>
                <a:gd name="T26" fmla="*/ 831 w 940"/>
                <a:gd name="T27" fmla="*/ 454 h 939"/>
                <a:gd name="T28" fmla="*/ 863 w 940"/>
                <a:gd name="T29" fmla="*/ 518 h 939"/>
                <a:gd name="T30" fmla="*/ 890 w 940"/>
                <a:gd name="T31" fmla="*/ 585 h 939"/>
                <a:gd name="T32" fmla="*/ 911 w 940"/>
                <a:gd name="T33" fmla="*/ 654 h 939"/>
                <a:gd name="T34" fmla="*/ 927 w 940"/>
                <a:gd name="T35" fmla="*/ 725 h 939"/>
                <a:gd name="T36" fmla="*/ 936 w 940"/>
                <a:gd name="T37" fmla="*/ 799 h 939"/>
                <a:gd name="T38" fmla="*/ 940 w 940"/>
                <a:gd name="T39" fmla="*/ 875 h 939"/>
                <a:gd name="T40" fmla="*/ 936 w 940"/>
                <a:gd name="T41" fmla="*/ 895 h 939"/>
                <a:gd name="T42" fmla="*/ 927 w 940"/>
                <a:gd name="T43" fmla="*/ 912 h 939"/>
                <a:gd name="T44" fmla="*/ 913 w 940"/>
                <a:gd name="T45" fmla="*/ 926 h 939"/>
                <a:gd name="T46" fmla="*/ 895 w 940"/>
                <a:gd name="T47" fmla="*/ 935 h 939"/>
                <a:gd name="T48" fmla="*/ 875 w 940"/>
                <a:gd name="T49" fmla="*/ 939 h 939"/>
                <a:gd name="T50" fmla="*/ 855 w 940"/>
                <a:gd name="T51" fmla="*/ 935 h 939"/>
                <a:gd name="T52" fmla="*/ 838 w 940"/>
                <a:gd name="T53" fmla="*/ 926 h 939"/>
                <a:gd name="T54" fmla="*/ 824 w 940"/>
                <a:gd name="T55" fmla="*/ 912 h 939"/>
                <a:gd name="T56" fmla="*/ 814 w 940"/>
                <a:gd name="T57" fmla="*/ 895 h 939"/>
                <a:gd name="T58" fmla="*/ 811 w 940"/>
                <a:gd name="T59" fmla="*/ 875 h 939"/>
                <a:gd name="T60" fmla="*/ 808 w 940"/>
                <a:gd name="T61" fmla="*/ 806 h 939"/>
                <a:gd name="T62" fmla="*/ 799 w 940"/>
                <a:gd name="T63" fmla="*/ 740 h 939"/>
                <a:gd name="T64" fmla="*/ 784 w 940"/>
                <a:gd name="T65" fmla="*/ 676 h 939"/>
                <a:gd name="T66" fmla="*/ 764 w 940"/>
                <a:gd name="T67" fmla="*/ 614 h 939"/>
                <a:gd name="T68" fmla="*/ 739 w 940"/>
                <a:gd name="T69" fmla="*/ 555 h 939"/>
                <a:gd name="T70" fmla="*/ 710 w 940"/>
                <a:gd name="T71" fmla="*/ 498 h 939"/>
                <a:gd name="T72" fmla="*/ 674 w 940"/>
                <a:gd name="T73" fmla="*/ 445 h 939"/>
                <a:gd name="T74" fmla="*/ 636 w 940"/>
                <a:gd name="T75" fmla="*/ 394 h 939"/>
                <a:gd name="T76" fmla="*/ 592 w 940"/>
                <a:gd name="T77" fmla="*/ 347 h 939"/>
                <a:gd name="T78" fmla="*/ 545 w 940"/>
                <a:gd name="T79" fmla="*/ 304 h 939"/>
                <a:gd name="T80" fmla="*/ 495 w 940"/>
                <a:gd name="T81" fmla="*/ 265 h 939"/>
                <a:gd name="T82" fmla="*/ 441 w 940"/>
                <a:gd name="T83" fmla="*/ 230 h 939"/>
                <a:gd name="T84" fmla="*/ 384 w 940"/>
                <a:gd name="T85" fmla="*/ 201 h 939"/>
                <a:gd name="T86" fmla="*/ 325 w 940"/>
                <a:gd name="T87" fmla="*/ 175 h 939"/>
                <a:gd name="T88" fmla="*/ 263 w 940"/>
                <a:gd name="T89" fmla="*/ 155 h 939"/>
                <a:gd name="T90" fmla="*/ 199 w 940"/>
                <a:gd name="T91" fmla="*/ 140 h 939"/>
                <a:gd name="T92" fmla="*/ 133 w 940"/>
                <a:gd name="T93" fmla="*/ 131 h 939"/>
                <a:gd name="T94" fmla="*/ 64 w 940"/>
                <a:gd name="T95" fmla="*/ 128 h 939"/>
                <a:gd name="T96" fmla="*/ 45 w 940"/>
                <a:gd name="T97" fmla="*/ 125 h 939"/>
                <a:gd name="T98" fmla="*/ 27 w 940"/>
                <a:gd name="T99" fmla="*/ 116 h 939"/>
                <a:gd name="T100" fmla="*/ 13 w 940"/>
                <a:gd name="T101" fmla="*/ 102 h 939"/>
                <a:gd name="T102" fmla="*/ 5 w 940"/>
                <a:gd name="T103" fmla="*/ 84 h 939"/>
                <a:gd name="T104" fmla="*/ 0 w 940"/>
                <a:gd name="T105" fmla="*/ 64 h 939"/>
                <a:gd name="T106" fmla="*/ 5 w 940"/>
                <a:gd name="T107" fmla="*/ 44 h 939"/>
                <a:gd name="T108" fmla="*/ 13 w 940"/>
                <a:gd name="T109" fmla="*/ 27 h 939"/>
                <a:gd name="T110" fmla="*/ 27 w 940"/>
                <a:gd name="T111" fmla="*/ 13 h 939"/>
                <a:gd name="T112" fmla="*/ 45 w 940"/>
                <a:gd name="T113" fmla="*/ 3 h 939"/>
                <a:gd name="T114" fmla="*/ 64 w 940"/>
                <a:gd name="T115"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939">
                  <a:moveTo>
                    <a:pt x="64" y="0"/>
                  </a:moveTo>
                  <a:lnTo>
                    <a:pt x="140" y="3"/>
                  </a:lnTo>
                  <a:lnTo>
                    <a:pt x="214" y="13"/>
                  </a:lnTo>
                  <a:lnTo>
                    <a:pt x="285" y="28"/>
                  </a:lnTo>
                  <a:lnTo>
                    <a:pt x="354" y="49"/>
                  </a:lnTo>
                  <a:lnTo>
                    <a:pt x="422" y="76"/>
                  </a:lnTo>
                  <a:lnTo>
                    <a:pt x="486" y="108"/>
                  </a:lnTo>
                  <a:lnTo>
                    <a:pt x="546" y="145"/>
                  </a:lnTo>
                  <a:lnTo>
                    <a:pt x="604" y="187"/>
                  </a:lnTo>
                  <a:lnTo>
                    <a:pt x="657" y="233"/>
                  </a:lnTo>
                  <a:lnTo>
                    <a:pt x="707" y="282"/>
                  </a:lnTo>
                  <a:lnTo>
                    <a:pt x="753" y="336"/>
                  </a:lnTo>
                  <a:lnTo>
                    <a:pt x="795" y="394"/>
                  </a:lnTo>
                  <a:lnTo>
                    <a:pt x="831" y="454"/>
                  </a:lnTo>
                  <a:lnTo>
                    <a:pt x="863" y="518"/>
                  </a:lnTo>
                  <a:lnTo>
                    <a:pt x="890" y="585"/>
                  </a:lnTo>
                  <a:lnTo>
                    <a:pt x="911" y="654"/>
                  </a:lnTo>
                  <a:lnTo>
                    <a:pt x="927" y="725"/>
                  </a:lnTo>
                  <a:lnTo>
                    <a:pt x="936" y="799"/>
                  </a:lnTo>
                  <a:lnTo>
                    <a:pt x="940" y="875"/>
                  </a:lnTo>
                  <a:lnTo>
                    <a:pt x="936" y="895"/>
                  </a:lnTo>
                  <a:lnTo>
                    <a:pt x="927" y="912"/>
                  </a:lnTo>
                  <a:lnTo>
                    <a:pt x="913" y="926"/>
                  </a:lnTo>
                  <a:lnTo>
                    <a:pt x="895" y="935"/>
                  </a:lnTo>
                  <a:lnTo>
                    <a:pt x="875" y="939"/>
                  </a:lnTo>
                  <a:lnTo>
                    <a:pt x="855" y="935"/>
                  </a:lnTo>
                  <a:lnTo>
                    <a:pt x="838" y="926"/>
                  </a:lnTo>
                  <a:lnTo>
                    <a:pt x="824" y="912"/>
                  </a:lnTo>
                  <a:lnTo>
                    <a:pt x="814" y="895"/>
                  </a:lnTo>
                  <a:lnTo>
                    <a:pt x="811" y="875"/>
                  </a:lnTo>
                  <a:lnTo>
                    <a:pt x="808" y="806"/>
                  </a:lnTo>
                  <a:lnTo>
                    <a:pt x="799" y="740"/>
                  </a:lnTo>
                  <a:lnTo>
                    <a:pt x="784" y="676"/>
                  </a:lnTo>
                  <a:lnTo>
                    <a:pt x="764" y="614"/>
                  </a:lnTo>
                  <a:lnTo>
                    <a:pt x="739" y="555"/>
                  </a:lnTo>
                  <a:lnTo>
                    <a:pt x="710" y="498"/>
                  </a:lnTo>
                  <a:lnTo>
                    <a:pt x="674" y="445"/>
                  </a:lnTo>
                  <a:lnTo>
                    <a:pt x="636" y="394"/>
                  </a:lnTo>
                  <a:lnTo>
                    <a:pt x="592" y="347"/>
                  </a:lnTo>
                  <a:lnTo>
                    <a:pt x="545" y="304"/>
                  </a:lnTo>
                  <a:lnTo>
                    <a:pt x="495" y="265"/>
                  </a:lnTo>
                  <a:lnTo>
                    <a:pt x="441" y="230"/>
                  </a:lnTo>
                  <a:lnTo>
                    <a:pt x="384" y="201"/>
                  </a:lnTo>
                  <a:lnTo>
                    <a:pt x="325" y="175"/>
                  </a:lnTo>
                  <a:lnTo>
                    <a:pt x="263" y="155"/>
                  </a:lnTo>
                  <a:lnTo>
                    <a:pt x="199" y="140"/>
                  </a:lnTo>
                  <a:lnTo>
                    <a:pt x="133" y="131"/>
                  </a:lnTo>
                  <a:lnTo>
                    <a:pt x="64" y="128"/>
                  </a:lnTo>
                  <a:lnTo>
                    <a:pt x="45" y="125"/>
                  </a:lnTo>
                  <a:lnTo>
                    <a:pt x="27" y="116"/>
                  </a:lnTo>
                  <a:lnTo>
                    <a:pt x="13" y="102"/>
                  </a:lnTo>
                  <a:lnTo>
                    <a:pt x="5" y="84"/>
                  </a:lnTo>
                  <a:lnTo>
                    <a:pt x="0" y="64"/>
                  </a:lnTo>
                  <a:lnTo>
                    <a:pt x="5" y="44"/>
                  </a:lnTo>
                  <a:lnTo>
                    <a:pt x="13" y="27"/>
                  </a:lnTo>
                  <a:lnTo>
                    <a:pt x="27" y="13"/>
                  </a:lnTo>
                  <a:lnTo>
                    <a:pt x="45" y="3"/>
                  </a:lnTo>
                  <a:lnTo>
                    <a:pt x="64"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56" name="Freeform 72"/>
            <p:cNvSpPr/>
            <p:nvPr/>
          </p:nvSpPr>
          <p:spPr bwMode="auto">
            <a:xfrm>
              <a:off x="11996" y="1005"/>
              <a:ext cx="94" cy="94"/>
            </a:xfrm>
            <a:custGeom>
              <a:avLst/>
              <a:gdLst>
                <a:gd name="T0" fmla="*/ 65 w 939"/>
                <a:gd name="T1" fmla="*/ 0 h 938"/>
                <a:gd name="T2" fmla="*/ 84 w 939"/>
                <a:gd name="T3" fmla="*/ 3 h 938"/>
                <a:gd name="T4" fmla="*/ 102 w 939"/>
                <a:gd name="T5" fmla="*/ 12 h 938"/>
                <a:gd name="T6" fmla="*/ 116 w 939"/>
                <a:gd name="T7" fmla="*/ 26 h 938"/>
                <a:gd name="T8" fmla="*/ 124 w 939"/>
                <a:gd name="T9" fmla="*/ 43 h 938"/>
                <a:gd name="T10" fmla="*/ 129 w 939"/>
                <a:gd name="T11" fmla="*/ 64 h 938"/>
                <a:gd name="T12" fmla="*/ 131 w 939"/>
                <a:gd name="T13" fmla="*/ 132 h 938"/>
                <a:gd name="T14" fmla="*/ 140 w 939"/>
                <a:gd name="T15" fmla="*/ 198 h 938"/>
                <a:gd name="T16" fmla="*/ 155 w 939"/>
                <a:gd name="T17" fmla="*/ 262 h 938"/>
                <a:gd name="T18" fmla="*/ 175 w 939"/>
                <a:gd name="T19" fmla="*/ 324 h 938"/>
                <a:gd name="T20" fmla="*/ 200 w 939"/>
                <a:gd name="T21" fmla="*/ 384 h 938"/>
                <a:gd name="T22" fmla="*/ 230 w 939"/>
                <a:gd name="T23" fmla="*/ 440 h 938"/>
                <a:gd name="T24" fmla="*/ 265 w 939"/>
                <a:gd name="T25" fmla="*/ 494 h 938"/>
                <a:gd name="T26" fmla="*/ 304 w 939"/>
                <a:gd name="T27" fmla="*/ 545 h 938"/>
                <a:gd name="T28" fmla="*/ 347 w 939"/>
                <a:gd name="T29" fmla="*/ 592 h 938"/>
                <a:gd name="T30" fmla="*/ 394 w 939"/>
                <a:gd name="T31" fmla="*/ 634 h 938"/>
                <a:gd name="T32" fmla="*/ 444 w 939"/>
                <a:gd name="T33" fmla="*/ 674 h 938"/>
                <a:gd name="T34" fmla="*/ 499 w 939"/>
                <a:gd name="T35" fmla="*/ 708 h 938"/>
                <a:gd name="T36" fmla="*/ 555 w 939"/>
                <a:gd name="T37" fmla="*/ 738 h 938"/>
                <a:gd name="T38" fmla="*/ 615 w 939"/>
                <a:gd name="T39" fmla="*/ 763 h 938"/>
                <a:gd name="T40" fmla="*/ 677 w 939"/>
                <a:gd name="T41" fmla="*/ 784 h 938"/>
                <a:gd name="T42" fmla="*/ 741 w 939"/>
                <a:gd name="T43" fmla="*/ 799 h 938"/>
                <a:gd name="T44" fmla="*/ 807 w 939"/>
                <a:gd name="T45" fmla="*/ 807 h 938"/>
                <a:gd name="T46" fmla="*/ 874 w 939"/>
                <a:gd name="T47" fmla="*/ 810 h 938"/>
                <a:gd name="T48" fmla="*/ 895 w 939"/>
                <a:gd name="T49" fmla="*/ 814 h 938"/>
                <a:gd name="T50" fmla="*/ 913 w 939"/>
                <a:gd name="T51" fmla="*/ 823 h 938"/>
                <a:gd name="T52" fmla="*/ 927 w 939"/>
                <a:gd name="T53" fmla="*/ 837 h 938"/>
                <a:gd name="T54" fmla="*/ 935 w 939"/>
                <a:gd name="T55" fmla="*/ 854 h 938"/>
                <a:gd name="T56" fmla="*/ 939 w 939"/>
                <a:gd name="T57" fmla="*/ 874 h 938"/>
                <a:gd name="T58" fmla="*/ 935 w 939"/>
                <a:gd name="T59" fmla="*/ 895 h 938"/>
                <a:gd name="T60" fmla="*/ 927 w 939"/>
                <a:gd name="T61" fmla="*/ 912 h 938"/>
                <a:gd name="T62" fmla="*/ 913 w 939"/>
                <a:gd name="T63" fmla="*/ 926 h 938"/>
                <a:gd name="T64" fmla="*/ 895 w 939"/>
                <a:gd name="T65" fmla="*/ 935 h 938"/>
                <a:gd name="T66" fmla="*/ 874 w 939"/>
                <a:gd name="T67" fmla="*/ 938 h 938"/>
                <a:gd name="T68" fmla="*/ 800 w 939"/>
                <a:gd name="T69" fmla="*/ 935 h 938"/>
                <a:gd name="T70" fmla="*/ 726 w 939"/>
                <a:gd name="T71" fmla="*/ 926 h 938"/>
                <a:gd name="T72" fmla="*/ 655 w 939"/>
                <a:gd name="T73" fmla="*/ 911 h 938"/>
                <a:gd name="T74" fmla="*/ 585 w 939"/>
                <a:gd name="T75" fmla="*/ 889 h 938"/>
                <a:gd name="T76" fmla="*/ 518 w 939"/>
                <a:gd name="T77" fmla="*/ 863 h 938"/>
                <a:gd name="T78" fmla="*/ 454 w 939"/>
                <a:gd name="T79" fmla="*/ 831 h 938"/>
                <a:gd name="T80" fmla="*/ 393 w 939"/>
                <a:gd name="T81" fmla="*/ 793 h 938"/>
                <a:gd name="T82" fmla="*/ 336 w 939"/>
                <a:gd name="T83" fmla="*/ 753 h 938"/>
                <a:gd name="T84" fmla="*/ 282 w 939"/>
                <a:gd name="T85" fmla="*/ 707 h 938"/>
                <a:gd name="T86" fmla="*/ 232 w 939"/>
                <a:gd name="T87" fmla="*/ 657 h 938"/>
                <a:gd name="T88" fmla="*/ 186 w 939"/>
                <a:gd name="T89" fmla="*/ 602 h 938"/>
                <a:gd name="T90" fmla="*/ 145 w 939"/>
                <a:gd name="T91" fmla="*/ 545 h 938"/>
                <a:gd name="T92" fmla="*/ 108 w 939"/>
                <a:gd name="T93" fmla="*/ 484 h 938"/>
                <a:gd name="T94" fmla="*/ 76 w 939"/>
                <a:gd name="T95" fmla="*/ 420 h 938"/>
                <a:gd name="T96" fmla="*/ 50 w 939"/>
                <a:gd name="T97" fmla="*/ 354 h 938"/>
                <a:gd name="T98" fmla="*/ 28 w 939"/>
                <a:gd name="T99" fmla="*/ 284 h 938"/>
                <a:gd name="T100" fmla="*/ 12 w 939"/>
                <a:gd name="T101" fmla="*/ 213 h 938"/>
                <a:gd name="T102" fmla="*/ 3 w 939"/>
                <a:gd name="T103" fmla="*/ 139 h 938"/>
                <a:gd name="T104" fmla="*/ 0 w 939"/>
                <a:gd name="T105" fmla="*/ 64 h 938"/>
                <a:gd name="T106" fmla="*/ 4 w 939"/>
                <a:gd name="T107" fmla="*/ 43 h 938"/>
                <a:gd name="T108" fmla="*/ 12 w 939"/>
                <a:gd name="T109" fmla="*/ 26 h 938"/>
                <a:gd name="T110" fmla="*/ 26 w 939"/>
                <a:gd name="T111" fmla="*/ 12 h 938"/>
                <a:gd name="T112" fmla="*/ 44 w 939"/>
                <a:gd name="T113" fmla="*/ 3 h 938"/>
                <a:gd name="T114" fmla="*/ 65 w 939"/>
                <a:gd name="T11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9" h="938">
                  <a:moveTo>
                    <a:pt x="65" y="0"/>
                  </a:moveTo>
                  <a:lnTo>
                    <a:pt x="84" y="3"/>
                  </a:lnTo>
                  <a:lnTo>
                    <a:pt x="102" y="12"/>
                  </a:lnTo>
                  <a:lnTo>
                    <a:pt x="116" y="26"/>
                  </a:lnTo>
                  <a:lnTo>
                    <a:pt x="124" y="43"/>
                  </a:lnTo>
                  <a:lnTo>
                    <a:pt x="129" y="64"/>
                  </a:lnTo>
                  <a:lnTo>
                    <a:pt x="131" y="132"/>
                  </a:lnTo>
                  <a:lnTo>
                    <a:pt x="140" y="198"/>
                  </a:lnTo>
                  <a:lnTo>
                    <a:pt x="155" y="262"/>
                  </a:lnTo>
                  <a:lnTo>
                    <a:pt x="175" y="324"/>
                  </a:lnTo>
                  <a:lnTo>
                    <a:pt x="200" y="384"/>
                  </a:lnTo>
                  <a:lnTo>
                    <a:pt x="230" y="440"/>
                  </a:lnTo>
                  <a:lnTo>
                    <a:pt x="265" y="494"/>
                  </a:lnTo>
                  <a:lnTo>
                    <a:pt x="304" y="545"/>
                  </a:lnTo>
                  <a:lnTo>
                    <a:pt x="347" y="592"/>
                  </a:lnTo>
                  <a:lnTo>
                    <a:pt x="394" y="634"/>
                  </a:lnTo>
                  <a:lnTo>
                    <a:pt x="444" y="674"/>
                  </a:lnTo>
                  <a:lnTo>
                    <a:pt x="499" y="708"/>
                  </a:lnTo>
                  <a:lnTo>
                    <a:pt x="555" y="738"/>
                  </a:lnTo>
                  <a:lnTo>
                    <a:pt x="615" y="763"/>
                  </a:lnTo>
                  <a:lnTo>
                    <a:pt x="677" y="784"/>
                  </a:lnTo>
                  <a:lnTo>
                    <a:pt x="741" y="799"/>
                  </a:lnTo>
                  <a:lnTo>
                    <a:pt x="807" y="807"/>
                  </a:lnTo>
                  <a:lnTo>
                    <a:pt x="874" y="810"/>
                  </a:lnTo>
                  <a:lnTo>
                    <a:pt x="895" y="814"/>
                  </a:lnTo>
                  <a:lnTo>
                    <a:pt x="913" y="823"/>
                  </a:lnTo>
                  <a:lnTo>
                    <a:pt x="927" y="837"/>
                  </a:lnTo>
                  <a:lnTo>
                    <a:pt x="935" y="854"/>
                  </a:lnTo>
                  <a:lnTo>
                    <a:pt x="939" y="874"/>
                  </a:lnTo>
                  <a:lnTo>
                    <a:pt x="935" y="895"/>
                  </a:lnTo>
                  <a:lnTo>
                    <a:pt x="927" y="912"/>
                  </a:lnTo>
                  <a:lnTo>
                    <a:pt x="913" y="926"/>
                  </a:lnTo>
                  <a:lnTo>
                    <a:pt x="895" y="935"/>
                  </a:lnTo>
                  <a:lnTo>
                    <a:pt x="874" y="938"/>
                  </a:lnTo>
                  <a:lnTo>
                    <a:pt x="800" y="935"/>
                  </a:lnTo>
                  <a:lnTo>
                    <a:pt x="726" y="926"/>
                  </a:lnTo>
                  <a:lnTo>
                    <a:pt x="655" y="911"/>
                  </a:lnTo>
                  <a:lnTo>
                    <a:pt x="585" y="889"/>
                  </a:lnTo>
                  <a:lnTo>
                    <a:pt x="518" y="863"/>
                  </a:lnTo>
                  <a:lnTo>
                    <a:pt x="454" y="831"/>
                  </a:lnTo>
                  <a:lnTo>
                    <a:pt x="393" y="793"/>
                  </a:lnTo>
                  <a:lnTo>
                    <a:pt x="336" y="753"/>
                  </a:lnTo>
                  <a:lnTo>
                    <a:pt x="282" y="707"/>
                  </a:lnTo>
                  <a:lnTo>
                    <a:pt x="232" y="657"/>
                  </a:lnTo>
                  <a:lnTo>
                    <a:pt x="186" y="602"/>
                  </a:lnTo>
                  <a:lnTo>
                    <a:pt x="145" y="545"/>
                  </a:lnTo>
                  <a:lnTo>
                    <a:pt x="108" y="484"/>
                  </a:lnTo>
                  <a:lnTo>
                    <a:pt x="76" y="420"/>
                  </a:lnTo>
                  <a:lnTo>
                    <a:pt x="50" y="354"/>
                  </a:lnTo>
                  <a:lnTo>
                    <a:pt x="28" y="284"/>
                  </a:lnTo>
                  <a:lnTo>
                    <a:pt x="12" y="213"/>
                  </a:lnTo>
                  <a:lnTo>
                    <a:pt x="3" y="139"/>
                  </a:lnTo>
                  <a:lnTo>
                    <a:pt x="0" y="64"/>
                  </a:lnTo>
                  <a:lnTo>
                    <a:pt x="4" y="43"/>
                  </a:lnTo>
                  <a:lnTo>
                    <a:pt x="12" y="26"/>
                  </a:lnTo>
                  <a:lnTo>
                    <a:pt x="26" y="12"/>
                  </a:lnTo>
                  <a:lnTo>
                    <a:pt x="44" y="3"/>
                  </a:lnTo>
                  <a:lnTo>
                    <a:pt x="65"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57" name="Freeform 73"/>
            <p:cNvSpPr>
              <a:spLocks noEditPoints="1"/>
            </p:cNvSpPr>
            <p:nvPr/>
          </p:nvSpPr>
          <p:spPr bwMode="auto">
            <a:xfrm>
              <a:off x="11915" y="843"/>
              <a:ext cx="337" cy="337"/>
            </a:xfrm>
            <a:custGeom>
              <a:avLst/>
              <a:gdLst>
                <a:gd name="T0" fmla="*/ 1363 w 3371"/>
                <a:gd name="T1" fmla="*/ 411 h 3371"/>
                <a:gd name="T2" fmla="*/ 1078 w 3371"/>
                <a:gd name="T3" fmla="*/ 543 h 3371"/>
                <a:gd name="T4" fmla="*/ 771 w 3371"/>
                <a:gd name="T5" fmla="*/ 405 h 3371"/>
                <a:gd name="T6" fmla="*/ 565 w 3371"/>
                <a:gd name="T7" fmla="*/ 984 h 3371"/>
                <a:gd name="T8" fmla="*/ 484 w 3371"/>
                <a:gd name="T9" fmla="*/ 1258 h 3371"/>
                <a:gd name="T10" fmla="*/ 261 w 3371"/>
                <a:gd name="T11" fmla="*/ 1450 h 3371"/>
                <a:gd name="T12" fmla="*/ 359 w 3371"/>
                <a:gd name="T13" fmla="*/ 1966 h 3371"/>
                <a:gd name="T14" fmla="*/ 530 w 3371"/>
                <a:gd name="T15" fmla="*/ 2213 h 3371"/>
                <a:gd name="T16" fmla="*/ 552 w 3371"/>
                <a:gd name="T17" fmla="*/ 2490 h 3371"/>
                <a:gd name="T18" fmla="*/ 890 w 3371"/>
                <a:gd name="T19" fmla="*/ 2859 h 3371"/>
                <a:gd name="T20" fmla="*/ 1211 w 3371"/>
                <a:gd name="T21" fmla="*/ 2862 h 3371"/>
                <a:gd name="T22" fmla="*/ 1428 w 3371"/>
                <a:gd name="T23" fmla="*/ 3047 h 3371"/>
                <a:gd name="T24" fmla="*/ 1930 w 3371"/>
                <a:gd name="T25" fmla="*/ 3079 h 3371"/>
                <a:gd name="T26" fmla="*/ 2129 w 3371"/>
                <a:gd name="T27" fmla="*/ 2876 h 3371"/>
                <a:gd name="T28" fmla="*/ 2450 w 3371"/>
                <a:gd name="T29" fmla="*/ 2844 h 3371"/>
                <a:gd name="T30" fmla="*/ 2830 w 3371"/>
                <a:gd name="T31" fmla="*/ 2521 h 3371"/>
                <a:gd name="T32" fmla="*/ 2830 w 3371"/>
                <a:gd name="T33" fmla="*/ 2246 h 3371"/>
                <a:gd name="T34" fmla="*/ 2983 w 3371"/>
                <a:gd name="T35" fmla="*/ 1991 h 3371"/>
                <a:gd name="T36" fmla="*/ 3147 w 3371"/>
                <a:gd name="T37" fmla="*/ 1454 h 3371"/>
                <a:gd name="T38" fmla="*/ 2908 w 3371"/>
                <a:gd name="T39" fmla="*/ 1291 h 3371"/>
                <a:gd name="T40" fmla="*/ 2808 w 3371"/>
                <a:gd name="T41" fmla="*/ 1019 h 3371"/>
                <a:gd name="T42" fmla="*/ 2934 w 3371"/>
                <a:gd name="T43" fmla="*/ 727 h 3371"/>
                <a:gd name="T44" fmla="*/ 2339 w 3371"/>
                <a:gd name="T45" fmla="*/ 544 h 3371"/>
                <a:gd name="T46" fmla="*/ 2036 w 3371"/>
                <a:gd name="T47" fmla="*/ 436 h 3371"/>
                <a:gd name="T48" fmla="*/ 1918 w 3371"/>
                <a:gd name="T49" fmla="*/ 128 h 3371"/>
                <a:gd name="T50" fmla="*/ 2044 w 3371"/>
                <a:gd name="T51" fmla="*/ 47 h 3371"/>
                <a:gd name="T52" fmla="*/ 2145 w 3371"/>
                <a:gd name="T53" fmla="*/ 357 h 3371"/>
                <a:gd name="T54" fmla="*/ 2385 w 3371"/>
                <a:gd name="T55" fmla="*/ 411 h 3371"/>
                <a:gd name="T56" fmla="*/ 2614 w 3371"/>
                <a:gd name="T57" fmla="*/ 252 h 3371"/>
                <a:gd name="T58" fmla="*/ 3082 w 3371"/>
                <a:gd name="T59" fmla="*/ 756 h 3371"/>
                <a:gd name="T60" fmla="*/ 2939 w 3371"/>
                <a:gd name="T61" fmla="*/ 1030 h 3371"/>
                <a:gd name="T62" fmla="*/ 3070 w 3371"/>
                <a:gd name="T63" fmla="*/ 1287 h 3371"/>
                <a:gd name="T64" fmla="*/ 3352 w 3371"/>
                <a:gd name="T65" fmla="*/ 1344 h 3371"/>
                <a:gd name="T66" fmla="*/ 3340 w 3371"/>
                <a:gd name="T67" fmla="*/ 2037 h 3371"/>
                <a:gd name="T68" fmla="*/ 3050 w 3371"/>
                <a:gd name="T69" fmla="*/ 2106 h 3371"/>
                <a:gd name="T70" fmla="*/ 2935 w 3371"/>
                <a:gd name="T71" fmla="*/ 2375 h 3371"/>
                <a:gd name="T72" fmla="*/ 3087 w 3371"/>
                <a:gd name="T73" fmla="*/ 2631 h 3371"/>
                <a:gd name="T74" fmla="*/ 2598 w 3371"/>
                <a:gd name="T75" fmla="*/ 3121 h 3371"/>
                <a:gd name="T76" fmla="*/ 2358 w 3371"/>
                <a:gd name="T77" fmla="*/ 2956 h 3371"/>
                <a:gd name="T78" fmla="*/ 2117 w 3371"/>
                <a:gd name="T79" fmla="*/ 3034 h 3371"/>
                <a:gd name="T80" fmla="*/ 2037 w 3371"/>
                <a:gd name="T81" fmla="*/ 3339 h 3371"/>
                <a:gd name="T82" fmla="*/ 1339 w 3371"/>
                <a:gd name="T83" fmla="*/ 3344 h 3371"/>
                <a:gd name="T84" fmla="*/ 1254 w 3371"/>
                <a:gd name="T85" fmla="*/ 3035 h 3371"/>
                <a:gd name="T86" fmla="*/ 1013 w 3371"/>
                <a:gd name="T87" fmla="*/ 2957 h 3371"/>
                <a:gd name="T88" fmla="*/ 773 w 3371"/>
                <a:gd name="T89" fmla="*/ 3121 h 3371"/>
                <a:gd name="T90" fmla="*/ 285 w 3371"/>
                <a:gd name="T91" fmla="*/ 2631 h 3371"/>
                <a:gd name="T92" fmla="*/ 436 w 3371"/>
                <a:gd name="T93" fmla="*/ 2375 h 3371"/>
                <a:gd name="T94" fmla="*/ 322 w 3371"/>
                <a:gd name="T95" fmla="*/ 2106 h 3371"/>
                <a:gd name="T96" fmla="*/ 27 w 3371"/>
                <a:gd name="T97" fmla="*/ 2033 h 3371"/>
                <a:gd name="T98" fmla="*/ 32 w 3371"/>
                <a:gd name="T99" fmla="*/ 1335 h 3371"/>
                <a:gd name="T100" fmla="*/ 322 w 3371"/>
                <a:gd name="T101" fmla="*/ 1265 h 3371"/>
                <a:gd name="T102" fmla="*/ 436 w 3371"/>
                <a:gd name="T103" fmla="*/ 997 h 3371"/>
                <a:gd name="T104" fmla="*/ 285 w 3371"/>
                <a:gd name="T105" fmla="*/ 740 h 3371"/>
                <a:gd name="T106" fmla="*/ 762 w 3371"/>
                <a:gd name="T107" fmla="*/ 252 h 3371"/>
                <a:gd name="T108" fmla="*/ 988 w 3371"/>
                <a:gd name="T109" fmla="*/ 412 h 3371"/>
                <a:gd name="T110" fmla="*/ 1227 w 3371"/>
                <a:gd name="T111" fmla="*/ 358 h 3371"/>
                <a:gd name="T112" fmla="*/ 1328 w 3371"/>
                <a:gd name="T113" fmla="*/ 47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1" h="3371">
                  <a:moveTo>
                    <a:pt x="1454" y="128"/>
                  </a:moveTo>
                  <a:lnTo>
                    <a:pt x="1454" y="225"/>
                  </a:lnTo>
                  <a:lnTo>
                    <a:pt x="1451" y="260"/>
                  </a:lnTo>
                  <a:lnTo>
                    <a:pt x="1442" y="293"/>
                  </a:lnTo>
                  <a:lnTo>
                    <a:pt x="1428" y="325"/>
                  </a:lnTo>
                  <a:lnTo>
                    <a:pt x="1410" y="354"/>
                  </a:lnTo>
                  <a:lnTo>
                    <a:pt x="1389" y="383"/>
                  </a:lnTo>
                  <a:lnTo>
                    <a:pt x="1363" y="411"/>
                  </a:lnTo>
                  <a:lnTo>
                    <a:pt x="1335" y="436"/>
                  </a:lnTo>
                  <a:lnTo>
                    <a:pt x="1306" y="458"/>
                  </a:lnTo>
                  <a:lnTo>
                    <a:pt x="1275" y="478"/>
                  </a:lnTo>
                  <a:lnTo>
                    <a:pt x="1243" y="495"/>
                  </a:lnTo>
                  <a:lnTo>
                    <a:pt x="1211" y="510"/>
                  </a:lnTo>
                  <a:lnTo>
                    <a:pt x="1167" y="525"/>
                  </a:lnTo>
                  <a:lnTo>
                    <a:pt x="1123" y="537"/>
                  </a:lnTo>
                  <a:lnTo>
                    <a:pt x="1078" y="543"/>
                  </a:lnTo>
                  <a:lnTo>
                    <a:pt x="1034" y="545"/>
                  </a:lnTo>
                  <a:lnTo>
                    <a:pt x="994" y="543"/>
                  </a:lnTo>
                  <a:lnTo>
                    <a:pt x="957" y="537"/>
                  </a:lnTo>
                  <a:lnTo>
                    <a:pt x="922" y="527"/>
                  </a:lnTo>
                  <a:lnTo>
                    <a:pt x="891" y="513"/>
                  </a:lnTo>
                  <a:lnTo>
                    <a:pt x="863" y="495"/>
                  </a:lnTo>
                  <a:lnTo>
                    <a:pt x="838" y="474"/>
                  </a:lnTo>
                  <a:lnTo>
                    <a:pt x="771" y="405"/>
                  </a:lnTo>
                  <a:lnTo>
                    <a:pt x="437" y="727"/>
                  </a:lnTo>
                  <a:lnTo>
                    <a:pt x="504" y="796"/>
                  </a:lnTo>
                  <a:lnTo>
                    <a:pt x="526" y="822"/>
                  </a:lnTo>
                  <a:lnTo>
                    <a:pt x="542" y="850"/>
                  </a:lnTo>
                  <a:lnTo>
                    <a:pt x="554" y="881"/>
                  </a:lnTo>
                  <a:lnTo>
                    <a:pt x="561" y="914"/>
                  </a:lnTo>
                  <a:lnTo>
                    <a:pt x="565" y="949"/>
                  </a:lnTo>
                  <a:lnTo>
                    <a:pt x="565" y="984"/>
                  </a:lnTo>
                  <a:lnTo>
                    <a:pt x="563" y="1019"/>
                  </a:lnTo>
                  <a:lnTo>
                    <a:pt x="558" y="1055"/>
                  </a:lnTo>
                  <a:lnTo>
                    <a:pt x="550" y="1090"/>
                  </a:lnTo>
                  <a:lnTo>
                    <a:pt x="542" y="1126"/>
                  </a:lnTo>
                  <a:lnTo>
                    <a:pt x="530" y="1159"/>
                  </a:lnTo>
                  <a:lnTo>
                    <a:pt x="518" y="1190"/>
                  </a:lnTo>
                  <a:lnTo>
                    <a:pt x="502" y="1224"/>
                  </a:lnTo>
                  <a:lnTo>
                    <a:pt x="484" y="1258"/>
                  </a:lnTo>
                  <a:lnTo>
                    <a:pt x="464" y="1291"/>
                  </a:lnTo>
                  <a:lnTo>
                    <a:pt x="440" y="1323"/>
                  </a:lnTo>
                  <a:lnTo>
                    <a:pt x="416" y="1353"/>
                  </a:lnTo>
                  <a:lnTo>
                    <a:pt x="388" y="1381"/>
                  </a:lnTo>
                  <a:lnTo>
                    <a:pt x="359" y="1405"/>
                  </a:lnTo>
                  <a:lnTo>
                    <a:pt x="327" y="1425"/>
                  </a:lnTo>
                  <a:lnTo>
                    <a:pt x="295" y="1440"/>
                  </a:lnTo>
                  <a:lnTo>
                    <a:pt x="261" y="1450"/>
                  </a:lnTo>
                  <a:lnTo>
                    <a:pt x="225" y="1454"/>
                  </a:lnTo>
                  <a:lnTo>
                    <a:pt x="129" y="1454"/>
                  </a:lnTo>
                  <a:lnTo>
                    <a:pt x="129" y="1917"/>
                  </a:lnTo>
                  <a:lnTo>
                    <a:pt x="225" y="1917"/>
                  </a:lnTo>
                  <a:lnTo>
                    <a:pt x="261" y="1921"/>
                  </a:lnTo>
                  <a:lnTo>
                    <a:pt x="295" y="1931"/>
                  </a:lnTo>
                  <a:lnTo>
                    <a:pt x="327" y="1946"/>
                  </a:lnTo>
                  <a:lnTo>
                    <a:pt x="359" y="1966"/>
                  </a:lnTo>
                  <a:lnTo>
                    <a:pt x="388" y="1991"/>
                  </a:lnTo>
                  <a:lnTo>
                    <a:pt x="415" y="2018"/>
                  </a:lnTo>
                  <a:lnTo>
                    <a:pt x="440" y="2048"/>
                  </a:lnTo>
                  <a:lnTo>
                    <a:pt x="464" y="2080"/>
                  </a:lnTo>
                  <a:lnTo>
                    <a:pt x="484" y="2114"/>
                  </a:lnTo>
                  <a:lnTo>
                    <a:pt x="502" y="2148"/>
                  </a:lnTo>
                  <a:lnTo>
                    <a:pt x="517" y="2182"/>
                  </a:lnTo>
                  <a:lnTo>
                    <a:pt x="530" y="2213"/>
                  </a:lnTo>
                  <a:lnTo>
                    <a:pt x="541" y="2247"/>
                  </a:lnTo>
                  <a:lnTo>
                    <a:pt x="550" y="2281"/>
                  </a:lnTo>
                  <a:lnTo>
                    <a:pt x="558" y="2316"/>
                  </a:lnTo>
                  <a:lnTo>
                    <a:pt x="563" y="2352"/>
                  </a:lnTo>
                  <a:lnTo>
                    <a:pt x="565" y="2389"/>
                  </a:lnTo>
                  <a:lnTo>
                    <a:pt x="564" y="2424"/>
                  </a:lnTo>
                  <a:lnTo>
                    <a:pt x="561" y="2458"/>
                  </a:lnTo>
                  <a:lnTo>
                    <a:pt x="552" y="2490"/>
                  </a:lnTo>
                  <a:lnTo>
                    <a:pt x="541" y="2521"/>
                  </a:lnTo>
                  <a:lnTo>
                    <a:pt x="525" y="2550"/>
                  </a:lnTo>
                  <a:lnTo>
                    <a:pt x="504" y="2575"/>
                  </a:lnTo>
                  <a:lnTo>
                    <a:pt x="437" y="2645"/>
                  </a:lnTo>
                  <a:lnTo>
                    <a:pt x="771" y="2967"/>
                  </a:lnTo>
                  <a:lnTo>
                    <a:pt x="838" y="2897"/>
                  </a:lnTo>
                  <a:lnTo>
                    <a:pt x="862" y="2876"/>
                  </a:lnTo>
                  <a:lnTo>
                    <a:pt x="890" y="2859"/>
                  </a:lnTo>
                  <a:lnTo>
                    <a:pt x="922" y="2845"/>
                  </a:lnTo>
                  <a:lnTo>
                    <a:pt x="956" y="2836"/>
                  </a:lnTo>
                  <a:lnTo>
                    <a:pt x="993" y="2829"/>
                  </a:lnTo>
                  <a:lnTo>
                    <a:pt x="1032" y="2827"/>
                  </a:lnTo>
                  <a:lnTo>
                    <a:pt x="1077" y="2829"/>
                  </a:lnTo>
                  <a:lnTo>
                    <a:pt x="1122" y="2836"/>
                  </a:lnTo>
                  <a:lnTo>
                    <a:pt x="1167" y="2847"/>
                  </a:lnTo>
                  <a:lnTo>
                    <a:pt x="1211" y="2862"/>
                  </a:lnTo>
                  <a:lnTo>
                    <a:pt x="1243" y="2877"/>
                  </a:lnTo>
                  <a:lnTo>
                    <a:pt x="1275" y="2894"/>
                  </a:lnTo>
                  <a:lnTo>
                    <a:pt x="1306" y="2913"/>
                  </a:lnTo>
                  <a:lnTo>
                    <a:pt x="1335" y="2936"/>
                  </a:lnTo>
                  <a:lnTo>
                    <a:pt x="1363" y="2961"/>
                  </a:lnTo>
                  <a:lnTo>
                    <a:pt x="1389" y="2988"/>
                  </a:lnTo>
                  <a:lnTo>
                    <a:pt x="1410" y="3016"/>
                  </a:lnTo>
                  <a:lnTo>
                    <a:pt x="1428" y="3047"/>
                  </a:lnTo>
                  <a:lnTo>
                    <a:pt x="1442" y="3079"/>
                  </a:lnTo>
                  <a:lnTo>
                    <a:pt x="1451" y="3112"/>
                  </a:lnTo>
                  <a:lnTo>
                    <a:pt x="1454" y="3146"/>
                  </a:lnTo>
                  <a:lnTo>
                    <a:pt x="1454" y="3243"/>
                  </a:lnTo>
                  <a:lnTo>
                    <a:pt x="1918" y="3243"/>
                  </a:lnTo>
                  <a:lnTo>
                    <a:pt x="1918" y="3146"/>
                  </a:lnTo>
                  <a:lnTo>
                    <a:pt x="1921" y="3112"/>
                  </a:lnTo>
                  <a:lnTo>
                    <a:pt x="1930" y="3079"/>
                  </a:lnTo>
                  <a:lnTo>
                    <a:pt x="1943" y="3047"/>
                  </a:lnTo>
                  <a:lnTo>
                    <a:pt x="1962" y="3017"/>
                  </a:lnTo>
                  <a:lnTo>
                    <a:pt x="1983" y="2988"/>
                  </a:lnTo>
                  <a:lnTo>
                    <a:pt x="2008" y="2961"/>
                  </a:lnTo>
                  <a:lnTo>
                    <a:pt x="2036" y="2936"/>
                  </a:lnTo>
                  <a:lnTo>
                    <a:pt x="2066" y="2913"/>
                  </a:lnTo>
                  <a:lnTo>
                    <a:pt x="2097" y="2894"/>
                  </a:lnTo>
                  <a:lnTo>
                    <a:pt x="2129" y="2876"/>
                  </a:lnTo>
                  <a:lnTo>
                    <a:pt x="2161" y="2862"/>
                  </a:lnTo>
                  <a:lnTo>
                    <a:pt x="2204" y="2846"/>
                  </a:lnTo>
                  <a:lnTo>
                    <a:pt x="2248" y="2836"/>
                  </a:lnTo>
                  <a:lnTo>
                    <a:pt x="2293" y="2828"/>
                  </a:lnTo>
                  <a:lnTo>
                    <a:pt x="2338" y="2826"/>
                  </a:lnTo>
                  <a:lnTo>
                    <a:pt x="2378" y="2828"/>
                  </a:lnTo>
                  <a:lnTo>
                    <a:pt x="2415" y="2834"/>
                  </a:lnTo>
                  <a:lnTo>
                    <a:pt x="2450" y="2844"/>
                  </a:lnTo>
                  <a:lnTo>
                    <a:pt x="2481" y="2858"/>
                  </a:lnTo>
                  <a:lnTo>
                    <a:pt x="2509" y="2876"/>
                  </a:lnTo>
                  <a:lnTo>
                    <a:pt x="2533" y="2897"/>
                  </a:lnTo>
                  <a:lnTo>
                    <a:pt x="2600" y="2967"/>
                  </a:lnTo>
                  <a:lnTo>
                    <a:pt x="2934" y="2645"/>
                  </a:lnTo>
                  <a:lnTo>
                    <a:pt x="2867" y="2575"/>
                  </a:lnTo>
                  <a:lnTo>
                    <a:pt x="2846" y="2550"/>
                  </a:lnTo>
                  <a:lnTo>
                    <a:pt x="2830" y="2521"/>
                  </a:lnTo>
                  <a:lnTo>
                    <a:pt x="2818" y="2490"/>
                  </a:lnTo>
                  <a:lnTo>
                    <a:pt x="2811" y="2457"/>
                  </a:lnTo>
                  <a:lnTo>
                    <a:pt x="2806" y="2423"/>
                  </a:lnTo>
                  <a:lnTo>
                    <a:pt x="2806" y="2388"/>
                  </a:lnTo>
                  <a:lnTo>
                    <a:pt x="2808" y="2352"/>
                  </a:lnTo>
                  <a:lnTo>
                    <a:pt x="2814" y="2316"/>
                  </a:lnTo>
                  <a:lnTo>
                    <a:pt x="2821" y="2281"/>
                  </a:lnTo>
                  <a:lnTo>
                    <a:pt x="2830" y="2246"/>
                  </a:lnTo>
                  <a:lnTo>
                    <a:pt x="2842" y="2213"/>
                  </a:lnTo>
                  <a:lnTo>
                    <a:pt x="2853" y="2182"/>
                  </a:lnTo>
                  <a:lnTo>
                    <a:pt x="2869" y="2148"/>
                  </a:lnTo>
                  <a:lnTo>
                    <a:pt x="2887" y="2113"/>
                  </a:lnTo>
                  <a:lnTo>
                    <a:pt x="2908" y="2080"/>
                  </a:lnTo>
                  <a:lnTo>
                    <a:pt x="2931" y="2048"/>
                  </a:lnTo>
                  <a:lnTo>
                    <a:pt x="2956" y="2018"/>
                  </a:lnTo>
                  <a:lnTo>
                    <a:pt x="2983" y="1991"/>
                  </a:lnTo>
                  <a:lnTo>
                    <a:pt x="3012" y="1966"/>
                  </a:lnTo>
                  <a:lnTo>
                    <a:pt x="3043" y="1946"/>
                  </a:lnTo>
                  <a:lnTo>
                    <a:pt x="3076" y="1931"/>
                  </a:lnTo>
                  <a:lnTo>
                    <a:pt x="3110" y="1921"/>
                  </a:lnTo>
                  <a:lnTo>
                    <a:pt x="3147" y="1917"/>
                  </a:lnTo>
                  <a:lnTo>
                    <a:pt x="3244" y="1917"/>
                  </a:lnTo>
                  <a:lnTo>
                    <a:pt x="3244" y="1454"/>
                  </a:lnTo>
                  <a:lnTo>
                    <a:pt x="3147" y="1454"/>
                  </a:lnTo>
                  <a:lnTo>
                    <a:pt x="3110" y="1450"/>
                  </a:lnTo>
                  <a:lnTo>
                    <a:pt x="3076" y="1440"/>
                  </a:lnTo>
                  <a:lnTo>
                    <a:pt x="3043" y="1425"/>
                  </a:lnTo>
                  <a:lnTo>
                    <a:pt x="3012" y="1405"/>
                  </a:lnTo>
                  <a:lnTo>
                    <a:pt x="2983" y="1381"/>
                  </a:lnTo>
                  <a:lnTo>
                    <a:pt x="2956" y="1353"/>
                  </a:lnTo>
                  <a:lnTo>
                    <a:pt x="2931" y="1323"/>
                  </a:lnTo>
                  <a:lnTo>
                    <a:pt x="2908" y="1291"/>
                  </a:lnTo>
                  <a:lnTo>
                    <a:pt x="2887" y="1258"/>
                  </a:lnTo>
                  <a:lnTo>
                    <a:pt x="2869" y="1224"/>
                  </a:lnTo>
                  <a:lnTo>
                    <a:pt x="2854" y="1190"/>
                  </a:lnTo>
                  <a:lnTo>
                    <a:pt x="2842" y="1159"/>
                  </a:lnTo>
                  <a:lnTo>
                    <a:pt x="2831" y="1126"/>
                  </a:lnTo>
                  <a:lnTo>
                    <a:pt x="2821" y="1090"/>
                  </a:lnTo>
                  <a:lnTo>
                    <a:pt x="2814" y="1055"/>
                  </a:lnTo>
                  <a:lnTo>
                    <a:pt x="2808" y="1019"/>
                  </a:lnTo>
                  <a:lnTo>
                    <a:pt x="2806" y="984"/>
                  </a:lnTo>
                  <a:lnTo>
                    <a:pt x="2807" y="949"/>
                  </a:lnTo>
                  <a:lnTo>
                    <a:pt x="2811" y="914"/>
                  </a:lnTo>
                  <a:lnTo>
                    <a:pt x="2819" y="881"/>
                  </a:lnTo>
                  <a:lnTo>
                    <a:pt x="2831" y="850"/>
                  </a:lnTo>
                  <a:lnTo>
                    <a:pt x="2847" y="822"/>
                  </a:lnTo>
                  <a:lnTo>
                    <a:pt x="2867" y="796"/>
                  </a:lnTo>
                  <a:lnTo>
                    <a:pt x="2934" y="727"/>
                  </a:lnTo>
                  <a:lnTo>
                    <a:pt x="2602" y="405"/>
                  </a:lnTo>
                  <a:lnTo>
                    <a:pt x="2534" y="474"/>
                  </a:lnTo>
                  <a:lnTo>
                    <a:pt x="2510" y="495"/>
                  </a:lnTo>
                  <a:lnTo>
                    <a:pt x="2482" y="512"/>
                  </a:lnTo>
                  <a:lnTo>
                    <a:pt x="2450" y="526"/>
                  </a:lnTo>
                  <a:lnTo>
                    <a:pt x="2416" y="537"/>
                  </a:lnTo>
                  <a:lnTo>
                    <a:pt x="2379" y="542"/>
                  </a:lnTo>
                  <a:lnTo>
                    <a:pt x="2339" y="544"/>
                  </a:lnTo>
                  <a:lnTo>
                    <a:pt x="2294" y="542"/>
                  </a:lnTo>
                  <a:lnTo>
                    <a:pt x="2250" y="536"/>
                  </a:lnTo>
                  <a:lnTo>
                    <a:pt x="2205" y="525"/>
                  </a:lnTo>
                  <a:lnTo>
                    <a:pt x="2161" y="509"/>
                  </a:lnTo>
                  <a:lnTo>
                    <a:pt x="2129" y="495"/>
                  </a:lnTo>
                  <a:lnTo>
                    <a:pt x="2097" y="477"/>
                  </a:lnTo>
                  <a:lnTo>
                    <a:pt x="2066" y="458"/>
                  </a:lnTo>
                  <a:lnTo>
                    <a:pt x="2036" y="436"/>
                  </a:lnTo>
                  <a:lnTo>
                    <a:pt x="2008" y="411"/>
                  </a:lnTo>
                  <a:lnTo>
                    <a:pt x="1983" y="383"/>
                  </a:lnTo>
                  <a:lnTo>
                    <a:pt x="1962" y="356"/>
                  </a:lnTo>
                  <a:lnTo>
                    <a:pt x="1943" y="325"/>
                  </a:lnTo>
                  <a:lnTo>
                    <a:pt x="1930" y="293"/>
                  </a:lnTo>
                  <a:lnTo>
                    <a:pt x="1921" y="260"/>
                  </a:lnTo>
                  <a:lnTo>
                    <a:pt x="1918" y="225"/>
                  </a:lnTo>
                  <a:lnTo>
                    <a:pt x="1918" y="128"/>
                  </a:lnTo>
                  <a:lnTo>
                    <a:pt x="1454" y="128"/>
                  </a:lnTo>
                  <a:close/>
                  <a:moveTo>
                    <a:pt x="1390" y="0"/>
                  </a:moveTo>
                  <a:lnTo>
                    <a:pt x="1982" y="0"/>
                  </a:lnTo>
                  <a:lnTo>
                    <a:pt x="1999" y="2"/>
                  </a:lnTo>
                  <a:lnTo>
                    <a:pt x="2014" y="9"/>
                  </a:lnTo>
                  <a:lnTo>
                    <a:pt x="2027" y="20"/>
                  </a:lnTo>
                  <a:lnTo>
                    <a:pt x="2037" y="32"/>
                  </a:lnTo>
                  <a:lnTo>
                    <a:pt x="2044" y="47"/>
                  </a:lnTo>
                  <a:lnTo>
                    <a:pt x="2046" y="64"/>
                  </a:lnTo>
                  <a:lnTo>
                    <a:pt x="2046" y="225"/>
                  </a:lnTo>
                  <a:lnTo>
                    <a:pt x="2049" y="247"/>
                  </a:lnTo>
                  <a:lnTo>
                    <a:pt x="2059" y="269"/>
                  </a:lnTo>
                  <a:lnTo>
                    <a:pt x="2074" y="293"/>
                  </a:lnTo>
                  <a:lnTo>
                    <a:pt x="2093" y="315"/>
                  </a:lnTo>
                  <a:lnTo>
                    <a:pt x="2117" y="336"/>
                  </a:lnTo>
                  <a:lnTo>
                    <a:pt x="2145" y="357"/>
                  </a:lnTo>
                  <a:lnTo>
                    <a:pt x="2176" y="375"/>
                  </a:lnTo>
                  <a:lnTo>
                    <a:pt x="2209" y="391"/>
                  </a:lnTo>
                  <a:lnTo>
                    <a:pt x="2239" y="400"/>
                  </a:lnTo>
                  <a:lnTo>
                    <a:pt x="2270" y="409"/>
                  </a:lnTo>
                  <a:lnTo>
                    <a:pt x="2301" y="413"/>
                  </a:lnTo>
                  <a:lnTo>
                    <a:pt x="2331" y="415"/>
                  </a:lnTo>
                  <a:lnTo>
                    <a:pt x="2358" y="415"/>
                  </a:lnTo>
                  <a:lnTo>
                    <a:pt x="2385" y="411"/>
                  </a:lnTo>
                  <a:lnTo>
                    <a:pt x="2407" y="406"/>
                  </a:lnTo>
                  <a:lnTo>
                    <a:pt x="2427" y="397"/>
                  </a:lnTo>
                  <a:lnTo>
                    <a:pt x="2442" y="385"/>
                  </a:lnTo>
                  <a:lnTo>
                    <a:pt x="2554" y="270"/>
                  </a:lnTo>
                  <a:lnTo>
                    <a:pt x="2566" y="260"/>
                  </a:lnTo>
                  <a:lnTo>
                    <a:pt x="2581" y="252"/>
                  </a:lnTo>
                  <a:lnTo>
                    <a:pt x="2598" y="250"/>
                  </a:lnTo>
                  <a:lnTo>
                    <a:pt x="2614" y="252"/>
                  </a:lnTo>
                  <a:lnTo>
                    <a:pt x="2630" y="257"/>
                  </a:lnTo>
                  <a:lnTo>
                    <a:pt x="2644" y="268"/>
                  </a:lnTo>
                  <a:lnTo>
                    <a:pt x="3069" y="679"/>
                  </a:lnTo>
                  <a:lnTo>
                    <a:pt x="3079" y="693"/>
                  </a:lnTo>
                  <a:lnTo>
                    <a:pt x="3087" y="708"/>
                  </a:lnTo>
                  <a:lnTo>
                    <a:pt x="3089" y="724"/>
                  </a:lnTo>
                  <a:lnTo>
                    <a:pt x="3087" y="740"/>
                  </a:lnTo>
                  <a:lnTo>
                    <a:pt x="3082" y="756"/>
                  </a:lnTo>
                  <a:lnTo>
                    <a:pt x="3071" y="769"/>
                  </a:lnTo>
                  <a:lnTo>
                    <a:pt x="2959" y="885"/>
                  </a:lnTo>
                  <a:lnTo>
                    <a:pt x="2949" y="898"/>
                  </a:lnTo>
                  <a:lnTo>
                    <a:pt x="2942" y="918"/>
                  </a:lnTo>
                  <a:lnTo>
                    <a:pt x="2936" y="940"/>
                  </a:lnTo>
                  <a:lnTo>
                    <a:pt x="2934" y="967"/>
                  </a:lnTo>
                  <a:lnTo>
                    <a:pt x="2935" y="997"/>
                  </a:lnTo>
                  <a:lnTo>
                    <a:pt x="2939" y="1030"/>
                  </a:lnTo>
                  <a:lnTo>
                    <a:pt x="2946" y="1065"/>
                  </a:lnTo>
                  <a:lnTo>
                    <a:pt x="2957" y="1102"/>
                  </a:lnTo>
                  <a:lnTo>
                    <a:pt x="2972" y="1140"/>
                  </a:lnTo>
                  <a:lnTo>
                    <a:pt x="2989" y="1177"/>
                  </a:lnTo>
                  <a:lnTo>
                    <a:pt x="3008" y="1210"/>
                  </a:lnTo>
                  <a:lnTo>
                    <a:pt x="3028" y="1240"/>
                  </a:lnTo>
                  <a:lnTo>
                    <a:pt x="3050" y="1265"/>
                  </a:lnTo>
                  <a:lnTo>
                    <a:pt x="3070" y="1287"/>
                  </a:lnTo>
                  <a:lnTo>
                    <a:pt x="3091" y="1304"/>
                  </a:lnTo>
                  <a:lnTo>
                    <a:pt x="3110" y="1316"/>
                  </a:lnTo>
                  <a:lnTo>
                    <a:pt x="3130" y="1323"/>
                  </a:lnTo>
                  <a:lnTo>
                    <a:pt x="3147" y="1326"/>
                  </a:lnTo>
                  <a:lnTo>
                    <a:pt x="3307" y="1326"/>
                  </a:lnTo>
                  <a:lnTo>
                    <a:pt x="3324" y="1328"/>
                  </a:lnTo>
                  <a:lnTo>
                    <a:pt x="3340" y="1335"/>
                  </a:lnTo>
                  <a:lnTo>
                    <a:pt x="3352" y="1344"/>
                  </a:lnTo>
                  <a:lnTo>
                    <a:pt x="3362" y="1357"/>
                  </a:lnTo>
                  <a:lnTo>
                    <a:pt x="3368" y="1373"/>
                  </a:lnTo>
                  <a:lnTo>
                    <a:pt x="3371" y="1390"/>
                  </a:lnTo>
                  <a:lnTo>
                    <a:pt x="3371" y="1981"/>
                  </a:lnTo>
                  <a:lnTo>
                    <a:pt x="3368" y="1998"/>
                  </a:lnTo>
                  <a:lnTo>
                    <a:pt x="3362" y="2014"/>
                  </a:lnTo>
                  <a:lnTo>
                    <a:pt x="3352" y="2027"/>
                  </a:lnTo>
                  <a:lnTo>
                    <a:pt x="3340" y="2037"/>
                  </a:lnTo>
                  <a:lnTo>
                    <a:pt x="3324" y="2043"/>
                  </a:lnTo>
                  <a:lnTo>
                    <a:pt x="3307" y="2045"/>
                  </a:lnTo>
                  <a:lnTo>
                    <a:pt x="3147" y="2045"/>
                  </a:lnTo>
                  <a:lnTo>
                    <a:pt x="3130" y="2048"/>
                  </a:lnTo>
                  <a:lnTo>
                    <a:pt x="3110" y="2056"/>
                  </a:lnTo>
                  <a:lnTo>
                    <a:pt x="3091" y="2068"/>
                  </a:lnTo>
                  <a:lnTo>
                    <a:pt x="3070" y="2085"/>
                  </a:lnTo>
                  <a:lnTo>
                    <a:pt x="3050" y="2106"/>
                  </a:lnTo>
                  <a:lnTo>
                    <a:pt x="3028" y="2132"/>
                  </a:lnTo>
                  <a:lnTo>
                    <a:pt x="3008" y="2161"/>
                  </a:lnTo>
                  <a:lnTo>
                    <a:pt x="2989" y="2194"/>
                  </a:lnTo>
                  <a:lnTo>
                    <a:pt x="2972" y="2232"/>
                  </a:lnTo>
                  <a:lnTo>
                    <a:pt x="2957" y="2269"/>
                  </a:lnTo>
                  <a:lnTo>
                    <a:pt x="2946" y="2306"/>
                  </a:lnTo>
                  <a:lnTo>
                    <a:pt x="2939" y="2342"/>
                  </a:lnTo>
                  <a:lnTo>
                    <a:pt x="2935" y="2375"/>
                  </a:lnTo>
                  <a:lnTo>
                    <a:pt x="2934" y="2405"/>
                  </a:lnTo>
                  <a:lnTo>
                    <a:pt x="2936" y="2431"/>
                  </a:lnTo>
                  <a:lnTo>
                    <a:pt x="2942" y="2454"/>
                  </a:lnTo>
                  <a:lnTo>
                    <a:pt x="2949" y="2472"/>
                  </a:lnTo>
                  <a:lnTo>
                    <a:pt x="2959" y="2486"/>
                  </a:lnTo>
                  <a:lnTo>
                    <a:pt x="3071" y="2602"/>
                  </a:lnTo>
                  <a:lnTo>
                    <a:pt x="3082" y="2616"/>
                  </a:lnTo>
                  <a:lnTo>
                    <a:pt x="3087" y="2631"/>
                  </a:lnTo>
                  <a:lnTo>
                    <a:pt x="3089" y="2648"/>
                  </a:lnTo>
                  <a:lnTo>
                    <a:pt x="3087" y="2664"/>
                  </a:lnTo>
                  <a:lnTo>
                    <a:pt x="3079" y="2679"/>
                  </a:lnTo>
                  <a:lnTo>
                    <a:pt x="3069" y="2693"/>
                  </a:lnTo>
                  <a:lnTo>
                    <a:pt x="2644" y="3103"/>
                  </a:lnTo>
                  <a:lnTo>
                    <a:pt x="2630" y="3114"/>
                  </a:lnTo>
                  <a:lnTo>
                    <a:pt x="2614" y="3119"/>
                  </a:lnTo>
                  <a:lnTo>
                    <a:pt x="2598" y="3121"/>
                  </a:lnTo>
                  <a:lnTo>
                    <a:pt x="2582" y="3119"/>
                  </a:lnTo>
                  <a:lnTo>
                    <a:pt x="2566" y="3113"/>
                  </a:lnTo>
                  <a:lnTo>
                    <a:pt x="2554" y="3102"/>
                  </a:lnTo>
                  <a:lnTo>
                    <a:pt x="2442" y="2986"/>
                  </a:lnTo>
                  <a:lnTo>
                    <a:pt x="2427" y="2974"/>
                  </a:lnTo>
                  <a:lnTo>
                    <a:pt x="2407" y="2966"/>
                  </a:lnTo>
                  <a:lnTo>
                    <a:pt x="2384" y="2959"/>
                  </a:lnTo>
                  <a:lnTo>
                    <a:pt x="2358" y="2956"/>
                  </a:lnTo>
                  <a:lnTo>
                    <a:pt x="2330" y="2955"/>
                  </a:lnTo>
                  <a:lnTo>
                    <a:pt x="2300" y="2957"/>
                  </a:lnTo>
                  <a:lnTo>
                    <a:pt x="2270" y="2962"/>
                  </a:lnTo>
                  <a:lnTo>
                    <a:pt x="2239" y="2970"/>
                  </a:lnTo>
                  <a:lnTo>
                    <a:pt x="2209" y="2981"/>
                  </a:lnTo>
                  <a:lnTo>
                    <a:pt x="2176" y="2996"/>
                  </a:lnTo>
                  <a:lnTo>
                    <a:pt x="2145" y="3014"/>
                  </a:lnTo>
                  <a:lnTo>
                    <a:pt x="2117" y="3034"/>
                  </a:lnTo>
                  <a:lnTo>
                    <a:pt x="2093" y="3056"/>
                  </a:lnTo>
                  <a:lnTo>
                    <a:pt x="2074" y="3079"/>
                  </a:lnTo>
                  <a:lnTo>
                    <a:pt x="2059" y="3102"/>
                  </a:lnTo>
                  <a:lnTo>
                    <a:pt x="2049" y="3125"/>
                  </a:lnTo>
                  <a:lnTo>
                    <a:pt x="2046" y="3146"/>
                  </a:lnTo>
                  <a:lnTo>
                    <a:pt x="2046" y="3307"/>
                  </a:lnTo>
                  <a:lnTo>
                    <a:pt x="2044" y="3324"/>
                  </a:lnTo>
                  <a:lnTo>
                    <a:pt x="2037" y="3339"/>
                  </a:lnTo>
                  <a:lnTo>
                    <a:pt x="2027" y="3352"/>
                  </a:lnTo>
                  <a:lnTo>
                    <a:pt x="2014" y="3362"/>
                  </a:lnTo>
                  <a:lnTo>
                    <a:pt x="1999" y="3369"/>
                  </a:lnTo>
                  <a:lnTo>
                    <a:pt x="1982" y="3371"/>
                  </a:lnTo>
                  <a:lnTo>
                    <a:pt x="1390" y="3371"/>
                  </a:lnTo>
                  <a:lnTo>
                    <a:pt x="1370" y="3368"/>
                  </a:lnTo>
                  <a:lnTo>
                    <a:pt x="1352" y="3358"/>
                  </a:lnTo>
                  <a:lnTo>
                    <a:pt x="1339" y="3344"/>
                  </a:lnTo>
                  <a:lnTo>
                    <a:pt x="1329" y="3327"/>
                  </a:lnTo>
                  <a:lnTo>
                    <a:pt x="1326" y="3307"/>
                  </a:lnTo>
                  <a:lnTo>
                    <a:pt x="1326" y="3146"/>
                  </a:lnTo>
                  <a:lnTo>
                    <a:pt x="1323" y="3125"/>
                  </a:lnTo>
                  <a:lnTo>
                    <a:pt x="1313" y="3102"/>
                  </a:lnTo>
                  <a:lnTo>
                    <a:pt x="1298" y="3079"/>
                  </a:lnTo>
                  <a:lnTo>
                    <a:pt x="1279" y="3056"/>
                  </a:lnTo>
                  <a:lnTo>
                    <a:pt x="1254" y="3035"/>
                  </a:lnTo>
                  <a:lnTo>
                    <a:pt x="1227" y="3015"/>
                  </a:lnTo>
                  <a:lnTo>
                    <a:pt x="1196" y="2997"/>
                  </a:lnTo>
                  <a:lnTo>
                    <a:pt x="1163" y="2981"/>
                  </a:lnTo>
                  <a:lnTo>
                    <a:pt x="1133" y="2971"/>
                  </a:lnTo>
                  <a:lnTo>
                    <a:pt x="1102" y="2962"/>
                  </a:lnTo>
                  <a:lnTo>
                    <a:pt x="1071" y="2958"/>
                  </a:lnTo>
                  <a:lnTo>
                    <a:pt x="1041" y="2956"/>
                  </a:lnTo>
                  <a:lnTo>
                    <a:pt x="1013" y="2957"/>
                  </a:lnTo>
                  <a:lnTo>
                    <a:pt x="987" y="2960"/>
                  </a:lnTo>
                  <a:lnTo>
                    <a:pt x="964" y="2966"/>
                  </a:lnTo>
                  <a:lnTo>
                    <a:pt x="945" y="2975"/>
                  </a:lnTo>
                  <a:lnTo>
                    <a:pt x="930" y="2986"/>
                  </a:lnTo>
                  <a:lnTo>
                    <a:pt x="818" y="3102"/>
                  </a:lnTo>
                  <a:lnTo>
                    <a:pt x="805" y="3113"/>
                  </a:lnTo>
                  <a:lnTo>
                    <a:pt x="790" y="3119"/>
                  </a:lnTo>
                  <a:lnTo>
                    <a:pt x="773" y="3121"/>
                  </a:lnTo>
                  <a:lnTo>
                    <a:pt x="757" y="3119"/>
                  </a:lnTo>
                  <a:lnTo>
                    <a:pt x="741" y="3113"/>
                  </a:lnTo>
                  <a:lnTo>
                    <a:pt x="728" y="3103"/>
                  </a:lnTo>
                  <a:lnTo>
                    <a:pt x="302" y="2693"/>
                  </a:lnTo>
                  <a:lnTo>
                    <a:pt x="292" y="2680"/>
                  </a:lnTo>
                  <a:lnTo>
                    <a:pt x="286" y="2664"/>
                  </a:lnTo>
                  <a:lnTo>
                    <a:pt x="283" y="2648"/>
                  </a:lnTo>
                  <a:lnTo>
                    <a:pt x="285" y="2631"/>
                  </a:lnTo>
                  <a:lnTo>
                    <a:pt x="291" y="2616"/>
                  </a:lnTo>
                  <a:lnTo>
                    <a:pt x="301" y="2602"/>
                  </a:lnTo>
                  <a:lnTo>
                    <a:pt x="413" y="2487"/>
                  </a:lnTo>
                  <a:lnTo>
                    <a:pt x="422" y="2473"/>
                  </a:lnTo>
                  <a:lnTo>
                    <a:pt x="430" y="2454"/>
                  </a:lnTo>
                  <a:lnTo>
                    <a:pt x="435" y="2431"/>
                  </a:lnTo>
                  <a:lnTo>
                    <a:pt x="437" y="2405"/>
                  </a:lnTo>
                  <a:lnTo>
                    <a:pt x="436" y="2375"/>
                  </a:lnTo>
                  <a:lnTo>
                    <a:pt x="433" y="2342"/>
                  </a:lnTo>
                  <a:lnTo>
                    <a:pt x="426" y="2306"/>
                  </a:lnTo>
                  <a:lnTo>
                    <a:pt x="415" y="2270"/>
                  </a:lnTo>
                  <a:lnTo>
                    <a:pt x="400" y="2232"/>
                  </a:lnTo>
                  <a:lnTo>
                    <a:pt x="383" y="2194"/>
                  </a:lnTo>
                  <a:lnTo>
                    <a:pt x="364" y="2161"/>
                  </a:lnTo>
                  <a:lnTo>
                    <a:pt x="343" y="2132"/>
                  </a:lnTo>
                  <a:lnTo>
                    <a:pt x="322" y="2106"/>
                  </a:lnTo>
                  <a:lnTo>
                    <a:pt x="301" y="2085"/>
                  </a:lnTo>
                  <a:lnTo>
                    <a:pt x="280" y="2068"/>
                  </a:lnTo>
                  <a:lnTo>
                    <a:pt x="260" y="2056"/>
                  </a:lnTo>
                  <a:lnTo>
                    <a:pt x="242" y="2048"/>
                  </a:lnTo>
                  <a:lnTo>
                    <a:pt x="225" y="2046"/>
                  </a:lnTo>
                  <a:lnTo>
                    <a:pt x="65" y="2046"/>
                  </a:lnTo>
                  <a:lnTo>
                    <a:pt x="45" y="2042"/>
                  </a:lnTo>
                  <a:lnTo>
                    <a:pt x="27" y="2033"/>
                  </a:lnTo>
                  <a:lnTo>
                    <a:pt x="13" y="2020"/>
                  </a:lnTo>
                  <a:lnTo>
                    <a:pt x="4" y="2001"/>
                  </a:lnTo>
                  <a:lnTo>
                    <a:pt x="0" y="1981"/>
                  </a:lnTo>
                  <a:lnTo>
                    <a:pt x="0" y="1390"/>
                  </a:lnTo>
                  <a:lnTo>
                    <a:pt x="3" y="1373"/>
                  </a:lnTo>
                  <a:lnTo>
                    <a:pt x="10" y="1357"/>
                  </a:lnTo>
                  <a:lnTo>
                    <a:pt x="19" y="1344"/>
                  </a:lnTo>
                  <a:lnTo>
                    <a:pt x="32" y="1335"/>
                  </a:lnTo>
                  <a:lnTo>
                    <a:pt x="48" y="1328"/>
                  </a:lnTo>
                  <a:lnTo>
                    <a:pt x="65" y="1326"/>
                  </a:lnTo>
                  <a:lnTo>
                    <a:pt x="225" y="1326"/>
                  </a:lnTo>
                  <a:lnTo>
                    <a:pt x="242" y="1323"/>
                  </a:lnTo>
                  <a:lnTo>
                    <a:pt x="260" y="1316"/>
                  </a:lnTo>
                  <a:lnTo>
                    <a:pt x="280" y="1304"/>
                  </a:lnTo>
                  <a:lnTo>
                    <a:pt x="301" y="1287"/>
                  </a:lnTo>
                  <a:lnTo>
                    <a:pt x="322" y="1265"/>
                  </a:lnTo>
                  <a:lnTo>
                    <a:pt x="343" y="1240"/>
                  </a:lnTo>
                  <a:lnTo>
                    <a:pt x="364" y="1210"/>
                  </a:lnTo>
                  <a:lnTo>
                    <a:pt x="383" y="1177"/>
                  </a:lnTo>
                  <a:lnTo>
                    <a:pt x="400" y="1140"/>
                  </a:lnTo>
                  <a:lnTo>
                    <a:pt x="415" y="1102"/>
                  </a:lnTo>
                  <a:lnTo>
                    <a:pt x="426" y="1065"/>
                  </a:lnTo>
                  <a:lnTo>
                    <a:pt x="433" y="1030"/>
                  </a:lnTo>
                  <a:lnTo>
                    <a:pt x="436" y="997"/>
                  </a:lnTo>
                  <a:lnTo>
                    <a:pt x="437" y="967"/>
                  </a:lnTo>
                  <a:lnTo>
                    <a:pt x="435" y="940"/>
                  </a:lnTo>
                  <a:lnTo>
                    <a:pt x="430" y="918"/>
                  </a:lnTo>
                  <a:lnTo>
                    <a:pt x="422" y="898"/>
                  </a:lnTo>
                  <a:lnTo>
                    <a:pt x="413" y="885"/>
                  </a:lnTo>
                  <a:lnTo>
                    <a:pt x="301" y="769"/>
                  </a:lnTo>
                  <a:lnTo>
                    <a:pt x="291" y="756"/>
                  </a:lnTo>
                  <a:lnTo>
                    <a:pt x="285" y="740"/>
                  </a:lnTo>
                  <a:lnTo>
                    <a:pt x="283" y="724"/>
                  </a:lnTo>
                  <a:lnTo>
                    <a:pt x="285" y="708"/>
                  </a:lnTo>
                  <a:lnTo>
                    <a:pt x="292" y="693"/>
                  </a:lnTo>
                  <a:lnTo>
                    <a:pt x="302" y="679"/>
                  </a:lnTo>
                  <a:lnTo>
                    <a:pt x="728" y="268"/>
                  </a:lnTo>
                  <a:lnTo>
                    <a:pt x="738" y="261"/>
                  </a:lnTo>
                  <a:lnTo>
                    <a:pt x="750" y="255"/>
                  </a:lnTo>
                  <a:lnTo>
                    <a:pt x="762" y="252"/>
                  </a:lnTo>
                  <a:lnTo>
                    <a:pt x="773" y="250"/>
                  </a:lnTo>
                  <a:lnTo>
                    <a:pt x="790" y="252"/>
                  </a:lnTo>
                  <a:lnTo>
                    <a:pt x="805" y="260"/>
                  </a:lnTo>
                  <a:lnTo>
                    <a:pt x="818" y="270"/>
                  </a:lnTo>
                  <a:lnTo>
                    <a:pt x="930" y="385"/>
                  </a:lnTo>
                  <a:lnTo>
                    <a:pt x="945" y="397"/>
                  </a:lnTo>
                  <a:lnTo>
                    <a:pt x="964" y="406"/>
                  </a:lnTo>
                  <a:lnTo>
                    <a:pt x="988" y="412"/>
                  </a:lnTo>
                  <a:lnTo>
                    <a:pt x="1013" y="415"/>
                  </a:lnTo>
                  <a:lnTo>
                    <a:pt x="1042" y="416"/>
                  </a:lnTo>
                  <a:lnTo>
                    <a:pt x="1072" y="414"/>
                  </a:lnTo>
                  <a:lnTo>
                    <a:pt x="1102" y="409"/>
                  </a:lnTo>
                  <a:lnTo>
                    <a:pt x="1133" y="401"/>
                  </a:lnTo>
                  <a:lnTo>
                    <a:pt x="1163" y="391"/>
                  </a:lnTo>
                  <a:lnTo>
                    <a:pt x="1196" y="376"/>
                  </a:lnTo>
                  <a:lnTo>
                    <a:pt x="1227" y="358"/>
                  </a:lnTo>
                  <a:lnTo>
                    <a:pt x="1254" y="337"/>
                  </a:lnTo>
                  <a:lnTo>
                    <a:pt x="1279" y="315"/>
                  </a:lnTo>
                  <a:lnTo>
                    <a:pt x="1298" y="293"/>
                  </a:lnTo>
                  <a:lnTo>
                    <a:pt x="1313" y="269"/>
                  </a:lnTo>
                  <a:lnTo>
                    <a:pt x="1323" y="247"/>
                  </a:lnTo>
                  <a:lnTo>
                    <a:pt x="1326" y="225"/>
                  </a:lnTo>
                  <a:lnTo>
                    <a:pt x="1326" y="64"/>
                  </a:lnTo>
                  <a:lnTo>
                    <a:pt x="1328" y="47"/>
                  </a:lnTo>
                  <a:lnTo>
                    <a:pt x="1334" y="32"/>
                  </a:lnTo>
                  <a:lnTo>
                    <a:pt x="1345" y="20"/>
                  </a:lnTo>
                  <a:lnTo>
                    <a:pt x="1358" y="9"/>
                  </a:lnTo>
                  <a:lnTo>
                    <a:pt x="1373" y="2"/>
                  </a:lnTo>
                  <a:lnTo>
                    <a:pt x="1390"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grpSp>
      <p:grpSp>
        <p:nvGrpSpPr>
          <p:cNvPr id="58" name="Group 76"/>
          <p:cNvGrpSpPr>
            <a:grpSpLocks noChangeAspect="1"/>
          </p:cNvGrpSpPr>
          <p:nvPr/>
        </p:nvGrpSpPr>
        <p:grpSpPr bwMode="auto">
          <a:xfrm>
            <a:off x="9838150" y="3974993"/>
            <a:ext cx="262663" cy="250567"/>
            <a:chOff x="14419" y="1646"/>
            <a:chExt cx="304" cy="290"/>
          </a:xfrm>
          <a:solidFill>
            <a:schemeClr val="bg1"/>
          </a:solidFill>
        </p:grpSpPr>
        <p:sp>
          <p:nvSpPr>
            <p:cNvPr id="59" name="Freeform 78"/>
            <p:cNvSpPr/>
            <p:nvPr/>
          </p:nvSpPr>
          <p:spPr bwMode="auto">
            <a:xfrm>
              <a:off x="14419" y="1739"/>
              <a:ext cx="249" cy="197"/>
            </a:xfrm>
            <a:custGeom>
              <a:avLst/>
              <a:gdLst>
                <a:gd name="T0" fmla="*/ 1054 w 2734"/>
                <a:gd name="T1" fmla="*/ 4 h 2165"/>
                <a:gd name="T2" fmla="*/ 1083 w 2734"/>
                <a:gd name="T3" fmla="*/ 26 h 2165"/>
                <a:gd name="T4" fmla="*/ 1097 w 2734"/>
                <a:gd name="T5" fmla="*/ 59 h 2165"/>
                <a:gd name="T6" fmla="*/ 1092 w 2734"/>
                <a:gd name="T7" fmla="*/ 97 h 2165"/>
                <a:gd name="T8" fmla="*/ 1071 w 2734"/>
                <a:gd name="T9" fmla="*/ 125 h 2165"/>
                <a:gd name="T10" fmla="*/ 1038 w 2734"/>
                <a:gd name="T11" fmla="*/ 139 h 2165"/>
                <a:gd name="T12" fmla="*/ 921 w 2734"/>
                <a:gd name="T13" fmla="*/ 940 h 2165"/>
                <a:gd name="T14" fmla="*/ 939 w 2734"/>
                <a:gd name="T15" fmla="*/ 969 h 2165"/>
                <a:gd name="T16" fmla="*/ 941 w 2734"/>
                <a:gd name="T17" fmla="*/ 1003 h 2165"/>
                <a:gd name="T18" fmla="*/ 1641 w 2734"/>
                <a:gd name="T19" fmla="*/ 1511 h 2165"/>
                <a:gd name="T20" fmla="*/ 1673 w 2734"/>
                <a:gd name="T21" fmla="*/ 1503 h 2165"/>
                <a:gd name="T22" fmla="*/ 1707 w 2734"/>
                <a:gd name="T23" fmla="*/ 1511 h 2165"/>
                <a:gd name="T24" fmla="*/ 2425 w 2734"/>
                <a:gd name="T25" fmla="*/ 1114 h 2165"/>
                <a:gd name="T26" fmla="*/ 2428 w 2734"/>
                <a:gd name="T27" fmla="*/ 1078 h 2165"/>
                <a:gd name="T28" fmla="*/ 2449 w 2734"/>
                <a:gd name="T29" fmla="*/ 1049 h 2165"/>
                <a:gd name="T30" fmla="*/ 2482 w 2734"/>
                <a:gd name="T31" fmla="*/ 1033 h 2165"/>
                <a:gd name="T32" fmla="*/ 2520 w 2734"/>
                <a:gd name="T33" fmla="*/ 1037 h 2165"/>
                <a:gd name="T34" fmla="*/ 2548 w 2734"/>
                <a:gd name="T35" fmla="*/ 1057 h 2165"/>
                <a:gd name="T36" fmla="*/ 2564 w 2734"/>
                <a:gd name="T37" fmla="*/ 1090 h 2165"/>
                <a:gd name="T38" fmla="*/ 2734 w 2734"/>
                <a:gd name="T39" fmla="*/ 2102 h 2165"/>
                <a:gd name="T40" fmla="*/ 2720 w 2734"/>
                <a:gd name="T41" fmla="*/ 2138 h 2165"/>
                <a:gd name="T42" fmla="*/ 2693 w 2734"/>
                <a:gd name="T43" fmla="*/ 2158 h 2165"/>
                <a:gd name="T44" fmla="*/ 2664 w 2734"/>
                <a:gd name="T45" fmla="*/ 2165 h 2165"/>
                <a:gd name="T46" fmla="*/ 2632 w 2734"/>
                <a:gd name="T47" fmla="*/ 2156 h 2165"/>
                <a:gd name="T48" fmla="*/ 716 w 2734"/>
                <a:gd name="T49" fmla="*/ 2156 h 2165"/>
                <a:gd name="T50" fmla="*/ 678 w 2734"/>
                <a:gd name="T51" fmla="*/ 2165 h 2165"/>
                <a:gd name="T52" fmla="*/ 642 w 2734"/>
                <a:gd name="T53" fmla="*/ 2151 h 2165"/>
                <a:gd name="T54" fmla="*/ 618 w 2734"/>
                <a:gd name="T55" fmla="*/ 2121 h 2165"/>
                <a:gd name="T56" fmla="*/ 614 w 2734"/>
                <a:gd name="T57" fmla="*/ 2082 h 2165"/>
                <a:gd name="T58" fmla="*/ 21 w 2734"/>
                <a:gd name="T59" fmla="*/ 259 h 2165"/>
                <a:gd name="T60" fmla="*/ 2 w 2734"/>
                <a:gd name="T61" fmla="*/ 226 h 2165"/>
                <a:gd name="T62" fmla="*/ 3 w 2734"/>
                <a:gd name="T63" fmla="*/ 187 h 2165"/>
                <a:gd name="T64" fmla="*/ 25 w 2734"/>
                <a:gd name="T65" fmla="*/ 155 h 2165"/>
                <a:gd name="T66" fmla="*/ 60 w 2734"/>
                <a:gd name="T67" fmla="*/ 139 h 2165"/>
                <a:gd name="T68" fmla="*/ 1036 w 2734"/>
                <a:gd name="T69" fmla="*/ 0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4" h="2165">
                  <a:moveTo>
                    <a:pt x="1036" y="0"/>
                  </a:moveTo>
                  <a:lnTo>
                    <a:pt x="1054" y="4"/>
                  </a:lnTo>
                  <a:lnTo>
                    <a:pt x="1069" y="14"/>
                  </a:lnTo>
                  <a:lnTo>
                    <a:pt x="1083" y="26"/>
                  </a:lnTo>
                  <a:lnTo>
                    <a:pt x="1092" y="42"/>
                  </a:lnTo>
                  <a:lnTo>
                    <a:pt x="1097" y="59"/>
                  </a:lnTo>
                  <a:lnTo>
                    <a:pt x="1097" y="79"/>
                  </a:lnTo>
                  <a:lnTo>
                    <a:pt x="1092" y="97"/>
                  </a:lnTo>
                  <a:lnTo>
                    <a:pt x="1084" y="112"/>
                  </a:lnTo>
                  <a:lnTo>
                    <a:pt x="1071" y="125"/>
                  </a:lnTo>
                  <a:lnTo>
                    <a:pt x="1056" y="134"/>
                  </a:lnTo>
                  <a:lnTo>
                    <a:pt x="1038" y="139"/>
                  </a:lnTo>
                  <a:lnTo>
                    <a:pt x="222" y="258"/>
                  </a:lnTo>
                  <a:lnTo>
                    <a:pt x="921" y="940"/>
                  </a:lnTo>
                  <a:lnTo>
                    <a:pt x="932" y="954"/>
                  </a:lnTo>
                  <a:lnTo>
                    <a:pt x="939" y="969"/>
                  </a:lnTo>
                  <a:lnTo>
                    <a:pt x="942" y="985"/>
                  </a:lnTo>
                  <a:lnTo>
                    <a:pt x="941" y="1003"/>
                  </a:lnTo>
                  <a:lnTo>
                    <a:pt x="776" y="1966"/>
                  </a:lnTo>
                  <a:lnTo>
                    <a:pt x="1641" y="1511"/>
                  </a:lnTo>
                  <a:lnTo>
                    <a:pt x="1657" y="1505"/>
                  </a:lnTo>
                  <a:lnTo>
                    <a:pt x="1673" y="1503"/>
                  </a:lnTo>
                  <a:lnTo>
                    <a:pt x="1690" y="1505"/>
                  </a:lnTo>
                  <a:lnTo>
                    <a:pt x="1707" y="1511"/>
                  </a:lnTo>
                  <a:lnTo>
                    <a:pt x="2571" y="1966"/>
                  </a:lnTo>
                  <a:lnTo>
                    <a:pt x="2425" y="1114"/>
                  </a:lnTo>
                  <a:lnTo>
                    <a:pt x="2424" y="1095"/>
                  </a:lnTo>
                  <a:lnTo>
                    <a:pt x="2428" y="1078"/>
                  </a:lnTo>
                  <a:lnTo>
                    <a:pt x="2437" y="1062"/>
                  </a:lnTo>
                  <a:lnTo>
                    <a:pt x="2449" y="1049"/>
                  </a:lnTo>
                  <a:lnTo>
                    <a:pt x="2465" y="1039"/>
                  </a:lnTo>
                  <a:lnTo>
                    <a:pt x="2482" y="1033"/>
                  </a:lnTo>
                  <a:lnTo>
                    <a:pt x="2501" y="1033"/>
                  </a:lnTo>
                  <a:lnTo>
                    <a:pt x="2520" y="1037"/>
                  </a:lnTo>
                  <a:lnTo>
                    <a:pt x="2536" y="1045"/>
                  </a:lnTo>
                  <a:lnTo>
                    <a:pt x="2548" y="1057"/>
                  </a:lnTo>
                  <a:lnTo>
                    <a:pt x="2558" y="1072"/>
                  </a:lnTo>
                  <a:lnTo>
                    <a:pt x="2564" y="1090"/>
                  </a:lnTo>
                  <a:lnTo>
                    <a:pt x="2734" y="2082"/>
                  </a:lnTo>
                  <a:lnTo>
                    <a:pt x="2734" y="2102"/>
                  </a:lnTo>
                  <a:lnTo>
                    <a:pt x="2730" y="2121"/>
                  </a:lnTo>
                  <a:lnTo>
                    <a:pt x="2720" y="2138"/>
                  </a:lnTo>
                  <a:lnTo>
                    <a:pt x="2706" y="2151"/>
                  </a:lnTo>
                  <a:lnTo>
                    <a:pt x="2693" y="2158"/>
                  </a:lnTo>
                  <a:lnTo>
                    <a:pt x="2679" y="2164"/>
                  </a:lnTo>
                  <a:lnTo>
                    <a:pt x="2664" y="2165"/>
                  </a:lnTo>
                  <a:lnTo>
                    <a:pt x="2648" y="2163"/>
                  </a:lnTo>
                  <a:lnTo>
                    <a:pt x="2632" y="2156"/>
                  </a:lnTo>
                  <a:lnTo>
                    <a:pt x="1673" y="1653"/>
                  </a:lnTo>
                  <a:lnTo>
                    <a:pt x="716" y="2156"/>
                  </a:lnTo>
                  <a:lnTo>
                    <a:pt x="697" y="2164"/>
                  </a:lnTo>
                  <a:lnTo>
                    <a:pt x="678" y="2165"/>
                  </a:lnTo>
                  <a:lnTo>
                    <a:pt x="658" y="2160"/>
                  </a:lnTo>
                  <a:lnTo>
                    <a:pt x="642" y="2151"/>
                  </a:lnTo>
                  <a:lnTo>
                    <a:pt x="627" y="2138"/>
                  </a:lnTo>
                  <a:lnTo>
                    <a:pt x="618" y="2121"/>
                  </a:lnTo>
                  <a:lnTo>
                    <a:pt x="613" y="2102"/>
                  </a:lnTo>
                  <a:lnTo>
                    <a:pt x="614" y="2082"/>
                  </a:lnTo>
                  <a:lnTo>
                    <a:pt x="797" y="1015"/>
                  </a:lnTo>
                  <a:lnTo>
                    <a:pt x="21" y="259"/>
                  </a:lnTo>
                  <a:lnTo>
                    <a:pt x="9" y="243"/>
                  </a:lnTo>
                  <a:lnTo>
                    <a:pt x="2" y="226"/>
                  </a:lnTo>
                  <a:lnTo>
                    <a:pt x="0" y="207"/>
                  </a:lnTo>
                  <a:lnTo>
                    <a:pt x="3" y="187"/>
                  </a:lnTo>
                  <a:lnTo>
                    <a:pt x="12" y="170"/>
                  </a:lnTo>
                  <a:lnTo>
                    <a:pt x="25" y="155"/>
                  </a:lnTo>
                  <a:lnTo>
                    <a:pt x="42" y="145"/>
                  </a:lnTo>
                  <a:lnTo>
                    <a:pt x="60" y="139"/>
                  </a:lnTo>
                  <a:lnTo>
                    <a:pt x="1017" y="0"/>
                  </a:lnTo>
                  <a:lnTo>
                    <a:pt x="1036"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sp>
          <p:nvSpPr>
            <p:cNvPr id="60" name="Freeform 79"/>
            <p:cNvSpPr/>
            <p:nvPr/>
          </p:nvSpPr>
          <p:spPr bwMode="auto">
            <a:xfrm>
              <a:off x="14525" y="1646"/>
              <a:ext cx="198" cy="180"/>
            </a:xfrm>
            <a:custGeom>
              <a:avLst/>
              <a:gdLst>
                <a:gd name="T0" fmla="*/ 496 w 2179"/>
                <a:gd name="T1" fmla="*/ 0 h 1981"/>
                <a:gd name="T2" fmla="*/ 514 w 2179"/>
                <a:gd name="T3" fmla="*/ 0 h 1981"/>
                <a:gd name="T4" fmla="*/ 530 w 2179"/>
                <a:gd name="T5" fmla="*/ 3 h 1981"/>
                <a:gd name="T6" fmla="*/ 545 w 2179"/>
                <a:gd name="T7" fmla="*/ 10 h 1981"/>
                <a:gd name="T8" fmla="*/ 558 w 2179"/>
                <a:gd name="T9" fmla="*/ 20 h 1981"/>
                <a:gd name="T10" fmla="*/ 568 w 2179"/>
                <a:gd name="T11" fmla="*/ 35 h 1981"/>
                <a:gd name="T12" fmla="*/ 1047 w 2179"/>
                <a:gd name="T13" fmla="*/ 1005 h 1981"/>
                <a:gd name="T14" fmla="*/ 2118 w 2179"/>
                <a:gd name="T15" fmla="*/ 1161 h 1981"/>
                <a:gd name="T16" fmla="*/ 2137 w 2179"/>
                <a:gd name="T17" fmla="*/ 1167 h 1981"/>
                <a:gd name="T18" fmla="*/ 2154 w 2179"/>
                <a:gd name="T19" fmla="*/ 1177 h 1981"/>
                <a:gd name="T20" fmla="*/ 2166 w 2179"/>
                <a:gd name="T21" fmla="*/ 1192 h 1981"/>
                <a:gd name="T22" fmla="*/ 2175 w 2179"/>
                <a:gd name="T23" fmla="*/ 1209 h 1981"/>
                <a:gd name="T24" fmla="*/ 2179 w 2179"/>
                <a:gd name="T25" fmla="*/ 1229 h 1981"/>
                <a:gd name="T26" fmla="*/ 2177 w 2179"/>
                <a:gd name="T27" fmla="*/ 1248 h 1981"/>
                <a:gd name="T28" fmla="*/ 2169 w 2179"/>
                <a:gd name="T29" fmla="*/ 1265 h 1981"/>
                <a:gd name="T30" fmla="*/ 2157 w 2179"/>
                <a:gd name="T31" fmla="*/ 1281 h 1981"/>
                <a:gd name="T32" fmla="*/ 1461 w 2179"/>
                <a:gd name="T33" fmla="*/ 1960 h 1981"/>
                <a:gd name="T34" fmla="*/ 1446 w 2179"/>
                <a:gd name="T35" fmla="*/ 1972 h 1981"/>
                <a:gd name="T36" fmla="*/ 1429 w 2179"/>
                <a:gd name="T37" fmla="*/ 1978 h 1981"/>
                <a:gd name="T38" fmla="*/ 1411 w 2179"/>
                <a:gd name="T39" fmla="*/ 1981 h 1981"/>
                <a:gd name="T40" fmla="*/ 1394 w 2179"/>
                <a:gd name="T41" fmla="*/ 1978 h 1981"/>
                <a:gd name="T42" fmla="*/ 1376 w 2179"/>
                <a:gd name="T43" fmla="*/ 1971 h 1981"/>
                <a:gd name="T44" fmla="*/ 1361 w 2179"/>
                <a:gd name="T45" fmla="*/ 1959 h 1981"/>
                <a:gd name="T46" fmla="*/ 1350 w 2179"/>
                <a:gd name="T47" fmla="*/ 1944 h 1981"/>
                <a:gd name="T48" fmla="*/ 1343 w 2179"/>
                <a:gd name="T49" fmla="*/ 1927 h 1981"/>
                <a:gd name="T50" fmla="*/ 1342 w 2179"/>
                <a:gd name="T51" fmla="*/ 1909 h 1981"/>
                <a:gd name="T52" fmla="*/ 1344 w 2179"/>
                <a:gd name="T53" fmla="*/ 1892 h 1981"/>
                <a:gd name="T54" fmla="*/ 1351 w 2179"/>
                <a:gd name="T55" fmla="*/ 1875 h 1981"/>
                <a:gd name="T56" fmla="*/ 1362 w 2179"/>
                <a:gd name="T57" fmla="*/ 1859 h 1981"/>
                <a:gd name="T58" fmla="*/ 1957 w 2179"/>
                <a:gd name="T59" fmla="*/ 1280 h 1981"/>
                <a:gd name="T60" fmla="*/ 990 w 2179"/>
                <a:gd name="T61" fmla="*/ 1140 h 1981"/>
                <a:gd name="T62" fmla="*/ 973 w 2179"/>
                <a:gd name="T63" fmla="*/ 1135 h 1981"/>
                <a:gd name="T64" fmla="*/ 959 w 2179"/>
                <a:gd name="T65" fmla="*/ 1127 h 1981"/>
                <a:gd name="T66" fmla="*/ 946 w 2179"/>
                <a:gd name="T67" fmla="*/ 1116 h 1981"/>
                <a:gd name="T68" fmla="*/ 937 w 2179"/>
                <a:gd name="T69" fmla="*/ 1101 h 1981"/>
                <a:gd name="T70" fmla="*/ 504 w 2179"/>
                <a:gd name="T71" fmla="*/ 225 h 1981"/>
                <a:gd name="T72" fmla="*/ 133 w 2179"/>
                <a:gd name="T73" fmla="*/ 979 h 1981"/>
                <a:gd name="T74" fmla="*/ 123 w 2179"/>
                <a:gd name="T75" fmla="*/ 995 h 1981"/>
                <a:gd name="T76" fmla="*/ 108 w 2179"/>
                <a:gd name="T77" fmla="*/ 1006 h 1981"/>
                <a:gd name="T78" fmla="*/ 93 w 2179"/>
                <a:gd name="T79" fmla="*/ 1015 h 1981"/>
                <a:gd name="T80" fmla="*/ 75 w 2179"/>
                <a:gd name="T81" fmla="*/ 1018 h 1981"/>
                <a:gd name="T82" fmla="*/ 56 w 2179"/>
                <a:gd name="T83" fmla="*/ 1017 h 1981"/>
                <a:gd name="T84" fmla="*/ 38 w 2179"/>
                <a:gd name="T85" fmla="*/ 1011 h 1981"/>
                <a:gd name="T86" fmla="*/ 23 w 2179"/>
                <a:gd name="T87" fmla="*/ 1000 h 1981"/>
                <a:gd name="T88" fmla="*/ 11 w 2179"/>
                <a:gd name="T89" fmla="*/ 987 h 1981"/>
                <a:gd name="T90" fmla="*/ 3 w 2179"/>
                <a:gd name="T91" fmla="*/ 970 h 1981"/>
                <a:gd name="T92" fmla="*/ 0 w 2179"/>
                <a:gd name="T93" fmla="*/ 952 h 1981"/>
                <a:gd name="T94" fmla="*/ 1 w 2179"/>
                <a:gd name="T95" fmla="*/ 935 h 1981"/>
                <a:gd name="T96" fmla="*/ 6 w 2179"/>
                <a:gd name="T97" fmla="*/ 917 h 1981"/>
                <a:gd name="T98" fmla="*/ 442 w 2179"/>
                <a:gd name="T99" fmla="*/ 35 h 1981"/>
                <a:gd name="T100" fmla="*/ 451 w 2179"/>
                <a:gd name="T101" fmla="*/ 20 h 1981"/>
                <a:gd name="T102" fmla="*/ 464 w 2179"/>
                <a:gd name="T103" fmla="*/ 10 h 1981"/>
                <a:gd name="T104" fmla="*/ 479 w 2179"/>
                <a:gd name="T105" fmla="*/ 3 h 1981"/>
                <a:gd name="T106" fmla="*/ 496 w 2179"/>
                <a:gd name="T107" fmla="*/ 0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9" h="1981">
                  <a:moveTo>
                    <a:pt x="496" y="0"/>
                  </a:moveTo>
                  <a:lnTo>
                    <a:pt x="514" y="0"/>
                  </a:lnTo>
                  <a:lnTo>
                    <a:pt x="530" y="3"/>
                  </a:lnTo>
                  <a:lnTo>
                    <a:pt x="545" y="10"/>
                  </a:lnTo>
                  <a:lnTo>
                    <a:pt x="558" y="20"/>
                  </a:lnTo>
                  <a:lnTo>
                    <a:pt x="568" y="35"/>
                  </a:lnTo>
                  <a:lnTo>
                    <a:pt x="1047" y="1005"/>
                  </a:lnTo>
                  <a:lnTo>
                    <a:pt x="2118" y="1161"/>
                  </a:lnTo>
                  <a:lnTo>
                    <a:pt x="2137" y="1167"/>
                  </a:lnTo>
                  <a:lnTo>
                    <a:pt x="2154" y="1177"/>
                  </a:lnTo>
                  <a:lnTo>
                    <a:pt x="2166" y="1192"/>
                  </a:lnTo>
                  <a:lnTo>
                    <a:pt x="2175" y="1209"/>
                  </a:lnTo>
                  <a:lnTo>
                    <a:pt x="2179" y="1229"/>
                  </a:lnTo>
                  <a:lnTo>
                    <a:pt x="2177" y="1248"/>
                  </a:lnTo>
                  <a:lnTo>
                    <a:pt x="2169" y="1265"/>
                  </a:lnTo>
                  <a:lnTo>
                    <a:pt x="2157" y="1281"/>
                  </a:lnTo>
                  <a:lnTo>
                    <a:pt x="1461" y="1960"/>
                  </a:lnTo>
                  <a:lnTo>
                    <a:pt x="1446" y="1972"/>
                  </a:lnTo>
                  <a:lnTo>
                    <a:pt x="1429" y="1978"/>
                  </a:lnTo>
                  <a:lnTo>
                    <a:pt x="1411" y="1981"/>
                  </a:lnTo>
                  <a:lnTo>
                    <a:pt x="1394" y="1978"/>
                  </a:lnTo>
                  <a:lnTo>
                    <a:pt x="1376" y="1971"/>
                  </a:lnTo>
                  <a:lnTo>
                    <a:pt x="1361" y="1959"/>
                  </a:lnTo>
                  <a:lnTo>
                    <a:pt x="1350" y="1944"/>
                  </a:lnTo>
                  <a:lnTo>
                    <a:pt x="1343" y="1927"/>
                  </a:lnTo>
                  <a:lnTo>
                    <a:pt x="1342" y="1909"/>
                  </a:lnTo>
                  <a:lnTo>
                    <a:pt x="1344" y="1892"/>
                  </a:lnTo>
                  <a:lnTo>
                    <a:pt x="1351" y="1875"/>
                  </a:lnTo>
                  <a:lnTo>
                    <a:pt x="1362" y="1859"/>
                  </a:lnTo>
                  <a:lnTo>
                    <a:pt x="1957" y="1280"/>
                  </a:lnTo>
                  <a:lnTo>
                    <a:pt x="990" y="1140"/>
                  </a:lnTo>
                  <a:lnTo>
                    <a:pt x="973" y="1135"/>
                  </a:lnTo>
                  <a:lnTo>
                    <a:pt x="959" y="1127"/>
                  </a:lnTo>
                  <a:lnTo>
                    <a:pt x="946" y="1116"/>
                  </a:lnTo>
                  <a:lnTo>
                    <a:pt x="937" y="1101"/>
                  </a:lnTo>
                  <a:lnTo>
                    <a:pt x="504" y="225"/>
                  </a:lnTo>
                  <a:lnTo>
                    <a:pt x="133" y="979"/>
                  </a:lnTo>
                  <a:lnTo>
                    <a:pt x="123" y="995"/>
                  </a:lnTo>
                  <a:lnTo>
                    <a:pt x="108" y="1006"/>
                  </a:lnTo>
                  <a:lnTo>
                    <a:pt x="93" y="1015"/>
                  </a:lnTo>
                  <a:lnTo>
                    <a:pt x="75" y="1018"/>
                  </a:lnTo>
                  <a:lnTo>
                    <a:pt x="56" y="1017"/>
                  </a:lnTo>
                  <a:lnTo>
                    <a:pt x="38" y="1011"/>
                  </a:lnTo>
                  <a:lnTo>
                    <a:pt x="23" y="1000"/>
                  </a:lnTo>
                  <a:lnTo>
                    <a:pt x="11" y="987"/>
                  </a:lnTo>
                  <a:lnTo>
                    <a:pt x="3" y="970"/>
                  </a:lnTo>
                  <a:lnTo>
                    <a:pt x="0" y="952"/>
                  </a:lnTo>
                  <a:lnTo>
                    <a:pt x="1" y="935"/>
                  </a:lnTo>
                  <a:lnTo>
                    <a:pt x="6" y="917"/>
                  </a:lnTo>
                  <a:lnTo>
                    <a:pt x="442" y="35"/>
                  </a:lnTo>
                  <a:lnTo>
                    <a:pt x="451" y="20"/>
                  </a:lnTo>
                  <a:lnTo>
                    <a:pt x="464" y="10"/>
                  </a:lnTo>
                  <a:lnTo>
                    <a:pt x="479" y="3"/>
                  </a:lnTo>
                  <a:lnTo>
                    <a:pt x="496" y="0"/>
                  </a:lnTo>
                  <a:close/>
                </a:path>
              </a:pathLst>
            </a:custGeom>
            <a:grpFill/>
            <a:ln w="0">
              <a:solidFill>
                <a:schemeClr val="bg1"/>
              </a:solidFill>
              <a:prstDash val="solid"/>
              <a:round/>
            </a:ln>
          </p:spPr>
          <p:txBody>
            <a:bodyPr vert="horz" wrap="square" lIns="45715" tIns="22857" rIns="45715" bIns="22857" numCol="1" anchor="t" anchorCtr="0" compatLnSpc="1"/>
            <a:lstStyle/>
            <a:p>
              <a:endParaRPr lang="es-SV" sz="900"/>
            </a:p>
          </p:txBody>
        </p:sp>
      </p:grpSp>
      <p:sp>
        <p:nvSpPr>
          <p:cNvPr id="69" name="2 Rectángulo"/>
          <p:cNvSpPr/>
          <p:nvPr/>
        </p:nvSpPr>
        <p:spPr bwMode="auto">
          <a:xfrm>
            <a:off x="786025" y="2576778"/>
            <a:ext cx="3488296" cy="67541"/>
          </a:xfrm>
          <a:prstGeom prst="rect">
            <a:avLst/>
          </a:prstGeom>
          <a:solidFill>
            <a:schemeClr val="tx1">
              <a:lumMod val="65000"/>
              <a:lumOff val="35000"/>
            </a:schemeClr>
          </a:solidFill>
          <a:ln>
            <a:noFill/>
          </a:ln>
        </p:spPr>
        <p:txBody>
          <a:bodyPr lIns="0" tIns="0" rIns="0" bIns="0" rtlCol="0" anchor="ctr"/>
          <a:lstStyle/>
          <a:p>
            <a:pPr algn="ctr"/>
            <a:endParaRPr lang="es-SV" sz="900"/>
          </a:p>
        </p:txBody>
      </p:sp>
      <p:sp>
        <p:nvSpPr>
          <p:cNvPr id="70" name="Textbox 1"/>
          <p:cNvSpPr/>
          <p:nvPr/>
        </p:nvSpPr>
        <p:spPr>
          <a:xfrm>
            <a:off x="786025" y="1866717"/>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Five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71" name="Textbox 1"/>
          <p:cNvSpPr/>
          <p:nvPr/>
        </p:nvSpPr>
        <p:spPr>
          <a:xfrm>
            <a:off x="786025" y="2751562"/>
            <a:ext cx="3488296" cy="2430350"/>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Phasellus ullamcorper:</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Phasellus ullamcorper. Integer ante arcu.</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Accumsan a, consectetuer eget, posuere ut, mauris.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Phasellus ullamcorper.</a:t>
            </a:r>
          </a:p>
        </p:txBody>
      </p:sp>
      <p:grpSp>
        <p:nvGrpSpPr>
          <p:cNvPr id="72" name="55 Grupo"/>
          <p:cNvGrpSpPr/>
          <p:nvPr/>
        </p:nvGrpSpPr>
        <p:grpSpPr>
          <a:xfrm>
            <a:off x="2166067" y="1066511"/>
            <a:ext cx="728211" cy="666196"/>
            <a:chOff x="18258047" y="2685825"/>
            <a:chExt cx="1456589" cy="1332546"/>
          </a:xfrm>
          <a:solidFill>
            <a:schemeClr val="tx2"/>
          </a:solidFill>
        </p:grpSpPr>
        <p:grpSp>
          <p:nvGrpSpPr>
            <p:cNvPr id="73" name="54 Grupo"/>
            <p:cNvGrpSpPr/>
            <p:nvPr/>
          </p:nvGrpSpPr>
          <p:grpSpPr>
            <a:xfrm>
              <a:off x="18346373" y="3445616"/>
              <a:ext cx="578490" cy="572755"/>
              <a:chOff x="18346373" y="3445616"/>
              <a:chExt cx="578490" cy="572755"/>
            </a:xfrm>
            <a:grpFill/>
          </p:grpSpPr>
          <p:sp>
            <p:nvSpPr>
              <p:cNvPr id="82"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83"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84"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74" name="73 Grupo"/>
            <p:cNvGrpSpPr/>
            <p:nvPr/>
          </p:nvGrpSpPr>
          <p:grpSpPr>
            <a:xfrm>
              <a:off x="18853929" y="3019796"/>
              <a:ext cx="860707" cy="852174"/>
              <a:chOff x="18853929" y="3019796"/>
              <a:chExt cx="860707" cy="852174"/>
            </a:xfrm>
            <a:grpFill/>
          </p:grpSpPr>
          <p:sp>
            <p:nvSpPr>
              <p:cNvPr id="79"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80"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81"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75" name="20 Grupo"/>
            <p:cNvGrpSpPr/>
            <p:nvPr/>
          </p:nvGrpSpPr>
          <p:grpSpPr>
            <a:xfrm>
              <a:off x="18258047" y="2685825"/>
              <a:ext cx="754676" cy="747194"/>
              <a:chOff x="18258047" y="2685825"/>
              <a:chExt cx="754676" cy="747194"/>
            </a:xfrm>
            <a:grpFill/>
          </p:grpSpPr>
          <p:sp>
            <p:nvSpPr>
              <p:cNvPr id="7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7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6" name="5 Marcador de número de diapositiva"/>
          <p:cNvSpPr>
            <a:spLocks noGrp="1"/>
          </p:cNvSpPr>
          <p:nvPr>
            <p:ph type="sldNum" sz="quarter" idx="12"/>
          </p:nvPr>
        </p:nvSpPr>
        <p:spPr/>
        <p:txBody>
          <a:bodyPr/>
          <a:lstStyle/>
          <a:p>
            <a:fld id="{FF439014-E629-42E3-A58B-61A0F1C8CFFE}" type="slidenum">
              <a:rPr lang="es-SV" smtClean="0"/>
              <a:t>23</a:t>
            </a:fld>
            <a:endParaRPr lang="es-SV"/>
          </a:p>
        </p:txBody>
      </p:sp>
      <p:sp>
        <p:nvSpPr>
          <p:cNvPr id="5" name="4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outVertical)">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750"/>
                                        <p:tgtEl>
                                          <p:spTgt spid="70"/>
                                        </p:tgtEl>
                                      </p:cBhvr>
                                    </p:animEffect>
                                    <p:anim calcmode="lin" valueType="num">
                                      <p:cBhvr>
                                        <p:cTn id="15" dur="750" fill="hold"/>
                                        <p:tgtEl>
                                          <p:spTgt spid="70"/>
                                        </p:tgtEl>
                                        <p:attrNameLst>
                                          <p:attrName>ppt_x</p:attrName>
                                        </p:attrNameLst>
                                      </p:cBhvr>
                                      <p:tavLst>
                                        <p:tav tm="0">
                                          <p:val>
                                            <p:strVal val="#ppt_x"/>
                                          </p:val>
                                        </p:tav>
                                        <p:tav tm="100000">
                                          <p:val>
                                            <p:strVal val="#ppt_x"/>
                                          </p:val>
                                        </p:tav>
                                      </p:tavLst>
                                    </p:anim>
                                    <p:anim calcmode="lin" valueType="num">
                                      <p:cBhvr>
                                        <p:cTn id="16" dur="750" fill="hold"/>
                                        <p:tgtEl>
                                          <p:spTgt spid="7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750"/>
                                        <p:tgtEl>
                                          <p:spTgt spid="71"/>
                                        </p:tgtEl>
                                      </p:cBhvr>
                                    </p:animEffect>
                                    <p:anim calcmode="lin" valueType="num">
                                      <p:cBhvr>
                                        <p:cTn id="20" dur="750" fill="hold"/>
                                        <p:tgtEl>
                                          <p:spTgt spid="71"/>
                                        </p:tgtEl>
                                        <p:attrNameLst>
                                          <p:attrName>ppt_x</p:attrName>
                                        </p:attrNameLst>
                                      </p:cBhvr>
                                      <p:tavLst>
                                        <p:tav tm="0">
                                          <p:val>
                                            <p:strVal val="#ppt_x"/>
                                          </p:val>
                                        </p:tav>
                                        <p:tav tm="100000">
                                          <p:val>
                                            <p:strVal val="#ppt_x"/>
                                          </p:val>
                                        </p:tav>
                                      </p:tavLst>
                                    </p:anim>
                                    <p:anim calcmode="lin" valueType="num">
                                      <p:cBhvr>
                                        <p:cTn id="21" dur="75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750" fill="hold"/>
                                        <p:tgtEl>
                                          <p:spTgt spid="10"/>
                                        </p:tgtEl>
                                        <p:attrNameLst>
                                          <p:attrName>ppt_w</p:attrName>
                                        </p:attrNameLst>
                                      </p:cBhvr>
                                      <p:tavLst>
                                        <p:tav tm="0">
                                          <p:val>
                                            <p:fltVal val="0"/>
                                          </p:val>
                                        </p:tav>
                                        <p:tav tm="100000">
                                          <p:val>
                                            <p:strVal val="#ppt_w"/>
                                          </p:val>
                                        </p:tav>
                                      </p:tavLst>
                                    </p:anim>
                                    <p:anim calcmode="lin" valueType="num">
                                      <p:cBhvr>
                                        <p:cTn id="26" dur="750" fill="hold"/>
                                        <p:tgtEl>
                                          <p:spTgt spid="10"/>
                                        </p:tgtEl>
                                        <p:attrNameLst>
                                          <p:attrName>ppt_h</p:attrName>
                                        </p:attrNameLst>
                                      </p:cBhvr>
                                      <p:tavLst>
                                        <p:tav tm="0">
                                          <p:val>
                                            <p:fltVal val="0"/>
                                          </p:val>
                                        </p:tav>
                                        <p:tav tm="100000">
                                          <p:val>
                                            <p:strVal val="#ppt_h"/>
                                          </p:val>
                                        </p:tav>
                                      </p:tavLst>
                                    </p:anim>
                                    <p:anim calcmode="lin" valueType="num">
                                      <p:cBhvr>
                                        <p:cTn id="27" dur="750" fill="hold"/>
                                        <p:tgtEl>
                                          <p:spTgt spid="10"/>
                                        </p:tgtEl>
                                        <p:attrNameLst>
                                          <p:attrName>style.rotation</p:attrName>
                                        </p:attrNameLst>
                                      </p:cBhvr>
                                      <p:tavLst>
                                        <p:tav tm="0">
                                          <p:val>
                                            <p:fltVal val="90"/>
                                          </p:val>
                                        </p:tav>
                                        <p:tav tm="100000">
                                          <p:val>
                                            <p:fltVal val="0"/>
                                          </p:val>
                                        </p:tav>
                                      </p:tavLst>
                                    </p:anim>
                                    <p:animEffect transition="in" filter="fade">
                                      <p:cBhvr>
                                        <p:cTn id="28" dur="75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 calcmode="lin" valueType="num">
                                      <p:cBhvr>
                                        <p:cTn id="33" dur="750" fill="hold"/>
                                        <p:tgtEl>
                                          <p:spTgt spid="11"/>
                                        </p:tgtEl>
                                        <p:attrNameLst>
                                          <p:attrName>style.rotation</p:attrName>
                                        </p:attrNameLst>
                                      </p:cBhvr>
                                      <p:tavLst>
                                        <p:tav tm="0">
                                          <p:val>
                                            <p:fltVal val="90"/>
                                          </p:val>
                                        </p:tav>
                                        <p:tav tm="100000">
                                          <p:val>
                                            <p:fltVal val="0"/>
                                          </p:val>
                                        </p:tav>
                                      </p:tavLst>
                                    </p:anim>
                                    <p:animEffect transition="in" filter="fade">
                                      <p:cBhvr>
                                        <p:cTn id="34" dur="75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750" fill="hold"/>
                                        <p:tgtEl>
                                          <p:spTgt spid="12"/>
                                        </p:tgtEl>
                                        <p:attrNameLst>
                                          <p:attrName>ppt_w</p:attrName>
                                        </p:attrNameLst>
                                      </p:cBhvr>
                                      <p:tavLst>
                                        <p:tav tm="0">
                                          <p:val>
                                            <p:fltVal val="0"/>
                                          </p:val>
                                        </p:tav>
                                        <p:tav tm="100000">
                                          <p:val>
                                            <p:strVal val="#ppt_w"/>
                                          </p:val>
                                        </p:tav>
                                      </p:tavLst>
                                    </p:anim>
                                    <p:anim calcmode="lin" valueType="num">
                                      <p:cBhvr>
                                        <p:cTn id="38" dur="750" fill="hold"/>
                                        <p:tgtEl>
                                          <p:spTgt spid="12"/>
                                        </p:tgtEl>
                                        <p:attrNameLst>
                                          <p:attrName>ppt_h</p:attrName>
                                        </p:attrNameLst>
                                      </p:cBhvr>
                                      <p:tavLst>
                                        <p:tav tm="0">
                                          <p:val>
                                            <p:fltVal val="0"/>
                                          </p:val>
                                        </p:tav>
                                        <p:tav tm="100000">
                                          <p:val>
                                            <p:strVal val="#ppt_h"/>
                                          </p:val>
                                        </p:tav>
                                      </p:tavLst>
                                    </p:anim>
                                    <p:anim calcmode="lin" valueType="num">
                                      <p:cBhvr>
                                        <p:cTn id="39" dur="750" fill="hold"/>
                                        <p:tgtEl>
                                          <p:spTgt spid="12"/>
                                        </p:tgtEl>
                                        <p:attrNameLst>
                                          <p:attrName>style.rotation</p:attrName>
                                        </p:attrNameLst>
                                      </p:cBhvr>
                                      <p:tavLst>
                                        <p:tav tm="0">
                                          <p:val>
                                            <p:fltVal val="90"/>
                                          </p:val>
                                        </p:tav>
                                        <p:tav tm="100000">
                                          <p:val>
                                            <p:fltVal val="0"/>
                                          </p:val>
                                        </p:tav>
                                      </p:tavLst>
                                    </p:anim>
                                    <p:animEffect transition="in" filter="fade">
                                      <p:cBhvr>
                                        <p:cTn id="40" dur="75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750" fill="hold"/>
                                        <p:tgtEl>
                                          <p:spTgt spid="13"/>
                                        </p:tgtEl>
                                        <p:attrNameLst>
                                          <p:attrName>ppt_w</p:attrName>
                                        </p:attrNameLst>
                                      </p:cBhvr>
                                      <p:tavLst>
                                        <p:tav tm="0">
                                          <p:val>
                                            <p:fltVal val="0"/>
                                          </p:val>
                                        </p:tav>
                                        <p:tav tm="100000">
                                          <p:val>
                                            <p:strVal val="#ppt_w"/>
                                          </p:val>
                                        </p:tav>
                                      </p:tavLst>
                                    </p:anim>
                                    <p:anim calcmode="lin" valueType="num">
                                      <p:cBhvr>
                                        <p:cTn id="44" dur="750" fill="hold"/>
                                        <p:tgtEl>
                                          <p:spTgt spid="13"/>
                                        </p:tgtEl>
                                        <p:attrNameLst>
                                          <p:attrName>ppt_h</p:attrName>
                                        </p:attrNameLst>
                                      </p:cBhvr>
                                      <p:tavLst>
                                        <p:tav tm="0">
                                          <p:val>
                                            <p:fltVal val="0"/>
                                          </p:val>
                                        </p:tav>
                                        <p:tav tm="100000">
                                          <p:val>
                                            <p:strVal val="#ppt_h"/>
                                          </p:val>
                                        </p:tav>
                                      </p:tavLst>
                                    </p:anim>
                                    <p:anim calcmode="lin" valueType="num">
                                      <p:cBhvr>
                                        <p:cTn id="45" dur="750" fill="hold"/>
                                        <p:tgtEl>
                                          <p:spTgt spid="13"/>
                                        </p:tgtEl>
                                        <p:attrNameLst>
                                          <p:attrName>style.rotation</p:attrName>
                                        </p:attrNameLst>
                                      </p:cBhvr>
                                      <p:tavLst>
                                        <p:tav tm="0">
                                          <p:val>
                                            <p:fltVal val="90"/>
                                          </p:val>
                                        </p:tav>
                                        <p:tav tm="100000">
                                          <p:val>
                                            <p:fltVal val="0"/>
                                          </p:val>
                                        </p:tav>
                                      </p:tavLst>
                                    </p:anim>
                                    <p:animEffect transition="in" filter="fade">
                                      <p:cBhvr>
                                        <p:cTn id="46" dur="750"/>
                                        <p:tgtEl>
                                          <p:spTgt spid="13"/>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par>
                                <p:cTn id="84" presetID="10" presetClass="entr" presetSubtype="0"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par>
                                <p:cTn id="87" presetID="10"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par>
                                <p:cTn id="90" presetID="10"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3" grpId="0"/>
      <p:bldP spid="34" grpId="0"/>
      <p:bldP spid="35" grpId="0"/>
      <p:bldP spid="36" grpId="0"/>
      <p:bldP spid="37" grpId="0"/>
      <p:bldP spid="38" grpId="0"/>
      <p:bldP spid="39" grpId="0"/>
      <p:bldP spid="40" grpId="0"/>
      <p:bldP spid="69" grpId="0" animBg="1"/>
      <p:bldP spid="70"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0" name="Forma libre 39"/>
          <p:cNvSpPr>
            <a:spLocks noChangeAspect="1"/>
          </p:cNvSpPr>
          <p:nvPr/>
        </p:nvSpPr>
        <p:spPr bwMode="auto">
          <a:xfrm>
            <a:off x="3641008" y="1289201"/>
            <a:ext cx="2306637" cy="4420339"/>
          </a:xfrm>
          <a:custGeom>
            <a:avLst/>
            <a:gdLst>
              <a:gd name="connsiteX0" fmla="*/ 2651990 w 4613805"/>
              <a:gd name="connsiteY0" fmla="*/ 0 h 8841701"/>
              <a:gd name="connsiteX1" fmla="*/ 3979785 w 4613805"/>
              <a:gd name="connsiteY1" fmla="*/ 1327648 h 8841701"/>
              <a:gd name="connsiteX2" fmla="*/ 2651990 w 4613805"/>
              <a:gd name="connsiteY2" fmla="*/ 2655296 h 8841701"/>
              <a:gd name="connsiteX3" fmla="*/ 2395209 w 4613805"/>
              <a:gd name="connsiteY3" fmla="*/ 2629413 h 8841701"/>
              <a:gd name="connsiteX4" fmla="*/ 2394991 w 4613805"/>
              <a:gd name="connsiteY4" fmla="*/ 2630492 h 8841701"/>
              <a:gd name="connsiteX5" fmla="*/ 2370202 w 4613805"/>
              <a:gd name="connsiteY5" fmla="*/ 2630055 h 8841701"/>
              <a:gd name="connsiteX6" fmla="*/ 2299768 w 4613805"/>
              <a:gd name="connsiteY6" fmla="*/ 2674930 h 8841701"/>
              <a:gd name="connsiteX7" fmla="*/ 2284003 w 4613805"/>
              <a:gd name="connsiteY7" fmla="*/ 2766679 h 8841701"/>
              <a:gd name="connsiteX8" fmla="*/ 2296331 w 4613805"/>
              <a:gd name="connsiteY8" fmla="*/ 2794687 h 8841701"/>
              <a:gd name="connsiteX9" fmla="*/ 2297078 w 4613805"/>
              <a:gd name="connsiteY9" fmla="*/ 2795917 h 8841701"/>
              <a:gd name="connsiteX10" fmla="*/ 2299302 w 4613805"/>
              <a:gd name="connsiteY10" fmla="*/ 2798253 h 8841701"/>
              <a:gd name="connsiteX11" fmla="*/ 2298697 w 4613805"/>
              <a:gd name="connsiteY11" fmla="*/ 2798581 h 8841701"/>
              <a:gd name="connsiteX12" fmla="*/ 2325900 w 4613805"/>
              <a:gd name="connsiteY12" fmla="*/ 2843354 h 8841701"/>
              <a:gd name="connsiteX13" fmla="*/ 2475276 w 4613805"/>
              <a:gd name="connsiteY13" fmla="*/ 3433220 h 8841701"/>
              <a:gd name="connsiteX14" fmla="*/ 2468886 w 4613805"/>
              <a:gd name="connsiteY14" fmla="*/ 3559747 h 8841701"/>
              <a:gd name="connsiteX15" fmla="*/ 2465139 w 4613805"/>
              <a:gd name="connsiteY15" fmla="*/ 3584298 h 8841701"/>
              <a:gd name="connsiteX16" fmla="*/ 2466013 w 4613805"/>
              <a:gd name="connsiteY16" fmla="*/ 3584122 h 8841701"/>
              <a:gd name="connsiteX17" fmla="*/ 2466507 w 4613805"/>
              <a:gd name="connsiteY17" fmla="*/ 3584222 h 8841701"/>
              <a:gd name="connsiteX18" fmla="*/ 2470628 w 4613805"/>
              <a:gd name="connsiteY18" fmla="*/ 3623664 h 8841701"/>
              <a:gd name="connsiteX19" fmla="*/ 2523723 w 4613805"/>
              <a:gd name="connsiteY19" fmla="*/ 3688128 h 8841701"/>
              <a:gd name="connsiteX20" fmla="*/ 2643788 w 4613805"/>
              <a:gd name="connsiteY20" fmla="*/ 3676537 h 8841701"/>
              <a:gd name="connsiteX21" fmla="*/ 2645392 w 4613805"/>
              <a:gd name="connsiteY21" fmla="*/ 3674588 h 8841701"/>
              <a:gd name="connsiteX22" fmla="*/ 2645759 w 4613805"/>
              <a:gd name="connsiteY22" fmla="*/ 3675033 h 8841701"/>
              <a:gd name="connsiteX23" fmla="*/ 2646772 w 4613805"/>
              <a:gd name="connsiteY23" fmla="*/ 3674197 h 8841701"/>
              <a:gd name="connsiteX24" fmla="*/ 3275840 w 4613805"/>
              <a:gd name="connsiteY24" fmla="*/ 3482065 h 8841701"/>
              <a:gd name="connsiteX25" fmla="*/ 4400965 w 4613805"/>
              <a:gd name="connsiteY25" fmla="*/ 4607065 h 8841701"/>
              <a:gd name="connsiteX26" fmla="*/ 3275840 w 4613805"/>
              <a:gd name="connsiteY26" fmla="*/ 5732065 h 8841701"/>
              <a:gd name="connsiteX27" fmla="*/ 3236244 w 4613805"/>
              <a:gd name="connsiteY27" fmla="*/ 5728074 h 8841701"/>
              <a:gd name="connsiteX28" fmla="*/ 3212940 w 4613805"/>
              <a:gd name="connsiteY28" fmla="*/ 5732503 h 8841701"/>
              <a:gd name="connsiteX29" fmla="*/ 3153142 w 4613805"/>
              <a:gd name="connsiteY29" fmla="*/ 5790803 h 8841701"/>
              <a:gd name="connsiteX30" fmla="*/ 3152082 w 4613805"/>
              <a:gd name="connsiteY30" fmla="*/ 5874311 h 8841701"/>
              <a:gd name="connsiteX31" fmla="*/ 3158650 w 4613805"/>
              <a:gd name="connsiteY31" fmla="*/ 5884509 h 8841701"/>
              <a:gd name="connsiteX32" fmla="*/ 3170214 w 4613805"/>
              <a:gd name="connsiteY32" fmla="*/ 5897231 h 8841701"/>
              <a:gd name="connsiteX33" fmla="*/ 3406610 w 4613805"/>
              <a:gd name="connsiteY33" fmla="*/ 6555660 h 8841701"/>
              <a:gd name="connsiteX34" fmla="*/ 3360068 w 4613805"/>
              <a:gd name="connsiteY34" fmla="*/ 6863471 h 8841701"/>
              <a:gd name="connsiteX35" fmla="*/ 3333964 w 4613805"/>
              <a:gd name="connsiteY35" fmla="*/ 6934786 h 8841701"/>
              <a:gd name="connsiteX36" fmla="*/ 3334836 w 4613805"/>
              <a:gd name="connsiteY36" fmla="*/ 6935057 h 8841701"/>
              <a:gd name="connsiteX37" fmla="*/ 3328706 w 4613805"/>
              <a:gd name="connsiteY37" fmla="*/ 6974699 h 8841701"/>
              <a:gd name="connsiteX38" fmla="*/ 3363633 w 4613805"/>
              <a:gd name="connsiteY38" fmla="*/ 7050559 h 8841701"/>
              <a:gd name="connsiteX39" fmla="*/ 3386077 w 4613805"/>
              <a:gd name="connsiteY39" fmla="*/ 7064239 h 8841701"/>
              <a:gd name="connsiteX40" fmla="*/ 3424753 w 4613805"/>
              <a:gd name="connsiteY40" fmla="*/ 7050085 h 8841701"/>
              <a:gd name="connsiteX41" fmla="*/ 3697295 w 4613805"/>
              <a:gd name="connsiteY41" fmla="*/ 7008885 h 8841701"/>
              <a:gd name="connsiteX42" fmla="*/ 4613805 w 4613805"/>
              <a:gd name="connsiteY42" fmla="*/ 7925293 h 8841701"/>
              <a:gd name="connsiteX43" fmla="*/ 3697295 w 4613805"/>
              <a:gd name="connsiteY43" fmla="*/ 8841701 h 8841701"/>
              <a:gd name="connsiteX44" fmla="*/ 2780785 w 4613805"/>
              <a:gd name="connsiteY44" fmla="*/ 7925293 h 8841701"/>
              <a:gd name="connsiteX45" fmla="*/ 2799405 w 4613805"/>
              <a:gd name="connsiteY45" fmla="*/ 7740605 h 8841701"/>
              <a:gd name="connsiteX46" fmla="*/ 2812114 w 4613805"/>
              <a:gd name="connsiteY46" fmla="*/ 7691185 h 8841701"/>
              <a:gd name="connsiteX47" fmla="*/ 2811132 w 4613805"/>
              <a:gd name="connsiteY47" fmla="*/ 7690880 h 8841701"/>
              <a:gd name="connsiteX48" fmla="*/ 2812966 w 4613805"/>
              <a:gd name="connsiteY48" fmla="*/ 7687872 h 8841701"/>
              <a:gd name="connsiteX49" fmla="*/ 2821990 w 4613805"/>
              <a:gd name="connsiteY49" fmla="*/ 7652781 h 8841701"/>
              <a:gd name="connsiteX50" fmla="*/ 2823043 w 4613805"/>
              <a:gd name="connsiteY50" fmla="*/ 7649904 h 8841701"/>
              <a:gd name="connsiteX51" fmla="*/ 2820401 w 4613805"/>
              <a:gd name="connsiteY51" fmla="*/ 7619475 h 8841701"/>
              <a:gd name="connsiteX52" fmla="*/ 2788278 w 4613805"/>
              <a:gd name="connsiteY52" fmla="*/ 7564362 h 8841701"/>
              <a:gd name="connsiteX53" fmla="*/ 2709940 w 4613805"/>
              <a:gd name="connsiteY53" fmla="*/ 7535417 h 8841701"/>
              <a:gd name="connsiteX54" fmla="*/ 2673028 w 4613805"/>
              <a:gd name="connsiteY54" fmla="*/ 7544096 h 8841701"/>
              <a:gd name="connsiteX55" fmla="*/ 2672116 w 4613805"/>
              <a:gd name="connsiteY55" fmla="*/ 7541158 h 8841701"/>
              <a:gd name="connsiteX56" fmla="*/ 2580015 w 4613805"/>
              <a:gd name="connsiteY56" fmla="*/ 7569745 h 8841701"/>
              <a:gd name="connsiteX57" fmla="*/ 2371380 w 4613805"/>
              <a:gd name="connsiteY57" fmla="*/ 7590775 h 8841701"/>
              <a:gd name="connsiteX58" fmla="*/ 1336150 w 4613805"/>
              <a:gd name="connsiteY58" fmla="*/ 6555660 h 8841701"/>
              <a:gd name="connsiteX59" fmla="*/ 2162745 w 4613805"/>
              <a:gd name="connsiteY59" fmla="*/ 5541575 h 8841701"/>
              <a:gd name="connsiteX60" fmla="*/ 2349581 w 4613805"/>
              <a:gd name="connsiteY60" fmla="*/ 5522742 h 8841701"/>
              <a:gd name="connsiteX61" fmla="*/ 2403922 w 4613805"/>
              <a:gd name="connsiteY61" fmla="*/ 5506910 h 8841701"/>
              <a:gd name="connsiteX62" fmla="*/ 2445107 w 4613805"/>
              <a:gd name="connsiteY62" fmla="*/ 5458195 h 8841701"/>
              <a:gd name="connsiteX63" fmla="*/ 2446167 w 4613805"/>
              <a:gd name="connsiteY63" fmla="*/ 5374688 h 8841701"/>
              <a:gd name="connsiteX64" fmla="*/ 2424882 w 4613805"/>
              <a:gd name="connsiteY64" fmla="*/ 5341639 h 8841701"/>
              <a:gd name="connsiteX65" fmla="*/ 2407639 w 4613805"/>
              <a:gd name="connsiteY65" fmla="*/ 5322669 h 8841701"/>
              <a:gd name="connsiteX66" fmla="*/ 2150715 w 4613805"/>
              <a:gd name="connsiteY66" fmla="*/ 4607065 h 8841701"/>
              <a:gd name="connsiteX67" fmla="*/ 2155341 w 4613805"/>
              <a:gd name="connsiteY67" fmla="*/ 4515464 h 8841701"/>
              <a:gd name="connsiteX68" fmla="*/ 2153731 w 4613805"/>
              <a:gd name="connsiteY68" fmla="*/ 4515139 h 8841701"/>
              <a:gd name="connsiteX69" fmla="*/ 2153970 w 4613805"/>
              <a:gd name="connsiteY69" fmla="*/ 4514338 h 8841701"/>
              <a:gd name="connsiteX70" fmla="*/ 2096528 w 4613805"/>
              <a:gd name="connsiteY70" fmla="*/ 4408270 h 8841701"/>
              <a:gd name="connsiteX71" fmla="*/ 2013401 w 4613805"/>
              <a:gd name="connsiteY71" fmla="*/ 4400230 h 8841701"/>
              <a:gd name="connsiteX72" fmla="*/ 1997199 w 4613805"/>
              <a:gd name="connsiteY72" fmla="*/ 4408840 h 8841701"/>
              <a:gd name="connsiteX73" fmla="*/ 1929613 w 4613805"/>
              <a:gd name="connsiteY73" fmla="*/ 4459374 h 8841701"/>
              <a:gd name="connsiteX74" fmla="*/ 1237638 w 4613805"/>
              <a:gd name="connsiteY74" fmla="*/ 4670720 h 8841701"/>
              <a:gd name="connsiteX75" fmla="*/ 0 w 4613805"/>
              <a:gd name="connsiteY75" fmla="*/ 3433220 h 8841701"/>
              <a:gd name="connsiteX76" fmla="*/ 1237638 w 4613805"/>
              <a:gd name="connsiteY76" fmla="*/ 2195720 h 8841701"/>
              <a:gd name="connsiteX77" fmla="*/ 1417933 w 4613805"/>
              <a:gd name="connsiteY77" fmla="*/ 2213893 h 8841701"/>
              <a:gd name="connsiteX78" fmla="*/ 1418458 w 4613805"/>
              <a:gd name="connsiteY78" fmla="*/ 2208685 h 8841701"/>
              <a:gd name="connsiteX79" fmla="*/ 1418768 w 4613805"/>
              <a:gd name="connsiteY79" fmla="*/ 2208821 h 8841701"/>
              <a:gd name="connsiteX80" fmla="*/ 1531027 w 4613805"/>
              <a:gd name="connsiteY80" fmla="*/ 2164683 h 8841701"/>
              <a:gd name="connsiteX81" fmla="*/ 1549100 w 4613805"/>
              <a:gd name="connsiteY81" fmla="*/ 2083147 h 8841701"/>
              <a:gd name="connsiteX82" fmla="*/ 1536947 w 4613805"/>
              <a:gd name="connsiteY82" fmla="*/ 2051511 h 8841701"/>
              <a:gd name="connsiteX83" fmla="*/ 1539062 w 4613805"/>
              <a:gd name="connsiteY83" fmla="*/ 2050364 h 8841701"/>
              <a:gd name="connsiteX84" fmla="*/ 1484453 w 4613805"/>
              <a:gd name="connsiteY84" fmla="*/ 1960485 h 8841701"/>
              <a:gd name="connsiteX85" fmla="*/ 1324195 w 4613805"/>
              <a:gd name="connsiteY85" fmla="*/ 1327648 h 8841701"/>
              <a:gd name="connsiteX86" fmla="*/ 2651990 w 4613805"/>
              <a:gd name="connsiteY86" fmla="*/ 0 h 884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613805" h="8841701">
                <a:moveTo>
                  <a:pt x="2651990" y="0"/>
                </a:moveTo>
                <a:cubicBezTo>
                  <a:pt x="3385311" y="0"/>
                  <a:pt x="3979785" y="594409"/>
                  <a:pt x="3979785" y="1327648"/>
                </a:cubicBezTo>
                <a:cubicBezTo>
                  <a:pt x="3979785" y="2060888"/>
                  <a:pt x="3385311" y="2655296"/>
                  <a:pt x="2651990" y="2655296"/>
                </a:cubicBezTo>
                <a:lnTo>
                  <a:pt x="2395209" y="2629413"/>
                </a:lnTo>
                <a:lnTo>
                  <a:pt x="2394991" y="2630492"/>
                </a:lnTo>
                <a:lnTo>
                  <a:pt x="2370202" y="2630055"/>
                </a:lnTo>
                <a:cubicBezTo>
                  <a:pt x="2342701" y="2634905"/>
                  <a:pt x="2317051" y="2650247"/>
                  <a:pt x="2299768" y="2674930"/>
                </a:cubicBezTo>
                <a:cubicBezTo>
                  <a:pt x="2280326" y="2702699"/>
                  <a:pt x="2275617" y="2736375"/>
                  <a:pt x="2284003" y="2766679"/>
                </a:cubicBezTo>
                <a:lnTo>
                  <a:pt x="2296331" y="2794687"/>
                </a:lnTo>
                <a:lnTo>
                  <a:pt x="2297078" y="2795917"/>
                </a:lnTo>
                <a:lnTo>
                  <a:pt x="2299302" y="2798253"/>
                </a:lnTo>
                <a:lnTo>
                  <a:pt x="2298697" y="2798581"/>
                </a:lnTo>
                <a:lnTo>
                  <a:pt x="2325900" y="2843354"/>
                </a:lnTo>
                <a:cubicBezTo>
                  <a:pt x="2421164" y="3018699"/>
                  <a:pt x="2475276" y="3219641"/>
                  <a:pt x="2475276" y="3433220"/>
                </a:cubicBezTo>
                <a:cubicBezTo>
                  <a:pt x="2475276" y="3475936"/>
                  <a:pt x="2473112" y="3518146"/>
                  <a:pt x="2468886" y="3559747"/>
                </a:cubicBezTo>
                <a:lnTo>
                  <a:pt x="2465139" y="3584298"/>
                </a:lnTo>
                <a:lnTo>
                  <a:pt x="2466013" y="3584122"/>
                </a:lnTo>
                <a:lnTo>
                  <a:pt x="2466507" y="3584222"/>
                </a:lnTo>
                <a:lnTo>
                  <a:pt x="2470628" y="3623664"/>
                </a:lnTo>
                <a:cubicBezTo>
                  <a:pt x="2478782" y="3650372"/>
                  <a:pt x="2497124" y="3673970"/>
                  <a:pt x="2523723" y="3688128"/>
                </a:cubicBezTo>
                <a:cubicBezTo>
                  <a:pt x="2563622" y="3709364"/>
                  <a:pt x="2610765" y="3703326"/>
                  <a:pt x="2643788" y="3676537"/>
                </a:cubicBezTo>
                <a:lnTo>
                  <a:pt x="2645392" y="3674588"/>
                </a:lnTo>
                <a:lnTo>
                  <a:pt x="2645759" y="3675033"/>
                </a:lnTo>
                <a:lnTo>
                  <a:pt x="2646772" y="3674197"/>
                </a:lnTo>
                <a:cubicBezTo>
                  <a:pt x="2826343" y="3552895"/>
                  <a:pt x="3042819" y="3482065"/>
                  <a:pt x="3275840" y="3482065"/>
                </a:cubicBezTo>
                <a:cubicBezTo>
                  <a:pt x="3897229" y="3482065"/>
                  <a:pt x="4400965" y="3985745"/>
                  <a:pt x="4400965" y="4607065"/>
                </a:cubicBezTo>
                <a:cubicBezTo>
                  <a:pt x="4400965" y="5228385"/>
                  <a:pt x="3897229" y="5732065"/>
                  <a:pt x="3275840" y="5732065"/>
                </a:cubicBezTo>
                <a:lnTo>
                  <a:pt x="3236244" y="5728074"/>
                </a:lnTo>
                <a:lnTo>
                  <a:pt x="3212940" y="5732503"/>
                </a:lnTo>
                <a:cubicBezTo>
                  <a:pt x="3187007" y="5742862"/>
                  <a:pt x="3165025" y="5763113"/>
                  <a:pt x="3153142" y="5790803"/>
                </a:cubicBezTo>
                <a:cubicBezTo>
                  <a:pt x="3141259" y="5818493"/>
                  <a:pt x="3141724" y="5848378"/>
                  <a:pt x="3152082" y="5874311"/>
                </a:cubicBezTo>
                <a:lnTo>
                  <a:pt x="3158650" y="5884509"/>
                </a:lnTo>
                <a:lnTo>
                  <a:pt x="3170214" y="5897231"/>
                </a:lnTo>
                <a:cubicBezTo>
                  <a:pt x="3317896" y="6076159"/>
                  <a:pt x="3406610" y="6305551"/>
                  <a:pt x="3406610" y="6555660"/>
                </a:cubicBezTo>
                <a:cubicBezTo>
                  <a:pt x="3406610" y="6662850"/>
                  <a:pt x="3390316" y="6766234"/>
                  <a:pt x="3360068" y="6863471"/>
                </a:cubicBezTo>
                <a:lnTo>
                  <a:pt x="3333964" y="6934786"/>
                </a:lnTo>
                <a:lnTo>
                  <a:pt x="3334836" y="6935057"/>
                </a:lnTo>
                <a:lnTo>
                  <a:pt x="3328706" y="6974699"/>
                </a:lnTo>
                <a:cubicBezTo>
                  <a:pt x="3329789" y="7002603"/>
                  <a:pt x="3341517" y="7030095"/>
                  <a:pt x="3363633" y="7050559"/>
                </a:cubicBezTo>
                <a:lnTo>
                  <a:pt x="3386077" y="7064239"/>
                </a:lnTo>
                <a:lnTo>
                  <a:pt x="3424753" y="7050085"/>
                </a:lnTo>
                <a:cubicBezTo>
                  <a:pt x="3510849" y="7023309"/>
                  <a:pt x="3602387" y="7008885"/>
                  <a:pt x="3697295" y="7008885"/>
                </a:cubicBezTo>
                <a:cubicBezTo>
                  <a:pt x="4203469" y="7008885"/>
                  <a:pt x="4613805" y="7419175"/>
                  <a:pt x="4613805" y="7925293"/>
                </a:cubicBezTo>
                <a:cubicBezTo>
                  <a:pt x="4613805" y="8431411"/>
                  <a:pt x="4203469" y="8841701"/>
                  <a:pt x="3697295" y="8841701"/>
                </a:cubicBezTo>
                <a:cubicBezTo>
                  <a:pt x="3191121" y="8841701"/>
                  <a:pt x="2780785" y="8431411"/>
                  <a:pt x="2780785" y="7925293"/>
                </a:cubicBezTo>
                <a:cubicBezTo>
                  <a:pt x="2780785" y="7862028"/>
                  <a:pt x="2787197" y="7800261"/>
                  <a:pt x="2799405" y="7740605"/>
                </a:cubicBezTo>
                <a:lnTo>
                  <a:pt x="2812114" y="7691185"/>
                </a:lnTo>
                <a:lnTo>
                  <a:pt x="2811132" y="7690880"/>
                </a:lnTo>
                <a:lnTo>
                  <a:pt x="2812966" y="7687872"/>
                </a:lnTo>
                <a:lnTo>
                  <a:pt x="2821990" y="7652781"/>
                </a:lnTo>
                <a:lnTo>
                  <a:pt x="2823043" y="7649904"/>
                </a:lnTo>
                <a:lnTo>
                  <a:pt x="2820401" y="7619475"/>
                </a:lnTo>
                <a:cubicBezTo>
                  <a:pt x="2815609" y="7599012"/>
                  <a:pt x="2804866" y="7579711"/>
                  <a:pt x="2788278" y="7564362"/>
                </a:cubicBezTo>
                <a:cubicBezTo>
                  <a:pt x="2766162" y="7543898"/>
                  <a:pt x="2737844" y="7534335"/>
                  <a:pt x="2709940" y="7535417"/>
                </a:cubicBezTo>
                <a:lnTo>
                  <a:pt x="2673028" y="7544096"/>
                </a:lnTo>
                <a:lnTo>
                  <a:pt x="2672116" y="7541158"/>
                </a:lnTo>
                <a:lnTo>
                  <a:pt x="2580015" y="7569745"/>
                </a:lnTo>
                <a:cubicBezTo>
                  <a:pt x="2512624" y="7583534"/>
                  <a:pt x="2442848" y="7590775"/>
                  <a:pt x="2371380" y="7590775"/>
                </a:cubicBezTo>
                <a:cubicBezTo>
                  <a:pt x="1799638" y="7590775"/>
                  <a:pt x="1336150" y="7127338"/>
                  <a:pt x="1336150" y="6555660"/>
                </a:cubicBezTo>
                <a:cubicBezTo>
                  <a:pt x="1336150" y="6055441"/>
                  <a:pt x="1691008" y="5638095"/>
                  <a:pt x="2162745" y="5541575"/>
                </a:cubicBezTo>
                <a:lnTo>
                  <a:pt x="2349581" y="5522742"/>
                </a:lnTo>
                <a:lnTo>
                  <a:pt x="2403922" y="5506910"/>
                </a:lnTo>
                <a:cubicBezTo>
                  <a:pt x="2421602" y="5495546"/>
                  <a:pt x="2436195" y="5478962"/>
                  <a:pt x="2445107" y="5458195"/>
                </a:cubicBezTo>
                <a:cubicBezTo>
                  <a:pt x="2456991" y="5430506"/>
                  <a:pt x="2456525" y="5400621"/>
                  <a:pt x="2446167" y="5374688"/>
                </a:cubicBezTo>
                <a:lnTo>
                  <a:pt x="2424882" y="5341639"/>
                </a:lnTo>
                <a:lnTo>
                  <a:pt x="2407639" y="5322669"/>
                </a:lnTo>
                <a:cubicBezTo>
                  <a:pt x="2247133" y="5128203"/>
                  <a:pt x="2150715" y="4878892"/>
                  <a:pt x="2150715" y="4607065"/>
                </a:cubicBezTo>
                <a:lnTo>
                  <a:pt x="2155341" y="4515464"/>
                </a:lnTo>
                <a:lnTo>
                  <a:pt x="2153731" y="4515139"/>
                </a:lnTo>
                <a:lnTo>
                  <a:pt x="2153970" y="4514338"/>
                </a:lnTo>
                <a:cubicBezTo>
                  <a:pt x="2157748" y="4471983"/>
                  <a:pt x="2136427" y="4429506"/>
                  <a:pt x="2096528" y="4408270"/>
                </a:cubicBezTo>
                <a:cubicBezTo>
                  <a:pt x="2069929" y="4394113"/>
                  <a:pt x="2040110" y="4392077"/>
                  <a:pt x="2013401" y="4400230"/>
                </a:cubicBezTo>
                <a:lnTo>
                  <a:pt x="1997199" y="4408840"/>
                </a:lnTo>
                <a:lnTo>
                  <a:pt x="1929613" y="4459374"/>
                </a:lnTo>
                <a:cubicBezTo>
                  <a:pt x="1732085" y="4592807"/>
                  <a:pt x="1493961" y="4670720"/>
                  <a:pt x="1237638" y="4670720"/>
                </a:cubicBezTo>
                <a:cubicBezTo>
                  <a:pt x="554109" y="4670720"/>
                  <a:pt x="0" y="4116672"/>
                  <a:pt x="0" y="3433220"/>
                </a:cubicBezTo>
                <a:cubicBezTo>
                  <a:pt x="0" y="2749768"/>
                  <a:pt x="554109" y="2195720"/>
                  <a:pt x="1237638" y="2195720"/>
                </a:cubicBezTo>
                <a:lnTo>
                  <a:pt x="1417933" y="2213893"/>
                </a:lnTo>
                <a:lnTo>
                  <a:pt x="1418458" y="2208685"/>
                </a:lnTo>
                <a:lnTo>
                  <a:pt x="1418768" y="2208821"/>
                </a:lnTo>
                <a:cubicBezTo>
                  <a:pt x="1460351" y="2217714"/>
                  <a:pt x="1505103" y="2201708"/>
                  <a:pt x="1531027" y="2164683"/>
                </a:cubicBezTo>
                <a:cubicBezTo>
                  <a:pt x="1548309" y="2139999"/>
                  <a:pt x="1553950" y="2110648"/>
                  <a:pt x="1549100" y="2083147"/>
                </a:cubicBezTo>
                <a:lnTo>
                  <a:pt x="1536947" y="2051511"/>
                </a:lnTo>
                <a:lnTo>
                  <a:pt x="1539062" y="2050364"/>
                </a:lnTo>
                <a:lnTo>
                  <a:pt x="1484453" y="1960485"/>
                </a:lnTo>
                <a:cubicBezTo>
                  <a:pt x="1382249" y="1772366"/>
                  <a:pt x="1324195" y="1556786"/>
                  <a:pt x="1324195" y="1327648"/>
                </a:cubicBezTo>
                <a:cubicBezTo>
                  <a:pt x="1324195" y="594409"/>
                  <a:pt x="1918669" y="0"/>
                  <a:pt x="2651990" y="0"/>
                </a:cubicBezTo>
                <a:close/>
              </a:path>
            </a:pathLst>
          </a:custGeom>
          <a:solidFill>
            <a:schemeClr val="bg1">
              <a:alpha val="20000"/>
            </a:schemeClr>
          </a:solidFill>
          <a:ln>
            <a:noFill/>
          </a:ln>
        </p:spPr>
        <p:txBody>
          <a:bodyPr lIns="0" tIns="0" rIns="0" bIns="0" rtlCol="0" anchor="ctr"/>
          <a:lstStyle/>
          <a:p>
            <a:pPr algn="ctr"/>
            <a:endParaRPr lang="es-ES" sz="900"/>
          </a:p>
        </p:txBody>
      </p:sp>
      <p:sp>
        <p:nvSpPr>
          <p:cNvPr id="35" name="Elipse 34"/>
          <p:cNvSpPr>
            <a:spLocks noChangeAspect="1"/>
          </p:cNvSpPr>
          <p:nvPr/>
        </p:nvSpPr>
        <p:spPr bwMode="auto">
          <a:xfrm>
            <a:off x="4407540" y="1386456"/>
            <a:ext cx="1132078" cy="1131952"/>
          </a:xfrm>
          <a:prstGeom prst="ellipse">
            <a:avLst/>
          </a:prstGeom>
          <a:solidFill>
            <a:schemeClr val="accent1"/>
          </a:solidFill>
          <a:ln w="76200">
            <a:solidFill>
              <a:schemeClr val="bg1"/>
            </a:solidFill>
          </a:ln>
        </p:spPr>
        <p:txBody>
          <a:bodyPr lIns="0" tIns="0" rIns="0" bIns="0" rtlCol="0" anchor="ctr"/>
          <a:lstStyle/>
          <a:p>
            <a:pPr algn="ctr"/>
            <a:r>
              <a:rPr lang="es-ES" sz="1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STEP</a:t>
            </a:r>
          </a:p>
          <a:p>
            <a:pPr algn="ctr"/>
            <a:r>
              <a:rPr lang="es-ES" sz="33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36" name="Elipse 35"/>
          <p:cNvSpPr>
            <a:spLocks noChangeAspect="1"/>
          </p:cNvSpPr>
          <p:nvPr/>
        </p:nvSpPr>
        <p:spPr bwMode="auto">
          <a:xfrm>
            <a:off x="3739116" y="2485119"/>
            <a:ext cx="1055209" cy="1055094"/>
          </a:xfrm>
          <a:prstGeom prst="ellipse">
            <a:avLst/>
          </a:prstGeom>
          <a:solidFill>
            <a:schemeClr val="accent2"/>
          </a:solidFill>
          <a:ln w="76200">
            <a:solidFill>
              <a:schemeClr val="bg1"/>
            </a:solidFill>
          </a:ln>
        </p:spPr>
        <p:txBody>
          <a:bodyPr lIns="0" tIns="0" rIns="0" bIns="0" rtlCol="0" anchor="ctr"/>
          <a:lstStyle/>
          <a:p>
            <a:pPr algn="ctr"/>
            <a:r>
              <a:rPr lang="es-ES" sz="9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STEP</a:t>
            </a:r>
          </a:p>
          <a:p>
            <a:pPr algn="ctr"/>
            <a:r>
              <a:rPr lang="es-ES"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37" name="Elipse 36"/>
          <p:cNvSpPr>
            <a:spLocks noChangeAspect="1"/>
          </p:cNvSpPr>
          <p:nvPr/>
        </p:nvSpPr>
        <p:spPr bwMode="auto">
          <a:xfrm>
            <a:off x="4801581" y="3119470"/>
            <a:ext cx="959282" cy="959173"/>
          </a:xfrm>
          <a:prstGeom prst="ellipse">
            <a:avLst/>
          </a:prstGeom>
          <a:solidFill>
            <a:schemeClr val="accent3"/>
          </a:solidFill>
          <a:ln w="76200">
            <a:solidFill>
              <a:schemeClr val="bg1"/>
            </a:solidFill>
          </a:ln>
        </p:spPr>
        <p:txBody>
          <a:bodyPr lIns="0" tIns="0" rIns="0" bIns="0" rtlCol="0" anchor="ctr"/>
          <a:lstStyle/>
          <a:p>
            <a:pPr algn="ctr"/>
            <a:r>
              <a:rPr lang="es-ES" sz="9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STEP</a:t>
            </a:r>
          </a:p>
          <a:p>
            <a:pPr algn="ctr"/>
            <a:r>
              <a:rPr lang="es-ES"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38" name="Elipse 37"/>
          <p:cNvSpPr>
            <a:spLocks noChangeAspect="1"/>
          </p:cNvSpPr>
          <p:nvPr/>
        </p:nvSpPr>
        <p:spPr bwMode="auto">
          <a:xfrm>
            <a:off x="4389286" y="4126759"/>
            <a:ext cx="882637" cy="882539"/>
          </a:xfrm>
          <a:prstGeom prst="ellipse">
            <a:avLst/>
          </a:prstGeom>
          <a:solidFill>
            <a:schemeClr val="accent4"/>
          </a:solidFill>
          <a:ln w="76200">
            <a:solidFill>
              <a:schemeClr val="bg1"/>
            </a:solidFill>
          </a:ln>
        </p:spPr>
        <p:txBody>
          <a:bodyPr lIns="0" tIns="0" rIns="0" bIns="0" rtlCol="0" anchor="ctr"/>
          <a:lstStyle/>
          <a:p>
            <a:pPr algn="ctr"/>
            <a:r>
              <a:rPr lang="es-ES" sz="9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STEP</a:t>
            </a:r>
          </a:p>
          <a:p>
            <a:pPr algn="ctr"/>
            <a:r>
              <a:rPr lang="es-ES"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39" name="Elipse 38"/>
          <p:cNvSpPr>
            <a:spLocks noChangeAspect="1"/>
          </p:cNvSpPr>
          <p:nvPr/>
        </p:nvSpPr>
        <p:spPr bwMode="auto">
          <a:xfrm>
            <a:off x="5098865" y="4865234"/>
            <a:ext cx="781417" cy="781329"/>
          </a:xfrm>
          <a:prstGeom prst="ellipse">
            <a:avLst/>
          </a:prstGeom>
          <a:solidFill>
            <a:schemeClr val="accent5"/>
          </a:solidFill>
          <a:ln w="76200">
            <a:solidFill>
              <a:schemeClr val="bg1"/>
            </a:solidFill>
          </a:ln>
        </p:spPr>
        <p:txBody>
          <a:bodyPr lIns="0" tIns="0" rIns="0" bIns="0" rtlCol="0" anchor="ctr"/>
          <a:lstStyle/>
          <a:p>
            <a:pPr algn="ctr"/>
            <a:r>
              <a:rPr lang="es-ES" sz="9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STEP</a:t>
            </a:r>
          </a:p>
          <a:p>
            <a:pPr algn="ctr"/>
            <a:r>
              <a:rPr lang="es-ES"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sp>
        <p:nvSpPr>
          <p:cNvPr id="10" name="8 Forma libre"/>
          <p:cNvSpPr/>
          <p:nvPr/>
        </p:nvSpPr>
        <p:spPr bwMode="auto">
          <a:xfrm flipH="1" flipV="1">
            <a:off x="5547940" y="2277418"/>
            <a:ext cx="935378" cy="24077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472610 w 502285"/>
              <a:gd name="connsiteY1-54" fmla="*/ 0 h 515488"/>
              <a:gd name="connsiteX2-55" fmla="*/ 0 w 502285"/>
              <a:gd name="connsiteY2-56"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2610" y="0"/>
                </a:lnTo>
                <a:lnTo>
                  <a:pt x="0" y="439"/>
                </a:lnTo>
              </a:path>
            </a:pathLst>
          </a:custGeom>
          <a:noFill/>
          <a:ln w="38100" cap="rnd">
            <a:solidFill>
              <a:srgbClr val="FFFFFF">
                <a:alpha val="20000"/>
              </a:srgbClr>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11" name="Textbox 1"/>
          <p:cNvSpPr/>
          <p:nvPr/>
        </p:nvSpPr>
        <p:spPr>
          <a:xfrm>
            <a:off x="6595818" y="2190092"/>
            <a:ext cx="1795172" cy="776051"/>
          </a:xfrm>
          <a:prstGeom prst="rect">
            <a:avLst/>
          </a:prstGeom>
        </p:spPr>
        <p:txBody>
          <a:bodyPr wrap="square" lIns="89990" tIns="60423" rIns="89990" bIns="60423">
            <a:spAutoFit/>
          </a:bodyPr>
          <a:lstStyle/>
          <a:p>
            <a:pPr>
              <a:lnSpc>
                <a:spcPct val="125000"/>
              </a:lnSpc>
            </a:pPr>
            <a:r>
              <a:rPr lang="en-US" sz="1400" kern="1000"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a:lnSpc>
                <a:spcPct val="125000"/>
              </a:lnSpc>
            </a:pPr>
            <a:r>
              <a:rPr lang="en-US" sz="1000" dirty="0">
                <a:solidFill>
                  <a:schemeClr val="bg1"/>
                </a:solidFill>
                <a:latin typeface="Source Sans Pro" panose="020B0503030403020204" pitchFamily="34" charset="0"/>
              </a:rPr>
              <a:t>Imperdiet at  iaculis, ipsum.   mauris. Integer </a:t>
            </a:r>
            <a:r>
              <a:rPr lang="en-US" sz="1000" dirty="0" err="1">
                <a:solidFill>
                  <a:schemeClr val="bg1"/>
                </a:solidFill>
                <a:latin typeface="Source Sans Pro" panose="020B0503030403020204" pitchFamily="34" charset="0"/>
              </a:rPr>
              <a:t>sed</a:t>
            </a:r>
            <a:r>
              <a:rPr lang="en-US" sz="1000" dirty="0">
                <a:solidFill>
                  <a:schemeClr val="bg1"/>
                </a:solidFill>
                <a:latin typeface="Source Sans Pro" panose="020B0503030403020204" pitchFamily="34" charset="0"/>
              </a:rPr>
              <a:t> aliquam.</a:t>
            </a:r>
          </a:p>
        </p:txBody>
      </p:sp>
      <p:sp>
        <p:nvSpPr>
          <p:cNvPr id="12" name="Elipse 34"/>
          <p:cNvSpPr>
            <a:spLocks noChangeAspect="1"/>
          </p:cNvSpPr>
          <p:nvPr/>
        </p:nvSpPr>
        <p:spPr bwMode="auto">
          <a:xfrm>
            <a:off x="6363784" y="2395807"/>
            <a:ext cx="243589" cy="243562"/>
          </a:xfrm>
          <a:prstGeom prst="donut">
            <a:avLst/>
          </a:prstGeom>
          <a:solidFill>
            <a:schemeClr val="bg1">
              <a:alpha val="20000"/>
            </a:schemeClr>
          </a:solidFill>
          <a:ln>
            <a:noFill/>
          </a:ln>
        </p:spPr>
        <p:txBody>
          <a:bodyPr lIns="0" tIns="0" rIns="0" bIns="0" rtlCol="0" anchor="ctr"/>
          <a:lstStyle/>
          <a:p>
            <a:pPr algn="ctr"/>
            <a:endParaRPr lang="es-ES" sz="900" dirty="0"/>
          </a:p>
        </p:txBody>
      </p:sp>
      <p:sp>
        <p:nvSpPr>
          <p:cNvPr id="13" name="Forma libre 118"/>
          <p:cNvSpPr>
            <a:spLocks noChangeAspect="1"/>
          </p:cNvSpPr>
          <p:nvPr/>
        </p:nvSpPr>
        <p:spPr>
          <a:xfrm>
            <a:off x="2068519" y="2837086"/>
            <a:ext cx="279691" cy="267871"/>
          </a:xfrm>
          <a:custGeom>
            <a:avLst/>
            <a:gdLst>
              <a:gd name="connsiteX0" fmla="*/ 4163507 w 5552535"/>
              <a:gd name="connsiteY0" fmla="*/ 3631378 h 5317607"/>
              <a:gd name="connsiteX1" fmla="*/ 3861538 w 5552535"/>
              <a:gd name="connsiteY1" fmla="*/ 3926844 h 5317607"/>
              <a:gd name="connsiteX2" fmla="*/ 4163507 w 5552535"/>
              <a:gd name="connsiteY2" fmla="*/ 4222310 h 5317607"/>
              <a:gd name="connsiteX3" fmla="*/ 4465476 w 5552535"/>
              <a:gd name="connsiteY3" fmla="*/ 3926844 h 5317607"/>
              <a:gd name="connsiteX4" fmla="*/ 4163507 w 5552535"/>
              <a:gd name="connsiteY4" fmla="*/ 3631378 h 5317607"/>
              <a:gd name="connsiteX5" fmla="*/ 3693451 w 5552535"/>
              <a:gd name="connsiteY5" fmla="*/ 3177167 h 5317607"/>
              <a:gd name="connsiteX6" fmla="*/ 3391482 w 5552535"/>
              <a:gd name="connsiteY6" fmla="*/ 3468216 h 5317607"/>
              <a:gd name="connsiteX7" fmla="*/ 3693451 w 5552535"/>
              <a:gd name="connsiteY7" fmla="*/ 3759265 h 5317607"/>
              <a:gd name="connsiteX8" fmla="*/ 3995420 w 5552535"/>
              <a:gd name="connsiteY8" fmla="*/ 3468216 h 5317607"/>
              <a:gd name="connsiteX9" fmla="*/ 3693451 w 5552535"/>
              <a:gd name="connsiteY9" fmla="*/ 3177167 h 5317607"/>
              <a:gd name="connsiteX10" fmla="*/ 4627587 w 5552535"/>
              <a:gd name="connsiteY10" fmla="*/ 3171191 h 5317607"/>
              <a:gd name="connsiteX11" fmla="*/ 4325618 w 5552535"/>
              <a:gd name="connsiteY11" fmla="*/ 3466657 h 5317607"/>
              <a:gd name="connsiteX12" fmla="*/ 4627587 w 5552535"/>
              <a:gd name="connsiteY12" fmla="*/ 3762123 h 5317607"/>
              <a:gd name="connsiteX13" fmla="*/ 4929556 w 5552535"/>
              <a:gd name="connsiteY13" fmla="*/ 3466657 h 5317607"/>
              <a:gd name="connsiteX14" fmla="*/ 4627587 w 5552535"/>
              <a:gd name="connsiteY14" fmla="*/ 3171191 h 5317607"/>
              <a:gd name="connsiteX15" fmla="*/ 1155506 w 5552535"/>
              <a:gd name="connsiteY15" fmla="*/ 2776742 h 5317607"/>
              <a:gd name="connsiteX16" fmla="*/ 1155506 w 5552535"/>
              <a:gd name="connsiteY16" fmla="*/ 3229739 h 5317607"/>
              <a:gd name="connsiteX17" fmla="*/ 696533 w 5552535"/>
              <a:gd name="connsiteY17" fmla="*/ 3229739 h 5317607"/>
              <a:gd name="connsiteX18" fmla="*/ 696533 w 5552535"/>
              <a:gd name="connsiteY18" fmla="*/ 3698335 h 5317607"/>
              <a:gd name="connsiteX19" fmla="*/ 1155506 w 5552535"/>
              <a:gd name="connsiteY19" fmla="*/ 3698335 h 5317607"/>
              <a:gd name="connsiteX20" fmla="*/ 1155506 w 5552535"/>
              <a:gd name="connsiteY20" fmla="*/ 4163283 h 5317607"/>
              <a:gd name="connsiteX21" fmla="*/ 1624102 w 5552535"/>
              <a:gd name="connsiteY21" fmla="*/ 4163283 h 5317607"/>
              <a:gd name="connsiteX22" fmla="*/ 1624102 w 5552535"/>
              <a:gd name="connsiteY22" fmla="*/ 3698335 h 5317607"/>
              <a:gd name="connsiteX23" fmla="*/ 2083073 w 5552535"/>
              <a:gd name="connsiteY23" fmla="*/ 3698335 h 5317607"/>
              <a:gd name="connsiteX24" fmla="*/ 2083073 w 5552535"/>
              <a:gd name="connsiteY24" fmla="*/ 3229739 h 5317607"/>
              <a:gd name="connsiteX25" fmla="*/ 1624102 w 5552535"/>
              <a:gd name="connsiteY25" fmla="*/ 3229739 h 5317607"/>
              <a:gd name="connsiteX26" fmla="*/ 1624102 w 5552535"/>
              <a:gd name="connsiteY26" fmla="*/ 2776742 h 5317607"/>
              <a:gd name="connsiteX27" fmla="*/ 4164816 w 5552535"/>
              <a:gd name="connsiteY27" fmla="*/ 2710179 h 5317607"/>
              <a:gd name="connsiteX28" fmla="*/ 3862847 w 5552535"/>
              <a:gd name="connsiteY28" fmla="*/ 2999432 h 5317607"/>
              <a:gd name="connsiteX29" fmla="*/ 4164816 w 5552535"/>
              <a:gd name="connsiteY29" fmla="*/ 3288685 h 5317607"/>
              <a:gd name="connsiteX30" fmla="*/ 4466785 w 5552535"/>
              <a:gd name="connsiteY30" fmla="*/ 2999432 h 5317607"/>
              <a:gd name="connsiteX31" fmla="*/ 4164816 w 5552535"/>
              <a:gd name="connsiteY31" fmla="*/ 2710179 h 5317607"/>
              <a:gd name="connsiteX32" fmla="*/ 5317806 w 5552535"/>
              <a:gd name="connsiteY32" fmla="*/ 0 h 5317607"/>
              <a:gd name="connsiteX33" fmla="*/ 5550005 w 5552535"/>
              <a:gd name="connsiteY33" fmla="*/ 232199 h 5317607"/>
              <a:gd name="connsiteX34" fmla="*/ 5550005 w 5552535"/>
              <a:gd name="connsiteY34" fmla="*/ 237063 h 5317607"/>
              <a:gd name="connsiteX35" fmla="*/ 5552535 w 5552535"/>
              <a:gd name="connsiteY35" fmla="*/ 312497 h 5317607"/>
              <a:gd name="connsiteX36" fmla="*/ 5017514 w 5552535"/>
              <a:gd name="connsiteY36" fmla="*/ 1178257 h 5317607"/>
              <a:gd name="connsiteX37" fmla="*/ 3856871 w 5552535"/>
              <a:gd name="connsiteY37" fmla="*/ 1406217 h 5317607"/>
              <a:gd name="connsiteX38" fmla="*/ 3038094 w 5552535"/>
              <a:gd name="connsiteY38" fmla="*/ 2244835 h 5317607"/>
              <a:gd name="connsiteX39" fmla="*/ 3037736 w 5552535"/>
              <a:gd name="connsiteY39" fmla="*/ 2257150 h 5317607"/>
              <a:gd name="connsiteX40" fmla="*/ 3072559 w 5552535"/>
              <a:gd name="connsiteY40" fmla="*/ 2248762 h 5317607"/>
              <a:gd name="connsiteX41" fmla="*/ 3641919 w 5552535"/>
              <a:gd name="connsiteY41" fmla="*/ 1938923 h 5317607"/>
              <a:gd name="connsiteX42" fmla="*/ 4053087 w 5552535"/>
              <a:gd name="connsiteY42" fmla="*/ 1838022 h 5317607"/>
              <a:gd name="connsiteX43" fmla="*/ 4451805 w 5552535"/>
              <a:gd name="connsiteY43" fmla="*/ 1953939 h 5317607"/>
              <a:gd name="connsiteX44" fmla="*/ 5503665 w 5552535"/>
              <a:gd name="connsiteY44" fmla="*/ 3681406 h 5317607"/>
              <a:gd name="connsiteX45" fmla="*/ 5386847 w 5552535"/>
              <a:gd name="connsiteY45" fmla="*/ 5005965 h 5317607"/>
              <a:gd name="connsiteX46" fmla="*/ 4323237 w 5552535"/>
              <a:gd name="connsiteY46" fmla="*/ 5041128 h 5317607"/>
              <a:gd name="connsiteX47" fmla="*/ 3850894 w 5552535"/>
              <a:gd name="connsiteY47" fmla="*/ 4575658 h 5317607"/>
              <a:gd name="connsiteX48" fmla="*/ 1777058 w 5552535"/>
              <a:gd name="connsiteY48" fmla="*/ 4503941 h 5317607"/>
              <a:gd name="connsiteX49" fmla="*/ 1111937 w 5552535"/>
              <a:gd name="connsiteY49" fmla="*/ 5133625 h 5317607"/>
              <a:gd name="connsiteX50" fmla="*/ 131513 w 5552535"/>
              <a:gd name="connsiteY50" fmla="*/ 4945986 h 5317607"/>
              <a:gd name="connsiteX51" fmla="*/ 469809 w 5552535"/>
              <a:gd name="connsiteY51" fmla="*/ 2611351 h 5317607"/>
              <a:gd name="connsiteX52" fmla="*/ 1154190 w 5552535"/>
              <a:gd name="connsiteY52" fmla="*/ 1926969 h 5317607"/>
              <a:gd name="connsiteX53" fmla="*/ 1920494 w 5552535"/>
              <a:gd name="connsiteY53" fmla="*/ 1957964 h 5317607"/>
              <a:gd name="connsiteX54" fmla="*/ 2555357 w 5552535"/>
              <a:gd name="connsiteY54" fmla="*/ 2274813 h 5317607"/>
              <a:gd name="connsiteX55" fmla="*/ 2571098 w 5552535"/>
              <a:gd name="connsiteY55" fmla="*/ 2276828 h 5317607"/>
              <a:gd name="connsiteX56" fmla="*/ 2571930 w 5552535"/>
              <a:gd name="connsiteY56" fmla="*/ 2274717 h 5317607"/>
              <a:gd name="connsiteX57" fmla="*/ 3540111 w 5552535"/>
              <a:gd name="connsiteY57" fmla="*/ 993842 h 5317607"/>
              <a:gd name="connsiteX58" fmla="*/ 4497084 w 5552535"/>
              <a:gd name="connsiteY58" fmla="*/ 881565 h 5317607"/>
              <a:gd name="connsiteX59" fmla="*/ 5080744 w 5552535"/>
              <a:gd name="connsiteY59" fmla="*/ 249266 h 5317607"/>
              <a:gd name="connsiteX60" fmla="*/ 5086774 w 5552535"/>
              <a:gd name="connsiteY60" fmla="*/ 248637 h 5317607"/>
              <a:gd name="connsiteX61" fmla="*/ 5085607 w 5552535"/>
              <a:gd name="connsiteY61" fmla="*/ 237063 h 5317607"/>
              <a:gd name="connsiteX62" fmla="*/ 5085607 w 5552535"/>
              <a:gd name="connsiteY62" fmla="*/ 232199 h 5317607"/>
              <a:gd name="connsiteX63" fmla="*/ 5317806 w 5552535"/>
              <a:gd name="connsiteY63" fmla="*/ 0 h 531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552535" h="5317607">
                <a:moveTo>
                  <a:pt x="4163507" y="3631378"/>
                </a:moveTo>
                <a:cubicBezTo>
                  <a:pt x="3996734" y="3631378"/>
                  <a:pt x="3861538" y="3763663"/>
                  <a:pt x="3861538" y="3926844"/>
                </a:cubicBezTo>
                <a:cubicBezTo>
                  <a:pt x="3861538" y="4090025"/>
                  <a:pt x="3996734" y="4222310"/>
                  <a:pt x="4163507" y="4222310"/>
                </a:cubicBezTo>
                <a:cubicBezTo>
                  <a:pt x="4330280" y="4222310"/>
                  <a:pt x="4465476" y="4090025"/>
                  <a:pt x="4465476" y="3926844"/>
                </a:cubicBezTo>
                <a:cubicBezTo>
                  <a:pt x="4465476" y="3763663"/>
                  <a:pt x="4330280" y="3631378"/>
                  <a:pt x="4163507" y="3631378"/>
                </a:cubicBezTo>
                <a:close/>
                <a:moveTo>
                  <a:pt x="3693451" y="3177167"/>
                </a:moveTo>
                <a:cubicBezTo>
                  <a:pt x="3526678" y="3177167"/>
                  <a:pt x="3391482" y="3307474"/>
                  <a:pt x="3391482" y="3468216"/>
                </a:cubicBezTo>
                <a:cubicBezTo>
                  <a:pt x="3391482" y="3628958"/>
                  <a:pt x="3526678" y="3759265"/>
                  <a:pt x="3693451" y="3759265"/>
                </a:cubicBezTo>
                <a:cubicBezTo>
                  <a:pt x="3860224" y="3759265"/>
                  <a:pt x="3995420" y="3628958"/>
                  <a:pt x="3995420" y="3468216"/>
                </a:cubicBezTo>
                <a:cubicBezTo>
                  <a:pt x="3995420" y="3307474"/>
                  <a:pt x="3860224" y="3177167"/>
                  <a:pt x="3693451" y="3177167"/>
                </a:cubicBezTo>
                <a:close/>
                <a:moveTo>
                  <a:pt x="4627587" y="3171191"/>
                </a:moveTo>
                <a:cubicBezTo>
                  <a:pt x="4460814" y="3171191"/>
                  <a:pt x="4325618" y="3303476"/>
                  <a:pt x="4325618" y="3466657"/>
                </a:cubicBezTo>
                <a:cubicBezTo>
                  <a:pt x="4325618" y="3629838"/>
                  <a:pt x="4460814" y="3762123"/>
                  <a:pt x="4627587" y="3762123"/>
                </a:cubicBezTo>
                <a:cubicBezTo>
                  <a:pt x="4794360" y="3762123"/>
                  <a:pt x="4929556" y="3629838"/>
                  <a:pt x="4929556" y="3466657"/>
                </a:cubicBezTo>
                <a:cubicBezTo>
                  <a:pt x="4929556" y="3303476"/>
                  <a:pt x="4794360" y="3171191"/>
                  <a:pt x="4627587" y="3171191"/>
                </a:cubicBezTo>
                <a:close/>
                <a:moveTo>
                  <a:pt x="1155506" y="2776742"/>
                </a:moveTo>
                <a:lnTo>
                  <a:pt x="1155506" y="3229739"/>
                </a:lnTo>
                <a:lnTo>
                  <a:pt x="696533" y="3229739"/>
                </a:lnTo>
                <a:lnTo>
                  <a:pt x="696533" y="3698335"/>
                </a:lnTo>
                <a:lnTo>
                  <a:pt x="1155506" y="3698335"/>
                </a:lnTo>
                <a:lnTo>
                  <a:pt x="1155506" y="4163283"/>
                </a:lnTo>
                <a:lnTo>
                  <a:pt x="1624102" y="4163283"/>
                </a:lnTo>
                <a:lnTo>
                  <a:pt x="1624102" y="3698335"/>
                </a:lnTo>
                <a:lnTo>
                  <a:pt x="2083073" y="3698335"/>
                </a:lnTo>
                <a:lnTo>
                  <a:pt x="2083073" y="3229739"/>
                </a:lnTo>
                <a:lnTo>
                  <a:pt x="1624102" y="3229739"/>
                </a:lnTo>
                <a:lnTo>
                  <a:pt x="1624102" y="2776742"/>
                </a:lnTo>
                <a:close/>
                <a:moveTo>
                  <a:pt x="4164816" y="2710179"/>
                </a:moveTo>
                <a:cubicBezTo>
                  <a:pt x="3998043" y="2710179"/>
                  <a:pt x="3862847" y="2839682"/>
                  <a:pt x="3862847" y="2999432"/>
                </a:cubicBezTo>
                <a:cubicBezTo>
                  <a:pt x="3862847" y="3159182"/>
                  <a:pt x="3998043" y="3288685"/>
                  <a:pt x="4164816" y="3288685"/>
                </a:cubicBezTo>
                <a:cubicBezTo>
                  <a:pt x="4331589" y="3288685"/>
                  <a:pt x="4466785" y="3159182"/>
                  <a:pt x="4466785" y="2999432"/>
                </a:cubicBezTo>
                <a:cubicBezTo>
                  <a:pt x="4466785" y="2839682"/>
                  <a:pt x="4331589" y="2710179"/>
                  <a:pt x="4164816" y="2710179"/>
                </a:cubicBezTo>
                <a:close/>
                <a:moveTo>
                  <a:pt x="5317806" y="0"/>
                </a:moveTo>
                <a:cubicBezTo>
                  <a:pt x="5446046" y="0"/>
                  <a:pt x="5550005" y="103959"/>
                  <a:pt x="5550005" y="232199"/>
                </a:cubicBezTo>
                <a:lnTo>
                  <a:pt x="5550005" y="237063"/>
                </a:lnTo>
                <a:cubicBezTo>
                  <a:pt x="5550848" y="262208"/>
                  <a:pt x="5551692" y="287352"/>
                  <a:pt x="5552535" y="312497"/>
                </a:cubicBezTo>
                <a:cubicBezTo>
                  <a:pt x="5541997" y="600273"/>
                  <a:pt x="5212576" y="1090814"/>
                  <a:pt x="5017514" y="1178257"/>
                </a:cubicBezTo>
                <a:cubicBezTo>
                  <a:pt x="4404591" y="1453020"/>
                  <a:pt x="4209705" y="1367520"/>
                  <a:pt x="3856871" y="1406217"/>
                </a:cubicBezTo>
                <a:cubicBezTo>
                  <a:pt x="3059403" y="1577226"/>
                  <a:pt x="3067076" y="2214876"/>
                  <a:pt x="3038094" y="2244835"/>
                </a:cubicBezTo>
                <a:cubicBezTo>
                  <a:pt x="3037975" y="2248940"/>
                  <a:pt x="3037855" y="2253045"/>
                  <a:pt x="3037736" y="2257150"/>
                </a:cubicBezTo>
                <a:lnTo>
                  <a:pt x="3072559" y="2248762"/>
                </a:lnTo>
                <a:cubicBezTo>
                  <a:pt x="3371915" y="2159926"/>
                  <a:pt x="3574153" y="1970983"/>
                  <a:pt x="3641919" y="1938923"/>
                </a:cubicBezTo>
                <a:cubicBezTo>
                  <a:pt x="3727557" y="1923982"/>
                  <a:pt x="3863759" y="1840372"/>
                  <a:pt x="4053087" y="1838022"/>
                </a:cubicBezTo>
                <a:cubicBezTo>
                  <a:pt x="4166683" y="1836612"/>
                  <a:pt x="4299405" y="1864456"/>
                  <a:pt x="4451805" y="1953939"/>
                </a:cubicBezTo>
                <a:cubicBezTo>
                  <a:pt x="5180935" y="2450075"/>
                  <a:pt x="5330347" y="3095624"/>
                  <a:pt x="5503665" y="3681406"/>
                </a:cubicBezTo>
                <a:cubicBezTo>
                  <a:pt x="5577827" y="4104414"/>
                  <a:pt x="5535774" y="4833133"/>
                  <a:pt x="5386847" y="5005965"/>
                </a:cubicBezTo>
                <a:cubicBezTo>
                  <a:pt x="4867379" y="5603126"/>
                  <a:pt x="4467669" y="5170618"/>
                  <a:pt x="4323237" y="5041128"/>
                </a:cubicBezTo>
                <a:lnTo>
                  <a:pt x="3850894" y="4575658"/>
                </a:lnTo>
                <a:cubicBezTo>
                  <a:pt x="2940444" y="3768951"/>
                  <a:pt x="1886915" y="4357158"/>
                  <a:pt x="1777058" y="4503941"/>
                </a:cubicBezTo>
                <a:cubicBezTo>
                  <a:pt x="1529453" y="4703876"/>
                  <a:pt x="1347590" y="4939667"/>
                  <a:pt x="1111937" y="5133625"/>
                </a:cubicBezTo>
                <a:cubicBezTo>
                  <a:pt x="992846" y="5187413"/>
                  <a:pt x="651466" y="5614913"/>
                  <a:pt x="131513" y="4945986"/>
                </a:cubicBezTo>
                <a:cubicBezTo>
                  <a:pt x="-54545" y="4568198"/>
                  <a:pt x="-121074" y="3640575"/>
                  <a:pt x="469809" y="2611351"/>
                </a:cubicBezTo>
                <a:cubicBezTo>
                  <a:pt x="589338" y="2426518"/>
                  <a:pt x="987286" y="1986734"/>
                  <a:pt x="1154190" y="1926969"/>
                </a:cubicBezTo>
                <a:cubicBezTo>
                  <a:pt x="1415601" y="1773943"/>
                  <a:pt x="1790565" y="1871931"/>
                  <a:pt x="1920494" y="1957964"/>
                </a:cubicBezTo>
                <a:cubicBezTo>
                  <a:pt x="2148613" y="2142146"/>
                  <a:pt x="2361790" y="2237055"/>
                  <a:pt x="2555357" y="2274813"/>
                </a:cubicBezTo>
                <a:lnTo>
                  <a:pt x="2571098" y="2276828"/>
                </a:lnTo>
                <a:lnTo>
                  <a:pt x="2571930" y="2274717"/>
                </a:lnTo>
                <a:cubicBezTo>
                  <a:pt x="2627146" y="2214305"/>
                  <a:pt x="2494676" y="1416974"/>
                  <a:pt x="3540111" y="993842"/>
                </a:cubicBezTo>
                <a:cubicBezTo>
                  <a:pt x="3866644" y="899459"/>
                  <a:pt x="4267874" y="939189"/>
                  <a:pt x="4497084" y="881565"/>
                </a:cubicBezTo>
                <a:cubicBezTo>
                  <a:pt x="4726294" y="823941"/>
                  <a:pt x="5016704" y="691874"/>
                  <a:pt x="5080744" y="249266"/>
                </a:cubicBezTo>
                <a:lnTo>
                  <a:pt x="5086774" y="248637"/>
                </a:lnTo>
                <a:lnTo>
                  <a:pt x="5085607" y="237063"/>
                </a:lnTo>
                <a:lnTo>
                  <a:pt x="5085607" y="232199"/>
                </a:lnTo>
                <a:cubicBezTo>
                  <a:pt x="5085607" y="103959"/>
                  <a:pt x="5189566" y="0"/>
                  <a:pt x="5317806" y="0"/>
                </a:cubicBezTo>
                <a:close/>
              </a:path>
            </a:pathLst>
          </a:custGeom>
          <a:solidFill>
            <a:schemeClr val="bg1"/>
          </a:solidFill>
          <a:ln>
            <a:noFill/>
          </a:ln>
        </p:spPr>
        <p:txBody>
          <a:bodyPr lIns="0" tIns="0" rIns="0" bIns="0" rtlCol="0" anchor="ctr"/>
          <a:lstStyle/>
          <a:p>
            <a:pPr algn="ctr"/>
            <a:endParaRPr lang="es-SV" sz="900"/>
          </a:p>
        </p:txBody>
      </p:sp>
      <p:sp>
        <p:nvSpPr>
          <p:cNvPr id="14" name="Forma libre 23"/>
          <p:cNvSpPr>
            <a:spLocks noChangeAspect="1"/>
          </p:cNvSpPr>
          <p:nvPr/>
        </p:nvSpPr>
        <p:spPr>
          <a:xfrm>
            <a:off x="6694694" y="1889319"/>
            <a:ext cx="200449" cy="268222"/>
          </a:xfrm>
          <a:custGeom>
            <a:avLst/>
            <a:gdLst>
              <a:gd name="connsiteX0" fmla="*/ 668740 w 1895365"/>
              <a:gd name="connsiteY0" fmla="*/ 1883391 h 2169994"/>
              <a:gd name="connsiteX1" fmla="*/ 573206 w 1895365"/>
              <a:gd name="connsiteY1" fmla="*/ 1981200 h 2169994"/>
              <a:gd name="connsiteX2" fmla="*/ 668740 w 1895365"/>
              <a:gd name="connsiteY2" fmla="*/ 2079009 h 2169994"/>
              <a:gd name="connsiteX3" fmla="*/ 764274 w 1895365"/>
              <a:gd name="connsiteY3" fmla="*/ 1981200 h 2169994"/>
              <a:gd name="connsiteX4" fmla="*/ 668740 w 1895365"/>
              <a:gd name="connsiteY4" fmla="*/ 1883391 h 2169994"/>
              <a:gd name="connsiteX5" fmla="*/ 1516614 w 1895365"/>
              <a:gd name="connsiteY5" fmla="*/ 1034635 h 2169994"/>
              <a:gd name="connsiteX6" fmla="*/ 1895365 w 1895365"/>
              <a:gd name="connsiteY6" fmla="*/ 1225267 h 2169994"/>
              <a:gd name="connsiteX7" fmla="*/ 1895365 w 1895365"/>
              <a:gd name="connsiteY7" fmla="*/ 1358709 h 2169994"/>
              <a:gd name="connsiteX8" fmla="*/ 1711877 w 1895365"/>
              <a:gd name="connsiteY8" fmla="*/ 1542197 h 2169994"/>
              <a:gd name="connsiteX9" fmla="*/ 631586 w 1895365"/>
              <a:gd name="connsiteY9" fmla="*/ 1542197 h 2169994"/>
              <a:gd name="connsiteX10" fmla="*/ 448098 w 1895365"/>
              <a:gd name="connsiteY10" fmla="*/ 1358709 h 2169994"/>
              <a:gd name="connsiteX11" fmla="*/ 448098 w 1895365"/>
              <a:gd name="connsiteY11" fmla="*/ 1225267 h 2169994"/>
              <a:gd name="connsiteX12" fmla="*/ 829229 w 1895365"/>
              <a:gd name="connsiteY12" fmla="*/ 1034636 h 2169994"/>
              <a:gd name="connsiteX13" fmla="*/ 1516614 w 1895365"/>
              <a:gd name="connsiteY13" fmla="*/ 1034635 h 2169994"/>
              <a:gd name="connsiteX14" fmla="*/ 1895365 w 1895365"/>
              <a:gd name="connsiteY14" fmla="*/ 855260 h 2169994"/>
              <a:gd name="connsiteX15" fmla="*/ 1895365 w 1895365"/>
              <a:gd name="connsiteY15" fmla="*/ 1137314 h 2169994"/>
              <a:gd name="connsiteX16" fmla="*/ 1601936 w 1895365"/>
              <a:gd name="connsiteY16" fmla="*/ 996287 h 2169994"/>
              <a:gd name="connsiteX17" fmla="*/ 448098 w 1895365"/>
              <a:gd name="connsiteY17" fmla="*/ 855260 h 2169994"/>
              <a:gd name="connsiteX18" fmla="*/ 741528 w 1895365"/>
              <a:gd name="connsiteY18" fmla="*/ 996287 h 2169994"/>
              <a:gd name="connsiteX19" fmla="*/ 448098 w 1895365"/>
              <a:gd name="connsiteY19" fmla="*/ 1137314 h 2169994"/>
              <a:gd name="connsiteX20" fmla="*/ 632642 w 1895365"/>
              <a:gd name="connsiteY20" fmla="*/ 623497 h 2169994"/>
              <a:gd name="connsiteX21" fmla="*/ 1710821 w 1895365"/>
              <a:gd name="connsiteY21" fmla="*/ 623497 h 2169994"/>
              <a:gd name="connsiteX22" fmla="*/ 1895365 w 1895365"/>
              <a:gd name="connsiteY22" fmla="*/ 781847 h 2169994"/>
              <a:gd name="connsiteX23" fmla="*/ 1187711 w 1895365"/>
              <a:gd name="connsiteY23" fmla="*/ 1087841 h 2169994"/>
              <a:gd name="connsiteX24" fmla="*/ 452860 w 1895365"/>
              <a:gd name="connsiteY24" fmla="*/ 777084 h 2169994"/>
              <a:gd name="connsiteX25" fmla="*/ 632642 w 1895365"/>
              <a:gd name="connsiteY25" fmla="*/ 623497 h 2169994"/>
              <a:gd name="connsiteX26" fmla="*/ 577755 w 1895365"/>
              <a:gd name="connsiteY26" fmla="*/ 68238 h 2169994"/>
              <a:gd name="connsiteX27" fmla="*/ 545910 w 1895365"/>
              <a:gd name="connsiteY27" fmla="*/ 100083 h 2169994"/>
              <a:gd name="connsiteX28" fmla="*/ 577755 w 1895365"/>
              <a:gd name="connsiteY28" fmla="*/ 131928 h 2169994"/>
              <a:gd name="connsiteX29" fmla="*/ 759725 w 1895365"/>
              <a:gd name="connsiteY29" fmla="*/ 131928 h 2169994"/>
              <a:gd name="connsiteX30" fmla="*/ 791570 w 1895365"/>
              <a:gd name="connsiteY30" fmla="*/ 100083 h 2169994"/>
              <a:gd name="connsiteX31" fmla="*/ 759725 w 1895365"/>
              <a:gd name="connsiteY31" fmla="*/ 68238 h 2169994"/>
              <a:gd name="connsiteX32" fmla="*/ 209266 w 1895365"/>
              <a:gd name="connsiteY32" fmla="*/ 59140 h 2169994"/>
              <a:gd name="connsiteX33" fmla="*/ 172872 w 1895365"/>
              <a:gd name="connsiteY33" fmla="*/ 100084 h 2169994"/>
              <a:gd name="connsiteX34" fmla="*/ 209266 w 1895365"/>
              <a:gd name="connsiteY34" fmla="*/ 141028 h 2169994"/>
              <a:gd name="connsiteX35" fmla="*/ 245660 w 1895365"/>
              <a:gd name="connsiteY35" fmla="*/ 100084 h 2169994"/>
              <a:gd name="connsiteX36" fmla="*/ 209266 w 1895365"/>
              <a:gd name="connsiteY36" fmla="*/ 59140 h 2169994"/>
              <a:gd name="connsiteX37" fmla="*/ 154679 w 1895365"/>
              <a:gd name="connsiteY37" fmla="*/ 0 h 2169994"/>
              <a:gd name="connsiteX38" fmla="*/ 1182800 w 1895365"/>
              <a:gd name="connsiteY38" fmla="*/ 0 h 2169994"/>
              <a:gd name="connsiteX39" fmla="*/ 1337479 w 1895365"/>
              <a:gd name="connsiteY39" fmla="*/ 154679 h 2169994"/>
              <a:gd name="connsiteX40" fmla="*/ 1337479 w 1895365"/>
              <a:gd name="connsiteY40" fmla="*/ 541361 h 2169994"/>
              <a:gd name="connsiteX41" fmla="*/ 1246495 w 1895365"/>
              <a:gd name="connsiteY41" fmla="*/ 541361 h 2169994"/>
              <a:gd name="connsiteX42" fmla="*/ 1246495 w 1895365"/>
              <a:gd name="connsiteY42" fmla="*/ 247571 h 2169994"/>
              <a:gd name="connsiteX43" fmla="*/ 1207865 w 1895365"/>
              <a:gd name="connsiteY43" fmla="*/ 208941 h 2169994"/>
              <a:gd name="connsiteX44" fmla="*/ 125066 w 1895365"/>
              <a:gd name="connsiteY44" fmla="*/ 208941 h 2169994"/>
              <a:gd name="connsiteX45" fmla="*/ 86436 w 1895365"/>
              <a:gd name="connsiteY45" fmla="*/ 247571 h 2169994"/>
              <a:gd name="connsiteX46" fmla="*/ 86436 w 1895365"/>
              <a:gd name="connsiteY46" fmla="*/ 1753776 h 2169994"/>
              <a:gd name="connsiteX47" fmla="*/ 125066 w 1895365"/>
              <a:gd name="connsiteY47" fmla="*/ 1792406 h 2169994"/>
              <a:gd name="connsiteX48" fmla="*/ 1207865 w 1895365"/>
              <a:gd name="connsiteY48" fmla="*/ 1792406 h 2169994"/>
              <a:gd name="connsiteX49" fmla="*/ 1246495 w 1895365"/>
              <a:gd name="connsiteY49" fmla="*/ 1753776 h 2169994"/>
              <a:gd name="connsiteX50" fmla="*/ 1246495 w 1895365"/>
              <a:gd name="connsiteY50" fmla="*/ 1624083 h 2169994"/>
              <a:gd name="connsiteX51" fmla="*/ 1337479 w 1895365"/>
              <a:gd name="connsiteY51" fmla="*/ 1624083 h 2169994"/>
              <a:gd name="connsiteX52" fmla="*/ 1337479 w 1895365"/>
              <a:gd name="connsiteY52" fmla="*/ 2015315 h 2169994"/>
              <a:gd name="connsiteX53" fmla="*/ 1182800 w 1895365"/>
              <a:gd name="connsiteY53" fmla="*/ 2169994 h 2169994"/>
              <a:gd name="connsiteX54" fmla="*/ 154679 w 1895365"/>
              <a:gd name="connsiteY54" fmla="*/ 2169994 h 2169994"/>
              <a:gd name="connsiteX55" fmla="*/ 0 w 1895365"/>
              <a:gd name="connsiteY55" fmla="*/ 2015315 h 2169994"/>
              <a:gd name="connsiteX56" fmla="*/ 0 w 1895365"/>
              <a:gd name="connsiteY56" fmla="*/ 154679 h 2169994"/>
              <a:gd name="connsiteX57" fmla="*/ 154679 w 1895365"/>
              <a:gd name="connsiteY57" fmla="*/ 0 h 216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5365" h="2169994">
                <a:moveTo>
                  <a:pt x="668740" y="1883391"/>
                </a:moveTo>
                <a:cubicBezTo>
                  <a:pt x="615978" y="1883391"/>
                  <a:pt x="573206" y="1927182"/>
                  <a:pt x="573206" y="1981200"/>
                </a:cubicBezTo>
                <a:cubicBezTo>
                  <a:pt x="573206" y="2035218"/>
                  <a:pt x="615978" y="2079009"/>
                  <a:pt x="668740" y="2079009"/>
                </a:cubicBezTo>
                <a:cubicBezTo>
                  <a:pt x="721502" y="2079009"/>
                  <a:pt x="764274" y="2035218"/>
                  <a:pt x="764274" y="1981200"/>
                </a:cubicBezTo>
                <a:cubicBezTo>
                  <a:pt x="764274" y="1927182"/>
                  <a:pt x="721502" y="1883391"/>
                  <a:pt x="668740" y="1883391"/>
                </a:cubicBezTo>
                <a:close/>
                <a:moveTo>
                  <a:pt x="1516614" y="1034635"/>
                </a:moveTo>
                <a:cubicBezTo>
                  <a:pt x="1670339" y="1120360"/>
                  <a:pt x="1857265" y="1192985"/>
                  <a:pt x="1895365" y="1225267"/>
                </a:cubicBezTo>
                <a:lnTo>
                  <a:pt x="1895365" y="1358709"/>
                </a:lnTo>
                <a:cubicBezTo>
                  <a:pt x="1895365" y="1460047"/>
                  <a:pt x="1813215" y="1542197"/>
                  <a:pt x="1711877" y="1542197"/>
                </a:cubicBezTo>
                <a:lnTo>
                  <a:pt x="631586" y="1542197"/>
                </a:lnTo>
                <a:cubicBezTo>
                  <a:pt x="530248" y="1542197"/>
                  <a:pt x="448098" y="1460047"/>
                  <a:pt x="448098" y="1358709"/>
                </a:cubicBezTo>
                <a:lnTo>
                  <a:pt x="448098" y="1225267"/>
                </a:lnTo>
                <a:cubicBezTo>
                  <a:pt x="636216" y="1131072"/>
                  <a:pt x="727891" y="1075117"/>
                  <a:pt x="829229" y="1034636"/>
                </a:cubicBezTo>
                <a:cubicBezTo>
                  <a:pt x="1241713" y="1287048"/>
                  <a:pt x="1404168" y="1060829"/>
                  <a:pt x="1516614" y="1034635"/>
                </a:cubicBezTo>
                <a:close/>
                <a:moveTo>
                  <a:pt x="1895365" y="855260"/>
                </a:moveTo>
                <a:lnTo>
                  <a:pt x="1895365" y="1137314"/>
                </a:lnTo>
                <a:lnTo>
                  <a:pt x="1601936" y="996287"/>
                </a:lnTo>
                <a:close/>
                <a:moveTo>
                  <a:pt x="448098" y="855260"/>
                </a:moveTo>
                <a:lnTo>
                  <a:pt x="741528" y="996287"/>
                </a:lnTo>
                <a:lnTo>
                  <a:pt x="448098" y="1137314"/>
                </a:lnTo>
                <a:close/>
                <a:moveTo>
                  <a:pt x="632642" y="623497"/>
                </a:moveTo>
                <a:lnTo>
                  <a:pt x="1710821" y="623497"/>
                </a:lnTo>
                <a:cubicBezTo>
                  <a:pt x="1812742" y="623497"/>
                  <a:pt x="1881078" y="687070"/>
                  <a:pt x="1895365" y="781847"/>
                </a:cubicBezTo>
                <a:cubicBezTo>
                  <a:pt x="1655779" y="863207"/>
                  <a:pt x="1419000" y="1057282"/>
                  <a:pt x="1187711" y="1087841"/>
                </a:cubicBezTo>
                <a:cubicBezTo>
                  <a:pt x="1035004" y="1108876"/>
                  <a:pt x="585854" y="832250"/>
                  <a:pt x="452860" y="777084"/>
                </a:cubicBezTo>
                <a:cubicBezTo>
                  <a:pt x="448098" y="732313"/>
                  <a:pt x="511671" y="621115"/>
                  <a:pt x="632642" y="623497"/>
                </a:cubicBezTo>
                <a:close/>
                <a:moveTo>
                  <a:pt x="577755" y="68238"/>
                </a:moveTo>
                <a:cubicBezTo>
                  <a:pt x="560167" y="68238"/>
                  <a:pt x="545910" y="82495"/>
                  <a:pt x="545910" y="100083"/>
                </a:cubicBezTo>
                <a:cubicBezTo>
                  <a:pt x="545910" y="117671"/>
                  <a:pt x="560167" y="131928"/>
                  <a:pt x="577755" y="131928"/>
                </a:cubicBezTo>
                <a:lnTo>
                  <a:pt x="759725" y="131928"/>
                </a:lnTo>
                <a:cubicBezTo>
                  <a:pt x="777313" y="131928"/>
                  <a:pt x="791570" y="117671"/>
                  <a:pt x="791570" y="100083"/>
                </a:cubicBezTo>
                <a:cubicBezTo>
                  <a:pt x="791570" y="82495"/>
                  <a:pt x="777313" y="68238"/>
                  <a:pt x="759725" y="68238"/>
                </a:cubicBezTo>
                <a:close/>
                <a:moveTo>
                  <a:pt x="209266" y="59140"/>
                </a:moveTo>
                <a:cubicBezTo>
                  <a:pt x="189166" y="59140"/>
                  <a:pt x="172872" y="77471"/>
                  <a:pt x="172872" y="100084"/>
                </a:cubicBezTo>
                <a:cubicBezTo>
                  <a:pt x="172872" y="122697"/>
                  <a:pt x="189166" y="141028"/>
                  <a:pt x="209266" y="141028"/>
                </a:cubicBezTo>
                <a:cubicBezTo>
                  <a:pt x="229366" y="141028"/>
                  <a:pt x="245660" y="122697"/>
                  <a:pt x="245660" y="100084"/>
                </a:cubicBezTo>
                <a:cubicBezTo>
                  <a:pt x="245660" y="77471"/>
                  <a:pt x="229366" y="59140"/>
                  <a:pt x="209266" y="59140"/>
                </a:cubicBezTo>
                <a:close/>
                <a:moveTo>
                  <a:pt x="154679" y="0"/>
                </a:moveTo>
                <a:lnTo>
                  <a:pt x="1182800" y="0"/>
                </a:lnTo>
                <a:cubicBezTo>
                  <a:pt x="1268227" y="0"/>
                  <a:pt x="1337479" y="69252"/>
                  <a:pt x="1337479" y="154679"/>
                </a:cubicBezTo>
                <a:lnTo>
                  <a:pt x="1337479" y="541361"/>
                </a:lnTo>
                <a:lnTo>
                  <a:pt x="1246495" y="541361"/>
                </a:lnTo>
                <a:lnTo>
                  <a:pt x="1246495" y="247571"/>
                </a:lnTo>
                <a:cubicBezTo>
                  <a:pt x="1246495" y="226236"/>
                  <a:pt x="1229200" y="208941"/>
                  <a:pt x="1207865" y="208941"/>
                </a:cubicBezTo>
                <a:lnTo>
                  <a:pt x="125066" y="208941"/>
                </a:lnTo>
                <a:cubicBezTo>
                  <a:pt x="103731" y="208941"/>
                  <a:pt x="86436" y="226236"/>
                  <a:pt x="86436" y="247571"/>
                </a:cubicBezTo>
                <a:lnTo>
                  <a:pt x="86436" y="1753776"/>
                </a:lnTo>
                <a:cubicBezTo>
                  <a:pt x="86436" y="1775111"/>
                  <a:pt x="103731" y="1792406"/>
                  <a:pt x="125066" y="1792406"/>
                </a:cubicBezTo>
                <a:lnTo>
                  <a:pt x="1207865" y="1792406"/>
                </a:lnTo>
                <a:cubicBezTo>
                  <a:pt x="1229200" y="1792406"/>
                  <a:pt x="1246495" y="1775111"/>
                  <a:pt x="1246495" y="1753776"/>
                </a:cubicBezTo>
                <a:lnTo>
                  <a:pt x="1246495" y="1624083"/>
                </a:lnTo>
                <a:lnTo>
                  <a:pt x="1337479" y="1624083"/>
                </a:lnTo>
                <a:lnTo>
                  <a:pt x="1337479" y="2015315"/>
                </a:lnTo>
                <a:cubicBezTo>
                  <a:pt x="1337479" y="2100742"/>
                  <a:pt x="1268227" y="2169994"/>
                  <a:pt x="1182800" y="2169994"/>
                </a:cubicBezTo>
                <a:lnTo>
                  <a:pt x="154679" y="2169994"/>
                </a:lnTo>
                <a:cubicBezTo>
                  <a:pt x="69252" y="2169994"/>
                  <a:pt x="0" y="2100742"/>
                  <a:pt x="0" y="2015315"/>
                </a:cubicBezTo>
                <a:lnTo>
                  <a:pt x="0" y="154679"/>
                </a:lnTo>
                <a:cubicBezTo>
                  <a:pt x="0" y="69252"/>
                  <a:pt x="69252" y="0"/>
                  <a:pt x="154679" y="0"/>
                </a:cubicBezTo>
                <a:close/>
              </a:path>
            </a:pathLst>
          </a:custGeom>
          <a:solidFill>
            <a:schemeClr val="bg1"/>
          </a:solidFill>
          <a:ln>
            <a:noFill/>
          </a:ln>
        </p:spPr>
        <p:txBody>
          <a:bodyPr lIns="0" tIns="0" rIns="0" bIns="0" rtlCol="0" anchor="ctr"/>
          <a:lstStyle/>
          <a:p>
            <a:pPr algn="ctr"/>
            <a:endParaRPr lang="es-SV" sz="900"/>
          </a:p>
        </p:txBody>
      </p:sp>
      <p:sp>
        <p:nvSpPr>
          <p:cNvPr id="15" name="Forma libre 55"/>
          <p:cNvSpPr>
            <a:spLocks noChangeAspect="1"/>
          </p:cNvSpPr>
          <p:nvPr/>
        </p:nvSpPr>
        <p:spPr>
          <a:xfrm rot="10800000">
            <a:off x="6928181" y="3509021"/>
            <a:ext cx="223666" cy="220191"/>
          </a:xfrm>
          <a:custGeom>
            <a:avLst/>
            <a:gdLst>
              <a:gd name="connsiteX0" fmla="*/ 3562479 w 5245768"/>
              <a:gd name="connsiteY0" fmla="*/ 3691947 h 4614815"/>
              <a:gd name="connsiteX1" fmla="*/ 3713086 w 5245768"/>
              <a:gd name="connsiteY1" fmla="*/ 3541340 h 4614815"/>
              <a:gd name="connsiteX2" fmla="*/ 3713086 w 5245768"/>
              <a:gd name="connsiteY2" fmla="*/ 1952413 h 4614815"/>
              <a:gd name="connsiteX3" fmla="*/ 3714870 w 5245768"/>
              <a:gd name="connsiteY3" fmla="*/ 1953265 h 4614815"/>
              <a:gd name="connsiteX4" fmla="*/ 3446564 w 5245768"/>
              <a:gd name="connsiteY4" fmla="*/ 1045435 h 4614815"/>
              <a:gd name="connsiteX5" fmla="*/ 2691026 w 5245768"/>
              <a:gd name="connsiteY5" fmla="*/ 638776 h 4614815"/>
              <a:gd name="connsiteX6" fmla="*/ 2588955 w 5245768"/>
              <a:gd name="connsiteY6" fmla="*/ 636075 h 4614815"/>
              <a:gd name="connsiteX7" fmla="*/ 2583534 w 5245768"/>
              <a:gd name="connsiteY7" fmla="*/ 634981 h 4614815"/>
              <a:gd name="connsiteX8" fmla="*/ 2452648 w 5245768"/>
              <a:gd name="connsiteY8" fmla="*/ 634981 h 4614815"/>
              <a:gd name="connsiteX9" fmla="*/ 2302041 w 5245768"/>
              <a:gd name="connsiteY9" fmla="*/ 785588 h 4614815"/>
              <a:gd name="connsiteX10" fmla="*/ 2452648 w 5245768"/>
              <a:gd name="connsiteY10" fmla="*/ 936195 h 4614815"/>
              <a:gd name="connsiteX11" fmla="*/ 2583534 w 5245768"/>
              <a:gd name="connsiteY11" fmla="*/ 936195 h 4614815"/>
              <a:gd name="connsiteX12" fmla="*/ 2601240 w 5245768"/>
              <a:gd name="connsiteY12" fmla="*/ 932620 h 4614815"/>
              <a:gd name="connsiteX13" fmla="*/ 2652007 w 5245768"/>
              <a:gd name="connsiteY13" fmla="*/ 930951 h 4614815"/>
              <a:gd name="connsiteX14" fmla="*/ 3227903 w 5245768"/>
              <a:gd name="connsiteY14" fmla="*/ 1211504 h 4614815"/>
              <a:gd name="connsiteX15" fmla="*/ 3409644 w 5245768"/>
              <a:gd name="connsiteY15" fmla="*/ 1993692 h 4614815"/>
              <a:gd name="connsiteX16" fmla="*/ 3411872 w 5245768"/>
              <a:gd name="connsiteY16" fmla="*/ 1994756 h 4614815"/>
              <a:gd name="connsiteX17" fmla="*/ 3411872 w 5245768"/>
              <a:gd name="connsiteY17" fmla="*/ 3541340 h 4614815"/>
              <a:gd name="connsiteX18" fmla="*/ 3562479 w 5245768"/>
              <a:gd name="connsiteY18" fmla="*/ 3691947 h 4614815"/>
              <a:gd name="connsiteX19" fmla="*/ 4174128 w 5245768"/>
              <a:gd name="connsiteY19" fmla="*/ 3850104 h 4614815"/>
              <a:gd name="connsiteX20" fmla="*/ 4781067 w 5245768"/>
              <a:gd name="connsiteY20" fmla="*/ 3243165 h 4614815"/>
              <a:gd name="connsiteX21" fmla="*/ 4781067 w 5245768"/>
              <a:gd name="connsiteY21" fmla="*/ 2355527 h 4614815"/>
              <a:gd name="connsiteX22" fmla="*/ 4174128 w 5245768"/>
              <a:gd name="connsiteY22" fmla="*/ 1748588 h 4614815"/>
              <a:gd name="connsiteX23" fmla="*/ 4154905 w 5245768"/>
              <a:gd name="connsiteY23" fmla="*/ 1748588 h 4614815"/>
              <a:gd name="connsiteX24" fmla="*/ 4154905 w 5245768"/>
              <a:gd name="connsiteY24" fmla="*/ 3850104 h 4614815"/>
              <a:gd name="connsiteX25" fmla="*/ 1555519 w 5245768"/>
              <a:gd name="connsiteY25" fmla="*/ 4614727 h 4614815"/>
              <a:gd name="connsiteX26" fmla="*/ 1429872 w 5245768"/>
              <a:gd name="connsiteY26" fmla="*/ 4604661 h 4614815"/>
              <a:gd name="connsiteX27" fmla="*/ 975689 w 5245768"/>
              <a:gd name="connsiteY27" fmla="*/ 3849141 h 4614815"/>
              <a:gd name="connsiteX28" fmla="*/ 1047111 w 5245768"/>
              <a:gd name="connsiteY28" fmla="*/ 3521679 h 4614815"/>
              <a:gd name="connsiteX29" fmla="*/ 1055880 w 5245768"/>
              <a:gd name="connsiteY29" fmla="*/ 3491764 h 4614815"/>
              <a:gd name="connsiteX30" fmla="*/ 573311 w 5245768"/>
              <a:gd name="connsiteY30" fmla="*/ 3081579 h 4614815"/>
              <a:gd name="connsiteX31" fmla="*/ 562294 w 5245768"/>
              <a:gd name="connsiteY31" fmla="*/ 2230526 h 4614815"/>
              <a:gd name="connsiteX32" fmla="*/ 1644701 w 5245768"/>
              <a:gd name="connsiteY32" fmla="*/ 2230527 h 4614815"/>
              <a:gd name="connsiteX33" fmla="*/ 1644702 w 5245768"/>
              <a:gd name="connsiteY33" fmla="*/ 3081579 h 4614815"/>
              <a:gd name="connsiteX34" fmla="*/ 1230666 w 5245768"/>
              <a:gd name="connsiteY34" fmla="*/ 3449914 h 4614815"/>
              <a:gd name="connsiteX35" fmla="*/ 1177321 w 5245768"/>
              <a:gd name="connsiteY35" fmla="*/ 3499939 h 4614815"/>
              <a:gd name="connsiteX36" fmla="*/ 1172336 w 5245768"/>
              <a:gd name="connsiteY36" fmla="*/ 3522784 h 4614815"/>
              <a:gd name="connsiteX37" fmla="*/ 1124973 w 5245768"/>
              <a:gd name="connsiteY37" fmla="*/ 3832359 h 4614815"/>
              <a:gd name="connsiteX38" fmla="*/ 2065131 w 5245768"/>
              <a:gd name="connsiteY38" fmla="*/ 4364568 h 4614815"/>
              <a:gd name="connsiteX39" fmla="*/ 2137966 w 5245768"/>
              <a:gd name="connsiteY39" fmla="*/ 4331366 h 4614815"/>
              <a:gd name="connsiteX40" fmla="*/ 1380239 w 5245768"/>
              <a:gd name="connsiteY40" fmla="*/ 4331366 h 4614815"/>
              <a:gd name="connsiteX41" fmla="*/ 1380295 w 5245768"/>
              <a:gd name="connsiteY41" fmla="*/ 4318224 h 4614815"/>
              <a:gd name="connsiteX42" fmla="*/ 1254509 w 5245768"/>
              <a:gd name="connsiteY42" fmla="*/ 3824493 h 4614815"/>
              <a:gd name="connsiteX43" fmla="*/ 1288739 w 5245768"/>
              <a:gd name="connsiteY43" fmla="*/ 3731224 h 4614815"/>
              <a:gd name="connsiteX44" fmla="*/ 1344383 w 5245768"/>
              <a:gd name="connsiteY44" fmla="*/ 3679840 h 4614815"/>
              <a:gd name="connsiteX45" fmla="*/ 1839718 w 5245768"/>
              <a:gd name="connsiteY45" fmla="*/ 3220149 h 4614815"/>
              <a:gd name="connsiteX46" fmla="*/ 1847402 w 5245768"/>
              <a:gd name="connsiteY46" fmla="*/ 2029123 h 4614815"/>
              <a:gd name="connsiteX47" fmla="*/ 333648 w 5245768"/>
              <a:gd name="connsiteY47" fmla="*/ 2029123 h 4614815"/>
              <a:gd name="connsiteX48" fmla="*/ 333648 w 5245768"/>
              <a:gd name="connsiteY48" fmla="*/ 3197096 h 4614815"/>
              <a:gd name="connsiteX49" fmla="*/ 876092 w 5245768"/>
              <a:gd name="connsiteY49" fmla="*/ 3722252 h 4614815"/>
              <a:gd name="connsiteX50" fmla="*/ 893156 w 5245768"/>
              <a:gd name="connsiteY50" fmla="*/ 3736797 h 4614815"/>
              <a:gd name="connsiteX51" fmla="*/ 869614 w 5245768"/>
              <a:gd name="connsiteY51" fmla="*/ 3852672 h 4614815"/>
              <a:gd name="connsiteX52" fmla="*/ 920342 w 5245768"/>
              <a:gd name="connsiteY52" fmla="*/ 4329241 h 4614815"/>
              <a:gd name="connsiteX53" fmla="*/ 920225 w 5245768"/>
              <a:gd name="connsiteY53" fmla="*/ 4331366 h 4614815"/>
              <a:gd name="connsiteX54" fmla="*/ 0 w 5245768"/>
              <a:gd name="connsiteY54" fmla="*/ 4331366 h 4614815"/>
              <a:gd name="connsiteX55" fmla="*/ 0 w 5245768"/>
              <a:gd name="connsiteY55" fmla="*/ 1302106 h 4614815"/>
              <a:gd name="connsiteX56" fmla="*/ 1302106 w 5245768"/>
              <a:gd name="connsiteY56" fmla="*/ 0 h 4614815"/>
              <a:gd name="connsiteX57" fmla="*/ 2852799 w 5245768"/>
              <a:gd name="connsiteY57" fmla="*/ 0 h 4614815"/>
              <a:gd name="connsiteX58" fmla="*/ 4154905 w 5245768"/>
              <a:gd name="connsiteY58" fmla="*/ 1302106 h 4614815"/>
              <a:gd name="connsiteX59" fmla="*/ 4154905 w 5245768"/>
              <a:gd name="connsiteY59" fmla="*/ 1321092 h 4614815"/>
              <a:gd name="connsiteX60" fmla="*/ 4189012 w 5245768"/>
              <a:gd name="connsiteY60" fmla="*/ 1326298 h 4614815"/>
              <a:gd name="connsiteX61" fmla="*/ 5245768 w 5245768"/>
              <a:gd name="connsiteY61" fmla="*/ 2622893 h 4614815"/>
              <a:gd name="connsiteX62" fmla="*/ 5245768 w 5245768"/>
              <a:gd name="connsiteY62" fmla="*/ 2975798 h 4614815"/>
              <a:gd name="connsiteX63" fmla="*/ 4189012 w 5245768"/>
              <a:gd name="connsiteY63" fmla="*/ 4272394 h 4614815"/>
              <a:gd name="connsiteX64" fmla="*/ 4154905 w 5245768"/>
              <a:gd name="connsiteY64" fmla="*/ 4277599 h 4614815"/>
              <a:gd name="connsiteX65" fmla="*/ 4154905 w 5245768"/>
              <a:gd name="connsiteY65" fmla="*/ 4331366 h 4614815"/>
              <a:gd name="connsiteX66" fmla="*/ 2488988 w 5245768"/>
              <a:gd name="connsiteY66" fmla="*/ 4331366 h 4614815"/>
              <a:gd name="connsiteX67" fmla="*/ 2438142 w 5245768"/>
              <a:gd name="connsiteY67" fmla="*/ 4364227 h 4614815"/>
              <a:gd name="connsiteX68" fmla="*/ 1555519 w 5245768"/>
              <a:gd name="connsiteY68" fmla="*/ 4614727 h 461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45768" h="4614815">
                <a:moveTo>
                  <a:pt x="3562479" y="3691947"/>
                </a:moveTo>
                <a:cubicBezTo>
                  <a:pt x="3645657" y="3691947"/>
                  <a:pt x="3713086" y="3624518"/>
                  <a:pt x="3713086" y="3541340"/>
                </a:cubicBezTo>
                <a:lnTo>
                  <a:pt x="3713086" y="1952413"/>
                </a:lnTo>
                <a:lnTo>
                  <a:pt x="3714870" y="1953265"/>
                </a:lnTo>
                <a:cubicBezTo>
                  <a:pt x="3741372" y="1568903"/>
                  <a:pt x="3616556" y="1288939"/>
                  <a:pt x="3446564" y="1045435"/>
                </a:cubicBezTo>
                <a:cubicBezTo>
                  <a:pt x="3299829" y="835246"/>
                  <a:pt x="3011480" y="667785"/>
                  <a:pt x="2691026" y="638776"/>
                </a:cubicBezTo>
                <a:lnTo>
                  <a:pt x="2588955" y="636075"/>
                </a:lnTo>
                <a:lnTo>
                  <a:pt x="2583534" y="634981"/>
                </a:lnTo>
                <a:lnTo>
                  <a:pt x="2452648" y="634981"/>
                </a:lnTo>
                <a:cubicBezTo>
                  <a:pt x="2369470" y="634981"/>
                  <a:pt x="2302041" y="702410"/>
                  <a:pt x="2302041" y="785588"/>
                </a:cubicBezTo>
                <a:cubicBezTo>
                  <a:pt x="2302041" y="868766"/>
                  <a:pt x="2369470" y="936195"/>
                  <a:pt x="2452648" y="936195"/>
                </a:cubicBezTo>
                <a:lnTo>
                  <a:pt x="2583534" y="936195"/>
                </a:lnTo>
                <a:lnTo>
                  <a:pt x="2601240" y="932620"/>
                </a:lnTo>
                <a:lnTo>
                  <a:pt x="2652007" y="930951"/>
                </a:lnTo>
                <a:cubicBezTo>
                  <a:pt x="2792167" y="930562"/>
                  <a:pt x="3004678" y="963152"/>
                  <a:pt x="3227903" y="1211504"/>
                </a:cubicBezTo>
                <a:cubicBezTo>
                  <a:pt x="3344551" y="1378651"/>
                  <a:pt x="3420266" y="1625438"/>
                  <a:pt x="3409644" y="1993692"/>
                </a:cubicBezTo>
                <a:lnTo>
                  <a:pt x="3411872" y="1994756"/>
                </a:lnTo>
                <a:lnTo>
                  <a:pt x="3411872" y="3541340"/>
                </a:lnTo>
                <a:cubicBezTo>
                  <a:pt x="3411872" y="3624518"/>
                  <a:pt x="3479301" y="3691947"/>
                  <a:pt x="3562479" y="3691947"/>
                </a:cubicBezTo>
                <a:close/>
                <a:moveTo>
                  <a:pt x="4174128" y="3850104"/>
                </a:moveTo>
                <a:cubicBezTo>
                  <a:pt x="4509331" y="3850104"/>
                  <a:pt x="4781067" y="3578368"/>
                  <a:pt x="4781067" y="3243165"/>
                </a:cubicBezTo>
                <a:lnTo>
                  <a:pt x="4781067" y="2355527"/>
                </a:lnTo>
                <a:cubicBezTo>
                  <a:pt x="4781067" y="2020324"/>
                  <a:pt x="4509331" y="1748588"/>
                  <a:pt x="4174128" y="1748588"/>
                </a:cubicBezTo>
                <a:lnTo>
                  <a:pt x="4154905" y="1748588"/>
                </a:lnTo>
                <a:lnTo>
                  <a:pt x="4154905" y="3850104"/>
                </a:lnTo>
                <a:close/>
                <a:moveTo>
                  <a:pt x="1555519" y="4614727"/>
                </a:moveTo>
                <a:cubicBezTo>
                  <a:pt x="1507964" y="4615404"/>
                  <a:pt x="1465433" y="4612230"/>
                  <a:pt x="1429872" y="4604661"/>
                </a:cubicBezTo>
                <a:cubicBezTo>
                  <a:pt x="1021443" y="4549618"/>
                  <a:pt x="928866" y="4114922"/>
                  <a:pt x="975689" y="3849141"/>
                </a:cubicBezTo>
                <a:cubicBezTo>
                  <a:pt x="1010807" y="3649806"/>
                  <a:pt x="1028719" y="3583747"/>
                  <a:pt x="1047111" y="3521679"/>
                </a:cubicBezTo>
                <a:lnTo>
                  <a:pt x="1055880" y="3491764"/>
                </a:lnTo>
                <a:lnTo>
                  <a:pt x="573311" y="3081579"/>
                </a:lnTo>
                <a:lnTo>
                  <a:pt x="562294" y="2230526"/>
                </a:lnTo>
                <a:lnTo>
                  <a:pt x="1644701" y="2230527"/>
                </a:lnTo>
                <a:lnTo>
                  <a:pt x="1644702" y="3081579"/>
                </a:lnTo>
                <a:cubicBezTo>
                  <a:pt x="1493909" y="3217914"/>
                  <a:pt x="1347763" y="3343403"/>
                  <a:pt x="1230666" y="3449914"/>
                </a:cubicBezTo>
                <a:lnTo>
                  <a:pt x="1177321" y="3499939"/>
                </a:lnTo>
                <a:lnTo>
                  <a:pt x="1172336" y="3522784"/>
                </a:lnTo>
                <a:cubicBezTo>
                  <a:pt x="1157106" y="3611208"/>
                  <a:pt x="1149936" y="3724793"/>
                  <a:pt x="1124973" y="3832359"/>
                </a:cubicBezTo>
                <a:cubicBezTo>
                  <a:pt x="1045139" y="4439928"/>
                  <a:pt x="1440139" y="4624917"/>
                  <a:pt x="2065131" y="4364568"/>
                </a:cubicBezTo>
                <a:lnTo>
                  <a:pt x="2137966" y="4331366"/>
                </a:lnTo>
                <a:lnTo>
                  <a:pt x="1380239" y="4331366"/>
                </a:lnTo>
                <a:lnTo>
                  <a:pt x="1380295" y="4318224"/>
                </a:lnTo>
                <a:cubicBezTo>
                  <a:pt x="1178018" y="4191819"/>
                  <a:pt x="1196242" y="4003887"/>
                  <a:pt x="1254509" y="3824493"/>
                </a:cubicBezTo>
                <a:lnTo>
                  <a:pt x="1288739" y="3731224"/>
                </a:lnTo>
                <a:lnTo>
                  <a:pt x="1344383" y="3679840"/>
                </a:lnTo>
                <a:cubicBezTo>
                  <a:pt x="1503742" y="3525108"/>
                  <a:pt x="1673230" y="3330606"/>
                  <a:pt x="1839718" y="3220149"/>
                </a:cubicBezTo>
                <a:cubicBezTo>
                  <a:pt x="1842279" y="2823140"/>
                  <a:pt x="1844841" y="2426132"/>
                  <a:pt x="1847402" y="2029123"/>
                </a:cubicBezTo>
                <a:lnTo>
                  <a:pt x="333648" y="2029123"/>
                </a:lnTo>
                <a:lnTo>
                  <a:pt x="333648" y="3197096"/>
                </a:lnTo>
                <a:cubicBezTo>
                  <a:pt x="512301" y="3387276"/>
                  <a:pt x="686633" y="3555845"/>
                  <a:pt x="876092" y="3722252"/>
                </a:cubicBezTo>
                <a:lnTo>
                  <a:pt x="893156" y="3736797"/>
                </a:lnTo>
                <a:lnTo>
                  <a:pt x="869614" y="3852672"/>
                </a:lnTo>
                <a:cubicBezTo>
                  <a:pt x="803568" y="4248770"/>
                  <a:pt x="910887" y="4247856"/>
                  <a:pt x="920342" y="4329241"/>
                </a:cubicBezTo>
                <a:lnTo>
                  <a:pt x="920225" y="4331366"/>
                </a:lnTo>
                <a:lnTo>
                  <a:pt x="0" y="4331366"/>
                </a:lnTo>
                <a:lnTo>
                  <a:pt x="0" y="1302106"/>
                </a:lnTo>
                <a:cubicBezTo>
                  <a:pt x="0" y="582973"/>
                  <a:pt x="582973" y="0"/>
                  <a:pt x="1302106" y="0"/>
                </a:cubicBezTo>
                <a:lnTo>
                  <a:pt x="2852799" y="0"/>
                </a:lnTo>
                <a:cubicBezTo>
                  <a:pt x="3571932" y="0"/>
                  <a:pt x="4154905" y="582973"/>
                  <a:pt x="4154905" y="1302106"/>
                </a:cubicBezTo>
                <a:lnTo>
                  <a:pt x="4154905" y="1321092"/>
                </a:lnTo>
                <a:lnTo>
                  <a:pt x="4189012" y="1326298"/>
                </a:lnTo>
                <a:cubicBezTo>
                  <a:pt x="4792102" y="1449708"/>
                  <a:pt x="5245768" y="1983321"/>
                  <a:pt x="5245768" y="2622893"/>
                </a:cubicBezTo>
                <a:lnTo>
                  <a:pt x="5245768" y="2975798"/>
                </a:lnTo>
                <a:cubicBezTo>
                  <a:pt x="5245768" y="3615371"/>
                  <a:pt x="4792102" y="4148984"/>
                  <a:pt x="4189012" y="4272394"/>
                </a:cubicBezTo>
                <a:lnTo>
                  <a:pt x="4154905" y="4277599"/>
                </a:lnTo>
                <a:lnTo>
                  <a:pt x="4154905" y="4331366"/>
                </a:lnTo>
                <a:lnTo>
                  <a:pt x="2488988" y="4331366"/>
                </a:lnTo>
                <a:lnTo>
                  <a:pt x="2438142" y="4364227"/>
                </a:lnTo>
                <a:cubicBezTo>
                  <a:pt x="2193303" y="4501479"/>
                  <a:pt x="1805182" y="4611176"/>
                  <a:pt x="1555519" y="4614727"/>
                </a:cubicBezTo>
                <a:close/>
              </a:path>
            </a:pathLst>
          </a:custGeom>
          <a:solidFill>
            <a:schemeClr val="bg1"/>
          </a:solidFill>
          <a:ln>
            <a:noFill/>
          </a:ln>
        </p:spPr>
        <p:txBody>
          <a:bodyPr lIns="0" tIns="0" rIns="0" bIns="0" rtlCol="0" anchor="ctr"/>
          <a:lstStyle/>
          <a:p>
            <a:pPr algn="ctr"/>
            <a:endParaRPr lang="es-SV" sz="900"/>
          </a:p>
        </p:txBody>
      </p:sp>
      <p:sp>
        <p:nvSpPr>
          <p:cNvPr id="16" name="Forma libre 56"/>
          <p:cNvSpPr>
            <a:spLocks noChangeAspect="1"/>
          </p:cNvSpPr>
          <p:nvPr/>
        </p:nvSpPr>
        <p:spPr>
          <a:xfrm>
            <a:off x="2841575" y="4487246"/>
            <a:ext cx="172444" cy="216721"/>
          </a:xfrm>
          <a:custGeom>
            <a:avLst/>
            <a:gdLst>
              <a:gd name="connsiteX0" fmla="*/ 352320 w 973301"/>
              <a:gd name="connsiteY0" fmla="*/ 937457 h 1233718"/>
              <a:gd name="connsiteX1" fmla="*/ 279750 w 973301"/>
              <a:gd name="connsiteY1" fmla="*/ 931311 h 1233718"/>
              <a:gd name="connsiteX2" fmla="*/ 98469 w 973301"/>
              <a:gd name="connsiteY2" fmla="*/ 1051417 h 1233718"/>
              <a:gd name="connsiteX3" fmla="*/ 288326 w 973301"/>
              <a:gd name="connsiteY3" fmla="*/ 1157448 h 1233718"/>
              <a:gd name="connsiteX4" fmla="*/ 469608 w 973301"/>
              <a:gd name="connsiteY4" fmla="*/ 1037342 h 1233718"/>
              <a:gd name="connsiteX5" fmla="*/ 352320 w 973301"/>
              <a:gd name="connsiteY5" fmla="*/ 937457 h 1233718"/>
              <a:gd name="connsiteX6" fmla="*/ 555428 w 973301"/>
              <a:gd name="connsiteY6" fmla="*/ 10756 h 1233718"/>
              <a:gd name="connsiteX7" fmla="*/ 770244 w 973301"/>
              <a:gd name="connsiteY7" fmla="*/ 99467 h 1233718"/>
              <a:gd name="connsiteX8" fmla="*/ 971885 w 973301"/>
              <a:gd name="connsiteY8" fmla="*/ 569634 h 1233718"/>
              <a:gd name="connsiteX9" fmla="*/ 879265 w 973301"/>
              <a:gd name="connsiteY9" fmla="*/ 585569 h 1233718"/>
              <a:gd name="connsiteX10" fmla="*/ 566855 w 973301"/>
              <a:gd name="connsiteY10" fmla="*/ 419517 h 1233718"/>
              <a:gd name="connsiteX11" fmla="*/ 492309 w 973301"/>
              <a:gd name="connsiteY11" fmla="*/ 419082 h 1233718"/>
              <a:gd name="connsiteX12" fmla="*/ 567569 w 973301"/>
              <a:gd name="connsiteY12" fmla="*/ 1022534 h 1233718"/>
              <a:gd name="connsiteX13" fmla="*/ 565716 w 973301"/>
              <a:gd name="connsiteY13" fmla="*/ 1022765 h 1233718"/>
              <a:gd name="connsiteX14" fmla="*/ 567540 w 973301"/>
              <a:gd name="connsiteY14" fmla="*/ 1037089 h 1233718"/>
              <a:gd name="connsiteX15" fmla="*/ 283770 w 973301"/>
              <a:gd name="connsiteY15" fmla="*/ 1233718 h 1233718"/>
              <a:gd name="connsiteX16" fmla="*/ 0 w 973301"/>
              <a:gd name="connsiteY16" fmla="*/ 1037089 h 1233718"/>
              <a:gd name="connsiteX17" fmla="*/ 283770 w 973301"/>
              <a:gd name="connsiteY17" fmla="*/ 840460 h 1233718"/>
              <a:gd name="connsiteX18" fmla="*/ 340960 w 973301"/>
              <a:gd name="connsiteY18" fmla="*/ 844455 h 1233718"/>
              <a:gd name="connsiteX19" fmla="*/ 430915 w 973301"/>
              <a:gd name="connsiteY19" fmla="*/ 868927 h 1233718"/>
              <a:gd name="connsiteX20" fmla="*/ 470703 w 973301"/>
              <a:gd name="connsiteY20" fmla="*/ 892795 h 1233718"/>
              <a:gd name="connsiteX21" fmla="*/ 361068 w 973301"/>
              <a:gd name="connsiteY21" fmla="*/ 13716 h 1233718"/>
              <a:gd name="connsiteX22" fmla="*/ 386328 w 973301"/>
              <a:gd name="connsiteY22" fmla="*/ 10566 h 1233718"/>
              <a:gd name="connsiteX23" fmla="*/ 386034 w 973301"/>
              <a:gd name="connsiteY23" fmla="*/ 8060 h 1233718"/>
              <a:gd name="connsiteX24" fmla="*/ 555428 w 973301"/>
              <a:gd name="connsiteY24" fmla="*/ 10756 h 1233718"/>
              <a:gd name="connsiteX0-1" fmla="*/ 352320 w 973301"/>
              <a:gd name="connsiteY0-2" fmla="*/ 926891 h 1223152"/>
              <a:gd name="connsiteX1-3" fmla="*/ 279750 w 973301"/>
              <a:gd name="connsiteY1-4" fmla="*/ 920745 h 1223152"/>
              <a:gd name="connsiteX2-5" fmla="*/ 98469 w 973301"/>
              <a:gd name="connsiteY2-6" fmla="*/ 1040851 h 1223152"/>
              <a:gd name="connsiteX3-7" fmla="*/ 288326 w 973301"/>
              <a:gd name="connsiteY3-8" fmla="*/ 1146882 h 1223152"/>
              <a:gd name="connsiteX4-9" fmla="*/ 469608 w 973301"/>
              <a:gd name="connsiteY4-10" fmla="*/ 1026776 h 1223152"/>
              <a:gd name="connsiteX5-11" fmla="*/ 352320 w 973301"/>
              <a:gd name="connsiteY5-12" fmla="*/ 926891 h 1223152"/>
              <a:gd name="connsiteX6-13" fmla="*/ 555428 w 973301"/>
              <a:gd name="connsiteY6-14" fmla="*/ 190 h 1223152"/>
              <a:gd name="connsiteX7-15" fmla="*/ 770244 w 973301"/>
              <a:gd name="connsiteY7-16" fmla="*/ 88901 h 1223152"/>
              <a:gd name="connsiteX8-17" fmla="*/ 971885 w 973301"/>
              <a:gd name="connsiteY8-18" fmla="*/ 559068 h 1223152"/>
              <a:gd name="connsiteX9-19" fmla="*/ 879265 w 973301"/>
              <a:gd name="connsiteY9-20" fmla="*/ 575003 h 1223152"/>
              <a:gd name="connsiteX10-21" fmla="*/ 566855 w 973301"/>
              <a:gd name="connsiteY10-22" fmla="*/ 408951 h 1223152"/>
              <a:gd name="connsiteX11-23" fmla="*/ 492309 w 973301"/>
              <a:gd name="connsiteY11-24" fmla="*/ 408516 h 1223152"/>
              <a:gd name="connsiteX12-25" fmla="*/ 567569 w 973301"/>
              <a:gd name="connsiteY12-26" fmla="*/ 1011968 h 1223152"/>
              <a:gd name="connsiteX13-27" fmla="*/ 565716 w 973301"/>
              <a:gd name="connsiteY13-28" fmla="*/ 1012199 h 1223152"/>
              <a:gd name="connsiteX14-29" fmla="*/ 567540 w 973301"/>
              <a:gd name="connsiteY14-30" fmla="*/ 1026523 h 1223152"/>
              <a:gd name="connsiteX15-31" fmla="*/ 283770 w 973301"/>
              <a:gd name="connsiteY15-32" fmla="*/ 1223152 h 1223152"/>
              <a:gd name="connsiteX16-33" fmla="*/ 0 w 973301"/>
              <a:gd name="connsiteY16-34" fmla="*/ 1026523 h 1223152"/>
              <a:gd name="connsiteX17-35" fmla="*/ 283770 w 973301"/>
              <a:gd name="connsiteY17-36" fmla="*/ 829894 h 1223152"/>
              <a:gd name="connsiteX18-37" fmla="*/ 340960 w 973301"/>
              <a:gd name="connsiteY18-38" fmla="*/ 833889 h 1223152"/>
              <a:gd name="connsiteX19-39" fmla="*/ 430915 w 973301"/>
              <a:gd name="connsiteY19-40" fmla="*/ 858361 h 1223152"/>
              <a:gd name="connsiteX20-41" fmla="*/ 470703 w 973301"/>
              <a:gd name="connsiteY20-42" fmla="*/ 882229 h 1223152"/>
              <a:gd name="connsiteX21-43" fmla="*/ 361068 w 973301"/>
              <a:gd name="connsiteY21-44" fmla="*/ 3150 h 1223152"/>
              <a:gd name="connsiteX22-45" fmla="*/ 386328 w 973301"/>
              <a:gd name="connsiteY22-46" fmla="*/ 0 h 1223152"/>
              <a:gd name="connsiteX23-47" fmla="*/ 555428 w 973301"/>
              <a:gd name="connsiteY23-48" fmla="*/ 190 h 12231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Lst>
            <a:rect l="l" t="t" r="r" b="b"/>
            <a:pathLst>
              <a:path w="973301" h="1223152">
                <a:moveTo>
                  <a:pt x="352320" y="926891"/>
                </a:moveTo>
                <a:cubicBezTo>
                  <a:pt x="329901" y="922011"/>
                  <a:pt x="305372" y="919773"/>
                  <a:pt x="279750" y="920745"/>
                </a:cubicBezTo>
                <a:cubicBezTo>
                  <a:pt x="177263" y="924632"/>
                  <a:pt x="96101" y="978405"/>
                  <a:pt x="98469" y="1040851"/>
                </a:cubicBezTo>
                <a:cubicBezTo>
                  <a:pt x="100837" y="1103297"/>
                  <a:pt x="185839" y="1150769"/>
                  <a:pt x="288326" y="1146882"/>
                </a:cubicBezTo>
                <a:cubicBezTo>
                  <a:pt x="390814" y="1142996"/>
                  <a:pt x="471976" y="1089222"/>
                  <a:pt x="469608" y="1026776"/>
                </a:cubicBezTo>
                <a:cubicBezTo>
                  <a:pt x="467832" y="979941"/>
                  <a:pt x="419574" y="941530"/>
                  <a:pt x="352320" y="926891"/>
                </a:cubicBezTo>
                <a:close/>
                <a:moveTo>
                  <a:pt x="555428" y="190"/>
                </a:moveTo>
                <a:cubicBezTo>
                  <a:pt x="634463" y="14212"/>
                  <a:pt x="721068" y="42569"/>
                  <a:pt x="770244" y="88901"/>
                </a:cubicBezTo>
                <a:cubicBezTo>
                  <a:pt x="961506" y="231225"/>
                  <a:pt x="979608" y="479246"/>
                  <a:pt x="971885" y="559068"/>
                </a:cubicBezTo>
                <a:cubicBezTo>
                  <a:pt x="966898" y="630077"/>
                  <a:pt x="937653" y="677281"/>
                  <a:pt x="879265" y="575003"/>
                </a:cubicBezTo>
                <a:cubicBezTo>
                  <a:pt x="804185" y="494593"/>
                  <a:pt x="694216" y="427338"/>
                  <a:pt x="566855" y="408951"/>
                </a:cubicBezTo>
                <a:lnTo>
                  <a:pt x="492309" y="408516"/>
                </a:lnTo>
                <a:lnTo>
                  <a:pt x="567569" y="1011968"/>
                </a:lnTo>
                <a:lnTo>
                  <a:pt x="565716" y="1012199"/>
                </a:lnTo>
                <a:lnTo>
                  <a:pt x="567540" y="1026523"/>
                </a:lnTo>
                <a:cubicBezTo>
                  <a:pt x="567540" y="1135118"/>
                  <a:pt x="440492" y="1223152"/>
                  <a:pt x="283770" y="1223152"/>
                </a:cubicBezTo>
                <a:cubicBezTo>
                  <a:pt x="127048" y="1223152"/>
                  <a:pt x="0" y="1135118"/>
                  <a:pt x="0" y="1026523"/>
                </a:cubicBezTo>
                <a:cubicBezTo>
                  <a:pt x="0" y="917928"/>
                  <a:pt x="127048" y="829894"/>
                  <a:pt x="283770" y="829894"/>
                </a:cubicBezTo>
                <a:cubicBezTo>
                  <a:pt x="303360" y="829894"/>
                  <a:pt x="322487" y="831270"/>
                  <a:pt x="340960" y="833889"/>
                </a:cubicBezTo>
                <a:cubicBezTo>
                  <a:pt x="373287" y="838473"/>
                  <a:pt x="403612" y="846865"/>
                  <a:pt x="430915" y="858361"/>
                </a:cubicBezTo>
                <a:lnTo>
                  <a:pt x="470703" y="882229"/>
                </a:lnTo>
                <a:lnTo>
                  <a:pt x="361068" y="3150"/>
                </a:lnTo>
                <a:lnTo>
                  <a:pt x="386328" y="0"/>
                </a:lnTo>
                <a:lnTo>
                  <a:pt x="555428" y="190"/>
                </a:lnTo>
                <a:close/>
              </a:path>
            </a:pathLst>
          </a:custGeom>
          <a:solidFill>
            <a:schemeClr val="bg1"/>
          </a:solidFill>
          <a:ln w="9525">
            <a:noFill/>
          </a:ln>
        </p:spPr>
        <p:txBody>
          <a:bodyPr lIns="0" tIns="0" rIns="0" bIns="0" rtlCol="0" anchor="ctr"/>
          <a:lstStyle/>
          <a:p>
            <a:pPr algn="ctr" defTabSz="912495"/>
            <a:endParaRPr lang="es-SV" sz="1850">
              <a:solidFill>
                <a:prstClr val="black"/>
              </a:solidFill>
            </a:endParaRPr>
          </a:p>
        </p:txBody>
      </p:sp>
      <p:grpSp>
        <p:nvGrpSpPr>
          <p:cNvPr id="4" name="3 Grupo"/>
          <p:cNvGrpSpPr>
            <a:grpSpLocks noChangeAspect="1"/>
          </p:cNvGrpSpPr>
          <p:nvPr/>
        </p:nvGrpSpPr>
        <p:grpSpPr>
          <a:xfrm>
            <a:off x="7040014" y="5020819"/>
            <a:ext cx="281445" cy="342440"/>
            <a:chOff x="5577059" y="9313782"/>
            <a:chExt cx="1182997" cy="1439374"/>
          </a:xfrm>
          <a:solidFill>
            <a:schemeClr val="bg1"/>
          </a:solidFill>
        </p:grpSpPr>
        <p:sp>
          <p:nvSpPr>
            <p:cNvPr id="17" name="Freeform 7"/>
            <p:cNvSpPr/>
            <p:nvPr/>
          </p:nvSpPr>
          <p:spPr bwMode="auto">
            <a:xfrm>
              <a:off x="6250965" y="9313782"/>
              <a:ext cx="325965" cy="322303"/>
            </a:xfrm>
            <a:custGeom>
              <a:avLst/>
              <a:gdLst>
                <a:gd name="T0" fmla="*/ 398 w 797"/>
                <a:gd name="T1" fmla="*/ 0 h 793"/>
                <a:gd name="T2" fmla="*/ 398 w 797"/>
                <a:gd name="T3" fmla="*/ 0 h 793"/>
                <a:gd name="T4" fmla="*/ 449 w 797"/>
                <a:gd name="T5" fmla="*/ 3 h 793"/>
                <a:gd name="T6" fmla="*/ 497 w 797"/>
                <a:gd name="T7" fmla="*/ 12 h 793"/>
                <a:gd name="T8" fmla="*/ 542 w 797"/>
                <a:gd name="T9" fmla="*/ 26 h 793"/>
                <a:gd name="T10" fmla="*/ 585 w 797"/>
                <a:gd name="T11" fmla="*/ 45 h 793"/>
                <a:gd name="T12" fmla="*/ 625 w 797"/>
                <a:gd name="T13" fmla="*/ 70 h 793"/>
                <a:gd name="T14" fmla="*/ 662 w 797"/>
                <a:gd name="T15" fmla="*/ 100 h 793"/>
                <a:gd name="T16" fmla="*/ 696 w 797"/>
                <a:gd name="T17" fmla="*/ 132 h 793"/>
                <a:gd name="T18" fmla="*/ 725 w 797"/>
                <a:gd name="T19" fmla="*/ 169 h 793"/>
                <a:gd name="T20" fmla="*/ 750 w 797"/>
                <a:gd name="T21" fmla="*/ 210 h 793"/>
                <a:gd name="T22" fmla="*/ 769 w 797"/>
                <a:gd name="T23" fmla="*/ 253 h 793"/>
                <a:gd name="T24" fmla="*/ 785 w 797"/>
                <a:gd name="T25" fmla="*/ 299 h 793"/>
                <a:gd name="T26" fmla="*/ 793 w 797"/>
                <a:gd name="T27" fmla="*/ 347 h 793"/>
                <a:gd name="T28" fmla="*/ 797 w 797"/>
                <a:gd name="T29" fmla="*/ 396 h 793"/>
                <a:gd name="T30" fmla="*/ 793 w 797"/>
                <a:gd name="T31" fmla="*/ 446 h 793"/>
                <a:gd name="T32" fmla="*/ 785 w 797"/>
                <a:gd name="T33" fmla="*/ 494 h 793"/>
                <a:gd name="T34" fmla="*/ 769 w 797"/>
                <a:gd name="T35" fmla="*/ 539 h 793"/>
                <a:gd name="T36" fmla="*/ 750 w 797"/>
                <a:gd name="T37" fmla="*/ 583 h 793"/>
                <a:gd name="T38" fmla="*/ 725 w 797"/>
                <a:gd name="T39" fmla="*/ 623 h 793"/>
                <a:gd name="T40" fmla="*/ 696 w 797"/>
                <a:gd name="T41" fmla="*/ 659 h 793"/>
                <a:gd name="T42" fmla="*/ 662 w 797"/>
                <a:gd name="T43" fmla="*/ 693 h 793"/>
                <a:gd name="T44" fmla="*/ 625 w 797"/>
                <a:gd name="T45" fmla="*/ 722 h 793"/>
                <a:gd name="T46" fmla="*/ 585 w 797"/>
                <a:gd name="T47" fmla="*/ 746 h 793"/>
                <a:gd name="T48" fmla="*/ 542 w 797"/>
                <a:gd name="T49" fmla="*/ 766 h 793"/>
                <a:gd name="T50" fmla="*/ 497 w 797"/>
                <a:gd name="T51" fmla="*/ 781 h 793"/>
                <a:gd name="T52" fmla="*/ 449 w 797"/>
                <a:gd name="T53" fmla="*/ 790 h 793"/>
                <a:gd name="T54" fmla="*/ 398 w 797"/>
                <a:gd name="T55" fmla="*/ 793 h 793"/>
                <a:gd name="T56" fmla="*/ 348 w 797"/>
                <a:gd name="T57" fmla="*/ 790 h 793"/>
                <a:gd name="T58" fmla="*/ 300 w 797"/>
                <a:gd name="T59" fmla="*/ 781 h 793"/>
                <a:gd name="T60" fmla="*/ 254 w 797"/>
                <a:gd name="T61" fmla="*/ 766 h 793"/>
                <a:gd name="T62" fmla="*/ 212 w 797"/>
                <a:gd name="T63" fmla="*/ 746 h 793"/>
                <a:gd name="T64" fmla="*/ 171 w 797"/>
                <a:gd name="T65" fmla="*/ 722 h 793"/>
                <a:gd name="T66" fmla="*/ 134 w 797"/>
                <a:gd name="T67" fmla="*/ 693 h 793"/>
                <a:gd name="T68" fmla="*/ 101 w 797"/>
                <a:gd name="T69" fmla="*/ 659 h 793"/>
                <a:gd name="T70" fmla="*/ 72 w 797"/>
                <a:gd name="T71" fmla="*/ 623 h 793"/>
                <a:gd name="T72" fmla="*/ 47 w 797"/>
                <a:gd name="T73" fmla="*/ 583 h 793"/>
                <a:gd name="T74" fmla="*/ 27 w 797"/>
                <a:gd name="T75" fmla="*/ 539 h 793"/>
                <a:gd name="T76" fmla="*/ 13 w 797"/>
                <a:gd name="T77" fmla="*/ 494 h 793"/>
                <a:gd name="T78" fmla="*/ 3 w 797"/>
                <a:gd name="T79" fmla="*/ 446 h 793"/>
                <a:gd name="T80" fmla="*/ 0 w 797"/>
                <a:gd name="T81" fmla="*/ 396 h 793"/>
                <a:gd name="T82" fmla="*/ 3 w 797"/>
                <a:gd name="T83" fmla="*/ 347 h 793"/>
                <a:gd name="T84" fmla="*/ 13 w 797"/>
                <a:gd name="T85" fmla="*/ 299 h 793"/>
                <a:gd name="T86" fmla="*/ 27 w 797"/>
                <a:gd name="T87" fmla="*/ 253 h 793"/>
                <a:gd name="T88" fmla="*/ 47 w 797"/>
                <a:gd name="T89" fmla="*/ 210 h 793"/>
                <a:gd name="T90" fmla="*/ 72 w 797"/>
                <a:gd name="T91" fmla="*/ 169 h 793"/>
                <a:gd name="T92" fmla="*/ 101 w 797"/>
                <a:gd name="T93" fmla="*/ 132 h 793"/>
                <a:gd name="T94" fmla="*/ 134 w 797"/>
                <a:gd name="T95" fmla="*/ 100 h 793"/>
                <a:gd name="T96" fmla="*/ 171 w 797"/>
                <a:gd name="T97" fmla="*/ 70 h 793"/>
                <a:gd name="T98" fmla="*/ 212 w 797"/>
                <a:gd name="T99" fmla="*/ 45 h 793"/>
                <a:gd name="T100" fmla="*/ 254 w 797"/>
                <a:gd name="T101" fmla="*/ 26 h 793"/>
                <a:gd name="T102" fmla="*/ 300 w 797"/>
                <a:gd name="T103" fmla="*/ 12 h 793"/>
                <a:gd name="T104" fmla="*/ 348 w 797"/>
                <a:gd name="T105" fmla="*/ 3 h 793"/>
                <a:gd name="T106" fmla="*/ 398 w 797"/>
                <a:gd name="T10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793">
                  <a:moveTo>
                    <a:pt x="398" y="0"/>
                  </a:moveTo>
                  <a:lnTo>
                    <a:pt x="398" y="0"/>
                  </a:lnTo>
                  <a:lnTo>
                    <a:pt x="449" y="3"/>
                  </a:lnTo>
                  <a:lnTo>
                    <a:pt x="497" y="12"/>
                  </a:lnTo>
                  <a:lnTo>
                    <a:pt x="542" y="26"/>
                  </a:lnTo>
                  <a:lnTo>
                    <a:pt x="585" y="45"/>
                  </a:lnTo>
                  <a:lnTo>
                    <a:pt x="625" y="70"/>
                  </a:lnTo>
                  <a:lnTo>
                    <a:pt x="662" y="100"/>
                  </a:lnTo>
                  <a:lnTo>
                    <a:pt x="696" y="132"/>
                  </a:lnTo>
                  <a:lnTo>
                    <a:pt x="725" y="169"/>
                  </a:lnTo>
                  <a:lnTo>
                    <a:pt x="750" y="210"/>
                  </a:lnTo>
                  <a:lnTo>
                    <a:pt x="769" y="253"/>
                  </a:lnTo>
                  <a:lnTo>
                    <a:pt x="785" y="299"/>
                  </a:lnTo>
                  <a:lnTo>
                    <a:pt x="793" y="347"/>
                  </a:lnTo>
                  <a:lnTo>
                    <a:pt x="797" y="396"/>
                  </a:lnTo>
                  <a:lnTo>
                    <a:pt x="793" y="446"/>
                  </a:lnTo>
                  <a:lnTo>
                    <a:pt x="785" y="494"/>
                  </a:lnTo>
                  <a:lnTo>
                    <a:pt x="769" y="539"/>
                  </a:lnTo>
                  <a:lnTo>
                    <a:pt x="750" y="583"/>
                  </a:lnTo>
                  <a:lnTo>
                    <a:pt x="725" y="623"/>
                  </a:lnTo>
                  <a:lnTo>
                    <a:pt x="696" y="659"/>
                  </a:lnTo>
                  <a:lnTo>
                    <a:pt x="662" y="693"/>
                  </a:lnTo>
                  <a:lnTo>
                    <a:pt x="625" y="722"/>
                  </a:lnTo>
                  <a:lnTo>
                    <a:pt x="585" y="746"/>
                  </a:lnTo>
                  <a:lnTo>
                    <a:pt x="542" y="766"/>
                  </a:lnTo>
                  <a:lnTo>
                    <a:pt x="497" y="781"/>
                  </a:lnTo>
                  <a:lnTo>
                    <a:pt x="449" y="790"/>
                  </a:lnTo>
                  <a:lnTo>
                    <a:pt x="398" y="793"/>
                  </a:lnTo>
                  <a:lnTo>
                    <a:pt x="348" y="790"/>
                  </a:lnTo>
                  <a:lnTo>
                    <a:pt x="300" y="781"/>
                  </a:lnTo>
                  <a:lnTo>
                    <a:pt x="254" y="766"/>
                  </a:lnTo>
                  <a:lnTo>
                    <a:pt x="212" y="746"/>
                  </a:lnTo>
                  <a:lnTo>
                    <a:pt x="171" y="722"/>
                  </a:lnTo>
                  <a:lnTo>
                    <a:pt x="134" y="693"/>
                  </a:lnTo>
                  <a:lnTo>
                    <a:pt x="101" y="659"/>
                  </a:lnTo>
                  <a:lnTo>
                    <a:pt x="72" y="623"/>
                  </a:lnTo>
                  <a:lnTo>
                    <a:pt x="47" y="583"/>
                  </a:lnTo>
                  <a:lnTo>
                    <a:pt x="27" y="539"/>
                  </a:lnTo>
                  <a:lnTo>
                    <a:pt x="13" y="494"/>
                  </a:lnTo>
                  <a:lnTo>
                    <a:pt x="3" y="446"/>
                  </a:lnTo>
                  <a:lnTo>
                    <a:pt x="0" y="396"/>
                  </a:lnTo>
                  <a:lnTo>
                    <a:pt x="3" y="347"/>
                  </a:lnTo>
                  <a:lnTo>
                    <a:pt x="13" y="299"/>
                  </a:lnTo>
                  <a:lnTo>
                    <a:pt x="27" y="253"/>
                  </a:lnTo>
                  <a:lnTo>
                    <a:pt x="47" y="210"/>
                  </a:lnTo>
                  <a:lnTo>
                    <a:pt x="72" y="169"/>
                  </a:lnTo>
                  <a:lnTo>
                    <a:pt x="101" y="132"/>
                  </a:lnTo>
                  <a:lnTo>
                    <a:pt x="134" y="100"/>
                  </a:lnTo>
                  <a:lnTo>
                    <a:pt x="171" y="70"/>
                  </a:lnTo>
                  <a:lnTo>
                    <a:pt x="212" y="45"/>
                  </a:lnTo>
                  <a:lnTo>
                    <a:pt x="254" y="26"/>
                  </a:lnTo>
                  <a:lnTo>
                    <a:pt x="300" y="12"/>
                  </a:lnTo>
                  <a:lnTo>
                    <a:pt x="348" y="3"/>
                  </a:lnTo>
                  <a:lnTo>
                    <a:pt x="398" y="0"/>
                  </a:lnTo>
                  <a:close/>
                </a:path>
              </a:pathLst>
            </a:custGeom>
            <a:grpFill/>
            <a:ln>
              <a:noFill/>
            </a:ln>
            <a:effectLst>
              <a:outerShdw blurRad="368300" dist="38100" dir="8100000" sx="106000" sy="106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SV" sz="900">
                <a:latin typeface="Helvetica" panose="020B0604020202020204" pitchFamily="34" charset="0"/>
                <a:cs typeface="Helvetica" panose="020B0604020202020204" pitchFamily="34" charset="0"/>
              </a:endParaRPr>
            </a:p>
          </p:txBody>
        </p:sp>
        <p:sp>
          <p:nvSpPr>
            <p:cNvPr id="18" name="Freeform 8"/>
            <p:cNvSpPr>
              <a:spLocks noEditPoints="1"/>
            </p:cNvSpPr>
            <p:nvPr/>
          </p:nvSpPr>
          <p:spPr bwMode="auto">
            <a:xfrm>
              <a:off x="5577059" y="9460283"/>
              <a:ext cx="1182997" cy="1292873"/>
            </a:xfrm>
            <a:custGeom>
              <a:avLst/>
              <a:gdLst>
                <a:gd name="T0" fmla="*/ 620 w 2907"/>
                <a:gd name="T1" fmla="*/ 1122 h 3176"/>
                <a:gd name="T2" fmla="*/ 826 w 2907"/>
                <a:gd name="T3" fmla="*/ 1253 h 3176"/>
                <a:gd name="T4" fmla="*/ 803 w 2907"/>
                <a:gd name="T5" fmla="*/ 1225 h 3176"/>
                <a:gd name="T6" fmla="*/ 741 w 2907"/>
                <a:gd name="T7" fmla="*/ 1200 h 3176"/>
                <a:gd name="T8" fmla="*/ 682 w 2907"/>
                <a:gd name="T9" fmla="*/ 1116 h 3176"/>
                <a:gd name="T10" fmla="*/ 665 w 2907"/>
                <a:gd name="T11" fmla="*/ 1082 h 3176"/>
                <a:gd name="T12" fmla="*/ 1851 w 2907"/>
                <a:gd name="T13" fmla="*/ 402 h 3176"/>
                <a:gd name="T14" fmla="*/ 1938 w 2907"/>
                <a:gd name="T15" fmla="*/ 446 h 3176"/>
                <a:gd name="T16" fmla="*/ 2061 w 2907"/>
                <a:gd name="T17" fmla="*/ 568 h 3176"/>
                <a:gd name="T18" fmla="*/ 2120 w 2907"/>
                <a:gd name="T19" fmla="*/ 694 h 3176"/>
                <a:gd name="T20" fmla="*/ 2229 w 2907"/>
                <a:gd name="T21" fmla="*/ 789 h 3176"/>
                <a:gd name="T22" fmla="*/ 2398 w 2907"/>
                <a:gd name="T23" fmla="*/ 835 h 3176"/>
                <a:gd name="T24" fmla="*/ 2560 w 2907"/>
                <a:gd name="T25" fmla="*/ 822 h 3176"/>
                <a:gd name="T26" fmla="*/ 2676 w 2907"/>
                <a:gd name="T27" fmla="*/ 759 h 3176"/>
                <a:gd name="T28" fmla="*/ 2778 w 2907"/>
                <a:gd name="T29" fmla="*/ 741 h 3176"/>
                <a:gd name="T30" fmla="*/ 2871 w 2907"/>
                <a:gd name="T31" fmla="*/ 793 h 3176"/>
                <a:gd name="T32" fmla="*/ 2907 w 2907"/>
                <a:gd name="T33" fmla="*/ 892 h 3176"/>
                <a:gd name="T34" fmla="*/ 2872 w 2907"/>
                <a:gd name="T35" fmla="*/ 991 h 3176"/>
                <a:gd name="T36" fmla="*/ 2718 w 2907"/>
                <a:gd name="T37" fmla="*/ 1092 h 3176"/>
                <a:gd name="T38" fmla="*/ 2500 w 2907"/>
                <a:gd name="T39" fmla="*/ 1143 h 3176"/>
                <a:gd name="T40" fmla="*/ 2230 w 2907"/>
                <a:gd name="T41" fmla="*/ 1117 h 3176"/>
                <a:gd name="T42" fmla="*/ 2029 w 2907"/>
                <a:gd name="T43" fmla="*/ 1029 h 3176"/>
                <a:gd name="T44" fmla="*/ 2042 w 2907"/>
                <a:gd name="T45" fmla="*/ 2051 h 3176"/>
                <a:gd name="T46" fmla="*/ 2075 w 2907"/>
                <a:gd name="T47" fmla="*/ 2171 h 3176"/>
                <a:gd name="T48" fmla="*/ 1816 w 2907"/>
                <a:gd name="T49" fmla="*/ 3097 h 3176"/>
                <a:gd name="T50" fmla="*/ 1725 w 2907"/>
                <a:gd name="T51" fmla="*/ 3166 h 3176"/>
                <a:gd name="T52" fmla="*/ 1618 w 2907"/>
                <a:gd name="T53" fmla="*/ 3170 h 3176"/>
                <a:gd name="T54" fmla="*/ 1516 w 2907"/>
                <a:gd name="T55" fmla="*/ 3098 h 3176"/>
                <a:gd name="T56" fmla="*/ 1484 w 2907"/>
                <a:gd name="T57" fmla="*/ 2979 h 3176"/>
                <a:gd name="T58" fmla="*/ 1407 w 2907"/>
                <a:gd name="T59" fmla="*/ 1834 h 3176"/>
                <a:gd name="T60" fmla="*/ 1225 w 2907"/>
                <a:gd name="T61" fmla="*/ 2257 h 3176"/>
                <a:gd name="T62" fmla="*/ 1114 w 2907"/>
                <a:gd name="T63" fmla="*/ 2301 h 3176"/>
                <a:gd name="T64" fmla="*/ 457 w 2907"/>
                <a:gd name="T65" fmla="*/ 2320 h 3176"/>
                <a:gd name="T66" fmla="*/ 364 w 2907"/>
                <a:gd name="T67" fmla="*/ 2246 h 3176"/>
                <a:gd name="T68" fmla="*/ 337 w 2907"/>
                <a:gd name="T69" fmla="*/ 2125 h 3176"/>
                <a:gd name="T70" fmla="*/ 394 w 2907"/>
                <a:gd name="T71" fmla="*/ 2015 h 3176"/>
                <a:gd name="T72" fmla="*/ 509 w 2907"/>
                <a:gd name="T73" fmla="*/ 1967 h 3176"/>
                <a:gd name="T74" fmla="*/ 1127 w 2907"/>
                <a:gd name="T75" fmla="*/ 1465 h 3176"/>
                <a:gd name="T76" fmla="*/ 1254 w 2907"/>
                <a:gd name="T77" fmla="*/ 806 h 3176"/>
                <a:gd name="T78" fmla="*/ 1074 w 2907"/>
                <a:gd name="T79" fmla="*/ 947 h 3176"/>
                <a:gd name="T80" fmla="*/ 978 w 2907"/>
                <a:gd name="T81" fmla="*/ 1114 h 3176"/>
                <a:gd name="T82" fmla="*/ 911 w 2907"/>
                <a:gd name="T83" fmla="*/ 1205 h 3176"/>
                <a:gd name="T84" fmla="*/ 866 w 2907"/>
                <a:gd name="T85" fmla="*/ 1251 h 3176"/>
                <a:gd name="T86" fmla="*/ 810 w 2907"/>
                <a:gd name="T87" fmla="*/ 1325 h 3176"/>
                <a:gd name="T88" fmla="*/ 429 w 2907"/>
                <a:gd name="T89" fmla="*/ 919 h 3176"/>
                <a:gd name="T90" fmla="*/ 654 w 2907"/>
                <a:gd name="T91" fmla="*/ 1043 h 3176"/>
                <a:gd name="T92" fmla="*/ 681 w 2907"/>
                <a:gd name="T93" fmla="*/ 1033 h 3176"/>
                <a:gd name="T94" fmla="*/ 790 w 2907"/>
                <a:gd name="T95" fmla="*/ 810 h 3176"/>
                <a:gd name="T96" fmla="*/ 980 w 2907"/>
                <a:gd name="T97" fmla="*/ 618 h 3176"/>
                <a:gd name="T98" fmla="*/ 1248 w 2907"/>
                <a:gd name="T99" fmla="*/ 468 h 3176"/>
                <a:gd name="T100" fmla="*/ 1553 w 2907"/>
                <a:gd name="T101" fmla="*/ 390 h 3176"/>
                <a:gd name="T102" fmla="*/ 1753 w 2907"/>
                <a:gd name="T103" fmla="*/ 364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7" h="3176">
                  <a:moveTo>
                    <a:pt x="665" y="1082"/>
                  </a:moveTo>
                  <a:lnTo>
                    <a:pt x="662" y="1082"/>
                  </a:lnTo>
                  <a:lnTo>
                    <a:pt x="660" y="1085"/>
                  </a:lnTo>
                  <a:lnTo>
                    <a:pt x="620" y="1122"/>
                  </a:lnTo>
                  <a:lnTo>
                    <a:pt x="783" y="1296"/>
                  </a:lnTo>
                  <a:lnTo>
                    <a:pt x="824" y="1259"/>
                  </a:lnTo>
                  <a:lnTo>
                    <a:pt x="825" y="1255"/>
                  </a:lnTo>
                  <a:lnTo>
                    <a:pt x="826" y="1253"/>
                  </a:lnTo>
                  <a:lnTo>
                    <a:pt x="826" y="1250"/>
                  </a:lnTo>
                  <a:lnTo>
                    <a:pt x="824" y="1247"/>
                  </a:lnTo>
                  <a:lnTo>
                    <a:pt x="806" y="1228"/>
                  </a:lnTo>
                  <a:lnTo>
                    <a:pt x="803" y="1225"/>
                  </a:lnTo>
                  <a:lnTo>
                    <a:pt x="796" y="1224"/>
                  </a:lnTo>
                  <a:lnTo>
                    <a:pt x="790" y="1223"/>
                  </a:lnTo>
                  <a:lnTo>
                    <a:pt x="764" y="1213"/>
                  </a:lnTo>
                  <a:lnTo>
                    <a:pt x="741" y="1200"/>
                  </a:lnTo>
                  <a:lnTo>
                    <a:pt x="721" y="1183"/>
                  </a:lnTo>
                  <a:lnTo>
                    <a:pt x="704" y="1163"/>
                  </a:lnTo>
                  <a:lnTo>
                    <a:pt x="690" y="1140"/>
                  </a:lnTo>
                  <a:lnTo>
                    <a:pt x="682" y="1116"/>
                  </a:lnTo>
                  <a:lnTo>
                    <a:pt x="676" y="1091"/>
                  </a:lnTo>
                  <a:lnTo>
                    <a:pt x="671" y="1085"/>
                  </a:lnTo>
                  <a:lnTo>
                    <a:pt x="669" y="1082"/>
                  </a:lnTo>
                  <a:lnTo>
                    <a:pt x="665" y="1082"/>
                  </a:lnTo>
                  <a:close/>
                  <a:moveTo>
                    <a:pt x="1349" y="0"/>
                  </a:moveTo>
                  <a:lnTo>
                    <a:pt x="1474" y="60"/>
                  </a:lnTo>
                  <a:lnTo>
                    <a:pt x="1857" y="403"/>
                  </a:lnTo>
                  <a:lnTo>
                    <a:pt x="1851" y="402"/>
                  </a:lnTo>
                  <a:lnTo>
                    <a:pt x="1881" y="413"/>
                  </a:lnTo>
                  <a:lnTo>
                    <a:pt x="1901" y="422"/>
                  </a:lnTo>
                  <a:lnTo>
                    <a:pt x="1921" y="433"/>
                  </a:lnTo>
                  <a:lnTo>
                    <a:pt x="1938" y="446"/>
                  </a:lnTo>
                  <a:lnTo>
                    <a:pt x="1972" y="470"/>
                  </a:lnTo>
                  <a:lnTo>
                    <a:pt x="2005" y="499"/>
                  </a:lnTo>
                  <a:lnTo>
                    <a:pt x="2034" y="532"/>
                  </a:lnTo>
                  <a:lnTo>
                    <a:pt x="2061" y="568"/>
                  </a:lnTo>
                  <a:lnTo>
                    <a:pt x="2081" y="606"/>
                  </a:lnTo>
                  <a:lnTo>
                    <a:pt x="2098" y="647"/>
                  </a:lnTo>
                  <a:lnTo>
                    <a:pt x="2105" y="665"/>
                  </a:lnTo>
                  <a:lnTo>
                    <a:pt x="2120" y="694"/>
                  </a:lnTo>
                  <a:lnTo>
                    <a:pt x="2138" y="721"/>
                  </a:lnTo>
                  <a:lnTo>
                    <a:pt x="2163" y="746"/>
                  </a:lnTo>
                  <a:lnTo>
                    <a:pt x="2194" y="769"/>
                  </a:lnTo>
                  <a:lnTo>
                    <a:pt x="2229" y="789"/>
                  </a:lnTo>
                  <a:lnTo>
                    <a:pt x="2268" y="806"/>
                  </a:lnTo>
                  <a:lnTo>
                    <a:pt x="2310" y="820"/>
                  </a:lnTo>
                  <a:lnTo>
                    <a:pt x="2354" y="830"/>
                  </a:lnTo>
                  <a:lnTo>
                    <a:pt x="2398" y="835"/>
                  </a:lnTo>
                  <a:lnTo>
                    <a:pt x="2440" y="838"/>
                  </a:lnTo>
                  <a:lnTo>
                    <a:pt x="2483" y="836"/>
                  </a:lnTo>
                  <a:lnTo>
                    <a:pt x="2523" y="831"/>
                  </a:lnTo>
                  <a:lnTo>
                    <a:pt x="2560" y="822"/>
                  </a:lnTo>
                  <a:lnTo>
                    <a:pt x="2595" y="809"/>
                  </a:lnTo>
                  <a:lnTo>
                    <a:pt x="2627" y="794"/>
                  </a:lnTo>
                  <a:lnTo>
                    <a:pt x="2653" y="776"/>
                  </a:lnTo>
                  <a:lnTo>
                    <a:pt x="2676" y="759"/>
                  </a:lnTo>
                  <a:lnTo>
                    <a:pt x="2700" y="748"/>
                  </a:lnTo>
                  <a:lnTo>
                    <a:pt x="2726" y="741"/>
                  </a:lnTo>
                  <a:lnTo>
                    <a:pt x="2752" y="739"/>
                  </a:lnTo>
                  <a:lnTo>
                    <a:pt x="2778" y="741"/>
                  </a:lnTo>
                  <a:lnTo>
                    <a:pt x="2805" y="747"/>
                  </a:lnTo>
                  <a:lnTo>
                    <a:pt x="2829" y="758"/>
                  </a:lnTo>
                  <a:lnTo>
                    <a:pt x="2850" y="773"/>
                  </a:lnTo>
                  <a:lnTo>
                    <a:pt x="2871" y="793"/>
                  </a:lnTo>
                  <a:lnTo>
                    <a:pt x="2886" y="816"/>
                  </a:lnTo>
                  <a:lnTo>
                    <a:pt x="2898" y="841"/>
                  </a:lnTo>
                  <a:lnTo>
                    <a:pt x="2905" y="866"/>
                  </a:lnTo>
                  <a:lnTo>
                    <a:pt x="2907" y="892"/>
                  </a:lnTo>
                  <a:lnTo>
                    <a:pt x="2905" y="918"/>
                  </a:lnTo>
                  <a:lnTo>
                    <a:pt x="2898" y="944"/>
                  </a:lnTo>
                  <a:lnTo>
                    <a:pt x="2888" y="968"/>
                  </a:lnTo>
                  <a:lnTo>
                    <a:pt x="2872" y="991"/>
                  </a:lnTo>
                  <a:lnTo>
                    <a:pt x="2853" y="1011"/>
                  </a:lnTo>
                  <a:lnTo>
                    <a:pt x="2812" y="1041"/>
                  </a:lnTo>
                  <a:lnTo>
                    <a:pt x="2766" y="1068"/>
                  </a:lnTo>
                  <a:lnTo>
                    <a:pt x="2718" y="1092"/>
                  </a:lnTo>
                  <a:lnTo>
                    <a:pt x="2667" y="1111"/>
                  </a:lnTo>
                  <a:lnTo>
                    <a:pt x="2614" y="1126"/>
                  </a:lnTo>
                  <a:lnTo>
                    <a:pt x="2558" y="1137"/>
                  </a:lnTo>
                  <a:lnTo>
                    <a:pt x="2500" y="1143"/>
                  </a:lnTo>
                  <a:lnTo>
                    <a:pt x="2441" y="1146"/>
                  </a:lnTo>
                  <a:lnTo>
                    <a:pt x="2370" y="1142"/>
                  </a:lnTo>
                  <a:lnTo>
                    <a:pt x="2300" y="1134"/>
                  </a:lnTo>
                  <a:lnTo>
                    <a:pt x="2230" y="1117"/>
                  </a:lnTo>
                  <a:lnTo>
                    <a:pt x="2175" y="1100"/>
                  </a:lnTo>
                  <a:lnTo>
                    <a:pt x="2123" y="1080"/>
                  </a:lnTo>
                  <a:lnTo>
                    <a:pt x="2075" y="1056"/>
                  </a:lnTo>
                  <a:lnTo>
                    <a:pt x="2029" y="1029"/>
                  </a:lnTo>
                  <a:lnTo>
                    <a:pt x="1832" y="1647"/>
                  </a:lnTo>
                  <a:lnTo>
                    <a:pt x="1820" y="1679"/>
                  </a:lnTo>
                  <a:lnTo>
                    <a:pt x="1804" y="1707"/>
                  </a:lnTo>
                  <a:lnTo>
                    <a:pt x="2042" y="2051"/>
                  </a:lnTo>
                  <a:lnTo>
                    <a:pt x="2058" y="2078"/>
                  </a:lnTo>
                  <a:lnTo>
                    <a:pt x="2069" y="2109"/>
                  </a:lnTo>
                  <a:lnTo>
                    <a:pt x="2075" y="2139"/>
                  </a:lnTo>
                  <a:lnTo>
                    <a:pt x="2075" y="2171"/>
                  </a:lnTo>
                  <a:lnTo>
                    <a:pt x="2069" y="2202"/>
                  </a:lnTo>
                  <a:lnTo>
                    <a:pt x="1841" y="3041"/>
                  </a:lnTo>
                  <a:lnTo>
                    <a:pt x="1832" y="3071"/>
                  </a:lnTo>
                  <a:lnTo>
                    <a:pt x="1816" y="3097"/>
                  </a:lnTo>
                  <a:lnTo>
                    <a:pt x="1798" y="3120"/>
                  </a:lnTo>
                  <a:lnTo>
                    <a:pt x="1776" y="3139"/>
                  </a:lnTo>
                  <a:lnTo>
                    <a:pt x="1751" y="3155"/>
                  </a:lnTo>
                  <a:lnTo>
                    <a:pt x="1725" y="3166"/>
                  </a:lnTo>
                  <a:lnTo>
                    <a:pt x="1695" y="3174"/>
                  </a:lnTo>
                  <a:lnTo>
                    <a:pt x="1666" y="3176"/>
                  </a:lnTo>
                  <a:lnTo>
                    <a:pt x="1642" y="3175"/>
                  </a:lnTo>
                  <a:lnTo>
                    <a:pt x="1618" y="3170"/>
                  </a:lnTo>
                  <a:lnTo>
                    <a:pt x="1587" y="3159"/>
                  </a:lnTo>
                  <a:lnTo>
                    <a:pt x="1560" y="3142"/>
                  </a:lnTo>
                  <a:lnTo>
                    <a:pt x="1536" y="3122"/>
                  </a:lnTo>
                  <a:lnTo>
                    <a:pt x="1516" y="3098"/>
                  </a:lnTo>
                  <a:lnTo>
                    <a:pt x="1500" y="3071"/>
                  </a:lnTo>
                  <a:lnTo>
                    <a:pt x="1490" y="3041"/>
                  </a:lnTo>
                  <a:lnTo>
                    <a:pt x="1484" y="3011"/>
                  </a:lnTo>
                  <a:lnTo>
                    <a:pt x="1484" y="2979"/>
                  </a:lnTo>
                  <a:lnTo>
                    <a:pt x="1489" y="2946"/>
                  </a:lnTo>
                  <a:lnTo>
                    <a:pt x="1694" y="2189"/>
                  </a:lnTo>
                  <a:lnTo>
                    <a:pt x="1455" y="1844"/>
                  </a:lnTo>
                  <a:lnTo>
                    <a:pt x="1407" y="1834"/>
                  </a:lnTo>
                  <a:lnTo>
                    <a:pt x="1276" y="2184"/>
                  </a:lnTo>
                  <a:lnTo>
                    <a:pt x="1263" y="2211"/>
                  </a:lnTo>
                  <a:lnTo>
                    <a:pt x="1246" y="2236"/>
                  </a:lnTo>
                  <a:lnTo>
                    <a:pt x="1225" y="2257"/>
                  </a:lnTo>
                  <a:lnTo>
                    <a:pt x="1200" y="2275"/>
                  </a:lnTo>
                  <a:lnTo>
                    <a:pt x="1174" y="2288"/>
                  </a:lnTo>
                  <a:lnTo>
                    <a:pt x="1144" y="2297"/>
                  </a:lnTo>
                  <a:lnTo>
                    <a:pt x="1114" y="2301"/>
                  </a:lnTo>
                  <a:lnTo>
                    <a:pt x="527" y="2331"/>
                  </a:lnTo>
                  <a:lnTo>
                    <a:pt x="518" y="2331"/>
                  </a:lnTo>
                  <a:lnTo>
                    <a:pt x="486" y="2328"/>
                  </a:lnTo>
                  <a:lnTo>
                    <a:pt x="457" y="2320"/>
                  </a:lnTo>
                  <a:lnTo>
                    <a:pt x="429" y="2308"/>
                  </a:lnTo>
                  <a:lnTo>
                    <a:pt x="404" y="2290"/>
                  </a:lnTo>
                  <a:lnTo>
                    <a:pt x="382" y="2270"/>
                  </a:lnTo>
                  <a:lnTo>
                    <a:pt x="364" y="2246"/>
                  </a:lnTo>
                  <a:lnTo>
                    <a:pt x="350" y="2218"/>
                  </a:lnTo>
                  <a:lnTo>
                    <a:pt x="340" y="2189"/>
                  </a:lnTo>
                  <a:lnTo>
                    <a:pt x="336" y="2158"/>
                  </a:lnTo>
                  <a:lnTo>
                    <a:pt x="337" y="2125"/>
                  </a:lnTo>
                  <a:lnTo>
                    <a:pt x="345" y="2093"/>
                  </a:lnTo>
                  <a:lnTo>
                    <a:pt x="357" y="2065"/>
                  </a:lnTo>
                  <a:lnTo>
                    <a:pt x="373" y="2038"/>
                  </a:lnTo>
                  <a:lnTo>
                    <a:pt x="394" y="2015"/>
                  </a:lnTo>
                  <a:lnTo>
                    <a:pt x="419" y="1997"/>
                  </a:lnTo>
                  <a:lnTo>
                    <a:pt x="446" y="1981"/>
                  </a:lnTo>
                  <a:lnTo>
                    <a:pt x="477" y="1971"/>
                  </a:lnTo>
                  <a:lnTo>
                    <a:pt x="509" y="1967"/>
                  </a:lnTo>
                  <a:lnTo>
                    <a:pt x="976" y="1943"/>
                  </a:lnTo>
                  <a:lnTo>
                    <a:pt x="1127" y="1544"/>
                  </a:lnTo>
                  <a:lnTo>
                    <a:pt x="1124" y="1506"/>
                  </a:lnTo>
                  <a:lnTo>
                    <a:pt x="1127" y="1465"/>
                  </a:lnTo>
                  <a:lnTo>
                    <a:pt x="1137" y="1425"/>
                  </a:lnTo>
                  <a:lnTo>
                    <a:pt x="1349" y="759"/>
                  </a:lnTo>
                  <a:lnTo>
                    <a:pt x="1301" y="781"/>
                  </a:lnTo>
                  <a:lnTo>
                    <a:pt x="1254" y="806"/>
                  </a:lnTo>
                  <a:lnTo>
                    <a:pt x="1202" y="838"/>
                  </a:lnTo>
                  <a:lnTo>
                    <a:pt x="1155" y="872"/>
                  </a:lnTo>
                  <a:lnTo>
                    <a:pt x="1112" y="909"/>
                  </a:lnTo>
                  <a:lnTo>
                    <a:pt x="1074" y="947"/>
                  </a:lnTo>
                  <a:lnTo>
                    <a:pt x="1042" y="988"/>
                  </a:lnTo>
                  <a:lnTo>
                    <a:pt x="1014" y="1029"/>
                  </a:lnTo>
                  <a:lnTo>
                    <a:pt x="994" y="1072"/>
                  </a:lnTo>
                  <a:lnTo>
                    <a:pt x="978" y="1114"/>
                  </a:lnTo>
                  <a:lnTo>
                    <a:pt x="969" y="1142"/>
                  </a:lnTo>
                  <a:lnTo>
                    <a:pt x="953" y="1167"/>
                  </a:lnTo>
                  <a:lnTo>
                    <a:pt x="934" y="1188"/>
                  </a:lnTo>
                  <a:lnTo>
                    <a:pt x="911" y="1205"/>
                  </a:lnTo>
                  <a:lnTo>
                    <a:pt x="885" y="1217"/>
                  </a:lnTo>
                  <a:lnTo>
                    <a:pt x="857" y="1225"/>
                  </a:lnTo>
                  <a:lnTo>
                    <a:pt x="864" y="1238"/>
                  </a:lnTo>
                  <a:lnTo>
                    <a:pt x="866" y="1251"/>
                  </a:lnTo>
                  <a:lnTo>
                    <a:pt x="865" y="1264"/>
                  </a:lnTo>
                  <a:lnTo>
                    <a:pt x="860" y="1277"/>
                  </a:lnTo>
                  <a:lnTo>
                    <a:pt x="851" y="1288"/>
                  </a:lnTo>
                  <a:lnTo>
                    <a:pt x="810" y="1325"/>
                  </a:lnTo>
                  <a:lnTo>
                    <a:pt x="973" y="1498"/>
                  </a:lnTo>
                  <a:lnTo>
                    <a:pt x="544" y="1899"/>
                  </a:lnTo>
                  <a:lnTo>
                    <a:pt x="0" y="1320"/>
                  </a:lnTo>
                  <a:lnTo>
                    <a:pt x="429" y="919"/>
                  </a:lnTo>
                  <a:lnTo>
                    <a:pt x="591" y="1092"/>
                  </a:lnTo>
                  <a:lnTo>
                    <a:pt x="632" y="1054"/>
                  </a:lnTo>
                  <a:lnTo>
                    <a:pt x="642" y="1047"/>
                  </a:lnTo>
                  <a:lnTo>
                    <a:pt x="654" y="1043"/>
                  </a:lnTo>
                  <a:lnTo>
                    <a:pt x="666" y="1042"/>
                  </a:lnTo>
                  <a:lnTo>
                    <a:pt x="678" y="1043"/>
                  </a:lnTo>
                  <a:lnTo>
                    <a:pt x="680" y="1039"/>
                  </a:lnTo>
                  <a:lnTo>
                    <a:pt x="681" y="1033"/>
                  </a:lnTo>
                  <a:lnTo>
                    <a:pt x="700" y="976"/>
                  </a:lnTo>
                  <a:lnTo>
                    <a:pt x="724" y="918"/>
                  </a:lnTo>
                  <a:lnTo>
                    <a:pt x="754" y="864"/>
                  </a:lnTo>
                  <a:lnTo>
                    <a:pt x="790" y="810"/>
                  </a:lnTo>
                  <a:lnTo>
                    <a:pt x="829" y="758"/>
                  </a:lnTo>
                  <a:lnTo>
                    <a:pt x="875" y="709"/>
                  </a:lnTo>
                  <a:lnTo>
                    <a:pt x="925" y="662"/>
                  </a:lnTo>
                  <a:lnTo>
                    <a:pt x="980" y="618"/>
                  </a:lnTo>
                  <a:lnTo>
                    <a:pt x="1038" y="576"/>
                  </a:lnTo>
                  <a:lnTo>
                    <a:pt x="1102" y="538"/>
                  </a:lnTo>
                  <a:lnTo>
                    <a:pt x="1174" y="500"/>
                  </a:lnTo>
                  <a:lnTo>
                    <a:pt x="1248" y="468"/>
                  </a:lnTo>
                  <a:lnTo>
                    <a:pt x="1324" y="440"/>
                  </a:lnTo>
                  <a:lnTo>
                    <a:pt x="1401" y="419"/>
                  </a:lnTo>
                  <a:lnTo>
                    <a:pt x="1477" y="402"/>
                  </a:lnTo>
                  <a:lnTo>
                    <a:pt x="1553" y="390"/>
                  </a:lnTo>
                  <a:lnTo>
                    <a:pt x="963" y="249"/>
                  </a:lnTo>
                  <a:lnTo>
                    <a:pt x="880" y="118"/>
                  </a:lnTo>
                  <a:lnTo>
                    <a:pt x="1055" y="79"/>
                  </a:lnTo>
                  <a:lnTo>
                    <a:pt x="1753" y="364"/>
                  </a:lnTo>
                  <a:lnTo>
                    <a:pt x="1398" y="122"/>
                  </a:lnTo>
                  <a:lnTo>
                    <a:pt x="1349" y="0"/>
                  </a:lnTo>
                  <a:close/>
                </a:path>
              </a:pathLst>
            </a:custGeom>
            <a:grpFill/>
            <a:ln>
              <a:noFill/>
            </a:ln>
            <a:effectLst>
              <a:outerShdw blurRad="368300" dist="38100" dir="8100000" sx="106000" sy="106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SV" sz="900">
                <a:latin typeface="Helvetica" panose="020B0604020202020204" pitchFamily="34" charset="0"/>
                <a:cs typeface="Helvetica" panose="020B0604020202020204" pitchFamily="34" charset="0"/>
              </a:endParaRPr>
            </a:p>
          </p:txBody>
        </p:sp>
      </p:grpSp>
      <p:sp>
        <p:nvSpPr>
          <p:cNvPr id="20" name="8 Forma libre"/>
          <p:cNvSpPr/>
          <p:nvPr/>
        </p:nvSpPr>
        <p:spPr bwMode="auto">
          <a:xfrm flipV="1">
            <a:off x="2688034" y="3244083"/>
            <a:ext cx="1000477" cy="24077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472610 w 502285"/>
              <a:gd name="connsiteY1-54" fmla="*/ 0 h 515488"/>
              <a:gd name="connsiteX2-55" fmla="*/ 0 w 502285"/>
              <a:gd name="connsiteY2-56"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2610" y="0"/>
                </a:lnTo>
                <a:lnTo>
                  <a:pt x="0" y="439"/>
                </a:lnTo>
              </a:path>
            </a:pathLst>
          </a:custGeom>
          <a:noFill/>
          <a:ln w="38100" cap="rnd">
            <a:solidFill>
              <a:srgbClr val="FFFFFF">
                <a:alpha val="20000"/>
              </a:srgbClr>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21" name="Elipse 34"/>
          <p:cNvSpPr>
            <a:spLocks noChangeAspect="1"/>
          </p:cNvSpPr>
          <p:nvPr/>
        </p:nvSpPr>
        <p:spPr bwMode="auto">
          <a:xfrm>
            <a:off x="2566239" y="3358121"/>
            <a:ext cx="243589" cy="243562"/>
          </a:xfrm>
          <a:prstGeom prst="donut">
            <a:avLst/>
          </a:prstGeom>
          <a:solidFill>
            <a:schemeClr val="bg1">
              <a:alpha val="20000"/>
            </a:schemeClr>
          </a:solidFill>
          <a:ln>
            <a:noFill/>
          </a:ln>
        </p:spPr>
        <p:txBody>
          <a:bodyPr lIns="0" tIns="0" rIns="0" bIns="0" rtlCol="0" anchor="ctr"/>
          <a:lstStyle/>
          <a:p>
            <a:pPr algn="ctr"/>
            <a:endParaRPr lang="es-ES" sz="900" dirty="0"/>
          </a:p>
        </p:txBody>
      </p:sp>
      <p:sp>
        <p:nvSpPr>
          <p:cNvPr id="22" name="Textbox 1"/>
          <p:cNvSpPr/>
          <p:nvPr/>
        </p:nvSpPr>
        <p:spPr>
          <a:xfrm>
            <a:off x="493526" y="3155965"/>
            <a:ext cx="1979991" cy="776051"/>
          </a:xfrm>
          <a:prstGeom prst="rect">
            <a:avLst/>
          </a:prstGeom>
        </p:spPr>
        <p:txBody>
          <a:bodyPr wrap="square" lIns="89990" tIns="60423" rIns="89990" bIns="60423">
            <a:spAutoFit/>
          </a:bodyPr>
          <a:lstStyle/>
          <a:p>
            <a:pPr algn="r">
              <a:lnSpc>
                <a:spcPct val="125000"/>
              </a:lnSpc>
            </a:pPr>
            <a:r>
              <a:rPr lang="en-US" sz="1400" kern="1000" dirty="0">
                <a:solidFill>
                  <a:schemeClr val="accent2"/>
                </a:solidFill>
                <a:latin typeface="Open Sans Condensed" panose="020B0806030504020204" pitchFamily="34" charset="0"/>
                <a:ea typeface="Open Sans Condensed" panose="020B0806030504020204" pitchFamily="34" charset="0"/>
                <a:cs typeface="Open Sans Condensed" panose="020B0806030504020204" pitchFamily="34" charset="0"/>
              </a:rPr>
              <a:t>Awesome Works</a:t>
            </a:r>
          </a:p>
          <a:p>
            <a:pPr algn="r">
              <a:lnSpc>
                <a:spcPct val="125000"/>
              </a:lnSpc>
            </a:pPr>
            <a:r>
              <a:rPr lang="en-US" sz="1000" dirty="0">
                <a:solidFill>
                  <a:schemeClr val="bg1"/>
                </a:solidFill>
                <a:latin typeface="Source Sans Pro" panose="020B0503030403020204" pitchFamily="34" charset="0"/>
              </a:rPr>
              <a:t>Imperdiet at  iaculis, ipsum.  Sed mauris. Integer </a:t>
            </a:r>
            <a:r>
              <a:rPr lang="en-US" sz="1000" dirty="0" err="1">
                <a:solidFill>
                  <a:schemeClr val="bg1"/>
                </a:solidFill>
                <a:latin typeface="Source Sans Pro" panose="020B0503030403020204" pitchFamily="34" charset="0"/>
              </a:rPr>
              <a:t>sed</a:t>
            </a:r>
            <a:r>
              <a:rPr lang="en-US" sz="1000" dirty="0">
                <a:solidFill>
                  <a:schemeClr val="bg1"/>
                </a:solidFill>
                <a:latin typeface="Source Sans Pro" panose="020B0503030403020204" pitchFamily="34" charset="0"/>
              </a:rPr>
              <a:t> aliquam.</a:t>
            </a:r>
          </a:p>
        </p:txBody>
      </p:sp>
      <p:sp>
        <p:nvSpPr>
          <p:cNvPr id="23" name="8 Forma libre"/>
          <p:cNvSpPr/>
          <p:nvPr/>
        </p:nvSpPr>
        <p:spPr bwMode="auto">
          <a:xfrm flipH="1" flipV="1">
            <a:off x="5791264" y="3816538"/>
            <a:ext cx="935378" cy="24077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472610 w 502285"/>
              <a:gd name="connsiteY1-54" fmla="*/ 0 h 515488"/>
              <a:gd name="connsiteX2-55" fmla="*/ 0 w 502285"/>
              <a:gd name="connsiteY2-56"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2610" y="0"/>
                </a:lnTo>
                <a:lnTo>
                  <a:pt x="0" y="439"/>
                </a:lnTo>
              </a:path>
            </a:pathLst>
          </a:custGeom>
          <a:noFill/>
          <a:ln w="38100" cap="rnd">
            <a:solidFill>
              <a:srgbClr val="FFFFFF">
                <a:alpha val="20000"/>
              </a:srgbClr>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24" name="Textbox 1"/>
          <p:cNvSpPr/>
          <p:nvPr/>
        </p:nvSpPr>
        <p:spPr>
          <a:xfrm>
            <a:off x="6839142" y="3729212"/>
            <a:ext cx="1795172" cy="776051"/>
          </a:xfrm>
          <a:prstGeom prst="rect">
            <a:avLst/>
          </a:prstGeom>
        </p:spPr>
        <p:txBody>
          <a:bodyPr wrap="square" lIns="89990" tIns="60423" rIns="89990" bIns="60423">
            <a:spAutoFit/>
          </a:bodyPr>
          <a:lstStyle/>
          <a:p>
            <a:pPr>
              <a:lnSpc>
                <a:spcPct val="125000"/>
              </a:lnSpc>
            </a:pPr>
            <a:r>
              <a:rPr lang="en-US" sz="1400" kern="1000" dirty="0">
                <a:solidFill>
                  <a:schemeClr val="accent3"/>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a:p>
            <a:pPr>
              <a:lnSpc>
                <a:spcPct val="125000"/>
              </a:lnSpc>
            </a:pPr>
            <a:r>
              <a:rPr lang="en-US" sz="1000" dirty="0">
                <a:solidFill>
                  <a:schemeClr val="bg1"/>
                </a:solidFill>
                <a:latin typeface="Source Sans Pro" panose="020B0503030403020204" pitchFamily="34" charset="0"/>
              </a:rPr>
              <a:t>Imperdiet at  iaculis, ipsum.   mauris. Integer </a:t>
            </a:r>
            <a:r>
              <a:rPr lang="en-US" sz="1000" dirty="0" err="1">
                <a:solidFill>
                  <a:schemeClr val="bg1"/>
                </a:solidFill>
                <a:latin typeface="Source Sans Pro" panose="020B0503030403020204" pitchFamily="34" charset="0"/>
              </a:rPr>
              <a:t>sed</a:t>
            </a:r>
            <a:r>
              <a:rPr lang="en-US" sz="1000" dirty="0">
                <a:solidFill>
                  <a:schemeClr val="bg1"/>
                </a:solidFill>
                <a:latin typeface="Source Sans Pro" panose="020B0503030403020204" pitchFamily="34" charset="0"/>
              </a:rPr>
              <a:t> aliquam.</a:t>
            </a:r>
          </a:p>
        </p:txBody>
      </p:sp>
      <p:sp>
        <p:nvSpPr>
          <p:cNvPr id="25" name="Elipse 34"/>
          <p:cNvSpPr>
            <a:spLocks noChangeAspect="1"/>
          </p:cNvSpPr>
          <p:nvPr/>
        </p:nvSpPr>
        <p:spPr bwMode="auto">
          <a:xfrm>
            <a:off x="6607108" y="3934927"/>
            <a:ext cx="243589" cy="243562"/>
          </a:xfrm>
          <a:prstGeom prst="donut">
            <a:avLst/>
          </a:prstGeom>
          <a:solidFill>
            <a:schemeClr val="bg1">
              <a:alpha val="20000"/>
            </a:schemeClr>
          </a:solidFill>
          <a:ln>
            <a:noFill/>
          </a:ln>
        </p:spPr>
        <p:txBody>
          <a:bodyPr lIns="0" tIns="0" rIns="0" bIns="0" rtlCol="0" anchor="ctr"/>
          <a:lstStyle/>
          <a:p>
            <a:pPr algn="ctr"/>
            <a:endParaRPr lang="es-ES" sz="900" dirty="0"/>
          </a:p>
        </p:txBody>
      </p:sp>
      <p:sp>
        <p:nvSpPr>
          <p:cNvPr id="26" name="8 Forma libre"/>
          <p:cNvSpPr/>
          <p:nvPr/>
        </p:nvSpPr>
        <p:spPr bwMode="auto">
          <a:xfrm flipV="1">
            <a:off x="3340305" y="4760635"/>
            <a:ext cx="1000477" cy="24077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472610 w 502285"/>
              <a:gd name="connsiteY1-54" fmla="*/ 0 h 515488"/>
              <a:gd name="connsiteX2-55" fmla="*/ 0 w 502285"/>
              <a:gd name="connsiteY2-56"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2610" y="0"/>
                </a:lnTo>
                <a:lnTo>
                  <a:pt x="0" y="439"/>
                </a:lnTo>
              </a:path>
            </a:pathLst>
          </a:custGeom>
          <a:noFill/>
          <a:ln w="38100" cap="rnd">
            <a:solidFill>
              <a:srgbClr val="FFFFFF">
                <a:alpha val="20000"/>
              </a:srgbClr>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27" name="Elipse 34"/>
          <p:cNvSpPr>
            <a:spLocks noChangeAspect="1"/>
          </p:cNvSpPr>
          <p:nvPr/>
        </p:nvSpPr>
        <p:spPr bwMode="auto">
          <a:xfrm>
            <a:off x="3218510" y="4874673"/>
            <a:ext cx="243589" cy="243562"/>
          </a:xfrm>
          <a:prstGeom prst="donut">
            <a:avLst/>
          </a:prstGeom>
          <a:solidFill>
            <a:schemeClr val="bg1">
              <a:alpha val="20000"/>
            </a:schemeClr>
          </a:solidFill>
          <a:ln>
            <a:noFill/>
          </a:ln>
        </p:spPr>
        <p:txBody>
          <a:bodyPr lIns="0" tIns="0" rIns="0" bIns="0" rtlCol="0" anchor="ctr"/>
          <a:lstStyle/>
          <a:p>
            <a:pPr algn="ctr"/>
            <a:endParaRPr lang="es-ES" sz="900" dirty="0"/>
          </a:p>
        </p:txBody>
      </p:sp>
      <p:sp>
        <p:nvSpPr>
          <p:cNvPr id="28" name="Textbox 1"/>
          <p:cNvSpPr/>
          <p:nvPr/>
        </p:nvSpPr>
        <p:spPr>
          <a:xfrm>
            <a:off x="1145796" y="4672517"/>
            <a:ext cx="1979991" cy="776051"/>
          </a:xfrm>
          <a:prstGeom prst="rect">
            <a:avLst/>
          </a:prstGeom>
        </p:spPr>
        <p:txBody>
          <a:bodyPr wrap="square" lIns="89990" tIns="60423" rIns="89990" bIns="60423">
            <a:spAutoFit/>
          </a:bodyPr>
          <a:lstStyle/>
          <a:p>
            <a:pPr algn="r">
              <a:lnSpc>
                <a:spcPct val="125000"/>
              </a:lnSpc>
            </a:pPr>
            <a:r>
              <a:rPr lang="en-US" sz="1400" kern="1000" dirty="0">
                <a:solidFill>
                  <a:schemeClr val="accent4"/>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p>
          <a:p>
            <a:pPr algn="r">
              <a:lnSpc>
                <a:spcPct val="125000"/>
              </a:lnSpc>
            </a:pPr>
            <a:r>
              <a:rPr lang="en-US" sz="1000" dirty="0">
                <a:solidFill>
                  <a:schemeClr val="bg1"/>
                </a:solidFill>
                <a:latin typeface="Source Sans Pro" panose="020B0503030403020204" pitchFamily="34" charset="0"/>
              </a:rPr>
              <a:t>Imperdiet at  iaculis, ipsum.  Sed mauris. Integer </a:t>
            </a:r>
            <a:r>
              <a:rPr lang="en-US" sz="1000" dirty="0" err="1">
                <a:solidFill>
                  <a:schemeClr val="bg1"/>
                </a:solidFill>
                <a:latin typeface="Source Sans Pro" panose="020B0503030403020204" pitchFamily="34" charset="0"/>
              </a:rPr>
              <a:t>sed</a:t>
            </a:r>
            <a:r>
              <a:rPr lang="en-US" sz="1000" dirty="0">
                <a:solidFill>
                  <a:schemeClr val="bg1"/>
                </a:solidFill>
                <a:latin typeface="Source Sans Pro" panose="020B0503030403020204" pitchFamily="34" charset="0"/>
              </a:rPr>
              <a:t> aliquam.</a:t>
            </a:r>
          </a:p>
        </p:txBody>
      </p:sp>
      <p:sp>
        <p:nvSpPr>
          <p:cNvPr id="29" name="8 Forma libre"/>
          <p:cNvSpPr/>
          <p:nvPr/>
        </p:nvSpPr>
        <p:spPr bwMode="auto">
          <a:xfrm flipH="1" flipV="1">
            <a:off x="5902620" y="5441453"/>
            <a:ext cx="935378" cy="24077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488 h 515488"/>
              <a:gd name="connsiteX1-53" fmla="*/ 472610 w 502285"/>
              <a:gd name="connsiteY1-54" fmla="*/ 0 h 515488"/>
              <a:gd name="connsiteX2-55" fmla="*/ 0 w 502285"/>
              <a:gd name="connsiteY2-56"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72610" y="0"/>
                </a:lnTo>
                <a:lnTo>
                  <a:pt x="0" y="439"/>
                </a:lnTo>
              </a:path>
            </a:pathLst>
          </a:custGeom>
          <a:noFill/>
          <a:ln w="38100" cap="rnd">
            <a:solidFill>
              <a:srgbClr val="FFFFFF">
                <a:alpha val="20000"/>
              </a:srgbClr>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30" name="Textbox 1"/>
          <p:cNvSpPr/>
          <p:nvPr/>
        </p:nvSpPr>
        <p:spPr>
          <a:xfrm>
            <a:off x="6950498" y="5354128"/>
            <a:ext cx="1795172" cy="776051"/>
          </a:xfrm>
          <a:prstGeom prst="rect">
            <a:avLst/>
          </a:prstGeom>
        </p:spPr>
        <p:txBody>
          <a:bodyPr wrap="square" lIns="89990" tIns="60423" rIns="89990" bIns="60423">
            <a:spAutoFit/>
          </a:bodyPr>
          <a:lstStyle/>
          <a:p>
            <a:pPr>
              <a:lnSpc>
                <a:spcPct val="125000"/>
              </a:lnSpc>
            </a:pPr>
            <a:r>
              <a:rPr lang="en-US" sz="1400" kern="1000" dirty="0">
                <a:solidFill>
                  <a:schemeClr val="accent5"/>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nSpc>
                <a:spcPct val="125000"/>
              </a:lnSpc>
            </a:pPr>
            <a:r>
              <a:rPr lang="en-US" sz="1000" dirty="0">
                <a:solidFill>
                  <a:schemeClr val="bg1"/>
                </a:solidFill>
                <a:latin typeface="Source Sans Pro" panose="020B0503030403020204" pitchFamily="34" charset="0"/>
              </a:rPr>
              <a:t>Imperdiet at  iaculis, ipsum.   mauris. Integer </a:t>
            </a:r>
            <a:r>
              <a:rPr lang="en-US" sz="1000" dirty="0" err="1">
                <a:solidFill>
                  <a:schemeClr val="bg1"/>
                </a:solidFill>
                <a:latin typeface="Source Sans Pro" panose="020B0503030403020204" pitchFamily="34" charset="0"/>
              </a:rPr>
              <a:t>sed</a:t>
            </a:r>
            <a:r>
              <a:rPr lang="en-US" sz="1000" dirty="0">
                <a:solidFill>
                  <a:schemeClr val="bg1"/>
                </a:solidFill>
                <a:latin typeface="Source Sans Pro" panose="020B0503030403020204" pitchFamily="34" charset="0"/>
              </a:rPr>
              <a:t> aliquam.</a:t>
            </a:r>
          </a:p>
        </p:txBody>
      </p:sp>
      <p:sp>
        <p:nvSpPr>
          <p:cNvPr id="31" name="Elipse 34"/>
          <p:cNvSpPr>
            <a:spLocks noChangeAspect="1"/>
          </p:cNvSpPr>
          <p:nvPr/>
        </p:nvSpPr>
        <p:spPr bwMode="auto">
          <a:xfrm>
            <a:off x="6718464" y="5559843"/>
            <a:ext cx="243589" cy="243562"/>
          </a:xfrm>
          <a:prstGeom prst="donut">
            <a:avLst/>
          </a:prstGeom>
          <a:solidFill>
            <a:schemeClr val="bg1">
              <a:alpha val="20000"/>
            </a:schemeClr>
          </a:solidFill>
          <a:ln>
            <a:noFill/>
          </a:ln>
        </p:spPr>
        <p:txBody>
          <a:bodyPr lIns="0" tIns="0" rIns="0" bIns="0" rtlCol="0" anchor="ctr"/>
          <a:lstStyle/>
          <a:p>
            <a:pPr algn="ctr"/>
            <a:endParaRPr lang="es-ES" sz="900" dirty="0"/>
          </a:p>
        </p:txBody>
      </p:sp>
      <p:sp>
        <p:nvSpPr>
          <p:cNvPr id="32" name="Elipse 34"/>
          <p:cNvSpPr>
            <a:spLocks noChangeAspect="1"/>
          </p:cNvSpPr>
          <p:nvPr/>
        </p:nvSpPr>
        <p:spPr bwMode="auto">
          <a:xfrm>
            <a:off x="9920982" y="2137010"/>
            <a:ext cx="179000" cy="178980"/>
          </a:xfrm>
          <a:prstGeom prst="donut">
            <a:avLst/>
          </a:prstGeom>
          <a:solidFill>
            <a:schemeClr val="accent1"/>
          </a:solidFill>
          <a:ln w="19050">
            <a:solidFill>
              <a:schemeClr val="bg1"/>
            </a:solidFill>
          </a:ln>
        </p:spPr>
        <p:txBody>
          <a:bodyPr lIns="0" tIns="0" rIns="0" bIns="0" rtlCol="0" anchor="ctr"/>
          <a:lstStyle/>
          <a:p>
            <a:pPr algn="ctr"/>
            <a:endParaRPr lang="es-ES" sz="1000" dirty="0">
              <a:solidFill>
                <a:schemeClr val="bg1"/>
              </a:solidFill>
              <a:effectLst>
                <a:outerShdw blurRad="38100" dist="38100" dir="2700000" algn="tl">
                  <a:srgbClr val="000000">
                    <a:alpha val="43137"/>
                  </a:srgbClr>
                </a:outerShdw>
              </a:effectLst>
              <a:latin typeface="Oswald" panose="020B0604020202020204" charset="0"/>
            </a:endParaRPr>
          </a:p>
        </p:txBody>
      </p:sp>
      <p:sp>
        <p:nvSpPr>
          <p:cNvPr id="33" name="Elipse 34"/>
          <p:cNvSpPr>
            <a:spLocks noChangeAspect="1"/>
          </p:cNvSpPr>
          <p:nvPr/>
        </p:nvSpPr>
        <p:spPr bwMode="auto">
          <a:xfrm>
            <a:off x="9920982" y="2609841"/>
            <a:ext cx="179000" cy="178980"/>
          </a:xfrm>
          <a:prstGeom prst="donut">
            <a:avLst/>
          </a:prstGeom>
          <a:solidFill>
            <a:schemeClr val="accent2"/>
          </a:solidFill>
          <a:ln w="19050">
            <a:solidFill>
              <a:schemeClr val="bg1"/>
            </a:solidFill>
          </a:ln>
        </p:spPr>
        <p:txBody>
          <a:bodyPr lIns="0" tIns="0" rIns="0" bIns="0" rtlCol="0" anchor="ctr"/>
          <a:lstStyle/>
          <a:p>
            <a:pPr algn="ctr"/>
            <a:endParaRPr lang="es-ES" sz="900" dirty="0">
              <a:solidFill>
                <a:schemeClr val="bg1"/>
              </a:solidFill>
              <a:effectLst>
                <a:outerShdw blurRad="38100" dist="38100" dir="2700000" algn="tl">
                  <a:srgbClr val="000000">
                    <a:alpha val="43137"/>
                  </a:srgbClr>
                </a:outerShdw>
              </a:effectLst>
              <a:latin typeface="Oswald" panose="020B0604020202020204" charset="0"/>
            </a:endParaRPr>
          </a:p>
        </p:txBody>
      </p:sp>
      <p:sp>
        <p:nvSpPr>
          <p:cNvPr id="34" name="Elipse 34"/>
          <p:cNvSpPr>
            <a:spLocks noChangeAspect="1"/>
          </p:cNvSpPr>
          <p:nvPr/>
        </p:nvSpPr>
        <p:spPr bwMode="auto">
          <a:xfrm>
            <a:off x="9920982" y="3082672"/>
            <a:ext cx="179000" cy="178980"/>
          </a:xfrm>
          <a:prstGeom prst="donut">
            <a:avLst/>
          </a:prstGeom>
          <a:solidFill>
            <a:schemeClr val="accent3"/>
          </a:solidFill>
          <a:ln w="19050">
            <a:solidFill>
              <a:schemeClr val="bg1"/>
            </a:solidFill>
          </a:ln>
        </p:spPr>
        <p:txBody>
          <a:bodyPr lIns="0" tIns="0" rIns="0" bIns="0" rtlCol="0" anchor="ctr"/>
          <a:lstStyle/>
          <a:p>
            <a:pPr algn="ctr"/>
            <a:endParaRPr lang="es-ES" sz="900" dirty="0">
              <a:solidFill>
                <a:schemeClr val="bg1"/>
              </a:solidFill>
              <a:effectLst>
                <a:outerShdw blurRad="38100" dist="38100" dir="2700000" algn="tl">
                  <a:srgbClr val="000000">
                    <a:alpha val="43137"/>
                  </a:srgbClr>
                </a:outerShdw>
              </a:effectLst>
              <a:latin typeface="Oswald" panose="020B0604020202020204" charset="0"/>
            </a:endParaRPr>
          </a:p>
        </p:txBody>
      </p:sp>
      <p:sp>
        <p:nvSpPr>
          <p:cNvPr id="41" name="Elipse 34"/>
          <p:cNvSpPr>
            <a:spLocks noChangeAspect="1"/>
          </p:cNvSpPr>
          <p:nvPr/>
        </p:nvSpPr>
        <p:spPr bwMode="auto">
          <a:xfrm>
            <a:off x="9920982" y="3555503"/>
            <a:ext cx="179000" cy="178980"/>
          </a:xfrm>
          <a:prstGeom prst="donut">
            <a:avLst/>
          </a:prstGeom>
          <a:solidFill>
            <a:schemeClr val="accent4"/>
          </a:solidFill>
          <a:ln w="19050">
            <a:solidFill>
              <a:schemeClr val="bg1"/>
            </a:solidFill>
          </a:ln>
        </p:spPr>
        <p:txBody>
          <a:bodyPr lIns="0" tIns="0" rIns="0" bIns="0" rtlCol="0" anchor="ctr"/>
          <a:lstStyle/>
          <a:p>
            <a:pPr algn="ctr"/>
            <a:endParaRPr lang="es-ES" sz="900" dirty="0">
              <a:solidFill>
                <a:schemeClr val="bg1"/>
              </a:solidFill>
              <a:effectLst>
                <a:outerShdw blurRad="38100" dist="38100" dir="2700000" algn="tl">
                  <a:srgbClr val="000000">
                    <a:alpha val="43137"/>
                  </a:srgbClr>
                </a:outerShdw>
              </a:effectLst>
              <a:latin typeface="Oswald" panose="020B0604020202020204" charset="0"/>
            </a:endParaRPr>
          </a:p>
        </p:txBody>
      </p:sp>
      <p:sp>
        <p:nvSpPr>
          <p:cNvPr id="42" name="Elipse 34"/>
          <p:cNvSpPr>
            <a:spLocks noChangeAspect="1"/>
          </p:cNvSpPr>
          <p:nvPr/>
        </p:nvSpPr>
        <p:spPr bwMode="auto">
          <a:xfrm>
            <a:off x="9920982" y="4028334"/>
            <a:ext cx="179000" cy="178980"/>
          </a:xfrm>
          <a:prstGeom prst="donut">
            <a:avLst/>
          </a:prstGeom>
          <a:solidFill>
            <a:schemeClr val="accent5"/>
          </a:solidFill>
          <a:ln w="19050">
            <a:solidFill>
              <a:schemeClr val="bg1"/>
            </a:solidFill>
          </a:ln>
        </p:spPr>
        <p:txBody>
          <a:bodyPr lIns="0" tIns="0" rIns="0" bIns="0" rtlCol="0" anchor="ctr"/>
          <a:lstStyle/>
          <a:p>
            <a:pPr algn="ctr"/>
            <a:endParaRPr lang="es-ES" sz="900" dirty="0">
              <a:solidFill>
                <a:schemeClr val="bg1"/>
              </a:solidFill>
              <a:effectLst>
                <a:outerShdw blurRad="38100" dist="38100" dir="2700000" algn="tl">
                  <a:srgbClr val="000000">
                    <a:alpha val="43137"/>
                  </a:srgbClr>
                </a:outerShdw>
              </a:effectLst>
              <a:latin typeface="Oswald" panose="020B0604020202020204" charset="0"/>
            </a:endParaRPr>
          </a:p>
        </p:txBody>
      </p:sp>
      <p:sp>
        <p:nvSpPr>
          <p:cNvPr id="43" name="35 Rectángulo"/>
          <p:cNvSpPr/>
          <p:nvPr/>
        </p:nvSpPr>
        <p:spPr>
          <a:xfrm>
            <a:off x="10163673" y="2030835"/>
            <a:ext cx="866246" cy="391331"/>
          </a:xfrm>
          <a:prstGeom prst="rect">
            <a:avLst/>
          </a:prstGeom>
        </p:spPr>
        <p:txBody>
          <a:bodyPr wrap="square" lIns="71866" tIns="60423" rIns="120846" bIns="60423" anchor="ctr">
            <a:spAutoFit/>
          </a:bodyPr>
          <a:lstStyle/>
          <a:p>
            <a:pPr>
              <a:lnSpc>
                <a:spcPct val="125000"/>
              </a:lnSpc>
            </a:pPr>
            <a:r>
              <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1 </a:t>
            </a:r>
            <a:r>
              <a:rPr lang="es-MX" sz="1400" kern="1000"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day</a:t>
            </a:r>
            <a:endPar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4" name="35 Rectángulo"/>
          <p:cNvSpPr/>
          <p:nvPr/>
        </p:nvSpPr>
        <p:spPr>
          <a:xfrm>
            <a:off x="10163673" y="2503666"/>
            <a:ext cx="866246" cy="391331"/>
          </a:xfrm>
          <a:prstGeom prst="rect">
            <a:avLst/>
          </a:prstGeom>
        </p:spPr>
        <p:txBody>
          <a:bodyPr wrap="square" lIns="71866" tIns="60423" rIns="120846" bIns="60423" anchor="ctr">
            <a:spAutoFit/>
          </a:bodyPr>
          <a:lstStyle/>
          <a:p>
            <a:pPr>
              <a:lnSpc>
                <a:spcPct val="125000"/>
              </a:lnSpc>
            </a:pPr>
            <a:r>
              <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2 </a:t>
            </a:r>
            <a:r>
              <a:rPr lang="es-MX" sz="1400" kern="1000"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5" name="35 Rectángulo"/>
          <p:cNvSpPr/>
          <p:nvPr/>
        </p:nvSpPr>
        <p:spPr>
          <a:xfrm>
            <a:off x="10163673" y="2976497"/>
            <a:ext cx="866246" cy="391331"/>
          </a:xfrm>
          <a:prstGeom prst="rect">
            <a:avLst/>
          </a:prstGeom>
        </p:spPr>
        <p:txBody>
          <a:bodyPr wrap="square" lIns="71866" tIns="60423" rIns="120846" bIns="60423" anchor="ctr">
            <a:spAutoFit/>
          </a:bodyPr>
          <a:lstStyle/>
          <a:p>
            <a:pPr>
              <a:lnSpc>
                <a:spcPct val="125000"/>
              </a:lnSpc>
            </a:pPr>
            <a:r>
              <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3 </a:t>
            </a:r>
            <a:r>
              <a:rPr lang="es-MX" sz="1400" kern="1000"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6" name="35 Rectángulo"/>
          <p:cNvSpPr/>
          <p:nvPr/>
        </p:nvSpPr>
        <p:spPr>
          <a:xfrm>
            <a:off x="10163673" y="3449328"/>
            <a:ext cx="866246" cy="391331"/>
          </a:xfrm>
          <a:prstGeom prst="rect">
            <a:avLst/>
          </a:prstGeom>
        </p:spPr>
        <p:txBody>
          <a:bodyPr wrap="square" lIns="71866" tIns="60423" rIns="120846" bIns="60423" anchor="ctr">
            <a:spAutoFit/>
          </a:bodyPr>
          <a:lstStyle/>
          <a:p>
            <a:pPr>
              <a:lnSpc>
                <a:spcPct val="125000"/>
              </a:lnSpc>
            </a:pPr>
            <a:r>
              <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4 </a:t>
            </a:r>
            <a:r>
              <a:rPr lang="es-MX" sz="1400" kern="1000"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7" name="35 Rectángulo"/>
          <p:cNvSpPr/>
          <p:nvPr/>
        </p:nvSpPr>
        <p:spPr>
          <a:xfrm>
            <a:off x="10163673" y="3922159"/>
            <a:ext cx="866246" cy="391331"/>
          </a:xfrm>
          <a:prstGeom prst="rect">
            <a:avLst/>
          </a:prstGeom>
        </p:spPr>
        <p:txBody>
          <a:bodyPr wrap="square" lIns="71866" tIns="60423" rIns="120846" bIns="60423" anchor="ctr">
            <a:spAutoFit/>
          </a:bodyPr>
          <a:lstStyle/>
          <a:p>
            <a:pPr>
              <a:lnSpc>
                <a:spcPct val="125000"/>
              </a:lnSpc>
            </a:pPr>
            <a:r>
              <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5 </a:t>
            </a:r>
            <a:r>
              <a:rPr lang="es-MX" sz="1400" kern="1000"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6 Título"/>
          <p:cNvSpPr>
            <a:spLocks noGrp="1"/>
          </p:cNvSpPr>
          <p:nvPr>
            <p:ph type="ctrTitle"/>
          </p:nvPr>
        </p:nvSpPr>
        <p:spPr/>
        <p:txBody>
          <a:bodyPr>
            <a:normAutofit/>
          </a:bodyPr>
          <a:lstStyle/>
          <a:p>
            <a:r>
              <a:rPr lang="es-MX" dirty="0" err="1">
                <a:solidFill>
                  <a:schemeClr val="bg1"/>
                </a:solidFill>
              </a:rPr>
              <a:t>Flowchart</a:t>
            </a:r>
            <a:endParaRPr lang="es-SV" dirty="0">
              <a:solidFill>
                <a:schemeClr val="bg1"/>
              </a:solidFill>
            </a:endParaRPr>
          </a:p>
        </p:txBody>
      </p:sp>
      <p:sp>
        <p:nvSpPr>
          <p:cNvPr id="8" name="7 Subtítulo"/>
          <p:cNvSpPr>
            <a:spLocks noGrp="1"/>
          </p:cNvSpPr>
          <p:nvPr>
            <p:ph type="subTitle" idx="1"/>
          </p:nvPr>
        </p:nvSpPr>
        <p:spPr/>
        <p:txBody>
          <a:bodyPr>
            <a:normAutofit fontScale="85000" lnSpcReduction="20000"/>
          </a:bodyPr>
          <a:lstStyle/>
          <a:p>
            <a:r>
              <a:rPr lang="es-SV" dirty="0">
                <a:solidFill>
                  <a:schemeClr val="bg1"/>
                </a:solidFill>
              </a:rPr>
              <a:t>Professional PowerPoint </a:t>
            </a:r>
            <a:r>
              <a:rPr lang="es-SV" dirty="0" err="1">
                <a:solidFill>
                  <a:schemeClr val="bg1"/>
                </a:solidFill>
              </a:rPr>
              <a:t>template</a:t>
            </a:r>
            <a:endParaRPr lang="es-SV"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 calcmode="lin" valueType="num">
                                      <p:cBhvr>
                                        <p:cTn id="13" dur="500" fill="hold"/>
                                        <p:tgtEl>
                                          <p:spTgt spid="35"/>
                                        </p:tgtEl>
                                        <p:attrNameLst>
                                          <p:attrName>ppt_x</p:attrName>
                                        </p:attrNameLst>
                                      </p:cBhvr>
                                      <p:tavLst>
                                        <p:tav tm="0">
                                          <p:val>
                                            <p:fltVal val="0.5"/>
                                          </p:val>
                                        </p:tav>
                                        <p:tav tm="100000">
                                          <p:val>
                                            <p:strVal val="#ppt_x"/>
                                          </p:val>
                                        </p:tav>
                                      </p:tavLst>
                                    </p:anim>
                                    <p:anim calcmode="lin" valueType="num">
                                      <p:cBhvr>
                                        <p:cTn id="14" dur="500" fill="hold"/>
                                        <p:tgtEl>
                                          <p:spTgt spid="35"/>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15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 calcmode="lin" valueType="num">
                                      <p:cBhvr>
                                        <p:cTn id="19" dur="500" fill="hold"/>
                                        <p:tgtEl>
                                          <p:spTgt spid="36"/>
                                        </p:tgtEl>
                                        <p:attrNameLst>
                                          <p:attrName>ppt_x</p:attrName>
                                        </p:attrNameLst>
                                      </p:cBhvr>
                                      <p:tavLst>
                                        <p:tav tm="0">
                                          <p:val>
                                            <p:fltVal val="0.5"/>
                                          </p:val>
                                        </p:tav>
                                        <p:tav tm="100000">
                                          <p:val>
                                            <p:strVal val="#ppt_x"/>
                                          </p:val>
                                        </p:tav>
                                      </p:tavLst>
                                    </p:anim>
                                    <p:anim calcmode="lin" valueType="num">
                                      <p:cBhvr>
                                        <p:cTn id="20" dur="500" fill="hold"/>
                                        <p:tgtEl>
                                          <p:spTgt spid="36"/>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3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 calcmode="lin" valueType="num">
                                      <p:cBhvr>
                                        <p:cTn id="25" dur="500" fill="hold"/>
                                        <p:tgtEl>
                                          <p:spTgt spid="37"/>
                                        </p:tgtEl>
                                        <p:attrNameLst>
                                          <p:attrName>ppt_x</p:attrName>
                                        </p:attrNameLst>
                                      </p:cBhvr>
                                      <p:tavLst>
                                        <p:tav tm="0">
                                          <p:val>
                                            <p:fltVal val="0.5"/>
                                          </p:val>
                                        </p:tav>
                                        <p:tav tm="100000">
                                          <p:val>
                                            <p:strVal val="#ppt_x"/>
                                          </p:val>
                                        </p:tav>
                                      </p:tavLst>
                                    </p:anim>
                                    <p:anim calcmode="lin" valueType="num">
                                      <p:cBhvr>
                                        <p:cTn id="26" dur="500" fill="hold"/>
                                        <p:tgtEl>
                                          <p:spTgt spid="37"/>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45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ppt_x</p:attrName>
                                        </p:attrNameLst>
                                      </p:cBhvr>
                                      <p:tavLst>
                                        <p:tav tm="0">
                                          <p:val>
                                            <p:fltVal val="0.5"/>
                                          </p:val>
                                        </p:tav>
                                        <p:tav tm="100000">
                                          <p:val>
                                            <p:strVal val="#ppt_x"/>
                                          </p:val>
                                        </p:tav>
                                      </p:tavLst>
                                    </p:anim>
                                    <p:anim calcmode="lin" valueType="num">
                                      <p:cBhvr>
                                        <p:cTn id="32" dur="500" fill="hold"/>
                                        <p:tgtEl>
                                          <p:spTgt spid="38"/>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6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 calcmode="lin" valueType="num">
                                      <p:cBhvr>
                                        <p:cTn id="37" dur="500" fill="hold"/>
                                        <p:tgtEl>
                                          <p:spTgt spid="39"/>
                                        </p:tgtEl>
                                        <p:attrNameLst>
                                          <p:attrName>ppt_x</p:attrName>
                                        </p:attrNameLst>
                                      </p:cBhvr>
                                      <p:tavLst>
                                        <p:tav tm="0">
                                          <p:val>
                                            <p:fltVal val="0.5"/>
                                          </p:val>
                                        </p:tav>
                                        <p:tav tm="100000">
                                          <p:val>
                                            <p:strVal val="#ppt_x"/>
                                          </p:val>
                                        </p:tav>
                                      </p:tavLst>
                                    </p:anim>
                                    <p:anim calcmode="lin" valueType="num">
                                      <p:cBhvr>
                                        <p:cTn id="38" dur="500" fill="hold"/>
                                        <p:tgtEl>
                                          <p:spTgt spid="39"/>
                                        </p:tgtEl>
                                        <p:attrNameLst>
                                          <p:attrName>ppt_y</p:attrName>
                                        </p:attrNameLst>
                                      </p:cBhvr>
                                      <p:tavLst>
                                        <p:tav tm="0">
                                          <p:val>
                                            <p:fltVal val="0.5"/>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23" presetClass="entr" presetSubtype="3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4*#ppt_w"/>
                                          </p:val>
                                        </p:tav>
                                        <p:tav tm="100000">
                                          <p:val>
                                            <p:strVal val="#ppt_w"/>
                                          </p:val>
                                        </p:tav>
                                      </p:tavLst>
                                    </p:anim>
                                    <p:anim calcmode="lin" valueType="num">
                                      <p:cBhvr>
                                        <p:cTn id="52" dur="500" fill="hold"/>
                                        <p:tgtEl>
                                          <p:spTgt spid="14"/>
                                        </p:tgtEl>
                                        <p:attrNameLst>
                                          <p:attrName>ppt_h</p:attrName>
                                        </p:attrNameLst>
                                      </p:cBhvr>
                                      <p:tavLst>
                                        <p:tav tm="0">
                                          <p:val>
                                            <p:strVal val="4*#ppt_h"/>
                                          </p:val>
                                        </p:tav>
                                        <p:tav tm="100000">
                                          <p:val>
                                            <p:strVal val="#ppt_h"/>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23" presetClass="entr" presetSubtype="32"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strVal val="4*#ppt_w"/>
                                          </p:val>
                                        </p:tav>
                                        <p:tav tm="100000">
                                          <p:val>
                                            <p:strVal val="#ppt_w"/>
                                          </p:val>
                                        </p:tav>
                                      </p:tavLst>
                                    </p:anim>
                                    <p:anim calcmode="lin" valueType="num">
                                      <p:cBhvr>
                                        <p:cTn id="66" dur="500" fill="hold"/>
                                        <p:tgtEl>
                                          <p:spTgt spid="13"/>
                                        </p:tgtEl>
                                        <p:attrNameLst>
                                          <p:attrName>ppt_h</p:attrName>
                                        </p:attrNameLst>
                                      </p:cBhvr>
                                      <p:tavLst>
                                        <p:tav tm="0">
                                          <p:val>
                                            <p:strVal val="4*#ppt_h"/>
                                          </p:val>
                                        </p:tav>
                                        <p:tav tm="100000">
                                          <p:val>
                                            <p:strVal val="#ppt_h"/>
                                          </p:val>
                                        </p:tav>
                                      </p:tavLst>
                                    </p:anim>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23" presetClass="entr" presetSubtype="32"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strVal val="4*#ppt_w"/>
                                          </p:val>
                                        </p:tav>
                                        <p:tav tm="100000">
                                          <p:val>
                                            <p:strVal val="#ppt_w"/>
                                          </p:val>
                                        </p:tav>
                                      </p:tavLst>
                                    </p:anim>
                                    <p:anim calcmode="lin" valueType="num">
                                      <p:cBhvr>
                                        <p:cTn id="80" dur="500" fill="hold"/>
                                        <p:tgtEl>
                                          <p:spTgt spid="15"/>
                                        </p:tgtEl>
                                        <p:attrNameLst>
                                          <p:attrName>ppt_h</p:attrName>
                                        </p:attrNameLst>
                                      </p:cBhvr>
                                      <p:tavLst>
                                        <p:tav tm="0">
                                          <p:val>
                                            <p:strVal val="4*#ppt_h"/>
                                          </p:val>
                                        </p:tav>
                                        <p:tav tm="100000">
                                          <p:val>
                                            <p:strVal val="#ppt_h"/>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23" presetClass="entr" presetSubtype="32"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strVal val="4*#ppt_w"/>
                                          </p:val>
                                        </p:tav>
                                        <p:tav tm="100000">
                                          <p:val>
                                            <p:strVal val="#ppt_w"/>
                                          </p:val>
                                        </p:tav>
                                      </p:tavLst>
                                    </p:anim>
                                    <p:anim calcmode="lin" valueType="num">
                                      <p:cBhvr>
                                        <p:cTn id="94" dur="500" fill="hold"/>
                                        <p:tgtEl>
                                          <p:spTgt spid="16"/>
                                        </p:tgtEl>
                                        <p:attrNameLst>
                                          <p:attrName>ppt_h</p:attrName>
                                        </p:attrNameLst>
                                      </p:cBhvr>
                                      <p:tavLst>
                                        <p:tav tm="0">
                                          <p:val>
                                            <p:strVal val="4*#ppt_h"/>
                                          </p:val>
                                        </p:tav>
                                        <p:tav tm="100000">
                                          <p:val>
                                            <p:strVal val="#ppt_h"/>
                                          </p:val>
                                        </p:tav>
                                      </p:tavLst>
                                    </p:anim>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par>
                                <p:cTn id="105" presetID="23" presetClass="entr" presetSubtype="32"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500" fill="hold"/>
                                        <p:tgtEl>
                                          <p:spTgt spid="4"/>
                                        </p:tgtEl>
                                        <p:attrNameLst>
                                          <p:attrName>ppt_w</p:attrName>
                                        </p:attrNameLst>
                                      </p:cBhvr>
                                      <p:tavLst>
                                        <p:tav tm="0">
                                          <p:val>
                                            <p:strVal val="4*#ppt_w"/>
                                          </p:val>
                                        </p:tav>
                                        <p:tav tm="100000">
                                          <p:val>
                                            <p:strVal val="#ppt_w"/>
                                          </p:val>
                                        </p:tav>
                                      </p:tavLst>
                                    </p:anim>
                                    <p:anim calcmode="lin" valueType="num">
                                      <p:cBhvr>
                                        <p:cTn id="108" dur="500" fill="hold"/>
                                        <p:tgtEl>
                                          <p:spTgt spid="4"/>
                                        </p:tgtEl>
                                        <p:attrNameLst>
                                          <p:attrName>ppt_h</p:attrName>
                                        </p:attrNameLst>
                                      </p:cBhvr>
                                      <p:tavLst>
                                        <p:tav tm="0">
                                          <p:val>
                                            <p:strVal val="4*#ppt_h"/>
                                          </p:val>
                                        </p:tav>
                                        <p:tav tm="100000">
                                          <p:val>
                                            <p:strVal val="#ppt_h"/>
                                          </p:val>
                                        </p:tav>
                                      </p:tavLst>
                                    </p:anim>
                                  </p:childTnLst>
                                </p:cTn>
                              </p:par>
                            </p:childTnLst>
                          </p:cTn>
                        </p:par>
                        <p:par>
                          <p:cTn id="109" fill="hold">
                            <p:stCondLst>
                              <p:cond delay="3500"/>
                            </p:stCondLst>
                            <p:childTnLst>
                              <p:par>
                                <p:cTn id="110" presetID="2" presetClass="entr" presetSubtype="2" decel="10000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500" fill="hold"/>
                                        <p:tgtEl>
                                          <p:spTgt spid="32"/>
                                        </p:tgtEl>
                                        <p:attrNameLst>
                                          <p:attrName>ppt_x</p:attrName>
                                        </p:attrNameLst>
                                      </p:cBhvr>
                                      <p:tavLst>
                                        <p:tav tm="0">
                                          <p:val>
                                            <p:strVal val="1+#ppt_w/2"/>
                                          </p:val>
                                        </p:tav>
                                        <p:tav tm="100000">
                                          <p:val>
                                            <p:strVal val="#ppt_x"/>
                                          </p:val>
                                        </p:tav>
                                      </p:tavLst>
                                    </p:anim>
                                    <p:anim calcmode="lin" valueType="num">
                                      <p:cBhvr additive="base">
                                        <p:cTn id="113" dur="500" fill="hold"/>
                                        <p:tgtEl>
                                          <p:spTgt spid="32"/>
                                        </p:tgtEl>
                                        <p:attrNameLst>
                                          <p:attrName>ppt_y</p:attrName>
                                        </p:attrNameLst>
                                      </p:cBhvr>
                                      <p:tavLst>
                                        <p:tav tm="0">
                                          <p:val>
                                            <p:strVal val="#ppt_y"/>
                                          </p:val>
                                        </p:tav>
                                        <p:tav tm="100000">
                                          <p:val>
                                            <p:strVal val="#ppt_y"/>
                                          </p:val>
                                        </p:tav>
                                      </p:tavLst>
                                    </p:anim>
                                  </p:childTnLst>
                                </p:cTn>
                              </p:par>
                              <p:par>
                                <p:cTn id="114" presetID="2" presetClass="entr" presetSubtype="2" decel="100000" fill="hold" grpId="0" nodeType="withEffect">
                                  <p:stCondLst>
                                    <p:cond delay="100"/>
                                  </p:stCondLst>
                                  <p:childTnLst>
                                    <p:set>
                                      <p:cBhvr>
                                        <p:cTn id="115" dur="1" fill="hold">
                                          <p:stCondLst>
                                            <p:cond delay="0"/>
                                          </p:stCondLst>
                                        </p:cTn>
                                        <p:tgtEl>
                                          <p:spTgt spid="33"/>
                                        </p:tgtEl>
                                        <p:attrNameLst>
                                          <p:attrName>style.visibility</p:attrName>
                                        </p:attrNameLst>
                                      </p:cBhvr>
                                      <p:to>
                                        <p:strVal val="visible"/>
                                      </p:to>
                                    </p:set>
                                    <p:anim calcmode="lin" valueType="num">
                                      <p:cBhvr additive="base">
                                        <p:cTn id="116" dur="500" fill="hold"/>
                                        <p:tgtEl>
                                          <p:spTgt spid="33"/>
                                        </p:tgtEl>
                                        <p:attrNameLst>
                                          <p:attrName>ppt_x</p:attrName>
                                        </p:attrNameLst>
                                      </p:cBhvr>
                                      <p:tavLst>
                                        <p:tav tm="0">
                                          <p:val>
                                            <p:strVal val="1+#ppt_w/2"/>
                                          </p:val>
                                        </p:tav>
                                        <p:tav tm="100000">
                                          <p:val>
                                            <p:strVal val="#ppt_x"/>
                                          </p:val>
                                        </p:tav>
                                      </p:tavLst>
                                    </p:anim>
                                    <p:anim calcmode="lin" valueType="num">
                                      <p:cBhvr additive="base">
                                        <p:cTn id="117" dur="500" fill="hold"/>
                                        <p:tgtEl>
                                          <p:spTgt spid="33"/>
                                        </p:tgtEl>
                                        <p:attrNameLst>
                                          <p:attrName>ppt_y</p:attrName>
                                        </p:attrNameLst>
                                      </p:cBhvr>
                                      <p:tavLst>
                                        <p:tav tm="0">
                                          <p:val>
                                            <p:strVal val="#ppt_y"/>
                                          </p:val>
                                        </p:tav>
                                        <p:tav tm="100000">
                                          <p:val>
                                            <p:strVal val="#ppt_y"/>
                                          </p:val>
                                        </p:tav>
                                      </p:tavLst>
                                    </p:anim>
                                  </p:childTnLst>
                                </p:cTn>
                              </p:par>
                              <p:par>
                                <p:cTn id="118" presetID="2" presetClass="entr" presetSubtype="2" decel="100000" fill="hold" grpId="0" nodeType="withEffect">
                                  <p:stCondLst>
                                    <p:cond delay="200"/>
                                  </p:stCondLst>
                                  <p:childTnLst>
                                    <p:set>
                                      <p:cBhvr>
                                        <p:cTn id="119" dur="1" fill="hold">
                                          <p:stCondLst>
                                            <p:cond delay="0"/>
                                          </p:stCondLst>
                                        </p:cTn>
                                        <p:tgtEl>
                                          <p:spTgt spid="34"/>
                                        </p:tgtEl>
                                        <p:attrNameLst>
                                          <p:attrName>style.visibility</p:attrName>
                                        </p:attrNameLst>
                                      </p:cBhvr>
                                      <p:to>
                                        <p:strVal val="visible"/>
                                      </p:to>
                                    </p:set>
                                    <p:anim calcmode="lin" valueType="num">
                                      <p:cBhvr additive="base">
                                        <p:cTn id="120" dur="500" fill="hold"/>
                                        <p:tgtEl>
                                          <p:spTgt spid="34"/>
                                        </p:tgtEl>
                                        <p:attrNameLst>
                                          <p:attrName>ppt_x</p:attrName>
                                        </p:attrNameLst>
                                      </p:cBhvr>
                                      <p:tavLst>
                                        <p:tav tm="0">
                                          <p:val>
                                            <p:strVal val="1+#ppt_w/2"/>
                                          </p:val>
                                        </p:tav>
                                        <p:tav tm="100000">
                                          <p:val>
                                            <p:strVal val="#ppt_x"/>
                                          </p:val>
                                        </p:tav>
                                      </p:tavLst>
                                    </p:anim>
                                    <p:anim calcmode="lin" valueType="num">
                                      <p:cBhvr additive="base">
                                        <p:cTn id="121" dur="500" fill="hold"/>
                                        <p:tgtEl>
                                          <p:spTgt spid="34"/>
                                        </p:tgtEl>
                                        <p:attrNameLst>
                                          <p:attrName>ppt_y</p:attrName>
                                        </p:attrNameLst>
                                      </p:cBhvr>
                                      <p:tavLst>
                                        <p:tav tm="0">
                                          <p:val>
                                            <p:strVal val="#ppt_y"/>
                                          </p:val>
                                        </p:tav>
                                        <p:tav tm="100000">
                                          <p:val>
                                            <p:strVal val="#ppt_y"/>
                                          </p:val>
                                        </p:tav>
                                      </p:tavLst>
                                    </p:anim>
                                  </p:childTnLst>
                                </p:cTn>
                              </p:par>
                              <p:par>
                                <p:cTn id="122" presetID="2" presetClass="entr" presetSubtype="2" decel="100000" fill="hold" grpId="0" nodeType="withEffect">
                                  <p:stCondLst>
                                    <p:cond delay="300"/>
                                  </p:stCondLst>
                                  <p:childTnLst>
                                    <p:set>
                                      <p:cBhvr>
                                        <p:cTn id="123" dur="1" fill="hold">
                                          <p:stCondLst>
                                            <p:cond delay="0"/>
                                          </p:stCondLst>
                                        </p:cTn>
                                        <p:tgtEl>
                                          <p:spTgt spid="41"/>
                                        </p:tgtEl>
                                        <p:attrNameLst>
                                          <p:attrName>style.visibility</p:attrName>
                                        </p:attrNameLst>
                                      </p:cBhvr>
                                      <p:to>
                                        <p:strVal val="visible"/>
                                      </p:to>
                                    </p:set>
                                    <p:anim calcmode="lin" valueType="num">
                                      <p:cBhvr additive="base">
                                        <p:cTn id="124" dur="500" fill="hold"/>
                                        <p:tgtEl>
                                          <p:spTgt spid="41"/>
                                        </p:tgtEl>
                                        <p:attrNameLst>
                                          <p:attrName>ppt_x</p:attrName>
                                        </p:attrNameLst>
                                      </p:cBhvr>
                                      <p:tavLst>
                                        <p:tav tm="0">
                                          <p:val>
                                            <p:strVal val="1+#ppt_w/2"/>
                                          </p:val>
                                        </p:tav>
                                        <p:tav tm="100000">
                                          <p:val>
                                            <p:strVal val="#ppt_x"/>
                                          </p:val>
                                        </p:tav>
                                      </p:tavLst>
                                    </p:anim>
                                    <p:anim calcmode="lin" valueType="num">
                                      <p:cBhvr additive="base">
                                        <p:cTn id="125" dur="500" fill="hold"/>
                                        <p:tgtEl>
                                          <p:spTgt spid="41"/>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400"/>
                                  </p:stCondLst>
                                  <p:childTnLst>
                                    <p:set>
                                      <p:cBhvr>
                                        <p:cTn id="127" dur="1" fill="hold">
                                          <p:stCondLst>
                                            <p:cond delay="0"/>
                                          </p:stCondLst>
                                        </p:cTn>
                                        <p:tgtEl>
                                          <p:spTgt spid="42"/>
                                        </p:tgtEl>
                                        <p:attrNameLst>
                                          <p:attrName>style.visibility</p:attrName>
                                        </p:attrNameLst>
                                      </p:cBhvr>
                                      <p:to>
                                        <p:strVal val="visible"/>
                                      </p:to>
                                    </p:set>
                                    <p:anim calcmode="lin" valueType="num">
                                      <p:cBhvr additive="base">
                                        <p:cTn id="128" dur="500" fill="hold"/>
                                        <p:tgtEl>
                                          <p:spTgt spid="42"/>
                                        </p:tgtEl>
                                        <p:attrNameLst>
                                          <p:attrName>ppt_x</p:attrName>
                                        </p:attrNameLst>
                                      </p:cBhvr>
                                      <p:tavLst>
                                        <p:tav tm="0">
                                          <p:val>
                                            <p:strVal val="1+#ppt_w/2"/>
                                          </p:val>
                                        </p:tav>
                                        <p:tav tm="100000">
                                          <p:val>
                                            <p:strVal val="#ppt_x"/>
                                          </p:val>
                                        </p:tav>
                                      </p:tavLst>
                                    </p:anim>
                                    <p:anim calcmode="lin" valueType="num">
                                      <p:cBhvr additive="base">
                                        <p:cTn id="129" dur="500" fill="hold"/>
                                        <p:tgtEl>
                                          <p:spTgt spid="42"/>
                                        </p:tgtEl>
                                        <p:attrNameLst>
                                          <p:attrName>ppt_y</p:attrName>
                                        </p:attrNameLst>
                                      </p:cBhvr>
                                      <p:tavLst>
                                        <p:tav tm="0">
                                          <p:val>
                                            <p:strVal val="#ppt_y"/>
                                          </p:val>
                                        </p:tav>
                                        <p:tav tm="100000">
                                          <p:val>
                                            <p:strVal val="#ppt_y"/>
                                          </p:val>
                                        </p:tav>
                                      </p:tavLst>
                                    </p:anim>
                                  </p:childTnLst>
                                </p:cTn>
                              </p:par>
                            </p:childTnLst>
                          </p:cTn>
                        </p:par>
                        <p:par>
                          <p:cTn id="130" fill="hold">
                            <p:stCondLst>
                              <p:cond delay="4000"/>
                            </p:stCondLst>
                            <p:childTnLst>
                              <p:par>
                                <p:cTn id="131" presetID="10" presetClass="entr" presetSubtype="0"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500"/>
                                        <p:tgtEl>
                                          <p:spTgt spid="43"/>
                                        </p:tgtEl>
                                      </p:cBhvr>
                                    </p:animEffect>
                                  </p:childTnLst>
                                </p:cTn>
                              </p:par>
                            </p:childTnLst>
                          </p:cTn>
                        </p:par>
                        <p:par>
                          <p:cTn id="134" fill="hold">
                            <p:stCondLst>
                              <p:cond delay="4500"/>
                            </p:stCondLst>
                            <p:childTnLst>
                              <p:par>
                                <p:cTn id="135" presetID="10" presetClass="entr" presetSubtype="0" fill="hold" grpId="0" nodeType="after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childTnLst>
                          </p:cTn>
                        </p:par>
                        <p:par>
                          <p:cTn id="138" fill="hold">
                            <p:stCondLst>
                              <p:cond delay="5000"/>
                            </p:stCondLst>
                            <p:childTnLst>
                              <p:par>
                                <p:cTn id="139" presetID="10" presetClass="entr" presetSubtype="0" fill="hold" grpId="0"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fade">
                                      <p:cBhvr>
                                        <p:cTn id="141" dur="500"/>
                                        <p:tgtEl>
                                          <p:spTgt spid="45"/>
                                        </p:tgtEl>
                                      </p:cBhvr>
                                    </p:animEffect>
                                  </p:childTnLst>
                                </p:cTn>
                              </p:par>
                            </p:childTnLst>
                          </p:cTn>
                        </p:par>
                        <p:par>
                          <p:cTn id="142" fill="hold">
                            <p:stCondLst>
                              <p:cond delay="5500"/>
                            </p:stCondLst>
                            <p:childTnLst>
                              <p:par>
                                <p:cTn id="143" presetID="10" presetClass="entr" presetSubtype="0"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childTnLst>
                          </p:cTn>
                        </p:par>
                        <p:par>
                          <p:cTn id="146" fill="hold">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fade">
                                      <p:cBhvr>
                                        <p:cTn id="1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5" grpId="0" animBg="1"/>
      <p:bldP spid="36" grpId="0" animBg="1"/>
      <p:bldP spid="37" grpId="0" animBg="1"/>
      <p:bldP spid="38" grpId="0" animBg="1"/>
      <p:bldP spid="39" grpId="0" animBg="1"/>
      <p:bldP spid="10" grpId="0" animBg="1"/>
      <p:bldP spid="11" grpId="0"/>
      <p:bldP spid="12" grpId="0" animBg="1"/>
      <p:bldP spid="13" grpId="0" animBg="1"/>
      <p:bldP spid="14" grpId="0" animBg="1"/>
      <p:bldP spid="15" grpId="0" animBg="1"/>
      <p:bldP spid="16" grpId="0" animBg="1"/>
      <p:bldP spid="20" grpId="0" animBg="1"/>
      <p:bldP spid="21" grpId="0" animBg="1"/>
      <p:bldP spid="22" grpId="0"/>
      <p:bldP spid="23" grpId="0" animBg="1"/>
      <p:bldP spid="24" grpId="0"/>
      <p:bldP spid="25" grpId="0" animBg="1"/>
      <p:bldP spid="26" grpId="0" animBg="1"/>
      <p:bldP spid="27" grpId="0" animBg="1"/>
      <p:bldP spid="28" grpId="0"/>
      <p:bldP spid="29" grpId="0" animBg="1"/>
      <p:bldP spid="30" grpId="0"/>
      <p:bldP spid="31" grpId="0" animBg="1"/>
      <p:bldP spid="32" grpId="0" animBg="1"/>
      <p:bldP spid="33" grpId="0" animBg="1"/>
      <p:bldP spid="34" grpId="0" animBg="1"/>
      <p:bldP spid="41" grpId="0" animBg="1"/>
      <p:bldP spid="42" grpId="0" animBg="1"/>
      <p:bldP spid="43" grpId="0"/>
      <p:bldP spid="44"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rma libre 37"/>
          <p:cNvSpPr/>
          <p:nvPr/>
        </p:nvSpPr>
        <p:spPr bwMode="auto">
          <a:xfrm flipH="1">
            <a:off x="2070978" y="3002148"/>
            <a:ext cx="295701" cy="2108806"/>
          </a:xfrm>
          <a:custGeom>
            <a:avLst/>
            <a:gdLst>
              <a:gd name="connsiteX0" fmla="*/ 237607 w 591472"/>
              <a:gd name="connsiteY0" fmla="*/ 0 h 4218101"/>
              <a:gd name="connsiteX1" fmla="*/ 0 w 591472"/>
              <a:gd name="connsiteY1" fmla="*/ 496450 h 4218101"/>
              <a:gd name="connsiteX2" fmla="*/ 367576 w 591472"/>
              <a:gd name="connsiteY2" fmla="*/ 4218101 h 4218101"/>
              <a:gd name="connsiteX3" fmla="*/ 591472 w 591472"/>
              <a:gd name="connsiteY3" fmla="*/ 3582839 h 4218101"/>
            </a:gdLst>
            <a:ahLst/>
            <a:cxnLst>
              <a:cxn ang="0">
                <a:pos x="connsiteX0" y="connsiteY0"/>
              </a:cxn>
              <a:cxn ang="0">
                <a:pos x="connsiteX1" y="connsiteY1"/>
              </a:cxn>
              <a:cxn ang="0">
                <a:pos x="connsiteX2" y="connsiteY2"/>
              </a:cxn>
              <a:cxn ang="0">
                <a:pos x="connsiteX3" y="connsiteY3"/>
              </a:cxn>
            </a:cxnLst>
            <a:rect l="l" t="t" r="r" b="b"/>
            <a:pathLst>
              <a:path w="591472" h="4218101">
                <a:moveTo>
                  <a:pt x="237607" y="0"/>
                </a:moveTo>
                <a:lnTo>
                  <a:pt x="0" y="496450"/>
                </a:lnTo>
                <a:lnTo>
                  <a:pt x="367576" y="4218101"/>
                </a:lnTo>
                <a:lnTo>
                  <a:pt x="591472" y="3582839"/>
                </a:lnTo>
                <a:close/>
              </a:path>
            </a:pathLst>
          </a:custGeom>
          <a:solidFill>
            <a:schemeClr val="accent1">
              <a:lumMod val="50000"/>
            </a:schemeClr>
          </a:solidFill>
          <a:ln>
            <a:noFill/>
          </a:ln>
        </p:spPr>
        <p:txBody>
          <a:bodyPr lIns="0" tIns="0" rIns="0" bIns="0" rtlCol="0" anchor="ctr"/>
          <a:lstStyle/>
          <a:p>
            <a:pPr algn="ctr"/>
            <a:endParaRPr lang="es-ES" sz="900"/>
          </a:p>
        </p:txBody>
      </p:sp>
      <p:sp>
        <p:nvSpPr>
          <p:cNvPr id="4" name="Paralelogramo 3"/>
          <p:cNvSpPr/>
          <p:nvPr/>
        </p:nvSpPr>
        <p:spPr bwMode="auto">
          <a:xfrm>
            <a:off x="5519780" y="765808"/>
            <a:ext cx="1192494" cy="2670154"/>
          </a:xfrm>
          <a:prstGeom prst="parallelogram">
            <a:avLst>
              <a:gd name="adj" fmla="val 22735"/>
            </a:avLst>
          </a:prstGeom>
          <a:solidFill>
            <a:schemeClr val="accent5"/>
          </a:solidFill>
          <a:ln>
            <a:noFill/>
          </a:ln>
          <a:effectLst>
            <a:outerShdw blurRad="50800" dist="38100" algn="l" rotWithShape="0">
              <a:prstClr val="black">
                <a:alpha val="40000"/>
              </a:prstClr>
            </a:outerShdw>
          </a:effectLst>
        </p:spPr>
        <p:txBody>
          <a:bodyPr lIns="44995" tIns="0" rIns="17998" bIns="0" rtlCol="0" anchor="t"/>
          <a:lstStyle/>
          <a:p>
            <a:pPr algn="ctr">
              <a:lnSpc>
                <a:spcPct val="125000"/>
              </a:lnSpc>
            </a:pPr>
            <a:r>
              <a:rPr lang="es-ES" sz="110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Feddback</a:t>
            </a:r>
            <a:endParaRPr lang="es-ES" sz="11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endParaRPr lang="es-ES" dirty="0">
              <a:solidFill>
                <a:schemeClr val="bg1"/>
              </a:solidFill>
              <a:latin typeface="Source Sans Pro" panose="020B0503030403020204" pitchFamily="34" charset="0"/>
              <a:ea typeface="Segoe UI" panose="020B0502040204020203" pitchFamily="34" charset="0"/>
              <a:cs typeface="Helvetica" panose="020B0604020202020204" pitchFamily="34" charset="0"/>
            </a:endParaRPr>
          </a:p>
          <a:p>
            <a:pPr lvl="0"/>
            <a:r>
              <a:rPr lang="en-US" sz="700" i="1" dirty="0">
                <a:solidFill>
                  <a:srgbClr val="FFFFFF"/>
                </a:solidFill>
                <a:latin typeface="Source Sans Pro" panose="020B0503030403020204" pitchFamily="34" charset="0"/>
                <a:ea typeface="Segoe UI" panose="020B0502040204020203" pitchFamily="34" charset="0"/>
                <a:cs typeface="Segoe UI" panose="020B0502040204020203" pitchFamily="34" charset="0"/>
              </a:rPr>
              <a:t>Duis arcu tortor, suscipit dolor eget, </a:t>
            </a:r>
            <a:r>
              <a:rPr lang="en-US" sz="700" i="1"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sit nec, </a:t>
            </a:r>
            <a:r>
              <a:rPr lang="en-US" sz="700" i="1"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iaculis, iaculis nec ipsum. Sed lorem ipsum eget aliquam ultrices mauris. Integer sit ante dolor penatibus arcu, accumsan.</a:t>
            </a:r>
          </a:p>
        </p:txBody>
      </p:sp>
      <p:sp>
        <p:nvSpPr>
          <p:cNvPr id="24" name="Forma libre 23"/>
          <p:cNvSpPr/>
          <p:nvPr/>
        </p:nvSpPr>
        <p:spPr bwMode="auto">
          <a:xfrm flipH="1">
            <a:off x="5417666" y="1319615"/>
            <a:ext cx="296353" cy="2116347"/>
          </a:xfrm>
          <a:custGeom>
            <a:avLst/>
            <a:gdLst>
              <a:gd name="connsiteX0" fmla="*/ 236603 w 592775"/>
              <a:gd name="connsiteY0" fmla="*/ 0 h 4233184"/>
              <a:gd name="connsiteX1" fmla="*/ 0 w 592775"/>
              <a:gd name="connsiteY1" fmla="*/ 506624 h 4233184"/>
              <a:gd name="connsiteX2" fmla="*/ 368060 w 592775"/>
              <a:gd name="connsiteY2" fmla="*/ 4233184 h 4233184"/>
              <a:gd name="connsiteX3" fmla="*/ 592775 w 592775"/>
              <a:gd name="connsiteY3" fmla="*/ 3606191 h 4233184"/>
            </a:gdLst>
            <a:ahLst/>
            <a:cxnLst>
              <a:cxn ang="0">
                <a:pos x="connsiteX0" y="connsiteY0"/>
              </a:cxn>
              <a:cxn ang="0">
                <a:pos x="connsiteX1" y="connsiteY1"/>
              </a:cxn>
              <a:cxn ang="0">
                <a:pos x="connsiteX2" y="connsiteY2"/>
              </a:cxn>
              <a:cxn ang="0">
                <a:pos x="connsiteX3" y="connsiteY3"/>
              </a:cxn>
            </a:cxnLst>
            <a:rect l="l" t="t" r="r" b="b"/>
            <a:pathLst>
              <a:path w="592775" h="4233184">
                <a:moveTo>
                  <a:pt x="236603" y="0"/>
                </a:moveTo>
                <a:lnTo>
                  <a:pt x="0" y="506624"/>
                </a:lnTo>
                <a:lnTo>
                  <a:pt x="368060" y="4233184"/>
                </a:lnTo>
                <a:lnTo>
                  <a:pt x="592775" y="3606191"/>
                </a:lnTo>
                <a:close/>
              </a:path>
            </a:pathLst>
          </a:custGeom>
          <a:solidFill>
            <a:schemeClr val="accent5">
              <a:lumMod val="50000"/>
            </a:schemeClr>
          </a:solidFill>
          <a:ln>
            <a:noFill/>
          </a:ln>
        </p:spPr>
        <p:txBody>
          <a:bodyPr lIns="0" tIns="0" rIns="0" bIns="0" rtlCol="0" anchor="ctr"/>
          <a:lstStyle/>
          <a:p>
            <a:pPr algn="ctr"/>
            <a:endParaRPr lang="es-ES" sz="900"/>
          </a:p>
        </p:txBody>
      </p:sp>
      <p:sp>
        <p:nvSpPr>
          <p:cNvPr id="21" name="Forma libre 20"/>
          <p:cNvSpPr/>
          <p:nvPr/>
        </p:nvSpPr>
        <p:spPr bwMode="auto">
          <a:xfrm flipH="1">
            <a:off x="4301496" y="1882943"/>
            <a:ext cx="296109" cy="2113321"/>
          </a:xfrm>
          <a:custGeom>
            <a:avLst/>
            <a:gdLst>
              <a:gd name="connsiteX0" fmla="*/ 236937 w 592287"/>
              <a:gd name="connsiteY0" fmla="*/ 0 h 4227128"/>
              <a:gd name="connsiteX1" fmla="*/ 0 w 592287"/>
              <a:gd name="connsiteY1" fmla="*/ 503236 h 4227128"/>
              <a:gd name="connsiteX2" fmla="*/ 367797 w 592287"/>
              <a:gd name="connsiteY2" fmla="*/ 4227128 h 4227128"/>
              <a:gd name="connsiteX3" fmla="*/ 592287 w 592287"/>
              <a:gd name="connsiteY3" fmla="*/ 3597875 h 4227128"/>
            </a:gdLst>
            <a:ahLst/>
            <a:cxnLst>
              <a:cxn ang="0">
                <a:pos x="connsiteX0" y="connsiteY0"/>
              </a:cxn>
              <a:cxn ang="0">
                <a:pos x="connsiteX1" y="connsiteY1"/>
              </a:cxn>
              <a:cxn ang="0">
                <a:pos x="connsiteX2" y="connsiteY2"/>
              </a:cxn>
              <a:cxn ang="0">
                <a:pos x="connsiteX3" y="connsiteY3"/>
              </a:cxn>
            </a:cxnLst>
            <a:rect l="l" t="t" r="r" b="b"/>
            <a:pathLst>
              <a:path w="592287" h="4227128">
                <a:moveTo>
                  <a:pt x="236937" y="0"/>
                </a:moveTo>
                <a:lnTo>
                  <a:pt x="0" y="503236"/>
                </a:lnTo>
                <a:lnTo>
                  <a:pt x="367797" y="4227128"/>
                </a:lnTo>
                <a:lnTo>
                  <a:pt x="592287" y="3597875"/>
                </a:lnTo>
                <a:close/>
              </a:path>
            </a:pathLst>
          </a:custGeom>
          <a:solidFill>
            <a:schemeClr val="accent4">
              <a:lumMod val="50000"/>
            </a:schemeClr>
          </a:solidFill>
          <a:ln>
            <a:noFill/>
          </a:ln>
        </p:spPr>
        <p:txBody>
          <a:bodyPr lIns="0" tIns="0" rIns="0" bIns="0" rtlCol="0" anchor="ctr"/>
          <a:lstStyle/>
          <a:p>
            <a:pPr algn="ctr"/>
            <a:endParaRPr lang="es-ES" sz="900"/>
          </a:p>
        </p:txBody>
      </p:sp>
      <p:sp>
        <p:nvSpPr>
          <p:cNvPr id="20" name="Forma libre 19"/>
          <p:cNvSpPr/>
          <p:nvPr/>
        </p:nvSpPr>
        <p:spPr bwMode="auto">
          <a:xfrm flipH="1">
            <a:off x="3185408" y="2436750"/>
            <a:ext cx="295701" cy="2108806"/>
          </a:xfrm>
          <a:custGeom>
            <a:avLst/>
            <a:gdLst>
              <a:gd name="connsiteX0" fmla="*/ 237607 w 591472"/>
              <a:gd name="connsiteY0" fmla="*/ 0 h 4218101"/>
              <a:gd name="connsiteX1" fmla="*/ 0 w 591472"/>
              <a:gd name="connsiteY1" fmla="*/ 496450 h 4218101"/>
              <a:gd name="connsiteX2" fmla="*/ 367576 w 591472"/>
              <a:gd name="connsiteY2" fmla="*/ 4218101 h 4218101"/>
              <a:gd name="connsiteX3" fmla="*/ 591472 w 591472"/>
              <a:gd name="connsiteY3" fmla="*/ 3582839 h 4218101"/>
            </a:gdLst>
            <a:ahLst/>
            <a:cxnLst>
              <a:cxn ang="0">
                <a:pos x="connsiteX0" y="connsiteY0"/>
              </a:cxn>
              <a:cxn ang="0">
                <a:pos x="connsiteX1" y="connsiteY1"/>
              </a:cxn>
              <a:cxn ang="0">
                <a:pos x="connsiteX2" y="connsiteY2"/>
              </a:cxn>
              <a:cxn ang="0">
                <a:pos x="connsiteX3" y="connsiteY3"/>
              </a:cxn>
            </a:cxnLst>
            <a:rect l="l" t="t" r="r" b="b"/>
            <a:pathLst>
              <a:path w="591472" h="4218101">
                <a:moveTo>
                  <a:pt x="237607" y="0"/>
                </a:moveTo>
                <a:lnTo>
                  <a:pt x="0" y="496450"/>
                </a:lnTo>
                <a:lnTo>
                  <a:pt x="367576" y="4218101"/>
                </a:lnTo>
                <a:lnTo>
                  <a:pt x="591472" y="3582839"/>
                </a:lnTo>
                <a:close/>
              </a:path>
            </a:pathLst>
          </a:custGeom>
          <a:solidFill>
            <a:schemeClr val="accent2">
              <a:lumMod val="50000"/>
            </a:schemeClr>
          </a:solidFill>
          <a:ln>
            <a:noFill/>
          </a:ln>
        </p:spPr>
        <p:txBody>
          <a:bodyPr lIns="0" tIns="0" rIns="0" bIns="0" rtlCol="0" anchor="ctr"/>
          <a:lstStyle/>
          <a:p>
            <a:pPr algn="ctr"/>
            <a:endParaRPr lang="es-ES" sz="900"/>
          </a:p>
        </p:txBody>
      </p:sp>
      <p:sp>
        <p:nvSpPr>
          <p:cNvPr id="5" name="Paralelogramo 4"/>
          <p:cNvSpPr/>
          <p:nvPr/>
        </p:nvSpPr>
        <p:spPr bwMode="auto">
          <a:xfrm>
            <a:off x="4403337" y="1319614"/>
            <a:ext cx="1192494" cy="2676650"/>
          </a:xfrm>
          <a:prstGeom prst="parallelogram">
            <a:avLst>
              <a:gd name="adj" fmla="val 22735"/>
            </a:avLst>
          </a:prstGeom>
          <a:solidFill>
            <a:schemeClr val="accent3"/>
          </a:solidFill>
          <a:ln>
            <a:noFill/>
          </a:ln>
          <a:effectLst>
            <a:outerShdw blurRad="50800" dist="38100" algn="l" rotWithShape="0">
              <a:prstClr val="black">
                <a:alpha val="40000"/>
              </a:prstClr>
            </a:outerShdw>
          </a:effectLst>
        </p:spPr>
        <p:txBody>
          <a:bodyPr lIns="44995" tIns="0" rIns="17998" bIns="0" rtlCol="0" anchor="t"/>
          <a:lstStyle/>
          <a:p>
            <a:pPr algn="ctr">
              <a:lnSpc>
                <a:spcPct val="125000"/>
              </a:lnSpc>
            </a:pPr>
            <a:r>
              <a:rPr lang="es-ES" sz="110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Research</a:t>
            </a:r>
            <a:endParaRPr lang="es-ES" sz="11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endParaRPr lang="es-ES" dirty="0">
              <a:solidFill>
                <a:schemeClr val="bg1"/>
              </a:solidFill>
              <a:latin typeface="Source Sans Pro" panose="020B0503030403020204" pitchFamily="34" charset="0"/>
              <a:ea typeface="Segoe UI" panose="020B0502040204020203" pitchFamily="34" charset="0"/>
              <a:cs typeface="Helvetica" panose="020B0604020202020204" pitchFamily="34" charset="0"/>
            </a:endParaRPr>
          </a:p>
          <a:p>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Duis arcu tortor, suscipit dolor eget,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sit nec,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iaculis, iaculis nec ipsum. Sed lorem ipsum eget aliquam ultrices mauris. Integer sit ante dolor penatibus arcu, accumsan.</a:t>
            </a:r>
            <a:endParaRPr lang="es-E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endParaRPr>
          </a:p>
        </p:txBody>
      </p:sp>
      <p:sp>
        <p:nvSpPr>
          <p:cNvPr id="6" name="Paralelogramo 5"/>
          <p:cNvSpPr/>
          <p:nvPr/>
        </p:nvSpPr>
        <p:spPr bwMode="auto">
          <a:xfrm>
            <a:off x="3286895" y="1882946"/>
            <a:ext cx="1192494" cy="2662612"/>
          </a:xfrm>
          <a:prstGeom prst="parallelogram">
            <a:avLst>
              <a:gd name="adj" fmla="val 22735"/>
            </a:avLst>
          </a:prstGeom>
          <a:solidFill>
            <a:schemeClr val="accent4"/>
          </a:solidFill>
          <a:ln>
            <a:noFill/>
          </a:ln>
          <a:effectLst>
            <a:outerShdw blurRad="50800" dist="38100" algn="l" rotWithShape="0">
              <a:prstClr val="black">
                <a:alpha val="40000"/>
              </a:prstClr>
            </a:outerShdw>
          </a:effectLst>
        </p:spPr>
        <p:txBody>
          <a:bodyPr lIns="44995" tIns="0" rIns="17998" bIns="0" rtlCol="0" anchor="t"/>
          <a:lstStyle/>
          <a:p>
            <a:pPr algn="ctr">
              <a:lnSpc>
                <a:spcPct val="125000"/>
              </a:lnSpc>
            </a:pPr>
            <a:r>
              <a:rPr lang="es-ES" sz="110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Run</a:t>
            </a:r>
            <a:endParaRPr lang="es-ES" sz="11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endParaRPr lang="es-ES" dirty="0">
              <a:solidFill>
                <a:schemeClr val="bg1"/>
              </a:solidFill>
              <a:latin typeface="Gabrielle" panose="020B0604020202020204"/>
              <a:ea typeface="Segoe UI" panose="020B0502040204020203" pitchFamily="34" charset="0"/>
              <a:cs typeface="Helvetica" panose="020B0604020202020204" pitchFamily="34" charset="0"/>
            </a:endParaRPr>
          </a:p>
          <a:p>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Duis arcu tortor, suscipit dolor eget,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sit nec,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iaculis, iaculis nec ipsum. Sed lorem ipsum eget aliquam ultrices mauris. Integer sit ante dolor penatibus arcu, accumsan.</a:t>
            </a:r>
          </a:p>
        </p:txBody>
      </p:sp>
      <p:sp>
        <p:nvSpPr>
          <p:cNvPr id="7" name="Paralelogramo 6"/>
          <p:cNvSpPr/>
          <p:nvPr/>
        </p:nvSpPr>
        <p:spPr bwMode="auto">
          <a:xfrm>
            <a:off x="2170453" y="2436752"/>
            <a:ext cx="1192494" cy="2674204"/>
          </a:xfrm>
          <a:prstGeom prst="parallelogram">
            <a:avLst>
              <a:gd name="adj" fmla="val 22735"/>
            </a:avLst>
          </a:prstGeom>
          <a:solidFill>
            <a:schemeClr val="accent2"/>
          </a:solidFill>
          <a:ln>
            <a:noFill/>
          </a:ln>
          <a:effectLst>
            <a:outerShdw blurRad="50800" dist="38100" algn="l" rotWithShape="0">
              <a:prstClr val="black">
                <a:alpha val="40000"/>
              </a:prstClr>
            </a:outerShdw>
          </a:effectLst>
        </p:spPr>
        <p:txBody>
          <a:bodyPr lIns="44995" tIns="0" rIns="17998" bIns="0" rtlCol="0" anchor="t"/>
          <a:lstStyle/>
          <a:p>
            <a:pPr algn="ctr">
              <a:lnSpc>
                <a:spcPct val="125000"/>
              </a:lnSpc>
            </a:pPr>
            <a:r>
              <a:rPr lang="es-ES" sz="110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Awesome</a:t>
            </a:r>
            <a:endParaRPr lang="es-ES" sz="11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endParaRPr lang="es-ES" dirty="0">
              <a:solidFill>
                <a:schemeClr val="bg1"/>
              </a:solidFill>
              <a:latin typeface="Gabrielle" panose="020B0604020202020204"/>
              <a:ea typeface="Segoe UI" panose="020B0502040204020203" pitchFamily="34" charset="0"/>
              <a:cs typeface="Helvetica" panose="020B0604020202020204" pitchFamily="34" charset="0"/>
            </a:endParaRPr>
          </a:p>
          <a:p>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Duis arcu tortor, suscipit dolor eget,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sit nec,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iaculis, iaculis nec ipsum. Sed lorem ipsum eget aliquam ultrices mauris. Integer sit ante dolor penatibus arcu, accumsan.</a:t>
            </a:r>
          </a:p>
        </p:txBody>
      </p:sp>
      <p:sp>
        <p:nvSpPr>
          <p:cNvPr id="39" name="Paralelogramo 38"/>
          <p:cNvSpPr/>
          <p:nvPr/>
        </p:nvSpPr>
        <p:spPr bwMode="auto">
          <a:xfrm>
            <a:off x="1056024" y="2995796"/>
            <a:ext cx="1192494" cy="2744987"/>
          </a:xfrm>
          <a:prstGeom prst="parallelogram">
            <a:avLst>
              <a:gd name="adj" fmla="val 22735"/>
            </a:avLst>
          </a:prstGeom>
          <a:solidFill>
            <a:schemeClr val="accent1"/>
          </a:solidFill>
          <a:ln>
            <a:noFill/>
          </a:ln>
          <a:effectLst>
            <a:outerShdw blurRad="50800" dist="38100" algn="l" rotWithShape="0">
              <a:prstClr val="black">
                <a:alpha val="40000"/>
              </a:prstClr>
            </a:outerShdw>
          </a:effectLst>
        </p:spPr>
        <p:txBody>
          <a:bodyPr lIns="44995" tIns="0" rIns="17998" bIns="0" rtlCol="0" anchor="t"/>
          <a:lstStyle/>
          <a:p>
            <a:pPr algn="ctr">
              <a:lnSpc>
                <a:spcPct val="125000"/>
              </a:lnSpc>
            </a:pPr>
            <a:r>
              <a:rPr lang="es-ES" sz="105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endParaRPr lang="es-ES" sz="105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endParaRPr lang="es-ES" dirty="0">
              <a:solidFill>
                <a:schemeClr val="bg1"/>
              </a:solidFill>
              <a:latin typeface="Gabrielle" panose="020B0604020202020204"/>
              <a:ea typeface="Segoe UI" panose="020B0502040204020203" pitchFamily="34" charset="0"/>
              <a:cs typeface="Helvetica" panose="020B0604020202020204" pitchFamily="34" charset="0"/>
            </a:endParaRPr>
          </a:p>
          <a:p>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Duis arcu tortor, suscipit dolor eget,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sit nec, </a:t>
            </a:r>
            <a:r>
              <a:rPr lang="en-US" sz="700" i="1" dirty="0" err="1">
                <a:solidFill>
                  <a:schemeClr val="bg1"/>
                </a:solidFill>
                <a:latin typeface="Source Sans Pro" panose="020B0503030403020204" pitchFamily="34" charset="0"/>
                <a:ea typeface="Segoe UI" panose="020B0502040204020203" pitchFamily="34" charset="0"/>
                <a:cs typeface="Segoe UI" panose="020B0502040204020203" pitchFamily="34" charset="0"/>
              </a:rPr>
              <a:t>imperdiet</a:t>
            </a:r>
            <a:r>
              <a:rPr lang="en-US" sz="700" i="1" dirty="0">
                <a:solidFill>
                  <a:schemeClr val="bg1"/>
                </a:solidFill>
                <a:latin typeface="Source Sans Pro" panose="020B0503030403020204" pitchFamily="34" charset="0"/>
                <a:ea typeface="Segoe UI" panose="020B0502040204020203" pitchFamily="34" charset="0"/>
                <a:cs typeface="Segoe UI" panose="020B0502040204020203" pitchFamily="34" charset="0"/>
              </a:rPr>
              <a:t> iaculis, iaculis nec ipsum. Sed lorem ipsum eget aliquam ultrices mauris. Integer sit ante dolor penatibus arcu, accumsan.</a:t>
            </a:r>
          </a:p>
        </p:txBody>
      </p:sp>
      <p:sp>
        <p:nvSpPr>
          <p:cNvPr id="32" name="31 CuadroTexto"/>
          <p:cNvSpPr txBox="1"/>
          <p:nvPr/>
        </p:nvSpPr>
        <p:spPr>
          <a:xfrm>
            <a:off x="1167998" y="5744183"/>
            <a:ext cx="621486" cy="542304"/>
          </a:xfrm>
          <a:prstGeom prst="rect">
            <a:avLst/>
          </a:prstGeom>
          <a:noFill/>
        </p:spPr>
        <p:txBody>
          <a:bodyPr wrap="square" lIns="34264" tIns="17133" rIns="34264" bIns="17133" rtlCol="0" anchor="b">
            <a:spAutoFit/>
          </a:bodyPr>
          <a:lstStyle/>
          <a:p>
            <a:pPr algn="ctr"/>
            <a:r>
              <a:rPr lang="en-US" sz="3300" cap="small"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33" name="32 CuadroTexto"/>
          <p:cNvSpPr txBox="1"/>
          <p:nvPr/>
        </p:nvSpPr>
        <p:spPr>
          <a:xfrm>
            <a:off x="2319423" y="5111025"/>
            <a:ext cx="621486" cy="542304"/>
          </a:xfrm>
          <a:prstGeom prst="rect">
            <a:avLst/>
          </a:prstGeom>
          <a:noFill/>
        </p:spPr>
        <p:txBody>
          <a:bodyPr wrap="square" lIns="34264" tIns="17133" rIns="34264" bIns="17133" rtlCol="0" anchor="b">
            <a:spAutoFit/>
          </a:bodyPr>
          <a:lstStyle/>
          <a:p>
            <a:pPr algn="ctr"/>
            <a:r>
              <a:rPr lang="en-US" sz="3300" cap="small"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34" name="33 CuadroTexto"/>
          <p:cNvSpPr txBox="1"/>
          <p:nvPr/>
        </p:nvSpPr>
        <p:spPr>
          <a:xfrm>
            <a:off x="3455795" y="4545625"/>
            <a:ext cx="621486" cy="542304"/>
          </a:xfrm>
          <a:prstGeom prst="rect">
            <a:avLst/>
          </a:prstGeom>
          <a:noFill/>
        </p:spPr>
        <p:txBody>
          <a:bodyPr wrap="square" lIns="34264" tIns="17133" rIns="34264" bIns="17133" rtlCol="0" anchor="b">
            <a:spAutoFit/>
          </a:bodyPr>
          <a:lstStyle/>
          <a:p>
            <a:pPr algn="ctr"/>
            <a:r>
              <a:rPr lang="en-US" sz="3300" cap="small"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35" name="34 CuadroTexto"/>
          <p:cNvSpPr txBox="1"/>
          <p:nvPr/>
        </p:nvSpPr>
        <p:spPr>
          <a:xfrm>
            <a:off x="4564913" y="3996332"/>
            <a:ext cx="621486" cy="542304"/>
          </a:xfrm>
          <a:prstGeom prst="rect">
            <a:avLst/>
          </a:prstGeom>
          <a:noFill/>
        </p:spPr>
        <p:txBody>
          <a:bodyPr wrap="square" lIns="34264" tIns="17133" rIns="34264" bIns="17133" rtlCol="0" anchor="b">
            <a:spAutoFit/>
          </a:bodyPr>
          <a:lstStyle/>
          <a:p>
            <a:pPr algn="ctr"/>
            <a:r>
              <a:rPr lang="en-US" sz="3300" cap="small"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36" name="35 CuadroTexto"/>
          <p:cNvSpPr txBox="1"/>
          <p:nvPr/>
        </p:nvSpPr>
        <p:spPr>
          <a:xfrm>
            <a:off x="5673949" y="3436030"/>
            <a:ext cx="621486" cy="542304"/>
          </a:xfrm>
          <a:prstGeom prst="rect">
            <a:avLst/>
          </a:prstGeom>
          <a:noFill/>
        </p:spPr>
        <p:txBody>
          <a:bodyPr wrap="square" lIns="34264" tIns="17133" rIns="34264" bIns="17133" rtlCol="0" anchor="b">
            <a:spAutoFit/>
          </a:bodyPr>
          <a:lstStyle/>
          <a:p>
            <a:pPr algn="ctr"/>
            <a:r>
              <a:rPr lang="en-US" sz="3300" cap="small" dirty="0">
                <a:solidFill>
                  <a:schemeClr val="accent5"/>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sp>
        <p:nvSpPr>
          <p:cNvPr id="22" name="2 Rectángulo"/>
          <p:cNvSpPr/>
          <p:nvPr/>
        </p:nvSpPr>
        <p:spPr bwMode="auto">
          <a:xfrm>
            <a:off x="7670993" y="1745202"/>
            <a:ext cx="3488296" cy="67541"/>
          </a:xfrm>
          <a:prstGeom prst="rect">
            <a:avLst/>
          </a:prstGeom>
          <a:solidFill>
            <a:schemeClr val="tx1">
              <a:lumMod val="65000"/>
              <a:lumOff val="35000"/>
            </a:schemeClr>
          </a:solidFill>
          <a:ln>
            <a:noFill/>
          </a:ln>
        </p:spPr>
        <p:txBody>
          <a:bodyPr lIns="0" tIns="0" rIns="0" bIns="0" rtlCol="0" anchor="ctr"/>
          <a:lstStyle/>
          <a:p>
            <a:pPr algn="ctr"/>
            <a:endParaRPr lang="es-SV" sz="900"/>
          </a:p>
        </p:txBody>
      </p:sp>
      <p:sp>
        <p:nvSpPr>
          <p:cNvPr id="23" name="Textbox 1"/>
          <p:cNvSpPr/>
          <p:nvPr/>
        </p:nvSpPr>
        <p:spPr>
          <a:xfrm>
            <a:off x="7670993" y="1035141"/>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Five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25" name="Textbox 1"/>
          <p:cNvSpPr/>
          <p:nvPr/>
        </p:nvSpPr>
        <p:spPr>
          <a:xfrm>
            <a:off x="7670993" y="1919987"/>
            <a:ext cx="3488296" cy="127618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sp>
        <p:nvSpPr>
          <p:cNvPr id="9" name="8 Marcador de número de diapositiva"/>
          <p:cNvSpPr>
            <a:spLocks noGrp="1"/>
          </p:cNvSpPr>
          <p:nvPr>
            <p:ph type="sldNum" sz="quarter" idx="12"/>
          </p:nvPr>
        </p:nvSpPr>
        <p:spPr/>
        <p:txBody>
          <a:bodyPr/>
          <a:lstStyle/>
          <a:p>
            <a:fld id="{FF439014-E629-42E3-A58B-61A0F1C8CFFE}" type="slidenum">
              <a:rPr lang="es-SV" smtClean="0"/>
              <a:t>25</a:t>
            </a:fld>
            <a:endParaRPr lang="es-SV"/>
          </a:p>
        </p:txBody>
      </p:sp>
      <p:sp>
        <p:nvSpPr>
          <p:cNvPr id="8" name="7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anim calcmode="lin" valueType="num">
                                      <p:cBhvr>
                                        <p:cTn id="11" dur="750" fill="hold"/>
                                        <p:tgtEl>
                                          <p:spTgt spid="23"/>
                                        </p:tgtEl>
                                        <p:attrNameLst>
                                          <p:attrName>ppt_x</p:attrName>
                                        </p:attrNameLst>
                                      </p:cBhvr>
                                      <p:tavLst>
                                        <p:tav tm="0">
                                          <p:val>
                                            <p:strVal val="#ppt_x"/>
                                          </p:val>
                                        </p:tav>
                                        <p:tav tm="100000">
                                          <p:val>
                                            <p:strVal val="#ppt_x"/>
                                          </p:val>
                                        </p:tav>
                                      </p:tavLst>
                                    </p:anim>
                                    <p:anim calcmode="lin" valueType="num">
                                      <p:cBhvr>
                                        <p:cTn id="12" dur="750" fill="hold"/>
                                        <p:tgtEl>
                                          <p:spTgt spid="2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anim calcmode="lin" valueType="num">
                                      <p:cBhvr>
                                        <p:cTn id="16" dur="750" fill="hold"/>
                                        <p:tgtEl>
                                          <p:spTgt spid="25"/>
                                        </p:tgtEl>
                                        <p:attrNameLst>
                                          <p:attrName>ppt_x</p:attrName>
                                        </p:attrNameLst>
                                      </p:cBhvr>
                                      <p:tavLst>
                                        <p:tav tm="0">
                                          <p:val>
                                            <p:strVal val="#ppt_x"/>
                                          </p:val>
                                        </p:tav>
                                        <p:tav tm="100000">
                                          <p:val>
                                            <p:strVal val="#ppt_x"/>
                                          </p:val>
                                        </p:tav>
                                      </p:tavLst>
                                    </p:anim>
                                    <p:anim calcmode="lin" valueType="num">
                                      <p:cBhvr>
                                        <p:cTn id="17" dur="750" fill="hold"/>
                                        <p:tgtEl>
                                          <p:spTgt spid="2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par>
                                <p:cTn id="31" presetID="22" presetClass="entr" presetSubtype="4" fill="hold" grpId="0" nodeType="withEffect">
                                  <p:stCondLst>
                                    <p:cond delay="15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7" presetClass="entr" presetSubtype="0" fill="hold" grpId="0" nodeType="withEffect">
                                  <p:stCondLst>
                                    <p:cond delay="1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anim calcmode="lin" valueType="num">
                                      <p:cBhvr>
                                        <p:cTn id="37" dur="500" fill="hold"/>
                                        <p:tgtEl>
                                          <p:spTgt spid="33"/>
                                        </p:tgtEl>
                                        <p:attrNameLst>
                                          <p:attrName>ppt_x</p:attrName>
                                        </p:attrNameLst>
                                      </p:cBhvr>
                                      <p:tavLst>
                                        <p:tav tm="0">
                                          <p:val>
                                            <p:strVal val="#ppt_x"/>
                                          </p:val>
                                        </p:tav>
                                        <p:tav tm="100000">
                                          <p:val>
                                            <p:strVal val="#ppt_x"/>
                                          </p:val>
                                        </p:tav>
                                      </p:tavLst>
                                    </p:anim>
                                    <p:anim calcmode="lin" valueType="num">
                                      <p:cBhvr>
                                        <p:cTn id="38" dur="5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par>
                                <p:cTn id="43" presetID="22" presetClass="entr" presetSubtype="4" fill="hold" grpId="0" nodeType="withEffect">
                                  <p:stCondLst>
                                    <p:cond delay="15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par>
                                <p:cTn id="46" presetID="47" presetClass="entr" presetSubtype="0" fill="hold" grpId="0" nodeType="withEffect">
                                  <p:stCondLst>
                                    <p:cond delay="15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par>
                                <p:cTn id="55" presetID="22" presetClass="entr" presetSubtype="4" fill="hold" grpId="0" nodeType="withEffect">
                                  <p:stCondLst>
                                    <p:cond delay="15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par>
                                <p:cTn id="58" presetID="47" presetClass="entr" presetSubtype="0" fill="hold" grpId="0" nodeType="withEffect">
                                  <p:stCondLst>
                                    <p:cond delay="15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22" presetClass="entr" presetSubtype="1"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up)">
                                      <p:cBhvr>
                                        <p:cTn id="66" dur="500"/>
                                        <p:tgtEl>
                                          <p:spTgt spid="24"/>
                                        </p:tgtEl>
                                      </p:cBhvr>
                                    </p:animEffect>
                                  </p:childTnLst>
                                </p:cTn>
                              </p:par>
                              <p:par>
                                <p:cTn id="67" presetID="22" presetClass="entr" presetSubtype="4" fill="hold" grpId="0" nodeType="withEffect">
                                  <p:stCondLst>
                                    <p:cond delay="15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00"/>
                                        <p:tgtEl>
                                          <p:spTgt spid="4"/>
                                        </p:tgtEl>
                                      </p:cBhvr>
                                    </p:animEffect>
                                  </p:childTnLst>
                                </p:cTn>
                              </p:par>
                              <p:par>
                                <p:cTn id="70" presetID="47" presetClass="entr" presetSubtype="0" fill="hold" grpId="0" nodeType="withEffect">
                                  <p:stCondLst>
                                    <p:cond delay="15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anim calcmode="lin" valueType="num">
                                      <p:cBhvr>
                                        <p:cTn id="73" dur="500" fill="hold"/>
                                        <p:tgtEl>
                                          <p:spTgt spid="36"/>
                                        </p:tgtEl>
                                        <p:attrNameLst>
                                          <p:attrName>ppt_x</p:attrName>
                                        </p:attrNameLst>
                                      </p:cBhvr>
                                      <p:tavLst>
                                        <p:tav tm="0">
                                          <p:val>
                                            <p:strVal val="#ppt_x"/>
                                          </p:val>
                                        </p:tav>
                                        <p:tav tm="100000">
                                          <p:val>
                                            <p:strVal val="#ppt_x"/>
                                          </p:val>
                                        </p:tav>
                                      </p:tavLst>
                                    </p:anim>
                                    <p:anim calcmode="lin" valueType="num">
                                      <p:cBhvr>
                                        <p:cTn id="7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24" grpId="0" animBg="1"/>
      <p:bldP spid="21" grpId="0" animBg="1"/>
      <p:bldP spid="20" grpId="0" animBg="1"/>
      <p:bldP spid="5" grpId="0" animBg="1"/>
      <p:bldP spid="6" grpId="0" animBg="1"/>
      <p:bldP spid="7" grpId="0" animBg="1"/>
      <p:bldP spid="39" grpId="0" animBg="1"/>
      <p:bldP spid="32" grpId="0"/>
      <p:bldP spid="33" grpId="0"/>
      <p:bldP spid="34" grpId="0"/>
      <p:bldP spid="35" grpId="0"/>
      <p:bldP spid="36" grpId="0"/>
      <p:bldP spid="22" grpId="0" animBg="1"/>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
          <p:cNvSpPr/>
          <p:nvPr/>
        </p:nvSpPr>
        <p:spPr>
          <a:xfrm>
            <a:off x="1552758" y="2224928"/>
            <a:ext cx="2990749" cy="709110"/>
          </a:xfrm>
          <a:prstGeom prst="rect">
            <a:avLst/>
          </a:prstGeom>
        </p:spPr>
        <p:txBody>
          <a:bodyPr wrap="square" lIns="120846" tIns="60423" rIns="120846" bIns="60423">
            <a:spAutoFit/>
          </a:bodyPr>
          <a:lstStyle/>
          <a:p>
            <a:pPr algn="ctr">
              <a:lnSpc>
                <a:spcPct val="125000"/>
              </a:lnSpc>
            </a:pPr>
            <a:r>
              <a:rPr lang="en-US" sz="1250" dirty="0">
                <a:solidFill>
                  <a:schemeClr val="accent3"/>
                </a:solidFill>
                <a:latin typeface="Open Sans bold" panose="020B0806030504020204" pitchFamily="34" charset="0"/>
                <a:ea typeface="Open Sans bold" panose="020B0806030504020204" pitchFamily="34" charset="0"/>
                <a:cs typeface="Open Sans bold" panose="020B0806030504020204" pitchFamily="34" charset="0"/>
              </a:rPr>
              <a:t>AWESOME RESULTS-CREATIVITY</a:t>
            </a:r>
          </a:p>
          <a:p>
            <a:pPr algn="just">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 posuere, mauris consectetuer eget, posuere.</a:t>
            </a:r>
          </a:p>
        </p:txBody>
      </p:sp>
      <p:sp>
        <p:nvSpPr>
          <p:cNvPr id="21" name="Textbox 1"/>
          <p:cNvSpPr/>
          <p:nvPr/>
        </p:nvSpPr>
        <p:spPr>
          <a:xfrm>
            <a:off x="1552758" y="1640741"/>
            <a:ext cx="2990749" cy="641271"/>
          </a:xfrm>
          <a:prstGeom prst="rect">
            <a:avLst/>
          </a:prstGeom>
        </p:spPr>
        <p:txBody>
          <a:bodyPr wrap="square" lIns="17998" tIns="60423" rIns="17998" bIns="60423">
            <a:spAutoFit/>
          </a:bodyPr>
          <a:lstStyle/>
          <a:p>
            <a:pPr algn="ctr">
              <a:lnSpc>
                <a:spcPct val="125000"/>
              </a:lnSpc>
            </a:pPr>
            <a:r>
              <a:rPr lang="en-US" sz="27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AWESOME WORK</a:t>
            </a:r>
          </a:p>
        </p:txBody>
      </p:sp>
      <p:grpSp>
        <p:nvGrpSpPr>
          <p:cNvPr id="22" name="21 Grupo"/>
          <p:cNvGrpSpPr/>
          <p:nvPr/>
        </p:nvGrpSpPr>
        <p:grpSpPr>
          <a:xfrm>
            <a:off x="726858" y="1881479"/>
            <a:ext cx="728211" cy="666196"/>
            <a:chOff x="18258047" y="2685825"/>
            <a:chExt cx="1456589" cy="1332546"/>
          </a:xfrm>
          <a:solidFill>
            <a:schemeClr val="tx2"/>
          </a:solidFill>
        </p:grpSpPr>
        <p:grpSp>
          <p:nvGrpSpPr>
            <p:cNvPr id="23" name="22 Grupo"/>
            <p:cNvGrpSpPr/>
            <p:nvPr/>
          </p:nvGrpSpPr>
          <p:grpSpPr>
            <a:xfrm>
              <a:off x="18346373" y="3445616"/>
              <a:ext cx="578490" cy="572755"/>
              <a:chOff x="18346373" y="3445616"/>
              <a:chExt cx="578490" cy="572755"/>
            </a:xfrm>
            <a:grpFill/>
          </p:grpSpPr>
          <p:sp>
            <p:nvSpPr>
              <p:cNvPr id="32"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33"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34"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24" name="23 Grupo"/>
            <p:cNvGrpSpPr/>
            <p:nvPr/>
          </p:nvGrpSpPr>
          <p:grpSpPr>
            <a:xfrm>
              <a:off x="18853929" y="3019796"/>
              <a:ext cx="860707" cy="852174"/>
              <a:chOff x="18853929" y="3019796"/>
              <a:chExt cx="860707" cy="852174"/>
            </a:xfrm>
            <a:grpFill/>
          </p:grpSpPr>
          <p:sp>
            <p:nvSpPr>
              <p:cNvPr id="29"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30"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31"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25" name="24 Grupo"/>
            <p:cNvGrpSpPr/>
            <p:nvPr/>
          </p:nvGrpSpPr>
          <p:grpSpPr>
            <a:xfrm>
              <a:off x="18258047" y="2685825"/>
              <a:ext cx="754676" cy="747194"/>
              <a:chOff x="18258047" y="2685825"/>
              <a:chExt cx="754676" cy="747194"/>
            </a:xfrm>
            <a:grpFill/>
          </p:grpSpPr>
          <p:sp>
            <p:nvSpPr>
              <p:cNvPr id="2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2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2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35" name="Textbox 1"/>
          <p:cNvSpPr/>
          <p:nvPr/>
        </p:nvSpPr>
        <p:spPr>
          <a:xfrm>
            <a:off x="698831" y="3056489"/>
            <a:ext cx="3844676" cy="2622711"/>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Praesent adipiscing. Phasellus ullamcorper. Integer ante arcu, accumsan a, consectetuer eget, posuere ut, mauris. Praesent adipiscing. Phasellus ullamcorper.</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Phasellus ullamcorper:</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Phasellus ullamcorper. Integer ante arcu.</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Accumsan a, consectetuer eget, posuere ut, mauris.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Phasellus ullamcorper.</a:t>
            </a:r>
          </a:p>
        </p:txBody>
      </p:sp>
      <p:grpSp>
        <p:nvGrpSpPr>
          <p:cNvPr id="42" name="41 Grupo"/>
          <p:cNvGrpSpPr/>
          <p:nvPr/>
        </p:nvGrpSpPr>
        <p:grpSpPr>
          <a:xfrm>
            <a:off x="7731030" y="3463160"/>
            <a:ext cx="4014166" cy="2890826"/>
            <a:chOff x="15463233" y="7475912"/>
            <a:chExt cx="8029261" cy="5782322"/>
          </a:xfrm>
        </p:grpSpPr>
        <p:sp>
          <p:nvSpPr>
            <p:cNvPr id="6" name="7 Elipse"/>
            <p:cNvSpPr>
              <a:spLocks noChangeAspect="1"/>
            </p:cNvSpPr>
            <p:nvPr/>
          </p:nvSpPr>
          <p:spPr bwMode="auto">
            <a:xfrm rot="2421997">
              <a:off x="15463233" y="7961455"/>
              <a:ext cx="8029261" cy="5039998"/>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a:endParaRPr lang="es-SV" sz="900"/>
            </a:p>
          </p:txBody>
        </p:sp>
        <p:sp>
          <p:nvSpPr>
            <p:cNvPr id="7" name="64 Elipse"/>
            <p:cNvSpPr>
              <a:spLocks noChangeAspect="1"/>
            </p:cNvSpPr>
            <p:nvPr/>
          </p:nvSpPr>
          <p:spPr>
            <a:xfrm>
              <a:off x="21040381" y="11691171"/>
              <a:ext cx="1567063" cy="1567063"/>
            </a:xfrm>
            <a:prstGeom prst="ellipse">
              <a:avLst/>
            </a:prstGeom>
            <a:solidFill>
              <a:schemeClr val="accent1">
                <a:lumMod val="50000"/>
              </a:schemeClr>
            </a:solidFill>
            <a:ln>
              <a:noFill/>
            </a:ln>
            <a:effectLst/>
          </p:spPr>
          <p:txBody>
            <a:bodyPr lIns="0" tIns="0" rIns="0" bIns="0" rtlCol="0" anchor="ctr"/>
            <a:lstStyle/>
            <a:p>
              <a:pPr algn="ctr"/>
              <a:r>
                <a:rPr lang="es-MX" sz="33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4" name="3 Elipse"/>
            <p:cNvSpPr>
              <a:spLocks noChangeAspect="1"/>
            </p:cNvSpPr>
            <p:nvPr/>
          </p:nvSpPr>
          <p:spPr bwMode="auto">
            <a:xfrm>
              <a:off x="16259668" y="7475912"/>
              <a:ext cx="4119886" cy="4119886"/>
            </a:xfrm>
            <a:prstGeom prst="ellipse">
              <a:avLst/>
            </a:prstGeom>
            <a:solidFill>
              <a:schemeClr val="bg1"/>
            </a:solidFill>
            <a:ln>
              <a:noFill/>
            </a:ln>
          </p:spPr>
          <p:txBody>
            <a:bodyPr lIns="0" tIns="0" rIns="0" bIns="0" rtlCol="0" anchor="ctr"/>
            <a:lstStyle/>
            <a:p>
              <a:pPr algn="ctr"/>
              <a:endParaRPr lang="es-SV" sz="900"/>
            </a:p>
          </p:txBody>
        </p:sp>
        <p:sp>
          <p:nvSpPr>
            <p:cNvPr id="36" name="Textbox 1"/>
            <p:cNvSpPr/>
            <p:nvPr/>
          </p:nvSpPr>
          <p:spPr>
            <a:xfrm>
              <a:off x="16699610" y="8782873"/>
              <a:ext cx="3240001" cy="1413768"/>
            </a:xfrm>
            <a:prstGeom prst="rect">
              <a:avLst/>
            </a:prstGeom>
          </p:spPr>
          <p:txBody>
            <a:bodyPr wrap="square" lIns="120846" tIns="60423" rIns="120846" bIns="60423">
              <a:spAutoFit/>
            </a:bodyPr>
            <a:lstStyle/>
            <a:p>
              <a:pPr algn="ctr"/>
              <a:r>
                <a:rPr lang="en-US" sz="14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Identify</a:t>
              </a:r>
            </a:p>
            <a:p>
              <a:pPr algn="ctr"/>
              <a:r>
                <a:rPr lang="en-US" sz="800" dirty="0">
                  <a:solidFill>
                    <a:schemeClr val="tx1">
                      <a:lumMod val="85000"/>
                      <a:lumOff val="15000"/>
                    </a:schemeClr>
                  </a:solidFill>
                  <a:latin typeface="Source Sans Pro" panose="020B0503030403020204" pitchFamily="34" charset="0"/>
                </a:rPr>
                <a:t>Imperdiet nec, imperdiet iaculis </a:t>
              </a:r>
              <a:r>
                <a:rPr lang="en-US" sz="800" dirty="0" err="1">
                  <a:solidFill>
                    <a:schemeClr val="tx1">
                      <a:lumMod val="85000"/>
                      <a:lumOff val="15000"/>
                    </a:schemeClr>
                  </a:solidFill>
                  <a:latin typeface="Source Sans Pro" panose="020B0503030403020204" pitchFamily="34" charset="0"/>
                </a:rPr>
                <a:t>duis</a:t>
              </a:r>
              <a:r>
                <a:rPr lang="en-US" sz="800" dirty="0">
                  <a:solidFill>
                    <a:schemeClr val="tx1">
                      <a:lumMod val="85000"/>
                      <a:lumOff val="15000"/>
                    </a:schemeClr>
                  </a:solidFill>
                  <a:latin typeface="Source Sans Pro" panose="020B0503030403020204" pitchFamily="34" charset="0"/>
                </a:rPr>
                <a:t> arcu tortor, suscipit eget, imperdiet </a:t>
              </a:r>
              <a:r>
                <a:rPr lang="es-MX" sz="800" dirty="0">
                  <a:solidFill>
                    <a:schemeClr val="tx1">
                      <a:lumMod val="85000"/>
                      <a:lumOff val="15000"/>
                    </a:schemeClr>
                  </a:solidFill>
                  <a:latin typeface="Source Sans Pro" panose="020B0503030403020204" pitchFamily="34" charset="0"/>
                </a:rPr>
                <a:t>.</a:t>
              </a:r>
              <a:endParaRPr lang="en-US" sz="800" dirty="0">
                <a:solidFill>
                  <a:schemeClr val="tx1">
                    <a:lumMod val="85000"/>
                    <a:lumOff val="15000"/>
                  </a:schemeClr>
                </a:solidFill>
                <a:latin typeface="Source Sans Pro" panose="020B0503030403020204" pitchFamily="34" charset="0"/>
              </a:endParaRPr>
            </a:p>
          </p:txBody>
        </p:sp>
      </p:grpSp>
      <p:grpSp>
        <p:nvGrpSpPr>
          <p:cNvPr id="43" name="42 Grupo"/>
          <p:cNvGrpSpPr/>
          <p:nvPr/>
        </p:nvGrpSpPr>
        <p:grpSpPr>
          <a:xfrm>
            <a:off x="7931776" y="545924"/>
            <a:ext cx="3440712" cy="2494208"/>
            <a:chOff x="15864772" y="1640764"/>
            <a:chExt cx="6882220" cy="4988994"/>
          </a:xfrm>
          <a:solidFill>
            <a:schemeClr val="accent5"/>
          </a:solidFill>
        </p:grpSpPr>
        <p:sp>
          <p:nvSpPr>
            <p:cNvPr id="9" name="7 Elipse"/>
            <p:cNvSpPr>
              <a:spLocks noChangeAspect="1"/>
            </p:cNvSpPr>
            <p:nvPr/>
          </p:nvSpPr>
          <p:spPr bwMode="auto">
            <a:xfrm rot="19178003" flipV="1">
              <a:off x="15864772" y="1816072"/>
              <a:ext cx="6882220" cy="4320001"/>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grp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a:endParaRPr lang="es-SV" sz="900"/>
            </a:p>
          </p:txBody>
        </p:sp>
        <p:sp>
          <p:nvSpPr>
            <p:cNvPr id="12" name="64 Elipse"/>
            <p:cNvSpPr>
              <a:spLocks noChangeAspect="1"/>
            </p:cNvSpPr>
            <p:nvPr/>
          </p:nvSpPr>
          <p:spPr>
            <a:xfrm>
              <a:off x="20679670" y="1640764"/>
              <a:ext cx="1255071" cy="1255071"/>
            </a:xfrm>
            <a:prstGeom prst="ellipse">
              <a:avLst/>
            </a:prstGeom>
            <a:solidFill>
              <a:schemeClr val="accent5">
                <a:lumMod val="50000"/>
              </a:schemeClr>
            </a:solidFill>
            <a:ln>
              <a:noFill/>
            </a:ln>
            <a:effectLst/>
          </p:spPr>
          <p:txBody>
            <a:bodyPr lIns="0" tIns="0" rIns="0" bIns="0" rtlCol="0" anchor="ctr"/>
            <a:lstStyle/>
            <a:p>
              <a:pPr algn="ctr"/>
              <a:r>
                <a:rPr lang="es-MX" sz="27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15" name="14 Elipse"/>
            <p:cNvSpPr>
              <a:spLocks noChangeAspect="1"/>
            </p:cNvSpPr>
            <p:nvPr/>
          </p:nvSpPr>
          <p:spPr bwMode="auto">
            <a:xfrm>
              <a:off x="16531656" y="3017990"/>
              <a:ext cx="3611768" cy="3611768"/>
            </a:xfrm>
            <a:prstGeom prst="ellipse">
              <a:avLst/>
            </a:prstGeom>
            <a:solidFill>
              <a:schemeClr val="bg1"/>
            </a:solidFill>
            <a:ln>
              <a:noFill/>
            </a:ln>
          </p:spPr>
          <p:txBody>
            <a:bodyPr lIns="0" tIns="0" rIns="0" bIns="0" rtlCol="0" anchor="ctr"/>
            <a:lstStyle/>
            <a:p>
              <a:pPr algn="ctr"/>
              <a:endParaRPr lang="es-SV" sz="900"/>
            </a:p>
          </p:txBody>
        </p:sp>
        <p:sp>
          <p:nvSpPr>
            <p:cNvPr id="37" name="Textbox 1"/>
            <p:cNvSpPr/>
            <p:nvPr/>
          </p:nvSpPr>
          <p:spPr>
            <a:xfrm>
              <a:off x="16717541" y="4070892"/>
              <a:ext cx="3240001" cy="1413768"/>
            </a:xfrm>
            <a:prstGeom prst="rect">
              <a:avLst/>
            </a:prstGeom>
            <a:noFill/>
          </p:spPr>
          <p:txBody>
            <a:bodyPr wrap="square" lIns="120846" tIns="60423" rIns="120846" bIns="60423">
              <a:spAutoFit/>
            </a:bodyPr>
            <a:lstStyle/>
            <a:p>
              <a:pPr algn="ctr"/>
              <a:r>
                <a:rPr lang="en-US" sz="14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Brainstorm</a:t>
              </a:r>
            </a:p>
            <a:p>
              <a:pPr algn="ctr"/>
              <a:r>
                <a:rPr lang="en-US" sz="800" dirty="0">
                  <a:solidFill>
                    <a:schemeClr val="tx1">
                      <a:lumMod val="85000"/>
                      <a:lumOff val="15000"/>
                    </a:schemeClr>
                  </a:solidFill>
                  <a:latin typeface="Source Sans Pro" panose="020B0503030403020204" pitchFamily="34" charset="0"/>
                </a:rPr>
                <a:t>Imperdiet nec, imperdiet iaculis </a:t>
              </a:r>
              <a:r>
                <a:rPr lang="en-US" sz="800" dirty="0" err="1">
                  <a:solidFill>
                    <a:schemeClr val="tx1">
                      <a:lumMod val="85000"/>
                      <a:lumOff val="15000"/>
                    </a:schemeClr>
                  </a:solidFill>
                  <a:latin typeface="Source Sans Pro" panose="020B0503030403020204" pitchFamily="34" charset="0"/>
                </a:rPr>
                <a:t>duis</a:t>
              </a:r>
              <a:r>
                <a:rPr lang="en-US" sz="800" dirty="0">
                  <a:solidFill>
                    <a:schemeClr val="tx1">
                      <a:lumMod val="85000"/>
                      <a:lumOff val="15000"/>
                    </a:schemeClr>
                  </a:solidFill>
                  <a:latin typeface="Source Sans Pro" panose="020B0503030403020204" pitchFamily="34" charset="0"/>
                </a:rPr>
                <a:t> arcu tortor, suscipit eget, imperdiet </a:t>
              </a:r>
              <a:r>
                <a:rPr lang="es-MX" sz="800" dirty="0">
                  <a:solidFill>
                    <a:schemeClr val="tx1">
                      <a:lumMod val="85000"/>
                      <a:lumOff val="15000"/>
                    </a:schemeClr>
                  </a:solidFill>
                  <a:latin typeface="Source Sans Pro" panose="020B0503030403020204" pitchFamily="34" charset="0"/>
                </a:rPr>
                <a:t>.</a:t>
              </a:r>
              <a:endParaRPr lang="en-US" sz="800" dirty="0">
                <a:solidFill>
                  <a:schemeClr val="tx1">
                    <a:lumMod val="85000"/>
                    <a:lumOff val="15000"/>
                  </a:schemeClr>
                </a:solidFill>
                <a:latin typeface="Source Sans Pro" panose="020B0503030403020204" pitchFamily="34" charset="0"/>
              </a:endParaRPr>
            </a:p>
          </p:txBody>
        </p:sp>
      </p:grpSp>
      <p:grpSp>
        <p:nvGrpSpPr>
          <p:cNvPr id="44" name="43 Grupo"/>
          <p:cNvGrpSpPr/>
          <p:nvPr/>
        </p:nvGrpSpPr>
        <p:grpSpPr>
          <a:xfrm>
            <a:off x="5434920" y="1417903"/>
            <a:ext cx="2867259" cy="2069177"/>
            <a:chOff x="10870480" y="3384924"/>
            <a:chExt cx="5735182" cy="4138832"/>
          </a:xfrm>
        </p:grpSpPr>
        <p:sp>
          <p:nvSpPr>
            <p:cNvPr id="10" name="7 Elipse"/>
            <p:cNvSpPr>
              <a:spLocks noChangeAspect="1"/>
            </p:cNvSpPr>
            <p:nvPr/>
          </p:nvSpPr>
          <p:spPr bwMode="auto">
            <a:xfrm rot="2421997" flipH="1" flipV="1">
              <a:off x="10870480" y="3548873"/>
              <a:ext cx="5735182" cy="3600001"/>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4"/>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a:endParaRPr lang="es-SV" sz="900"/>
            </a:p>
          </p:txBody>
        </p:sp>
        <p:sp>
          <p:nvSpPr>
            <p:cNvPr id="13" name="64 Elipse"/>
            <p:cNvSpPr>
              <a:spLocks noChangeAspect="1"/>
            </p:cNvSpPr>
            <p:nvPr/>
          </p:nvSpPr>
          <p:spPr>
            <a:xfrm>
              <a:off x="11507431" y="3384924"/>
              <a:ext cx="1097389" cy="1097389"/>
            </a:xfrm>
            <a:prstGeom prst="ellipse">
              <a:avLst/>
            </a:prstGeom>
            <a:solidFill>
              <a:schemeClr val="accent4">
                <a:lumMod val="50000"/>
              </a:schemeClr>
            </a:solidFill>
            <a:ln>
              <a:noFill/>
            </a:ln>
            <a:effectLst/>
          </p:spPr>
          <p:txBody>
            <a:bodyPr lIns="0" tIns="0" rIns="0" bIns="0" rtlCol="0" anchor="ctr"/>
            <a:lstStyle/>
            <a:p>
              <a:pPr algn="ctr"/>
              <a:r>
                <a:rPr lang="es-MX"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16" name="15 Elipse"/>
            <p:cNvSpPr>
              <a:spLocks noChangeAspect="1"/>
            </p:cNvSpPr>
            <p:nvPr/>
          </p:nvSpPr>
          <p:spPr bwMode="auto">
            <a:xfrm>
              <a:off x="13051150" y="4544133"/>
              <a:ext cx="2979623" cy="2979623"/>
            </a:xfrm>
            <a:prstGeom prst="ellipse">
              <a:avLst/>
            </a:prstGeom>
            <a:solidFill>
              <a:schemeClr val="bg1"/>
            </a:solidFill>
            <a:ln>
              <a:noFill/>
            </a:ln>
          </p:spPr>
          <p:txBody>
            <a:bodyPr lIns="0" tIns="0" rIns="0" bIns="0" rtlCol="0" anchor="ctr"/>
            <a:lstStyle/>
            <a:p>
              <a:pPr algn="ctr"/>
              <a:endParaRPr lang="es-SV" sz="900"/>
            </a:p>
          </p:txBody>
        </p:sp>
        <p:sp>
          <p:nvSpPr>
            <p:cNvPr id="38" name="Textbox 1"/>
            <p:cNvSpPr/>
            <p:nvPr/>
          </p:nvSpPr>
          <p:spPr>
            <a:xfrm>
              <a:off x="12920961" y="5280963"/>
              <a:ext cx="3239999" cy="1413767"/>
            </a:xfrm>
            <a:prstGeom prst="rect">
              <a:avLst/>
            </a:prstGeom>
          </p:spPr>
          <p:txBody>
            <a:bodyPr wrap="square" lIns="120846" tIns="60423" rIns="120846" bIns="60423">
              <a:spAutoFit/>
            </a:bodyPr>
            <a:lstStyle/>
            <a:p>
              <a:pPr algn="ctr"/>
              <a:r>
                <a:rPr lang="en-US" sz="14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Design</a:t>
              </a:r>
            </a:p>
            <a:p>
              <a:pPr algn="ctr"/>
              <a:r>
                <a:rPr lang="en-US" sz="800" dirty="0">
                  <a:solidFill>
                    <a:schemeClr val="tx1">
                      <a:lumMod val="85000"/>
                      <a:lumOff val="15000"/>
                    </a:schemeClr>
                  </a:solidFill>
                  <a:latin typeface="Source Sans Pro" panose="020B0503030403020204" pitchFamily="34" charset="0"/>
                </a:rPr>
                <a:t>Imperdiet nec, imperdiet iaculis </a:t>
              </a:r>
              <a:r>
                <a:rPr lang="en-US" sz="800" dirty="0" err="1">
                  <a:solidFill>
                    <a:schemeClr val="tx1">
                      <a:lumMod val="85000"/>
                      <a:lumOff val="15000"/>
                    </a:schemeClr>
                  </a:solidFill>
                  <a:latin typeface="Source Sans Pro" panose="020B0503030403020204" pitchFamily="34" charset="0"/>
                </a:rPr>
                <a:t>duis</a:t>
              </a:r>
              <a:r>
                <a:rPr lang="en-US" sz="800" dirty="0">
                  <a:solidFill>
                    <a:schemeClr val="tx1">
                      <a:lumMod val="85000"/>
                      <a:lumOff val="15000"/>
                    </a:schemeClr>
                  </a:solidFill>
                  <a:latin typeface="Source Sans Pro" panose="020B0503030403020204" pitchFamily="34" charset="0"/>
                </a:rPr>
                <a:t> arcu tortor, suscipit eget, imperdiet </a:t>
              </a:r>
              <a:r>
                <a:rPr lang="es-MX" sz="800" dirty="0">
                  <a:solidFill>
                    <a:schemeClr val="tx1">
                      <a:lumMod val="85000"/>
                      <a:lumOff val="15000"/>
                    </a:schemeClr>
                  </a:solidFill>
                  <a:latin typeface="Source Sans Pro" panose="020B0503030403020204" pitchFamily="34" charset="0"/>
                </a:rPr>
                <a:t>.</a:t>
              </a:r>
              <a:endParaRPr lang="en-US" sz="800" dirty="0">
                <a:solidFill>
                  <a:schemeClr val="tx1">
                    <a:lumMod val="85000"/>
                    <a:lumOff val="15000"/>
                  </a:schemeClr>
                </a:solidFill>
                <a:latin typeface="Source Sans Pro" panose="020B0503030403020204" pitchFamily="34" charset="0"/>
              </a:endParaRPr>
            </a:p>
          </p:txBody>
        </p:sp>
      </p:grpSp>
      <p:grpSp>
        <p:nvGrpSpPr>
          <p:cNvPr id="45" name="44 Grupo"/>
          <p:cNvGrpSpPr/>
          <p:nvPr/>
        </p:nvGrpSpPr>
        <p:grpSpPr>
          <a:xfrm>
            <a:off x="5715298" y="3773980"/>
            <a:ext cx="2293805" cy="1661445"/>
            <a:chOff x="11431301" y="8097624"/>
            <a:chExt cx="4588141" cy="3323275"/>
          </a:xfrm>
        </p:grpSpPr>
        <p:sp>
          <p:nvSpPr>
            <p:cNvPr id="11" name="7 Elipse"/>
            <p:cNvSpPr>
              <a:spLocks noChangeAspect="1"/>
            </p:cNvSpPr>
            <p:nvPr/>
          </p:nvSpPr>
          <p:spPr bwMode="auto">
            <a:xfrm rot="19178003" flipH="1">
              <a:off x="11431301" y="8398936"/>
              <a:ext cx="4588141" cy="288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2"/>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a:endParaRPr lang="es-SV" sz="900"/>
            </a:p>
          </p:txBody>
        </p:sp>
        <p:sp>
          <p:nvSpPr>
            <p:cNvPr id="14" name="64 Elipse"/>
            <p:cNvSpPr>
              <a:spLocks noChangeAspect="1"/>
            </p:cNvSpPr>
            <p:nvPr/>
          </p:nvSpPr>
          <p:spPr>
            <a:xfrm>
              <a:off x="11949694" y="10545181"/>
              <a:ext cx="875718" cy="875718"/>
            </a:xfrm>
            <a:prstGeom prst="ellipse">
              <a:avLst/>
            </a:prstGeom>
            <a:solidFill>
              <a:schemeClr val="accent2">
                <a:lumMod val="50000"/>
              </a:schemeClr>
            </a:solidFill>
            <a:ln>
              <a:noFill/>
            </a:ln>
            <a:effectLst/>
          </p:spPr>
          <p:txBody>
            <a:bodyPr lIns="0" tIns="0" rIns="0" bIns="0" rtlCol="0" anchor="ctr"/>
            <a:lstStyle/>
            <a:p>
              <a:pPr algn="ctr"/>
              <a:r>
                <a:rPr lang="es-MX"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17" name="16 Elipse"/>
            <p:cNvSpPr>
              <a:spLocks noChangeAspect="1"/>
            </p:cNvSpPr>
            <p:nvPr/>
          </p:nvSpPr>
          <p:spPr bwMode="auto">
            <a:xfrm>
              <a:off x="13170083" y="8097624"/>
              <a:ext cx="2386840" cy="2386840"/>
            </a:xfrm>
            <a:prstGeom prst="ellipse">
              <a:avLst/>
            </a:prstGeom>
            <a:solidFill>
              <a:schemeClr val="bg1"/>
            </a:solidFill>
            <a:ln>
              <a:noFill/>
            </a:ln>
          </p:spPr>
          <p:txBody>
            <a:bodyPr lIns="0" tIns="0" rIns="0" bIns="0" rtlCol="0" anchor="ctr"/>
            <a:lstStyle/>
            <a:p>
              <a:pPr algn="ctr"/>
              <a:endParaRPr lang="es-SV" sz="900"/>
            </a:p>
          </p:txBody>
        </p:sp>
        <p:sp>
          <p:nvSpPr>
            <p:cNvPr id="39" name="Textbox 1"/>
            <p:cNvSpPr/>
            <p:nvPr/>
          </p:nvSpPr>
          <p:spPr>
            <a:xfrm>
              <a:off x="13170082" y="8538061"/>
              <a:ext cx="2386840" cy="1413768"/>
            </a:xfrm>
            <a:prstGeom prst="rect">
              <a:avLst/>
            </a:prstGeom>
          </p:spPr>
          <p:txBody>
            <a:bodyPr wrap="square" lIns="120846" tIns="60423" rIns="120846" bIns="60423">
              <a:spAutoFit/>
            </a:bodyPr>
            <a:lstStyle/>
            <a:p>
              <a:pPr algn="ctr"/>
              <a:r>
                <a:rPr lang="en-US" sz="14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Build</a:t>
              </a:r>
            </a:p>
            <a:p>
              <a:pPr algn="ctr"/>
              <a:r>
                <a:rPr lang="en-US" sz="800" dirty="0">
                  <a:solidFill>
                    <a:schemeClr val="tx1">
                      <a:lumMod val="85000"/>
                      <a:lumOff val="15000"/>
                    </a:schemeClr>
                  </a:solidFill>
                  <a:latin typeface="Source Sans Pro" panose="020B0503030403020204" pitchFamily="34" charset="0"/>
                </a:rPr>
                <a:t>Imperdiet nec, imperdiet iaculis </a:t>
              </a:r>
              <a:r>
                <a:rPr lang="en-US" sz="800" dirty="0" err="1">
                  <a:solidFill>
                    <a:schemeClr val="tx1">
                      <a:lumMod val="85000"/>
                      <a:lumOff val="15000"/>
                    </a:schemeClr>
                  </a:solidFill>
                  <a:latin typeface="Source Sans Pro" panose="020B0503030403020204" pitchFamily="34" charset="0"/>
                </a:rPr>
                <a:t>duis</a:t>
              </a:r>
              <a:r>
                <a:rPr lang="en-US" sz="800" dirty="0">
                  <a:solidFill>
                    <a:schemeClr val="tx1">
                      <a:lumMod val="85000"/>
                      <a:lumOff val="15000"/>
                    </a:schemeClr>
                  </a:solidFill>
                  <a:latin typeface="Source Sans Pro" panose="020B0503030403020204" pitchFamily="34" charset="0"/>
                </a:rPr>
                <a:t> arcu.</a:t>
              </a:r>
            </a:p>
          </p:txBody>
        </p:sp>
      </p:grpSp>
      <p:sp>
        <p:nvSpPr>
          <p:cNvPr id="8" name="7 Marcador de número de diapositiva"/>
          <p:cNvSpPr>
            <a:spLocks noGrp="1"/>
          </p:cNvSpPr>
          <p:nvPr>
            <p:ph type="sldNum" sz="quarter" idx="12"/>
          </p:nvPr>
        </p:nvSpPr>
        <p:spPr/>
        <p:txBody>
          <a:bodyPr/>
          <a:lstStyle/>
          <a:p>
            <a:fld id="{FF439014-E629-42E3-A58B-61A0F1C8CFFE}" type="slidenum">
              <a:rPr lang="es-SV" smtClean="0"/>
              <a:t>26</a:t>
            </a:fld>
            <a:endParaRPr lang="es-SV"/>
          </a:p>
        </p:txBody>
      </p:sp>
      <p:sp>
        <p:nvSpPr>
          <p:cNvPr id="5" name="4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ppt_x</p:attrName>
                                        </p:attrNameLst>
                                      </p:cBhvr>
                                      <p:tavLst>
                                        <p:tav tm="0">
                                          <p:val>
                                            <p:strVal val="#ppt_x+#ppt_w*1.125000"/>
                                          </p:val>
                                        </p:tav>
                                        <p:tav tm="100000">
                                          <p:val>
                                            <p:strVal val="#ppt_x"/>
                                          </p:val>
                                        </p:tav>
                                      </p:tavLst>
                                    </p:anim>
                                    <p:animEffect transition="in" filter="wipe(left)">
                                      <p:cBhvr>
                                        <p:cTn id="13" dur="500"/>
                                        <p:tgtEl>
                                          <p:spTgt spid="21"/>
                                        </p:tgtEl>
                                      </p:cBhvr>
                                    </p:animEffect>
                                  </p:childTnLst>
                                </p:cTn>
                              </p:par>
                              <p:par>
                                <p:cTn id="14" presetID="12" presetClass="entr" presetSubtype="2" fill="hold" grpId="0" nodeType="withEffect">
                                  <p:stCondLst>
                                    <p:cond delay="2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p:tgtEl>
                                          <p:spTgt spid="20"/>
                                        </p:tgtEl>
                                        <p:attrNameLst>
                                          <p:attrName>ppt_x</p:attrName>
                                        </p:attrNameLst>
                                      </p:cBhvr>
                                      <p:tavLst>
                                        <p:tav tm="0">
                                          <p:val>
                                            <p:strVal val="#ppt_x+#ppt_w*1.125000"/>
                                          </p:val>
                                        </p:tav>
                                        <p:tav tm="100000">
                                          <p:val>
                                            <p:strVal val="#ppt_x"/>
                                          </p:val>
                                        </p:tav>
                                      </p:tavLst>
                                    </p:anim>
                                    <p:animEffect transition="in" filter="wipe(left)">
                                      <p:cBhvr>
                                        <p:cTn id="17" dur="500"/>
                                        <p:tgtEl>
                                          <p:spTgt spid="20"/>
                                        </p:tgtEl>
                                      </p:cBhvr>
                                    </p:animEffect>
                                  </p:childTnLst>
                                </p:cTn>
                              </p:par>
                              <p:par>
                                <p:cTn id="18" presetID="12" presetClass="entr" presetSubtype="2" fill="hold" grpId="0" nodeType="withEffect">
                                  <p:stCondLst>
                                    <p:cond delay="40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p:tgtEl>
                                          <p:spTgt spid="35"/>
                                        </p:tgtEl>
                                        <p:attrNameLst>
                                          <p:attrName>ppt_x</p:attrName>
                                        </p:attrNameLst>
                                      </p:cBhvr>
                                      <p:tavLst>
                                        <p:tav tm="0">
                                          <p:val>
                                            <p:strVal val="#ppt_x+#ppt_w*1.125000"/>
                                          </p:val>
                                        </p:tav>
                                        <p:tav tm="100000">
                                          <p:val>
                                            <p:strVal val="#ppt_x"/>
                                          </p:val>
                                        </p:tav>
                                      </p:tavLst>
                                    </p:anim>
                                    <p:animEffect transition="in" filter="wipe(left)">
                                      <p:cBhvr>
                                        <p:cTn id="21" dur="500"/>
                                        <p:tgtEl>
                                          <p:spTgt spid="35"/>
                                        </p:tgtEl>
                                      </p:cBhvr>
                                    </p:animEffect>
                                  </p:childTnLst>
                                </p:cTn>
                              </p:par>
                            </p:childTnLst>
                          </p:cTn>
                        </p:par>
                        <p:par>
                          <p:cTn id="22" fill="hold">
                            <p:stCondLst>
                              <p:cond delay="1000"/>
                            </p:stCondLst>
                            <p:childTnLst>
                              <p:par>
                                <p:cTn id="23" presetID="31"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1000" fill="hold"/>
                                        <p:tgtEl>
                                          <p:spTgt spid="42"/>
                                        </p:tgtEl>
                                        <p:attrNameLst>
                                          <p:attrName>ppt_w</p:attrName>
                                        </p:attrNameLst>
                                      </p:cBhvr>
                                      <p:tavLst>
                                        <p:tav tm="0">
                                          <p:val>
                                            <p:fltVal val="0"/>
                                          </p:val>
                                        </p:tav>
                                        <p:tav tm="100000">
                                          <p:val>
                                            <p:strVal val="#ppt_w"/>
                                          </p:val>
                                        </p:tav>
                                      </p:tavLst>
                                    </p:anim>
                                    <p:anim calcmode="lin" valueType="num">
                                      <p:cBhvr>
                                        <p:cTn id="26" dur="1000" fill="hold"/>
                                        <p:tgtEl>
                                          <p:spTgt spid="42"/>
                                        </p:tgtEl>
                                        <p:attrNameLst>
                                          <p:attrName>ppt_h</p:attrName>
                                        </p:attrNameLst>
                                      </p:cBhvr>
                                      <p:tavLst>
                                        <p:tav tm="0">
                                          <p:val>
                                            <p:fltVal val="0"/>
                                          </p:val>
                                        </p:tav>
                                        <p:tav tm="100000">
                                          <p:val>
                                            <p:strVal val="#ppt_h"/>
                                          </p:val>
                                        </p:tav>
                                      </p:tavLst>
                                    </p:anim>
                                    <p:anim calcmode="lin" valueType="num">
                                      <p:cBhvr>
                                        <p:cTn id="27" dur="1000" fill="hold"/>
                                        <p:tgtEl>
                                          <p:spTgt spid="42"/>
                                        </p:tgtEl>
                                        <p:attrNameLst>
                                          <p:attrName>style.rotation</p:attrName>
                                        </p:attrNameLst>
                                      </p:cBhvr>
                                      <p:tavLst>
                                        <p:tav tm="0">
                                          <p:val>
                                            <p:fltVal val="90"/>
                                          </p:val>
                                        </p:tav>
                                        <p:tav tm="100000">
                                          <p:val>
                                            <p:fltVal val="0"/>
                                          </p:val>
                                        </p:tav>
                                      </p:tavLst>
                                    </p:anim>
                                    <p:animEffect transition="in" filter="fade">
                                      <p:cBhvr>
                                        <p:cTn id="28" dur="1000"/>
                                        <p:tgtEl>
                                          <p:spTgt spid="42"/>
                                        </p:tgtEl>
                                      </p:cBhvr>
                                    </p:animEffect>
                                  </p:childTnLst>
                                </p:cTn>
                              </p:par>
                              <p:par>
                                <p:cTn id="29" presetID="31" presetClass="entr" presetSubtype="0" fill="hold" nodeType="withEffect">
                                  <p:stCondLst>
                                    <p:cond delay="150"/>
                                  </p:stCondLst>
                                  <p:childTnLst>
                                    <p:set>
                                      <p:cBhvr>
                                        <p:cTn id="30" dur="1" fill="hold">
                                          <p:stCondLst>
                                            <p:cond delay="0"/>
                                          </p:stCondLst>
                                        </p:cTn>
                                        <p:tgtEl>
                                          <p:spTgt spid="43"/>
                                        </p:tgtEl>
                                        <p:attrNameLst>
                                          <p:attrName>style.visibility</p:attrName>
                                        </p:attrNameLst>
                                      </p:cBhvr>
                                      <p:to>
                                        <p:strVal val="visible"/>
                                      </p:to>
                                    </p:set>
                                    <p:anim calcmode="lin" valueType="num">
                                      <p:cBhvr>
                                        <p:cTn id="31" dur="1000" fill="hold"/>
                                        <p:tgtEl>
                                          <p:spTgt spid="43"/>
                                        </p:tgtEl>
                                        <p:attrNameLst>
                                          <p:attrName>ppt_w</p:attrName>
                                        </p:attrNameLst>
                                      </p:cBhvr>
                                      <p:tavLst>
                                        <p:tav tm="0">
                                          <p:val>
                                            <p:fltVal val="0"/>
                                          </p:val>
                                        </p:tav>
                                        <p:tav tm="100000">
                                          <p:val>
                                            <p:strVal val="#ppt_w"/>
                                          </p:val>
                                        </p:tav>
                                      </p:tavLst>
                                    </p:anim>
                                    <p:anim calcmode="lin" valueType="num">
                                      <p:cBhvr>
                                        <p:cTn id="32" dur="1000" fill="hold"/>
                                        <p:tgtEl>
                                          <p:spTgt spid="43"/>
                                        </p:tgtEl>
                                        <p:attrNameLst>
                                          <p:attrName>ppt_h</p:attrName>
                                        </p:attrNameLst>
                                      </p:cBhvr>
                                      <p:tavLst>
                                        <p:tav tm="0">
                                          <p:val>
                                            <p:fltVal val="0"/>
                                          </p:val>
                                        </p:tav>
                                        <p:tav tm="100000">
                                          <p:val>
                                            <p:strVal val="#ppt_h"/>
                                          </p:val>
                                        </p:tav>
                                      </p:tavLst>
                                    </p:anim>
                                    <p:anim calcmode="lin" valueType="num">
                                      <p:cBhvr>
                                        <p:cTn id="33" dur="1000" fill="hold"/>
                                        <p:tgtEl>
                                          <p:spTgt spid="43"/>
                                        </p:tgtEl>
                                        <p:attrNameLst>
                                          <p:attrName>style.rotation</p:attrName>
                                        </p:attrNameLst>
                                      </p:cBhvr>
                                      <p:tavLst>
                                        <p:tav tm="0">
                                          <p:val>
                                            <p:fltVal val="90"/>
                                          </p:val>
                                        </p:tav>
                                        <p:tav tm="100000">
                                          <p:val>
                                            <p:fltVal val="0"/>
                                          </p:val>
                                        </p:tav>
                                      </p:tavLst>
                                    </p:anim>
                                    <p:animEffect transition="in" filter="fade">
                                      <p:cBhvr>
                                        <p:cTn id="34" dur="1000"/>
                                        <p:tgtEl>
                                          <p:spTgt spid="43"/>
                                        </p:tgtEl>
                                      </p:cBhvr>
                                    </p:animEffect>
                                  </p:childTnLst>
                                </p:cTn>
                              </p:par>
                              <p:par>
                                <p:cTn id="35" presetID="31" presetClass="entr" presetSubtype="0" fill="hold" nodeType="withEffect">
                                  <p:stCondLst>
                                    <p:cond delay="3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ppt_w</p:attrName>
                                        </p:attrNameLst>
                                      </p:cBhvr>
                                      <p:tavLst>
                                        <p:tav tm="0">
                                          <p:val>
                                            <p:fltVal val="0"/>
                                          </p:val>
                                        </p:tav>
                                        <p:tav tm="100000">
                                          <p:val>
                                            <p:strVal val="#ppt_w"/>
                                          </p:val>
                                        </p:tav>
                                      </p:tavLst>
                                    </p:anim>
                                    <p:anim calcmode="lin" valueType="num">
                                      <p:cBhvr>
                                        <p:cTn id="38" dur="1000" fill="hold"/>
                                        <p:tgtEl>
                                          <p:spTgt spid="44"/>
                                        </p:tgtEl>
                                        <p:attrNameLst>
                                          <p:attrName>ppt_h</p:attrName>
                                        </p:attrNameLst>
                                      </p:cBhvr>
                                      <p:tavLst>
                                        <p:tav tm="0">
                                          <p:val>
                                            <p:fltVal val="0"/>
                                          </p:val>
                                        </p:tav>
                                        <p:tav tm="100000">
                                          <p:val>
                                            <p:strVal val="#ppt_h"/>
                                          </p:val>
                                        </p:tav>
                                      </p:tavLst>
                                    </p:anim>
                                    <p:anim calcmode="lin" valueType="num">
                                      <p:cBhvr>
                                        <p:cTn id="39" dur="1000" fill="hold"/>
                                        <p:tgtEl>
                                          <p:spTgt spid="44"/>
                                        </p:tgtEl>
                                        <p:attrNameLst>
                                          <p:attrName>style.rotation</p:attrName>
                                        </p:attrNameLst>
                                      </p:cBhvr>
                                      <p:tavLst>
                                        <p:tav tm="0">
                                          <p:val>
                                            <p:fltVal val="90"/>
                                          </p:val>
                                        </p:tav>
                                        <p:tav tm="100000">
                                          <p:val>
                                            <p:fltVal val="0"/>
                                          </p:val>
                                        </p:tav>
                                      </p:tavLst>
                                    </p:anim>
                                    <p:animEffect transition="in" filter="fade">
                                      <p:cBhvr>
                                        <p:cTn id="40" dur="1000"/>
                                        <p:tgtEl>
                                          <p:spTgt spid="44"/>
                                        </p:tgtEl>
                                      </p:cBhvr>
                                    </p:animEffect>
                                  </p:childTnLst>
                                </p:cTn>
                              </p:par>
                              <p:par>
                                <p:cTn id="41" presetID="31" presetClass="entr" presetSubtype="0" fill="hold" nodeType="withEffect">
                                  <p:stCondLst>
                                    <p:cond delay="450"/>
                                  </p:stCondLst>
                                  <p:childTnLst>
                                    <p:set>
                                      <p:cBhvr>
                                        <p:cTn id="42" dur="1" fill="hold">
                                          <p:stCondLst>
                                            <p:cond delay="0"/>
                                          </p:stCondLst>
                                        </p:cTn>
                                        <p:tgtEl>
                                          <p:spTgt spid="45"/>
                                        </p:tgtEl>
                                        <p:attrNameLst>
                                          <p:attrName>style.visibility</p:attrName>
                                        </p:attrNameLst>
                                      </p:cBhvr>
                                      <p:to>
                                        <p:strVal val="visible"/>
                                      </p:to>
                                    </p:set>
                                    <p:anim calcmode="lin" valueType="num">
                                      <p:cBhvr>
                                        <p:cTn id="43" dur="1000" fill="hold"/>
                                        <p:tgtEl>
                                          <p:spTgt spid="45"/>
                                        </p:tgtEl>
                                        <p:attrNameLst>
                                          <p:attrName>ppt_w</p:attrName>
                                        </p:attrNameLst>
                                      </p:cBhvr>
                                      <p:tavLst>
                                        <p:tav tm="0">
                                          <p:val>
                                            <p:fltVal val="0"/>
                                          </p:val>
                                        </p:tav>
                                        <p:tav tm="100000">
                                          <p:val>
                                            <p:strVal val="#ppt_w"/>
                                          </p:val>
                                        </p:tav>
                                      </p:tavLst>
                                    </p:anim>
                                    <p:anim calcmode="lin" valueType="num">
                                      <p:cBhvr>
                                        <p:cTn id="44" dur="1000" fill="hold"/>
                                        <p:tgtEl>
                                          <p:spTgt spid="45"/>
                                        </p:tgtEl>
                                        <p:attrNameLst>
                                          <p:attrName>ppt_h</p:attrName>
                                        </p:attrNameLst>
                                      </p:cBhvr>
                                      <p:tavLst>
                                        <p:tav tm="0">
                                          <p:val>
                                            <p:fltVal val="0"/>
                                          </p:val>
                                        </p:tav>
                                        <p:tav tm="100000">
                                          <p:val>
                                            <p:strVal val="#ppt_h"/>
                                          </p:val>
                                        </p:tav>
                                      </p:tavLst>
                                    </p:anim>
                                    <p:anim calcmode="lin" valueType="num">
                                      <p:cBhvr>
                                        <p:cTn id="45" dur="1000" fill="hold"/>
                                        <p:tgtEl>
                                          <p:spTgt spid="45"/>
                                        </p:tgtEl>
                                        <p:attrNameLst>
                                          <p:attrName>style.rotation</p:attrName>
                                        </p:attrNameLst>
                                      </p:cBhvr>
                                      <p:tavLst>
                                        <p:tav tm="0">
                                          <p:val>
                                            <p:fltVal val="90"/>
                                          </p:val>
                                        </p:tav>
                                        <p:tav tm="100000">
                                          <p:val>
                                            <p:fltVal val="0"/>
                                          </p:val>
                                        </p:tav>
                                      </p:tavLst>
                                    </p:anim>
                                    <p:animEffect transition="in" filter="fade">
                                      <p:cBhvr>
                                        <p:cTn id="4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
          <p:cNvSpPr/>
          <p:nvPr/>
        </p:nvSpPr>
        <p:spPr>
          <a:xfrm>
            <a:off x="3442021" y="1629380"/>
            <a:ext cx="3509984" cy="1008792"/>
          </a:xfrm>
          <a:prstGeom prst="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endParaRPr lang="id-ID" sz="3000" dirty="0">
              <a:solidFill>
                <a:schemeClr val="bg1"/>
              </a:solidFill>
            </a:endParaRPr>
          </a:p>
        </p:txBody>
      </p:sp>
      <p:sp>
        <p:nvSpPr>
          <p:cNvPr id="48" name="Rectangle 1"/>
          <p:cNvSpPr/>
          <p:nvPr/>
        </p:nvSpPr>
        <p:spPr>
          <a:xfrm>
            <a:off x="3442021" y="2731390"/>
            <a:ext cx="2079824" cy="1008792"/>
          </a:xfrm>
          <a:prstGeom prst="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endParaRPr lang="id-ID" sz="3000" dirty="0">
              <a:solidFill>
                <a:schemeClr val="bg1"/>
              </a:solidFill>
            </a:endParaRPr>
          </a:p>
        </p:txBody>
      </p:sp>
      <p:sp>
        <p:nvSpPr>
          <p:cNvPr id="49" name="Rectangle 1"/>
          <p:cNvSpPr/>
          <p:nvPr/>
        </p:nvSpPr>
        <p:spPr>
          <a:xfrm>
            <a:off x="3442021" y="3833691"/>
            <a:ext cx="5139810" cy="1008792"/>
          </a:xfrm>
          <a:prstGeom prst="rect">
            <a:avLst/>
          </a:prstGeom>
          <a:solidFill>
            <a:schemeClr val="accent3"/>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endParaRPr lang="id-ID" sz="3000" dirty="0">
              <a:solidFill>
                <a:schemeClr val="bg1"/>
              </a:solidFill>
            </a:endParaRPr>
          </a:p>
        </p:txBody>
      </p:sp>
      <p:sp>
        <p:nvSpPr>
          <p:cNvPr id="52" name="Rectangle 1"/>
          <p:cNvSpPr/>
          <p:nvPr/>
        </p:nvSpPr>
        <p:spPr>
          <a:xfrm>
            <a:off x="3442021" y="4940196"/>
            <a:ext cx="4262314" cy="1008792"/>
          </a:xfrm>
          <a:prstGeom prst="rect">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endParaRPr lang="id-ID" sz="3000" dirty="0">
              <a:solidFill>
                <a:schemeClr val="bg1"/>
              </a:solidFill>
            </a:endParaRPr>
          </a:p>
        </p:txBody>
      </p:sp>
      <p:sp>
        <p:nvSpPr>
          <p:cNvPr id="8" name="Rectangle 1"/>
          <p:cNvSpPr/>
          <p:nvPr/>
        </p:nvSpPr>
        <p:spPr>
          <a:xfrm>
            <a:off x="1139627" y="1629008"/>
            <a:ext cx="1164732" cy="1008792"/>
          </a:xfrm>
          <a:prstGeom prst="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r>
              <a:rPr lang="es-ES" sz="3000" spc="150" dirty="0">
                <a:solidFill>
                  <a:schemeClr val="bg1"/>
                </a:solidFill>
                <a:latin typeface="FontAwesome" panose="020B0604020202020204" charset="0"/>
              </a:rPr>
              <a:t></a:t>
            </a:r>
            <a:endParaRPr lang="id-ID" sz="3000" dirty="0">
              <a:solidFill>
                <a:schemeClr val="bg1"/>
              </a:solidFill>
            </a:endParaRPr>
          </a:p>
        </p:txBody>
      </p:sp>
      <p:sp>
        <p:nvSpPr>
          <p:cNvPr id="18" name="Rectangle 1"/>
          <p:cNvSpPr/>
          <p:nvPr/>
        </p:nvSpPr>
        <p:spPr>
          <a:xfrm>
            <a:off x="1139627" y="2732738"/>
            <a:ext cx="1164732" cy="1008792"/>
          </a:xfrm>
          <a:prstGeom prst="rect">
            <a:avLst/>
          </a:prstGeom>
          <a:solidFill>
            <a:schemeClr val="accent2"/>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r>
              <a:rPr lang="es-ES" sz="3000" spc="150" dirty="0">
                <a:solidFill>
                  <a:schemeClr val="bg1"/>
                </a:solidFill>
                <a:latin typeface="FontAwesome" panose="020B0604020202020204" charset="0"/>
              </a:rPr>
              <a:t></a:t>
            </a:r>
          </a:p>
        </p:txBody>
      </p:sp>
      <p:sp>
        <p:nvSpPr>
          <p:cNvPr id="21" name="Rectangle 1"/>
          <p:cNvSpPr/>
          <p:nvPr/>
        </p:nvSpPr>
        <p:spPr>
          <a:xfrm>
            <a:off x="1139627" y="3836467"/>
            <a:ext cx="1164732" cy="1008792"/>
          </a:xfrm>
          <a:prstGeom prst="rect">
            <a:avLst/>
          </a:prstGeom>
          <a:solidFill>
            <a:schemeClr val="accent3"/>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r>
              <a:rPr lang="es-ES" sz="3000" spc="150" dirty="0">
                <a:solidFill>
                  <a:schemeClr val="bg1"/>
                </a:solidFill>
                <a:latin typeface="FontAwesome" panose="020B0604020202020204" charset="0"/>
              </a:rPr>
              <a:t></a:t>
            </a:r>
          </a:p>
        </p:txBody>
      </p:sp>
      <p:sp>
        <p:nvSpPr>
          <p:cNvPr id="22" name="Rectangle 1"/>
          <p:cNvSpPr/>
          <p:nvPr/>
        </p:nvSpPr>
        <p:spPr>
          <a:xfrm>
            <a:off x="1139627" y="4940196"/>
            <a:ext cx="1164732" cy="1008792"/>
          </a:xfrm>
          <a:prstGeom prst="rect">
            <a:avLst/>
          </a:prstGeom>
          <a:solidFill>
            <a:schemeClr val="accent4"/>
          </a:solidFill>
          <a:ln>
            <a:noFill/>
          </a:ln>
          <a:effectLst/>
        </p:spPr>
        <p:style>
          <a:lnRef idx="1">
            <a:schemeClr val="accent5"/>
          </a:lnRef>
          <a:fillRef idx="3">
            <a:schemeClr val="accent5"/>
          </a:fillRef>
          <a:effectRef idx="2">
            <a:schemeClr val="accent5"/>
          </a:effectRef>
          <a:fontRef idx="minor">
            <a:schemeClr val="lt1"/>
          </a:fontRef>
        </p:style>
        <p:txBody>
          <a:bodyPr lIns="0" tIns="17143" rIns="0" bIns="17143" rtlCol="0" anchor="ctr"/>
          <a:lstStyle/>
          <a:p>
            <a:pPr algn="ctr"/>
            <a:r>
              <a:rPr lang="es-ES" sz="3000" spc="150" dirty="0">
                <a:solidFill>
                  <a:schemeClr val="bg1"/>
                </a:solidFill>
                <a:latin typeface="FontAwesome" panose="020B0604020202020204" charset="0"/>
              </a:rPr>
              <a:t></a:t>
            </a:r>
          </a:p>
        </p:txBody>
      </p:sp>
      <p:sp useBgFill="1">
        <p:nvSpPr>
          <p:cNvPr id="46" name="45 Rectángulo"/>
          <p:cNvSpPr/>
          <p:nvPr/>
        </p:nvSpPr>
        <p:spPr bwMode="auto">
          <a:xfrm flipH="1">
            <a:off x="2304359" y="1539009"/>
            <a:ext cx="1147494" cy="4499979"/>
          </a:xfrm>
          <a:prstGeom prst="rect">
            <a:avLst/>
          </a:prstGeom>
          <a:ln>
            <a:noFill/>
          </a:ln>
          <a:effectLst>
            <a:outerShdw blurRad="1016000" dist="152400" sx="82000" sy="82000" algn="l" rotWithShape="0">
              <a:prstClr val="black">
                <a:alpha val="96000"/>
              </a:prstClr>
            </a:outerShdw>
          </a:effectLst>
        </p:spPr>
        <p:txBody>
          <a:bodyPr lIns="0" tIns="0" rIns="0" bIns="0" rtlCol="0" anchor="ctr"/>
          <a:lstStyle/>
          <a:p>
            <a:pPr algn="ctr"/>
            <a:endParaRPr lang="es-SV" sz="900"/>
          </a:p>
        </p:txBody>
      </p:sp>
      <p:sp>
        <p:nvSpPr>
          <p:cNvPr id="14" name="Textbox 1"/>
          <p:cNvSpPr/>
          <p:nvPr/>
        </p:nvSpPr>
        <p:spPr>
          <a:xfrm>
            <a:off x="5983288" y="2713162"/>
            <a:ext cx="1732132" cy="1045356"/>
          </a:xfrm>
          <a:prstGeom prst="rect">
            <a:avLst/>
          </a:prstGeom>
        </p:spPr>
        <p:txBody>
          <a:bodyPr wrap="square" lIns="120846" tIns="60423" rIns="120846" bIns="60423">
            <a:spAutoFit/>
          </a:bodyPr>
          <a:lstStyle/>
          <a:p>
            <a:pPr>
              <a:lnSpc>
                <a:spcPct val="150000"/>
              </a:lnSpc>
            </a:pPr>
            <a:r>
              <a:rPr lang="en-US" sz="1000" dirty="0">
                <a:solidFill>
                  <a:schemeClr val="accent2"/>
                </a:solidFill>
                <a:latin typeface="Open Sans Condensed" panose="020B0806030504020204" pitchFamily="34" charset="0"/>
                <a:ea typeface="Open Sans Condensed" panose="020B0806030504020204" pitchFamily="34" charset="0"/>
                <a:cs typeface="Open Sans Condensed" panose="020B0806030504020204" pitchFamily="34" charset="0"/>
              </a:rPr>
              <a:t>New Ideas</a:t>
            </a:r>
          </a:p>
          <a:p>
            <a:pPr>
              <a:lnSpc>
                <a:spcPct val="125000"/>
              </a:lnSpc>
            </a:pPr>
            <a:r>
              <a:rPr lang="en-US" sz="900" dirty="0">
                <a:solidFill>
                  <a:schemeClr val="bg2"/>
                </a:solidFill>
                <a:latin typeface="Source Sans Pro" panose="020B0503030403020204" pitchFamily="34" charset="0"/>
              </a:rPr>
              <a:t>Imperdiet iaculis, ipsum.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ultrices</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ante </a:t>
            </a:r>
            <a:r>
              <a:rPr lang="en-US" sz="900" dirty="0" err="1">
                <a:solidFill>
                  <a:schemeClr val="bg2"/>
                </a:solidFill>
                <a:latin typeface="Source Sans Pro" panose="020B0503030403020204" pitchFamily="34" charset="0"/>
              </a:rPr>
              <a:t>arcu</a:t>
            </a:r>
            <a:r>
              <a:rPr lang="en-US" sz="900" dirty="0">
                <a:solidFill>
                  <a:schemeClr val="bg2"/>
                </a:solidFill>
                <a:latin typeface="Source Sans Pro" panose="020B0503030403020204" pitchFamily="34" charset="0"/>
              </a:rPr>
              <a:t>.</a:t>
            </a:r>
          </a:p>
        </p:txBody>
      </p:sp>
      <p:sp>
        <p:nvSpPr>
          <p:cNvPr id="15" name="Textbox 1"/>
          <p:cNvSpPr/>
          <p:nvPr/>
        </p:nvSpPr>
        <p:spPr>
          <a:xfrm>
            <a:off x="9043140" y="3815463"/>
            <a:ext cx="1732839" cy="1045356"/>
          </a:xfrm>
          <a:prstGeom prst="rect">
            <a:avLst/>
          </a:prstGeom>
        </p:spPr>
        <p:txBody>
          <a:bodyPr wrap="square" lIns="120846" tIns="60423" rIns="120846" bIns="60423">
            <a:spAutoFit/>
          </a:bodyPr>
          <a:lstStyle/>
          <a:p>
            <a:pPr>
              <a:lnSpc>
                <a:spcPct val="150000"/>
              </a:lnSpc>
            </a:pPr>
            <a:r>
              <a:rPr lang="en-US" sz="1000" dirty="0">
                <a:solidFill>
                  <a:schemeClr val="accent3"/>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nSpc>
                <a:spcPct val="125000"/>
              </a:lnSpc>
            </a:pPr>
            <a:r>
              <a:rPr lang="en-US" sz="900" dirty="0">
                <a:solidFill>
                  <a:schemeClr val="bg2"/>
                </a:solidFill>
                <a:latin typeface="Source Sans Pro" panose="020B0503030403020204" pitchFamily="34" charset="0"/>
              </a:rPr>
              <a:t>Imperdiet iaculis, ipsum.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ultrices</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ante </a:t>
            </a:r>
            <a:r>
              <a:rPr lang="en-US" sz="900" dirty="0" err="1">
                <a:solidFill>
                  <a:schemeClr val="bg2"/>
                </a:solidFill>
                <a:latin typeface="Source Sans Pro" panose="020B0503030403020204" pitchFamily="34" charset="0"/>
              </a:rPr>
              <a:t>arcu</a:t>
            </a:r>
            <a:r>
              <a:rPr lang="en-US" sz="900" dirty="0">
                <a:solidFill>
                  <a:schemeClr val="bg2"/>
                </a:solidFill>
                <a:latin typeface="Source Sans Pro" panose="020B0503030403020204" pitchFamily="34" charset="0"/>
              </a:rPr>
              <a:t>.</a:t>
            </a:r>
          </a:p>
        </p:txBody>
      </p:sp>
      <p:sp>
        <p:nvSpPr>
          <p:cNvPr id="16" name="Textbox 1"/>
          <p:cNvSpPr/>
          <p:nvPr/>
        </p:nvSpPr>
        <p:spPr>
          <a:xfrm>
            <a:off x="7411836" y="1610780"/>
            <a:ext cx="1732132" cy="1045356"/>
          </a:xfrm>
          <a:prstGeom prst="rect">
            <a:avLst/>
          </a:prstGeom>
        </p:spPr>
        <p:txBody>
          <a:bodyPr wrap="square" lIns="120846" tIns="60423" rIns="120846" bIns="60423">
            <a:spAutoFit/>
          </a:bodyPr>
          <a:lstStyle/>
          <a:p>
            <a:pPr>
              <a:lnSpc>
                <a:spcPct val="150000"/>
              </a:lnSpc>
            </a:pPr>
            <a:r>
              <a:rPr lang="en-US" sz="1000" b="1"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Productivity</a:t>
            </a:r>
          </a:p>
          <a:p>
            <a:pPr>
              <a:lnSpc>
                <a:spcPct val="125000"/>
              </a:lnSpc>
            </a:pPr>
            <a:r>
              <a:rPr lang="en-US" sz="900" dirty="0">
                <a:solidFill>
                  <a:schemeClr val="bg2"/>
                </a:solidFill>
                <a:latin typeface="Source Sans Pro" panose="020B0503030403020204" pitchFamily="34" charset="0"/>
              </a:rPr>
              <a:t>Imperdiet iaculis, ipsum.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ultrices</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ante </a:t>
            </a:r>
            <a:r>
              <a:rPr lang="en-US" sz="900" dirty="0" err="1">
                <a:solidFill>
                  <a:schemeClr val="bg2"/>
                </a:solidFill>
                <a:latin typeface="Source Sans Pro" panose="020B0503030403020204" pitchFamily="34" charset="0"/>
              </a:rPr>
              <a:t>arcu</a:t>
            </a:r>
            <a:r>
              <a:rPr lang="en-US" sz="900" dirty="0">
                <a:solidFill>
                  <a:schemeClr val="bg2"/>
                </a:solidFill>
                <a:latin typeface="Source Sans Pro" panose="020B0503030403020204" pitchFamily="34" charset="0"/>
              </a:rPr>
              <a:t>.</a:t>
            </a:r>
          </a:p>
        </p:txBody>
      </p:sp>
      <p:sp>
        <p:nvSpPr>
          <p:cNvPr id="17" name="Textbox 1"/>
          <p:cNvSpPr/>
          <p:nvPr/>
        </p:nvSpPr>
        <p:spPr>
          <a:xfrm>
            <a:off x="8158145" y="4921968"/>
            <a:ext cx="1732132" cy="1045356"/>
          </a:xfrm>
          <a:prstGeom prst="rect">
            <a:avLst/>
          </a:prstGeom>
        </p:spPr>
        <p:txBody>
          <a:bodyPr wrap="square" lIns="120846" tIns="60423" rIns="120846" bIns="60423">
            <a:spAutoFit/>
          </a:bodyPr>
          <a:lstStyle/>
          <a:p>
            <a:pPr>
              <a:lnSpc>
                <a:spcPct val="150000"/>
              </a:lnSpc>
            </a:pPr>
            <a:r>
              <a:rPr lang="en-US" sz="1000" dirty="0">
                <a:solidFill>
                  <a:schemeClr val="accent4"/>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a:lnSpc>
                <a:spcPct val="125000"/>
              </a:lnSpc>
            </a:pPr>
            <a:r>
              <a:rPr lang="en-US" sz="900" dirty="0">
                <a:solidFill>
                  <a:schemeClr val="bg2"/>
                </a:solidFill>
                <a:latin typeface="Source Sans Pro" panose="020B0503030403020204" pitchFamily="34" charset="0"/>
              </a:rPr>
              <a:t>Imperdiet iaculis, ipsum.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Sed</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aliquam</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ultrices</a:t>
            </a:r>
            <a:r>
              <a:rPr lang="en-US" sz="900" dirty="0">
                <a:solidFill>
                  <a:schemeClr val="bg2"/>
                </a:solidFill>
                <a:latin typeface="Source Sans Pro" panose="020B0503030403020204" pitchFamily="34" charset="0"/>
              </a:rPr>
              <a:t> </a:t>
            </a:r>
            <a:r>
              <a:rPr lang="en-US" sz="900" dirty="0" err="1">
                <a:solidFill>
                  <a:schemeClr val="bg2"/>
                </a:solidFill>
                <a:latin typeface="Source Sans Pro" panose="020B0503030403020204" pitchFamily="34" charset="0"/>
              </a:rPr>
              <a:t>mauris</a:t>
            </a:r>
            <a:r>
              <a:rPr lang="en-US" sz="900" dirty="0">
                <a:solidFill>
                  <a:schemeClr val="bg2"/>
                </a:solidFill>
                <a:latin typeface="Source Sans Pro" panose="020B0503030403020204" pitchFamily="34" charset="0"/>
              </a:rPr>
              <a:t>. Integer ante </a:t>
            </a:r>
            <a:r>
              <a:rPr lang="en-US" sz="900" dirty="0" err="1">
                <a:solidFill>
                  <a:schemeClr val="bg2"/>
                </a:solidFill>
                <a:latin typeface="Source Sans Pro" panose="020B0503030403020204" pitchFamily="34" charset="0"/>
              </a:rPr>
              <a:t>arcu</a:t>
            </a:r>
            <a:r>
              <a:rPr lang="en-US" sz="900" dirty="0">
                <a:solidFill>
                  <a:schemeClr val="bg2"/>
                </a:solidFill>
                <a:latin typeface="Source Sans Pro" panose="020B0503030403020204" pitchFamily="34" charset="0"/>
              </a:rPr>
              <a:t>.</a:t>
            </a:r>
          </a:p>
        </p:txBody>
      </p:sp>
      <p:sp>
        <p:nvSpPr>
          <p:cNvPr id="7" name="6 Título"/>
          <p:cNvSpPr>
            <a:spLocks noGrp="1"/>
          </p:cNvSpPr>
          <p:nvPr>
            <p:ph type="ctrTitle"/>
          </p:nvPr>
        </p:nvSpPr>
        <p:spPr/>
        <p:txBody>
          <a:bodyPr/>
          <a:lstStyle/>
          <a:p>
            <a:r>
              <a:rPr lang="es-MX" dirty="0"/>
              <a:t>Chart </a:t>
            </a:r>
            <a:r>
              <a:rPr lang="es-MX" dirty="0" err="1"/>
              <a:t>Name</a:t>
            </a:r>
            <a:endParaRPr lang="es-SV" dirty="0"/>
          </a:p>
        </p:txBody>
      </p:sp>
      <p:sp>
        <p:nvSpPr>
          <p:cNvPr id="9" name="8 Marcador de text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6" name="5 Marcador de número de diapositiva"/>
          <p:cNvSpPr>
            <a:spLocks noGrp="1"/>
          </p:cNvSpPr>
          <p:nvPr>
            <p:ph type="sldNum" sz="quarter" idx="12"/>
          </p:nvPr>
        </p:nvSpPr>
        <p:spPr>
          <a:prstGeom prst="rect">
            <a:avLst/>
          </a:prstGeom>
        </p:spPr>
        <p:txBody>
          <a:bodyPr/>
          <a:lstStyle/>
          <a:p>
            <a:fld id="{63356E29-4ECD-4C2B-B26A-7C34C1F3AF5F}" type="slidenum">
              <a:rPr lang="es-SV" smtClean="0"/>
              <a:t>27</a:t>
            </a:fld>
            <a:endParaRPr lang="es-SV"/>
          </a:p>
        </p:txBody>
      </p:sp>
      <p:sp>
        <p:nvSpPr>
          <p:cNvPr id="3" name="2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2" name="Marcador de texto 3"/>
          <p:cNvSpPr txBox="1"/>
          <p:nvPr/>
        </p:nvSpPr>
        <p:spPr>
          <a:xfrm>
            <a:off x="5865463" y="1799376"/>
            <a:ext cx="1086542" cy="668800"/>
          </a:xfrm>
          <a:prstGeom prst="rect">
            <a:avLst/>
          </a:prstGeom>
          <a:ln>
            <a:noFill/>
          </a:ln>
        </p:spPr>
        <p:txBody>
          <a:bodyPr anchor="ct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r" defTabSz="1207770">
              <a:spcBef>
                <a:spcPts val="0"/>
              </a:spcBef>
              <a:spcAft>
                <a:spcPts val="0"/>
              </a:spcAft>
            </a:pPr>
            <a:r>
              <a:rPr lang="es-ES" sz="3300" b="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ES" sz="3300" b="0" baseline="300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3" name="Marcador de texto 3"/>
          <p:cNvSpPr txBox="1"/>
          <p:nvPr/>
        </p:nvSpPr>
        <p:spPr>
          <a:xfrm>
            <a:off x="4435302" y="2902734"/>
            <a:ext cx="1086542" cy="668800"/>
          </a:xfrm>
          <a:prstGeom prst="rect">
            <a:avLst/>
          </a:prstGeom>
          <a:ln>
            <a:noFill/>
          </a:ln>
        </p:spPr>
        <p:txBody>
          <a:bodyPr anchor="ct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r" defTabSz="1207770">
              <a:spcBef>
                <a:spcPts val="0"/>
              </a:spcBef>
              <a:spcAft>
                <a:spcPts val="0"/>
              </a:spcAft>
            </a:pPr>
            <a:r>
              <a:rPr lang="es-ES" sz="3300" b="0" dirty="0">
                <a:solidFill>
                  <a:schemeClr val="accent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20</a:t>
            </a:r>
            <a:r>
              <a:rPr lang="es-ES" sz="3300" b="0" baseline="30000" dirty="0">
                <a:solidFill>
                  <a:schemeClr val="accent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6" name="Marcador de texto 3"/>
          <p:cNvSpPr txBox="1"/>
          <p:nvPr/>
        </p:nvSpPr>
        <p:spPr>
          <a:xfrm>
            <a:off x="7495648" y="4003687"/>
            <a:ext cx="1086542" cy="668800"/>
          </a:xfrm>
          <a:prstGeom prst="rect">
            <a:avLst/>
          </a:prstGeom>
          <a:ln>
            <a:noFill/>
          </a:ln>
        </p:spPr>
        <p:txBody>
          <a:bodyPr anchor="ct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r" defTabSz="1207770">
              <a:spcBef>
                <a:spcPts val="0"/>
              </a:spcBef>
              <a:spcAft>
                <a:spcPts val="0"/>
              </a:spcAft>
            </a:pPr>
            <a:r>
              <a:rPr lang="es-ES" sz="3300" b="0" dirty="0">
                <a:solidFill>
                  <a:schemeClr val="accent3">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85</a:t>
            </a:r>
            <a:r>
              <a:rPr lang="es-ES" sz="3300" b="0" baseline="30000" dirty="0">
                <a:solidFill>
                  <a:schemeClr val="accent3">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7" name="Marcador de texto 3"/>
          <p:cNvSpPr txBox="1"/>
          <p:nvPr/>
        </p:nvSpPr>
        <p:spPr>
          <a:xfrm>
            <a:off x="6617792" y="5110192"/>
            <a:ext cx="1086542" cy="668800"/>
          </a:xfrm>
          <a:prstGeom prst="rect">
            <a:avLst/>
          </a:prstGeom>
          <a:ln>
            <a:noFill/>
          </a:ln>
        </p:spPr>
        <p:txBody>
          <a:bodyPr anchor="ct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r" defTabSz="1207770">
              <a:spcBef>
                <a:spcPts val="0"/>
              </a:spcBef>
              <a:spcAft>
                <a:spcPts val="0"/>
              </a:spcAft>
            </a:pPr>
            <a:r>
              <a:rPr lang="es-ES" sz="3300" b="0" dirty="0">
                <a:solidFill>
                  <a:schemeClr val="accent4">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es-ES" sz="3300" b="0" baseline="30000" dirty="0">
                <a:solidFill>
                  <a:schemeClr val="accent4">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nvGrpSpPr>
          <p:cNvPr id="12" name="11 Grupo"/>
          <p:cNvGrpSpPr/>
          <p:nvPr/>
        </p:nvGrpSpPr>
        <p:grpSpPr>
          <a:xfrm>
            <a:off x="7150020" y="1930201"/>
            <a:ext cx="176869" cy="406407"/>
            <a:chOff x="13424297" y="3860849"/>
            <a:chExt cx="353778" cy="812908"/>
          </a:xfrm>
          <a:solidFill>
            <a:schemeClr val="accent1"/>
          </a:solidFill>
        </p:grpSpPr>
        <p:sp>
          <p:nvSpPr>
            <p:cNvPr id="53" name="52 Cheurón"/>
            <p:cNvSpPr/>
            <p:nvPr/>
          </p:nvSpPr>
          <p:spPr>
            <a:xfrm flipH="1">
              <a:off x="13601186"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55" name="54 Cheurón"/>
            <p:cNvSpPr/>
            <p:nvPr/>
          </p:nvSpPr>
          <p:spPr>
            <a:xfrm flipH="1">
              <a:off x="13503055"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68" name="67 Cheurón"/>
            <p:cNvSpPr/>
            <p:nvPr/>
          </p:nvSpPr>
          <p:spPr>
            <a:xfrm flipH="1">
              <a:off x="1369931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69" name="68 Cheurón"/>
            <p:cNvSpPr/>
            <p:nvPr/>
          </p:nvSpPr>
          <p:spPr>
            <a:xfrm flipH="1">
              <a:off x="1342429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grpSp>
        <p:nvGrpSpPr>
          <p:cNvPr id="70" name="69 Grupo"/>
          <p:cNvGrpSpPr/>
          <p:nvPr/>
        </p:nvGrpSpPr>
        <p:grpSpPr>
          <a:xfrm>
            <a:off x="5746843" y="3033930"/>
            <a:ext cx="176869" cy="406407"/>
            <a:chOff x="13424297" y="3860849"/>
            <a:chExt cx="353778" cy="812908"/>
          </a:xfrm>
          <a:solidFill>
            <a:schemeClr val="accent2"/>
          </a:solidFill>
        </p:grpSpPr>
        <p:sp>
          <p:nvSpPr>
            <p:cNvPr id="71" name="70 Cheurón"/>
            <p:cNvSpPr/>
            <p:nvPr/>
          </p:nvSpPr>
          <p:spPr>
            <a:xfrm flipH="1">
              <a:off x="13601186"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2" name="71 Cheurón"/>
            <p:cNvSpPr/>
            <p:nvPr/>
          </p:nvSpPr>
          <p:spPr>
            <a:xfrm flipH="1">
              <a:off x="13503055"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3" name="72 Cheurón"/>
            <p:cNvSpPr/>
            <p:nvPr/>
          </p:nvSpPr>
          <p:spPr>
            <a:xfrm flipH="1">
              <a:off x="1369931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4" name="73 Cheurón"/>
            <p:cNvSpPr/>
            <p:nvPr/>
          </p:nvSpPr>
          <p:spPr>
            <a:xfrm flipH="1">
              <a:off x="1342429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grpSp>
        <p:nvGrpSpPr>
          <p:cNvPr id="75" name="74 Grupo"/>
          <p:cNvGrpSpPr/>
          <p:nvPr/>
        </p:nvGrpSpPr>
        <p:grpSpPr>
          <a:xfrm>
            <a:off x="8802067" y="4134884"/>
            <a:ext cx="176869" cy="406407"/>
            <a:chOff x="13424297" y="3860849"/>
            <a:chExt cx="353778" cy="812908"/>
          </a:xfrm>
          <a:solidFill>
            <a:schemeClr val="accent3"/>
          </a:solidFill>
        </p:grpSpPr>
        <p:sp>
          <p:nvSpPr>
            <p:cNvPr id="76" name="75 Cheurón"/>
            <p:cNvSpPr/>
            <p:nvPr/>
          </p:nvSpPr>
          <p:spPr>
            <a:xfrm flipH="1">
              <a:off x="13601186"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7" name="76 Cheurón"/>
            <p:cNvSpPr/>
            <p:nvPr/>
          </p:nvSpPr>
          <p:spPr>
            <a:xfrm flipH="1">
              <a:off x="13503055"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8" name="77 Cheurón"/>
            <p:cNvSpPr/>
            <p:nvPr/>
          </p:nvSpPr>
          <p:spPr>
            <a:xfrm flipH="1">
              <a:off x="1369931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9" name="78 Cheurón"/>
            <p:cNvSpPr/>
            <p:nvPr/>
          </p:nvSpPr>
          <p:spPr>
            <a:xfrm flipH="1">
              <a:off x="1342429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grpSp>
        <p:nvGrpSpPr>
          <p:cNvPr id="80" name="79 Grupo"/>
          <p:cNvGrpSpPr/>
          <p:nvPr/>
        </p:nvGrpSpPr>
        <p:grpSpPr>
          <a:xfrm>
            <a:off x="7906833" y="5241389"/>
            <a:ext cx="176869" cy="406407"/>
            <a:chOff x="13424297" y="3860849"/>
            <a:chExt cx="353778" cy="812908"/>
          </a:xfrm>
          <a:solidFill>
            <a:schemeClr val="accent4"/>
          </a:solidFill>
        </p:grpSpPr>
        <p:sp>
          <p:nvSpPr>
            <p:cNvPr id="81" name="80 Cheurón"/>
            <p:cNvSpPr/>
            <p:nvPr/>
          </p:nvSpPr>
          <p:spPr>
            <a:xfrm flipH="1">
              <a:off x="13601186"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82" name="81 Cheurón"/>
            <p:cNvSpPr/>
            <p:nvPr/>
          </p:nvSpPr>
          <p:spPr>
            <a:xfrm flipH="1">
              <a:off x="13503055" y="3860849"/>
              <a:ext cx="157517" cy="812908"/>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83" name="82 Cheurón"/>
            <p:cNvSpPr/>
            <p:nvPr/>
          </p:nvSpPr>
          <p:spPr>
            <a:xfrm flipH="1">
              <a:off x="1369931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84" name="83 Cheurón"/>
            <p:cNvSpPr/>
            <p:nvPr/>
          </p:nvSpPr>
          <p:spPr>
            <a:xfrm flipH="1">
              <a:off x="13424297" y="4055420"/>
              <a:ext cx="78758" cy="425253"/>
            </a:xfrm>
            <a:prstGeom prst="chevron">
              <a:avLst>
                <a:gd name="adj" fmla="val 847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750"/>
                                            <p:tgtEl>
                                              <p:spTgt spid="4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750" fill="hold"/>
                                            <p:tgtEl>
                                              <p:spTgt spid="62"/>
                                            </p:tgtEl>
                                            <p:attrNameLst>
                                              <p:attrName>ppt_w</p:attrName>
                                            </p:attrNameLst>
                                          </p:cBhvr>
                                          <p:tavLst>
                                            <p:tav tm="0">
                                              <p:val>
                                                <p:fltVal val="0"/>
                                              </p:val>
                                            </p:tav>
                                            <p:tav tm="100000">
                                              <p:val>
                                                <p:strVal val="#ppt_w"/>
                                              </p:val>
                                            </p:tav>
                                          </p:tavLst>
                                        </p:anim>
                                        <p:anim calcmode="lin" valueType="num">
                                          <p:cBhvr>
                                            <p:cTn id="31" dur="750" fill="hold"/>
                                            <p:tgtEl>
                                              <p:spTgt spid="62"/>
                                            </p:tgtEl>
                                            <p:attrNameLst>
                                              <p:attrName>ppt_h</p:attrName>
                                            </p:attrNameLst>
                                          </p:cBhvr>
                                          <p:tavLst>
                                            <p:tav tm="0">
                                              <p:val>
                                                <p:fltVal val="0"/>
                                              </p:val>
                                            </p:tav>
                                            <p:tav tm="100000">
                                              <p:val>
                                                <p:strVal val="#ppt_h"/>
                                              </p:val>
                                            </p:tav>
                                          </p:tavLst>
                                        </p:anim>
                                        <p:animEffect transition="in" filter="fade">
                                          <p:cBhvr>
                                            <p:cTn id="32" dur="750"/>
                                            <p:tgtEl>
                                              <p:spTgt spid="62"/>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750"/>
                                            <p:tgtEl>
                                              <p:spTgt spid="4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63"/>
                                            </p:tgtEl>
                                            <p:attrNameLst>
                                              <p:attrName>style.visibility</p:attrName>
                                            </p:attrNameLst>
                                          </p:cBhvr>
                                          <p:to>
                                            <p:strVal val="visible"/>
                                          </p:to>
                                        </p:set>
                                        <p:anim calcmode="lin" valueType="num">
                                          <p:cBhvr>
                                            <p:cTn id="38" dur="750" fill="hold"/>
                                            <p:tgtEl>
                                              <p:spTgt spid="63"/>
                                            </p:tgtEl>
                                            <p:attrNameLst>
                                              <p:attrName>ppt_w</p:attrName>
                                            </p:attrNameLst>
                                          </p:cBhvr>
                                          <p:tavLst>
                                            <p:tav tm="0">
                                              <p:val>
                                                <p:fltVal val="0"/>
                                              </p:val>
                                            </p:tav>
                                            <p:tav tm="100000">
                                              <p:val>
                                                <p:strVal val="#ppt_w"/>
                                              </p:val>
                                            </p:tav>
                                          </p:tavLst>
                                        </p:anim>
                                        <p:anim calcmode="lin" valueType="num">
                                          <p:cBhvr>
                                            <p:cTn id="39" dur="750" fill="hold"/>
                                            <p:tgtEl>
                                              <p:spTgt spid="63"/>
                                            </p:tgtEl>
                                            <p:attrNameLst>
                                              <p:attrName>ppt_h</p:attrName>
                                            </p:attrNameLst>
                                          </p:cBhvr>
                                          <p:tavLst>
                                            <p:tav tm="0">
                                              <p:val>
                                                <p:fltVal val="0"/>
                                              </p:val>
                                            </p:tav>
                                            <p:tav tm="100000">
                                              <p:val>
                                                <p:strVal val="#ppt_h"/>
                                              </p:val>
                                            </p:tav>
                                          </p:tavLst>
                                        </p:anim>
                                        <p:animEffect transition="in" filter="fade">
                                          <p:cBhvr>
                                            <p:cTn id="40" dur="750"/>
                                            <p:tgtEl>
                                              <p:spTgt spid="63"/>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750"/>
                                            <p:tgtEl>
                                              <p:spTgt spid="49"/>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66"/>
                                            </p:tgtEl>
                                            <p:attrNameLst>
                                              <p:attrName>style.visibility</p:attrName>
                                            </p:attrNameLst>
                                          </p:cBhvr>
                                          <p:to>
                                            <p:strVal val="visible"/>
                                          </p:to>
                                        </p:set>
                                        <p:anim calcmode="lin" valueType="num">
                                          <p:cBhvr>
                                            <p:cTn id="46" dur="750" fill="hold"/>
                                            <p:tgtEl>
                                              <p:spTgt spid="66"/>
                                            </p:tgtEl>
                                            <p:attrNameLst>
                                              <p:attrName>ppt_w</p:attrName>
                                            </p:attrNameLst>
                                          </p:cBhvr>
                                          <p:tavLst>
                                            <p:tav tm="0">
                                              <p:val>
                                                <p:fltVal val="0"/>
                                              </p:val>
                                            </p:tav>
                                            <p:tav tm="100000">
                                              <p:val>
                                                <p:strVal val="#ppt_w"/>
                                              </p:val>
                                            </p:tav>
                                          </p:tavLst>
                                        </p:anim>
                                        <p:anim calcmode="lin" valueType="num">
                                          <p:cBhvr>
                                            <p:cTn id="47" dur="750" fill="hold"/>
                                            <p:tgtEl>
                                              <p:spTgt spid="66"/>
                                            </p:tgtEl>
                                            <p:attrNameLst>
                                              <p:attrName>ppt_h</p:attrName>
                                            </p:attrNameLst>
                                          </p:cBhvr>
                                          <p:tavLst>
                                            <p:tav tm="0">
                                              <p:val>
                                                <p:fltVal val="0"/>
                                              </p:val>
                                            </p:tav>
                                            <p:tav tm="100000">
                                              <p:val>
                                                <p:strVal val="#ppt_h"/>
                                              </p:val>
                                            </p:tav>
                                          </p:tavLst>
                                        </p:anim>
                                        <p:animEffect transition="in" filter="fade">
                                          <p:cBhvr>
                                            <p:cTn id="48" dur="750"/>
                                            <p:tgtEl>
                                              <p:spTgt spid="66"/>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750"/>
                                            <p:tgtEl>
                                              <p:spTgt spid="52"/>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67"/>
                                            </p:tgtEl>
                                            <p:attrNameLst>
                                              <p:attrName>style.visibility</p:attrName>
                                            </p:attrNameLst>
                                          </p:cBhvr>
                                          <p:to>
                                            <p:strVal val="visible"/>
                                          </p:to>
                                        </p:set>
                                        <p:anim calcmode="lin" valueType="num">
                                          <p:cBhvr>
                                            <p:cTn id="54" dur="750" fill="hold"/>
                                            <p:tgtEl>
                                              <p:spTgt spid="67"/>
                                            </p:tgtEl>
                                            <p:attrNameLst>
                                              <p:attrName>ppt_w</p:attrName>
                                            </p:attrNameLst>
                                          </p:cBhvr>
                                          <p:tavLst>
                                            <p:tav tm="0">
                                              <p:val>
                                                <p:fltVal val="0"/>
                                              </p:val>
                                            </p:tav>
                                            <p:tav tm="100000">
                                              <p:val>
                                                <p:strVal val="#ppt_w"/>
                                              </p:val>
                                            </p:tav>
                                          </p:tavLst>
                                        </p:anim>
                                        <p:anim calcmode="lin" valueType="num">
                                          <p:cBhvr>
                                            <p:cTn id="55" dur="750" fill="hold"/>
                                            <p:tgtEl>
                                              <p:spTgt spid="67"/>
                                            </p:tgtEl>
                                            <p:attrNameLst>
                                              <p:attrName>ppt_h</p:attrName>
                                            </p:attrNameLst>
                                          </p:cBhvr>
                                          <p:tavLst>
                                            <p:tav tm="0">
                                              <p:val>
                                                <p:fltVal val="0"/>
                                              </p:val>
                                            </p:tav>
                                            <p:tav tm="100000">
                                              <p:val>
                                                <p:strVal val="#ppt_h"/>
                                              </p:val>
                                            </p:tav>
                                          </p:tavLst>
                                        </p:anim>
                                        <p:animEffect transition="in" filter="fade">
                                          <p:cBhvr>
                                            <p:cTn id="56" dur="750"/>
                                            <p:tgtEl>
                                              <p:spTgt spid="67"/>
                                            </p:tgtEl>
                                          </p:cBhvr>
                                        </p:animEffect>
                                      </p:childTnLst>
                                    </p:cTn>
                                  </p:par>
                                </p:childTnLst>
                              </p:cTn>
                            </p:par>
                            <p:par>
                              <p:cTn id="57" fill="hold">
                                <p:stCondLst>
                                  <p:cond delay="4000"/>
                                </p:stCondLst>
                                <p:childTnLst>
                                  <p:par>
                                    <p:cTn id="58" presetID="2" presetClass="entr" presetSubtype="8" decel="10000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fill="hold"/>
                                            <p:tgtEl>
                                              <p:spTgt spid="16"/>
                                            </p:tgtEl>
                                            <p:attrNameLst>
                                              <p:attrName>ppt_x</p:attrName>
                                            </p:attrNameLst>
                                          </p:cBhvr>
                                          <p:tavLst>
                                            <p:tav tm="0">
                                              <p:val>
                                                <p:strVal val="0-#ppt_w/2"/>
                                              </p:val>
                                            </p:tav>
                                            <p:tav tm="100000">
                                              <p:val>
                                                <p:strVal val="#ppt_x"/>
                                              </p:val>
                                            </p:tav>
                                          </p:tavLst>
                                        </p:anim>
                                        <p:anim calcmode="lin" valueType="num">
                                          <p:cBhvr additive="base">
                                            <p:cTn id="61" dur="75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50000">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14:bounceEnd="50000">
                                          <p:cBhvr additive="base">
                                            <p:cTn id="64"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65" dur="10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8" decel="10000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750" fill="hold"/>
                                            <p:tgtEl>
                                              <p:spTgt spid="14"/>
                                            </p:tgtEl>
                                            <p:attrNameLst>
                                              <p:attrName>ppt_x</p:attrName>
                                            </p:attrNameLst>
                                          </p:cBhvr>
                                          <p:tavLst>
                                            <p:tav tm="0">
                                              <p:val>
                                                <p:strVal val="0-#ppt_w/2"/>
                                              </p:val>
                                            </p:tav>
                                            <p:tav tm="100000">
                                              <p:val>
                                                <p:strVal val="#ppt_x"/>
                                              </p:val>
                                            </p:tav>
                                          </p:tavLst>
                                        </p:anim>
                                        <p:anim calcmode="lin" valueType="num">
                                          <p:cBhvr additive="base">
                                            <p:cTn id="70" dur="75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14:presetBounceEnd="50000">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14:bounceEnd="50000">
                                          <p:cBhvr additive="base">
                                            <p:cTn id="73" dur="1000" fill="hold"/>
                                            <p:tgtEl>
                                              <p:spTgt spid="70"/>
                                            </p:tgtEl>
                                            <p:attrNameLst>
                                              <p:attrName>ppt_x</p:attrName>
                                            </p:attrNameLst>
                                          </p:cBhvr>
                                          <p:tavLst>
                                            <p:tav tm="0">
                                              <p:val>
                                                <p:strVal val="1+#ppt_w/2"/>
                                              </p:val>
                                            </p:tav>
                                            <p:tav tm="100000">
                                              <p:val>
                                                <p:strVal val="#ppt_x"/>
                                              </p:val>
                                            </p:tav>
                                          </p:tavLst>
                                        </p:anim>
                                        <p:anim calcmode="lin" valueType="num" p14:bounceEnd="50000">
                                          <p:cBhvr additive="base">
                                            <p:cTn id="74" dur="1000" fill="hold"/>
                                            <p:tgtEl>
                                              <p:spTgt spid="70"/>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8" decel="100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750" fill="hold"/>
                                            <p:tgtEl>
                                              <p:spTgt spid="15"/>
                                            </p:tgtEl>
                                            <p:attrNameLst>
                                              <p:attrName>ppt_x</p:attrName>
                                            </p:attrNameLst>
                                          </p:cBhvr>
                                          <p:tavLst>
                                            <p:tav tm="0">
                                              <p:val>
                                                <p:strVal val="0-#ppt_w/2"/>
                                              </p:val>
                                            </p:tav>
                                            <p:tav tm="100000">
                                              <p:val>
                                                <p:strVal val="#ppt_x"/>
                                              </p:val>
                                            </p:tav>
                                          </p:tavLst>
                                        </p:anim>
                                        <p:anim calcmode="lin" valueType="num">
                                          <p:cBhvr additive="base">
                                            <p:cTn id="79" dur="750" fill="hold"/>
                                            <p:tgtEl>
                                              <p:spTgt spid="15"/>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14:presetBounceEnd="50000">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14:bounceEnd="50000">
                                          <p:cBhvr additive="base">
                                            <p:cTn id="82" dur="1000" fill="hold"/>
                                            <p:tgtEl>
                                              <p:spTgt spid="75"/>
                                            </p:tgtEl>
                                            <p:attrNameLst>
                                              <p:attrName>ppt_x</p:attrName>
                                            </p:attrNameLst>
                                          </p:cBhvr>
                                          <p:tavLst>
                                            <p:tav tm="0">
                                              <p:val>
                                                <p:strVal val="1+#ppt_w/2"/>
                                              </p:val>
                                            </p:tav>
                                            <p:tav tm="100000">
                                              <p:val>
                                                <p:strVal val="#ppt_x"/>
                                              </p:val>
                                            </p:tav>
                                          </p:tavLst>
                                        </p:anim>
                                        <p:anim calcmode="lin" valueType="num" p14:bounceEnd="50000">
                                          <p:cBhvr additive="base">
                                            <p:cTn id="83" dur="1000" fill="hold"/>
                                            <p:tgtEl>
                                              <p:spTgt spid="75"/>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 presetClass="entr" presetSubtype="8" decel="10000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750" fill="hold"/>
                                            <p:tgtEl>
                                              <p:spTgt spid="17"/>
                                            </p:tgtEl>
                                            <p:attrNameLst>
                                              <p:attrName>ppt_x</p:attrName>
                                            </p:attrNameLst>
                                          </p:cBhvr>
                                          <p:tavLst>
                                            <p:tav tm="0">
                                              <p:val>
                                                <p:strVal val="0-#ppt_w/2"/>
                                              </p:val>
                                            </p:tav>
                                            <p:tav tm="100000">
                                              <p:val>
                                                <p:strVal val="#ppt_x"/>
                                              </p:val>
                                            </p:tav>
                                          </p:tavLst>
                                        </p:anim>
                                        <p:anim calcmode="lin" valueType="num">
                                          <p:cBhvr additive="base">
                                            <p:cTn id="88" dur="750" fill="hold"/>
                                            <p:tgtEl>
                                              <p:spTgt spid="17"/>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14:presetBounceEnd="50000">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14:bounceEnd="50000">
                                          <p:cBhvr additive="base">
                                            <p:cTn id="91" dur="1000" fill="hold"/>
                                            <p:tgtEl>
                                              <p:spTgt spid="80"/>
                                            </p:tgtEl>
                                            <p:attrNameLst>
                                              <p:attrName>ppt_x</p:attrName>
                                            </p:attrNameLst>
                                          </p:cBhvr>
                                          <p:tavLst>
                                            <p:tav tm="0">
                                              <p:val>
                                                <p:strVal val="1+#ppt_w/2"/>
                                              </p:val>
                                            </p:tav>
                                            <p:tav tm="100000">
                                              <p:val>
                                                <p:strVal val="#ppt_x"/>
                                              </p:val>
                                            </p:tav>
                                          </p:tavLst>
                                        </p:anim>
                                        <p:anim calcmode="lin" valueType="num" p14:bounceEnd="50000">
                                          <p:cBhvr additive="base">
                                            <p:cTn id="92"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2" grpId="0" animBg="1"/>
          <p:bldP spid="8" grpId="0" animBg="1"/>
          <p:bldP spid="18" grpId="0" animBg="1"/>
          <p:bldP spid="21" grpId="0" animBg="1"/>
          <p:bldP spid="22" grpId="0" animBg="1"/>
          <p:bldP spid="46" grpId="0" animBg="1"/>
          <p:bldP spid="14" grpId="0"/>
          <p:bldP spid="15" grpId="0"/>
          <p:bldP spid="16" grpId="0"/>
          <p:bldP spid="17" grpId="0"/>
          <p:bldP spid="62" grpId="0"/>
          <p:bldP spid="63"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750"/>
                                            <p:tgtEl>
                                              <p:spTgt spid="4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750" fill="hold"/>
                                            <p:tgtEl>
                                              <p:spTgt spid="62"/>
                                            </p:tgtEl>
                                            <p:attrNameLst>
                                              <p:attrName>ppt_w</p:attrName>
                                            </p:attrNameLst>
                                          </p:cBhvr>
                                          <p:tavLst>
                                            <p:tav tm="0">
                                              <p:val>
                                                <p:fltVal val="0"/>
                                              </p:val>
                                            </p:tav>
                                            <p:tav tm="100000">
                                              <p:val>
                                                <p:strVal val="#ppt_w"/>
                                              </p:val>
                                            </p:tav>
                                          </p:tavLst>
                                        </p:anim>
                                        <p:anim calcmode="lin" valueType="num">
                                          <p:cBhvr>
                                            <p:cTn id="31" dur="750" fill="hold"/>
                                            <p:tgtEl>
                                              <p:spTgt spid="62"/>
                                            </p:tgtEl>
                                            <p:attrNameLst>
                                              <p:attrName>ppt_h</p:attrName>
                                            </p:attrNameLst>
                                          </p:cBhvr>
                                          <p:tavLst>
                                            <p:tav tm="0">
                                              <p:val>
                                                <p:fltVal val="0"/>
                                              </p:val>
                                            </p:tav>
                                            <p:tav tm="100000">
                                              <p:val>
                                                <p:strVal val="#ppt_h"/>
                                              </p:val>
                                            </p:tav>
                                          </p:tavLst>
                                        </p:anim>
                                        <p:animEffect transition="in" filter="fade">
                                          <p:cBhvr>
                                            <p:cTn id="32" dur="750"/>
                                            <p:tgtEl>
                                              <p:spTgt spid="62"/>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750"/>
                                            <p:tgtEl>
                                              <p:spTgt spid="4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63"/>
                                            </p:tgtEl>
                                            <p:attrNameLst>
                                              <p:attrName>style.visibility</p:attrName>
                                            </p:attrNameLst>
                                          </p:cBhvr>
                                          <p:to>
                                            <p:strVal val="visible"/>
                                          </p:to>
                                        </p:set>
                                        <p:anim calcmode="lin" valueType="num">
                                          <p:cBhvr>
                                            <p:cTn id="38" dur="750" fill="hold"/>
                                            <p:tgtEl>
                                              <p:spTgt spid="63"/>
                                            </p:tgtEl>
                                            <p:attrNameLst>
                                              <p:attrName>ppt_w</p:attrName>
                                            </p:attrNameLst>
                                          </p:cBhvr>
                                          <p:tavLst>
                                            <p:tav tm="0">
                                              <p:val>
                                                <p:fltVal val="0"/>
                                              </p:val>
                                            </p:tav>
                                            <p:tav tm="100000">
                                              <p:val>
                                                <p:strVal val="#ppt_w"/>
                                              </p:val>
                                            </p:tav>
                                          </p:tavLst>
                                        </p:anim>
                                        <p:anim calcmode="lin" valueType="num">
                                          <p:cBhvr>
                                            <p:cTn id="39" dur="750" fill="hold"/>
                                            <p:tgtEl>
                                              <p:spTgt spid="63"/>
                                            </p:tgtEl>
                                            <p:attrNameLst>
                                              <p:attrName>ppt_h</p:attrName>
                                            </p:attrNameLst>
                                          </p:cBhvr>
                                          <p:tavLst>
                                            <p:tav tm="0">
                                              <p:val>
                                                <p:fltVal val="0"/>
                                              </p:val>
                                            </p:tav>
                                            <p:tav tm="100000">
                                              <p:val>
                                                <p:strVal val="#ppt_h"/>
                                              </p:val>
                                            </p:tav>
                                          </p:tavLst>
                                        </p:anim>
                                        <p:animEffect transition="in" filter="fade">
                                          <p:cBhvr>
                                            <p:cTn id="40" dur="750"/>
                                            <p:tgtEl>
                                              <p:spTgt spid="63"/>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750"/>
                                            <p:tgtEl>
                                              <p:spTgt spid="49"/>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66"/>
                                            </p:tgtEl>
                                            <p:attrNameLst>
                                              <p:attrName>style.visibility</p:attrName>
                                            </p:attrNameLst>
                                          </p:cBhvr>
                                          <p:to>
                                            <p:strVal val="visible"/>
                                          </p:to>
                                        </p:set>
                                        <p:anim calcmode="lin" valueType="num">
                                          <p:cBhvr>
                                            <p:cTn id="46" dur="750" fill="hold"/>
                                            <p:tgtEl>
                                              <p:spTgt spid="66"/>
                                            </p:tgtEl>
                                            <p:attrNameLst>
                                              <p:attrName>ppt_w</p:attrName>
                                            </p:attrNameLst>
                                          </p:cBhvr>
                                          <p:tavLst>
                                            <p:tav tm="0">
                                              <p:val>
                                                <p:fltVal val="0"/>
                                              </p:val>
                                            </p:tav>
                                            <p:tav tm="100000">
                                              <p:val>
                                                <p:strVal val="#ppt_w"/>
                                              </p:val>
                                            </p:tav>
                                          </p:tavLst>
                                        </p:anim>
                                        <p:anim calcmode="lin" valueType="num">
                                          <p:cBhvr>
                                            <p:cTn id="47" dur="750" fill="hold"/>
                                            <p:tgtEl>
                                              <p:spTgt spid="66"/>
                                            </p:tgtEl>
                                            <p:attrNameLst>
                                              <p:attrName>ppt_h</p:attrName>
                                            </p:attrNameLst>
                                          </p:cBhvr>
                                          <p:tavLst>
                                            <p:tav tm="0">
                                              <p:val>
                                                <p:fltVal val="0"/>
                                              </p:val>
                                            </p:tav>
                                            <p:tav tm="100000">
                                              <p:val>
                                                <p:strVal val="#ppt_h"/>
                                              </p:val>
                                            </p:tav>
                                          </p:tavLst>
                                        </p:anim>
                                        <p:animEffect transition="in" filter="fade">
                                          <p:cBhvr>
                                            <p:cTn id="48" dur="750"/>
                                            <p:tgtEl>
                                              <p:spTgt spid="66"/>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750"/>
                                            <p:tgtEl>
                                              <p:spTgt spid="52"/>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67"/>
                                            </p:tgtEl>
                                            <p:attrNameLst>
                                              <p:attrName>style.visibility</p:attrName>
                                            </p:attrNameLst>
                                          </p:cBhvr>
                                          <p:to>
                                            <p:strVal val="visible"/>
                                          </p:to>
                                        </p:set>
                                        <p:anim calcmode="lin" valueType="num">
                                          <p:cBhvr>
                                            <p:cTn id="54" dur="750" fill="hold"/>
                                            <p:tgtEl>
                                              <p:spTgt spid="67"/>
                                            </p:tgtEl>
                                            <p:attrNameLst>
                                              <p:attrName>ppt_w</p:attrName>
                                            </p:attrNameLst>
                                          </p:cBhvr>
                                          <p:tavLst>
                                            <p:tav tm="0">
                                              <p:val>
                                                <p:fltVal val="0"/>
                                              </p:val>
                                            </p:tav>
                                            <p:tav tm="100000">
                                              <p:val>
                                                <p:strVal val="#ppt_w"/>
                                              </p:val>
                                            </p:tav>
                                          </p:tavLst>
                                        </p:anim>
                                        <p:anim calcmode="lin" valueType="num">
                                          <p:cBhvr>
                                            <p:cTn id="55" dur="750" fill="hold"/>
                                            <p:tgtEl>
                                              <p:spTgt spid="67"/>
                                            </p:tgtEl>
                                            <p:attrNameLst>
                                              <p:attrName>ppt_h</p:attrName>
                                            </p:attrNameLst>
                                          </p:cBhvr>
                                          <p:tavLst>
                                            <p:tav tm="0">
                                              <p:val>
                                                <p:fltVal val="0"/>
                                              </p:val>
                                            </p:tav>
                                            <p:tav tm="100000">
                                              <p:val>
                                                <p:strVal val="#ppt_h"/>
                                              </p:val>
                                            </p:tav>
                                          </p:tavLst>
                                        </p:anim>
                                        <p:animEffect transition="in" filter="fade">
                                          <p:cBhvr>
                                            <p:cTn id="56" dur="750"/>
                                            <p:tgtEl>
                                              <p:spTgt spid="67"/>
                                            </p:tgtEl>
                                          </p:cBhvr>
                                        </p:animEffect>
                                      </p:childTnLst>
                                    </p:cTn>
                                  </p:par>
                                </p:childTnLst>
                              </p:cTn>
                            </p:par>
                            <p:par>
                              <p:cTn id="57" fill="hold">
                                <p:stCondLst>
                                  <p:cond delay="4000"/>
                                </p:stCondLst>
                                <p:childTnLst>
                                  <p:par>
                                    <p:cTn id="58" presetID="2" presetClass="entr" presetSubtype="8" decel="10000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750" fill="hold"/>
                                            <p:tgtEl>
                                              <p:spTgt spid="16"/>
                                            </p:tgtEl>
                                            <p:attrNameLst>
                                              <p:attrName>ppt_x</p:attrName>
                                            </p:attrNameLst>
                                          </p:cBhvr>
                                          <p:tavLst>
                                            <p:tav tm="0">
                                              <p:val>
                                                <p:strVal val="0-#ppt_w/2"/>
                                              </p:val>
                                            </p:tav>
                                            <p:tav tm="100000">
                                              <p:val>
                                                <p:strVal val="#ppt_x"/>
                                              </p:val>
                                            </p:tav>
                                          </p:tavLst>
                                        </p:anim>
                                        <p:anim calcmode="lin" valueType="num">
                                          <p:cBhvr additive="base">
                                            <p:cTn id="61" dur="75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1000" fill="hold"/>
                                            <p:tgtEl>
                                              <p:spTgt spid="12"/>
                                            </p:tgtEl>
                                            <p:attrNameLst>
                                              <p:attrName>ppt_x</p:attrName>
                                            </p:attrNameLst>
                                          </p:cBhvr>
                                          <p:tavLst>
                                            <p:tav tm="0">
                                              <p:val>
                                                <p:strVal val="1+#ppt_w/2"/>
                                              </p:val>
                                            </p:tav>
                                            <p:tav tm="100000">
                                              <p:val>
                                                <p:strVal val="#ppt_x"/>
                                              </p:val>
                                            </p:tav>
                                          </p:tavLst>
                                        </p:anim>
                                        <p:anim calcmode="lin" valueType="num">
                                          <p:cBhvr additive="base">
                                            <p:cTn id="65" dur="10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8" decel="10000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750" fill="hold"/>
                                            <p:tgtEl>
                                              <p:spTgt spid="14"/>
                                            </p:tgtEl>
                                            <p:attrNameLst>
                                              <p:attrName>ppt_x</p:attrName>
                                            </p:attrNameLst>
                                          </p:cBhvr>
                                          <p:tavLst>
                                            <p:tav tm="0">
                                              <p:val>
                                                <p:strVal val="0-#ppt_w/2"/>
                                              </p:val>
                                            </p:tav>
                                            <p:tav tm="100000">
                                              <p:val>
                                                <p:strVal val="#ppt_x"/>
                                              </p:val>
                                            </p:tav>
                                          </p:tavLst>
                                        </p:anim>
                                        <p:anim calcmode="lin" valueType="num">
                                          <p:cBhvr additive="base">
                                            <p:cTn id="70" dur="75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1000" fill="hold"/>
                                            <p:tgtEl>
                                              <p:spTgt spid="70"/>
                                            </p:tgtEl>
                                            <p:attrNameLst>
                                              <p:attrName>ppt_x</p:attrName>
                                            </p:attrNameLst>
                                          </p:cBhvr>
                                          <p:tavLst>
                                            <p:tav tm="0">
                                              <p:val>
                                                <p:strVal val="1+#ppt_w/2"/>
                                              </p:val>
                                            </p:tav>
                                            <p:tav tm="100000">
                                              <p:val>
                                                <p:strVal val="#ppt_x"/>
                                              </p:val>
                                            </p:tav>
                                          </p:tavLst>
                                        </p:anim>
                                        <p:anim calcmode="lin" valueType="num">
                                          <p:cBhvr additive="base">
                                            <p:cTn id="74" dur="1000" fill="hold"/>
                                            <p:tgtEl>
                                              <p:spTgt spid="70"/>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8" decel="100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750" fill="hold"/>
                                            <p:tgtEl>
                                              <p:spTgt spid="15"/>
                                            </p:tgtEl>
                                            <p:attrNameLst>
                                              <p:attrName>ppt_x</p:attrName>
                                            </p:attrNameLst>
                                          </p:cBhvr>
                                          <p:tavLst>
                                            <p:tav tm="0">
                                              <p:val>
                                                <p:strVal val="0-#ppt_w/2"/>
                                              </p:val>
                                            </p:tav>
                                            <p:tav tm="100000">
                                              <p:val>
                                                <p:strVal val="#ppt_x"/>
                                              </p:val>
                                            </p:tav>
                                          </p:tavLst>
                                        </p:anim>
                                        <p:anim calcmode="lin" valueType="num">
                                          <p:cBhvr additive="base">
                                            <p:cTn id="79" dur="750" fill="hold"/>
                                            <p:tgtEl>
                                              <p:spTgt spid="15"/>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additive="base">
                                            <p:cTn id="82" dur="1000" fill="hold"/>
                                            <p:tgtEl>
                                              <p:spTgt spid="75"/>
                                            </p:tgtEl>
                                            <p:attrNameLst>
                                              <p:attrName>ppt_x</p:attrName>
                                            </p:attrNameLst>
                                          </p:cBhvr>
                                          <p:tavLst>
                                            <p:tav tm="0">
                                              <p:val>
                                                <p:strVal val="1+#ppt_w/2"/>
                                              </p:val>
                                            </p:tav>
                                            <p:tav tm="100000">
                                              <p:val>
                                                <p:strVal val="#ppt_x"/>
                                              </p:val>
                                            </p:tav>
                                          </p:tavLst>
                                        </p:anim>
                                        <p:anim calcmode="lin" valueType="num">
                                          <p:cBhvr additive="base">
                                            <p:cTn id="83" dur="1000" fill="hold"/>
                                            <p:tgtEl>
                                              <p:spTgt spid="75"/>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 presetClass="entr" presetSubtype="8" decel="10000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750" fill="hold"/>
                                            <p:tgtEl>
                                              <p:spTgt spid="17"/>
                                            </p:tgtEl>
                                            <p:attrNameLst>
                                              <p:attrName>ppt_x</p:attrName>
                                            </p:attrNameLst>
                                          </p:cBhvr>
                                          <p:tavLst>
                                            <p:tav tm="0">
                                              <p:val>
                                                <p:strVal val="0-#ppt_w/2"/>
                                              </p:val>
                                            </p:tav>
                                            <p:tav tm="100000">
                                              <p:val>
                                                <p:strVal val="#ppt_x"/>
                                              </p:val>
                                            </p:tav>
                                          </p:tavLst>
                                        </p:anim>
                                        <p:anim calcmode="lin" valueType="num">
                                          <p:cBhvr additive="base">
                                            <p:cTn id="88" dur="750" fill="hold"/>
                                            <p:tgtEl>
                                              <p:spTgt spid="17"/>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additive="base">
                                            <p:cTn id="91" dur="1000" fill="hold"/>
                                            <p:tgtEl>
                                              <p:spTgt spid="80"/>
                                            </p:tgtEl>
                                            <p:attrNameLst>
                                              <p:attrName>ppt_x</p:attrName>
                                            </p:attrNameLst>
                                          </p:cBhvr>
                                          <p:tavLst>
                                            <p:tav tm="0">
                                              <p:val>
                                                <p:strVal val="1+#ppt_w/2"/>
                                              </p:val>
                                            </p:tav>
                                            <p:tav tm="100000">
                                              <p:val>
                                                <p:strVal val="#ppt_x"/>
                                              </p:val>
                                            </p:tav>
                                          </p:tavLst>
                                        </p:anim>
                                        <p:anim calcmode="lin" valueType="num">
                                          <p:cBhvr additive="base">
                                            <p:cTn id="92"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2" grpId="0" animBg="1"/>
          <p:bldP spid="8" grpId="0" animBg="1"/>
          <p:bldP spid="18" grpId="0" animBg="1"/>
          <p:bldP spid="21" grpId="0" animBg="1"/>
          <p:bldP spid="22" grpId="0" animBg="1"/>
          <p:bldP spid="46" grpId="0" animBg="1"/>
          <p:bldP spid="14" grpId="0"/>
          <p:bldP spid="15" grpId="0"/>
          <p:bldP spid="16" grpId="0"/>
          <p:bldP spid="17" grpId="0"/>
          <p:bldP spid="62" grpId="0"/>
          <p:bldP spid="63" grpId="0"/>
          <p:bldP spid="66" grpId="0"/>
          <p:bldP spid="6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2295" b="32295"/>
          <a:stretch>
            <a:fillRect/>
          </a:stretch>
        </p:blipFill>
        <p:spPr/>
      </p:pic>
      <p:sp>
        <p:nvSpPr>
          <p:cNvPr id="29" name="Rectángulo 4"/>
          <p:cNvSpPr/>
          <p:nvPr/>
        </p:nvSpPr>
        <p:spPr bwMode="auto">
          <a:xfrm>
            <a:off x="309" y="0"/>
            <a:ext cx="12191383" cy="2878645"/>
          </a:xfrm>
          <a:prstGeom prst="rect">
            <a:avLst/>
          </a:prstGeom>
          <a:gradFill>
            <a:gsLst>
              <a:gs pos="0">
                <a:srgbClr val="18272A">
                  <a:alpha val="80000"/>
                </a:srgbClr>
              </a:gs>
              <a:gs pos="84000">
                <a:srgbClr val="0C1416"/>
              </a:gs>
            </a:gsLst>
            <a:lin ang="5400000" scaled="1"/>
          </a:gradFill>
          <a:ln>
            <a:noFill/>
          </a:ln>
        </p:spPr>
        <p:txBody>
          <a:bodyPr lIns="0" tIns="0" rIns="0" bIns="0" rtlCol="0" anchor="ctr"/>
          <a:lstStyle/>
          <a:p>
            <a:pPr algn="ctr" defTabSz="1208405"/>
            <a:endParaRPr lang="es-ES" sz="1450"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2" name="1 Marcador de pie de página"/>
          <p:cNvSpPr>
            <a:spLocks noGrp="1"/>
          </p:cNvSpPr>
          <p:nvPr>
            <p:ph type="ftr" sz="quarter" idx="11"/>
          </p:nvPr>
        </p:nvSpPr>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27" name="4 Marcador de número de diapositiva"/>
          <p:cNvSpPr>
            <a:spLocks noGrp="1"/>
          </p:cNvSpPr>
          <p:nvPr>
            <p:ph type="sldNum" sz="quarter" idx="12"/>
          </p:nvPr>
        </p:nvSpPr>
        <p:spPr/>
        <p:txBody>
          <a:bodyPr/>
          <a:lstStyle/>
          <a:p>
            <a:fld id="{63356E29-4ECD-4C2B-B26A-7C34C1F3AF5F}" type="slidenum">
              <a:rPr lang="es-SV" smtClean="0"/>
              <a:t>28</a:t>
            </a:fld>
            <a:endParaRPr lang="es-SV" dirty="0"/>
          </a:p>
        </p:txBody>
      </p:sp>
      <p:sp>
        <p:nvSpPr>
          <p:cNvPr id="9" name="Oval 26"/>
          <p:cNvSpPr>
            <a:spLocks noChangeAspect="1"/>
          </p:cNvSpPr>
          <p:nvPr/>
        </p:nvSpPr>
        <p:spPr>
          <a:xfrm>
            <a:off x="1012531" y="3381005"/>
            <a:ext cx="1484993" cy="1484993"/>
          </a:xfrm>
          <a:prstGeom prst="ellipse">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Arc 27"/>
          <p:cNvSpPr>
            <a:spLocks noChangeAspect="1"/>
          </p:cNvSpPr>
          <p:nvPr/>
        </p:nvSpPr>
        <p:spPr>
          <a:xfrm>
            <a:off x="1012531" y="3381858"/>
            <a:ext cx="1484993" cy="1484993"/>
          </a:xfrm>
          <a:prstGeom prst="arc">
            <a:avLst>
              <a:gd name="adj1" fmla="val 15610"/>
              <a:gd name="adj2" fmla="val 1631270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13" name="Rectángulo 12"/>
          <p:cNvSpPr/>
          <p:nvPr/>
        </p:nvSpPr>
        <p:spPr>
          <a:xfrm>
            <a:off x="1396717" y="3731182"/>
            <a:ext cx="931665" cy="784638"/>
          </a:xfrm>
          <a:prstGeom prst="rect">
            <a:avLst/>
          </a:prstGeom>
        </p:spPr>
        <p:txBody>
          <a:bodyPr wrap="none" anchor="ctr">
            <a:spAutoFit/>
          </a:bodyPr>
          <a:lstStyle/>
          <a:p>
            <a:pPr marL="0" lvl="1">
              <a:lnSpc>
                <a:spcPct val="150000"/>
              </a:lnSpc>
            </a:pPr>
            <a:r>
              <a:rPr lang="en-US" sz="3000" spc="15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en-US" sz="3000" spc="15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4" name="Textbox 1"/>
          <p:cNvSpPr/>
          <p:nvPr/>
        </p:nvSpPr>
        <p:spPr>
          <a:xfrm>
            <a:off x="471026" y="5160590"/>
            <a:ext cx="2568003" cy="806829"/>
          </a:xfrm>
          <a:prstGeom prst="rect">
            <a:avLst/>
          </a:prstGeom>
        </p:spPr>
        <p:txBody>
          <a:bodyPr wrap="square" lIns="120846" tIns="60423" rIns="120846" bIns="60423">
            <a:spAutoFit/>
          </a:bodyPr>
          <a:lstStyle/>
          <a:p>
            <a:pPr algn="ctr">
              <a:lnSpc>
                <a:spcPct val="150000"/>
              </a:lnSpc>
            </a:pPr>
            <a:r>
              <a:rPr lang="en-US" sz="13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gn="ctr">
              <a:lnSpc>
                <a:spcPct val="125000"/>
              </a:lnSpc>
            </a:pPr>
            <a:r>
              <a:rPr lang="en-US" sz="1000" dirty="0">
                <a:solidFill>
                  <a:schemeClr val="bg2"/>
                </a:solidFill>
                <a:latin typeface="PT Sans" panose="020B0503020203020204" pitchFamily="34" charset="0"/>
                <a:ea typeface="Open Sans" panose="020B0604020202020204" charset="0"/>
                <a:cs typeface="Open Sans" panose="020B0604020202020204" charset="0"/>
              </a:rPr>
              <a:t>Imperdiet iaculis, ipsum.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mauris</a:t>
            </a:r>
            <a:r>
              <a:rPr lang="en-US" sz="1000" dirty="0">
                <a:solidFill>
                  <a:schemeClr val="bg2"/>
                </a:solidFill>
                <a:latin typeface="PT Sans" panose="020B0503020203020204" pitchFamily="34" charset="0"/>
                <a:ea typeface="Open Sans" panose="020B0604020202020204" charset="0"/>
                <a:cs typeface="Open Sans" panose="020B0604020202020204" charset="0"/>
              </a:rPr>
              <a:t>. Integer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aliquam</a:t>
            </a:r>
            <a:r>
              <a:rPr lang="en-US" sz="1000" dirty="0">
                <a:solidFill>
                  <a:schemeClr val="bg2"/>
                </a:solidFill>
                <a:latin typeface="PT Sans" panose="020B0503020203020204" pitchFamily="34" charset="0"/>
                <a:ea typeface="Open Sans" panose="020B0604020202020204" charset="0"/>
                <a:cs typeface="Open Sans" panose="020B0604020202020204" charset="0"/>
              </a:rPr>
              <a:t>.</a:t>
            </a:r>
          </a:p>
        </p:txBody>
      </p:sp>
      <p:sp>
        <p:nvSpPr>
          <p:cNvPr id="15" name="Textbox 1"/>
          <p:cNvSpPr/>
          <p:nvPr/>
        </p:nvSpPr>
        <p:spPr>
          <a:xfrm>
            <a:off x="3357508" y="5160590"/>
            <a:ext cx="2568003" cy="806829"/>
          </a:xfrm>
          <a:prstGeom prst="rect">
            <a:avLst/>
          </a:prstGeom>
        </p:spPr>
        <p:txBody>
          <a:bodyPr wrap="square" lIns="120846" tIns="60423" rIns="120846" bIns="60423">
            <a:spAutoFit/>
          </a:bodyPr>
          <a:lstStyle/>
          <a:p>
            <a:pPr algn="ctr">
              <a:lnSpc>
                <a:spcPct val="150000"/>
              </a:lnSpc>
            </a:pPr>
            <a:r>
              <a:rPr lang="en-US" sz="13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Awesome Work</a:t>
            </a:r>
          </a:p>
          <a:p>
            <a:pPr algn="ctr">
              <a:lnSpc>
                <a:spcPct val="125000"/>
              </a:lnSpc>
            </a:pPr>
            <a:r>
              <a:rPr lang="en-US" sz="1000" dirty="0">
                <a:solidFill>
                  <a:schemeClr val="bg2"/>
                </a:solidFill>
                <a:latin typeface="PT Sans" panose="020B0503020203020204" pitchFamily="34" charset="0"/>
                <a:ea typeface="Open Sans" panose="020B0604020202020204" charset="0"/>
                <a:cs typeface="Open Sans" panose="020B0604020202020204" charset="0"/>
              </a:rPr>
              <a:t>Imperdiet iaculis, ipsum.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mauris</a:t>
            </a:r>
            <a:r>
              <a:rPr lang="en-US" sz="1000" dirty="0">
                <a:solidFill>
                  <a:schemeClr val="bg2"/>
                </a:solidFill>
                <a:latin typeface="PT Sans" panose="020B0503020203020204" pitchFamily="34" charset="0"/>
                <a:ea typeface="Open Sans" panose="020B0604020202020204" charset="0"/>
                <a:cs typeface="Open Sans" panose="020B0604020202020204" charset="0"/>
              </a:rPr>
              <a:t>. Integer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aliquam</a:t>
            </a:r>
            <a:r>
              <a:rPr lang="en-US" sz="1000" dirty="0">
                <a:solidFill>
                  <a:schemeClr val="bg2"/>
                </a:solidFill>
                <a:latin typeface="PT Sans" panose="020B0503020203020204" pitchFamily="34" charset="0"/>
                <a:ea typeface="Open Sans" panose="020B0604020202020204" charset="0"/>
                <a:cs typeface="Open Sans" panose="020B0604020202020204" charset="0"/>
              </a:rPr>
              <a:t>.</a:t>
            </a:r>
          </a:p>
        </p:txBody>
      </p:sp>
      <p:sp>
        <p:nvSpPr>
          <p:cNvPr id="16" name="Textbox 1"/>
          <p:cNvSpPr/>
          <p:nvPr/>
        </p:nvSpPr>
        <p:spPr>
          <a:xfrm>
            <a:off x="6243990" y="5160590"/>
            <a:ext cx="2568003" cy="806829"/>
          </a:xfrm>
          <a:prstGeom prst="rect">
            <a:avLst/>
          </a:prstGeom>
        </p:spPr>
        <p:txBody>
          <a:bodyPr wrap="square" lIns="120846" tIns="60423" rIns="120846" bIns="60423">
            <a:spAutoFit/>
          </a:bodyPr>
          <a:lstStyle/>
          <a:p>
            <a:pPr algn="ctr">
              <a:lnSpc>
                <a:spcPct val="150000"/>
              </a:lnSpc>
            </a:pPr>
            <a:r>
              <a:rPr lang="en-US" sz="13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Responsibility</a:t>
            </a:r>
          </a:p>
          <a:p>
            <a:pPr algn="ctr">
              <a:lnSpc>
                <a:spcPct val="125000"/>
              </a:lnSpc>
            </a:pPr>
            <a:r>
              <a:rPr lang="en-US" sz="1000" dirty="0">
                <a:solidFill>
                  <a:schemeClr val="bg2"/>
                </a:solidFill>
                <a:latin typeface="PT Sans" panose="020B0503020203020204" pitchFamily="34" charset="0"/>
                <a:ea typeface="Open Sans" panose="020B0604020202020204" charset="0"/>
                <a:cs typeface="Open Sans" panose="020B0604020202020204" charset="0"/>
              </a:rPr>
              <a:t>Imperdiet iaculis, ipsum.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mauris</a:t>
            </a:r>
            <a:r>
              <a:rPr lang="en-US" sz="1000" dirty="0">
                <a:solidFill>
                  <a:schemeClr val="bg2"/>
                </a:solidFill>
                <a:latin typeface="PT Sans" panose="020B0503020203020204" pitchFamily="34" charset="0"/>
                <a:ea typeface="Open Sans" panose="020B0604020202020204" charset="0"/>
                <a:cs typeface="Open Sans" panose="020B0604020202020204" charset="0"/>
              </a:rPr>
              <a:t>. Integer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aliquam</a:t>
            </a:r>
            <a:r>
              <a:rPr lang="en-US" sz="1000" dirty="0">
                <a:solidFill>
                  <a:schemeClr val="bg2"/>
                </a:solidFill>
                <a:latin typeface="PT Sans" panose="020B0503020203020204" pitchFamily="34" charset="0"/>
                <a:ea typeface="Open Sans" panose="020B0604020202020204" charset="0"/>
                <a:cs typeface="Open Sans" panose="020B0604020202020204" charset="0"/>
              </a:rPr>
              <a:t>.</a:t>
            </a:r>
          </a:p>
        </p:txBody>
      </p:sp>
      <p:sp>
        <p:nvSpPr>
          <p:cNvPr id="17" name="Textbox 1"/>
          <p:cNvSpPr/>
          <p:nvPr/>
        </p:nvSpPr>
        <p:spPr>
          <a:xfrm>
            <a:off x="9130471" y="5160590"/>
            <a:ext cx="2568003" cy="806829"/>
          </a:xfrm>
          <a:prstGeom prst="rect">
            <a:avLst/>
          </a:prstGeom>
        </p:spPr>
        <p:txBody>
          <a:bodyPr wrap="square" lIns="120846" tIns="60423" rIns="120846" bIns="60423">
            <a:spAutoFit/>
          </a:bodyPr>
          <a:lstStyle/>
          <a:p>
            <a:pPr algn="ctr">
              <a:lnSpc>
                <a:spcPct val="150000"/>
              </a:lnSpc>
            </a:pPr>
            <a:r>
              <a:rPr lang="en-US" sz="13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gn="ctr">
              <a:lnSpc>
                <a:spcPct val="125000"/>
              </a:lnSpc>
            </a:pPr>
            <a:r>
              <a:rPr lang="en-US" sz="1000" dirty="0">
                <a:solidFill>
                  <a:schemeClr val="bg2"/>
                </a:solidFill>
                <a:latin typeface="PT Sans" panose="020B0503020203020204" pitchFamily="34" charset="0"/>
                <a:ea typeface="Open Sans" panose="020B0604020202020204" charset="0"/>
                <a:cs typeface="Open Sans" panose="020B0604020202020204" charset="0"/>
              </a:rPr>
              <a:t>Imperdiet iaculis, ipsum.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mauris</a:t>
            </a:r>
            <a:r>
              <a:rPr lang="en-US" sz="1000" dirty="0">
                <a:solidFill>
                  <a:schemeClr val="bg2"/>
                </a:solidFill>
                <a:latin typeface="PT Sans" panose="020B0503020203020204" pitchFamily="34" charset="0"/>
                <a:ea typeface="Open Sans" panose="020B0604020202020204" charset="0"/>
                <a:cs typeface="Open Sans" panose="020B0604020202020204" charset="0"/>
              </a:rPr>
              <a:t>. Integer </a:t>
            </a:r>
            <a:r>
              <a:rPr lang="en-US" sz="1000" dirty="0" err="1">
                <a:solidFill>
                  <a:schemeClr val="bg2"/>
                </a:solidFill>
                <a:latin typeface="PT Sans" panose="020B0503020203020204" pitchFamily="34" charset="0"/>
                <a:ea typeface="Open Sans" panose="020B0604020202020204" charset="0"/>
                <a:cs typeface="Open Sans" panose="020B0604020202020204" charset="0"/>
              </a:rPr>
              <a:t>sed</a:t>
            </a:r>
            <a:r>
              <a:rPr lang="en-US" sz="1000" dirty="0">
                <a:solidFill>
                  <a:schemeClr val="bg2"/>
                </a:solidFill>
                <a:latin typeface="PT Sans" panose="020B0503020203020204" pitchFamily="34" charset="0"/>
                <a:ea typeface="Open Sans" panose="020B0604020202020204" charset="0"/>
                <a:cs typeface="Open Sans" panose="020B0604020202020204" charset="0"/>
              </a:rPr>
              <a:t> </a:t>
            </a:r>
            <a:r>
              <a:rPr lang="en-US" sz="1000" dirty="0" err="1">
                <a:solidFill>
                  <a:schemeClr val="bg2"/>
                </a:solidFill>
                <a:latin typeface="PT Sans" panose="020B0503020203020204" pitchFamily="34" charset="0"/>
                <a:ea typeface="Open Sans" panose="020B0604020202020204" charset="0"/>
                <a:cs typeface="Open Sans" panose="020B0604020202020204" charset="0"/>
              </a:rPr>
              <a:t>aliquam</a:t>
            </a:r>
            <a:r>
              <a:rPr lang="en-US" sz="1000" dirty="0">
                <a:solidFill>
                  <a:schemeClr val="bg2"/>
                </a:solidFill>
                <a:latin typeface="PT Sans" panose="020B0503020203020204" pitchFamily="34" charset="0"/>
                <a:ea typeface="Open Sans" panose="020B0604020202020204" charset="0"/>
                <a:cs typeface="Open Sans" panose="020B0604020202020204" charset="0"/>
              </a:rPr>
              <a:t>.</a:t>
            </a:r>
          </a:p>
        </p:txBody>
      </p:sp>
      <p:sp>
        <p:nvSpPr>
          <p:cNvPr id="18" name="Oval 26"/>
          <p:cNvSpPr>
            <a:spLocks noChangeAspect="1"/>
          </p:cNvSpPr>
          <p:nvPr/>
        </p:nvSpPr>
        <p:spPr>
          <a:xfrm>
            <a:off x="3899013" y="3378181"/>
            <a:ext cx="1484993" cy="1484993"/>
          </a:xfrm>
          <a:prstGeom prst="ellipse">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Arc 27"/>
          <p:cNvSpPr>
            <a:spLocks noChangeAspect="1"/>
          </p:cNvSpPr>
          <p:nvPr/>
        </p:nvSpPr>
        <p:spPr>
          <a:xfrm>
            <a:off x="3899013" y="3379035"/>
            <a:ext cx="1484993" cy="1484993"/>
          </a:xfrm>
          <a:prstGeom prst="arc">
            <a:avLst>
              <a:gd name="adj1" fmla="val 15610"/>
              <a:gd name="adj2" fmla="val 18421021"/>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20" name="Rectángulo 19"/>
          <p:cNvSpPr/>
          <p:nvPr/>
        </p:nvSpPr>
        <p:spPr>
          <a:xfrm>
            <a:off x="4283199" y="3728358"/>
            <a:ext cx="931665" cy="784638"/>
          </a:xfrm>
          <a:prstGeom prst="rect">
            <a:avLst/>
          </a:prstGeom>
        </p:spPr>
        <p:txBody>
          <a:bodyPr wrap="none" anchor="ctr">
            <a:spAutoFit/>
          </a:bodyPr>
          <a:lstStyle/>
          <a:p>
            <a:pPr marL="0" lvl="1">
              <a:lnSpc>
                <a:spcPct val="150000"/>
              </a:lnSpc>
            </a:pPr>
            <a:r>
              <a:rPr lang="en-US" sz="3000" spc="15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85</a:t>
            </a:r>
            <a:r>
              <a:rPr lang="en-US" sz="3000" spc="15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21" name="Oval 26"/>
          <p:cNvSpPr>
            <a:spLocks noChangeAspect="1"/>
          </p:cNvSpPr>
          <p:nvPr/>
        </p:nvSpPr>
        <p:spPr>
          <a:xfrm>
            <a:off x="6785495" y="3377328"/>
            <a:ext cx="1484993" cy="1484993"/>
          </a:xfrm>
          <a:prstGeom prst="ellipse">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Arc 27"/>
          <p:cNvSpPr>
            <a:spLocks noChangeAspect="1"/>
          </p:cNvSpPr>
          <p:nvPr/>
        </p:nvSpPr>
        <p:spPr>
          <a:xfrm>
            <a:off x="6785495" y="3378181"/>
            <a:ext cx="1484993" cy="1484993"/>
          </a:xfrm>
          <a:prstGeom prst="arc">
            <a:avLst>
              <a:gd name="adj1" fmla="val 15610"/>
              <a:gd name="adj2" fmla="val 13015874"/>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23" name="Rectángulo 22"/>
          <p:cNvSpPr/>
          <p:nvPr/>
        </p:nvSpPr>
        <p:spPr>
          <a:xfrm>
            <a:off x="7169681" y="3727505"/>
            <a:ext cx="931665" cy="784638"/>
          </a:xfrm>
          <a:prstGeom prst="rect">
            <a:avLst/>
          </a:prstGeom>
        </p:spPr>
        <p:txBody>
          <a:bodyPr wrap="none" anchor="ctr">
            <a:spAutoFit/>
          </a:bodyPr>
          <a:lstStyle/>
          <a:p>
            <a:pPr marL="0" lvl="1">
              <a:lnSpc>
                <a:spcPct val="150000"/>
              </a:lnSpc>
            </a:pPr>
            <a:r>
              <a:rPr lang="en-US" sz="3000" spc="15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68</a:t>
            </a:r>
            <a:r>
              <a:rPr lang="en-US" sz="3000" spc="15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24" name="Oval 26"/>
          <p:cNvSpPr>
            <a:spLocks noChangeAspect="1"/>
          </p:cNvSpPr>
          <p:nvPr/>
        </p:nvSpPr>
        <p:spPr>
          <a:xfrm>
            <a:off x="9671976" y="3380151"/>
            <a:ext cx="1484993" cy="1484993"/>
          </a:xfrm>
          <a:prstGeom prst="ellipse">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Arc 27"/>
          <p:cNvSpPr>
            <a:spLocks noChangeAspect="1"/>
          </p:cNvSpPr>
          <p:nvPr/>
        </p:nvSpPr>
        <p:spPr>
          <a:xfrm>
            <a:off x="9671976" y="3381005"/>
            <a:ext cx="1484993" cy="1484993"/>
          </a:xfrm>
          <a:prstGeom prst="arc">
            <a:avLst>
              <a:gd name="adj1" fmla="val 15610"/>
              <a:gd name="adj2" fmla="val 14473024"/>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a:p>
        </p:txBody>
      </p:sp>
      <p:sp>
        <p:nvSpPr>
          <p:cNvPr id="26" name="Rectángulo 25"/>
          <p:cNvSpPr/>
          <p:nvPr/>
        </p:nvSpPr>
        <p:spPr>
          <a:xfrm>
            <a:off x="10056163" y="3730328"/>
            <a:ext cx="931665" cy="784638"/>
          </a:xfrm>
          <a:prstGeom prst="rect">
            <a:avLst/>
          </a:prstGeom>
        </p:spPr>
        <p:txBody>
          <a:bodyPr wrap="none" anchor="ctr">
            <a:spAutoFit/>
          </a:bodyPr>
          <a:lstStyle/>
          <a:p>
            <a:pPr marL="0" lvl="1">
              <a:lnSpc>
                <a:spcPct val="150000"/>
              </a:lnSpc>
            </a:pPr>
            <a:r>
              <a:rPr lang="en-US" sz="3000" spc="15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en-US" sz="3000" spc="15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30" name="Marcador de texto 4"/>
          <p:cNvSpPr txBox="1"/>
          <p:nvPr/>
        </p:nvSpPr>
        <p:spPr>
          <a:xfrm>
            <a:off x="718525" y="1338134"/>
            <a:ext cx="4972477" cy="529619"/>
          </a:xfrm>
          <a:prstGeom prst="rect">
            <a:avLst/>
          </a:prstGeom>
        </p:spPr>
        <p:txBody>
          <a:bodyP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a:lnSpc>
                <a:spcPct val="150000"/>
              </a:lnSpc>
              <a:spcBef>
                <a:spcPts val="0"/>
              </a:spcBef>
              <a:spcAft>
                <a:spcPts val="0"/>
              </a:spcAft>
            </a:pPr>
            <a:r>
              <a:rPr lang="es-ES" sz="1000" b="0" dirty="0">
                <a:solidFill>
                  <a:schemeClr val="bg1"/>
                </a:solidFill>
                <a:latin typeface="Open Sans" panose="020B0604020202020204" charset="0"/>
                <a:ea typeface="Open Sans" panose="020B0604020202020204" charset="0"/>
                <a:cs typeface="Open Sans" panose="020B0604020202020204" charset="0"/>
              </a:rPr>
              <a:t>Lorem ipsum dolor sit amet, </a:t>
            </a:r>
            <a:r>
              <a:rPr lang="es-ES" sz="1000" b="0" dirty="0" err="1">
                <a:solidFill>
                  <a:schemeClr val="bg1"/>
                </a:solidFill>
                <a:latin typeface="Open Sans" panose="020B0604020202020204" charset="0"/>
                <a:ea typeface="Open Sans" panose="020B0604020202020204" charset="0"/>
                <a:cs typeface="Open Sans" panose="020B0604020202020204" charset="0"/>
              </a:rPr>
              <a:t>feugiat</a:t>
            </a:r>
            <a:r>
              <a:rPr lang="es-ES" sz="1000" b="0" dirty="0">
                <a:solidFill>
                  <a:schemeClr val="bg1"/>
                </a:solidFill>
                <a:latin typeface="Open Sans" panose="020B0604020202020204" charset="0"/>
                <a:ea typeface="Open Sans" panose="020B0604020202020204" charset="0"/>
                <a:cs typeface="Open Sans" panose="020B0604020202020204" charset="0"/>
              </a:rPr>
              <a:t> delicata liberavisse id cum, no quo </a:t>
            </a:r>
            <a:r>
              <a:rPr lang="es-ES" sz="1000" b="0" dirty="0" err="1">
                <a:solidFill>
                  <a:schemeClr val="bg1"/>
                </a:solidFill>
                <a:latin typeface="Open Sans" panose="020B0604020202020204" charset="0"/>
                <a:ea typeface="Open Sans" panose="020B0604020202020204" charset="0"/>
                <a:cs typeface="Open Sans" panose="020B0604020202020204" charset="0"/>
              </a:rPr>
              <a:t>maiorum</a:t>
            </a:r>
            <a:r>
              <a:rPr lang="es-ES" sz="1000" b="0" dirty="0">
                <a:solidFill>
                  <a:schemeClr val="bg1"/>
                </a:solidFill>
                <a:latin typeface="Open Sans" panose="020B0604020202020204" charset="0"/>
                <a:ea typeface="Open Sans" panose="020B0604020202020204" charset="0"/>
                <a:cs typeface="Open Sans" panose="020B0604020202020204" charset="0"/>
              </a:rPr>
              <a:t> </a:t>
            </a:r>
            <a:r>
              <a:rPr lang="es-ES" sz="1000" b="0" dirty="0" err="1">
                <a:solidFill>
                  <a:schemeClr val="bg1"/>
                </a:solidFill>
                <a:latin typeface="Open Sans" panose="020B0604020202020204" charset="0"/>
                <a:ea typeface="Open Sans" panose="020B0604020202020204" charset="0"/>
                <a:cs typeface="Open Sans" panose="020B0604020202020204" charset="0"/>
              </a:rPr>
              <a:t>intelleget</a:t>
            </a:r>
            <a:r>
              <a:rPr lang="es-ES" sz="1000" b="0" dirty="0">
                <a:solidFill>
                  <a:schemeClr val="bg1"/>
                </a:solidFill>
                <a:latin typeface="Open Sans" panose="020B0604020202020204" charset="0"/>
                <a:ea typeface="Open Sans" panose="020B0604020202020204" charset="0"/>
                <a:cs typeface="Open Sans" panose="020B0604020202020204" charset="0"/>
              </a:rPr>
              <a:t>, </a:t>
            </a:r>
            <a:r>
              <a:rPr lang="es-ES" sz="1000" b="0" dirty="0" err="1">
                <a:solidFill>
                  <a:schemeClr val="bg1"/>
                </a:solidFill>
                <a:latin typeface="Open Sans" panose="020B0604020202020204" charset="0"/>
                <a:ea typeface="Open Sans" panose="020B0604020202020204" charset="0"/>
                <a:cs typeface="Open Sans" panose="020B0604020202020204" charset="0"/>
              </a:rPr>
              <a:t>liber</a:t>
            </a:r>
            <a:r>
              <a:rPr lang="es-ES" sz="1000" b="0" dirty="0">
                <a:solidFill>
                  <a:schemeClr val="bg1"/>
                </a:solidFill>
                <a:latin typeface="Open Sans" panose="020B0604020202020204" charset="0"/>
                <a:ea typeface="Open Sans" panose="020B0604020202020204" charset="0"/>
                <a:cs typeface="Open Sans" panose="020B0604020202020204" charset="0"/>
              </a:rPr>
              <a:t> </a:t>
            </a:r>
            <a:r>
              <a:rPr lang="es-ES" sz="1000" b="0" dirty="0" err="1">
                <a:solidFill>
                  <a:schemeClr val="bg1"/>
                </a:solidFill>
                <a:latin typeface="Open Sans" panose="020B0604020202020204" charset="0"/>
                <a:ea typeface="Open Sans" panose="020B0604020202020204" charset="0"/>
                <a:cs typeface="Open Sans" panose="020B0604020202020204" charset="0"/>
              </a:rPr>
              <a:t>regione</a:t>
            </a:r>
            <a:r>
              <a:rPr lang="es-ES" sz="1000" b="0" dirty="0">
                <a:solidFill>
                  <a:schemeClr val="bg1"/>
                </a:solidFill>
                <a:latin typeface="Open Sans" panose="020B0604020202020204" charset="0"/>
                <a:ea typeface="Open Sans" panose="020B0604020202020204" charset="0"/>
                <a:cs typeface="Open Sans" panose="020B0604020202020204" charset="0"/>
              </a:rPr>
              <a:t> eu sit. Mea </a:t>
            </a:r>
            <a:r>
              <a:rPr lang="es-ES" sz="1000" b="0" dirty="0" err="1">
                <a:solidFill>
                  <a:schemeClr val="bg1"/>
                </a:solidFill>
                <a:latin typeface="Open Sans" panose="020B0604020202020204" charset="0"/>
                <a:ea typeface="Open Sans" panose="020B0604020202020204" charset="0"/>
                <a:cs typeface="Open Sans" panose="020B0604020202020204" charset="0"/>
              </a:rPr>
              <a:t>cu</a:t>
            </a:r>
            <a:r>
              <a:rPr lang="es-ES" sz="1000" b="0" dirty="0">
                <a:solidFill>
                  <a:schemeClr val="bg1"/>
                </a:solidFill>
                <a:latin typeface="Open Sans" panose="020B0604020202020204" charset="0"/>
                <a:ea typeface="Open Sans" panose="020B0604020202020204" charset="0"/>
                <a:cs typeface="Open Sans" panose="020B0604020202020204" charset="0"/>
              </a:rPr>
              <a:t> case </a:t>
            </a:r>
            <a:r>
              <a:rPr lang="es-ES" sz="1000" b="0" dirty="0" err="1">
                <a:solidFill>
                  <a:schemeClr val="bg1"/>
                </a:solidFill>
                <a:latin typeface="Open Sans" panose="020B0604020202020204" charset="0"/>
                <a:ea typeface="Open Sans" panose="020B0604020202020204" charset="0"/>
                <a:cs typeface="Open Sans" panose="020B0604020202020204" charset="0"/>
              </a:rPr>
              <a:t>ludus</a:t>
            </a:r>
            <a:r>
              <a:rPr lang="es-ES" sz="1000" b="0" dirty="0">
                <a:solidFill>
                  <a:schemeClr val="bg1"/>
                </a:solidFill>
                <a:latin typeface="Open Sans" panose="020B0604020202020204" charset="0"/>
                <a:ea typeface="Open Sans" panose="020B0604020202020204" charset="0"/>
                <a:cs typeface="Open Sans" panose="020B0604020202020204" charset="0"/>
              </a:rPr>
              <a:t> integre, </a:t>
            </a:r>
            <a:r>
              <a:rPr lang="es-ES" sz="1000" b="0" dirty="0" err="1">
                <a:solidFill>
                  <a:schemeClr val="bg1"/>
                </a:solidFill>
                <a:latin typeface="Open Sans" panose="020B0604020202020204" charset="0"/>
                <a:ea typeface="Open Sans" panose="020B0604020202020204" charset="0"/>
                <a:cs typeface="Open Sans" panose="020B0604020202020204" charset="0"/>
              </a:rPr>
              <a:t>vide</a:t>
            </a:r>
            <a:r>
              <a:rPr lang="es-ES" sz="1000" b="0" dirty="0">
                <a:solidFill>
                  <a:schemeClr val="bg1"/>
                </a:solidFill>
                <a:latin typeface="Open Sans" panose="020B0604020202020204" charset="0"/>
                <a:ea typeface="Open Sans" panose="020B0604020202020204" charset="0"/>
                <a:cs typeface="Open Sans" panose="020B0604020202020204" charset="0"/>
              </a:rPr>
              <a:t> </a:t>
            </a:r>
            <a:r>
              <a:rPr lang="es-ES" sz="1000" b="0" dirty="0" err="1">
                <a:solidFill>
                  <a:schemeClr val="bg1"/>
                </a:solidFill>
                <a:latin typeface="Open Sans" panose="020B0604020202020204" charset="0"/>
                <a:ea typeface="Open Sans" panose="020B0604020202020204" charset="0"/>
                <a:cs typeface="Open Sans" panose="020B0604020202020204" charset="0"/>
              </a:rPr>
              <a:t>viderer</a:t>
            </a:r>
            <a:r>
              <a:rPr lang="es-ES" sz="1000" b="0" dirty="0">
                <a:solidFill>
                  <a:schemeClr val="bg1"/>
                </a:solidFill>
                <a:latin typeface="Open Sans" panose="020B0604020202020204" charset="0"/>
                <a:ea typeface="Open Sans" panose="020B0604020202020204" charset="0"/>
                <a:cs typeface="Open Sans" panose="020B0604020202020204" charset="0"/>
              </a:rPr>
              <a:t>.</a:t>
            </a:r>
          </a:p>
        </p:txBody>
      </p:sp>
      <p:sp>
        <p:nvSpPr>
          <p:cNvPr id="31" name="Marcador de texto 7"/>
          <p:cNvSpPr txBox="1"/>
          <p:nvPr/>
        </p:nvSpPr>
        <p:spPr>
          <a:xfrm>
            <a:off x="651025" y="414014"/>
            <a:ext cx="5174734" cy="1039725"/>
          </a:xfrm>
          <a:prstGeom prst="rect">
            <a:avLst/>
          </a:prstGeom>
        </p:spPr>
        <p:txBody>
          <a:bodyPr anchor="ctr"/>
          <a:lstStyle>
            <a:lvl1pPr marL="0" indent="0" algn="ctr" defTabSz="2416810" rtl="0" eaLnBrk="1" latinLnBrk="0" hangingPunct="1">
              <a:spcBef>
                <a:spcPts val="0"/>
              </a:spcBef>
              <a:spcAft>
                <a:spcPts val="0"/>
              </a:spcAft>
              <a:buFont typeface="Arial" panose="020B0604020202020204" pitchFamily="34" charset="0"/>
              <a:buNone/>
              <a:defRPr lang="es-ES" sz="6000" b="0" kern="1200" spc="600" dirty="0">
                <a:solidFill>
                  <a:schemeClr val="bg1"/>
                </a:solidFill>
                <a:latin typeface="Roboto Condensed" charset="0"/>
                <a:ea typeface="Roboto Condensed" charset="0"/>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l"/>
            <a:r>
              <a:rPr lang="es-MX" sz="4000" spc="0" dirty="0" err="1">
                <a:latin typeface="Open Sans Extrabold" panose="020B0906030804020204" pitchFamily="34" charset="0"/>
                <a:ea typeface="Open Sans Extrabold" panose="020B0906030804020204" pitchFamily="34" charset="0"/>
                <a:cs typeface="Open Sans Extrabold" panose="020B0906030804020204" pitchFamily="34" charset="0"/>
              </a:rPr>
              <a:t>Our</a:t>
            </a:r>
            <a:r>
              <a:rPr lang="es-MX" sz="4000" spc="0" dirty="0">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sz="4000" spc="0" dirty="0" err="1">
                <a:latin typeface="Open Sans Extrabold" panose="020B0906030804020204" pitchFamily="34" charset="0"/>
                <a:ea typeface="Open Sans Extrabold" panose="020B0906030804020204" pitchFamily="34" charset="0"/>
                <a:cs typeface="Open Sans Extrabold" panose="020B0906030804020204" pitchFamily="34" charset="0"/>
              </a:rPr>
              <a:t>Results</a:t>
            </a:r>
            <a:endParaRPr lang="es-SV" sz="4000" spc="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750"/>
                                        <p:tgtEl>
                                          <p:spTgt spid="30"/>
                                        </p:tgtEl>
                                      </p:cBhvr>
                                    </p:animEffect>
                                  </p:childTnLst>
                                </p:cTn>
                              </p:par>
                            </p:childTnLst>
                          </p:cTn>
                        </p:par>
                        <p:par>
                          <p:cTn id="14" fill="hold">
                            <p:stCondLst>
                              <p:cond delay="2000"/>
                            </p:stCondLst>
                            <p:childTnLst>
                              <p:par>
                                <p:cTn id="15" presetID="2" presetClass="entr" presetSubtype="4" de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ppt_x"/>
                                          </p:val>
                                        </p:tav>
                                        <p:tav tm="100000">
                                          <p:val>
                                            <p:strVal val="#ppt_x"/>
                                          </p:val>
                                        </p:tav>
                                      </p:tavLst>
                                    </p:anim>
                                    <p:anim calcmode="lin" valueType="num">
                                      <p:cBhvr additive="base">
                                        <p:cTn id="18" dur="75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ppt_x"/>
                                          </p:val>
                                        </p:tav>
                                        <p:tav tm="100000">
                                          <p:val>
                                            <p:strVal val="#ppt_x"/>
                                          </p:val>
                                        </p:tav>
                                      </p:tavLst>
                                    </p:anim>
                                    <p:anim calcmode="lin" valueType="num">
                                      <p:cBhvr additive="base">
                                        <p:cTn id="22" dur="75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ppt_x"/>
                                          </p:val>
                                        </p:tav>
                                        <p:tav tm="100000">
                                          <p:val>
                                            <p:strVal val="#ppt_x"/>
                                          </p:val>
                                        </p:tav>
                                      </p:tavLst>
                                    </p:anim>
                                    <p:anim calcmode="lin" valueType="num">
                                      <p:cBhvr additive="base">
                                        <p:cTn id="26" dur="75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2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750" fill="hold"/>
                                        <p:tgtEl>
                                          <p:spTgt spid="20"/>
                                        </p:tgtEl>
                                        <p:attrNameLst>
                                          <p:attrName>ppt_x</p:attrName>
                                        </p:attrNameLst>
                                      </p:cBhvr>
                                      <p:tavLst>
                                        <p:tav tm="0">
                                          <p:val>
                                            <p:strVal val="#ppt_x"/>
                                          </p:val>
                                        </p:tav>
                                        <p:tav tm="100000">
                                          <p:val>
                                            <p:strVal val="#ppt_x"/>
                                          </p:val>
                                        </p:tav>
                                      </p:tavLst>
                                    </p:anim>
                                    <p:anim calcmode="lin" valueType="num">
                                      <p:cBhvr additive="base">
                                        <p:cTn id="30" dur="75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20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750" fill="hold"/>
                                        <p:tgtEl>
                                          <p:spTgt spid="19"/>
                                        </p:tgtEl>
                                        <p:attrNameLst>
                                          <p:attrName>ppt_x</p:attrName>
                                        </p:attrNameLst>
                                      </p:cBhvr>
                                      <p:tavLst>
                                        <p:tav tm="0">
                                          <p:val>
                                            <p:strVal val="#ppt_x"/>
                                          </p:val>
                                        </p:tav>
                                        <p:tav tm="100000">
                                          <p:val>
                                            <p:strVal val="#ppt_x"/>
                                          </p:val>
                                        </p:tav>
                                      </p:tavLst>
                                    </p:anim>
                                    <p:anim calcmode="lin" valueType="num">
                                      <p:cBhvr additive="base">
                                        <p:cTn id="38" dur="75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4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750" fill="hold"/>
                                        <p:tgtEl>
                                          <p:spTgt spid="23"/>
                                        </p:tgtEl>
                                        <p:attrNameLst>
                                          <p:attrName>ppt_x</p:attrName>
                                        </p:attrNameLst>
                                      </p:cBhvr>
                                      <p:tavLst>
                                        <p:tav tm="0">
                                          <p:val>
                                            <p:strVal val="#ppt_x"/>
                                          </p:val>
                                        </p:tav>
                                        <p:tav tm="100000">
                                          <p:val>
                                            <p:strVal val="#ppt_x"/>
                                          </p:val>
                                        </p:tav>
                                      </p:tavLst>
                                    </p:anim>
                                    <p:anim calcmode="lin" valueType="num">
                                      <p:cBhvr additive="base">
                                        <p:cTn id="42" dur="75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ppt_x"/>
                                          </p:val>
                                        </p:tav>
                                        <p:tav tm="100000">
                                          <p:val>
                                            <p:strVal val="#ppt_x"/>
                                          </p:val>
                                        </p:tav>
                                      </p:tavLst>
                                    </p:anim>
                                    <p:anim calcmode="lin" valueType="num">
                                      <p:cBhvr additive="base">
                                        <p:cTn id="46" dur="75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4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750" fill="hold"/>
                                        <p:tgtEl>
                                          <p:spTgt spid="22"/>
                                        </p:tgtEl>
                                        <p:attrNameLst>
                                          <p:attrName>ppt_x</p:attrName>
                                        </p:attrNameLst>
                                      </p:cBhvr>
                                      <p:tavLst>
                                        <p:tav tm="0">
                                          <p:val>
                                            <p:strVal val="#ppt_x"/>
                                          </p:val>
                                        </p:tav>
                                        <p:tav tm="100000">
                                          <p:val>
                                            <p:strVal val="#ppt_x"/>
                                          </p:val>
                                        </p:tav>
                                      </p:tavLst>
                                    </p:anim>
                                    <p:anim calcmode="lin" valueType="num">
                                      <p:cBhvr additive="base">
                                        <p:cTn id="50" dur="75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6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750" fill="hold"/>
                                        <p:tgtEl>
                                          <p:spTgt spid="26"/>
                                        </p:tgtEl>
                                        <p:attrNameLst>
                                          <p:attrName>ppt_x</p:attrName>
                                        </p:attrNameLst>
                                      </p:cBhvr>
                                      <p:tavLst>
                                        <p:tav tm="0">
                                          <p:val>
                                            <p:strVal val="#ppt_x"/>
                                          </p:val>
                                        </p:tav>
                                        <p:tav tm="100000">
                                          <p:val>
                                            <p:strVal val="#ppt_x"/>
                                          </p:val>
                                        </p:tav>
                                      </p:tavLst>
                                    </p:anim>
                                    <p:anim calcmode="lin" valueType="num">
                                      <p:cBhvr additive="base">
                                        <p:cTn id="54" dur="75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60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750" fill="hold"/>
                                        <p:tgtEl>
                                          <p:spTgt spid="24"/>
                                        </p:tgtEl>
                                        <p:attrNameLst>
                                          <p:attrName>ppt_x</p:attrName>
                                        </p:attrNameLst>
                                      </p:cBhvr>
                                      <p:tavLst>
                                        <p:tav tm="0">
                                          <p:val>
                                            <p:strVal val="#ppt_x"/>
                                          </p:val>
                                        </p:tav>
                                        <p:tav tm="100000">
                                          <p:val>
                                            <p:strVal val="#ppt_x"/>
                                          </p:val>
                                        </p:tav>
                                      </p:tavLst>
                                    </p:anim>
                                    <p:anim calcmode="lin" valueType="num">
                                      <p:cBhvr additive="base">
                                        <p:cTn id="58" dur="750" fill="hold"/>
                                        <p:tgtEl>
                                          <p:spTgt spid="24"/>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60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750" fill="hold"/>
                                        <p:tgtEl>
                                          <p:spTgt spid="25"/>
                                        </p:tgtEl>
                                        <p:attrNameLst>
                                          <p:attrName>ppt_x</p:attrName>
                                        </p:attrNameLst>
                                      </p:cBhvr>
                                      <p:tavLst>
                                        <p:tav tm="0">
                                          <p:val>
                                            <p:strVal val="#ppt_x"/>
                                          </p:val>
                                        </p:tav>
                                        <p:tav tm="100000">
                                          <p:val>
                                            <p:strVal val="#ppt_x"/>
                                          </p:val>
                                        </p:tav>
                                      </p:tavLst>
                                    </p:anim>
                                    <p:anim calcmode="lin" valueType="num">
                                      <p:cBhvr additive="base">
                                        <p:cTn id="62" dur="750" fill="hold"/>
                                        <p:tgtEl>
                                          <p:spTgt spid="25"/>
                                        </p:tgtEl>
                                        <p:attrNameLst>
                                          <p:attrName>ppt_y</p:attrName>
                                        </p:attrNameLst>
                                      </p:cBhvr>
                                      <p:tavLst>
                                        <p:tav tm="0">
                                          <p:val>
                                            <p:strVal val="1+#ppt_h/2"/>
                                          </p:val>
                                        </p:tav>
                                        <p:tav tm="100000">
                                          <p:val>
                                            <p:strVal val="#ppt_y"/>
                                          </p:val>
                                        </p:tav>
                                      </p:tavLst>
                                    </p:anim>
                                  </p:childTnLst>
                                </p:cTn>
                              </p:par>
                            </p:childTnLst>
                          </p:cTn>
                        </p:par>
                        <p:par>
                          <p:cTn id="63" fill="hold">
                            <p:stCondLst>
                              <p:cond delay="3000"/>
                            </p:stCondLst>
                            <p:childTnLst>
                              <p:par>
                                <p:cTn id="64" presetID="2" presetClass="entr" presetSubtype="12" decel="10000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par>
                                <p:cTn id="68" presetID="2" presetClass="entr" presetSubtype="12" decel="10000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par>
                                <p:cTn id="72" presetID="2" presetClass="entr" presetSubtype="12" decel="10000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0-#ppt_w/2"/>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par>
                                <p:cTn id="76" presetID="2" presetClass="entr" presetSubtype="12" decel="10000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0-#ppt_w/2"/>
                                          </p:val>
                                        </p:tav>
                                        <p:tav tm="100000">
                                          <p:val>
                                            <p:strVal val="#ppt_x"/>
                                          </p:val>
                                        </p:tav>
                                      </p:tavLst>
                                    </p:anim>
                                    <p:anim calcmode="lin" valueType="num">
                                      <p:cBhvr additive="base">
                                        <p:cTn id="7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p:bldP spid="16" grpId="0"/>
      <p:bldP spid="17" grpId="0"/>
      <p:bldP spid="18" grpId="0" animBg="1"/>
      <p:bldP spid="19" grpId="0" animBg="1"/>
      <p:bldP spid="20" grpId="0"/>
      <p:bldP spid="21" grpId="0" animBg="1"/>
      <p:bldP spid="22" grpId="0" animBg="1"/>
      <p:bldP spid="23" grpId="0"/>
      <p:bldP spid="24" grpId="0" animBg="1"/>
      <p:bldP spid="25" grpId="0" animBg="1"/>
      <p:bldP spid="26"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Vertical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75" name="74 Marcador de número de diapositiva"/>
          <p:cNvSpPr>
            <a:spLocks noGrp="1"/>
          </p:cNvSpPr>
          <p:nvPr>
            <p:ph type="sldNum" sz="quarter" idx="12"/>
          </p:nvPr>
        </p:nvSpPr>
        <p:spPr/>
        <p:txBody>
          <a:bodyPr/>
          <a:lstStyle/>
          <a:p>
            <a:fld id="{FF439014-E629-42E3-A58B-61A0F1C8CFFE}" type="slidenum">
              <a:rPr lang="es-SV" smtClean="0"/>
              <a:t>29</a:t>
            </a:fld>
            <a:endParaRPr lang="es-SV"/>
          </a:p>
        </p:txBody>
      </p:sp>
      <p:sp>
        <p:nvSpPr>
          <p:cNvPr id="74" name="7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pSp>
        <p:nvGrpSpPr>
          <p:cNvPr id="4" name="2 Grupo"/>
          <p:cNvGrpSpPr/>
          <p:nvPr/>
        </p:nvGrpSpPr>
        <p:grpSpPr>
          <a:xfrm>
            <a:off x="6207945" y="1387011"/>
            <a:ext cx="5099066" cy="4272295"/>
            <a:chOff x="12538225" y="2735654"/>
            <a:chExt cx="10199312" cy="8545579"/>
          </a:xfrm>
        </p:grpSpPr>
        <p:sp>
          <p:nvSpPr>
            <p:cNvPr id="5" name="5 Rectángulo redondeado"/>
            <p:cNvSpPr/>
            <p:nvPr/>
          </p:nvSpPr>
          <p:spPr bwMode="auto">
            <a:xfrm>
              <a:off x="12538225" y="2735654"/>
              <a:ext cx="960169" cy="8545579"/>
            </a:xfrm>
            <a:prstGeom prst="roundRect">
              <a:avLst>
                <a:gd name="adj" fmla="val 50000"/>
              </a:avLst>
            </a:prstGeom>
            <a:solidFill>
              <a:schemeClr val="bg1">
                <a:lumMod val="95000"/>
              </a:schemeClr>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1343" tIns="45672" rIns="91343" bIns="45672" rtlCol="0" anchor="ctr"/>
            <a:lstStyle/>
            <a:p>
              <a:pPr algn="ctr"/>
              <a:endParaRPr lang="es-SV" sz="900">
                <a:latin typeface="Segoe UI Light" panose="020B0502040204020203" pitchFamily="34" charset="0"/>
              </a:endParaRPr>
            </a:p>
          </p:txBody>
        </p:sp>
        <p:sp>
          <p:nvSpPr>
            <p:cNvPr id="6" name="6 Rectángulo redondeado"/>
            <p:cNvSpPr/>
            <p:nvPr/>
          </p:nvSpPr>
          <p:spPr bwMode="auto">
            <a:xfrm>
              <a:off x="12634242" y="2884701"/>
              <a:ext cx="768135" cy="8247485"/>
            </a:xfrm>
            <a:prstGeom prst="roundRect">
              <a:avLst>
                <a:gd name="adj" fmla="val 50000"/>
              </a:avLst>
            </a:prstGeom>
            <a:pattFill prst="lgConfetti">
              <a:fgClr>
                <a:schemeClr val="tx1">
                  <a:lumMod val="85000"/>
                  <a:lumOff val="15000"/>
                </a:schemeClr>
              </a:fgClr>
              <a:bgClr>
                <a:srgbClr val="302E2F"/>
              </a:bgClr>
            </a:pattFill>
            <a:ln>
              <a:noFill/>
            </a:ln>
          </p:spPr>
          <p:txBody>
            <a:bodyPr lIns="0" tIns="0" rIns="0" bIns="0" rtlCol="0" anchor="ctr"/>
            <a:lstStyle/>
            <a:p>
              <a:pPr algn="ctr"/>
              <a:endParaRPr lang="es-SV" sz="535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7" name="5 Rectángulo redondeado"/>
            <p:cNvSpPr/>
            <p:nvPr/>
          </p:nvSpPr>
          <p:spPr bwMode="auto">
            <a:xfrm>
              <a:off x="14848011" y="2735654"/>
              <a:ext cx="960169" cy="8545579"/>
            </a:xfrm>
            <a:prstGeom prst="roundRect">
              <a:avLst>
                <a:gd name="adj" fmla="val 50000"/>
              </a:avLst>
            </a:prstGeom>
            <a:solidFill>
              <a:schemeClr val="bg1">
                <a:lumMod val="95000"/>
              </a:schemeClr>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1343" tIns="45672" rIns="91343" bIns="45672" rtlCol="0" anchor="ctr"/>
            <a:lstStyle/>
            <a:p>
              <a:pPr algn="ctr"/>
              <a:endParaRPr lang="es-SV" sz="900">
                <a:latin typeface="Segoe UI Light" panose="020B0502040204020203" pitchFamily="34" charset="0"/>
              </a:endParaRPr>
            </a:p>
          </p:txBody>
        </p:sp>
        <p:sp>
          <p:nvSpPr>
            <p:cNvPr id="8" name="6 Rectángulo redondeado"/>
            <p:cNvSpPr/>
            <p:nvPr/>
          </p:nvSpPr>
          <p:spPr bwMode="auto">
            <a:xfrm>
              <a:off x="14944028" y="2884701"/>
              <a:ext cx="768135" cy="8247485"/>
            </a:xfrm>
            <a:prstGeom prst="roundRect">
              <a:avLst>
                <a:gd name="adj" fmla="val 50000"/>
              </a:avLst>
            </a:prstGeom>
            <a:pattFill prst="lgConfetti">
              <a:fgClr>
                <a:schemeClr val="tx1">
                  <a:lumMod val="85000"/>
                  <a:lumOff val="15000"/>
                </a:schemeClr>
              </a:fgClr>
              <a:bgClr>
                <a:srgbClr val="302E2F"/>
              </a:bgClr>
            </a:pattFill>
            <a:ln>
              <a:noFill/>
            </a:ln>
          </p:spPr>
          <p:txBody>
            <a:bodyPr lIns="0" tIns="0" rIns="0" bIns="0" rtlCol="0" anchor="ctr"/>
            <a:lstStyle/>
            <a:p>
              <a:pPr algn="ctr"/>
              <a:endParaRPr lang="es-SV" sz="535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9" name="5 Rectángulo redondeado"/>
            <p:cNvSpPr/>
            <p:nvPr/>
          </p:nvSpPr>
          <p:spPr bwMode="auto">
            <a:xfrm>
              <a:off x="17157797" y="2735654"/>
              <a:ext cx="960169" cy="8545579"/>
            </a:xfrm>
            <a:prstGeom prst="roundRect">
              <a:avLst>
                <a:gd name="adj" fmla="val 50000"/>
              </a:avLst>
            </a:prstGeom>
            <a:solidFill>
              <a:schemeClr val="bg1">
                <a:lumMod val="95000"/>
              </a:schemeClr>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1343" tIns="45672" rIns="91343" bIns="45672" rtlCol="0" anchor="ctr"/>
            <a:lstStyle/>
            <a:p>
              <a:pPr algn="ctr"/>
              <a:endParaRPr lang="es-SV" sz="900">
                <a:latin typeface="Segoe UI Light" panose="020B0502040204020203" pitchFamily="34" charset="0"/>
              </a:endParaRPr>
            </a:p>
          </p:txBody>
        </p:sp>
        <p:sp>
          <p:nvSpPr>
            <p:cNvPr id="10" name="6 Rectángulo redondeado"/>
            <p:cNvSpPr/>
            <p:nvPr/>
          </p:nvSpPr>
          <p:spPr bwMode="auto">
            <a:xfrm>
              <a:off x="17253814" y="2884701"/>
              <a:ext cx="768135" cy="8247485"/>
            </a:xfrm>
            <a:prstGeom prst="roundRect">
              <a:avLst>
                <a:gd name="adj" fmla="val 50000"/>
              </a:avLst>
            </a:prstGeom>
            <a:pattFill prst="lgConfetti">
              <a:fgClr>
                <a:schemeClr val="tx1">
                  <a:lumMod val="85000"/>
                  <a:lumOff val="15000"/>
                </a:schemeClr>
              </a:fgClr>
              <a:bgClr>
                <a:srgbClr val="302E2F"/>
              </a:bgClr>
            </a:pattFill>
            <a:ln>
              <a:noFill/>
            </a:ln>
          </p:spPr>
          <p:txBody>
            <a:bodyPr lIns="0" tIns="0" rIns="0" bIns="0" rtlCol="0" anchor="ctr"/>
            <a:lstStyle/>
            <a:p>
              <a:pPr algn="ctr"/>
              <a:endParaRPr lang="es-SV" sz="535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1" name="5 Rectángulo redondeado"/>
            <p:cNvSpPr/>
            <p:nvPr/>
          </p:nvSpPr>
          <p:spPr bwMode="auto">
            <a:xfrm>
              <a:off x="19467583" y="2735654"/>
              <a:ext cx="960169" cy="8545579"/>
            </a:xfrm>
            <a:prstGeom prst="roundRect">
              <a:avLst>
                <a:gd name="adj" fmla="val 50000"/>
              </a:avLst>
            </a:prstGeom>
            <a:solidFill>
              <a:schemeClr val="bg1">
                <a:lumMod val="95000"/>
              </a:schemeClr>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1343" tIns="45672" rIns="91343" bIns="45672" rtlCol="0" anchor="ctr"/>
            <a:lstStyle/>
            <a:p>
              <a:pPr algn="ctr"/>
              <a:endParaRPr lang="es-SV" sz="900">
                <a:latin typeface="Segoe UI Light" panose="020B0502040204020203" pitchFamily="34" charset="0"/>
              </a:endParaRPr>
            </a:p>
          </p:txBody>
        </p:sp>
        <p:sp>
          <p:nvSpPr>
            <p:cNvPr id="12" name="6 Rectángulo redondeado"/>
            <p:cNvSpPr/>
            <p:nvPr/>
          </p:nvSpPr>
          <p:spPr bwMode="auto">
            <a:xfrm>
              <a:off x="19563600" y="2884701"/>
              <a:ext cx="768135" cy="8247485"/>
            </a:xfrm>
            <a:prstGeom prst="roundRect">
              <a:avLst>
                <a:gd name="adj" fmla="val 50000"/>
              </a:avLst>
            </a:prstGeom>
            <a:pattFill prst="lgConfetti">
              <a:fgClr>
                <a:schemeClr val="tx1">
                  <a:lumMod val="85000"/>
                  <a:lumOff val="15000"/>
                </a:schemeClr>
              </a:fgClr>
              <a:bgClr>
                <a:srgbClr val="302E2F"/>
              </a:bgClr>
            </a:pattFill>
            <a:ln>
              <a:noFill/>
            </a:ln>
          </p:spPr>
          <p:txBody>
            <a:bodyPr lIns="0" tIns="0" rIns="0" bIns="0" rtlCol="0" anchor="ctr"/>
            <a:lstStyle/>
            <a:p>
              <a:pPr algn="ctr"/>
              <a:endParaRPr lang="es-SV" sz="535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3" name="5 Rectángulo redondeado"/>
            <p:cNvSpPr/>
            <p:nvPr/>
          </p:nvSpPr>
          <p:spPr bwMode="auto">
            <a:xfrm>
              <a:off x="21777368" y="2735654"/>
              <a:ext cx="960169" cy="8545579"/>
            </a:xfrm>
            <a:prstGeom prst="roundRect">
              <a:avLst>
                <a:gd name="adj" fmla="val 50000"/>
              </a:avLst>
            </a:prstGeom>
            <a:solidFill>
              <a:schemeClr val="bg1">
                <a:lumMod val="95000"/>
              </a:schemeClr>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1343" tIns="45672" rIns="91343" bIns="45672" rtlCol="0" anchor="ctr"/>
            <a:lstStyle/>
            <a:p>
              <a:pPr algn="ctr"/>
              <a:endParaRPr lang="es-SV" sz="900">
                <a:latin typeface="Segoe UI Light" panose="020B0502040204020203" pitchFamily="34" charset="0"/>
              </a:endParaRPr>
            </a:p>
          </p:txBody>
        </p:sp>
        <p:sp>
          <p:nvSpPr>
            <p:cNvPr id="14" name="6 Rectángulo redondeado"/>
            <p:cNvSpPr/>
            <p:nvPr/>
          </p:nvSpPr>
          <p:spPr bwMode="auto">
            <a:xfrm>
              <a:off x="21873385" y="2884701"/>
              <a:ext cx="768135" cy="8247485"/>
            </a:xfrm>
            <a:prstGeom prst="roundRect">
              <a:avLst>
                <a:gd name="adj" fmla="val 50000"/>
              </a:avLst>
            </a:prstGeom>
            <a:pattFill prst="lgConfetti">
              <a:fgClr>
                <a:schemeClr val="tx1">
                  <a:lumMod val="85000"/>
                  <a:lumOff val="15000"/>
                </a:schemeClr>
              </a:fgClr>
              <a:bgClr>
                <a:srgbClr val="302E2F"/>
              </a:bgClr>
            </a:pattFill>
            <a:ln>
              <a:noFill/>
            </a:ln>
          </p:spPr>
          <p:txBody>
            <a:bodyPr lIns="0" tIns="0" rIns="0" bIns="0" rtlCol="0" anchor="ctr"/>
            <a:lstStyle/>
            <a:p>
              <a:pPr algn="ctr"/>
              <a:endParaRPr lang="es-SV" sz="535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sp>
        <p:nvSpPr>
          <p:cNvPr id="15" name="15 Rectángulo redondeado"/>
          <p:cNvSpPr/>
          <p:nvPr/>
        </p:nvSpPr>
        <p:spPr bwMode="auto">
          <a:xfrm>
            <a:off x="6255946" y="3164703"/>
            <a:ext cx="384023" cy="2420035"/>
          </a:xfrm>
          <a:prstGeom prst="roundRect">
            <a:avLst>
              <a:gd name="adj" fmla="val 50000"/>
            </a:avLst>
          </a:prstGeom>
          <a:solidFill>
            <a:schemeClr val="accent1"/>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16" name="15 Rectángulo redondeado"/>
          <p:cNvSpPr/>
          <p:nvPr/>
        </p:nvSpPr>
        <p:spPr bwMode="auto">
          <a:xfrm>
            <a:off x="7394287" y="2322191"/>
            <a:ext cx="405917" cy="3296051"/>
          </a:xfrm>
          <a:prstGeom prst="roundRect">
            <a:avLst>
              <a:gd name="adj" fmla="val 50000"/>
            </a:avLst>
          </a:prstGeom>
          <a:solidFill>
            <a:schemeClr val="accent2"/>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17" name="15 Rectángulo redondeado"/>
          <p:cNvSpPr/>
          <p:nvPr/>
        </p:nvSpPr>
        <p:spPr bwMode="auto">
          <a:xfrm>
            <a:off x="8554522" y="3700911"/>
            <a:ext cx="405917" cy="1917378"/>
          </a:xfrm>
          <a:prstGeom prst="roundRect">
            <a:avLst>
              <a:gd name="adj" fmla="val 50000"/>
            </a:avLst>
          </a:prstGeom>
          <a:solidFill>
            <a:schemeClr val="accent3"/>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18" name="15 Rectángulo redondeado"/>
          <p:cNvSpPr/>
          <p:nvPr/>
        </p:nvSpPr>
        <p:spPr bwMode="auto">
          <a:xfrm>
            <a:off x="9714757" y="1645785"/>
            <a:ext cx="394963" cy="3972456"/>
          </a:xfrm>
          <a:prstGeom prst="roundRect">
            <a:avLst>
              <a:gd name="adj" fmla="val 50000"/>
            </a:avLst>
          </a:prstGeom>
          <a:solidFill>
            <a:schemeClr val="accent4"/>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19" name="15 Rectángulo redondeado"/>
          <p:cNvSpPr/>
          <p:nvPr/>
        </p:nvSpPr>
        <p:spPr bwMode="auto">
          <a:xfrm>
            <a:off x="10864038" y="3083091"/>
            <a:ext cx="405917" cy="2535151"/>
          </a:xfrm>
          <a:prstGeom prst="roundRect">
            <a:avLst>
              <a:gd name="adj" fmla="val 37543"/>
            </a:avLst>
          </a:prstGeom>
          <a:solidFill>
            <a:schemeClr val="accent5"/>
          </a:solidFill>
          <a:ln w="346075" cap="rnd">
            <a:noFill/>
            <a:round/>
          </a:ln>
          <a:effectLst>
            <a:innerShdw blurRad="101600" dist="38100" dir="16200000">
              <a:prstClr val="black">
                <a:alpha val="80000"/>
              </a:prstClr>
            </a:innerShdw>
          </a:effectLst>
          <a:scene3d>
            <a:camera prst="orthographicFront">
              <a:rot lat="0" lon="0" rev="0"/>
            </a:camera>
            <a:lightRig rig="soft" dir="t"/>
          </a:scene3d>
          <a:sp3d>
            <a:bevelT w="0" h="0" prst="slope"/>
          </a:sp3d>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grpSp>
        <p:nvGrpSpPr>
          <p:cNvPr id="20" name="4 Grupo"/>
          <p:cNvGrpSpPr/>
          <p:nvPr/>
        </p:nvGrpSpPr>
        <p:grpSpPr>
          <a:xfrm>
            <a:off x="5983973" y="4843596"/>
            <a:ext cx="956445" cy="947893"/>
            <a:chOff x="4519684" y="2020822"/>
            <a:chExt cx="717370" cy="710920"/>
          </a:xfrm>
        </p:grpSpPr>
        <p:sp>
          <p:nvSpPr>
            <p:cNvPr id="21" name="12 Elipse"/>
            <p:cNvSpPr/>
            <p:nvPr/>
          </p:nvSpPr>
          <p:spPr>
            <a:xfrm>
              <a:off x="4526042" y="2020822"/>
              <a:ext cx="711012" cy="710920"/>
            </a:xfrm>
            <a:prstGeom prst="ellipse">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2" name="7 Elipse"/>
            <p:cNvSpPr/>
            <p:nvPr/>
          </p:nvSpPr>
          <p:spPr>
            <a:xfrm>
              <a:off x="4602609" y="2097379"/>
              <a:ext cx="557879" cy="557807"/>
            </a:xfrm>
            <a:prstGeom prst="ellipse">
              <a:avLst/>
            </a:prstGeom>
            <a:solidFill>
              <a:schemeClr val="accent1"/>
            </a:solidFill>
            <a:ln w="3175" cap="rnd" cmpd="sng">
              <a:noFill/>
              <a:bevel/>
            </a:ln>
            <a:effectLst>
              <a:outerShdw blurRad="50800" dist="38100" dir="2700000" sx="102000" sy="102000" algn="tl" rotWithShape="0">
                <a:prstClr val="black">
                  <a:alpha val="40000"/>
                </a:prstClr>
              </a:outerShdw>
            </a:effectLst>
            <a:scene3d>
              <a:camera prst="orthographicFront">
                <a:rot lat="0" lon="0" rev="0"/>
              </a:camera>
              <a:lightRig rig="balanced" dir="t">
                <a:rot lat="0" lon="0" rev="12000000"/>
              </a:lightRig>
            </a:scene3d>
            <a:sp3d prstMaterial="metal">
              <a:bevelT w="38100" h="25400" prst="relaxedInse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17133" rIns="0" bIns="17133" rtlCol="0" anchor="ctr"/>
            <a:lstStyle/>
            <a:p>
              <a:pPr algn="ctr" defTabSz="905510"/>
              <a:r>
                <a:rPr lang="es-MX" sz="2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50</a:t>
              </a:r>
              <a:r>
                <a:rPr lang="es-MX" sz="2000" baseline="30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23" name="Oval 29"/>
            <p:cNvSpPr>
              <a:spLocks noChangeArrowheads="1"/>
            </p:cNvSpPr>
            <p:nvPr/>
          </p:nvSpPr>
          <p:spPr bwMode="auto">
            <a:xfrm rot="3031141">
              <a:off x="4906183" y="2148287"/>
              <a:ext cx="321102" cy="83324"/>
            </a:xfrm>
            <a:prstGeom prst="ellipse">
              <a:avLst/>
            </a:prstGeom>
            <a:gradFill rotWithShape="1">
              <a:gsLst>
                <a:gs pos="0">
                  <a:schemeClr val="bg1"/>
                </a:gs>
                <a:gs pos="100000">
                  <a:schemeClr val="bg1">
                    <a:alpha val="0"/>
                  </a:schemeClr>
                </a:gs>
              </a:gsLst>
              <a:path path="shape">
                <a:fillToRect l="50000" t="50000" r="50000" b="50000"/>
              </a:path>
            </a:gradFill>
            <a:ln w="9525">
              <a:noFill/>
              <a:round/>
            </a:ln>
          </p:spPr>
          <p:txBody>
            <a:bodyPr wrap="none" lIns="34282" tIns="17141" rIns="34282" bIns="17141" anchor="ctr"/>
            <a:lstStyle/>
            <a:p>
              <a:pPr defTabSz="905510"/>
              <a:endParaRPr lang="ko-KR" altLang="en-US" sz="900">
                <a:solidFill>
                  <a:prstClr val="black"/>
                </a:solidFill>
                <a:latin typeface="Open Sans Extrabold" panose="020B0906030804020204" pitchFamily="34" charset="0"/>
                <a:ea typeface="Malgun Gothic" panose="020B0503020000020004" pitchFamily="50" charset="-127"/>
                <a:cs typeface="Open Sans Extrabold" panose="020B0906030804020204" pitchFamily="34" charset="0"/>
              </a:endParaRPr>
            </a:p>
          </p:txBody>
        </p:sp>
        <p:sp>
          <p:nvSpPr>
            <p:cNvPr id="24" name="32 Elipse"/>
            <p:cNvSpPr/>
            <p:nvPr/>
          </p:nvSpPr>
          <p:spPr>
            <a:xfrm rot="18942783">
              <a:off x="4519684" y="2138985"/>
              <a:ext cx="551647" cy="301337"/>
            </a:xfrm>
            <a:custGeom>
              <a:avLst/>
              <a:gdLst/>
              <a:ahLst/>
              <a:cxnLst/>
              <a:rect l="l" t="t" r="r" b="b"/>
              <a:pathLst>
                <a:path w="1409809" h="700249">
                  <a:moveTo>
                    <a:pt x="704904" y="0"/>
                  </a:moveTo>
                  <a:cubicBezTo>
                    <a:pt x="1093080" y="0"/>
                    <a:pt x="1408014" y="313136"/>
                    <a:pt x="1409809" y="700249"/>
                  </a:cubicBezTo>
                  <a:lnTo>
                    <a:pt x="0" y="700249"/>
                  </a:lnTo>
                  <a:cubicBezTo>
                    <a:pt x="1794" y="313136"/>
                    <a:pt x="316729" y="0"/>
                    <a:pt x="704904" y="0"/>
                  </a:cubicBezTo>
                  <a:close/>
                </a:path>
              </a:pathLst>
            </a:custGeom>
            <a:gradFill flip="none" rotWithShape="1">
              <a:gsLst>
                <a:gs pos="0">
                  <a:schemeClr val="bg1">
                    <a:alpha val="0"/>
                  </a:schemeClr>
                </a:gs>
                <a:gs pos="59000">
                  <a:schemeClr val="bg1">
                    <a:alpha val="12000"/>
                  </a:schemeClr>
                </a:gs>
                <a:gs pos="100000">
                  <a:schemeClr val="bg1">
                    <a:alpha val="37000"/>
                  </a:schemeClr>
                </a:gs>
              </a:gsLst>
              <a:lin ang="21594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25" name="7 Grupo"/>
          <p:cNvGrpSpPr/>
          <p:nvPr/>
        </p:nvGrpSpPr>
        <p:grpSpPr>
          <a:xfrm>
            <a:off x="7134112" y="4843596"/>
            <a:ext cx="956445" cy="947893"/>
            <a:chOff x="5374254" y="1828614"/>
            <a:chExt cx="717370" cy="710920"/>
          </a:xfrm>
        </p:grpSpPr>
        <p:sp>
          <p:nvSpPr>
            <p:cNvPr id="26" name="12 Elipse"/>
            <p:cNvSpPr/>
            <p:nvPr/>
          </p:nvSpPr>
          <p:spPr>
            <a:xfrm>
              <a:off x="5380612" y="1828614"/>
              <a:ext cx="711012" cy="710920"/>
            </a:xfrm>
            <a:prstGeom prst="ellipse">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7" name="7 Elipse"/>
            <p:cNvSpPr/>
            <p:nvPr/>
          </p:nvSpPr>
          <p:spPr>
            <a:xfrm>
              <a:off x="5457179" y="1905171"/>
              <a:ext cx="557879" cy="557807"/>
            </a:xfrm>
            <a:prstGeom prst="ellipse">
              <a:avLst/>
            </a:prstGeom>
            <a:solidFill>
              <a:schemeClr val="accent2"/>
            </a:solidFill>
            <a:ln w="3175" cap="rnd" cmpd="sng">
              <a:noFill/>
              <a:bevel/>
            </a:ln>
            <a:effectLst>
              <a:outerShdw blurRad="50800" dist="38100" dir="2700000" sx="102000" sy="102000" algn="tl" rotWithShape="0">
                <a:prstClr val="black">
                  <a:alpha val="40000"/>
                </a:prstClr>
              </a:outerShdw>
            </a:effectLst>
            <a:scene3d>
              <a:camera prst="orthographicFront">
                <a:rot lat="0" lon="0" rev="0"/>
              </a:camera>
              <a:lightRig rig="balanced" dir="t">
                <a:rot lat="0" lon="0" rev="12000000"/>
              </a:lightRig>
            </a:scene3d>
            <a:sp3d prstMaterial="metal">
              <a:bevelT w="38100" h="25400" prst="relaxedInse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17133" rIns="0" bIns="17133" rtlCol="0" anchor="ctr"/>
            <a:lstStyle/>
            <a:p>
              <a:pPr algn="ctr" defTabSz="905510"/>
              <a:r>
                <a:rPr lang="es-MX" sz="2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es-MX" sz="2000" baseline="30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28" name="Oval 29"/>
            <p:cNvSpPr>
              <a:spLocks noChangeArrowheads="1"/>
            </p:cNvSpPr>
            <p:nvPr/>
          </p:nvSpPr>
          <p:spPr bwMode="auto">
            <a:xfrm rot="3031141">
              <a:off x="5760753" y="1956079"/>
              <a:ext cx="321102" cy="83324"/>
            </a:xfrm>
            <a:prstGeom prst="ellipse">
              <a:avLst/>
            </a:prstGeom>
            <a:gradFill rotWithShape="1">
              <a:gsLst>
                <a:gs pos="0">
                  <a:schemeClr val="bg1"/>
                </a:gs>
                <a:gs pos="100000">
                  <a:schemeClr val="bg1">
                    <a:alpha val="0"/>
                  </a:schemeClr>
                </a:gs>
              </a:gsLst>
              <a:path path="shape">
                <a:fillToRect l="50000" t="50000" r="50000" b="50000"/>
              </a:path>
            </a:gradFill>
            <a:ln w="9525">
              <a:noFill/>
              <a:round/>
            </a:ln>
          </p:spPr>
          <p:txBody>
            <a:bodyPr wrap="none" lIns="34282" tIns="17141" rIns="34282" bIns="17141" anchor="ctr"/>
            <a:lstStyle/>
            <a:p>
              <a:pPr defTabSz="905510"/>
              <a:endParaRPr lang="ko-KR" altLang="en-US" sz="900">
                <a:solidFill>
                  <a:prstClr val="black"/>
                </a:solidFill>
                <a:latin typeface="Open Sans Extrabold" panose="020B0906030804020204" pitchFamily="34" charset="0"/>
                <a:ea typeface="Malgun Gothic" panose="020B0503020000020004" pitchFamily="50" charset="-127"/>
                <a:cs typeface="Open Sans Extrabold" panose="020B0906030804020204" pitchFamily="34" charset="0"/>
              </a:endParaRPr>
            </a:p>
          </p:txBody>
        </p:sp>
        <p:sp>
          <p:nvSpPr>
            <p:cNvPr id="29" name="32 Elipse"/>
            <p:cNvSpPr/>
            <p:nvPr/>
          </p:nvSpPr>
          <p:spPr>
            <a:xfrm rot="18942783">
              <a:off x="5374254" y="1946777"/>
              <a:ext cx="551647" cy="301337"/>
            </a:xfrm>
            <a:custGeom>
              <a:avLst/>
              <a:gdLst/>
              <a:ahLst/>
              <a:cxnLst/>
              <a:rect l="l" t="t" r="r" b="b"/>
              <a:pathLst>
                <a:path w="1409809" h="700249">
                  <a:moveTo>
                    <a:pt x="704904" y="0"/>
                  </a:moveTo>
                  <a:cubicBezTo>
                    <a:pt x="1093080" y="0"/>
                    <a:pt x="1408014" y="313136"/>
                    <a:pt x="1409809" y="700249"/>
                  </a:cubicBezTo>
                  <a:lnTo>
                    <a:pt x="0" y="700249"/>
                  </a:lnTo>
                  <a:cubicBezTo>
                    <a:pt x="1794" y="313136"/>
                    <a:pt x="316729" y="0"/>
                    <a:pt x="704904" y="0"/>
                  </a:cubicBezTo>
                  <a:close/>
                </a:path>
              </a:pathLst>
            </a:custGeom>
            <a:gradFill flip="none" rotWithShape="1">
              <a:gsLst>
                <a:gs pos="0">
                  <a:schemeClr val="bg1">
                    <a:alpha val="0"/>
                  </a:schemeClr>
                </a:gs>
                <a:gs pos="59000">
                  <a:schemeClr val="bg1">
                    <a:alpha val="12000"/>
                  </a:schemeClr>
                </a:gs>
                <a:gs pos="100000">
                  <a:schemeClr val="bg1">
                    <a:alpha val="37000"/>
                  </a:schemeClr>
                </a:gs>
              </a:gsLst>
              <a:lin ang="21594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30" name="8 Grupo"/>
          <p:cNvGrpSpPr/>
          <p:nvPr/>
        </p:nvGrpSpPr>
        <p:grpSpPr>
          <a:xfrm>
            <a:off x="8284251" y="4843596"/>
            <a:ext cx="956445" cy="947893"/>
            <a:chOff x="6280236" y="2452125"/>
            <a:chExt cx="717370" cy="710920"/>
          </a:xfrm>
        </p:grpSpPr>
        <p:sp>
          <p:nvSpPr>
            <p:cNvPr id="31" name="12 Elipse"/>
            <p:cNvSpPr/>
            <p:nvPr/>
          </p:nvSpPr>
          <p:spPr>
            <a:xfrm>
              <a:off x="6286594" y="2452125"/>
              <a:ext cx="711012" cy="710920"/>
            </a:xfrm>
            <a:prstGeom prst="ellipse">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2" name="7 Elipse"/>
            <p:cNvSpPr/>
            <p:nvPr/>
          </p:nvSpPr>
          <p:spPr>
            <a:xfrm>
              <a:off x="6363161" y="2528682"/>
              <a:ext cx="557879" cy="557807"/>
            </a:xfrm>
            <a:prstGeom prst="ellipse">
              <a:avLst/>
            </a:prstGeom>
            <a:solidFill>
              <a:schemeClr val="accent3"/>
            </a:solidFill>
            <a:ln w="3175" cap="rnd" cmpd="sng">
              <a:noFill/>
              <a:bevel/>
            </a:ln>
            <a:effectLst>
              <a:outerShdw blurRad="50800" dist="38100" dir="2700000" sx="102000" sy="102000" algn="tl" rotWithShape="0">
                <a:prstClr val="black">
                  <a:alpha val="40000"/>
                </a:prstClr>
              </a:outerShdw>
            </a:effectLst>
            <a:scene3d>
              <a:camera prst="orthographicFront">
                <a:rot lat="0" lon="0" rev="0"/>
              </a:camera>
              <a:lightRig rig="balanced" dir="t">
                <a:rot lat="0" lon="0" rev="12000000"/>
              </a:lightRig>
            </a:scene3d>
            <a:sp3d prstMaterial="metal">
              <a:bevelT w="38100" h="25400" prst="relaxedInse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17133" rIns="0" bIns="17133" rtlCol="0" anchor="ctr"/>
            <a:lstStyle/>
            <a:p>
              <a:pPr algn="ctr" defTabSz="905510"/>
              <a:r>
                <a:rPr lang="es-MX" sz="2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MX" sz="2000" baseline="30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33" name="Oval 29"/>
            <p:cNvSpPr>
              <a:spLocks noChangeArrowheads="1"/>
            </p:cNvSpPr>
            <p:nvPr/>
          </p:nvSpPr>
          <p:spPr bwMode="auto">
            <a:xfrm rot="3031141">
              <a:off x="6666735" y="2579590"/>
              <a:ext cx="321102" cy="83324"/>
            </a:xfrm>
            <a:prstGeom prst="ellipse">
              <a:avLst/>
            </a:prstGeom>
            <a:gradFill rotWithShape="1">
              <a:gsLst>
                <a:gs pos="0">
                  <a:schemeClr val="bg1"/>
                </a:gs>
                <a:gs pos="100000">
                  <a:schemeClr val="bg1">
                    <a:alpha val="0"/>
                  </a:schemeClr>
                </a:gs>
              </a:gsLst>
              <a:path path="shape">
                <a:fillToRect l="50000" t="50000" r="50000" b="50000"/>
              </a:path>
            </a:gradFill>
            <a:ln w="9525">
              <a:noFill/>
              <a:round/>
            </a:ln>
          </p:spPr>
          <p:txBody>
            <a:bodyPr wrap="none" lIns="34282" tIns="17141" rIns="34282" bIns="17141" anchor="ctr"/>
            <a:lstStyle/>
            <a:p>
              <a:pPr defTabSz="905510"/>
              <a:endParaRPr lang="ko-KR" altLang="en-US" sz="900">
                <a:solidFill>
                  <a:prstClr val="black"/>
                </a:solidFill>
                <a:latin typeface="Open Sans Extrabold" panose="020B0906030804020204" pitchFamily="34" charset="0"/>
                <a:ea typeface="Malgun Gothic" panose="020B0503020000020004" pitchFamily="50" charset="-127"/>
                <a:cs typeface="Open Sans Extrabold" panose="020B0906030804020204" pitchFamily="34" charset="0"/>
              </a:endParaRPr>
            </a:p>
          </p:txBody>
        </p:sp>
        <p:sp>
          <p:nvSpPr>
            <p:cNvPr id="34" name="32 Elipse"/>
            <p:cNvSpPr/>
            <p:nvPr/>
          </p:nvSpPr>
          <p:spPr>
            <a:xfrm rot="18942783">
              <a:off x="6280236" y="2570288"/>
              <a:ext cx="551647" cy="301337"/>
            </a:xfrm>
            <a:custGeom>
              <a:avLst/>
              <a:gdLst/>
              <a:ahLst/>
              <a:cxnLst/>
              <a:rect l="l" t="t" r="r" b="b"/>
              <a:pathLst>
                <a:path w="1409809" h="700249">
                  <a:moveTo>
                    <a:pt x="704904" y="0"/>
                  </a:moveTo>
                  <a:cubicBezTo>
                    <a:pt x="1093080" y="0"/>
                    <a:pt x="1408014" y="313136"/>
                    <a:pt x="1409809" y="700249"/>
                  </a:cubicBezTo>
                  <a:lnTo>
                    <a:pt x="0" y="700249"/>
                  </a:lnTo>
                  <a:cubicBezTo>
                    <a:pt x="1794" y="313136"/>
                    <a:pt x="316729" y="0"/>
                    <a:pt x="704904" y="0"/>
                  </a:cubicBezTo>
                  <a:close/>
                </a:path>
              </a:pathLst>
            </a:custGeom>
            <a:gradFill flip="none" rotWithShape="1">
              <a:gsLst>
                <a:gs pos="0">
                  <a:schemeClr val="bg1">
                    <a:alpha val="0"/>
                  </a:schemeClr>
                </a:gs>
                <a:gs pos="59000">
                  <a:schemeClr val="bg1">
                    <a:alpha val="12000"/>
                  </a:schemeClr>
                </a:gs>
                <a:gs pos="100000">
                  <a:schemeClr val="bg1">
                    <a:alpha val="37000"/>
                  </a:schemeClr>
                </a:gs>
              </a:gsLst>
              <a:lin ang="21594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35" name="9 Grupo"/>
          <p:cNvGrpSpPr/>
          <p:nvPr/>
        </p:nvGrpSpPr>
        <p:grpSpPr>
          <a:xfrm>
            <a:off x="9434391" y="4843596"/>
            <a:ext cx="956445" cy="947893"/>
            <a:chOff x="7081203" y="1092807"/>
            <a:chExt cx="717370" cy="710920"/>
          </a:xfrm>
        </p:grpSpPr>
        <p:sp>
          <p:nvSpPr>
            <p:cNvPr id="36" name="12 Elipse"/>
            <p:cNvSpPr/>
            <p:nvPr/>
          </p:nvSpPr>
          <p:spPr>
            <a:xfrm>
              <a:off x="7087561" y="1092807"/>
              <a:ext cx="711012" cy="710920"/>
            </a:xfrm>
            <a:prstGeom prst="ellipse">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7" name="7 Elipse"/>
            <p:cNvSpPr/>
            <p:nvPr/>
          </p:nvSpPr>
          <p:spPr>
            <a:xfrm>
              <a:off x="7164128" y="1169364"/>
              <a:ext cx="557879" cy="557807"/>
            </a:xfrm>
            <a:prstGeom prst="ellipse">
              <a:avLst/>
            </a:prstGeom>
            <a:solidFill>
              <a:schemeClr val="accent4"/>
            </a:solidFill>
            <a:ln w="3175" cap="rnd" cmpd="sng">
              <a:noFill/>
              <a:bevel/>
            </a:ln>
            <a:effectLst>
              <a:outerShdw blurRad="50800" dist="38100" dir="2700000" sx="102000" sy="102000" algn="tl" rotWithShape="0">
                <a:prstClr val="black">
                  <a:alpha val="40000"/>
                </a:prstClr>
              </a:outerShdw>
            </a:effectLst>
            <a:scene3d>
              <a:camera prst="orthographicFront">
                <a:rot lat="0" lon="0" rev="0"/>
              </a:camera>
              <a:lightRig rig="balanced" dir="t">
                <a:rot lat="0" lon="0" rev="12000000"/>
              </a:lightRig>
            </a:scene3d>
            <a:sp3d prstMaterial="metal">
              <a:bevelT w="38100" h="25400" prst="relaxedInse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17133" rIns="0" bIns="17133" rtlCol="0" anchor="ctr"/>
            <a:lstStyle/>
            <a:p>
              <a:pPr algn="ctr" defTabSz="905510"/>
              <a:r>
                <a:rPr lang="es-MX" sz="2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95</a:t>
              </a:r>
              <a:r>
                <a:rPr lang="es-MX" sz="2000" baseline="30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38" name="Oval 29"/>
            <p:cNvSpPr>
              <a:spLocks noChangeArrowheads="1"/>
            </p:cNvSpPr>
            <p:nvPr/>
          </p:nvSpPr>
          <p:spPr bwMode="auto">
            <a:xfrm rot="3031141">
              <a:off x="7467702" y="1220272"/>
              <a:ext cx="321102" cy="83324"/>
            </a:xfrm>
            <a:prstGeom prst="ellipse">
              <a:avLst/>
            </a:prstGeom>
            <a:gradFill rotWithShape="1">
              <a:gsLst>
                <a:gs pos="0">
                  <a:schemeClr val="bg1"/>
                </a:gs>
                <a:gs pos="100000">
                  <a:schemeClr val="bg1">
                    <a:alpha val="0"/>
                  </a:schemeClr>
                </a:gs>
              </a:gsLst>
              <a:path path="shape">
                <a:fillToRect l="50000" t="50000" r="50000" b="50000"/>
              </a:path>
            </a:gradFill>
            <a:ln w="9525">
              <a:noFill/>
              <a:round/>
            </a:ln>
          </p:spPr>
          <p:txBody>
            <a:bodyPr wrap="none" lIns="34282" tIns="17141" rIns="34282" bIns="17141" anchor="ctr"/>
            <a:lstStyle/>
            <a:p>
              <a:pPr defTabSz="905510"/>
              <a:endParaRPr lang="ko-KR" altLang="en-US" sz="900">
                <a:solidFill>
                  <a:prstClr val="black"/>
                </a:solidFill>
                <a:latin typeface="Open Sans Extrabold" panose="020B0906030804020204" pitchFamily="34" charset="0"/>
                <a:ea typeface="Malgun Gothic" panose="020B0503020000020004" pitchFamily="50" charset="-127"/>
                <a:cs typeface="Open Sans Extrabold" panose="020B0906030804020204" pitchFamily="34" charset="0"/>
              </a:endParaRPr>
            </a:p>
          </p:txBody>
        </p:sp>
        <p:sp>
          <p:nvSpPr>
            <p:cNvPr id="39" name="32 Elipse"/>
            <p:cNvSpPr/>
            <p:nvPr/>
          </p:nvSpPr>
          <p:spPr>
            <a:xfrm rot="18942783">
              <a:off x="7081203" y="1210970"/>
              <a:ext cx="551647" cy="301337"/>
            </a:xfrm>
            <a:custGeom>
              <a:avLst/>
              <a:gdLst/>
              <a:ahLst/>
              <a:cxnLst/>
              <a:rect l="l" t="t" r="r" b="b"/>
              <a:pathLst>
                <a:path w="1409809" h="700249">
                  <a:moveTo>
                    <a:pt x="704904" y="0"/>
                  </a:moveTo>
                  <a:cubicBezTo>
                    <a:pt x="1093080" y="0"/>
                    <a:pt x="1408014" y="313136"/>
                    <a:pt x="1409809" y="700249"/>
                  </a:cubicBezTo>
                  <a:lnTo>
                    <a:pt x="0" y="700249"/>
                  </a:lnTo>
                  <a:cubicBezTo>
                    <a:pt x="1794" y="313136"/>
                    <a:pt x="316729" y="0"/>
                    <a:pt x="704904" y="0"/>
                  </a:cubicBezTo>
                  <a:close/>
                </a:path>
              </a:pathLst>
            </a:custGeom>
            <a:gradFill flip="none" rotWithShape="1">
              <a:gsLst>
                <a:gs pos="0">
                  <a:schemeClr val="bg1">
                    <a:alpha val="0"/>
                  </a:schemeClr>
                </a:gs>
                <a:gs pos="59000">
                  <a:schemeClr val="bg1">
                    <a:alpha val="12000"/>
                  </a:schemeClr>
                </a:gs>
                <a:gs pos="100000">
                  <a:schemeClr val="bg1">
                    <a:alpha val="37000"/>
                  </a:schemeClr>
                </a:gs>
              </a:gsLst>
              <a:lin ang="21594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40" name="10 Grupo"/>
          <p:cNvGrpSpPr/>
          <p:nvPr/>
        </p:nvGrpSpPr>
        <p:grpSpPr>
          <a:xfrm>
            <a:off x="10584530" y="4843596"/>
            <a:ext cx="956445" cy="947893"/>
            <a:chOff x="7984136" y="2017627"/>
            <a:chExt cx="717370" cy="710920"/>
          </a:xfrm>
        </p:grpSpPr>
        <p:sp>
          <p:nvSpPr>
            <p:cNvPr id="41" name="12 Elipse"/>
            <p:cNvSpPr/>
            <p:nvPr/>
          </p:nvSpPr>
          <p:spPr>
            <a:xfrm>
              <a:off x="7990494" y="2017627"/>
              <a:ext cx="711012" cy="710920"/>
            </a:xfrm>
            <a:prstGeom prst="ellipse">
              <a:avLst/>
            </a:prstGeom>
            <a:gradFill flip="none" rotWithShape="1">
              <a:gsLst>
                <a:gs pos="16000">
                  <a:schemeClr val="bg1">
                    <a:alpha val="58000"/>
                  </a:schemeClr>
                </a:gs>
                <a:gs pos="27000">
                  <a:schemeClr val="bg1">
                    <a:lumMod val="100000"/>
                    <a:alpha val="10000"/>
                  </a:schemeClr>
                </a:gs>
                <a:gs pos="82000">
                  <a:schemeClr val="bg1">
                    <a:alpha val="21000"/>
                  </a:schemeClr>
                </a:gs>
              </a:gsLst>
              <a:lin ang="8100000" scaled="1"/>
              <a:tileRect/>
            </a:gradFill>
            <a:ln w="3175" cap="rnd" cmpd="sng">
              <a:noFill/>
              <a:bevel/>
            </a:ln>
            <a:effectLst>
              <a:outerShdw blurRad="50800" dist="38100" dir="2700000" algn="tl" rotWithShape="0">
                <a:prstClr val="black">
                  <a:alpha val="40000"/>
                </a:prstClr>
              </a:outerShdw>
            </a:effectLst>
            <a:scene3d>
              <a:camera prst="orthographicFront">
                <a:rot lat="0" lon="0" rev="0"/>
              </a:camera>
              <a:lightRig rig="flood" dir="t">
                <a:rot lat="0" lon="0" rev="6600000"/>
              </a:lightRig>
            </a:scene3d>
            <a:sp3d prstMaterial="powder">
              <a:bevelT w="508000" h="57150"/>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2" name="7 Elipse"/>
            <p:cNvSpPr/>
            <p:nvPr/>
          </p:nvSpPr>
          <p:spPr>
            <a:xfrm>
              <a:off x="8067061" y="2094184"/>
              <a:ext cx="557879" cy="557807"/>
            </a:xfrm>
            <a:prstGeom prst="ellipse">
              <a:avLst/>
            </a:prstGeom>
            <a:solidFill>
              <a:schemeClr val="accent5"/>
            </a:solidFill>
            <a:ln w="3175" cap="rnd" cmpd="sng">
              <a:noFill/>
              <a:bevel/>
            </a:ln>
            <a:effectLst>
              <a:outerShdw blurRad="50800" dist="38100" dir="2700000" sx="102000" sy="102000" algn="tl" rotWithShape="0">
                <a:prstClr val="black">
                  <a:alpha val="40000"/>
                </a:prstClr>
              </a:outerShdw>
            </a:effectLst>
            <a:scene3d>
              <a:camera prst="orthographicFront">
                <a:rot lat="0" lon="0" rev="0"/>
              </a:camera>
              <a:lightRig rig="balanced" dir="t">
                <a:rot lat="0" lon="0" rev="12000000"/>
              </a:lightRig>
            </a:scene3d>
            <a:sp3d prstMaterial="metal">
              <a:bevelT w="38100" h="25400" prst="relaxedInse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17133" rIns="0" bIns="17133" rtlCol="0" anchor="ctr"/>
            <a:lstStyle/>
            <a:p>
              <a:pPr algn="ctr" defTabSz="905510"/>
              <a:r>
                <a:rPr lang="es-MX" sz="2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55</a:t>
              </a:r>
              <a:r>
                <a:rPr lang="es-MX" sz="2000" baseline="30000" dirty="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43" name="Oval 29"/>
            <p:cNvSpPr>
              <a:spLocks noChangeArrowheads="1"/>
            </p:cNvSpPr>
            <p:nvPr/>
          </p:nvSpPr>
          <p:spPr bwMode="auto">
            <a:xfrm rot="3031141">
              <a:off x="8370635" y="2145092"/>
              <a:ext cx="321102" cy="83324"/>
            </a:xfrm>
            <a:prstGeom prst="ellipse">
              <a:avLst/>
            </a:prstGeom>
            <a:gradFill rotWithShape="1">
              <a:gsLst>
                <a:gs pos="0">
                  <a:schemeClr val="bg1"/>
                </a:gs>
                <a:gs pos="100000">
                  <a:schemeClr val="bg1">
                    <a:alpha val="0"/>
                  </a:schemeClr>
                </a:gs>
              </a:gsLst>
              <a:path path="shape">
                <a:fillToRect l="50000" t="50000" r="50000" b="50000"/>
              </a:path>
            </a:gradFill>
            <a:ln w="9525">
              <a:noFill/>
              <a:round/>
            </a:ln>
          </p:spPr>
          <p:txBody>
            <a:bodyPr wrap="none" lIns="34282" tIns="17141" rIns="34282" bIns="17141" anchor="ctr"/>
            <a:lstStyle/>
            <a:p>
              <a:pPr defTabSz="905510"/>
              <a:endParaRPr lang="ko-KR" altLang="en-US" sz="900">
                <a:solidFill>
                  <a:prstClr val="black"/>
                </a:solidFill>
                <a:latin typeface="Open Sans Extrabold" panose="020B0906030804020204" pitchFamily="34" charset="0"/>
                <a:ea typeface="Malgun Gothic" panose="020B0503020000020004" pitchFamily="50" charset="-127"/>
                <a:cs typeface="Open Sans Extrabold" panose="020B0906030804020204" pitchFamily="34" charset="0"/>
              </a:endParaRPr>
            </a:p>
          </p:txBody>
        </p:sp>
        <p:sp>
          <p:nvSpPr>
            <p:cNvPr id="44" name="32 Elipse"/>
            <p:cNvSpPr/>
            <p:nvPr/>
          </p:nvSpPr>
          <p:spPr>
            <a:xfrm rot="18942783">
              <a:off x="7984136" y="2135790"/>
              <a:ext cx="551647" cy="301337"/>
            </a:xfrm>
            <a:custGeom>
              <a:avLst/>
              <a:gdLst/>
              <a:ahLst/>
              <a:cxnLst/>
              <a:rect l="l" t="t" r="r" b="b"/>
              <a:pathLst>
                <a:path w="1409809" h="700249">
                  <a:moveTo>
                    <a:pt x="704904" y="0"/>
                  </a:moveTo>
                  <a:cubicBezTo>
                    <a:pt x="1093080" y="0"/>
                    <a:pt x="1408014" y="313136"/>
                    <a:pt x="1409809" y="700249"/>
                  </a:cubicBezTo>
                  <a:lnTo>
                    <a:pt x="0" y="700249"/>
                  </a:lnTo>
                  <a:cubicBezTo>
                    <a:pt x="1794" y="313136"/>
                    <a:pt x="316729" y="0"/>
                    <a:pt x="704904" y="0"/>
                  </a:cubicBezTo>
                  <a:close/>
                </a:path>
              </a:pathLst>
            </a:custGeom>
            <a:gradFill flip="none" rotWithShape="1">
              <a:gsLst>
                <a:gs pos="0">
                  <a:schemeClr val="bg1">
                    <a:alpha val="0"/>
                  </a:schemeClr>
                </a:gs>
                <a:gs pos="59000">
                  <a:schemeClr val="bg1">
                    <a:alpha val="12000"/>
                  </a:schemeClr>
                </a:gs>
                <a:gs pos="100000">
                  <a:schemeClr val="bg1">
                    <a:alpha val="37000"/>
                  </a:schemeClr>
                </a:gs>
              </a:gsLst>
              <a:lin ang="21594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34264" tIns="17133" rIns="34264" bIns="17133" rtlCol="0" anchor="ctr"/>
            <a:lstStyle/>
            <a:p>
              <a:pPr algn="ctr" defTabSz="905510"/>
              <a:endParaRPr lang="es-MX" sz="900">
                <a:solidFill>
                  <a:prstClr val="whit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63" name="Textbox 1"/>
          <p:cNvSpPr/>
          <p:nvPr/>
        </p:nvSpPr>
        <p:spPr>
          <a:xfrm>
            <a:off x="571743" y="1291510"/>
            <a:ext cx="5336313" cy="1984282"/>
          </a:xfrm>
          <a:prstGeom prst="rect">
            <a:avLst/>
          </a:prstGeom>
        </p:spPr>
        <p:txBody>
          <a:bodyPr wrap="square" lIns="121052" tIns="60526" rIns="121052" bIns="60526">
            <a:spAutoFit/>
          </a:bodyPr>
          <a:lstStyle/>
          <a:p>
            <a:pPr>
              <a:lnSpc>
                <a:spcPct val="125000"/>
              </a:lnSpc>
              <a:spcAft>
                <a:spcPts val="600"/>
              </a:spcAft>
            </a:pPr>
            <a:r>
              <a:rPr lang="es-MX"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Lorem ipsum dolor sit </a:t>
            </a:r>
            <a:r>
              <a:rPr lang="es-MX" sz="1200" dirty="0" err="1">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amec</a:t>
            </a:r>
            <a:endParaRPr lang="es-MX"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a:p>
            <a:pPr algn="just">
              <a:lnSpc>
                <a:spcPct val="120000"/>
              </a:lnSpc>
              <a:spcAft>
                <a:spcPts val="600"/>
              </a:spcAft>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64" name="4 Elipse"/>
          <p:cNvSpPr>
            <a:spLocks noChangeAspect="1"/>
          </p:cNvSpPr>
          <p:nvPr/>
        </p:nvSpPr>
        <p:spPr bwMode="auto">
          <a:xfrm>
            <a:off x="763525" y="3496500"/>
            <a:ext cx="355777" cy="355777"/>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s-MX"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8 Rectángulo"/>
          <p:cNvSpPr/>
          <p:nvPr/>
        </p:nvSpPr>
        <p:spPr>
          <a:xfrm>
            <a:off x="1293384" y="3497437"/>
            <a:ext cx="4018808" cy="400110"/>
          </a:xfrm>
          <a:prstGeom prst="rect">
            <a:avLst/>
          </a:prstGeom>
          <a:noFill/>
        </p:spPr>
        <p:txBody>
          <a:bodyPr wrap="square">
            <a:spAutoFit/>
          </a:bodyPr>
          <a:lstStyle/>
          <a:p>
            <a:pPr indent="-276860" algn="just" defTabSz="906145">
              <a:spcAft>
                <a:spcPts val="600"/>
              </a:spcAft>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a:t>
            </a:r>
            <a:endParaRPr lang="es-SV" sz="1000" dirty="0">
              <a:solidFill>
                <a:schemeClr val="bg2"/>
              </a:solidFill>
              <a:latin typeface="Source Sans Pro" panose="020B0503030403020204" pitchFamily="34" charset="0"/>
            </a:endParaRPr>
          </a:p>
        </p:txBody>
      </p:sp>
      <p:sp>
        <p:nvSpPr>
          <p:cNvPr id="66" name="27 Elipse"/>
          <p:cNvSpPr>
            <a:spLocks noChangeAspect="1"/>
          </p:cNvSpPr>
          <p:nvPr/>
        </p:nvSpPr>
        <p:spPr bwMode="auto">
          <a:xfrm>
            <a:off x="763525" y="3957196"/>
            <a:ext cx="355777" cy="355777"/>
          </a:xfrm>
          <a:prstGeom prst="roundRect">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s-MX"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7" name="28 Rectángulo"/>
          <p:cNvSpPr/>
          <p:nvPr/>
        </p:nvSpPr>
        <p:spPr>
          <a:xfrm>
            <a:off x="1293384" y="3958134"/>
            <a:ext cx="4018808" cy="400110"/>
          </a:xfrm>
          <a:prstGeom prst="rect">
            <a:avLst/>
          </a:prstGeom>
          <a:noFill/>
        </p:spPr>
        <p:txBody>
          <a:bodyPr wrap="square">
            <a:spAutoFit/>
          </a:bodyPr>
          <a:lstStyle/>
          <a:p>
            <a:pPr indent="-276860" algn="just" defTabSz="906145">
              <a:spcAft>
                <a:spcPts val="600"/>
              </a:spcAft>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a:t>
            </a:r>
            <a:endParaRPr lang="es-SV" sz="1000" dirty="0">
              <a:solidFill>
                <a:schemeClr val="bg2"/>
              </a:solidFill>
              <a:latin typeface="Source Sans Pro" panose="020B0503030403020204" pitchFamily="34" charset="0"/>
            </a:endParaRPr>
          </a:p>
        </p:txBody>
      </p:sp>
      <p:sp>
        <p:nvSpPr>
          <p:cNvPr id="68" name="29 Elipse"/>
          <p:cNvSpPr>
            <a:spLocks noChangeAspect="1"/>
          </p:cNvSpPr>
          <p:nvPr/>
        </p:nvSpPr>
        <p:spPr bwMode="auto">
          <a:xfrm>
            <a:off x="763525" y="4417892"/>
            <a:ext cx="355777" cy="355777"/>
          </a:xfrm>
          <a:prstGeom prst="roundRect">
            <a:avLst/>
          </a:prstGeom>
          <a:noFill/>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s-MX"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30 Rectángulo"/>
          <p:cNvSpPr/>
          <p:nvPr/>
        </p:nvSpPr>
        <p:spPr>
          <a:xfrm>
            <a:off x="1293384" y="4418830"/>
            <a:ext cx="4018808" cy="400110"/>
          </a:xfrm>
          <a:prstGeom prst="rect">
            <a:avLst/>
          </a:prstGeom>
          <a:noFill/>
        </p:spPr>
        <p:txBody>
          <a:bodyPr wrap="square">
            <a:spAutoFit/>
          </a:bodyPr>
          <a:lstStyle/>
          <a:p>
            <a:pPr indent="-276860" algn="just" defTabSz="906145">
              <a:spcAft>
                <a:spcPts val="600"/>
              </a:spcAft>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a:t>
            </a:r>
            <a:endParaRPr lang="es-SV" sz="1000" dirty="0">
              <a:solidFill>
                <a:schemeClr val="bg2"/>
              </a:solidFill>
              <a:latin typeface="Source Sans Pro" panose="020B0503030403020204" pitchFamily="34" charset="0"/>
            </a:endParaRPr>
          </a:p>
        </p:txBody>
      </p:sp>
      <p:sp>
        <p:nvSpPr>
          <p:cNvPr id="70" name="29 Elipse"/>
          <p:cNvSpPr>
            <a:spLocks noChangeAspect="1"/>
          </p:cNvSpPr>
          <p:nvPr/>
        </p:nvSpPr>
        <p:spPr bwMode="auto">
          <a:xfrm>
            <a:off x="763525" y="4878589"/>
            <a:ext cx="355777" cy="355777"/>
          </a:xfrm>
          <a:prstGeom prst="roundRect">
            <a:avLst/>
          </a:prstGeom>
          <a:noFill/>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a:r>
              <a:rPr lang="es-MX"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1" name="30 Rectángulo"/>
          <p:cNvSpPr/>
          <p:nvPr/>
        </p:nvSpPr>
        <p:spPr>
          <a:xfrm>
            <a:off x="1293384" y="4879526"/>
            <a:ext cx="4018808" cy="400110"/>
          </a:xfrm>
          <a:prstGeom prst="rect">
            <a:avLst/>
          </a:prstGeom>
          <a:noFill/>
        </p:spPr>
        <p:txBody>
          <a:bodyPr wrap="square">
            <a:spAutoFit/>
          </a:bodyPr>
          <a:lstStyle/>
          <a:p>
            <a:pPr indent="-276860" algn="just" defTabSz="906145">
              <a:spcAft>
                <a:spcPts val="600"/>
              </a:spcAft>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a:t>
            </a:r>
            <a:endParaRPr lang="es-SV" sz="1000" dirty="0">
              <a:solidFill>
                <a:schemeClr val="bg2"/>
              </a:solidFill>
              <a:latin typeface="Source Sans Pro" panose="020B0503030403020204" pitchFamily="34" charset="0"/>
            </a:endParaRPr>
          </a:p>
        </p:txBody>
      </p:sp>
      <p:sp>
        <p:nvSpPr>
          <p:cNvPr id="72" name="29 Elipse"/>
          <p:cNvSpPr>
            <a:spLocks noChangeAspect="1"/>
          </p:cNvSpPr>
          <p:nvPr/>
        </p:nvSpPr>
        <p:spPr bwMode="auto">
          <a:xfrm>
            <a:off x="763525" y="5339285"/>
            <a:ext cx="355777" cy="355777"/>
          </a:xfrm>
          <a:prstGeom prst="roundRect">
            <a:avLst/>
          </a:prstGeom>
          <a:noFill/>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s-MX"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SV"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3" name="30 Rectángulo"/>
          <p:cNvSpPr/>
          <p:nvPr/>
        </p:nvSpPr>
        <p:spPr>
          <a:xfrm>
            <a:off x="1293384" y="5340222"/>
            <a:ext cx="4018808" cy="400110"/>
          </a:xfrm>
          <a:prstGeom prst="rect">
            <a:avLst/>
          </a:prstGeom>
          <a:noFill/>
        </p:spPr>
        <p:txBody>
          <a:bodyPr wrap="square">
            <a:spAutoFit/>
          </a:bodyPr>
          <a:lstStyle/>
          <a:p>
            <a:pPr indent="-276860" algn="just" defTabSz="906145">
              <a:spcAft>
                <a:spcPts val="600"/>
              </a:spcAft>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a:t>
            </a:r>
            <a:endParaRPr lang="es-SV" sz="1000" dirty="0">
              <a:solidFill>
                <a:schemeClr val="bg2"/>
              </a:solidFill>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500"/>
                                        <p:tgtEl>
                                          <p:spTgt spid="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750"/>
                                        <p:tgtEl>
                                          <p:spTgt spid="15"/>
                                        </p:tgtEl>
                                      </p:cBhvr>
                                    </p:animEffect>
                                  </p:childTnLst>
                                </p:cTn>
                              </p:par>
                              <p:par>
                                <p:cTn id="72" presetID="64" presetClass="path" presetSubtype="0" decel="100000" fill="hold" nodeType="withEffect">
                                  <p:stCondLst>
                                    <p:cond delay="0"/>
                                  </p:stCondLst>
                                  <p:childTnLst>
                                    <p:animMotion origin="layout" path="M 6.11939E-7 4.44509E-6 L 6.11939E-7 -0.31455 " pathEditMode="relative" rAng="0" ptsTypes="AA">
                                      <p:cBhvr>
                                        <p:cTn id="73" dur="1250" fill="hold"/>
                                        <p:tgtEl>
                                          <p:spTgt spid="20"/>
                                        </p:tgtEl>
                                        <p:attrNameLst>
                                          <p:attrName>ppt_x</p:attrName>
                                          <p:attrName>ppt_y</p:attrName>
                                        </p:attrNameLst>
                                      </p:cBhvr>
                                      <p:rCtr x="0" y="-15727"/>
                                    </p:animMotion>
                                  </p:childTnLst>
                                </p:cTn>
                              </p:par>
                              <p:par>
                                <p:cTn id="74" presetID="22" presetClass="entr" presetSubtype="4"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750"/>
                                        <p:tgtEl>
                                          <p:spTgt spid="16"/>
                                        </p:tgtEl>
                                      </p:cBhvr>
                                    </p:animEffect>
                                  </p:childTnLst>
                                </p:cTn>
                              </p:par>
                              <p:par>
                                <p:cTn id="77" presetID="64" presetClass="path" presetSubtype="0" decel="100000" fill="hold" nodeType="withEffect">
                                  <p:stCondLst>
                                    <p:cond delay="0"/>
                                  </p:stCondLst>
                                  <p:childTnLst>
                                    <p:animMotion origin="layout" path="M 4.41312E-6 4.44509E-6 L 4.41312E-6 -0.44046 " pathEditMode="relative" rAng="0" ptsTypes="AA">
                                      <p:cBhvr>
                                        <p:cTn id="78" dur="1250" fill="hold"/>
                                        <p:tgtEl>
                                          <p:spTgt spid="25"/>
                                        </p:tgtEl>
                                        <p:attrNameLst>
                                          <p:attrName>ppt_x</p:attrName>
                                          <p:attrName>ppt_y</p:attrName>
                                        </p:attrNameLst>
                                      </p:cBhvr>
                                      <p:rCtr x="0" y="-22023"/>
                                    </p:animMotion>
                                  </p:childTnLst>
                                </p:cTn>
                              </p:par>
                              <p:par>
                                <p:cTn id="79" presetID="2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750"/>
                                        <p:tgtEl>
                                          <p:spTgt spid="17"/>
                                        </p:tgtEl>
                                      </p:cBhvr>
                                    </p:animEffect>
                                  </p:childTnLst>
                                </p:cTn>
                              </p:par>
                              <p:par>
                                <p:cTn id="82" presetID="64" presetClass="path" presetSubtype="0" decel="100000" fill="hold" nodeType="withEffect">
                                  <p:stCondLst>
                                    <p:cond delay="0"/>
                                  </p:stCondLst>
                                  <p:childTnLst>
                                    <p:animMotion origin="layout" path="M -2.57796E-6 4.44509E-6 L -2.57796E-6 -0.23053 " pathEditMode="relative" rAng="0" ptsTypes="AA">
                                      <p:cBhvr>
                                        <p:cTn id="83" dur="1250" fill="hold"/>
                                        <p:tgtEl>
                                          <p:spTgt spid="30"/>
                                        </p:tgtEl>
                                        <p:attrNameLst>
                                          <p:attrName>ppt_x</p:attrName>
                                          <p:attrName>ppt_y</p:attrName>
                                        </p:attrNameLst>
                                      </p:cBhvr>
                                      <p:rCtr x="0" y="-11526"/>
                                    </p:animMotion>
                                  </p:childTnLst>
                                </p:cTn>
                              </p:par>
                              <p:par>
                                <p:cTn id="84" presetID="22" presetClass="entr" presetSubtype="4"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750"/>
                                        <p:tgtEl>
                                          <p:spTgt spid="18"/>
                                        </p:tgtEl>
                                      </p:cBhvr>
                                    </p:animEffect>
                                  </p:childTnLst>
                                </p:cTn>
                              </p:par>
                              <p:par>
                                <p:cTn id="87" presetID="64" presetClass="path" presetSubtype="0" decel="100000" fill="hold" nodeType="withEffect">
                                  <p:stCondLst>
                                    <p:cond delay="0"/>
                                  </p:stCondLst>
                                  <p:childTnLst>
                                    <p:animMotion origin="layout" path="M -9.82358E-7 4.44509E-6 L -9.82358E-7 -0.5386 " pathEditMode="relative" rAng="0" ptsTypes="AA">
                                      <p:cBhvr>
                                        <p:cTn id="88" dur="1250" fill="hold"/>
                                        <p:tgtEl>
                                          <p:spTgt spid="35"/>
                                        </p:tgtEl>
                                        <p:attrNameLst>
                                          <p:attrName>ppt_x</p:attrName>
                                          <p:attrName>ppt_y</p:attrName>
                                        </p:attrNameLst>
                                      </p:cBhvr>
                                      <p:rCtr x="0" y="-26930"/>
                                    </p:animMotion>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750"/>
                                        <p:tgtEl>
                                          <p:spTgt spid="19"/>
                                        </p:tgtEl>
                                      </p:cBhvr>
                                    </p:animEffect>
                                  </p:childTnLst>
                                </p:cTn>
                              </p:par>
                              <p:par>
                                <p:cTn id="92" presetID="64" presetClass="path" presetSubtype="0" decel="100000" fill="hold" nodeType="withEffect">
                                  <p:stCondLst>
                                    <p:cond delay="0"/>
                                  </p:stCondLst>
                                  <p:childTnLst>
                                    <p:animMotion origin="layout" path="M -3.67294E-6 4.44509E-6 L -3.67294E-6 -0.31455 " pathEditMode="relative" rAng="0" ptsTypes="AA">
                                      <p:cBhvr>
                                        <p:cTn id="93" dur="1250" fill="hold"/>
                                        <p:tgtEl>
                                          <p:spTgt spid="40"/>
                                        </p:tgtEl>
                                        <p:attrNameLst>
                                          <p:attrName>ppt_x</p:attrName>
                                          <p:attrName>ppt_y</p:attrName>
                                        </p:attrNameLst>
                                      </p:cBhvr>
                                      <p:rCtr x="0" y="-15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63" grpId="0"/>
      <p:bldP spid="64" grpId="0" animBg="1"/>
      <p:bldP spid="65" grpId="0"/>
      <p:bldP spid="66" grpId="0" animBg="1"/>
      <p:bldP spid="67" grpId="0"/>
      <p:bldP spid="68" grpId="0" animBg="1"/>
      <p:bldP spid="69" grpId="0"/>
      <p:bldP spid="70" grpId="0" animBg="1"/>
      <p:bldP spid="71" grpId="0"/>
      <p:bldP spid="72" grpId="0" animBg="1"/>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
          <p:cNvSpPr>
            <a:spLocks noChangeAspect="1" noEditPoints="1"/>
          </p:cNvSpPr>
          <p:nvPr/>
        </p:nvSpPr>
        <p:spPr bwMode="auto">
          <a:xfrm>
            <a:off x="679189" y="3929140"/>
            <a:ext cx="500758" cy="496104"/>
          </a:xfrm>
          <a:custGeom>
            <a:avLst/>
            <a:gdLst>
              <a:gd name="T0" fmla="*/ 535 w 3226"/>
              <a:gd name="T1" fmla="*/ 2330 h 3197"/>
              <a:gd name="T2" fmla="*/ 320 w 3226"/>
              <a:gd name="T3" fmla="*/ 2457 h 3197"/>
              <a:gd name="T4" fmla="*/ 209 w 3226"/>
              <a:gd name="T5" fmla="*/ 2637 h 3197"/>
              <a:gd name="T6" fmla="*/ 233 w 3226"/>
              <a:gd name="T7" fmla="*/ 2826 h 3197"/>
              <a:gd name="T8" fmla="*/ 373 w 3226"/>
              <a:gd name="T9" fmla="*/ 2952 h 3197"/>
              <a:gd name="T10" fmla="*/ 584 w 3226"/>
              <a:gd name="T11" fmla="*/ 2997 h 3197"/>
              <a:gd name="T12" fmla="*/ 826 w 3226"/>
              <a:gd name="T13" fmla="*/ 2947 h 3197"/>
              <a:gd name="T14" fmla="*/ 1023 w 3226"/>
              <a:gd name="T15" fmla="*/ 2806 h 3197"/>
              <a:gd name="T16" fmla="*/ 1107 w 3226"/>
              <a:gd name="T17" fmla="*/ 2619 h 3197"/>
              <a:gd name="T18" fmla="*/ 1057 w 3226"/>
              <a:gd name="T19" fmla="*/ 2438 h 3197"/>
              <a:gd name="T20" fmla="*/ 899 w 3226"/>
              <a:gd name="T21" fmla="*/ 2327 h 3197"/>
              <a:gd name="T22" fmla="*/ 2639 w 3226"/>
              <a:gd name="T23" fmla="*/ 1999 h 3197"/>
              <a:gd name="T24" fmla="*/ 2396 w 3226"/>
              <a:gd name="T25" fmla="*/ 2049 h 3197"/>
              <a:gd name="T26" fmla="*/ 2199 w 3226"/>
              <a:gd name="T27" fmla="*/ 2190 h 3197"/>
              <a:gd name="T28" fmla="*/ 2115 w 3226"/>
              <a:gd name="T29" fmla="*/ 2377 h 3197"/>
              <a:gd name="T30" fmla="*/ 2165 w 3226"/>
              <a:gd name="T31" fmla="*/ 2558 h 3197"/>
              <a:gd name="T32" fmla="*/ 2323 w 3226"/>
              <a:gd name="T33" fmla="*/ 2669 h 3197"/>
              <a:gd name="T34" fmla="*/ 2543 w 3226"/>
              <a:gd name="T35" fmla="*/ 2696 h 3197"/>
              <a:gd name="T36" fmla="*/ 2784 w 3226"/>
              <a:gd name="T37" fmla="*/ 2625 h 3197"/>
              <a:gd name="T38" fmla="*/ 2961 w 3226"/>
              <a:gd name="T39" fmla="*/ 2471 h 3197"/>
              <a:gd name="T40" fmla="*/ 3020 w 3226"/>
              <a:gd name="T41" fmla="*/ 2281 h 3197"/>
              <a:gd name="T42" fmla="*/ 2945 w 3226"/>
              <a:gd name="T43" fmla="*/ 2110 h 3197"/>
              <a:gd name="T44" fmla="*/ 2771 w 3226"/>
              <a:gd name="T45" fmla="*/ 2015 h 3197"/>
              <a:gd name="T46" fmla="*/ 1306 w 3226"/>
              <a:gd name="T47" fmla="*/ 500 h 3197"/>
              <a:gd name="T48" fmla="*/ 3053 w 3226"/>
              <a:gd name="T49" fmla="*/ 2 h 3197"/>
              <a:gd name="T50" fmla="*/ 3176 w 3226"/>
              <a:gd name="T51" fmla="*/ 68 h 3197"/>
              <a:gd name="T52" fmla="*/ 3226 w 3226"/>
              <a:gd name="T53" fmla="*/ 200 h 3197"/>
              <a:gd name="T54" fmla="*/ 3198 w 3226"/>
              <a:gd name="T55" fmla="*/ 2457 h 3197"/>
              <a:gd name="T56" fmla="*/ 3032 w 3226"/>
              <a:gd name="T57" fmla="*/ 2698 h 3197"/>
              <a:gd name="T58" fmla="*/ 2755 w 3226"/>
              <a:gd name="T59" fmla="*/ 2856 h 3197"/>
              <a:gd name="T60" fmla="*/ 2441 w 3226"/>
              <a:gd name="T61" fmla="*/ 2895 h 3197"/>
              <a:gd name="T62" fmla="*/ 2177 w 3226"/>
              <a:gd name="T63" fmla="*/ 2819 h 3197"/>
              <a:gd name="T64" fmla="*/ 1990 w 3226"/>
              <a:gd name="T65" fmla="*/ 2651 h 3197"/>
              <a:gd name="T66" fmla="*/ 1916 w 3226"/>
              <a:gd name="T67" fmla="*/ 2403 h 3197"/>
              <a:gd name="T68" fmla="*/ 1994 w 3226"/>
              <a:gd name="T69" fmla="*/ 2137 h 3197"/>
              <a:gd name="T70" fmla="*/ 2210 w 3226"/>
              <a:gd name="T71" fmla="*/ 1923 h 3197"/>
              <a:gd name="T72" fmla="*/ 2514 w 3226"/>
              <a:gd name="T73" fmla="*/ 1809 h 3197"/>
              <a:gd name="T74" fmla="*/ 2822 w 3226"/>
              <a:gd name="T75" fmla="*/ 1821 h 3197"/>
              <a:gd name="T76" fmla="*/ 3024 w 3226"/>
              <a:gd name="T77" fmla="*/ 702 h 3197"/>
              <a:gd name="T78" fmla="*/ 1305 w 3226"/>
              <a:gd name="T79" fmla="*/ 2651 h 3197"/>
              <a:gd name="T80" fmla="*/ 1198 w 3226"/>
              <a:gd name="T81" fmla="*/ 2908 h 3197"/>
              <a:gd name="T82" fmla="*/ 961 w 3226"/>
              <a:gd name="T83" fmla="*/ 3104 h 3197"/>
              <a:gd name="T84" fmla="*/ 649 w 3226"/>
              <a:gd name="T85" fmla="*/ 3194 h 3197"/>
              <a:gd name="T86" fmla="*/ 359 w 3226"/>
              <a:gd name="T87" fmla="*/ 3162 h 3197"/>
              <a:gd name="T88" fmla="*/ 137 w 3226"/>
              <a:gd name="T89" fmla="*/ 3028 h 3197"/>
              <a:gd name="T90" fmla="*/ 13 w 3226"/>
              <a:gd name="T91" fmla="*/ 2810 h 3197"/>
              <a:gd name="T92" fmla="*/ 28 w 3226"/>
              <a:gd name="T93" fmla="*/ 2541 h 3197"/>
              <a:gd name="T94" fmla="*/ 195 w 3226"/>
              <a:gd name="T95" fmla="*/ 2298 h 3197"/>
              <a:gd name="T96" fmla="*/ 471 w 3226"/>
              <a:gd name="T97" fmla="*/ 2140 h 3197"/>
              <a:gd name="T98" fmla="*/ 789 w 3226"/>
              <a:gd name="T99" fmla="*/ 2101 h 3197"/>
              <a:gd name="T100" fmla="*/ 1063 w 3226"/>
              <a:gd name="T101" fmla="*/ 2186 h 3197"/>
              <a:gd name="T102" fmla="*/ 1131 w 3226"/>
              <a:gd name="T103" fmla="*/ 409 h 3197"/>
              <a:gd name="T104" fmla="*/ 1245 w 3226"/>
              <a:gd name="T105" fmla="*/ 311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26" h="3197">
                <a:moveTo>
                  <a:pt x="727" y="2298"/>
                </a:moveTo>
                <a:lnTo>
                  <a:pt x="680" y="2300"/>
                </a:lnTo>
                <a:lnTo>
                  <a:pt x="632" y="2305"/>
                </a:lnTo>
                <a:lnTo>
                  <a:pt x="584" y="2316"/>
                </a:lnTo>
                <a:lnTo>
                  <a:pt x="535" y="2330"/>
                </a:lnTo>
                <a:lnTo>
                  <a:pt x="485" y="2348"/>
                </a:lnTo>
                <a:lnTo>
                  <a:pt x="438" y="2371"/>
                </a:lnTo>
                <a:lnTo>
                  <a:pt x="395" y="2397"/>
                </a:lnTo>
                <a:lnTo>
                  <a:pt x="355" y="2426"/>
                </a:lnTo>
                <a:lnTo>
                  <a:pt x="320" y="2457"/>
                </a:lnTo>
                <a:lnTo>
                  <a:pt x="288" y="2490"/>
                </a:lnTo>
                <a:lnTo>
                  <a:pt x="261" y="2525"/>
                </a:lnTo>
                <a:lnTo>
                  <a:pt x="239" y="2562"/>
                </a:lnTo>
                <a:lnTo>
                  <a:pt x="222" y="2600"/>
                </a:lnTo>
                <a:lnTo>
                  <a:pt x="209" y="2637"/>
                </a:lnTo>
                <a:lnTo>
                  <a:pt x="203" y="2676"/>
                </a:lnTo>
                <a:lnTo>
                  <a:pt x="202" y="2715"/>
                </a:lnTo>
                <a:lnTo>
                  <a:pt x="207" y="2754"/>
                </a:lnTo>
                <a:lnTo>
                  <a:pt x="218" y="2793"/>
                </a:lnTo>
                <a:lnTo>
                  <a:pt x="233" y="2826"/>
                </a:lnTo>
                <a:lnTo>
                  <a:pt x="254" y="2857"/>
                </a:lnTo>
                <a:lnTo>
                  <a:pt x="278" y="2886"/>
                </a:lnTo>
                <a:lnTo>
                  <a:pt x="306" y="2911"/>
                </a:lnTo>
                <a:lnTo>
                  <a:pt x="338" y="2934"/>
                </a:lnTo>
                <a:lnTo>
                  <a:pt x="373" y="2952"/>
                </a:lnTo>
                <a:lnTo>
                  <a:pt x="411" y="2968"/>
                </a:lnTo>
                <a:lnTo>
                  <a:pt x="452" y="2981"/>
                </a:lnTo>
                <a:lnTo>
                  <a:pt x="494" y="2990"/>
                </a:lnTo>
                <a:lnTo>
                  <a:pt x="538" y="2996"/>
                </a:lnTo>
                <a:lnTo>
                  <a:pt x="584" y="2997"/>
                </a:lnTo>
                <a:lnTo>
                  <a:pt x="631" y="2996"/>
                </a:lnTo>
                <a:lnTo>
                  <a:pt x="678" y="2990"/>
                </a:lnTo>
                <a:lnTo>
                  <a:pt x="727" y="2980"/>
                </a:lnTo>
                <a:lnTo>
                  <a:pt x="775" y="2966"/>
                </a:lnTo>
                <a:lnTo>
                  <a:pt x="826" y="2947"/>
                </a:lnTo>
                <a:lnTo>
                  <a:pt x="872" y="2925"/>
                </a:lnTo>
                <a:lnTo>
                  <a:pt x="916" y="2899"/>
                </a:lnTo>
                <a:lnTo>
                  <a:pt x="956" y="2870"/>
                </a:lnTo>
                <a:lnTo>
                  <a:pt x="991" y="2839"/>
                </a:lnTo>
                <a:lnTo>
                  <a:pt x="1023" y="2806"/>
                </a:lnTo>
                <a:lnTo>
                  <a:pt x="1050" y="2770"/>
                </a:lnTo>
                <a:lnTo>
                  <a:pt x="1071" y="2734"/>
                </a:lnTo>
                <a:lnTo>
                  <a:pt x="1089" y="2697"/>
                </a:lnTo>
                <a:lnTo>
                  <a:pt x="1101" y="2658"/>
                </a:lnTo>
                <a:lnTo>
                  <a:pt x="1107" y="2619"/>
                </a:lnTo>
                <a:lnTo>
                  <a:pt x="1108" y="2580"/>
                </a:lnTo>
                <a:lnTo>
                  <a:pt x="1103" y="2541"/>
                </a:lnTo>
                <a:lnTo>
                  <a:pt x="1093" y="2504"/>
                </a:lnTo>
                <a:lnTo>
                  <a:pt x="1077" y="2470"/>
                </a:lnTo>
                <a:lnTo>
                  <a:pt x="1057" y="2438"/>
                </a:lnTo>
                <a:lnTo>
                  <a:pt x="1032" y="2410"/>
                </a:lnTo>
                <a:lnTo>
                  <a:pt x="1004" y="2385"/>
                </a:lnTo>
                <a:lnTo>
                  <a:pt x="972" y="2363"/>
                </a:lnTo>
                <a:lnTo>
                  <a:pt x="937" y="2343"/>
                </a:lnTo>
                <a:lnTo>
                  <a:pt x="899" y="2327"/>
                </a:lnTo>
                <a:lnTo>
                  <a:pt x="859" y="2314"/>
                </a:lnTo>
                <a:lnTo>
                  <a:pt x="817" y="2305"/>
                </a:lnTo>
                <a:lnTo>
                  <a:pt x="772" y="2300"/>
                </a:lnTo>
                <a:lnTo>
                  <a:pt x="727" y="2298"/>
                </a:lnTo>
                <a:close/>
                <a:moveTo>
                  <a:pt x="2639" y="1999"/>
                </a:moveTo>
                <a:lnTo>
                  <a:pt x="2591" y="2001"/>
                </a:lnTo>
                <a:lnTo>
                  <a:pt x="2544" y="2006"/>
                </a:lnTo>
                <a:lnTo>
                  <a:pt x="2495" y="2016"/>
                </a:lnTo>
                <a:lnTo>
                  <a:pt x="2447" y="2029"/>
                </a:lnTo>
                <a:lnTo>
                  <a:pt x="2396" y="2049"/>
                </a:lnTo>
                <a:lnTo>
                  <a:pt x="2350" y="2071"/>
                </a:lnTo>
                <a:lnTo>
                  <a:pt x="2307" y="2097"/>
                </a:lnTo>
                <a:lnTo>
                  <a:pt x="2266" y="2125"/>
                </a:lnTo>
                <a:lnTo>
                  <a:pt x="2231" y="2157"/>
                </a:lnTo>
                <a:lnTo>
                  <a:pt x="2199" y="2190"/>
                </a:lnTo>
                <a:lnTo>
                  <a:pt x="2173" y="2226"/>
                </a:lnTo>
                <a:lnTo>
                  <a:pt x="2151" y="2261"/>
                </a:lnTo>
                <a:lnTo>
                  <a:pt x="2133" y="2299"/>
                </a:lnTo>
                <a:lnTo>
                  <a:pt x="2121" y="2338"/>
                </a:lnTo>
                <a:lnTo>
                  <a:pt x="2115" y="2377"/>
                </a:lnTo>
                <a:lnTo>
                  <a:pt x="2114" y="2416"/>
                </a:lnTo>
                <a:lnTo>
                  <a:pt x="2119" y="2454"/>
                </a:lnTo>
                <a:lnTo>
                  <a:pt x="2129" y="2493"/>
                </a:lnTo>
                <a:lnTo>
                  <a:pt x="2146" y="2527"/>
                </a:lnTo>
                <a:lnTo>
                  <a:pt x="2165" y="2558"/>
                </a:lnTo>
                <a:lnTo>
                  <a:pt x="2190" y="2586"/>
                </a:lnTo>
                <a:lnTo>
                  <a:pt x="2218" y="2611"/>
                </a:lnTo>
                <a:lnTo>
                  <a:pt x="2250" y="2633"/>
                </a:lnTo>
                <a:lnTo>
                  <a:pt x="2285" y="2653"/>
                </a:lnTo>
                <a:lnTo>
                  <a:pt x="2323" y="2669"/>
                </a:lnTo>
                <a:lnTo>
                  <a:pt x="2363" y="2681"/>
                </a:lnTo>
                <a:lnTo>
                  <a:pt x="2406" y="2691"/>
                </a:lnTo>
                <a:lnTo>
                  <a:pt x="2450" y="2696"/>
                </a:lnTo>
                <a:lnTo>
                  <a:pt x="2495" y="2698"/>
                </a:lnTo>
                <a:lnTo>
                  <a:pt x="2543" y="2696"/>
                </a:lnTo>
                <a:lnTo>
                  <a:pt x="2590" y="2691"/>
                </a:lnTo>
                <a:lnTo>
                  <a:pt x="2639" y="2680"/>
                </a:lnTo>
                <a:lnTo>
                  <a:pt x="2687" y="2667"/>
                </a:lnTo>
                <a:lnTo>
                  <a:pt x="2738" y="2648"/>
                </a:lnTo>
                <a:lnTo>
                  <a:pt x="2784" y="2625"/>
                </a:lnTo>
                <a:lnTo>
                  <a:pt x="2827" y="2600"/>
                </a:lnTo>
                <a:lnTo>
                  <a:pt x="2868" y="2571"/>
                </a:lnTo>
                <a:lnTo>
                  <a:pt x="2904" y="2539"/>
                </a:lnTo>
                <a:lnTo>
                  <a:pt x="2935" y="2506"/>
                </a:lnTo>
                <a:lnTo>
                  <a:pt x="2961" y="2471"/>
                </a:lnTo>
                <a:lnTo>
                  <a:pt x="2984" y="2434"/>
                </a:lnTo>
                <a:lnTo>
                  <a:pt x="3001" y="2396"/>
                </a:lnTo>
                <a:lnTo>
                  <a:pt x="3013" y="2358"/>
                </a:lnTo>
                <a:lnTo>
                  <a:pt x="3020" y="2320"/>
                </a:lnTo>
                <a:lnTo>
                  <a:pt x="3020" y="2281"/>
                </a:lnTo>
                <a:lnTo>
                  <a:pt x="3016" y="2242"/>
                </a:lnTo>
                <a:lnTo>
                  <a:pt x="3005" y="2203"/>
                </a:lnTo>
                <a:lnTo>
                  <a:pt x="2989" y="2169"/>
                </a:lnTo>
                <a:lnTo>
                  <a:pt x="2969" y="2139"/>
                </a:lnTo>
                <a:lnTo>
                  <a:pt x="2945" y="2110"/>
                </a:lnTo>
                <a:lnTo>
                  <a:pt x="2916" y="2085"/>
                </a:lnTo>
                <a:lnTo>
                  <a:pt x="2884" y="2062"/>
                </a:lnTo>
                <a:lnTo>
                  <a:pt x="2849" y="2044"/>
                </a:lnTo>
                <a:lnTo>
                  <a:pt x="2812" y="2027"/>
                </a:lnTo>
                <a:lnTo>
                  <a:pt x="2771" y="2015"/>
                </a:lnTo>
                <a:lnTo>
                  <a:pt x="2728" y="2006"/>
                </a:lnTo>
                <a:lnTo>
                  <a:pt x="2684" y="2000"/>
                </a:lnTo>
                <a:lnTo>
                  <a:pt x="2639" y="1999"/>
                </a:lnTo>
                <a:close/>
                <a:moveTo>
                  <a:pt x="3021" y="200"/>
                </a:moveTo>
                <a:lnTo>
                  <a:pt x="1306" y="500"/>
                </a:lnTo>
                <a:lnTo>
                  <a:pt x="1306" y="799"/>
                </a:lnTo>
                <a:lnTo>
                  <a:pt x="3021" y="500"/>
                </a:lnTo>
                <a:lnTo>
                  <a:pt x="3021" y="200"/>
                </a:lnTo>
                <a:close/>
                <a:moveTo>
                  <a:pt x="3024" y="0"/>
                </a:moveTo>
                <a:lnTo>
                  <a:pt x="3053" y="2"/>
                </a:lnTo>
                <a:lnTo>
                  <a:pt x="3080" y="8"/>
                </a:lnTo>
                <a:lnTo>
                  <a:pt x="3107" y="17"/>
                </a:lnTo>
                <a:lnTo>
                  <a:pt x="3132" y="31"/>
                </a:lnTo>
                <a:lnTo>
                  <a:pt x="3154" y="47"/>
                </a:lnTo>
                <a:lnTo>
                  <a:pt x="3176" y="68"/>
                </a:lnTo>
                <a:lnTo>
                  <a:pt x="3193" y="90"/>
                </a:lnTo>
                <a:lnTo>
                  <a:pt x="3208" y="116"/>
                </a:lnTo>
                <a:lnTo>
                  <a:pt x="3218" y="142"/>
                </a:lnTo>
                <a:lnTo>
                  <a:pt x="3224" y="171"/>
                </a:lnTo>
                <a:lnTo>
                  <a:pt x="3226" y="200"/>
                </a:lnTo>
                <a:lnTo>
                  <a:pt x="3226" y="2298"/>
                </a:lnTo>
                <a:lnTo>
                  <a:pt x="3224" y="2298"/>
                </a:lnTo>
                <a:lnTo>
                  <a:pt x="3221" y="2351"/>
                </a:lnTo>
                <a:lnTo>
                  <a:pt x="3212" y="2404"/>
                </a:lnTo>
                <a:lnTo>
                  <a:pt x="3198" y="2457"/>
                </a:lnTo>
                <a:lnTo>
                  <a:pt x="3176" y="2508"/>
                </a:lnTo>
                <a:lnTo>
                  <a:pt x="3148" y="2560"/>
                </a:lnTo>
                <a:lnTo>
                  <a:pt x="3114" y="2609"/>
                </a:lnTo>
                <a:lnTo>
                  <a:pt x="3076" y="2655"/>
                </a:lnTo>
                <a:lnTo>
                  <a:pt x="3032" y="2698"/>
                </a:lnTo>
                <a:lnTo>
                  <a:pt x="2984" y="2736"/>
                </a:lnTo>
                <a:lnTo>
                  <a:pt x="2933" y="2773"/>
                </a:lnTo>
                <a:lnTo>
                  <a:pt x="2877" y="2805"/>
                </a:lnTo>
                <a:lnTo>
                  <a:pt x="2817" y="2833"/>
                </a:lnTo>
                <a:lnTo>
                  <a:pt x="2755" y="2856"/>
                </a:lnTo>
                <a:lnTo>
                  <a:pt x="2692" y="2874"/>
                </a:lnTo>
                <a:lnTo>
                  <a:pt x="2628" y="2887"/>
                </a:lnTo>
                <a:lnTo>
                  <a:pt x="2564" y="2895"/>
                </a:lnTo>
                <a:lnTo>
                  <a:pt x="2501" y="2897"/>
                </a:lnTo>
                <a:lnTo>
                  <a:pt x="2441" y="2895"/>
                </a:lnTo>
                <a:lnTo>
                  <a:pt x="2383" y="2888"/>
                </a:lnTo>
                <a:lnTo>
                  <a:pt x="2327" y="2878"/>
                </a:lnTo>
                <a:lnTo>
                  <a:pt x="2275" y="2862"/>
                </a:lnTo>
                <a:lnTo>
                  <a:pt x="2224" y="2843"/>
                </a:lnTo>
                <a:lnTo>
                  <a:pt x="2177" y="2819"/>
                </a:lnTo>
                <a:lnTo>
                  <a:pt x="2131" y="2793"/>
                </a:lnTo>
                <a:lnTo>
                  <a:pt x="2090" y="2762"/>
                </a:lnTo>
                <a:lnTo>
                  <a:pt x="2053" y="2728"/>
                </a:lnTo>
                <a:lnTo>
                  <a:pt x="2019" y="2691"/>
                </a:lnTo>
                <a:lnTo>
                  <a:pt x="1990" y="2651"/>
                </a:lnTo>
                <a:lnTo>
                  <a:pt x="1965" y="2608"/>
                </a:lnTo>
                <a:lnTo>
                  <a:pt x="1945" y="2562"/>
                </a:lnTo>
                <a:lnTo>
                  <a:pt x="1928" y="2511"/>
                </a:lnTo>
                <a:lnTo>
                  <a:pt x="1919" y="2458"/>
                </a:lnTo>
                <a:lnTo>
                  <a:pt x="1916" y="2403"/>
                </a:lnTo>
                <a:lnTo>
                  <a:pt x="1919" y="2349"/>
                </a:lnTo>
                <a:lnTo>
                  <a:pt x="1928" y="2295"/>
                </a:lnTo>
                <a:lnTo>
                  <a:pt x="1945" y="2241"/>
                </a:lnTo>
                <a:lnTo>
                  <a:pt x="1966" y="2188"/>
                </a:lnTo>
                <a:lnTo>
                  <a:pt x="1994" y="2137"/>
                </a:lnTo>
                <a:lnTo>
                  <a:pt x="2028" y="2088"/>
                </a:lnTo>
                <a:lnTo>
                  <a:pt x="2067" y="2042"/>
                </a:lnTo>
                <a:lnTo>
                  <a:pt x="2111" y="1999"/>
                </a:lnTo>
                <a:lnTo>
                  <a:pt x="2158" y="1959"/>
                </a:lnTo>
                <a:lnTo>
                  <a:pt x="2210" y="1923"/>
                </a:lnTo>
                <a:lnTo>
                  <a:pt x="2265" y="1891"/>
                </a:lnTo>
                <a:lnTo>
                  <a:pt x="2325" y="1864"/>
                </a:lnTo>
                <a:lnTo>
                  <a:pt x="2387" y="1840"/>
                </a:lnTo>
                <a:lnTo>
                  <a:pt x="2450" y="1822"/>
                </a:lnTo>
                <a:lnTo>
                  <a:pt x="2514" y="1809"/>
                </a:lnTo>
                <a:lnTo>
                  <a:pt x="2578" y="1801"/>
                </a:lnTo>
                <a:lnTo>
                  <a:pt x="2643" y="1798"/>
                </a:lnTo>
                <a:lnTo>
                  <a:pt x="2705" y="1801"/>
                </a:lnTo>
                <a:lnTo>
                  <a:pt x="2765" y="1809"/>
                </a:lnTo>
                <a:lnTo>
                  <a:pt x="2822" y="1821"/>
                </a:lnTo>
                <a:lnTo>
                  <a:pt x="2878" y="1838"/>
                </a:lnTo>
                <a:lnTo>
                  <a:pt x="2931" y="1860"/>
                </a:lnTo>
                <a:lnTo>
                  <a:pt x="2979" y="1885"/>
                </a:lnTo>
                <a:lnTo>
                  <a:pt x="3024" y="1915"/>
                </a:lnTo>
                <a:lnTo>
                  <a:pt x="3024" y="702"/>
                </a:lnTo>
                <a:lnTo>
                  <a:pt x="1346" y="996"/>
                </a:lnTo>
                <a:lnTo>
                  <a:pt x="1311" y="999"/>
                </a:lnTo>
                <a:lnTo>
                  <a:pt x="1311" y="2598"/>
                </a:lnTo>
                <a:lnTo>
                  <a:pt x="1309" y="2598"/>
                </a:lnTo>
                <a:lnTo>
                  <a:pt x="1305" y="2651"/>
                </a:lnTo>
                <a:lnTo>
                  <a:pt x="1296" y="2704"/>
                </a:lnTo>
                <a:lnTo>
                  <a:pt x="1282" y="2756"/>
                </a:lnTo>
                <a:lnTo>
                  <a:pt x="1260" y="2808"/>
                </a:lnTo>
                <a:lnTo>
                  <a:pt x="1232" y="2859"/>
                </a:lnTo>
                <a:lnTo>
                  <a:pt x="1198" y="2908"/>
                </a:lnTo>
                <a:lnTo>
                  <a:pt x="1160" y="2954"/>
                </a:lnTo>
                <a:lnTo>
                  <a:pt x="1117" y="2997"/>
                </a:lnTo>
                <a:lnTo>
                  <a:pt x="1068" y="3037"/>
                </a:lnTo>
                <a:lnTo>
                  <a:pt x="1017" y="3073"/>
                </a:lnTo>
                <a:lnTo>
                  <a:pt x="961" y="3104"/>
                </a:lnTo>
                <a:lnTo>
                  <a:pt x="901" y="3132"/>
                </a:lnTo>
                <a:lnTo>
                  <a:pt x="839" y="3155"/>
                </a:lnTo>
                <a:lnTo>
                  <a:pt x="776" y="3174"/>
                </a:lnTo>
                <a:lnTo>
                  <a:pt x="713" y="3187"/>
                </a:lnTo>
                <a:lnTo>
                  <a:pt x="649" y="3194"/>
                </a:lnTo>
                <a:lnTo>
                  <a:pt x="585" y="3197"/>
                </a:lnTo>
                <a:lnTo>
                  <a:pt x="525" y="3195"/>
                </a:lnTo>
                <a:lnTo>
                  <a:pt x="467" y="3188"/>
                </a:lnTo>
                <a:lnTo>
                  <a:pt x="412" y="3177"/>
                </a:lnTo>
                <a:lnTo>
                  <a:pt x="359" y="3162"/>
                </a:lnTo>
                <a:lnTo>
                  <a:pt x="308" y="3142"/>
                </a:lnTo>
                <a:lnTo>
                  <a:pt x="261" y="3119"/>
                </a:lnTo>
                <a:lnTo>
                  <a:pt x="215" y="3092"/>
                </a:lnTo>
                <a:lnTo>
                  <a:pt x="174" y="3061"/>
                </a:lnTo>
                <a:lnTo>
                  <a:pt x="137" y="3028"/>
                </a:lnTo>
                <a:lnTo>
                  <a:pt x="103" y="2991"/>
                </a:lnTo>
                <a:lnTo>
                  <a:pt x="74" y="2951"/>
                </a:lnTo>
                <a:lnTo>
                  <a:pt x="49" y="2908"/>
                </a:lnTo>
                <a:lnTo>
                  <a:pt x="29" y="2862"/>
                </a:lnTo>
                <a:lnTo>
                  <a:pt x="13" y="2810"/>
                </a:lnTo>
                <a:lnTo>
                  <a:pt x="3" y="2757"/>
                </a:lnTo>
                <a:lnTo>
                  <a:pt x="0" y="2703"/>
                </a:lnTo>
                <a:lnTo>
                  <a:pt x="3" y="2649"/>
                </a:lnTo>
                <a:lnTo>
                  <a:pt x="12" y="2594"/>
                </a:lnTo>
                <a:lnTo>
                  <a:pt x="28" y="2541"/>
                </a:lnTo>
                <a:lnTo>
                  <a:pt x="50" y="2488"/>
                </a:lnTo>
                <a:lnTo>
                  <a:pt x="78" y="2436"/>
                </a:lnTo>
                <a:lnTo>
                  <a:pt x="112" y="2388"/>
                </a:lnTo>
                <a:lnTo>
                  <a:pt x="151" y="2341"/>
                </a:lnTo>
                <a:lnTo>
                  <a:pt x="195" y="2298"/>
                </a:lnTo>
                <a:lnTo>
                  <a:pt x="242" y="2259"/>
                </a:lnTo>
                <a:lnTo>
                  <a:pt x="294" y="2224"/>
                </a:lnTo>
                <a:lnTo>
                  <a:pt x="351" y="2191"/>
                </a:lnTo>
                <a:lnTo>
                  <a:pt x="409" y="2163"/>
                </a:lnTo>
                <a:lnTo>
                  <a:pt x="471" y="2140"/>
                </a:lnTo>
                <a:lnTo>
                  <a:pt x="535" y="2121"/>
                </a:lnTo>
                <a:lnTo>
                  <a:pt x="598" y="2109"/>
                </a:lnTo>
                <a:lnTo>
                  <a:pt x="663" y="2101"/>
                </a:lnTo>
                <a:lnTo>
                  <a:pt x="727" y="2098"/>
                </a:lnTo>
                <a:lnTo>
                  <a:pt x="789" y="2101"/>
                </a:lnTo>
                <a:lnTo>
                  <a:pt x="849" y="2108"/>
                </a:lnTo>
                <a:lnTo>
                  <a:pt x="906" y="2121"/>
                </a:lnTo>
                <a:lnTo>
                  <a:pt x="962" y="2138"/>
                </a:lnTo>
                <a:lnTo>
                  <a:pt x="1015" y="2159"/>
                </a:lnTo>
                <a:lnTo>
                  <a:pt x="1063" y="2186"/>
                </a:lnTo>
                <a:lnTo>
                  <a:pt x="1109" y="2214"/>
                </a:lnTo>
                <a:lnTo>
                  <a:pt x="1109" y="500"/>
                </a:lnTo>
                <a:lnTo>
                  <a:pt x="1112" y="468"/>
                </a:lnTo>
                <a:lnTo>
                  <a:pt x="1119" y="437"/>
                </a:lnTo>
                <a:lnTo>
                  <a:pt x="1131" y="409"/>
                </a:lnTo>
                <a:lnTo>
                  <a:pt x="1147" y="383"/>
                </a:lnTo>
                <a:lnTo>
                  <a:pt x="1166" y="360"/>
                </a:lnTo>
                <a:lnTo>
                  <a:pt x="1190" y="339"/>
                </a:lnTo>
                <a:lnTo>
                  <a:pt x="1216" y="323"/>
                </a:lnTo>
                <a:lnTo>
                  <a:pt x="1245" y="311"/>
                </a:lnTo>
                <a:lnTo>
                  <a:pt x="1276" y="303"/>
                </a:lnTo>
                <a:lnTo>
                  <a:pt x="2990" y="3"/>
                </a:lnTo>
                <a:lnTo>
                  <a:pt x="3024" y="0"/>
                </a:lnTo>
                <a:close/>
              </a:path>
            </a:pathLst>
          </a:custGeom>
          <a:solidFill>
            <a:schemeClr val="tx1">
              <a:lumMod val="65000"/>
              <a:lumOff val="35000"/>
            </a:schemeClr>
          </a:solidFill>
          <a:ln w="0">
            <a:noFill/>
            <a:prstDash val="solid"/>
            <a:round/>
          </a:ln>
        </p:spPr>
        <p:txBody>
          <a:bodyPr vert="horz" wrap="square" lIns="45715" tIns="22857" rIns="45715" bIns="22857" numCol="1" anchor="t" anchorCtr="0" compatLnSpc="1"/>
          <a:lstStyle/>
          <a:p>
            <a:endParaRPr lang="es-SV" sz="900"/>
          </a:p>
        </p:txBody>
      </p:sp>
      <p:sp>
        <p:nvSpPr>
          <p:cNvPr id="44" name="Freeform 11"/>
          <p:cNvSpPr>
            <a:spLocks noChangeAspect="1" noEditPoints="1"/>
          </p:cNvSpPr>
          <p:nvPr/>
        </p:nvSpPr>
        <p:spPr bwMode="auto">
          <a:xfrm flipH="1">
            <a:off x="3598512" y="3841547"/>
            <a:ext cx="500758" cy="495794"/>
          </a:xfrm>
          <a:custGeom>
            <a:avLst/>
            <a:gdLst>
              <a:gd name="T0" fmla="*/ 1210 w 3226"/>
              <a:gd name="T1" fmla="*/ 2995 h 3195"/>
              <a:gd name="T2" fmla="*/ 1118 w 3226"/>
              <a:gd name="T3" fmla="*/ 2762 h 3195"/>
              <a:gd name="T4" fmla="*/ 822 w 3226"/>
              <a:gd name="T5" fmla="*/ 1897 h 3195"/>
              <a:gd name="T6" fmla="*/ 2033 w 3226"/>
              <a:gd name="T7" fmla="*/ 1697 h 3195"/>
              <a:gd name="T8" fmla="*/ 2488 w 3226"/>
              <a:gd name="T9" fmla="*/ 1561 h 3195"/>
              <a:gd name="T10" fmla="*/ 2488 w 3226"/>
              <a:gd name="T11" fmla="*/ 1235 h 3195"/>
              <a:gd name="T12" fmla="*/ 2033 w 3226"/>
              <a:gd name="T13" fmla="*/ 1099 h 3195"/>
              <a:gd name="T14" fmla="*/ 234 w 3226"/>
              <a:gd name="T15" fmla="*/ 1235 h 3195"/>
              <a:gd name="T16" fmla="*/ 234 w 3226"/>
              <a:gd name="T17" fmla="*/ 1561 h 3195"/>
              <a:gd name="T18" fmla="*/ 1111 w 3226"/>
              <a:gd name="T19" fmla="*/ 1697 h 3195"/>
              <a:gd name="T20" fmla="*/ 1011 w 3226"/>
              <a:gd name="T21" fmla="*/ 1347 h 3195"/>
              <a:gd name="T22" fmla="*/ 1858 w 3226"/>
              <a:gd name="T23" fmla="*/ 897 h 3195"/>
              <a:gd name="T24" fmla="*/ 1333 w 3226"/>
              <a:gd name="T25" fmla="*/ 1099 h 3195"/>
              <a:gd name="T26" fmla="*/ 1141 w 3226"/>
              <a:gd name="T27" fmla="*/ 1235 h 3195"/>
              <a:gd name="T28" fmla="*/ 1141 w 3226"/>
              <a:gd name="T29" fmla="*/ 1561 h 3195"/>
              <a:gd name="T30" fmla="*/ 1311 w 3226"/>
              <a:gd name="T31" fmla="*/ 1698 h 3195"/>
              <a:gd name="T32" fmla="*/ 1799 w 3226"/>
              <a:gd name="T33" fmla="*/ 1856 h 3195"/>
              <a:gd name="T34" fmla="*/ 1822 w 3226"/>
              <a:gd name="T35" fmla="*/ 1194 h 3195"/>
              <a:gd name="T36" fmla="*/ 2375 w 3226"/>
              <a:gd name="T37" fmla="*/ 251 h 3195"/>
              <a:gd name="T38" fmla="*/ 2140 w 3226"/>
              <a:gd name="T39" fmla="*/ 616 h 3195"/>
              <a:gd name="T40" fmla="*/ 2448 w 3226"/>
              <a:gd name="T41" fmla="*/ 923 h 3195"/>
              <a:gd name="T42" fmla="*/ 2687 w 3226"/>
              <a:gd name="T43" fmla="*/ 1190 h 3195"/>
              <a:gd name="T44" fmla="*/ 2687 w 3226"/>
              <a:gd name="T45" fmla="*/ 1606 h 3195"/>
              <a:gd name="T46" fmla="*/ 2448 w 3226"/>
              <a:gd name="T47" fmla="*/ 1872 h 3195"/>
              <a:gd name="T48" fmla="*/ 2140 w 3226"/>
              <a:gd name="T49" fmla="*/ 2180 h 3195"/>
              <a:gd name="T50" fmla="*/ 2375 w 3226"/>
              <a:gd name="T51" fmla="*/ 2545 h 3195"/>
              <a:gd name="T52" fmla="*/ 2673 w 3226"/>
              <a:gd name="T53" fmla="*/ 2541 h 3195"/>
              <a:gd name="T54" fmla="*/ 2914 w 3226"/>
              <a:gd name="T55" fmla="*/ 2148 h 3195"/>
              <a:gd name="T56" fmla="*/ 3023 w 3226"/>
              <a:gd name="T57" fmla="*/ 1491 h 3195"/>
              <a:gd name="T58" fmla="*/ 2956 w 3226"/>
              <a:gd name="T59" fmla="*/ 794 h 3195"/>
              <a:gd name="T60" fmla="*/ 2743 w 3226"/>
              <a:gd name="T61" fmla="*/ 322 h 3195"/>
              <a:gd name="T62" fmla="*/ 2572 w 3226"/>
              <a:gd name="T63" fmla="*/ 3 h 3195"/>
              <a:gd name="T64" fmla="*/ 2910 w 3226"/>
              <a:gd name="T65" fmla="*/ 208 h 3195"/>
              <a:gd name="T66" fmla="*/ 3127 w 3226"/>
              <a:gd name="T67" fmla="*/ 659 h 3195"/>
              <a:gd name="T68" fmla="*/ 3222 w 3226"/>
              <a:gd name="T69" fmla="*/ 1244 h 3195"/>
              <a:gd name="T70" fmla="*/ 3191 w 3226"/>
              <a:gd name="T71" fmla="*/ 1855 h 3195"/>
              <a:gd name="T72" fmla="*/ 3034 w 3226"/>
              <a:gd name="T73" fmla="*/ 2386 h 3195"/>
              <a:gd name="T74" fmla="*/ 2755 w 3226"/>
              <a:gd name="T75" fmla="*/ 2728 h 3195"/>
              <a:gd name="T76" fmla="*/ 2374 w 3226"/>
              <a:gd name="T77" fmla="*/ 2771 h 3195"/>
              <a:gd name="T78" fmla="*/ 2065 w 3226"/>
              <a:gd name="T79" fmla="*/ 2491 h 3195"/>
              <a:gd name="T80" fmla="*/ 1772 w 3226"/>
              <a:gd name="T81" fmla="*/ 2088 h 3195"/>
              <a:gd name="T82" fmla="*/ 1381 w 3226"/>
              <a:gd name="T83" fmla="*/ 1906 h 3195"/>
              <a:gd name="T84" fmla="*/ 1343 w 3226"/>
              <a:gd name="T85" fmla="*/ 1926 h 3195"/>
              <a:gd name="T86" fmla="*/ 1311 w 3226"/>
              <a:gd name="T87" fmla="*/ 2696 h 3195"/>
              <a:gd name="T88" fmla="*/ 1393 w 3226"/>
              <a:gd name="T89" fmla="*/ 2825 h 3195"/>
              <a:gd name="T90" fmla="*/ 1372 w 3226"/>
              <a:gd name="T91" fmla="*/ 3114 h 3195"/>
              <a:gd name="T92" fmla="*/ 773 w 3226"/>
              <a:gd name="T93" fmla="*/ 3192 h 3195"/>
              <a:gd name="T94" fmla="*/ 607 w 3226"/>
              <a:gd name="T95" fmla="*/ 3028 h 3195"/>
              <a:gd name="T96" fmla="*/ 505 w 3226"/>
              <a:gd name="T97" fmla="*/ 1925 h 3195"/>
              <a:gd name="T98" fmla="*/ 198 w 3226"/>
              <a:gd name="T99" fmla="*/ 1830 h 3195"/>
              <a:gd name="T100" fmla="*/ 9 w 3226"/>
              <a:gd name="T101" fmla="*/ 1506 h 3195"/>
              <a:gd name="T102" fmla="*/ 77 w 3226"/>
              <a:gd name="T103" fmla="*/ 1101 h 3195"/>
              <a:gd name="T104" fmla="*/ 359 w 3226"/>
              <a:gd name="T105" fmla="*/ 902 h 3195"/>
              <a:gd name="T106" fmla="*/ 1671 w 3226"/>
              <a:gd name="T107" fmla="*/ 788 h 3195"/>
              <a:gd name="T108" fmla="*/ 2032 w 3226"/>
              <a:gd name="T109" fmla="*/ 356 h 3195"/>
              <a:gd name="T110" fmla="*/ 2285 w 3226"/>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752" y="1897"/>
                </a:moveTo>
                <a:lnTo>
                  <a:pt x="770" y="1933"/>
                </a:lnTo>
                <a:lnTo>
                  <a:pt x="786" y="1972"/>
                </a:lnTo>
                <a:lnTo>
                  <a:pt x="797" y="2012"/>
                </a:lnTo>
                <a:lnTo>
                  <a:pt x="803" y="2054"/>
                </a:lnTo>
                <a:lnTo>
                  <a:pt x="806" y="2097"/>
                </a:lnTo>
                <a:lnTo>
                  <a:pt x="806" y="2995"/>
                </a:lnTo>
                <a:lnTo>
                  <a:pt x="1210" y="2995"/>
                </a:lnTo>
                <a:lnTo>
                  <a:pt x="1210" y="2910"/>
                </a:lnTo>
                <a:lnTo>
                  <a:pt x="1195" y="2894"/>
                </a:lnTo>
                <a:lnTo>
                  <a:pt x="1183" y="2879"/>
                </a:lnTo>
                <a:lnTo>
                  <a:pt x="1168" y="2860"/>
                </a:lnTo>
                <a:lnTo>
                  <a:pt x="1154" y="2840"/>
                </a:lnTo>
                <a:lnTo>
                  <a:pt x="1140" y="2817"/>
                </a:lnTo>
                <a:lnTo>
                  <a:pt x="1128" y="2791"/>
                </a:lnTo>
                <a:lnTo>
                  <a:pt x="1118" y="2762"/>
                </a:lnTo>
                <a:lnTo>
                  <a:pt x="1112" y="2731"/>
                </a:lnTo>
                <a:lnTo>
                  <a:pt x="1108" y="2696"/>
                </a:lnTo>
                <a:lnTo>
                  <a:pt x="1108" y="1997"/>
                </a:lnTo>
                <a:lnTo>
                  <a:pt x="1111" y="1963"/>
                </a:lnTo>
                <a:lnTo>
                  <a:pt x="1117" y="1930"/>
                </a:lnTo>
                <a:lnTo>
                  <a:pt x="1126" y="1898"/>
                </a:lnTo>
                <a:lnTo>
                  <a:pt x="822" y="1898"/>
                </a:lnTo>
                <a:lnTo>
                  <a:pt x="822" y="1897"/>
                </a:lnTo>
                <a:lnTo>
                  <a:pt x="752" y="1897"/>
                </a:lnTo>
                <a:close/>
                <a:moveTo>
                  <a:pt x="2033" y="1099"/>
                </a:moveTo>
                <a:lnTo>
                  <a:pt x="2024" y="1196"/>
                </a:lnTo>
                <a:lnTo>
                  <a:pt x="2019" y="1296"/>
                </a:lnTo>
                <a:lnTo>
                  <a:pt x="2017" y="1398"/>
                </a:lnTo>
                <a:lnTo>
                  <a:pt x="2019" y="1500"/>
                </a:lnTo>
                <a:lnTo>
                  <a:pt x="2024" y="1600"/>
                </a:lnTo>
                <a:lnTo>
                  <a:pt x="2033" y="1697"/>
                </a:lnTo>
                <a:lnTo>
                  <a:pt x="2319" y="1697"/>
                </a:lnTo>
                <a:lnTo>
                  <a:pt x="2349" y="1694"/>
                </a:lnTo>
                <a:lnTo>
                  <a:pt x="2377" y="1685"/>
                </a:lnTo>
                <a:lnTo>
                  <a:pt x="2404" y="1670"/>
                </a:lnTo>
                <a:lnTo>
                  <a:pt x="2428" y="1649"/>
                </a:lnTo>
                <a:lnTo>
                  <a:pt x="2451" y="1624"/>
                </a:lnTo>
                <a:lnTo>
                  <a:pt x="2471" y="1594"/>
                </a:lnTo>
                <a:lnTo>
                  <a:pt x="2488" y="1561"/>
                </a:lnTo>
                <a:lnTo>
                  <a:pt x="2502" y="1525"/>
                </a:lnTo>
                <a:lnTo>
                  <a:pt x="2512" y="1485"/>
                </a:lnTo>
                <a:lnTo>
                  <a:pt x="2518" y="1442"/>
                </a:lnTo>
                <a:lnTo>
                  <a:pt x="2521" y="1398"/>
                </a:lnTo>
                <a:lnTo>
                  <a:pt x="2518" y="1353"/>
                </a:lnTo>
                <a:lnTo>
                  <a:pt x="2512" y="1311"/>
                </a:lnTo>
                <a:lnTo>
                  <a:pt x="2502" y="1271"/>
                </a:lnTo>
                <a:lnTo>
                  <a:pt x="2488" y="1235"/>
                </a:lnTo>
                <a:lnTo>
                  <a:pt x="2471" y="1201"/>
                </a:lnTo>
                <a:lnTo>
                  <a:pt x="2451" y="1171"/>
                </a:lnTo>
                <a:lnTo>
                  <a:pt x="2428" y="1147"/>
                </a:lnTo>
                <a:lnTo>
                  <a:pt x="2404" y="1126"/>
                </a:lnTo>
                <a:lnTo>
                  <a:pt x="2377" y="1111"/>
                </a:lnTo>
                <a:lnTo>
                  <a:pt x="2349" y="1102"/>
                </a:lnTo>
                <a:lnTo>
                  <a:pt x="2319" y="1099"/>
                </a:lnTo>
                <a:lnTo>
                  <a:pt x="2033" y="1099"/>
                </a:lnTo>
                <a:close/>
                <a:moveTo>
                  <a:pt x="403" y="1099"/>
                </a:moveTo>
                <a:lnTo>
                  <a:pt x="373" y="1102"/>
                </a:lnTo>
                <a:lnTo>
                  <a:pt x="345"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5" y="1685"/>
                </a:lnTo>
                <a:lnTo>
                  <a:pt x="373" y="1694"/>
                </a:lnTo>
                <a:lnTo>
                  <a:pt x="403" y="1697"/>
                </a:lnTo>
                <a:lnTo>
                  <a:pt x="1111" y="1697"/>
                </a:lnTo>
                <a:lnTo>
                  <a:pt x="1086" y="1665"/>
                </a:lnTo>
                <a:lnTo>
                  <a:pt x="1063" y="1628"/>
                </a:lnTo>
                <a:lnTo>
                  <a:pt x="1045" y="1587"/>
                </a:lnTo>
                <a:lnTo>
                  <a:pt x="1029" y="1544"/>
                </a:lnTo>
                <a:lnTo>
                  <a:pt x="1018" y="1497"/>
                </a:lnTo>
                <a:lnTo>
                  <a:pt x="1011" y="1449"/>
                </a:lnTo>
                <a:lnTo>
                  <a:pt x="1008" y="1398"/>
                </a:lnTo>
                <a:lnTo>
                  <a:pt x="1011" y="1347"/>
                </a:lnTo>
                <a:lnTo>
                  <a:pt x="1018" y="1298"/>
                </a:lnTo>
                <a:lnTo>
                  <a:pt x="1029" y="1252"/>
                </a:lnTo>
                <a:lnTo>
                  <a:pt x="1045" y="1208"/>
                </a:lnTo>
                <a:lnTo>
                  <a:pt x="1063" y="1168"/>
                </a:lnTo>
                <a:lnTo>
                  <a:pt x="1086" y="1132"/>
                </a:lnTo>
                <a:lnTo>
                  <a:pt x="1111" y="1099"/>
                </a:lnTo>
                <a:lnTo>
                  <a:pt x="403" y="1099"/>
                </a:lnTo>
                <a:close/>
                <a:moveTo>
                  <a:pt x="1858" y="897"/>
                </a:moveTo>
                <a:lnTo>
                  <a:pt x="1799" y="943"/>
                </a:lnTo>
                <a:lnTo>
                  <a:pt x="1737" y="982"/>
                </a:lnTo>
                <a:lnTo>
                  <a:pt x="1674" y="1017"/>
                </a:lnTo>
                <a:lnTo>
                  <a:pt x="1609" y="1046"/>
                </a:lnTo>
                <a:lnTo>
                  <a:pt x="1542" y="1068"/>
                </a:lnTo>
                <a:lnTo>
                  <a:pt x="1473" y="1085"/>
                </a:lnTo>
                <a:lnTo>
                  <a:pt x="1404" y="1095"/>
                </a:lnTo>
                <a:lnTo>
                  <a:pt x="1333" y="1099"/>
                </a:lnTo>
                <a:lnTo>
                  <a:pt x="1311" y="1099"/>
                </a:lnTo>
                <a:lnTo>
                  <a:pt x="1281" y="1102"/>
                </a:lnTo>
                <a:lnTo>
                  <a:pt x="1253" y="1111"/>
                </a:lnTo>
                <a:lnTo>
                  <a:pt x="1226" y="1126"/>
                </a:lnTo>
                <a:lnTo>
                  <a:pt x="1201" y="1147"/>
                </a:lnTo>
                <a:lnTo>
                  <a:pt x="1179" y="1171"/>
                </a:lnTo>
                <a:lnTo>
                  <a:pt x="1159" y="1201"/>
                </a:lnTo>
                <a:lnTo>
                  <a:pt x="1141" y="1235"/>
                </a:lnTo>
                <a:lnTo>
                  <a:pt x="1128" y="1271"/>
                </a:lnTo>
                <a:lnTo>
                  <a:pt x="1118" y="1311"/>
                </a:lnTo>
                <a:lnTo>
                  <a:pt x="1112" y="1353"/>
                </a:lnTo>
                <a:lnTo>
                  <a:pt x="1109" y="1398"/>
                </a:lnTo>
                <a:lnTo>
                  <a:pt x="1112" y="1442"/>
                </a:lnTo>
                <a:lnTo>
                  <a:pt x="1118" y="1485"/>
                </a:lnTo>
                <a:lnTo>
                  <a:pt x="1128" y="1525"/>
                </a:lnTo>
                <a:lnTo>
                  <a:pt x="1141" y="1561"/>
                </a:lnTo>
                <a:lnTo>
                  <a:pt x="1159" y="1594"/>
                </a:lnTo>
                <a:lnTo>
                  <a:pt x="1179" y="1624"/>
                </a:lnTo>
                <a:lnTo>
                  <a:pt x="1201" y="1649"/>
                </a:lnTo>
                <a:lnTo>
                  <a:pt x="1226" y="1670"/>
                </a:lnTo>
                <a:lnTo>
                  <a:pt x="1253" y="1685"/>
                </a:lnTo>
                <a:lnTo>
                  <a:pt x="1281" y="1694"/>
                </a:lnTo>
                <a:lnTo>
                  <a:pt x="1311" y="1697"/>
                </a:lnTo>
                <a:lnTo>
                  <a:pt x="1311" y="1698"/>
                </a:lnTo>
                <a:lnTo>
                  <a:pt x="1333" y="1698"/>
                </a:lnTo>
                <a:lnTo>
                  <a:pt x="1404" y="1702"/>
                </a:lnTo>
                <a:lnTo>
                  <a:pt x="1473" y="1713"/>
                </a:lnTo>
                <a:lnTo>
                  <a:pt x="1542" y="1729"/>
                </a:lnTo>
                <a:lnTo>
                  <a:pt x="1609" y="1751"/>
                </a:lnTo>
                <a:lnTo>
                  <a:pt x="1674" y="1780"/>
                </a:lnTo>
                <a:lnTo>
                  <a:pt x="1737" y="1815"/>
                </a:lnTo>
                <a:lnTo>
                  <a:pt x="1799" y="1856"/>
                </a:lnTo>
                <a:lnTo>
                  <a:pt x="1858" y="1901"/>
                </a:lnTo>
                <a:lnTo>
                  <a:pt x="1843" y="1802"/>
                </a:lnTo>
                <a:lnTo>
                  <a:pt x="1830" y="1703"/>
                </a:lnTo>
                <a:lnTo>
                  <a:pt x="1822" y="1602"/>
                </a:lnTo>
                <a:lnTo>
                  <a:pt x="1817" y="1500"/>
                </a:lnTo>
                <a:lnTo>
                  <a:pt x="1815" y="1398"/>
                </a:lnTo>
                <a:lnTo>
                  <a:pt x="1817" y="1296"/>
                </a:lnTo>
                <a:lnTo>
                  <a:pt x="1822" y="1194"/>
                </a:lnTo>
                <a:lnTo>
                  <a:pt x="1830" y="1094"/>
                </a:lnTo>
                <a:lnTo>
                  <a:pt x="1843" y="995"/>
                </a:lnTo>
                <a:lnTo>
                  <a:pt x="1858" y="897"/>
                </a:lnTo>
                <a:close/>
                <a:moveTo>
                  <a:pt x="2521" y="200"/>
                </a:moveTo>
                <a:lnTo>
                  <a:pt x="2483" y="203"/>
                </a:lnTo>
                <a:lnTo>
                  <a:pt x="2446" y="213"/>
                </a:lnTo>
                <a:lnTo>
                  <a:pt x="2410" y="229"/>
                </a:lnTo>
                <a:lnTo>
                  <a:pt x="2375" y="251"/>
                </a:lnTo>
                <a:lnTo>
                  <a:pt x="2341" y="279"/>
                </a:lnTo>
                <a:lnTo>
                  <a:pt x="2308" y="313"/>
                </a:lnTo>
                <a:lnTo>
                  <a:pt x="2276" y="351"/>
                </a:lnTo>
                <a:lnTo>
                  <a:pt x="2246" y="394"/>
                </a:lnTo>
                <a:lnTo>
                  <a:pt x="2217" y="443"/>
                </a:lnTo>
                <a:lnTo>
                  <a:pt x="2189" y="496"/>
                </a:lnTo>
                <a:lnTo>
                  <a:pt x="2163" y="554"/>
                </a:lnTo>
                <a:lnTo>
                  <a:pt x="2140" y="616"/>
                </a:lnTo>
                <a:lnTo>
                  <a:pt x="2117" y="681"/>
                </a:lnTo>
                <a:lnTo>
                  <a:pt x="2097" y="751"/>
                </a:lnTo>
                <a:lnTo>
                  <a:pt x="2079" y="823"/>
                </a:lnTo>
                <a:lnTo>
                  <a:pt x="2063" y="899"/>
                </a:lnTo>
                <a:lnTo>
                  <a:pt x="2319" y="899"/>
                </a:lnTo>
                <a:lnTo>
                  <a:pt x="2363" y="902"/>
                </a:lnTo>
                <a:lnTo>
                  <a:pt x="2407" y="910"/>
                </a:lnTo>
                <a:lnTo>
                  <a:pt x="2448" y="923"/>
                </a:lnTo>
                <a:lnTo>
                  <a:pt x="2487" y="943"/>
                </a:lnTo>
                <a:lnTo>
                  <a:pt x="2524" y="966"/>
                </a:lnTo>
                <a:lnTo>
                  <a:pt x="2558" y="994"/>
                </a:lnTo>
                <a:lnTo>
                  <a:pt x="2590" y="1025"/>
                </a:lnTo>
                <a:lnTo>
                  <a:pt x="2620" y="1061"/>
                </a:lnTo>
                <a:lnTo>
                  <a:pt x="2646" y="1101"/>
                </a:lnTo>
                <a:lnTo>
                  <a:pt x="2669" y="1144"/>
                </a:lnTo>
                <a:lnTo>
                  <a:pt x="2687" y="1190"/>
                </a:lnTo>
                <a:lnTo>
                  <a:pt x="2703" y="1239"/>
                </a:lnTo>
                <a:lnTo>
                  <a:pt x="2713" y="1290"/>
                </a:lnTo>
                <a:lnTo>
                  <a:pt x="2720" y="1343"/>
                </a:lnTo>
                <a:lnTo>
                  <a:pt x="2722" y="1398"/>
                </a:lnTo>
                <a:lnTo>
                  <a:pt x="2720" y="1453"/>
                </a:lnTo>
                <a:lnTo>
                  <a:pt x="2713" y="1506"/>
                </a:lnTo>
                <a:lnTo>
                  <a:pt x="2703" y="1557"/>
                </a:lnTo>
                <a:lnTo>
                  <a:pt x="2687" y="1606"/>
                </a:lnTo>
                <a:lnTo>
                  <a:pt x="2669" y="1651"/>
                </a:lnTo>
                <a:lnTo>
                  <a:pt x="2646" y="1694"/>
                </a:lnTo>
                <a:lnTo>
                  <a:pt x="2620" y="1734"/>
                </a:lnTo>
                <a:lnTo>
                  <a:pt x="2590" y="1770"/>
                </a:lnTo>
                <a:lnTo>
                  <a:pt x="2558" y="1802"/>
                </a:lnTo>
                <a:lnTo>
                  <a:pt x="2524" y="1830"/>
                </a:lnTo>
                <a:lnTo>
                  <a:pt x="2487" y="1854"/>
                </a:lnTo>
                <a:lnTo>
                  <a:pt x="2448" y="1872"/>
                </a:lnTo>
                <a:lnTo>
                  <a:pt x="2407" y="1885"/>
                </a:lnTo>
                <a:lnTo>
                  <a:pt x="2363" y="1894"/>
                </a:lnTo>
                <a:lnTo>
                  <a:pt x="2319" y="1897"/>
                </a:lnTo>
                <a:lnTo>
                  <a:pt x="2063" y="1897"/>
                </a:lnTo>
                <a:lnTo>
                  <a:pt x="2079" y="1973"/>
                </a:lnTo>
                <a:lnTo>
                  <a:pt x="2097" y="2046"/>
                </a:lnTo>
                <a:lnTo>
                  <a:pt x="2117" y="2115"/>
                </a:lnTo>
                <a:lnTo>
                  <a:pt x="2140" y="2180"/>
                </a:lnTo>
                <a:lnTo>
                  <a:pt x="2163" y="2242"/>
                </a:lnTo>
                <a:lnTo>
                  <a:pt x="2189" y="2300"/>
                </a:lnTo>
                <a:lnTo>
                  <a:pt x="2217" y="2353"/>
                </a:lnTo>
                <a:lnTo>
                  <a:pt x="2246" y="2401"/>
                </a:lnTo>
                <a:lnTo>
                  <a:pt x="2276" y="2445"/>
                </a:lnTo>
                <a:lnTo>
                  <a:pt x="2308" y="2484"/>
                </a:lnTo>
                <a:lnTo>
                  <a:pt x="2341" y="2517"/>
                </a:lnTo>
                <a:lnTo>
                  <a:pt x="2375" y="2545"/>
                </a:lnTo>
                <a:lnTo>
                  <a:pt x="2410" y="2567"/>
                </a:lnTo>
                <a:lnTo>
                  <a:pt x="2446" y="2583"/>
                </a:lnTo>
                <a:lnTo>
                  <a:pt x="2483" y="2593"/>
                </a:lnTo>
                <a:lnTo>
                  <a:pt x="2521" y="2596"/>
                </a:lnTo>
                <a:lnTo>
                  <a:pt x="2560" y="2593"/>
                </a:lnTo>
                <a:lnTo>
                  <a:pt x="2598" y="2582"/>
                </a:lnTo>
                <a:lnTo>
                  <a:pt x="2637" y="2564"/>
                </a:lnTo>
                <a:lnTo>
                  <a:pt x="2673" y="2541"/>
                </a:lnTo>
                <a:lnTo>
                  <a:pt x="2709" y="2510"/>
                </a:lnTo>
                <a:lnTo>
                  <a:pt x="2743" y="2474"/>
                </a:lnTo>
                <a:lnTo>
                  <a:pt x="2775" y="2433"/>
                </a:lnTo>
                <a:lnTo>
                  <a:pt x="2807" y="2386"/>
                </a:lnTo>
                <a:lnTo>
                  <a:pt x="2836" y="2332"/>
                </a:lnTo>
                <a:lnTo>
                  <a:pt x="2864" y="2275"/>
                </a:lnTo>
                <a:lnTo>
                  <a:pt x="2890" y="2214"/>
                </a:lnTo>
                <a:lnTo>
                  <a:pt x="2914" y="2148"/>
                </a:lnTo>
                <a:lnTo>
                  <a:pt x="2936" y="2077"/>
                </a:lnTo>
                <a:lnTo>
                  <a:pt x="2956" y="2003"/>
                </a:lnTo>
                <a:lnTo>
                  <a:pt x="2974" y="1925"/>
                </a:lnTo>
                <a:lnTo>
                  <a:pt x="2989" y="1843"/>
                </a:lnTo>
                <a:lnTo>
                  <a:pt x="3002" y="1760"/>
                </a:lnTo>
                <a:lnTo>
                  <a:pt x="3012" y="1673"/>
                </a:lnTo>
                <a:lnTo>
                  <a:pt x="3019" y="1583"/>
                </a:lnTo>
                <a:lnTo>
                  <a:pt x="3023" y="1491"/>
                </a:lnTo>
                <a:lnTo>
                  <a:pt x="3024" y="1398"/>
                </a:lnTo>
                <a:lnTo>
                  <a:pt x="3023" y="1304"/>
                </a:lnTo>
                <a:lnTo>
                  <a:pt x="3019" y="1212"/>
                </a:lnTo>
                <a:lnTo>
                  <a:pt x="3012" y="1123"/>
                </a:lnTo>
                <a:lnTo>
                  <a:pt x="3002" y="1037"/>
                </a:lnTo>
                <a:lnTo>
                  <a:pt x="2989" y="952"/>
                </a:lnTo>
                <a:lnTo>
                  <a:pt x="2974" y="871"/>
                </a:lnTo>
                <a:lnTo>
                  <a:pt x="2956" y="794"/>
                </a:lnTo>
                <a:lnTo>
                  <a:pt x="2936" y="719"/>
                </a:lnTo>
                <a:lnTo>
                  <a:pt x="2914" y="649"/>
                </a:lnTo>
                <a:lnTo>
                  <a:pt x="2890" y="582"/>
                </a:lnTo>
                <a:lnTo>
                  <a:pt x="2864" y="520"/>
                </a:lnTo>
                <a:lnTo>
                  <a:pt x="2836" y="463"/>
                </a:lnTo>
                <a:lnTo>
                  <a:pt x="2807" y="411"/>
                </a:lnTo>
                <a:lnTo>
                  <a:pt x="2775" y="364"/>
                </a:lnTo>
                <a:lnTo>
                  <a:pt x="2743" y="322"/>
                </a:lnTo>
                <a:lnTo>
                  <a:pt x="2709" y="286"/>
                </a:lnTo>
                <a:lnTo>
                  <a:pt x="2673" y="255"/>
                </a:lnTo>
                <a:lnTo>
                  <a:pt x="2637" y="232"/>
                </a:lnTo>
                <a:lnTo>
                  <a:pt x="2598" y="214"/>
                </a:lnTo>
                <a:lnTo>
                  <a:pt x="2560" y="203"/>
                </a:lnTo>
                <a:lnTo>
                  <a:pt x="2521" y="200"/>
                </a:lnTo>
                <a:close/>
                <a:moveTo>
                  <a:pt x="2521" y="0"/>
                </a:moveTo>
                <a:lnTo>
                  <a:pt x="2572" y="3"/>
                </a:lnTo>
                <a:lnTo>
                  <a:pt x="2620" y="11"/>
                </a:lnTo>
                <a:lnTo>
                  <a:pt x="2667" y="25"/>
                </a:lnTo>
                <a:lnTo>
                  <a:pt x="2712" y="44"/>
                </a:lnTo>
                <a:lnTo>
                  <a:pt x="2755" y="67"/>
                </a:lnTo>
                <a:lnTo>
                  <a:pt x="2796" y="96"/>
                </a:lnTo>
                <a:lnTo>
                  <a:pt x="2836" y="130"/>
                </a:lnTo>
                <a:lnTo>
                  <a:pt x="2874" y="166"/>
                </a:lnTo>
                <a:lnTo>
                  <a:pt x="2910" y="208"/>
                </a:lnTo>
                <a:lnTo>
                  <a:pt x="2944" y="253"/>
                </a:lnTo>
                <a:lnTo>
                  <a:pt x="2976" y="302"/>
                </a:lnTo>
                <a:lnTo>
                  <a:pt x="3006" y="354"/>
                </a:lnTo>
                <a:lnTo>
                  <a:pt x="3034" y="410"/>
                </a:lnTo>
                <a:lnTo>
                  <a:pt x="3060" y="468"/>
                </a:lnTo>
                <a:lnTo>
                  <a:pt x="3085" y="529"/>
                </a:lnTo>
                <a:lnTo>
                  <a:pt x="3107" y="592"/>
                </a:lnTo>
                <a:lnTo>
                  <a:pt x="3127" y="659"/>
                </a:lnTo>
                <a:lnTo>
                  <a:pt x="3147" y="726"/>
                </a:lnTo>
                <a:lnTo>
                  <a:pt x="3164" y="797"/>
                </a:lnTo>
                <a:lnTo>
                  <a:pt x="3178" y="868"/>
                </a:lnTo>
                <a:lnTo>
                  <a:pt x="3191" y="942"/>
                </a:lnTo>
                <a:lnTo>
                  <a:pt x="3202" y="1015"/>
                </a:lnTo>
                <a:lnTo>
                  <a:pt x="3211" y="1091"/>
                </a:lnTo>
                <a:lnTo>
                  <a:pt x="3218" y="1167"/>
                </a:lnTo>
                <a:lnTo>
                  <a:pt x="3222" y="1244"/>
                </a:lnTo>
                <a:lnTo>
                  <a:pt x="3225" y="1320"/>
                </a:lnTo>
                <a:lnTo>
                  <a:pt x="3226" y="1398"/>
                </a:lnTo>
                <a:lnTo>
                  <a:pt x="3225" y="1475"/>
                </a:lnTo>
                <a:lnTo>
                  <a:pt x="3222" y="1552"/>
                </a:lnTo>
                <a:lnTo>
                  <a:pt x="3218" y="1629"/>
                </a:lnTo>
                <a:lnTo>
                  <a:pt x="3211" y="1704"/>
                </a:lnTo>
                <a:lnTo>
                  <a:pt x="3202" y="1780"/>
                </a:lnTo>
                <a:lnTo>
                  <a:pt x="3191" y="1855"/>
                </a:lnTo>
                <a:lnTo>
                  <a:pt x="3178" y="1927"/>
                </a:lnTo>
                <a:lnTo>
                  <a:pt x="3164" y="1999"/>
                </a:lnTo>
                <a:lnTo>
                  <a:pt x="3147" y="2069"/>
                </a:lnTo>
                <a:lnTo>
                  <a:pt x="3127" y="2137"/>
                </a:lnTo>
                <a:lnTo>
                  <a:pt x="3107" y="2203"/>
                </a:lnTo>
                <a:lnTo>
                  <a:pt x="3085" y="2266"/>
                </a:lnTo>
                <a:lnTo>
                  <a:pt x="3060" y="2327"/>
                </a:lnTo>
                <a:lnTo>
                  <a:pt x="3034" y="2386"/>
                </a:lnTo>
                <a:lnTo>
                  <a:pt x="3006" y="2442"/>
                </a:lnTo>
                <a:lnTo>
                  <a:pt x="2976" y="2494"/>
                </a:lnTo>
                <a:lnTo>
                  <a:pt x="2944" y="2543"/>
                </a:lnTo>
                <a:lnTo>
                  <a:pt x="2910" y="2588"/>
                </a:lnTo>
                <a:lnTo>
                  <a:pt x="2874" y="2629"/>
                </a:lnTo>
                <a:lnTo>
                  <a:pt x="2836" y="2666"/>
                </a:lnTo>
                <a:lnTo>
                  <a:pt x="2796" y="2699"/>
                </a:lnTo>
                <a:lnTo>
                  <a:pt x="2755" y="2728"/>
                </a:lnTo>
                <a:lnTo>
                  <a:pt x="2712" y="2751"/>
                </a:lnTo>
                <a:lnTo>
                  <a:pt x="2667" y="2771"/>
                </a:lnTo>
                <a:lnTo>
                  <a:pt x="2620" y="2784"/>
                </a:lnTo>
                <a:lnTo>
                  <a:pt x="2572" y="2793"/>
                </a:lnTo>
                <a:lnTo>
                  <a:pt x="2521" y="2795"/>
                </a:lnTo>
                <a:lnTo>
                  <a:pt x="2470" y="2793"/>
                </a:lnTo>
                <a:lnTo>
                  <a:pt x="2421" y="2784"/>
                </a:lnTo>
                <a:lnTo>
                  <a:pt x="2374" y="2771"/>
                </a:lnTo>
                <a:lnTo>
                  <a:pt x="2328" y="2751"/>
                </a:lnTo>
                <a:lnTo>
                  <a:pt x="2285" y="2727"/>
                </a:lnTo>
                <a:lnTo>
                  <a:pt x="2244" y="2698"/>
                </a:lnTo>
                <a:lnTo>
                  <a:pt x="2205" y="2665"/>
                </a:lnTo>
                <a:lnTo>
                  <a:pt x="2166" y="2628"/>
                </a:lnTo>
                <a:lnTo>
                  <a:pt x="2130" y="2586"/>
                </a:lnTo>
                <a:lnTo>
                  <a:pt x="2097" y="2540"/>
                </a:lnTo>
                <a:lnTo>
                  <a:pt x="2065" y="2491"/>
                </a:lnTo>
                <a:lnTo>
                  <a:pt x="2034" y="2439"/>
                </a:lnTo>
                <a:lnTo>
                  <a:pt x="2032" y="2440"/>
                </a:lnTo>
                <a:lnTo>
                  <a:pt x="1994" y="2371"/>
                </a:lnTo>
                <a:lnTo>
                  <a:pt x="1954" y="2306"/>
                </a:lnTo>
                <a:lnTo>
                  <a:pt x="1912" y="2246"/>
                </a:lnTo>
                <a:lnTo>
                  <a:pt x="1867" y="2188"/>
                </a:lnTo>
                <a:lnTo>
                  <a:pt x="1821" y="2136"/>
                </a:lnTo>
                <a:lnTo>
                  <a:pt x="1772" y="2088"/>
                </a:lnTo>
                <a:lnTo>
                  <a:pt x="1722" y="2047"/>
                </a:lnTo>
                <a:lnTo>
                  <a:pt x="1669" y="2009"/>
                </a:lnTo>
                <a:lnTo>
                  <a:pt x="1616" y="1976"/>
                </a:lnTo>
                <a:lnTo>
                  <a:pt x="1561" y="1950"/>
                </a:lnTo>
                <a:lnTo>
                  <a:pt x="1504" y="1928"/>
                </a:lnTo>
                <a:lnTo>
                  <a:pt x="1448" y="1913"/>
                </a:lnTo>
                <a:lnTo>
                  <a:pt x="1389" y="1904"/>
                </a:lnTo>
                <a:lnTo>
                  <a:pt x="1381" y="1906"/>
                </a:lnTo>
                <a:lnTo>
                  <a:pt x="1371" y="1908"/>
                </a:lnTo>
                <a:lnTo>
                  <a:pt x="1362" y="1912"/>
                </a:lnTo>
                <a:lnTo>
                  <a:pt x="1362" y="1912"/>
                </a:lnTo>
                <a:lnTo>
                  <a:pt x="1361" y="1912"/>
                </a:lnTo>
                <a:lnTo>
                  <a:pt x="1361" y="1913"/>
                </a:lnTo>
                <a:lnTo>
                  <a:pt x="1360" y="1913"/>
                </a:lnTo>
                <a:lnTo>
                  <a:pt x="1360" y="1913"/>
                </a:lnTo>
                <a:lnTo>
                  <a:pt x="1343" y="1926"/>
                </a:lnTo>
                <a:lnTo>
                  <a:pt x="1329" y="1942"/>
                </a:lnTo>
                <a:lnTo>
                  <a:pt x="1323" y="1952"/>
                </a:lnTo>
                <a:lnTo>
                  <a:pt x="1316" y="1970"/>
                </a:lnTo>
                <a:lnTo>
                  <a:pt x="1312" y="1990"/>
                </a:lnTo>
                <a:lnTo>
                  <a:pt x="1312" y="1992"/>
                </a:lnTo>
                <a:lnTo>
                  <a:pt x="1311" y="1994"/>
                </a:lnTo>
                <a:lnTo>
                  <a:pt x="1311" y="1997"/>
                </a:lnTo>
                <a:lnTo>
                  <a:pt x="1311" y="2696"/>
                </a:lnTo>
                <a:lnTo>
                  <a:pt x="1313" y="2711"/>
                </a:lnTo>
                <a:lnTo>
                  <a:pt x="1319" y="2726"/>
                </a:lnTo>
                <a:lnTo>
                  <a:pt x="1328" y="2740"/>
                </a:lnTo>
                <a:lnTo>
                  <a:pt x="1340" y="2755"/>
                </a:lnTo>
                <a:lnTo>
                  <a:pt x="1354" y="2771"/>
                </a:lnTo>
                <a:lnTo>
                  <a:pt x="1367" y="2788"/>
                </a:lnTo>
                <a:lnTo>
                  <a:pt x="1381" y="2805"/>
                </a:lnTo>
                <a:lnTo>
                  <a:pt x="1393" y="2825"/>
                </a:lnTo>
                <a:lnTo>
                  <a:pt x="1402" y="2846"/>
                </a:lnTo>
                <a:lnTo>
                  <a:pt x="1409" y="2870"/>
                </a:lnTo>
                <a:lnTo>
                  <a:pt x="1411" y="2895"/>
                </a:lnTo>
                <a:lnTo>
                  <a:pt x="1411" y="2995"/>
                </a:lnTo>
                <a:lnTo>
                  <a:pt x="1409" y="3028"/>
                </a:lnTo>
                <a:lnTo>
                  <a:pt x="1400" y="3059"/>
                </a:lnTo>
                <a:lnTo>
                  <a:pt x="1389" y="3087"/>
                </a:lnTo>
                <a:lnTo>
                  <a:pt x="1372" y="3114"/>
                </a:lnTo>
                <a:lnTo>
                  <a:pt x="1352" y="3137"/>
                </a:lnTo>
                <a:lnTo>
                  <a:pt x="1328" y="3157"/>
                </a:lnTo>
                <a:lnTo>
                  <a:pt x="1302" y="3173"/>
                </a:lnTo>
                <a:lnTo>
                  <a:pt x="1273" y="3185"/>
                </a:lnTo>
                <a:lnTo>
                  <a:pt x="1243" y="3192"/>
                </a:lnTo>
                <a:lnTo>
                  <a:pt x="1210" y="3195"/>
                </a:lnTo>
                <a:lnTo>
                  <a:pt x="806" y="3195"/>
                </a:lnTo>
                <a:lnTo>
                  <a:pt x="773" y="3192"/>
                </a:lnTo>
                <a:lnTo>
                  <a:pt x="742" y="3185"/>
                </a:lnTo>
                <a:lnTo>
                  <a:pt x="714" y="3173"/>
                </a:lnTo>
                <a:lnTo>
                  <a:pt x="687" y="3157"/>
                </a:lnTo>
                <a:lnTo>
                  <a:pt x="664" y="3137"/>
                </a:lnTo>
                <a:lnTo>
                  <a:pt x="643" y="3114"/>
                </a:lnTo>
                <a:lnTo>
                  <a:pt x="627" y="3087"/>
                </a:lnTo>
                <a:lnTo>
                  <a:pt x="615" y="3059"/>
                </a:lnTo>
                <a:lnTo>
                  <a:pt x="607" y="3028"/>
                </a:lnTo>
                <a:lnTo>
                  <a:pt x="604" y="2995"/>
                </a:lnTo>
                <a:lnTo>
                  <a:pt x="604" y="2097"/>
                </a:lnTo>
                <a:lnTo>
                  <a:pt x="601" y="2061"/>
                </a:lnTo>
                <a:lnTo>
                  <a:pt x="592" y="2027"/>
                </a:lnTo>
                <a:lnTo>
                  <a:pt x="577" y="1997"/>
                </a:lnTo>
                <a:lnTo>
                  <a:pt x="557" y="1968"/>
                </a:lnTo>
                <a:lnTo>
                  <a:pt x="533" y="1944"/>
                </a:lnTo>
                <a:lnTo>
                  <a:pt x="505" y="1925"/>
                </a:lnTo>
                <a:lnTo>
                  <a:pt x="473" y="1910"/>
                </a:lnTo>
                <a:lnTo>
                  <a:pt x="439"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3" y="899"/>
                </a:lnTo>
                <a:lnTo>
                  <a:pt x="1392" y="896"/>
                </a:lnTo>
                <a:lnTo>
                  <a:pt x="1451" y="885"/>
                </a:lnTo>
                <a:lnTo>
                  <a:pt x="1508" y="870"/>
                </a:lnTo>
                <a:lnTo>
                  <a:pt x="1563" y="849"/>
                </a:lnTo>
                <a:lnTo>
                  <a:pt x="1618" y="821"/>
                </a:lnTo>
                <a:lnTo>
                  <a:pt x="1671" y="788"/>
                </a:lnTo>
                <a:lnTo>
                  <a:pt x="1723" y="751"/>
                </a:lnTo>
                <a:lnTo>
                  <a:pt x="1773" y="708"/>
                </a:lnTo>
                <a:lnTo>
                  <a:pt x="1821" y="660"/>
                </a:lnTo>
                <a:lnTo>
                  <a:pt x="1867" y="608"/>
                </a:lnTo>
                <a:lnTo>
                  <a:pt x="1913" y="551"/>
                </a:lnTo>
                <a:lnTo>
                  <a:pt x="1955" y="490"/>
                </a:lnTo>
                <a:lnTo>
                  <a:pt x="1994" y="426"/>
                </a:lnTo>
                <a:lnTo>
                  <a:pt x="2032" y="356"/>
                </a:lnTo>
                <a:lnTo>
                  <a:pt x="2034" y="357"/>
                </a:lnTo>
                <a:lnTo>
                  <a:pt x="2064" y="305"/>
                </a:lnTo>
                <a:lnTo>
                  <a:pt x="2096" y="256"/>
                </a:lnTo>
                <a:lnTo>
                  <a:pt x="2130" y="210"/>
                </a:lnTo>
                <a:lnTo>
                  <a:pt x="2166" y="169"/>
                </a:lnTo>
                <a:lnTo>
                  <a:pt x="2204" y="131"/>
                </a:lnTo>
                <a:lnTo>
                  <a:pt x="2244" y="97"/>
                </a:lnTo>
                <a:lnTo>
                  <a:pt x="2285" y="68"/>
                </a:lnTo>
                <a:lnTo>
                  <a:pt x="2328" y="45"/>
                </a:lnTo>
                <a:lnTo>
                  <a:pt x="2374" y="26"/>
                </a:lnTo>
                <a:lnTo>
                  <a:pt x="2421" y="11"/>
                </a:lnTo>
                <a:lnTo>
                  <a:pt x="2470" y="3"/>
                </a:lnTo>
                <a:lnTo>
                  <a:pt x="2521" y="0"/>
                </a:lnTo>
                <a:close/>
              </a:path>
            </a:pathLst>
          </a:custGeom>
          <a:solidFill>
            <a:schemeClr val="tx1">
              <a:lumMod val="65000"/>
              <a:lumOff val="35000"/>
            </a:schemeClr>
          </a:solidFill>
          <a:ln w="0">
            <a:noFill/>
            <a:prstDash val="solid"/>
            <a:round/>
          </a:ln>
        </p:spPr>
        <p:txBody>
          <a:bodyPr vert="horz" wrap="square" lIns="45715" tIns="22857" rIns="45715" bIns="22857" numCol="1" anchor="t" anchorCtr="0" compatLnSpc="1"/>
          <a:lstStyle/>
          <a:p>
            <a:endParaRPr lang="es-SV" sz="900"/>
          </a:p>
        </p:txBody>
      </p:sp>
      <p:sp>
        <p:nvSpPr>
          <p:cNvPr id="61" name="Freeform 30"/>
          <p:cNvSpPr>
            <a:spLocks noChangeAspect="1" noEditPoints="1"/>
          </p:cNvSpPr>
          <p:nvPr/>
        </p:nvSpPr>
        <p:spPr bwMode="auto">
          <a:xfrm>
            <a:off x="3620547" y="1034721"/>
            <a:ext cx="500448" cy="392168"/>
          </a:xfrm>
          <a:custGeom>
            <a:avLst/>
            <a:gdLst>
              <a:gd name="T0" fmla="*/ 4235 w 4840"/>
              <a:gd name="T1" fmla="*/ 2806 h 3792"/>
              <a:gd name="T2" fmla="*/ 3682 w 4840"/>
              <a:gd name="T3" fmla="*/ 2878 h 3792"/>
              <a:gd name="T4" fmla="*/ 3661 w 4840"/>
              <a:gd name="T5" fmla="*/ 2745 h 3792"/>
              <a:gd name="T6" fmla="*/ 4372 w 4840"/>
              <a:gd name="T7" fmla="*/ 2307 h 3792"/>
              <a:gd name="T8" fmla="*/ 4311 w 4840"/>
              <a:gd name="T9" fmla="*/ 2428 h 3792"/>
              <a:gd name="T10" fmla="*/ 3786 w 4840"/>
              <a:gd name="T11" fmla="*/ 2326 h 3792"/>
              <a:gd name="T12" fmla="*/ 4334 w 4840"/>
              <a:gd name="T13" fmla="*/ 1824 h 3792"/>
              <a:gd name="T14" fmla="*/ 4355 w 4840"/>
              <a:gd name="T15" fmla="*/ 1957 h 3792"/>
              <a:gd name="T16" fmla="*/ 3786 w 4840"/>
              <a:gd name="T17" fmla="*/ 1920 h 3792"/>
              <a:gd name="T18" fmla="*/ 2041 w 4840"/>
              <a:gd name="T19" fmla="*/ 1183 h 3792"/>
              <a:gd name="T20" fmla="*/ 2102 w 4840"/>
              <a:gd name="T21" fmla="*/ 1301 h 3792"/>
              <a:gd name="T22" fmla="*/ 1410 w 4840"/>
              <a:gd name="T23" fmla="*/ 1410 h 3792"/>
              <a:gd name="T24" fmla="*/ 1310 w 4840"/>
              <a:gd name="T25" fmla="*/ 1817 h 3792"/>
              <a:gd name="T26" fmla="*/ 1261 w 4840"/>
              <a:gd name="T27" fmla="*/ 1322 h 3792"/>
              <a:gd name="T28" fmla="*/ 4008 w 4840"/>
              <a:gd name="T29" fmla="*/ 910 h 3792"/>
              <a:gd name="T30" fmla="*/ 3947 w 4840"/>
              <a:gd name="T31" fmla="*/ 1031 h 3792"/>
              <a:gd name="T32" fmla="*/ 4081 w 4840"/>
              <a:gd name="T33" fmla="*/ 1010 h 3792"/>
              <a:gd name="T34" fmla="*/ 4008 w 4840"/>
              <a:gd name="T35" fmla="*/ 758 h 3792"/>
              <a:gd name="T36" fmla="*/ 4230 w 4840"/>
              <a:gd name="T37" fmla="*/ 940 h 3792"/>
              <a:gd name="T38" fmla="*/ 4096 w 4840"/>
              <a:gd name="T39" fmla="*/ 1195 h 3792"/>
              <a:gd name="T40" fmla="*/ 3820 w 4840"/>
              <a:gd name="T41" fmla="*/ 1113 h 3792"/>
              <a:gd name="T42" fmla="*/ 3849 w 4840"/>
              <a:gd name="T43" fmla="*/ 825 h 3792"/>
              <a:gd name="T44" fmla="*/ 1635 w 4840"/>
              <a:gd name="T45" fmla="*/ 746 h 3792"/>
              <a:gd name="T46" fmla="*/ 767 w 4840"/>
              <a:gd name="T47" fmla="*/ 1543 h 3792"/>
              <a:gd name="T48" fmla="*/ 912 w 4840"/>
              <a:gd name="T49" fmla="*/ 2758 h 3792"/>
              <a:gd name="T50" fmla="*/ 2599 w 4840"/>
              <a:gd name="T51" fmla="*/ 2863 h 3792"/>
              <a:gd name="T52" fmla="*/ 3467 w 4840"/>
              <a:gd name="T53" fmla="*/ 2063 h 3792"/>
              <a:gd name="T54" fmla="*/ 3323 w 4840"/>
              <a:gd name="T55" fmla="*/ 849 h 3792"/>
              <a:gd name="T56" fmla="*/ 2363 w 4840"/>
              <a:gd name="T57" fmla="*/ 578 h 3792"/>
              <a:gd name="T58" fmla="*/ 3434 w 4840"/>
              <a:gd name="T59" fmla="*/ 747 h 3792"/>
              <a:gd name="T60" fmla="*/ 3628 w 4840"/>
              <a:gd name="T61" fmla="*/ 1712 h 3792"/>
              <a:gd name="T62" fmla="*/ 3452 w 4840"/>
              <a:gd name="T63" fmla="*/ 2834 h 3792"/>
              <a:gd name="T64" fmla="*/ 2610 w 4840"/>
              <a:gd name="T65" fmla="*/ 3014 h 3792"/>
              <a:gd name="T66" fmla="*/ 882 w 4840"/>
              <a:gd name="T67" fmla="*/ 2906 h 3792"/>
              <a:gd name="T68" fmla="*/ 671 w 4840"/>
              <a:gd name="T69" fmla="*/ 2443 h 3792"/>
              <a:gd name="T70" fmla="*/ 671 w 4840"/>
              <a:gd name="T71" fmla="*/ 1165 h 3792"/>
              <a:gd name="T72" fmla="*/ 882 w 4840"/>
              <a:gd name="T73" fmla="*/ 701 h 3792"/>
              <a:gd name="T74" fmla="*/ 1769 w 4840"/>
              <a:gd name="T75" fmla="*/ 317 h 3792"/>
              <a:gd name="T76" fmla="*/ 314 w 4840"/>
              <a:gd name="T77" fmla="*/ 1439 h 3792"/>
              <a:gd name="T78" fmla="*/ 468 w 4840"/>
              <a:gd name="T79" fmla="*/ 3218 h 3792"/>
              <a:gd name="T80" fmla="*/ 3504 w 4840"/>
              <a:gd name="T81" fmla="*/ 3300 h 3792"/>
              <a:gd name="T82" fmla="*/ 4537 w 4840"/>
              <a:gd name="T83" fmla="*/ 1947 h 3792"/>
              <a:gd name="T84" fmla="*/ 3938 w 4840"/>
              <a:gd name="T85" fmla="*/ 375 h 3792"/>
              <a:gd name="T86" fmla="*/ 3215 w 4840"/>
              <a:gd name="T87" fmla="*/ 19 h 3792"/>
              <a:gd name="T88" fmla="*/ 4573 w 4840"/>
              <a:gd name="T89" fmla="*/ 196 h 3792"/>
              <a:gd name="T90" fmla="*/ 4796 w 4840"/>
              <a:gd name="T91" fmla="*/ 1085 h 3792"/>
              <a:gd name="T92" fmla="*/ 4762 w 4840"/>
              <a:gd name="T93" fmla="*/ 2800 h 3792"/>
              <a:gd name="T94" fmla="*/ 4537 w 4840"/>
              <a:gd name="T95" fmla="*/ 3472 h 3792"/>
              <a:gd name="T96" fmla="*/ 3466 w 4840"/>
              <a:gd name="T97" fmla="*/ 3617 h 3792"/>
              <a:gd name="T98" fmla="*/ 3351 w 4840"/>
              <a:gd name="T99" fmla="*/ 3713 h 3792"/>
              <a:gd name="T100" fmla="*/ 2832 w 4840"/>
              <a:gd name="T101" fmla="*/ 3780 h 3792"/>
              <a:gd name="T102" fmla="*/ 2105 w 4840"/>
              <a:gd name="T103" fmla="*/ 3786 h 3792"/>
              <a:gd name="T104" fmla="*/ 1542 w 4840"/>
              <a:gd name="T105" fmla="*/ 3725 h 3792"/>
              <a:gd name="T106" fmla="*/ 1365 w 4840"/>
              <a:gd name="T107" fmla="*/ 3629 h 3792"/>
              <a:gd name="T108" fmla="*/ 343 w 4840"/>
              <a:gd name="T109" fmla="*/ 3495 h 3792"/>
              <a:gd name="T110" fmla="*/ 121 w 4840"/>
              <a:gd name="T111" fmla="*/ 3045 h 3792"/>
              <a:gd name="T112" fmla="*/ 19 w 4840"/>
              <a:gd name="T113" fmla="*/ 1330 h 3792"/>
              <a:gd name="T114" fmla="*/ 235 w 4840"/>
              <a:gd name="T115" fmla="*/ 229 h 3792"/>
              <a:gd name="T116" fmla="*/ 1226 w 4840"/>
              <a:gd name="T117" fmla="*/ 43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0" h="3792">
                <a:moveTo>
                  <a:pt x="3706" y="2730"/>
                </a:moveTo>
                <a:lnTo>
                  <a:pt x="4160" y="2730"/>
                </a:lnTo>
                <a:lnTo>
                  <a:pt x="4184" y="2734"/>
                </a:lnTo>
                <a:lnTo>
                  <a:pt x="4205" y="2745"/>
                </a:lnTo>
                <a:lnTo>
                  <a:pt x="4221" y="2761"/>
                </a:lnTo>
                <a:lnTo>
                  <a:pt x="4232" y="2782"/>
                </a:lnTo>
                <a:lnTo>
                  <a:pt x="4235" y="2806"/>
                </a:lnTo>
                <a:lnTo>
                  <a:pt x="4232" y="2830"/>
                </a:lnTo>
                <a:lnTo>
                  <a:pt x="4221" y="2851"/>
                </a:lnTo>
                <a:lnTo>
                  <a:pt x="4205" y="2867"/>
                </a:lnTo>
                <a:lnTo>
                  <a:pt x="4184" y="2878"/>
                </a:lnTo>
                <a:lnTo>
                  <a:pt x="4160" y="2882"/>
                </a:lnTo>
                <a:lnTo>
                  <a:pt x="3706" y="2882"/>
                </a:lnTo>
                <a:lnTo>
                  <a:pt x="3682" y="2878"/>
                </a:lnTo>
                <a:lnTo>
                  <a:pt x="3661" y="2867"/>
                </a:lnTo>
                <a:lnTo>
                  <a:pt x="3645" y="2851"/>
                </a:lnTo>
                <a:lnTo>
                  <a:pt x="3634" y="2830"/>
                </a:lnTo>
                <a:lnTo>
                  <a:pt x="3630" y="2806"/>
                </a:lnTo>
                <a:lnTo>
                  <a:pt x="3634" y="2782"/>
                </a:lnTo>
                <a:lnTo>
                  <a:pt x="3645" y="2761"/>
                </a:lnTo>
                <a:lnTo>
                  <a:pt x="3661" y="2745"/>
                </a:lnTo>
                <a:lnTo>
                  <a:pt x="3682" y="2734"/>
                </a:lnTo>
                <a:lnTo>
                  <a:pt x="3706" y="2730"/>
                </a:lnTo>
                <a:close/>
                <a:moveTo>
                  <a:pt x="3858" y="2275"/>
                </a:moveTo>
                <a:lnTo>
                  <a:pt x="4311" y="2275"/>
                </a:lnTo>
                <a:lnTo>
                  <a:pt x="4334" y="2278"/>
                </a:lnTo>
                <a:lnTo>
                  <a:pt x="4355" y="2290"/>
                </a:lnTo>
                <a:lnTo>
                  <a:pt x="4372" y="2307"/>
                </a:lnTo>
                <a:lnTo>
                  <a:pt x="4382" y="2326"/>
                </a:lnTo>
                <a:lnTo>
                  <a:pt x="4387" y="2350"/>
                </a:lnTo>
                <a:lnTo>
                  <a:pt x="4382" y="2376"/>
                </a:lnTo>
                <a:lnTo>
                  <a:pt x="4372" y="2397"/>
                </a:lnTo>
                <a:lnTo>
                  <a:pt x="4355" y="2413"/>
                </a:lnTo>
                <a:lnTo>
                  <a:pt x="4334" y="2423"/>
                </a:lnTo>
                <a:lnTo>
                  <a:pt x="4311" y="2428"/>
                </a:lnTo>
                <a:lnTo>
                  <a:pt x="3858" y="2428"/>
                </a:lnTo>
                <a:lnTo>
                  <a:pt x="3834" y="2423"/>
                </a:lnTo>
                <a:lnTo>
                  <a:pt x="3813" y="2413"/>
                </a:lnTo>
                <a:lnTo>
                  <a:pt x="3797" y="2397"/>
                </a:lnTo>
                <a:lnTo>
                  <a:pt x="3786" y="2376"/>
                </a:lnTo>
                <a:lnTo>
                  <a:pt x="3782" y="2350"/>
                </a:lnTo>
                <a:lnTo>
                  <a:pt x="3786" y="2326"/>
                </a:lnTo>
                <a:lnTo>
                  <a:pt x="3797" y="2307"/>
                </a:lnTo>
                <a:lnTo>
                  <a:pt x="3813" y="2290"/>
                </a:lnTo>
                <a:lnTo>
                  <a:pt x="3834" y="2278"/>
                </a:lnTo>
                <a:lnTo>
                  <a:pt x="3858" y="2275"/>
                </a:lnTo>
                <a:close/>
                <a:moveTo>
                  <a:pt x="3858" y="1820"/>
                </a:moveTo>
                <a:lnTo>
                  <a:pt x="4311" y="1820"/>
                </a:lnTo>
                <a:lnTo>
                  <a:pt x="4334" y="1824"/>
                </a:lnTo>
                <a:lnTo>
                  <a:pt x="4355" y="1835"/>
                </a:lnTo>
                <a:lnTo>
                  <a:pt x="4372" y="1851"/>
                </a:lnTo>
                <a:lnTo>
                  <a:pt x="4382" y="1872"/>
                </a:lnTo>
                <a:lnTo>
                  <a:pt x="4387" y="1896"/>
                </a:lnTo>
                <a:lnTo>
                  <a:pt x="4382" y="1920"/>
                </a:lnTo>
                <a:lnTo>
                  <a:pt x="4372" y="1941"/>
                </a:lnTo>
                <a:lnTo>
                  <a:pt x="4355" y="1957"/>
                </a:lnTo>
                <a:lnTo>
                  <a:pt x="4334" y="1968"/>
                </a:lnTo>
                <a:lnTo>
                  <a:pt x="4311" y="1972"/>
                </a:lnTo>
                <a:lnTo>
                  <a:pt x="3858" y="1972"/>
                </a:lnTo>
                <a:lnTo>
                  <a:pt x="3834" y="1968"/>
                </a:lnTo>
                <a:lnTo>
                  <a:pt x="3813" y="1957"/>
                </a:lnTo>
                <a:lnTo>
                  <a:pt x="3797" y="1941"/>
                </a:lnTo>
                <a:lnTo>
                  <a:pt x="3786" y="1920"/>
                </a:lnTo>
                <a:lnTo>
                  <a:pt x="3782" y="1896"/>
                </a:lnTo>
                <a:lnTo>
                  <a:pt x="3786" y="1872"/>
                </a:lnTo>
                <a:lnTo>
                  <a:pt x="3797" y="1851"/>
                </a:lnTo>
                <a:lnTo>
                  <a:pt x="3813" y="1835"/>
                </a:lnTo>
                <a:lnTo>
                  <a:pt x="3834" y="1824"/>
                </a:lnTo>
                <a:lnTo>
                  <a:pt x="3858" y="1820"/>
                </a:lnTo>
                <a:close/>
                <a:moveTo>
                  <a:pt x="2041" y="1183"/>
                </a:moveTo>
                <a:lnTo>
                  <a:pt x="2065" y="1186"/>
                </a:lnTo>
                <a:lnTo>
                  <a:pt x="2086" y="1197"/>
                </a:lnTo>
                <a:lnTo>
                  <a:pt x="2102" y="1212"/>
                </a:lnTo>
                <a:lnTo>
                  <a:pt x="2113" y="1233"/>
                </a:lnTo>
                <a:lnTo>
                  <a:pt x="2117" y="1257"/>
                </a:lnTo>
                <a:lnTo>
                  <a:pt x="2113" y="1280"/>
                </a:lnTo>
                <a:lnTo>
                  <a:pt x="2102" y="1301"/>
                </a:lnTo>
                <a:lnTo>
                  <a:pt x="2086" y="1319"/>
                </a:lnTo>
                <a:lnTo>
                  <a:pt x="2065" y="1331"/>
                </a:lnTo>
                <a:lnTo>
                  <a:pt x="2041" y="1336"/>
                </a:lnTo>
                <a:lnTo>
                  <a:pt x="1475" y="1373"/>
                </a:lnTo>
                <a:lnTo>
                  <a:pt x="1450" y="1381"/>
                </a:lnTo>
                <a:lnTo>
                  <a:pt x="1429" y="1392"/>
                </a:lnTo>
                <a:lnTo>
                  <a:pt x="1410" y="1410"/>
                </a:lnTo>
                <a:lnTo>
                  <a:pt x="1396" y="1433"/>
                </a:lnTo>
                <a:lnTo>
                  <a:pt x="1389" y="1457"/>
                </a:lnTo>
                <a:lnTo>
                  <a:pt x="1363" y="1744"/>
                </a:lnTo>
                <a:lnTo>
                  <a:pt x="1359" y="1769"/>
                </a:lnTo>
                <a:lnTo>
                  <a:pt x="1347" y="1790"/>
                </a:lnTo>
                <a:lnTo>
                  <a:pt x="1331" y="1806"/>
                </a:lnTo>
                <a:lnTo>
                  <a:pt x="1310" y="1817"/>
                </a:lnTo>
                <a:lnTo>
                  <a:pt x="1286" y="1820"/>
                </a:lnTo>
                <a:lnTo>
                  <a:pt x="1262" y="1817"/>
                </a:lnTo>
                <a:lnTo>
                  <a:pt x="1241" y="1806"/>
                </a:lnTo>
                <a:lnTo>
                  <a:pt x="1226" y="1790"/>
                </a:lnTo>
                <a:lnTo>
                  <a:pt x="1216" y="1769"/>
                </a:lnTo>
                <a:lnTo>
                  <a:pt x="1214" y="1744"/>
                </a:lnTo>
                <a:lnTo>
                  <a:pt x="1261" y="1322"/>
                </a:lnTo>
                <a:lnTo>
                  <a:pt x="1268" y="1298"/>
                </a:lnTo>
                <a:lnTo>
                  <a:pt x="1281" y="1276"/>
                </a:lnTo>
                <a:lnTo>
                  <a:pt x="1301" y="1258"/>
                </a:lnTo>
                <a:lnTo>
                  <a:pt x="1323" y="1245"/>
                </a:lnTo>
                <a:lnTo>
                  <a:pt x="1347" y="1239"/>
                </a:lnTo>
                <a:lnTo>
                  <a:pt x="2041" y="1183"/>
                </a:lnTo>
                <a:close/>
                <a:moveTo>
                  <a:pt x="4008" y="910"/>
                </a:moveTo>
                <a:lnTo>
                  <a:pt x="3984" y="914"/>
                </a:lnTo>
                <a:lnTo>
                  <a:pt x="3963" y="925"/>
                </a:lnTo>
                <a:lnTo>
                  <a:pt x="3947" y="941"/>
                </a:lnTo>
                <a:lnTo>
                  <a:pt x="3937" y="962"/>
                </a:lnTo>
                <a:lnTo>
                  <a:pt x="3934" y="986"/>
                </a:lnTo>
                <a:lnTo>
                  <a:pt x="3937" y="1010"/>
                </a:lnTo>
                <a:lnTo>
                  <a:pt x="3947" y="1031"/>
                </a:lnTo>
                <a:lnTo>
                  <a:pt x="3963" y="1047"/>
                </a:lnTo>
                <a:lnTo>
                  <a:pt x="3984" y="1058"/>
                </a:lnTo>
                <a:lnTo>
                  <a:pt x="4008" y="1062"/>
                </a:lnTo>
                <a:lnTo>
                  <a:pt x="4032" y="1058"/>
                </a:lnTo>
                <a:lnTo>
                  <a:pt x="4053" y="1047"/>
                </a:lnTo>
                <a:lnTo>
                  <a:pt x="4069" y="1031"/>
                </a:lnTo>
                <a:lnTo>
                  <a:pt x="4081" y="1010"/>
                </a:lnTo>
                <a:lnTo>
                  <a:pt x="4084" y="986"/>
                </a:lnTo>
                <a:lnTo>
                  <a:pt x="4081" y="962"/>
                </a:lnTo>
                <a:lnTo>
                  <a:pt x="4069" y="941"/>
                </a:lnTo>
                <a:lnTo>
                  <a:pt x="4053" y="925"/>
                </a:lnTo>
                <a:lnTo>
                  <a:pt x="4032" y="914"/>
                </a:lnTo>
                <a:lnTo>
                  <a:pt x="4008" y="910"/>
                </a:lnTo>
                <a:close/>
                <a:moveTo>
                  <a:pt x="4008" y="758"/>
                </a:moveTo>
                <a:lnTo>
                  <a:pt x="4054" y="763"/>
                </a:lnTo>
                <a:lnTo>
                  <a:pt x="4096" y="775"/>
                </a:lnTo>
                <a:lnTo>
                  <a:pt x="4135" y="798"/>
                </a:lnTo>
                <a:lnTo>
                  <a:pt x="4169" y="825"/>
                </a:lnTo>
                <a:lnTo>
                  <a:pt x="4196" y="859"/>
                </a:lnTo>
                <a:lnTo>
                  <a:pt x="4217" y="898"/>
                </a:lnTo>
                <a:lnTo>
                  <a:pt x="4230" y="940"/>
                </a:lnTo>
                <a:lnTo>
                  <a:pt x="4235" y="986"/>
                </a:lnTo>
                <a:lnTo>
                  <a:pt x="4230" y="1031"/>
                </a:lnTo>
                <a:lnTo>
                  <a:pt x="4217" y="1074"/>
                </a:lnTo>
                <a:lnTo>
                  <a:pt x="4196" y="1113"/>
                </a:lnTo>
                <a:lnTo>
                  <a:pt x="4169" y="1146"/>
                </a:lnTo>
                <a:lnTo>
                  <a:pt x="4135" y="1174"/>
                </a:lnTo>
                <a:lnTo>
                  <a:pt x="4096" y="1195"/>
                </a:lnTo>
                <a:lnTo>
                  <a:pt x="4054" y="1209"/>
                </a:lnTo>
                <a:lnTo>
                  <a:pt x="4008" y="1213"/>
                </a:lnTo>
                <a:lnTo>
                  <a:pt x="3963" y="1209"/>
                </a:lnTo>
                <a:lnTo>
                  <a:pt x="3920" y="1195"/>
                </a:lnTo>
                <a:lnTo>
                  <a:pt x="3881" y="1174"/>
                </a:lnTo>
                <a:lnTo>
                  <a:pt x="3849" y="1146"/>
                </a:lnTo>
                <a:lnTo>
                  <a:pt x="3820" y="1113"/>
                </a:lnTo>
                <a:lnTo>
                  <a:pt x="3800" y="1074"/>
                </a:lnTo>
                <a:lnTo>
                  <a:pt x="3786" y="1031"/>
                </a:lnTo>
                <a:lnTo>
                  <a:pt x="3782" y="986"/>
                </a:lnTo>
                <a:lnTo>
                  <a:pt x="3786" y="940"/>
                </a:lnTo>
                <a:lnTo>
                  <a:pt x="3800" y="898"/>
                </a:lnTo>
                <a:lnTo>
                  <a:pt x="3820" y="859"/>
                </a:lnTo>
                <a:lnTo>
                  <a:pt x="3849" y="825"/>
                </a:lnTo>
                <a:lnTo>
                  <a:pt x="3881" y="798"/>
                </a:lnTo>
                <a:lnTo>
                  <a:pt x="3920" y="775"/>
                </a:lnTo>
                <a:lnTo>
                  <a:pt x="3963" y="763"/>
                </a:lnTo>
                <a:lnTo>
                  <a:pt x="4008" y="758"/>
                </a:lnTo>
                <a:close/>
                <a:moveTo>
                  <a:pt x="2117" y="725"/>
                </a:moveTo>
                <a:lnTo>
                  <a:pt x="1876" y="731"/>
                </a:lnTo>
                <a:lnTo>
                  <a:pt x="1635" y="746"/>
                </a:lnTo>
                <a:lnTo>
                  <a:pt x="1395" y="769"/>
                </a:lnTo>
                <a:lnTo>
                  <a:pt x="1153" y="805"/>
                </a:lnTo>
                <a:lnTo>
                  <a:pt x="912" y="849"/>
                </a:lnTo>
                <a:lnTo>
                  <a:pt x="861" y="1023"/>
                </a:lnTo>
                <a:lnTo>
                  <a:pt x="820" y="1197"/>
                </a:lnTo>
                <a:lnTo>
                  <a:pt x="788" y="1370"/>
                </a:lnTo>
                <a:lnTo>
                  <a:pt x="767" y="1543"/>
                </a:lnTo>
                <a:lnTo>
                  <a:pt x="757" y="1717"/>
                </a:lnTo>
                <a:lnTo>
                  <a:pt x="757" y="1890"/>
                </a:lnTo>
                <a:lnTo>
                  <a:pt x="767" y="2063"/>
                </a:lnTo>
                <a:lnTo>
                  <a:pt x="788" y="2238"/>
                </a:lnTo>
                <a:lnTo>
                  <a:pt x="820" y="2411"/>
                </a:lnTo>
                <a:lnTo>
                  <a:pt x="861" y="2585"/>
                </a:lnTo>
                <a:lnTo>
                  <a:pt x="912" y="2758"/>
                </a:lnTo>
                <a:lnTo>
                  <a:pt x="1153" y="2803"/>
                </a:lnTo>
                <a:lnTo>
                  <a:pt x="1395" y="2837"/>
                </a:lnTo>
                <a:lnTo>
                  <a:pt x="1635" y="2863"/>
                </a:lnTo>
                <a:lnTo>
                  <a:pt x="1876" y="2878"/>
                </a:lnTo>
                <a:lnTo>
                  <a:pt x="2117" y="2882"/>
                </a:lnTo>
                <a:lnTo>
                  <a:pt x="2359" y="2878"/>
                </a:lnTo>
                <a:lnTo>
                  <a:pt x="2599" y="2863"/>
                </a:lnTo>
                <a:lnTo>
                  <a:pt x="2840" y="2837"/>
                </a:lnTo>
                <a:lnTo>
                  <a:pt x="3081" y="2803"/>
                </a:lnTo>
                <a:lnTo>
                  <a:pt x="3323" y="2758"/>
                </a:lnTo>
                <a:lnTo>
                  <a:pt x="3373" y="2585"/>
                </a:lnTo>
                <a:lnTo>
                  <a:pt x="3415" y="2411"/>
                </a:lnTo>
                <a:lnTo>
                  <a:pt x="3446" y="2238"/>
                </a:lnTo>
                <a:lnTo>
                  <a:pt x="3467" y="2063"/>
                </a:lnTo>
                <a:lnTo>
                  <a:pt x="3478" y="1890"/>
                </a:lnTo>
                <a:lnTo>
                  <a:pt x="3478" y="1717"/>
                </a:lnTo>
                <a:lnTo>
                  <a:pt x="3467" y="1543"/>
                </a:lnTo>
                <a:lnTo>
                  <a:pt x="3446" y="1370"/>
                </a:lnTo>
                <a:lnTo>
                  <a:pt x="3415" y="1197"/>
                </a:lnTo>
                <a:lnTo>
                  <a:pt x="3373" y="1023"/>
                </a:lnTo>
                <a:lnTo>
                  <a:pt x="3323" y="849"/>
                </a:lnTo>
                <a:lnTo>
                  <a:pt x="3081" y="805"/>
                </a:lnTo>
                <a:lnTo>
                  <a:pt x="2840" y="769"/>
                </a:lnTo>
                <a:lnTo>
                  <a:pt x="2599" y="746"/>
                </a:lnTo>
                <a:lnTo>
                  <a:pt x="2359" y="731"/>
                </a:lnTo>
                <a:lnTo>
                  <a:pt x="2117" y="725"/>
                </a:lnTo>
                <a:close/>
                <a:moveTo>
                  <a:pt x="2117" y="574"/>
                </a:moveTo>
                <a:lnTo>
                  <a:pt x="2363" y="578"/>
                </a:lnTo>
                <a:lnTo>
                  <a:pt x="2610" y="595"/>
                </a:lnTo>
                <a:lnTo>
                  <a:pt x="2859" y="620"/>
                </a:lnTo>
                <a:lnTo>
                  <a:pt x="3107" y="656"/>
                </a:lnTo>
                <a:lnTo>
                  <a:pt x="3353" y="701"/>
                </a:lnTo>
                <a:lnTo>
                  <a:pt x="3382" y="711"/>
                </a:lnTo>
                <a:lnTo>
                  <a:pt x="3411" y="726"/>
                </a:lnTo>
                <a:lnTo>
                  <a:pt x="3434" y="747"/>
                </a:lnTo>
                <a:lnTo>
                  <a:pt x="3452" y="772"/>
                </a:lnTo>
                <a:lnTo>
                  <a:pt x="3466" y="802"/>
                </a:lnTo>
                <a:lnTo>
                  <a:pt x="3519" y="983"/>
                </a:lnTo>
                <a:lnTo>
                  <a:pt x="3563" y="1165"/>
                </a:lnTo>
                <a:lnTo>
                  <a:pt x="3595" y="1348"/>
                </a:lnTo>
                <a:lnTo>
                  <a:pt x="3618" y="1530"/>
                </a:lnTo>
                <a:lnTo>
                  <a:pt x="3628" y="1712"/>
                </a:lnTo>
                <a:lnTo>
                  <a:pt x="3628" y="1895"/>
                </a:lnTo>
                <a:lnTo>
                  <a:pt x="3618" y="2077"/>
                </a:lnTo>
                <a:lnTo>
                  <a:pt x="3595" y="2261"/>
                </a:lnTo>
                <a:lnTo>
                  <a:pt x="3563" y="2443"/>
                </a:lnTo>
                <a:lnTo>
                  <a:pt x="3519" y="2624"/>
                </a:lnTo>
                <a:lnTo>
                  <a:pt x="3466" y="2806"/>
                </a:lnTo>
                <a:lnTo>
                  <a:pt x="3452" y="2834"/>
                </a:lnTo>
                <a:lnTo>
                  <a:pt x="3434" y="2860"/>
                </a:lnTo>
                <a:lnTo>
                  <a:pt x="3411" y="2881"/>
                </a:lnTo>
                <a:lnTo>
                  <a:pt x="3382" y="2897"/>
                </a:lnTo>
                <a:lnTo>
                  <a:pt x="3353" y="2906"/>
                </a:lnTo>
                <a:lnTo>
                  <a:pt x="3107" y="2952"/>
                </a:lnTo>
                <a:lnTo>
                  <a:pt x="2859" y="2988"/>
                </a:lnTo>
                <a:lnTo>
                  <a:pt x="2610" y="3014"/>
                </a:lnTo>
                <a:lnTo>
                  <a:pt x="2363" y="3029"/>
                </a:lnTo>
                <a:lnTo>
                  <a:pt x="2117" y="3034"/>
                </a:lnTo>
                <a:lnTo>
                  <a:pt x="1870" y="3029"/>
                </a:lnTo>
                <a:lnTo>
                  <a:pt x="1623" y="3014"/>
                </a:lnTo>
                <a:lnTo>
                  <a:pt x="1375" y="2988"/>
                </a:lnTo>
                <a:lnTo>
                  <a:pt x="1128" y="2952"/>
                </a:lnTo>
                <a:lnTo>
                  <a:pt x="882" y="2906"/>
                </a:lnTo>
                <a:lnTo>
                  <a:pt x="851" y="2897"/>
                </a:lnTo>
                <a:lnTo>
                  <a:pt x="824" y="2881"/>
                </a:lnTo>
                <a:lnTo>
                  <a:pt x="800" y="2860"/>
                </a:lnTo>
                <a:lnTo>
                  <a:pt x="781" y="2834"/>
                </a:lnTo>
                <a:lnTo>
                  <a:pt x="769" y="2806"/>
                </a:lnTo>
                <a:lnTo>
                  <a:pt x="714" y="2624"/>
                </a:lnTo>
                <a:lnTo>
                  <a:pt x="671" y="2443"/>
                </a:lnTo>
                <a:lnTo>
                  <a:pt x="639" y="2261"/>
                </a:lnTo>
                <a:lnTo>
                  <a:pt x="617" y="2078"/>
                </a:lnTo>
                <a:lnTo>
                  <a:pt x="606" y="1895"/>
                </a:lnTo>
                <a:lnTo>
                  <a:pt x="606" y="1712"/>
                </a:lnTo>
                <a:lnTo>
                  <a:pt x="617" y="1530"/>
                </a:lnTo>
                <a:lnTo>
                  <a:pt x="639" y="1348"/>
                </a:lnTo>
                <a:lnTo>
                  <a:pt x="671" y="1165"/>
                </a:lnTo>
                <a:lnTo>
                  <a:pt x="714" y="985"/>
                </a:lnTo>
                <a:lnTo>
                  <a:pt x="769" y="802"/>
                </a:lnTo>
                <a:lnTo>
                  <a:pt x="781" y="774"/>
                </a:lnTo>
                <a:lnTo>
                  <a:pt x="800" y="747"/>
                </a:lnTo>
                <a:lnTo>
                  <a:pt x="824" y="726"/>
                </a:lnTo>
                <a:lnTo>
                  <a:pt x="851" y="711"/>
                </a:lnTo>
                <a:lnTo>
                  <a:pt x="882" y="701"/>
                </a:lnTo>
                <a:lnTo>
                  <a:pt x="1128" y="656"/>
                </a:lnTo>
                <a:lnTo>
                  <a:pt x="1375" y="620"/>
                </a:lnTo>
                <a:lnTo>
                  <a:pt x="1623" y="595"/>
                </a:lnTo>
                <a:lnTo>
                  <a:pt x="1870" y="578"/>
                </a:lnTo>
                <a:lnTo>
                  <a:pt x="2117" y="574"/>
                </a:lnTo>
                <a:close/>
                <a:moveTo>
                  <a:pt x="2204" y="305"/>
                </a:moveTo>
                <a:lnTo>
                  <a:pt x="1769" y="317"/>
                </a:lnTo>
                <a:lnTo>
                  <a:pt x="1335" y="339"/>
                </a:lnTo>
                <a:lnTo>
                  <a:pt x="901" y="375"/>
                </a:lnTo>
                <a:lnTo>
                  <a:pt x="468" y="421"/>
                </a:lnTo>
                <a:lnTo>
                  <a:pt x="413" y="677"/>
                </a:lnTo>
                <a:lnTo>
                  <a:pt x="370" y="931"/>
                </a:lnTo>
                <a:lnTo>
                  <a:pt x="337" y="1185"/>
                </a:lnTo>
                <a:lnTo>
                  <a:pt x="314" y="1439"/>
                </a:lnTo>
                <a:lnTo>
                  <a:pt x="304" y="1693"/>
                </a:lnTo>
                <a:lnTo>
                  <a:pt x="304" y="1947"/>
                </a:lnTo>
                <a:lnTo>
                  <a:pt x="314" y="2201"/>
                </a:lnTo>
                <a:lnTo>
                  <a:pt x="337" y="2456"/>
                </a:lnTo>
                <a:lnTo>
                  <a:pt x="370" y="2710"/>
                </a:lnTo>
                <a:lnTo>
                  <a:pt x="413" y="2964"/>
                </a:lnTo>
                <a:lnTo>
                  <a:pt x="468" y="3218"/>
                </a:lnTo>
                <a:lnTo>
                  <a:pt x="901" y="3265"/>
                </a:lnTo>
                <a:lnTo>
                  <a:pt x="1335" y="3300"/>
                </a:lnTo>
                <a:lnTo>
                  <a:pt x="1769" y="3324"/>
                </a:lnTo>
                <a:lnTo>
                  <a:pt x="2202" y="3336"/>
                </a:lnTo>
                <a:lnTo>
                  <a:pt x="2636" y="3336"/>
                </a:lnTo>
                <a:lnTo>
                  <a:pt x="3071" y="3324"/>
                </a:lnTo>
                <a:lnTo>
                  <a:pt x="3504" y="3300"/>
                </a:lnTo>
                <a:lnTo>
                  <a:pt x="3938" y="3265"/>
                </a:lnTo>
                <a:lnTo>
                  <a:pt x="4372" y="3218"/>
                </a:lnTo>
                <a:lnTo>
                  <a:pt x="4427" y="2964"/>
                </a:lnTo>
                <a:lnTo>
                  <a:pt x="4470" y="2710"/>
                </a:lnTo>
                <a:lnTo>
                  <a:pt x="4504" y="2456"/>
                </a:lnTo>
                <a:lnTo>
                  <a:pt x="4525" y="2201"/>
                </a:lnTo>
                <a:lnTo>
                  <a:pt x="4537" y="1947"/>
                </a:lnTo>
                <a:lnTo>
                  <a:pt x="4537" y="1693"/>
                </a:lnTo>
                <a:lnTo>
                  <a:pt x="4525" y="1439"/>
                </a:lnTo>
                <a:lnTo>
                  <a:pt x="4504" y="1185"/>
                </a:lnTo>
                <a:lnTo>
                  <a:pt x="4470" y="931"/>
                </a:lnTo>
                <a:lnTo>
                  <a:pt x="4427" y="677"/>
                </a:lnTo>
                <a:lnTo>
                  <a:pt x="4372" y="421"/>
                </a:lnTo>
                <a:lnTo>
                  <a:pt x="3938" y="375"/>
                </a:lnTo>
                <a:lnTo>
                  <a:pt x="3504" y="339"/>
                </a:lnTo>
                <a:lnTo>
                  <a:pt x="3071" y="317"/>
                </a:lnTo>
                <a:lnTo>
                  <a:pt x="2637" y="305"/>
                </a:lnTo>
                <a:lnTo>
                  <a:pt x="2204" y="305"/>
                </a:lnTo>
                <a:close/>
                <a:moveTo>
                  <a:pt x="2420" y="0"/>
                </a:moveTo>
                <a:lnTo>
                  <a:pt x="2816" y="4"/>
                </a:lnTo>
                <a:lnTo>
                  <a:pt x="3215" y="19"/>
                </a:lnTo>
                <a:lnTo>
                  <a:pt x="3613" y="43"/>
                </a:lnTo>
                <a:lnTo>
                  <a:pt x="4011" y="78"/>
                </a:lnTo>
                <a:lnTo>
                  <a:pt x="4407" y="121"/>
                </a:lnTo>
                <a:lnTo>
                  <a:pt x="4454" y="130"/>
                </a:lnTo>
                <a:lnTo>
                  <a:pt x="4497" y="146"/>
                </a:lnTo>
                <a:lnTo>
                  <a:pt x="4537" y="167"/>
                </a:lnTo>
                <a:lnTo>
                  <a:pt x="4573" y="196"/>
                </a:lnTo>
                <a:lnTo>
                  <a:pt x="4606" y="229"/>
                </a:lnTo>
                <a:lnTo>
                  <a:pt x="4631" y="266"/>
                </a:lnTo>
                <a:lnTo>
                  <a:pt x="4652" y="306"/>
                </a:lnTo>
                <a:lnTo>
                  <a:pt x="4667" y="351"/>
                </a:lnTo>
                <a:lnTo>
                  <a:pt x="4719" y="596"/>
                </a:lnTo>
                <a:lnTo>
                  <a:pt x="4764" y="840"/>
                </a:lnTo>
                <a:lnTo>
                  <a:pt x="4796" y="1085"/>
                </a:lnTo>
                <a:lnTo>
                  <a:pt x="4820" y="1330"/>
                </a:lnTo>
                <a:lnTo>
                  <a:pt x="4835" y="1575"/>
                </a:lnTo>
                <a:lnTo>
                  <a:pt x="4840" y="1820"/>
                </a:lnTo>
                <a:lnTo>
                  <a:pt x="4835" y="2065"/>
                </a:lnTo>
                <a:lnTo>
                  <a:pt x="4820" y="2310"/>
                </a:lnTo>
                <a:lnTo>
                  <a:pt x="4796" y="2555"/>
                </a:lnTo>
                <a:lnTo>
                  <a:pt x="4762" y="2800"/>
                </a:lnTo>
                <a:lnTo>
                  <a:pt x="4719" y="3045"/>
                </a:lnTo>
                <a:lnTo>
                  <a:pt x="4665" y="3288"/>
                </a:lnTo>
                <a:lnTo>
                  <a:pt x="4652" y="3333"/>
                </a:lnTo>
                <a:lnTo>
                  <a:pt x="4631" y="3375"/>
                </a:lnTo>
                <a:lnTo>
                  <a:pt x="4604" y="3413"/>
                </a:lnTo>
                <a:lnTo>
                  <a:pt x="4573" y="3445"/>
                </a:lnTo>
                <a:lnTo>
                  <a:pt x="4537" y="3472"/>
                </a:lnTo>
                <a:lnTo>
                  <a:pt x="4497" y="3495"/>
                </a:lnTo>
                <a:lnTo>
                  <a:pt x="4454" y="3510"/>
                </a:lnTo>
                <a:lnTo>
                  <a:pt x="4407" y="3520"/>
                </a:lnTo>
                <a:lnTo>
                  <a:pt x="4090" y="3554"/>
                </a:lnTo>
                <a:lnTo>
                  <a:pt x="3771" y="3584"/>
                </a:lnTo>
                <a:lnTo>
                  <a:pt x="3451" y="3607"/>
                </a:lnTo>
                <a:lnTo>
                  <a:pt x="3466" y="3617"/>
                </a:lnTo>
                <a:lnTo>
                  <a:pt x="3475" y="3629"/>
                </a:lnTo>
                <a:lnTo>
                  <a:pt x="3479" y="3641"/>
                </a:lnTo>
                <a:lnTo>
                  <a:pt x="3473" y="3656"/>
                </a:lnTo>
                <a:lnTo>
                  <a:pt x="3457" y="3671"/>
                </a:lnTo>
                <a:lnTo>
                  <a:pt x="3431" y="3686"/>
                </a:lnTo>
                <a:lnTo>
                  <a:pt x="3396" y="3699"/>
                </a:lnTo>
                <a:lnTo>
                  <a:pt x="3351" y="3713"/>
                </a:lnTo>
                <a:lnTo>
                  <a:pt x="3297" y="3725"/>
                </a:lnTo>
                <a:lnTo>
                  <a:pt x="3236" y="3737"/>
                </a:lnTo>
                <a:lnTo>
                  <a:pt x="3169" y="3747"/>
                </a:lnTo>
                <a:lnTo>
                  <a:pt x="3093" y="3758"/>
                </a:lnTo>
                <a:lnTo>
                  <a:pt x="3011" y="3767"/>
                </a:lnTo>
                <a:lnTo>
                  <a:pt x="2925" y="3774"/>
                </a:lnTo>
                <a:lnTo>
                  <a:pt x="2832" y="3780"/>
                </a:lnTo>
                <a:lnTo>
                  <a:pt x="2734" y="3786"/>
                </a:lnTo>
                <a:lnTo>
                  <a:pt x="2633" y="3789"/>
                </a:lnTo>
                <a:lnTo>
                  <a:pt x="2529" y="3792"/>
                </a:lnTo>
                <a:lnTo>
                  <a:pt x="2420" y="3792"/>
                </a:lnTo>
                <a:lnTo>
                  <a:pt x="2312" y="3792"/>
                </a:lnTo>
                <a:lnTo>
                  <a:pt x="2207" y="3789"/>
                </a:lnTo>
                <a:lnTo>
                  <a:pt x="2105" y="3786"/>
                </a:lnTo>
                <a:lnTo>
                  <a:pt x="2007" y="3780"/>
                </a:lnTo>
                <a:lnTo>
                  <a:pt x="1915" y="3774"/>
                </a:lnTo>
                <a:lnTo>
                  <a:pt x="1828" y="3767"/>
                </a:lnTo>
                <a:lnTo>
                  <a:pt x="1746" y="3758"/>
                </a:lnTo>
                <a:lnTo>
                  <a:pt x="1670" y="3747"/>
                </a:lnTo>
                <a:lnTo>
                  <a:pt x="1603" y="3737"/>
                </a:lnTo>
                <a:lnTo>
                  <a:pt x="1542" y="3725"/>
                </a:lnTo>
                <a:lnTo>
                  <a:pt x="1489" y="3713"/>
                </a:lnTo>
                <a:lnTo>
                  <a:pt x="1444" y="3699"/>
                </a:lnTo>
                <a:lnTo>
                  <a:pt x="1408" y="3686"/>
                </a:lnTo>
                <a:lnTo>
                  <a:pt x="1383" y="3671"/>
                </a:lnTo>
                <a:lnTo>
                  <a:pt x="1366" y="3656"/>
                </a:lnTo>
                <a:lnTo>
                  <a:pt x="1360" y="3641"/>
                </a:lnTo>
                <a:lnTo>
                  <a:pt x="1365" y="3629"/>
                </a:lnTo>
                <a:lnTo>
                  <a:pt x="1374" y="3617"/>
                </a:lnTo>
                <a:lnTo>
                  <a:pt x="1389" y="3607"/>
                </a:lnTo>
                <a:lnTo>
                  <a:pt x="1068" y="3584"/>
                </a:lnTo>
                <a:lnTo>
                  <a:pt x="749" y="3554"/>
                </a:lnTo>
                <a:lnTo>
                  <a:pt x="432" y="3520"/>
                </a:lnTo>
                <a:lnTo>
                  <a:pt x="386" y="3510"/>
                </a:lnTo>
                <a:lnTo>
                  <a:pt x="343" y="3495"/>
                </a:lnTo>
                <a:lnTo>
                  <a:pt x="302" y="3472"/>
                </a:lnTo>
                <a:lnTo>
                  <a:pt x="267" y="3445"/>
                </a:lnTo>
                <a:lnTo>
                  <a:pt x="235" y="3413"/>
                </a:lnTo>
                <a:lnTo>
                  <a:pt x="209" y="3375"/>
                </a:lnTo>
                <a:lnTo>
                  <a:pt x="188" y="3333"/>
                </a:lnTo>
                <a:lnTo>
                  <a:pt x="174" y="3288"/>
                </a:lnTo>
                <a:lnTo>
                  <a:pt x="121" y="3045"/>
                </a:lnTo>
                <a:lnTo>
                  <a:pt x="77" y="2800"/>
                </a:lnTo>
                <a:lnTo>
                  <a:pt x="43" y="2555"/>
                </a:lnTo>
                <a:lnTo>
                  <a:pt x="19" y="2310"/>
                </a:lnTo>
                <a:lnTo>
                  <a:pt x="4" y="2065"/>
                </a:lnTo>
                <a:lnTo>
                  <a:pt x="0" y="1820"/>
                </a:lnTo>
                <a:lnTo>
                  <a:pt x="4" y="1575"/>
                </a:lnTo>
                <a:lnTo>
                  <a:pt x="19" y="1330"/>
                </a:lnTo>
                <a:lnTo>
                  <a:pt x="43" y="1085"/>
                </a:lnTo>
                <a:lnTo>
                  <a:pt x="77" y="840"/>
                </a:lnTo>
                <a:lnTo>
                  <a:pt x="121" y="596"/>
                </a:lnTo>
                <a:lnTo>
                  <a:pt x="174" y="351"/>
                </a:lnTo>
                <a:lnTo>
                  <a:pt x="188" y="306"/>
                </a:lnTo>
                <a:lnTo>
                  <a:pt x="209" y="266"/>
                </a:lnTo>
                <a:lnTo>
                  <a:pt x="235" y="229"/>
                </a:lnTo>
                <a:lnTo>
                  <a:pt x="267" y="196"/>
                </a:lnTo>
                <a:lnTo>
                  <a:pt x="302" y="167"/>
                </a:lnTo>
                <a:lnTo>
                  <a:pt x="343" y="146"/>
                </a:lnTo>
                <a:lnTo>
                  <a:pt x="386" y="130"/>
                </a:lnTo>
                <a:lnTo>
                  <a:pt x="432" y="121"/>
                </a:lnTo>
                <a:lnTo>
                  <a:pt x="828" y="78"/>
                </a:lnTo>
                <a:lnTo>
                  <a:pt x="1226" y="43"/>
                </a:lnTo>
                <a:lnTo>
                  <a:pt x="1624" y="19"/>
                </a:lnTo>
                <a:lnTo>
                  <a:pt x="2023" y="4"/>
                </a:lnTo>
                <a:lnTo>
                  <a:pt x="2420" y="0"/>
                </a:lnTo>
                <a:close/>
              </a:path>
            </a:pathLst>
          </a:custGeom>
          <a:solidFill>
            <a:schemeClr val="tx1">
              <a:lumMod val="65000"/>
              <a:lumOff val="35000"/>
            </a:schemeClr>
          </a:solidFill>
          <a:ln w="0">
            <a:noFill/>
            <a:prstDash val="solid"/>
            <a:round/>
          </a:ln>
        </p:spPr>
        <p:txBody>
          <a:bodyPr vert="horz" wrap="square" lIns="45715" tIns="22857" rIns="45715" bIns="22857" numCol="1" anchor="t" anchorCtr="0" compatLnSpc="1"/>
          <a:lstStyle/>
          <a:p>
            <a:endParaRPr lang="es-SV" sz="900"/>
          </a:p>
        </p:txBody>
      </p:sp>
      <p:grpSp>
        <p:nvGrpSpPr>
          <p:cNvPr id="45" name="Group 14"/>
          <p:cNvGrpSpPr>
            <a:grpSpLocks noChangeAspect="1"/>
          </p:cNvGrpSpPr>
          <p:nvPr/>
        </p:nvGrpSpPr>
        <p:grpSpPr bwMode="auto">
          <a:xfrm>
            <a:off x="899483" y="991871"/>
            <a:ext cx="480776" cy="476010"/>
            <a:chOff x="9269" y="1609"/>
            <a:chExt cx="1614" cy="1598"/>
          </a:xfrm>
          <a:solidFill>
            <a:schemeClr val="tx1">
              <a:lumMod val="65000"/>
              <a:lumOff val="35000"/>
            </a:schemeClr>
          </a:solidFill>
        </p:grpSpPr>
        <p:sp>
          <p:nvSpPr>
            <p:cNvPr id="48" name="Freeform 16"/>
            <p:cNvSpPr>
              <a:spLocks noEditPoints="1"/>
            </p:cNvSpPr>
            <p:nvPr/>
          </p:nvSpPr>
          <p:spPr bwMode="auto">
            <a:xfrm>
              <a:off x="9269" y="1609"/>
              <a:ext cx="1614" cy="1598"/>
            </a:xfrm>
            <a:custGeom>
              <a:avLst/>
              <a:gdLst>
                <a:gd name="T0" fmla="*/ 235 w 3226"/>
                <a:gd name="T1" fmla="*/ 509 h 3195"/>
                <a:gd name="T2" fmla="*/ 204 w 3226"/>
                <a:gd name="T3" fmla="*/ 547 h 3195"/>
                <a:gd name="T4" fmla="*/ 204 w 3226"/>
                <a:gd name="T5" fmla="*/ 2946 h 3195"/>
                <a:gd name="T6" fmla="*/ 235 w 3226"/>
                <a:gd name="T7" fmla="*/ 2986 h 3195"/>
                <a:gd name="T8" fmla="*/ 2958 w 3226"/>
                <a:gd name="T9" fmla="*/ 2995 h 3195"/>
                <a:gd name="T10" fmla="*/ 3005 w 3226"/>
                <a:gd name="T11" fmla="*/ 2976 h 3195"/>
                <a:gd name="T12" fmla="*/ 3024 w 3226"/>
                <a:gd name="T13" fmla="*/ 2929 h 3195"/>
                <a:gd name="T14" fmla="*/ 3016 w 3226"/>
                <a:gd name="T15" fmla="*/ 532 h 3195"/>
                <a:gd name="T16" fmla="*/ 2976 w 3226"/>
                <a:gd name="T17" fmla="*/ 501 h 3195"/>
                <a:gd name="T18" fmla="*/ 2521 w 3226"/>
                <a:gd name="T19" fmla="*/ 700 h 3195"/>
                <a:gd name="T20" fmla="*/ 2498 w 3226"/>
                <a:gd name="T21" fmla="*/ 761 h 3195"/>
                <a:gd name="T22" fmla="*/ 2443 w 3226"/>
                <a:gd name="T23" fmla="*/ 796 h 3195"/>
                <a:gd name="T24" fmla="*/ 2376 w 3226"/>
                <a:gd name="T25" fmla="*/ 788 h 3195"/>
                <a:gd name="T26" fmla="*/ 2329 w 3226"/>
                <a:gd name="T27" fmla="*/ 742 h 3195"/>
                <a:gd name="T28" fmla="*/ 2319 w 3226"/>
                <a:gd name="T29" fmla="*/ 499 h 3195"/>
                <a:gd name="T30" fmla="*/ 1712 w 3226"/>
                <a:gd name="T31" fmla="*/ 722 h 3195"/>
                <a:gd name="T32" fmla="*/ 1677 w 3226"/>
                <a:gd name="T33" fmla="*/ 777 h 3195"/>
                <a:gd name="T34" fmla="*/ 1614 w 3226"/>
                <a:gd name="T35" fmla="*/ 799 h 3195"/>
                <a:gd name="T36" fmla="*/ 1550 w 3226"/>
                <a:gd name="T37" fmla="*/ 777 h 3195"/>
                <a:gd name="T38" fmla="*/ 1515 w 3226"/>
                <a:gd name="T39" fmla="*/ 722 h 3195"/>
                <a:gd name="T40" fmla="*/ 907 w 3226"/>
                <a:gd name="T41" fmla="*/ 499 h 3195"/>
                <a:gd name="T42" fmla="*/ 897 w 3226"/>
                <a:gd name="T43" fmla="*/ 742 h 3195"/>
                <a:gd name="T44" fmla="*/ 851 w 3226"/>
                <a:gd name="T45" fmla="*/ 788 h 3195"/>
                <a:gd name="T46" fmla="*/ 784 w 3226"/>
                <a:gd name="T47" fmla="*/ 796 h 3195"/>
                <a:gd name="T48" fmla="*/ 728 w 3226"/>
                <a:gd name="T49" fmla="*/ 761 h 3195"/>
                <a:gd name="T50" fmla="*/ 706 w 3226"/>
                <a:gd name="T51" fmla="*/ 700 h 3195"/>
                <a:gd name="T52" fmla="*/ 806 w 3226"/>
                <a:gd name="T53" fmla="*/ 0 h 3195"/>
                <a:gd name="T54" fmla="*/ 869 w 3226"/>
                <a:gd name="T55" fmla="*/ 21 h 3195"/>
                <a:gd name="T56" fmla="*/ 904 w 3226"/>
                <a:gd name="T57" fmla="*/ 77 h 3195"/>
                <a:gd name="T58" fmla="*/ 1513 w 3226"/>
                <a:gd name="T59" fmla="*/ 299 h 3195"/>
                <a:gd name="T60" fmla="*/ 1523 w 3226"/>
                <a:gd name="T61" fmla="*/ 56 h 3195"/>
                <a:gd name="T62" fmla="*/ 1569 w 3226"/>
                <a:gd name="T63" fmla="*/ 10 h 3195"/>
                <a:gd name="T64" fmla="*/ 1636 w 3226"/>
                <a:gd name="T65" fmla="*/ 2 h 3195"/>
                <a:gd name="T66" fmla="*/ 1692 w 3226"/>
                <a:gd name="T67" fmla="*/ 38 h 3195"/>
                <a:gd name="T68" fmla="*/ 1715 w 3226"/>
                <a:gd name="T69" fmla="*/ 100 h 3195"/>
                <a:gd name="T70" fmla="*/ 2319 w 3226"/>
                <a:gd name="T71" fmla="*/ 100 h 3195"/>
                <a:gd name="T72" fmla="*/ 2341 w 3226"/>
                <a:gd name="T73" fmla="*/ 38 h 3195"/>
                <a:gd name="T74" fmla="*/ 2396 w 3226"/>
                <a:gd name="T75" fmla="*/ 2 h 3195"/>
                <a:gd name="T76" fmla="*/ 2464 w 3226"/>
                <a:gd name="T77" fmla="*/ 10 h 3195"/>
                <a:gd name="T78" fmla="*/ 2511 w 3226"/>
                <a:gd name="T79" fmla="*/ 56 h 3195"/>
                <a:gd name="T80" fmla="*/ 2521 w 3226"/>
                <a:gd name="T81" fmla="*/ 299 h 3195"/>
                <a:gd name="T82" fmla="*/ 3036 w 3226"/>
                <a:gd name="T83" fmla="*/ 310 h 3195"/>
                <a:gd name="T84" fmla="*/ 3134 w 3226"/>
                <a:gd name="T85" fmla="*/ 365 h 3195"/>
                <a:gd name="T86" fmla="*/ 3202 w 3226"/>
                <a:gd name="T87" fmla="*/ 453 h 3195"/>
                <a:gd name="T88" fmla="*/ 3226 w 3226"/>
                <a:gd name="T89" fmla="*/ 566 h 3195"/>
                <a:gd name="T90" fmla="*/ 3215 w 3226"/>
                <a:gd name="T91" fmla="*/ 3005 h 3195"/>
                <a:gd name="T92" fmla="*/ 3160 w 3226"/>
                <a:gd name="T93" fmla="*/ 3104 h 3195"/>
                <a:gd name="T94" fmla="*/ 3071 w 3226"/>
                <a:gd name="T95" fmla="*/ 3171 h 3195"/>
                <a:gd name="T96" fmla="*/ 2958 w 3226"/>
                <a:gd name="T97" fmla="*/ 3195 h 3195"/>
                <a:gd name="T98" fmla="*/ 192 w 3226"/>
                <a:gd name="T99" fmla="*/ 3184 h 3195"/>
                <a:gd name="T100" fmla="*/ 93 w 3226"/>
                <a:gd name="T101" fmla="*/ 3130 h 3195"/>
                <a:gd name="T102" fmla="*/ 25 w 3226"/>
                <a:gd name="T103" fmla="*/ 3041 h 3195"/>
                <a:gd name="T104" fmla="*/ 0 w 3226"/>
                <a:gd name="T105" fmla="*/ 2929 h 3195"/>
                <a:gd name="T106" fmla="*/ 11 w 3226"/>
                <a:gd name="T107" fmla="*/ 488 h 3195"/>
                <a:gd name="T108" fmla="*/ 66 w 3226"/>
                <a:gd name="T109" fmla="*/ 391 h 3195"/>
                <a:gd name="T110" fmla="*/ 156 w 3226"/>
                <a:gd name="T111" fmla="*/ 324 h 3195"/>
                <a:gd name="T112" fmla="*/ 269 w 3226"/>
                <a:gd name="T113" fmla="*/ 299 h 3195"/>
                <a:gd name="T114" fmla="*/ 708 w 3226"/>
                <a:gd name="T115" fmla="*/ 77 h 3195"/>
                <a:gd name="T116" fmla="*/ 743 w 3226"/>
                <a:gd name="T117" fmla="*/ 21 h 3195"/>
                <a:gd name="T118" fmla="*/ 806 w 3226"/>
                <a:gd name="T119"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6" h="3195">
                  <a:moveTo>
                    <a:pt x="269" y="499"/>
                  </a:moveTo>
                  <a:lnTo>
                    <a:pt x="252" y="501"/>
                  </a:lnTo>
                  <a:lnTo>
                    <a:pt x="235" y="509"/>
                  </a:lnTo>
                  <a:lnTo>
                    <a:pt x="222" y="519"/>
                  </a:lnTo>
                  <a:lnTo>
                    <a:pt x="211" y="532"/>
                  </a:lnTo>
                  <a:lnTo>
                    <a:pt x="204" y="547"/>
                  </a:lnTo>
                  <a:lnTo>
                    <a:pt x="202" y="566"/>
                  </a:lnTo>
                  <a:lnTo>
                    <a:pt x="202" y="2929"/>
                  </a:lnTo>
                  <a:lnTo>
                    <a:pt x="204" y="2946"/>
                  </a:lnTo>
                  <a:lnTo>
                    <a:pt x="211" y="2963"/>
                  </a:lnTo>
                  <a:lnTo>
                    <a:pt x="222" y="2976"/>
                  </a:lnTo>
                  <a:lnTo>
                    <a:pt x="235" y="2986"/>
                  </a:lnTo>
                  <a:lnTo>
                    <a:pt x="252" y="2993"/>
                  </a:lnTo>
                  <a:lnTo>
                    <a:pt x="269" y="2995"/>
                  </a:lnTo>
                  <a:lnTo>
                    <a:pt x="2958" y="2995"/>
                  </a:lnTo>
                  <a:lnTo>
                    <a:pt x="2976" y="2993"/>
                  </a:lnTo>
                  <a:lnTo>
                    <a:pt x="2991" y="2986"/>
                  </a:lnTo>
                  <a:lnTo>
                    <a:pt x="3005" y="2976"/>
                  </a:lnTo>
                  <a:lnTo>
                    <a:pt x="3016" y="2963"/>
                  </a:lnTo>
                  <a:lnTo>
                    <a:pt x="3022" y="2946"/>
                  </a:lnTo>
                  <a:lnTo>
                    <a:pt x="3024" y="2929"/>
                  </a:lnTo>
                  <a:lnTo>
                    <a:pt x="3024" y="566"/>
                  </a:lnTo>
                  <a:lnTo>
                    <a:pt x="3022" y="547"/>
                  </a:lnTo>
                  <a:lnTo>
                    <a:pt x="3016" y="532"/>
                  </a:lnTo>
                  <a:lnTo>
                    <a:pt x="3005" y="519"/>
                  </a:lnTo>
                  <a:lnTo>
                    <a:pt x="2991" y="509"/>
                  </a:lnTo>
                  <a:lnTo>
                    <a:pt x="2976" y="501"/>
                  </a:lnTo>
                  <a:lnTo>
                    <a:pt x="2958" y="499"/>
                  </a:lnTo>
                  <a:lnTo>
                    <a:pt x="2521" y="499"/>
                  </a:lnTo>
                  <a:lnTo>
                    <a:pt x="2521" y="700"/>
                  </a:lnTo>
                  <a:lnTo>
                    <a:pt x="2518" y="722"/>
                  </a:lnTo>
                  <a:lnTo>
                    <a:pt x="2511" y="742"/>
                  </a:lnTo>
                  <a:lnTo>
                    <a:pt x="2498" y="761"/>
                  </a:lnTo>
                  <a:lnTo>
                    <a:pt x="2483" y="777"/>
                  </a:lnTo>
                  <a:lnTo>
                    <a:pt x="2464" y="788"/>
                  </a:lnTo>
                  <a:lnTo>
                    <a:pt x="2443" y="796"/>
                  </a:lnTo>
                  <a:lnTo>
                    <a:pt x="2420" y="799"/>
                  </a:lnTo>
                  <a:lnTo>
                    <a:pt x="2396" y="796"/>
                  </a:lnTo>
                  <a:lnTo>
                    <a:pt x="2376" y="788"/>
                  </a:lnTo>
                  <a:lnTo>
                    <a:pt x="2356" y="777"/>
                  </a:lnTo>
                  <a:lnTo>
                    <a:pt x="2341" y="761"/>
                  </a:lnTo>
                  <a:lnTo>
                    <a:pt x="2329" y="742"/>
                  </a:lnTo>
                  <a:lnTo>
                    <a:pt x="2321" y="722"/>
                  </a:lnTo>
                  <a:lnTo>
                    <a:pt x="2319" y="700"/>
                  </a:lnTo>
                  <a:lnTo>
                    <a:pt x="2319" y="499"/>
                  </a:lnTo>
                  <a:lnTo>
                    <a:pt x="1715" y="499"/>
                  </a:lnTo>
                  <a:lnTo>
                    <a:pt x="1715" y="700"/>
                  </a:lnTo>
                  <a:lnTo>
                    <a:pt x="1712" y="722"/>
                  </a:lnTo>
                  <a:lnTo>
                    <a:pt x="1704" y="742"/>
                  </a:lnTo>
                  <a:lnTo>
                    <a:pt x="1692" y="761"/>
                  </a:lnTo>
                  <a:lnTo>
                    <a:pt x="1677" y="777"/>
                  </a:lnTo>
                  <a:lnTo>
                    <a:pt x="1658" y="788"/>
                  </a:lnTo>
                  <a:lnTo>
                    <a:pt x="1636" y="796"/>
                  </a:lnTo>
                  <a:lnTo>
                    <a:pt x="1614" y="799"/>
                  </a:lnTo>
                  <a:lnTo>
                    <a:pt x="1590" y="796"/>
                  </a:lnTo>
                  <a:lnTo>
                    <a:pt x="1569" y="788"/>
                  </a:lnTo>
                  <a:lnTo>
                    <a:pt x="1550" y="777"/>
                  </a:lnTo>
                  <a:lnTo>
                    <a:pt x="1534" y="761"/>
                  </a:lnTo>
                  <a:lnTo>
                    <a:pt x="1523" y="742"/>
                  </a:lnTo>
                  <a:lnTo>
                    <a:pt x="1515" y="722"/>
                  </a:lnTo>
                  <a:lnTo>
                    <a:pt x="1513" y="700"/>
                  </a:lnTo>
                  <a:lnTo>
                    <a:pt x="1513" y="499"/>
                  </a:lnTo>
                  <a:lnTo>
                    <a:pt x="907" y="499"/>
                  </a:lnTo>
                  <a:lnTo>
                    <a:pt x="907" y="700"/>
                  </a:lnTo>
                  <a:lnTo>
                    <a:pt x="904" y="722"/>
                  </a:lnTo>
                  <a:lnTo>
                    <a:pt x="897" y="742"/>
                  </a:lnTo>
                  <a:lnTo>
                    <a:pt x="885" y="761"/>
                  </a:lnTo>
                  <a:lnTo>
                    <a:pt x="869" y="777"/>
                  </a:lnTo>
                  <a:lnTo>
                    <a:pt x="851" y="788"/>
                  </a:lnTo>
                  <a:lnTo>
                    <a:pt x="830" y="796"/>
                  </a:lnTo>
                  <a:lnTo>
                    <a:pt x="806" y="799"/>
                  </a:lnTo>
                  <a:lnTo>
                    <a:pt x="784" y="796"/>
                  </a:lnTo>
                  <a:lnTo>
                    <a:pt x="762" y="788"/>
                  </a:lnTo>
                  <a:lnTo>
                    <a:pt x="743" y="777"/>
                  </a:lnTo>
                  <a:lnTo>
                    <a:pt x="728" y="761"/>
                  </a:lnTo>
                  <a:lnTo>
                    <a:pt x="717" y="742"/>
                  </a:lnTo>
                  <a:lnTo>
                    <a:pt x="708" y="722"/>
                  </a:lnTo>
                  <a:lnTo>
                    <a:pt x="706" y="700"/>
                  </a:lnTo>
                  <a:lnTo>
                    <a:pt x="706" y="499"/>
                  </a:lnTo>
                  <a:lnTo>
                    <a:pt x="269" y="499"/>
                  </a:lnTo>
                  <a:close/>
                  <a:moveTo>
                    <a:pt x="806" y="0"/>
                  </a:moveTo>
                  <a:lnTo>
                    <a:pt x="830" y="2"/>
                  </a:lnTo>
                  <a:lnTo>
                    <a:pt x="851" y="10"/>
                  </a:lnTo>
                  <a:lnTo>
                    <a:pt x="869" y="21"/>
                  </a:lnTo>
                  <a:lnTo>
                    <a:pt x="885" y="38"/>
                  </a:lnTo>
                  <a:lnTo>
                    <a:pt x="897" y="56"/>
                  </a:lnTo>
                  <a:lnTo>
                    <a:pt x="904" y="77"/>
                  </a:lnTo>
                  <a:lnTo>
                    <a:pt x="907" y="100"/>
                  </a:lnTo>
                  <a:lnTo>
                    <a:pt x="907" y="299"/>
                  </a:lnTo>
                  <a:lnTo>
                    <a:pt x="1513" y="299"/>
                  </a:lnTo>
                  <a:lnTo>
                    <a:pt x="1513" y="100"/>
                  </a:lnTo>
                  <a:lnTo>
                    <a:pt x="1515" y="77"/>
                  </a:lnTo>
                  <a:lnTo>
                    <a:pt x="1523" y="56"/>
                  </a:lnTo>
                  <a:lnTo>
                    <a:pt x="1534" y="38"/>
                  </a:lnTo>
                  <a:lnTo>
                    <a:pt x="1550" y="21"/>
                  </a:lnTo>
                  <a:lnTo>
                    <a:pt x="1569" y="10"/>
                  </a:lnTo>
                  <a:lnTo>
                    <a:pt x="1590" y="2"/>
                  </a:lnTo>
                  <a:lnTo>
                    <a:pt x="1614" y="0"/>
                  </a:lnTo>
                  <a:lnTo>
                    <a:pt x="1636" y="2"/>
                  </a:lnTo>
                  <a:lnTo>
                    <a:pt x="1658" y="10"/>
                  </a:lnTo>
                  <a:lnTo>
                    <a:pt x="1677" y="21"/>
                  </a:lnTo>
                  <a:lnTo>
                    <a:pt x="1692" y="38"/>
                  </a:lnTo>
                  <a:lnTo>
                    <a:pt x="1704" y="56"/>
                  </a:lnTo>
                  <a:lnTo>
                    <a:pt x="1712" y="77"/>
                  </a:lnTo>
                  <a:lnTo>
                    <a:pt x="1715" y="100"/>
                  </a:lnTo>
                  <a:lnTo>
                    <a:pt x="1715" y="299"/>
                  </a:lnTo>
                  <a:lnTo>
                    <a:pt x="2319" y="299"/>
                  </a:lnTo>
                  <a:lnTo>
                    <a:pt x="2319" y="100"/>
                  </a:lnTo>
                  <a:lnTo>
                    <a:pt x="2321" y="77"/>
                  </a:lnTo>
                  <a:lnTo>
                    <a:pt x="2329" y="56"/>
                  </a:lnTo>
                  <a:lnTo>
                    <a:pt x="2341" y="38"/>
                  </a:lnTo>
                  <a:lnTo>
                    <a:pt x="2356" y="21"/>
                  </a:lnTo>
                  <a:lnTo>
                    <a:pt x="2376" y="10"/>
                  </a:lnTo>
                  <a:lnTo>
                    <a:pt x="2396" y="2"/>
                  </a:lnTo>
                  <a:lnTo>
                    <a:pt x="2420" y="0"/>
                  </a:lnTo>
                  <a:lnTo>
                    <a:pt x="2443" y="2"/>
                  </a:lnTo>
                  <a:lnTo>
                    <a:pt x="2464" y="10"/>
                  </a:lnTo>
                  <a:lnTo>
                    <a:pt x="2483" y="21"/>
                  </a:lnTo>
                  <a:lnTo>
                    <a:pt x="2498" y="38"/>
                  </a:lnTo>
                  <a:lnTo>
                    <a:pt x="2511" y="56"/>
                  </a:lnTo>
                  <a:lnTo>
                    <a:pt x="2518" y="77"/>
                  </a:lnTo>
                  <a:lnTo>
                    <a:pt x="2521" y="100"/>
                  </a:lnTo>
                  <a:lnTo>
                    <a:pt x="2521" y="299"/>
                  </a:lnTo>
                  <a:lnTo>
                    <a:pt x="2958" y="299"/>
                  </a:lnTo>
                  <a:lnTo>
                    <a:pt x="2998" y="302"/>
                  </a:lnTo>
                  <a:lnTo>
                    <a:pt x="3036" y="310"/>
                  </a:lnTo>
                  <a:lnTo>
                    <a:pt x="3071" y="324"/>
                  </a:lnTo>
                  <a:lnTo>
                    <a:pt x="3104" y="342"/>
                  </a:lnTo>
                  <a:lnTo>
                    <a:pt x="3134" y="365"/>
                  </a:lnTo>
                  <a:lnTo>
                    <a:pt x="3160" y="391"/>
                  </a:lnTo>
                  <a:lnTo>
                    <a:pt x="3183" y="421"/>
                  </a:lnTo>
                  <a:lnTo>
                    <a:pt x="3202" y="453"/>
                  </a:lnTo>
                  <a:lnTo>
                    <a:pt x="3215" y="488"/>
                  </a:lnTo>
                  <a:lnTo>
                    <a:pt x="3223" y="526"/>
                  </a:lnTo>
                  <a:lnTo>
                    <a:pt x="3226" y="566"/>
                  </a:lnTo>
                  <a:lnTo>
                    <a:pt x="3226" y="2929"/>
                  </a:lnTo>
                  <a:lnTo>
                    <a:pt x="3223" y="2968"/>
                  </a:lnTo>
                  <a:lnTo>
                    <a:pt x="3215" y="3005"/>
                  </a:lnTo>
                  <a:lnTo>
                    <a:pt x="3202" y="3041"/>
                  </a:lnTo>
                  <a:lnTo>
                    <a:pt x="3183" y="3074"/>
                  </a:lnTo>
                  <a:lnTo>
                    <a:pt x="3160" y="3104"/>
                  </a:lnTo>
                  <a:lnTo>
                    <a:pt x="3134" y="3130"/>
                  </a:lnTo>
                  <a:lnTo>
                    <a:pt x="3104" y="3153"/>
                  </a:lnTo>
                  <a:lnTo>
                    <a:pt x="3071" y="3171"/>
                  </a:lnTo>
                  <a:lnTo>
                    <a:pt x="3036" y="3184"/>
                  </a:lnTo>
                  <a:lnTo>
                    <a:pt x="2998" y="3192"/>
                  </a:lnTo>
                  <a:lnTo>
                    <a:pt x="2958" y="3195"/>
                  </a:lnTo>
                  <a:lnTo>
                    <a:pt x="269" y="3195"/>
                  </a:lnTo>
                  <a:lnTo>
                    <a:pt x="229" y="3192"/>
                  </a:lnTo>
                  <a:lnTo>
                    <a:pt x="192" y="3184"/>
                  </a:lnTo>
                  <a:lnTo>
                    <a:pt x="156" y="3171"/>
                  </a:lnTo>
                  <a:lnTo>
                    <a:pt x="123" y="3153"/>
                  </a:lnTo>
                  <a:lnTo>
                    <a:pt x="93" y="3130"/>
                  </a:lnTo>
                  <a:lnTo>
                    <a:pt x="66" y="3104"/>
                  </a:lnTo>
                  <a:lnTo>
                    <a:pt x="43" y="3074"/>
                  </a:lnTo>
                  <a:lnTo>
                    <a:pt x="25" y="3041"/>
                  </a:lnTo>
                  <a:lnTo>
                    <a:pt x="11" y="3005"/>
                  </a:lnTo>
                  <a:lnTo>
                    <a:pt x="3" y="2968"/>
                  </a:lnTo>
                  <a:lnTo>
                    <a:pt x="0" y="2929"/>
                  </a:lnTo>
                  <a:lnTo>
                    <a:pt x="0" y="566"/>
                  </a:lnTo>
                  <a:lnTo>
                    <a:pt x="3" y="526"/>
                  </a:lnTo>
                  <a:lnTo>
                    <a:pt x="11" y="488"/>
                  </a:lnTo>
                  <a:lnTo>
                    <a:pt x="25" y="453"/>
                  </a:lnTo>
                  <a:lnTo>
                    <a:pt x="43" y="421"/>
                  </a:lnTo>
                  <a:lnTo>
                    <a:pt x="66" y="391"/>
                  </a:lnTo>
                  <a:lnTo>
                    <a:pt x="93" y="365"/>
                  </a:lnTo>
                  <a:lnTo>
                    <a:pt x="123" y="342"/>
                  </a:lnTo>
                  <a:lnTo>
                    <a:pt x="156" y="324"/>
                  </a:lnTo>
                  <a:lnTo>
                    <a:pt x="192" y="310"/>
                  </a:lnTo>
                  <a:lnTo>
                    <a:pt x="229" y="302"/>
                  </a:lnTo>
                  <a:lnTo>
                    <a:pt x="269" y="299"/>
                  </a:lnTo>
                  <a:lnTo>
                    <a:pt x="706" y="299"/>
                  </a:lnTo>
                  <a:lnTo>
                    <a:pt x="706" y="100"/>
                  </a:lnTo>
                  <a:lnTo>
                    <a:pt x="708" y="77"/>
                  </a:lnTo>
                  <a:lnTo>
                    <a:pt x="717" y="56"/>
                  </a:lnTo>
                  <a:lnTo>
                    <a:pt x="728" y="38"/>
                  </a:lnTo>
                  <a:lnTo>
                    <a:pt x="743" y="21"/>
                  </a:lnTo>
                  <a:lnTo>
                    <a:pt x="762" y="10"/>
                  </a:lnTo>
                  <a:lnTo>
                    <a:pt x="784" y="2"/>
                  </a:lnTo>
                  <a:lnTo>
                    <a:pt x="806"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49" name="Rectangle 17"/>
            <p:cNvSpPr>
              <a:spLocks noChangeArrowheads="1"/>
            </p:cNvSpPr>
            <p:nvPr/>
          </p:nvSpPr>
          <p:spPr bwMode="auto">
            <a:xfrm>
              <a:off x="9623" y="2208"/>
              <a:ext cx="201" cy="150"/>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0" name="Rectangle 18"/>
            <p:cNvSpPr>
              <a:spLocks noChangeArrowheads="1"/>
            </p:cNvSpPr>
            <p:nvPr/>
          </p:nvSpPr>
          <p:spPr bwMode="auto">
            <a:xfrm>
              <a:off x="9623" y="2458"/>
              <a:ext cx="201" cy="149"/>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1" name="Rectangle 19"/>
            <p:cNvSpPr>
              <a:spLocks noChangeArrowheads="1"/>
            </p:cNvSpPr>
            <p:nvPr/>
          </p:nvSpPr>
          <p:spPr bwMode="auto">
            <a:xfrm>
              <a:off x="9623" y="2707"/>
              <a:ext cx="201" cy="150"/>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2" name="Rectangle 20"/>
            <p:cNvSpPr>
              <a:spLocks noChangeArrowheads="1"/>
            </p:cNvSpPr>
            <p:nvPr/>
          </p:nvSpPr>
          <p:spPr bwMode="auto">
            <a:xfrm>
              <a:off x="9975" y="2707"/>
              <a:ext cx="202" cy="150"/>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3" name="Rectangle 21"/>
            <p:cNvSpPr>
              <a:spLocks noChangeArrowheads="1"/>
            </p:cNvSpPr>
            <p:nvPr/>
          </p:nvSpPr>
          <p:spPr bwMode="auto">
            <a:xfrm>
              <a:off x="9975" y="2458"/>
              <a:ext cx="202" cy="149"/>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4" name="Rectangle 22"/>
            <p:cNvSpPr>
              <a:spLocks noChangeArrowheads="1"/>
            </p:cNvSpPr>
            <p:nvPr/>
          </p:nvSpPr>
          <p:spPr bwMode="auto">
            <a:xfrm>
              <a:off x="9975" y="2208"/>
              <a:ext cx="202" cy="150"/>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5" name="Rectangle 23"/>
            <p:cNvSpPr>
              <a:spLocks noChangeArrowheads="1"/>
            </p:cNvSpPr>
            <p:nvPr/>
          </p:nvSpPr>
          <p:spPr bwMode="auto">
            <a:xfrm>
              <a:off x="10328" y="2707"/>
              <a:ext cx="202" cy="150"/>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6" name="Rectangle 24"/>
            <p:cNvSpPr>
              <a:spLocks noChangeArrowheads="1"/>
            </p:cNvSpPr>
            <p:nvPr/>
          </p:nvSpPr>
          <p:spPr bwMode="auto">
            <a:xfrm>
              <a:off x="10328" y="2458"/>
              <a:ext cx="202" cy="149"/>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sp>
          <p:nvSpPr>
            <p:cNvPr id="57" name="Rectangle 25"/>
            <p:cNvSpPr>
              <a:spLocks noChangeArrowheads="1"/>
            </p:cNvSpPr>
            <p:nvPr/>
          </p:nvSpPr>
          <p:spPr bwMode="auto">
            <a:xfrm>
              <a:off x="10328" y="2208"/>
              <a:ext cx="202" cy="150"/>
            </a:xfrm>
            <a:prstGeom prst="rect">
              <a:avLst/>
            </a:prstGeom>
            <a:grpFill/>
            <a:ln w="0">
              <a:noFill/>
              <a:prstDash val="solid"/>
              <a:miter lim="800000"/>
            </a:ln>
          </p:spPr>
          <p:txBody>
            <a:bodyPr vert="horz" wrap="square" lIns="45715" tIns="22857" rIns="45715" bIns="22857" numCol="1" anchor="t" anchorCtr="0" compatLnSpc="1"/>
            <a:lstStyle/>
            <a:p>
              <a:endParaRPr lang="es-SV" sz="900"/>
            </a:p>
          </p:txBody>
        </p:sp>
      </p:grpSp>
      <p:grpSp>
        <p:nvGrpSpPr>
          <p:cNvPr id="65" name="64 Grupo"/>
          <p:cNvGrpSpPr/>
          <p:nvPr/>
        </p:nvGrpSpPr>
        <p:grpSpPr>
          <a:xfrm>
            <a:off x="959136" y="1019104"/>
            <a:ext cx="1308774" cy="2055039"/>
            <a:chOff x="1540106" y="2038445"/>
            <a:chExt cx="2617850" cy="4110554"/>
          </a:xfrm>
        </p:grpSpPr>
        <p:sp>
          <p:nvSpPr>
            <p:cNvPr id="8" name="81 Forma libre"/>
            <p:cNvSpPr>
              <a:spLocks noChangeAspect="1"/>
            </p:cNvSpPr>
            <p:nvPr/>
          </p:nvSpPr>
          <p:spPr>
            <a:xfrm>
              <a:off x="1540106" y="20384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solidFill>
              <a:schemeClr val="bg1"/>
            </a:solidFill>
            <a:ln w="57150">
              <a:noFill/>
            </a:ln>
            <a:effectLst>
              <a:outerShdw blurRad="812800" dist="139700" dir="8100000" algn="tr" rotWithShape="0">
                <a:prstClr val="black">
                  <a:alpha val="40000"/>
                </a:prstClr>
              </a:outerShdw>
            </a:effectLst>
          </p:spPr>
          <p:txBody>
            <a:bodyPr lIns="197977" tIns="215975" rIns="197977" bIns="179979" rtlCol="0" anchor="ctr" anchorCtr="0"/>
            <a:lstStyle/>
            <a:p>
              <a:pPr lvl="0" algn="ctr">
                <a:lnSpc>
                  <a:spcPct val="125000"/>
                </a:lnSpc>
              </a:pPr>
              <a:r>
                <a:rPr lang="en-US" sz="1200"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Leadership</a:t>
              </a:r>
            </a:p>
            <a:p>
              <a:pPr lvl="0" algn="ctr">
                <a:lnSpc>
                  <a:spcPct val="125000"/>
                </a:lnSpc>
              </a:pPr>
              <a:r>
                <a:rPr lang="en-US" sz="800" dirty="0">
                  <a:solidFill>
                    <a:srgbClr val="616161"/>
                  </a:solidFill>
                  <a:latin typeface="Source Sans Pro" panose="020B0503030403020204" pitchFamily="34" charset="0"/>
                  <a:ea typeface="Microsoft Himalaya" panose="01010100010101010101" pitchFamily="2" charset="0"/>
                  <a:cs typeface="Arial" panose="020B0604020202020204" pitchFamily="34" charset="0"/>
                </a:rPr>
                <a:t>Imperdiet iaculis, ipsum.  Sed mauris. Integer sed aliquam.</a:t>
              </a:r>
            </a:p>
          </p:txBody>
        </p:sp>
        <p:sp>
          <p:nvSpPr>
            <p:cNvPr id="6" name="81 Forma libre"/>
            <p:cNvSpPr>
              <a:spLocks noChangeAspect="1"/>
            </p:cNvSpPr>
            <p:nvPr/>
          </p:nvSpPr>
          <p:spPr>
            <a:xfrm>
              <a:off x="2293635" y="52636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solidFill>
              <a:schemeClr val="accent1"/>
            </a:solidFill>
            <a:ln>
              <a:noFill/>
            </a:ln>
            <a:effectLst>
              <a:outerShdw blurRad="812800" dist="139700" dir="8100000" algn="tr" rotWithShape="0">
                <a:prstClr val="black">
                  <a:alpha val="40000"/>
                </a:prstClr>
              </a:outerShdw>
            </a:effectLst>
          </p:spPr>
          <p:txBody>
            <a:bodyPr lIns="0" tIns="0" rIns="0" bIns="0" rtlCol="0" anchor="ctr"/>
            <a:lstStyle/>
            <a:p>
              <a:pPr algn="ctr"/>
              <a:r>
                <a:rPr lang="es-MX" sz="2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a:t>
              </a:r>
            </a:p>
          </p:txBody>
        </p:sp>
      </p:grpSp>
      <p:grpSp>
        <p:nvGrpSpPr>
          <p:cNvPr id="66" name="65 Grupo"/>
          <p:cNvGrpSpPr/>
          <p:nvPr/>
        </p:nvGrpSpPr>
        <p:grpSpPr>
          <a:xfrm>
            <a:off x="3807758" y="1019104"/>
            <a:ext cx="1308774" cy="2055039"/>
            <a:chOff x="7615781" y="2038445"/>
            <a:chExt cx="2617850" cy="4110554"/>
          </a:xfrm>
        </p:grpSpPr>
        <p:sp>
          <p:nvSpPr>
            <p:cNvPr id="20" name="81 Forma libre"/>
            <p:cNvSpPr>
              <a:spLocks noChangeAspect="1"/>
            </p:cNvSpPr>
            <p:nvPr/>
          </p:nvSpPr>
          <p:spPr>
            <a:xfrm>
              <a:off x="7615781" y="20384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solidFill>
              <a:schemeClr val="bg1"/>
            </a:solidFill>
            <a:ln w="57150">
              <a:noFill/>
            </a:ln>
            <a:effectLst>
              <a:outerShdw blurRad="812800" dist="139700" dir="8100000" algn="tr" rotWithShape="0">
                <a:prstClr val="black">
                  <a:alpha val="40000"/>
                </a:prstClr>
              </a:outerShdw>
            </a:effectLst>
          </p:spPr>
          <p:txBody>
            <a:bodyPr lIns="197977" tIns="215975" rIns="197977" bIns="179979" rtlCol="0" anchor="ctr" anchorCtr="0"/>
            <a:lstStyle/>
            <a:p>
              <a:pPr algn="ctr">
                <a:lnSpc>
                  <a:spcPct val="125000"/>
                </a:lnSpc>
              </a:pPr>
              <a:r>
                <a:rPr lang="en-US" sz="95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Responsibility</a:t>
              </a:r>
            </a:p>
            <a:p>
              <a:pPr lvl="0" algn="ctr">
                <a:lnSpc>
                  <a:spcPct val="125000"/>
                </a:lnSpc>
              </a:pPr>
              <a:r>
                <a:rPr lang="en-US" sz="800" dirty="0">
                  <a:solidFill>
                    <a:srgbClr val="616161"/>
                  </a:solidFill>
                  <a:latin typeface="Source Sans Pro" panose="020B0503030403020204" pitchFamily="34" charset="0"/>
                  <a:ea typeface="Microsoft Himalaya" panose="01010100010101010101" pitchFamily="2" charset="0"/>
                  <a:cs typeface="Arial" panose="020B0604020202020204" pitchFamily="34" charset="0"/>
                </a:rPr>
                <a:t>Imperdiet iaculis, ipsum.  Sed mauris. Integer sed aliquam.</a:t>
              </a:r>
            </a:p>
          </p:txBody>
        </p:sp>
        <p:sp>
          <p:nvSpPr>
            <p:cNvPr id="21" name="81 Forma libre"/>
            <p:cNvSpPr>
              <a:spLocks noChangeAspect="1"/>
            </p:cNvSpPr>
            <p:nvPr/>
          </p:nvSpPr>
          <p:spPr>
            <a:xfrm>
              <a:off x="8369310" y="52636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solidFill>
              <a:schemeClr val="accent2"/>
            </a:solidFill>
            <a:ln>
              <a:noFill/>
            </a:ln>
            <a:effectLst>
              <a:outerShdw blurRad="812800" dist="139700" dir="8100000" algn="tr" rotWithShape="0">
                <a:prstClr val="black">
                  <a:alpha val="40000"/>
                </a:prstClr>
              </a:outerShdw>
            </a:effectLst>
          </p:spPr>
          <p:txBody>
            <a:bodyPr lIns="0" tIns="0" rIns="0" bIns="0" rtlCol="0" anchor="ctr"/>
            <a:lstStyle/>
            <a:p>
              <a:pPr algn="ctr"/>
              <a:r>
                <a:rPr lang="es-MX" sz="2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B</a:t>
              </a:r>
            </a:p>
          </p:txBody>
        </p:sp>
      </p:grpSp>
      <p:grpSp>
        <p:nvGrpSpPr>
          <p:cNvPr id="68" name="67 Grupo"/>
          <p:cNvGrpSpPr/>
          <p:nvPr/>
        </p:nvGrpSpPr>
        <p:grpSpPr>
          <a:xfrm>
            <a:off x="962244" y="3833998"/>
            <a:ext cx="1308774" cy="2055039"/>
            <a:chOff x="1546323" y="8193845"/>
            <a:chExt cx="2617850" cy="4110554"/>
          </a:xfrm>
        </p:grpSpPr>
        <p:sp>
          <p:nvSpPr>
            <p:cNvPr id="23" name="81 Forma libre"/>
            <p:cNvSpPr>
              <a:spLocks noChangeAspect="1"/>
            </p:cNvSpPr>
            <p:nvPr/>
          </p:nvSpPr>
          <p:spPr>
            <a:xfrm>
              <a:off x="1546323" y="81938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solidFill>
              <a:schemeClr val="bg1"/>
            </a:solidFill>
            <a:ln w="57150">
              <a:noFill/>
            </a:ln>
            <a:effectLst>
              <a:outerShdw blurRad="812800" dist="139700" dir="8100000" algn="tr" rotWithShape="0">
                <a:prstClr val="black">
                  <a:alpha val="40000"/>
                </a:prstClr>
              </a:outerShdw>
            </a:effectLst>
          </p:spPr>
          <p:txBody>
            <a:bodyPr lIns="197977" tIns="215975" rIns="197977" bIns="179979" rtlCol="0" anchor="ctr" anchorCtr="0"/>
            <a:lstStyle/>
            <a:p>
              <a:pPr lvl="0" algn="ctr">
                <a:lnSpc>
                  <a:spcPct val="125000"/>
                </a:lnSpc>
              </a:pPr>
              <a:r>
                <a:rPr lang="en-US" sz="120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p>
            <a:p>
              <a:pPr lvl="0" algn="ctr">
                <a:lnSpc>
                  <a:spcPct val="125000"/>
                </a:lnSpc>
              </a:pPr>
              <a:r>
                <a:rPr lang="en-US" sz="800" dirty="0">
                  <a:solidFill>
                    <a:srgbClr val="616161"/>
                  </a:solidFill>
                  <a:latin typeface="Source Sans Pro" panose="020B0503030403020204" pitchFamily="34" charset="0"/>
                  <a:ea typeface="Microsoft Himalaya" panose="01010100010101010101" pitchFamily="2" charset="0"/>
                  <a:cs typeface="Arial" panose="020B0604020202020204" pitchFamily="34" charset="0"/>
                </a:rPr>
                <a:t>Imperdiet iaculis, ipsum.  Sed mauris. Integer sed aliquam.</a:t>
              </a:r>
            </a:p>
          </p:txBody>
        </p:sp>
        <p:sp>
          <p:nvSpPr>
            <p:cNvPr id="24" name="81 Forma libre"/>
            <p:cNvSpPr>
              <a:spLocks noChangeAspect="1"/>
            </p:cNvSpPr>
            <p:nvPr/>
          </p:nvSpPr>
          <p:spPr>
            <a:xfrm>
              <a:off x="2299852" y="114190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solidFill>
              <a:schemeClr val="accent3"/>
            </a:solidFill>
            <a:ln>
              <a:noFill/>
            </a:ln>
            <a:effectLst>
              <a:outerShdw blurRad="812800" dist="139700" dir="8100000" algn="tr" rotWithShape="0">
                <a:prstClr val="black">
                  <a:alpha val="40000"/>
                </a:prstClr>
              </a:outerShdw>
            </a:effectLst>
          </p:spPr>
          <p:txBody>
            <a:bodyPr lIns="0" tIns="0" rIns="0" bIns="0" rtlCol="0" anchor="ctr"/>
            <a:lstStyle/>
            <a:p>
              <a:pPr algn="ctr"/>
              <a:r>
                <a:rPr lang="es-MX" sz="2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a:t>
              </a:r>
            </a:p>
          </p:txBody>
        </p:sp>
      </p:grpSp>
      <p:grpSp>
        <p:nvGrpSpPr>
          <p:cNvPr id="67" name="66 Grupo"/>
          <p:cNvGrpSpPr/>
          <p:nvPr/>
        </p:nvGrpSpPr>
        <p:grpSpPr>
          <a:xfrm>
            <a:off x="3810866" y="3833998"/>
            <a:ext cx="1308774" cy="2055039"/>
            <a:chOff x="7621998" y="8193845"/>
            <a:chExt cx="2617850" cy="4110554"/>
          </a:xfrm>
        </p:grpSpPr>
        <p:sp>
          <p:nvSpPr>
            <p:cNvPr id="26" name="81 Forma libre"/>
            <p:cNvSpPr>
              <a:spLocks noChangeAspect="1"/>
            </p:cNvSpPr>
            <p:nvPr/>
          </p:nvSpPr>
          <p:spPr>
            <a:xfrm>
              <a:off x="7621998" y="81938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solidFill>
              <a:schemeClr val="bg1"/>
            </a:solidFill>
            <a:ln w="57150">
              <a:noFill/>
            </a:ln>
            <a:effectLst>
              <a:outerShdw blurRad="812800" dist="139700" dir="8100000" algn="tr" rotWithShape="0">
                <a:prstClr val="black">
                  <a:alpha val="40000"/>
                </a:prstClr>
              </a:outerShdw>
            </a:effectLst>
          </p:spPr>
          <p:txBody>
            <a:bodyPr lIns="197977" tIns="215975" rIns="197977" bIns="179979" rtlCol="0" anchor="ctr" anchorCtr="0"/>
            <a:lstStyle/>
            <a:p>
              <a:pPr lvl="0" algn="ctr">
                <a:lnSpc>
                  <a:spcPct val="125000"/>
                </a:lnSpc>
              </a:pPr>
              <a:r>
                <a:rPr lang="en-US" sz="1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Awesome</a:t>
              </a:r>
            </a:p>
            <a:p>
              <a:pPr lvl="0" algn="ctr">
                <a:lnSpc>
                  <a:spcPct val="125000"/>
                </a:lnSpc>
              </a:pPr>
              <a:r>
                <a:rPr lang="en-US" sz="800" dirty="0">
                  <a:solidFill>
                    <a:srgbClr val="616161"/>
                  </a:solidFill>
                  <a:latin typeface="Source Sans Pro" panose="020B0503030403020204" pitchFamily="34" charset="0"/>
                  <a:ea typeface="Microsoft Himalaya" panose="01010100010101010101" pitchFamily="2" charset="0"/>
                  <a:cs typeface="Arial" panose="020B0604020202020204" pitchFamily="34" charset="0"/>
                </a:rPr>
                <a:t>Imperdiet iaculis, ipsum.  Sed mauris. Integer sed aliquam.</a:t>
              </a:r>
            </a:p>
          </p:txBody>
        </p:sp>
        <p:sp>
          <p:nvSpPr>
            <p:cNvPr id="27" name="81 Forma libre"/>
            <p:cNvSpPr>
              <a:spLocks noChangeAspect="1"/>
            </p:cNvSpPr>
            <p:nvPr/>
          </p:nvSpPr>
          <p:spPr>
            <a:xfrm>
              <a:off x="8375527" y="114190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solidFill>
              <a:schemeClr val="accent4"/>
            </a:solidFill>
            <a:ln>
              <a:noFill/>
            </a:ln>
            <a:effectLst>
              <a:outerShdw blurRad="812800" dist="139700" dir="8100000" algn="tr" rotWithShape="0">
                <a:prstClr val="black">
                  <a:alpha val="40000"/>
                </a:prstClr>
              </a:outerShdw>
            </a:effectLst>
          </p:spPr>
          <p:txBody>
            <a:bodyPr lIns="0" tIns="0" rIns="0" bIns="0" rtlCol="0" anchor="ctr"/>
            <a:lstStyle/>
            <a:p>
              <a:pPr algn="ctr"/>
              <a:r>
                <a:rPr lang="es-MX" sz="20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a:t>
              </a:r>
            </a:p>
          </p:txBody>
        </p:sp>
      </p:grpSp>
      <p:sp>
        <p:nvSpPr>
          <p:cNvPr id="62" name="2 Rectángulo"/>
          <p:cNvSpPr/>
          <p:nvPr/>
        </p:nvSpPr>
        <p:spPr bwMode="auto">
          <a:xfrm>
            <a:off x="7063496" y="1818675"/>
            <a:ext cx="4250127" cy="71992"/>
          </a:xfrm>
          <a:prstGeom prst="rect">
            <a:avLst/>
          </a:prstGeom>
          <a:solidFill>
            <a:schemeClr val="tx2"/>
          </a:solidFill>
          <a:ln>
            <a:noFill/>
          </a:ln>
        </p:spPr>
        <p:txBody>
          <a:bodyPr lIns="0" tIns="0" rIns="0" bIns="0" rtlCol="0" anchor="ctr"/>
          <a:lstStyle/>
          <a:p>
            <a:pPr algn="ctr"/>
            <a:endParaRPr lang="es-SV" sz="900"/>
          </a:p>
        </p:txBody>
      </p:sp>
      <p:sp>
        <p:nvSpPr>
          <p:cNvPr id="63" name="Textbox 1"/>
          <p:cNvSpPr/>
          <p:nvPr/>
        </p:nvSpPr>
        <p:spPr>
          <a:xfrm>
            <a:off x="7063496" y="950559"/>
            <a:ext cx="4250127" cy="756815"/>
          </a:xfrm>
          <a:prstGeom prst="rect">
            <a:avLst/>
          </a:prstGeom>
        </p:spPr>
        <p:txBody>
          <a:bodyPr wrap="square" lIns="120846" tIns="60423" rIns="120846" bIns="60423">
            <a:spAutoFit/>
          </a:bodyPr>
          <a:lstStyle/>
          <a:p>
            <a:pPr algn="ctr">
              <a:lnSpc>
                <a:spcPct val="150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Four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64" name="Textbox 1"/>
          <p:cNvSpPr/>
          <p:nvPr/>
        </p:nvSpPr>
        <p:spPr>
          <a:xfrm>
            <a:off x="7063496" y="2027744"/>
            <a:ext cx="4250127" cy="1660909"/>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Praesent adipiscing. Phasellus ullamcorper. Integer ante arcu, accumsan a, consectetuer eget, posuere ut, mauris. Praesent adipiscing. Phasellus ullamcorper.</a:t>
            </a:r>
          </a:p>
          <a:p>
            <a:pPr algn="just">
              <a:lnSpc>
                <a:spcPct val="125000"/>
              </a:lnSpc>
            </a:pPr>
            <a:endParaRPr lang="en-US" sz="1000" dirty="0">
              <a:solidFill>
                <a:srgbClr val="616161"/>
              </a:solidFill>
              <a:latin typeface="PT Sans" panose="020B0503020203020204" pitchFamily="34" charset="0"/>
              <a:ea typeface="Segoe UI" panose="020B0502040204020203" pitchFamily="34" charset="0"/>
              <a:cs typeface="Segoe UI" panose="020B0502040204020203" pitchFamily="34" charset="0"/>
            </a:endParaRPr>
          </a:p>
        </p:txBody>
      </p:sp>
      <p:grpSp>
        <p:nvGrpSpPr>
          <p:cNvPr id="69" name="68 Grupo"/>
          <p:cNvGrpSpPr>
            <a:grpSpLocks noChangeAspect="1"/>
          </p:cNvGrpSpPr>
          <p:nvPr/>
        </p:nvGrpSpPr>
        <p:grpSpPr>
          <a:xfrm>
            <a:off x="7063497" y="3876317"/>
            <a:ext cx="268732" cy="421964"/>
            <a:chOff x="7615781" y="2038445"/>
            <a:chExt cx="2617850" cy="4110554"/>
          </a:xfrm>
          <a:solidFill>
            <a:schemeClr val="accent1"/>
          </a:solidFill>
        </p:grpSpPr>
        <p:sp>
          <p:nvSpPr>
            <p:cNvPr id="70" name="81 Forma libre"/>
            <p:cNvSpPr>
              <a:spLocks noChangeAspect="1"/>
            </p:cNvSpPr>
            <p:nvPr/>
          </p:nvSpPr>
          <p:spPr>
            <a:xfrm>
              <a:off x="7615781" y="20384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grpFill/>
            <a:ln w="28575">
              <a:solidFill>
                <a:schemeClr val="bg1"/>
              </a:solidFill>
            </a:ln>
            <a:effectLst/>
          </p:spPr>
          <p:txBody>
            <a:bodyPr lIns="197977" tIns="215975" rIns="197977" bIns="179979" rtlCol="0" anchor="ctr" anchorCtr="0"/>
            <a:lstStyle/>
            <a:p>
              <a:pPr algn="ctr">
                <a:lnSpc>
                  <a:spcPct val="125000"/>
                </a:lnSpc>
              </a:pPr>
              <a:endParaRPr lang="en-US" sz="900" dirty="0">
                <a:solidFill>
                  <a:srgbClr val="616161"/>
                </a:solidFill>
                <a:latin typeface="PT Sans" panose="020B0503020203020204" pitchFamily="34" charset="0"/>
                <a:ea typeface="Microsoft Himalaya" panose="01010100010101010101" pitchFamily="2" charset="0"/>
                <a:cs typeface="Arial" panose="020B0604020202020204" pitchFamily="34" charset="0"/>
              </a:endParaRPr>
            </a:p>
          </p:txBody>
        </p:sp>
        <p:sp>
          <p:nvSpPr>
            <p:cNvPr id="71" name="81 Forma libre"/>
            <p:cNvSpPr>
              <a:spLocks noChangeAspect="1"/>
            </p:cNvSpPr>
            <p:nvPr/>
          </p:nvSpPr>
          <p:spPr>
            <a:xfrm>
              <a:off x="8369310" y="52636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grpFill/>
            <a:ln w="28575">
              <a:solidFill>
                <a:schemeClr val="bg1"/>
              </a:solidFill>
            </a:ln>
            <a:effectLst/>
          </p:spPr>
          <p:txBody>
            <a:bodyPr lIns="0" tIns="0" rIns="0" bIns="0" rtlCol="0" anchor="ctr"/>
            <a:lstStyle/>
            <a:p>
              <a:pPr algn="ctr"/>
              <a:endParaRPr lang="es-MX" sz="900" b="1" dirty="0">
                <a:solidFill>
                  <a:schemeClr val="bg1"/>
                </a:solidFill>
                <a:effectLst>
                  <a:outerShdw blurRad="38100" dist="38100" dir="2700000" algn="tl">
                    <a:srgbClr val="000000">
                      <a:alpha val="43137"/>
                    </a:srgbClr>
                  </a:outerShdw>
                </a:effectLst>
                <a:latin typeface="Oswald" panose="020B0604020202020204" charset="0"/>
              </a:endParaRPr>
            </a:p>
          </p:txBody>
        </p:sp>
      </p:grpSp>
      <p:grpSp>
        <p:nvGrpSpPr>
          <p:cNvPr id="72" name="71 Grupo"/>
          <p:cNvGrpSpPr>
            <a:grpSpLocks noChangeAspect="1"/>
          </p:cNvGrpSpPr>
          <p:nvPr/>
        </p:nvGrpSpPr>
        <p:grpSpPr>
          <a:xfrm>
            <a:off x="9265051" y="3876317"/>
            <a:ext cx="268732" cy="421964"/>
            <a:chOff x="7615781" y="2038445"/>
            <a:chExt cx="2617850" cy="4110554"/>
          </a:xfrm>
          <a:solidFill>
            <a:schemeClr val="accent2"/>
          </a:solidFill>
        </p:grpSpPr>
        <p:sp>
          <p:nvSpPr>
            <p:cNvPr id="73" name="81 Forma libre"/>
            <p:cNvSpPr>
              <a:spLocks noChangeAspect="1"/>
            </p:cNvSpPr>
            <p:nvPr/>
          </p:nvSpPr>
          <p:spPr>
            <a:xfrm>
              <a:off x="7615781" y="20384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grpFill/>
            <a:ln w="28575">
              <a:solidFill>
                <a:schemeClr val="bg1"/>
              </a:solidFill>
            </a:ln>
            <a:effectLst/>
          </p:spPr>
          <p:txBody>
            <a:bodyPr lIns="197977" tIns="215975" rIns="197977" bIns="179979" rtlCol="0" anchor="ctr" anchorCtr="0"/>
            <a:lstStyle/>
            <a:p>
              <a:pPr algn="ctr">
                <a:lnSpc>
                  <a:spcPct val="125000"/>
                </a:lnSpc>
              </a:pPr>
              <a:endParaRPr lang="en-US" sz="900" dirty="0">
                <a:solidFill>
                  <a:srgbClr val="616161"/>
                </a:solidFill>
                <a:latin typeface="PT Sans" panose="020B0503020203020204" pitchFamily="34" charset="0"/>
                <a:ea typeface="Microsoft Himalaya" panose="01010100010101010101" pitchFamily="2" charset="0"/>
                <a:cs typeface="Arial" panose="020B0604020202020204" pitchFamily="34" charset="0"/>
              </a:endParaRPr>
            </a:p>
          </p:txBody>
        </p:sp>
        <p:sp>
          <p:nvSpPr>
            <p:cNvPr id="74" name="81 Forma libre"/>
            <p:cNvSpPr>
              <a:spLocks noChangeAspect="1"/>
            </p:cNvSpPr>
            <p:nvPr/>
          </p:nvSpPr>
          <p:spPr>
            <a:xfrm>
              <a:off x="8369310" y="52636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grpFill/>
            <a:ln w="28575">
              <a:solidFill>
                <a:schemeClr val="bg1"/>
              </a:solidFill>
            </a:ln>
            <a:effectLst/>
          </p:spPr>
          <p:txBody>
            <a:bodyPr lIns="0" tIns="0" rIns="0" bIns="0" rtlCol="0" anchor="ctr"/>
            <a:lstStyle/>
            <a:p>
              <a:pPr algn="ctr"/>
              <a:endParaRPr lang="es-MX" sz="900" b="1" dirty="0">
                <a:solidFill>
                  <a:schemeClr val="bg1"/>
                </a:solidFill>
                <a:effectLst>
                  <a:outerShdw blurRad="38100" dist="38100" dir="2700000" algn="tl">
                    <a:srgbClr val="000000">
                      <a:alpha val="43137"/>
                    </a:srgbClr>
                  </a:outerShdw>
                </a:effectLst>
                <a:latin typeface="Oswald" panose="020B0604020202020204" charset="0"/>
              </a:endParaRPr>
            </a:p>
          </p:txBody>
        </p:sp>
      </p:grpSp>
      <p:grpSp>
        <p:nvGrpSpPr>
          <p:cNvPr id="75" name="74 Grupo"/>
          <p:cNvGrpSpPr>
            <a:grpSpLocks noChangeAspect="1"/>
          </p:cNvGrpSpPr>
          <p:nvPr/>
        </p:nvGrpSpPr>
        <p:grpSpPr>
          <a:xfrm>
            <a:off x="7063496" y="5086736"/>
            <a:ext cx="268732" cy="421964"/>
            <a:chOff x="7615781" y="2038445"/>
            <a:chExt cx="2617850" cy="4110554"/>
          </a:xfrm>
          <a:solidFill>
            <a:schemeClr val="accent3"/>
          </a:solidFill>
        </p:grpSpPr>
        <p:sp>
          <p:nvSpPr>
            <p:cNvPr id="76" name="81 Forma libre"/>
            <p:cNvSpPr>
              <a:spLocks noChangeAspect="1"/>
            </p:cNvSpPr>
            <p:nvPr/>
          </p:nvSpPr>
          <p:spPr>
            <a:xfrm>
              <a:off x="7615781" y="20384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grpFill/>
            <a:ln w="28575">
              <a:solidFill>
                <a:schemeClr val="bg1"/>
              </a:solidFill>
            </a:ln>
            <a:effectLst/>
          </p:spPr>
          <p:txBody>
            <a:bodyPr lIns="197977" tIns="215975" rIns="197977" bIns="179979" rtlCol="0" anchor="ctr" anchorCtr="0"/>
            <a:lstStyle/>
            <a:p>
              <a:pPr algn="ctr">
                <a:lnSpc>
                  <a:spcPct val="125000"/>
                </a:lnSpc>
              </a:pPr>
              <a:endParaRPr lang="en-US" sz="900" dirty="0">
                <a:solidFill>
                  <a:srgbClr val="616161"/>
                </a:solidFill>
                <a:latin typeface="PT Sans" panose="020B0503020203020204" pitchFamily="34" charset="0"/>
                <a:ea typeface="Microsoft Himalaya" panose="01010100010101010101" pitchFamily="2" charset="0"/>
                <a:cs typeface="Arial" panose="020B0604020202020204" pitchFamily="34" charset="0"/>
              </a:endParaRPr>
            </a:p>
          </p:txBody>
        </p:sp>
        <p:sp>
          <p:nvSpPr>
            <p:cNvPr id="77" name="81 Forma libre"/>
            <p:cNvSpPr>
              <a:spLocks noChangeAspect="1"/>
            </p:cNvSpPr>
            <p:nvPr/>
          </p:nvSpPr>
          <p:spPr>
            <a:xfrm>
              <a:off x="8369310" y="52636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grpFill/>
            <a:ln w="28575">
              <a:solidFill>
                <a:schemeClr val="bg1"/>
              </a:solidFill>
            </a:ln>
            <a:effectLst/>
          </p:spPr>
          <p:txBody>
            <a:bodyPr lIns="0" tIns="0" rIns="0" bIns="0" rtlCol="0" anchor="ctr"/>
            <a:lstStyle/>
            <a:p>
              <a:pPr algn="ctr"/>
              <a:endParaRPr lang="es-MX" sz="900" b="1" dirty="0">
                <a:solidFill>
                  <a:schemeClr val="bg1"/>
                </a:solidFill>
                <a:effectLst>
                  <a:outerShdw blurRad="38100" dist="38100" dir="2700000" algn="tl">
                    <a:srgbClr val="000000">
                      <a:alpha val="43137"/>
                    </a:srgbClr>
                  </a:outerShdw>
                </a:effectLst>
                <a:latin typeface="Oswald" panose="020B0604020202020204" charset="0"/>
              </a:endParaRPr>
            </a:p>
          </p:txBody>
        </p:sp>
      </p:grpSp>
      <p:grpSp>
        <p:nvGrpSpPr>
          <p:cNvPr id="78" name="77 Grupo"/>
          <p:cNvGrpSpPr>
            <a:grpSpLocks noChangeAspect="1"/>
          </p:cNvGrpSpPr>
          <p:nvPr/>
        </p:nvGrpSpPr>
        <p:grpSpPr>
          <a:xfrm>
            <a:off x="9309033" y="5086736"/>
            <a:ext cx="268732" cy="421964"/>
            <a:chOff x="7615781" y="2038445"/>
            <a:chExt cx="2617850" cy="4110554"/>
          </a:xfrm>
          <a:solidFill>
            <a:schemeClr val="accent4"/>
          </a:solidFill>
        </p:grpSpPr>
        <p:sp>
          <p:nvSpPr>
            <p:cNvPr id="79" name="81 Forma libre"/>
            <p:cNvSpPr>
              <a:spLocks noChangeAspect="1"/>
            </p:cNvSpPr>
            <p:nvPr/>
          </p:nvSpPr>
          <p:spPr>
            <a:xfrm>
              <a:off x="7615781" y="2038445"/>
              <a:ext cx="2617850" cy="3154159"/>
            </a:xfrm>
            <a:custGeom>
              <a:avLst/>
              <a:gdLst/>
              <a:ahLst/>
              <a:cxnLst/>
              <a:rect l="l" t="t" r="r" b="b"/>
              <a:pathLst>
                <a:path w="5926982" h="7141223">
                  <a:moveTo>
                    <a:pt x="4060181" y="7137021"/>
                  </a:moveTo>
                  <a:lnTo>
                    <a:pt x="4161073" y="7138663"/>
                  </a:lnTo>
                  <a:lnTo>
                    <a:pt x="4168639" y="7139291"/>
                  </a:lnTo>
                  <a:cubicBezTo>
                    <a:pt x="4171341" y="7140667"/>
                    <a:pt x="4077609" y="7141230"/>
                    <a:pt x="4060181" y="7137021"/>
                  </a:cubicBezTo>
                  <a:close/>
                  <a:moveTo>
                    <a:pt x="2963491" y="0"/>
                  </a:moveTo>
                  <a:cubicBezTo>
                    <a:pt x="4600182" y="0"/>
                    <a:pt x="5926982" y="1326800"/>
                    <a:pt x="5926982" y="2963491"/>
                  </a:cubicBezTo>
                  <a:cubicBezTo>
                    <a:pt x="5926982" y="3645605"/>
                    <a:pt x="5696528" y="4273893"/>
                    <a:pt x="5306838" y="4772892"/>
                  </a:cubicBezTo>
                  <a:cubicBezTo>
                    <a:pt x="5242348" y="4891618"/>
                    <a:pt x="5178123" y="5013424"/>
                    <a:pt x="5119325" y="5117903"/>
                  </a:cubicBezTo>
                  <a:cubicBezTo>
                    <a:pt x="5048412" y="5243899"/>
                    <a:pt x="4980654" y="5347650"/>
                    <a:pt x="4920786" y="5455850"/>
                  </a:cubicBezTo>
                  <a:cubicBezTo>
                    <a:pt x="4860905" y="5564050"/>
                    <a:pt x="4808901" y="5670762"/>
                    <a:pt x="4760052" y="5767102"/>
                  </a:cubicBezTo>
                  <a:cubicBezTo>
                    <a:pt x="4711216" y="5863442"/>
                    <a:pt x="4654490" y="5956820"/>
                    <a:pt x="4627693" y="6033903"/>
                  </a:cubicBezTo>
                  <a:cubicBezTo>
                    <a:pt x="4600908" y="6110972"/>
                    <a:pt x="4615096" y="6119870"/>
                    <a:pt x="4599330" y="6229544"/>
                  </a:cubicBezTo>
                  <a:cubicBezTo>
                    <a:pt x="4583577" y="6339231"/>
                    <a:pt x="4583577" y="6549695"/>
                    <a:pt x="4533151" y="6691987"/>
                  </a:cubicBezTo>
                  <a:cubicBezTo>
                    <a:pt x="4482737" y="6834279"/>
                    <a:pt x="4375585" y="7009175"/>
                    <a:pt x="4296795" y="7083283"/>
                  </a:cubicBezTo>
                  <a:cubicBezTo>
                    <a:pt x="4218006" y="7157391"/>
                    <a:pt x="4110866" y="7127748"/>
                    <a:pt x="4060440" y="7136646"/>
                  </a:cubicBezTo>
                  <a:cubicBezTo>
                    <a:pt x="4060323" y="7136659"/>
                    <a:pt x="4060220" y="7136684"/>
                    <a:pt x="4060181" y="7137021"/>
                  </a:cubicBezTo>
                  <a:cubicBezTo>
                    <a:pt x="4041247" y="7136866"/>
                    <a:pt x="4019389" y="7136749"/>
                    <a:pt x="3994260" y="7136646"/>
                  </a:cubicBezTo>
                  <a:cubicBezTo>
                    <a:pt x="3993264" y="7136659"/>
                    <a:pt x="2180499" y="7151467"/>
                    <a:pt x="1791415" y="7127748"/>
                  </a:cubicBezTo>
                  <a:lnTo>
                    <a:pt x="1659043" y="6994354"/>
                  </a:lnTo>
                  <a:cubicBezTo>
                    <a:pt x="1600752" y="6939517"/>
                    <a:pt x="1521963" y="6866883"/>
                    <a:pt x="1460504" y="6789814"/>
                  </a:cubicBezTo>
                  <a:cubicBezTo>
                    <a:pt x="1399058" y="6712745"/>
                    <a:pt x="1317113" y="6628251"/>
                    <a:pt x="1290328" y="6531911"/>
                  </a:cubicBezTo>
                  <a:cubicBezTo>
                    <a:pt x="1263543" y="6435571"/>
                    <a:pt x="1304516" y="6314037"/>
                    <a:pt x="1299782" y="6211761"/>
                  </a:cubicBezTo>
                  <a:cubicBezTo>
                    <a:pt x="1295062" y="6109485"/>
                    <a:pt x="1287185" y="6001285"/>
                    <a:pt x="1261965" y="5918292"/>
                  </a:cubicBezTo>
                  <a:cubicBezTo>
                    <a:pt x="1236759" y="5835286"/>
                    <a:pt x="1203662" y="5816016"/>
                    <a:pt x="1148515" y="5713752"/>
                  </a:cubicBezTo>
                  <a:cubicBezTo>
                    <a:pt x="1093367" y="5611476"/>
                    <a:pt x="1011435" y="5445477"/>
                    <a:pt x="931068" y="5304660"/>
                  </a:cubicBezTo>
                  <a:cubicBezTo>
                    <a:pt x="850701" y="5163855"/>
                    <a:pt x="759314" y="5023051"/>
                    <a:pt x="666350" y="4868899"/>
                  </a:cubicBezTo>
                  <a:cubicBezTo>
                    <a:pt x="624681" y="4799805"/>
                    <a:pt x="577946" y="4728033"/>
                    <a:pt x="531777" y="4654721"/>
                  </a:cubicBezTo>
                  <a:cubicBezTo>
                    <a:pt x="196033" y="4175930"/>
                    <a:pt x="0" y="3592603"/>
                    <a:pt x="0" y="2963491"/>
                  </a:cubicBezTo>
                  <a:cubicBezTo>
                    <a:pt x="0" y="1326800"/>
                    <a:pt x="1326800" y="0"/>
                    <a:pt x="2963491" y="0"/>
                  </a:cubicBezTo>
                  <a:close/>
                </a:path>
              </a:pathLst>
            </a:custGeom>
            <a:grpFill/>
            <a:ln w="28575">
              <a:solidFill>
                <a:schemeClr val="bg1"/>
              </a:solidFill>
            </a:ln>
            <a:effectLst/>
          </p:spPr>
          <p:txBody>
            <a:bodyPr lIns="197977" tIns="215975" rIns="197977" bIns="179979" rtlCol="0" anchor="ctr" anchorCtr="0"/>
            <a:lstStyle/>
            <a:p>
              <a:pPr algn="ctr">
                <a:lnSpc>
                  <a:spcPct val="125000"/>
                </a:lnSpc>
              </a:pPr>
              <a:endParaRPr lang="en-US" sz="900" dirty="0">
                <a:solidFill>
                  <a:srgbClr val="616161"/>
                </a:solidFill>
                <a:latin typeface="PT Sans" panose="020B0503020203020204" pitchFamily="34" charset="0"/>
                <a:ea typeface="Microsoft Himalaya" panose="01010100010101010101" pitchFamily="2" charset="0"/>
                <a:cs typeface="Arial" panose="020B0604020202020204" pitchFamily="34" charset="0"/>
              </a:endParaRPr>
            </a:p>
          </p:txBody>
        </p:sp>
        <p:sp>
          <p:nvSpPr>
            <p:cNvPr id="80" name="81 Forma libre"/>
            <p:cNvSpPr>
              <a:spLocks noChangeAspect="1"/>
            </p:cNvSpPr>
            <p:nvPr/>
          </p:nvSpPr>
          <p:spPr>
            <a:xfrm>
              <a:off x="8369310" y="5263636"/>
              <a:ext cx="1125352" cy="885363"/>
            </a:xfrm>
            <a:custGeom>
              <a:avLst/>
              <a:gdLst/>
              <a:ahLst/>
              <a:cxnLst/>
              <a:rect l="l" t="t" r="r" b="b"/>
              <a:pathLst>
                <a:path w="1207466" h="949966">
                  <a:moveTo>
                    <a:pt x="17596" y="0"/>
                  </a:moveTo>
                  <a:lnTo>
                    <a:pt x="1189870" y="0"/>
                  </a:lnTo>
                  <a:cubicBezTo>
                    <a:pt x="1199588" y="0"/>
                    <a:pt x="1207466" y="7878"/>
                    <a:pt x="1207466" y="17596"/>
                  </a:cubicBezTo>
                  <a:lnTo>
                    <a:pt x="1207466" y="622960"/>
                  </a:lnTo>
                  <a:cubicBezTo>
                    <a:pt x="1207466" y="632678"/>
                    <a:pt x="1199588" y="640556"/>
                    <a:pt x="1189870" y="640556"/>
                  </a:cubicBezTo>
                  <a:lnTo>
                    <a:pt x="1179017" y="640556"/>
                  </a:lnTo>
                  <a:lnTo>
                    <a:pt x="934067" y="846707"/>
                  </a:lnTo>
                  <a:lnTo>
                    <a:pt x="934067" y="923274"/>
                  </a:lnTo>
                  <a:cubicBezTo>
                    <a:pt x="934067" y="938014"/>
                    <a:pt x="921362" y="949966"/>
                    <a:pt x="905689" y="949966"/>
                  </a:cubicBezTo>
                  <a:lnTo>
                    <a:pt x="290369" y="949966"/>
                  </a:lnTo>
                  <a:cubicBezTo>
                    <a:pt x="274697" y="949966"/>
                    <a:pt x="261991" y="938014"/>
                    <a:pt x="261991" y="923274"/>
                  </a:cubicBezTo>
                  <a:lnTo>
                    <a:pt x="261991" y="834730"/>
                  </a:lnTo>
                  <a:lnTo>
                    <a:pt x="31279" y="640556"/>
                  </a:lnTo>
                  <a:lnTo>
                    <a:pt x="17596" y="640556"/>
                  </a:lnTo>
                  <a:cubicBezTo>
                    <a:pt x="7878" y="640556"/>
                    <a:pt x="0" y="632678"/>
                    <a:pt x="0" y="622960"/>
                  </a:cubicBezTo>
                  <a:lnTo>
                    <a:pt x="0" y="17596"/>
                  </a:lnTo>
                  <a:cubicBezTo>
                    <a:pt x="0" y="7878"/>
                    <a:pt x="7878" y="0"/>
                    <a:pt x="17596" y="0"/>
                  </a:cubicBezTo>
                  <a:close/>
                </a:path>
              </a:pathLst>
            </a:custGeom>
            <a:grpFill/>
            <a:ln w="28575">
              <a:solidFill>
                <a:schemeClr val="bg1"/>
              </a:solidFill>
            </a:ln>
            <a:effectLst/>
          </p:spPr>
          <p:txBody>
            <a:bodyPr lIns="0" tIns="0" rIns="0" bIns="0" rtlCol="0" anchor="ctr"/>
            <a:lstStyle/>
            <a:p>
              <a:pPr algn="ctr"/>
              <a:endParaRPr lang="es-MX" sz="900" b="1" dirty="0">
                <a:solidFill>
                  <a:schemeClr val="bg1"/>
                </a:solidFill>
                <a:effectLst>
                  <a:outerShdw blurRad="38100" dist="38100" dir="2700000" algn="tl">
                    <a:srgbClr val="000000">
                      <a:alpha val="43137"/>
                    </a:srgbClr>
                  </a:outerShdw>
                </a:effectLst>
                <a:latin typeface="Oswald" panose="020B0604020202020204" charset="0"/>
              </a:endParaRPr>
            </a:p>
          </p:txBody>
        </p:sp>
      </p:grpSp>
      <p:sp>
        <p:nvSpPr>
          <p:cNvPr id="81" name="Textbox 1"/>
          <p:cNvSpPr/>
          <p:nvPr/>
        </p:nvSpPr>
        <p:spPr>
          <a:xfrm>
            <a:off x="7392028" y="3763818"/>
            <a:ext cx="1677410" cy="583691"/>
          </a:xfrm>
          <a:prstGeom prst="rect">
            <a:avLst/>
          </a:prstGeom>
        </p:spPr>
        <p:txBody>
          <a:bodyPr wrap="square" lIns="120846" tIns="60423" rIns="120846" bIns="60423">
            <a:spAutoFit/>
          </a:bodyPr>
          <a:lstStyle/>
          <a:p>
            <a:pPr>
              <a:lnSpc>
                <a:spcPct val="125000"/>
              </a:lnSpc>
            </a:pPr>
            <a:r>
              <a:rPr lang="en-US" sz="800" i="1" dirty="0">
                <a:solidFill>
                  <a:schemeClr val="bg2"/>
                </a:solidFill>
                <a:latin typeface="Source Sans Pro" panose="020B0503030403020204" pitchFamily="34" charset="0"/>
              </a:rPr>
              <a:t>Imperdiet iaculis, Integer ante arcu ipsum.  Sed mauris. Integer </a:t>
            </a:r>
            <a:r>
              <a:rPr lang="en-US" sz="800" i="1" dirty="0" err="1">
                <a:solidFill>
                  <a:schemeClr val="bg2"/>
                </a:solidFill>
                <a:latin typeface="Source Sans Pro" panose="020B0503030403020204" pitchFamily="34" charset="0"/>
              </a:rPr>
              <a:t>sed</a:t>
            </a:r>
            <a:r>
              <a:rPr lang="en-US" sz="800" i="1" dirty="0">
                <a:solidFill>
                  <a:schemeClr val="bg2"/>
                </a:solidFill>
                <a:latin typeface="Source Sans Pro" panose="020B0503030403020204" pitchFamily="34" charset="0"/>
              </a:rPr>
              <a:t> aliquam.</a:t>
            </a:r>
          </a:p>
        </p:txBody>
      </p:sp>
      <p:sp>
        <p:nvSpPr>
          <p:cNvPr id="82" name="Textbox 1"/>
          <p:cNvSpPr/>
          <p:nvPr/>
        </p:nvSpPr>
        <p:spPr>
          <a:xfrm>
            <a:off x="9636213" y="3763818"/>
            <a:ext cx="1677410" cy="583691"/>
          </a:xfrm>
          <a:prstGeom prst="rect">
            <a:avLst/>
          </a:prstGeom>
        </p:spPr>
        <p:txBody>
          <a:bodyPr wrap="square" lIns="120846" tIns="60423" rIns="120846" bIns="60423">
            <a:spAutoFit/>
          </a:bodyPr>
          <a:lstStyle/>
          <a:p>
            <a:pPr>
              <a:lnSpc>
                <a:spcPct val="125000"/>
              </a:lnSpc>
            </a:pPr>
            <a:r>
              <a:rPr lang="en-US" sz="800" i="1" dirty="0">
                <a:solidFill>
                  <a:schemeClr val="bg2"/>
                </a:solidFill>
                <a:latin typeface="Source Sans Pro" panose="020B0503030403020204" pitchFamily="34" charset="0"/>
              </a:rPr>
              <a:t>Imperdiet iaculis, Integer ante arcu ipsum.  Sed mauris. Integer </a:t>
            </a:r>
            <a:r>
              <a:rPr lang="en-US" sz="800" i="1" dirty="0" err="1">
                <a:solidFill>
                  <a:schemeClr val="bg2"/>
                </a:solidFill>
                <a:latin typeface="Source Sans Pro" panose="020B0503030403020204" pitchFamily="34" charset="0"/>
              </a:rPr>
              <a:t>sed</a:t>
            </a:r>
            <a:r>
              <a:rPr lang="en-US" sz="800" i="1" dirty="0">
                <a:solidFill>
                  <a:schemeClr val="bg2"/>
                </a:solidFill>
                <a:latin typeface="Source Sans Pro" panose="020B0503030403020204" pitchFamily="34" charset="0"/>
              </a:rPr>
              <a:t> aliquam.</a:t>
            </a:r>
          </a:p>
        </p:txBody>
      </p:sp>
      <p:sp>
        <p:nvSpPr>
          <p:cNvPr id="83" name="Textbox 1"/>
          <p:cNvSpPr/>
          <p:nvPr/>
        </p:nvSpPr>
        <p:spPr>
          <a:xfrm>
            <a:off x="7392028" y="4974237"/>
            <a:ext cx="1677410" cy="583691"/>
          </a:xfrm>
          <a:prstGeom prst="rect">
            <a:avLst/>
          </a:prstGeom>
        </p:spPr>
        <p:txBody>
          <a:bodyPr wrap="square" lIns="120846" tIns="60423" rIns="120846" bIns="60423">
            <a:spAutoFit/>
          </a:bodyPr>
          <a:lstStyle/>
          <a:p>
            <a:pPr>
              <a:lnSpc>
                <a:spcPct val="125000"/>
              </a:lnSpc>
            </a:pPr>
            <a:r>
              <a:rPr lang="en-US" sz="800" i="1" dirty="0">
                <a:solidFill>
                  <a:schemeClr val="bg2"/>
                </a:solidFill>
                <a:latin typeface="Source Sans Pro" panose="020B0503030403020204" pitchFamily="34" charset="0"/>
              </a:rPr>
              <a:t>Imperdiet iaculis, Integer ante arcu ipsum.  Sed mauris. Integer </a:t>
            </a:r>
            <a:r>
              <a:rPr lang="en-US" sz="800" i="1" dirty="0" err="1">
                <a:solidFill>
                  <a:schemeClr val="bg2"/>
                </a:solidFill>
                <a:latin typeface="Source Sans Pro" panose="020B0503030403020204" pitchFamily="34" charset="0"/>
              </a:rPr>
              <a:t>sed</a:t>
            </a:r>
            <a:r>
              <a:rPr lang="en-US" sz="800" i="1" dirty="0">
                <a:solidFill>
                  <a:schemeClr val="bg2"/>
                </a:solidFill>
                <a:latin typeface="Source Sans Pro" panose="020B0503030403020204" pitchFamily="34" charset="0"/>
              </a:rPr>
              <a:t> aliquam.</a:t>
            </a:r>
          </a:p>
        </p:txBody>
      </p:sp>
      <p:sp>
        <p:nvSpPr>
          <p:cNvPr id="84" name="Textbox 1"/>
          <p:cNvSpPr/>
          <p:nvPr/>
        </p:nvSpPr>
        <p:spPr>
          <a:xfrm>
            <a:off x="9636213" y="4974237"/>
            <a:ext cx="1677410" cy="583691"/>
          </a:xfrm>
          <a:prstGeom prst="rect">
            <a:avLst/>
          </a:prstGeom>
        </p:spPr>
        <p:txBody>
          <a:bodyPr wrap="square" lIns="120846" tIns="60423" rIns="120846" bIns="60423">
            <a:spAutoFit/>
          </a:bodyPr>
          <a:lstStyle/>
          <a:p>
            <a:pPr>
              <a:lnSpc>
                <a:spcPct val="125000"/>
              </a:lnSpc>
            </a:pPr>
            <a:r>
              <a:rPr lang="en-US" sz="800" i="1" dirty="0">
                <a:solidFill>
                  <a:schemeClr val="bg2"/>
                </a:solidFill>
                <a:latin typeface="Source Sans Pro" panose="020B0503030403020204" pitchFamily="34" charset="0"/>
              </a:rPr>
              <a:t>Imperdiet iaculis, Integer ante arcu ipsum.  Sed mauris. Integer </a:t>
            </a:r>
            <a:r>
              <a:rPr lang="en-US" sz="800" i="1" dirty="0" err="1">
                <a:solidFill>
                  <a:schemeClr val="bg2"/>
                </a:solidFill>
                <a:latin typeface="Source Sans Pro" panose="020B0503030403020204" pitchFamily="34" charset="0"/>
              </a:rPr>
              <a:t>sed</a:t>
            </a:r>
            <a:r>
              <a:rPr lang="en-US" sz="800" i="1" dirty="0">
                <a:solidFill>
                  <a:schemeClr val="bg2"/>
                </a:solidFill>
                <a:latin typeface="Source Sans Pro" panose="020B0503030403020204" pitchFamily="34" charset="0"/>
              </a:rPr>
              <a:t> aliquam.</a:t>
            </a:r>
          </a:p>
        </p:txBody>
      </p:sp>
      <p:sp>
        <p:nvSpPr>
          <p:cNvPr id="3" name="2 Marcador de número de diapositiva"/>
          <p:cNvSpPr>
            <a:spLocks noGrp="1"/>
          </p:cNvSpPr>
          <p:nvPr>
            <p:ph type="sldNum" sz="quarter" idx="12"/>
          </p:nvPr>
        </p:nvSpPr>
        <p:spPr/>
        <p:txBody>
          <a:bodyPr/>
          <a:lstStyle/>
          <a:p>
            <a:fld id="{FF439014-E629-42E3-A58B-61A0F1C8CFFE}" type="slidenum">
              <a:rPr lang="es-SV" smtClean="0"/>
              <a:t>3</a:t>
            </a:fld>
            <a:endParaRPr lang="es-SV"/>
          </a:p>
        </p:txBody>
      </p:sp>
      <p:sp>
        <p:nvSpPr>
          <p:cNvPr id="2" name="1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Vertical)">
                                      <p:cBhvr>
                                        <p:cTn id="7" dur="500"/>
                                        <p:tgtEl>
                                          <p:spTgt spid="6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750"/>
                                        <p:tgtEl>
                                          <p:spTgt spid="63"/>
                                        </p:tgtEl>
                                      </p:cBhvr>
                                    </p:animEffect>
                                    <p:anim calcmode="lin" valueType="num">
                                      <p:cBhvr>
                                        <p:cTn id="12" dur="750" fill="hold"/>
                                        <p:tgtEl>
                                          <p:spTgt spid="63"/>
                                        </p:tgtEl>
                                        <p:attrNameLst>
                                          <p:attrName>ppt_x</p:attrName>
                                        </p:attrNameLst>
                                      </p:cBhvr>
                                      <p:tavLst>
                                        <p:tav tm="0">
                                          <p:val>
                                            <p:strVal val="#ppt_x"/>
                                          </p:val>
                                        </p:tav>
                                        <p:tav tm="100000">
                                          <p:val>
                                            <p:strVal val="#ppt_x"/>
                                          </p:val>
                                        </p:tav>
                                      </p:tavLst>
                                    </p:anim>
                                    <p:anim calcmode="lin" valueType="num">
                                      <p:cBhvr>
                                        <p:cTn id="13" dur="750" fill="hold"/>
                                        <p:tgtEl>
                                          <p:spTgt spid="6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750"/>
                                        <p:tgtEl>
                                          <p:spTgt spid="64"/>
                                        </p:tgtEl>
                                      </p:cBhvr>
                                    </p:animEffect>
                                    <p:anim calcmode="lin" valueType="num">
                                      <p:cBhvr>
                                        <p:cTn id="17" dur="750" fill="hold"/>
                                        <p:tgtEl>
                                          <p:spTgt spid="64"/>
                                        </p:tgtEl>
                                        <p:attrNameLst>
                                          <p:attrName>ppt_x</p:attrName>
                                        </p:attrNameLst>
                                      </p:cBhvr>
                                      <p:tavLst>
                                        <p:tav tm="0">
                                          <p:val>
                                            <p:strVal val="#ppt_x"/>
                                          </p:val>
                                        </p:tav>
                                        <p:tav tm="100000">
                                          <p:val>
                                            <p:strVal val="#ppt_x"/>
                                          </p:val>
                                        </p:tav>
                                      </p:tavLst>
                                    </p:anim>
                                    <p:anim calcmode="lin" valueType="num">
                                      <p:cBhvr>
                                        <p:cTn id="18" dur="750" fill="hold"/>
                                        <p:tgtEl>
                                          <p:spTgt spid="6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30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5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2" presetClass="entr" presetSubtype="2"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ppt_x</p:attrName>
                                        </p:attrNameLst>
                                      </p:cBhvr>
                                      <p:tavLst>
                                        <p:tav tm="0">
                                          <p:val>
                                            <p:strVal val="#ppt_x+#ppt_w*1.125000"/>
                                          </p:val>
                                        </p:tav>
                                        <p:tav tm="100000">
                                          <p:val>
                                            <p:strVal val="#ppt_x"/>
                                          </p:val>
                                        </p:tav>
                                      </p:tavLst>
                                    </p:anim>
                                    <p:animEffect transition="in" filter="wipe(left)">
                                      <p:cBhvr>
                                        <p:cTn id="44" dur="500"/>
                                        <p:tgtEl>
                                          <p:spTgt spid="45"/>
                                        </p:tgtEl>
                                      </p:cBhvr>
                                    </p:animEffect>
                                  </p:childTnLst>
                                </p:cTn>
                              </p:par>
                              <p:par>
                                <p:cTn id="45" presetID="12" presetClass="entr" presetSubtype="2"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500"/>
                                        <p:tgtEl>
                                          <p:spTgt spid="61"/>
                                        </p:tgtEl>
                                        <p:attrNameLst>
                                          <p:attrName>ppt_x</p:attrName>
                                        </p:attrNameLst>
                                      </p:cBhvr>
                                      <p:tavLst>
                                        <p:tav tm="0">
                                          <p:val>
                                            <p:strVal val="#ppt_x+#ppt_w*1.125000"/>
                                          </p:val>
                                        </p:tav>
                                        <p:tav tm="100000">
                                          <p:val>
                                            <p:strVal val="#ppt_x"/>
                                          </p:val>
                                        </p:tav>
                                      </p:tavLst>
                                    </p:anim>
                                    <p:animEffect transition="in" filter="wipe(left)">
                                      <p:cBhvr>
                                        <p:cTn id="48" dur="500"/>
                                        <p:tgtEl>
                                          <p:spTgt spid="61"/>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left)">
                                      <p:cBhvr>
                                        <p:cTn id="52" dur="500"/>
                                        <p:tgtEl>
                                          <p:spTgt spid="44"/>
                                        </p:tgtEl>
                                      </p:cBhvr>
                                    </p:animEffect>
                                  </p:childTnLst>
                                </p:cTn>
                              </p:par>
                              <p:par>
                                <p:cTn id="53" presetID="12" presetClass="entr" presetSubtype="2"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p:tgtEl>
                                          <p:spTgt spid="40"/>
                                        </p:tgtEl>
                                        <p:attrNameLst>
                                          <p:attrName>ppt_x</p:attrName>
                                        </p:attrNameLst>
                                      </p:cBhvr>
                                      <p:tavLst>
                                        <p:tav tm="0">
                                          <p:val>
                                            <p:strVal val="#ppt_x+#ppt_w*1.125000"/>
                                          </p:val>
                                        </p:tav>
                                        <p:tav tm="100000">
                                          <p:val>
                                            <p:strVal val="#ppt_x"/>
                                          </p:val>
                                        </p:tav>
                                      </p:tavLst>
                                    </p:anim>
                                    <p:animEffect transition="in" filter="wipe(left)">
                                      <p:cBhvr>
                                        <p:cTn id="56" dur="500"/>
                                        <p:tgtEl>
                                          <p:spTgt spid="40"/>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childTnLst>
                          </p:cTn>
                        </p:par>
                        <p:par>
                          <p:cTn id="78" fill="hold">
                            <p:stCondLst>
                              <p:cond delay="4500"/>
                            </p:stCondLst>
                            <p:childTnLst>
                              <p:par>
                                <p:cTn id="79" presetID="10"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500"/>
                                        <p:tgtEl>
                                          <p:spTgt spid="7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61" grpId="0" animBg="1"/>
      <p:bldP spid="62" grpId="0" animBg="1"/>
      <p:bldP spid="63" grpId="0"/>
      <p:bldP spid="64" grpId="0"/>
      <p:bldP spid="81" grpId="0"/>
      <p:bldP spid="82" grpId="0"/>
      <p:bldP spid="83" grpId="0"/>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5 Grupo"/>
          <p:cNvGrpSpPr>
            <a:grpSpLocks noChangeAspect="1"/>
          </p:cNvGrpSpPr>
          <p:nvPr/>
        </p:nvGrpSpPr>
        <p:grpSpPr>
          <a:xfrm>
            <a:off x="8844800" y="1179011"/>
            <a:ext cx="1418704" cy="1261617"/>
            <a:chOff x="14713074" y="4218156"/>
            <a:chExt cx="5263300" cy="4680520"/>
          </a:xfrm>
        </p:grpSpPr>
        <p:sp>
          <p:nvSpPr>
            <p:cNvPr id="17" name="16 Anillo"/>
            <p:cNvSpPr>
              <a:spLocks noChangeAspect="1"/>
            </p:cNvSpPr>
            <p:nvPr/>
          </p:nvSpPr>
          <p:spPr>
            <a:xfrm>
              <a:off x="15295854" y="4218156"/>
              <a:ext cx="4680520" cy="4680520"/>
            </a:xfrm>
            <a:prstGeom prst="donut">
              <a:avLst>
                <a:gd name="adj" fmla="val 102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18" name="17 Arco de bloque"/>
            <p:cNvSpPr>
              <a:spLocks noChangeAspect="1"/>
            </p:cNvSpPr>
            <p:nvPr/>
          </p:nvSpPr>
          <p:spPr>
            <a:xfrm>
              <a:off x="15295854" y="4218156"/>
              <a:ext cx="4680520" cy="4680520"/>
            </a:xfrm>
            <a:prstGeom prst="blockArc">
              <a:avLst>
                <a:gd name="adj1" fmla="val 16177480"/>
                <a:gd name="adj2" fmla="val 4501405"/>
                <a:gd name="adj3" fmla="val 100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19" name="18 Elipse"/>
            <p:cNvSpPr>
              <a:spLocks noChangeAspect="1"/>
            </p:cNvSpPr>
            <p:nvPr/>
          </p:nvSpPr>
          <p:spPr>
            <a:xfrm>
              <a:off x="14713074" y="4740853"/>
              <a:ext cx="1800200" cy="1800000"/>
            </a:xfrm>
            <a:prstGeom prst="ellipse">
              <a:avLst/>
            </a:prstGeom>
            <a:solidFill>
              <a:schemeClr val="accent1"/>
            </a:solidFill>
            <a:ln w="161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20" name="19 Rectángulo"/>
            <p:cNvSpPr/>
            <p:nvPr/>
          </p:nvSpPr>
          <p:spPr>
            <a:xfrm>
              <a:off x="16844562" y="5773584"/>
              <a:ext cx="1583104" cy="1598564"/>
            </a:xfrm>
            <a:prstGeom prst="rect">
              <a:avLst/>
            </a:prstGeom>
          </p:spPr>
          <p:txBody>
            <a:bodyPr wrap="none">
              <a:spAutoFit/>
            </a:bodyPr>
            <a:lstStyle/>
            <a:p>
              <a:pPr algn="ctr"/>
              <a:r>
                <a:rPr lang="es-ES" sz="2200" dirty="0">
                  <a:solidFill>
                    <a:schemeClr val="accent1"/>
                  </a:solidFill>
                  <a:latin typeface="FontAwesome" panose="020B0604020202020204" charset="0"/>
                  <a:cs typeface="FontAwesome" panose="020B0604020202020204" charset="0"/>
                </a:rPr>
                <a:t></a:t>
              </a:r>
            </a:p>
          </p:txBody>
        </p:sp>
        <p:sp>
          <p:nvSpPr>
            <p:cNvPr id="21" name="53 Elipse"/>
            <p:cNvSpPr>
              <a:spLocks noChangeAspect="1"/>
            </p:cNvSpPr>
            <p:nvPr/>
          </p:nvSpPr>
          <p:spPr bwMode="auto">
            <a:xfrm>
              <a:off x="14962480" y="5161548"/>
              <a:ext cx="1301387" cy="958610"/>
            </a:xfrm>
            <a:prstGeom prst="rect">
              <a:avLst/>
            </a:prstGeom>
            <a:noFill/>
            <a:ln w="28575">
              <a:noFill/>
            </a:ln>
          </p:spPr>
          <p:txBody>
            <a:bodyPr lIns="0" tIns="0" rIns="0" bIns="0" rtlCol="0" anchor="ctr"/>
            <a:lstStyle/>
            <a:p>
              <a:pPr algn="ctr"/>
              <a:r>
                <a:rPr lang="en-US"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45</a:t>
              </a:r>
              <a:r>
                <a:rPr lang="en-US" sz="1200" baseline="3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grpSp>
        <p:nvGrpSpPr>
          <p:cNvPr id="22" name="21 Grupo"/>
          <p:cNvGrpSpPr>
            <a:grpSpLocks noChangeAspect="1"/>
          </p:cNvGrpSpPr>
          <p:nvPr/>
        </p:nvGrpSpPr>
        <p:grpSpPr>
          <a:xfrm>
            <a:off x="9737510" y="2986545"/>
            <a:ext cx="1430413" cy="1461595"/>
            <a:chOff x="15295854" y="4218156"/>
            <a:chExt cx="4680520" cy="4782552"/>
          </a:xfrm>
        </p:grpSpPr>
        <p:sp>
          <p:nvSpPr>
            <p:cNvPr id="23" name="22 Anillo"/>
            <p:cNvSpPr>
              <a:spLocks noChangeAspect="1"/>
            </p:cNvSpPr>
            <p:nvPr/>
          </p:nvSpPr>
          <p:spPr>
            <a:xfrm>
              <a:off x="15295854" y="4218156"/>
              <a:ext cx="4680520" cy="4680520"/>
            </a:xfrm>
            <a:prstGeom prst="donut">
              <a:avLst>
                <a:gd name="adj" fmla="val 102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24" name="23 Arco de bloque"/>
            <p:cNvSpPr>
              <a:spLocks noChangeAspect="1"/>
            </p:cNvSpPr>
            <p:nvPr/>
          </p:nvSpPr>
          <p:spPr>
            <a:xfrm>
              <a:off x="15295854" y="4218156"/>
              <a:ext cx="4680520" cy="4680520"/>
            </a:xfrm>
            <a:prstGeom prst="blockArc">
              <a:avLst>
                <a:gd name="adj1" fmla="val 16177480"/>
                <a:gd name="adj2" fmla="val 20464"/>
                <a:gd name="adj3" fmla="val 97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27" name="26 Elipse"/>
            <p:cNvSpPr>
              <a:spLocks noChangeAspect="1"/>
            </p:cNvSpPr>
            <p:nvPr/>
          </p:nvSpPr>
          <p:spPr>
            <a:xfrm>
              <a:off x="15295854" y="7200709"/>
              <a:ext cx="1800199" cy="1799999"/>
            </a:xfrm>
            <a:prstGeom prst="ellipse">
              <a:avLst/>
            </a:prstGeom>
            <a:solidFill>
              <a:schemeClr val="accent4"/>
            </a:solidFill>
            <a:ln w="161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29" name="28 Rectángulo"/>
            <p:cNvSpPr/>
            <p:nvPr/>
          </p:nvSpPr>
          <p:spPr>
            <a:xfrm>
              <a:off x="17158271" y="5773584"/>
              <a:ext cx="955689" cy="755316"/>
            </a:xfrm>
            <a:prstGeom prst="rect">
              <a:avLst/>
            </a:prstGeom>
          </p:spPr>
          <p:txBody>
            <a:bodyPr wrap="none">
              <a:spAutoFit/>
            </a:bodyPr>
            <a:lstStyle/>
            <a:p>
              <a:pPr algn="ctr"/>
              <a:r>
                <a:rPr lang="es-ES" sz="900" dirty="0">
                  <a:solidFill>
                    <a:schemeClr val="accent4"/>
                  </a:solidFill>
                  <a:latin typeface="FontAwesome" panose="020B0604020202020204" charset="0"/>
                  <a:cs typeface="FontAwesome" panose="020B0604020202020204" charset="0"/>
                </a:rPr>
                <a:t></a:t>
              </a:r>
            </a:p>
          </p:txBody>
        </p:sp>
        <p:sp>
          <p:nvSpPr>
            <p:cNvPr id="30" name="53 Elipse"/>
            <p:cNvSpPr>
              <a:spLocks noChangeAspect="1"/>
            </p:cNvSpPr>
            <p:nvPr/>
          </p:nvSpPr>
          <p:spPr bwMode="auto">
            <a:xfrm>
              <a:off x="15545260" y="7621404"/>
              <a:ext cx="1301388" cy="958611"/>
            </a:xfrm>
            <a:prstGeom prst="rect">
              <a:avLst/>
            </a:prstGeom>
            <a:noFill/>
            <a:ln w="28575">
              <a:noFill/>
            </a:ln>
          </p:spPr>
          <p:txBody>
            <a:bodyPr lIns="0" tIns="0" rIns="0" bIns="0" rtlCol="0" anchor="ctr"/>
            <a:lstStyle/>
            <a:p>
              <a:pPr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25</a:t>
              </a:r>
              <a:r>
                <a:rPr lang="en-US" sz="1400" baseline="3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grpSp>
        <p:nvGrpSpPr>
          <p:cNvPr id="31" name="30 Grupo"/>
          <p:cNvGrpSpPr>
            <a:grpSpLocks noChangeAspect="1"/>
          </p:cNvGrpSpPr>
          <p:nvPr/>
        </p:nvGrpSpPr>
        <p:grpSpPr>
          <a:xfrm>
            <a:off x="6365999" y="2971231"/>
            <a:ext cx="1514019" cy="1430413"/>
            <a:chOff x="15022282" y="4218156"/>
            <a:chExt cx="4954092" cy="4680520"/>
          </a:xfrm>
        </p:grpSpPr>
        <p:sp>
          <p:nvSpPr>
            <p:cNvPr id="32" name="31 Anillo"/>
            <p:cNvSpPr>
              <a:spLocks noChangeAspect="1"/>
            </p:cNvSpPr>
            <p:nvPr/>
          </p:nvSpPr>
          <p:spPr>
            <a:xfrm>
              <a:off x="15295854" y="4218156"/>
              <a:ext cx="4680520" cy="4680520"/>
            </a:xfrm>
            <a:prstGeom prst="donut">
              <a:avLst>
                <a:gd name="adj" fmla="val 102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33" name="32 Arco de bloque"/>
            <p:cNvSpPr>
              <a:spLocks noChangeAspect="1"/>
            </p:cNvSpPr>
            <p:nvPr/>
          </p:nvSpPr>
          <p:spPr>
            <a:xfrm>
              <a:off x="15295854" y="4218156"/>
              <a:ext cx="4680520" cy="4680520"/>
            </a:xfrm>
            <a:prstGeom prst="blockArc">
              <a:avLst>
                <a:gd name="adj1" fmla="val 16177480"/>
                <a:gd name="adj2" fmla="val 2541389"/>
                <a:gd name="adj3" fmla="val 102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34" name="33 Elipse"/>
            <p:cNvSpPr>
              <a:spLocks noChangeAspect="1"/>
            </p:cNvSpPr>
            <p:nvPr/>
          </p:nvSpPr>
          <p:spPr>
            <a:xfrm>
              <a:off x="15022282" y="4462688"/>
              <a:ext cx="1800198" cy="1799999"/>
            </a:xfrm>
            <a:prstGeom prst="ellipse">
              <a:avLst/>
            </a:prstGeom>
            <a:solidFill>
              <a:schemeClr val="accent2"/>
            </a:solidFill>
            <a:ln w="161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35" name="34 Rectángulo"/>
            <p:cNvSpPr/>
            <p:nvPr/>
          </p:nvSpPr>
          <p:spPr>
            <a:xfrm>
              <a:off x="17171385" y="5773584"/>
              <a:ext cx="929463" cy="755316"/>
            </a:xfrm>
            <a:prstGeom prst="rect">
              <a:avLst/>
            </a:prstGeom>
          </p:spPr>
          <p:txBody>
            <a:bodyPr wrap="none">
              <a:spAutoFit/>
            </a:bodyPr>
            <a:lstStyle/>
            <a:p>
              <a:pPr algn="ctr"/>
              <a:r>
                <a:rPr lang="es-ES" sz="900" dirty="0">
                  <a:solidFill>
                    <a:schemeClr val="accent2"/>
                  </a:solidFill>
                  <a:latin typeface="FontAwesome" panose="020B0604020202020204" charset="0"/>
                  <a:cs typeface="FontAwesome" panose="020B0604020202020204" charset="0"/>
                </a:rPr>
                <a:t></a:t>
              </a:r>
            </a:p>
          </p:txBody>
        </p:sp>
        <p:sp>
          <p:nvSpPr>
            <p:cNvPr id="36" name="53 Elipse"/>
            <p:cNvSpPr>
              <a:spLocks noChangeAspect="1"/>
            </p:cNvSpPr>
            <p:nvPr/>
          </p:nvSpPr>
          <p:spPr bwMode="auto">
            <a:xfrm>
              <a:off x="15271687" y="4883383"/>
              <a:ext cx="1301388" cy="958611"/>
            </a:xfrm>
            <a:prstGeom prst="rect">
              <a:avLst/>
            </a:prstGeom>
            <a:noFill/>
            <a:ln w="28575">
              <a:noFill/>
            </a:ln>
          </p:spPr>
          <p:txBody>
            <a:bodyPr lIns="0" tIns="0" rIns="0" bIns="0" rtlCol="0" anchor="ctr"/>
            <a:lstStyle/>
            <a:p>
              <a:pPr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45</a:t>
              </a:r>
              <a:r>
                <a:rPr lang="en-US" sz="1400" baseline="3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grpSp>
        <p:nvGrpSpPr>
          <p:cNvPr id="37" name="36 Grupo"/>
          <p:cNvGrpSpPr>
            <a:grpSpLocks noChangeAspect="1"/>
          </p:cNvGrpSpPr>
          <p:nvPr/>
        </p:nvGrpSpPr>
        <p:grpSpPr>
          <a:xfrm>
            <a:off x="7699754" y="4216134"/>
            <a:ext cx="1514019" cy="1430413"/>
            <a:chOff x="15022282" y="4218156"/>
            <a:chExt cx="4954092" cy="4680520"/>
          </a:xfrm>
        </p:grpSpPr>
        <p:sp>
          <p:nvSpPr>
            <p:cNvPr id="38" name="37 Anillo"/>
            <p:cNvSpPr>
              <a:spLocks noChangeAspect="1"/>
            </p:cNvSpPr>
            <p:nvPr/>
          </p:nvSpPr>
          <p:spPr>
            <a:xfrm>
              <a:off x="15295854" y="4218156"/>
              <a:ext cx="4680520" cy="4680520"/>
            </a:xfrm>
            <a:prstGeom prst="donut">
              <a:avLst>
                <a:gd name="adj" fmla="val 102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39" name="38 Arco de bloque"/>
            <p:cNvSpPr>
              <a:spLocks noChangeAspect="1"/>
            </p:cNvSpPr>
            <p:nvPr/>
          </p:nvSpPr>
          <p:spPr>
            <a:xfrm>
              <a:off x="15295854" y="4218156"/>
              <a:ext cx="4680520" cy="4680520"/>
            </a:xfrm>
            <a:prstGeom prst="blockArc">
              <a:avLst>
                <a:gd name="adj1" fmla="val 16177480"/>
                <a:gd name="adj2" fmla="val 5415753"/>
                <a:gd name="adj3" fmla="val 99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40" name="39 Elipse"/>
            <p:cNvSpPr>
              <a:spLocks noChangeAspect="1"/>
            </p:cNvSpPr>
            <p:nvPr/>
          </p:nvSpPr>
          <p:spPr>
            <a:xfrm>
              <a:off x="15022282" y="4462688"/>
              <a:ext cx="1800198" cy="1799999"/>
            </a:xfrm>
            <a:prstGeom prst="ellipse">
              <a:avLst/>
            </a:prstGeom>
            <a:solidFill>
              <a:schemeClr val="accent3"/>
            </a:solidFill>
            <a:ln w="161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41" name="40 Rectángulo"/>
            <p:cNvSpPr/>
            <p:nvPr/>
          </p:nvSpPr>
          <p:spPr>
            <a:xfrm>
              <a:off x="17158271" y="5773584"/>
              <a:ext cx="955689" cy="755316"/>
            </a:xfrm>
            <a:prstGeom prst="rect">
              <a:avLst/>
            </a:prstGeom>
          </p:spPr>
          <p:txBody>
            <a:bodyPr wrap="none">
              <a:spAutoFit/>
            </a:bodyPr>
            <a:lstStyle/>
            <a:p>
              <a:pPr algn="ctr"/>
              <a:r>
                <a:rPr lang="es-ES" sz="900" dirty="0">
                  <a:solidFill>
                    <a:schemeClr val="accent3"/>
                  </a:solidFill>
                  <a:latin typeface="FontAwesome" panose="020B0604020202020204" charset="0"/>
                  <a:cs typeface="FontAwesome" panose="020B0604020202020204" charset="0"/>
                </a:rPr>
                <a:t></a:t>
              </a:r>
            </a:p>
          </p:txBody>
        </p:sp>
        <p:sp>
          <p:nvSpPr>
            <p:cNvPr id="42" name="53 Elipse"/>
            <p:cNvSpPr>
              <a:spLocks noChangeAspect="1"/>
            </p:cNvSpPr>
            <p:nvPr/>
          </p:nvSpPr>
          <p:spPr bwMode="auto">
            <a:xfrm>
              <a:off x="15271687" y="4883383"/>
              <a:ext cx="1301388" cy="958611"/>
            </a:xfrm>
            <a:prstGeom prst="rect">
              <a:avLst/>
            </a:prstGeom>
            <a:noFill/>
            <a:ln w="28575">
              <a:noFill/>
            </a:ln>
          </p:spPr>
          <p:txBody>
            <a:bodyPr lIns="0" tIns="0" rIns="0" bIns="0" rtlCol="0" anchor="ctr"/>
            <a:lstStyle/>
            <a:p>
              <a:pPr algn="ctr"/>
              <a:r>
                <a:rPr lang="en-US" sz="1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50</a:t>
              </a:r>
              <a:r>
                <a:rPr lang="en-US" sz="1400" baseline="3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sp>
        <p:nvSpPr>
          <p:cNvPr id="25" name="Marcador de texto 4"/>
          <p:cNvSpPr txBox="1"/>
          <p:nvPr/>
        </p:nvSpPr>
        <p:spPr>
          <a:xfrm>
            <a:off x="718525" y="1338133"/>
            <a:ext cx="4274980" cy="1940695"/>
          </a:xfrm>
          <a:prstGeom prst="rect">
            <a:avLst/>
          </a:prstGeom>
        </p:spPr>
        <p:txBody>
          <a:bodyP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a:lnSpc>
                <a:spcPct val="150000"/>
              </a:lnSpc>
              <a:spcBef>
                <a:spcPts val="0"/>
              </a:spcBef>
              <a:spcAft>
                <a:spcPts val="0"/>
              </a:spcAft>
            </a:pP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Lorem ipsum dolor sit amet,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feugiat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delicata liberavisse id cum, no quo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maiorum</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intelleget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liber</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regione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eu sit. Mea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cu</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case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ludus</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integre,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vide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viderer</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Lorem ipsum dolor sit amet,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feugiat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delicata liberavisse id cum, no quo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maiorum</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intelleget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liber</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regione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eu sit. Mea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cu</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case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ludus</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integre,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vide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a:t>
            </a:r>
          </a:p>
          <a:p>
            <a:pPr algn="just">
              <a:lnSpc>
                <a:spcPct val="150000"/>
              </a:lnSpc>
              <a:spcBef>
                <a:spcPts val="0"/>
              </a:spcBef>
              <a:spcAft>
                <a:spcPts val="0"/>
              </a:spcAft>
            </a:pPr>
            <a:endParaRPr lang="es-ES" sz="1000" b="0" dirty="0">
              <a:solidFill>
                <a:schemeClr val="bg2"/>
              </a:solidFill>
              <a:latin typeface="Source Sans Pro" panose="020B0503030403020204" pitchFamily="34" charset="0"/>
              <a:ea typeface="Open Sans" panose="020B0604020202020204" charset="0"/>
              <a:cs typeface="Open Sans" panose="020B0604020202020204" charset="0"/>
            </a:endParaRPr>
          </a:p>
          <a:p>
            <a:pPr algn="just">
              <a:lnSpc>
                <a:spcPct val="150000"/>
              </a:lnSpc>
              <a:spcBef>
                <a:spcPts val="0"/>
              </a:spcBef>
              <a:spcAft>
                <a:spcPts val="0"/>
              </a:spcAft>
            </a:pP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Mea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cu</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case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ludus</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integre,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vide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viderer</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Lorem</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ipsum</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dolor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sit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amet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feugiat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delicata</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liberavisse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id cum, no quo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maiorum</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intelleget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liber</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regione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eu</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sit</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Mea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cu</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case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ludus</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 integre, </a:t>
            </a:r>
            <a:r>
              <a:rPr lang="es-ES" sz="1000" b="0" dirty="0" err="1">
                <a:solidFill>
                  <a:schemeClr val="bg2"/>
                </a:solidFill>
                <a:latin typeface="Source Sans Pro" panose="020B0503030403020204" pitchFamily="34" charset="0"/>
                <a:ea typeface="Open Sans" panose="020B0604020202020204" charset="0"/>
                <a:cs typeface="Open Sans" panose="020B0604020202020204" charset="0"/>
              </a:rPr>
              <a:t>vide</a:t>
            </a:r>
            <a:r>
              <a:rPr lang="es-ES" sz="1000" b="0" dirty="0">
                <a:solidFill>
                  <a:schemeClr val="bg2"/>
                </a:solidFill>
                <a:latin typeface="Source Sans Pro" panose="020B0503030403020204" pitchFamily="34" charset="0"/>
                <a:ea typeface="Open Sans" panose="020B0604020202020204" charset="0"/>
                <a:cs typeface="Open Sans" panose="020B0604020202020204" charset="0"/>
              </a:rPr>
              <a:t>.</a:t>
            </a:r>
          </a:p>
          <a:p>
            <a:pPr algn="just">
              <a:lnSpc>
                <a:spcPct val="150000"/>
              </a:lnSpc>
              <a:spcBef>
                <a:spcPts val="0"/>
              </a:spcBef>
              <a:spcAft>
                <a:spcPts val="0"/>
              </a:spcAft>
            </a:pPr>
            <a:endParaRPr lang="es-ES" sz="1000" b="0" dirty="0">
              <a:solidFill>
                <a:schemeClr val="bg2"/>
              </a:solidFill>
              <a:latin typeface="Source Sans Pro" panose="020B0503030403020204" pitchFamily="34" charset="0"/>
              <a:ea typeface="Open Sans" panose="020B0604020202020204" charset="0"/>
              <a:cs typeface="Open Sans" panose="020B0604020202020204" charset="0"/>
            </a:endParaRPr>
          </a:p>
        </p:txBody>
      </p:sp>
      <p:sp>
        <p:nvSpPr>
          <p:cNvPr id="26" name="Marcador de texto 7"/>
          <p:cNvSpPr txBox="1"/>
          <p:nvPr/>
        </p:nvSpPr>
        <p:spPr>
          <a:xfrm>
            <a:off x="651025" y="414014"/>
            <a:ext cx="5174734" cy="1039725"/>
          </a:xfrm>
          <a:prstGeom prst="rect">
            <a:avLst/>
          </a:prstGeom>
        </p:spPr>
        <p:txBody>
          <a:bodyPr anchor="ctr"/>
          <a:lstStyle>
            <a:lvl1pPr marL="0" indent="0" algn="ctr" defTabSz="2416810" rtl="0" eaLnBrk="1" latinLnBrk="0" hangingPunct="1">
              <a:spcBef>
                <a:spcPts val="0"/>
              </a:spcBef>
              <a:spcAft>
                <a:spcPts val="0"/>
              </a:spcAft>
              <a:buFont typeface="Arial" panose="020B0604020202020204" pitchFamily="34" charset="0"/>
              <a:buNone/>
              <a:defRPr lang="es-ES" sz="6000" b="0" kern="1200" spc="600" dirty="0">
                <a:solidFill>
                  <a:schemeClr val="bg1"/>
                </a:solidFill>
                <a:latin typeface="Roboto Condensed" charset="0"/>
                <a:ea typeface="Roboto Condensed" charset="0"/>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l"/>
            <a:r>
              <a:rPr lang="es-MX" sz="4000" spc="0" dirty="0" err="1">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Our</a:t>
            </a:r>
            <a:r>
              <a:rPr lang="es-MX" sz="4000" spc="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s-MX" sz="4000" spc="0" dirty="0" err="1">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Features</a:t>
            </a:r>
            <a:endParaRPr lang="es-SV" sz="4000" spc="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8" name="Marcador de texto 4"/>
          <p:cNvSpPr txBox="1"/>
          <p:nvPr/>
        </p:nvSpPr>
        <p:spPr>
          <a:xfrm>
            <a:off x="815644" y="3370133"/>
            <a:ext cx="4177862" cy="1678860"/>
          </a:xfrm>
          <a:prstGeom prst="rect">
            <a:avLst/>
          </a:prstGeom>
        </p:spPr>
        <p:txBody>
          <a:bodyPr/>
          <a:lstStyle>
            <a:lvl1pPr marL="0" indent="0" algn="l" defTabSz="1812290"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marL="0" lvl="1" indent="0" algn="just">
              <a:lnSpc>
                <a:spcPct val="150000"/>
              </a:lnSpc>
              <a:spcBef>
                <a:spcPts val="0"/>
              </a:spcBef>
              <a:buNone/>
            </a:pPr>
            <a:r>
              <a:rPr lang="es-ES" sz="1200" dirty="0">
                <a:solidFill>
                  <a:schemeClr val="bg2"/>
                </a:solidFill>
                <a:latin typeface="FontAwesome" panose="020B0604020202020204" charset="0"/>
              </a:rPr>
              <a:t>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ullamcorper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tortor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suscipit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eget</a:t>
            </a:r>
            <a:r>
              <a:rPr lang="en-US" sz="1000" dirty="0">
                <a:solidFill>
                  <a:schemeClr val="bg2"/>
                </a:solidFill>
                <a:latin typeface="Source Sans Pro" panose="020B0503030403020204" pitchFamily="34" charset="0"/>
              </a:rPr>
              <a:t>.</a:t>
            </a:r>
          </a:p>
          <a:p>
            <a:pPr marL="0" lvl="1" indent="0" algn="just">
              <a:lnSpc>
                <a:spcPct val="150000"/>
              </a:lnSpc>
              <a:spcBef>
                <a:spcPts val="0"/>
              </a:spcBef>
              <a:buNone/>
            </a:pPr>
            <a:r>
              <a:rPr lang="es-ES" sz="1200" dirty="0">
                <a:solidFill>
                  <a:schemeClr val="bg2"/>
                </a:solidFill>
                <a:latin typeface="FontAwesome" panose="020B0604020202020204" charset="0"/>
              </a:rPr>
              <a:t>   </a:t>
            </a:r>
            <a:r>
              <a:rPr lang="en-US" sz="1000" dirty="0" err="1">
                <a:solidFill>
                  <a:schemeClr val="bg2"/>
                </a:solidFill>
                <a:latin typeface="Source Sans Pro" panose="020B0503030403020204" pitchFamily="34" charset="0"/>
              </a:rPr>
              <a:t>Sed</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arcu</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tortor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suscipit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eget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nec</a:t>
            </a:r>
            <a:r>
              <a:rPr lang="en-US" sz="1000" dirty="0">
                <a:solidFill>
                  <a:schemeClr val="bg2"/>
                </a:solidFill>
                <a:latin typeface="Source Sans Pro" panose="020B0503030403020204" pitchFamily="34" charset="0"/>
              </a:rPr>
              <a:t>.</a:t>
            </a:r>
            <a:endParaRPr lang="es-ES" sz="1000" dirty="0">
              <a:solidFill>
                <a:schemeClr val="bg2"/>
              </a:solidFill>
              <a:latin typeface="Source Sans Pro" panose="020B0503030403020204" pitchFamily="34" charset="0"/>
            </a:endParaRPr>
          </a:p>
          <a:p>
            <a:pPr marL="0" lvl="1" indent="0" algn="just">
              <a:lnSpc>
                <a:spcPct val="150000"/>
              </a:lnSpc>
              <a:spcBef>
                <a:spcPts val="0"/>
              </a:spcBef>
              <a:buNone/>
            </a:pPr>
            <a:r>
              <a:rPr lang="es-ES" sz="1200" dirty="0">
                <a:solidFill>
                  <a:schemeClr val="bg2"/>
                </a:solidFill>
                <a:latin typeface="FontAwesome" panose="020B0604020202020204" charset="0"/>
              </a:rPr>
              <a:t>   </a:t>
            </a:r>
            <a:r>
              <a:rPr lang="en-US" sz="1000" dirty="0" err="1">
                <a:solidFill>
                  <a:schemeClr val="bg2"/>
                </a:solidFill>
                <a:latin typeface="Source Sans Pro" panose="020B0503030403020204" pitchFamily="34" charset="0"/>
              </a:rPr>
              <a:t>Ullamcorper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posuere</a:t>
            </a:r>
            <a:r>
              <a:rPr lang="en-US" sz="1000" dirty="0">
                <a:solidFill>
                  <a:schemeClr val="bg2"/>
                </a:solidFill>
                <a:latin typeface="Source Sans Pro" panose="020B0503030403020204" pitchFamily="34" charset="0"/>
              </a:rPr>
              <a:t> ut,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suscipit</a:t>
            </a:r>
            <a:r>
              <a:rPr lang="en-US" sz="1000" dirty="0">
                <a:solidFill>
                  <a:schemeClr val="bg2"/>
                </a:solidFill>
                <a:latin typeface="Source Sans Pro" panose="020B0503030403020204" pitchFamily="34" charset="0"/>
              </a:rPr>
              <a:t>.</a:t>
            </a:r>
            <a:endParaRPr lang="es-ES" sz="1000" dirty="0">
              <a:solidFill>
                <a:schemeClr val="bg2"/>
              </a:solidFill>
              <a:latin typeface="Source Sans Pro" panose="020B0503030403020204" pitchFamily="34" charset="0"/>
            </a:endParaRPr>
          </a:p>
          <a:p>
            <a:pPr marL="0" lvl="1" indent="0" algn="just">
              <a:lnSpc>
                <a:spcPct val="150000"/>
              </a:lnSpc>
              <a:spcBef>
                <a:spcPts val="0"/>
              </a:spcBef>
              <a:buNone/>
            </a:pPr>
            <a:r>
              <a:rPr lang="es-ES" sz="1200" dirty="0">
                <a:solidFill>
                  <a:schemeClr val="bg2"/>
                </a:solidFill>
                <a:latin typeface="FontAwesome" panose="020B0604020202020204" charset="0"/>
              </a:rPr>
              <a:t>   </a:t>
            </a:r>
            <a:r>
              <a:rPr lang="en-US" sz="1000" dirty="0">
                <a:solidFill>
                  <a:schemeClr val="bg2"/>
                </a:solidFill>
                <a:latin typeface="Source Sans Pro" panose="020B0503030403020204" pitchFamily="34" charset="0"/>
              </a:rPr>
              <a:t>Adipiscing tortor, suscipit eget, imperdiet nec.</a:t>
            </a:r>
          </a:p>
          <a:p>
            <a:pPr marL="0" lvl="1" indent="0" algn="just">
              <a:lnSpc>
                <a:spcPct val="150000"/>
              </a:lnSpc>
              <a:spcBef>
                <a:spcPts val="0"/>
              </a:spcBef>
              <a:buNone/>
            </a:pPr>
            <a:r>
              <a:rPr lang="es-ES" sz="1200" dirty="0">
                <a:solidFill>
                  <a:schemeClr val="bg2"/>
                </a:solidFill>
                <a:latin typeface="FontAwesome" panose="020B0604020202020204" charset="0"/>
              </a:rPr>
              <a:t>   </a:t>
            </a:r>
            <a:r>
              <a:rPr lang="en-US" sz="1000" dirty="0">
                <a:solidFill>
                  <a:schemeClr val="bg2"/>
                </a:solidFill>
                <a:latin typeface="Source Sans Pro" panose="020B0503030403020204" pitchFamily="34" charset="0"/>
              </a:rPr>
              <a:t>Sed arcu tortor, suscipit eget, imperdiet nec.</a:t>
            </a:r>
            <a:endParaRPr lang="es-ES" sz="1000" dirty="0">
              <a:solidFill>
                <a:schemeClr val="bg2"/>
              </a:solidFill>
              <a:latin typeface="Source Sans Pro" panose="020B0503030403020204" pitchFamily="34" charset="0"/>
            </a:endParaRPr>
          </a:p>
          <a:p>
            <a:pPr marL="0" lvl="1" indent="0" algn="just">
              <a:lnSpc>
                <a:spcPct val="150000"/>
              </a:lnSpc>
              <a:spcBef>
                <a:spcPts val="0"/>
              </a:spcBef>
              <a:buNone/>
            </a:pPr>
            <a:r>
              <a:rPr lang="es-ES" sz="1200" dirty="0">
                <a:solidFill>
                  <a:schemeClr val="bg2"/>
                </a:solidFill>
                <a:latin typeface="FontAwesome" panose="020B0604020202020204" charset="0"/>
              </a:rPr>
              <a:t>   </a:t>
            </a:r>
            <a:r>
              <a:rPr lang="en-US" sz="1000" dirty="0">
                <a:solidFill>
                  <a:schemeClr val="bg2"/>
                </a:solidFill>
                <a:latin typeface="Source Sans Pro" panose="020B0503030403020204" pitchFamily="34" charset="0"/>
              </a:rPr>
              <a:t>Ullamcorper posuere ut, mauris, suscipit.</a:t>
            </a:r>
            <a:endParaRPr lang="es-ES" sz="1000" dirty="0">
              <a:solidFill>
                <a:schemeClr val="bg2"/>
              </a:solidFill>
              <a:latin typeface="Source Sans Pro" panose="020B0503030403020204" pitchFamily="34" charset="0"/>
            </a:endParaRPr>
          </a:p>
        </p:txBody>
      </p:sp>
      <p:sp>
        <p:nvSpPr>
          <p:cNvPr id="3" name="Marcador de número de diapositiva 2"/>
          <p:cNvSpPr>
            <a:spLocks noGrp="1"/>
          </p:cNvSpPr>
          <p:nvPr>
            <p:ph type="sldNum" sz="quarter" idx="12"/>
          </p:nvPr>
        </p:nvSpPr>
        <p:spPr/>
        <p:txBody>
          <a:bodyPr/>
          <a:lstStyle/>
          <a:p>
            <a:fld id="{FF439014-E629-42E3-A58B-61A0F1C8CFFE}" type="slidenum">
              <a:rPr lang="es-SV" smtClean="0"/>
              <a:t>30</a:t>
            </a:fld>
            <a:endParaRPr lang="es-SV"/>
          </a:p>
        </p:txBody>
      </p:sp>
      <p:sp>
        <p:nvSpPr>
          <p:cNvPr id="2" name="Marcador de pie de página 1"/>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pSp>
        <p:nvGrpSpPr>
          <p:cNvPr id="4" name="3 Grupo"/>
          <p:cNvGrpSpPr/>
          <p:nvPr/>
        </p:nvGrpSpPr>
        <p:grpSpPr>
          <a:xfrm>
            <a:off x="7334278" y="2035002"/>
            <a:ext cx="2631345" cy="2339989"/>
            <a:chOff x="14713074" y="4218156"/>
            <a:chExt cx="5263300" cy="4680520"/>
          </a:xfrm>
        </p:grpSpPr>
        <p:sp>
          <p:nvSpPr>
            <p:cNvPr id="5" name="4 Anillo"/>
            <p:cNvSpPr>
              <a:spLocks noChangeAspect="1"/>
            </p:cNvSpPr>
            <p:nvPr/>
          </p:nvSpPr>
          <p:spPr>
            <a:xfrm>
              <a:off x="15295854" y="4218156"/>
              <a:ext cx="4680520" cy="4680520"/>
            </a:xfrm>
            <a:prstGeom prst="donut">
              <a:avLst>
                <a:gd name="adj" fmla="val 102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77" name="76 Arco de bloque"/>
            <p:cNvSpPr>
              <a:spLocks noChangeAspect="1"/>
            </p:cNvSpPr>
            <p:nvPr/>
          </p:nvSpPr>
          <p:spPr>
            <a:xfrm>
              <a:off x="15295854" y="4218156"/>
              <a:ext cx="4680520" cy="4680520"/>
            </a:xfrm>
            <a:prstGeom prst="blockArc">
              <a:avLst>
                <a:gd name="adj1" fmla="val 16177480"/>
                <a:gd name="adj2" fmla="val 9281380"/>
                <a:gd name="adj3" fmla="val 1006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solidFill>
                  <a:schemeClr val="tx1"/>
                </a:solidFill>
              </a:endParaRPr>
            </a:p>
          </p:txBody>
        </p:sp>
        <p:sp>
          <p:nvSpPr>
            <p:cNvPr id="6" name="5 Elipse"/>
            <p:cNvSpPr>
              <a:spLocks noChangeAspect="1"/>
            </p:cNvSpPr>
            <p:nvPr/>
          </p:nvSpPr>
          <p:spPr>
            <a:xfrm>
              <a:off x="14713074" y="4740853"/>
              <a:ext cx="1800200" cy="1800000"/>
            </a:xfrm>
            <a:prstGeom prst="ellipse">
              <a:avLst/>
            </a:prstGeom>
            <a:solidFill>
              <a:schemeClr val="accent5"/>
            </a:solidFill>
            <a:ln w="161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 name="9 Rectángulo"/>
            <p:cNvSpPr/>
            <p:nvPr/>
          </p:nvSpPr>
          <p:spPr>
            <a:xfrm>
              <a:off x="17100329" y="5773586"/>
              <a:ext cx="1071572" cy="1661928"/>
            </a:xfrm>
            <a:prstGeom prst="rect">
              <a:avLst/>
            </a:prstGeom>
          </p:spPr>
          <p:txBody>
            <a:bodyPr wrap="none">
              <a:spAutoFit/>
            </a:bodyPr>
            <a:lstStyle/>
            <a:p>
              <a:pPr algn="ctr"/>
              <a:r>
                <a:rPr lang="es-ES" sz="4800" dirty="0">
                  <a:solidFill>
                    <a:schemeClr val="accent5"/>
                  </a:solidFill>
                  <a:latin typeface="FontAwesome" panose="020B0604020202020204" charset="0"/>
                  <a:cs typeface="FontAwesome" panose="020B0604020202020204" charset="0"/>
                </a:rPr>
                <a:t></a:t>
              </a:r>
              <a:endParaRPr lang="es-ES" sz="4800" dirty="0">
                <a:solidFill>
                  <a:schemeClr val="accent5"/>
                </a:solidFill>
              </a:endParaRPr>
            </a:p>
          </p:txBody>
        </p:sp>
        <p:sp>
          <p:nvSpPr>
            <p:cNvPr id="14" name="53 Elipse"/>
            <p:cNvSpPr>
              <a:spLocks noChangeAspect="1"/>
            </p:cNvSpPr>
            <p:nvPr/>
          </p:nvSpPr>
          <p:spPr bwMode="auto">
            <a:xfrm>
              <a:off x="14962480" y="5161548"/>
              <a:ext cx="1301387" cy="958610"/>
            </a:xfrm>
            <a:prstGeom prst="rect">
              <a:avLst/>
            </a:prstGeom>
            <a:noFill/>
            <a:ln w="28575">
              <a:noFill/>
            </a:ln>
          </p:spPr>
          <p:txBody>
            <a:bodyPr lIns="0" tIns="0" rIns="0" bIns="0" rtlCol="0" anchor="ct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68</a:t>
              </a:r>
              <a:r>
                <a:rPr lang="en-US" sz="2000" baseline="3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750"/>
                                            <p:tgtEl>
                                              <p:spTgt spid="25"/>
                                            </p:tgtEl>
                                          </p:cBhvr>
                                        </p:animEffect>
                                      </p:childTnLst>
                                    </p:cTn>
                                  </p:par>
                                  <p:par>
                                    <p:cTn id="14" presetID="2" presetClass="entr" presetSubtype="8" fill="hold" grpId="0" nodeType="withEffect" p14:presetBounceEnd="53000">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14:bounceEnd="53000">
                                          <p:cBhvr additive="base">
                                            <p:cTn id="16" dur="1000" fill="hold"/>
                                            <p:tgtEl>
                                              <p:spTgt spid="28">
                                                <p:txEl>
                                                  <p:pRg st="0" end="0"/>
                                                </p:txEl>
                                              </p:spTgt>
                                            </p:tgtEl>
                                            <p:attrNameLst>
                                              <p:attrName>ppt_x</p:attrName>
                                            </p:attrNameLst>
                                          </p:cBhvr>
                                          <p:tavLst>
                                            <p:tav tm="0">
                                              <p:val>
                                                <p:strVal val="0-#ppt_w/2"/>
                                              </p:val>
                                            </p:tav>
                                            <p:tav tm="100000">
                                              <p:val>
                                                <p:strVal val="#ppt_x"/>
                                              </p:val>
                                            </p:tav>
                                          </p:tavLst>
                                        </p:anim>
                                        <p:anim calcmode="lin" valueType="num" p14:bounceEnd="53000">
                                          <p:cBhvr additive="base">
                                            <p:cTn id="17" dur="1000" fill="hold"/>
                                            <p:tgtEl>
                                              <p:spTgt spid="28">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3000">
                                      <p:stCondLst>
                                        <p:cond delay="150"/>
                                      </p:stCondLst>
                                      <p:childTnLst>
                                        <p:set>
                                          <p:cBhvr>
                                            <p:cTn id="19" dur="1" fill="hold">
                                              <p:stCondLst>
                                                <p:cond delay="0"/>
                                              </p:stCondLst>
                                            </p:cTn>
                                            <p:tgtEl>
                                              <p:spTgt spid="28">
                                                <p:txEl>
                                                  <p:pRg st="1" end="1"/>
                                                </p:txEl>
                                              </p:spTgt>
                                            </p:tgtEl>
                                            <p:attrNameLst>
                                              <p:attrName>style.visibility</p:attrName>
                                            </p:attrNameLst>
                                          </p:cBhvr>
                                          <p:to>
                                            <p:strVal val="visible"/>
                                          </p:to>
                                        </p:set>
                                        <p:anim calcmode="lin" valueType="num" p14:bounceEnd="53000">
                                          <p:cBhvr additive="base">
                                            <p:cTn id="20" dur="1000" fill="hold"/>
                                            <p:tgtEl>
                                              <p:spTgt spid="28">
                                                <p:txEl>
                                                  <p:pRg st="1" end="1"/>
                                                </p:txEl>
                                              </p:spTgt>
                                            </p:tgtEl>
                                            <p:attrNameLst>
                                              <p:attrName>ppt_x</p:attrName>
                                            </p:attrNameLst>
                                          </p:cBhvr>
                                          <p:tavLst>
                                            <p:tav tm="0">
                                              <p:val>
                                                <p:strVal val="0-#ppt_w/2"/>
                                              </p:val>
                                            </p:tav>
                                            <p:tav tm="100000">
                                              <p:val>
                                                <p:strVal val="#ppt_x"/>
                                              </p:val>
                                            </p:tav>
                                          </p:tavLst>
                                        </p:anim>
                                        <p:anim calcmode="lin" valueType="num" p14:bounceEnd="53000">
                                          <p:cBhvr additive="base">
                                            <p:cTn id="21" dur="1000" fill="hold"/>
                                            <p:tgtEl>
                                              <p:spTgt spid="28">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53000">
                                      <p:stCondLst>
                                        <p:cond delay="300"/>
                                      </p:stCondLst>
                                      <p:childTnLst>
                                        <p:set>
                                          <p:cBhvr>
                                            <p:cTn id="23" dur="1" fill="hold">
                                              <p:stCondLst>
                                                <p:cond delay="0"/>
                                              </p:stCondLst>
                                            </p:cTn>
                                            <p:tgtEl>
                                              <p:spTgt spid="28">
                                                <p:txEl>
                                                  <p:pRg st="2" end="2"/>
                                                </p:txEl>
                                              </p:spTgt>
                                            </p:tgtEl>
                                            <p:attrNameLst>
                                              <p:attrName>style.visibility</p:attrName>
                                            </p:attrNameLst>
                                          </p:cBhvr>
                                          <p:to>
                                            <p:strVal val="visible"/>
                                          </p:to>
                                        </p:set>
                                        <p:anim calcmode="lin" valueType="num" p14:bounceEnd="53000">
                                          <p:cBhvr additive="base">
                                            <p:cTn id="24" dur="1000" fill="hold"/>
                                            <p:tgtEl>
                                              <p:spTgt spid="28">
                                                <p:txEl>
                                                  <p:pRg st="2" end="2"/>
                                                </p:txEl>
                                              </p:spTgt>
                                            </p:tgtEl>
                                            <p:attrNameLst>
                                              <p:attrName>ppt_x</p:attrName>
                                            </p:attrNameLst>
                                          </p:cBhvr>
                                          <p:tavLst>
                                            <p:tav tm="0">
                                              <p:val>
                                                <p:strVal val="0-#ppt_w/2"/>
                                              </p:val>
                                            </p:tav>
                                            <p:tav tm="100000">
                                              <p:val>
                                                <p:strVal val="#ppt_x"/>
                                              </p:val>
                                            </p:tav>
                                          </p:tavLst>
                                        </p:anim>
                                        <p:anim calcmode="lin" valueType="num" p14:bounceEnd="53000">
                                          <p:cBhvr additive="base">
                                            <p:cTn id="25" dur="1000" fill="hold"/>
                                            <p:tgtEl>
                                              <p:spTgt spid="28">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3000">
                                      <p:stCondLst>
                                        <p:cond delay="450"/>
                                      </p:stCondLst>
                                      <p:childTnLst>
                                        <p:set>
                                          <p:cBhvr>
                                            <p:cTn id="27" dur="1" fill="hold">
                                              <p:stCondLst>
                                                <p:cond delay="0"/>
                                              </p:stCondLst>
                                            </p:cTn>
                                            <p:tgtEl>
                                              <p:spTgt spid="28">
                                                <p:txEl>
                                                  <p:pRg st="3" end="3"/>
                                                </p:txEl>
                                              </p:spTgt>
                                            </p:tgtEl>
                                            <p:attrNameLst>
                                              <p:attrName>style.visibility</p:attrName>
                                            </p:attrNameLst>
                                          </p:cBhvr>
                                          <p:to>
                                            <p:strVal val="visible"/>
                                          </p:to>
                                        </p:set>
                                        <p:anim calcmode="lin" valueType="num" p14:bounceEnd="53000">
                                          <p:cBhvr additive="base">
                                            <p:cTn id="28" dur="1000" fill="hold"/>
                                            <p:tgtEl>
                                              <p:spTgt spid="28">
                                                <p:txEl>
                                                  <p:pRg st="3" end="3"/>
                                                </p:txEl>
                                              </p:spTgt>
                                            </p:tgtEl>
                                            <p:attrNameLst>
                                              <p:attrName>ppt_x</p:attrName>
                                            </p:attrNameLst>
                                          </p:cBhvr>
                                          <p:tavLst>
                                            <p:tav tm="0">
                                              <p:val>
                                                <p:strVal val="0-#ppt_w/2"/>
                                              </p:val>
                                            </p:tav>
                                            <p:tav tm="100000">
                                              <p:val>
                                                <p:strVal val="#ppt_x"/>
                                              </p:val>
                                            </p:tav>
                                          </p:tavLst>
                                        </p:anim>
                                        <p:anim calcmode="lin" valueType="num" p14:bounceEnd="53000">
                                          <p:cBhvr additive="base">
                                            <p:cTn id="29" dur="1000" fill="hold"/>
                                            <p:tgtEl>
                                              <p:spTgt spid="28">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53000">
                                      <p:stCondLst>
                                        <p:cond delay="600"/>
                                      </p:stCondLst>
                                      <p:childTnLst>
                                        <p:set>
                                          <p:cBhvr>
                                            <p:cTn id="31" dur="1" fill="hold">
                                              <p:stCondLst>
                                                <p:cond delay="0"/>
                                              </p:stCondLst>
                                            </p:cTn>
                                            <p:tgtEl>
                                              <p:spTgt spid="28">
                                                <p:txEl>
                                                  <p:pRg st="4" end="4"/>
                                                </p:txEl>
                                              </p:spTgt>
                                            </p:tgtEl>
                                            <p:attrNameLst>
                                              <p:attrName>style.visibility</p:attrName>
                                            </p:attrNameLst>
                                          </p:cBhvr>
                                          <p:to>
                                            <p:strVal val="visible"/>
                                          </p:to>
                                        </p:set>
                                        <p:anim calcmode="lin" valueType="num" p14:bounceEnd="53000">
                                          <p:cBhvr additive="base">
                                            <p:cTn id="32" dur="1000" fill="hold"/>
                                            <p:tgtEl>
                                              <p:spTgt spid="28">
                                                <p:txEl>
                                                  <p:pRg st="4" end="4"/>
                                                </p:txEl>
                                              </p:spTgt>
                                            </p:tgtEl>
                                            <p:attrNameLst>
                                              <p:attrName>ppt_x</p:attrName>
                                            </p:attrNameLst>
                                          </p:cBhvr>
                                          <p:tavLst>
                                            <p:tav tm="0">
                                              <p:val>
                                                <p:strVal val="0-#ppt_w/2"/>
                                              </p:val>
                                            </p:tav>
                                            <p:tav tm="100000">
                                              <p:val>
                                                <p:strVal val="#ppt_x"/>
                                              </p:val>
                                            </p:tav>
                                          </p:tavLst>
                                        </p:anim>
                                        <p:anim calcmode="lin" valueType="num" p14:bounceEnd="53000">
                                          <p:cBhvr additive="base">
                                            <p:cTn id="33" dur="1000" fill="hold"/>
                                            <p:tgtEl>
                                              <p:spTgt spid="28">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53000">
                                      <p:stCondLst>
                                        <p:cond delay="750"/>
                                      </p:stCondLst>
                                      <p:childTnLst>
                                        <p:set>
                                          <p:cBhvr>
                                            <p:cTn id="35" dur="1" fill="hold">
                                              <p:stCondLst>
                                                <p:cond delay="0"/>
                                              </p:stCondLst>
                                            </p:cTn>
                                            <p:tgtEl>
                                              <p:spTgt spid="28">
                                                <p:txEl>
                                                  <p:pRg st="5" end="5"/>
                                                </p:txEl>
                                              </p:spTgt>
                                            </p:tgtEl>
                                            <p:attrNameLst>
                                              <p:attrName>style.visibility</p:attrName>
                                            </p:attrNameLst>
                                          </p:cBhvr>
                                          <p:to>
                                            <p:strVal val="visible"/>
                                          </p:to>
                                        </p:set>
                                        <p:anim calcmode="lin" valueType="num" p14:bounceEnd="53000">
                                          <p:cBhvr additive="base">
                                            <p:cTn id="36" dur="1000" fill="hold"/>
                                            <p:tgtEl>
                                              <p:spTgt spid="28">
                                                <p:txEl>
                                                  <p:pRg st="5" end="5"/>
                                                </p:txEl>
                                              </p:spTgt>
                                            </p:tgtEl>
                                            <p:attrNameLst>
                                              <p:attrName>ppt_x</p:attrName>
                                            </p:attrNameLst>
                                          </p:cBhvr>
                                          <p:tavLst>
                                            <p:tav tm="0">
                                              <p:val>
                                                <p:strVal val="0-#ppt_w/2"/>
                                              </p:val>
                                            </p:tav>
                                            <p:tav tm="100000">
                                              <p:val>
                                                <p:strVal val="#ppt_x"/>
                                              </p:val>
                                            </p:tav>
                                          </p:tavLst>
                                        </p:anim>
                                        <p:anim calcmode="lin" valueType="num" p14:bounceEnd="53000">
                                          <p:cBhvr additive="base">
                                            <p:cTn id="37" dur="1000" fill="hold"/>
                                            <p:tgtEl>
                                              <p:spTgt spid="28">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3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par>
                                    <p:cTn id="45" presetID="31" presetClass="entr" presetSubtype="0" fill="hold" nodeType="withEffect">
                                      <p:stCondLst>
                                        <p:cond delay="1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par>
                                    <p:cTn id="51" presetID="31" presetClass="entr" presetSubtype="0" fill="hold" nodeType="withEffect">
                                      <p:stCondLst>
                                        <p:cond delay="3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 calcmode="lin" valueType="num">
                                          <p:cBhvr>
                                            <p:cTn id="55" dur="1000" fill="hold"/>
                                            <p:tgtEl>
                                              <p:spTgt spid="22"/>
                                            </p:tgtEl>
                                            <p:attrNameLst>
                                              <p:attrName>style.rotation</p:attrName>
                                            </p:attrNameLst>
                                          </p:cBhvr>
                                          <p:tavLst>
                                            <p:tav tm="0">
                                              <p:val>
                                                <p:fltVal val="90"/>
                                              </p:val>
                                            </p:tav>
                                            <p:tav tm="100000">
                                              <p:val>
                                                <p:fltVal val="0"/>
                                              </p:val>
                                            </p:tav>
                                          </p:tavLst>
                                        </p:anim>
                                        <p:animEffect transition="in" filter="fade">
                                          <p:cBhvr>
                                            <p:cTn id="56" dur="1000"/>
                                            <p:tgtEl>
                                              <p:spTgt spid="22"/>
                                            </p:tgtEl>
                                          </p:cBhvr>
                                        </p:animEffect>
                                      </p:childTnLst>
                                    </p:cTn>
                                  </p:par>
                                  <p:par>
                                    <p:cTn id="57" presetID="31" presetClass="entr" presetSubtype="0" fill="hold" nodeType="withEffect">
                                      <p:stCondLst>
                                        <p:cond delay="450"/>
                                      </p:stCondLst>
                                      <p:childTnLst>
                                        <p:set>
                                          <p:cBhvr>
                                            <p:cTn id="58" dur="1" fill="hold">
                                              <p:stCondLst>
                                                <p:cond delay="0"/>
                                              </p:stCondLst>
                                            </p:cTn>
                                            <p:tgtEl>
                                              <p:spTgt spid="31"/>
                                            </p:tgtEl>
                                            <p:attrNameLst>
                                              <p:attrName>style.visibility</p:attrName>
                                            </p:attrNameLst>
                                          </p:cBhvr>
                                          <p:to>
                                            <p:strVal val="visible"/>
                                          </p:to>
                                        </p:set>
                                        <p:anim calcmode="lin" valueType="num">
                                          <p:cBhvr>
                                            <p:cTn id="59" dur="1000" fill="hold"/>
                                            <p:tgtEl>
                                              <p:spTgt spid="31"/>
                                            </p:tgtEl>
                                            <p:attrNameLst>
                                              <p:attrName>ppt_w</p:attrName>
                                            </p:attrNameLst>
                                          </p:cBhvr>
                                          <p:tavLst>
                                            <p:tav tm="0">
                                              <p:val>
                                                <p:fltVal val="0"/>
                                              </p:val>
                                            </p:tav>
                                            <p:tav tm="100000">
                                              <p:val>
                                                <p:strVal val="#ppt_w"/>
                                              </p:val>
                                            </p:tav>
                                          </p:tavLst>
                                        </p:anim>
                                        <p:anim calcmode="lin" valueType="num">
                                          <p:cBhvr>
                                            <p:cTn id="60" dur="1000" fill="hold"/>
                                            <p:tgtEl>
                                              <p:spTgt spid="31"/>
                                            </p:tgtEl>
                                            <p:attrNameLst>
                                              <p:attrName>ppt_h</p:attrName>
                                            </p:attrNameLst>
                                          </p:cBhvr>
                                          <p:tavLst>
                                            <p:tav tm="0">
                                              <p:val>
                                                <p:fltVal val="0"/>
                                              </p:val>
                                            </p:tav>
                                            <p:tav tm="100000">
                                              <p:val>
                                                <p:strVal val="#ppt_h"/>
                                              </p:val>
                                            </p:tav>
                                          </p:tavLst>
                                        </p:anim>
                                        <p:anim calcmode="lin" valueType="num">
                                          <p:cBhvr>
                                            <p:cTn id="61" dur="1000" fill="hold"/>
                                            <p:tgtEl>
                                              <p:spTgt spid="31"/>
                                            </p:tgtEl>
                                            <p:attrNameLst>
                                              <p:attrName>style.rotation</p:attrName>
                                            </p:attrNameLst>
                                          </p:cBhvr>
                                          <p:tavLst>
                                            <p:tav tm="0">
                                              <p:val>
                                                <p:fltVal val="90"/>
                                              </p:val>
                                            </p:tav>
                                            <p:tav tm="100000">
                                              <p:val>
                                                <p:fltVal val="0"/>
                                              </p:val>
                                            </p:tav>
                                          </p:tavLst>
                                        </p:anim>
                                        <p:animEffect transition="in" filter="fade">
                                          <p:cBhvr>
                                            <p:cTn id="62" dur="1000"/>
                                            <p:tgtEl>
                                              <p:spTgt spid="31"/>
                                            </p:tgtEl>
                                          </p:cBhvr>
                                        </p:animEffect>
                                      </p:childTnLst>
                                    </p:cTn>
                                  </p:par>
                                  <p:par>
                                    <p:cTn id="63" presetID="31" presetClass="entr" presetSubtype="0" fill="hold" nodeType="withEffect">
                                      <p:stCondLst>
                                        <p:cond delay="60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750"/>
                                            <p:tgtEl>
                                              <p:spTgt spid="25"/>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cBhvr additive="base">
                                            <p:cTn id="16"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8">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50"/>
                                      </p:stCondLst>
                                      <p:childTnLst>
                                        <p:set>
                                          <p:cBhvr>
                                            <p:cTn id="19" dur="1" fill="hold">
                                              <p:stCondLst>
                                                <p:cond delay="0"/>
                                              </p:stCondLst>
                                            </p:cTn>
                                            <p:tgtEl>
                                              <p:spTgt spid="28">
                                                <p:txEl>
                                                  <p:pRg st="1" end="1"/>
                                                </p:txEl>
                                              </p:spTgt>
                                            </p:tgtEl>
                                            <p:attrNameLst>
                                              <p:attrName>style.visibility</p:attrName>
                                            </p:attrNameLst>
                                          </p:cBhvr>
                                          <p:to>
                                            <p:strVal val="visible"/>
                                          </p:to>
                                        </p:set>
                                        <p:anim calcmode="lin" valueType="num">
                                          <p:cBhvr additive="base">
                                            <p:cTn id="20" dur="1000" fill="hold"/>
                                            <p:tgtEl>
                                              <p:spTgt spid="28">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28">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300"/>
                                      </p:stCondLst>
                                      <p:childTnLst>
                                        <p:set>
                                          <p:cBhvr>
                                            <p:cTn id="23" dur="1" fill="hold">
                                              <p:stCondLst>
                                                <p:cond delay="0"/>
                                              </p:stCondLst>
                                            </p:cTn>
                                            <p:tgtEl>
                                              <p:spTgt spid="28">
                                                <p:txEl>
                                                  <p:pRg st="2" end="2"/>
                                                </p:txEl>
                                              </p:spTgt>
                                            </p:tgtEl>
                                            <p:attrNameLst>
                                              <p:attrName>style.visibility</p:attrName>
                                            </p:attrNameLst>
                                          </p:cBhvr>
                                          <p:to>
                                            <p:strVal val="visible"/>
                                          </p:to>
                                        </p:set>
                                        <p:anim calcmode="lin" valueType="num">
                                          <p:cBhvr additive="base">
                                            <p:cTn id="24" dur="1000" fill="hold"/>
                                            <p:tgtEl>
                                              <p:spTgt spid="28">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28">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450"/>
                                      </p:stCondLst>
                                      <p:childTnLst>
                                        <p:set>
                                          <p:cBhvr>
                                            <p:cTn id="27" dur="1" fill="hold">
                                              <p:stCondLst>
                                                <p:cond delay="0"/>
                                              </p:stCondLst>
                                            </p:cTn>
                                            <p:tgtEl>
                                              <p:spTgt spid="28">
                                                <p:txEl>
                                                  <p:pRg st="3" end="3"/>
                                                </p:txEl>
                                              </p:spTgt>
                                            </p:tgtEl>
                                            <p:attrNameLst>
                                              <p:attrName>style.visibility</p:attrName>
                                            </p:attrNameLst>
                                          </p:cBhvr>
                                          <p:to>
                                            <p:strVal val="visible"/>
                                          </p:to>
                                        </p:set>
                                        <p:anim calcmode="lin" valueType="num">
                                          <p:cBhvr additive="base">
                                            <p:cTn id="28" dur="1000" fill="hold"/>
                                            <p:tgtEl>
                                              <p:spTgt spid="28">
                                                <p:txEl>
                                                  <p:pRg st="3" end="3"/>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28">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600"/>
                                      </p:stCondLst>
                                      <p:childTnLst>
                                        <p:set>
                                          <p:cBhvr>
                                            <p:cTn id="31" dur="1" fill="hold">
                                              <p:stCondLst>
                                                <p:cond delay="0"/>
                                              </p:stCondLst>
                                            </p:cTn>
                                            <p:tgtEl>
                                              <p:spTgt spid="28">
                                                <p:txEl>
                                                  <p:pRg st="4" end="4"/>
                                                </p:txEl>
                                              </p:spTgt>
                                            </p:tgtEl>
                                            <p:attrNameLst>
                                              <p:attrName>style.visibility</p:attrName>
                                            </p:attrNameLst>
                                          </p:cBhvr>
                                          <p:to>
                                            <p:strVal val="visible"/>
                                          </p:to>
                                        </p:set>
                                        <p:anim calcmode="lin" valueType="num">
                                          <p:cBhvr additive="base">
                                            <p:cTn id="32" dur="1000" fill="hold"/>
                                            <p:tgtEl>
                                              <p:spTgt spid="28">
                                                <p:txEl>
                                                  <p:pRg st="4" end="4"/>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8">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28">
                                                <p:txEl>
                                                  <p:pRg st="5" end="5"/>
                                                </p:txEl>
                                              </p:spTgt>
                                            </p:tgtEl>
                                            <p:attrNameLst>
                                              <p:attrName>style.visibility</p:attrName>
                                            </p:attrNameLst>
                                          </p:cBhvr>
                                          <p:to>
                                            <p:strVal val="visible"/>
                                          </p:to>
                                        </p:set>
                                        <p:anim calcmode="lin" valueType="num">
                                          <p:cBhvr additive="base">
                                            <p:cTn id="36" dur="1000" fill="hold"/>
                                            <p:tgtEl>
                                              <p:spTgt spid="28">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28">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3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par>
                                    <p:cTn id="45" presetID="31" presetClass="entr" presetSubtype="0" fill="hold" nodeType="withEffect">
                                      <p:stCondLst>
                                        <p:cond delay="1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par>
                                    <p:cTn id="51" presetID="31" presetClass="entr" presetSubtype="0" fill="hold" nodeType="withEffect">
                                      <p:stCondLst>
                                        <p:cond delay="3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 calcmode="lin" valueType="num">
                                          <p:cBhvr>
                                            <p:cTn id="55" dur="1000" fill="hold"/>
                                            <p:tgtEl>
                                              <p:spTgt spid="22"/>
                                            </p:tgtEl>
                                            <p:attrNameLst>
                                              <p:attrName>style.rotation</p:attrName>
                                            </p:attrNameLst>
                                          </p:cBhvr>
                                          <p:tavLst>
                                            <p:tav tm="0">
                                              <p:val>
                                                <p:fltVal val="90"/>
                                              </p:val>
                                            </p:tav>
                                            <p:tav tm="100000">
                                              <p:val>
                                                <p:fltVal val="0"/>
                                              </p:val>
                                            </p:tav>
                                          </p:tavLst>
                                        </p:anim>
                                        <p:animEffect transition="in" filter="fade">
                                          <p:cBhvr>
                                            <p:cTn id="56" dur="1000"/>
                                            <p:tgtEl>
                                              <p:spTgt spid="22"/>
                                            </p:tgtEl>
                                          </p:cBhvr>
                                        </p:animEffect>
                                      </p:childTnLst>
                                    </p:cTn>
                                  </p:par>
                                  <p:par>
                                    <p:cTn id="57" presetID="31" presetClass="entr" presetSubtype="0" fill="hold" nodeType="withEffect">
                                      <p:stCondLst>
                                        <p:cond delay="450"/>
                                      </p:stCondLst>
                                      <p:childTnLst>
                                        <p:set>
                                          <p:cBhvr>
                                            <p:cTn id="58" dur="1" fill="hold">
                                              <p:stCondLst>
                                                <p:cond delay="0"/>
                                              </p:stCondLst>
                                            </p:cTn>
                                            <p:tgtEl>
                                              <p:spTgt spid="31"/>
                                            </p:tgtEl>
                                            <p:attrNameLst>
                                              <p:attrName>style.visibility</p:attrName>
                                            </p:attrNameLst>
                                          </p:cBhvr>
                                          <p:to>
                                            <p:strVal val="visible"/>
                                          </p:to>
                                        </p:set>
                                        <p:anim calcmode="lin" valueType="num">
                                          <p:cBhvr>
                                            <p:cTn id="59" dur="1000" fill="hold"/>
                                            <p:tgtEl>
                                              <p:spTgt spid="31"/>
                                            </p:tgtEl>
                                            <p:attrNameLst>
                                              <p:attrName>ppt_w</p:attrName>
                                            </p:attrNameLst>
                                          </p:cBhvr>
                                          <p:tavLst>
                                            <p:tav tm="0">
                                              <p:val>
                                                <p:fltVal val="0"/>
                                              </p:val>
                                            </p:tav>
                                            <p:tav tm="100000">
                                              <p:val>
                                                <p:strVal val="#ppt_w"/>
                                              </p:val>
                                            </p:tav>
                                          </p:tavLst>
                                        </p:anim>
                                        <p:anim calcmode="lin" valueType="num">
                                          <p:cBhvr>
                                            <p:cTn id="60" dur="1000" fill="hold"/>
                                            <p:tgtEl>
                                              <p:spTgt spid="31"/>
                                            </p:tgtEl>
                                            <p:attrNameLst>
                                              <p:attrName>ppt_h</p:attrName>
                                            </p:attrNameLst>
                                          </p:cBhvr>
                                          <p:tavLst>
                                            <p:tav tm="0">
                                              <p:val>
                                                <p:fltVal val="0"/>
                                              </p:val>
                                            </p:tav>
                                            <p:tav tm="100000">
                                              <p:val>
                                                <p:strVal val="#ppt_h"/>
                                              </p:val>
                                            </p:tav>
                                          </p:tavLst>
                                        </p:anim>
                                        <p:anim calcmode="lin" valueType="num">
                                          <p:cBhvr>
                                            <p:cTn id="61" dur="1000" fill="hold"/>
                                            <p:tgtEl>
                                              <p:spTgt spid="31"/>
                                            </p:tgtEl>
                                            <p:attrNameLst>
                                              <p:attrName>style.rotation</p:attrName>
                                            </p:attrNameLst>
                                          </p:cBhvr>
                                          <p:tavLst>
                                            <p:tav tm="0">
                                              <p:val>
                                                <p:fltVal val="90"/>
                                              </p:val>
                                            </p:tav>
                                            <p:tav tm="100000">
                                              <p:val>
                                                <p:fltVal val="0"/>
                                              </p:val>
                                            </p:tav>
                                          </p:tavLst>
                                        </p:anim>
                                        <p:animEffect transition="in" filter="fade">
                                          <p:cBhvr>
                                            <p:cTn id="62" dur="1000"/>
                                            <p:tgtEl>
                                              <p:spTgt spid="31"/>
                                            </p:tgtEl>
                                          </p:cBhvr>
                                        </p:animEffect>
                                      </p:childTnLst>
                                    </p:cTn>
                                  </p:par>
                                  <p:par>
                                    <p:cTn id="63" presetID="31" presetClass="entr" presetSubtype="0" fill="hold" nodeType="withEffect">
                                      <p:stCondLst>
                                        <p:cond delay="60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build="p"/>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Vertical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20" name="19 Marcador de número de diapositiva"/>
          <p:cNvSpPr>
            <a:spLocks noGrp="1"/>
          </p:cNvSpPr>
          <p:nvPr>
            <p:ph type="sldNum" sz="quarter" idx="12"/>
          </p:nvPr>
        </p:nvSpPr>
        <p:spPr/>
        <p:txBody>
          <a:bodyPr/>
          <a:lstStyle/>
          <a:p>
            <a:fld id="{FF439014-E629-42E3-A58B-61A0F1C8CFFE}" type="slidenum">
              <a:rPr lang="es-SV" smtClean="0"/>
              <a:t>31</a:t>
            </a:fld>
            <a:endParaRPr lang="es-SV"/>
          </a:p>
        </p:txBody>
      </p:sp>
      <p:sp>
        <p:nvSpPr>
          <p:cNvPr id="19" name="18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aphicFrame>
        <p:nvGraphicFramePr>
          <p:cNvPr id="4" name="Chart 26"/>
          <p:cNvGraphicFramePr/>
          <p:nvPr/>
        </p:nvGraphicFramePr>
        <p:xfrm>
          <a:off x="493526" y="1009493"/>
          <a:ext cx="11129866" cy="3935690"/>
        </p:xfrm>
        <a:graphic>
          <a:graphicData uri="http://schemas.openxmlformats.org/drawingml/2006/chart">
            <c:chart xmlns:c="http://schemas.openxmlformats.org/drawingml/2006/chart" xmlns:r="http://schemas.openxmlformats.org/officeDocument/2006/relationships" r:id="rId3"/>
          </a:graphicData>
        </a:graphic>
      </p:graphicFrame>
      <p:sp>
        <p:nvSpPr>
          <p:cNvPr id="5" name="63 Elipse"/>
          <p:cNvSpPr>
            <a:spLocks noChangeAspect="1"/>
          </p:cNvSpPr>
          <p:nvPr/>
        </p:nvSpPr>
        <p:spPr>
          <a:xfrm>
            <a:off x="6412525" y="4273476"/>
            <a:ext cx="959951" cy="960000"/>
          </a:xfrm>
          <a:prstGeom prst="ellipse">
            <a:avLst/>
          </a:prstGeom>
          <a:gradFill>
            <a:gsLst>
              <a:gs pos="48000">
                <a:srgbClr val="F3F3F3"/>
              </a:gs>
              <a:gs pos="84000">
                <a:srgbClr val="EAEAEA"/>
              </a:gs>
              <a:gs pos="13000">
                <a:srgbClr val="F9F9F9"/>
              </a:gs>
            </a:gsLst>
            <a:lin ang="17400000" scaled="0"/>
          </a:gradFill>
          <a:ln>
            <a:noFill/>
          </a:ln>
          <a:effectLst>
            <a:outerShdw blurRad="368300" dist="38100" dir="2400000" sx="103000" sy="103000" algn="tr" rotWithShape="0">
              <a:schemeClr val="tx1">
                <a:lumMod val="85000"/>
                <a:lumOff val="15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r>
              <a:rPr lang="es-MX" sz="2650" b="1" dirty="0">
                <a:solidFill>
                  <a:schemeClr val="bg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D</a:t>
            </a:r>
          </a:p>
        </p:txBody>
      </p:sp>
      <p:sp>
        <p:nvSpPr>
          <p:cNvPr id="6" name="66 Elipse"/>
          <p:cNvSpPr>
            <a:spLocks noChangeAspect="1"/>
          </p:cNvSpPr>
          <p:nvPr/>
        </p:nvSpPr>
        <p:spPr>
          <a:xfrm>
            <a:off x="3009637" y="4307077"/>
            <a:ext cx="892755" cy="892800"/>
          </a:xfrm>
          <a:prstGeom prst="ellipse">
            <a:avLst/>
          </a:prstGeom>
          <a:gradFill>
            <a:gsLst>
              <a:gs pos="48000">
                <a:srgbClr val="F3F3F3"/>
              </a:gs>
              <a:gs pos="84000">
                <a:srgbClr val="EAEAEA"/>
              </a:gs>
              <a:gs pos="13000">
                <a:srgbClr val="F9F9F9"/>
              </a:gs>
            </a:gsLst>
            <a:lin ang="17400000" scaled="0"/>
          </a:gradFill>
          <a:ln>
            <a:noFill/>
          </a:ln>
          <a:effectLst>
            <a:outerShdw blurRad="368300" dist="38100" dir="2400000" sx="103000" sy="103000" algn="tr" rotWithShape="0">
              <a:schemeClr val="tx1">
                <a:lumMod val="85000"/>
                <a:lumOff val="15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r>
              <a:rPr lang="es-MX" sz="2650" b="1" dirty="0">
                <a:solidFill>
                  <a:schemeClr val="bg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B</a:t>
            </a:r>
          </a:p>
        </p:txBody>
      </p:sp>
      <p:sp>
        <p:nvSpPr>
          <p:cNvPr id="7" name="74 Elipse"/>
          <p:cNvSpPr>
            <a:spLocks noChangeAspect="1"/>
          </p:cNvSpPr>
          <p:nvPr/>
        </p:nvSpPr>
        <p:spPr>
          <a:xfrm>
            <a:off x="4677484" y="4273476"/>
            <a:ext cx="959951" cy="960000"/>
          </a:xfrm>
          <a:prstGeom prst="ellipse">
            <a:avLst/>
          </a:prstGeom>
          <a:gradFill>
            <a:gsLst>
              <a:gs pos="48000">
                <a:srgbClr val="F3F3F3"/>
              </a:gs>
              <a:gs pos="84000">
                <a:srgbClr val="EAEAEA"/>
              </a:gs>
              <a:gs pos="13000">
                <a:srgbClr val="F9F9F9"/>
              </a:gs>
            </a:gsLst>
            <a:lin ang="17400000" scaled="0"/>
          </a:gradFill>
          <a:ln>
            <a:noFill/>
          </a:ln>
          <a:effectLst>
            <a:outerShdw blurRad="368300" dist="38100" dir="2400000" sx="103000" sy="103000" algn="tr" rotWithShape="0">
              <a:schemeClr val="tx1">
                <a:lumMod val="85000"/>
                <a:lumOff val="15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r>
              <a:rPr lang="es-MX" sz="2650" b="1" dirty="0">
                <a:solidFill>
                  <a:schemeClr val="bg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C</a:t>
            </a:r>
          </a:p>
        </p:txBody>
      </p:sp>
      <p:sp>
        <p:nvSpPr>
          <p:cNvPr id="8" name="85 Elipse"/>
          <p:cNvSpPr>
            <a:spLocks noChangeAspect="1"/>
          </p:cNvSpPr>
          <p:nvPr/>
        </p:nvSpPr>
        <p:spPr>
          <a:xfrm>
            <a:off x="1249197" y="4273476"/>
            <a:ext cx="959951" cy="960000"/>
          </a:xfrm>
          <a:prstGeom prst="ellipse">
            <a:avLst/>
          </a:prstGeom>
          <a:gradFill>
            <a:gsLst>
              <a:gs pos="48000">
                <a:srgbClr val="F3F3F3"/>
              </a:gs>
              <a:gs pos="84000">
                <a:srgbClr val="EAEAEA"/>
              </a:gs>
              <a:gs pos="13000">
                <a:srgbClr val="F9F9F9"/>
              </a:gs>
            </a:gsLst>
            <a:lin ang="17400000" scaled="0"/>
          </a:gradFill>
          <a:ln>
            <a:noFill/>
          </a:ln>
          <a:effectLst>
            <a:outerShdw blurRad="368300" dist="38100" dir="2400000" sx="103000" sy="103000" algn="tr" rotWithShape="0">
              <a:schemeClr val="tx1">
                <a:lumMod val="85000"/>
                <a:lumOff val="15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r>
              <a:rPr lang="es-MX" sz="2650" b="1" dirty="0">
                <a:solidFill>
                  <a:schemeClr val="bg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a:t>
            </a:r>
          </a:p>
        </p:txBody>
      </p:sp>
      <p:sp>
        <p:nvSpPr>
          <p:cNvPr id="9" name="105 Elipse"/>
          <p:cNvSpPr>
            <a:spLocks noChangeAspect="1"/>
          </p:cNvSpPr>
          <p:nvPr/>
        </p:nvSpPr>
        <p:spPr>
          <a:xfrm>
            <a:off x="9831814" y="4273476"/>
            <a:ext cx="959951" cy="960000"/>
          </a:xfrm>
          <a:prstGeom prst="ellipse">
            <a:avLst/>
          </a:prstGeom>
          <a:gradFill>
            <a:gsLst>
              <a:gs pos="48000">
                <a:srgbClr val="F3F3F3"/>
              </a:gs>
              <a:gs pos="84000">
                <a:srgbClr val="EAEAEA"/>
              </a:gs>
              <a:gs pos="13000">
                <a:srgbClr val="F9F9F9"/>
              </a:gs>
            </a:gsLst>
            <a:lin ang="17400000" scaled="0"/>
          </a:gradFill>
          <a:ln>
            <a:noFill/>
          </a:ln>
          <a:effectLst>
            <a:outerShdw blurRad="368300" dist="38100" dir="2400000" sx="103000" sy="103000" algn="tr" rotWithShape="0">
              <a:schemeClr val="tx1">
                <a:lumMod val="85000"/>
                <a:lumOff val="15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r>
              <a:rPr lang="es-MX" sz="2650" b="1" dirty="0">
                <a:solidFill>
                  <a:schemeClr val="bg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a:t>
            </a:r>
          </a:p>
        </p:txBody>
      </p:sp>
      <p:sp>
        <p:nvSpPr>
          <p:cNvPr id="10" name="51 Elipse"/>
          <p:cNvSpPr>
            <a:spLocks noChangeAspect="1"/>
          </p:cNvSpPr>
          <p:nvPr/>
        </p:nvSpPr>
        <p:spPr>
          <a:xfrm>
            <a:off x="8123951" y="4307075"/>
            <a:ext cx="959951" cy="960000"/>
          </a:xfrm>
          <a:prstGeom prst="ellipse">
            <a:avLst/>
          </a:prstGeom>
          <a:gradFill>
            <a:gsLst>
              <a:gs pos="48000">
                <a:srgbClr val="F3F3F3"/>
              </a:gs>
              <a:gs pos="84000">
                <a:srgbClr val="EAEAEA"/>
              </a:gs>
              <a:gs pos="13000">
                <a:srgbClr val="F9F9F9"/>
              </a:gs>
            </a:gsLst>
            <a:lin ang="17400000" scaled="0"/>
          </a:gradFill>
          <a:ln>
            <a:noFill/>
          </a:ln>
          <a:effectLst>
            <a:outerShdw blurRad="368300" dist="38100" dir="2400000" sx="103000" sy="103000" algn="tr" rotWithShape="0">
              <a:schemeClr val="tx1">
                <a:lumMod val="85000"/>
                <a:lumOff val="15000"/>
                <a:alpha val="4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r>
              <a:rPr lang="es-MX" sz="2650" b="1" dirty="0">
                <a:solidFill>
                  <a:schemeClr val="bg2">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E</a:t>
            </a:r>
          </a:p>
        </p:txBody>
      </p:sp>
      <p:sp>
        <p:nvSpPr>
          <p:cNvPr id="11" name="54 Rectángulo"/>
          <p:cNvSpPr/>
          <p:nvPr/>
        </p:nvSpPr>
        <p:spPr>
          <a:xfrm>
            <a:off x="1113117" y="5334528"/>
            <a:ext cx="1232111" cy="645676"/>
          </a:xfrm>
          <a:prstGeom prst="rect">
            <a:avLst/>
          </a:prstGeom>
        </p:spPr>
        <p:txBody>
          <a:bodyPr wrap="square" lIns="90755" tIns="45396" rIns="90755" bIns="45396">
            <a:spAutoFit/>
          </a:bodyPr>
          <a:lstStyle/>
          <a:p>
            <a:pPr algn="ct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Lorem</a:t>
            </a:r>
          </a:p>
          <a:p>
            <a:pPr algn="ctr" defTabSz="906145">
              <a:lnSpc>
                <a:spcPct val="120000"/>
              </a:lnSpc>
            </a:pPr>
            <a:r>
              <a:rPr lang="en-US" sz="900" dirty="0">
                <a:solidFill>
                  <a:schemeClr val="bg2"/>
                </a:solidFill>
                <a:latin typeface="Source Sans Pro" panose="020B0503030403020204" pitchFamily="34" charset="0"/>
              </a:rPr>
              <a:t>Lorem ipsum dolor sit dolor sit amet.</a:t>
            </a:r>
          </a:p>
        </p:txBody>
      </p:sp>
      <p:sp>
        <p:nvSpPr>
          <p:cNvPr id="12" name="55 Rectángulo"/>
          <p:cNvSpPr/>
          <p:nvPr/>
        </p:nvSpPr>
        <p:spPr>
          <a:xfrm>
            <a:off x="2829640" y="5334528"/>
            <a:ext cx="1232111" cy="645676"/>
          </a:xfrm>
          <a:prstGeom prst="rect">
            <a:avLst/>
          </a:prstGeom>
        </p:spPr>
        <p:txBody>
          <a:bodyPr wrap="square" lIns="90755" tIns="45396" rIns="90755" bIns="45396">
            <a:spAutoFit/>
          </a:bodyPr>
          <a:lstStyle/>
          <a:p>
            <a:pPr algn="ct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Ipsum</a:t>
            </a:r>
          </a:p>
          <a:p>
            <a:pPr algn="ctr" defTabSz="906145">
              <a:lnSpc>
                <a:spcPct val="120000"/>
              </a:lnSpc>
            </a:pPr>
            <a:r>
              <a:rPr lang="en-US" sz="900" dirty="0">
                <a:solidFill>
                  <a:schemeClr val="bg2"/>
                </a:solidFill>
                <a:latin typeface="Source Sans Pro" panose="020B0503030403020204" pitchFamily="34" charset="0"/>
              </a:rPr>
              <a:t>Lorem ipsum dolor sit dolor sit amet.</a:t>
            </a:r>
          </a:p>
        </p:txBody>
      </p:sp>
      <p:sp>
        <p:nvSpPr>
          <p:cNvPr id="13" name="56 Rectángulo"/>
          <p:cNvSpPr/>
          <p:nvPr/>
        </p:nvSpPr>
        <p:spPr>
          <a:xfrm>
            <a:off x="4546164" y="5334528"/>
            <a:ext cx="1232111" cy="645676"/>
          </a:xfrm>
          <a:prstGeom prst="rect">
            <a:avLst/>
          </a:prstGeom>
        </p:spPr>
        <p:txBody>
          <a:bodyPr wrap="square" lIns="90755" tIns="45396" rIns="90755" bIns="45396">
            <a:spAutoFit/>
          </a:bodyPr>
          <a:lstStyle/>
          <a:p>
            <a:pPr algn="ct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Dolor</a:t>
            </a:r>
          </a:p>
          <a:p>
            <a:pPr algn="ctr" defTabSz="906145">
              <a:lnSpc>
                <a:spcPct val="120000"/>
              </a:lnSpc>
            </a:pPr>
            <a:r>
              <a:rPr lang="en-US" sz="900" dirty="0">
                <a:solidFill>
                  <a:schemeClr val="bg2"/>
                </a:solidFill>
                <a:latin typeface="Source Sans Pro" panose="020B0503030403020204" pitchFamily="34" charset="0"/>
              </a:rPr>
              <a:t>Lorem ipsum dolor sit dolor sit amet.</a:t>
            </a:r>
          </a:p>
        </p:txBody>
      </p:sp>
      <p:sp>
        <p:nvSpPr>
          <p:cNvPr id="14" name="57 Rectángulo"/>
          <p:cNvSpPr/>
          <p:nvPr/>
        </p:nvSpPr>
        <p:spPr>
          <a:xfrm>
            <a:off x="6262686" y="5334528"/>
            <a:ext cx="1232111" cy="645676"/>
          </a:xfrm>
          <a:prstGeom prst="rect">
            <a:avLst/>
          </a:prstGeom>
        </p:spPr>
        <p:txBody>
          <a:bodyPr wrap="square" lIns="90755" tIns="45396" rIns="90755" bIns="45396">
            <a:spAutoFit/>
          </a:bodyPr>
          <a:lstStyle/>
          <a:p>
            <a:pPr algn="ct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Amet</a:t>
            </a:r>
          </a:p>
          <a:p>
            <a:pPr algn="ctr" defTabSz="906145">
              <a:lnSpc>
                <a:spcPct val="120000"/>
              </a:lnSpc>
            </a:pPr>
            <a:r>
              <a:rPr lang="en-US" sz="900" dirty="0">
                <a:solidFill>
                  <a:schemeClr val="bg2"/>
                </a:solidFill>
                <a:latin typeface="Source Sans Pro" panose="020B0503030403020204" pitchFamily="34" charset="0"/>
              </a:rPr>
              <a:t>Lorem ipsum dolor sit dolor sit amet.</a:t>
            </a:r>
          </a:p>
        </p:txBody>
      </p:sp>
      <p:sp>
        <p:nvSpPr>
          <p:cNvPr id="15" name="58 Rectángulo"/>
          <p:cNvSpPr/>
          <p:nvPr/>
        </p:nvSpPr>
        <p:spPr>
          <a:xfrm>
            <a:off x="7979209" y="5334528"/>
            <a:ext cx="1232111" cy="645676"/>
          </a:xfrm>
          <a:prstGeom prst="rect">
            <a:avLst/>
          </a:prstGeom>
        </p:spPr>
        <p:txBody>
          <a:bodyPr wrap="square" lIns="90755" tIns="45396" rIns="90755" bIns="45396">
            <a:spAutoFit/>
          </a:bodyPr>
          <a:lstStyle/>
          <a:p>
            <a:pPr algn="ct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Penatibus</a:t>
            </a:r>
          </a:p>
          <a:p>
            <a:pPr algn="ctr" defTabSz="906145">
              <a:lnSpc>
                <a:spcPct val="120000"/>
              </a:lnSpc>
            </a:pPr>
            <a:r>
              <a:rPr lang="en-US" sz="900" dirty="0">
                <a:solidFill>
                  <a:schemeClr val="bg2"/>
                </a:solidFill>
                <a:latin typeface="Source Sans Pro" panose="020B0503030403020204" pitchFamily="34" charset="0"/>
              </a:rPr>
              <a:t>Lorem ipsum dolor sit dolor sit amet.</a:t>
            </a:r>
          </a:p>
        </p:txBody>
      </p:sp>
      <p:sp>
        <p:nvSpPr>
          <p:cNvPr id="16" name="59 Rectángulo"/>
          <p:cNvSpPr/>
          <p:nvPr/>
        </p:nvSpPr>
        <p:spPr>
          <a:xfrm>
            <a:off x="9695733" y="5334528"/>
            <a:ext cx="1232111" cy="645676"/>
          </a:xfrm>
          <a:prstGeom prst="rect">
            <a:avLst/>
          </a:prstGeom>
        </p:spPr>
        <p:txBody>
          <a:bodyPr wrap="square" lIns="90755" tIns="45396" rIns="90755" bIns="45396">
            <a:spAutoFit/>
          </a:bodyPr>
          <a:lstStyle/>
          <a:p>
            <a:pPr algn="ct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Penatibus</a:t>
            </a:r>
          </a:p>
          <a:p>
            <a:pPr algn="ctr" defTabSz="906145">
              <a:lnSpc>
                <a:spcPct val="120000"/>
              </a:lnSpc>
            </a:pPr>
            <a:r>
              <a:rPr lang="en-US" sz="900" dirty="0">
                <a:solidFill>
                  <a:schemeClr val="bg2"/>
                </a:solidFill>
                <a:latin typeface="Source Sans Pro" panose="020B0503030403020204" pitchFamily="34" charset="0"/>
              </a:rPr>
              <a:t>Lorem ipsum dolor sit amet.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randombar(horizontal)">
                                      <p:cBhvr>
                                        <p:cTn id="51" dur="500"/>
                                        <p:tgtEl>
                                          <p:spTgt spid="4">
                                            <p:graphicEl>
                                              <a:chart seriesIdx="-3" categoryIdx="-3" bldStep="gridLegend"/>
                                            </p:graphicEl>
                                          </p:spTgt>
                                        </p:tgtEl>
                                      </p:cBhvr>
                                    </p:animEffect>
                                  </p:childTnLst>
                                </p:cTn>
                              </p:par>
                            </p:childTnLst>
                          </p:cTn>
                        </p:par>
                        <p:par>
                          <p:cTn id="52" fill="hold">
                            <p:stCondLst>
                              <p:cond delay="1500"/>
                            </p:stCondLst>
                            <p:childTnLst>
                              <p:par>
                                <p:cTn id="53" presetID="14" presetClass="entr" presetSubtype="10" fill="hold" grpId="0" nodeType="afterEffect">
                                  <p:stCondLst>
                                    <p:cond delay="0"/>
                                  </p:stCondLst>
                                  <p:childTnLst>
                                    <p:set>
                                      <p:cBhvr>
                                        <p:cTn id="54"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randombar(horizontal)">
                                      <p:cBhvr>
                                        <p:cTn id="55" dur="500"/>
                                        <p:tgtEl>
                                          <p:spTgt spid="4">
                                            <p:graphicEl>
                                              <a:chart seriesIdx="0" categoryIdx="0" bldStep="ptInCategory"/>
                                            </p:graphicEl>
                                          </p:spTgt>
                                        </p:tgtEl>
                                      </p:cBhvr>
                                    </p:animEffect>
                                  </p:childTnLst>
                                </p:cTn>
                              </p:par>
                            </p:childTnLst>
                          </p:cTn>
                        </p:par>
                        <p:par>
                          <p:cTn id="56" fill="hold">
                            <p:stCondLst>
                              <p:cond delay="2000"/>
                            </p:stCondLst>
                            <p:childTnLst>
                              <p:par>
                                <p:cTn id="57" presetID="14" presetClass="entr" presetSubtype="10" fill="hold" grpId="0" nodeType="afterEffect">
                                  <p:stCondLst>
                                    <p:cond delay="0"/>
                                  </p:stCondLst>
                                  <p:childTnLst>
                                    <p:set>
                                      <p:cBhvr>
                                        <p:cTn id="58"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randombar(horizontal)">
                                      <p:cBhvr>
                                        <p:cTn id="59" dur="500"/>
                                        <p:tgtEl>
                                          <p:spTgt spid="4">
                                            <p:graphicEl>
                                              <a:chart seriesIdx="0" categoryIdx="1" bldStep="ptInCategory"/>
                                            </p:graphicEl>
                                          </p:spTgt>
                                        </p:tgtEl>
                                      </p:cBhvr>
                                    </p:animEffect>
                                  </p:childTnLst>
                                </p:cTn>
                              </p:par>
                            </p:childTnLst>
                          </p:cTn>
                        </p:par>
                        <p:par>
                          <p:cTn id="60" fill="hold">
                            <p:stCondLst>
                              <p:cond delay="2500"/>
                            </p:stCondLst>
                            <p:childTnLst>
                              <p:par>
                                <p:cTn id="61" presetID="14" presetClass="entr" presetSubtype="10" fill="hold" grpId="0" nodeType="afterEffect">
                                  <p:stCondLst>
                                    <p:cond delay="0"/>
                                  </p:stCondLst>
                                  <p:childTnLst>
                                    <p:set>
                                      <p:cBhvr>
                                        <p:cTn id="62"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randombar(horizontal)">
                                      <p:cBhvr>
                                        <p:cTn id="63" dur="500"/>
                                        <p:tgtEl>
                                          <p:spTgt spid="4">
                                            <p:graphicEl>
                                              <a:chart seriesIdx="0" categoryIdx="2" bldStep="ptInCategory"/>
                                            </p:graphicEl>
                                          </p:spTgt>
                                        </p:tgtEl>
                                      </p:cBhvr>
                                    </p:animEffect>
                                  </p:childTnLst>
                                </p:cTn>
                              </p:par>
                            </p:childTnLst>
                          </p:cTn>
                        </p:par>
                        <p:par>
                          <p:cTn id="64" fill="hold">
                            <p:stCondLst>
                              <p:cond delay="3000"/>
                            </p:stCondLst>
                            <p:childTnLst>
                              <p:par>
                                <p:cTn id="65" presetID="14" presetClass="entr" presetSubtype="10" fill="hold" grpId="0" nodeType="afterEffect">
                                  <p:stCondLst>
                                    <p:cond delay="0"/>
                                  </p:stCondLst>
                                  <p:childTnLst>
                                    <p:set>
                                      <p:cBhvr>
                                        <p:cTn id="66" dur="1" fill="hold">
                                          <p:stCondLst>
                                            <p:cond delay="0"/>
                                          </p:stCondLst>
                                        </p:cTn>
                                        <p:tgtEl>
                                          <p:spTgt spid="4">
                                            <p:graphicEl>
                                              <a:chart seriesIdx="0" categoryIdx="3" bldStep="ptInCategory"/>
                                            </p:graphicEl>
                                          </p:spTgt>
                                        </p:tgtEl>
                                        <p:attrNameLst>
                                          <p:attrName>style.visibility</p:attrName>
                                        </p:attrNameLst>
                                      </p:cBhvr>
                                      <p:to>
                                        <p:strVal val="visible"/>
                                      </p:to>
                                    </p:set>
                                    <p:animEffect transition="in" filter="randombar(horizontal)">
                                      <p:cBhvr>
                                        <p:cTn id="67" dur="500"/>
                                        <p:tgtEl>
                                          <p:spTgt spid="4">
                                            <p:graphicEl>
                                              <a:chart seriesIdx="0" categoryIdx="3" bldStep="ptInCategory"/>
                                            </p:graphicEl>
                                          </p:spTgt>
                                        </p:tgtEl>
                                      </p:cBhvr>
                                    </p:animEffect>
                                  </p:childTnLst>
                                </p:cTn>
                              </p:par>
                            </p:childTnLst>
                          </p:cTn>
                        </p:par>
                        <p:par>
                          <p:cTn id="68" fill="hold">
                            <p:stCondLst>
                              <p:cond delay="3500"/>
                            </p:stCondLst>
                            <p:childTnLst>
                              <p:par>
                                <p:cTn id="69" presetID="14" presetClass="entr" presetSubtype="10" fill="hold" grpId="0" nodeType="afterEffect">
                                  <p:stCondLst>
                                    <p:cond delay="0"/>
                                  </p:stCondLst>
                                  <p:childTnLst>
                                    <p:set>
                                      <p:cBhvr>
                                        <p:cTn id="70" dur="1" fill="hold">
                                          <p:stCondLst>
                                            <p:cond delay="0"/>
                                          </p:stCondLst>
                                        </p:cTn>
                                        <p:tgtEl>
                                          <p:spTgt spid="4">
                                            <p:graphicEl>
                                              <a:chart seriesIdx="0" categoryIdx="4" bldStep="ptInCategory"/>
                                            </p:graphicEl>
                                          </p:spTgt>
                                        </p:tgtEl>
                                        <p:attrNameLst>
                                          <p:attrName>style.visibility</p:attrName>
                                        </p:attrNameLst>
                                      </p:cBhvr>
                                      <p:to>
                                        <p:strVal val="visible"/>
                                      </p:to>
                                    </p:set>
                                    <p:animEffect transition="in" filter="randombar(horizontal)">
                                      <p:cBhvr>
                                        <p:cTn id="71" dur="500"/>
                                        <p:tgtEl>
                                          <p:spTgt spid="4">
                                            <p:graphicEl>
                                              <a:chart seriesIdx="0" categoryIdx="4" bldStep="ptInCategory"/>
                                            </p:graphicEl>
                                          </p:spTgt>
                                        </p:tgtEl>
                                      </p:cBhvr>
                                    </p:animEffect>
                                  </p:childTnLst>
                                </p:cTn>
                              </p:par>
                            </p:childTnLst>
                          </p:cTn>
                        </p:par>
                        <p:par>
                          <p:cTn id="72" fill="hold">
                            <p:stCondLst>
                              <p:cond delay="4000"/>
                            </p:stCondLst>
                            <p:childTnLst>
                              <p:par>
                                <p:cTn id="73" presetID="14" presetClass="entr" presetSubtype="10" fill="hold" grpId="0" nodeType="afterEffect">
                                  <p:stCondLst>
                                    <p:cond delay="0"/>
                                  </p:stCondLst>
                                  <p:childTnLst>
                                    <p:set>
                                      <p:cBhvr>
                                        <p:cTn id="74" dur="1" fill="hold">
                                          <p:stCondLst>
                                            <p:cond delay="0"/>
                                          </p:stCondLst>
                                        </p:cTn>
                                        <p:tgtEl>
                                          <p:spTgt spid="4">
                                            <p:graphicEl>
                                              <a:chart seriesIdx="0" categoryIdx="5" bldStep="ptInCategory"/>
                                            </p:graphicEl>
                                          </p:spTgt>
                                        </p:tgtEl>
                                        <p:attrNameLst>
                                          <p:attrName>style.visibility</p:attrName>
                                        </p:attrNameLst>
                                      </p:cBhvr>
                                      <p:to>
                                        <p:strVal val="visible"/>
                                      </p:to>
                                    </p:set>
                                    <p:animEffect transition="in" filter="randombar(horizontal)">
                                      <p:cBhvr>
                                        <p:cTn id="75" dur="500"/>
                                        <p:tgtEl>
                                          <p:spTgt spid="4">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a:t>Area</a:t>
            </a:r>
            <a:r>
              <a:rPr lang="es-MX" dirty="0"/>
              <a:t>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31" name="30 Marcador de número de diapositiva"/>
          <p:cNvSpPr>
            <a:spLocks noGrp="1"/>
          </p:cNvSpPr>
          <p:nvPr>
            <p:ph type="sldNum" sz="quarter" idx="12"/>
          </p:nvPr>
        </p:nvSpPr>
        <p:spPr/>
        <p:txBody>
          <a:bodyPr/>
          <a:lstStyle/>
          <a:p>
            <a:fld id="{FF439014-E629-42E3-A58B-61A0F1C8CFFE}" type="slidenum">
              <a:rPr lang="es-SV" smtClean="0"/>
              <a:t>32</a:t>
            </a:fld>
            <a:endParaRPr lang="es-SV"/>
          </a:p>
        </p:txBody>
      </p:sp>
      <p:sp>
        <p:nvSpPr>
          <p:cNvPr id="30" name="29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4" name="Documento 7"/>
          <p:cNvSpPr>
            <a:spLocks noChangeAspect="1"/>
          </p:cNvSpPr>
          <p:nvPr/>
        </p:nvSpPr>
        <p:spPr bwMode="auto">
          <a:xfrm rot="10800000" flipH="1">
            <a:off x="1280912" y="2743697"/>
            <a:ext cx="7352512" cy="241432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35690"/>
              <a:gd name="connsiteX1-1981" fmla="*/ 21600 w 21600"/>
              <a:gd name="connsiteY1-1982" fmla="*/ 0 h 35690"/>
              <a:gd name="connsiteX2-1983" fmla="*/ 19449 w 21600"/>
              <a:gd name="connsiteY2-1984" fmla="*/ 12977 h 35690"/>
              <a:gd name="connsiteX3-1985" fmla="*/ 17978 w 21600"/>
              <a:gd name="connsiteY3-1986" fmla="*/ 10324 h 35690"/>
              <a:gd name="connsiteX4-1987" fmla="*/ 15952 w 21600"/>
              <a:gd name="connsiteY4-1988" fmla="*/ 23679 h 35690"/>
              <a:gd name="connsiteX5-1989" fmla="*/ 13726 w 21600"/>
              <a:gd name="connsiteY5-1990" fmla="*/ 9407 h 35690"/>
              <a:gd name="connsiteX6-1991" fmla="*/ 11344 w 21600"/>
              <a:gd name="connsiteY6-1992" fmla="*/ 22182 h 35690"/>
              <a:gd name="connsiteX7-1993" fmla="*/ 9078 w 21600"/>
              <a:gd name="connsiteY7-1994" fmla="*/ 9184 h 35690"/>
              <a:gd name="connsiteX8-1995" fmla="*/ 6337 w 21600"/>
              <a:gd name="connsiteY8-1996" fmla="*/ 35690 h 35690"/>
              <a:gd name="connsiteX9-1997" fmla="*/ 3687 w 21600"/>
              <a:gd name="connsiteY9-1998" fmla="*/ 10140 h 35690"/>
              <a:gd name="connsiteX10-1999" fmla="*/ 1752 w 21600"/>
              <a:gd name="connsiteY10-2000" fmla="*/ 20110 h 35690"/>
              <a:gd name="connsiteX11-2001" fmla="*/ 0 w 21600"/>
              <a:gd name="connsiteY11-2002" fmla="*/ 0 h 35690"/>
              <a:gd name="connsiteX0-2003" fmla="*/ 0 w 21600"/>
              <a:gd name="connsiteY0-2004" fmla="*/ 0 h 35690"/>
              <a:gd name="connsiteX1-2005" fmla="*/ 21600 w 21600"/>
              <a:gd name="connsiteY1-2006" fmla="*/ 0 h 35690"/>
              <a:gd name="connsiteX2-2007" fmla="*/ 19449 w 21600"/>
              <a:gd name="connsiteY2-2008" fmla="*/ 12977 h 35690"/>
              <a:gd name="connsiteX3-2009" fmla="*/ 17978 w 21600"/>
              <a:gd name="connsiteY3-2010" fmla="*/ 10324 h 35690"/>
              <a:gd name="connsiteX4-2011" fmla="*/ 15952 w 21600"/>
              <a:gd name="connsiteY4-2012" fmla="*/ 23679 h 35690"/>
              <a:gd name="connsiteX5-2013" fmla="*/ 13726 w 21600"/>
              <a:gd name="connsiteY5-2014" fmla="*/ 9407 h 35690"/>
              <a:gd name="connsiteX6-2015" fmla="*/ 11344 w 21600"/>
              <a:gd name="connsiteY6-2016" fmla="*/ 22182 h 35690"/>
              <a:gd name="connsiteX7-2017" fmla="*/ 9078 w 21600"/>
              <a:gd name="connsiteY7-2018" fmla="*/ 9184 h 35690"/>
              <a:gd name="connsiteX8-2019" fmla="*/ 6337 w 21600"/>
              <a:gd name="connsiteY8-2020" fmla="*/ 35690 h 35690"/>
              <a:gd name="connsiteX9-2021" fmla="*/ 3687 w 21600"/>
              <a:gd name="connsiteY9-2022" fmla="*/ 10140 h 35690"/>
              <a:gd name="connsiteX10-2023" fmla="*/ 1752 w 21600"/>
              <a:gd name="connsiteY10-2024" fmla="*/ 20110 h 35690"/>
              <a:gd name="connsiteX11-2025" fmla="*/ 0 w 21600"/>
              <a:gd name="connsiteY11-2026" fmla="*/ 0 h 35690"/>
              <a:gd name="connsiteX0-2027" fmla="*/ 0 w 21600"/>
              <a:gd name="connsiteY0-2028" fmla="*/ 0 h 35690"/>
              <a:gd name="connsiteX1-2029" fmla="*/ 21600 w 21600"/>
              <a:gd name="connsiteY1-2030" fmla="*/ 0 h 35690"/>
              <a:gd name="connsiteX2-2031" fmla="*/ 19449 w 21600"/>
              <a:gd name="connsiteY2-2032" fmla="*/ 12977 h 35690"/>
              <a:gd name="connsiteX3-2033" fmla="*/ 17978 w 21600"/>
              <a:gd name="connsiteY3-2034" fmla="*/ 10324 h 35690"/>
              <a:gd name="connsiteX4-2035" fmla="*/ 15952 w 21600"/>
              <a:gd name="connsiteY4-2036" fmla="*/ 23679 h 35690"/>
              <a:gd name="connsiteX5-2037" fmla="*/ 13726 w 21600"/>
              <a:gd name="connsiteY5-2038" fmla="*/ 9407 h 35690"/>
              <a:gd name="connsiteX6-2039" fmla="*/ 11344 w 21600"/>
              <a:gd name="connsiteY6-2040" fmla="*/ 22182 h 35690"/>
              <a:gd name="connsiteX7-2041" fmla="*/ 9078 w 21600"/>
              <a:gd name="connsiteY7-2042" fmla="*/ 9184 h 35690"/>
              <a:gd name="connsiteX8-2043" fmla="*/ 6337 w 21600"/>
              <a:gd name="connsiteY8-2044" fmla="*/ 35690 h 35690"/>
              <a:gd name="connsiteX9-2045" fmla="*/ 3687 w 21600"/>
              <a:gd name="connsiteY9-2046" fmla="*/ 10140 h 35690"/>
              <a:gd name="connsiteX10-2047" fmla="*/ 1752 w 21600"/>
              <a:gd name="connsiteY10-2048" fmla="*/ 20110 h 35690"/>
              <a:gd name="connsiteX11-2049" fmla="*/ 0 w 21600"/>
              <a:gd name="connsiteY11-2050" fmla="*/ 0 h 35690"/>
              <a:gd name="connsiteX0-2051" fmla="*/ 0 w 21600"/>
              <a:gd name="connsiteY0-2052" fmla="*/ 0 h 35690"/>
              <a:gd name="connsiteX1-2053" fmla="*/ 21600 w 21600"/>
              <a:gd name="connsiteY1-2054" fmla="*/ 0 h 35690"/>
              <a:gd name="connsiteX2-2055" fmla="*/ 19449 w 21600"/>
              <a:gd name="connsiteY2-2056" fmla="*/ 12977 h 35690"/>
              <a:gd name="connsiteX3-2057" fmla="*/ 17978 w 21600"/>
              <a:gd name="connsiteY3-2058" fmla="*/ 10324 h 35690"/>
              <a:gd name="connsiteX4-2059" fmla="*/ 15952 w 21600"/>
              <a:gd name="connsiteY4-2060" fmla="*/ 23679 h 35690"/>
              <a:gd name="connsiteX5-2061" fmla="*/ 13726 w 21600"/>
              <a:gd name="connsiteY5-2062" fmla="*/ 9407 h 35690"/>
              <a:gd name="connsiteX6-2063" fmla="*/ 11344 w 21600"/>
              <a:gd name="connsiteY6-2064" fmla="*/ 22182 h 35690"/>
              <a:gd name="connsiteX7-2065" fmla="*/ 9078 w 21600"/>
              <a:gd name="connsiteY7-2066" fmla="*/ 9184 h 35690"/>
              <a:gd name="connsiteX8-2067" fmla="*/ 6337 w 21600"/>
              <a:gd name="connsiteY8-2068" fmla="*/ 35690 h 35690"/>
              <a:gd name="connsiteX9-2069" fmla="*/ 3687 w 21600"/>
              <a:gd name="connsiteY9-2070" fmla="*/ 10140 h 35690"/>
              <a:gd name="connsiteX10-2071" fmla="*/ 1752 w 21600"/>
              <a:gd name="connsiteY10-2072" fmla="*/ 20110 h 35690"/>
              <a:gd name="connsiteX11-2073" fmla="*/ 0 w 21600"/>
              <a:gd name="connsiteY11-2074" fmla="*/ 0 h 35690"/>
              <a:gd name="connsiteX0-2075" fmla="*/ 0 w 21600"/>
              <a:gd name="connsiteY0-2076" fmla="*/ 0 h 35690"/>
              <a:gd name="connsiteX1-2077" fmla="*/ 21600 w 21600"/>
              <a:gd name="connsiteY1-2078" fmla="*/ 0 h 35690"/>
              <a:gd name="connsiteX2-2079" fmla="*/ 19449 w 21600"/>
              <a:gd name="connsiteY2-2080" fmla="*/ 12977 h 35690"/>
              <a:gd name="connsiteX3-2081" fmla="*/ 17978 w 21600"/>
              <a:gd name="connsiteY3-2082" fmla="*/ 10324 h 35690"/>
              <a:gd name="connsiteX4-2083" fmla="*/ 15952 w 21600"/>
              <a:gd name="connsiteY4-2084" fmla="*/ 23679 h 35690"/>
              <a:gd name="connsiteX5-2085" fmla="*/ 13726 w 21600"/>
              <a:gd name="connsiteY5-2086" fmla="*/ 9407 h 35690"/>
              <a:gd name="connsiteX6-2087" fmla="*/ 11344 w 21600"/>
              <a:gd name="connsiteY6-2088" fmla="*/ 22182 h 35690"/>
              <a:gd name="connsiteX7-2089" fmla="*/ 9078 w 21600"/>
              <a:gd name="connsiteY7-2090" fmla="*/ 9184 h 35690"/>
              <a:gd name="connsiteX8-2091" fmla="*/ 6337 w 21600"/>
              <a:gd name="connsiteY8-2092" fmla="*/ 35690 h 35690"/>
              <a:gd name="connsiteX9-2093" fmla="*/ 3687 w 21600"/>
              <a:gd name="connsiteY9-2094" fmla="*/ 10140 h 35690"/>
              <a:gd name="connsiteX10-2095" fmla="*/ 1752 w 21600"/>
              <a:gd name="connsiteY10-2096" fmla="*/ 20110 h 35690"/>
              <a:gd name="connsiteX11-2097" fmla="*/ 0 w 21600"/>
              <a:gd name="connsiteY11-2098" fmla="*/ 0 h 35690"/>
              <a:gd name="connsiteX0-2099" fmla="*/ 0 w 21600"/>
              <a:gd name="connsiteY0-2100" fmla="*/ 0 h 35690"/>
              <a:gd name="connsiteX1-2101" fmla="*/ 21600 w 21600"/>
              <a:gd name="connsiteY1-2102" fmla="*/ 0 h 35690"/>
              <a:gd name="connsiteX2-2103" fmla="*/ 19449 w 21600"/>
              <a:gd name="connsiteY2-2104" fmla="*/ 12977 h 35690"/>
              <a:gd name="connsiteX3-2105" fmla="*/ 17816 w 21600"/>
              <a:gd name="connsiteY3-2106" fmla="*/ 5358 h 35690"/>
              <a:gd name="connsiteX4-2107" fmla="*/ 15952 w 21600"/>
              <a:gd name="connsiteY4-2108" fmla="*/ 23679 h 35690"/>
              <a:gd name="connsiteX5-2109" fmla="*/ 13726 w 21600"/>
              <a:gd name="connsiteY5-2110" fmla="*/ 9407 h 35690"/>
              <a:gd name="connsiteX6-2111" fmla="*/ 11344 w 21600"/>
              <a:gd name="connsiteY6-2112" fmla="*/ 22182 h 35690"/>
              <a:gd name="connsiteX7-2113" fmla="*/ 9078 w 21600"/>
              <a:gd name="connsiteY7-2114" fmla="*/ 9184 h 35690"/>
              <a:gd name="connsiteX8-2115" fmla="*/ 6337 w 21600"/>
              <a:gd name="connsiteY8-2116" fmla="*/ 35690 h 35690"/>
              <a:gd name="connsiteX9-2117" fmla="*/ 3687 w 21600"/>
              <a:gd name="connsiteY9-2118" fmla="*/ 10140 h 35690"/>
              <a:gd name="connsiteX10-2119" fmla="*/ 1752 w 21600"/>
              <a:gd name="connsiteY10-2120" fmla="*/ 20110 h 35690"/>
              <a:gd name="connsiteX11-2121" fmla="*/ 0 w 21600"/>
              <a:gd name="connsiteY11-2122" fmla="*/ 0 h 35690"/>
              <a:gd name="connsiteX0-2123" fmla="*/ 0 w 21600"/>
              <a:gd name="connsiteY0-2124" fmla="*/ 0 h 35690"/>
              <a:gd name="connsiteX1-2125" fmla="*/ 21600 w 21600"/>
              <a:gd name="connsiteY1-2126" fmla="*/ 0 h 35690"/>
              <a:gd name="connsiteX2-2127" fmla="*/ 19449 w 21600"/>
              <a:gd name="connsiteY2-2128" fmla="*/ 12977 h 35690"/>
              <a:gd name="connsiteX3-2129" fmla="*/ 17816 w 21600"/>
              <a:gd name="connsiteY3-2130" fmla="*/ 5358 h 35690"/>
              <a:gd name="connsiteX4-2131" fmla="*/ 17752 w 21600"/>
              <a:gd name="connsiteY4-2132" fmla="*/ 20675 h 35690"/>
              <a:gd name="connsiteX5-2133" fmla="*/ 13726 w 21600"/>
              <a:gd name="connsiteY5-2134" fmla="*/ 9407 h 35690"/>
              <a:gd name="connsiteX6-2135" fmla="*/ 11344 w 21600"/>
              <a:gd name="connsiteY6-2136" fmla="*/ 22182 h 35690"/>
              <a:gd name="connsiteX7-2137" fmla="*/ 9078 w 21600"/>
              <a:gd name="connsiteY7-2138" fmla="*/ 9184 h 35690"/>
              <a:gd name="connsiteX8-2139" fmla="*/ 6337 w 21600"/>
              <a:gd name="connsiteY8-2140" fmla="*/ 35690 h 35690"/>
              <a:gd name="connsiteX9-2141" fmla="*/ 3687 w 21600"/>
              <a:gd name="connsiteY9-2142" fmla="*/ 10140 h 35690"/>
              <a:gd name="connsiteX10-2143" fmla="*/ 1752 w 21600"/>
              <a:gd name="connsiteY10-2144" fmla="*/ 20110 h 35690"/>
              <a:gd name="connsiteX11-2145" fmla="*/ 0 w 21600"/>
              <a:gd name="connsiteY11-2146" fmla="*/ 0 h 35690"/>
              <a:gd name="connsiteX0-2147" fmla="*/ 0 w 21600"/>
              <a:gd name="connsiteY0-2148" fmla="*/ 0 h 35690"/>
              <a:gd name="connsiteX1-2149" fmla="*/ 21600 w 21600"/>
              <a:gd name="connsiteY1-2150" fmla="*/ 0 h 35690"/>
              <a:gd name="connsiteX2-2151" fmla="*/ 20012 w 21600"/>
              <a:gd name="connsiteY2-2152" fmla="*/ 11976 h 35690"/>
              <a:gd name="connsiteX3-2153" fmla="*/ 17816 w 21600"/>
              <a:gd name="connsiteY3-2154" fmla="*/ 5358 h 35690"/>
              <a:gd name="connsiteX4-2155" fmla="*/ 17752 w 21600"/>
              <a:gd name="connsiteY4-2156" fmla="*/ 20675 h 35690"/>
              <a:gd name="connsiteX5-2157" fmla="*/ 13726 w 21600"/>
              <a:gd name="connsiteY5-2158" fmla="*/ 9407 h 35690"/>
              <a:gd name="connsiteX6-2159" fmla="*/ 11344 w 21600"/>
              <a:gd name="connsiteY6-2160" fmla="*/ 22182 h 35690"/>
              <a:gd name="connsiteX7-2161" fmla="*/ 9078 w 21600"/>
              <a:gd name="connsiteY7-2162" fmla="*/ 9184 h 35690"/>
              <a:gd name="connsiteX8-2163" fmla="*/ 6337 w 21600"/>
              <a:gd name="connsiteY8-2164" fmla="*/ 35690 h 35690"/>
              <a:gd name="connsiteX9-2165" fmla="*/ 3687 w 21600"/>
              <a:gd name="connsiteY9-2166" fmla="*/ 10140 h 35690"/>
              <a:gd name="connsiteX10-2167" fmla="*/ 1752 w 21600"/>
              <a:gd name="connsiteY10-2168" fmla="*/ 20110 h 35690"/>
              <a:gd name="connsiteX11-2169" fmla="*/ 0 w 21600"/>
              <a:gd name="connsiteY11-2170" fmla="*/ 0 h 35690"/>
              <a:gd name="connsiteX0-2171" fmla="*/ 0 w 21600"/>
              <a:gd name="connsiteY0-2172" fmla="*/ 0 h 35690"/>
              <a:gd name="connsiteX1-2173" fmla="*/ 21600 w 21600"/>
              <a:gd name="connsiteY1-2174" fmla="*/ 0 h 35690"/>
              <a:gd name="connsiteX2-2175" fmla="*/ 20012 w 21600"/>
              <a:gd name="connsiteY2-2176" fmla="*/ 11976 h 35690"/>
              <a:gd name="connsiteX3-2177" fmla="*/ 17816 w 21600"/>
              <a:gd name="connsiteY3-2178" fmla="*/ 5358 h 35690"/>
              <a:gd name="connsiteX4-2179" fmla="*/ 17752 w 21600"/>
              <a:gd name="connsiteY4-2180" fmla="*/ 20675 h 35690"/>
              <a:gd name="connsiteX5-2181" fmla="*/ 13726 w 21600"/>
              <a:gd name="connsiteY5-2182" fmla="*/ 9407 h 35690"/>
              <a:gd name="connsiteX6-2183" fmla="*/ 11344 w 21600"/>
              <a:gd name="connsiteY6-2184" fmla="*/ 22182 h 35690"/>
              <a:gd name="connsiteX7-2185" fmla="*/ 9078 w 21600"/>
              <a:gd name="connsiteY7-2186" fmla="*/ 9184 h 35690"/>
              <a:gd name="connsiteX8-2187" fmla="*/ 6337 w 21600"/>
              <a:gd name="connsiteY8-2188" fmla="*/ 35690 h 35690"/>
              <a:gd name="connsiteX9-2189" fmla="*/ 3687 w 21600"/>
              <a:gd name="connsiteY9-2190" fmla="*/ 10140 h 35690"/>
              <a:gd name="connsiteX10-2191" fmla="*/ 1752 w 21600"/>
              <a:gd name="connsiteY10-2192" fmla="*/ 20110 h 35690"/>
              <a:gd name="connsiteX11-2193" fmla="*/ 0 w 21600"/>
              <a:gd name="connsiteY11-2194" fmla="*/ 0 h 35690"/>
              <a:gd name="connsiteX0-2195" fmla="*/ 0 w 21600"/>
              <a:gd name="connsiteY0-2196" fmla="*/ 0 h 35690"/>
              <a:gd name="connsiteX1-2197" fmla="*/ 21600 w 21600"/>
              <a:gd name="connsiteY1-2198" fmla="*/ 0 h 35690"/>
              <a:gd name="connsiteX2-2199" fmla="*/ 20012 w 21600"/>
              <a:gd name="connsiteY2-2200" fmla="*/ 11976 h 35690"/>
              <a:gd name="connsiteX3-2201" fmla="*/ 17816 w 21600"/>
              <a:gd name="connsiteY3-2202" fmla="*/ 5358 h 35690"/>
              <a:gd name="connsiteX4-2203" fmla="*/ 17752 w 21600"/>
              <a:gd name="connsiteY4-2204" fmla="*/ 20675 h 35690"/>
              <a:gd name="connsiteX5-2205" fmla="*/ 13726 w 21600"/>
              <a:gd name="connsiteY5-2206" fmla="*/ 9407 h 35690"/>
              <a:gd name="connsiteX6-2207" fmla="*/ 11344 w 21600"/>
              <a:gd name="connsiteY6-2208" fmla="*/ 22182 h 35690"/>
              <a:gd name="connsiteX7-2209" fmla="*/ 9078 w 21600"/>
              <a:gd name="connsiteY7-2210" fmla="*/ 9184 h 35690"/>
              <a:gd name="connsiteX8-2211" fmla="*/ 6337 w 21600"/>
              <a:gd name="connsiteY8-2212" fmla="*/ 35690 h 35690"/>
              <a:gd name="connsiteX9-2213" fmla="*/ 3687 w 21600"/>
              <a:gd name="connsiteY9-2214" fmla="*/ 10140 h 35690"/>
              <a:gd name="connsiteX10-2215" fmla="*/ 1752 w 21600"/>
              <a:gd name="connsiteY10-2216" fmla="*/ 20110 h 35690"/>
              <a:gd name="connsiteX11-2217" fmla="*/ 0 w 21600"/>
              <a:gd name="connsiteY11-2218" fmla="*/ 0 h 35690"/>
              <a:gd name="connsiteX0-2219" fmla="*/ 0 w 21600"/>
              <a:gd name="connsiteY0-2220" fmla="*/ 0 h 35690"/>
              <a:gd name="connsiteX1-2221" fmla="*/ 21600 w 21600"/>
              <a:gd name="connsiteY1-2222" fmla="*/ 0 h 35690"/>
              <a:gd name="connsiteX2-2223" fmla="*/ 20012 w 21600"/>
              <a:gd name="connsiteY2-2224" fmla="*/ 11976 h 35690"/>
              <a:gd name="connsiteX3-2225" fmla="*/ 18806 w 21600"/>
              <a:gd name="connsiteY3-2226" fmla="*/ 4657 h 35690"/>
              <a:gd name="connsiteX4-2227" fmla="*/ 17752 w 21600"/>
              <a:gd name="connsiteY4-2228" fmla="*/ 20675 h 35690"/>
              <a:gd name="connsiteX5-2229" fmla="*/ 13726 w 21600"/>
              <a:gd name="connsiteY5-2230" fmla="*/ 9407 h 35690"/>
              <a:gd name="connsiteX6-2231" fmla="*/ 11344 w 21600"/>
              <a:gd name="connsiteY6-2232" fmla="*/ 22182 h 35690"/>
              <a:gd name="connsiteX7-2233" fmla="*/ 9078 w 21600"/>
              <a:gd name="connsiteY7-2234" fmla="*/ 9184 h 35690"/>
              <a:gd name="connsiteX8-2235" fmla="*/ 6337 w 21600"/>
              <a:gd name="connsiteY8-2236" fmla="*/ 35690 h 35690"/>
              <a:gd name="connsiteX9-2237" fmla="*/ 3687 w 21600"/>
              <a:gd name="connsiteY9-2238" fmla="*/ 10140 h 35690"/>
              <a:gd name="connsiteX10-2239" fmla="*/ 1752 w 21600"/>
              <a:gd name="connsiteY10-2240" fmla="*/ 20110 h 35690"/>
              <a:gd name="connsiteX11-2241" fmla="*/ 0 w 21600"/>
              <a:gd name="connsiteY11-2242" fmla="*/ 0 h 35690"/>
              <a:gd name="connsiteX0-2243" fmla="*/ 0 w 21600"/>
              <a:gd name="connsiteY0-2244" fmla="*/ 0 h 35690"/>
              <a:gd name="connsiteX1-2245" fmla="*/ 21600 w 21600"/>
              <a:gd name="connsiteY1-2246" fmla="*/ 0 h 35690"/>
              <a:gd name="connsiteX2-2247" fmla="*/ 20012 w 21600"/>
              <a:gd name="connsiteY2-2248" fmla="*/ 11976 h 35690"/>
              <a:gd name="connsiteX3-2249" fmla="*/ 18806 w 21600"/>
              <a:gd name="connsiteY3-2250" fmla="*/ 4657 h 35690"/>
              <a:gd name="connsiteX4-2251" fmla="*/ 17752 w 21600"/>
              <a:gd name="connsiteY4-2252" fmla="*/ 20675 h 35690"/>
              <a:gd name="connsiteX5-2253" fmla="*/ 13726 w 21600"/>
              <a:gd name="connsiteY5-2254" fmla="*/ 9407 h 35690"/>
              <a:gd name="connsiteX6-2255" fmla="*/ 11344 w 21600"/>
              <a:gd name="connsiteY6-2256" fmla="*/ 22182 h 35690"/>
              <a:gd name="connsiteX7-2257" fmla="*/ 9078 w 21600"/>
              <a:gd name="connsiteY7-2258" fmla="*/ 9184 h 35690"/>
              <a:gd name="connsiteX8-2259" fmla="*/ 6337 w 21600"/>
              <a:gd name="connsiteY8-2260" fmla="*/ 35690 h 35690"/>
              <a:gd name="connsiteX9-2261" fmla="*/ 3687 w 21600"/>
              <a:gd name="connsiteY9-2262" fmla="*/ 10140 h 35690"/>
              <a:gd name="connsiteX10-2263" fmla="*/ 1752 w 21600"/>
              <a:gd name="connsiteY10-2264" fmla="*/ 20110 h 35690"/>
              <a:gd name="connsiteX11-2265" fmla="*/ 0 w 21600"/>
              <a:gd name="connsiteY11-2266" fmla="*/ 0 h 35690"/>
              <a:gd name="connsiteX0-2267" fmla="*/ 0 w 21600"/>
              <a:gd name="connsiteY0-2268" fmla="*/ 0 h 35690"/>
              <a:gd name="connsiteX1-2269" fmla="*/ 21600 w 21600"/>
              <a:gd name="connsiteY1-2270" fmla="*/ 0 h 35690"/>
              <a:gd name="connsiteX2-2271" fmla="*/ 20012 w 21600"/>
              <a:gd name="connsiteY2-2272" fmla="*/ 11976 h 35690"/>
              <a:gd name="connsiteX3-2273" fmla="*/ 18941 w 21600"/>
              <a:gd name="connsiteY3-2274" fmla="*/ 4757 h 35690"/>
              <a:gd name="connsiteX4-2275" fmla="*/ 17752 w 21600"/>
              <a:gd name="connsiteY4-2276" fmla="*/ 20675 h 35690"/>
              <a:gd name="connsiteX5-2277" fmla="*/ 13726 w 21600"/>
              <a:gd name="connsiteY5-2278" fmla="*/ 9407 h 35690"/>
              <a:gd name="connsiteX6-2279" fmla="*/ 11344 w 21600"/>
              <a:gd name="connsiteY6-2280" fmla="*/ 22182 h 35690"/>
              <a:gd name="connsiteX7-2281" fmla="*/ 9078 w 21600"/>
              <a:gd name="connsiteY7-2282" fmla="*/ 9184 h 35690"/>
              <a:gd name="connsiteX8-2283" fmla="*/ 6337 w 21600"/>
              <a:gd name="connsiteY8-2284" fmla="*/ 35690 h 35690"/>
              <a:gd name="connsiteX9-2285" fmla="*/ 3687 w 21600"/>
              <a:gd name="connsiteY9-2286" fmla="*/ 10140 h 35690"/>
              <a:gd name="connsiteX10-2287" fmla="*/ 1752 w 21600"/>
              <a:gd name="connsiteY10-2288" fmla="*/ 20110 h 35690"/>
              <a:gd name="connsiteX11-2289" fmla="*/ 0 w 21600"/>
              <a:gd name="connsiteY11-2290" fmla="*/ 0 h 35690"/>
              <a:gd name="connsiteX0-2291" fmla="*/ 0 w 21600"/>
              <a:gd name="connsiteY0-2292" fmla="*/ 0 h 35690"/>
              <a:gd name="connsiteX1-2293" fmla="*/ 21600 w 21600"/>
              <a:gd name="connsiteY1-2294" fmla="*/ 0 h 35690"/>
              <a:gd name="connsiteX2-2295" fmla="*/ 20012 w 21600"/>
              <a:gd name="connsiteY2-2296" fmla="*/ 11976 h 35690"/>
              <a:gd name="connsiteX3-2297" fmla="*/ 18941 w 21600"/>
              <a:gd name="connsiteY3-2298" fmla="*/ 4757 h 35690"/>
              <a:gd name="connsiteX4-2299" fmla="*/ 17662 w 21600"/>
              <a:gd name="connsiteY4-2300" fmla="*/ 25881 h 35690"/>
              <a:gd name="connsiteX5-2301" fmla="*/ 13726 w 21600"/>
              <a:gd name="connsiteY5-2302" fmla="*/ 9407 h 35690"/>
              <a:gd name="connsiteX6-2303" fmla="*/ 11344 w 21600"/>
              <a:gd name="connsiteY6-2304" fmla="*/ 22182 h 35690"/>
              <a:gd name="connsiteX7-2305" fmla="*/ 9078 w 21600"/>
              <a:gd name="connsiteY7-2306" fmla="*/ 9184 h 35690"/>
              <a:gd name="connsiteX8-2307" fmla="*/ 6337 w 21600"/>
              <a:gd name="connsiteY8-2308" fmla="*/ 35690 h 35690"/>
              <a:gd name="connsiteX9-2309" fmla="*/ 3687 w 21600"/>
              <a:gd name="connsiteY9-2310" fmla="*/ 10140 h 35690"/>
              <a:gd name="connsiteX10-2311" fmla="*/ 1752 w 21600"/>
              <a:gd name="connsiteY10-2312" fmla="*/ 20110 h 35690"/>
              <a:gd name="connsiteX11-2313" fmla="*/ 0 w 21600"/>
              <a:gd name="connsiteY11-2314" fmla="*/ 0 h 35690"/>
              <a:gd name="connsiteX0-2315" fmla="*/ 0 w 21600"/>
              <a:gd name="connsiteY0-2316" fmla="*/ 0 h 35690"/>
              <a:gd name="connsiteX1-2317" fmla="*/ 21600 w 21600"/>
              <a:gd name="connsiteY1-2318" fmla="*/ 0 h 35690"/>
              <a:gd name="connsiteX2-2319" fmla="*/ 20012 w 21600"/>
              <a:gd name="connsiteY2-2320" fmla="*/ 11976 h 35690"/>
              <a:gd name="connsiteX3-2321" fmla="*/ 18941 w 21600"/>
              <a:gd name="connsiteY3-2322" fmla="*/ 4757 h 35690"/>
              <a:gd name="connsiteX4-2323" fmla="*/ 17662 w 21600"/>
              <a:gd name="connsiteY4-2324" fmla="*/ 25881 h 35690"/>
              <a:gd name="connsiteX5-2325" fmla="*/ 13726 w 21600"/>
              <a:gd name="connsiteY5-2326" fmla="*/ 9407 h 35690"/>
              <a:gd name="connsiteX6-2327" fmla="*/ 11344 w 21600"/>
              <a:gd name="connsiteY6-2328" fmla="*/ 22182 h 35690"/>
              <a:gd name="connsiteX7-2329" fmla="*/ 9078 w 21600"/>
              <a:gd name="connsiteY7-2330" fmla="*/ 9184 h 35690"/>
              <a:gd name="connsiteX8-2331" fmla="*/ 6337 w 21600"/>
              <a:gd name="connsiteY8-2332" fmla="*/ 35690 h 35690"/>
              <a:gd name="connsiteX9-2333" fmla="*/ 3687 w 21600"/>
              <a:gd name="connsiteY9-2334" fmla="*/ 10140 h 35690"/>
              <a:gd name="connsiteX10-2335" fmla="*/ 1752 w 21600"/>
              <a:gd name="connsiteY10-2336" fmla="*/ 20110 h 35690"/>
              <a:gd name="connsiteX11-2337" fmla="*/ 0 w 21600"/>
              <a:gd name="connsiteY11-2338" fmla="*/ 0 h 35690"/>
              <a:gd name="connsiteX0-2339" fmla="*/ 0 w 21600"/>
              <a:gd name="connsiteY0-2340" fmla="*/ 0 h 35690"/>
              <a:gd name="connsiteX1-2341" fmla="*/ 21600 w 21600"/>
              <a:gd name="connsiteY1-2342" fmla="*/ 0 h 35690"/>
              <a:gd name="connsiteX2-2343" fmla="*/ 20012 w 21600"/>
              <a:gd name="connsiteY2-2344" fmla="*/ 11976 h 35690"/>
              <a:gd name="connsiteX3-2345" fmla="*/ 18941 w 21600"/>
              <a:gd name="connsiteY3-2346" fmla="*/ 4757 h 35690"/>
              <a:gd name="connsiteX4-2347" fmla="*/ 17662 w 21600"/>
              <a:gd name="connsiteY4-2348" fmla="*/ 25881 h 35690"/>
              <a:gd name="connsiteX5-2349" fmla="*/ 15661 w 21600"/>
              <a:gd name="connsiteY5-2350" fmla="*/ 5502 h 35690"/>
              <a:gd name="connsiteX6-2351" fmla="*/ 11344 w 21600"/>
              <a:gd name="connsiteY6-2352" fmla="*/ 22182 h 35690"/>
              <a:gd name="connsiteX7-2353" fmla="*/ 9078 w 21600"/>
              <a:gd name="connsiteY7-2354" fmla="*/ 9184 h 35690"/>
              <a:gd name="connsiteX8-2355" fmla="*/ 6337 w 21600"/>
              <a:gd name="connsiteY8-2356" fmla="*/ 35690 h 35690"/>
              <a:gd name="connsiteX9-2357" fmla="*/ 3687 w 21600"/>
              <a:gd name="connsiteY9-2358" fmla="*/ 10140 h 35690"/>
              <a:gd name="connsiteX10-2359" fmla="*/ 1752 w 21600"/>
              <a:gd name="connsiteY10-2360" fmla="*/ 20110 h 35690"/>
              <a:gd name="connsiteX11-2361" fmla="*/ 0 w 21600"/>
              <a:gd name="connsiteY11-2362" fmla="*/ 0 h 35690"/>
              <a:gd name="connsiteX0-2363" fmla="*/ 0 w 21600"/>
              <a:gd name="connsiteY0-2364" fmla="*/ 0 h 35690"/>
              <a:gd name="connsiteX1-2365" fmla="*/ 21600 w 21600"/>
              <a:gd name="connsiteY1-2366" fmla="*/ 0 h 35690"/>
              <a:gd name="connsiteX2-2367" fmla="*/ 20012 w 21600"/>
              <a:gd name="connsiteY2-2368" fmla="*/ 11976 h 35690"/>
              <a:gd name="connsiteX3-2369" fmla="*/ 18941 w 21600"/>
              <a:gd name="connsiteY3-2370" fmla="*/ 4757 h 35690"/>
              <a:gd name="connsiteX4-2371" fmla="*/ 17662 w 21600"/>
              <a:gd name="connsiteY4-2372" fmla="*/ 25881 h 35690"/>
              <a:gd name="connsiteX5-2373" fmla="*/ 15661 w 21600"/>
              <a:gd name="connsiteY5-2374" fmla="*/ 5502 h 35690"/>
              <a:gd name="connsiteX6-2375" fmla="*/ 13459 w 21600"/>
              <a:gd name="connsiteY6-2376" fmla="*/ 26087 h 35690"/>
              <a:gd name="connsiteX7-2377" fmla="*/ 9078 w 21600"/>
              <a:gd name="connsiteY7-2378" fmla="*/ 9184 h 35690"/>
              <a:gd name="connsiteX8-2379" fmla="*/ 6337 w 21600"/>
              <a:gd name="connsiteY8-2380" fmla="*/ 35690 h 35690"/>
              <a:gd name="connsiteX9-2381" fmla="*/ 3687 w 21600"/>
              <a:gd name="connsiteY9-2382" fmla="*/ 10140 h 35690"/>
              <a:gd name="connsiteX10-2383" fmla="*/ 1752 w 21600"/>
              <a:gd name="connsiteY10-2384" fmla="*/ 20110 h 35690"/>
              <a:gd name="connsiteX11-2385" fmla="*/ 0 w 21600"/>
              <a:gd name="connsiteY11-2386" fmla="*/ 0 h 35690"/>
              <a:gd name="connsiteX0-2387" fmla="*/ 0 w 21600"/>
              <a:gd name="connsiteY0-2388" fmla="*/ 0 h 36800"/>
              <a:gd name="connsiteX1-2389" fmla="*/ 21600 w 21600"/>
              <a:gd name="connsiteY1-2390" fmla="*/ 0 h 36800"/>
              <a:gd name="connsiteX2-2391" fmla="*/ 20012 w 21600"/>
              <a:gd name="connsiteY2-2392" fmla="*/ 11976 h 36800"/>
              <a:gd name="connsiteX3-2393" fmla="*/ 18941 w 21600"/>
              <a:gd name="connsiteY3-2394" fmla="*/ 4757 h 36800"/>
              <a:gd name="connsiteX4-2395" fmla="*/ 17662 w 21600"/>
              <a:gd name="connsiteY4-2396" fmla="*/ 25881 h 36800"/>
              <a:gd name="connsiteX5-2397" fmla="*/ 15661 w 21600"/>
              <a:gd name="connsiteY5-2398" fmla="*/ 5502 h 36800"/>
              <a:gd name="connsiteX6-2399" fmla="*/ 13459 w 21600"/>
              <a:gd name="connsiteY6-2400" fmla="*/ 36800 h 36800"/>
              <a:gd name="connsiteX7-2401" fmla="*/ 9078 w 21600"/>
              <a:gd name="connsiteY7-2402" fmla="*/ 9184 h 36800"/>
              <a:gd name="connsiteX8-2403" fmla="*/ 6337 w 21600"/>
              <a:gd name="connsiteY8-2404" fmla="*/ 35690 h 36800"/>
              <a:gd name="connsiteX9-2405" fmla="*/ 3687 w 21600"/>
              <a:gd name="connsiteY9-2406" fmla="*/ 10140 h 36800"/>
              <a:gd name="connsiteX10-2407" fmla="*/ 1752 w 21600"/>
              <a:gd name="connsiteY10-2408" fmla="*/ 20110 h 36800"/>
              <a:gd name="connsiteX11-2409" fmla="*/ 0 w 21600"/>
              <a:gd name="connsiteY11-2410" fmla="*/ 0 h 36800"/>
              <a:gd name="connsiteX0-2411" fmla="*/ 0 w 21600"/>
              <a:gd name="connsiteY0-2412" fmla="*/ 0 h 36800"/>
              <a:gd name="connsiteX1-2413" fmla="*/ 21600 w 21600"/>
              <a:gd name="connsiteY1-2414" fmla="*/ 0 h 36800"/>
              <a:gd name="connsiteX2-2415" fmla="*/ 20012 w 21600"/>
              <a:gd name="connsiteY2-2416" fmla="*/ 11976 h 36800"/>
              <a:gd name="connsiteX3-2417" fmla="*/ 18941 w 21600"/>
              <a:gd name="connsiteY3-2418" fmla="*/ 4757 h 36800"/>
              <a:gd name="connsiteX4-2419" fmla="*/ 17662 w 21600"/>
              <a:gd name="connsiteY4-2420" fmla="*/ 25881 h 36800"/>
              <a:gd name="connsiteX5-2421" fmla="*/ 15323 w 21600"/>
              <a:gd name="connsiteY5-2422" fmla="*/ 5702 h 36800"/>
              <a:gd name="connsiteX6-2423" fmla="*/ 13459 w 21600"/>
              <a:gd name="connsiteY6-2424" fmla="*/ 36800 h 36800"/>
              <a:gd name="connsiteX7-2425" fmla="*/ 9078 w 21600"/>
              <a:gd name="connsiteY7-2426" fmla="*/ 9184 h 36800"/>
              <a:gd name="connsiteX8-2427" fmla="*/ 6337 w 21600"/>
              <a:gd name="connsiteY8-2428" fmla="*/ 35690 h 36800"/>
              <a:gd name="connsiteX9-2429" fmla="*/ 3687 w 21600"/>
              <a:gd name="connsiteY9-2430" fmla="*/ 10140 h 36800"/>
              <a:gd name="connsiteX10-2431" fmla="*/ 1752 w 21600"/>
              <a:gd name="connsiteY10-2432" fmla="*/ 20110 h 36800"/>
              <a:gd name="connsiteX11-2433" fmla="*/ 0 w 21600"/>
              <a:gd name="connsiteY11-2434" fmla="*/ 0 h 36800"/>
              <a:gd name="connsiteX0-2435" fmla="*/ 0 w 21600"/>
              <a:gd name="connsiteY0-2436" fmla="*/ 0 h 36800"/>
              <a:gd name="connsiteX1-2437" fmla="*/ 21600 w 21600"/>
              <a:gd name="connsiteY1-2438" fmla="*/ 0 h 36800"/>
              <a:gd name="connsiteX2-2439" fmla="*/ 20012 w 21600"/>
              <a:gd name="connsiteY2-2440" fmla="*/ 11976 h 36800"/>
              <a:gd name="connsiteX3-2441" fmla="*/ 18941 w 21600"/>
              <a:gd name="connsiteY3-2442" fmla="*/ 4757 h 36800"/>
              <a:gd name="connsiteX4-2443" fmla="*/ 17662 w 21600"/>
              <a:gd name="connsiteY4-2444" fmla="*/ 25881 h 36800"/>
              <a:gd name="connsiteX5-2445" fmla="*/ 15323 w 21600"/>
              <a:gd name="connsiteY5-2446" fmla="*/ 5702 h 36800"/>
              <a:gd name="connsiteX6-2447" fmla="*/ 13459 w 21600"/>
              <a:gd name="connsiteY6-2448" fmla="*/ 36800 h 36800"/>
              <a:gd name="connsiteX7-2449" fmla="*/ 9078 w 21600"/>
              <a:gd name="connsiteY7-2450" fmla="*/ 9184 h 36800"/>
              <a:gd name="connsiteX8-2451" fmla="*/ 6337 w 21600"/>
              <a:gd name="connsiteY8-2452" fmla="*/ 35690 h 36800"/>
              <a:gd name="connsiteX9-2453" fmla="*/ 3687 w 21600"/>
              <a:gd name="connsiteY9-2454" fmla="*/ 10140 h 36800"/>
              <a:gd name="connsiteX10-2455" fmla="*/ 1752 w 21600"/>
              <a:gd name="connsiteY10-2456" fmla="*/ 20110 h 36800"/>
              <a:gd name="connsiteX11-2457" fmla="*/ 0 w 21600"/>
              <a:gd name="connsiteY11-2458" fmla="*/ 0 h 36800"/>
              <a:gd name="connsiteX0-2459" fmla="*/ 0 w 21600"/>
              <a:gd name="connsiteY0-2460" fmla="*/ 0 h 36800"/>
              <a:gd name="connsiteX1-2461" fmla="*/ 21600 w 21600"/>
              <a:gd name="connsiteY1-2462" fmla="*/ 0 h 36800"/>
              <a:gd name="connsiteX2-2463" fmla="*/ 20012 w 21600"/>
              <a:gd name="connsiteY2-2464" fmla="*/ 11976 h 36800"/>
              <a:gd name="connsiteX3-2465" fmla="*/ 18941 w 21600"/>
              <a:gd name="connsiteY3-2466" fmla="*/ 4757 h 36800"/>
              <a:gd name="connsiteX4-2467" fmla="*/ 17662 w 21600"/>
              <a:gd name="connsiteY4-2468" fmla="*/ 25881 h 36800"/>
              <a:gd name="connsiteX5-2469" fmla="*/ 15728 w 21600"/>
              <a:gd name="connsiteY5-2470" fmla="*/ 6102 h 36800"/>
              <a:gd name="connsiteX6-2471" fmla="*/ 13459 w 21600"/>
              <a:gd name="connsiteY6-2472" fmla="*/ 36800 h 36800"/>
              <a:gd name="connsiteX7-2473" fmla="*/ 9078 w 21600"/>
              <a:gd name="connsiteY7-2474" fmla="*/ 9184 h 36800"/>
              <a:gd name="connsiteX8-2475" fmla="*/ 6337 w 21600"/>
              <a:gd name="connsiteY8-2476" fmla="*/ 35690 h 36800"/>
              <a:gd name="connsiteX9-2477" fmla="*/ 3687 w 21600"/>
              <a:gd name="connsiteY9-2478" fmla="*/ 10140 h 36800"/>
              <a:gd name="connsiteX10-2479" fmla="*/ 1752 w 21600"/>
              <a:gd name="connsiteY10-2480" fmla="*/ 20110 h 36800"/>
              <a:gd name="connsiteX11-2481" fmla="*/ 0 w 21600"/>
              <a:gd name="connsiteY11-2482" fmla="*/ 0 h 36800"/>
              <a:gd name="connsiteX0-2483" fmla="*/ 0 w 21600"/>
              <a:gd name="connsiteY0-2484" fmla="*/ 0 h 36800"/>
              <a:gd name="connsiteX1-2485" fmla="*/ 21600 w 21600"/>
              <a:gd name="connsiteY1-2486" fmla="*/ 0 h 36800"/>
              <a:gd name="connsiteX2-2487" fmla="*/ 20012 w 21600"/>
              <a:gd name="connsiteY2-2488" fmla="*/ 11976 h 36800"/>
              <a:gd name="connsiteX3-2489" fmla="*/ 18941 w 21600"/>
              <a:gd name="connsiteY3-2490" fmla="*/ 4757 h 36800"/>
              <a:gd name="connsiteX4-2491" fmla="*/ 17662 w 21600"/>
              <a:gd name="connsiteY4-2492" fmla="*/ 25881 h 36800"/>
              <a:gd name="connsiteX5-2493" fmla="*/ 15728 w 21600"/>
              <a:gd name="connsiteY5-2494" fmla="*/ 6102 h 36800"/>
              <a:gd name="connsiteX6-2495" fmla="*/ 13459 w 21600"/>
              <a:gd name="connsiteY6-2496" fmla="*/ 36800 h 36800"/>
              <a:gd name="connsiteX7-2497" fmla="*/ 9078 w 21600"/>
              <a:gd name="connsiteY7-2498" fmla="*/ 9184 h 36800"/>
              <a:gd name="connsiteX8-2499" fmla="*/ 6337 w 21600"/>
              <a:gd name="connsiteY8-2500" fmla="*/ 35690 h 36800"/>
              <a:gd name="connsiteX9-2501" fmla="*/ 3687 w 21600"/>
              <a:gd name="connsiteY9-2502" fmla="*/ 10140 h 36800"/>
              <a:gd name="connsiteX10-2503" fmla="*/ 1752 w 21600"/>
              <a:gd name="connsiteY10-2504" fmla="*/ 20110 h 36800"/>
              <a:gd name="connsiteX11-2505" fmla="*/ 0 w 21600"/>
              <a:gd name="connsiteY11-2506" fmla="*/ 0 h 36800"/>
              <a:gd name="connsiteX0-2507" fmla="*/ 0 w 21600"/>
              <a:gd name="connsiteY0-2508" fmla="*/ 0 h 36800"/>
              <a:gd name="connsiteX1-2509" fmla="*/ 21600 w 21600"/>
              <a:gd name="connsiteY1-2510" fmla="*/ 0 h 36800"/>
              <a:gd name="connsiteX2-2511" fmla="*/ 20012 w 21600"/>
              <a:gd name="connsiteY2-2512" fmla="*/ 11976 h 36800"/>
              <a:gd name="connsiteX3-2513" fmla="*/ 18941 w 21600"/>
              <a:gd name="connsiteY3-2514" fmla="*/ 4757 h 36800"/>
              <a:gd name="connsiteX4-2515" fmla="*/ 17662 w 21600"/>
              <a:gd name="connsiteY4-2516" fmla="*/ 25881 h 36800"/>
              <a:gd name="connsiteX5-2517" fmla="*/ 15728 w 21600"/>
              <a:gd name="connsiteY5-2518" fmla="*/ 6102 h 36800"/>
              <a:gd name="connsiteX6-2519" fmla="*/ 13459 w 21600"/>
              <a:gd name="connsiteY6-2520" fmla="*/ 36800 h 36800"/>
              <a:gd name="connsiteX7-2521" fmla="*/ 9078 w 21600"/>
              <a:gd name="connsiteY7-2522" fmla="*/ 9184 h 36800"/>
              <a:gd name="connsiteX8-2523" fmla="*/ 6337 w 21600"/>
              <a:gd name="connsiteY8-2524" fmla="*/ 35690 h 36800"/>
              <a:gd name="connsiteX9-2525" fmla="*/ 3687 w 21600"/>
              <a:gd name="connsiteY9-2526" fmla="*/ 10140 h 36800"/>
              <a:gd name="connsiteX10-2527" fmla="*/ 1752 w 21600"/>
              <a:gd name="connsiteY10-2528" fmla="*/ 20110 h 36800"/>
              <a:gd name="connsiteX11-2529" fmla="*/ 0 w 21600"/>
              <a:gd name="connsiteY11-2530" fmla="*/ 0 h 36800"/>
              <a:gd name="connsiteX0-2531" fmla="*/ 0 w 21600"/>
              <a:gd name="connsiteY0-2532" fmla="*/ 0 h 36800"/>
              <a:gd name="connsiteX1-2533" fmla="*/ 21600 w 21600"/>
              <a:gd name="connsiteY1-2534" fmla="*/ 0 h 36800"/>
              <a:gd name="connsiteX2-2535" fmla="*/ 20012 w 21600"/>
              <a:gd name="connsiteY2-2536" fmla="*/ 11976 h 36800"/>
              <a:gd name="connsiteX3-2537" fmla="*/ 18941 w 21600"/>
              <a:gd name="connsiteY3-2538" fmla="*/ 4757 h 36800"/>
              <a:gd name="connsiteX4-2539" fmla="*/ 17662 w 21600"/>
              <a:gd name="connsiteY4-2540" fmla="*/ 25881 h 36800"/>
              <a:gd name="connsiteX5-2541" fmla="*/ 15728 w 21600"/>
              <a:gd name="connsiteY5-2542" fmla="*/ 6102 h 36800"/>
              <a:gd name="connsiteX6-2543" fmla="*/ 13459 w 21600"/>
              <a:gd name="connsiteY6-2544" fmla="*/ 36800 h 36800"/>
              <a:gd name="connsiteX7-2545" fmla="*/ 9078 w 21600"/>
              <a:gd name="connsiteY7-2546" fmla="*/ 9184 h 36800"/>
              <a:gd name="connsiteX8-2547" fmla="*/ 6337 w 21600"/>
              <a:gd name="connsiteY8-2548" fmla="*/ 35690 h 36800"/>
              <a:gd name="connsiteX9-2549" fmla="*/ 3687 w 21600"/>
              <a:gd name="connsiteY9-2550" fmla="*/ 10140 h 36800"/>
              <a:gd name="connsiteX10-2551" fmla="*/ 1752 w 21600"/>
              <a:gd name="connsiteY10-2552" fmla="*/ 20110 h 36800"/>
              <a:gd name="connsiteX11-2553" fmla="*/ 0 w 21600"/>
              <a:gd name="connsiteY11-2554" fmla="*/ 0 h 36800"/>
              <a:gd name="connsiteX0-2555" fmla="*/ 0 w 21600"/>
              <a:gd name="connsiteY0-2556" fmla="*/ 0 h 36800"/>
              <a:gd name="connsiteX1-2557" fmla="*/ 21600 w 21600"/>
              <a:gd name="connsiteY1-2558" fmla="*/ 0 h 36800"/>
              <a:gd name="connsiteX2-2559" fmla="*/ 20012 w 21600"/>
              <a:gd name="connsiteY2-2560" fmla="*/ 11976 h 36800"/>
              <a:gd name="connsiteX3-2561" fmla="*/ 18941 w 21600"/>
              <a:gd name="connsiteY3-2562" fmla="*/ 4757 h 36800"/>
              <a:gd name="connsiteX4-2563" fmla="*/ 17662 w 21600"/>
              <a:gd name="connsiteY4-2564" fmla="*/ 25881 h 36800"/>
              <a:gd name="connsiteX5-2565" fmla="*/ 15728 w 21600"/>
              <a:gd name="connsiteY5-2566" fmla="*/ 6102 h 36800"/>
              <a:gd name="connsiteX6-2567" fmla="*/ 13459 w 21600"/>
              <a:gd name="connsiteY6-2568" fmla="*/ 36800 h 36800"/>
              <a:gd name="connsiteX7-2569" fmla="*/ 10878 w 21600"/>
              <a:gd name="connsiteY7-2570" fmla="*/ 8483 h 36800"/>
              <a:gd name="connsiteX8-2571" fmla="*/ 6337 w 21600"/>
              <a:gd name="connsiteY8-2572" fmla="*/ 35690 h 36800"/>
              <a:gd name="connsiteX9-2573" fmla="*/ 3687 w 21600"/>
              <a:gd name="connsiteY9-2574" fmla="*/ 10140 h 36800"/>
              <a:gd name="connsiteX10-2575" fmla="*/ 1752 w 21600"/>
              <a:gd name="connsiteY10-2576" fmla="*/ 20110 h 36800"/>
              <a:gd name="connsiteX11-2577" fmla="*/ 0 w 21600"/>
              <a:gd name="connsiteY11-2578" fmla="*/ 0 h 36800"/>
              <a:gd name="connsiteX0-2579" fmla="*/ 0 w 21600"/>
              <a:gd name="connsiteY0-2580" fmla="*/ 0 h 36800"/>
              <a:gd name="connsiteX1-2581" fmla="*/ 21600 w 21600"/>
              <a:gd name="connsiteY1-2582" fmla="*/ 0 h 36800"/>
              <a:gd name="connsiteX2-2583" fmla="*/ 20012 w 21600"/>
              <a:gd name="connsiteY2-2584" fmla="*/ 11976 h 36800"/>
              <a:gd name="connsiteX3-2585" fmla="*/ 18941 w 21600"/>
              <a:gd name="connsiteY3-2586" fmla="*/ 4757 h 36800"/>
              <a:gd name="connsiteX4-2587" fmla="*/ 17662 w 21600"/>
              <a:gd name="connsiteY4-2588" fmla="*/ 25881 h 36800"/>
              <a:gd name="connsiteX5-2589" fmla="*/ 15728 w 21600"/>
              <a:gd name="connsiteY5-2590" fmla="*/ 6102 h 36800"/>
              <a:gd name="connsiteX6-2591" fmla="*/ 13459 w 21600"/>
              <a:gd name="connsiteY6-2592" fmla="*/ 36800 h 36800"/>
              <a:gd name="connsiteX7-2593" fmla="*/ 10878 w 21600"/>
              <a:gd name="connsiteY7-2594" fmla="*/ 8483 h 36800"/>
              <a:gd name="connsiteX8-2595" fmla="*/ 9082 w 21600"/>
              <a:gd name="connsiteY8-2596" fmla="*/ 20371 h 36800"/>
              <a:gd name="connsiteX9-2597" fmla="*/ 3687 w 21600"/>
              <a:gd name="connsiteY9-2598" fmla="*/ 10140 h 36800"/>
              <a:gd name="connsiteX10-2599" fmla="*/ 1752 w 21600"/>
              <a:gd name="connsiteY10-2600" fmla="*/ 20110 h 36800"/>
              <a:gd name="connsiteX11-2601" fmla="*/ 0 w 21600"/>
              <a:gd name="connsiteY11-2602" fmla="*/ 0 h 36800"/>
              <a:gd name="connsiteX0-2603" fmla="*/ 0 w 21600"/>
              <a:gd name="connsiteY0-2604" fmla="*/ 0 h 36800"/>
              <a:gd name="connsiteX1-2605" fmla="*/ 21600 w 21600"/>
              <a:gd name="connsiteY1-2606" fmla="*/ 0 h 36800"/>
              <a:gd name="connsiteX2-2607" fmla="*/ 20012 w 21600"/>
              <a:gd name="connsiteY2-2608" fmla="*/ 11976 h 36800"/>
              <a:gd name="connsiteX3-2609" fmla="*/ 18941 w 21600"/>
              <a:gd name="connsiteY3-2610" fmla="*/ 4757 h 36800"/>
              <a:gd name="connsiteX4-2611" fmla="*/ 17662 w 21600"/>
              <a:gd name="connsiteY4-2612" fmla="*/ 25881 h 36800"/>
              <a:gd name="connsiteX5-2613" fmla="*/ 15728 w 21600"/>
              <a:gd name="connsiteY5-2614" fmla="*/ 6102 h 36800"/>
              <a:gd name="connsiteX6-2615" fmla="*/ 13459 w 21600"/>
              <a:gd name="connsiteY6-2616" fmla="*/ 36800 h 36800"/>
              <a:gd name="connsiteX7-2617" fmla="*/ 10878 w 21600"/>
              <a:gd name="connsiteY7-2618" fmla="*/ 8483 h 36800"/>
              <a:gd name="connsiteX8-2619" fmla="*/ 9082 w 21600"/>
              <a:gd name="connsiteY8-2620" fmla="*/ 20371 h 36800"/>
              <a:gd name="connsiteX9-2621" fmla="*/ 6859 w 21600"/>
              <a:gd name="connsiteY9-2622" fmla="*/ 7737 h 36800"/>
              <a:gd name="connsiteX10-2623" fmla="*/ 1752 w 21600"/>
              <a:gd name="connsiteY10-2624" fmla="*/ 20110 h 36800"/>
              <a:gd name="connsiteX11-2625" fmla="*/ 0 w 21600"/>
              <a:gd name="connsiteY11-2626" fmla="*/ 0 h 36800"/>
              <a:gd name="connsiteX0-2627" fmla="*/ 0 w 21600"/>
              <a:gd name="connsiteY0-2628" fmla="*/ 0 h 36800"/>
              <a:gd name="connsiteX1-2629" fmla="*/ 21600 w 21600"/>
              <a:gd name="connsiteY1-2630" fmla="*/ 0 h 36800"/>
              <a:gd name="connsiteX2-2631" fmla="*/ 20012 w 21600"/>
              <a:gd name="connsiteY2-2632" fmla="*/ 11976 h 36800"/>
              <a:gd name="connsiteX3-2633" fmla="*/ 18941 w 21600"/>
              <a:gd name="connsiteY3-2634" fmla="*/ 4757 h 36800"/>
              <a:gd name="connsiteX4-2635" fmla="*/ 17662 w 21600"/>
              <a:gd name="connsiteY4-2636" fmla="*/ 25881 h 36800"/>
              <a:gd name="connsiteX5-2637" fmla="*/ 15728 w 21600"/>
              <a:gd name="connsiteY5-2638" fmla="*/ 6102 h 36800"/>
              <a:gd name="connsiteX6-2639" fmla="*/ 13459 w 21600"/>
              <a:gd name="connsiteY6-2640" fmla="*/ 36800 h 36800"/>
              <a:gd name="connsiteX7-2641" fmla="*/ 10878 w 21600"/>
              <a:gd name="connsiteY7-2642" fmla="*/ 8483 h 36800"/>
              <a:gd name="connsiteX8-2643" fmla="*/ 9082 w 21600"/>
              <a:gd name="connsiteY8-2644" fmla="*/ 20371 h 36800"/>
              <a:gd name="connsiteX9-2645" fmla="*/ 6859 w 21600"/>
              <a:gd name="connsiteY9-2646" fmla="*/ 7737 h 36800"/>
              <a:gd name="connsiteX10-2647" fmla="*/ 4497 w 21600"/>
              <a:gd name="connsiteY10-2648" fmla="*/ 22313 h 36800"/>
              <a:gd name="connsiteX11-2649" fmla="*/ 0 w 21600"/>
              <a:gd name="connsiteY11-2650" fmla="*/ 0 h 36800"/>
              <a:gd name="connsiteX0-2651" fmla="*/ 0 w 21600"/>
              <a:gd name="connsiteY0-2652" fmla="*/ 0 h 36800"/>
              <a:gd name="connsiteX1-2653" fmla="*/ 21600 w 21600"/>
              <a:gd name="connsiteY1-2654" fmla="*/ 0 h 36800"/>
              <a:gd name="connsiteX2-2655" fmla="*/ 20012 w 21600"/>
              <a:gd name="connsiteY2-2656" fmla="*/ 11976 h 36800"/>
              <a:gd name="connsiteX3-2657" fmla="*/ 18941 w 21600"/>
              <a:gd name="connsiteY3-2658" fmla="*/ 4757 h 36800"/>
              <a:gd name="connsiteX4-2659" fmla="*/ 17662 w 21600"/>
              <a:gd name="connsiteY4-2660" fmla="*/ 25881 h 36800"/>
              <a:gd name="connsiteX5-2661" fmla="*/ 15728 w 21600"/>
              <a:gd name="connsiteY5-2662" fmla="*/ 6102 h 36800"/>
              <a:gd name="connsiteX6-2663" fmla="*/ 13459 w 21600"/>
              <a:gd name="connsiteY6-2664" fmla="*/ 36800 h 36800"/>
              <a:gd name="connsiteX7-2665" fmla="*/ 10878 w 21600"/>
              <a:gd name="connsiteY7-2666" fmla="*/ 8483 h 36800"/>
              <a:gd name="connsiteX8-2667" fmla="*/ 9082 w 21600"/>
              <a:gd name="connsiteY8-2668" fmla="*/ 20371 h 36800"/>
              <a:gd name="connsiteX9-2669" fmla="*/ 6432 w 21600"/>
              <a:gd name="connsiteY9-2670" fmla="*/ 7937 h 36800"/>
              <a:gd name="connsiteX10-2671" fmla="*/ 4497 w 21600"/>
              <a:gd name="connsiteY10-2672" fmla="*/ 22313 h 36800"/>
              <a:gd name="connsiteX11-2673" fmla="*/ 0 w 21600"/>
              <a:gd name="connsiteY11-2674" fmla="*/ 0 h 36800"/>
              <a:gd name="connsiteX0-2675" fmla="*/ 0 w 21600"/>
              <a:gd name="connsiteY0-2676" fmla="*/ 0 h 36800"/>
              <a:gd name="connsiteX1-2677" fmla="*/ 21600 w 21600"/>
              <a:gd name="connsiteY1-2678" fmla="*/ 0 h 36800"/>
              <a:gd name="connsiteX2-2679" fmla="*/ 20012 w 21600"/>
              <a:gd name="connsiteY2-2680" fmla="*/ 11976 h 36800"/>
              <a:gd name="connsiteX3-2681" fmla="*/ 18941 w 21600"/>
              <a:gd name="connsiteY3-2682" fmla="*/ 4757 h 36800"/>
              <a:gd name="connsiteX4-2683" fmla="*/ 17662 w 21600"/>
              <a:gd name="connsiteY4-2684" fmla="*/ 25881 h 36800"/>
              <a:gd name="connsiteX5-2685" fmla="*/ 15728 w 21600"/>
              <a:gd name="connsiteY5-2686" fmla="*/ 6102 h 36800"/>
              <a:gd name="connsiteX6-2687" fmla="*/ 13459 w 21600"/>
              <a:gd name="connsiteY6-2688" fmla="*/ 36800 h 36800"/>
              <a:gd name="connsiteX7-2689" fmla="*/ 10383 w 21600"/>
              <a:gd name="connsiteY7-2690" fmla="*/ 8683 h 36800"/>
              <a:gd name="connsiteX8-2691" fmla="*/ 9082 w 21600"/>
              <a:gd name="connsiteY8-2692" fmla="*/ 20371 h 36800"/>
              <a:gd name="connsiteX9-2693" fmla="*/ 6432 w 21600"/>
              <a:gd name="connsiteY9-2694" fmla="*/ 7937 h 36800"/>
              <a:gd name="connsiteX10-2695" fmla="*/ 4497 w 21600"/>
              <a:gd name="connsiteY10-2696" fmla="*/ 22313 h 36800"/>
              <a:gd name="connsiteX11-2697" fmla="*/ 0 w 21600"/>
              <a:gd name="connsiteY11-2698" fmla="*/ 0 h 36800"/>
              <a:gd name="connsiteX0-2699" fmla="*/ 0 w 21600"/>
              <a:gd name="connsiteY0-2700" fmla="*/ 0 h 36700"/>
              <a:gd name="connsiteX1-2701" fmla="*/ 21600 w 21600"/>
              <a:gd name="connsiteY1-2702" fmla="*/ 0 h 36700"/>
              <a:gd name="connsiteX2-2703" fmla="*/ 20012 w 21600"/>
              <a:gd name="connsiteY2-2704" fmla="*/ 11976 h 36700"/>
              <a:gd name="connsiteX3-2705" fmla="*/ 18941 w 21600"/>
              <a:gd name="connsiteY3-2706" fmla="*/ 4757 h 36700"/>
              <a:gd name="connsiteX4-2707" fmla="*/ 17662 w 21600"/>
              <a:gd name="connsiteY4-2708" fmla="*/ 25881 h 36700"/>
              <a:gd name="connsiteX5-2709" fmla="*/ 15728 w 21600"/>
              <a:gd name="connsiteY5-2710" fmla="*/ 6102 h 36700"/>
              <a:gd name="connsiteX6-2711" fmla="*/ 12987 w 21600"/>
              <a:gd name="connsiteY6-2712" fmla="*/ 36700 h 36700"/>
              <a:gd name="connsiteX7-2713" fmla="*/ 10383 w 21600"/>
              <a:gd name="connsiteY7-2714" fmla="*/ 8683 h 36700"/>
              <a:gd name="connsiteX8-2715" fmla="*/ 9082 w 21600"/>
              <a:gd name="connsiteY8-2716" fmla="*/ 20371 h 36700"/>
              <a:gd name="connsiteX9-2717" fmla="*/ 6432 w 21600"/>
              <a:gd name="connsiteY9-2718" fmla="*/ 7937 h 36700"/>
              <a:gd name="connsiteX10-2719" fmla="*/ 4497 w 21600"/>
              <a:gd name="connsiteY10-2720" fmla="*/ 22313 h 36700"/>
              <a:gd name="connsiteX11-2721" fmla="*/ 0 w 21600"/>
              <a:gd name="connsiteY11-2722" fmla="*/ 0 h 36700"/>
              <a:gd name="connsiteX0-2723" fmla="*/ 0 w 21600"/>
              <a:gd name="connsiteY0-2724" fmla="*/ 0 h 36700"/>
              <a:gd name="connsiteX1-2725" fmla="*/ 21600 w 21600"/>
              <a:gd name="connsiteY1-2726" fmla="*/ 0 h 36700"/>
              <a:gd name="connsiteX2-2727" fmla="*/ 20012 w 21600"/>
              <a:gd name="connsiteY2-2728" fmla="*/ 11976 h 36700"/>
              <a:gd name="connsiteX3-2729" fmla="*/ 18941 w 21600"/>
              <a:gd name="connsiteY3-2730" fmla="*/ 4757 h 36700"/>
              <a:gd name="connsiteX4-2731" fmla="*/ 17662 w 21600"/>
              <a:gd name="connsiteY4-2732" fmla="*/ 25881 h 36700"/>
              <a:gd name="connsiteX5-2733" fmla="*/ 15728 w 21600"/>
              <a:gd name="connsiteY5-2734" fmla="*/ 6102 h 36700"/>
              <a:gd name="connsiteX6-2735" fmla="*/ 12987 w 21600"/>
              <a:gd name="connsiteY6-2736" fmla="*/ 36700 h 36700"/>
              <a:gd name="connsiteX7-2737" fmla="*/ 10383 w 21600"/>
              <a:gd name="connsiteY7-2738" fmla="*/ 8683 h 36700"/>
              <a:gd name="connsiteX8-2739" fmla="*/ 8475 w 21600"/>
              <a:gd name="connsiteY8-2740" fmla="*/ 20671 h 36700"/>
              <a:gd name="connsiteX9-2741" fmla="*/ 6432 w 21600"/>
              <a:gd name="connsiteY9-2742" fmla="*/ 7937 h 36700"/>
              <a:gd name="connsiteX10-2743" fmla="*/ 4497 w 21600"/>
              <a:gd name="connsiteY10-2744" fmla="*/ 22313 h 36700"/>
              <a:gd name="connsiteX11-2745" fmla="*/ 0 w 21600"/>
              <a:gd name="connsiteY11-2746" fmla="*/ 0 h 36700"/>
              <a:gd name="connsiteX0-2747" fmla="*/ 0 w 21600"/>
              <a:gd name="connsiteY0-2748" fmla="*/ 0 h 36700"/>
              <a:gd name="connsiteX1-2749" fmla="*/ 21600 w 21600"/>
              <a:gd name="connsiteY1-2750" fmla="*/ 0 h 36700"/>
              <a:gd name="connsiteX2-2751" fmla="*/ 20012 w 21600"/>
              <a:gd name="connsiteY2-2752" fmla="*/ 11976 h 36700"/>
              <a:gd name="connsiteX3-2753" fmla="*/ 18941 w 21600"/>
              <a:gd name="connsiteY3-2754" fmla="*/ 4757 h 36700"/>
              <a:gd name="connsiteX4-2755" fmla="*/ 17662 w 21600"/>
              <a:gd name="connsiteY4-2756" fmla="*/ 25881 h 36700"/>
              <a:gd name="connsiteX5-2757" fmla="*/ 15728 w 21600"/>
              <a:gd name="connsiteY5-2758" fmla="*/ 6102 h 36700"/>
              <a:gd name="connsiteX6-2759" fmla="*/ 12987 w 21600"/>
              <a:gd name="connsiteY6-2760" fmla="*/ 36700 h 36700"/>
              <a:gd name="connsiteX7-2761" fmla="*/ 10383 w 21600"/>
              <a:gd name="connsiteY7-2762" fmla="*/ 8683 h 36700"/>
              <a:gd name="connsiteX8-2763" fmla="*/ 8227 w 21600"/>
              <a:gd name="connsiteY8-2764" fmla="*/ 20971 h 36700"/>
              <a:gd name="connsiteX9-2765" fmla="*/ 6432 w 21600"/>
              <a:gd name="connsiteY9-2766" fmla="*/ 7937 h 36700"/>
              <a:gd name="connsiteX10-2767" fmla="*/ 4497 w 21600"/>
              <a:gd name="connsiteY10-2768" fmla="*/ 22313 h 36700"/>
              <a:gd name="connsiteX11-2769" fmla="*/ 0 w 21600"/>
              <a:gd name="connsiteY11-2770" fmla="*/ 0 h 36700"/>
              <a:gd name="connsiteX0-2771" fmla="*/ 0 w 21600"/>
              <a:gd name="connsiteY0-2772" fmla="*/ 0 h 36700"/>
              <a:gd name="connsiteX1-2773" fmla="*/ 21600 w 21600"/>
              <a:gd name="connsiteY1-2774" fmla="*/ 0 h 36700"/>
              <a:gd name="connsiteX2-2775" fmla="*/ 20012 w 21600"/>
              <a:gd name="connsiteY2-2776" fmla="*/ 11976 h 36700"/>
              <a:gd name="connsiteX3-2777" fmla="*/ 18941 w 21600"/>
              <a:gd name="connsiteY3-2778" fmla="*/ 4757 h 36700"/>
              <a:gd name="connsiteX4-2779" fmla="*/ 17662 w 21600"/>
              <a:gd name="connsiteY4-2780" fmla="*/ 25881 h 36700"/>
              <a:gd name="connsiteX5-2781" fmla="*/ 15728 w 21600"/>
              <a:gd name="connsiteY5-2782" fmla="*/ 6102 h 36700"/>
              <a:gd name="connsiteX6-2783" fmla="*/ 12987 w 21600"/>
              <a:gd name="connsiteY6-2784" fmla="*/ 36700 h 36700"/>
              <a:gd name="connsiteX7-2785" fmla="*/ 10383 w 21600"/>
              <a:gd name="connsiteY7-2786" fmla="*/ 8683 h 36700"/>
              <a:gd name="connsiteX8-2787" fmla="*/ 8227 w 21600"/>
              <a:gd name="connsiteY8-2788" fmla="*/ 20971 h 36700"/>
              <a:gd name="connsiteX9-2789" fmla="*/ 6432 w 21600"/>
              <a:gd name="connsiteY9-2790" fmla="*/ 7937 h 36700"/>
              <a:gd name="connsiteX10-2791" fmla="*/ 3619 w 21600"/>
              <a:gd name="connsiteY10-2792" fmla="*/ 21512 h 36700"/>
              <a:gd name="connsiteX11-2793" fmla="*/ 0 w 21600"/>
              <a:gd name="connsiteY11-2794" fmla="*/ 0 h 36700"/>
              <a:gd name="connsiteX0-2795" fmla="*/ 0 w 21600"/>
              <a:gd name="connsiteY0-2796" fmla="*/ 0 h 36700"/>
              <a:gd name="connsiteX1-2797" fmla="*/ 21600 w 21600"/>
              <a:gd name="connsiteY1-2798" fmla="*/ 0 h 36700"/>
              <a:gd name="connsiteX2-2799" fmla="*/ 20012 w 21600"/>
              <a:gd name="connsiteY2-2800" fmla="*/ 11976 h 36700"/>
              <a:gd name="connsiteX3-2801" fmla="*/ 18941 w 21600"/>
              <a:gd name="connsiteY3-2802" fmla="*/ 4757 h 36700"/>
              <a:gd name="connsiteX4-2803" fmla="*/ 17662 w 21600"/>
              <a:gd name="connsiteY4-2804" fmla="*/ 25881 h 36700"/>
              <a:gd name="connsiteX5-2805" fmla="*/ 15728 w 21600"/>
              <a:gd name="connsiteY5-2806" fmla="*/ 6102 h 36700"/>
              <a:gd name="connsiteX6-2807" fmla="*/ 12987 w 21600"/>
              <a:gd name="connsiteY6-2808" fmla="*/ 36700 h 36700"/>
              <a:gd name="connsiteX7-2809" fmla="*/ 10383 w 21600"/>
              <a:gd name="connsiteY7-2810" fmla="*/ 8683 h 36700"/>
              <a:gd name="connsiteX8-2811" fmla="*/ 8227 w 21600"/>
              <a:gd name="connsiteY8-2812" fmla="*/ 20971 h 36700"/>
              <a:gd name="connsiteX9-2813" fmla="*/ 6432 w 21600"/>
              <a:gd name="connsiteY9-2814" fmla="*/ 7937 h 36700"/>
              <a:gd name="connsiteX10-2815" fmla="*/ 3619 w 21600"/>
              <a:gd name="connsiteY10-2816" fmla="*/ 21512 h 36700"/>
              <a:gd name="connsiteX11-2817" fmla="*/ 0 w 21600"/>
              <a:gd name="connsiteY11-2818" fmla="*/ 0 h 36700"/>
              <a:gd name="connsiteX0-2819" fmla="*/ 0 w 21600"/>
              <a:gd name="connsiteY0-2820" fmla="*/ 0 h 36700"/>
              <a:gd name="connsiteX1-2821" fmla="*/ 21600 w 21600"/>
              <a:gd name="connsiteY1-2822" fmla="*/ 0 h 36700"/>
              <a:gd name="connsiteX2-2823" fmla="*/ 20012 w 21600"/>
              <a:gd name="connsiteY2-2824" fmla="*/ 11976 h 36700"/>
              <a:gd name="connsiteX3-2825" fmla="*/ 18941 w 21600"/>
              <a:gd name="connsiteY3-2826" fmla="*/ 4757 h 36700"/>
              <a:gd name="connsiteX4-2827" fmla="*/ 17662 w 21600"/>
              <a:gd name="connsiteY4-2828" fmla="*/ 25881 h 36700"/>
              <a:gd name="connsiteX5-2829" fmla="*/ 15728 w 21600"/>
              <a:gd name="connsiteY5-2830" fmla="*/ 6102 h 36700"/>
              <a:gd name="connsiteX6-2831" fmla="*/ 12987 w 21600"/>
              <a:gd name="connsiteY6-2832" fmla="*/ 36700 h 36700"/>
              <a:gd name="connsiteX7-2833" fmla="*/ 10383 w 21600"/>
              <a:gd name="connsiteY7-2834" fmla="*/ 8683 h 36700"/>
              <a:gd name="connsiteX8-2835" fmla="*/ 8227 w 21600"/>
              <a:gd name="connsiteY8-2836" fmla="*/ 20971 h 36700"/>
              <a:gd name="connsiteX9-2837" fmla="*/ 6432 w 21600"/>
              <a:gd name="connsiteY9-2838" fmla="*/ 7937 h 36700"/>
              <a:gd name="connsiteX10-2839" fmla="*/ 3619 w 21600"/>
              <a:gd name="connsiteY10-2840" fmla="*/ 21512 h 36700"/>
              <a:gd name="connsiteX11-2841" fmla="*/ 0 w 21600"/>
              <a:gd name="connsiteY11-2842" fmla="*/ 0 h 36700"/>
              <a:gd name="connsiteX0-2843" fmla="*/ 0 w 21600"/>
              <a:gd name="connsiteY0-2844" fmla="*/ 0 h 36700"/>
              <a:gd name="connsiteX1-2845" fmla="*/ 21600 w 21600"/>
              <a:gd name="connsiteY1-2846" fmla="*/ 0 h 36700"/>
              <a:gd name="connsiteX2-2847" fmla="*/ 20012 w 21600"/>
              <a:gd name="connsiteY2-2848" fmla="*/ 11976 h 36700"/>
              <a:gd name="connsiteX3-2849" fmla="*/ 18941 w 21600"/>
              <a:gd name="connsiteY3-2850" fmla="*/ 4757 h 36700"/>
              <a:gd name="connsiteX4-2851" fmla="*/ 17662 w 21600"/>
              <a:gd name="connsiteY4-2852" fmla="*/ 25881 h 36700"/>
              <a:gd name="connsiteX5-2853" fmla="*/ 15728 w 21600"/>
              <a:gd name="connsiteY5-2854" fmla="*/ 6102 h 36700"/>
              <a:gd name="connsiteX6-2855" fmla="*/ 12987 w 21600"/>
              <a:gd name="connsiteY6-2856" fmla="*/ 36700 h 36700"/>
              <a:gd name="connsiteX7-2857" fmla="*/ 10383 w 21600"/>
              <a:gd name="connsiteY7-2858" fmla="*/ 8683 h 36700"/>
              <a:gd name="connsiteX8-2859" fmla="*/ 8227 w 21600"/>
              <a:gd name="connsiteY8-2860" fmla="*/ 20971 h 36700"/>
              <a:gd name="connsiteX9-2861" fmla="*/ 6432 w 21600"/>
              <a:gd name="connsiteY9-2862" fmla="*/ 7937 h 36700"/>
              <a:gd name="connsiteX10-2863" fmla="*/ 3619 w 21600"/>
              <a:gd name="connsiteY10-2864" fmla="*/ 21512 h 36700"/>
              <a:gd name="connsiteX11-2865" fmla="*/ 0 w 21600"/>
              <a:gd name="connsiteY11-2866" fmla="*/ 0 h 36700"/>
              <a:gd name="connsiteX0-2867" fmla="*/ 0 w 21600"/>
              <a:gd name="connsiteY0-2868" fmla="*/ 0 h 36700"/>
              <a:gd name="connsiteX1-2869" fmla="*/ 21600 w 21600"/>
              <a:gd name="connsiteY1-2870" fmla="*/ 0 h 36700"/>
              <a:gd name="connsiteX2-2871" fmla="*/ 20012 w 21600"/>
              <a:gd name="connsiteY2-2872" fmla="*/ 11976 h 36700"/>
              <a:gd name="connsiteX3-2873" fmla="*/ 18941 w 21600"/>
              <a:gd name="connsiteY3-2874" fmla="*/ 4757 h 36700"/>
              <a:gd name="connsiteX4-2875" fmla="*/ 17662 w 21600"/>
              <a:gd name="connsiteY4-2876" fmla="*/ 25881 h 36700"/>
              <a:gd name="connsiteX5-2877" fmla="*/ 15728 w 21600"/>
              <a:gd name="connsiteY5-2878" fmla="*/ 6102 h 36700"/>
              <a:gd name="connsiteX6-2879" fmla="*/ 12987 w 21600"/>
              <a:gd name="connsiteY6-2880" fmla="*/ 36700 h 36700"/>
              <a:gd name="connsiteX7-2881" fmla="*/ 10383 w 21600"/>
              <a:gd name="connsiteY7-2882" fmla="*/ 8683 h 36700"/>
              <a:gd name="connsiteX8-2883" fmla="*/ 8227 w 21600"/>
              <a:gd name="connsiteY8-2884" fmla="*/ 20971 h 36700"/>
              <a:gd name="connsiteX9-2885" fmla="*/ 6094 w 21600"/>
              <a:gd name="connsiteY9-2886" fmla="*/ 8137 h 36700"/>
              <a:gd name="connsiteX10-2887" fmla="*/ 3619 w 21600"/>
              <a:gd name="connsiteY10-2888" fmla="*/ 21512 h 36700"/>
              <a:gd name="connsiteX11-2889" fmla="*/ 0 w 21600"/>
              <a:gd name="connsiteY11-2890" fmla="*/ 0 h 36700"/>
              <a:gd name="connsiteX0-2891" fmla="*/ 0 w 21600"/>
              <a:gd name="connsiteY0-2892" fmla="*/ 0 h 36700"/>
              <a:gd name="connsiteX1-2893" fmla="*/ 21600 w 21600"/>
              <a:gd name="connsiteY1-2894" fmla="*/ 0 h 36700"/>
              <a:gd name="connsiteX2-2895" fmla="*/ 20012 w 21600"/>
              <a:gd name="connsiteY2-2896" fmla="*/ 11976 h 36700"/>
              <a:gd name="connsiteX3-2897" fmla="*/ 18941 w 21600"/>
              <a:gd name="connsiteY3-2898" fmla="*/ 4757 h 36700"/>
              <a:gd name="connsiteX4-2899" fmla="*/ 17662 w 21600"/>
              <a:gd name="connsiteY4-2900" fmla="*/ 25881 h 36700"/>
              <a:gd name="connsiteX5-2901" fmla="*/ 15728 w 21600"/>
              <a:gd name="connsiteY5-2902" fmla="*/ 6102 h 36700"/>
              <a:gd name="connsiteX6-2903" fmla="*/ 12987 w 21600"/>
              <a:gd name="connsiteY6-2904" fmla="*/ 36700 h 36700"/>
              <a:gd name="connsiteX7-2905" fmla="*/ 10383 w 21600"/>
              <a:gd name="connsiteY7-2906" fmla="*/ 8683 h 36700"/>
              <a:gd name="connsiteX8-2907" fmla="*/ 8227 w 21600"/>
              <a:gd name="connsiteY8-2908" fmla="*/ 20971 h 36700"/>
              <a:gd name="connsiteX9-2909" fmla="*/ 6094 w 21600"/>
              <a:gd name="connsiteY9-2910" fmla="*/ 8137 h 36700"/>
              <a:gd name="connsiteX10-2911" fmla="*/ 3619 w 21600"/>
              <a:gd name="connsiteY10-2912" fmla="*/ 21512 h 36700"/>
              <a:gd name="connsiteX11-2913" fmla="*/ 0 w 21600"/>
              <a:gd name="connsiteY11-2914" fmla="*/ 0 h 36700"/>
              <a:gd name="connsiteX0-2915" fmla="*/ 0 w 21600"/>
              <a:gd name="connsiteY0-2916" fmla="*/ 0 h 36700"/>
              <a:gd name="connsiteX1-2917" fmla="*/ 21600 w 21600"/>
              <a:gd name="connsiteY1-2918" fmla="*/ 0 h 36700"/>
              <a:gd name="connsiteX2-2919" fmla="*/ 20012 w 21600"/>
              <a:gd name="connsiteY2-2920" fmla="*/ 11976 h 36700"/>
              <a:gd name="connsiteX3-2921" fmla="*/ 18941 w 21600"/>
              <a:gd name="connsiteY3-2922" fmla="*/ 4757 h 36700"/>
              <a:gd name="connsiteX4-2923" fmla="*/ 17662 w 21600"/>
              <a:gd name="connsiteY4-2924" fmla="*/ 25881 h 36700"/>
              <a:gd name="connsiteX5-2925" fmla="*/ 15728 w 21600"/>
              <a:gd name="connsiteY5-2926" fmla="*/ 6102 h 36700"/>
              <a:gd name="connsiteX6-2927" fmla="*/ 12987 w 21600"/>
              <a:gd name="connsiteY6-2928" fmla="*/ 36700 h 36700"/>
              <a:gd name="connsiteX7-2929" fmla="*/ 10383 w 21600"/>
              <a:gd name="connsiteY7-2930" fmla="*/ 8683 h 36700"/>
              <a:gd name="connsiteX8-2931" fmla="*/ 8227 w 21600"/>
              <a:gd name="connsiteY8-2932" fmla="*/ 20971 h 36700"/>
              <a:gd name="connsiteX9-2933" fmla="*/ 6094 w 21600"/>
              <a:gd name="connsiteY9-2934" fmla="*/ 8137 h 36700"/>
              <a:gd name="connsiteX10-2935" fmla="*/ 3619 w 21600"/>
              <a:gd name="connsiteY10-2936" fmla="*/ 21512 h 36700"/>
              <a:gd name="connsiteX11-2937" fmla="*/ 0 w 21600"/>
              <a:gd name="connsiteY11-2938" fmla="*/ 0 h 36700"/>
              <a:gd name="connsiteX0-2939" fmla="*/ 0 w 21600"/>
              <a:gd name="connsiteY0-2940" fmla="*/ 0 h 36700"/>
              <a:gd name="connsiteX1-2941" fmla="*/ 21600 w 21600"/>
              <a:gd name="connsiteY1-2942" fmla="*/ 0 h 36700"/>
              <a:gd name="connsiteX2-2943" fmla="*/ 20012 w 21600"/>
              <a:gd name="connsiteY2-2944" fmla="*/ 11976 h 36700"/>
              <a:gd name="connsiteX3-2945" fmla="*/ 18941 w 21600"/>
              <a:gd name="connsiteY3-2946" fmla="*/ 4757 h 36700"/>
              <a:gd name="connsiteX4-2947" fmla="*/ 17662 w 21600"/>
              <a:gd name="connsiteY4-2948" fmla="*/ 25881 h 36700"/>
              <a:gd name="connsiteX5-2949" fmla="*/ 15728 w 21600"/>
              <a:gd name="connsiteY5-2950" fmla="*/ 6102 h 36700"/>
              <a:gd name="connsiteX6-2951" fmla="*/ 12987 w 21600"/>
              <a:gd name="connsiteY6-2952" fmla="*/ 36700 h 36700"/>
              <a:gd name="connsiteX7-2953" fmla="*/ 10383 w 21600"/>
              <a:gd name="connsiteY7-2954" fmla="*/ 8683 h 36700"/>
              <a:gd name="connsiteX8-2955" fmla="*/ 8227 w 21600"/>
              <a:gd name="connsiteY8-2956" fmla="*/ 20971 h 36700"/>
              <a:gd name="connsiteX9-2957" fmla="*/ 6094 w 21600"/>
              <a:gd name="connsiteY9-2958" fmla="*/ 8137 h 36700"/>
              <a:gd name="connsiteX10-2959" fmla="*/ 3619 w 21600"/>
              <a:gd name="connsiteY10-2960" fmla="*/ 21512 h 36700"/>
              <a:gd name="connsiteX11-2961" fmla="*/ 0 w 21600"/>
              <a:gd name="connsiteY11-2962" fmla="*/ 0 h 36700"/>
              <a:gd name="connsiteX0-2963" fmla="*/ 0 w 21600"/>
              <a:gd name="connsiteY0-2964" fmla="*/ 0 h 36700"/>
              <a:gd name="connsiteX1-2965" fmla="*/ 21600 w 21600"/>
              <a:gd name="connsiteY1-2966" fmla="*/ 0 h 36700"/>
              <a:gd name="connsiteX2-2967" fmla="*/ 20012 w 21600"/>
              <a:gd name="connsiteY2-2968" fmla="*/ 11976 h 36700"/>
              <a:gd name="connsiteX3-2969" fmla="*/ 18941 w 21600"/>
              <a:gd name="connsiteY3-2970" fmla="*/ 4757 h 36700"/>
              <a:gd name="connsiteX4-2971" fmla="*/ 17662 w 21600"/>
              <a:gd name="connsiteY4-2972" fmla="*/ 25881 h 36700"/>
              <a:gd name="connsiteX5-2973" fmla="*/ 15728 w 21600"/>
              <a:gd name="connsiteY5-2974" fmla="*/ 6102 h 36700"/>
              <a:gd name="connsiteX6-2975" fmla="*/ 12987 w 21600"/>
              <a:gd name="connsiteY6-2976" fmla="*/ 36700 h 36700"/>
              <a:gd name="connsiteX7-2977" fmla="*/ 10383 w 21600"/>
              <a:gd name="connsiteY7-2978" fmla="*/ 8683 h 36700"/>
              <a:gd name="connsiteX8-2979" fmla="*/ 8227 w 21600"/>
              <a:gd name="connsiteY8-2980" fmla="*/ 20971 h 36700"/>
              <a:gd name="connsiteX9-2981" fmla="*/ 6094 w 21600"/>
              <a:gd name="connsiteY9-2982" fmla="*/ 8137 h 36700"/>
              <a:gd name="connsiteX10-2983" fmla="*/ 3619 w 21600"/>
              <a:gd name="connsiteY10-2984" fmla="*/ 21512 h 36700"/>
              <a:gd name="connsiteX11-2985" fmla="*/ 0 w 21600"/>
              <a:gd name="connsiteY11-2986" fmla="*/ 0 h 36700"/>
              <a:gd name="connsiteX0-2987" fmla="*/ 0 w 21600"/>
              <a:gd name="connsiteY0-2988" fmla="*/ 0 h 36700"/>
              <a:gd name="connsiteX1-2989" fmla="*/ 21600 w 21600"/>
              <a:gd name="connsiteY1-2990" fmla="*/ 0 h 36700"/>
              <a:gd name="connsiteX2-2991" fmla="*/ 20012 w 21600"/>
              <a:gd name="connsiteY2-2992" fmla="*/ 11976 h 36700"/>
              <a:gd name="connsiteX3-2993" fmla="*/ 18941 w 21600"/>
              <a:gd name="connsiteY3-2994" fmla="*/ 4757 h 36700"/>
              <a:gd name="connsiteX4-2995" fmla="*/ 17662 w 21600"/>
              <a:gd name="connsiteY4-2996" fmla="*/ 25881 h 36700"/>
              <a:gd name="connsiteX5-2997" fmla="*/ 15458 w 21600"/>
              <a:gd name="connsiteY5-2998" fmla="*/ 6102 h 36700"/>
              <a:gd name="connsiteX6-2999" fmla="*/ 12987 w 21600"/>
              <a:gd name="connsiteY6-3000" fmla="*/ 36700 h 36700"/>
              <a:gd name="connsiteX7-3001" fmla="*/ 10383 w 21600"/>
              <a:gd name="connsiteY7-3002" fmla="*/ 8683 h 36700"/>
              <a:gd name="connsiteX8-3003" fmla="*/ 8227 w 21600"/>
              <a:gd name="connsiteY8-3004" fmla="*/ 20971 h 36700"/>
              <a:gd name="connsiteX9-3005" fmla="*/ 6094 w 21600"/>
              <a:gd name="connsiteY9-3006" fmla="*/ 8137 h 36700"/>
              <a:gd name="connsiteX10-3007" fmla="*/ 3619 w 21600"/>
              <a:gd name="connsiteY10-3008" fmla="*/ 21512 h 36700"/>
              <a:gd name="connsiteX11-3009" fmla="*/ 0 w 21600"/>
              <a:gd name="connsiteY11-3010" fmla="*/ 0 h 36700"/>
              <a:gd name="connsiteX0-3011" fmla="*/ 0 w 21600"/>
              <a:gd name="connsiteY0-3012" fmla="*/ 0 h 36700"/>
              <a:gd name="connsiteX1-3013" fmla="*/ 21600 w 21600"/>
              <a:gd name="connsiteY1-3014" fmla="*/ 0 h 36700"/>
              <a:gd name="connsiteX2-3015" fmla="*/ 20012 w 21600"/>
              <a:gd name="connsiteY2-3016" fmla="*/ 11976 h 36700"/>
              <a:gd name="connsiteX3-3017" fmla="*/ 18941 w 21600"/>
              <a:gd name="connsiteY3-3018" fmla="*/ 4757 h 36700"/>
              <a:gd name="connsiteX4-3019" fmla="*/ 17662 w 21600"/>
              <a:gd name="connsiteY4-3020" fmla="*/ 25881 h 36700"/>
              <a:gd name="connsiteX5-3021" fmla="*/ 15458 w 21600"/>
              <a:gd name="connsiteY5-3022" fmla="*/ 6102 h 36700"/>
              <a:gd name="connsiteX6-3023" fmla="*/ 12987 w 21600"/>
              <a:gd name="connsiteY6-3024" fmla="*/ 36700 h 36700"/>
              <a:gd name="connsiteX7-3025" fmla="*/ 10383 w 21600"/>
              <a:gd name="connsiteY7-3026" fmla="*/ 8683 h 36700"/>
              <a:gd name="connsiteX8-3027" fmla="*/ 8227 w 21600"/>
              <a:gd name="connsiteY8-3028" fmla="*/ 20971 h 36700"/>
              <a:gd name="connsiteX9-3029" fmla="*/ 6094 w 21600"/>
              <a:gd name="connsiteY9-3030" fmla="*/ 8137 h 36700"/>
              <a:gd name="connsiteX10-3031" fmla="*/ 3619 w 21600"/>
              <a:gd name="connsiteY10-3032" fmla="*/ 21512 h 36700"/>
              <a:gd name="connsiteX11-3033" fmla="*/ 0 w 21600"/>
              <a:gd name="connsiteY11-3034" fmla="*/ 0 h 36700"/>
              <a:gd name="connsiteX0-3035" fmla="*/ 0 w 21600"/>
              <a:gd name="connsiteY0-3036" fmla="*/ 0 h 36700"/>
              <a:gd name="connsiteX1-3037" fmla="*/ 21600 w 21600"/>
              <a:gd name="connsiteY1-3038" fmla="*/ 0 h 36700"/>
              <a:gd name="connsiteX2-3039" fmla="*/ 20012 w 21600"/>
              <a:gd name="connsiteY2-3040" fmla="*/ 11976 h 36700"/>
              <a:gd name="connsiteX3-3041" fmla="*/ 18941 w 21600"/>
              <a:gd name="connsiteY3-3042" fmla="*/ 4757 h 36700"/>
              <a:gd name="connsiteX4-3043" fmla="*/ 17512 w 21600"/>
              <a:gd name="connsiteY4-3044" fmla="*/ 25881 h 36700"/>
              <a:gd name="connsiteX5-3045" fmla="*/ 15458 w 21600"/>
              <a:gd name="connsiteY5-3046" fmla="*/ 6102 h 36700"/>
              <a:gd name="connsiteX6-3047" fmla="*/ 12987 w 21600"/>
              <a:gd name="connsiteY6-3048" fmla="*/ 36700 h 36700"/>
              <a:gd name="connsiteX7-3049" fmla="*/ 10383 w 21600"/>
              <a:gd name="connsiteY7-3050" fmla="*/ 8683 h 36700"/>
              <a:gd name="connsiteX8-3051" fmla="*/ 8227 w 21600"/>
              <a:gd name="connsiteY8-3052" fmla="*/ 20971 h 36700"/>
              <a:gd name="connsiteX9-3053" fmla="*/ 6094 w 21600"/>
              <a:gd name="connsiteY9-3054" fmla="*/ 8137 h 36700"/>
              <a:gd name="connsiteX10-3055" fmla="*/ 3619 w 21600"/>
              <a:gd name="connsiteY10-3056" fmla="*/ 21512 h 36700"/>
              <a:gd name="connsiteX11-3057" fmla="*/ 0 w 21600"/>
              <a:gd name="connsiteY11-3058" fmla="*/ 0 h 36700"/>
              <a:gd name="connsiteX0-3059" fmla="*/ 0 w 21600"/>
              <a:gd name="connsiteY0-3060" fmla="*/ 0 h 36700"/>
              <a:gd name="connsiteX1-3061" fmla="*/ 21600 w 21600"/>
              <a:gd name="connsiteY1-3062" fmla="*/ 0 h 36700"/>
              <a:gd name="connsiteX2-3063" fmla="*/ 20012 w 21600"/>
              <a:gd name="connsiteY2-3064" fmla="*/ 11976 h 36700"/>
              <a:gd name="connsiteX3-3065" fmla="*/ 18941 w 21600"/>
              <a:gd name="connsiteY3-3066" fmla="*/ 4757 h 36700"/>
              <a:gd name="connsiteX4-3067" fmla="*/ 17512 w 21600"/>
              <a:gd name="connsiteY4-3068" fmla="*/ 25881 h 36700"/>
              <a:gd name="connsiteX5-3069" fmla="*/ 15458 w 21600"/>
              <a:gd name="connsiteY5-3070" fmla="*/ 6102 h 36700"/>
              <a:gd name="connsiteX6-3071" fmla="*/ 12987 w 21600"/>
              <a:gd name="connsiteY6-3072" fmla="*/ 36700 h 36700"/>
              <a:gd name="connsiteX7-3073" fmla="*/ 10383 w 21600"/>
              <a:gd name="connsiteY7-3074" fmla="*/ 8683 h 36700"/>
              <a:gd name="connsiteX8-3075" fmla="*/ 8227 w 21600"/>
              <a:gd name="connsiteY8-3076" fmla="*/ 20971 h 36700"/>
              <a:gd name="connsiteX9-3077" fmla="*/ 6094 w 21600"/>
              <a:gd name="connsiteY9-3078" fmla="*/ 8137 h 36700"/>
              <a:gd name="connsiteX10-3079" fmla="*/ 3619 w 21600"/>
              <a:gd name="connsiteY10-3080" fmla="*/ 21512 h 36700"/>
              <a:gd name="connsiteX11-3081" fmla="*/ 0 w 21600"/>
              <a:gd name="connsiteY11-3082" fmla="*/ 0 h 36700"/>
              <a:gd name="connsiteX0-3083" fmla="*/ 0 w 21600"/>
              <a:gd name="connsiteY0-3084" fmla="*/ 0 h 36700"/>
              <a:gd name="connsiteX1-3085" fmla="*/ 21600 w 21600"/>
              <a:gd name="connsiteY1-3086" fmla="*/ 0 h 36700"/>
              <a:gd name="connsiteX2-3087" fmla="*/ 20012 w 21600"/>
              <a:gd name="connsiteY2-3088" fmla="*/ 11976 h 36700"/>
              <a:gd name="connsiteX3-3089" fmla="*/ 18941 w 21600"/>
              <a:gd name="connsiteY3-3090" fmla="*/ 4757 h 36700"/>
              <a:gd name="connsiteX4-3091" fmla="*/ 17272 w 21600"/>
              <a:gd name="connsiteY4-3092" fmla="*/ 25881 h 36700"/>
              <a:gd name="connsiteX5-3093" fmla="*/ 15458 w 21600"/>
              <a:gd name="connsiteY5-3094" fmla="*/ 6102 h 36700"/>
              <a:gd name="connsiteX6-3095" fmla="*/ 12987 w 21600"/>
              <a:gd name="connsiteY6-3096" fmla="*/ 36700 h 36700"/>
              <a:gd name="connsiteX7-3097" fmla="*/ 10383 w 21600"/>
              <a:gd name="connsiteY7-3098" fmla="*/ 8683 h 36700"/>
              <a:gd name="connsiteX8-3099" fmla="*/ 8227 w 21600"/>
              <a:gd name="connsiteY8-3100" fmla="*/ 20971 h 36700"/>
              <a:gd name="connsiteX9-3101" fmla="*/ 6094 w 21600"/>
              <a:gd name="connsiteY9-3102" fmla="*/ 8137 h 36700"/>
              <a:gd name="connsiteX10-3103" fmla="*/ 3619 w 21600"/>
              <a:gd name="connsiteY10-3104" fmla="*/ 21512 h 36700"/>
              <a:gd name="connsiteX11-3105" fmla="*/ 0 w 21600"/>
              <a:gd name="connsiteY11-3106" fmla="*/ 0 h 36700"/>
              <a:gd name="connsiteX0-3107" fmla="*/ 0 w 21600"/>
              <a:gd name="connsiteY0-3108" fmla="*/ 0 h 36700"/>
              <a:gd name="connsiteX1-3109" fmla="*/ 21600 w 21600"/>
              <a:gd name="connsiteY1-3110" fmla="*/ 0 h 36700"/>
              <a:gd name="connsiteX2-3111" fmla="*/ 20134 w 21600"/>
              <a:gd name="connsiteY2-3112" fmla="*/ 21229 h 36700"/>
              <a:gd name="connsiteX3-3113" fmla="*/ 18941 w 21600"/>
              <a:gd name="connsiteY3-3114" fmla="*/ 4757 h 36700"/>
              <a:gd name="connsiteX4-3115" fmla="*/ 17272 w 21600"/>
              <a:gd name="connsiteY4-3116" fmla="*/ 25881 h 36700"/>
              <a:gd name="connsiteX5-3117" fmla="*/ 15458 w 21600"/>
              <a:gd name="connsiteY5-3118" fmla="*/ 6102 h 36700"/>
              <a:gd name="connsiteX6-3119" fmla="*/ 12987 w 21600"/>
              <a:gd name="connsiteY6-3120" fmla="*/ 36700 h 36700"/>
              <a:gd name="connsiteX7-3121" fmla="*/ 10383 w 21600"/>
              <a:gd name="connsiteY7-3122" fmla="*/ 8683 h 36700"/>
              <a:gd name="connsiteX8-3123" fmla="*/ 8227 w 21600"/>
              <a:gd name="connsiteY8-3124" fmla="*/ 20971 h 36700"/>
              <a:gd name="connsiteX9-3125" fmla="*/ 6094 w 21600"/>
              <a:gd name="connsiteY9-3126" fmla="*/ 8137 h 36700"/>
              <a:gd name="connsiteX10-3127" fmla="*/ 3619 w 21600"/>
              <a:gd name="connsiteY10-3128" fmla="*/ 21512 h 36700"/>
              <a:gd name="connsiteX11-3129" fmla="*/ 0 w 21600"/>
              <a:gd name="connsiteY11-3130" fmla="*/ 0 h 36700"/>
              <a:gd name="connsiteX0-3131" fmla="*/ 0 w 21600"/>
              <a:gd name="connsiteY0-3132" fmla="*/ 0 h 36700"/>
              <a:gd name="connsiteX1-3133" fmla="*/ 21600 w 21600"/>
              <a:gd name="connsiteY1-3134" fmla="*/ 0 h 36700"/>
              <a:gd name="connsiteX2-3135" fmla="*/ 20134 w 21600"/>
              <a:gd name="connsiteY2-3136" fmla="*/ 21229 h 36700"/>
              <a:gd name="connsiteX3-3137" fmla="*/ 18941 w 21600"/>
              <a:gd name="connsiteY3-3138" fmla="*/ 4757 h 36700"/>
              <a:gd name="connsiteX4-3139" fmla="*/ 17272 w 21600"/>
              <a:gd name="connsiteY4-3140" fmla="*/ 25881 h 36700"/>
              <a:gd name="connsiteX5-3141" fmla="*/ 15458 w 21600"/>
              <a:gd name="connsiteY5-3142" fmla="*/ 6102 h 36700"/>
              <a:gd name="connsiteX6-3143" fmla="*/ 12987 w 21600"/>
              <a:gd name="connsiteY6-3144" fmla="*/ 36700 h 36700"/>
              <a:gd name="connsiteX7-3145" fmla="*/ 10383 w 21600"/>
              <a:gd name="connsiteY7-3146" fmla="*/ 8683 h 36700"/>
              <a:gd name="connsiteX8-3147" fmla="*/ 8227 w 21600"/>
              <a:gd name="connsiteY8-3148" fmla="*/ 20971 h 36700"/>
              <a:gd name="connsiteX9-3149" fmla="*/ 6094 w 21600"/>
              <a:gd name="connsiteY9-3150" fmla="*/ 8137 h 36700"/>
              <a:gd name="connsiteX10-3151" fmla="*/ 3387 w 21600"/>
              <a:gd name="connsiteY10-3152" fmla="*/ 36100 h 36700"/>
              <a:gd name="connsiteX11-3153" fmla="*/ 0 w 21600"/>
              <a:gd name="connsiteY11-3154" fmla="*/ 0 h 36700"/>
              <a:gd name="connsiteX0-3155" fmla="*/ 0 w 21600"/>
              <a:gd name="connsiteY0-3156" fmla="*/ 0 h 36700"/>
              <a:gd name="connsiteX1-3157" fmla="*/ 21600 w 21600"/>
              <a:gd name="connsiteY1-3158" fmla="*/ 0 h 36700"/>
              <a:gd name="connsiteX2-3159" fmla="*/ 20134 w 21600"/>
              <a:gd name="connsiteY2-3160" fmla="*/ 21229 h 36700"/>
              <a:gd name="connsiteX3-3161" fmla="*/ 18941 w 21600"/>
              <a:gd name="connsiteY3-3162" fmla="*/ 4757 h 36700"/>
              <a:gd name="connsiteX4-3163" fmla="*/ 17272 w 21600"/>
              <a:gd name="connsiteY4-3164" fmla="*/ 25881 h 36700"/>
              <a:gd name="connsiteX5-3165" fmla="*/ 15458 w 21600"/>
              <a:gd name="connsiteY5-3166" fmla="*/ 6102 h 36700"/>
              <a:gd name="connsiteX6-3167" fmla="*/ 12987 w 21600"/>
              <a:gd name="connsiteY6-3168" fmla="*/ 36700 h 36700"/>
              <a:gd name="connsiteX7-3169" fmla="*/ 10383 w 21600"/>
              <a:gd name="connsiteY7-3170" fmla="*/ 8683 h 36700"/>
              <a:gd name="connsiteX8-3171" fmla="*/ 7854 w 21600"/>
              <a:gd name="connsiteY8-3172" fmla="*/ 20819 h 36700"/>
              <a:gd name="connsiteX9-3173" fmla="*/ 6094 w 21600"/>
              <a:gd name="connsiteY9-3174" fmla="*/ 8137 h 36700"/>
              <a:gd name="connsiteX10-3175" fmla="*/ 3387 w 21600"/>
              <a:gd name="connsiteY10-3176" fmla="*/ 36100 h 36700"/>
              <a:gd name="connsiteX11-3177" fmla="*/ 0 w 21600"/>
              <a:gd name="connsiteY11-3178" fmla="*/ 0 h 36700"/>
              <a:gd name="connsiteX0-3179" fmla="*/ 0 w 21600"/>
              <a:gd name="connsiteY0-3180" fmla="*/ 0 h 36700"/>
              <a:gd name="connsiteX1-3181" fmla="*/ 21600 w 21600"/>
              <a:gd name="connsiteY1-3182" fmla="*/ 0 h 36700"/>
              <a:gd name="connsiteX2-3183" fmla="*/ 20134 w 21600"/>
              <a:gd name="connsiteY2-3184" fmla="*/ 21229 h 36700"/>
              <a:gd name="connsiteX3-3185" fmla="*/ 18941 w 21600"/>
              <a:gd name="connsiteY3-3186" fmla="*/ 4757 h 36700"/>
              <a:gd name="connsiteX4-3187" fmla="*/ 17272 w 21600"/>
              <a:gd name="connsiteY4-3188" fmla="*/ 25881 h 36700"/>
              <a:gd name="connsiteX5-3189" fmla="*/ 15458 w 21600"/>
              <a:gd name="connsiteY5-3190" fmla="*/ 6102 h 36700"/>
              <a:gd name="connsiteX6-3191" fmla="*/ 12987 w 21600"/>
              <a:gd name="connsiteY6-3192" fmla="*/ 36700 h 36700"/>
              <a:gd name="connsiteX7-3193" fmla="*/ 10383 w 21600"/>
              <a:gd name="connsiteY7-3194" fmla="*/ 8683 h 36700"/>
              <a:gd name="connsiteX8-3195" fmla="*/ 7854 w 21600"/>
              <a:gd name="connsiteY8-3196" fmla="*/ 20819 h 36700"/>
              <a:gd name="connsiteX9-3197" fmla="*/ 5712 w 21600"/>
              <a:gd name="connsiteY9-3198" fmla="*/ 7985 h 36700"/>
              <a:gd name="connsiteX10-3199" fmla="*/ 3387 w 21600"/>
              <a:gd name="connsiteY10-3200" fmla="*/ 36100 h 36700"/>
              <a:gd name="connsiteX11-3201" fmla="*/ 0 w 21600"/>
              <a:gd name="connsiteY11-3202" fmla="*/ 0 h 36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36700">
                <a:moveTo>
                  <a:pt x="0" y="0"/>
                </a:moveTo>
                <a:lnTo>
                  <a:pt x="21600" y="0"/>
                </a:lnTo>
                <a:cubicBezTo>
                  <a:pt x="20948" y="5287"/>
                  <a:pt x="20644" y="21237"/>
                  <a:pt x="20134" y="21229"/>
                </a:cubicBezTo>
                <a:cubicBezTo>
                  <a:pt x="19624" y="21221"/>
                  <a:pt x="19353" y="4735"/>
                  <a:pt x="18941" y="4757"/>
                </a:cubicBezTo>
                <a:cubicBezTo>
                  <a:pt x="18491" y="4879"/>
                  <a:pt x="18212" y="25791"/>
                  <a:pt x="17272" y="25881"/>
                </a:cubicBezTo>
                <a:cubicBezTo>
                  <a:pt x="16332" y="25971"/>
                  <a:pt x="16172" y="4299"/>
                  <a:pt x="15458" y="6102"/>
                </a:cubicBezTo>
                <a:cubicBezTo>
                  <a:pt x="14744" y="7905"/>
                  <a:pt x="13806" y="36802"/>
                  <a:pt x="12987" y="36700"/>
                </a:cubicBezTo>
                <a:cubicBezTo>
                  <a:pt x="12196" y="36732"/>
                  <a:pt x="11239" y="11330"/>
                  <a:pt x="10383" y="8683"/>
                </a:cubicBezTo>
                <a:cubicBezTo>
                  <a:pt x="9528" y="6036"/>
                  <a:pt x="8632" y="20935"/>
                  <a:pt x="7854" y="20819"/>
                </a:cubicBezTo>
                <a:cubicBezTo>
                  <a:pt x="7076" y="20703"/>
                  <a:pt x="6477" y="8148"/>
                  <a:pt x="5712" y="7985"/>
                </a:cubicBezTo>
                <a:cubicBezTo>
                  <a:pt x="4668" y="8025"/>
                  <a:pt x="4339" y="37431"/>
                  <a:pt x="3387" y="36100"/>
                </a:cubicBezTo>
                <a:cubicBezTo>
                  <a:pt x="2435" y="34769"/>
                  <a:pt x="1562" y="8154"/>
                  <a:pt x="0" y="0"/>
                </a:cubicBezTo>
                <a:close/>
              </a:path>
            </a:pathLst>
          </a:custGeom>
          <a:solidFill>
            <a:schemeClr val="accent1">
              <a:alpha val="85098"/>
            </a:schemeClr>
          </a:solidFill>
          <a:ln w="28575">
            <a:noFill/>
          </a:ln>
        </p:spPr>
        <p:txBody>
          <a:bodyPr lIns="0" tIns="0" rIns="0" bIns="0" rtlCol="0" anchor="ctr"/>
          <a:lstStyle/>
          <a:p>
            <a:pPr algn="ctr"/>
            <a:endParaRPr lang="es-SV" sz="900"/>
          </a:p>
        </p:txBody>
      </p:sp>
      <p:cxnSp>
        <p:nvCxnSpPr>
          <p:cNvPr id="5" name="81 Conector recto"/>
          <p:cNvCxnSpPr/>
          <p:nvPr/>
        </p:nvCxnSpPr>
        <p:spPr>
          <a:xfrm>
            <a:off x="1268662" y="5156069"/>
            <a:ext cx="7927259" cy="0"/>
          </a:xfrm>
          <a:prstGeom prst="line">
            <a:avLst/>
          </a:prstGeom>
          <a:ln w="9525" cap="rnd">
            <a:solidFill>
              <a:srgbClr val="3D3D3D"/>
            </a:solidFill>
            <a:prstDash val="solid"/>
            <a:round/>
          </a:ln>
        </p:spPr>
        <p:style>
          <a:lnRef idx="1">
            <a:schemeClr val="accent1"/>
          </a:lnRef>
          <a:fillRef idx="0">
            <a:schemeClr val="accent1"/>
          </a:fillRef>
          <a:effectRef idx="0">
            <a:schemeClr val="accent1"/>
          </a:effectRef>
          <a:fontRef idx="minor">
            <a:schemeClr val="tx1"/>
          </a:fontRef>
        </p:style>
      </p:cxnSp>
      <p:cxnSp>
        <p:nvCxnSpPr>
          <p:cNvPr id="6" name="99 Conector recto"/>
          <p:cNvCxnSpPr/>
          <p:nvPr/>
        </p:nvCxnSpPr>
        <p:spPr>
          <a:xfrm>
            <a:off x="1266647" y="2103409"/>
            <a:ext cx="0" cy="3052660"/>
          </a:xfrm>
          <a:prstGeom prst="line">
            <a:avLst/>
          </a:prstGeom>
          <a:ln w="9525" cap="rnd">
            <a:solidFill>
              <a:srgbClr val="3D3D3D"/>
            </a:solidFill>
            <a:prstDash val="solid"/>
            <a:round/>
          </a:ln>
        </p:spPr>
        <p:style>
          <a:lnRef idx="1">
            <a:schemeClr val="accent1"/>
          </a:lnRef>
          <a:fillRef idx="0">
            <a:schemeClr val="accent1"/>
          </a:fillRef>
          <a:effectRef idx="0">
            <a:schemeClr val="accent1"/>
          </a:effectRef>
          <a:fontRef idx="minor">
            <a:schemeClr val="tx1"/>
          </a:fontRef>
        </p:style>
      </p:cxnSp>
      <p:sp>
        <p:nvSpPr>
          <p:cNvPr id="7" name="Textbox 1"/>
          <p:cNvSpPr/>
          <p:nvPr/>
        </p:nvSpPr>
        <p:spPr>
          <a:xfrm>
            <a:off x="1254676" y="5276408"/>
            <a:ext cx="909674"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01</a:t>
            </a:r>
          </a:p>
        </p:txBody>
      </p:sp>
      <p:sp>
        <p:nvSpPr>
          <p:cNvPr id="8" name="Textbox 1"/>
          <p:cNvSpPr/>
          <p:nvPr/>
        </p:nvSpPr>
        <p:spPr>
          <a:xfrm>
            <a:off x="1973071" y="5281159"/>
            <a:ext cx="797256"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02</a:t>
            </a:r>
          </a:p>
        </p:txBody>
      </p:sp>
      <p:sp>
        <p:nvSpPr>
          <p:cNvPr id="9" name="Textbox 1"/>
          <p:cNvSpPr/>
          <p:nvPr/>
        </p:nvSpPr>
        <p:spPr>
          <a:xfrm>
            <a:off x="4315682" y="5279797"/>
            <a:ext cx="799940"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05</a:t>
            </a:r>
          </a:p>
        </p:txBody>
      </p:sp>
      <p:sp>
        <p:nvSpPr>
          <p:cNvPr id="10" name="Textbox 1"/>
          <p:cNvSpPr/>
          <p:nvPr/>
        </p:nvSpPr>
        <p:spPr>
          <a:xfrm>
            <a:off x="2753941" y="5279797"/>
            <a:ext cx="797256"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03</a:t>
            </a:r>
          </a:p>
        </p:txBody>
      </p:sp>
      <p:sp>
        <p:nvSpPr>
          <p:cNvPr id="11" name="Textbox 1"/>
          <p:cNvSpPr/>
          <p:nvPr/>
        </p:nvSpPr>
        <p:spPr>
          <a:xfrm>
            <a:off x="3534811" y="5279797"/>
            <a:ext cx="797256"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04</a:t>
            </a:r>
          </a:p>
        </p:txBody>
      </p:sp>
      <p:sp>
        <p:nvSpPr>
          <p:cNvPr id="12" name="87 Rectángulo"/>
          <p:cNvSpPr/>
          <p:nvPr/>
        </p:nvSpPr>
        <p:spPr>
          <a:xfrm>
            <a:off x="763525" y="3515027"/>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80</a:t>
            </a:r>
          </a:p>
        </p:txBody>
      </p:sp>
      <p:sp>
        <p:nvSpPr>
          <p:cNvPr id="13" name="87 Rectángulo"/>
          <p:cNvSpPr/>
          <p:nvPr/>
        </p:nvSpPr>
        <p:spPr>
          <a:xfrm>
            <a:off x="763525" y="2743697"/>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120</a:t>
            </a:r>
          </a:p>
        </p:txBody>
      </p:sp>
      <p:sp>
        <p:nvSpPr>
          <p:cNvPr id="14" name="87 Rectángulo"/>
          <p:cNvSpPr/>
          <p:nvPr/>
        </p:nvSpPr>
        <p:spPr>
          <a:xfrm>
            <a:off x="763525" y="235803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140</a:t>
            </a:r>
          </a:p>
        </p:txBody>
      </p:sp>
      <p:sp>
        <p:nvSpPr>
          <p:cNvPr id="15" name="87 Rectángulo"/>
          <p:cNvSpPr/>
          <p:nvPr/>
        </p:nvSpPr>
        <p:spPr>
          <a:xfrm>
            <a:off x="763525" y="3129362"/>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100</a:t>
            </a:r>
          </a:p>
        </p:txBody>
      </p:sp>
      <p:sp>
        <p:nvSpPr>
          <p:cNvPr id="16" name="87 Rectángulo"/>
          <p:cNvSpPr/>
          <p:nvPr/>
        </p:nvSpPr>
        <p:spPr>
          <a:xfrm>
            <a:off x="763525" y="3900693"/>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60</a:t>
            </a:r>
          </a:p>
        </p:txBody>
      </p:sp>
      <p:sp>
        <p:nvSpPr>
          <p:cNvPr id="17" name="87 Rectángulo"/>
          <p:cNvSpPr/>
          <p:nvPr/>
        </p:nvSpPr>
        <p:spPr>
          <a:xfrm>
            <a:off x="763525" y="4286358"/>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40</a:t>
            </a:r>
          </a:p>
        </p:txBody>
      </p:sp>
      <p:sp>
        <p:nvSpPr>
          <p:cNvPr id="18" name="87 Rectángulo"/>
          <p:cNvSpPr/>
          <p:nvPr/>
        </p:nvSpPr>
        <p:spPr>
          <a:xfrm>
            <a:off x="763525" y="4672023"/>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a:t>
            </a:r>
          </a:p>
        </p:txBody>
      </p:sp>
      <p:sp>
        <p:nvSpPr>
          <p:cNvPr id="19" name="Textbox 1"/>
          <p:cNvSpPr/>
          <p:nvPr/>
        </p:nvSpPr>
        <p:spPr>
          <a:xfrm>
            <a:off x="5099236" y="5279797"/>
            <a:ext cx="799940"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06</a:t>
            </a:r>
          </a:p>
        </p:txBody>
      </p:sp>
      <p:sp>
        <p:nvSpPr>
          <p:cNvPr id="20" name="Textbox 1"/>
          <p:cNvSpPr/>
          <p:nvPr/>
        </p:nvSpPr>
        <p:spPr>
          <a:xfrm>
            <a:off x="5882790" y="5279797"/>
            <a:ext cx="799940"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07</a:t>
            </a:r>
          </a:p>
        </p:txBody>
      </p:sp>
      <p:sp>
        <p:nvSpPr>
          <p:cNvPr id="21" name="Textbox 1"/>
          <p:cNvSpPr/>
          <p:nvPr/>
        </p:nvSpPr>
        <p:spPr>
          <a:xfrm>
            <a:off x="6666345" y="5279797"/>
            <a:ext cx="799940"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08</a:t>
            </a:r>
          </a:p>
        </p:txBody>
      </p:sp>
      <p:sp>
        <p:nvSpPr>
          <p:cNvPr id="22" name="Textbox 1"/>
          <p:cNvSpPr/>
          <p:nvPr/>
        </p:nvSpPr>
        <p:spPr>
          <a:xfrm>
            <a:off x="7449899" y="5279797"/>
            <a:ext cx="799940"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09</a:t>
            </a:r>
          </a:p>
        </p:txBody>
      </p:sp>
      <p:sp>
        <p:nvSpPr>
          <p:cNvPr id="23" name="Textbox 1"/>
          <p:cNvSpPr/>
          <p:nvPr/>
        </p:nvSpPr>
        <p:spPr>
          <a:xfrm>
            <a:off x="8233454" y="5279797"/>
            <a:ext cx="799940"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10</a:t>
            </a:r>
          </a:p>
        </p:txBody>
      </p:sp>
      <p:sp>
        <p:nvSpPr>
          <p:cNvPr id="24" name="Documento 7"/>
          <p:cNvSpPr>
            <a:spLocks noChangeAspect="1"/>
          </p:cNvSpPr>
          <p:nvPr/>
        </p:nvSpPr>
        <p:spPr bwMode="auto">
          <a:xfrm rot="10800000">
            <a:off x="1280912" y="3533755"/>
            <a:ext cx="7352149" cy="16242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35690"/>
              <a:gd name="connsiteX1-1981" fmla="*/ 21600 w 21600"/>
              <a:gd name="connsiteY1-1982" fmla="*/ 0 h 35690"/>
              <a:gd name="connsiteX2-1983" fmla="*/ 19449 w 21600"/>
              <a:gd name="connsiteY2-1984" fmla="*/ 12977 h 35690"/>
              <a:gd name="connsiteX3-1985" fmla="*/ 17978 w 21600"/>
              <a:gd name="connsiteY3-1986" fmla="*/ 10324 h 35690"/>
              <a:gd name="connsiteX4-1987" fmla="*/ 15952 w 21600"/>
              <a:gd name="connsiteY4-1988" fmla="*/ 23679 h 35690"/>
              <a:gd name="connsiteX5-1989" fmla="*/ 13726 w 21600"/>
              <a:gd name="connsiteY5-1990" fmla="*/ 9407 h 35690"/>
              <a:gd name="connsiteX6-1991" fmla="*/ 11344 w 21600"/>
              <a:gd name="connsiteY6-1992" fmla="*/ 22182 h 35690"/>
              <a:gd name="connsiteX7-1993" fmla="*/ 9078 w 21600"/>
              <a:gd name="connsiteY7-1994" fmla="*/ 9184 h 35690"/>
              <a:gd name="connsiteX8-1995" fmla="*/ 6337 w 21600"/>
              <a:gd name="connsiteY8-1996" fmla="*/ 35690 h 35690"/>
              <a:gd name="connsiteX9-1997" fmla="*/ 3687 w 21600"/>
              <a:gd name="connsiteY9-1998" fmla="*/ 10140 h 35690"/>
              <a:gd name="connsiteX10-1999" fmla="*/ 1752 w 21600"/>
              <a:gd name="connsiteY10-2000" fmla="*/ 20110 h 35690"/>
              <a:gd name="connsiteX11-2001" fmla="*/ 0 w 21600"/>
              <a:gd name="connsiteY11-2002" fmla="*/ 0 h 35690"/>
              <a:gd name="connsiteX0-2003" fmla="*/ 0 w 21600"/>
              <a:gd name="connsiteY0-2004" fmla="*/ 0 h 35690"/>
              <a:gd name="connsiteX1-2005" fmla="*/ 21600 w 21600"/>
              <a:gd name="connsiteY1-2006" fmla="*/ 0 h 35690"/>
              <a:gd name="connsiteX2-2007" fmla="*/ 19449 w 21600"/>
              <a:gd name="connsiteY2-2008" fmla="*/ 12977 h 35690"/>
              <a:gd name="connsiteX3-2009" fmla="*/ 17978 w 21600"/>
              <a:gd name="connsiteY3-2010" fmla="*/ 10324 h 35690"/>
              <a:gd name="connsiteX4-2011" fmla="*/ 15952 w 21600"/>
              <a:gd name="connsiteY4-2012" fmla="*/ 23679 h 35690"/>
              <a:gd name="connsiteX5-2013" fmla="*/ 13726 w 21600"/>
              <a:gd name="connsiteY5-2014" fmla="*/ 9407 h 35690"/>
              <a:gd name="connsiteX6-2015" fmla="*/ 11344 w 21600"/>
              <a:gd name="connsiteY6-2016" fmla="*/ 22182 h 35690"/>
              <a:gd name="connsiteX7-2017" fmla="*/ 9078 w 21600"/>
              <a:gd name="connsiteY7-2018" fmla="*/ 9184 h 35690"/>
              <a:gd name="connsiteX8-2019" fmla="*/ 6337 w 21600"/>
              <a:gd name="connsiteY8-2020" fmla="*/ 35690 h 35690"/>
              <a:gd name="connsiteX9-2021" fmla="*/ 3687 w 21600"/>
              <a:gd name="connsiteY9-2022" fmla="*/ 10140 h 35690"/>
              <a:gd name="connsiteX10-2023" fmla="*/ 1752 w 21600"/>
              <a:gd name="connsiteY10-2024" fmla="*/ 20110 h 35690"/>
              <a:gd name="connsiteX11-2025" fmla="*/ 0 w 21600"/>
              <a:gd name="connsiteY11-2026" fmla="*/ 0 h 35690"/>
              <a:gd name="connsiteX0-2027" fmla="*/ 0 w 21600"/>
              <a:gd name="connsiteY0-2028" fmla="*/ 0 h 35690"/>
              <a:gd name="connsiteX1-2029" fmla="*/ 21600 w 21600"/>
              <a:gd name="connsiteY1-2030" fmla="*/ 0 h 35690"/>
              <a:gd name="connsiteX2-2031" fmla="*/ 19449 w 21600"/>
              <a:gd name="connsiteY2-2032" fmla="*/ 12977 h 35690"/>
              <a:gd name="connsiteX3-2033" fmla="*/ 17978 w 21600"/>
              <a:gd name="connsiteY3-2034" fmla="*/ 10324 h 35690"/>
              <a:gd name="connsiteX4-2035" fmla="*/ 15952 w 21600"/>
              <a:gd name="connsiteY4-2036" fmla="*/ 23679 h 35690"/>
              <a:gd name="connsiteX5-2037" fmla="*/ 13726 w 21600"/>
              <a:gd name="connsiteY5-2038" fmla="*/ 9407 h 35690"/>
              <a:gd name="connsiteX6-2039" fmla="*/ 11344 w 21600"/>
              <a:gd name="connsiteY6-2040" fmla="*/ 22182 h 35690"/>
              <a:gd name="connsiteX7-2041" fmla="*/ 9078 w 21600"/>
              <a:gd name="connsiteY7-2042" fmla="*/ 9184 h 35690"/>
              <a:gd name="connsiteX8-2043" fmla="*/ 6337 w 21600"/>
              <a:gd name="connsiteY8-2044" fmla="*/ 35690 h 35690"/>
              <a:gd name="connsiteX9-2045" fmla="*/ 3687 w 21600"/>
              <a:gd name="connsiteY9-2046" fmla="*/ 10140 h 35690"/>
              <a:gd name="connsiteX10-2047" fmla="*/ 1752 w 21600"/>
              <a:gd name="connsiteY10-2048" fmla="*/ 20110 h 35690"/>
              <a:gd name="connsiteX11-2049" fmla="*/ 0 w 21600"/>
              <a:gd name="connsiteY11-2050" fmla="*/ 0 h 35690"/>
              <a:gd name="connsiteX0-2051" fmla="*/ 0 w 21600"/>
              <a:gd name="connsiteY0-2052" fmla="*/ 0 h 35690"/>
              <a:gd name="connsiteX1-2053" fmla="*/ 21600 w 21600"/>
              <a:gd name="connsiteY1-2054" fmla="*/ 0 h 35690"/>
              <a:gd name="connsiteX2-2055" fmla="*/ 19449 w 21600"/>
              <a:gd name="connsiteY2-2056" fmla="*/ 12977 h 35690"/>
              <a:gd name="connsiteX3-2057" fmla="*/ 17978 w 21600"/>
              <a:gd name="connsiteY3-2058" fmla="*/ 10324 h 35690"/>
              <a:gd name="connsiteX4-2059" fmla="*/ 15952 w 21600"/>
              <a:gd name="connsiteY4-2060" fmla="*/ 23679 h 35690"/>
              <a:gd name="connsiteX5-2061" fmla="*/ 13726 w 21600"/>
              <a:gd name="connsiteY5-2062" fmla="*/ 9407 h 35690"/>
              <a:gd name="connsiteX6-2063" fmla="*/ 11344 w 21600"/>
              <a:gd name="connsiteY6-2064" fmla="*/ 22182 h 35690"/>
              <a:gd name="connsiteX7-2065" fmla="*/ 9078 w 21600"/>
              <a:gd name="connsiteY7-2066" fmla="*/ 9184 h 35690"/>
              <a:gd name="connsiteX8-2067" fmla="*/ 6337 w 21600"/>
              <a:gd name="connsiteY8-2068" fmla="*/ 35690 h 35690"/>
              <a:gd name="connsiteX9-2069" fmla="*/ 3687 w 21600"/>
              <a:gd name="connsiteY9-2070" fmla="*/ 10140 h 35690"/>
              <a:gd name="connsiteX10-2071" fmla="*/ 1752 w 21600"/>
              <a:gd name="connsiteY10-2072" fmla="*/ 20110 h 35690"/>
              <a:gd name="connsiteX11-2073" fmla="*/ 0 w 21600"/>
              <a:gd name="connsiteY11-2074" fmla="*/ 0 h 35690"/>
              <a:gd name="connsiteX0-2075" fmla="*/ 0 w 21600"/>
              <a:gd name="connsiteY0-2076" fmla="*/ 0 h 35690"/>
              <a:gd name="connsiteX1-2077" fmla="*/ 21600 w 21600"/>
              <a:gd name="connsiteY1-2078" fmla="*/ 0 h 35690"/>
              <a:gd name="connsiteX2-2079" fmla="*/ 19449 w 21600"/>
              <a:gd name="connsiteY2-2080" fmla="*/ 12977 h 35690"/>
              <a:gd name="connsiteX3-2081" fmla="*/ 17978 w 21600"/>
              <a:gd name="connsiteY3-2082" fmla="*/ 10324 h 35690"/>
              <a:gd name="connsiteX4-2083" fmla="*/ 15952 w 21600"/>
              <a:gd name="connsiteY4-2084" fmla="*/ 23679 h 35690"/>
              <a:gd name="connsiteX5-2085" fmla="*/ 13726 w 21600"/>
              <a:gd name="connsiteY5-2086" fmla="*/ 9407 h 35690"/>
              <a:gd name="connsiteX6-2087" fmla="*/ 11344 w 21600"/>
              <a:gd name="connsiteY6-2088" fmla="*/ 22182 h 35690"/>
              <a:gd name="connsiteX7-2089" fmla="*/ 9078 w 21600"/>
              <a:gd name="connsiteY7-2090" fmla="*/ 9184 h 35690"/>
              <a:gd name="connsiteX8-2091" fmla="*/ 6337 w 21600"/>
              <a:gd name="connsiteY8-2092" fmla="*/ 35690 h 35690"/>
              <a:gd name="connsiteX9-2093" fmla="*/ 3687 w 21600"/>
              <a:gd name="connsiteY9-2094" fmla="*/ 10140 h 35690"/>
              <a:gd name="connsiteX10-2095" fmla="*/ 1752 w 21600"/>
              <a:gd name="connsiteY10-2096" fmla="*/ 20110 h 35690"/>
              <a:gd name="connsiteX11-2097" fmla="*/ 0 w 21600"/>
              <a:gd name="connsiteY11-2098" fmla="*/ 0 h 35690"/>
              <a:gd name="connsiteX0-2099" fmla="*/ 0 w 21600"/>
              <a:gd name="connsiteY0-2100" fmla="*/ 0 h 35690"/>
              <a:gd name="connsiteX1-2101" fmla="*/ 21600 w 21600"/>
              <a:gd name="connsiteY1-2102" fmla="*/ 0 h 35690"/>
              <a:gd name="connsiteX2-2103" fmla="*/ 19449 w 21600"/>
              <a:gd name="connsiteY2-2104" fmla="*/ 12977 h 35690"/>
              <a:gd name="connsiteX3-2105" fmla="*/ 17816 w 21600"/>
              <a:gd name="connsiteY3-2106" fmla="*/ 5358 h 35690"/>
              <a:gd name="connsiteX4-2107" fmla="*/ 15952 w 21600"/>
              <a:gd name="connsiteY4-2108" fmla="*/ 23679 h 35690"/>
              <a:gd name="connsiteX5-2109" fmla="*/ 13726 w 21600"/>
              <a:gd name="connsiteY5-2110" fmla="*/ 9407 h 35690"/>
              <a:gd name="connsiteX6-2111" fmla="*/ 11344 w 21600"/>
              <a:gd name="connsiteY6-2112" fmla="*/ 22182 h 35690"/>
              <a:gd name="connsiteX7-2113" fmla="*/ 9078 w 21600"/>
              <a:gd name="connsiteY7-2114" fmla="*/ 9184 h 35690"/>
              <a:gd name="connsiteX8-2115" fmla="*/ 6337 w 21600"/>
              <a:gd name="connsiteY8-2116" fmla="*/ 35690 h 35690"/>
              <a:gd name="connsiteX9-2117" fmla="*/ 3687 w 21600"/>
              <a:gd name="connsiteY9-2118" fmla="*/ 10140 h 35690"/>
              <a:gd name="connsiteX10-2119" fmla="*/ 1752 w 21600"/>
              <a:gd name="connsiteY10-2120" fmla="*/ 20110 h 35690"/>
              <a:gd name="connsiteX11-2121" fmla="*/ 0 w 21600"/>
              <a:gd name="connsiteY11-2122" fmla="*/ 0 h 35690"/>
              <a:gd name="connsiteX0-2123" fmla="*/ 0 w 21600"/>
              <a:gd name="connsiteY0-2124" fmla="*/ 0 h 35690"/>
              <a:gd name="connsiteX1-2125" fmla="*/ 21600 w 21600"/>
              <a:gd name="connsiteY1-2126" fmla="*/ 0 h 35690"/>
              <a:gd name="connsiteX2-2127" fmla="*/ 19449 w 21600"/>
              <a:gd name="connsiteY2-2128" fmla="*/ 12977 h 35690"/>
              <a:gd name="connsiteX3-2129" fmla="*/ 17816 w 21600"/>
              <a:gd name="connsiteY3-2130" fmla="*/ 5358 h 35690"/>
              <a:gd name="connsiteX4-2131" fmla="*/ 17752 w 21600"/>
              <a:gd name="connsiteY4-2132" fmla="*/ 20675 h 35690"/>
              <a:gd name="connsiteX5-2133" fmla="*/ 13726 w 21600"/>
              <a:gd name="connsiteY5-2134" fmla="*/ 9407 h 35690"/>
              <a:gd name="connsiteX6-2135" fmla="*/ 11344 w 21600"/>
              <a:gd name="connsiteY6-2136" fmla="*/ 22182 h 35690"/>
              <a:gd name="connsiteX7-2137" fmla="*/ 9078 w 21600"/>
              <a:gd name="connsiteY7-2138" fmla="*/ 9184 h 35690"/>
              <a:gd name="connsiteX8-2139" fmla="*/ 6337 w 21600"/>
              <a:gd name="connsiteY8-2140" fmla="*/ 35690 h 35690"/>
              <a:gd name="connsiteX9-2141" fmla="*/ 3687 w 21600"/>
              <a:gd name="connsiteY9-2142" fmla="*/ 10140 h 35690"/>
              <a:gd name="connsiteX10-2143" fmla="*/ 1752 w 21600"/>
              <a:gd name="connsiteY10-2144" fmla="*/ 20110 h 35690"/>
              <a:gd name="connsiteX11-2145" fmla="*/ 0 w 21600"/>
              <a:gd name="connsiteY11-2146" fmla="*/ 0 h 35690"/>
              <a:gd name="connsiteX0-2147" fmla="*/ 0 w 21600"/>
              <a:gd name="connsiteY0-2148" fmla="*/ 0 h 35690"/>
              <a:gd name="connsiteX1-2149" fmla="*/ 21600 w 21600"/>
              <a:gd name="connsiteY1-2150" fmla="*/ 0 h 35690"/>
              <a:gd name="connsiteX2-2151" fmla="*/ 20012 w 21600"/>
              <a:gd name="connsiteY2-2152" fmla="*/ 11976 h 35690"/>
              <a:gd name="connsiteX3-2153" fmla="*/ 17816 w 21600"/>
              <a:gd name="connsiteY3-2154" fmla="*/ 5358 h 35690"/>
              <a:gd name="connsiteX4-2155" fmla="*/ 17752 w 21600"/>
              <a:gd name="connsiteY4-2156" fmla="*/ 20675 h 35690"/>
              <a:gd name="connsiteX5-2157" fmla="*/ 13726 w 21600"/>
              <a:gd name="connsiteY5-2158" fmla="*/ 9407 h 35690"/>
              <a:gd name="connsiteX6-2159" fmla="*/ 11344 w 21600"/>
              <a:gd name="connsiteY6-2160" fmla="*/ 22182 h 35690"/>
              <a:gd name="connsiteX7-2161" fmla="*/ 9078 w 21600"/>
              <a:gd name="connsiteY7-2162" fmla="*/ 9184 h 35690"/>
              <a:gd name="connsiteX8-2163" fmla="*/ 6337 w 21600"/>
              <a:gd name="connsiteY8-2164" fmla="*/ 35690 h 35690"/>
              <a:gd name="connsiteX9-2165" fmla="*/ 3687 w 21600"/>
              <a:gd name="connsiteY9-2166" fmla="*/ 10140 h 35690"/>
              <a:gd name="connsiteX10-2167" fmla="*/ 1752 w 21600"/>
              <a:gd name="connsiteY10-2168" fmla="*/ 20110 h 35690"/>
              <a:gd name="connsiteX11-2169" fmla="*/ 0 w 21600"/>
              <a:gd name="connsiteY11-2170" fmla="*/ 0 h 35690"/>
              <a:gd name="connsiteX0-2171" fmla="*/ 0 w 21600"/>
              <a:gd name="connsiteY0-2172" fmla="*/ 0 h 35690"/>
              <a:gd name="connsiteX1-2173" fmla="*/ 21600 w 21600"/>
              <a:gd name="connsiteY1-2174" fmla="*/ 0 h 35690"/>
              <a:gd name="connsiteX2-2175" fmla="*/ 20012 w 21600"/>
              <a:gd name="connsiteY2-2176" fmla="*/ 11976 h 35690"/>
              <a:gd name="connsiteX3-2177" fmla="*/ 17816 w 21600"/>
              <a:gd name="connsiteY3-2178" fmla="*/ 5358 h 35690"/>
              <a:gd name="connsiteX4-2179" fmla="*/ 17752 w 21600"/>
              <a:gd name="connsiteY4-2180" fmla="*/ 20675 h 35690"/>
              <a:gd name="connsiteX5-2181" fmla="*/ 13726 w 21600"/>
              <a:gd name="connsiteY5-2182" fmla="*/ 9407 h 35690"/>
              <a:gd name="connsiteX6-2183" fmla="*/ 11344 w 21600"/>
              <a:gd name="connsiteY6-2184" fmla="*/ 22182 h 35690"/>
              <a:gd name="connsiteX7-2185" fmla="*/ 9078 w 21600"/>
              <a:gd name="connsiteY7-2186" fmla="*/ 9184 h 35690"/>
              <a:gd name="connsiteX8-2187" fmla="*/ 6337 w 21600"/>
              <a:gd name="connsiteY8-2188" fmla="*/ 35690 h 35690"/>
              <a:gd name="connsiteX9-2189" fmla="*/ 3687 w 21600"/>
              <a:gd name="connsiteY9-2190" fmla="*/ 10140 h 35690"/>
              <a:gd name="connsiteX10-2191" fmla="*/ 1752 w 21600"/>
              <a:gd name="connsiteY10-2192" fmla="*/ 20110 h 35690"/>
              <a:gd name="connsiteX11-2193" fmla="*/ 0 w 21600"/>
              <a:gd name="connsiteY11-2194" fmla="*/ 0 h 35690"/>
              <a:gd name="connsiteX0-2195" fmla="*/ 0 w 21600"/>
              <a:gd name="connsiteY0-2196" fmla="*/ 0 h 35690"/>
              <a:gd name="connsiteX1-2197" fmla="*/ 21600 w 21600"/>
              <a:gd name="connsiteY1-2198" fmla="*/ 0 h 35690"/>
              <a:gd name="connsiteX2-2199" fmla="*/ 20012 w 21600"/>
              <a:gd name="connsiteY2-2200" fmla="*/ 11976 h 35690"/>
              <a:gd name="connsiteX3-2201" fmla="*/ 17816 w 21600"/>
              <a:gd name="connsiteY3-2202" fmla="*/ 5358 h 35690"/>
              <a:gd name="connsiteX4-2203" fmla="*/ 17752 w 21600"/>
              <a:gd name="connsiteY4-2204" fmla="*/ 20675 h 35690"/>
              <a:gd name="connsiteX5-2205" fmla="*/ 13726 w 21600"/>
              <a:gd name="connsiteY5-2206" fmla="*/ 9407 h 35690"/>
              <a:gd name="connsiteX6-2207" fmla="*/ 11344 w 21600"/>
              <a:gd name="connsiteY6-2208" fmla="*/ 22182 h 35690"/>
              <a:gd name="connsiteX7-2209" fmla="*/ 9078 w 21600"/>
              <a:gd name="connsiteY7-2210" fmla="*/ 9184 h 35690"/>
              <a:gd name="connsiteX8-2211" fmla="*/ 6337 w 21600"/>
              <a:gd name="connsiteY8-2212" fmla="*/ 35690 h 35690"/>
              <a:gd name="connsiteX9-2213" fmla="*/ 3687 w 21600"/>
              <a:gd name="connsiteY9-2214" fmla="*/ 10140 h 35690"/>
              <a:gd name="connsiteX10-2215" fmla="*/ 1752 w 21600"/>
              <a:gd name="connsiteY10-2216" fmla="*/ 20110 h 35690"/>
              <a:gd name="connsiteX11-2217" fmla="*/ 0 w 21600"/>
              <a:gd name="connsiteY11-2218" fmla="*/ 0 h 35690"/>
              <a:gd name="connsiteX0-2219" fmla="*/ 0 w 21600"/>
              <a:gd name="connsiteY0-2220" fmla="*/ 0 h 35690"/>
              <a:gd name="connsiteX1-2221" fmla="*/ 21600 w 21600"/>
              <a:gd name="connsiteY1-2222" fmla="*/ 0 h 35690"/>
              <a:gd name="connsiteX2-2223" fmla="*/ 20012 w 21600"/>
              <a:gd name="connsiteY2-2224" fmla="*/ 11976 h 35690"/>
              <a:gd name="connsiteX3-2225" fmla="*/ 18806 w 21600"/>
              <a:gd name="connsiteY3-2226" fmla="*/ 4657 h 35690"/>
              <a:gd name="connsiteX4-2227" fmla="*/ 17752 w 21600"/>
              <a:gd name="connsiteY4-2228" fmla="*/ 20675 h 35690"/>
              <a:gd name="connsiteX5-2229" fmla="*/ 13726 w 21600"/>
              <a:gd name="connsiteY5-2230" fmla="*/ 9407 h 35690"/>
              <a:gd name="connsiteX6-2231" fmla="*/ 11344 w 21600"/>
              <a:gd name="connsiteY6-2232" fmla="*/ 22182 h 35690"/>
              <a:gd name="connsiteX7-2233" fmla="*/ 9078 w 21600"/>
              <a:gd name="connsiteY7-2234" fmla="*/ 9184 h 35690"/>
              <a:gd name="connsiteX8-2235" fmla="*/ 6337 w 21600"/>
              <a:gd name="connsiteY8-2236" fmla="*/ 35690 h 35690"/>
              <a:gd name="connsiteX9-2237" fmla="*/ 3687 w 21600"/>
              <a:gd name="connsiteY9-2238" fmla="*/ 10140 h 35690"/>
              <a:gd name="connsiteX10-2239" fmla="*/ 1752 w 21600"/>
              <a:gd name="connsiteY10-2240" fmla="*/ 20110 h 35690"/>
              <a:gd name="connsiteX11-2241" fmla="*/ 0 w 21600"/>
              <a:gd name="connsiteY11-2242" fmla="*/ 0 h 35690"/>
              <a:gd name="connsiteX0-2243" fmla="*/ 0 w 21600"/>
              <a:gd name="connsiteY0-2244" fmla="*/ 0 h 35690"/>
              <a:gd name="connsiteX1-2245" fmla="*/ 21600 w 21600"/>
              <a:gd name="connsiteY1-2246" fmla="*/ 0 h 35690"/>
              <a:gd name="connsiteX2-2247" fmla="*/ 20012 w 21600"/>
              <a:gd name="connsiteY2-2248" fmla="*/ 11976 h 35690"/>
              <a:gd name="connsiteX3-2249" fmla="*/ 18806 w 21600"/>
              <a:gd name="connsiteY3-2250" fmla="*/ 4657 h 35690"/>
              <a:gd name="connsiteX4-2251" fmla="*/ 17752 w 21600"/>
              <a:gd name="connsiteY4-2252" fmla="*/ 20675 h 35690"/>
              <a:gd name="connsiteX5-2253" fmla="*/ 13726 w 21600"/>
              <a:gd name="connsiteY5-2254" fmla="*/ 9407 h 35690"/>
              <a:gd name="connsiteX6-2255" fmla="*/ 11344 w 21600"/>
              <a:gd name="connsiteY6-2256" fmla="*/ 22182 h 35690"/>
              <a:gd name="connsiteX7-2257" fmla="*/ 9078 w 21600"/>
              <a:gd name="connsiteY7-2258" fmla="*/ 9184 h 35690"/>
              <a:gd name="connsiteX8-2259" fmla="*/ 6337 w 21600"/>
              <a:gd name="connsiteY8-2260" fmla="*/ 35690 h 35690"/>
              <a:gd name="connsiteX9-2261" fmla="*/ 3687 w 21600"/>
              <a:gd name="connsiteY9-2262" fmla="*/ 10140 h 35690"/>
              <a:gd name="connsiteX10-2263" fmla="*/ 1752 w 21600"/>
              <a:gd name="connsiteY10-2264" fmla="*/ 20110 h 35690"/>
              <a:gd name="connsiteX11-2265" fmla="*/ 0 w 21600"/>
              <a:gd name="connsiteY11-2266" fmla="*/ 0 h 35690"/>
              <a:gd name="connsiteX0-2267" fmla="*/ 0 w 21600"/>
              <a:gd name="connsiteY0-2268" fmla="*/ 0 h 35690"/>
              <a:gd name="connsiteX1-2269" fmla="*/ 21600 w 21600"/>
              <a:gd name="connsiteY1-2270" fmla="*/ 0 h 35690"/>
              <a:gd name="connsiteX2-2271" fmla="*/ 20012 w 21600"/>
              <a:gd name="connsiteY2-2272" fmla="*/ 11976 h 35690"/>
              <a:gd name="connsiteX3-2273" fmla="*/ 18941 w 21600"/>
              <a:gd name="connsiteY3-2274" fmla="*/ 4757 h 35690"/>
              <a:gd name="connsiteX4-2275" fmla="*/ 17752 w 21600"/>
              <a:gd name="connsiteY4-2276" fmla="*/ 20675 h 35690"/>
              <a:gd name="connsiteX5-2277" fmla="*/ 13726 w 21600"/>
              <a:gd name="connsiteY5-2278" fmla="*/ 9407 h 35690"/>
              <a:gd name="connsiteX6-2279" fmla="*/ 11344 w 21600"/>
              <a:gd name="connsiteY6-2280" fmla="*/ 22182 h 35690"/>
              <a:gd name="connsiteX7-2281" fmla="*/ 9078 w 21600"/>
              <a:gd name="connsiteY7-2282" fmla="*/ 9184 h 35690"/>
              <a:gd name="connsiteX8-2283" fmla="*/ 6337 w 21600"/>
              <a:gd name="connsiteY8-2284" fmla="*/ 35690 h 35690"/>
              <a:gd name="connsiteX9-2285" fmla="*/ 3687 w 21600"/>
              <a:gd name="connsiteY9-2286" fmla="*/ 10140 h 35690"/>
              <a:gd name="connsiteX10-2287" fmla="*/ 1752 w 21600"/>
              <a:gd name="connsiteY10-2288" fmla="*/ 20110 h 35690"/>
              <a:gd name="connsiteX11-2289" fmla="*/ 0 w 21600"/>
              <a:gd name="connsiteY11-2290" fmla="*/ 0 h 35690"/>
              <a:gd name="connsiteX0-2291" fmla="*/ 0 w 21600"/>
              <a:gd name="connsiteY0-2292" fmla="*/ 0 h 35690"/>
              <a:gd name="connsiteX1-2293" fmla="*/ 21600 w 21600"/>
              <a:gd name="connsiteY1-2294" fmla="*/ 0 h 35690"/>
              <a:gd name="connsiteX2-2295" fmla="*/ 20012 w 21600"/>
              <a:gd name="connsiteY2-2296" fmla="*/ 11976 h 35690"/>
              <a:gd name="connsiteX3-2297" fmla="*/ 18941 w 21600"/>
              <a:gd name="connsiteY3-2298" fmla="*/ 4757 h 35690"/>
              <a:gd name="connsiteX4-2299" fmla="*/ 17662 w 21600"/>
              <a:gd name="connsiteY4-2300" fmla="*/ 25881 h 35690"/>
              <a:gd name="connsiteX5-2301" fmla="*/ 13726 w 21600"/>
              <a:gd name="connsiteY5-2302" fmla="*/ 9407 h 35690"/>
              <a:gd name="connsiteX6-2303" fmla="*/ 11344 w 21600"/>
              <a:gd name="connsiteY6-2304" fmla="*/ 22182 h 35690"/>
              <a:gd name="connsiteX7-2305" fmla="*/ 9078 w 21600"/>
              <a:gd name="connsiteY7-2306" fmla="*/ 9184 h 35690"/>
              <a:gd name="connsiteX8-2307" fmla="*/ 6337 w 21600"/>
              <a:gd name="connsiteY8-2308" fmla="*/ 35690 h 35690"/>
              <a:gd name="connsiteX9-2309" fmla="*/ 3687 w 21600"/>
              <a:gd name="connsiteY9-2310" fmla="*/ 10140 h 35690"/>
              <a:gd name="connsiteX10-2311" fmla="*/ 1752 w 21600"/>
              <a:gd name="connsiteY10-2312" fmla="*/ 20110 h 35690"/>
              <a:gd name="connsiteX11-2313" fmla="*/ 0 w 21600"/>
              <a:gd name="connsiteY11-2314" fmla="*/ 0 h 35690"/>
              <a:gd name="connsiteX0-2315" fmla="*/ 0 w 21600"/>
              <a:gd name="connsiteY0-2316" fmla="*/ 0 h 35690"/>
              <a:gd name="connsiteX1-2317" fmla="*/ 21600 w 21600"/>
              <a:gd name="connsiteY1-2318" fmla="*/ 0 h 35690"/>
              <a:gd name="connsiteX2-2319" fmla="*/ 20012 w 21600"/>
              <a:gd name="connsiteY2-2320" fmla="*/ 11976 h 35690"/>
              <a:gd name="connsiteX3-2321" fmla="*/ 18941 w 21600"/>
              <a:gd name="connsiteY3-2322" fmla="*/ 4757 h 35690"/>
              <a:gd name="connsiteX4-2323" fmla="*/ 17662 w 21600"/>
              <a:gd name="connsiteY4-2324" fmla="*/ 25881 h 35690"/>
              <a:gd name="connsiteX5-2325" fmla="*/ 13726 w 21600"/>
              <a:gd name="connsiteY5-2326" fmla="*/ 9407 h 35690"/>
              <a:gd name="connsiteX6-2327" fmla="*/ 11344 w 21600"/>
              <a:gd name="connsiteY6-2328" fmla="*/ 22182 h 35690"/>
              <a:gd name="connsiteX7-2329" fmla="*/ 9078 w 21600"/>
              <a:gd name="connsiteY7-2330" fmla="*/ 9184 h 35690"/>
              <a:gd name="connsiteX8-2331" fmla="*/ 6337 w 21600"/>
              <a:gd name="connsiteY8-2332" fmla="*/ 35690 h 35690"/>
              <a:gd name="connsiteX9-2333" fmla="*/ 3687 w 21600"/>
              <a:gd name="connsiteY9-2334" fmla="*/ 10140 h 35690"/>
              <a:gd name="connsiteX10-2335" fmla="*/ 1752 w 21600"/>
              <a:gd name="connsiteY10-2336" fmla="*/ 20110 h 35690"/>
              <a:gd name="connsiteX11-2337" fmla="*/ 0 w 21600"/>
              <a:gd name="connsiteY11-2338" fmla="*/ 0 h 35690"/>
              <a:gd name="connsiteX0-2339" fmla="*/ 0 w 21600"/>
              <a:gd name="connsiteY0-2340" fmla="*/ 0 h 35690"/>
              <a:gd name="connsiteX1-2341" fmla="*/ 21600 w 21600"/>
              <a:gd name="connsiteY1-2342" fmla="*/ 0 h 35690"/>
              <a:gd name="connsiteX2-2343" fmla="*/ 20012 w 21600"/>
              <a:gd name="connsiteY2-2344" fmla="*/ 11976 h 35690"/>
              <a:gd name="connsiteX3-2345" fmla="*/ 18941 w 21600"/>
              <a:gd name="connsiteY3-2346" fmla="*/ 4757 h 35690"/>
              <a:gd name="connsiteX4-2347" fmla="*/ 17662 w 21600"/>
              <a:gd name="connsiteY4-2348" fmla="*/ 25881 h 35690"/>
              <a:gd name="connsiteX5-2349" fmla="*/ 15661 w 21600"/>
              <a:gd name="connsiteY5-2350" fmla="*/ 5502 h 35690"/>
              <a:gd name="connsiteX6-2351" fmla="*/ 11344 w 21600"/>
              <a:gd name="connsiteY6-2352" fmla="*/ 22182 h 35690"/>
              <a:gd name="connsiteX7-2353" fmla="*/ 9078 w 21600"/>
              <a:gd name="connsiteY7-2354" fmla="*/ 9184 h 35690"/>
              <a:gd name="connsiteX8-2355" fmla="*/ 6337 w 21600"/>
              <a:gd name="connsiteY8-2356" fmla="*/ 35690 h 35690"/>
              <a:gd name="connsiteX9-2357" fmla="*/ 3687 w 21600"/>
              <a:gd name="connsiteY9-2358" fmla="*/ 10140 h 35690"/>
              <a:gd name="connsiteX10-2359" fmla="*/ 1752 w 21600"/>
              <a:gd name="connsiteY10-2360" fmla="*/ 20110 h 35690"/>
              <a:gd name="connsiteX11-2361" fmla="*/ 0 w 21600"/>
              <a:gd name="connsiteY11-2362" fmla="*/ 0 h 35690"/>
              <a:gd name="connsiteX0-2363" fmla="*/ 0 w 21600"/>
              <a:gd name="connsiteY0-2364" fmla="*/ 0 h 35690"/>
              <a:gd name="connsiteX1-2365" fmla="*/ 21600 w 21600"/>
              <a:gd name="connsiteY1-2366" fmla="*/ 0 h 35690"/>
              <a:gd name="connsiteX2-2367" fmla="*/ 20012 w 21600"/>
              <a:gd name="connsiteY2-2368" fmla="*/ 11976 h 35690"/>
              <a:gd name="connsiteX3-2369" fmla="*/ 18941 w 21600"/>
              <a:gd name="connsiteY3-2370" fmla="*/ 4757 h 35690"/>
              <a:gd name="connsiteX4-2371" fmla="*/ 17662 w 21600"/>
              <a:gd name="connsiteY4-2372" fmla="*/ 25881 h 35690"/>
              <a:gd name="connsiteX5-2373" fmla="*/ 15661 w 21600"/>
              <a:gd name="connsiteY5-2374" fmla="*/ 5502 h 35690"/>
              <a:gd name="connsiteX6-2375" fmla="*/ 13459 w 21600"/>
              <a:gd name="connsiteY6-2376" fmla="*/ 26087 h 35690"/>
              <a:gd name="connsiteX7-2377" fmla="*/ 9078 w 21600"/>
              <a:gd name="connsiteY7-2378" fmla="*/ 9184 h 35690"/>
              <a:gd name="connsiteX8-2379" fmla="*/ 6337 w 21600"/>
              <a:gd name="connsiteY8-2380" fmla="*/ 35690 h 35690"/>
              <a:gd name="connsiteX9-2381" fmla="*/ 3687 w 21600"/>
              <a:gd name="connsiteY9-2382" fmla="*/ 10140 h 35690"/>
              <a:gd name="connsiteX10-2383" fmla="*/ 1752 w 21600"/>
              <a:gd name="connsiteY10-2384" fmla="*/ 20110 h 35690"/>
              <a:gd name="connsiteX11-2385" fmla="*/ 0 w 21600"/>
              <a:gd name="connsiteY11-2386" fmla="*/ 0 h 35690"/>
              <a:gd name="connsiteX0-2387" fmla="*/ 0 w 21600"/>
              <a:gd name="connsiteY0-2388" fmla="*/ 0 h 36800"/>
              <a:gd name="connsiteX1-2389" fmla="*/ 21600 w 21600"/>
              <a:gd name="connsiteY1-2390" fmla="*/ 0 h 36800"/>
              <a:gd name="connsiteX2-2391" fmla="*/ 20012 w 21600"/>
              <a:gd name="connsiteY2-2392" fmla="*/ 11976 h 36800"/>
              <a:gd name="connsiteX3-2393" fmla="*/ 18941 w 21600"/>
              <a:gd name="connsiteY3-2394" fmla="*/ 4757 h 36800"/>
              <a:gd name="connsiteX4-2395" fmla="*/ 17662 w 21600"/>
              <a:gd name="connsiteY4-2396" fmla="*/ 25881 h 36800"/>
              <a:gd name="connsiteX5-2397" fmla="*/ 15661 w 21600"/>
              <a:gd name="connsiteY5-2398" fmla="*/ 5502 h 36800"/>
              <a:gd name="connsiteX6-2399" fmla="*/ 13459 w 21600"/>
              <a:gd name="connsiteY6-2400" fmla="*/ 36800 h 36800"/>
              <a:gd name="connsiteX7-2401" fmla="*/ 9078 w 21600"/>
              <a:gd name="connsiteY7-2402" fmla="*/ 9184 h 36800"/>
              <a:gd name="connsiteX8-2403" fmla="*/ 6337 w 21600"/>
              <a:gd name="connsiteY8-2404" fmla="*/ 35690 h 36800"/>
              <a:gd name="connsiteX9-2405" fmla="*/ 3687 w 21600"/>
              <a:gd name="connsiteY9-2406" fmla="*/ 10140 h 36800"/>
              <a:gd name="connsiteX10-2407" fmla="*/ 1752 w 21600"/>
              <a:gd name="connsiteY10-2408" fmla="*/ 20110 h 36800"/>
              <a:gd name="connsiteX11-2409" fmla="*/ 0 w 21600"/>
              <a:gd name="connsiteY11-2410" fmla="*/ 0 h 36800"/>
              <a:gd name="connsiteX0-2411" fmla="*/ 0 w 21600"/>
              <a:gd name="connsiteY0-2412" fmla="*/ 0 h 36800"/>
              <a:gd name="connsiteX1-2413" fmla="*/ 21600 w 21600"/>
              <a:gd name="connsiteY1-2414" fmla="*/ 0 h 36800"/>
              <a:gd name="connsiteX2-2415" fmla="*/ 20012 w 21600"/>
              <a:gd name="connsiteY2-2416" fmla="*/ 11976 h 36800"/>
              <a:gd name="connsiteX3-2417" fmla="*/ 18941 w 21600"/>
              <a:gd name="connsiteY3-2418" fmla="*/ 4757 h 36800"/>
              <a:gd name="connsiteX4-2419" fmla="*/ 17662 w 21600"/>
              <a:gd name="connsiteY4-2420" fmla="*/ 25881 h 36800"/>
              <a:gd name="connsiteX5-2421" fmla="*/ 15323 w 21600"/>
              <a:gd name="connsiteY5-2422" fmla="*/ 5702 h 36800"/>
              <a:gd name="connsiteX6-2423" fmla="*/ 13459 w 21600"/>
              <a:gd name="connsiteY6-2424" fmla="*/ 36800 h 36800"/>
              <a:gd name="connsiteX7-2425" fmla="*/ 9078 w 21600"/>
              <a:gd name="connsiteY7-2426" fmla="*/ 9184 h 36800"/>
              <a:gd name="connsiteX8-2427" fmla="*/ 6337 w 21600"/>
              <a:gd name="connsiteY8-2428" fmla="*/ 35690 h 36800"/>
              <a:gd name="connsiteX9-2429" fmla="*/ 3687 w 21600"/>
              <a:gd name="connsiteY9-2430" fmla="*/ 10140 h 36800"/>
              <a:gd name="connsiteX10-2431" fmla="*/ 1752 w 21600"/>
              <a:gd name="connsiteY10-2432" fmla="*/ 20110 h 36800"/>
              <a:gd name="connsiteX11-2433" fmla="*/ 0 w 21600"/>
              <a:gd name="connsiteY11-2434" fmla="*/ 0 h 36800"/>
              <a:gd name="connsiteX0-2435" fmla="*/ 0 w 21600"/>
              <a:gd name="connsiteY0-2436" fmla="*/ 0 h 36800"/>
              <a:gd name="connsiteX1-2437" fmla="*/ 21600 w 21600"/>
              <a:gd name="connsiteY1-2438" fmla="*/ 0 h 36800"/>
              <a:gd name="connsiteX2-2439" fmla="*/ 20012 w 21600"/>
              <a:gd name="connsiteY2-2440" fmla="*/ 11976 h 36800"/>
              <a:gd name="connsiteX3-2441" fmla="*/ 18941 w 21600"/>
              <a:gd name="connsiteY3-2442" fmla="*/ 4757 h 36800"/>
              <a:gd name="connsiteX4-2443" fmla="*/ 17662 w 21600"/>
              <a:gd name="connsiteY4-2444" fmla="*/ 25881 h 36800"/>
              <a:gd name="connsiteX5-2445" fmla="*/ 15323 w 21600"/>
              <a:gd name="connsiteY5-2446" fmla="*/ 5702 h 36800"/>
              <a:gd name="connsiteX6-2447" fmla="*/ 13459 w 21600"/>
              <a:gd name="connsiteY6-2448" fmla="*/ 36800 h 36800"/>
              <a:gd name="connsiteX7-2449" fmla="*/ 9078 w 21600"/>
              <a:gd name="connsiteY7-2450" fmla="*/ 9184 h 36800"/>
              <a:gd name="connsiteX8-2451" fmla="*/ 6337 w 21600"/>
              <a:gd name="connsiteY8-2452" fmla="*/ 35690 h 36800"/>
              <a:gd name="connsiteX9-2453" fmla="*/ 3687 w 21600"/>
              <a:gd name="connsiteY9-2454" fmla="*/ 10140 h 36800"/>
              <a:gd name="connsiteX10-2455" fmla="*/ 1752 w 21600"/>
              <a:gd name="connsiteY10-2456" fmla="*/ 20110 h 36800"/>
              <a:gd name="connsiteX11-2457" fmla="*/ 0 w 21600"/>
              <a:gd name="connsiteY11-2458" fmla="*/ 0 h 36800"/>
              <a:gd name="connsiteX0-2459" fmla="*/ 0 w 21600"/>
              <a:gd name="connsiteY0-2460" fmla="*/ 0 h 36800"/>
              <a:gd name="connsiteX1-2461" fmla="*/ 21600 w 21600"/>
              <a:gd name="connsiteY1-2462" fmla="*/ 0 h 36800"/>
              <a:gd name="connsiteX2-2463" fmla="*/ 20012 w 21600"/>
              <a:gd name="connsiteY2-2464" fmla="*/ 11976 h 36800"/>
              <a:gd name="connsiteX3-2465" fmla="*/ 18941 w 21600"/>
              <a:gd name="connsiteY3-2466" fmla="*/ 4757 h 36800"/>
              <a:gd name="connsiteX4-2467" fmla="*/ 17662 w 21600"/>
              <a:gd name="connsiteY4-2468" fmla="*/ 25881 h 36800"/>
              <a:gd name="connsiteX5-2469" fmla="*/ 15728 w 21600"/>
              <a:gd name="connsiteY5-2470" fmla="*/ 6102 h 36800"/>
              <a:gd name="connsiteX6-2471" fmla="*/ 13459 w 21600"/>
              <a:gd name="connsiteY6-2472" fmla="*/ 36800 h 36800"/>
              <a:gd name="connsiteX7-2473" fmla="*/ 9078 w 21600"/>
              <a:gd name="connsiteY7-2474" fmla="*/ 9184 h 36800"/>
              <a:gd name="connsiteX8-2475" fmla="*/ 6337 w 21600"/>
              <a:gd name="connsiteY8-2476" fmla="*/ 35690 h 36800"/>
              <a:gd name="connsiteX9-2477" fmla="*/ 3687 w 21600"/>
              <a:gd name="connsiteY9-2478" fmla="*/ 10140 h 36800"/>
              <a:gd name="connsiteX10-2479" fmla="*/ 1752 w 21600"/>
              <a:gd name="connsiteY10-2480" fmla="*/ 20110 h 36800"/>
              <a:gd name="connsiteX11-2481" fmla="*/ 0 w 21600"/>
              <a:gd name="connsiteY11-2482" fmla="*/ 0 h 36800"/>
              <a:gd name="connsiteX0-2483" fmla="*/ 0 w 21600"/>
              <a:gd name="connsiteY0-2484" fmla="*/ 0 h 36800"/>
              <a:gd name="connsiteX1-2485" fmla="*/ 21600 w 21600"/>
              <a:gd name="connsiteY1-2486" fmla="*/ 0 h 36800"/>
              <a:gd name="connsiteX2-2487" fmla="*/ 20012 w 21600"/>
              <a:gd name="connsiteY2-2488" fmla="*/ 11976 h 36800"/>
              <a:gd name="connsiteX3-2489" fmla="*/ 18941 w 21600"/>
              <a:gd name="connsiteY3-2490" fmla="*/ 4757 h 36800"/>
              <a:gd name="connsiteX4-2491" fmla="*/ 17662 w 21600"/>
              <a:gd name="connsiteY4-2492" fmla="*/ 25881 h 36800"/>
              <a:gd name="connsiteX5-2493" fmla="*/ 15728 w 21600"/>
              <a:gd name="connsiteY5-2494" fmla="*/ 6102 h 36800"/>
              <a:gd name="connsiteX6-2495" fmla="*/ 13459 w 21600"/>
              <a:gd name="connsiteY6-2496" fmla="*/ 36800 h 36800"/>
              <a:gd name="connsiteX7-2497" fmla="*/ 9078 w 21600"/>
              <a:gd name="connsiteY7-2498" fmla="*/ 9184 h 36800"/>
              <a:gd name="connsiteX8-2499" fmla="*/ 6337 w 21600"/>
              <a:gd name="connsiteY8-2500" fmla="*/ 35690 h 36800"/>
              <a:gd name="connsiteX9-2501" fmla="*/ 3687 w 21600"/>
              <a:gd name="connsiteY9-2502" fmla="*/ 10140 h 36800"/>
              <a:gd name="connsiteX10-2503" fmla="*/ 1752 w 21600"/>
              <a:gd name="connsiteY10-2504" fmla="*/ 20110 h 36800"/>
              <a:gd name="connsiteX11-2505" fmla="*/ 0 w 21600"/>
              <a:gd name="connsiteY11-2506" fmla="*/ 0 h 36800"/>
              <a:gd name="connsiteX0-2507" fmla="*/ 0 w 21600"/>
              <a:gd name="connsiteY0-2508" fmla="*/ 0 h 36800"/>
              <a:gd name="connsiteX1-2509" fmla="*/ 21600 w 21600"/>
              <a:gd name="connsiteY1-2510" fmla="*/ 0 h 36800"/>
              <a:gd name="connsiteX2-2511" fmla="*/ 20012 w 21600"/>
              <a:gd name="connsiteY2-2512" fmla="*/ 11976 h 36800"/>
              <a:gd name="connsiteX3-2513" fmla="*/ 18941 w 21600"/>
              <a:gd name="connsiteY3-2514" fmla="*/ 4757 h 36800"/>
              <a:gd name="connsiteX4-2515" fmla="*/ 17662 w 21600"/>
              <a:gd name="connsiteY4-2516" fmla="*/ 25881 h 36800"/>
              <a:gd name="connsiteX5-2517" fmla="*/ 15728 w 21600"/>
              <a:gd name="connsiteY5-2518" fmla="*/ 6102 h 36800"/>
              <a:gd name="connsiteX6-2519" fmla="*/ 13459 w 21600"/>
              <a:gd name="connsiteY6-2520" fmla="*/ 36800 h 36800"/>
              <a:gd name="connsiteX7-2521" fmla="*/ 9078 w 21600"/>
              <a:gd name="connsiteY7-2522" fmla="*/ 9184 h 36800"/>
              <a:gd name="connsiteX8-2523" fmla="*/ 6337 w 21600"/>
              <a:gd name="connsiteY8-2524" fmla="*/ 35690 h 36800"/>
              <a:gd name="connsiteX9-2525" fmla="*/ 3687 w 21600"/>
              <a:gd name="connsiteY9-2526" fmla="*/ 10140 h 36800"/>
              <a:gd name="connsiteX10-2527" fmla="*/ 1752 w 21600"/>
              <a:gd name="connsiteY10-2528" fmla="*/ 20110 h 36800"/>
              <a:gd name="connsiteX11-2529" fmla="*/ 0 w 21600"/>
              <a:gd name="connsiteY11-2530" fmla="*/ 0 h 36800"/>
              <a:gd name="connsiteX0-2531" fmla="*/ 0 w 21600"/>
              <a:gd name="connsiteY0-2532" fmla="*/ 0 h 36800"/>
              <a:gd name="connsiteX1-2533" fmla="*/ 21600 w 21600"/>
              <a:gd name="connsiteY1-2534" fmla="*/ 0 h 36800"/>
              <a:gd name="connsiteX2-2535" fmla="*/ 20012 w 21600"/>
              <a:gd name="connsiteY2-2536" fmla="*/ 11976 h 36800"/>
              <a:gd name="connsiteX3-2537" fmla="*/ 18941 w 21600"/>
              <a:gd name="connsiteY3-2538" fmla="*/ 4757 h 36800"/>
              <a:gd name="connsiteX4-2539" fmla="*/ 17662 w 21600"/>
              <a:gd name="connsiteY4-2540" fmla="*/ 25881 h 36800"/>
              <a:gd name="connsiteX5-2541" fmla="*/ 15728 w 21600"/>
              <a:gd name="connsiteY5-2542" fmla="*/ 6102 h 36800"/>
              <a:gd name="connsiteX6-2543" fmla="*/ 13459 w 21600"/>
              <a:gd name="connsiteY6-2544" fmla="*/ 36800 h 36800"/>
              <a:gd name="connsiteX7-2545" fmla="*/ 9078 w 21600"/>
              <a:gd name="connsiteY7-2546" fmla="*/ 9184 h 36800"/>
              <a:gd name="connsiteX8-2547" fmla="*/ 6337 w 21600"/>
              <a:gd name="connsiteY8-2548" fmla="*/ 35690 h 36800"/>
              <a:gd name="connsiteX9-2549" fmla="*/ 3687 w 21600"/>
              <a:gd name="connsiteY9-2550" fmla="*/ 10140 h 36800"/>
              <a:gd name="connsiteX10-2551" fmla="*/ 1752 w 21600"/>
              <a:gd name="connsiteY10-2552" fmla="*/ 20110 h 36800"/>
              <a:gd name="connsiteX11-2553" fmla="*/ 0 w 21600"/>
              <a:gd name="connsiteY11-2554" fmla="*/ 0 h 36800"/>
              <a:gd name="connsiteX0-2555" fmla="*/ 0 w 21600"/>
              <a:gd name="connsiteY0-2556" fmla="*/ 0 h 36800"/>
              <a:gd name="connsiteX1-2557" fmla="*/ 21600 w 21600"/>
              <a:gd name="connsiteY1-2558" fmla="*/ 0 h 36800"/>
              <a:gd name="connsiteX2-2559" fmla="*/ 20012 w 21600"/>
              <a:gd name="connsiteY2-2560" fmla="*/ 11976 h 36800"/>
              <a:gd name="connsiteX3-2561" fmla="*/ 18941 w 21600"/>
              <a:gd name="connsiteY3-2562" fmla="*/ 4757 h 36800"/>
              <a:gd name="connsiteX4-2563" fmla="*/ 17662 w 21600"/>
              <a:gd name="connsiteY4-2564" fmla="*/ 25881 h 36800"/>
              <a:gd name="connsiteX5-2565" fmla="*/ 15728 w 21600"/>
              <a:gd name="connsiteY5-2566" fmla="*/ 6102 h 36800"/>
              <a:gd name="connsiteX6-2567" fmla="*/ 13459 w 21600"/>
              <a:gd name="connsiteY6-2568" fmla="*/ 36800 h 36800"/>
              <a:gd name="connsiteX7-2569" fmla="*/ 10878 w 21600"/>
              <a:gd name="connsiteY7-2570" fmla="*/ 8483 h 36800"/>
              <a:gd name="connsiteX8-2571" fmla="*/ 6337 w 21600"/>
              <a:gd name="connsiteY8-2572" fmla="*/ 35690 h 36800"/>
              <a:gd name="connsiteX9-2573" fmla="*/ 3687 w 21600"/>
              <a:gd name="connsiteY9-2574" fmla="*/ 10140 h 36800"/>
              <a:gd name="connsiteX10-2575" fmla="*/ 1752 w 21600"/>
              <a:gd name="connsiteY10-2576" fmla="*/ 20110 h 36800"/>
              <a:gd name="connsiteX11-2577" fmla="*/ 0 w 21600"/>
              <a:gd name="connsiteY11-2578" fmla="*/ 0 h 36800"/>
              <a:gd name="connsiteX0-2579" fmla="*/ 0 w 21600"/>
              <a:gd name="connsiteY0-2580" fmla="*/ 0 h 36800"/>
              <a:gd name="connsiteX1-2581" fmla="*/ 21600 w 21600"/>
              <a:gd name="connsiteY1-2582" fmla="*/ 0 h 36800"/>
              <a:gd name="connsiteX2-2583" fmla="*/ 20012 w 21600"/>
              <a:gd name="connsiteY2-2584" fmla="*/ 11976 h 36800"/>
              <a:gd name="connsiteX3-2585" fmla="*/ 18941 w 21600"/>
              <a:gd name="connsiteY3-2586" fmla="*/ 4757 h 36800"/>
              <a:gd name="connsiteX4-2587" fmla="*/ 17662 w 21600"/>
              <a:gd name="connsiteY4-2588" fmla="*/ 25881 h 36800"/>
              <a:gd name="connsiteX5-2589" fmla="*/ 15728 w 21600"/>
              <a:gd name="connsiteY5-2590" fmla="*/ 6102 h 36800"/>
              <a:gd name="connsiteX6-2591" fmla="*/ 13459 w 21600"/>
              <a:gd name="connsiteY6-2592" fmla="*/ 36800 h 36800"/>
              <a:gd name="connsiteX7-2593" fmla="*/ 10878 w 21600"/>
              <a:gd name="connsiteY7-2594" fmla="*/ 8483 h 36800"/>
              <a:gd name="connsiteX8-2595" fmla="*/ 9082 w 21600"/>
              <a:gd name="connsiteY8-2596" fmla="*/ 20371 h 36800"/>
              <a:gd name="connsiteX9-2597" fmla="*/ 3687 w 21600"/>
              <a:gd name="connsiteY9-2598" fmla="*/ 10140 h 36800"/>
              <a:gd name="connsiteX10-2599" fmla="*/ 1752 w 21600"/>
              <a:gd name="connsiteY10-2600" fmla="*/ 20110 h 36800"/>
              <a:gd name="connsiteX11-2601" fmla="*/ 0 w 21600"/>
              <a:gd name="connsiteY11-2602" fmla="*/ 0 h 36800"/>
              <a:gd name="connsiteX0-2603" fmla="*/ 0 w 21600"/>
              <a:gd name="connsiteY0-2604" fmla="*/ 0 h 36800"/>
              <a:gd name="connsiteX1-2605" fmla="*/ 21600 w 21600"/>
              <a:gd name="connsiteY1-2606" fmla="*/ 0 h 36800"/>
              <a:gd name="connsiteX2-2607" fmla="*/ 20012 w 21600"/>
              <a:gd name="connsiteY2-2608" fmla="*/ 11976 h 36800"/>
              <a:gd name="connsiteX3-2609" fmla="*/ 18941 w 21600"/>
              <a:gd name="connsiteY3-2610" fmla="*/ 4757 h 36800"/>
              <a:gd name="connsiteX4-2611" fmla="*/ 17662 w 21600"/>
              <a:gd name="connsiteY4-2612" fmla="*/ 25881 h 36800"/>
              <a:gd name="connsiteX5-2613" fmla="*/ 15728 w 21600"/>
              <a:gd name="connsiteY5-2614" fmla="*/ 6102 h 36800"/>
              <a:gd name="connsiteX6-2615" fmla="*/ 13459 w 21600"/>
              <a:gd name="connsiteY6-2616" fmla="*/ 36800 h 36800"/>
              <a:gd name="connsiteX7-2617" fmla="*/ 10878 w 21600"/>
              <a:gd name="connsiteY7-2618" fmla="*/ 8483 h 36800"/>
              <a:gd name="connsiteX8-2619" fmla="*/ 9082 w 21600"/>
              <a:gd name="connsiteY8-2620" fmla="*/ 20371 h 36800"/>
              <a:gd name="connsiteX9-2621" fmla="*/ 6859 w 21600"/>
              <a:gd name="connsiteY9-2622" fmla="*/ 7737 h 36800"/>
              <a:gd name="connsiteX10-2623" fmla="*/ 1752 w 21600"/>
              <a:gd name="connsiteY10-2624" fmla="*/ 20110 h 36800"/>
              <a:gd name="connsiteX11-2625" fmla="*/ 0 w 21600"/>
              <a:gd name="connsiteY11-2626" fmla="*/ 0 h 36800"/>
              <a:gd name="connsiteX0-2627" fmla="*/ 0 w 21600"/>
              <a:gd name="connsiteY0-2628" fmla="*/ 0 h 36800"/>
              <a:gd name="connsiteX1-2629" fmla="*/ 21600 w 21600"/>
              <a:gd name="connsiteY1-2630" fmla="*/ 0 h 36800"/>
              <a:gd name="connsiteX2-2631" fmla="*/ 20012 w 21600"/>
              <a:gd name="connsiteY2-2632" fmla="*/ 11976 h 36800"/>
              <a:gd name="connsiteX3-2633" fmla="*/ 18941 w 21600"/>
              <a:gd name="connsiteY3-2634" fmla="*/ 4757 h 36800"/>
              <a:gd name="connsiteX4-2635" fmla="*/ 17662 w 21600"/>
              <a:gd name="connsiteY4-2636" fmla="*/ 25881 h 36800"/>
              <a:gd name="connsiteX5-2637" fmla="*/ 15728 w 21600"/>
              <a:gd name="connsiteY5-2638" fmla="*/ 6102 h 36800"/>
              <a:gd name="connsiteX6-2639" fmla="*/ 13459 w 21600"/>
              <a:gd name="connsiteY6-2640" fmla="*/ 36800 h 36800"/>
              <a:gd name="connsiteX7-2641" fmla="*/ 10878 w 21600"/>
              <a:gd name="connsiteY7-2642" fmla="*/ 8483 h 36800"/>
              <a:gd name="connsiteX8-2643" fmla="*/ 9082 w 21600"/>
              <a:gd name="connsiteY8-2644" fmla="*/ 20371 h 36800"/>
              <a:gd name="connsiteX9-2645" fmla="*/ 6859 w 21600"/>
              <a:gd name="connsiteY9-2646" fmla="*/ 7737 h 36800"/>
              <a:gd name="connsiteX10-2647" fmla="*/ 4497 w 21600"/>
              <a:gd name="connsiteY10-2648" fmla="*/ 22313 h 36800"/>
              <a:gd name="connsiteX11-2649" fmla="*/ 0 w 21600"/>
              <a:gd name="connsiteY11-2650" fmla="*/ 0 h 36800"/>
              <a:gd name="connsiteX0-2651" fmla="*/ 0 w 21600"/>
              <a:gd name="connsiteY0-2652" fmla="*/ 0 h 36800"/>
              <a:gd name="connsiteX1-2653" fmla="*/ 21600 w 21600"/>
              <a:gd name="connsiteY1-2654" fmla="*/ 0 h 36800"/>
              <a:gd name="connsiteX2-2655" fmla="*/ 20012 w 21600"/>
              <a:gd name="connsiteY2-2656" fmla="*/ 11976 h 36800"/>
              <a:gd name="connsiteX3-2657" fmla="*/ 18941 w 21600"/>
              <a:gd name="connsiteY3-2658" fmla="*/ 4757 h 36800"/>
              <a:gd name="connsiteX4-2659" fmla="*/ 17662 w 21600"/>
              <a:gd name="connsiteY4-2660" fmla="*/ 25881 h 36800"/>
              <a:gd name="connsiteX5-2661" fmla="*/ 15728 w 21600"/>
              <a:gd name="connsiteY5-2662" fmla="*/ 6102 h 36800"/>
              <a:gd name="connsiteX6-2663" fmla="*/ 13459 w 21600"/>
              <a:gd name="connsiteY6-2664" fmla="*/ 36800 h 36800"/>
              <a:gd name="connsiteX7-2665" fmla="*/ 10878 w 21600"/>
              <a:gd name="connsiteY7-2666" fmla="*/ 8483 h 36800"/>
              <a:gd name="connsiteX8-2667" fmla="*/ 9082 w 21600"/>
              <a:gd name="connsiteY8-2668" fmla="*/ 20371 h 36800"/>
              <a:gd name="connsiteX9-2669" fmla="*/ 6432 w 21600"/>
              <a:gd name="connsiteY9-2670" fmla="*/ 7937 h 36800"/>
              <a:gd name="connsiteX10-2671" fmla="*/ 4497 w 21600"/>
              <a:gd name="connsiteY10-2672" fmla="*/ 22313 h 36800"/>
              <a:gd name="connsiteX11-2673" fmla="*/ 0 w 21600"/>
              <a:gd name="connsiteY11-2674" fmla="*/ 0 h 36800"/>
              <a:gd name="connsiteX0-2675" fmla="*/ 0 w 21600"/>
              <a:gd name="connsiteY0-2676" fmla="*/ 0 h 36800"/>
              <a:gd name="connsiteX1-2677" fmla="*/ 21600 w 21600"/>
              <a:gd name="connsiteY1-2678" fmla="*/ 0 h 36800"/>
              <a:gd name="connsiteX2-2679" fmla="*/ 20012 w 21600"/>
              <a:gd name="connsiteY2-2680" fmla="*/ 11976 h 36800"/>
              <a:gd name="connsiteX3-2681" fmla="*/ 18941 w 21600"/>
              <a:gd name="connsiteY3-2682" fmla="*/ 4757 h 36800"/>
              <a:gd name="connsiteX4-2683" fmla="*/ 17662 w 21600"/>
              <a:gd name="connsiteY4-2684" fmla="*/ 25881 h 36800"/>
              <a:gd name="connsiteX5-2685" fmla="*/ 15728 w 21600"/>
              <a:gd name="connsiteY5-2686" fmla="*/ 6102 h 36800"/>
              <a:gd name="connsiteX6-2687" fmla="*/ 13459 w 21600"/>
              <a:gd name="connsiteY6-2688" fmla="*/ 36800 h 36800"/>
              <a:gd name="connsiteX7-2689" fmla="*/ 10383 w 21600"/>
              <a:gd name="connsiteY7-2690" fmla="*/ 8683 h 36800"/>
              <a:gd name="connsiteX8-2691" fmla="*/ 9082 w 21600"/>
              <a:gd name="connsiteY8-2692" fmla="*/ 20371 h 36800"/>
              <a:gd name="connsiteX9-2693" fmla="*/ 6432 w 21600"/>
              <a:gd name="connsiteY9-2694" fmla="*/ 7937 h 36800"/>
              <a:gd name="connsiteX10-2695" fmla="*/ 4497 w 21600"/>
              <a:gd name="connsiteY10-2696" fmla="*/ 22313 h 36800"/>
              <a:gd name="connsiteX11-2697" fmla="*/ 0 w 21600"/>
              <a:gd name="connsiteY11-2698" fmla="*/ 0 h 36800"/>
              <a:gd name="connsiteX0-2699" fmla="*/ 0 w 21600"/>
              <a:gd name="connsiteY0-2700" fmla="*/ 0 h 36700"/>
              <a:gd name="connsiteX1-2701" fmla="*/ 21600 w 21600"/>
              <a:gd name="connsiteY1-2702" fmla="*/ 0 h 36700"/>
              <a:gd name="connsiteX2-2703" fmla="*/ 20012 w 21600"/>
              <a:gd name="connsiteY2-2704" fmla="*/ 11976 h 36700"/>
              <a:gd name="connsiteX3-2705" fmla="*/ 18941 w 21600"/>
              <a:gd name="connsiteY3-2706" fmla="*/ 4757 h 36700"/>
              <a:gd name="connsiteX4-2707" fmla="*/ 17662 w 21600"/>
              <a:gd name="connsiteY4-2708" fmla="*/ 25881 h 36700"/>
              <a:gd name="connsiteX5-2709" fmla="*/ 15728 w 21600"/>
              <a:gd name="connsiteY5-2710" fmla="*/ 6102 h 36700"/>
              <a:gd name="connsiteX6-2711" fmla="*/ 12987 w 21600"/>
              <a:gd name="connsiteY6-2712" fmla="*/ 36700 h 36700"/>
              <a:gd name="connsiteX7-2713" fmla="*/ 10383 w 21600"/>
              <a:gd name="connsiteY7-2714" fmla="*/ 8683 h 36700"/>
              <a:gd name="connsiteX8-2715" fmla="*/ 9082 w 21600"/>
              <a:gd name="connsiteY8-2716" fmla="*/ 20371 h 36700"/>
              <a:gd name="connsiteX9-2717" fmla="*/ 6432 w 21600"/>
              <a:gd name="connsiteY9-2718" fmla="*/ 7937 h 36700"/>
              <a:gd name="connsiteX10-2719" fmla="*/ 4497 w 21600"/>
              <a:gd name="connsiteY10-2720" fmla="*/ 22313 h 36700"/>
              <a:gd name="connsiteX11-2721" fmla="*/ 0 w 21600"/>
              <a:gd name="connsiteY11-2722" fmla="*/ 0 h 36700"/>
              <a:gd name="connsiteX0-2723" fmla="*/ 0 w 21600"/>
              <a:gd name="connsiteY0-2724" fmla="*/ 0 h 36700"/>
              <a:gd name="connsiteX1-2725" fmla="*/ 21600 w 21600"/>
              <a:gd name="connsiteY1-2726" fmla="*/ 0 h 36700"/>
              <a:gd name="connsiteX2-2727" fmla="*/ 20012 w 21600"/>
              <a:gd name="connsiteY2-2728" fmla="*/ 11976 h 36700"/>
              <a:gd name="connsiteX3-2729" fmla="*/ 18941 w 21600"/>
              <a:gd name="connsiteY3-2730" fmla="*/ 4757 h 36700"/>
              <a:gd name="connsiteX4-2731" fmla="*/ 17662 w 21600"/>
              <a:gd name="connsiteY4-2732" fmla="*/ 25881 h 36700"/>
              <a:gd name="connsiteX5-2733" fmla="*/ 15728 w 21600"/>
              <a:gd name="connsiteY5-2734" fmla="*/ 6102 h 36700"/>
              <a:gd name="connsiteX6-2735" fmla="*/ 12987 w 21600"/>
              <a:gd name="connsiteY6-2736" fmla="*/ 36700 h 36700"/>
              <a:gd name="connsiteX7-2737" fmla="*/ 10383 w 21600"/>
              <a:gd name="connsiteY7-2738" fmla="*/ 8683 h 36700"/>
              <a:gd name="connsiteX8-2739" fmla="*/ 8475 w 21600"/>
              <a:gd name="connsiteY8-2740" fmla="*/ 20671 h 36700"/>
              <a:gd name="connsiteX9-2741" fmla="*/ 6432 w 21600"/>
              <a:gd name="connsiteY9-2742" fmla="*/ 7937 h 36700"/>
              <a:gd name="connsiteX10-2743" fmla="*/ 4497 w 21600"/>
              <a:gd name="connsiteY10-2744" fmla="*/ 22313 h 36700"/>
              <a:gd name="connsiteX11-2745" fmla="*/ 0 w 21600"/>
              <a:gd name="connsiteY11-2746" fmla="*/ 0 h 36700"/>
              <a:gd name="connsiteX0-2747" fmla="*/ 0 w 21600"/>
              <a:gd name="connsiteY0-2748" fmla="*/ 0 h 36700"/>
              <a:gd name="connsiteX1-2749" fmla="*/ 21600 w 21600"/>
              <a:gd name="connsiteY1-2750" fmla="*/ 0 h 36700"/>
              <a:gd name="connsiteX2-2751" fmla="*/ 20012 w 21600"/>
              <a:gd name="connsiteY2-2752" fmla="*/ 11976 h 36700"/>
              <a:gd name="connsiteX3-2753" fmla="*/ 18941 w 21600"/>
              <a:gd name="connsiteY3-2754" fmla="*/ 4757 h 36700"/>
              <a:gd name="connsiteX4-2755" fmla="*/ 17662 w 21600"/>
              <a:gd name="connsiteY4-2756" fmla="*/ 25881 h 36700"/>
              <a:gd name="connsiteX5-2757" fmla="*/ 15728 w 21600"/>
              <a:gd name="connsiteY5-2758" fmla="*/ 6102 h 36700"/>
              <a:gd name="connsiteX6-2759" fmla="*/ 12987 w 21600"/>
              <a:gd name="connsiteY6-2760" fmla="*/ 36700 h 36700"/>
              <a:gd name="connsiteX7-2761" fmla="*/ 10383 w 21600"/>
              <a:gd name="connsiteY7-2762" fmla="*/ 8683 h 36700"/>
              <a:gd name="connsiteX8-2763" fmla="*/ 8227 w 21600"/>
              <a:gd name="connsiteY8-2764" fmla="*/ 20971 h 36700"/>
              <a:gd name="connsiteX9-2765" fmla="*/ 6432 w 21600"/>
              <a:gd name="connsiteY9-2766" fmla="*/ 7937 h 36700"/>
              <a:gd name="connsiteX10-2767" fmla="*/ 4497 w 21600"/>
              <a:gd name="connsiteY10-2768" fmla="*/ 22313 h 36700"/>
              <a:gd name="connsiteX11-2769" fmla="*/ 0 w 21600"/>
              <a:gd name="connsiteY11-2770" fmla="*/ 0 h 36700"/>
              <a:gd name="connsiteX0-2771" fmla="*/ 0 w 21600"/>
              <a:gd name="connsiteY0-2772" fmla="*/ 0 h 36700"/>
              <a:gd name="connsiteX1-2773" fmla="*/ 21600 w 21600"/>
              <a:gd name="connsiteY1-2774" fmla="*/ 0 h 36700"/>
              <a:gd name="connsiteX2-2775" fmla="*/ 20012 w 21600"/>
              <a:gd name="connsiteY2-2776" fmla="*/ 11976 h 36700"/>
              <a:gd name="connsiteX3-2777" fmla="*/ 18941 w 21600"/>
              <a:gd name="connsiteY3-2778" fmla="*/ 4757 h 36700"/>
              <a:gd name="connsiteX4-2779" fmla="*/ 17662 w 21600"/>
              <a:gd name="connsiteY4-2780" fmla="*/ 25881 h 36700"/>
              <a:gd name="connsiteX5-2781" fmla="*/ 15728 w 21600"/>
              <a:gd name="connsiteY5-2782" fmla="*/ 6102 h 36700"/>
              <a:gd name="connsiteX6-2783" fmla="*/ 12987 w 21600"/>
              <a:gd name="connsiteY6-2784" fmla="*/ 36700 h 36700"/>
              <a:gd name="connsiteX7-2785" fmla="*/ 10383 w 21600"/>
              <a:gd name="connsiteY7-2786" fmla="*/ 8683 h 36700"/>
              <a:gd name="connsiteX8-2787" fmla="*/ 8227 w 21600"/>
              <a:gd name="connsiteY8-2788" fmla="*/ 20971 h 36700"/>
              <a:gd name="connsiteX9-2789" fmla="*/ 6432 w 21600"/>
              <a:gd name="connsiteY9-2790" fmla="*/ 7937 h 36700"/>
              <a:gd name="connsiteX10-2791" fmla="*/ 3619 w 21600"/>
              <a:gd name="connsiteY10-2792" fmla="*/ 21512 h 36700"/>
              <a:gd name="connsiteX11-2793" fmla="*/ 0 w 21600"/>
              <a:gd name="connsiteY11-2794" fmla="*/ 0 h 36700"/>
              <a:gd name="connsiteX0-2795" fmla="*/ 0 w 21600"/>
              <a:gd name="connsiteY0-2796" fmla="*/ 0 h 36700"/>
              <a:gd name="connsiteX1-2797" fmla="*/ 21600 w 21600"/>
              <a:gd name="connsiteY1-2798" fmla="*/ 0 h 36700"/>
              <a:gd name="connsiteX2-2799" fmla="*/ 20012 w 21600"/>
              <a:gd name="connsiteY2-2800" fmla="*/ 11976 h 36700"/>
              <a:gd name="connsiteX3-2801" fmla="*/ 18941 w 21600"/>
              <a:gd name="connsiteY3-2802" fmla="*/ 4757 h 36700"/>
              <a:gd name="connsiteX4-2803" fmla="*/ 17662 w 21600"/>
              <a:gd name="connsiteY4-2804" fmla="*/ 25881 h 36700"/>
              <a:gd name="connsiteX5-2805" fmla="*/ 15728 w 21600"/>
              <a:gd name="connsiteY5-2806" fmla="*/ 6102 h 36700"/>
              <a:gd name="connsiteX6-2807" fmla="*/ 12987 w 21600"/>
              <a:gd name="connsiteY6-2808" fmla="*/ 36700 h 36700"/>
              <a:gd name="connsiteX7-2809" fmla="*/ 10383 w 21600"/>
              <a:gd name="connsiteY7-2810" fmla="*/ 8683 h 36700"/>
              <a:gd name="connsiteX8-2811" fmla="*/ 8227 w 21600"/>
              <a:gd name="connsiteY8-2812" fmla="*/ 20971 h 36700"/>
              <a:gd name="connsiteX9-2813" fmla="*/ 6432 w 21600"/>
              <a:gd name="connsiteY9-2814" fmla="*/ 7937 h 36700"/>
              <a:gd name="connsiteX10-2815" fmla="*/ 3619 w 21600"/>
              <a:gd name="connsiteY10-2816" fmla="*/ 21512 h 36700"/>
              <a:gd name="connsiteX11-2817" fmla="*/ 0 w 21600"/>
              <a:gd name="connsiteY11-2818" fmla="*/ 0 h 36700"/>
              <a:gd name="connsiteX0-2819" fmla="*/ 0 w 21600"/>
              <a:gd name="connsiteY0-2820" fmla="*/ 0 h 36700"/>
              <a:gd name="connsiteX1-2821" fmla="*/ 21600 w 21600"/>
              <a:gd name="connsiteY1-2822" fmla="*/ 0 h 36700"/>
              <a:gd name="connsiteX2-2823" fmla="*/ 20012 w 21600"/>
              <a:gd name="connsiteY2-2824" fmla="*/ 11976 h 36700"/>
              <a:gd name="connsiteX3-2825" fmla="*/ 18941 w 21600"/>
              <a:gd name="connsiteY3-2826" fmla="*/ 4757 h 36700"/>
              <a:gd name="connsiteX4-2827" fmla="*/ 17662 w 21600"/>
              <a:gd name="connsiteY4-2828" fmla="*/ 25881 h 36700"/>
              <a:gd name="connsiteX5-2829" fmla="*/ 15728 w 21600"/>
              <a:gd name="connsiteY5-2830" fmla="*/ 6102 h 36700"/>
              <a:gd name="connsiteX6-2831" fmla="*/ 12987 w 21600"/>
              <a:gd name="connsiteY6-2832" fmla="*/ 36700 h 36700"/>
              <a:gd name="connsiteX7-2833" fmla="*/ 10383 w 21600"/>
              <a:gd name="connsiteY7-2834" fmla="*/ 8683 h 36700"/>
              <a:gd name="connsiteX8-2835" fmla="*/ 8227 w 21600"/>
              <a:gd name="connsiteY8-2836" fmla="*/ 20971 h 36700"/>
              <a:gd name="connsiteX9-2837" fmla="*/ 6432 w 21600"/>
              <a:gd name="connsiteY9-2838" fmla="*/ 7937 h 36700"/>
              <a:gd name="connsiteX10-2839" fmla="*/ 3619 w 21600"/>
              <a:gd name="connsiteY10-2840" fmla="*/ 21512 h 36700"/>
              <a:gd name="connsiteX11-2841" fmla="*/ 0 w 21600"/>
              <a:gd name="connsiteY11-2842" fmla="*/ 0 h 36700"/>
              <a:gd name="connsiteX0-2843" fmla="*/ 0 w 21600"/>
              <a:gd name="connsiteY0-2844" fmla="*/ 0 h 36700"/>
              <a:gd name="connsiteX1-2845" fmla="*/ 21600 w 21600"/>
              <a:gd name="connsiteY1-2846" fmla="*/ 0 h 36700"/>
              <a:gd name="connsiteX2-2847" fmla="*/ 20012 w 21600"/>
              <a:gd name="connsiteY2-2848" fmla="*/ 11976 h 36700"/>
              <a:gd name="connsiteX3-2849" fmla="*/ 18941 w 21600"/>
              <a:gd name="connsiteY3-2850" fmla="*/ 4757 h 36700"/>
              <a:gd name="connsiteX4-2851" fmla="*/ 17662 w 21600"/>
              <a:gd name="connsiteY4-2852" fmla="*/ 25881 h 36700"/>
              <a:gd name="connsiteX5-2853" fmla="*/ 15728 w 21600"/>
              <a:gd name="connsiteY5-2854" fmla="*/ 6102 h 36700"/>
              <a:gd name="connsiteX6-2855" fmla="*/ 12987 w 21600"/>
              <a:gd name="connsiteY6-2856" fmla="*/ 36700 h 36700"/>
              <a:gd name="connsiteX7-2857" fmla="*/ 10383 w 21600"/>
              <a:gd name="connsiteY7-2858" fmla="*/ 8683 h 36700"/>
              <a:gd name="connsiteX8-2859" fmla="*/ 8227 w 21600"/>
              <a:gd name="connsiteY8-2860" fmla="*/ 20971 h 36700"/>
              <a:gd name="connsiteX9-2861" fmla="*/ 6432 w 21600"/>
              <a:gd name="connsiteY9-2862" fmla="*/ 7937 h 36700"/>
              <a:gd name="connsiteX10-2863" fmla="*/ 3619 w 21600"/>
              <a:gd name="connsiteY10-2864" fmla="*/ 21512 h 36700"/>
              <a:gd name="connsiteX11-2865" fmla="*/ 0 w 21600"/>
              <a:gd name="connsiteY11-2866" fmla="*/ 0 h 36700"/>
              <a:gd name="connsiteX0-2867" fmla="*/ 0 w 21600"/>
              <a:gd name="connsiteY0-2868" fmla="*/ 0 h 36700"/>
              <a:gd name="connsiteX1-2869" fmla="*/ 21600 w 21600"/>
              <a:gd name="connsiteY1-2870" fmla="*/ 0 h 36700"/>
              <a:gd name="connsiteX2-2871" fmla="*/ 20012 w 21600"/>
              <a:gd name="connsiteY2-2872" fmla="*/ 11976 h 36700"/>
              <a:gd name="connsiteX3-2873" fmla="*/ 18941 w 21600"/>
              <a:gd name="connsiteY3-2874" fmla="*/ 4757 h 36700"/>
              <a:gd name="connsiteX4-2875" fmla="*/ 17662 w 21600"/>
              <a:gd name="connsiteY4-2876" fmla="*/ 25881 h 36700"/>
              <a:gd name="connsiteX5-2877" fmla="*/ 15728 w 21600"/>
              <a:gd name="connsiteY5-2878" fmla="*/ 6102 h 36700"/>
              <a:gd name="connsiteX6-2879" fmla="*/ 12987 w 21600"/>
              <a:gd name="connsiteY6-2880" fmla="*/ 36700 h 36700"/>
              <a:gd name="connsiteX7-2881" fmla="*/ 10383 w 21600"/>
              <a:gd name="connsiteY7-2882" fmla="*/ 8683 h 36700"/>
              <a:gd name="connsiteX8-2883" fmla="*/ 8227 w 21600"/>
              <a:gd name="connsiteY8-2884" fmla="*/ 20971 h 36700"/>
              <a:gd name="connsiteX9-2885" fmla="*/ 6094 w 21600"/>
              <a:gd name="connsiteY9-2886" fmla="*/ 8137 h 36700"/>
              <a:gd name="connsiteX10-2887" fmla="*/ 3619 w 21600"/>
              <a:gd name="connsiteY10-2888" fmla="*/ 21512 h 36700"/>
              <a:gd name="connsiteX11-2889" fmla="*/ 0 w 21600"/>
              <a:gd name="connsiteY11-2890" fmla="*/ 0 h 36700"/>
              <a:gd name="connsiteX0-2891" fmla="*/ 0 w 21600"/>
              <a:gd name="connsiteY0-2892" fmla="*/ 0 h 36700"/>
              <a:gd name="connsiteX1-2893" fmla="*/ 21600 w 21600"/>
              <a:gd name="connsiteY1-2894" fmla="*/ 0 h 36700"/>
              <a:gd name="connsiteX2-2895" fmla="*/ 20012 w 21600"/>
              <a:gd name="connsiteY2-2896" fmla="*/ 11976 h 36700"/>
              <a:gd name="connsiteX3-2897" fmla="*/ 18941 w 21600"/>
              <a:gd name="connsiteY3-2898" fmla="*/ 4757 h 36700"/>
              <a:gd name="connsiteX4-2899" fmla="*/ 17662 w 21600"/>
              <a:gd name="connsiteY4-2900" fmla="*/ 25881 h 36700"/>
              <a:gd name="connsiteX5-2901" fmla="*/ 15728 w 21600"/>
              <a:gd name="connsiteY5-2902" fmla="*/ 6102 h 36700"/>
              <a:gd name="connsiteX6-2903" fmla="*/ 12987 w 21600"/>
              <a:gd name="connsiteY6-2904" fmla="*/ 36700 h 36700"/>
              <a:gd name="connsiteX7-2905" fmla="*/ 10383 w 21600"/>
              <a:gd name="connsiteY7-2906" fmla="*/ 8683 h 36700"/>
              <a:gd name="connsiteX8-2907" fmla="*/ 8227 w 21600"/>
              <a:gd name="connsiteY8-2908" fmla="*/ 20971 h 36700"/>
              <a:gd name="connsiteX9-2909" fmla="*/ 6094 w 21600"/>
              <a:gd name="connsiteY9-2910" fmla="*/ 8137 h 36700"/>
              <a:gd name="connsiteX10-2911" fmla="*/ 3619 w 21600"/>
              <a:gd name="connsiteY10-2912" fmla="*/ 21512 h 36700"/>
              <a:gd name="connsiteX11-2913" fmla="*/ 0 w 21600"/>
              <a:gd name="connsiteY11-2914" fmla="*/ 0 h 36700"/>
              <a:gd name="connsiteX0-2915" fmla="*/ 0 w 21600"/>
              <a:gd name="connsiteY0-2916" fmla="*/ 0 h 36700"/>
              <a:gd name="connsiteX1-2917" fmla="*/ 21600 w 21600"/>
              <a:gd name="connsiteY1-2918" fmla="*/ 0 h 36700"/>
              <a:gd name="connsiteX2-2919" fmla="*/ 20012 w 21600"/>
              <a:gd name="connsiteY2-2920" fmla="*/ 11976 h 36700"/>
              <a:gd name="connsiteX3-2921" fmla="*/ 18941 w 21600"/>
              <a:gd name="connsiteY3-2922" fmla="*/ 4757 h 36700"/>
              <a:gd name="connsiteX4-2923" fmla="*/ 17662 w 21600"/>
              <a:gd name="connsiteY4-2924" fmla="*/ 25881 h 36700"/>
              <a:gd name="connsiteX5-2925" fmla="*/ 15728 w 21600"/>
              <a:gd name="connsiteY5-2926" fmla="*/ 6102 h 36700"/>
              <a:gd name="connsiteX6-2927" fmla="*/ 12987 w 21600"/>
              <a:gd name="connsiteY6-2928" fmla="*/ 36700 h 36700"/>
              <a:gd name="connsiteX7-2929" fmla="*/ 10383 w 21600"/>
              <a:gd name="connsiteY7-2930" fmla="*/ 8683 h 36700"/>
              <a:gd name="connsiteX8-2931" fmla="*/ 8227 w 21600"/>
              <a:gd name="connsiteY8-2932" fmla="*/ 20971 h 36700"/>
              <a:gd name="connsiteX9-2933" fmla="*/ 6094 w 21600"/>
              <a:gd name="connsiteY9-2934" fmla="*/ 8137 h 36700"/>
              <a:gd name="connsiteX10-2935" fmla="*/ 3619 w 21600"/>
              <a:gd name="connsiteY10-2936" fmla="*/ 21512 h 36700"/>
              <a:gd name="connsiteX11-2937" fmla="*/ 0 w 21600"/>
              <a:gd name="connsiteY11-2938" fmla="*/ 0 h 36700"/>
              <a:gd name="connsiteX0-2939" fmla="*/ 0 w 21600"/>
              <a:gd name="connsiteY0-2940" fmla="*/ 0 h 36700"/>
              <a:gd name="connsiteX1-2941" fmla="*/ 21600 w 21600"/>
              <a:gd name="connsiteY1-2942" fmla="*/ 0 h 36700"/>
              <a:gd name="connsiteX2-2943" fmla="*/ 20012 w 21600"/>
              <a:gd name="connsiteY2-2944" fmla="*/ 11976 h 36700"/>
              <a:gd name="connsiteX3-2945" fmla="*/ 18941 w 21600"/>
              <a:gd name="connsiteY3-2946" fmla="*/ 4757 h 36700"/>
              <a:gd name="connsiteX4-2947" fmla="*/ 17662 w 21600"/>
              <a:gd name="connsiteY4-2948" fmla="*/ 25881 h 36700"/>
              <a:gd name="connsiteX5-2949" fmla="*/ 15728 w 21600"/>
              <a:gd name="connsiteY5-2950" fmla="*/ 6102 h 36700"/>
              <a:gd name="connsiteX6-2951" fmla="*/ 12987 w 21600"/>
              <a:gd name="connsiteY6-2952" fmla="*/ 36700 h 36700"/>
              <a:gd name="connsiteX7-2953" fmla="*/ 10383 w 21600"/>
              <a:gd name="connsiteY7-2954" fmla="*/ 8683 h 36700"/>
              <a:gd name="connsiteX8-2955" fmla="*/ 8227 w 21600"/>
              <a:gd name="connsiteY8-2956" fmla="*/ 20971 h 36700"/>
              <a:gd name="connsiteX9-2957" fmla="*/ 6094 w 21600"/>
              <a:gd name="connsiteY9-2958" fmla="*/ 8137 h 36700"/>
              <a:gd name="connsiteX10-2959" fmla="*/ 3619 w 21600"/>
              <a:gd name="connsiteY10-2960" fmla="*/ 21512 h 36700"/>
              <a:gd name="connsiteX11-2961" fmla="*/ 0 w 21600"/>
              <a:gd name="connsiteY11-2962" fmla="*/ 0 h 36700"/>
              <a:gd name="connsiteX0-2963" fmla="*/ 0 w 21600"/>
              <a:gd name="connsiteY0-2964" fmla="*/ 0 h 36700"/>
              <a:gd name="connsiteX1-2965" fmla="*/ 21600 w 21600"/>
              <a:gd name="connsiteY1-2966" fmla="*/ 0 h 36700"/>
              <a:gd name="connsiteX2-2967" fmla="*/ 20012 w 21600"/>
              <a:gd name="connsiteY2-2968" fmla="*/ 11976 h 36700"/>
              <a:gd name="connsiteX3-2969" fmla="*/ 18941 w 21600"/>
              <a:gd name="connsiteY3-2970" fmla="*/ 4757 h 36700"/>
              <a:gd name="connsiteX4-2971" fmla="*/ 17662 w 21600"/>
              <a:gd name="connsiteY4-2972" fmla="*/ 25881 h 36700"/>
              <a:gd name="connsiteX5-2973" fmla="*/ 15728 w 21600"/>
              <a:gd name="connsiteY5-2974" fmla="*/ 6102 h 36700"/>
              <a:gd name="connsiteX6-2975" fmla="*/ 12987 w 21600"/>
              <a:gd name="connsiteY6-2976" fmla="*/ 36700 h 36700"/>
              <a:gd name="connsiteX7-2977" fmla="*/ 10383 w 21600"/>
              <a:gd name="connsiteY7-2978" fmla="*/ 8683 h 36700"/>
              <a:gd name="connsiteX8-2979" fmla="*/ 8227 w 21600"/>
              <a:gd name="connsiteY8-2980" fmla="*/ 20971 h 36700"/>
              <a:gd name="connsiteX9-2981" fmla="*/ 6094 w 21600"/>
              <a:gd name="connsiteY9-2982" fmla="*/ 8137 h 36700"/>
              <a:gd name="connsiteX10-2983" fmla="*/ 3619 w 21600"/>
              <a:gd name="connsiteY10-2984" fmla="*/ 21512 h 36700"/>
              <a:gd name="connsiteX11-2985" fmla="*/ 0 w 21600"/>
              <a:gd name="connsiteY11-2986" fmla="*/ 0 h 36700"/>
              <a:gd name="connsiteX0-2987" fmla="*/ 0 w 21600"/>
              <a:gd name="connsiteY0-2988" fmla="*/ 0 h 36700"/>
              <a:gd name="connsiteX1-2989" fmla="*/ 21600 w 21600"/>
              <a:gd name="connsiteY1-2990" fmla="*/ 0 h 36700"/>
              <a:gd name="connsiteX2-2991" fmla="*/ 20012 w 21600"/>
              <a:gd name="connsiteY2-2992" fmla="*/ 11976 h 36700"/>
              <a:gd name="connsiteX3-2993" fmla="*/ 18941 w 21600"/>
              <a:gd name="connsiteY3-2994" fmla="*/ 4757 h 36700"/>
              <a:gd name="connsiteX4-2995" fmla="*/ 17662 w 21600"/>
              <a:gd name="connsiteY4-2996" fmla="*/ 25881 h 36700"/>
              <a:gd name="connsiteX5-2997" fmla="*/ 15458 w 21600"/>
              <a:gd name="connsiteY5-2998" fmla="*/ 6102 h 36700"/>
              <a:gd name="connsiteX6-2999" fmla="*/ 12987 w 21600"/>
              <a:gd name="connsiteY6-3000" fmla="*/ 36700 h 36700"/>
              <a:gd name="connsiteX7-3001" fmla="*/ 10383 w 21600"/>
              <a:gd name="connsiteY7-3002" fmla="*/ 8683 h 36700"/>
              <a:gd name="connsiteX8-3003" fmla="*/ 8227 w 21600"/>
              <a:gd name="connsiteY8-3004" fmla="*/ 20971 h 36700"/>
              <a:gd name="connsiteX9-3005" fmla="*/ 6094 w 21600"/>
              <a:gd name="connsiteY9-3006" fmla="*/ 8137 h 36700"/>
              <a:gd name="connsiteX10-3007" fmla="*/ 3619 w 21600"/>
              <a:gd name="connsiteY10-3008" fmla="*/ 21512 h 36700"/>
              <a:gd name="connsiteX11-3009" fmla="*/ 0 w 21600"/>
              <a:gd name="connsiteY11-3010" fmla="*/ 0 h 36700"/>
              <a:gd name="connsiteX0-3011" fmla="*/ 0 w 21600"/>
              <a:gd name="connsiteY0-3012" fmla="*/ 0 h 36700"/>
              <a:gd name="connsiteX1-3013" fmla="*/ 21600 w 21600"/>
              <a:gd name="connsiteY1-3014" fmla="*/ 0 h 36700"/>
              <a:gd name="connsiteX2-3015" fmla="*/ 20012 w 21600"/>
              <a:gd name="connsiteY2-3016" fmla="*/ 11976 h 36700"/>
              <a:gd name="connsiteX3-3017" fmla="*/ 18941 w 21600"/>
              <a:gd name="connsiteY3-3018" fmla="*/ 4757 h 36700"/>
              <a:gd name="connsiteX4-3019" fmla="*/ 17662 w 21600"/>
              <a:gd name="connsiteY4-3020" fmla="*/ 25881 h 36700"/>
              <a:gd name="connsiteX5-3021" fmla="*/ 15458 w 21600"/>
              <a:gd name="connsiteY5-3022" fmla="*/ 6102 h 36700"/>
              <a:gd name="connsiteX6-3023" fmla="*/ 12987 w 21600"/>
              <a:gd name="connsiteY6-3024" fmla="*/ 36700 h 36700"/>
              <a:gd name="connsiteX7-3025" fmla="*/ 10383 w 21600"/>
              <a:gd name="connsiteY7-3026" fmla="*/ 8683 h 36700"/>
              <a:gd name="connsiteX8-3027" fmla="*/ 8227 w 21600"/>
              <a:gd name="connsiteY8-3028" fmla="*/ 20971 h 36700"/>
              <a:gd name="connsiteX9-3029" fmla="*/ 6094 w 21600"/>
              <a:gd name="connsiteY9-3030" fmla="*/ 8137 h 36700"/>
              <a:gd name="connsiteX10-3031" fmla="*/ 3619 w 21600"/>
              <a:gd name="connsiteY10-3032" fmla="*/ 21512 h 36700"/>
              <a:gd name="connsiteX11-3033" fmla="*/ 0 w 21600"/>
              <a:gd name="connsiteY11-3034" fmla="*/ 0 h 36700"/>
              <a:gd name="connsiteX0-3035" fmla="*/ 0 w 21600"/>
              <a:gd name="connsiteY0-3036" fmla="*/ 0 h 36700"/>
              <a:gd name="connsiteX1-3037" fmla="*/ 21600 w 21600"/>
              <a:gd name="connsiteY1-3038" fmla="*/ 0 h 36700"/>
              <a:gd name="connsiteX2-3039" fmla="*/ 20012 w 21600"/>
              <a:gd name="connsiteY2-3040" fmla="*/ 11976 h 36700"/>
              <a:gd name="connsiteX3-3041" fmla="*/ 18941 w 21600"/>
              <a:gd name="connsiteY3-3042" fmla="*/ 4757 h 36700"/>
              <a:gd name="connsiteX4-3043" fmla="*/ 17512 w 21600"/>
              <a:gd name="connsiteY4-3044" fmla="*/ 25881 h 36700"/>
              <a:gd name="connsiteX5-3045" fmla="*/ 15458 w 21600"/>
              <a:gd name="connsiteY5-3046" fmla="*/ 6102 h 36700"/>
              <a:gd name="connsiteX6-3047" fmla="*/ 12987 w 21600"/>
              <a:gd name="connsiteY6-3048" fmla="*/ 36700 h 36700"/>
              <a:gd name="connsiteX7-3049" fmla="*/ 10383 w 21600"/>
              <a:gd name="connsiteY7-3050" fmla="*/ 8683 h 36700"/>
              <a:gd name="connsiteX8-3051" fmla="*/ 8227 w 21600"/>
              <a:gd name="connsiteY8-3052" fmla="*/ 20971 h 36700"/>
              <a:gd name="connsiteX9-3053" fmla="*/ 6094 w 21600"/>
              <a:gd name="connsiteY9-3054" fmla="*/ 8137 h 36700"/>
              <a:gd name="connsiteX10-3055" fmla="*/ 3619 w 21600"/>
              <a:gd name="connsiteY10-3056" fmla="*/ 21512 h 36700"/>
              <a:gd name="connsiteX11-3057" fmla="*/ 0 w 21600"/>
              <a:gd name="connsiteY11-3058" fmla="*/ 0 h 36700"/>
              <a:gd name="connsiteX0-3059" fmla="*/ 0 w 21600"/>
              <a:gd name="connsiteY0-3060" fmla="*/ 0 h 36700"/>
              <a:gd name="connsiteX1-3061" fmla="*/ 21600 w 21600"/>
              <a:gd name="connsiteY1-3062" fmla="*/ 0 h 36700"/>
              <a:gd name="connsiteX2-3063" fmla="*/ 20012 w 21600"/>
              <a:gd name="connsiteY2-3064" fmla="*/ 11976 h 36700"/>
              <a:gd name="connsiteX3-3065" fmla="*/ 18941 w 21600"/>
              <a:gd name="connsiteY3-3066" fmla="*/ 4757 h 36700"/>
              <a:gd name="connsiteX4-3067" fmla="*/ 17512 w 21600"/>
              <a:gd name="connsiteY4-3068" fmla="*/ 25881 h 36700"/>
              <a:gd name="connsiteX5-3069" fmla="*/ 15458 w 21600"/>
              <a:gd name="connsiteY5-3070" fmla="*/ 6102 h 36700"/>
              <a:gd name="connsiteX6-3071" fmla="*/ 12987 w 21600"/>
              <a:gd name="connsiteY6-3072" fmla="*/ 36700 h 36700"/>
              <a:gd name="connsiteX7-3073" fmla="*/ 10383 w 21600"/>
              <a:gd name="connsiteY7-3074" fmla="*/ 8683 h 36700"/>
              <a:gd name="connsiteX8-3075" fmla="*/ 8227 w 21600"/>
              <a:gd name="connsiteY8-3076" fmla="*/ 20971 h 36700"/>
              <a:gd name="connsiteX9-3077" fmla="*/ 6094 w 21600"/>
              <a:gd name="connsiteY9-3078" fmla="*/ 8137 h 36700"/>
              <a:gd name="connsiteX10-3079" fmla="*/ 3619 w 21600"/>
              <a:gd name="connsiteY10-3080" fmla="*/ 21512 h 36700"/>
              <a:gd name="connsiteX11-3081" fmla="*/ 0 w 21600"/>
              <a:gd name="connsiteY11-3082" fmla="*/ 0 h 36700"/>
              <a:gd name="connsiteX0-3083" fmla="*/ 0 w 21600"/>
              <a:gd name="connsiteY0-3084" fmla="*/ 0 h 36700"/>
              <a:gd name="connsiteX1-3085" fmla="*/ 21600 w 21600"/>
              <a:gd name="connsiteY1-3086" fmla="*/ 0 h 36700"/>
              <a:gd name="connsiteX2-3087" fmla="*/ 20012 w 21600"/>
              <a:gd name="connsiteY2-3088" fmla="*/ 11976 h 36700"/>
              <a:gd name="connsiteX3-3089" fmla="*/ 18941 w 21600"/>
              <a:gd name="connsiteY3-3090" fmla="*/ 4757 h 36700"/>
              <a:gd name="connsiteX4-3091" fmla="*/ 17272 w 21600"/>
              <a:gd name="connsiteY4-3092" fmla="*/ 25881 h 36700"/>
              <a:gd name="connsiteX5-3093" fmla="*/ 15458 w 21600"/>
              <a:gd name="connsiteY5-3094" fmla="*/ 6102 h 36700"/>
              <a:gd name="connsiteX6-3095" fmla="*/ 12987 w 21600"/>
              <a:gd name="connsiteY6-3096" fmla="*/ 36700 h 36700"/>
              <a:gd name="connsiteX7-3097" fmla="*/ 10383 w 21600"/>
              <a:gd name="connsiteY7-3098" fmla="*/ 8683 h 36700"/>
              <a:gd name="connsiteX8-3099" fmla="*/ 8227 w 21600"/>
              <a:gd name="connsiteY8-3100" fmla="*/ 20971 h 36700"/>
              <a:gd name="connsiteX9-3101" fmla="*/ 6094 w 21600"/>
              <a:gd name="connsiteY9-3102" fmla="*/ 8137 h 36700"/>
              <a:gd name="connsiteX10-3103" fmla="*/ 3619 w 21600"/>
              <a:gd name="connsiteY10-3104" fmla="*/ 21512 h 36700"/>
              <a:gd name="connsiteX11-3105" fmla="*/ 0 w 21600"/>
              <a:gd name="connsiteY11-3106" fmla="*/ 0 h 36700"/>
              <a:gd name="connsiteX0-3107" fmla="*/ 0 w 21600"/>
              <a:gd name="connsiteY0-3108" fmla="*/ 0 h 36700"/>
              <a:gd name="connsiteX1-3109" fmla="*/ 21600 w 21600"/>
              <a:gd name="connsiteY1-3110" fmla="*/ 0 h 36700"/>
              <a:gd name="connsiteX2-3111" fmla="*/ 20073 w 21600"/>
              <a:gd name="connsiteY2-3112" fmla="*/ 30027 h 36700"/>
              <a:gd name="connsiteX3-3113" fmla="*/ 18941 w 21600"/>
              <a:gd name="connsiteY3-3114" fmla="*/ 4757 h 36700"/>
              <a:gd name="connsiteX4-3115" fmla="*/ 17272 w 21600"/>
              <a:gd name="connsiteY4-3116" fmla="*/ 25881 h 36700"/>
              <a:gd name="connsiteX5-3117" fmla="*/ 15458 w 21600"/>
              <a:gd name="connsiteY5-3118" fmla="*/ 6102 h 36700"/>
              <a:gd name="connsiteX6-3119" fmla="*/ 12987 w 21600"/>
              <a:gd name="connsiteY6-3120" fmla="*/ 36700 h 36700"/>
              <a:gd name="connsiteX7-3121" fmla="*/ 10383 w 21600"/>
              <a:gd name="connsiteY7-3122" fmla="*/ 8683 h 36700"/>
              <a:gd name="connsiteX8-3123" fmla="*/ 8227 w 21600"/>
              <a:gd name="connsiteY8-3124" fmla="*/ 20971 h 36700"/>
              <a:gd name="connsiteX9-3125" fmla="*/ 6094 w 21600"/>
              <a:gd name="connsiteY9-3126" fmla="*/ 8137 h 36700"/>
              <a:gd name="connsiteX10-3127" fmla="*/ 3619 w 21600"/>
              <a:gd name="connsiteY10-3128" fmla="*/ 21512 h 36700"/>
              <a:gd name="connsiteX11-3129" fmla="*/ 0 w 21600"/>
              <a:gd name="connsiteY11-3130" fmla="*/ 0 h 36700"/>
              <a:gd name="connsiteX0-3131" fmla="*/ 0 w 21600"/>
              <a:gd name="connsiteY0-3132" fmla="*/ 0 h 41529"/>
              <a:gd name="connsiteX1-3133" fmla="*/ 21600 w 21600"/>
              <a:gd name="connsiteY1-3134" fmla="*/ 0 h 41529"/>
              <a:gd name="connsiteX2-3135" fmla="*/ 20297 w 21600"/>
              <a:gd name="connsiteY2-3136" fmla="*/ 41529 h 41529"/>
              <a:gd name="connsiteX3-3137" fmla="*/ 18941 w 21600"/>
              <a:gd name="connsiteY3-3138" fmla="*/ 4757 h 41529"/>
              <a:gd name="connsiteX4-3139" fmla="*/ 17272 w 21600"/>
              <a:gd name="connsiteY4-3140" fmla="*/ 25881 h 41529"/>
              <a:gd name="connsiteX5-3141" fmla="*/ 15458 w 21600"/>
              <a:gd name="connsiteY5-3142" fmla="*/ 6102 h 41529"/>
              <a:gd name="connsiteX6-3143" fmla="*/ 12987 w 21600"/>
              <a:gd name="connsiteY6-3144" fmla="*/ 36700 h 41529"/>
              <a:gd name="connsiteX7-3145" fmla="*/ 10383 w 21600"/>
              <a:gd name="connsiteY7-3146" fmla="*/ 8683 h 41529"/>
              <a:gd name="connsiteX8-3147" fmla="*/ 8227 w 21600"/>
              <a:gd name="connsiteY8-3148" fmla="*/ 20971 h 41529"/>
              <a:gd name="connsiteX9-3149" fmla="*/ 6094 w 21600"/>
              <a:gd name="connsiteY9-3150" fmla="*/ 8137 h 41529"/>
              <a:gd name="connsiteX10-3151" fmla="*/ 3619 w 21600"/>
              <a:gd name="connsiteY10-3152" fmla="*/ 21512 h 41529"/>
              <a:gd name="connsiteX11-3153" fmla="*/ 0 w 21600"/>
              <a:gd name="connsiteY11-3154" fmla="*/ 0 h 41529"/>
              <a:gd name="connsiteX0-3155" fmla="*/ 0 w 21600"/>
              <a:gd name="connsiteY0-3156" fmla="*/ 0 h 41529"/>
              <a:gd name="connsiteX1-3157" fmla="*/ 21600 w 21600"/>
              <a:gd name="connsiteY1-3158" fmla="*/ 0 h 41529"/>
              <a:gd name="connsiteX2-3159" fmla="*/ 20297 w 21600"/>
              <a:gd name="connsiteY2-3160" fmla="*/ 41529 h 41529"/>
              <a:gd name="connsiteX3-3161" fmla="*/ 18941 w 21600"/>
              <a:gd name="connsiteY3-3162" fmla="*/ 4757 h 41529"/>
              <a:gd name="connsiteX4-3163" fmla="*/ 17272 w 21600"/>
              <a:gd name="connsiteY4-3164" fmla="*/ 25881 h 41529"/>
              <a:gd name="connsiteX5-3165" fmla="*/ 15458 w 21600"/>
              <a:gd name="connsiteY5-3166" fmla="*/ 6102 h 41529"/>
              <a:gd name="connsiteX6-3167" fmla="*/ 12465 w 21600"/>
              <a:gd name="connsiteY6-3168" fmla="*/ 34400 h 41529"/>
              <a:gd name="connsiteX7-3169" fmla="*/ 10383 w 21600"/>
              <a:gd name="connsiteY7-3170" fmla="*/ 8683 h 41529"/>
              <a:gd name="connsiteX8-3171" fmla="*/ 8227 w 21600"/>
              <a:gd name="connsiteY8-3172" fmla="*/ 20971 h 41529"/>
              <a:gd name="connsiteX9-3173" fmla="*/ 6094 w 21600"/>
              <a:gd name="connsiteY9-3174" fmla="*/ 8137 h 41529"/>
              <a:gd name="connsiteX10-3175" fmla="*/ 3619 w 21600"/>
              <a:gd name="connsiteY10-3176" fmla="*/ 21512 h 41529"/>
              <a:gd name="connsiteX11-3177" fmla="*/ 0 w 21600"/>
              <a:gd name="connsiteY11-3178" fmla="*/ 0 h 41529"/>
              <a:gd name="connsiteX0-3179" fmla="*/ 0 w 21600"/>
              <a:gd name="connsiteY0-3180" fmla="*/ 0 h 41529"/>
              <a:gd name="connsiteX1-3181" fmla="*/ 21600 w 21600"/>
              <a:gd name="connsiteY1-3182" fmla="*/ 0 h 41529"/>
              <a:gd name="connsiteX2-3183" fmla="*/ 20297 w 21600"/>
              <a:gd name="connsiteY2-3184" fmla="*/ 41529 h 41529"/>
              <a:gd name="connsiteX3-3185" fmla="*/ 18941 w 21600"/>
              <a:gd name="connsiteY3-3186" fmla="*/ 4757 h 41529"/>
              <a:gd name="connsiteX4-3187" fmla="*/ 17272 w 21600"/>
              <a:gd name="connsiteY4-3188" fmla="*/ 25881 h 41529"/>
              <a:gd name="connsiteX5-3189" fmla="*/ 15458 w 21600"/>
              <a:gd name="connsiteY5-3190" fmla="*/ 6102 h 41529"/>
              <a:gd name="connsiteX6-3191" fmla="*/ 12465 w 21600"/>
              <a:gd name="connsiteY6-3192" fmla="*/ 34400 h 41529"/>
              <a:gd name="connsiteX7-3193" fmla="*/ 9982 w 21600"/>
              <a:gd name="connsiteY7-3194" fmla="*/ 8683 h 41529"/>
              <a:gd name="connsiteX8-3195" fmla="*/ 8227 w 21600"/>
              <a:gd name="connsiteY8-3196" fmla="*/ 20971 h 41529"/>
              <a:gd name="connsiteX9-3197" fmla="*/ 6094 w 21600"/>
              <a:gd name="connsiteY9-3198" fmla="*/ 8137 h 41529"/>
              <a:gd name="connsiteX10-3199" fmla="*/ 3619 w 21600"/>
              <a:gd name="connsiteY10-3200" fmla="*/ 21512 h 41529"/>
              <a:gd name="connsiteX11-3201" fmla="*/ 0 w 21600"/>
              <a:gd name="connsiteY11-3202" fmla="*/ 0 h 41529"/>
              <a:gd name="connsiteX0-3203" fmla="*/ 0 w 21600"/>
              <a:gd name="connsiteY0-3204" fmla="*/ 0 h 41529"/>
              <a:gd name="connsiteX1-3205" fmla="*/ 21600 w 21600"/>
              <a:gd name="connsiteY1-3206" fmla="*/ 0 h 41529"/>
              <a:gd name="connsiteX2-3207" fmla="*/ 20297 w 21600"/>
              <a:gd name="connsiteY2-3208" fmla="*/ 41529 h 41529"/>
              <a:gd name="connsiteX3-3209" fmla="*/ 18941 w 21600"/>
              <a:gd name="connsiteY3-3210" fmla="*/ 4757 h 41529"/>
              <a:gd name="connsiteX4-3211" fmla="*/ 17272 w 21600"/>
              <a:gd name="connsiteY4-3212" fmla="*/ 25881 h 41529"/>
              <a:gd name="connsiteX5-3213" fmla="*/ 15458 w 21600"/>
              <a:gd name="connsiteY5-3214" fmla="*/ 6102 h 41529"/>
              <a:gd name="connsiteX6-3215" fmla="*/ 12465 w 21600"/>
              <a:gd name="connsiteY6-3216" fmla="*/ 34400 h 41529"/>
              <a:gd name="connsiteX7-3217" fmla="*/ 9982 w 21600"/>
              <a:gd name="connsiteY7-3218" fmla="*/ 8683 h 41529"/>
              <a:gd name="connsiteX8-3219" fmla="*/ 8087 w 21600"/>
              <a:gd name="connsiteY8-3220" fmla="*/ 26722 h 41529"/>
              <a:gd name="connsiteX9-3221" fmla="*/ 6094 w 21600"/>
              <a:gd name="connsiteY9-3222" fmla="*/ 8137 h 41529"/>
              <a:gd name="connsiteX10-3223" fmla="*/ 3619 w 21600"/>
              <a:gd name="connsiteY10-3224" fmla="*/ 21512 h 41529"/>
              <a:gd name="connsiteX11-3225" fmla="*/ 0 w 21600"/>
              <a:gd name="connsiteY11-3226" fmla="*/ 0 h 415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41529">
                <a:moveTo>
                  <a:pt x="0" y="0"/>
                </a:moveTo>
                <a:lnTo>
                  <a:pt x="21600" y="0"/>
                </a:lnTo>
                <a:cubicBezTo>
                  <a:pt x="20948" y="5287"/>
                  <a:pt x="20807" y="41537"/>
                  <a:pt x="20297" y="41529"/>
                </a:cubicBezTo>
                <a:cubicBezTo>
                  <a:pt x="19787" y="41521"/>
                  <a:pt x="19353" y="4735"/>
                  <a:pt x="18941" y="4757"/>
                </a:cubicBezTo>
                <a:cubicBezTo>
                  <a:pt x="18491" y="4879"/>
                  <a:pt x="18212" y="25791"/>
                  <a:pt x="17272" y="25881"/>
                </a:cubicBezTo>
                <a:cubicBezTo>
                  <a:pt x="16332" y="25971"/>
                  <a:pt x="16259" y="4682"/>
                  <a:pt x="15458" y="6102"/>
                </a:cubicBezTo>
                <a:cubicBezTo>
                  <a:pt x="14657" y="7522"/>
                  <a:pt x="13378" y="33970"/>
                  <a:pt x="12465" y="34400"/>
                </a:cubicBezTo>
                <a:cubicBezTo>
                  <a:pt x="11552" y="34830"/>
                  <a:pt x="10712" y="9963"/>
                  <a:pt x="9982" y="8683"/>
                </a:cubicBezTo>
                <a:cubicBezTo>
                  <a:pt x="9252" y="7403"/>
                  <a:pt x="8735" y="26813"/>
                  <a:pt x="8087" y="26722"/>
                </a:cubicBezTo>
                <a:cubicBezTo>
                  <a:pt x="7439" y="26631"/>
                  <a:pt x="6859" y="8300"/>
                  <a:pt x="6094" y="8137"/>
                </a:cubicBezTo>
                <a:cubicBezTo>
                  <a:pt x="5050" y="8177"/>
                  <a:pt x="4815" y="21533"/>
                  <a:pt x="3619" y="21512"/>
                </a:cubicBezTo>
                <a:cubicBezTo>
                  <a:pt x="2423" y="21491"/>
                  <a:pt x="1562" y="8154"/>
                  <a:pt x="0" y="0"/>
                </a:cubicBezTo>
                <a:close/>
              </a:path>
            </a:pathLst>
          </a:custGeom>
          <a:solidFill>
            <a:schemeClr val="accent4">
              <a:alpha val="85098"/>
            </a:schemeClr>
          </a:solidFill>
          <a:ln w="28575">
            <a:noFill/>
          </a:ln>
        </p:spPr>
        <p:txBody>
          <a:bodyPr lIns="0" tIns="0" rIns="0" bIns="0" rtlCol="0" anchor="ctr"/>
          <a:lstStyle/>
          <a:p>
            <a:pPr algn="ctr"/>
            <a:endParaRPr lang="es-SV" sz="900"/>
          </a:p>
        </p:txBody>
      </p:sp>
      <p:sp>
        <p:nvSpPr>
          <p:cNvPr id="25" name="Documento 7"/>
          <p:cNvSpPr>
            <a:spLocks noChangeAspect="1"/>
          </p:cNvSpPr>
          <p:nvPr/>
        </p:nvSpPr>
        <p:spPr bwMode="auto">
          <a:xfrm rot="10800000">
            <a:off x="1280912" y="3834075"/>
            <a:ext cx="7352149" cy="13239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46427"/>
              <a:gd name="connsiteX1-1981" fmla="*/ 21600 w 21600"/>
              <a:gd name="connsiteY1-1982" fmla="*/ 0 h 46427"/>
              <a:gd name="connsiteX2-1983" fmla="*/ 19645 w 21600"/>
              <a:gd name="connsiteY2-1984" fmla="*/ 46427 h 46427"/>
              <a:gd name="connsiteX3-1985" fmla="*/ 17978 w 21600"/>
              <a:gd name="connsiteY3-1986" fmla="*/ 10324 h 46427"/>
              <a:gd name="connsiteX4-1987" fmla="*/ 15952 w 21600"/>
              <a:gd name="connsiteY4-1988" fmla="*/ 23679 h 46427"/>
              <a:gd name="connsiteX5-1989" fmla="*/ 13726 w 21600"/>
              <a:gd name="connsiteY5-1990" fmla="*/ 9407 h 46427"/>
              <a:gd name="connsiteX6-1991" fmla="*/ 11344 w 21600"/>
              <a:gd name="connsiteY6-1992" fmla="*/ 22182 h 46427"/>
              <a:gd name="connsiteX7-1993" fmla="*/ 9078 w 21600"/>
              <a:gd name="connsiteY7-1994" fmla="*/ 9184 h 46427"/>
              <a:gd name="connsiteX8-1995" fmla="*/ 6337 w 21600"/>
              <a:gd name="connsiteY8-1996" fmla="*/ 35690 h 46427"/>
              <a:gd name="connsiteX9-1997" fmla="*/ 3687 w 21600"/>
              <a:gd name="connsiteY9-1998" fmla="*/ 10140 h 46427"/>
              <a:gd name="connsiteX10-1999" fmla="*/ 1752 w 21600"/>
              <a:gd name="connsiteY10-2000" fmla="*/ 20110 h 46427"/>
              <a:gd name="connsiteX11-2001" fmla="*/ 0 w 21600"/>
              <a:gd name="connsiteY11-2002" fmla="*/ 0 h 46427"/>
              <a:gd name="connsiteX0-2003" fmla="*/ 0 w 21600"/>
              <a:gd name="connsiteY0-2004" fmla="*/ 0 h 35690"/>
              <a:gd name="connsiteX1-2005" fmla="*/ 21600 w 21600"/>
              <a:gd name="connsiteY1-2006" fmla="*/ 0 h 35690"/>
              <a:gd name="connsiteX2-2007" fmla="*/ 19365 w 21600"/>
              <a:gd name="connsiteY2-2008" fmla="*/ 25812 h 35690"/>
              <a:gd name="connsiteX3-2009" fmla="*/ 17978 w 21600"/>
              <a:gd name="connsiteY3-2010" fmla="*/ 10324 h 35690"/>
              <a:gd name="connsiteX4-2011" fmla="*/ 15952 w 21600"/>
              <a:gd name="connsiteY4-2012" fmla="*/ 23679 h 35690"/>
              <a:gd name="connsiteX5-2013" fmla="*/ 13726 w 21600"/>
              <a:gd name="connsiteY5-2014" fmla="*/ 9407 h 35690"/>
              <a:gd name="connsiteX6-2015" fmla="*/ 11344 w 21600"/>
              <a:gd name="connsiteY6-2016" fmla="*/ 22182 h 35690"/>
              <a:gd name="connsiteX7-2017" fmla="*/ 9078 w 21600"/>
              <a:gd name="connsiteY7-2018" fmla="*/ 9184 h 35690"/>
              <a:gd name="connsiteX8-2019" fmla="*/ 6337 w 21600"/>
              <a:gd name="connsiteY8-2020" fmla="*/ 35690 h 35690"/>
              <a:gd name="connsiteX9-2021" fmla="*/ 3687 w 21600"/>
              <a:gd name="connsiteY9-2022" fmla="*/ 10140 h 35690"/>
              <a:gd name="connsiteX10-2023" fmla="*/ 1752 w 21600"/>
              <a:gd name="connsiteY10-2024" fmla="*/ 20110 h 35690"/>
              <a:gd name="connsiteX11-2025" fmla="*/ 0 w 21600"/>
              <a:gd name="connsiteY11-2026" fmla="*/ 0 h 356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35690">
                <a:moveTo>
                  <a:pt x="0" y="0"/>
                </a:moveTo>
                <a:lnTo>
                  <a:pt x="21600" y="0"/>
                </a:lnTo>
                <a:cubicBezTo>
                  <a:pt x="20790" y="13317"/>
                  <a:pt x="20223" y="25858"/>
                  <a:pt x="19365" y="25812"/>
                </a:cubicBezTo>
                <a:cubicBezTo>
                  <a:pt x="18507" y="25766"/>
                  <a:pt x="18390" y="10302"/>
                  <a:pt x="17978" y="10324"/>
                </a:cubicBezTo>
                <a:cubicBezTo>
                  <a:pt x="17528" y="10446"/>
                  <a:pt x="16660" y="23832"/>
                  <a:pt x="15952" y="23679"/>
                </a:cubicBezTo>
                <a:cubicBezTo>
                  <a:pt x="15244" y="23526"/>
                  <a:pt x="14494" y="9256"/>
                  <a:pt x="13726" y="9407"/>
                </a:cubicBezTo>
                <a:cubicBezTo>
                  <a:pt x="12958" y="9558"/>
                  <a:pt x="12163" y="22284"/>
                  <a:pt x="11344" y="22182"/>
                </a:cubicBezTo>
                <a:cubicBezTo>
                  <a:pt x="10553" y="22214"/>
                  <a:pt x="9913" y="6933"/>
                  <a:pt x="9078" y="9184"/>
                </a:cubicBezTo>
                <a:cubicBezTo>
                  <a:pt x="8243" y="11435"/>
                  <a:pt x="7235" y="35531"/>
                  <a:pt x="6337" y="35690"/>
                </a:cubicBezTo>
                <a:cubicBezTo>
                  <a:pt x="5439" y="35849"/>
                  <a:pt x="4452" y="10303"/>
                  <a:pt x="3687" y="10140"/>
                </a:cubicBezTo>
                <a:cubicBezTo>
                  <a:pt x="2643" y="10180"/>
                  <a:pt x="2764" y="20104"/>
                  <a:pt x="1752" y="20110"/>
                </a:cubicBezTo>
                <a:cubicBezTo>
                  <a:pt x="740" y="20116"/>
                  <a:pt x="602" y="11525"/>
                  <a:pt x="0" y="0"/>
                </a:cubicBezTo>
                <a:close/>
              </a:path>
            </a:pathLst>
          </a:custGeom>
          <a:solidFill>
            <a:schemeClr val="accent3">
              <a:alpha val="85098"/>
            </a:schemeClr>
          </a:solidFill>
          <a:ln w="28575">
            <a:noFill/>
          </a:ln>
        </p:spPr>
        <p:txBody>
          <a:bodyPr lIns="0" tIns="0" rIns="0" bIns="0" rtlCol="0" anchor="ctr"/>
          <a:lstStyle/>
          <a:p>
            <a:pPr algn="ctr"/>
            <a:endParaRPr lang="es-SV" sz="900"/>
          </a:p>
        </p:txBody>
      </p:sp>
      <p:sp>
        <p:nvSpPr>
          <p:cNvPr id="26" name="1 Rectángulo"/>
          <p:cNvSpPr/>
          <p:nvPr/>
        </p:nvSpPr>
        <p:spPr bwMode="auto">
          <a:xfrm>
            <a:off x="4476007" y="2472978"/>
            <a:ext cx="2190337" cy="2689278"/>
          </a:xfrm>
          <a:prstGeom prst="roundRect">
            <a:avLst>
              <a:gd name="adj" fmla="val 2737"/>
            </a:avLst>
          </a:prstGeom>
          <a:solidFill>
            <a:schemeClr val="accent4">
              <a:alpha val="45000"/>
            </a:schemeClr>
          </a:solidFill>
          <a:ln>
            <a:noFill/>
          </a:ln>
        </p:spPr>
        <p:txBody>
          <a:bodyPr lIns="0" tIns="0" rIns="0" bIns="0" rtlCol="0" anchor="t"/>
          <a:lstStyle/>
          <a:p>
            <a:pPr algn="ctr"/>
            <a:endParaRPr lang="es-SV" sz="900"/>
          </a:p>
        </p:txBody>
      </p:sp>
      <p:sp>
        <p:nvSpPr>
          <p:cNvPr id="27" name="Llamada rectangular redondeada 4"/>
          <p:cNvSpPr/>
          <p:nvPr/>
        </p:nvSpPr>
        <p:spPr bwMode="auto">
          <a:xfrm>
            <a:off x="5513316" y="1929541"/>
            <a:ext cx="1482680" cy="543438"/>
          </a:xfrm>
          <a:custGeom>
            <a:avLst/>
            <a:gdLst>
              <a:gd name="connsiteX0" fmla="*/ 0 w 2965703"/>
              <a:gd name="connsiteY0" fmla="*/ 147741 h 886429"/>
              <a:gd name="connsiteX1" fmla="*/ 147741 w 2965703"/>
              <a:gd name="connsiteY1" fmla="*/ 0 h 886429"/>
              <a:gd name="connsiteX2" fmla="*/ 494284 w 2965703"/>
              <a:gd name="connsiteY2" fmla="*/ 0 h 886429"/>
              <a:gd name="connsiteX3" fmla="*/ 494284 w 2965703"/>
              <a:gd name="connsiteY3" fmla="*/ 0 h 886429"/>
              <a:gd name="connsiteX4" fmla="*/ 1235710 w 2965703"/>
              <a:gd name="connsiteY4" fmla="*/ 0 h 886429"/>
              <a:gd name="connsiteX5" fmla="*/ 2817962 w 2965703"/>
              <a:gd name="connsiteY5" fmla="*/ 0 h 886429"/>
              <a:gd name="connsiteX6" fmla="*/ 2965703 w 2965703"/>
              <a:gd name="connsiteY6" fmla="*/ 147741 h 886429"/>
              <a:gd name="connsiteX7" fmla="*/ 2965703 w 2965703"/>
              <a:gd name="connsiteY7" fmla="*/ 517084 h 886429"/>
              <a:gd name="connsiteX8" fmla="*/ 2965703 w 2965703"/>
              <a:gd name="connsiteY8" fmla="*/ 517084 h 886429"/>
              <a:gd name="connsiteX9" fmla="*/ 2965703 w 2965703"/>
              <a:gd name="connsiteY9" fmla="*/ 738691 h 886429"/>
              <a:gd name="connsiteX10" fmla="*/ 2965703 w 2965703"/>
              <a:gd name="connsiteY10" fmla="*/ 738688 h 886429"/>
              <a:gd name="connsiteX11" fmla="*/ 2817962 w 2965703"/>
              <a:gd name="connsiteY11" fmla="*/ 886429 h 886429"/>
              <a:gd name="connsiteX12" fmla="*/ 1235710 w 2965703"/>
              <a:gd name="connsiteY12" fmla="*/ 886429 h 886429"/>
              <a:gd name="connsiteX13" fmla="*/ 346068 w 2965703"/>
              <a:gd name="connsiteY13" fmla="*/ 1087001 h 886429"/>
              <a:gd name="connsiteX14" fmla="*/ 494284 w 2965703"/>
              <a:gd name="connsiteY14" fmla="*/ 886429 h 886429"/>
              <a:gd name="connsiteX15" fmla="*/ 147741 w 2965703"/>
              <a:gd name="connsiteY15" fmla="*/ 886429 h 886429"/>
              <a:gd name="connsiteX16" fmla="*/ 0 w 2965703"/>
              <a:gd name="connsiteY16" fmla="*/ 738688 h 886429"/>
              <a:gd name="connsiteX17" fmla="*/ 0 w 2965703"/>
              <a:gd name="connsiteY17" fmla="*/ 738691 h 886429"/>
              <a:gd name="connsiteX18" fmla="*/ 0 w 2965703"/>
              <a:gd name="connsiteY18" fmla="*/ 517084 h 886429"/>
              <a:gd name="connsiteX19" fmla="*/ 0 w 2965703"/>
              <a:gd name="connsiteY19" fmla="*/ 517084 h 886429"/>
              <a:gd name="connsiteX20" fmla="*/ 0 w 2965703"/>
              <a:gd name="connsiteY20" fmla="*/ 147741 h 886429"/>
              <a:gd name="connsiteX0-1" fmla="*/ 0 w 2965703"/>
              <a:gd name="connsiteY0-2" fmla="*/ 147741 h 1087001"/>
              <a:gd name="connsiteX1-3" fmla="*/ 147741 w 2965703"/>
              <a:gd name="connsiteY1-4" fmla="*/ 0 h 1087001"/>
              <a:gd name="connsiteX2-5" fmla="*/ 494284 w 2965703"/>
              <a:gd name="connsiteY2-6" fmla="*/ 0 h 1087001"/>
              <a:gd name="connsiteX3-7" fmla="*/ 494284 w 2965703"/>
              <a:gd name="connsiteY3-8" fmla="*/ 0 h 1087001"/>
              <a:gd name="connsiteX4-9" fmla="*/ 1235710 w 2965703"/>
              <a:gd name="connsiteY4-10" fmla="*/ 0 h 1087001"/>
              <a:gd name="connsiteX5-11" fmla="*/ 2817962 w 2965703"/>
              <a:gd name="connsiteY5-12" fmla="*/ 0 h 1087001"/>
              <a:gd name="connsiteX6-13" fmla="*/ 2965703 w 2965703"/>
              <a:gd name="connsiteY6-14" fmla="*/ 147741 h 1087001"/>
              <a:gd name="connsiteX7-15" fmla="*/ 2965703 w 2965703"/>
              <a:gd name="connsiteY7-16" fmla="*/ 517084 h 1087001"/>
              <a:gd name="connsiteX8-17" fmla="*/ 2965703 w 2965703"/>
              <a:gd name="connsiteY8-18" fmla="*/ 517084 h 1087001"/>
              <a:gd name="connsiteX9-19" fmla="*/ 2965703 w 2965703"/>
              <a:gd name="connsiteY9-20" fmla="*/ 738691 h 1087001"/>
              <a:gd name="connsiteX10-21" fmla="*/ 2965703 w 2965703"/>
              <a:gd name="connsiteY10-22" fmla="*/ 738688 h 1087001"/>
              <a:gd name="connsiteX11-23" fmla="*/ 2817962 w 2965703"/>
              <a:gd name="connsiteY11-24" fmla="*/ 886429 h 1087001"/>
              <a:gd name="connsiteX12-25" fmla="*/ 645160 w 2965703"/>
              <a:gd name="connsiteY12-26" fmla="*/ 886429 h 1087001"/>
              <a:gd name="connsiteX13-27" fmla="*/ 346068 w 2965703"/>
              <a:gd name="connsiteY13-28" fmla="*/ 1087001 h 1087001"/>
              <a:gd name="connsiteX14-29" fmla="*/ 494284 w 2965703"/>
              <a:gd name="connsiteY14-30" fmla="*/ 886429 h 1087001"/>
              <a:gd name="connsiteX15-31" fmla="*/ 147741 w 2965703"/>
              <a:gd name="connsiteY15-32" fmla="*/ 886429 h 1087001"/>
              <a:gd name="connsiteX16-33" fmla="*/ 0 w 2965703"/>
              <a:gd name="connsiteY16-34" fmla="*/ 738688 h 1087001"/>
              <a:gd name="connsiteX17-35" fmla="*/ 0 w 2965703"/>
              <a:gd name="connsiteY17-36" fmla="*/ 738691 h 1087001"/>
              <a:gd name="connsiteX18-37" fmla="*/ 0 w 2965703"/>
              <a:gd name="connsiteY18-38" fmla="*/ 517084 h 1087001"/>
              <a:gd name="connsiteX19-39" fmla="*/ 0 w 2965703"/>
              <a:gd name="connsiteY19-40" fmla="*/ 517084 h 1087001"/>
              <a:gd name="connsiteX20-41" fmla="*/ 0 w 2965703"/>
              <a:gd name="connsiteY20-42" fmla="*/ 147741 h 1087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965703" h="1087001">
                <a:moveTo>
                  <a:pt x="0" y="147741"/>
                </a:moveTo>
                <a:cubicBezTo>
                  <a:pt x="0" y="66146"/>
                  <a:pt x="66146" y="0"/>
                  <a:pt x="147741" y="0"/>
                </a:cubicBezTo>
                <a:lnTo>
                  <a:pt x="494284" y="0"/>
                </a:lnTo>
                <a:lnTo>
                  <a:pt x="494284" y="0"/>
                </a:lnTo>
                <a:lnTo>
                  <a:pt x="1235710" y="0"/>
                </a:lnTo>
                <a:lnTo>
                  <a:pt x="2817962" y="0"/>
                </a:lnTo>
                <a:cubicBezTo>
                  <a:pt x="2899557" y="0"/>
                  <a:pt x="2965703" y="66146"/>
                  <a:pt x="2965703" y="147741"/>
                </a:cubicBezTo>
                <a:lnTo>
                  <a:pt x="2965703" y="517084"/>
                </a:lnTo>
                <a:lnTo>
                  <a:pt x="2965703" y="517084"/>
                </a:lnTo>
                <a:lnTo>
                  <a:pt x="2965703" y="738691"/>
                </a:lnTo>
                <a:lnTo>
                  <a:pt x="2965703" y="738688"/>
                </a:lnTo>
                <a:cubicBezTo>
                  <a:pt x="2965703" y="820283"/>
                  <a:pt x="2899557" y="886429"/>
                  <a:pt x="2817962" y="886429"/>
                </a:cubicBezTo>
                <a:lnTo>
                  <a:pt x="645160" y="886429"/>
                </a:lnTo>
                <a:lnTo>
                  <a:pt x="346068" y="1087001"/>
                </a:lnTo>
                <a:lnTo>
                  <a:pt x="494284" y="886429"/>
                </a:lnTo>
                <a:lnTo>
                  <a:pt x="147741" y="886429"/>
                </a:lnTo>
                <a:cubicBezTo>
                  <a:pt x="66146" y="886429"/>
                  <a:pt x="0" y="820283"/>
                  <a:pt x="0" y="738688"/>
                </a:cubicBezTo>
                <a:lnTo>
                  <a:pt x="0" y="738691"/>
                </a:lnTo>
                <a:lnTo>
                  <a:pt x="0" y="517084"/>
                </a:lnTo>
                <a:lnTo>
                  <a:pt x="0" y="517084"/>
                </a:lnTo>
                <a:lnTo>
                  <a:pt x="0" y="147741"/>
                </a:lnTo>
                <a:close/>
              </a:path>
            </a:pathLst>
          </a:custGeom>
          <a:solidFill>
            <a:schemeClr val="accent4"/>
          </a:solidFill>
          <a:ln>
            <a:noFill/>
          </a:ln>
        </p:spPr>
        <p:txBody>
          <a:bodyPr lIns="0" tIns="0" rIns="0" bIns="0" rtlCol="0" anchor="t"/>
          <a:lstStyle/>
          <a:p>
            <a:pPr algn="ctr"/>
            <a:endParaRPr lang="es-SV" sz="800" dirty="0">
              <a:solidFill>
                <a:schemeClr val="bg1"/>
              </a:solidFill>
              <a:latin typeface="Oswald" panose="020B0604020202020204" charset="0"/>
              <a:ea typeface="Segoe UI" panose="020B0502040204020203" pitchFamily="34" charset="0"/>
              <a:cs typeface="Helvetica" panose="020B0604020202020204" pitchFamily="34" charset="0"/>
            </a:endParaRPr>
          </a:p>
          <a:p>
            <a:pPr algn="ctr"/>
            <a:r>
              <a:rPr lang="es-SV" sz="12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CRITICAL AREA</a:t>
            </a:r>
          </a:p>
        </p:txBody>
      </p:sp>
      <p:sp>
        <p:nvSpPr>
          <p:cNvPr id="28" name="Rectángulo 18"/>
          <p:cNvSpPr/>
          <p:nvPr/>
        </p:nvSpPr>
        <p:spPr>
          <a:xfrm>
            <a:off x="9178770" y="2002689"/>
            <a:ext cx="2339705" cy="3293209"/>
          </a:xfrm>
          <a:prstGeom prst="rect">
            <a:avLst/>
          </a:prstGeom>
        </p:spPr>
        <p:txBody>
          <a:bodyPr wrap="square">
            <a:spAutoFit/>
          </a:bodyPr>
          <a:lstStyle/>
          <a:p>
            <a:pPr algn="ctr">
              <a:lnSpc>
                <a:spcPct val="125000"/>
              </a:lnSpc>
              <a:spcAft>
                <a:spcPts val="600"/>
              </a:spcAft>
            </a:pPr>
            <a:r>
              <a:rPr lang="en-US"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Project Management</a:t>
            </a:r>
          </a:p>
          <a:p>
            <a:pPr algn="just">
              <a:lnSpc>
                <a:spcPct val="120000"/>
              </a:lnSpc>
              <a:spcAft>
                <a:spcPts val="600"/>
              </a:spcAft>
            </a:pPr>
            <a:r>
              <a:rPr lang="en-US" sz="1000" dirty="0">
                <a:solidFill>
                  <a:schemeClr val="bg2"/>
                </a:solidFill>
                <a:latin typeface="Source Sans Pro" panose="020B0503030403020204" pitchFamily="34" charset="0"/>
              </a:rPr>
              <a:t>Imperdiet iaculis, ipsum. </a:t>
            </a:r>
            <a:r>
              <a:rPr lang="en-US" sz="1000" dirty="0" err="1">
                <a:solidFill>
                  <a:schemeClr val="bg2"/>
                </a:solidFill>
                <a:latin typeface="Source Sans Pro" panose="020B0503030403020204" pitchFamily="34" charset="0"/>
              </a:rPr>
              <a:t>Sed</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aliquam</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ultrices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 Integer ante </a:t>
            </a:r>
            <a:r>
              <a:rPr lang="en-US" sz="1000" dirty="0" err="1">
                <a:solidFill>
                  <a:schemeClr val="bg2"/>
                </a:solidFill>
                <a:latin typeface="Source Sans Pro" panose="020B0503030403020204" pitchFamily="34" charset="0"/>
              </a:rPr>
              <a:t>arcu</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accumsan</a:t>
            </a:r>
            <a:r>
              <a:rPr lang="en-US" sz="1000" dirty="0">
                <a:solidFill>
                  <a:schemeClr val="bg2"/>
                </a:solidFill>
                <a:latin typeface="Source Sans Pro" panose="020B0503030403020204" pitchFamily="34" charset="0"/>
              </a:rPr>
              <a:t> a, </a:t>
            </a:r>
            <a:r>
              <a:rPr lang="en-US" sz="1000" dirty="0" err="1">
                <a:solidFill>
                  <a:schemeClr val="bg2"/>
                </a:solidFill>
                <a:latin typeface="Source Sans Pro" panose="020B0503030403020204" pitchFamily="34" charset="0"/>
              </a:rPr>
              <a:t>consectetuer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eget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posuere</a:t>
            </a:r>
            <a:r>
              <a:rPr lang="en-US" sz="1000" dirty="0">
                <a:solidFill>
                  <a:schemeClr val="bg2"/>
                </a:solidFill>
                <a:latin typeface="Source Sans Pro" panose="020B0503030403020204" pitchFamily="34" charset="0"/>
              </a:rPr>
              <a:t> ut, </a:t>
            </a:r>
            <a:r>
              <a:rPr lang="en-US" sz="1000" dirty="0" err="1">
                <a:solidFill>
                  <a:schemeClr val="bg2"/>
                </a:solidFill>
                <a:latin typeface="Source Sans Pro" panose="020B0503030403020204" pitchFamily="34" charset="0"/>
              </a:rPr>
              <a:t>aliquam</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ultrices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 </a:t>
            </a:r>
          </a:p>
          <a:p>
            <a:pPr algn="just">
              <a:lnSpc>
                <a:spcPct val="120000"/>
              </a:lnSpc>
              <a:spcAft>
                <a:spcPts val="600"/>
              </a:spcAft>
            </a:pPr>
            <a:endParaRPr lang="en-US" sz="1000" dirty="0">
              <a:solidFill>
                <a:schemeClr val="bg2"/>
              </a:solidFill>
              <a:latin typeface="Source Sans Pro" panose="020B0503030403020204" pitchFamily="34" charset="0"/>
            </a:endParaRPr>
          </a:p>
          <a:p>
            <a:pPr algn="just">
              <a:lnSpc>
                <a:spcPct val="120000"/>
              </a:lnSpc>
              <a:spcAft>
                <a:spcPts val="600"/>
              </a:spcAft>
            </a:pPr>
            <a:r>
              <a:rPr lang="en-US" sz="1000" dirty="0" err="1">
                <a:solidFill>
                  <a:schemeClr val="bg2"/>
                </a:solidFill>
                <a:latin typeface="Source Sans Pro" panose="020B0503030403020204" pitchFamily="34" charset="0"/>
              </a:rPr>
              <a:t>Duis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arcu</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tortor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suscipit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eget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nec</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iaculis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ipsum</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Sed</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aliquam</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ultrices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 Integer ante </a:t>
            </a:r>
            <a:r>
              <a:rPr lang="en-US" sz="1000" dirty="0" err="1">
                <a:solidFill>
                  <a:schemeClr val="bg2"/>
                </a:solidFill>
                <a:latin typeface="Source Sans Pro" panose="020B0503030403020204" pitchFamily="34" charset="0"/>
              </a:rPr>
              <a:t>arcu</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accumsan</a:t>
            </a:r>
            <a:r>
              <a:rPr lang="en-US" sz="1000" dirty="0">
                <a:solidFill>
                  <a:schemeClr val="bg2"/>
                </a:solidFill>
                <a:latin typeface="Source Sans Pro" panose="020B0503030403020204" pitchFamily="34" charset="0"/>
              </a:rPr>
              <a:t> a, </a:t>
            </a:r>
            <a:r>
              <a:rPr lang="en-US" sz="1000" dirty="0" err="1">
                <a:solidFill>
                  <a:schemeClr val="bg2"/>
                </a:solidFill>
                <a:latin typeface="Source Sans Pro" panose="020B0503030403020204" pitchFamily="34" charset="0"/>
              </a:rPr>
              <a:t>consectetuer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eget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posuere</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ut</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a:t>
            </a:r>
          </a:p>
          <a:p>
            <a:pPr algn="just">
              <a:lnSpc>
                <a:spcPct val="120000"/>
              </a:lnSpc>
              <a:spcAft>
                <a:spcPts val="600"/>
              </a:spcAft>
            </a:pPr>
            <a:endParaRPr lang="en-US" sz="1000" dirty="0">
              <a:solidFill>
                <a:schemeClr val="bg2"/>
              </a:solidFill>
              <a:latin typeface="Source Sans Pro" panose="020B0503030403020204" pitchFamily="34" charset="0"/>
            </a:endParaRPr>
          </a:p>
          <a:p>
            <a:pPr algn="just">
              <a:lnSpc>
                <a:spcPct val="120000"/>
              </a:lnSpc>
              <a:spcAft>
                <a:spcPts val="600"/>
              </a:spcAft>
            </a:pPr>
            <a:r>
              <a:rPr lang="en-US" sz="1000" dirty="0" err="1">
                <a:solidFill>
                  <a:schemeClr val="bg2"/>
                </a:solidFill>
                <a:latin typeface="Source Sans Pro" panose="020B0503030403020204" pitchFamily="34" charset="0"/>
              </a:rPr>
              <a:t>Sed</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aliquam</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ultrices</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mauris</a:t>
            </a:r>
            <a:r>
              <a:rPr lang="en-US" sz="1000" dirty="0">
                <a:solidFill>
                  <a:schemeClr val="bg2"/>
                </a:solidFill>
                <a:latin typeface="Source Sans Pro" panose="020B0503030403020204" pitchFamily="34" charset="0"/>
              </a:rPr>
              <a:t>. Integer ante </a:t>
            </a:r>
            <a:r>
              <a:rPr lang="en-US" sz="1000" dirty="0" err="1">
                <a:solidFill>
                  <a:schemeClr val="bg2"/>
                </a:solidFill>
                <a:latin typeface="Source Sans Pro" panose="020B0503030403020204" pitchFamily="34" charset="0"/>
              </a:rPr>
              <a:t>arcu</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accumsan</a:t>
            </a:r>
            <a:r>
              <a:rPr lang="en-US" sz="1000" dirty="0">
                <a:solidFill>
                  <a:schemeClr val="bg2"/>
                </a:solidFill>
                <a:latin typeface="Source Sans Pro" panose="020B0503030403020204" pitchFamily="34" charset="0"/>
              </a:rPr>
              <a:t> a, </a:t>
            </a:r>
            <a:r>
              <a:rPr lang="en-US" sz="1000" dirty="0" err="1">
                <a:solidFill>
                  <a:schemeClr val="bg2"/>
                </a:solidFill>
                <a:latin typeface="Source Sans Pro" panose="020B0503030403020204" pitchFamily="34" charset="0"/>
              </a:rPr>
              <a:t>consectetuer</a:t>
            </a:r>
            <a:r>
              <a:rPr lang="en-US" sz="1000" dirty="0">
                <a:solidFill>
                  <a:schemeClr val="bg2"/>
                </a:solidFill>
                <a:latin typeface="Source Sans Pro" panose="020B0503030403020204" pitchFamily="34" charset="0"/>
              </a:rPr>
              <a:t> </a:t>
            </a:r>
            <a:r>
              <a:rPr lang="en-US" sz="1000" dirty="0" err="1">
                <a:solidFill>
                  <a:schemeClr val="bg2"/>
                </a:solidFill>
                <a:latin typeface="Source Sans Pro" panose="020B0503030403020204" pitchFamily="34" charset="0"/>
              </a:rPr>
              <a:t>eget</a:t>
            </a:r>
            <a:r>
              <a:rPr lang="en-US" sz="1000" dirty="0">
                <a:solidFill>
                  <a:schemeClr val="bg2"/>
                </a:solidFill>
                <a:latin typeface="Source Sans Pro" panose="020B0503030403020204" pitchFamily="34" charset="0"/>
              </a:rPr>
              <a:t>.</a:t>
            </a:r>
          </a:p>
        </p:txBody>
      </p:sp>
      <p:sp>
        <p:nvSpPr>
          <p:cNvPr id="29" name="Marcador de texto 7"/>
          <p:cNvSpPr txBox="1"/>
          <p:nvPr/>
        </p:nvSpPr>
        <p:spPr>
          <a:xfrm>
            <a:off x="9461151" y="1524542"/>
            <a:ext cx="1774944" cy="629997"/>
          </a:xfrm>
          <a:prstGeom prst="rect">
            <a:avLst/>
          </a:prstGeom>
        </p:spPr>
        <p:txBody>
          <a:bodyPr tIns="0" bIns="0" anchor="ctr"/>
          <a:lstStyle>
            <a:lvl1pPr marL="0" indent="0" algn="ctr" defTabSz="2416810" rtl="0" eaLnBrk="1" latinLnBrk="0" hangingPunct="1">
              <a:spcBef>
                <a:spcPts val="0"/>
              </a:spcBef>
              <a:spcAft>
                <a:spcPts val="0"/>
              </a:spcAft>
              <a:buFont typeface="Arial" panose="020B0604020202020204" pitchFamily="34" charset="0"/>
              <a:buNone/>
              <a:defRPr lang="es-ES" sz="6000" b="0" kern="1200" spc="600" dirty="0">
                <a:solidFill>
                  <a:schemeClr val="bg1"/>
                </a:solidFill>
                <a:latin typeface="Roboto Condensed" charset="0"/>
                <a:ea typeface="Roboto Condensed" charset="0"/>
                <a:cs typeface="+mn-cs"/>
              </a:defRPr>
            </a:lvl1pPr>
            <a:lvl2pPr marL="906145" indent="-362585" algn="l" defTabSz="1812290"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2290"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2290"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2290"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r>
              <a:rPr lang="es-MX" sz="2400" spc="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r>
              <a:rPr lang="es-MX" sz="3600" spc="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 90</a:t>
            </a:r>
            <a:r>
              <a:rPr lang="es-MX" sz="3600" spc="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3600" spc="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anim calcmode="lin" valueType="num">
                                      <p:cBhvr>
                                        <p:cTn id="18" dur="750" fill="hold"/>
                                        <p:tgtEl>
                                          <p:spTgt spid="25"/>
                                        </p:tgtEl>
                                        <p:attrNameLst>
                                          <p:attrName>ppt_x</p:attrName>
                                        </p:attrNameLst>
                                      </p:cBhvr>
                                      <p:tavLst>
                                        <p:tav tm="0">
                                          <p:val>
                                            <p:strVal val="#ppt_x"/>
                                          </p:val>
                                        </p:tav>
                                        <p:tav tm="100000">
                                          <p:val>
                                            <p:strVal val="#ppt_x"/>
                                          </p:val>
                                        </p:tav>
                                      </p:tavLst>
                                    </p:anim>
                                    <p:anim calcmode="lin" valueType="num">
                                      <p:cBhvr>
                                        <p:cTn id="19" dur="75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p:tgtEl>
                                          <p:spTgt spid="27"/>
                                        </p:tgtEl>
                                        <p:attrNameLst>
                                          <p:attrName>ppt_y</p:attrName>
                                        </p:attrNameLst>
                                      </p:cBhvr>
                                      <p:tavLst>
                                        <p:tav tm="0">
                                          <p:val>
                                            <p:strVal val="#ppt_y+#ppt_h*1.125000"/>
                                          </p:val>
                                        </p:tav>
                                        <p:tav tm="100000">
                                          <p:val>
                                            <p:strVal val="#ppt_y"/>
                                          </p:val>
                                        </p:tav>
                                      </p:tavLst>
                                    </p:anim>
                                    <p:animEffect transition="in" filter="wipe(up)">
                                      <p:cBhvr>
                                        <p:cTn id="87" dur="500"/>
                                        <p:tgtEl>
                                          <p:spTgt spid="27"/>
                                        </p:tgtEl>
                                      </p:cBhvr>
                                    </p:animEffect>
                                  </p:childTnLst>
                                </p:cTn>
                              </p:par>
                            </p:childTnLst>
                          </p:cTn>
                        </p:par>
                        <p:par>
                          <p:cTn id="88" fill="hold">
                            <p:stCondLst>
                              <p:cond delay="30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750"/>
                                        <p:tgtEl>
                                          <p:spTgt spid="29"/>
                                        </p:tgtEl>
                                      </p:cBhvr>
                                    </p:animEffect>
                                    <p:anim calcmode="lin" valueType="num">
                                      <p:cBhvr>
                                        <p:cTn id="92" dur="750" fill="hold"/>
                                        <p:tgtEl>
                                          <p:spTgt spid="29"/>
                                        </p:tgtEl>
                                        <p:attrNameLst>
                                          <p:attrName>ppt_x</p:attrName>
                                        </p:attrNameLst>
                                      </p:cBhvr>
                                      <p:tavLst>
                                        <p:tav tm="0">
                                          <p:val>
                                            <p:strVal val="#ppt_x"/>
                                          </p:val>
                                        </p:tav>
                                        <p:tav tm="100000">
                                          <p:val>
                                            <p:strVal val="#ppt_x"/>
                                          </p:val>
                                        </p:tav>
                                      </p:tavLst>
                                    </p:anim>
                                    <p:anim calcmode="lin" valueType="num">
                                      <p:cBhvr>
                                        <p:cTn id="93" dur="75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750"/>
                                        <p:tgtEl>
                                          <p:spTgt spid="28"/>
                                        </p:tgtEl>
                                      </p:cBhvr>
                                    </p:animEffect>
                                    <p:anim calcmode="lin" valueType="num">
                                      <p:cBhvr>
                                        <p:cTn id="97" dur="750" fill="hold"/>
                                        <p:tgtEl>
                                          <p:spTgt spid="28"/>
                                        </p:tgtEl>
                                        <p:attrNameLst>
                                          <p:attrName>ppt_x</p:attrName>
                                        </p:attrNameLst>
                                      </p:cBhvr>
                                      <p:tavLst>
                                        <p:tav tm="0">
                                          <p:val>
                                            <p:strVal val="#ppt_x"/>
                                          </p:val>
                                        </p:tav>
                                        <p:tav tm="100000">
                                          <p:val>
                                            <p:strVal val="#ppt_x"/>
                                          </p:val>
                                        </p:tav>
                                      </p:tavLst>
                                    </p:anim>
                                    <p:anim calcmode="lin" valueType="num">
                                      <p:cBhvr>
                                        <p:cTn id="98"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a:t>Area</a:t>
            </a:r>
            <a:r>
              <a:rPr lang="es-MX" dirty="0"/>
              <a:t>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4" name="3 Triángulo isósceles"/>
          <p:cNvSpPr/>
          <p:nvPr/>
        </p:nvSpPr>
        <p:spPr bwMode="auto">
          <a:xfrm rot="10800000">
            <a:off x="7186195" y="3532054"/>
            <a:ext cx="161960" cy="210185"/>
          </a:xfrm>
          <a:prstGeom prst="triangle">
            <a:avLst/>
          </a:prstGeom>
          <a:solidFill>
            <a:schemeClr val="accent4">
              <a:lumMod val="60000"/>
              <a:lumOff val="40000"/>
            </a:schemeClr>
          </a:solidFill>
          <a:ln>
            <a:noFill/>
          </a:ln>
        </p:spPr>
        <p:txBody>
          <a:bodyPr lIns="0" tIns="0" rIns="0" bIns="0" rtlCol="0" anchor="ctr"/>
          <a:lstStyle/>
          <a:p>
            <a:pPr algn="ctr"/>
            <a:endParaRPr lang="es-SV" sz="900"/>
          </a:p>
        </p:txBody>
      </p:sp>
      <p:sp>
        <p:nvSpPr>
          <p:cNvPr id="5" name="Documento 7"/>
          <p:cNvSpPr>
            <a:spLocks noChangeAspect="1"/>
          </p:cNvSpPr>
          <p:nvPr/>
        </p:nvSpPr>
        <p:spPr bwMode="auto">
          <a:xfrm rot="10800000" flipH="1">
            <a:off x="311259" y="3869981"/>
            <a:ext cx="11555663" cy="21584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35690"/>
              <a:gd name="connsiteX1-1981" fmla="*/ 21600 w 21600"/>
              <a:gd name="connsiteY1-1982" fmla="*/ 0 h 35690"/>
              <a:gd name="connsiteX2-1983" fmla="*/ 19449 w 21600"/>
              <a:gd name="connsiteY2-1984" fmla="*/ 12977 h 35690"/>
              <a:gd name="connsiteX3-1985" fmla="*/ 17978 w 21600"/>
              <a:gd name="connsiteY3-1986" fmla="*/ 10324 h 35690"/>
              <a:gd name="connsiteX4-1987" fmla="*/ 15952 w 21600"/>
              <a:gd name="connsiteY4-1988" fmla="*/ 23679 h 35690"/>
              <a:gd name="connsiteX5-1989" fmla="*/ 13726 w 21600"/>
              <a:gd name="connsiteY5-1990" fmla="*/ 9407 h 35690"/>
              <a:gd name="connsiteX6-1991" fmla="*/ 11344 w 21600"/>
              <a:gd name="connsiteY6-1992" fmla="*/ 22182 h 35690"/>
              <a:gd name="connsiteX7-1993" fmla="*/ 9078 w 21600"/>
              <a:gd name="connsiteY7-1994" fmla="*/ 9184 h 35690"/>
              <a:gd name="connsiteX8-1995" fmla="*/ 6337 w 21600"/>
              <a:gd name="connsiteY8-1996" fmla="*/ 35690 h 35690"/>
              <a:gd name="connsiteX9-1997" fmla="*/ 3687 w 21600"/>
              <a:gd name="connsiteY9-1998" fmla="*/ 10140 h 35690"/>
              <a:gd name="connsiteX10-1999" fmla="*/ 1752 w 21600"/>
              <a:gd name="connsiteY10-2000" fmla="*/ 20110 h 35690"/>
              <a:gd name="connsiteX11-2001" fmla="*/ 0 w 21600"/>
              <a:gd name="connsiteY11-2002" fmla="*/ 0 h 35690"/>
              <a:gd name="connsiteX0-2003" fmla="*/ 0 w 21600"/>
              <a:gd name="connsiteY0-2004" fmla="*/ 0 h 35690"/>
              <a:gd name="connsiteX1-2005" fmla="*/ 21600 w 21600"/>
              <a:gd name="connsiteY1-2006" fmla="*/ 0 h 35690"/>
              <a:gd name="connsiteX2-2007" fmla="*/ 19449 w 21600"/>
              <a:gd name="connsiteY2-2008" fmla="*/ 12977 h 35690"/>
              <a:gd name="connsiteX3-2009" fmla="*/ 17978 w 21600"/>
              <a:gd name="connsiteY3-2010" fmla="*/ 10324 h 35690"/>
              <a:gd name="connsiteX4-2011" fmla="*/ 15952 w 21600"/>
              <a:gd name="connsiteY4-2012" fmla="*/ 23679 h 35690"/>
              <a:gd name="connsiteX5-2013" fmla="*/ 13726 w 21600"/>
              <a:gd name="connsiteY5-2014" fmla="*/ 9407 h 35690"/>
              <a:gd name="connsiteX6-2015" fmla="*/ 11344 w 21600"/>
              <a:gd name="connsiteY6-2016" fmla="*/ 22182 h 35690"/>
              <a:gd name="connsiteX7-2017" fmla="*/ 9078 w 21600"/>
              <a:gd name="connsiteY7-2018" fmla="*/ 9184 h 35690"/>
              <a:gd name="connsiteX8-2019" fmla="*/ 6337 w 21600"/>
              <a:gd name="connsiteY8-2020" fmla="*/ 35690 h 35690"/>
              <a:gd name="connsiteX9-2021" fmla="*/ 3687 w 21600"/>
              <a:gd name="connsiteY9-2022" fmla="*/ 10140 h 35690"/>
              <a:gd name="connsiteX10-2023" fmla="*/ 1752 w 21600"/>
              <a:gd name="connsiteY10-2024" fmla="*/ 20110 h 35690"/>
              <a:gd name="connsiteX11-2025" fmla="*/ 0 w 21600"/>
              <a:gd name="connsiteY11-2026" fmla="*/ 0 h 35690"/>
              <a:gd name="connsiteX0-2027" fmla="*/ 0 w 21600"/>
              <a:gd name="connsiteY0-2028" fmla="*/ 0 h 35690"/>
              <a:gd name="connsiteX1-2029" fmla="*/ 21600 w 21600"/>
              <a:gd name="connsiteY1-2030" fmla="*/ 0 h 35690"/>
              <a:gd name="connsiteX2-2031" fmla="*/ 19449 w 21600"/>
              <a:gd name="connsiteY2-2032" fmla="*/ 12977 h 35690"/>
              <a:gd name="connsiteX3-2033" fmla="*/ 17978 w 21600"/>
              <a:gd name="connsiteY3-2034" fmla="*/ 10324 h 35690"/>
              <a:gd name="connsiteX4-2035" fmla="*/ 15952 w 21600"/>
              <a:gd name="connsiteY4-2036" fmla="*/ 23679 h 35690"/>
              <a:gd name="connsiteX5-2037" fmla="*/ 13726 w 21600"/>
              <a:gd name="connsiteY5-2038" fmla="*/ 9407 h 35690"/>
              <a:gd name="connsiteX6-2039" fmla="*/ 11344 w 21600"/>
              <a:gd name="connsiteY6-2040" fmla="*/ 22182 h 35690"/>
              <a:gd name="connsiteX7-2041" fmla="*/ 9078 w 21600"/>
              <a:gd name="connsiteY7-2042" fmla="*/ 9184 h 35690"/>
              <a:gd name="connsiteX8-2043" fmla="*/ 6337 w 21600"/>
              <a:gd name="connsiteY8-2044" fmla="*/ 35690 h 35690"/>
              <a:gd name="connsiteX9-2045" fmla="*/ 3687 w 21600"/>
              <a:gd name="connsiteY9-2046" fmla="*/ 10140 h 35690"/>
              <a:gd name="connsiteX10-2047" fmla="*/ 1752 w 21600"/>
              <a:gd name="connsiteY10-2048" fmla="*/ 20110 h 35690"/>
              <a:gd name="connsiteX11-2049" fmla="*/ 0 w 21600"/>
              <a:gd name="connsiteY11-2050" fmla="*/ 0 h 35690"/>
              <a:gd name="connsiteX0-2051" fmla="*/ 0 w 21600"/>
              <a:gd name="connsiteY0-2052" fmla="*/ 0 h 35690"/>
              <a:gd name="connsiteX1-2053" fmla="*/ 21600 w 21600"/>
              <a:gd name="connsiteY1-2054" fmla="*/ 0 h 35690"/>
              <a:gd name="connsiteX2-2055" fmla="*/ 19449 w 21600"/>
              <a:gd name="connsiteY2-2056" fmla="*/ 12977 h 35690"/>
              <a:gd name="connsiteX3-2057" fmla="*/ 17978 w 21600"/>
              <a:gd name="connsiteY3-2058" fmla="*/ 10324 h 35690"/>
              <a:gd name="connsiteX4-2059" fmla="*/ 15952 w 21600"/>
              <a:gd name="connsiteY4-2060" fmla="*/ 23679 h 35690"/>
              <a:gd name="connsiteX5-2061" fmla="*/ 13726 w 21600"/>
              <a:gd name="connsiteY5-2062" fmla="*/ 9407 h 35690"/>
              <a:gd name="connsiteX6-2063" fmla="*/ 11344 w 21600"/>
              <a:gd name="connsiteY6-2064" fmla="*/ 22182 h 35690"/>
              <a:gd name="connsiteX7-2065" fmla="*/ 9078 w 21600"/>
              <a:gd name="connsiteY7-2066" fmla="*/ 9184 h 35690"/>
              <a:gd name="connsiteX8-2067" fmla="*/ 6337 w 21600"/>
              <a:gd name="connsiteY8-2068" fmla="*/ 35690 h 35690"/>
              <a:gd name="connsiteX9-2069" fmla="*/ 3687 w 21600"/>
              <a:gd name="connsiteY9-2070" fmla="*/ 10140 h 35690"/>
              <a:gd name="connsiteX10-2071" fmla="*/ 1752 w 21600"/>
              <a:gd name="connsiteY10-2072" fmla="*/ 20110 h 35690"/>
              <a:gd name="connsiteX11-2073" fmla="*/ 0 w 21600"/>
              <a:gd name="connsiteY11-2074" fmla="*/ 0 h 35690"/>
              <a:gd name="connsiteX0-2075" fmla="*/ 0 w 21600"/>
              <a:gd name="connsiteY0-2076" fmla="*/ 0 h 35690"/>
              <a:gd name="connsiteX1-2077" fmla="*/ 21600 w 21600"/>
              <a:gd name="connsiteY1-2078" fmla="*/ 0 h 35690"/>
              <a:gd name="connsiteX2-2079" fmla="*/ 19449 w 21600"/>
              <a:gd name="connsiteY2-2080" fmla="*/ 12977 h 35690"/>
              <a:gd name="connsiteX3-2081" fmla="*/ 17978 w 21600"/>
              <a:gd name="connsiteY3-2082" fmla="*/ 10324 h 35690"/>
              <a:gd name="connsiteX4-2083" fmla="*/ 15952 w 21600"/>
              <a:gd name="connsiteY4-2084" fmla="*/ 23679 h 35690"/>
              <a:gd name="connsiteX5-2085" fmla="*/ 13726 w 21600"/>
              <a:gd name="connsiteY5-2086" fmla="*/ 9407 h 35690"/>
              <a:gd name="connsiteX6-2087" fmla="*/ 11344 w 21600"/>
              <a:gd name="connsiteY6-2088" fmla="*/ 22182 h 35690"/>
              <a:gd name="connsiteX7-2089" fmla="*/ 9078 w 21600"/>
              <a:gd name="connsiteY7-2090" fmla="*/ 9184 h 35690"/>
              <a:gd name="connsiteX8-2091" fmla="*/ 6337 w 21600"/>
              <a:gd name="connsiteY8-2092" fmla="*/ 35690 h 35690"/>
              <a:gd name="connsiteX9-2093" fmla="*/ 3687 w 21600"/>
              <a:gd name="connsiteY9-2094" fmla="*/ 10140 h 35690"/>
              <a:gd name="connsiteX10-2095" fmla="*/ 1752 w 21600"/>
              <a:gd name="connsiteY10-2096" fmla="*/ 20110 h 35690"/>
              <a:gd name="connsiteX11-2097" fmla="*/ 0 w 21600"/>
              <a:gd name="connsiteY11-2098" fmla="*/ 0 h 35690"/>
              <a:gd name="connsiteX0-2099" fmla="*/ 0 w 21600"/>
              <a:gd name="connsiteY0-2100" fmla="*/ 0 h 35690"/>
              <a:gd name="connsiteX1-2101" fmla="*/ 21600 w 21600"/>
              <a:gd name="connsiteY1-2102" fmla="*/ 0 h 35690"/>
              <a:gd name="connsiteX2-2103" fmla="*/ 19449 w 21600"/>
              <a:gd name="connsiteY2-2104" fmla="*/ 12977 h 35690"/>
              <a:gd name="connsiteX3-2105" fmla="*/ 17816 w 21600"/>
              <a:gd name="connsiteY3-2106" fmla="*/ 5358 h 35690"/>
              <a:gd name="connsiteX4-2107" fmla="*/ 15952 w 21600"/>
              <a:gd name="connsiteY4-2108" fmla="*/ 23679 h 35690"/>
              <a:gd name="connsiteX5-2109" fmla="*/ 13726 w 21600"/>
              <a:gd name="connsiteY5-2110" fmla="*/ 9407 h 35690"/>
              <a:gd name="connsiteX6-2111" fmla="*/ 11344 w 21600"/>
              <a:gd name="connsiteY6-2112" fmla="*/ 22182 h 35690"/>
              <a:gd name="connsiteX7-2113" fmla="*/ 9078 w 21600"/>
              <a:gd name="connsiteY7-2114" fmla="*/ 9184 h 35690"/>
              <a:gd name="connsiteX8-2115" fmla="*/ 6337 w 21600"/>
              <a:gd name="connsiteY8-2116" fmla="*/ 35690 h 35690"/>
              <a:gd name="connsiteX9-2117" fmla="*/ 3687 w 21600"/>
              <a:gd name="connsiteY9-2118" fmla="*/ 10140 h 35690"/>
              <a:gd name="connsiteX10-2119" fmla="*/ 1752 w 21600"/>
              <a:gd name="connsiteY10-2120" fmla="*/ 20110 h 35690"/>
              <a:gd name="connsiteX11-2121" fmla="*/ 0 w 21600"/>
              <a:gd name="connsiteY11-2122" fmla="*/ 0 h 35690"/>
              <a:gd name="connsiteX0-2123" fmla="*/ 0 w 21600"/>
              <a:gd name="connsiteY0-2124" fmla="*/ 0 h 35690"/>
              <a:gd name="connsiteX1-2125" fmla="*/ 21600 w 21600"/>
              <a:gd name="connsiteY1-2126" fmla="*/ 0 h 35690"/>
              <a:gd name="connsiteX2-2127" fmla="*/ 19449 w 21600"/>
              <a:gd name="connsiteY2-2128" fmla="*/ 12977 h 35690"/>
              <a:gd name="connsiteX3-2129" fmla="*/ 17816 w 21600"/>
              <a:gd name="connsiteY3-2130" fmla="*/ 5358 h 35690"/>
              <a:gd name="connsiteX4-2131" fmla="*/ 17752 w 21600"/>
              <a:gd name="connsiteY4-2132" fmla="*/ 20675 h 35690"/>
              <a:gd name="connsiteX5-2133" fmla="*/ 13726 w 21600"/>
              <a:gd name="connsiteY5-2134" fmla="*/ 9407 h 35690"/>
              <a:gd name="connsiteX6-2135" fmla="*/ 11344 w 21600"/>
              <a:gd name="connsiteY6-2136" fmla="*/ 22182 h 35690"/>
              <a:gd name="connsiteX7-2137" fmla="*/ 9078 w 21600"/>
              <a:gd name="connsiteY7-2138" fmla="*/ 9184 h 35690"/>
              <a:gd name="connsiteX8-2139" fmla="*/ 6337 w 21600"/>
              <a:gd name="connsiteY8-2140" fmla="*/ 35690 h 35690"/>
              <a:gd name="connsiteX9-2141" fmla="*/ 3687 w 21600"/>
              <a:gd name="connsiteY9-2142" fmla="*/ 10140 h 35690"/>
              <a:gd name="connsiteX10-2143" fmla="*/ 1752 w 21600"/>
              <a:gd name="connsiteY10-2144" fmla="*/ 20110 h 35690"/>
              <a:gd name="connsiteX11-2145" fmla="*/ 0 w 21600"/>
              <a:gd name="connsiteY11-2146" fmla="*/ 0 h 35690"/>
              <a:gd name="connsiteX0-2147" fmla="*/ 0 w 21600"/>
              <a:gd name="connsiteY0-2148" fmla="*/ 0 h 35690"/>
              <a:gd name="connsiteX1-2149" fmla="*/ 21600 w 21600"/>
              <a:gd name="connsiteY1-2150" fmla="*/ 0 h 35690"/>
              <a:gd name="connsiteX2-2151" fmla="*/ 20012 w 21600"/>
              <a:gd name="connsiteY2-2152" fmla="*/ 11976 h 35690"/>
              <a:gd name="connsiteX3-2153" fmla="*/ 17816 w 21600"/>
              <a:gd name="connsiteY3-2154" fmla="*/ 5358 h 35690"/>
              <a:gd name="connsiteX4-2155" fmla="*/ 17752 w 21600"/>
              <a:gd name="connsiteY4-2156" fmla="*/ 20675 h 35690"/>
              <a:gd name="connsiteX5-2157" fmla="*/ 13726 w 21600"/>
              <a:gd name="connsiteY5-2158" fmla="*/ 9407 h 35690"/>
              <a:gd name="connsiteX6-2159" fmla="*/ 11344 w 21600"/>
              <a:gd name="connsiteY6-2160" fmla="*/ 22182 h 35690"/>
              <a:gd name="connsiteX7-2161" fmla="*/ 9078 w 21600"/>
              <a:gd name="connsiteY7-2162" fmla="*/ 9184 h 35690"/>
              <a:gd name="connsiteX8-2163" fmla="*/ 6337 w 21600"/>
              <a:gd name="connsiteY8-2164" fmla="*/ 35690 h 35690"/>
              <a:gd name="connsiteX9-2165" fmla="*/ 3687 w 21600"/>
              <a:gd name="connsiteY9-2166" fmla="*/ 10140 h 35690"/>
              <a:gd name="connsiteX10-2167" fmla="*/ 1752 w 21600"/>
              <a:gd name="connsiteY10-2168" fmla="*/ 20110 h 35690"/>
              <a:gd name="connsiteX11-2169" fmla="*/ 0 w 21600"/>
              <a:gd name="connsiteY11-2170" fmla="*/ 0 h 35690"/>
              <a:gd name="connsiteX0-2171" fmla="*/ 0 w 21600"/>
              <a:gd name="connsiteY0-2172" fmla="*/ 0 h 35690"/>
              <a:gd name="connsiteX1-2173" fmla="*/ 21600 w 21600"/>
              <a:gd name="connsiteY1-2174" fmla="*/ 0 h 35690"/>
              <a:gd name="connsiteX2-2175" fmla="*/ 20012 w 21600"/>
              <a:gd name="connsiteY2-2176" fmla="*/ 11976 h 35690"/>
              <a:gd name="connsiteX3-2177" fmla="*/ 17816 w 21600"/>
              <a:gd name="connsiteY3-2178" fmla="*/ 5358 h 35690"/>
              <a:gd name="connsiteX4-2179" fmla="*/ 17752 w 21600"/>
              <a:gd name="connsiteY4-2180" fmla="*/ 20675 h 35690"/>
              <a:gd name="connsiteX5-2181" fmla="*/ 13726 w 21600"/>
              <a:gd name="connsiteY5-2182" fmla="*/ 9407 h 35690"/>
              <a:gd name="connsiteX6-2183" fmla="*/ 11344 w 21600"/>
              <a:gd name="connsiteY6-2184" fmla="*/ 22182 h 35690"/>
              <a:gd name="connsiteX7-2185" fmla="*/ 9078 w 21600"/>
              <a:gd name="connsiteY7-2186" fmla="*/ 9184 h 35690"/>
              <a:gd name="connsiteX8-2187" fmla="*/ 6337 w 21600"/>
              <a:gd name="connsiteY8-2188" fmla="*/ 35690 h 35690"/>
              <a:gd name="connsiteX9-2189" fmla="*/ 3687 w 21600"/>
              <a:gd name="connsiteY9-2190" fmla="*/ 10140 h 35690"/>
              <a:gd name="connsiteX10-2191" fmla="*/ 1752 w 21600"/>
              <a:gd name="connsiteY10-2192" fmla="*/ 20110 h 35690"/>
              <a:gd name="connsiteX11-2193" fmla="*/ 0 w 21600"/>
              <a:gd name="connsiteY11-2194" fmla="*/ 0 h 35690"/>
              <a:gd name="connsiteX0-2195" fmla="*/ 0 w 21600"/>
              <a:gd name="connsiteY0-2196" fmla="*/ 0 h 35690"/>
              <a:gd name="connsiteX1-2197" fmla="*/ 21600 w 21600"/>
              <a:gd name="connsiteY1-2198" fmla="*/ 0 h 35690"/>
              <a:gd name="connsiteX2-2199" fmla="*/ 20012 w 21600"/>
              <a:gd name="connsiteY2-2200" fmla="*/ 11976 h 35690"/>
              <a:gd name="connsiteX3-2201" fmla="*/ 17816 w 21600"/>
              <a:gd name="connsiteY3-2202" fmla="*/ 5358 h 35690"/>
              <a:gd name="connsiteX4-2203" fmla="*/ 17752 w 21600"/>
              <a:gd name="connsiteY4-2204" fmla="*/ 20675 h 35690"/>
              <a:gd name="connsiteX5-2205" fmla="*/ 13726 w 21600"/>
              <a:gd name="connsiteY5-2206" fmla="*/ 9407 h 35690"/>
              <a:gd name="connsiteX6-2207" fmla="*/ 11344 w 21600"/>
              <a:gd name="connsiteY6-2208" fmla="*/ 22182 h 35690"/>
              <a:gd name="connsiteX7-2209" fmla="*/ 9078 w 21600"/>
              <a:gd name="connsiteY7-2210" fmla="*/ 9184 h 35690"/>
              <a:gd name="connsiteX8-2211" fmla="*/ 6337 w 21600"/>
              <a:gd name="connsiteY8-2212" fmla="*/ 35690 h 35690"/>
              <a:gd name="connsiteX9-2213" fmla="*/ 3687 w 21600"/>
              <a:gd name="connsiteY9-2214" fmla="*/ 10140 h 35690"/>
              <a:gd name="connsiteX10-2215" fmla="*/ 1752 w 21600"/>
              <a:gd name="connsiteY10-2216" fmla="*/ 20110 h 35690"/>
              <a:gd name="connsiteX11-2217" fmla="*/ 0 w 21600"/>
              <a:gd name="connsiteY11-2218" fmla="*/ 0 h 35690"/>
              <a:gd name="connsiteX0-2219" fmla="*/ 0 w 21600"/>
              <a:gd name="connsiteY0-2220" fmla="*/ 0 h 35690"/>
              <a:gd name="connsiteX1-2221" fmla="*/ 21600 w 21600"/>
              <a:gd name="connsiteY1-2222" fmla="*/ 0 h 35690"/>
              <a:gd name="connsiteX2-2223" fmla="*/ 20012 w 21600"/>
              <a:gd name="connsiteY2-2224" fmla="*/ 11976 h 35690"/>
              <a:gd name="connsiteX3-2225" fmla="*/ 18806 w 21600"/>
              <a:gd name="connsiteY3-2226" fmla="*/ 4657 h 35690"/>
              <a:gd name="connsiteX4-2227" fmla="*/ 17752 w 21600"/>
              <a:gd name="connsiteY4-2228" fmla="*/ 20675 h 35690"/>
              <a:gd name="connsiteX5-2229" fmla="*/ 13726 w 21600"/>
              <a:gd name="connsiteY5-2230" fmla="*/ 9407 h 35690"/>
              <a:gd name="connsiteX6-2231" fmla="*/ 11344 w 21600"/>
              <a:gd name="connsiteY6-2232" fmla="*/ 22182 h 35690"/>
              <a:gd name="connsiteX7-2233" fmla="*/ 9078 w 21600"/>
              <a:gd name="connsiteY7-2234" fmla="*/ 9184 h 35690"/>
              <a:gd name="connsiteX8-2235" fmla="*/ 6337 w 21600"/>
              <a:gd name="connsiteY8-2236" fmla="*/ 35690 h 35690"/>
              <a:gd name="connsiteX9-2237" fmla="*/ 3687 w 21600"/>
              <a:gd name="connsiteY9-2238" fmla="*/ 10140 h 35690"/>
              <a:gd name="connsiteX10-2239" fmla="*/ 1752 w 21600"/>
              <a:gd name="connsiteY10-2240" fmla="*/ 20110 h 35690"/>
              <a:gd name="connsiteX11-2241" fmla="*/ 0 w 21600"/>
              <a:gd name="connsiteY11-2242" fmla="*/ 0 h 35690"/>
              <a:gd name="connsiteX0-2243" fmla="*/ 0 w 21600"/>
              <a:gd name="connsiteY0-2244" fmla="*/ 0 h 35690"/>
              <a:gd name="connsiteX1-2245" fmla="*/ 21600 w 21600"/>
              <a:gd name="connsiteY1-2246" fmla="*/ 0 h 35690"/>
              <a:gd name="connsiteX2-2247" fmla="*/ 20012 w 21600"/>
              <a:gd name="connsiteY2-2248" fmla="*/ 11976 h 35690"/>
              <a:gd name="connsiteX3-2249" fmla="*/ 18806 w 21600"/>
              <a:gd name="connsiteY3-2250" fmla="*/ 4657 h 35690"/>
              <a:gd name="connsiteX4-2251" fmla="*/ 17752 w 21600"/>
              <a:gd name="connsiteY4-2252" fmla="*/ 20675 h 35690"/>
              <a:gd name="connsiteX5-2253" fmla="*/ 13726 w 21600"/>
              <a:gd name="connsiteY5-2254" fmla="*/ 9407 h 35690"/>
              <a:gd name="connsiteX6-2255" fmla="*/ 11344 w 21600"/>
              <a:gd name="connsiteY6-2256" fmla="*/ 22182 h 35690"/>
              <a:gd name="connsiteX7-2257" fmla="*/ 9078 w 21600"/>
              <a:gd name="connsiteY7-2258" fmla="*/ 9184 h 35690"/>
              <a:gd name="connsiteX8-2259" fmla="*/ 6337 w 21600"/>
              <a:gd name="connsiteY8-2260" fmla="*/ 35690 h 35690"/>
              <a:gd name="connsiteX9-2261" fmla="*/ 3687 w 21600"/>
              <a:gd name="connsiteY9-2262" fmla="*/ 10140 h 35690"/>
              <a:gd name="connsiteX10-2263" fmla="*/ 1752 w 21600"/>
              <a:gd name="connsiteY10-2264" fmla="*/ 20110 h 35690"/>
              <a:gd name="connsiteX11-2265" fmla="*/ 0 w 21600"/>
              <a:gd name="connsiteY11-2266" fmla="*/ 0 h 35690"/>
              <a:gd name="connsiteX0-2267" fmla="*/ 0 w 21600"/>
              <a:gd name="connsiteY0-2268" fmla="*/ 0 h 35690"/>
              <a:gd name="connsiteX1-2269" fmla="*/ 21600 w 21600"/>
              <a:gd name="connsiteY1-2270" fmla="*/ 0 h 35690"/>
              <a:gd name="connsiteX2-2271" fmla="*/ 20012 w 21600"/>
              <a:gd name="connsiteY2-2272" fmla="*/ 11976 h 35690"/>
              <a:gd name="connsiteX3-2273" fmla="*/ 18941 w 21600"/>
              <a:gd name="connsiteY3-2274" fmla="*/ 4757 h 35690"/>
              <a:gd name="connsiteX4-2275" fmla="*/ 17752 w 21600"/>
              <a:gd name="connsiteY4-2276" fmla="*/ 20675 h 35690"/>
              <a:gd name="connsiteX5-2277" fmla="*/ 13726 w 21600"/>
              <a:gd name="connsiteY5-2278" fmla="*/ 9407 h 35690"/>
              <a:gd name="connsiteX6-2279" fmla="*/ 11344 w 21600"/>
              <a:gd name="connsiteY6-2280" fmla="*/ 22182 h 35690"/>
              <a:gd name="connsiteX7-2281" fmla="*/ 9078 w 21600"/>
              <a:gd name="connsiteY7-2282" fmla="*/ 9184 h 35690"/>
              <a:gd name="connsiteX8-2283" fmla="*/ 6337 w 21600"/>
              <a:gd name="connsiteY8-2284" fmla="*/ 35690 h 35690"/>
              <a:gd name="connsiteX9-2285" fmla="*/ 3687 w 21600"/>
              <a:gd name="connsiteY9-2286" fmla="*/ 10140 h 35690"/>
              <a:gd name="connsiteX10-2287" fmla="*/ 1752 w 21600"/>
              <a:gd name="connsiteY10-2288" fmla="*/ 20110 h 35690"/>
              <a:gd name="connsiteX11-2289" fmla="*/ 0 w 21600"/>
              <a:gd name="connsiteY11-2290" fmla="*/ 0 h 35690"/>
              <a:gd name="connsiteX0-2291" fmla="*/ 0 w 21600"/>
              <a:gd name="connsiteY0-2292" fmla="*/ 0 h 35690"/>
              <a:gd name="connsiteX1-2293" fmla="*/ 21600 w 21600"/>
              <a:gd name="connsiteY1-2294" fmla="*/ 0 h 35690"/>
              <a:gd name="connsiteX2-2295" fmla="*/ 20012 w 21600"/>
              <a:gd name="connsiteY2-2296" fmla="*/ 11976 h 35690"/>
              <a:gd name="connsiteX3-2297" fmla="*/ 18941 w 21600"/>
              <a:gd name="connsiteY3-2298" fmla="*/ 4757 h 35690"/>
              <a:gd name="connsiteX4-2299" fmla="*/ 17662 w 21600"/>
              <a:gd name="connsiteY4-2300" fmla="*/ 25881 h 35690"/>
              <a:gd name="connsiteX5-2301" fmla="*/ 13726 w 21600"/>
              <a:gd name="connsiteY5-2302" fmla="*/ 9407 h 35690"/>
              <a:gd name="connsiteX6-2303" fmla="*/ 11344 w 21600"/>
              <a:gd name="connsiteY6-2304" fmla="*/ 22182 h 35690"/>
              <a:gd name="connsiteX7-2305" fmla="*/ 9078 w 21600"/>
              <a:gd name="connsiteY7-2306" fmla="*/ 9184 h 35690"/>
              <a:gd name="connsiteX8-2307" fmla="*/ 6337 w 21600"/>
              <a:gd name="connsiteY8-2308" fmla="*/ 35690 h 35690"/>
              <a:gd name="connsiteX9-2309" fmla="*/ 3687 w 21600"/>
              <a:gd name="connsiteY9-2310" fmla="*/ 10140 h 35690"/>
              <a:gd name="connsiteX10-2311" fmla="*/ 1752 w 21600"/>
              <a:gd name="connsiteY10-2312" fmla="*/ 20110 h 35690"/>
              <a:gd name="connsiteX11-2313" fmla="*/ 0 w 21600"/>
              <a:gd name="connsiteY11-2314" fmla="*/ 0 h 35690"/>
              <a:gd name="connsiteX0-2315" fmla="*/ 0 w 21600"/>
              <a:gd name="connsiteY0-2316" fmla="*/ 0 h 35690"/>
              <a:gd name="connsiteX1-2317" fmla="*/ 21600 w 21600"/>
              <a:gd name="connsiteY1-2318" fmla="*/ 0 h 35690"/>
              <a:gd name="connsiteX2-2319" fmla="*/ 20012 w 21600"/>
              <a:gd name="connsiteY2-2320" fmla="*/ 11976 h 35690"/>
              <a:gd name="connsiteX3-2321" fmla="*/ 18941 w 21600"/>
              <a:gd name="connsiteY3-2322" fmla="*/ 4757 h 35690"/>
              <a:gd name="connsiteX4-2323" fmla="*/ 17662 w 21600"/>
              <a:gd name="connsiteY4-2324" fmla="*/ 25881 h 35690"/>
              <a:gd name="connsiteX5-2325" fmla="*/ 13726 w 21600"/>
              <a:gd name="connsiteY5-2326" fmla="*/ 9407 h 35690"/>
              <a:gd name="connsiteX6-2327" fmla="*/ 11344 w 21600"/>
              <a:gd name="connsiteY6-2328" fmla="*/ 22182 h 35690"/>
              <a:gd name="connsiteX7-2329" fmla="*/ 9078 w 21600"/>
              <a:gd name="connsiteY7-2330" fmla="*/ 9184 h 35690"/>
              <a:gd name="connsiteX8-2331" fmla="*/ 6337 w 21600"/>
              <a:gd name="connsiteY8-2332" fmla="*/ 35690 h 35690"/>
              <a:gd name="connsiteX9-2333" fmla="*/ 3687 w 21600"/>
              <a:gd name="connsiteY9-2334" fmla="*/ 10140 h 35690"/>
              <a:gd name="connsiteX10-2335" fmla="*/ 1752 w 21600"/>
              <a:gd name="connsiteY10-2336" fmla="*/ 20110 h 35690"/>
              <a:gd name="connsiteX11-2337" fmla="*/ 0 w 21600"/>
              <a:gd name="connsiteY11-2338" fmla="*/ 0 h 35690"/>
              <a:gd name="connsiteX0-2339" fmla="*/ 0 w 21600"/>
              <a:gd name="connsiteY0-2340" fmla="*/ 0 h 35690"/>
              <a:gd name="connsiteX1-2341" fmla="*/ 21600 w 21600"/>
              <a:gd name="connsiteY1-2342" fmla="*/ 0 h 35690"/>
              <a:gd name="connsiteX2-2343" fmla="*/ 20012 w 21600"/>
              <a:gd name="connsiteY2-2344" fmla="*/ 11976 h 35690"/>
              <a:gd name="connsiteX3-2345" fmla="*/ 18941 w 21600"/>
              <a:gd name="connsiteY3-2346" fmla="*/ 4757 h 35690"/>
              <a:gd name="connsiteX4-2347" fmla="*/ 17662 w 21600"/>
              <a:gd name="connsiteY4-2348" fmla="*/ 25881 h 35690"/>
              <a:gd name="connsiteX5-2349" fmla="*/ 15661 w 21600"/>
              <a:gd name="connsiteY5-2350" fmla="*/ 5502 h 35690"/>
              <a:gd name="connsiteX6-2351" fmla="*/ 11344 w 21600"/>
              <a:gd name="connsiteY6-2352" fmla="*/ 22182 h 35690"/>
              <a:gd name="connsiteX7-2353" fmla="*/ 9078 w 21600"/>
              <a:gd name="connsiteY7-2354" fmla="*/ 9184 h 35690"/>
              <a:gd name="connsiteX8-2355" fmla="*/ 6337 w 21600"/>
              <a:gd name="connsiteY8-2356" fmla="*/ 35690 h 35690"/>
              <a:gd name="connsiteX9-2357" fmla="*/ 3687 w 21600"/>
              <a:gd name="connsiteY9-2358" fmla="*/ 10140 h 35690"/>
              <a:gd name="connsiteX10-2359" fmla="*/ 1752 w 21600"/>
              <a:gd name="connsiteY10-2360" fmla="*/ 20110 h 35690"/>
              <a:gd name="connsiteX11-2361" fmla="*/ 0 w 21600"/>
              <a:gd name="connsiteY11-2362" fmla="*/ 0 h 35690"/>
              <a:gd name="connsiteX0-2363" fmla="*/ 0 w 21600"/>
              <a:gd name="connsiteY0-2364" fmla="*/ 0 h 35690"/>
              <a:gd name="connsiteX1-2365" fmla="*/ 21600 w 21600"/>
              <a:gd name="connsiteY1-2366" fmla="*/ 0 h 35690"/>
              <a:gd name="connsiteX2-2367" fmla="*/ 20012 w 21600"/>
              <a:gd name="connsiteY2-2368" fmla="*/ 11976 h 35690"/>
              <a:gd name="connsiteX3-2369" fmla="*/ 18941 w 21600"/>
              <a:gd name="connsiteY3-2370" fmla="*/ 4757 h 35690"/>
              <a:gd name="connsiteX4-2371" fmla="*/ 17662 w 21600"/>
              <a:gd name="connsiteY4-2372" fmla="*/ 25881 h 35690"/>
              <a:gd name="connsiteX5-2373" fmla="*/ 15661 w 21600"/>
              <a:gd name="connsiteY5-2374" fmla="*/ 5502 h 35690"/>
              <a:gd name="connsiteX6-2375" fmla="*/ 13459 w 21600"/>
              <a:gd name="connsiteY6-2376" fmla="*/ 26087 h 35690"/>
              <a:gd name="connsiteX7-2377" fmla="*/ 9078 w 21600"/>
              <a:gd name="connsiteY7-2378" fmla="*/ 9184 h 35690"/>
              <a:gd name="connsiteX8-2379" fmla="*/ 6337 w 21600"/>
              <a:gd name="connsiteY8-2380" fmla="*/ 35690 h 35690"/>
              <a:gd name="connsiteX9-2381" fmla="*/ 3687 w 21600"/>
              <a:gd name="connsiteY9-2382" fmla="*/ 10140 h 35690"/>
              <a:gd name="connsiteX10-2383" fmla="*/ 1752 w 21600"/>
              <a:gd name="connsiteY10-2384" fmla="*/ 20110 h 35690"/>
              <a:gd name="connsiteX11-2385" fmla="*/ 0 w 21600"/>
              <a:gd name="connsiteY11-2386" fmla="*/ 0 h 35690"/>
              <a:gd name="connsiteX0-2387" fmla="*/ 0 w 21600"/>
              <a:gd name="connsiteY0-2388" fmla="*/ 0 h 36800"/>
              <a:gd name="connsiteX1-2389" fmla="*/ 21600 w 21600"/>
              <a:gd name="connsiteY1-2390" fmla="*/ 0 h 36800"/>
              <a:gd name="connsiteX2-2391" fmla="*/ 20012 w 21600"/>
              <a:gd name="connsiteY2-2392" fmla="*/ 11976 h 36800"/>
              <a:gd name="connsiteX3-2393" fmla="*/ 18941 w 21600"/>
              <a:gd name="connsiteY3-2394" fmla="*/ 4757 h 36800"/>
              <a:gd name="connsiteX4-2395" fmla="*/ 17662 w 21600"/>
              <a:gd name="connsiteY4-2396" fmla="*/ 25881 h 36800"/>
              <a:gd name="connsiteX5-2397" fmla="*/ 15661 w 21600"/>
              <a:gd name="connsiteY5-2398" fmla="*/ 5502 h 36800"/>
              <a:gd name="connsiteX6-2399" fmla="*/ 13459 w 21600"/>
              <a:gd name="connsiteY6-2400" fmla="*/ 36800 h 36800"/>
              <a:gd name="connsiteX7-2401" fmla="*/ 9078 w 21600"/>
              <a:gd name="connsiteY7-2402" fmla="*/ 9184 h 36800"/>
              <a:gd name="connsiteX8-2403" fmla="*/ 6337 w 21600"/>
              <a:gd name="connsiteY8-2404" fmla="*/ 35690 h 36800"/>
              <a:gd name="connsiteX9-2405" fmla="*/ 3687 w 21600"/>
              <a:gd name="connsiteY9-2406" fmla="*/ 10140 h 36800"/>
              <a:gd name="connsiteX10-2407" fmla="*/ 1752 w 21600"/>
              <a:gd name="connsiteY10-2408" fmla="*/ 20110 h 36800"/>
              <a:gd name="connsiteX11-2409" fmla="*/ 0 w 21600"/>
              <a:gd name="connsiteY11-2410" fmla="*/ 0 h 36800"/>
              <a:gd name="connsiteX0-2411" fmla="*/ 0 w 21600"/>
              <a:gd name="connsiteY0-2412" fmla="*/ 0 h 36800"/>
              <a:gd name="connsiteX1-2413" fmla="*/ 21600 w 21600"/>
              <a:gd name="connsiteY1-2414" fmla="*/ 0 h 36800"/>
              <a:gd name="connsiteX2-2415" fmla="*/ 20012 w 21600"/>
              <a:gd name="connsiteY2-2416" fmla="*/ 11976 h 36800"/>
              <a:gd name="connsiteX3-2417" fmla="*/ 18941 w 21600"/>
              <a:gd name="connsiteY3-2418" fmla="*/ 4757 h 36800"/>
              <a:gd name="connsiteX4-2419" fmla="*/ 17662 w 21600"/>
              <a:gd name="connsiteY4-2420" fmla="*/ 25881 h 36800"/>
              <a:gd name="connsiteX5-2421" fmla="*/ 15323 w 21600"/>
              <a:gd name="connsiteY5-2422" fmla="*/ 5702 h 36800"/>
              <a:gd name="connsiteX6-2423" fmla="*/ 13459 w 21600"/>
              <a:gd name="connsiteY6-2424" fmla="*/ 36800 h 36800"/>
              <a:gd name="connsiteX7-2425" fmla="*/ 9078 w 21600"/>
              <a:gd name="connsiteY7-2426" fmla="*/ 9184 h 36800"/>
              <a:gd name="connsiteX8-2427" fmla="*/ 6337 w 21600"/>
              <a:gd name="connsiteY8-2428" fmla="*/ 35690 h 36800"/>
              <a:gd name="connsiteX9-2429" fmla="*/ 3687 w 21600"/>
              <a:gd name="connsiteY9-2430" fmla="*/ 10140 h 36800"/>
              <a:gd name="connsiteX10-2431" fmla="*/ 1752 w 21600"/>
              <a:gd name="connsiteY10-2432" fmla="*/ 20110 h 36800"/>
              <a:gd name="connsiteX11-2433" fmla="*/ 0 w 21600"/>
              <a:gd name="connsiteY11-2434" fmla="*/ 0 h 36800"/>
              <a:gd name="connsiteX0-2435" fmla="*/ 0 w 21600"/>
              <a:gd name="connsiteY0-2436" fmla="*/ 0 h 36800"/>
              <a:gd name="connsiteX1-2437" fmla="*/ 21600 w 21600"/>
              <a:gd name="connsiteY1-2438" fmla="*/ 0 h 36800"/>
              <a:gd name="connsiteX2-2439" fmla="*/ 20012 w 21600"/>
              <a:gd name="connsiteY2-2440" fmla="*/ 11976 h 36800"/>
              <a:gd name="connsiteX3-2441" fmla="*/ 18941 w 21600"/>
              <a:gd name="connsiteY3-2442" fmla="*/ 4757 h 36800"/>
              <a:gd name="connsiteX4-2443" fmla="*/ 17662 w 21600"/>
              <a:gd name="connsiteY4-2444" fmla="*/ 25881 h 36800"/>
              <a:gd name="connsiteX5-2445" fmla="*/ 15323 w 21600"/>
              <a:gd name="connsiteY5-2446" fmla="*/ 5702 h 36800"/>
              <a:gd name="connsiteX6-2447" fmla="*/ 13459 w 21600"/>
              <a:gd name="connsiteY6-2448" fmla="*/ 36800 h 36800"/>
              <a:gd name="connsiteX7-2449" fmla="*/ 9078 w 21600"/>
              <a:gd name="connsiteY7-2450" fmla="*/ 9184 h 36800"/>
              <a:gd name="connsiteX8-2451" fmla="*/ 6337 w 21600"/>
              <a:gd name="connsiteY8-2452" fmla="*/ 35690 h 36800"/>
              <a:gd name="connsiteX9-2453" fmla="*/ 3687 w 21600"/>
              <a:gd name="connsiteY9-2454" fmla="*/ 10140 h 36800"/>
              <a:gd name="connsiteX10-2455" fmla="*/ 1752 w 21600"/>
              <a:gd name="connsiteY10-2456" fmla="*/ 20110 h 36800"/>
              <a:gd name="connsiteX11-2457" fmla="*/ 0 w 21600"/>
              <a:gd name="connsiteY11-2458" fmla="*/ 0 h 36800"/>
              <a:gd name="connsiteX0-2459" fmla="*/ 0 w 21600"/>
              <a:gd name="connsiteY0-2460" fmla="*/ 0 h 36800"/>
              <a:gd name="connsiteX1-2461" fmla="*/ 21600 w 21600"/>
              <a:gd name="connsiteY1-2462" fmla="*/ 0 h 36800"/>
              <a:gd name="connsiteX2-2463" fmla="*/ 20012 w 21600"/>
              <a:gd name="connsiteY2-2464" fmla="*/ 11976 h 36800"/>
              <a:gd name="connsiteX3-2465" fmla="*/ 18941 w 21600"/>
              <a:gd name="connsiteY3-2466" fmla="*/ 4757 h 36800"/>
              <a:gd name="connsiteX4-2467" fmla="*/ 17662 w 21600"/>
              <a:gd name="connsiteY4-2468" fmla="*/ 25881 h 36800"/>
              <a:gd name="connsiteX5-2469" fmla="*/ 15728 w 21600"/>
              <a:gd name="connsiteY5-2470" fmla="*/ 6102 h 36800"/>
              <a:gd name="connsiteX6-2471" fmla="*/ 13459 w 21600"/>
              <a:gd name="connsiteY6-2472" fmla="*/ 36800 h 36800"/>
              <a:gd name="connsiteX7-2473" fmla="*/ 9078 w 21600"/>
              <a:gd name="connsiteY7-2474" fmla="*/ 9184 h 36800"/>
              <a:gd name="connsiteX8-2475" fmla="*/ 6337 w 21600"/>
              <a:gd name="connsiteY8-2476" fmla="*/ 35690 h 36800"/>
              <a:gd name="connsiteX9-2477" fmla="*/ 3687 w 21600"/>
              <a:gd name="connsiteY9-2478" fmla="*/ 10140 h 36800"/>
              <a:gd name="connsiteX10-2479" fmla="*/ 1752 w 21600"/>
              <a:gd name="connsiteY10-2480" fmla="*/ 20110 h 36800"/>
              <a:gd name="connsiteX11-2481" fmla="*/ 0 w 21600"/>
              <a:gd name="connsiteY11-2482" fmla="*/ 0 h 36800"/>
              <a:gd name="connsiteX0-2483" fmla="*/ 0 w 21600"/>
              <a:gd name="connsiteY0-2484" fmla="*/ 0 h 36800"/>
              <a:gd name="connsiteX1-2485" fmla="*/ 21600 w 21600"/>
              <a:gd name="connsiteY1-2486" fmla="*/ 0 h 36800"/>
              <a:gd name="connsiteX2-2487" fmla="*/ 20012 w 21600"/>
              <a:gd name="connsiteY2-2488" fmla="*/ 11976 h 36800"/>
              <a:gd name="connsiteX3-2489" fmla="*/ 18941 w 21600"/>
              <a:gd name="connsiteY3-2490" fmla="*/ 4757 h 36800"/>
              <a:gd name="connsiteX4-2491" fmla="*/ 17662 w 21600"/>
              <a:gd name="connsiteY4-2492" fmla="*/ 25881 h 36800"/>
              <a:gd name="connsiteX5-2493" fmla="*/ 15728 w 21600"/>
              <a:gd name="connsiteY5-2494" fmla="*/ 6102 h 36800"/>
              <a:gd name="connsiteX6-2495" fmla="*/ 13459 w 21600"/>
              <a:gd name="connsiteY6-2496" fmla="*/ 36800 h 36800"/>
              <a:gd name="connsiteX7-2497" fmla="*/ 9078 w 21600"/>
              <a:gd name="connsiteY7-2498" fmla="*/ 9184 h 36800"/>
              <a:gd name="connsiteX8-2499" fmla="*/ 6337 w 21600"/>
              <a:gd name="connsiteY8-2500" fmla="*/ 35690 h 36800"/>
              <a:gd name="connsiteX9-2501" fmla="*/ 3687 w 21600"/>
              <a:gd name="connsiteY9-2502" fmla="*/ 10140 h 36800"/>
              <a:gd name="connsiteX10-2503" fmla="*/ 1752 w 21600"/>
              <a:gd name="connsiteY10-2504" fmla="*/ 20110 h 36800"/>
              <a:gd name="connsiteX11-2505" fmla="*/ 0 w 21600"/>
              <a:gd name="connsiteY11-2506" fmla="*/ 0 h 36800"/>
              <a:gd name="connsiteX0-2507" fmla="*/ 0 w 21600"/>
              <a:gd name="connsiteY0-2508" fmla="*/ 0 h 36800"/>
              <a:gd name="connsiteX1-2509" fmla="*/ 21600 w 21600"/>
              <a:gd name="connsiteY1-2510" fmla="*/ 0 h 36800"/>
              <a:gd name="connsiteX2-2511" fmla="*/ 20012 w 21600"/>
              <a:gd name="connsiteY2-2512" fmla="*/ 11976 h 36800"/>
              <a:gd name="connsiteX3-2513" fmla="*/ 18941 w 21600"/>
              <a:gd name="connsiteY3-2514" fmla="*/ 4757 h 36800"/>
              <a:gd name="connsiteX4-2515" fmla="*/ 17662 w 21600"/>
              <a:gd name="connsiteY4-2516" fmla="*/ 25881 h 36800"/>
              <a:gd name="connsiteX5-2517" fmla="*/ 15728 w 21600"/>
              <a:gd name="connsiteY5-2518" fmla="*/ 6102 h 36800"/>
              <a:gd name="connsiteX6-2519" fmla="*/ 13459 w 21600"/>
              <a:gd name="connsiteY6-2520" fmla="*/ 36800 h 36800"/>
              <a:gd name="connsiteX7-2521" fmla="*/ 9078 w 21600"/>
              <a:gd name="connsiteY7-2522" fmla="*/ 9184 h 36800"/>
              <a:gd name="connsiteX8-2523" fmla="*/ 6337 w 21600"/>
              <a:gd name="connsiteY8-2524" fmla="*/ 35690 h 36800"/>
              <a:gd name="connsiteX9-2525" fmla="*/ 3687 w 21600"/>
              <a:gd name="connsiteY9-2526" fmla="*/ 10140 h 36800"/>
              <a:gd name="connsiteX10-2527" fmla="*/ 1752 w 21600"/>
              <a:gd name="connsiteY10-2528" fmla="*/ 20110 h 36800"/>
              <a:gd name="connsiteX11-2529" fmla="*/ 0 w 21600"/>
              <a:gd name="connsiteY11-2530" fmla="*/ 0 h 36800"/>
              <a:gd name="connsiteX0-2531" fmla="*/ 0 w 21600"/>
              <a:gd name="connsiteY0-2532" fmla="*/ 0 h 36800"/>
              <a:gd name="connsiteX1-2533" fmla="*/ 21600 w 21600"/>
              <a:gd name="connsiteY1-2534" fmla="*/ 0 h 36800"/>
              <a:gd name="connsiteX2-2535" fmla="*/ 20012 w 21600"/>
              <a:gd name="connsiteY2-2536" fmla="*/ 11976 h 36800"/>
              <a:gd name="connsiteX3-2537" fmla="*/ 18941 w 21600"/>
              <a:gd name="connsiteY3-2538" fmla="*/ 4757 h 36800"/>
              <a:gd name="connsiteX4-2539" fmla="*/ 17662 w 21600"/>
              <a:gd name="connsiteY4-2540" fmla="*/ 25881 h 36800"/>
              <a:gd name="connsiteX5-2541" fmla="*/ 15728 w 21600"/>
              <a:gd name="connsiteY5-2542" fmla="*/ 6102 h 36800"/>
              <a:gd name="connsiteX6-2543" fmla="*/ 13459 w 21600"/>
              <a:gd name="connsiteY6-2544" fmla="*/ 36800 h 36800"/>
              <a:gd name="connsiteX7-2545" fmla="*/ 9078 w 21600"/>
              <a:gd name="connsiteY7-2546" fmla="*/ 9184 h 36800"/>
              <a:gd name="connsiteX8-2547" fmla="*/ 6337 w 21600"/>
              <a:gd name="connsiteY8-2548" fmla="*/ 35690 h 36800"/>
              <a:gd name="connsiteX9-2549" fmla="*/ 3687 w 21600"/>
              <a:gd name="connsiteY9-2550" fmla="*/ 10140 h 36800"/>
              <a:gd name="connsiteX10-2551" fmla="*/ 1752 w 21600"/>
              <a:gd name="connsiteY10-2552" fmla="*/ 20110 h 36800"/>
              <a:gd name="connsiteX11-2553" fmla="*/ 0 w 21600"/>
              <a:gd name="connsiteY11-2554" fmla="*/ 0 h 36800"/>
              <a:gd name="connsiteX0-2555" fmla="*/ 0 w 21600"/>
              <a:gd name="connsiteY0-2556" fmla="*/ 0 h 36800"/>
              <a:gd name="connsiteX1-2557" fmla="*/ 21600 w 21600"/>
              <a:gd name="connsiteY1-2558" fmla="*/ 0 h 36800"/>
              <a:gd name="connsiteX2-2559" fmla="*/ 20012 w 21600"/>
              <a:gd name="connsiteY2-2560" fmla="*/ 11976 h 36800"/>
              <a:gd name="connsiteX3-2561" fmla="*/ 18941 w 21600"/>
              <a:gd name="connsiteY3-2562" fmla="*/ 4757 h 36800"/>
              <a:gd name="connsiteX4-2563" fmla="*/ 17662 w 21600"/>
              <a:gd name="connsiteY4-2564" fmla="*/ 25881 h 36800"/>
              <a:gd name="connsiteX5-2565" fmla="*/ 15728 w 21600"/>
              <a:gd name="connsiteY5-2566" fmla="*/ 6102 h 36800"/>
              <a:gd name="connsiteX6-2567" fmla="*/ 13459 w 21600"/>
              <a:gd name="connsiteY6-2568" fmla="*/ 36800 h 36800"/>
              <a:gd name="connsiteX7-2569" fmla="*/ 10878 w 21600"/>
              <a:gd name="connsiteY7-2570" fmla="*/ 8483 h 36800"/>
              <a:gd name="connsiteX8-2571" fmla="*/ 6337 w 21600"/>
              <a:gd name="connsiteY8-2572" fmla="*/ 35690 h 36800"/>
              <a:gd name="connsiteX9-2573" fmla="*/ 3687 w 21600"/>
              <a:gd name="connsiteY9-2574" fmla="*/ 10140 h 36800"/>
              <a:gd name="connsiteX10-2575" fmla="*/ 1752 w 21600"/>
              <a:gd name="connsiteY10-2576" fmla="*/ 20110 h 36800"/>
              <a:gd name="connsiteX11-2577" fmla="*/ 0 w 21600"/>
              <a:gd name="connsiteY11-2578" fmla="*/ 0 h 36800"/>
              <a:gd name="connsiteX0-2579" fmla="*/ 0 w 21600"/>
              <a:gd name="connsiteY0-2580" fmla="*/ 0 h 36800"/>
              <a:gd name="connsiteX1-2581" fmla="*/ 21600 w 21600"/>
              <a:gd name="connsiteY1-2582" fmla="*/ 0 h 36800"/>
              <a:gd name="connsiteX2-2583" fmla="*/ 20012 w 21600"/>
              <a:gd name="connsiteY2-2584" fmla="*/ 11976 h 36800"/>
              <a:gd name="connsiteX3-2585" fmla="*/ 18941 w 21600"/>
              <a:gd name="connsiteY3-2586" fmla="*/ 4757 h 36800"/>
              <a:gd name="connsiteX4-2587" fmla="*/ 17662 w 21600"/>
              <a:gd name="connsiteY4-2588" fmla="*/ 25881 h 36800"/>
              <a:gd name="connsiteX5-2589" fmla="*/ 15728 w 21600"/>
              <a:gd name="connsiteY5-2590" fmla="*/ 6102 h 36800"/>
              <a:gd name="connsiteX6-2591" fmla="*/ 13459 w 21600"/>
              <a:gd name="connsiteY6-2592" fmla="*/ 36800 h 36800"/>
              <a:gd name="connsiteX7-2593" fmla="*/ 10878 w 21600"/>
              <a:gd name="connsiteY7-2594" fmla="*/ 8483 h 36800"/>
              <a:gd name="connsiteX8-2595" fmla="*/ 9082 w 21600"/>
              <a:gd name="connsiteY8-2596" fmla="*/ 20371 h 36800"/>
              <a:gd name="connsiteX9-2597" fmla="*/ 3687 w 21600"/>
              <a:gd name="connsiteY9-2598" fmla="*/ 10140 h 36800"/>
              <a:gd name="connsiteX10-2599" fmla="*/ 1752 w 21600"/>
              <a:gd name="connsiteY10-2600" fmla="*/ 20110 h 36800"/>
              <a:gd name="connsiteX11-2601" fmla="*/ 0 w 21600"/>
              <a:gd name="connsiteY11-2602" fmla="*/ 0 h 36800"/>
              <a:gd name="connsiteX0-2603" fmla="*/ 0 w 21600"/>
              <a:gd name="connsiteY0-2604" fmla="*/ 0 h 36800"/>
              <a:gd name="connsiteX1-2605" fmla="*/ 21600 w 21600"/>
              <a:gd name="connsiteY1-2606" fmla="*/ 0 h 36800"/>
              <a:gd name="connsiteX2-2607" fmla="*/ 20012 w 21600"/>
              <a:gd name="connsiteY2-2608" fmla="*/ 11976 h 36800"/>
              <a:gd name="connsiteX3-2609" fmla="*/ 18941 w 21600"/>
              <a:gd name="connsiteY3-2610" fmla="*/ 4757 h 36800"/>
              <a:gd name="connsiteX4-2611" fmla="*/ 17662 w 21600"/>
              <a:gd name="connsiteY4-2612" fmla="*/ 25881 h 36800"/>
              <a:gd name="connsiteX5-2613" fmla="*/ 15728 w 21600"/>
              <a:gd name="connsiteY5-2614" fmla="*/ 6102 h 36800"/>
              <a:gd name="connsiteX6-2615" fmla="*/ 13459 w 21600"/>
              <a:gd name="connsiteY6-2616" fmla="*/ 36800 h 36800"/>
              <a:gd name="connsiteX7-2617" fmla="*/ 10878 w 21600"/>
              <a:gd name="connsiteY7-2618" fmla="*/ 8483 h 36800"/>
              <a:gd name="connsiteX8-2619" fmla="*/ 9082 w 21600"/>
              <a:gd name="connsiteY8-2620" fmla="*/ 20371 h 36800"/>
              <a:gd name="connsiteX9-2621" fmla="*/ 6859 w 21600"/>
              <a:gd name="connsiteY9-2622" fmla="*/ 7737 h 36800"/>
              <a:gd name="connsiteX10-2623" fmla="*/ 1752 w 21600"/>
              <a:gd name="connsiteY10-2624" fmla="*/ 20110 h 36800"/>
              <a:gd name="connsiteX11-2625" fmla="*/ 0 w 21600"/>
              <a:gd name="connsiteY11-2626" fmla="*/ 0 h 36800"/>
              <a:gd name="connsiteX0-2627" fmla="*/ 0 w 21600"/>
              <a:gd name="connsiteY0-2628" fmla="*/ 0 h 36800"/>
              <a:gd name="connsiteX1-2629" fmla="*/ 21600 w 21600"/>
              <a:gd name="connsiteY1-2630" fmla="*/ 0 h 36800"/>
              <a:gd name="connsiteX2-2631" fmla="*/ 20012 w 21600"/>
              <a:gd name="connsiteY2-2632" fmla="*/ 11976 h 36800"/>
              <a:gd name="connsiteX3-2633" fmla="*/ 18941 w 21600"/>
              <a:gd name="connsiteY3-2634" fmla="*/ 4757 h 36800"/>
              <a:gd name="connsiteX4-2635" fmla="*/ 17662 w 21600"/>
              <a:gd name="connsiteY4-2636" fmla="*/ 25881 h 36800"/>
              <a:gd name="connsiteX5-2637" fmla="*/ 15728 w 21600"/>
              <a:gd name="connsiteY5-2638" fmla="*/ 6102 h 36800"/>
              <a:gd name="connsiteX6-2639" fmla="*/ 13459 w 21600"/>
              <a:gd name="connsiteY6-2640" fmla="*/ 36800 h 36800"/>
              <a:gd name="connsiteX7-2641" fmla="*/ 10878 w 21600"/>
              <a:gd name="connsiteY7-2642" fmla="*/ 8483 h 36800"/>
              <a:gd name="connsiteX8-2643" fmla="*/ 9082 w 21600"/>
              <a:gd name="connsiteY8-2644" fmla="*/ 20371 h 36800"/>
              <a:gd name="connsiteX9-2645" fmla="*/ 6859 w 21600"/>
              <a:gd name="connsiteY9-2646" fmla="*/ 7737 h 36800"/>
              <a:gd name="connsiteX10-2647" fmla="*/ 4497 w 21600"/>
              <a:gd name="connsiteY10-2648" fmla="*/ 22313 h 36800"/>
              <a:gd name="connsiteX11-2649" fmla="*/ 0 w 21600"/>
              <a:gd name="connsiteY11-2650" fmla="*/ 0 h 36800"/>
              <a:gd name="connsiteX0-2651" fmla="*/ 0 w 21600"/>
              <a:gd name="connsiteY0-2652" fmla="*/ 0 h 36800"/>
              <a:gd name="connsiteX1-2653" fmla="*/ 21600 w 21600"/>
              <a:gd name="connsiteY1-2654" fmla="*/ 0 h 36800"/>
              <a:gd name="connsiteX2-2655" fmla="*/ 20012 w 21600"/>
              <a:gd name="connsiteY2-2656" fmla="*/ 11976 h 36800"/>
              <a:gd name="connsiteX3-2657" fmla="*/ 18941 w 21600"/>
              <a:gd name="connsiteY3-2658" fmla="*/ 4757 h 36800"/>
              <a:gd name="connsiteX4-2659" fmla="*/ 17662 w 21600"/>
              <a:gd name="connsiteY4-2660" fmla="*/ 25881 h 36800"/>
              <a:gd name="connsiteX5-2661" fmla="*/ 15728 w 21600"/>
              <a:gd name="connsiteY5-2662" fmla="*/ 6102 h 36800"/>
              <a:gd name="connsiteX6-2663" fmla="*/ 13459 w 21600"/>
              <a:gd name="connsiteY6-2664" fmla="*/ 36800 h 36800"/>
              <a:gd name="connsiteX7-2665" fmla="*/ 10878 w 21600"/>
              <a:gd name="connsiteY7-2666" fmla="*/ 8483 h 36800"/>
              <a:gd name="connsiteX8-2667" fmla="*/ 9082 w 21600"/>
              <a:gd name="connsiteY8-2668" fmla="*/ 20371 h 36800"/>
              <a:gd name="connsiteX9-2669" fmla="*/ 6432 w 21600"/>
              <a:gd name="connsiteY9-2670" fmla="*/ 7937 h 36800"/>
              <a:gd name="connsiteX10-2671" fmla="*/ 4497 w 21600"/>
              <a:gd name="connsiteY10-2672" fmla="*/ 22313 h 36800"/>
              <a:gd name="connsiteX11-2673" fmla="*/ 0 w 21600"/>
              <a:gd name="connsiteY11-2674" fmla="*/ 0 h 36800"/>
              <a:gd name="connsiteX0-2675" fmla="*/ 0 w 21600"/>
              <a:gd name="connsiteY0-2676" fmla="*/ 0 h 36800"/>
              <a:gd name="connsiteX1-2677" fmla="*/ 21600 w 21600"/>
              <a:gd name="connsiteY1-2678" fmla="*/ 0 h 36800"/>
              <a:gd name="connsiteX2-2679" fmla="*/ 20012 w 21600"/>
              <a:gd name="connsiteY2-2680" fmla="*/ 11976 h 36800"/>
              <a:gd name="connsiteX3-2681" fmla="*/ 18941 w 21600"/>
              <a:gd name="connsiteY3-2682" fmla="*/ 4757 h 36800"/>
              <a:gd name="connsiteX4-2683" fmla="*/ 17662 w 21600"/>
              <a:gd name="connsiteY4-2684" fmla="*/ 25881 h 36800"/>
              <a:gd name="connsiteX5-2685" fmla="*/ 15728 w 21600"/>
              <a:gd name="connsiteY5-2686" fmla="*/ 6102 h 36800"/>
              <a:gd name="connsiteX6-2687" fmla="*/ 13459 w 21600"/>
              <a:gd name="connsiteY6-2688" fmla="*/ 36800 h 36800"/>
              <a:gd name="connsiteX7-2689" fmla="*/ 10383 w 21600"/>
              <a:gd name="connsiteY7-2690" fmla="*/ 8683 h 36800"/>
              <a:gd name="connsiteX8-2691" fmla="*/ 9082 w 21600"/>
              <a:gd name="connsiteY8-2692" fmla="*/ 20371 h 36800"/>
              <a:gd name="connsiteX9-2693" fmla="*/ 6432 w 21600"/>
              <a:gd name="connsiteY9-2694" fmla="*/ 7937 h 36800"/>
              <a:gd name="connsiteX10-2695" fmla="*/ 4497 w 21600"/>
              <a:gd name="connsiteY10-2696" fmla="*/ 22313 h 36800"/>
              <a:gd name="connsiteX11-2697" fmla="*/ 0 w 21600"/>
              <a:gd name="connsiteY11-2698" fmla="*/ 0 h 36800"/>
              <a:gd name="connsiteX0-2699" fmla="*/ 0 w 21600"/>
              <a:gd name="connsiteY0-2700" fmla="*/ 0 h 36700"/>
              <a:gd name="connsiteX1-2701" fmla="*/ 21600 w 21600"/>
              <a:gd name="connsiteY1-2702" fmla="*/ 0 h 36700"/>
              <a:gd name="connsiteX2-2703" fmla="*/ 20012 w 21600"/>
              <a:gd name="connsiteY2-2704" fmla="*/ 11976 h 36700"/>
              <a:gd name="connsiteX3-2705" fmla="*/ 18941 w 21600"/>
              <a:gd name="connsiteY3-2706" fmla="*/ 4757 h 36700"/>
              <a:gd name="connsiteX4-2707" fmla="*/ 17662 w 21600"/>
              <a:gd name="connsiteY4-2708" fmla="*/ 25881 h 36700"/>
              <a:gd name="connsiteX5-2709" fmla="*/ 15728 w 21600"/>
              <a:gd name="connsiteY5-2710" fmla="*/ 6102 h 36700"/>
              <a:gd name="connsiteX6-2711" fmla="*/ 12987 w 21600"/>
              <a:gd name="connsiteY6-2712" fmla="*/ 36700 h 36700"/>
              <a:gd name="connsiteX7-2713" fmla="*/ 10383 w 21600"/>
              <a:gd name="connsiteY7-2714" fmla="*/ 8683 h 36700"/>
              <a:gd name="connsiteX8-2715" fmla="*/ 9082 w 21600"/>
              <a:gd name="connsiteY8-2716" fmla="*/ 20371 h 36700"/>
              <a:gd name="connsiteX9-2717" fmla="*/ 6432 w 21600"/>
              <a:gd name="connsiteY9-2718" fmla="*/ 7937 h 36700"/>
              <a:gd name="connsiteX10-2719" fmla="*/ 4497 w 21600"/>
              <a:gd name="connsiteY10-2720" fmla="*/ 22313 h 36700"/>
              <a:gd name="connsiteX11-2721" fmla="*/ 0 w 21600"/>
              <a:gd name="connsiteY11-2722" fmla="*/ 0 h 36700"/>
              <a:gd name="connsiteX0-2723" fmla="*/ 0 w 21600"/>
              <a:gd name="connsiteY0-2724" fmla="*/ 0 h 36700"/>
              <a:gd name="connsiteX1-2725" fmla="*/ 21600 w 21600"/>
              <a:gd name="connsiteY1-2726" fmla="*/ 0 h 36700"/>
              <a:gd name="connsiteX2-2727" fmla="*/ 20012 w 21600"/>
              <a:gd name="connsiteY2-2728" fmla="*/ 11976 h 36700"/>
              <a:gd name="connsiteX3-2729" fmla="*/ 18941 w 21600"/>
              <a:gd name="connsiteY3-2730" fmla="*/ 4757 h 36700"/>
              <a:gd name="connsiteX4-2731" fmla="*/ 17662 w 21600"/>
              <a:gd name="connsiteY4-2732" fmla="*/ 25881 h 36700"/>
              <a:gd name="connsiteX5-2733" fmla="*/ 15728 w 21600"/>
              <a:gd name="connsiteY5-2734" fmla="*/ 6102 h 36700"/>
              <a:gd name="connsiteX6-2735" fmla="*/ 12987 w 21600"/>
              <a:gd name="connsiteY6-2736" fmla="*/ 36700 h 36700"/>
              <a:gd name="connsiteX7-2737" fmla="*/ 10383 w 21600"/>
              <a:gd name="connsiteY7-2738" fmla="*/ 8683 h 36700"/>
              <a:gd name="connsiteX8-2739" fmla="*/ 8475 w 21600"/>
              <a:gd name="connsiteY8-2740" fmla="*/ 20671 h 36700"/>
              <a:gd name="connsiteX9-2741" fmla="*/ 6432 w 21600"/>
              <a:gd name="connsiteY9-2742" fmla="*/ 7937 h 36700"/>
              <a:gd name="connsiteX10-2743" fmla="*/ 4497 w 21600"/>
              <a:gd name="connsiteY10-2744" fmla="*/ 22313 h 36700"/>
              <a:gd name="connsiteX11-2745" fmla="*/ 0 w 21600"/>
              <a:gd name="connsiteY11-2746" fmla="*/ 0 h 36700"/>
              <a:gd name="connsiteX0-2747" fmla="*/ 0 w 21600"/>
              <a:gd name="connsiteY0-2748" fmla="*/ 0 h 36700"/>
              <a:gd name="connsiteX1-2749" fmla="*/ 21600 w 21600"/>
              <a:gd name="connsiteY1-2750" fmla="*/ 0 h 36700"/>
              <a:gd name="connsiteX2-2751" fmla="*/ 20012 w 21600"/>
              <a:gd name="connsiteY2-2752" fmla="*/ 11976 h 36700"/>
              <a:gd name="connsiteX3-2753" fmla="*/ 18941 w 21600"/>
              <a:gd name="connsiteY3-2754" fmla="*/ 4757 h 36700"/>
              <a:gd name="connsiteX4-2755" fmla="*/ 17662 w 21600"/>
              <a:gd name="connsiteY4-2756" fmla="*/ 25881 h 36700"/>
              <a:gd name="connsiteX5-2757" fmla="*/ 15728 w 21600"/>
              <a:gd name="connsiteY5-2758" fmla="*/ 6102 h 36700"/>
              <a:gd name="connsiteX6-2759" fmla="*/ 12987 w 21600"/>
              <a:gd name="connsiteY6-2760" fmla="*/ 36700 h 36700"/>
              <a:gd name="connsiteX7-2761" fmla="*/ 10383 w 21600"/>
              <a:gd name="connsiteY7-2762" fmla="*/ 8683 h 36700"/>
              <a:gd name="connsiteX8-2763" fmla="*/ 8227 w 21600"/>
              <a:gd name="connsiteY8-2764" fmla="*/ 20971 h 36700"/>
              <a:gd name="connsiteX9-2765" fmla="*/ 6432 w 21600"/>
              <a:gd name="connsiteY9-2766" fmla="*/ 7937 h 36700"/>
              <a:gd name="connsiteX10-2767" fmla="*/ 4497 w 21600"/>
              <a:gd name="connsiteY10-2768" fmla="*/ 22313 h 36700"/>
              <a:gd name="connsiteX11-2769" fmla="*/ 0 w 21600"/>
              <a:gd name="connsiteY11-2770" fmla="*/ 0 h 36700"/>
              <a:gd name="connsiteX0-2771" fmla="*/ 0 w 21600"/>
              <a:gd name="connsiteY0-2772" fmla="*/ 0 h 36700"/>
              <a:gd name="connsiteX1-2773" fmla="*/ 21600 w 21600"/>
              <a:gd name="connsiteY1-2774" fmla="*/ 0 h 36700"/>
              <a:gd name="connsiteX2-2775" fmla="*/ 20012 w 21600"/>
              <a:gd name="connsiteY2-2776" fmla="*/ 11976 h 36700"/>
              <a:gd name="connsiteX3-2777" fmla="*/ 18941 w 21600"/>
              <a:gd name="connsiteY3-2778" fmla="*/ 4757 h 36700"/>
              <a:gd name="connsiteX4-2779" fmla="*/ 17662 w 21600"/>
              <a:gd name="connsiteY4-2780" fmla="*/ 25881 h 36700"/>
              <a:gd name="connsiteX5-2781" fmla="*/ 15728 w 21600"/>
              <a:gd name="connsiteY5-2782" fmla="*/ 6102 h 36700"/>
              <a:gd name="connsiteX6-2783" fmla="*/ 12987 w 21600"/>
              <a:gd name="connsiteY6-2784" fmla="*/ 36700 h 36700"/>
              <a:gd name="connsiteX7-2785" fmla="*/ 10383 w 21600"/>
              <a:gd name="connsiteY7-2786" fmla="*/ 8683 h 36700"/>
              <a:gd name="connsiteX8-2787" fmla="*/ 8227 w 21600"/>
              <a:gd name="connsiteY8-2788" fmla="*/ 20971 h 36700"/>
              <a:gd name="connsiteX9-2789" fmla="*/ 6432 w 21600"/>
              <a:gd name="connsiteY9-2790" fmla="*/ 7937 h 36700"/>
              <a:gd name="connsiteX10-2791" fmla="*/ 3619 w 21600"/>
              <a:gd name="connsiteY10-2792" fmla="*/ 21512 h 36700"/>
              <a:gd name="connsiteX11-2793" fmla="*/ 0 w 21600"/>
              <a:gd name="connsiteY11-2794" fmla="*/ 0 h 36700"/>
              <a:gd name="connsiteX0-2795" fmla="*/ 0 w 21600"/>
              <a:gd name="connsiteY0-2796" fmla="*/ 0 h 36700"/>
              <a:gd name="connsiteX1-2797" fmla="*/ 21600 w 21600"/>
              <a:gd name="connsiteY1-2798" fmla="*/ 0 h 36700"/>
              <a:gd name="connsiteX2-2799" fmla="*/ 20012 w 21600"/>
              <a:gd name="connsiteY2-2800" fmla="*/ 11976 h 36700"/>
              <a:gd name="connsiteX3-2801" fmla="*/ 18941 w 21600"/>
              <a:gd name="connsiteY3-2802" fmla="*/ 4757 h 36700"/>
              <a:gd name="connsiteX4-2803" fmla="*/ 17662 w 21600"/>
              <a:gd name="connsiteY4-2804" fmla="*/ 25881 h 36700"/>
              <a:gd name="connsiteX5-2805" fmla="*/ 15728 w 21600"/>
              <a:gd name="connsiteY5-2806" fmla="*/ 6102 h 36700"/>
              <a:gd name="connsiteX6-2807" fmla="*/ 12987 w 21600"/>
              <a:gd name="connsiteY6-2808" fmla="*/ 36700 h 36700"/>
              <a:gd name="connsiteX7-2809" fmla="*/ 10383 w 21600"/>
              <a:gd name="connsiteY7-2810" fmla="*/ 8683 h 36700"/>
              <a:gd name="connsiteX8-2811" fmla="*/ 8227 w 21600"/>
              <a:gd name="connsiteY8-2812" fmla="*/ 20971 h 36700"/>
              <a:gd name="connsiteX9-2813" fmla="*/ 6432 w 21600"/>
              <a:gd name="connsiteY9-2814" fmla="*/ 7937 h 36700"/>
              <a:gd name="connsiteX10-2815" fmla="*/ 3619 w 21600"/>
              <a:gd name="connsiteY10-2816" fmla="*/ 21512 h 36700"/>
              <a:gd name="connsiteX11-2817" fmla="*/ 0 w 21600"/>
              <a:gd name="connsiteY11-2818" fmla="*/ 0 h 36700"/>
              <a:gd name="connsiteX0-2819" fmla="*/ 0 w 21600"/>
              <a:gd name="connsiteY0-2820" fmla="*/ 0 h 36700"/>
              <a:gd name="connsiteX1-2821" fmla="*/ 21600 w 21600"/>
              <a:gd name="connsiteY1-2822" fmla="*/ 0 h 36700"/>
              <a:gd name="connsiteX2-2823" fmla="*/ 20012 w 21600"/>
              <a:gd name="connsiteY2-2824" fmla="*/ 11976 h 36700"/>
              <a:gd name="connsiteX3-2825" fmla="*/ 18941 w 21600"/>
              <a:gd name="connsiteY3-2826" fmla="*/ 4757 h 36700"/>
              <a:gd name="connsiteX4-2827" fmla="*/ 17662 w 21600"/>
              <a:gd name="connsiteY4-2828" fmla="*/ 25881 h 36700"/>
              <a:gd name="connsiteX5-2829" fmla="*/ 15728 w 21600"/>
              <a:gd name="connsiteY5-2830" fmla="*/ 6102 h 36700"/>
              <a:gd name="connsiteX6-2831" fmla="*/ 12987 w 21600"/>
              <a:gd name="connsiteY6-2832" fmla="*/ 36700 h 36700"/>
              <a:gd name="connsiteX7-2833" fmla="*/ 10383 w 21600"/>
              <a:gd name="connsiteY7-2834" fmla="*/ 8683 h 36700"/>
              <a:gd name="connsiteX8-2835" fmla="*/ 8227 w 21600"/>
              <a:gd name="connsiteY8-2836" fmla="*/ 20971 h 36700"/>
              <a:gd name="connsiteX9-2837" fmla="*/ 6432 w 21600"/>
              <a:gd name="connsiteY9-2838" fmla="*/ 7937 h 36700"/>
              <a:gd name="connsiteX10-2839" fmla="*/ 3619 w 21600"/>
              <a:gd name="connsiteY10-2840" fmla="*/ 21512 h 36700"/>
              <a:gd name="connsiteX11-2841" fmla="*/ 0 w 21600"/>
              <a:gd name="connsiteY11-2842" fmla="*/ 0 h 36700"/>
              <a:gd name="connsiteX0-2843" fmla="*/ 0 w 21600"/>
              <a:gd name="connsiteY0-2844" fmla="*/ 0 h 36700"/>
              <a:gd name="connsiteX1-2845" fmla="*/ 21600 w 21600"/>
              <a:gd name="connsiteY1-2846" fmla="*/ 0 h 36700"/>
              <a:gd name="connsiteX2-2847" fmla="*/ 20012 w 21600"/>
              <a:gd name="connsiteY2-2848" fmla="*/ 11976 h 36700"/>
              <a:gd name="connsiteX3-2849" fmla="*/ 18941 w 21600"/>
              <a:gd name="connsiteY3-2850" fmla="*/ 4757 h 36700"/>
              <a:gd name="connsiteX4-2851" fmla="*/ 17662 w 21600"/>
              <a:gd name="connsiteY4-2852" fmla="*/ 25881 h 36700"/>
              <a:gd name="connsiteX5-2853" fmla="*/ 15728 w 21600"/>
              <a:gd name="connsiteY5-2854" fmla="*/ 6102 h 36700"/>
              <a:gd name="connsiteX6-2855" fmla="*/ 12987 w 21600"/>
              <a:gd name="connsiteY6-2856" fmla="*/ 36700 h 36700"/>
              <a:gd name="connsiteX7-2857" fmla="*/ 10383 w 21600"/>
              <a:gd name="connsiteY7-2858" fmla="*/ 8683 h 36700"/>
              <a:gd name="connsiteX8-2859" fmla="*/ 8227 w 21600"/>
              <a:gd name="connsiteY8-2860" fmla="*/ 20971 h 36700"/>
              <a:gd name="connsiteX9-2861" fmla="*/ 6432 w 21600"/>
              <a:gd name="connsiteY9-2862" fmla="*/ 7937 h 36700"/>
              <a:gd name="connsiteX10-2863" fmla="*/ 3619 w 21600"/>
              <a:gd name="connsiteY10-2864" fmla="*/ 21512 h 36700"/>
              <a:gd name="connsiteX11-2865" fmla="*/ 0 w 21600"/>
              <a:gd name="connsiteY11-2866" fmla="*/ 0 h 36700"/>
              <a:gd name="connsiteX0-2867" fmla="*/ 0 w 21600"/>
              <a:gd name="connsiteY0-2868" fmla="*/ 0 h 36700"/>
              <a:gd name="connsiteX1-2869" fmla="*/ 21600 w 21600"/>
              <a:gd name="connsiteY1-2870" fmla="*/ 0 h 36700"/>
              <a:gd name="connsiteX2-2871" fmla="*/ 20012 w 21600"/>
              <a:gd name="connsiteY2-2872" fmla="*/ 11976 h 36700"/>
              <a:gd name="connsiteX3-2873" fmla="*/ 18941 w 21600"/>
              <a:gd name="connsiteY3-2874" fmla="*/ 4757 h 36700"/>
              <a:gd name="connsiteX4-2875" fmla="*/ 17662 w 21600"/>
              <a:gd name="connsiteY4-2876" fmla="*/ 25881 h 36700"/>
              <a:gd name="connsiteX5-2877" fmla="*/ 15728 w 21600"/>
              <a:gd name="connsiteY5-2878" fmla="*/ 6102 h 36700"/>
              <a:gd name="connsiteX6-2879" fmla="*/ 12987 w 21600"/>
              <a:gd name="connsiteY6-2880" fmla="*/ 36700 h 36700"/>
              <a:gd name="connsiteX7-2881" fmla="*/ 10383 w 21600"/>
              <a:gd name="connsiteY7-2882" fmla="*/ 8683 h 36700"/>
              <a:gd name="connsiteX8-2883" fmla="*/ 8227 w 21600"/>
              <a:gd name="connsiteY8-2884" fmla="*/ 20971 h 36700"/>
              <a:gd name="connsiteX9-2885" fmla="*/ 6094 w 21600"/>
              <a:gd name="connsiteY9-2886" fmla="*/ 8137 h 36700"/>
              <a:gd name="connsiteX10-2887" fmla="*/ 3619 w 21600"/>
              <a:gd name="connsiteY10-2888" fmla="*/ 21512 h 36700"/>
              <a:gd name="connsiteX11-2889" fmla="*/ 0 w 21600"/>
              <a:gd name="connsiteY11-2890" fmla="*/ 0 h 36700"/>
              <a:gd name="connsiteX0-2891" fmla="*/ 0 w 21600"/>
              <a:gd name="connsiteY0-2892" fmla="*/ 0 h 36700"/>
              <a:gd name="connsiteX1-2893" fmla="*/ 21600 w 21600"/>
              <a:gd name="connsiteY1-2894" fmla="*/ 0 h 36700"/>
              <a:gd name="connsiteX2-2895" fmla="*/ 20012 w 21600"/>
              <a:gd name="connsiteY2-2896" fmla="*/ 11976 h 36700"/>
              <a:gd name="connsiteX3-2897" fmla="*/ 18941 w 21600"/>
              <a:gd name="connsiteY3-2898" fmla="*/ 4757 h 36700"/>
              <a:gd name="connsiteX4-2899" fmla="*/ 17662 w 21600"/>
              <a:gd name="connsiteY4-2900" fmla="*/ 25881 h 36700"/>
              <a:gd name="connsiteX5-2901" fmla="*/ 15728 w 21600"/>
              <a:gd name="connsiteY5-2902" fmla="*/ 6102 h 36700"/>
              <a:gd name="connsiteX6-2903" fmla="*/ 12987 w 21600"/>
              <a:gd name="connsiteY6-2904" fmla="*/ 36700 h 36700"/>
              <a:gd name="connsiteX7-2905" fmla="*/ 10383 w 21600"/>
              <a:gd name="connsiteY7-2906" fmla="*/ 8683 h 36700"/>
              <a:gd name="connsiteX8-2907" fmla="*/ 8227 w 21600"/>
              <a:gd name="connsiteY8-2908" fmla="*/ 20971 h 36700"/>
              <a:gd name="connsiteX9-2909" fmla="*/ 6094 w 21600"/>
              <a:gd name="connsiteY9-2910" fmla="*/ 8137 h 36700"/>
              <a:gd name="connsiteX10-2911" fmla="*/ 3619 w 21600"/>
              <a:gd name="connsiteY10-2912" fmla="*/ 21512 h 36700"/>
              <a:gd name="connsiteX11-2913" fmla="*/ 0 w 21600"/>
              <a:gd name="connsiteY11-2914" fmla="*/ 0 h 36700"/>
              <a:gd name="connsiteX0-2915" fmla="*/ 0 w 21600"/>
              <a:gd name="connsiteY0-2916" fmla="*/ 0 h 36700"/>
              <a:gd name="connsiteX1-2917" fmla="*/ 21600 w 21600"/>
              <a:gd name="connsiteY1-2918" fmla="*/ 0 h 36700"/>
              <a:gd name="connsiteX2-2919" fmla="*/ 20012 w 21600"/>
              <a:gd name="connsiteY2-2920" fmla="*/ 11976 h 36700"/>
              <a:gd name="connsiteX3-2921" fmla="*/ 18941 w 21600"/>
              <a:gd name="connsiteY3-2922" fmla="*/ 4757 h 36700"/>
              <a:gd name="connsiteX4-2923" fmla="*/ 17662 w 21600"/>
              <a:gd name="connsiteY4-2924" fmla="*/ 25881 h 36700"/>
              <a:gd name="connsiteX5-2925" fmla="*/ 15728 w 21600"/>
              <a:gd name="connsiteY5-2926" fmla="*/ 6102 h 36700"/>
              <a:gd name="connsiteX6-2927" fmla="*/ 12987 w 21600"/>
              <a:gd name="connsiteY6-2928" fmla="*/ 36700 h 36700"/>
              <a:gd name="connsiteX7-2929" fmla="*/ 10383 w 21600"/>
              <a:gd name="connsiteY7-2930" fmla="*/ 8683 h 36700"/>
              <a:gd name="connsiteX8-2931" fmla="*/ 8227 w 21600"/>
              <a:gd name="connsiteY8-2932" fmla="*/ 20971 h 36700"/>
              <a:gd name="connsiteX9-2933" fmla="*/ 6094 w 21600"/>
              <a:gd name="connsiteY9-2934" fmla="*/ 8137 h 36700"/>
              <a:gd name="connsiteX10-2935" fmla="*/ 3619 w 21600"/>
              <a:gd name="connsiteY10-2936" fmla="*/ 21512 h 36700"/>
              <a:gd name="connsiteX11-2937" fmla="*/ 0 w 21600"/>
              <a:gd name="connsiteY11-2938" fmla="*/ 0 h 36700"/>
              <a:gd name="connsiteX0-2939" fmla="*/ 0 w 21600"/>
              <a:gd name="connsiteY0-2940" fmla="*/ 0 h 36700"/>
              <a:gd name="connsiteX1-2941" fmla="*/ 21600 w 21600"/>
              <a:gd name="connsiteY1-2942" fmla="*/ 0 h 36700"/>
              <a:gd name="connsiteX2-2943" fmla="*/ 20012 w 21600"/>
              <a:gd name="connsiteY2-2944" fmla="*/ 11976 h 36700"/>
              <a:gd name="connsiteX3-2945" fmla="*/ 18941 w 21600"/>
              <a:gd name="connsiteY3-2946" fmla="*/ 4757 h 36700"/>
              <a:gd name="connsiteX4-2947" fmla="*/ 17662 w 21600"/>
              <a:gd name="connsiteY4-2948" fmla="*/ 25881 h 36700"/>
              <a:gd name="connsiteX5-2949" fmla="*/ 15728 w 21600"/>
              <a:gd name="connsiteY5-2950" fmla="*/ 6102 h 36700"/>
              <a:gd name="connsiteX6-2951" fmla="*/ 12987 w 21600"/>
              <a:gd name="connsiteY6-2952" fmla="*/ 36700 h 36700"/>
              <a:gd name="connsiteX7-2953" fmla="*/ 10383 w 21600"/>
              <a:gd name="connsiteY7-2954" fmla="*/ 8683 h 36700"/>
              <a:gd name="connsiteX8-2955" fmla="*/ 8227 w 21600"/>
              <a:gd name="connsiteY8-2956" fmla="*/ 20971 h 36700"/>
              <a:gd name="connsiteX9-2957" fmla="*/ 6094 w 21600"/>
              <a:gd name="connsiteY9-2958" fmla="*/ 8137 h 36700"/>
              <a:gd name="connsiteX10-2959" fmla="*/ 3619 w 21600"/>
              <a:gd name="connsiteY10-2960" fmla="*/ 21512 h 36700"/>
              <a:gd name="connsiteX11-2961" fmla="*/ 0 w 21600"/>
              <a:gd name="connsiteY11-2962" fmla="*/ 0 h 36700"/>
              <a:gd name="connsiteX0-2963" fmla="*/ 0 w 21600"/>
              <a:gd name="connsiteY0-2964" fmla="*/ 0 h 36700"/>
              <a:gd name="connsiteX1-2965" fmla="*/ 21600 w 21600"/>
              <a:gd name="connsiteY1-2966" fmla="*/ 0 h 36700"/>
              <a:gd name="connsiteX2-2967" fmla="*/ 20012 w 21600"/>
              <a:gd name="connsiteY2-2968" fmla="*/ 11976 h 36700"/>
              <a:gd name="connsiteX3-2969" fmla="*/ 18941 w 21600"/>
              <a:gd name="connsiteY3-2970" fmla="*/ 4757 h 36700"/>
              <a:gd name="connsiteX4-2971" fmla="*/ 17662 w 21600"/>
              <a:gd name="connsiteY4-2972" fmla="*/ 25881 h 36700"/>
              <a:gd name="connsiteX5-2973" fmla="*/ 15728 w 21600"/>
              <a:gd name="connsiteY5-2974" fmla="*/ 6102 h 36700"/>
              <a:gd name="connsiteX6-2975" fmla="*/ 12987 w 21600"/>
              <a:gd name="connsiteY6-2976" fmla="*/ 36700 h 36700"/>
              <a:gd name="connsiteX7-2977" fmla="*/ 10383 w 21600"/>
              <a:gd name="connsiteY7-2978" fmla="*/ 8683 h 36700"/>
              <a:gd name="connsiteX8-2979" fmla="*/ 8227 w 21600"/>
              <a:gd name="connsiteY8-2980" fmla="*/ 20971 h 36700"/>
              <a:gd name="connsiteX9-2981" fmla="*/ 6094 w 21600"/>
              <a:gd name="connsiteY9-2982" fmla="*/ 8137 h 36700"/>
              <a:gd name="connsiteX10-2983" fmla="*/ 3619 w 21600"/>
              <a:gd name="connsiteY10-2984" fmla="*/ 21512 h 36700"/>
              <a:gd name="connsiteX11-2985" fmla="*/ 0 w 21600"/>
              <a:gd name="connsiteY11-2986" fmla="*/ 0 h 36700"/>
              <a:gd name="connsiteX0-2987" fmla="*/ 0 w 21600"/>
              <a:gd name="connsiteY0-2988" fmla="*/ 0 h 36700"/>
              <a:gd name="connsiteX1-2989" fmla="*/ 21600 w 21600"/>
              <a:gd name="connsiteY1-2990" fmla="*/ 0 h 36700"/>
              <a:gd name="connsiteX2-2991" fmla="*/ 20012 w 21600"/>
              <a:gd name="connsiteY2-2992" fmla="*/ 11976 h 36700"/>
              <a:gd name="connsiteX3-2993" fmla="*/ 18941 w 21600"/>
              <a:gd name="connsiteY3-2994" fmla="*/ 4757 h 36700"/>
              <a:gd name="connsiteX4-2995" fmla="*/ 17662 w 21600"/>
              <a:gd name="connsiteY4-2996" fmla="*/ 25881 h 36700"/>
              <a:gd name="connsiteX5-2997" fmla="*/ 15458 w 21600"/>
              <a:gd name="connsiteY5-2998" fmla="*/ 6102 h 36700"/>
              <a:gd name="connsiteX6-2999" fmla="*/ 12987 w 21600"/>
              <a:gd name="connsiteY6-3000" fmla="*/ 36700 h 36700"/>
              <a:gd name="connsiteX7-3001" fmla="*/ 10383 w 21600"/>
              <a:gd name="connsiteY7-3002" fmla="*/ 8683 h 36700"/>
              <a:gd name="connsiteX8-3003" fmla="*/ 8227 w 21600"/>
              <a:gd name="connsiteY8-3004" fmla="*/ 20971 h 36700"/>
              <a:gd name="connsiteX9-3005" fmla="*/ 6094 w 21600"/>
              <a:gd name="connsiteY9-3006" fmla="*/ 8137 h 36700"/>
              <a:gd name="connsiteX10-3007" fmla="*/ 3619 w 21600"/>
              <a:gd name="connsiteY10-3008" fmla="*/ 21512 h 36700"/>
              <a:gd name="connsiteX11-3009" fmla="*/ 0 w 21600"/>
              <a:gd name="connsiteY11-3010" fmla="*/ 0 h 36700"/>
              <a:gd name="connsiteX0-3011" fmla="*/ 0 w 21600"/>
              <a:gd name="connsiteY0-3012" fmla="*/ 0 h 36700"/>
              <a:gd name="connsiteX1-3013" fmla="*/ 21600 w 21600"/>
              <a:gd name="connsiteY1-3014" fmla="*/ 0 h 36700"/>
              <a:gd name="connsiteX2-3015" fmla="*/ 20012 w 21600"/>
              <a:gd name="connsiteY2-3016" fmla="*/ 11976 h 36700"/>
              <a:gd name="connsiteX3-3017" fmla="*/ 18941 w 21600"/>
              <a:gd name="connsiteY3-3018" fmla="*/ 4757 h 36700"/>
              <a:gd name="connsiteX4-3019" fmla="*/ 17662 w 21600"/>
              <a:gd name="connsiteY4-3020" fmla="*/ 25881 h 36700"/>
              <a:gd name="connsiteX5-3021" fmla="*/ 15458 w 21600"/>
              <a:gd name="connsiteY5-3022" fmla="*/ 6102 h 36700"/>
              <a:gd name="connsiteX6-3023" fmla="*/ 12987 w 21600"/>
              <a:gd name="connsiteY6-3024" fmla="*/ 36700 h 36700"/>
              <a:gd name="connsiteX7-3025" fmla="*/ 10383 w 21600"/>
              <a:gd name="connsiteY7-3026" fmla="*/ 8683 h 36700"/>
              <a:gd name="connsiteX8-3027" fmla="*/ 8227 w 21600"/>
              <a:gd name="connsiteY8-3028" fmla="*/ 20971 h 36700"/>
              <a:gd name="connsiteX9-3029" fmla="*/ 6094 w 21600"/>
              <a:gd name="connsiteY9-3030" fmla="*/ 8137 h 36700"/>
              <a:gd name="connsiteX10-3031" fmla="*/ 3619 w 21600"/>
              <a:gd name="connsiteY10-3032" fmla="*/ 21512 h 36700"/>
              <a:gd name="connsiteX11-3033" fmla="*/ 0 w 21600"/>
              <a:gd name="connsiteY11-3034" fmla="*/ 0 h 36700"/>
              <a:gd name="connsiteX0-3035" fmla="*/ 0 w 21600"/>
              <a:gd name="connsiteY0-3036" fmla="*/ 0 h 36700"/>
              <a:gd name="connsiteX1-3037" fmla="*/ 21600 w 21600"/>
              <a:gd name="connsiteY1-3038" fmla="*/ 0 h 36700"/>
              <a:gd name="connsiteX2-3039" fmla="*/ 20012 w 21600"/>
              <a:gd name="connsiteY2-3040" fmla="*/ 11976 h 36700"/>
              <a:gd name="connsiteX3-3041" fmla="*/ 18941 w 21600"/>
              <a:gd name="connsiteY3-3042" fmla="*/ 4757 h 36700"/>
              <a:gd name="connsiteX4-3043" fmla="*/ 17512 w 21600"/>
              <a:gd name="connsiteY4-3044" fmla="*/ 25881 h 36700"/>
              <a:gd name="connsiteX5-3045" fmla="*/ 15458 w 21600"/>
              <a:gd name="connsiteY5-3046" fmla="*/ 6102 h 36700"/>
              <a:gd name="connsiteX6-3047" fmla="*/ 12987 w 21600"/>
              <a:gd name="connsiteY6-3048" fmla="*/ 36700 h 36700"/>
              <a:gd name="connsiteX7-3049" fmla="*/ 10383 w 21600"/>
              <a:gd name="connsiteY7-3050" fmla="*/ 8683 h 36700"/>
              <a:gd name="connsiteX8-3051" fmla="*/ 8227 w 21600"/>
              <a:gd name="connsiteY8-3052" fmla="*/ 20971 h 36700"/>
              <a:gd name="connsiteX9-3053" fmla="*/ 6094 w 21600"/>
              <a:gd name="connsiteY9-3054" fmla="*/ 8137 h 36700"/>
              <a:gd name="connsiteX10-3055" fmla="*/ 3619 w 21600"/>
              <a:gd name="connsiteY10-3056" fmla="*/ 21512 h 36700"/>
              <a:gd name="connsiteX11-3057" fmla="*/ 0 w 21600"/>
              <a:gd name="connsiteY11-3058" fmla="*/ 0 h 36700"/>
              <a:gd name="connsiteX0-3059" fmla="*/ 0 w 21600"/>
              <a:gd name="connsiteY0-3060" fmla="*/ 0 h 36700"/>
              <a:gd name="connsiteX1-3061" fmla="*/ 21600 w 21600"/>
              <a:gd name="connsiteY1-3062" fmla="*/ 0 h 36700"/>
              <a:gd name="connsiteX2-3063" fmla="*/ 20012 w 21600"/>
              <a:gd name="connsiteY2-3064" fmla="*/ 11976 h 36700"/>
              <a:gd name="connsiteX3-3065" fmla="*/ 18941 w 21600"/>
              <a:gd name="connsiteY3-3066" fmla="*/ 4757 h 36700"/>
              <a:gd name="connsiteX4-3067" fmla="*/ 17512 w 21600"/>
              <a:gd name="connsiteY4-3068" fmla="*/ 25881 h 36700"/>
              <a:gd name="connsiteX5-3069" fmla="*/ 15458 w 21600"/>
              <a:gd name="connsiteY5-3070" fmla="*/ 6102 h 36700"/>
              <a:gd name="connsiteX6-3071" fmla="*/ 12987 w 21600"/>
              <a:gd name="connsiteY6-3072" fmla="*/ 36700 h 36700"/>
              <a:gd name="connsiteX7-3073" fmla="*/ 10383 w 21600"/>
              <a:gd name="connsiteY7-3074" fmla="*/ 8683 h 36700"/>
              <a:gd name="connsiteX8-3075" fmla="*/ 8227 w 21600"/>
              <a:gd name="connsiteY8-3076" fmla="*/ 20971 h 36700"/>
              <a:gd name="connsiteX9-3077" fmla="*/ 6094 w 21600"/>
              <a:gd name="connsiteY9-3078" fmla="*/ 8137 h 36700"/>
              <a:gd name="connsiteX10-3079" fmla="*/ 3619 w 21600"/>
              <a:gd name="connsiteY10-3080" fmla="*/ 21512 h 36700"/>
              <a:gd name="connsiteX11-3081" fmla="*/ 0 w 21600"/>
              <a:gd name="connsiteY11-3082" fmla="*/ 0 h 36700"/>
              <a:gd name="connsiteX0-3083" fmla="*/ 0 w 21600"/>
              <a:gd name="connsiteY0-3084" fmla="*/ 0 h 36700"/>
              <a:gd name="connsiteX1-3085" fmla="*/ 21600 w 21600"/>
              <a:gd name="connsiteY1-3086" fmla="*/ 0 h 36700"/>
              <a:gd name="connsiteX2-3087" fmla="*/ 20012 w 21600"/>
              <a:gd name="connsiteY2-3088" fmla="*/ 11976 h 36700"/>
              <a:gd name="connsiteX3-3089" fmla="*/ 18941 w 21600"/>
              <a:gd name="connsiteY3-3090" fmla="*/ 4757 h 36700"/>
              <a:gd name="connsiteX4-3091" fmla="*/ 17272 w 21600"/>
              <a:gd name="connsiteY4-3092" fmla="*/ 25881 h 36700"/>
              <a:gd name="connsiteX5-3093" fmla="*/ 15458 w 21600"/>
              <a:gd name="connsiteY5-3094" fmla="*/ 6102 h 36700"/>
              <a:gd name="connsiteX6-3095" fmla="*/ 12987 w 21600"/>
              <a:gd name="connsiteY6-3096" fmla="*/ 36700 h 36700"/>
              <a:gd name="connsiteX7-3097" fmla="*/ 10383 w 21600"/>
              <a:gd name="connsiteY7-3098" fmla="*/ 8683 h 36700"/>
              <a:gd name="connsiteX8-3099" fmla="*/ 8227 w 21600"/>
              <a:gd name="connsiteY8-3100" fmla="*/ 20971 h 36700"/>
              <a:gd name="connsiteX9-3101" fmla="*/ 6094 w 21600"/>
              <a:gd name="connsiteY9-3102" fmla="*/ 8137 h 36700"/>
              <a:gd name="connsiteX10-3103" fmla="*/ 3619 w 21600"/>
              <a:gd name="connsiteY10-3104" fmla="*/ 21512 h 36700"/>
              <a:gd name="connsiteX11-3105" fmla="*/ 0 w 21600"/>
              <a:gd name="connsiteY11-3106" fmla="*/ 0 h 36700"/>
              <a:gd name="connsiteX0-3107" fmla="*/ 0 w 21600"/>
              <a:gd name="connsiteY0-3108" fmla="*/ 0 h 36700"/>
              <a:gd name="connsiteX1-3109" fmla="*/ 21600 w 21600"/>
              <a:gd name="connsiteY1-3110" fmla="*/ 0 h 36700"/>
              <a:gd name="connsiteX2-3111" fmla="*/ 20134 w 21600"/>
              <a:gd name="connsiteY2-3112" fmla="*/ 21229 h 36700"/>
              <a:gd name="connsiteX3-3113" fmla="*/ 18941 w 21600"/>
              <a:gd name="connsiteY3-3114" fmla="*/ 4757 h 36700"/>
              <a:gd name="connsiteX4-3115" fmla="*/ 17272 w 21600"/>
              <a:gd name="connsiteY4-3116" fmla="*/ 25881 h 36700"/>
              <a:gd name="connsiteX5-3117" fmla="*/ 15458 w 21600"/>
              <a:gd name="connsiteY5-3118" fmla="*/ 6102 h 36700"/>
              <a:gd name="connsiteX6-3119" fmla="*/ 12987 w 21600"/>
              <a:gd name="connsiteY6-3120" fmla="*/ 36700 h 36700"/>
              <a:gd name="connsiteX7-3121" fmla="*/ 10383 w 21600"/>
              <a:gd name="connsiteY7-3122" fmla="*/ 8683 h 36700"/>
              <a:gd name="connsiteX8-3123" fmla="*/ 8227 w 21600"/>
              <a:gd name="connsiteY8-3124" fmla="*/ 20971 h 36700"/>
              <a:gd name="connsiteX9-3125" fmla="*/ 6094 w 21600"/>
              <a:gd name="connsiteY9-3126" fmla="*/ 8137 h 36700"/>
              <a:gd name="connsiteX10-3127" fmla="*/ 3619 w 21600"/>
              <a:gd name="connsiteY10-3128" fmla="*/ 21512 h 36700"/>
              <a:gd name="connsiteX11-3129" fmla="*/ 0 w 21600"/>
              <a:gd name="connsiteY11-3130" fmla="*/ 0 h 36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36700">
                <a:moveTo>
                  <a:pt x="0" y="0"/>
                </a:moveTo>
                <a:lnTo>
                  <a:pt x="21600" y="0"/>
                </a:lnTo>
                <a:cubicBezTo>
                  <a:pt x="20948" y="5287"/>
                  <a:pt x="20644" y="21237"/>
                  <a:pt x="20134" y="21229"/>
                </a:cubicBezTo>
                <a:cubicBezTo>
                  <a:pt x="19624" y="21221"/>
                  <a:pt x="19353" y="4735"/>
                  <a:pt x="18941" y="4757"/>
                </a:cubicBezTo>
                <a:cubicBezTo>
                  <a:pt x="18491" y="4879"/>
                  <a:pt x="18212" y="25791"/>
                  <a:pt x="17272" y="25881"/>
                </a:cubicBezTo>
                <a:cubicBezTo>
                  <a:pt x="16332" y="25971"/>
                  <a:pt x="16172" y="4299"/>
                  <a:pt x="15458" y="6102"/>
                </a:cubicBezTo>
                <a:cubicBezTo>
                  <a:pt x="14744" y="7905"/>
                  <a:pt x="13806" y="36802"/>
                  <a:pt x="12987" y="36700"/>
                </a:cubicBezTo>
                <a:cubicBezTo>
                  <a:pt x="12196" y="36732"/>
                  <a:pt x="11176" y="11305"/>
                  <a:pt x="10383" y="8683"/>
                </a:cubicBezTo>
                <a:cubicBezTo>
                  <a:pt x="9590" y="6062"/>
                  <a:pt x="9144" y="20861"/>
                  <a:pt x="8227" y="20971"/>
                </a:cubicBezTo>
                <a:cubicBezTo>
                  <a:pt x="7310" y="21081"/>
                  <a:pt x="6859" y="8300"/>
                  <a:pt x="6094" y="8137"/>
                </a:cubicBezTo>
                <a:cubicBezTo>
                  <a:pt x="5050" y="8177"/>
                  <a:pt x="4815" y="21533"/>
                  <a:pt x="3619" y="21512"/>
                </a:cubicBezTo>
                <a:cubicBezTo>
                  <a:pt x="2423" y="21491"/>
                  <a:pt x="1562" y="8154"/>
                  <a:pt x="0" y="0"/>
                </a:cubicBezTo>
                <a:close/>
              </a:path>
            </a:pathLst>
          </a:custGeom>
          <a:solidFill>
            <a:schemeClr val="accent4">
              <a:alpha val="85098"/>
            </a:schemeClr>
          </a:solidFill>
          <a:ln w="28575">
            <a:noFill/>
          </a:ln>
        </p:spPr>
        <p:txBody>
          <a:bodyPr lIns="0" tIns="0" rIns="0" bIns="0" rtlCol="0" anchor="ctr"/>
          <a:lstStyle/>
          <a:p>
            <a:pPr algn="ctr"/>
            <a:endParaRPr lang="es-SV" sz="900"/>
          </a:p>
        </p:txBody>
      </p:sp>
      <p:sp>
        <p:nvSpPr>
          <p:cNvPr id="6" name="Documento 7"/>
          <p:cNvSpPr>
            <a:spLocks noChangeAspect="1"/>
          </p:cNvSpPr>
          <p:nvPr/>
        </p:nvSpPr>
        <p:spPr bwMode="auto">
          <a:xfrm rot="10800000">
            <a:off x="311259" y="4589978"/>
            <a:ext cx="11555663" cy="143844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35690"/>
              <a:gd name="connsiteX1-1981" fmla="*/ 21600 w 21600"/>
              <a:gd name="connsiteY1-1982" fmla="*/ 0 h 35690"/>
              <a:gd name="connsiteX2-1983" fmla="*/ 19449 w 21600"/>
              <a:gd name="connsiteY2-1984" fmla="*/ 12977 h 35690"/>
              <a:gd name="connsiteX3-1985" fmla="*/ 17978 w 21600"/>
              <a:gd name="connsiteY3-1986" fmla="*/ 10324 h 35690"/>
              <a:gd name="connsiteX4-1987" fmla="*/ 15952 w 21600"/>
              <a:gd name="connsiteY4-1988" fmla="*/ 23679 h 35690"/>
              <a:gd name="connsiteX5-1989" fmla="*/ 13726 w 21600"/>
              <a:gd name="connsiteY5-1990" fmla="*/ 9407 h 35690"/>
              <a:gd name="connsiteX6-1991" fmla="*/ 11344 w 21600"/>
              <a:gd name="connsiteY6-1992" fmla="*/ 22182 h 35690"/>
              <a:gd name="connsiteX7-1993" fmla="*/ 9078 w 21600"/>
              <a:gd name="connsiteY7-1994" fmla="*/ 9184 h 35690"/>
              <a:gd name="connsiteX8-1995" fmla="*/ 6337 w 21600"/>
              <a:gd name="connsiteY8-1996" fmla="*/ 35690 h 35690"/>
              <a:gd name="connsiteX9-1997" fmla="*/ 3687 w 21600"/>
              <a:gd name="connsiteY9-1998" fmla="*/ 10140 h 35690"/>
              <a:gd name="connsiteX10-1999" fmla="*/ 1752 w 21600"/>
              <a:gd name="connsiteY10-2000" fmla="*/ 20110 h 35690"/>
              <a:gd name="connsiteX11-2001" fmla="*/ 0 w 21600"/>
              <a:gd name="connsiteY11-2002" fmla="*/ 0 h 35690"/>
              <a:gd name="connsiteX0-2003" fmla="*/ 0 w 21600"/>
              <a:gd name="connsiteY0-2004" fmla="*/ 0 h 35690"/>
              <a:gd name="connsiteX1-2005" fmla="*/ 21600 w 21600"/>
              <a:gd name="connsiteY1-2006" fmla="*/ 0 h 35690"/>
              <a:gd name="connsiteX2-2007" fmla="*/ 19449 w 21600"/>
              <a:gd name="connsiteY2-2008" fmla="*/ 12977 h 35690"/>
              <a:gd name="connsiteX3-2009" fmla="*/ 17978 w 21600"/>
              <a:gd name="connsiteY3-2010" fmla="*/ 10324 h 35690"/>
              <a:gd name="connsiteX4-2011" fmla="*/ 15952 w 21600"/>
              <a:gd name="connsiteY4-2012" fmla="*/ 23679 h 35690"/>
              <a:gd name="connsiteX5-2013" fmla="*/ 13726 w 21600"/>
              <a:gd name="connsiteY5-2014" fmla="*/ 9407 h 35690"/>
              <a:gd name="connsiteX6-2015" fmla="*/ 11344 w 21600"/>
              <a:gd name="connsiteY6-2016" fmla="*/ 22182 h 35690"/>
              <a:gd name="connsiteX7-2017" fmla="*/ 9078 w 21600"/>
              <a:gd name="connsiteY7-2018" fmla="*/ 9184 h 35690"/>
              <a:gd name="connsiteX8-2019" fmla="*/ 6337 w 21600"/>
              <a:gd name="connsiteY8-2020" fmla="*/ 35690 h 35690"/>
              <a:gd name="connsiteX9-2021" fmla="*/ 3687 w 21600"/>
              <a:gd name="connsiteY9-2022" fmla="*/ 10140 h 35690"/>
              <a:gd name="connsiteX10-2023" fmla="*/ 1752 w 21600"/>
              <a:gd name="connsiteY10-2024" fmla="*/ 20110 h 35690"/>
              <a:gd name="connsiteX11-2025" fmla="*/ 0 w 21600"/>
              <a:gd name="connsiteY11-2026" fmla="*/ 0 h 35690"/>
              <a:gd name="connsiteX0-2027" fmla="*/ 0 w 21600"/>
              <a:gd name="connsiteY0-2028" fmla="*/ 0 h 35690"/>
              <a:gd name="connsiteX1-2029" fmla="*/ 21600 w 21600"/>
              <a:gd name="connsiteY1-2030" fmla="*/ 0 h 35690"/>
              <a:gd name="connsiteX2-2031" fmla="*/ 19449 w 21600"/>
              <a:gd name="connsiteY2-2032" fmla="*/ 12977 h 35690"/>
              <a:gd name="connsiteX3-2033" fmla="*/ 17978 w 21600"/>
              <a:gd name="connsiteY3-2034" fmla="*/ 10324 h 35690"/>
              <a:gd name="connsiteX4-2035" fmla="*/ 15952 w 21600"/>
              <a:gd name="connsiteY4-2036" fmla="*/ 23679 h 35690"/>
              <a:gd name="connsiteX5-2037" fmla="*/ 13726 w 21600"/>
              <a:gd name="connsiteY5-2038" fmla="*/ 9407 h 35690"/>
              <a:gd name="connsiteX6-2039" fmla="*/ 11344 w 21600"/>
              <a:gd name="connsiteY6-2040" fmla="*/ 22182 h 35690"/>
              <a:gd name="connsiteX7-2041" fmla="*/ 9078 w 21600"/>
              <a:gd name="connsiteY7-2042" fmla="*/ 9184 h 35690"/>
              <a:gd name="connsiteX8-2043" fmla="*/ 6337 w 21600"/>
              <a:gd name="connsiteY8-2044" fmla="*/ 35690 h 35690"/>
              <a:gd name="connsiteX9-2045" fmla="*/ 3687 w 21600"/>
              <a:gd name="connsiteY9-2046" fmla="*/ 10140 h 35690"/>
              <a:gd name="connsiteX10-2047" fmla="*/ 1752 w 21600"/>
              <a:gd name="connsiteY10-2048" fmla="*/ 20110 h 35690"/>
              <a:gd name="connsiteX11-2049" fmla="*/ 0 w 21600"/>
              <a:gd name="connsiteY11-2050" fmla="*/ 0 h 35690"/>
              <a:gd name="connsiteX0-2051" fmla="*/ 0 w 21600"/>
              <a:gd name="connsiteY0-2052" fmla="*/ 0 h 35690"/>
              <a:gd name="connsiteX1-2053" fmla="*/ 21600 w 21600"/>
              <a:gd name="connsiteY1-2054" fmla="*/ 0 h 35690"/>
              <a:gd name="connsiteX2-2055" fmla="*/ 19449 w 21600"/>
              <a:gd name="connsiteY2-2056" fmla="*/ 12977 h 35690"/>
              <a:gd name="connsiteX3-2057" fmla="*/ 17978 w 21600"/>
              <a:gd name="connsiteY3-2058" fmla="*/ 10324 h 35690"/>
              <a:gd name="connsiteX4-2059" fmla="*/ 15952 w 21600"/>
              <a:gd name="connsiteY4-2060" fmla="*/ 23679 h 35690"/>
              <a:gd name="connsiteX5-2061" fmla="*/ 13726 w 21600"/>
              <a:gd name="connsiteY5-2062" fmla="*/ 9407 h 35690"/>
              <a:gd name="connsiteX6-2063" fmla="*/ 11344 w 21600"/>
              <a:gd name="connsiteY6-2064" fmla="*/ 22182 h 35690"/>
              <a:gd name="connsiteX7-2065" fmla="*/ 9078 w 21600"/>
              <a:gd name="connsiteY7-2066" fmla="*/ 9184 h 35690"/>
              <a:gd name="connsiteX8-2067" fmla="*/ 6337 w 21600"/>
              <a:gd name="connsiteY8-2068" fmla="*/ 35690 h 35690"/>
              <a:gd name="connsiteX9-2069" fmla="*/ 3687 w 21600"/>
              <a:gd name="connsiteY9-2070" fmla="*/ 10140 h 35690"/>
              <a:gd name="connsiteX10-2071" fmla="*/ 1752 w 21600"/>
              <a:gd name="connsiteY10-2072" fmla="*/ 20110 h 35690"/>
              <a:gd name="connsiteX11-2073" fmla="*/ 0 w 21600"/>
              <a:gd name="connsiteY11-2074" fmla="*/ 0 h 35690"/>
              <a:gd name="connsiteX0-2075" fmla="*/ 0 w 21600"/>
              <a:gd name="connsiteY0-2076" fmla="*/ 0 h 35690"/>
              <a:gd name="connsiteX1-2077" fmla="*/ 21600 w 21600"/>
              <a:gd name="connsiteY1-2078" fmla="*/ 0 h 35690"/>
              <a:gd name="connsiteX2-2079" fmla="*/ 19449 w 21600"/>
              <a:gd name="connsiteY2-2080" fmla="*/ 12977 h 35690"/>
              <a:gd name="connsiteX3-2081" fmla="*/ 17978 w 21600"/>
              <a:gd name="connsiteY3-2082" fmla="*/ 10324 h 35690"/>
              <a:gd name="connsiteX4-2083" fmla="*/ 15952 w 21600"/>
              <a:gd name="connsiteY4-2084" fmla="*/ 23679 h 35690"/>
              <a:gd name="connsiteX5-2085" fmla="*/ 13726 w 21600"/>
              <a:gd name="connsiteY5-2086" fmla="*/ 9407 h 35690"/>
              <a:gd name="connsiteX6-2087" fmla="*/ 11344 w 21600"/>
              <a:gd name="connsiteY6-2088" fmla="*/ 22182 h 35690"/>
              <a:gd name="connsiteX7-2089" fmla="*/ 9078 w 21600"/>
              <a:gd name="connsiteY7-2090" fmla="*/ 9184 h 35690"/>
              <a:gd name="connsiteX8-2091" fmla="*/ 6337 w 21600"/>
              <a:gd name="connsiteY8-2092" fmla="*/ 35690 h 35690"/>
              <a:gd name="connsiteX9-2093" fmla="*/ 3687 w 21600"/>
              <a:gd name="connsiteY9-2094" fmla="*/ 10140 h 35690"/>
              <a:gd name="connsiteX10-2095" fmla="*/ 1752 w 21600"/>
              <a:gd name="connsiteY10-2096" fmla="*/ 20110 h 35690"/>
              <a:gd name="connsiteX11-2097" fmla="*/ 0 w 21600"/>
              <a:gd name="connsiteY11-2098" fmla="*/ 0 h 35690"/>
              <a:gd name="connsiteX0-2099" fmla="*/ 0 w 21600"/>
              <a:gd name="connsiteY0-2100" fmla="*/ 0 h 35690"/>
              <a:gd name="connsiteX1-2101" fmla="*/ 21600 w 21600"/>
              <a:gd name="connsiteY1-2102" fmla="*/ 0 h 35690"/>
              <a:gd name="connsiteX2-2103" fmla="*/ 19449 w 21600"/>
              <a:gd name="connsiteY2-2104" fmla="*/ 12977 h 35690"/>
              <a:gd name="connsiteX3-2105" fmla="*/ 17816 w 21600"/>
              <a:gd name="connsiteY3-2106" fmla="*/ 5358 h 35690"/>
              <a:gd name="connsiteX4-2107" fmla="*/ 15952 w 21600"/>
              <a:gd name="connsiteY4-2108" fmla="*/ 23679 h 35690"/>
              <a:gd name="connsiteX5-2109" fmla="*/ 13726 w 21600"/>
              <a:gd name="connsiteY5-2110" fmla="*/ 9407 h 35690"/>
              <a:gd name="connsiteX6-2111" fmla="*/ 11344 w 21600"/>
              <a:gd name="connsiteY6-2112" fmla="*/ 22182 h 35690"/>
              <a:gd name="connsiteX7-2113" fmla="*/ 9078 w 21600"/>
              <a:gd name="connsiteY7-2114" fmla="*/ 9184 h 35690"/>
              <a:gd name="connsiteX8-2115" fmla="*/ 6337 w 21600"/>
              <a:gd name="connsiteY8-2116" fmla="*/ 35690 h 35690"/>
              <a:gd name="connsiteX9-2117" fmla="*/ 3687 w 21600"/>
              <a:gd name="connsiteY9-2118" fmla="*/ 10140 h 35690"/>
              <a:gd name="connsiteX10-2119" fmla="*/ 1752 w 21600"/>
              <a:gd name="connsiteY10-2120" fmla="*/ 20110 h 35690"/>
              <a:gd name="connsiteX11-2121" fmla="*/ 0 w 21600"/>
              <a:gd name="connsiteY11-2122" fmla="*/ 0 h 35690"/>
              <a:gd name="connsiteX0-2123" fmla="*/ 0 w 21600"/>
              <a:gd name="connsiteY0-2124" fmla="*/ 0 h 35690"/>
              <a:gd name="connsiteX1-2125" fmla="*/ 21600 w 21600"/>
              <a:gd name="connsiteY1-2126" fmla="*/ 0 h 35690"/>
              <a:gd name="connsiteX2-2127" fmla="*/ 19449 w 21600"/>
              <a:gd name="connsiteY2-2128" fmla="*/ 12977 h 35690"/>
              <a:gd name="connsiteX3-2129" fmla="*/ 17816 w 21600"/>
              <a:gd name="connsiteY3-2130" fmla="*/ 5358 h 35690"/>
              <a:gd name="connsiteX4-2131" fmla="*/ 17752 w 21600"/>
              <a:gd name="connsiteY4-2132" fmla="*/ 20675 h 35690"/>
              <a:gd name="connsiteX5-2133" fmla="*/ 13726 w 21600"/>
              <a:gd name="connsiteY5-2134" fmla="*/ 9407 h 35690"/>
              <a:gd name="connsiteX6-2135" fmla="*/ 11344 w 21600"/>
              <a:gd name="connsiteY6-2136" fmla="*/ 22182 h 35690"/>
              <a:gd name="connsiteX7-2137" fmla="*/ 9078 w 21600"/>
              <a:gd name="connsiteY7-2138" fmla="*/ 9184 h 35690"/>
              <a:gd name="connsiteX8-2139" fmla="*/ 6337 w 21600"/>
              <a:gd name="connsiteY8-2140" fmla="*/ 35690 h 35690"/>
              <a:gd name="connsiteX9-2141" fmla="*/ 3687 w 21600"/>
              <a:gd name="connsiteY9-2142" fmla="*/ 10140 h 35690"/>
              <a:gd name="connsiteX10-2143" fmla="*/ 1752 w 21600"/>
              <a:gd name="connsiteY10-2144" fmla="*/ 20110 h 35690"/>
              <a:gd name="connsiteX11-2145" fmla="*/ 0 w 21600"/>
              <a:gd name="connsiteY11-2146" fmla="*/ 0 h 35690"/>
              <a:gd name="connsiteX0-2147" fmla="*/ 0 w 21600"/>
              <a:gd name="connsiteY0-2148" fmla="*/ 0 h 35690"/>
              <a:gd name="connsiteX1-2149" fmla="*/ 21600 w 21600"/>
              <a:gd name="connsiteY1-2150" fmla="*/ 0 h 35690"/>
              <a:gd name="connsiteX2-2151" fmla="*/ 20012 w 21600"/>
              <a:gd name="connsiteY2-2152" fmla="*/ 11976 h 35690"/>
              <a:gd name="connsiteX3-2153" fmla="*/ 17816 w 21600"/>
              <a:gd name="connsiteY3-2154" fmla="*/ 5358 h 35690"/>
              <a:gd name="connsiteX4-2155" fmla="*/ 17752 w 21600"/>
              <a:gd name="connsiteY4-2156" fmla="*/ 20675 h 35690"/>
              <a:gd name="connsiteX5-2157" fmla="*/ 13726 w 21600"/>
              <a:gd name="connsiteY5-2158" fmla="*/ 9407 h 35690"/>
              <a:gd name="connsiteX6-2159" fmla="*/ 11344 w 21600"/>
              <a:gd name="connsiteY6-2160" fmla="*/ 22182 h 35690"/>
              <a:gd name="connsiteX7-2161" fmla="*/ 9078 w 21600"/>
              <a:gd name="connsiteY7-2162" fmla="*/ 9184 h 35690"/>
              <a:gd name="connsiteX8-2163" fmla="*/ 6337 w 21600"/>
              <a:gd name="connsiteY8-2164" fmla="*/ 35690 h 35690"/>
              <a:gd name="connsiteX9-2165" fmla="*/ 3687 w 21600"/>
              <a:gd name="connsiteY9-2166" fmla="*/ 10140 h 35690"/>
              <a:gd name="connsiteX10-2167" fmla="*/ 1752 w 21600"/>
              <a:gd name="connsiteY10-2168" fmla="*/ 20110 h 35690"/>
              <a:gd name="connsiteX11-2169" fmla="*/ 0 w 21600"/>
              <a:gd name="connsiteY11-2170" fmla="*/ 0 h 35690"/>
              <a:gd name="connsiteX0-2171" fmla="*/ 0 w 21600"/>
              <a:gd name="connsiteY0-2172" fmla="*/ 0 h 35690"/>
              <a:gd name="connsiteX1-2173" fmla="*/ 21600 w 21600"/>
              <a:gd name="connsiteY1-2174" fmla="*/ 0 h 35690"/>
              <a:gd name="connsiteX2-2175" fmla="*/ 20012 w 21600"/>
              <a:gd name="connsiteY2-2176" fmla="*/ 11976 h 35690"/>
              <a:gd name="connsiteX3-2177" fmla="*/ 17816 w 21600"/>
              <a:gd name="connsiteY3-2178" fmla="*/ 5358 h 35690"/>
              <a:gd name="connsiteX4-2179" fmla="*/ 17752 w 21600"/>
              <a:gd name="connsiteY4-2180" fmla="*/ 20675 h 35690"/>
              <a:gd name="connsiteX5-2181" fmla="*/ 13726 w 21600"/>
              <a:gd name="connsiteY5-2182" fmla="*/ 9407 h 35690"/>
              <a:gd name="connsiteX6-2183" fmla="*/ 11344 w 21600"/>
              <a:gd name="connsiteY6-2184" fmla="*/ 22182 h 35690"/>
              <a:gd name="connsiteX7-2185" fmla="*/ 9078 w 21600"/>
              <a:gd name="connsiteY7-2186" fmla="*/ 9184 h 35690"/>
              <a:gd name="connsiteX8-2187" fmla="*/ 6337 w 21600"/>
              <a:gd name="connsiteY8-2188" fmla="*/ 35690 h 35690"/>
              <a:gd name="connsiteX9-2189" fmla="*/ 3687 w 21600"/>
              <a:gd name="connsiteY9-2190" fmla="*/ 10140 h 35690"/>
              <a:gd name="connsiteX10-2191" fmla="*/ 1752 w 21600"/>
              <a:gd name="connsiteY10-2192" fmla="*/ 20110 h 35690"/>
              <a:gd name="connsiteX11-2193" fmla="*/ 0 w 21600"/>
              <a:gd name="connsiteY11-2194" fmla="*/ 0 h 35690"/>
              <a:gd name="connsiteX0-2195" fmla="*/ 0 w 21600"/>
              <a:gd name="connsiteY0-2196" fmla="*/ 0 h 35690"/>
              <a:gd name="connsiteX1-2197" fmla="*/ 21600 w 21600"/>
              <a:gd name="connsiteY1-2198" fmla="*/ 0 h 35690"/>
              <a:gd name="connsiteX2-2199" fmla="*/ 20012 w 21600"/>
              <a:gd name="connsiteY2-2200" fmla="*/ 11976 h 35690"/>
              <a:gd name="connsiteX3-2201" fmla="*/ 17816 w 21600"/>
              <a:gd name="connsiteY3-2202" fmla="*/ 5358 h 35690"/>
              <a:gd name="connsiteX4-2203" fmla="*/ 17752 w 21600"/>
              <a:gd name="connsiteY4-2204" fmla="*/ 20675 h 35690"/>
              <a:gd name="connsiteX5-2205" fmla="*/ 13726 w 21600"/>
              <a:gd name="connsiteY5-2206" fmla="*/ 9407 h 35690"/>
              <a:gd name="connsiteX6-2207" fmla="*/ 11344 w 21600"/>
              <a:gd name="connsiteY6-2208" fmla="*/ 22182 h 35690"/>
              <a:gd name="connsiteX7-2209" fmla="*/ 9078 w 21600"/>
              <a:gd name="connsiteY7-2210" fmla="*/ 9184 h 35690"/>
              <a:gd name="connsiteX8-2211" fmla="*/ 6337 w 21600"/>
              <a:gd name="connsiteY8-2212" fmla="*/ 35690 h 35690"/>
              <a:gd name="connsiteX9-2213" fmla="*/ 3687 w 21600"/>
              <a:gd name="connsiteY9-2214" fmla="*/ 10140 h 35690"/>
              <a:gd name="connsiteX10-2215" fmla="*/ 1752 w 21600"/>
              <a:gd name="connsiteY10-2216" fmla="*/ 20110 h 35690"/>
              <a:gd name="connsiteX11-2217" fmla="*/ 0 w 21600"/>
              <a:gd name="connsiteY11-2218" fmla="*/ 0 h 35690"/>
              <a:gd name="connsiteX0-2219" fmla="*/ 0 w 21600"/>
              <a:gd name="connsiteY0-2220" fmla="*/ 0 h 35690"/>
              <a:gd name="connsiteX1-2221" fmla="*/ 21600 w 21600"/>
              <a:gd name="connsiteY1-2222" fmla="*/ 0 h 35690"/>
              <a:gd name="connsiteX2-2223" fmla="*/ 20012 w 21600"/>
              <a:gd name="connsiteY2-2224" fmla="*/ 11976 h 35690"/>
              <a:gd name="connsiteX3-2225" fmla="*/ 18806 w 21600"/>
              <a:gd name="connsiteY3-2226" fmla="*/ 4657 h 35690"/>
              <a:gd name="connsiteX4-2227" fmla="*/ 17752 w 21600"/>
              <a:gd name="connsiteY4-2228" fmla="*/ 20675 h 35690"/>
              <a:gd name="connsiteX5-2229" fmla="*/ 13726 w 21600"/>
              <a:gd name="connsiteY5-2230" fmla="*/ 9407 h 35690"/>
              <a:gd name="connsiteX6-2231" fmla="*/ 11344 w 21600"/>
              <a:gd name="connsiteY6-2232" fmla="*/ 22182 h 35690"/>
              <a:gd name="connsiteX7-2233" fmla="*/ 9078 w 21600"/>
              <a:gd name="connsiteY7-2234" fmla="*/ 9184 h 35690"/>
              <a:gd name="connsiteX8-2235" fmla="*/ 6337 w 21600"/>
              <a:gd name="connsiteY8-2236" fmla="*/ 35690 h 35690"/>
              <a:gd name="connsiteX9-2237" fmla="*/ 3687 w 21600"/>
              <a:gd name="connsiteY9-2238" fmla="*/ 10140 h 35690"/>
              <a:gd name="connsiteX10-2239" fmla="*/ 1752 w 21600"/>
              <a:gd name="connsiteY10-2240" fmla="*/ 20110 h 35690"/>
              <a:gd name="connsiteX11-2241" fmla="*/ 0 w 21600"/>
              <a:gd name="connsiteY11-2242" fmla="*/ 0 h 35690"/>
              <a:gd name="connsiteX0-2243" fmla="*/ 0 w 21600"/>
              <a:gd name="connsiteY0-2244" fmla="*/ 0 h 35690"/>
              <a:gd name="connsiteX1-2245" fmla="*/ 21600 w 21600"/>
              <a:gd name="connsiteY1-2246" fmla="*/ 0 h 35690"/>
              <a:gd name="connsiteX2-2247" fmla="*/ 20012 w 21600"/>
              <a:gd name="connsiteY2-2248" fmla="*/ 11976 h 35690"/>
              <a:gd name="connsiteX3-2249" fmla="*/ 18806 w 21600"/>
              <a:gd name="connsiteY3-2250" fmla="*/ 4657 h 35690"/>
              <a:gd name="connsiteX4-2251" fmla="*/ 17752 w 21600"/>
              <a:gd name="connsiteY4-2252" fmla="*/ 20675 h 35690"/>
              <a:gd name="connsiteX5-2253" fmla="*/ 13726 w 21600"/>
              <a:gd name="connsiteY5-2254" fmla="*/ 9407 h 35690"/>
              <a:gd name="connsiteX6-2255" fmla="*/ 11344 w 21600"/>
              <a:gd name="connsiteY6-2256" fmla="*/ 22182 h 35690"/>
              <a:gd name="connsiteX7-2257" fmla="*/ 9078 w 21600"/>
              <a:gd name="connsiteY7-2258" fmla="*/ 9184 h 35690"/>
              <a:gd name="connsiteX8-2259" fmla="*/ 6337 w 21600"/>
              <a:gd name="connsiteY8-2260" fmla="*/ 35690 h 35690"/>
              <a:gd name="connsiteX9-2261" fmla="*/ 3687 w 21600"/>
              <a:gd name="connsiteY9-2262" fmla="*/ 10140 h 35690"/>
              <a:gd name="connsiteX10-2263" fmla="*/ 1752 w 21600"/>
              <a:gd name="connsiteY10-2264" fmla="*/ 20110 h 35690"/>
              <a:gd name="connsiteX11-2265" fmla="*/ 0 w 21600"/>
              <a:gd name="connsiteY11-2266" fmla="*/ 0 h 35690"/>
              <a:gd name="connsiteX0-2267" fmla="*/ 0 w 21600"/>
              <a:gd name="connsiteY0-2268" fmla="*/ 0 h 35690"/>
              <a:gd name="connsiteX1-2269" fmla="*/ 21600 w 21600"/>
              <a:gd name="connsiteY1-2270" fmla="*/ 0 h 35690"/>
              <a:gd name="connsiteX2-2271" fmla="*/ 20012 w 21600"/>
              <a:gd name="connsiteY2-2272" fmla="*/ 11976 h 35690"/>
              <a:gd name="connsiteX3-2273" fmla="*/ 18941 w 21600"/>
              <a:gd name="connsiteY3-2274" fmla="*/ 4757 h 35690"/>
              <a:gd name="connsiteX4-2275" fmla="*/ 17752 w 21600"/>
              <a:gd name="connsiteY4-2276" fmla="*/ 20675 h 35690"/>
              <a:gd name="connsiteX5-2277" fmla="*/ 13726 w 21600"/>
              <a:gd name="connsiteY5-2278" fmla="*/ 9407 h 35690"/>
              <a:gd name="connsiteX6-2279" fmla="*/ 11344 w 21600"/>
              <a:gd name="connsiteY6-2280" fmla="*/ 22182 h 35690"/>
              <a:gd name="connsiteX7-2281" fmla="*/ 9078 w 21600"/>
              <a:gd name="connsiteY7-2282" fmla="*/ 9184 h 35690"/>
              <a:gd name="connsiteX8-2283" fmla="*/ 6337 w 21600"/>
              <a:gd name="connsiteY8-2284" fmla="*/ 35690 h 35690"/>
              <a:gd name="connsiteX9-2285" fmla="*/ 3687 w 21600"/>
              <a:gd name="connsiteY9-2286" fmla="*/ 10140 h 35690"/>
              <a:gd name="connsiteX10-2287" fmla="*/ 1752 w 21600"/>
              <a:gd name="connsiteY10-2288" fmla="*/ 20110 h 35690"/>
              <a:gd name="connsiteX11-2289" fmla="*/ 0 w 21600"/>
              <a:gd name="connsiteY11-2290" fmla="*/ 0 h 35690"/>
              <a:gd name="connsiteX0-2291" fmla="*/ 0 w 21600"/>
              <a:gd name="connsiteY0-2292" fmla="*/ 0 h 35690"/>
              <a:gd name="connsiteX1-2293" fmla="*/ 21600 w 21600"/>
              <a:gd name="connsiteY1-2294" fmla="*/ 0 h 35690"/>
              <a:gd name="connsiteX2-2295" fmla="*/ 20012 w 21600"/>
              <a:gd name="connsiteY2-2296" fmla="*/ 11976 h 35690"/>
              <a:gd name="connsiteX3-2297" fmla="*/ 18941 w 21600"/>
              <a:gd name="connsiteY3-2298" fmla="*/ 4757 h 35690"/>
              <a:gd name="connsiteX4-2299" fmla="*/ 17662 w 21600"/>
              <a:gd name="connsiteY4-2300" fmla="*/ 25881 h 35690"/>
              <a:gd name="connsiteX5-2301" fmla="*/ 13726 w 21600"/>
              <a:gd name="connsiteY5-2302" fmla="*/ 9407 h 35690"/>
              <a:gd name="connsiteX6-2303" fmla="*/ 11344 w 21600"/>
              <a:gd name="connsiteY6-2304" fmla="*/ 22182 h 35690"/>
              <a:gd name="connsiteX7-2305" fmla="*/ 9078 w 21600"/>
              <a:gd name="connsiteY7-2306" fmla="*/ 9184 h 35690"/>
              <a:gd name="connsiteX8-2307" fmla="*/ 6337 w 21600"/>
              <a:gd name="connsiteY8-2308" fmla="*/ 35690 h 35690"/>
              <a:gd name="connsiteX9-2309" fmla="*/ 3687 w 21600"/>
              <a:gd name="connsiteY9-2310" fmla="*/ 10140 h 35690"/>
              <a:gd name="connsiteX10-2311" fmla="*/ 1752 w 21600"/>
              <a:gd name="connsiteY10-2312" fmla="*/ 20110 h 35690"/>
              <a:gd name="connsiteX11-2313" fmla="*/ 0 w 21600"/>
              <a:gd name="connsiteY11-2314" fmla="*/ 0 h 35690"/>
              <a:gd name="connsiteX0-2315" fmla="*/ 0 w 21600"/>
              <a:gd name="connsiteY0-2316" fmla="*/ 0 h 35690"/>
              <a:gd name="connsiteX1-2317" fmla="*/ 21600 w 21600"/>
              <a:gd name="connsiteY1-2318" fmla="*/ 0 h 35690"/>
              <a:gd name="connsiteX2-2319" fmla="*/ 20012 w 21600"/>
              <a:gd name="connsiteY2-2320" fmla="*/ 11976 h 35690"/>
              <a:gd name="connsiteX3-2321" fmla="*/ 18941 w 21600"/>
              <a:gd name="connsiteY3-2322" fmla="*/ 4757 h 35690"/>
              <a:gd name="connsiteX4-2323" fmla="*/ 17662 w 21600"/>
              <a:gd name="connsiteY4-2324" fmla="*/ 25881 h 35690"/>
              <a:gd name="connsiteX5-2325" fmla="*/ 13726 w 21600"/>
              <a:gd name="connsiteY5-2326" fmla="*/ 9407 h 35690"/>
              <a:gd name="connsiteX6-2327" fmla="*/ 11344 w 21600"/>
              <a:gd name="connsiteY6-2328" fmla="*/ 22182 h 35690"/>
              <a:gd name="connsiteX7-2329" fmla="*/ 9078 w 21600"/>
              <a:gd name="connsiteY7-2330" fmla="*/ 9184 h 35690"/>
              <a:gd name="connsiteX8-2331" fmla="*/ 6337 w 21600"/>
              <a:gd name="connsiteY8-2332" fmla="*/ 35690 h 35690"/>
              <a:gd name="connsiteX9-2333" fmla="*/ 3687 w 21600"/>
              <a:gd name="connsiteY9-2334" fmla="*/ 10140 h 35690"/>
              <a:gd name="connsiteX10-2335" fmla="*/ 1752 w 21600"/>
              <a:gd name="connsiteY10-2336" fmla="*/ 20110 h 35690"/>
              <a:gd name="connsiteX11-2337" fmla="*/ 0 w 21600"/>
              <a:gd name="connsiteY11-2338" fmla="*/ 0 h 35690"/>
              <a:gd name="connsiteX0-2339" fmla="*/ 0 w 21600"/>
              <a:gd name="connsiteY0-2340" fmla="*/ 0 h 35690"/>
              <a:gd name="connsiteX1-2341" fmla="*/ 21600 w 21600"/>
              <a:gd name="connsiteY1-2342" fmla="*/ 0 h 35690"/>
              <a:gd name="connsiteX2-2343" fmla="*/ 20012 w 21600"/>
              <a:gd name="connsiteY2-2344" fmla="*/ 11976 h 35690"/>
              <a:gd name="connsiteX3-2345" fmla="*/ 18941 w 21600"/>
              <a:gd name="connsiteY3-2346" fmla="*/ 4757 h 35690"/>
              <a:gd name="connsiteX4-2347" fmla="*/ 17662 w 21600"/>
              <a:gd name="connsiteY4-2348" fmla="*/ 25881 h 35690"/>
              <a:gd name="connsiteX5-2349" fmla="*/ 15661 w 21600"/>
              <a:gd name="connsiteY5-2350" fmla="*/ 5502 h 35690"/>
              <a:gd name="connsiteX6-2351" fmla="*/ 11344 w 21600"/>
              <a:gd name="connsiteY6-2352" fmla="*/ 22182 h 35690"/>
              <a:gd name="connsiteX7-2353" fmla="*/ 9078 w 21600"/>
              <a:gd name="connsiteY7-2354" fmla="*/ 9184 h 35690"/>
              <a:gd name="connsiteX8-2355" fmla="*/ 6337 w 21600"/>
              <a:gd name="connsiteY8-2356" fmla="*/ 35690 h 35690"/>
              <a:gd name="connsiteX9-2357" fmla="*/ 3687 w 21600"/>
              <a:gd name="connsiteY9-2358" fmla="*/ 10140 h 35690"/>
              <a:gd name="connsiteX10-2359" fmla="*/ 1752 w 21600"/>
              <a:gd name="connsiteY10-2360" fmla="*/ 20110 h 35690"/>
              <a:gd name="connsiteX11-2361" fmla="*/ 0 w 21600"/>
              <a:gd name="connsiteY11-2362" fmla="*/ 0 h 35690"/>
              <a:gd name="connsiteX0-2363" fmla="*/ 0 w 21600"/>
              <a:gd name="connsiteY0-2364" fmla="*/ 0 h 35690"/>
              <a:gd name="connsiteX1-2365" fmla="*/ 21600 w 21600"/>
              <a:gd name="connsiteY1-2366" fmla="*/ 0 h 35690"/>
              <a:gd name="connsiteX2-2367" fmla="*/ 20012 w 21600"/>
              <a:gd name="connsiteY2-2368" fmla="*/ 11976 h 35690"/>
              <a:gd name="connsiteX3-2369" fmla="*/ 18941 w 21600"/>
              <a:gd name="connsiteY3-2370" fmla="*/ 4757 h 35690"/>
              <a:gd name="connsiteX4-2371" fmla="*/ 17662 w 21600"/>
              <a:gd name="connsiteY4-2372" fmla="*/ 25881 h 35690"/>
              <a:gd name="connsiteX5-2373" fmla="*/ 15661 w 21600"/>
              <a:gd name="connsiteY5-2374" fmla="*/ 5502 h 35690"/>
              <a:gd name="connsiteX6-2375" fmla="*/ 13459 w 21600"/>
              <a:gd name="connsiteY6-2376" fmla="*/ 26087 h 35690"/>
              <a:gd name="connsiteX7-2377" fmla="*/ 9078 w 21600"/>
              <a:gd name="connsiteY7-2378" fmla="*/ 9184 h 35690"/>
              <a:gd name="connsiteX8-2379" fmla="*/ 6337 w 21600"/>
              <a:gd name="connsiteY8-2380" fmla="*/ 35690 h 35690"/>
              <a:gd name="connsiteX9-2381" fmla="*/ 3687 w 21600"/>
              <a:gd name="connsiteY9-2382" fmla="*/ 10140 h 35690"/>
              <a:gd name="connsiteX10-2383" fmla="*/ 1752 w 21600"/>
              <a:gd name="connsiteY10-2384" fmla="*/ 20110 h 35690"/>
              <a:gd name="connsiteX11-2385" fmla="*/ 0 w 21600"/>
              <a:gd name="connsiteY11-2386" fmla="*/ 0 h 35690"/>
              <a:gd name="connsiteX0-2387" fmla="*/ 0 w 21600"/>
              <a:gd name="connsiteY0-2388" fmla="*/ 0 h 36800"/>
              <a:gd name="connsiteX1-2389" fmla="*/ 21600 w 21600"/>
              <a:gd name="connsiteY1-2390" fmla="*/ 0 h 36800"/>
              <a:gd name="connsiteX2-2391" fmla="*/ 20012 w 21600"/>
              <a:gd name="connsiteY2-2392" fmla="*/ 11976 h 36800"/>
              <a:gd name="connsiteX3-2393" fmla="*/ 18941 w 21600"/>
              <a:gd name="connsiteY3-2394" fmla="*/ 4757 h 36800"/>
              <a:gd name="connsiteX4-2395" fmla="*/ 17662 w 21600"/>
              <a:gd name="connsiteY4-2396" fmla="*/ 25881 h 36800"/>
              <a:gd name="connsiteX5-2397" fmla="*/ 15661 w 21600"/>
              <a:gd name="connsiteY5-2398" fmla="*/ 5502 h 36800"/>
              <a:gd name="connsiteX6-2399" fmla="*/ 13459 w 21600"/>
              <a:gd name="connsiteY6-2400" fmla="*/ 36800 h 36800"/>
              <a:gd name="connsiteX7-2401" fmla="*/ 9078 w 21600"/>
              <a:gd name="connsiteY7-2402" fmla="*/ 9184 h 36800"/>
              <a:gd name="connsiteX8-2403" fmla="*/ 6337 w 21600"/>
              <a:gd name="connsiteY8-2404" fmla="*/ 35690 h 36800"/>
              <a:gd name="connsiteX9-2405" fmla="*/ 3687 w 21600"/>
              <a:gd name="connsiteY9-2406" fmla="*/ 10140 h 36800"/>
              <a:gd name="connsiteX10-2407" fmla="*/ 1752 w 21600"/>
              <a:gd name="connsiteY10-2408" fmla="*/ 20110 h 36800"/>
              <a:gd name="connsiteX11-2409" fmla="*/ 0 w 21600"/>
              <a:gd name="connsiteY11-2410" fmla="*/ 0 h 36800"/>
              <a:gd name="connsiteX0-2411" fmla="*/ 0 w 21600"/>
              <a:gd name="connsiteY0-2412" fmla="*/ 0 h 36800"/>
              <a:gd name="connsiteX1-2413" fmla="*/ 21600 w 21600"/>
              <a:gd name="connsiteY1-2414" fmla="*/ 0 h 36800"/>
              <a:gd name="connsiteX2-2415" fmla="*/ 20012 w 21600"/>
              <a:gd name="connsiteY2-2416" fmla="*/ 11976 h 36800"/>
              <a:gd name="connsiteX3-2417" fmla="*/ 18941 w 21600"/>
              <a:gd name="connsiteY3-2418" fmla="*/ 4757 h 36800"/>
              <a:gd name="connsiteX4-2419" fmla="*/ 17662 w 21600"/>
              <a:gd name="connsiteY4-2420" fmla="*/ 25881 h 36800"/>
              <a:gd name="connsiteX5-2421" fmla="*/ 15323 w 21600"/>
              <a:gd name="connsiteY5-2422" fmla="*/ 5702 h 36800"/>
              <a:gd name="connsiteX6-2423" fmla="*/ 13459 w 21600"/>
              <a:gd name="connsiteY6-2424" fmla="*/ 36800 h 36800"/>
              <a:gd name="connsiteX7-2425" fmla="*/ 9078 w 21600"/>
              <a:gd name="connsiteY7-2426" fmla="*/ 9184 h 36800"/>
              <a:gd name="connsiteX8-2427" fmla="*/ 6337 w 21600"/>
              <a:gd name="connsiteY8-2428" fmla="*/ 35690 h 36800"/>
              <a:gd name="connsiteX9-2429" fmla="*/ 3687 w 21600"/>
              <a:gd name="connsiteY9-2430" fmla="*/ 10140 h 36800"/>
              <a:gd name="connsiteX10-2431" fmla="*/ 1752 w 21600"/>
              <a:gd name="connsiteY10-2432" fmla="*/ 20110 h 36800"/>
              <a:gd name="connsiteX11-2433" fmla="*/ 0 w 21600"/>
              <a:gd name="connsiteY11-2434" fmla="*/ 0 h 36800"/>
              <a:gd name="connsiteX0-2435" fmla="*/ 0 w 21600"/>
              <a:gd name="connsiteY0-2436" fmla="*/ 0 h 36800"/>
              <a:gd name="connsiteX1-2437" fmla="*/ 21600 w 21600"/>
              <a:gd name="connsiteY1-2438" fmla="*/ 0 h 36800"/>
              <a:gd name="connsiteX2-2439" fmla="*/ 20012 w 21600"/>
              <a:gd name="connsiteY2-2440" fmla="*/ 11976 h 36800"/>
              <a:gd name="connsiteX3-2441" fmla="*/ 18941 w 21600"/>
              <a:gd name="connsiteY3-2442" fmla="*/ 4757 h 36800"/>
              <a:gd name="connsiteX4-2443" fmla="*/ 17662 w 21600"/>
              <a:gd name="connsiteY4-2444" fmla="*/ 25881 h 36800"/>
              <a:gd name="connsiteX5-2445" fmla="*/ 15323 w 21600"/>
              <a:gd name="connsiteY5-2446" fmla="*/ 5702 h 36800"/>
              <a:gd name="connsiteX6-2447" fmla="*/ 13459 w 21600"/>
              <a:gd name="connsiteY6-2448" fmla="*/ 36800 h 36800"/>
              <a:gd name="connsiteX7-2449" fmla="*/ 9078 w 21600"/>
              <a:gd name="connsiteY7-2450" fmla="*/ 9184 h 36800"/>
              <a:gd name="connsiteX8-2451" fmla="*/ 6337 w 21600"/>
              <a:gd name="connsiteY8-2452" fmla="*/ 35690 h 36800"/>
              <a:gd name="connsiteX9-2453" fmla="*/ 3687 w 21600"/>
              <a:gd name="connsiteY9-2454" fmla="*/ 10140 h 36800"/>
              <a:gd name="connsiteX10-2455" fmla="*/ 1752 w 21600"/>
              <a:gd name="connsiteY10-2456" fmla="*/ 20110 h 36800"/>
              <a:gd name="connsiteX11-2457" fmla="*/ 0 w 21600"/>
              <a:gd name="connsiteY11-2458" fmla="*/ 0 h 36800"/>
              <a:gd name="connsiteX0-2459" fmla="*/ 0 w 21600"/>
              <a:gd name="connsiteY0-2460" fmla="*/ 0 h 36800"/>
              <a:gd name="connsiteX1-2461" fmla="*/ 21600 w 21600"/>
              <a:gd name="connsiteY1-2462" fmla="*/ 0 h 36800"/>
              <a:gd name="connsiteX2-2463" fmla="*/ 20012 w 21600"/>
              <a:gd name="connsiteY2-2464" fmla="*/ 11976 h 36800"/>
              <a:gd name="connsiteX3-2465" fmla="*/ 18941 w 21600"/>
              <a:gd name="connsiteY3-2466" fmla="*/ 4757 h 36800"/>
              <a:gd name="connsiteX4-2467" fmla="*/ 17662 w 21600"/>
              <a:gd name="connsiteY4-2468" fmla="*/ 25881 h 36800"/>
              <a:gd name="connsiteX5-2469" fmla="*/ 15728 w 21600"/>
              <a:gd name="connsiteY5-2470" fmla="*/ 6102 h 36800"/>
              <a:gd name="connsiteX6-2471" fmla="*/ 13459 w 21600"/>
              <a:gd name="connsiteY6-2472" fmla="*/ 36800 h 36800"/>
              <a:gd name="connsiteX7-2473" fmla="*/ 9078 w 21600"/>
              <a:gd name="connsiteY7-2474" fmla="*/ 9184 h 36800"/>
              <a:gd name="connsiteX8-2475" fmla="*/ 6337 w 21600"/>
              <a:gd name="connsiteY8-2476" fmla="*/ 35690 h 36800"/>
              <a:gd name="connsiteX9-2477" fmla="*/ 3687 w 21600"/>
              <a:gd name="connsiteY9-2478" fmla="*/ 10140 h 36800"/>
              <a:gd name="connsiteX10-2479" fmla="*/ 1752 w 21600"/>
              <a:gd name="connsiteY10-2480" fmla="*/ 20110 h 36800"/>
              <a:gd name="connsiteX11-2481" fmla="*/ 0 w 21600"/>
              <a:gd name="connsiteY11-2482" fmla="*/ 0 h 36800"/>
              <a:gd name="connsiteX0-2483" fmla="*/ 0 w 21600"/>
              <a:gd name="connsiteY0-2484" fmla="*/ 0 h 36800"/>
              <a:gd name="connsiteX1-2485" fmla="*/ 21600 w 21600"/>
              <a:gd name="connsiteY1-2486" fmla="*/ 0 h 36800"/>
              <a:gd name="connsiteX2-2487" fmla="*/ 20012 w 21600"/>
              <a:gd name="connsiteY2-2488" fmla="*/ 11976 h 36800"/>
              <a:gd name="connsiteX3-2489" fmla="*/ 18941 w 21600"/>
              <a:gd name="connsiteY3-2490" fmla="*/ 4757 h 36800"/>
              <a:gd name="connsiteX4-2491" fmla="*/ 17662 w 21600"/>
              <a:gd name="connsiteY4-2492" fmla="*/ 25881 h 36800"/>
              <a:gd name="connsiteX5-2493" fmla="*/ 15728 w 21600"/>
              <a:gd name="connsiteY5-2494" fmla="*/ 6102 h 36800"/>
              <a:gd name="connsiteX6-2495" fmla="*/ 13459 w 21600"/>
              <a:gd name="connsiteY6-2496" fmla="*/ 36800 h 36800"/>
              <a:gd name="connsiteX7-2497" fmla="*/ 9078 w 21600"/>
              <a:gd name="connsiteY7-2498" fmla="*/ 9184 h 36800"/>
              <a:gd name="connsiteX8-2499" fmla="*/ 6337 w 21600"/>
              <a:gd name="connsiteY8-2500" fmla="*/ 35690 h 36800"/>
              <a:gd name="connsiteX9-2501" fmla="*/ 3687 w 21600"/>
              <a:gd name="connsiteY9-2502" fmla="*/ 10140 h 36800"/>
              <a:gd name="connsiteX10-2503" fmla="*/ 1752 w 21600"/>
              <a:gd name="connsiteY10-2504" fmla="*/ 20110 h 36800"/>
              <a:gd name="connsiteX11-2505" fmla="*/ 0 w 21600"/>
              <a:gd name="connsiteY11-2506" fmla="*/ 0 h 36800"/>
              <a:gd name="connsiteX0-2507" fmla="*/ 0 w 21600"/>
              <a:gd name="connsiteY0-2508" fmla="*/ 0 h 36800"/>
              <a:gd name="connsiteX1-2509" fmla="*/ 21600 w 21600"/>
              <a:gd name="connsiteY1-2510" fmla="*/ 0 h 36800"/>
              <a:gd name="connsiteX2-2511" fmla="*/ 20012 w 21600"/>
              <a:gd name="connsiteY2-2512" fmla="*/ 11976 h 36800"/>
              <a:gd name="connsiteX3-2513" fmla="*/ 18941 w 21600"/>
              <a:gd name="connsiteY3-2514" fmla="*/ 4757 h 36800"/>
              <a:gd name="connsiteX4-2515" fmla="*/ 17662 w 21600"/>
              <a:gd name="connsiteY4-2516" fmla="*/ 25881 h 36800"/>
              <a:gd name="connsiteX5-2517" fmla="*/ 15728 w 21600"/>
              <a:gd name="connsiteY5-2518" fmla="*/ 6102 h 36800"/>
              <a:gd name="connsiteX6-2519" fmla="*/ 13459 w 21600"/>
              <a:gd name="connsiteY6-2520" fmla="*/ 36800 h 36800"/>
              <a:gd name="connsiteX7-2521" fmla="*/ 9078 w 21600"/>
              <a:gd name="connsiteY7-2522" fmla="*/ 9184 h 36800"/>
              <a:gd name="connsiteX8-2523" fmla="*/ 6337 w 21600"/>
              <a:gd name="connsiteY8-2524" fmla="*/ 35690 h 36800"/>
              <a:gd name="connsiteX9-2525" fmla="*/ 3687 w 21600"/>
              <a:gd name="connsiteY9-2526" fmla="*/ 10140 h 36800"/>
              <a:gd name="connsiteX10-2527" fmla="*/ 1752 w 21600"/>
              <a:gd name="connsiteY10-2528" fmla="*/ 20110 h 36800"/>
              <a:gd name="connsiteX11-2529" fmla="*/ 0 w 21600"/>
              <a:gd name="connsiteY11-2530" fmla="*/ 0 h 36800"/>
              <a:gd name="connsiteX0-2531" fmla="*/ 0 w 21600"/>
              <a:gd name="connsiteY0-2532" fmla="*/ 0 h 36800"/>
              <a:gd name="connsiteX1-2533" fmla="*/ 21600 w 21600"/>
              <a:gd name="connsiteY1-2534" fmla="*/ 0 h 36800"/>
              <a:gd name="connsiteX2-2535" fmla="*/ 20012 w 21600"/>
              <a:gd name="connsiteY2-2536" fmla="*/ 11976 h 36800"/>
              <a:gd name="connsiteX3-2537" fmla="*/ 18941 w 21600"/>
              <a:gd name="connsiteY3-2538" fmla="*/ 4757 h 36800"/>
              <a:gd name="connsiteX4-2539" fmla="*/ 17662 w 21600"/>
              <a:gd name="connsiteY4-2540" fmla="*/ 25881 h 36800"/>
              <a:gd name="connsiteX5-2541" fmla="*/ 15728 w 21600"/>
              <a:gd name="connsiteY5-2542" fmla="*/ 6102 h 36800"/>
              <a:gd name="connsiteX6-2543" fmla="*/ 13459 w 21600"/>
              <a:gd name="connsiteY6-2544" fmla="*/ 36800 h 36800"/>
              <a:gd name="connsiteX7-2545" fmla="*/ 9078 w 21600"/>
              <a:gd name="connsiteY7-2546" fmla="*/ 9184 h 36800"/>
              <a:gd name="connsiteX8-2547" fmla="*/ 6337 w 21600"/>
              <a:gd name="connsiteY8-2548" fmla="*/ 35690 h 36800"/>
              <a:gd name="connsiteX9-2549" fmla="*/ 3687 w 21600"/>
              <a:gd name="connsiteY9-2550" fmla="*/ 10140 h 36800"/>
              <a:gd name="connsiteX10-2551" fmla="*/ 1752 w 21600"/>
              <a:gd name="connsiteY10-2552" fmla="*/ 20110 h 36800"/>
              <a:gd name="connsiteX11-2553" fmla="*/ 0 w 21600"/>
              <a:gd name="connsiteY11-2554" fmla="*/ 0 h 36800"/>
              <a:gd name="connsiteX0-2555" fmla="*/ 0 w 21600"/>
              <a:gd name="connsiteY0-2556" fmla="*/ 0 h 36800"/>
              <a:gd name="connsiteX1-2557" fmla="*/ 21600 w 21600"/>
              <a:gd name="connsiteY1-2558" fmla="*/ 0 h 36800"/>
              <a:gd name="connsiteX2-2559" fmla="*/ 20012 w 21600"/>
              <a:gd name="connsiteY2-2560" fmla="*/ 11976 h 36800"/>
              <a:gd name="connsiteX3-2561" fmla="*/ 18941 w 21600"/>
              <a:gd name="connsiteY3-2562" fmla="*/ 4757 h 36800"/>
              <a:gd name="connsiteX4-2563" fmla="*/ 17662 w 21600"/>
              <a:gd name="connsiteY4-2564" fmla="*/ 25881 h 36800"/>
              <a:gd name="connsiteX5-2565" fmla="*/ 15728 w 21600"/>
              <a:gd name="connsiteY5-2566" fmla="*/ 6102 h 36800"/>
              <a:gd name="connsiteX6-2567" fmla="*/ 13459 w 21600"/>
              <a:gd name="connsiteY6-2568" fmla="*/ 36800 h 36800"/>
              <a:gd name="connsiteX7-2569" fmla="*/ 10878 w 21600"/>
              <a:gd name="connsiteY7-2570" fmla="*/ 8483 h 36800"/>
              <a:gd name="connsiteX8-2571" fmla="*/ 6337 w 21600"/>
              <a:gd name="connsiteY8-2572" fmla="*/ 35690 h 36800"/>
              <a:gd name="connsiteX9-2573" fmla="*/ 3687 w 21600"/>
              <a:gd name="connsiteY9-2574" fmla="*/ 10140 h 36800"/>
              <a:gd name="connsiteX10-2575" fmla="*/ 1752 w 21600"/>
              <a:gd name="connsiteY10-2576" fmla="*/ 20110 h 36800"/>
              <a:gd name="connsiteX11-2577" fmla="*/ 0 w 21600"/>
              <a:gd name="connsiteY11-2578" fmla="*/ 0 h 36800"/>
              <a:gd name="connsiteX0-2579" fmla="*/ 0 w 21600"/>
              <a:gd name="connsiteY0-2580" fmla="*/ 0 h 36800"/>
              <a:gd name="connsiteX1-2581" fmla="*/ 21600 w 21600"/>
              <a:gd name="connsiteY1-2582" fmla="*/ 0 h 36800"/>
              <a:gd name="connsiteX2-2583" fmla="*/ 20012 w 21600"/>
              <a:gd name="connsiteY2-2584" fmla="*/ 11976 h 36800"/>
              <a:gd name="connsiteX3-2585" fmla="*/ 18941 w 21600"/>
              <a:gd name="connsiteY3-2586" fmla="*/ 4757 h 36800"/>
              <a:gd name="connsiteX4-2587" fmla="*/ 17662 w 21600"/>
              <a:gd name="connsiteY4-2588" fmla="*/ 25881 h 36800"/>
              <a:gd name="connsiteX5-2589" fmla="*/ 15728 w 21600"/>
              <a:gd name="connsiteY5-2590" fmla="*/ 6102 h 36800"/>
              <a:gd name="connsiteX6-2591" fmla="*/ 13459 w 21600"/>
              <a:gd name="connsiteY6-2592" fmla="*/ 36800 h 36800"/>
              <a:gd name="connsiteX7-2593" fmla="*/ 10878 w 21600"/>
              <a:gd name="connsiteY7-2594" fmla="*/ 8483 h 36800"/>
              <a:gd name="connsiteX8-2595" fmla="*/ 9082 w 21600"/>
              <a:gd name="connsiteY8-2596" fmla="*/ 20371 h 36800"/>
              <a:gd name="connsiteX9-2597" fmla="*/ 3687 w 21600"/>
              <a:gd name="connsiteY9-2598" fmla="*/ 10140 h 36800"/>
              <a:gd name="connsiteX10-2599" fmla="*/ 1752 w 21600"/>
              <a:gd name="connsiteY10-2600" fmla="*/ 20110 h 36800"/>
              <a:gd name="connsiteX11-2601" fmla="*/ 0 w 21600"/>
              <a:gd name="connsiteY11-2602" fmla="*/ 0 h 36800"/>
              <a:gd name="connsiteX0-2603" fmla="*/ 0 w 21600"/>
              <a:gd name="connsiteY0-2604" fmla="*/ 0 h 36800"/>
              <a:gd name="connsiteX1-2605" fmla="*/ 21600 w 21600"/>
              <a:gd name="connsiteY1-2606" fmla="*/ 0 h 36800"/>
              <a:gd name="connsiteX2-2607" fmla="*/ 20012 w 21600"/>
              <a:gd name="connsiteY2-2608" fmla="*/ 11976 h 36800"/>
              <a:gd name="connsiteX3-2609" fmla="*/ 18941 w 21600"/>
              <a:gd name="connsiteY3-2610" fmla="*/ 4757 h 36800"/>
              <a:gd name="connsiteX4-2611" fmla="*/ 17662 w 21600"/>
              <a:gd name="connsiteY4-2612" fmla="*/ 25881 h 36800"/>
              <a:gd name="connsiteX5-2613" fmla="*/ 15728 w 21600"/>
              <a:gd name="connsiteY5-2614" fmla="*/ 6102 h 36800"/>
              <a:gd name="connsiteX6-2615" fmla="*/ 13459 w 21600"/>
              <a:gd name="connsiteY6-2616" fmla="*/ 36800 h 36800"/>
              <a:gd name="connsiteX7-2617" fmla="*/ 10878 w 21600"/>
              <a:gd name="connsiteY7-2618" fmla="*/ 8483 h 36800"/>
              <a:gd name="connsiteX8-2619" fmla="*/ 9082 w 21600"/>
              <a:gd name="connsiteY8-2620" fmla="*/ 20371 h 36800"/>
              <a:gd name="connsiteX9-2621" fmla="*/ 6859 w 21600"/>
              <a:gd name="connsiteY9-2622" fmla="*/ 7737 h 36800"/>
              <a:gd name="connsiteX10-2623" fmla="*/ 1752 w 21600"/>
              <a:gd name="connsiteY10-2624" fmla="*/ 20110 h 36800"/>
              <a:gd name="connsiteX11-2625" fmla="*/ 0 w 21600"/>
              <a:gd name="connsiteY11-2626" fmla="*/ 0 h 36800"/>
              <a:gd name="connsiteX0-2627" fmla="*/ 0 w 21600"/>
              <a:gd name="connsiteY0-2628" fmla="*/ 0 h 36800"/>
              <a:gd name="connsiteX1-2629" fmla="*/ 21600 w 21600"/>
              <a:gd name="connsiteY1-2630" fmla="*/ 0 h 36800"/>
              <a:gd name="connsiteX2-2631" fmla="*/ 20012 w 21600"/>
              <a:gd name="connsiteY2-2632" fmla="*/ 11976 h 36800"/>
              <a:gd name="connsiteX3-2633" fmla="*/ 18941 w 21600"/>
              <a:gd name="connsiteY3-2634" fmla="*/ 4757 h 36800"/>
              <a:gd name="connsiteX4-2635" fmla="*/ 17662 w 21600"/>
              <a:gd name="connsiteY4-2636" fmla="*/ 25881 h 36800"/>
              <a:gd name="connsiteX5-2637" fmla="*/ 15728 w 21600"/>
              <a:gd name="connsiteY5-2638" fmla="*/ 6102 h 36800"/>
              <a:gd name="connsiteX6-2639" fmla="*/ 13459 w 21600"/>
              <a:gd name="connsiteY6-2640" fmla="*/ 36800 h 36800"/>
              <a:gd name="connsiteX7-2641" fmla="*/ 10878 w 21600"/>
              <a:gd name="connsiteY7-2642" fmla="*/ 8483 h 36800"/>
              <a:gd name="connsiteX8-2643" fmla="*/ 9082 w 21600"/>
              <a:gd name="connsiteY8-2644" fmla="*/ 20371 h 36800"/>
              <a:gd name="connsiteX9-2645" fmla="*/ 6859 w 21600"/>
              <a:gd name="connsiteY9-2646" fmla="*/ 7737 h 36800"/>
              <a:gd name="connsiteX10-2647" fmla="*/ 4497 w 21600"/>
              <a:gd name="connsiteY10-2648" fmla="*/ 22313 h 36800"/>
              <a:gd name="connsiteX11-2649" fmla="*/ 0 w 21600"/>
              <a:gd name="connsiteY11-2650" fmla="*/ 0 h 36800"/>
              <a:gd name="connsiteX0-2651" fmla="*/ 0 w 21600"/>
              <a:gd name="connsiteY0-2652" fmla="*/ 0 h 36800"/>
              <a:gd name="connsiteX1-2653" fmla="*/ 21600 w 21600"/>
              <a:gd name="connsiteY1-2654" fmla="*/ 0 h 36800"/>
              <a:gd name="connsiteX2-2655" fmla="*/ 20012 w 21600"/>
              <a:gd name="connsiteY2-2656" fmla="*/ 11976 h 36800"/>
              <a:gd name="connsiteX3-2657" fmla="*/ 18941 w 21600"/>
              <a:gd name="connsiteY3-2658" fmla="*/ 4757 h 36800"/>
              <a:gd name="connsiteX4-2659" fmla="*/ 17662 w 21600"/>
              <a:gd name="connsiteY4-2660" fmla="*/ 25881 h 36800"/>
              <a:gd name="connsiteX5-2661" fmla="*/ 15728 w 21600"/>
              <a:gd name="connsiteY5-2662" fmla="*/ 6102 h 36800"/>
              <a:gd name="connsiteX6-2663" fmla="*/ 13459 w 21600"/>
              <a:gd name="connsiteY6-2664" fmla="*/ 36800 h 36800"/>
              <a:gd name="connsiteX7-2665" fmla="*/ 10878 w 21600"/>
              <a:gd name="connsiteY7-2666" fmla="*/ 8483 h 36800"/>
              <a:gd name="connsiteX8-2667" fmla="*/ 9082 w 21600"/>
              <a:gd name="connsiteY8-2668" fmla="*/ 20371 h 36800"/>
              <a:gd name="connsiteX9-2669" fmla="*/ 6432 w 21600"/>
              <a:gd name="connsiteY9-2670" fmla="*/ 7937 h 36800"/>
              <a:gd name="connsiteX10-2671" fmla="*/ 4497 w 21600"/>
              <a:gd name="connsiteY10-2672" fmla="*/ 22313 h 36800"/>
              <a:gd name="connsiteX11-2673" fmla="*/ 0 w 21600"/>
              <a:gd name="connsiteY11-2674" fmla="*/ 0 h 36800"/>
              <a:gd name="connsiteX0-2675" fmla="*/ 0 w 21600"/>
              <a:gd name="connsiteY0-2676" fmla="*/ 0 h 36800"/>
              <a:gd name="connsiteX1-2677" fmla="*/ 21600 w 21600"/>
              <a:gd name="connsiteY1-2678" fmla="*/ 0 h 36800"/>
              <a:gd name="connsiteX2-2679" fmla="*/ 20012 w 21600"/>
              <a:gd name="connsiteY2-2680" fmla="*/ 11976 h 36800"/>
              <a:gd name="connsiteX3-2681" fmla="*/ 18941 w 21600"/>
              <a:gd name="connsiteY3-2682" fmla="*/ 4757 h 36800"/>
              <a:gd name="connsiteX4-2683" fmla="*/ 17662 w 21600"/>
              <a:gd name="connsiteY4-2684" fmla="*/ 25881 h 36800"/>
              <a:gd name="connsiteX5-2685" fmla="*/ 15728 w 21600"/>
              <a:gd name="connsiteY5-2686" fmla="*/ 6102 h 36800"/>
              <a:gd name="connsiteX6-2687" fmla="*/ 13459 w 21600"/>
              <a:gd name="connsiteY6-2688" fmla="*/ 36800 h 36800"/>
              <a:gd name="connsiteX7-2689" fmla="*/ 10383 w 21600"/>
              <a:gd name="connsiteY7-2690" fmla="*/ 8683 h 36800"/>
              <a:gd name="connsiteX8-2691" fmla="*/ 9082 w 21600"/>
              <a:gd name="connsiteY8-2692" fmla="*/ 20371 h 36800"/>
              <a:gd name="connsiteX9-2693" fmla="*/ 6432 w 21600"/>
              <a:gd name="connsiteY9-2694" fmla="*/ 7937 h 36800"/>
              <a:gd name="connsiteX10-2695" fmla="*/ 4497 w 21600"/>
              <a:gd name="connsiteY10-2696" fmla="*/ 22313 h 36800"/>
              <a:gd name="connsiteX11-2697" fmla="*/ 0 w 21600"/>
              <a:gd name="connsiteY11-2698" fmla="*/ 0 h 36800"/>
              <a:gd name="connsiteX0-2699" fmla="*/ 0 w 21600"/>
              <a:gd name="connsiteY0-2700" fmla="*/ 0 h 36700"/>
              <a:gd name="connsiteX1-2701" fmla="*/ 21600 w 21600"/>
              <a:gd name="connsiteY1-2702" fmla="*/ 0 h 36700"/>
              <a:gd name="connsiteX2-2703" fmla="*/ 20012 w 21600"/>
              <a:gd name="connsiteY2-2704" fmla="*/ 11976 h 36700"/>
              <a:gd name="connsiteX3-2705" fmla="*/ 18941 w 21600"/>
              <a:gd name="connsiteY3-2706" fmla="*/ 4757 h 36700"/>
              <a:gd name="connsiteX4-2707" fmla="*/ 17662 w 21600"/>
              <a:gd name="connsiteY4-2708" fmla="*/ 25881 h 36700"/>
              <a:gd name="connsiteX5-2709" fmla="*/ 15728 w 21600"/>
              <a:gd name="connsiteY5-2710" fmla="*/ 6102 h 36700"/>
              <a:gd name="connsiteX6-2711" fmla="*/ 12987 w 21600"/>
              <a:gd name="connsiteY6-2712" fmla="*/ 36700 h 36700"/>
              <a:gd name="connsiteX7-2713" fmla="*/ 10383 w 21600"/>
              <a:gd name="connsiteY7-2714" fmla="*/ 8683 h 36700"/>
              <a:gd name="connsiteX8-2715" fmla="*/ 9082 w 21600"/>
              <a:gd name="connsiteY8-2716" fmla="*/ 20371 h 36700"/>
              <a:gd name="connsiteX9-2717" fmla="*/ 6432 w 21600"/>
              <a:gd name="connsiteY9-2718" fmla="*/ 7937 h 36700"/>
              <a:gd name="connsiteX10-2719" fmla="*/ 4497 w 21600"/>
              <a:gd name="connsiteY10-2720" fmla="*/ 22313 h 36700"/>
              <a:gd name="connsiteX11-2721" fmla="*/ 0 w 21600"/>
              <a:gd name="connsiteY11-2722" fmla="*/ 0 h 36700"/>
              <a:gd name="connsiteX0-2723" fmla="*/ 0 w 21600"/>
              <a:gd name="connsiteY0-2724" fmla="*/ 0 h 36700"/>
              <a:gd name="connsiteX1-2725" fmla="*/ 21600 w 21600"/>
              <a:gd name="connsiteY1-2726" fmla="*/ 0 h 36700"/>
              <a:gd name="connsiteX2-2727" fmla="*/ 20012 w 21600"/>
              <a:gd name="connsiteY2-2728" fmla="*/ 11976 h 36700"/>
              <a:gd name="connsiteX3-2729" fmla="*/ 18941 w 21600"/>
              <a:gd name="connsiteY3-2730" fmla="*/ 4757 h 36700"/>
              <a:gd name="connsiteX4-2731" fmla="*/ 17662 w 21600"/>
              <a:gd name="connsiteY4-2732" fmla="*/ 25881 h 36700"/>
              <a:gd name="connsiteX5-2733" fmla="*/ 15728 w 21600"/>
              <a:gd name="connsiteY5-2734" fmla="*/ 6102 h 36700"/>
              <a:gd name="connsiteX6-2735" fmla="*/ 12987 w 21600"/>
              <a:gd name="connsiteY6-2736" fmla="*/ 36700 h 36700"/>
              <a:gd name="connsiteX7-2737" fmla="*/ 10383 w 21600"/>
              <a:gd name="connsiteY7-2738" fmla="*/ 8683 h 36700"/>
              <a:gd name="connsiteX8-2739" fmla="*/ 8475 w 21600"/>
              <a:gd name="connsiteY8-2740" fmla="*/ 20671 h 36700"/>
              <a:gd name="connsiteX9-2741" fmla="*/ 6432 w 21600"/>
              <a:gd name="connsiteY9-2742" fmla="*/ 7937 h 36700"/>
              <a:gd name="connsiteX10-2743" fmla="*/ 4497 w 21600"/>
              <a:gd name="connsiteY10-2744" fmla="*/ 22313 h 36700"/>
              <a:gd name="connsiteX11-2745" fmla="*/ 0 w 21600"/>
              <a:gd name="connsiteY11-2746" fmla="*/ 0 h 36700"/>
              <a:gd name="connsiteX0-2747" fmla="*/ 0 w 21600"/>
              <a:gd name="connsiteY0-2748" fmla="*/ 0 h 36700"/>
              <a:gd name="connsiteX1-2749" fmla="*/ 21600 w 21600"/>
              <a:gd name="connsiteY1-2750" fmla="*/ 0 h 36700"/>
              <a:gd name="connsiteX2-2751" fmla="*/ 20012 w 21600"/>
              <a:gd name="connsiteY2-2752" fmla="*/ 11976 h 36700"/>
              <a:gd name="connsiteX3-2753" fmla="*/ 18941 w 21600"/>
              <a:gd name="connsiteY3-2754" fmla="*/ 4757 h 36700"/>
              <a:gd name="connsiteX4-2755" fmla="*/ 17662 w 21600"/>
              <a:gd name="connsiteY4-2756" fmla="*/ 25881 h 36700"/>
              <a:gd name="connsiteX5-2757" fmla="*/ 15728 w 21600"/>
              <a:gd name="connsiteY5-2758" fmla="*/ 6102 h 36700"/>
              <a:gd name="connsiteX6-2759" fmla="*/ 12987 w 21600"/>
              <a:gd name="connsiteY6-2760" fmla="*/ 36700 h 36700"/>
              <a:gd name="connsiteX7-2761" fmla="*/ 10383 w 21600"/>
              <a:gd name="connsiteY7-2762" fmla="*/ 8683 h 36700"/>
              <a:gd name="connsiteX8-2763" fmla="*/ 8227 w 21600"/>
              <a:gd name="connsiteY8-2764" fmla="*/ 20971 h 36700"/>
              <a:gd name="connsiteX9-2765" fmla="*/ 6432 w 21600"/>
              <a:gd name="connsiteY9-2766" fmla="*/ 7937 h 36700"/>
              <a:gd name="connsiteX10-2767" fmla="*/ 4497 w 21600"/>
              <a:gd name="connsiteY10-2768" fmla="*/ 22313 h 36700"/>
              <a:gd name="connsiteX11-2769" fmla="*/ 0 w 21600"/>
              <a:gd name="connsiteY11-2770" fmla="*/ 0 h 36700"/>
              <a:gd name="connsiteX0-2771" fmla="*/ 0 w 21600"/>
              <a:gd name="connsiteY0-2772" fmla="*/ 0 h 36700"/>
              <a:gd name="connsiteX1-2773" fmla="*/ 21600 w 21600"/>
              <a:gd name="connsiteY1-2774" fmla="*/ 0 h 36700"/>
              <a:gd name="connsiteX2-2775" fmla="*/ 20012 w 21600"/>
              <a:gd name="connsiteY2-2776" fmla="*/ 11976 h 36700"/>
              <a:gd name="connsiteX3-2777" fmla="*/ 18941 w 21600"/>
              <a:gd name="connsiteY3-2778" fmla="*/ 4757 h 36700"/>
              <a:gd name="connsiteX4-2779" fmla="*/ 17662 w 21600"/>
              <a:gd name="connsiteY4-2780" fmla="*/ 25881 h 36700"/>
              <a:gd name="connsiteX5-2781" fmla="*/ 15728 w 21600"/>
              <a:gd name="connsiteY5-2782" fmla="*/ 6102 h 36700"/>
              <a:gd name="connsiteX6-2783" fmla="*/ 12987 w 21600"/>
              <a:gd name="connsiteY6-2784" fmla="*/ 36700 h 36700"/>
              <a:gd name="connsiteX7-2785" fmla="*/ 10383 w 21600"/>
              <a:gd name="connsiteY7-2786" fmla="*/ 8683 h 36700"/>
              <a:gd name="connsiteX8-2787" fmla="*/ 8227 w 21600"/>
              <a:gd name="connsiteY8-2788" fmla="*/ 20971 h 36700"/>
              <a:gd name="connsiteX9-2789" fmla="*/ 6432 w 21600"/>
              <a:gd name="connsiteY9-2790" fmla="*/ 7937 h 36700"/>
              <a:gd name="connsiteX10-2791" fmla="*/ 3619 w 21600"/>
              <a:gd name="connsiteY10-2792" fmla="*/ 21512 h 36700"/>
              <a:gd name="connsiteX11-2793" fmla="*/ 0 w 21600"/>
              <a:gd name="connsiteY11-2794" fmla="*/ 0 h 36700"/>
              <a:gd name="connsiteX0-2795" fmla="*/ 0 w 21600"/>
              <a:gd name="connsiteY0-2796" fmla="*/ 0 h 36700"/>
              <a:gd name="connsiteX1-2797" fmla="*/ 21600 w 21600"/>
              <a:gd name="connsiteY1-2798" fmla="*/ 0 h 36700"/>
              <a:gd name="connsiteX2-2799" fmla="*/ 20012 w 21600"/>
              <a:gd name="connsiteY2-2800" fmla="*/ 11976 h 36700"/>
              <a:gd name="connsiteX3-2801" fmla="*/ 18941 w 21600"/>
              <a:gd name="connsiteY3-2802" fmla="*/ 4757 h 36700"/>
              <a:gd name="connsiteX4-2803" fmla="*/ 17662 w 21600"/>
              <a:gd name="connsiteY4-2804" fmla="*/ 25881 h 36700"/>
              <a:gd name="connsiteX5-2805" fmla="*/ 15728 w 21600"/>
              <a:gd name="connsiteY5-2806" fmla="*/ 6102 h 36700"/>
              <a:gd name="connsiteX6-2807" fmla="*/ 12987 w 21600"/>
              <a:gd name="connsiteY6-2808" fmla="*/ 36700 h 36700"/>
              <a:gd name="connsiteX7-2809" fmla="*/ 10383 w 21600"/>
              <a:gd name="connsiteY7-2810" fmla="*/ 8683 h 36700"/>
              <a:gd name="connsiteX8-2811" fmla="*/ 8227 w 21600"/>
              <a:gd name="connsiteY8-2812" fmla="*/ 20971 h 36700"/>
              <a:gd name="connsiteX9-2813" fmla="*/ 6432 w 21600"/>
              <a:gd name="connsiteY9-2814" fmla="*/ 7937 h 36700"/>
              <a:gd name="connsiteX10-2815" fmla="*/ 3619 w 21600"/>
              <a:gd name="connsiteY10-2816" fmla="*/ 21512 h 36700"/>
              <a:gd name="connsiteX11-2817" fmla="*/ 0 w 21600"/>
              <a:gd name="connsiteY11-2818" fmla="*/ 0 h 36700"/>
              <a:gd name="connsiteX0-2819" fmla="*/ 0 w 21600"/>
              <a:gd name="connsiteY0-2820" fmla="*/ 0 h 36700"/>
              <a:gd name="connsiteX1-2821" fmla="*/ 21600 w 21600"/>
              <a:gd name="connsiteY1-2822" fmla="*/ 0 h 36700"/>
              <a:gd name="connsiteX2-2823" fmla="*/ 20012 w 21600"/>
              <a:gd name="connsiteY2-2824" fmla="*/ 11976 h 36700"/>
              <a:gd name="connsiteX3-2825" fmla="*/ 18941 w 21600"/>
              <a:gd name="connsiteY3-2826" fmla="*/ 4757 h 36700"/>
              <a:gd name="connsiteX4-2827" fmla="*/ 17662 w 21600"/>
              <a:gd name="connsiteY4-2828" fmla="*/ 25881 h 36700"/>
              <a:gd name="connsiteX5-2829" fmla="*/ 15728 w 21600"/>
              <a:gd name="connsiteY5-2830" fmla="*/ 6102 h 36700"/>
              <a:gd name="connsiteX6-2831" fmla="*/ 12987 w 21600"/>
              <a:gd name="connsiteY6-2832" fmla="*/ 36700 h 36700"/>
              <a:gd name="connsiteX7-2833" fmla="*/ 10383 w 21600"/>
              <a:gd name="connsiteY7-2834" fmla="*/ 8683 h 36700"/>
              <a:gd name="connsiteX8-2835" fmla="*/ 8227 w 21600"/>
              <a:gd name="connsiteY8-2836" fmla="*/ 20971 h 36700"/>
              <a:gd name="connsiteX9-2837" fmla="*/ 6432 w 21600"/>
              <a:gd name="connsiteY9-2838" fmla="*/ 7937 h 36700"/>
              <a:gd name="connsiteX10-2839" fmla="*/ 3619 w 21600"/>
              <a:gd name="connsiteY10-2840" fmla="*/ 21512 h 36700"/>
              <a:gd name="connsiteX11-2841" fmla="*/ 0 w 21600"/>
              <a:gd name="connsiteY11-2842" fmla="*/ 0 h 36700"/>
              <a:gd name="connsiteX0-2843" fmla="*/ 0 w 21600"/>
              <a:gd name="connsiteY0-2844" fmla="*/ 0 h 36700"/>
              <a:gd name="connsiteX1-2845" fmla="*/ 21600 w 21600"/>
              <a:gd name="connsiteY1-2846" fmla="*/ 0 h 36700"/>
              <a:gd name="connsiteX2-2847" fmla="*/ 20012 w 21600"/>
              <a:gd name="connsiteY2-2848" fmla="*/ 11976 h 36700"/>
              <a:gd name="connsiteX3-2849" fmla="*/ 18941 w 21600"/>
              <a:gd name="connsiteY3-2850" fmla="*/ 4757 h 36700"/>
              <a:gd name="connsiteX4-2851" fmla="*/ 17662 w 21600"/>
              <a:gd name="connsiteY4-2852" fmla="*/ 25881 h 36700"/>
              <a:gd name="connsiteX5-2853" fmla="*/ 15728 w 21600"/>
              <a:gd name="connsiteY5-2854" fmla="*/ 6102 h 36700"/>
              <a:gd name="connsiteX6-2855" fmla="*/ 12987 w 21600"/>
              <a:gd name="connsiteY6-2856" fmla="*/ 36700 h 36700"/>
              <a:gd name="connsiteX7-2857" fmla="*/ 10383 w 21600"/>
              <a:gd name="connsiteY7-2858" fmla="*/ 8683 h 36700"/>
              <a:gd name="connsiteX8-2859" fmla="*/ 8227 w 21600"/>
              <a:gd name="connsiteY8-2860" fmla="*/ 20971 h 36700"/>
              <a:gd name="connsiteX9-2861" fmla="*/ 6432 w 21600"/>
              <a:gd name="connsiteY9-2862" fmla="*/ 7937 h 36700"/>
              <a:gd name="connsiteX10-2863" fmla="*/ 3619 w 21600"/>
              <a:gd name="connsiteY10-2864" fmla="*/ 21512 h 36700"/>
              <a:gd name="connsiteX11-2865" fmla="*/ 0 w 21600"/>
              <a:gd name="connsiteY11-2866" fmla="*/ 0 h 36700"/>
              <a:gd name="connsiteX0-2867" fmla="*/ 0 w 21600"/>
              <a:gd name="connsiteY0-2868" fmla="*/ 0 h 36700"/>
              <a:gd name="connsiteX1-2869" fmla="*/ 21600 w 21600"/>
              <a:gd name="connsiteY1-2870" fmla="*/ 0 h 36700"/>
              <a:gd name="connsiteX2-2871" fmla="*/ 20012 w 21600"/>
              <a:gd name="connsiteY2-2872" fmla="*/ 11976 h 36700"/>
              <a:gd name="connsiteX3-2873" fmla="*/ 18941 w 21600"/>
              <a:gd name="connsiteY3-2874" fmla="*/ 4757 h 36700"/>
              <a:gd name="connsiteX4-2875" fmla="*/ 17662 w 21600"/>
              <a:gd name="connsiteY4-2876" fmla="*/ 25881 h 36700"/>
              <a:gd name="connsiteX5-2877" fmla="*/ 15728 w 21600"/>
              <a:gd name="connsiteY5-2878" fmla="*/ 6102 h 36700"/>
              <a:gd name="connsiteX6-2879" fmla="*/ 12987 w 21600"/>
              <a:gd name="connsiteY6-2880" fmla="*/ 36700 h 36700"/>
              <a:gd name="connsiteX7-2881" fmla="*/ 10383 w 21600"/>
              <a:gd name="connsiteY7-2882" fmla="*/ 8683 h 36700"/>
              <a:gd name="connsiteX8-2883" fmla="*/ 8227 w 21600"/>
              <a:gd name="connsiteY8-2884" fmla="*/ 20971 h 36700"/>
              <a:gd name="connsiteX9-2885" fmla="*/ 6094 w 21600"/>
              <a:gd name="connsiteY9-2886" fmla="*/ 8137 h 36700"/>
              <a:gd name="connsiteX10-2887" fmla="*/ 3619 w 21600"/>
              <a:gd name="connsiteY10-2888" fmla="*/ 21512 h 36700"/>
              <a:gd name="connsiteX11-2889" fmla="*/ 0 w 21600"/>
              <a:gd name="connsiteY11-2890" fmla="*/ 0 h 36700"/>
              <a:gd name="connsiteX0-2891" fmla="*/ 0 w 21600"/>
              <a:gd name="connsiteY0-2892" fmla="*/ 0 h 36700"/>
              <a:gd name="connsiteX1-2893" fmla="*/ 21600 w 21600"/>
              <a:gd name="connsiteY1-2894" fmla="*/ 0 h 36700"/>
              <a:gd name="connsiteX2-2895" fmla="*/ 20012 w 21600"/>
              <a:gd name="connsiteY2-2896" fmla="*/ 11976 h 36700"/>
              <a:gd name="connsiteX3-2897" fmla="*/ 18941 w 21600"/>
              <a:gd name="connsiteY3-2898" fmla="*/ 4757 h 36700"/>
              <a:gd name="connsiteX4-2899" fmla="*/ 17662 w 21600"/>
              <a:gd name="connsiteY4-2900" fmla="*/ 25881 h 36700"/>
              <a:gd name="connsiteX5-2901" fmla="*/ 15728 w 21600"/>
              <a:gd name="connsiteY5-2902" fmla="*/ 6102 h 36700"/>
              <a:gd name="connsiteX6-2903" fmla="*/ 12987 w 21600"/>
              <a:gd name="connsiteY6-2904" fmla="*/ 36700 h 36700"/>
              <a:gd name="connsiteX7-2905" fmla="*/ 10383 w 21600"/>
              <a:gd name="connsiteY7-2906" fmla="*/ 8683 h 36700"/>
              <a:gd name="connsiteX8-2907" fmla="*/ 8227 w 21600"/>
              <a:gd name="connsiteY8-2908" fmla="*/ 20971 h 36700"/>
              <a:gd name="connsiteX9-2909" fmla="*/ 6094 w 21600"/>
              <a:gd name="connsiteY9-2910" fmla="*/ 8137 h 36700"/>
              <a:gd name="connsiteX10-2911" fmla="*/ 3619 w 21600"/>
              <a:gd name="connsiteY10-2912" fmla="*/ 21512 h 36700"/>
              <a:gd name="connsiteX11-2913" fmla="*/ 0 w 21600"/>
              <a:gd name="connsiteY11-2914" fmla="*/ 0 h 36700"/>
              <a:gd name="connsiteX0-2915" fmla="*/ 0 w 21600"/>
              <a:gd name="connsiteY0-2916" fmla="*/ 0 h 36700"/>
              <a:gd name="connsiteX1-2917" fmla="*/ 21600 w 21600"/>
              <a:gd name="connsiteY1-2918" fmla="*/ 0 h 36700"/>
              <a:gd name="connsiteX2-2919" fmla="*/ 20012 w 21600"/>
              <a:gd name="connsiteY2-2920" fmla="*/ 11976 h 36700"/>
              <a:gd name="connsiteX3-2921" fmla="*/ 18941 w 21600"/>
              <a:gd name="connsiteY3-2922" fmla="*/ 4757 h 36700"/>
              <a:gd name="connsiteX4-2923" fmla="*/ 17662 w 21600"/>
              <a:gd name="connsiteY4-2924" fmla="*/ 25881 h 36700"/>
              <a:gd name="connsiteX5-2925" fmla="*/ 15728 w 21600"/>
              <a:gd name="connsiteY5-2926" fmla="*/ 6102 h 36700"/>
              <a:gd name="connsiteX6-2927" fmla="*/ 12987 w 21600"/>
              <a:gd name="connsiteY6-2928" fmla="*/ 36700 h 36700"/>
              <a:gd name="connsiteX7-2929" fmla="*/ 10383 w 21600"/>
              <a:gd name="connsiteY7-2930" fmla="*/ 8683 h 36700"/>
              <a:gd name="connsiteX8-2931" fmla="*/ 8227 w 21600"/>
              <a:gd name="connsiteY8-2932" fmla="*/ 20971 h 36700"/>
              <a:gd name="connsiteX9-2933" fmla="*/ 6094 w 21600"/>
              <a:gd name="connsiteY9-2934" fmla="*/ 8137 h 36700"/>
              <a:gd name="connsiteX10-2935" fmla="*/ 3619 w 21600"/>
              <a:gd name="connsiteY10-2936" fmla="*/ 21512 h 36700"/>
              <a:gd name="connsiteX11-2937" fmla="*/ 0 w 21600"/>
              <a:gd name="connsiteY11-2938" fmla="*/ 0 h 36700"/>
              <a:gd name="connsiteX0-2939" fmla="*/ 0 w 21600"/>
              <a:gd name="connsiteY0-2940" fmla="*/ 0 h 36700"/>
              <a:gd name="connsiteX1-2941" fmla="*/ 21600 w 21600"/>
              <a:gd name="connsiteY1-2942" fmla="*/ 0 h 36700"/>
              <a:gd name="connsiteX2-2943" fmla="*/ 20012 w 21600"/>
              <a:gd name="connsiteY2-2944" fmla="*/ 11976 h 36700"/>
              <a:gd name="connsiteX3-2945" fmla="*/ 18941 w 21600"/>
              <a:gd name="connsiteY3-2946" fmla="*/ 4757 h 36700"/>
              <a:gd name="connsiteX4-2947" fmla="*/ 17662 w 21600"/>
              <a:gd name="connsiteY4-2948" fmla="*/ 25881 h 36700"/>
              <a:gd name="connsiteX5-2949" fmla="*/ 15728 w 21600"/>
              <a:gd name="connsiteY5-2950" fmla="*/ 6102 h 36700"/>
              <a:gd name="connsiteX6-2951" fmla="*/ 12987 w 21600"/>
              <a:gd name="connsiteY6-2952" fmla="*/ 36700 h 36700"/>
              <a:gd name="connsiteX7-2953" fmla="*/ 10383 w 21600"/>
              <a:gd name="connsiteY7-2954" fmla="*/ 8683 h 36700"/>
              <a:gd name="connsiteX8-2955" fmla="*/ 8227 w 21600"/>
              <a:gd name="connsiteY8-2956" fmla="*/ 20971 h 36700"/>
              <a:gd name="connsiteX9-2957" fmla="*/ 6094 w 21600"/>
              <a:gd name="connsiteY9-2958" fmla="*/ 8137 h 36700"/>
              <a:gd name="connsiteX10-2959" fmla="*/ 3619 w 21600"/>
              <a:gd name="connsiteY10-2960" fmla="*/ 21512 h 36700"/>
              <a:gd name="connsiteX11-2961" fmla="*/ 0 w 21600"/>
              <a:gd name="connsiteY11-2962" fmla="*/ 0 h 36700"/>
              <a:gd name="connsiteX0-2963" fmla="*/ 0 w 21600"/>
              <a:gd name="connsiteY0-2964" fmla="*/ 0 h 36700"/>
              <a:gd name="connsiteX1-2965" fmla="*/ 21600 w 21600"/>
              <a:gd name="connsiteY1-2966" fmla="*/ 0 h 36700"/>
              <a:gd name="connsiteX2-2967" fmla="*/ 20012 w 21600"/>
              <a:gd name="connsiteY2-2968" fmla="*/ 11976 h 36700"/>
              <a:gd name="connsiteX3-2969" fmla="*/ 18941 w 21600"/>
              <a:gd name="connsiteY3-2970" fmla="*/ 4757 h 36700"/>
              <a:gd name="connsiteX4-2971" fmla="*/ 17662 w 21600"/>
              <a:gd name="connsiteY4-2972" fmla="*/ 25881 h 36700"/>
              <a:gd name="connsiteX5-2973" fmla="*/ 15728 w 21600"/>
              <a:gd name="connsiteY5-2974" fmla="*/ 6102 h 36700"/>
              <a:gd name="connsiteX6-2975" fmla="*/ 12987 w 21600"/>
              <a:gd name="connsiteY6-2976" fmla="*/ 36700 h 36700"/>
              <a:gd name="connsiteX7-2977" fmla="*/ 10383 w 21600"/>
              <a:gd name="connsiteY7-2978" fmla="*/ 8683 h 36700"/>
              <a:gd name="connsiteX8-2979" fmla="*/ 8227 w 21600"/>
              <a:gd name="connsiteY8-2980" fmla="*/ 20971 h 36700"/>
              <a:gd name="connsiteX9-2981" fmla="*/ 6094 w 21600"/>
              <a:gd name="connsiteY9-2982" fmla="*/ 8137 h 36700"/>
              <a:gd name="connsiteX10-2983" fmla="*/ 3619 w 21600"/>
              <a:gd name="connsiteY10-2984" fmla="*/ 21512 h 36700"/>
              <a:gd name="connsiteX11-2985" fmla="*/ 0 w 21600"/>
              <a:gd name="connsiteY11-2986" fmla="*/ 0 h 36700"/>
              <a:gd name="connsiteX0-2987" fmla="*/ 0 w 21600"/>
              <a:gd name="connsiteY0-2988" fmla="*/ 0 h 36700"/>
              <a:gd name="connsiteX1-2989" fmla="*/ 21600 w 21600"/>
              <a:gd name="connsiteY1-2990" fmla="*/ 0 h 36700"/>
              <a:gd name="connsiteX2-2991" fmla="*/ 20012 w 21600"/>
              <a:gd name="connsiteY2-2992" fmla="*/ 11976 h 36700"/>
              <a:gd name="connsiteX3-2993" fmla="*/ 18941 w 21600"/>
              <a:gd name="connsiteY3-2994" fmla="*/ 4757 h 36700"/>
              <a:gd name="connsiteX4-2995" fmla="*/ 17662 w 21600"/>
              <a:gd name="connsiteY4-2996" fmla="*/ 25881 h 36700"/>
              <a:gd name="connsiteX5-2997" fmla="*/ 15458 w 21600"/>
              <a:gd name="connsiteY5-2998" fmla="*/ 6102 h 36700"/>
              <a:gd name="connsiteX6-2999" fmla="*/ 12987 w 21600"/>
              <a:gd name="connsiteY6-3000" fmla="*/ 36700 h 36700"/>
              <a:gd name="connsiteX7-3001" fmla="*/ 10383 w 21600"/>
              <a:gd name="connsiteY7-3002" fmla="*/ 8683 h 36700"/>
              <a:gd name="connsiteX8-3003" fmla="*/ 8227 w 21600"/>
              <a:gd name="connsiteY8-3004" fmla="*/ 20971 h 36700"/>
              <a:gd name="connsiteX9-3005" fmla="*/ 6094 w 21600"/>
              <a:gd name="connsiteY9-3006" fmla="*/ 8137 h 36700"/>
              <a:gd name="connsiteX10-3007" fmla="*/ 3619 w 21600"/>
              <a:gd name="connsiteY10-3008" fmla="*/ 21512 h 36700"/>
              <a:gd name="connsiteX11-3009" fmla="*/ 0 w 21600"/>
              <a:gd name="connsiteY11-3010" fmla="*/ 0 h 36700"/>
              <a:gd name="connsiteX0-3011" fmla="*/ 0 w 21600"/>
              <a:gd name="connsiteY0-3012" fmla="*/ 0 h 36700"/>
              <a:gd name="connsiteX1-3013" fmla="*/ 21600 w 21600"/>
              <a:gd name="connsiteY1-3014" fmla="*/ 0 h 36700"/>
              <a:gd name="connsiteX2-3015" fmla="*/ 20012 w 21600"/>
              <a:gd name="connsiteY2-3016" fmla="*/ 11976 h 36700"/>
              <a:gd name="connsiteX3-3017" fmla="*/ 18941 w 21600"/>
              <a:gd name="connsiteY3-3018" fmla="*/ 4757 h 36700"/>
              <a:gd name="connsiteX4-3019" fmla="*/ 17662 w 21600"/>
              <a:gd name="connsiteY4-3020" fmla="*/ 25881 h 36700"/>
              <a:gd name="connsiteX5-3021" fmla="*/ 15458 w 21600"/>
              <a:gd name="connsiteY5-3022" fmla="*/ 6102 h 36700"/>
              <a:gd name="connsiteX6-3023" fmla="*/ 12987 w 21600"/>
              <a:gd name="connsiteY6-3024" fmla="*/ 36700 h 36700"/>
              <a:gd name="connsiteX7-3025" fmla="*/ 10383 w 21600"/>
              <a:gd name="connsiteY7-3026" fmla="*/ 8683 h 36700"/>
              <a:gd name="connsiteX8-3027" fmla="*/ 8227 w 21600"/>
              <a:gd name="connsiteY8-3028" fmla="*/ 20971 h 36700"/>
              <a:gd name="connsiteX9-3029" fmla="*/ 6094 w 21600"/>
              <a:gd name="connsiteY9-3030" fmla="*/ 8137 h 36700"/>
              <a:gd name="connsiteX10-3031" fmla="*/ 3619 w 21600"/>
              <a:gd name="connsiteY10-3032" fmla="*/ 21512 h 36700"/>
              <a:gd name="connsiteX11-3033" fmla="*/ 0 w 21600"/>
              <a:gd name="connsiteY11-3034" fmla="*/ 0 h 36700"/>
              <a:gd name="connsiteX0-3035" fmla="*/ 0 w 21600"/>
              <a:gd name="connsiteY0-3036" fmla="*/ 0 h 36700"/>
              <a:gd name="connsiteX1-3037" fmla="*/ 21600 w 21600"/>
              <a:gd name="connsiteY1-3038" fmla="*/ 0 h 36700"/>
              <a:gd name="connsiteX2-3039" fmla="*/ 20012 w 21600"/>
              <a:gd name="connsiteY2-3040" fmla="*/ 11976 h 36700"/>
              <a:gd name="connsiteX3-3041" fmla="*/ 18941 w 21600"/>
              <a:gd name="connsiteY3-3042" fmla="*/ 4757 h 36700"/>
              <a:gd name="connsiteX4-3043" fmla="*/ 17512 w 21600"/>
              <a:gd name="connsiteY4-3044" fmla="*/ 25881 h 36700"/>
              <a:gd name="connsiteX5-3045" fmla="*/ 15458 w 21600"/>
              <a:gd name="connsiteY5-3046" fmla="*/ 6102 h 36700"/>
              <a:gd name="connsiteX6-3047" fmla="*/ 12987 w 21600"/>
              <a:gd name="connsiteY6-3048" fmla="*/ 36700 h 36700"/>
              <a:gd name="connsiteX7-3049" fmla="*/ 10383 w 21600"/>
              <a:gd name="connsiteY7-3050" fmla="*/ 8683 h 36700"/>
              <a:gd name="connsiteX8-3051" fmla="*/ 8227 w 21600"/>
              <a:gd name="connsiteY8-3052" fmla="*/ 20971 h 36700"/>
              <a:gd name="connsiteX9-3053" fmla="*/ 6094 w 21600"/>
              <a:gd name="connsiteY9-3054" fmla="*/ 8137 h 36700"/>
              <a:gd name="connsiteX10-3055" fmla="*/ 3619 w 21600"/>
              <a:gd name="connsiteY10-3056" fmla="*/ 21512 h 36700"/>
              <a:gd name="connsiteX11-3057" fmla="*/ 0 w 21600"/>
              <a:gd name="connsiteY11-3058" fmla="*/ 0 h 36700"/>
              <a:gd name="connsiteX0-3059" fmla="*/ 0 w 21600"/>
              <a:gd name="connsiteY0-3060" fmla="*/ 0 h 36700"/>
              <a:gd name="connsiteX1-3061" fmla="*/ 21600 w 21600"/>
              <a:gd name="connsiteY1-3062" fmla="*/ 0 h 36700"/>
              <a:gd name="connsiteX2-3063" fmla="*/ 20012 w 21600"/>
              <a:gd name="connsiteY2-3064" fmla="*/ 11976 h 36700"/>
              <a:gd name="connsiteX3-3065" fmla="*/ 18941 w 21600"/>
              <a:gd name="connsiteY3-3066" fmla="*/ 4757 h 36700"/>
              <a:gd name="connsiteX4-3067" fmla="*/ 17512 w 21600"/>
              <a:gd name="connsiteY4-3068" fmla="*/ 25881 h 36700"/>
              <a:gd name="connsiteX5-3069" fmla="*/ 15458 w 21600"/>
              <a:gd name="connsiteY5-3070" fmla="*/ 6102 h 36700"/>
              <a:gd name="connsiteX6-3071" fmla="*/ 12987 w 21600"/>
              <a:gd name="connsiteY6-3072" fmla="*/ 36700 h 36700"/>
              <a:gd name="connsiteX7-3073" fmla="*/ 10383 w 21600"/>
              <a:gd name="connsiteY7-3074" fmla="*/ 8683 h 36700"/>
              <a:gd name="connsiteX8-3075" fmla="*/ 8227 w 21600"/>
              <a:gd name="connsiteY8-3076" fmla="*/ 20971 h 36700"/>
              <a:gd name="connsiteX9-3077" fmla="*/ 6094 w 21600"/>
              <a:gd name="connsiteY9-3078" fmla="*/ 8137 h 36700"/>
              <a:gd name="connsiteX10-3079" fmla="*/ 3619 w 21600"/>
              <a:gd name="connsiteY10-3080" fmla="*/ 21512 h 36700"/>
              <a:gd name="connsiteX11-3081" fmla="*/ 0 w 21600"/>
              <a:gd name="connsiteY11-3082" fmla="*/ 0 h 36700"/>
              <a:gd name="connsiteX0-3083" fmla="*/ 0 w 21600"/>
              <a:gd name="connsiteY0-3084" fmla="*/ 0 h 36700"/>
              <a:gd name="connsiteX1-3085" fmla="*/ 21600 w 21600"/>
              <a:gd name="connsiteY1-3086" fmla="*/ 0 h 36700"/>
              <a:gd name="connsiteX2-3087" fmla="*/ 20012 w 21600"/>
              <a:gd name="connsiteY2-3088" fmla="*/ 11976 h 36700"/>
              <a:gd name="connsiteX3-3089" fmla="*/ 18941 w 21600"/>
              <a:gd name="connsiteY3-3090" fmla="*/ 4757 h 36700"/>
              <a:gd name="connsiteX4-3091" fmla="*/ 17272 w 21600"/>
              <a:gd name="connsiteY4-3092" fmla="*/ 25881 h 36700"/>
              <a:gd name="connsiteX5-3093" fmla="*/ 15458 w 21600"/>
              <a:gd name="connsiteY5-3094" fmla="*/ 6102 h 36700"/>
              <a:gd name="connsiteX6-3095" fmla="*/ 12987 w 21600"/>
              <a:gd name="connsiteY6-3096" fmla="*/ 36700 h 36700"/>
              <a:gd name="connsiteX7-3097" fmla="*/ 10383 w 21600"/>
              <a:gd name="connsiteY7-3098" fmla="*/ 8683 h 36700"/>
              <a:gd name="connsiteX8-3099" fmla="*/ 8227 w 21600"/>
              <a:gd name="connsiteY8-3100" fmla="*/ 20971 h 36700"/>
              <a:gd name="connsiteX9-3101" fmla="*/ 6094 w 21600"/>
              <a:gd name="connsiteY9-3102" fmla="*/ 8137 h 36700"/>
              <a:gd name="connsiteX10-3103" fmla="*/ 3619 w 21600"/>
              <a:gd name="connsiteY10-3104" fmla="*/ 21512 h 36700"/>
              <a:gd name="connsiteX11-3105" fmla="*/ 0 w 21600"/>
              <a:gd name="connsiteY11-3106" fmla="*/ 0 h 36700"/>
              <a:gd name="connsiteX0-3107" fmla="*/ 0 w 21600"/>
              <a:gd name="connsiteY0-3108" fmla="*/ 0 h 36700"/>
              <a:gd name="connsiteX1-3109" fmla="*/ 21600 w 21600"/>
              <a:gd name="connsiteY1-3110" fmla="*/ 0 h 36700"/>
              <a:gd name="connsiteX2-3111" fmla="*/ 20073 w 21600"/>
              <a:gd name="connsiteY2-3112" fmla="*/ 30027 h 36700"/>
              <a:gd name="connsiteX3-3113" fmla="*/ 18941 w 21600"/>
              <a:gd name="connsiteY3-3114" fmla="*/ 4757 h 36700"/>
              <a:gd name="connsiteX4-3115" fmla="*/ 17272 w 21600"/>
              <a:gd name="connsiteY4-3116" fmla="*/ 25881 h 36700"/>
              <a:gd name="connsiteX5-3117" fmla="*/ 15458 w 21600"/>
              <a:gd name="connsiteY5-3118" fmla="*/ 6102 h 36700"/>
              <a:gd name="connsiteX6-3119" fmla="*/ 12987 w 21600"/>
              <a:gd name="connsiteY6-3120" fmla="*/ 36700 h 36700"/>
              <a:gd name="connsiteX7-3121" fmla="*/ 10383 w 21600"/>
              <a:gd name="connsiteY7-3122" fmla="*/ 8683 h 36700"/>
              <a:gd name="connsiteX8-3123" fmla="*/ 8227 w 21600"/>
              <a:gd name="connsiteY8-3124" fmla="*/ 20971 h 36700"/>
              <a:gd name="connsiteX9-3125" fmla="*/ 6094 w 21600"/>
              <a:gd name="connsiteY9-3126" fmla="*/ 8137 h 36700"/>
              <a:gd name="connsiteX10-3127" fmla="*/ 3619 w 21600"/>
              <a:gd name="connsiteY10-3128" fmla="*/ 21512 h 36700"/>
              <a:gd name="connsiteX11-3129" fmla="*/ 0 w 21600"/>
              <a:gd name="connsiteY11-3130" fmla="*/ 0 h 36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36700">
                <a:moveTo>
                  <a:pt x="0" y="0"/>
                </a:moveTo>
                <a:lnTo>
                  <a:pt x="21600" y="0"/>
                </a:lnTo>
                <a:cubicBezTo>
                  <a:pt x="20948" y="5287"/>
                  <a:pt x="20583" y="30035"/>
                  <a:pt x="20073" y="30027"/>
                </a:cubicBezTo>
                <a:cubicBezTo>
                  <a:pt x="19563" y="30019"/>
                  <a:pt x="19353" y="4735"/>
                  <a:pt x="18941" y="4757"/>
                </a:cubicBezTo>
                <a:cubicBezTo>
                  <a:pt x="18491" y="4879"/>
                  <a:pt x="18212" y="25791"/>
                  <a:pt x="17272" y="25881"/>
                </a:cubicBezTo>
                <a:cubicBezTo>
                  <a:pt x="16332" y="25971"/>
                  <a:pt x="16172" y="4299"/>
                  <a:pt x="15458" y="6102"/>
                </a:cubicBezTo>
                <a:cubicBezTo>
                  <a:pt x="14744" y="7905"/>
                  <a:pt x="13806" y="36802"/>
                  <a:pt x="12987" y="36700"/>
                </a:cubicBezTo>
                <a:cubicBezTo>
                  <a:pt x="12196" y="36732"/>
                  <a:pt x="11176" y="11305"/>
                  <a:pt x="10383" y="8683"/>
                </a:cubicBezTo>
                <a:cubicBezTo>
                  <a:pt x="9590" y="6062"/>
                  <a:pt x="9144" y="20861"/>
                  <a:pt x="8227" y="20971"/>
                </a:cubicBezTo>
                <a:cubicBezTo>
                  <a:pt x="7310" y="21081"/>
                  <a:pt x="6859" y="8300"/>
                  <a:pt x="6094" y="8137"/>
                </a:cubicBezTo>
                <a:cubicBezTo>
                  <a:pt x="5050" y="8177"/>
                  <a:pt x="4815" y="21533"/>
                  <a:pt x="3619" y="21512"/>
                </a:cubicBezTo>
                <a:cubicBezTo>
                  <a:pt x="2423" y="21491"/>
                  <a:pt x="1562" y="8154"/>
                  <a:pt x="0" y="0"/>
                </a:cubicBezTo>
                <a:close/>
              </a:path>
            </a:pathLst>
          </a:custGeom>
          <a:solidFill>
            <a:schemeClr val="accent3">
              <a:alpha val="85098"/>
            </a:schemeClr>
          </a:solidFill>
          <a:ln w="28575">
            <a:noFill/>
          </a:ln>
        </p:spPr>
        <p:txBody>
          <a:bodyPr lIns="0" tIns="0" rIns="0" bIns="0" rtlCol="0" anchor="ctr"/>
          <a:lstStyle/>
          <a:p>
            <a:pPr algn="ctr"/>
            <a:endParaRPr lang="es-SV" sz="900"/>
          </a:p>
        </p:txBody>
      </p:sp>
      <p:sp>
        <p:nvSpPr>
          <p:cNvPr id="7" name="47 Elipse"/>
          <p:cNvSpPr>
            <a:spLocks noChangeAspect="1"/>
          </p:cNvSpPr>
          <p:nvPr/>
        </p:nvSpPr>
        <p:spPr bwMode="auto">
          <a:xfrm>
            <a:off x="7206062" y="3797990"/>
            <a:ext cx="143983" cy="143983"/>
          </a:xfrm>
          <a:prstGeom prst="ellipse">
            <a:avLst/>
          </a:prstGeom>
          <a:solidFill>
            <a:schemeClr val="accent4"/>
          </a:solidFill>
          <a:ln w="57150">
            <a:solidFill>
              <a:schemeClr val="bg1"/>
            </a:solidFill>
          </a:ln>
          <a:effectLst>
            <a:outerShdw blurRad="50800" dist="38100" dir="5400000" algn="t" rotWithShape="0">
              <a:prstClr val="black">
                <a:alpha val="40000"/>
              </a:prstClr>
            </a:outerShdw>
          </a:effectLst>
        </p:spPr>
        <p:txBody>
          <a:bodyPr lIns="0" tIns="0" rIns="0" bIns="0" rtlCol="0" anchor="ctr"/>
          <a:lstStyle/>
          <a:p>
            <a:pPr algn="ctr"/>
            <a:endParaRPr lang="es-SV" sz="900"/>
          </a:p>
        </p:txBody>
      </p:sp>
      <p:sp>
        <p:nvSpPr>
          <p:cNvPr id="8" name="70 Rectángulo redondeado"/>
          <p:cNvSpPr/>
          <p:nvPr/>
        </p:nvSpPr>
        <p:spPr bwMode="auto">
          <a:xfrm>
            <a:off x="5516404" y="967067"/>
            <a:ext cx="3494275" cy="2564988"/>
          </a:xfrm>
          <a:prstGeom prst="roundRect">
            <a:avLst>
              <a:gd name="adj" fmla="val 4023"/>
            </a:avLst>
          </a:prstGeom>
          <a:solidFill>
            <a:schemeClr val="accent4">
              <a:lumMod val="60000"/>
              <a:lumOff val="40000"/>
            </a:schemeClr>
          </a:solidFill>
          <a:ln>
            <a:noFill/>
          </a:ln>
        </p:spPr>
        <p:txBody>
          <a:bodyPr lIns="0" tIns="0" rIns="0" bIns="0" rtlCol="0" anchor="ctr"/>
          <a:lstStyle/>
          <a:p>
            <a:pPr algn="ctr"/>
            <a:endParaRPr lang="es-SV" sz="900"/>
          </a:p>
        </p:txBody>
      </p:sp>
      <p:sp>
        <p:nvSpPr>
          <p:cNvPr id="9" name="71 Anillo"/>
          <p:cNvSpPr>
            <a:spLocks noChangeAspect="1"/>
          </p:cNvSpPr>
          <p:nvPr/>
        </p:nvSpPr>
        <p:spPr bwMode="auto">
          <a:xfrm>
            <a:off x="6599199" y="1226242"/>
            <a:ext cx="1335490" cy="1335705"/>
          </a:xfrm>
          <a:prstGeom prst="donut">
            <a:avLst>
              <a:gd name="adj" fmla="val 20145"/>
            </a:avLst>
          </a:prstGeom>
          <a:solidFill>
            <a:schemeClr val="accent4"/>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10" name="Arco de bloque 3"/>
          <p:cNvSpPr>
            <a:spLocks noChangeAspect="1"/>
          </p:cNvSpPr>
          <p:nvPr/>
        </p:nvSpPr>
        <p:spPr bwMode="auto">
          <a:xfrm flipH="1">
            <a:off x="6538414" y="1165526"/>
            <a:ext cx="1457059" cy="1457133"/>
          </a:xfrm>
          <a:prstGeom prst="blockArc">
            <a:avLst>
              <a:gd name="adj1" fmla="val 2175086"/>
              <a:gd name="adj2" fmla="val 16392128"/>
              <a:gd name="adj3" fmla="val 18029"/>
            </a:avLst>
          </a:prstGeom>
          <a:solidFill>
            <a:schemeClr val="bg1"/>
          </a:solidFill>
          <a:ln>
            <a:noFill/>
          </a:ln>
          <a:effectLst>
            <a:outerShdw blurRad="127000" dist="127000" dir="5400000" algn="t" rotWithShape="0">
              <a:prstClr val="black">
                <a:alpha val="40000"/>
              </a:prstClr>
            </a:outerShdw>
          </a:effectLst>
        </p:spPr>
        <p:txBody>
          <a:bodyPr lIns="0" tIns="0" rIns="0" bIns="0" rtlCol="0" anchor="ctr"/>
          <a:lstStyle/>
          <a:p>
            <a:pPr marL="0" lvl="1" algn="ctr"/>
            <a:endParaRPr lang="es-SV" sz="1750" b="1" dirty="0">
              <a:solidFill>
                <a:schemeClr val="bg1"/>
              </a:solidFill>
              <a:latin typeface="Segoe UI Semilight" panose="020B0402040204020203" pitchFamily="34" charset="0"/>
              <a:cs typeface="Segoe UI Semilight" panose="020B0402040204020203" pitchFamily="34" charset="0"/>
            </a:endParaRPr>
          </a:p>
        </p:txBody>
      </p:sp>
      <p:sp>
        <p:nvSpPr>
          <p:cNvPr id="11" name="95 Rectángulo"/>
          <p:cNvSpPr/>
          <p:nvPr/>
        </p:nvSpPr>
        <p:spPr>
          <a:xfrm>
            <a:off x="6859327" y="1719008"/>
            <a:ext cx="856666" cy="430063"/>
          </a:xfrm>
          <a:prstGeom prst="rect">
            <a:avLst/>
          </a:prstGeom>
        </p:spPr>
        <p:txBody>
          <a:bodyPr wrap="square" lIns="90576" tIns="45312" rIns="90576" bIns="45312">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65</a:t>
            </a:r>
            <a:r>
              <a:rPr lang="en-US" sz="2200" baseline="3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 </a:t>
            </a:r>
          </a:p>
        </p:txBody>
      </p:sp>
      <p:sp>
        <p:nvSpPr>
          <p:cNvPr id="12" name="16 CuadroTexto"/>
          <p:cNvSpPr txBox="1"/>
          <p:nvPr/>
        </p:nvSpPr>
        <p:spPr>
          <a:xfrm>
            <a:off x="6597111" y="2703355"/>
            <a:ext cx="1375389" cy="306692"/>
          </a:xfrm>
          <a:prstGeom prst="rect">
            <a:avLst/>
          </a:prstGeom>
          <a:noFill/>
        </p:spPr>
        <p:txBody>
          <a:bodyPr wrap="square" lIns="120846" tIns="60423" rIns="120846" bIns="60423" rtlCol="0" anchor="t">
            <a:spAutoFit/>
          </a:bodyPr>
          <a:lstStyle/>
          <a:p>
            <a:pPr algn="ctr"/>
            <a:r>
              <a:rPr lang="en-US" sz="12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Professional</a:t>
            </a:r>
          </a:p>
        </p:txBody>
      </p:sp>
      <p:sp>
        <p:nvSpPr>
          <p:cNvPr id="13" name="75 Rectángulo redondeado"/>
          <p:cNvSpPr/>
          <p:nvPr/>
        </p:nvSpPr>
        <p:spPr bwMode="auto">
          <a:xfrm>
            <a:off x="5574454" y="3127248"/>
            <a:ext cx="1102865" cy="372154"/>
          </a:xfrm>
          <a:prstGeom prst="roundRect">
            <a:avLst>
              <a:gd name="adj" fmla="val 9608"/>
            </a:avLst>
          </a:prstGeom>
          <a:solidFill>
            <a:schemeClr val="bg1"/>
          </a:solidFill>
          <a:ln>
            <a:noFill/>
          </a:ln>
        </p:spPr>
        <p:txBody>
          <a:bodyPr lIns="0" tIns="0" rIns="0" bIns="0" rtlCol="0" anchor="ctr"/>
          <a:lstStyle/>
          <a:p>
            <a:pPr algn="ctr"/>
            <a:endParaRPr lang="es-SV" sz="900"/>
          </a:p>
        </p:txBody>
      </p:sp>
      <p:sp>
        <p:nvSpPr>
          <p:cNvPr id="14" name="76 Rectángulo redondeado"/>
          <p:cNvSpPr/>
          <p:nvPr/>
        </p:nvSpPr>
        <p:spPr bwMode="auto">
          <a:xfrm>
            <a:off x="6689965" y="3127248"/>
            <a:ext cx="1151942" cy="372154"/>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15" name="77 Rectángulo redondeado"/>
          <p:cNvSpPr/>
          <p:nvPr/>
        </p:nvSpPr>
        <p:spPr bwMode="auto">
          <a:xfrm>
            <a:off x="7854553" y="3127248"/>
            <a:ext cx="1101396" cy="372154"/>
          </a:xfrm>
          <a:prstGeom prst="roundRect">
            <a:avLst>
              <a:gd name="adj" fmla="val 10887"/>
            </a:avLst>
          </a:prstGeom>
          <a:solidFill>
            <a:schemeClr val="bg1"/>
          </a:solidFill>
          <a:ln>
            <a:noFill/>
          </a:ln>
        </p:spPr>
        <p:txBody>
          <a:bodyPr lIns="0" tIns="0" rIns="0" bIns="0" rtlCol="0" anchor="ctr"/>
          <a:lstStyle/>
          <a:p>
            <a:pPr algn="ctr"/>
            <a:endParaRPr lang="es-SV" sz="900"/>
          </a:p>
        </p:txBody>
      </p:sp>
      <p:sp>
        <p:nvSpPr>
          <p:cNvPr id="16" name="Freeform 14"/>
          <p:cNvSpPr>
            <a:spLocks noChangeAspect="1" noEditPoints="1"/>
          </p:cNvSpPr>
          <p:nvPr/>
        </p:nvSpPr>
        <p:spPr bwMode="auto">
          <a:xfrm>
            <a:off x="5966047" y="3167533"/>
            <a:ext cx="261574" cy="251971"/>
          </a:xfrm>
          <a:custGeom>
            <a:avLst/>
            <a:gdLst>
              <a:gd name="T0" fmla="*/ 1439 w 3704"/>
              <a:gd name="T1" fmla="*/ 1363 h 3563"/>
              <a:gd name="T2" fmla="*/ 191 w 3704"/>
              <a:gd name="T3" fmla="*/ 1431 h 3563"/>
              <a:gd name="T4" fmla="*/ 279 w 3704"/>
              <a:gd name="T5" fmla="*/ 1505 h 3563"/>
              <a:gd name="T6" fmla="*/ 515 w 3704"/>
              <a:gd name="T7" fmla="*/ 1678 h 3563"/>
              <a:gd name="T8" fmla="*/ 814 w 3704"/>
              <a:gd name="T9" fmla="*/ 1897 h 3563"/>
              <a:gd name="T10" fmla="*/ 1064 w 3704"/>
              <a:gd name="T11" fmla="*/ 2080 h 3563"/>
              <a:gd name="T12" fmla="*/ 1118 w 3704"/>
              <a:gd name="T13" fmla="*/ 2366 h 3563"/>
              <a:gd name="T14" fmla="*/ 967 w 3704"/>
              <a:gd name="T15" fmla="*/ 2829 h 3563"/>
              <a:gd name="T16" fmla="*/ 852 w 3704"/>
              <a:gd name="T17" fmla="*/ 3186 h 3563"/>
              <a:gd name="T18" fmla="*/ 809 w 3704"/>
              <a:gd name="T19" fmla="*/ 3321 h 3563"/>
              <a:gd name="T20" fmla="*/ 870 w 3704"/>
              <a:gd name="T21" fmla="*/ 3372 h 3563"/>
              <a:gd name="T22" fmla="*/ 2067 w 3704"/>
              <a:gd name="T23" fmla="*/ 2815 h 3563"/>
              <a:gd name="T24" fmla="*/ 2386 w 3704"/>
              <a:gd name="T25" fmla="*/ 3047 h 3563"/>
              <a:gd name="T26" fmla="*/ 2669 w 3704"/>
              <a:gd name="T27" fmla="*/ 3255 h 3563"/>
              <a:gd name="T28" fmla="*/ 2818 w 3704"/>
              <a:gd name="T29" fmla="*/ 3363 h 3563"/>
              <a:gd name="T30" fmla="*/ 2894 w 3704"/>
              <a:gd name="T31" fmla="*/ 3341 h 3563"/>
              <a:gd name="T32" fmla="*/ 2866 w 3704"/>
              <a:gd name="T33" fmla="*/ 3226 h 3563"/>
              <a:gd name="T34" fmla="*/ 2765 w 3704"/>
              <a:gd name="T35" fmla="*/ 2917 h 3563"/>
              <a:gd name="T36" fmla="*/ 2632 w 3704"/>
              <a:gd name="T37" fmla="*/ 2508 h 3563"/>
              <a:gd name="T38" fmla="*/ 2577 w 3704"/>
              <a:gd name="T39" fmla="*/ 2127 h 3563"/>
              <a:gd name="T40" fmla="*/ 2771 w 3704"/>
              <a:gd name="T41" fmla="*/ 1984 h 3563"/>
              <a:gd name="T42" fmla="*/ 3062 w 3704"/>
              <a:gd name="T43" fmla="*/ 1771 h 3563"/>
              <a:gd name="T44" fmla="*/ 3340 w 3704"/>
              <a:gd name="T45" fmla="*/ 1568 h 3563"/>
              <a:gd name="T46" fmla="*/ 3492 w 3704"/>
              <a:gd name="T47" fmla="*/ 1458 h 3563"/>
              <a:gd name="T48" fmla="*/ 3497 w 3704"/>
              <a:gd name="T49" fmla="*/ 1373 h 3563"/>
              <a:gd name="T50" fmla="*/ 1877 w 3704"/>
              <a:gd name="T51" fmla="*/ 197 h 3563"/>
              <a:gd name="T52" fmla="*/ 1993 w 3704"/>
              <a:gd name="T53" fmla="*/ 47 h 3563"/>
              <a:gd name="T54" fmla="*/ 3508 w 3704"/>
              <a:gd name="T55" fmla="*/ 1177 h 3563"/>
              <a:gd name="T56" fmla="*/ 3693 w 3704"/>
              <a:gd name="T57" fmla="*/ 1338 h 3563"/>
              <a:gd name="T58" fmla="*/ 3651 w 3704"/>
              <a:gd name="T59" fmla="*/ 1566 h 3563"/>
              <a:gd name="T60" fmla="*/ 3534 w 3704"/>
              <a:gd name="T61" fmla="*/ 1662 h 3563"/>
              <a:gd name="T62" fmla="*/ 3296 w 3704"/>
              <a:gd name="T63" fmla="*/ 1834 h 3563"/>
              <a:gd name="T64" fmla="*/ 2975 w 3704"/>
              <a:gd name="T65" fmla="*/ 2069 h 3563"/>
              <a:gd name="T66" fmla="*/ 2781 w 3704"/>
              <a:gd name="T67" fmla="*/ 2354 h 3563"/>
              <a:gd name="T68" fmla="*/ 2918 w 3704"/>
              <a:gd name="T69" fmla="*/ 2775 h 3563"/>
              <a:gd name="T70" fmla="*/ 3029 w 3704"/>
              <a:gd name="T71" fmla="*/ 3115 h 3563"/>
              <a:gd name="T72" fmla="*/ 3080 w 3704"/>
              <a:gd name="T73" fmla="*/ 3273 h 3563"/>
              <a:gd name="T74" fmla="*/ 3016 w 3704"/>
              <a:gd name="T75" fmla="*/ 3493 h 3563"/>
              <a:gd name="T76" fmla="*/ 2778 w 3704"/>
              <a:gd name="T77" fmla="*/ 3553 h 3563"/>
              <a:gd name="T78" fmla="*/ 2646 w 3704"/>
              <a:gd name="T79" fmla="*/ 3471 h 3563"/>
              <a:gd name="T80" fmla="*/ 2412 w 3704"/>
              <a:gd name="T81" fmla="*/ 3301 h 3563"/>
              <a:gd name="T82" fmla="*/ 2118 w 3704"/>
              <a:gd name="T83" fmla="*/ 3087 h 3563"/>
              <a:gd name="T84" fmla="*/ 1876 w 3704"/>
              <a:gd name="T85" fmla="*/ 2910 h 3563"/>
              <a:gd name="T86" fmla="*/ 817 w 3704"/>
              <a:gd name="T87" fmla="*/ 3560 h 3563"/>
              <a:gd name="T88" fmla="*/ 631 w 3704"/>
              <a:gd name="T89" fmla="*/ 3401 h 3563"/>
              <a:gd name="T90" fmla="*/ 641 w 3704"/>
              <a:gd name="T91" fmla="*/ 3221 h 3563"/>
              <a:gd name="T92" fmla="*/ 718 w 3704"/>
              <a:gd name="T93" fmla="*/ 2986 h 3563"/>
              <a:gd name="T94" fmla="*/ 845 w 3704"/>
              <a:gd name="T95" fmla="*/ 2595 h 3563"/>
              <a:gd name="T96" fmla="*/ 917 w 3704"/>
              <a:gd name="T97" fmla="*/ 2206 h 3563"/>
              <a:gd name="T98" fmla="*/ 587 w 3704"/>
              <a:gd name="T99" fmla="*/ 1965 h 3563"/>
              <a:gd name="T100" fmla="*/ 291 w 3704"/>
              <a:gd name="T101" fmla="*/ 1748 h 3563"/>
              <a:gd name="T102" fmla="*/ 117 w 3704"/>
              <a:gd name="T103" fmla="*/ 1622 h 3563"/>
              <a:gd name="T104" fmla="*/ 9 w 3704"/>
              <a:gd name="T105" fmla="*/ 1480 h 3563"/>
              <a:gd name="T106" fmla="*/ 69 w 3704"/>
              <a:gd name="T107" fmla="*/ 1245 h 3563"/>
              <a:gd name="T108" fmla="*/ 1627 w 3704"/>
              <a:gd name="T109" fmla="*/ 170 h 3563"/>
              <a:gd name="T110" fmla="*/ 1813 w 3704"/>
              <a:gd name="T111" fmla="*/ 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4" h="3563">
                <a:moveTo>
                  <a:pt x="1853" y="189"/>
                </a:moveTo>
                <a:lnTo>
                  <a:pt x="1839" y="191"/>
                </a:lnTo>
                <a:lnTo>
                  <a:pt x="1827" y="197"/>
                </a:lnTo>
                <a:lnTo>
                  <a:pt x="1818" y="205"/>
                </a:lnTo>
                <a:lnTo>
                  <a:pt x="1811" y="214"/>
                </a:lnTo>
                <a:lnTo>
                  <a:pt x="1807" y="224"/>
                </a:lnTo>
                <a:lnTo>
                  <a:pt x="1439" y="1363"/>
                </a:lnTo>
                <a:lnTo>
                  <a:pt x="235" y="1363"/>
                </a:lnTo>
                <a:lnTo>
                  <a:pt x="220" y="1365"/>
                </a:lnTo>
                <a:lnTo>
                  <a:pt x="208" y="1373"/>
                </a:lnTo>
                <a:lnTo>
                  <a:pt x="198" y="1384"/>
                </a:lnTo>
                <a:lnTo>
                  <a:pt x="191" y="1399"/>
                </a:lnTo>
                <a:lnTo>
                  <a:pt x="189" y="1416"/>
                </a:lnTo>
                <a:lnTo>
                  <a:pt x="191" y="1431"/>
                </a:lnTo>
                <a:lnTo>
                  <a:pt x="199" y="1444"/>
                </a:lnTo>
                <a:lnTo>
                  <a:pt x="209" y="1455"/>
                </a:lnTo>
                <a:lnTo>
                  <a:pt x="215" y="1459"/>
                </a:lnTo>
                <a:lnTo>
                  <a:pt x="224" y="1466"/>
                </a:lnTo>
                <a:lnTo>
                  <a:pt x="238" y="1476"/>
                </a:lnTo>
                <a:lnTo>
                  <a:pt x="256" y="1489"/>
                </a:lnTo>
                <a:lnTo>
                  <a:pt x="279" y="1505"/>
                </a:lnTo>
                <a:lnTo>
                  <a:pt x="305" y="1524"/>
                </a:lnTo>
                <a:lnTo>
                  <a:pt x="333" y="1546"/>
                </a:lnTo>
                <a:lnTo>
                  <a:pt x="366" y="1569"/>
                </a:lnTo>
                <a:lnTo>
                  <a:pt x="399" y="1594"/>
                </a:lnTo>
                <a:lnTo>
                  <a:pt x="436" y="1621"/>
                </a:lnTo>
                <a:lnTo>
                  <a:pt x="475" y="1649"/>
                </a:lnTo>
                <a:lnTo>
                  <a:pt x="515" y="1678"/>
                </a:lnTo>
                <a:lnTo>
                  <a:pt x="557" y="1709"/>
                </a:lnTo>
                <a:lnTo>
                  <a:pt x="600" y="1739"/>
                </a:lnTo>
                <a:lnTo>
                  <a:pt x="642" y="1771"/>
                </a:lnTo>
                <a:lnTo>
                  <a:pt x="686" y="1802"/>
                </a:lnTo>
                <a:lnTo>
                  <a:pt x="729" y="1834"/>
                </a:lnTo>
                <a:lnTo>
                  <a:pt x="772" y="1865"/>
                </a:lnTo>
                <a:lnTo>
                  <a:pt x="814" y="1897"/>
                </a:lnTo>
                <a:lnTo>
                  <a:pt x="856" y="1927"/>
                </a:lnTo>
                <a:lnTo>
                  <a:pt x="895" y="1957"/>
                </a:lnTo>
                <a:lnTo>
                  <a:pt x="934" y="1984"/>
                </a:lnTo>
                <a:lnTo>
                  <a:pt x="970" y="2011"/>
                </a:lnTo>
                <a:lnTo>
                  <a:pt x="1004" y="2036"/>
                </a:lnTo>
                <a:lnTo>
                  <a:pt x="1036" y="2058"/>
                </a:lnTo>
                <a:lnTo>
                  <a:pt x="1064" y="2080"/>
                </a:lnTo>
                <a:lnTo>
                  <a:pt x="1089" y="2098"/>
                </a:lnTo>
                <a:lnTo>
                  <a:pt x="1110" y="2113"/>
                </a:lnTo>
                <a:lnTo>
                  <a:pt x="1128" y="2127"/>
                </a:lnTo>
                <a:lnTo>
                  <a:pt x="1183" y="2166"/>
                </a:lnTo>
                <a:lnTo>
                  <a:pt x="1162" y="2232"/>
                </a:lnTo>
                <a:lnTo>
                  <a:pt x="1141" y="2298"/>
                </a:lnTo>
                <a:lnTo>
                  <a:pt x="1118" y="2366"/>
                </a:lnTo>
                <a:lnTo>
                  <a:pt x="1097" y="2433"/>
                </a:lnTo>
                <a:lnTo>
                  <a:pt x="1074" y="2502"/>
                </a:lnTo>
                <a:lnTo>
                  <a:pt x="1053" y="2570"/>
                </a:lnTo>
                <a:lnTo>
                  <a:pt x="1030" y="2636"/>
                </a:lnTo>
                <a:lnTo>
                  <a:pt x="1009" y="2703"/>
                </a:lnTo>
                <a:lnTo>
                  <a:pt x="989" y="2767"/>
                </a:lnTo>
                <a:lnTo>
                  <a:pt x="967" y="2829"/>
                </a:lnTo>
                <a:lnTo>
                  <a:pt x="948" y="2890"/>
                </a:lnTo>
                <a:lnTo>
                  <a:pt x="929" y="2948"/>
                </a:lnTo>
                <a:lnTo>
                  <a:pt x="911" y="3003"/>
                </a:lnTo>
                <a:lnTo>
                  <a:pt x="894" y="3054"/>
                </a:lnTo>
                <a:lnTo>
                  <a:pt x="879" y="3102"/>
                </a:lnTo>
                <a:lnTo>
                  <a:pt x="864" y="3146"/>
                </a:lnTo>
                <a:lnTo>
                  <a:pt x="852" y="3186"/>
                </a:lnTo>
                <a:lnTo>
                  <a:pt x="840" y="3221"/>
                </a:lnTo>
                <a:lnTo>
                  <a:pt x="830" y="3251"/>
                </a:lnTo>
                <a:lnTo>
                  <a:pt x="822" y="3275"/>
                </a:lnTo>
                <a:lnTo>
                  <a:pt x="816" y="3294"/>
                </a:lnTo>
                <a:lnTo>
                  <a:pt x="812" y="3305"/>
                </a:lnTo>
                <a:lnTo>
                  <a:pt x="810" y="3314"/>
                </a:lnTo>
                <a:lnTo>
                  <a:pt x="809" y="3321"/>
                </a:lnTo>
                <a:lnTo>
                  <a:pt x="808" y="3325"/>
                </a:lnTo>
                <a:lnTo>
                  <a:pt x="810" y="3341"/>
                </a:lnTo>
                <a:lnTo>
                  <a:pt x="818" y="3354"/>
                </a:lnTo>
                <a:lnTo>
                  <a:pt x="828" y="3365"/>
                </a:lnTo>
                <a:lnTo>
                  <a:pt x="840" y="3372"/>
                </a:lnTo>
                <a:lnTo>
                  <a:pt x="856" y="3374"/>
                </a:lnTo>
                <a:lnTo>
                  <a:pt x="870" y="3372"/>
                </a:lnTo>
                <a:lnTo>
                  <a:pt x="883" y="3365"/>
                </a:lnTo>
                <a:lnTo>
                  <a:pt x="1853" y="2659"/>
                </a:lnTo>
                <a:lnTo>
                  <a:pt x="1908" y="2699"/>
                </a:lnTo>
                <a:lnTo>
                  <a:pt x="1945" y="2726"/>
                </a:lnTo>
                <a:lnTo>
                  <a:pt x="1984" y="2754"/>
                </a:lnTo>
                <a:lnTo>
                  <a:pt x="2025" y="2784"/>
                </a:lnTo>
                <a:lnTo>
                  <a:pt x="2067" y="2815"/>
                </a:lnTo>
                <a:lnTo>
                  <a:pt x="2111" y="2847"/>
                </a:lnTo>
                <a:lnTo>
                  <a:pt x="2156" y="2879"/>
                </a:lnTo>
                <a:lnTo>
                  <a:pt x="2201" y="2913"/>
                </a:lnTo>
                <a:lnTo>
                  <a:pt x="2247" y="2947"/>
                </a:lnTo>
                <a:lnTo>
                  <a:pt x="2294" y="2981"/>
                </a:lnTo>
                <a:lnTo>
                  <a:pt x="2340" y="3015"/>
                </a:lnTo>
                <a:lnTo>
                  <a:pt x="2386" y="3047"/>
                </a:lnTo>
                <a:lnTo>
                  <a:pt x="2431" y="3080"/>
                </a:lnTo>
                <a:lnTo>
                  <a:pt x="2475" y="3113"/>
                </a:lnTo>
                <a:lnTo>
                  <a:pt x="2517" y="3143"/>
                </a:lnTo>
                <a:lnTo>
                  <a:pt x="2558" y="3173"/>
                </a:lnTo>
                <a:lnTo>
                  <a:pt x="2597" y="3202"/>
                </a:lnTo>
                <a:lnTo>
                  <a:pt x="2634" y="3229"/>
                </a:lnTo>
                <a:lnTo>
                  <a:pt x="2669" y="3255"/>
                </a:lnTo>
                <a:lnTo>
                  <a:pt x="2701" y="3277"/>
                </a:lnTo>
                <a:lnTo>
                  <a:pt x="2730" y="3298"/>
                </a:lnTo>
                <a:lnTo>
                  <a:pt x="2755" y="3316"/>
                </a:lnTo>
                <a:lnTo>
                  <a:pt x="2777" y="3333"/>
                </a:lnTo>
                <a:lnTo>
                  <a:pt x="2795" y="3346"/>
                </a:lnTo>
                <a:lnTo>
                  <a:pt x="2809" y="3356"/>
                </a:lnTo>
                <a:lnTo>
                  <a:pt x="2818" y="3363"/>
                </a:lnTo>
                <a:lnTo>
                  <a:pt x="2822" y="3366"/>
                </a:lnTo>
                <a:lnTo>
                  <a:pt x="2835" y="3372"/>
                </a:lnTo>
                <a:lnTo>
                  <a:pt x="2849" y="3374"/>
                </a:lnTo>
                <a:lnTo>
                  <a:pt x="2864" y="3372"/>
                </a:lnTo>
                <a:lnTo>
                  <a:pt x="2877" y="3365"/>
                </a:lnTo>
                <a:lnTo>
                  <a:pt x="2887" y="3354"/>
                </a:lnTo>
                <a:lnTo>
                  <a:pt x="2894" y="3341"/>
                </a:lnTo>
                <a:lnTo>
                  <a:pt x="2896" y="3325"/>
                </a:lnTo>
                <a:lnTo>
                  <a:pt x="2896" y="3318"/>
                </a:lnTo>
                <a:lnTo>
                  <a:pt x="2893" y="3305"/>
                </a:lnTo>
                <a:lnTo>
                  <a:pt x="2889" y="3295"/>
                </a:lnTo>
                <a:lnTo>
                  <a:pt x="2883" y="3277"/>
                </a:lnTo>
                <a:lnTo>
                  <a:pt x="2875" y="3255"/>
                </a:lnTo>
                <a:lnTo>
                  <a:pt x="2866" y="3226"/>
                </a:lnTo>
                <a:lnTo>
                  <a:pt x="2856" y="3194"/>
                </a:lnTo>
                <a:lnTo>
                  <a:pt x="2844" y="3155"/>
                </a:lnTo>
                <a:lnTo>
                  <a:pt x="2830" y="3114"/>
                </a:lnTo>
                <a:lnTo>
                  <a:pt x="2815" y="3069"/>
                </a:lnTo>
                <a:lnTo>
                  <a:pt x="2800" y="3021"/>
                </a:lnTo>
                <a:lnTo>
                  <a:pt x="2783" y="2969"/>
                </a:lnTo>
                <a:lnTo>
                  <a:pt x="2765" y="2917"/>
                </a:lnTo>
                <a:lnTo>
                  <a:pt x="2747" y="2860"/>
                </a:lnTo>
                <a:lnTo>
                  <a:pt x="2728" y="2803"/>
                </a:lnTo>
                <a:lnTo>
                  <a:pt x="2710" y="2745"/>
                </a:lnTo>
                <a:lnTo>
                  <a:pt x="2690" y="2686"/>
                </a:lnTo>
                <a:lnTo>
                  <a:pt x="2670" y="2626"/>
                </a:lnTo>
                <a:lnTo>
                  <a:pt x="2651" y="2566"/>
                </a:lnTo>
                <a:lnTo>
                  <a:pt x="2632" y="2508"/>
                </a:lnTo>
                <a:lnTo>
                  <a:pt x="2613" y="2449"/>
                </a:lnTo>
                <a:lnTo>
                  <a:pt x="2594" y="2392"/>
                </a:lnTo>
                <a:lnTo>
                  <a:pt x="2576" y="2336"/>
                </a:lnTo>
                <a:lnTo>
                  <a:pt x="2559" y="2283"/>
                </a:lnTo>
                <a:lnTo>
                  <a:pt x="2542" y="2232"/>
                </a:lnTo>
                <a:lnTo>
                  <a:pt x="2521" y="2166"/>
                </a:lnTo>
                <a:lnTo>
                  <a:pt x="2577" y="2127"/>
                </a:lnTo>
                <a:lnTo>
                  <a:pt x="2594" y="2113"/>
                </a:lnTo>
                <a:lnTo>
                  <a:pt x="2615" y="2098"/>
                </a:lnTo>
                <a:lnTo>
                  <a:pt x="2641" y="2080"/>
                </a:lnTo>
                <a:lnTo>
                  <a:pt x="2669" y="2058"/>
                </a:lnTo>
                <a:lnTo>
                  <a:pt x="2701" y="2036"/>
                </a:lnTo>
                <a:lnTo>
                  <a:pt x="2735" y="2011"/>
                </a:lnTo>
                <a:lnTo>
                  <a:pt x="2771" y="1984"/>
                </a:lnTo>
                <a:lnTo>
                  <a:pt x="2809" y="1957"/>
                </a:lnTo>
                <a:lnTo>
                  <a:pt x="2849" y="1927"/>
                </a:lnTo>
                <a:lnTo>
                  <a:pt x="2890" y="1897"/>
                </a:lnTo>
                <a:lnTo>
                  <a:pt x="2932" y="1865"/>
                </a:lnTo>
                <a:lnTo>
                  <a:pt x="2975" y="1834"/>
                </a:lnTo>
                <a:lnTo>
                  <a:pt x="3019" y="1802"/>
                </a:lnTo>
                <a:lnTo>
                  <a:pt x="3062" y="1771"/>
                </a:lnTo>
                <a:lnTo>
                  <a:pt x="3106" y="1739"/>
                </a:lnTo>
                <a:lnTo>
                  <a:pt x="3147" y="1709"/>
                </a:lnTo>
                <a:lnTo>
                  <a:pt x="3189" y="1678"/>
                </a:lnTo>
                <a:lnTo>
                  <a:pt x="3229" y="1648"/>
                </a:lnTo>
                <a:lnTo>
                  <a:pt x="3269" y="1620"/>
                </a:lnTo>
                <a:lnTo>
                  <a:pt x="3305" y="1594"/>
                </a:lnTo>
                <a:lnTo>
                  <a:pt x="3340" y="1568"/>
                </a:lnTo>
                <a:lnTo>
                  <a:pt x="3371" y="1544"/>
                </a:lnTo>
                <a:lnTo>
                  <a:pt x="3400" y="1524"/>
                </a:lnTo>
                <a:lnTo>
                  <a:pt x="3426" y="1505"/>
                </a:lnTo>
                <a:lnTo>
                  <a:pt x="3449" y="1489"/>
                </a:lnTo>
                <a:lnTo>
                  <a:pt x="3468" y="1476"/>
                </a:lnTo>
                <a:lnTo>
                  <a:pt x="3481" y="1464"/>
                </a:lnTo>
                <a:lnTo>
                  <a:pt x="3492" y="1458"/>
                </a:lnTo>
                <a:lnTo>
                  <a:pt x="3496" y="1454"/>
                </a:lnTo>
                <a:lnTo>
                  <a:pt x="3506" y="1444"/>
                </a:lnTo>
                <a:lnTo>
                  <a:pt x="3513" y="1431"/>
                </a:lnTo>
                <a:lnTo>
                  <a:pt x="3515" y="1415"/>
                </a:lnTo>
                <a:lnTo>
                  <a:pt x="3513" y="1399"/>
                </a:lnTo>
                <a:lnTo>
                  <a:pt x="3506" y="1384"/>
                </a:lnTo>
                <a:lnTo>
                  <a:pt x="3497" y="1373"/>
                </a:lnTo>
                <a:lnTo>
                  <a:pt x="3485" y="1365"/>
                </a:lnTo>
                <a:lnTo>
                  <a:pt x="3470" y="1363"/>
                </a:lnTo>
                <a:lnTo>
                  <a:pt x="2267" y="1363"/>
                </a:lnTo>
                <a:lnTo>
                  <a:pt x="1898" y="224"/>
                </a:lnTo>
                <a:lnTo>
                  <a:pt x="1893" y="214"/>
                </a:lnTo>
                <a:lnTo>
                  <a:pt x="1886" y="205"/>
                </a:lnTo>
                <a:lnTo>
                  <a:pt x="1877" y="197"/>
                </a:lnTo>
                <a:lnTo>
                  <a:pt x="1866" y="191"/>
                </a:lnTo>
                <a:lnTo>
                  <a:pt x="1853" y="189"/>
                </a:lnTo>
                <a:close/>
                <a:moveTo>
                  <a:pt x="1853" y="0"/>
                </a:moveTo>
                <a:lnTo>
                  <a:pt x="1891" y="3"/>
                </a:lnTo>
                <a:lnTo>
                  <a:pt x="1928" y="12"/>
                </a:lnTo>
                <a:lnTo>
                  <a:pt x="1962" y="27"/>
                </a:lnTo>
                <a:lnTo>
                  <a:pt x="1993" y="47"/>
                </a:lnTo>
                <a:lnTo>
                  <a:pt x="2021" y="73"/>
                </a:lnTo>
                <a:lnTo>
                  <a:pt x="2046" y="101"/>
                </a:lnTo>
                <a:lnTo>
                  <a:pt x="2065" y="135"/>
                </a:lnTo>
                <a:lnTo>
                  <a:pt x="2079" y="171"/>
                </a:lnTo>
                <a:lnTo>
                  <a:pt x="2404" y="1174"/>
                </a:lnTo>
                <a:lnTo>
                  <a:pt x="3471" y="1174"/>
                </a:lnTo>
                <a:lnTo>
                  <a:pt x="3508" y="1177"/>
                </a:lnTo>
                <a:lnTo>
                  <a:pt x="3544" y="1186"/>
                </a:lnTo>
                <a:lnTo>
                  <a:pt x="3578" y="1201"/>
                </a:lnTo>
                <a:lnTo>
                  <a:pt x="3609" y="1220"/>
                </a:lnTo>
                <a:lnTo>
                  <a:pt x="3636" y="1245"/>
                </a:lnTo>
                <a:lnTo>
                  <a:pt x="3659" y="1273"/>
                </a:lnTo>
                <a:lnTo>
                  <a:pt x="3678" y="1304"/>
                </a:lnTo>
                <a:lnTo>
                  <a:pt x="3693" y="1338"/>
                </a:lnTo>
                <a:lnTo>
                  <a:pt x="3702" y="1375"/>
                </a:lnTo>
                <a:lnTo>
                  <a:pt x="3704" y="1415"/>
                </a:lnTo>
                <a:lnTo>
                  <a:pt x="3702" y="1448"/>
                </a:lnTo>
                <a:lnTo>
                  <a:pt x="3695" y="1480"/>
                </a:lnTo>
                <a:lnTo>
                  <a:pt x="3685" y="1511"/>
                </a:lnTo>
                <a:lnTo>
                  <a:pt x="3669" y="1540"/>
                </a:lnTo>
                <a:lnTo>
                  <a:pt x="3651" y="1566"/>
                </a:lnTo>
                <a:lnTo>
                  <a:pt x="3629" y="1589"/>
                </a:lnTo>
                <a:lnTo>
                  <a:pt x="3604" y="1611"/>
                </a:lnTo>
                <a:lnTo>
                  <a:pt x="3598" y="1614"/>
                </a:lnTo>
                <a:lnTo>
                  <a:pt x="3588" y="1621"/>
                </a:lnTo>
                <a:lnTo>
                  <a:pt x="3574" y="1632"/>
                </a:lnTo>
                <a:lnTo>
                  <a:pt x="3556" y="1645"/>
                </a:lnTo>
                <a:lnTo>
                  <a:pt x="3534" y="1662"/>
                </a:lnTo>
                <a:lnTo>
                  <a:pt x="3508" y="1680"/>
                </a:lnTo>
                <a:lnTo>
                  <a:pt x="3479" y="1701"/>
                </a:lnTo>
                <a:lnTo>
                  <a:pt x="3448" y="1724"/>
                </a:lnTo>
                <a:lnTo>
                  <a:pt x="3414" y="1748"/>
                </a:lnTo>
                <a:lnTo>
                  <a:pt x="3377" y="1775"/>
                </a:lnTo>
                <a:lnTo>
                  <a:pt x="3337" y="1805"/>
                </a:lnTo>
                <a:lnTo>
                  <a:pt x="3296" y="1834"/>
                </a:lnTo>
                <a:lnTo>
                  <a:pt x="3253" y="1865"/>
                </a:lnTo>
                <a:lnTo>
                  <a:pt x="3209" y="1898"/>
                </a:lnTo>
                <a:lnTo>
                  <a:pt x="3164" y="1931"/>
                </a:lnTo>
                <a:lnTo>
                  <a:pt x="3117" y="1965"/>
                </a:lnTo>
                <a:lnTo>
                  <a:pt x="3071" y="2000"/>
                </a:lnTo>
                <a:lnTo>
                  <a:pt x="3022" y="2034"/>
                </a:lnTo>
                <a:lnTo>
                  <a:pt x="2975" y="2069"/>
                </a:lnTo>
                <a:lnTo>
                  <a:pt x="2928" y="2104"/>
                </a:lnTo>
                <a:lnTo>
                  <a:pt x="2881" y="2138"/>
                </a:lnTo>
                <a:lnTo>
                  <a:pt x="2833" y="2173"/>
                </a:lnTo>
                <a:lnTo>
                  <a:pt x="2788" y="2206"/>
                </a:lnTo>
                <a:lnTo>
                  <a:pt x="2744" y="2238"/>
                </a:lnTo>
                <a:lnTo>
                  <a:pt x="2762" y="2296"/>
                </a:lnTo>
                <a:lnTo>
                  <a:pt x="2781" y="2354"/>
                </a:lnTo>
                <a:lnTo>
                  <a:pt x="2801" y="2414"/>
                </a:lnTo>
                <a:lnTo>
                  <a:pt x="2820" y="2475"/>
                </a:lnTo>
                <a:lnTo>
                  <a:pt x="2840" y="2536"/>
                </a:lnTo>
                <a:lnTo>
                  <a:pt x="2859" y="2597"/>
                </a:lnTo>
                <a:lnTo>
                  <a:pt x="2880" y="2656"/>
                </a:lnTo>
                <a:lnTo>
                  <a:pt x="2899" y="2716"/>
                </a:lnTo>
                <a:lnTo>
                  <a:pt x="2918" y="2775"/>
                </a:lnTo>
                <a:lnTo>
                  <a:pt x="2936" y="2831"/>
                </a:lnTo>
                <a:lnTo>
                  <a:pt x="2954" y="2886"/>
                </a:lnTo>
                <a:lnTo>
                  <a:pt x="2971" y="2938"/>
                </a:lnTo>
                <a:lnTo>
                  <a:pt x="2988" y="2988"/>
                </a:lnTo>
                <a:lnTo>
                  <a:pt x="3002" y="3034"/>
                </a:lnTo>
                <a:lnTo>
                  <a:pt x="3017" y="3077"/>
                </a:lnTo>
                <a:lnTo>
                  <a:pt x="3029" y="3115"/>
                </a:lnTo>
                <a:lnTo>
                  <a:pt x="3040" y="3150"/>
                </a:lnTo>
                <a:lnTo>
                  <a:pt x="3051" y="3179"/>
                </a:lnTo>
                <a:lnTo>
                  <a:pt x="3058" y="3204"/>
                </a:lnTo>
                <a:lnTo>
                  <a:pt x="3064" y="3223"/>
                </a:lnTo>
                <a:lnTo>
                  <a:pt x="3069" y="3236"/>
                </a:lnTo>
                <a:lnTo>
                  <a:pt x="3071" y="3243"/>
                </a:lnTo>
                <a:lnTo>
                  <a:pt x="3080" y="3273"/>
                </a:lnTo>
                <a:lnTo>
                  <a:pt x="3084" y="3300"/>
                </a:lnTo>
                <a:lnTo>
                  <a:pt x="3085" y="3325"/>
                </a:lnTo>
                <a:lnTo>
                  <a:pt x="3082" y="3364"/>
                </a:lnTo>
                <a:lnTo>
                  <a:pt x="3073" y="3401"/>
                </a:lnTo>
                <a:lnTo>
                  <a:pt x="3060" y="3435"/>
                </a:lnTo>
                <a:lnTo>
                  <a:pt x="3039" y="3466"/>
                </a:lnTo>
                <a:lnTo>
                  <a:pt x="3016" y="3493"/>
                </a:lnTo>
                <a:lnTo>
                  <a:pt x="2989" y="3517"/>
                </a:lnTo>
                <a:lnTo>
                  <a:pt x="2957" y="3537"/>
                </a:lnTo>
                <a:lnTo>
                  <a:pt x="2923" y="3551"/>
                </a:lnTo>
                <a:lnTo>
                  <a:pt x="2887" y="3560"/>
                </a:lnTo>
                <a:lnTo>
                  <a:pt x="2849" y="3563"/>
                </a:lnTo>
                <a:lnTo>
                  <a:pt x="2813" y="3561"/>
                </a:lnTo>
                <a:lnTo>
                  <a:pt x="2778" y="3553"/>
                </a:lnTo>
                <a:lnTo>
                  <a:pt x="2746" y="3540"/>
                </a:lnTo>
                <a:lnTo>
                  <a:pt x="2714" y="3520"/>
                </a:lnTo>
                <a:lnTo>
                  <a:pt x="2710" y="3518"/>
                </a:lnTo>
                <a:lnTo>
                  <a:pt x="2700" y="3510"/>
                </a:lnTo>
                <a:lnTo>
                  <a:pt x="2686" y="3500"/>
                </a:lnTo>
                <a:lnTo>
                  <a:pt x="2668" y="3488"/>
                </a:lnTo>
                <a:lnTo>
                  <a:pt x="2646" y="3471"/>
                </a:lnTo>
                <a:lnTo>
                  <a:pt x="2620" y="3453"/>
                </a:lnTo>
                <a:lnTo>
                  <a:pt x="2592" y="3431"/>
                </a:lnTo>
                <a:lnTo>
                  <a:pt x="2560" y="3409"/>
                </a:lnTo>
                <a:lnTo>
                  <a:pt x="2526" y="3384"/>
                </a:lnTo>
                <a:lnTo>
                  <a:pt x="2489" y="3357"/>
                </a:lnTo>
                <a:lnTo>
                  <a:pt x="2451" y="3330"/>
                </a:lnTo>
                <a:lnTo>
                  <a:pt x="2412" y="3301"/>
                </a:lnTo>
                <a:lnTo>
                  <a:pt x="2371" y="3271"/>
                </a:lnTo>
                <a:lnTo>
                  <a:pt x="2328" y="3240"/>
                </a:lnTo>
                <a:lnTo>
                  <a:pt x="2287" y="3209"/>
                </a:lnTo>
                <a:lnTo>
                  <a:pt x="2244" y="3178"/>
                </a:lnTo>
                <a:lnTo>
                  <a:pt x="2201" y="3147"/>
                </a:lnTo>
                <a:lnTo>
                  <a:pt x="2160" y="3117"/>
                </a:lnTo>
                <a:lnTo>
                  <a:pt x="2118" y="3087"/>
                </a:lnTo>
                <a:lnTo>
                  <a:pt x="2078" y="3057"/>
                </a:lnTo>
                <a:lnTo>
                  <a:pt x="2038" y="3028"/>
                </a:lnTo>
                <a:lnTo>
                  <a:pt x="2001" y="3001"/>
                </a:lnTo>
                <a:lnTo>
                  <a:pt x="1966" y="2975"/>
                </a:lnTo>
                <a:lnTo>
                  <a:pt x="1934" y="2951"/>
                </a:lnTo>
                <a:lnTo>
                  <a:pt x="1903" y="2930"/>
                </a:lnTo>
                <a:lnTo>
                  <a:pt x="1876" y="2910"/>
                </a:lnTo>
                <a:lnTo>
                  <a:pt x="1853" y="2893"/>
                </a:lnTo>
                <a:lnTo>
                  <a:pt x="992" y="3519"/>
                </a:lnTo>
                <a:lnTo>
                  <a:pt x="959" y="3538"/>
                </a:lnTo>
                <a:lnTo>
                  <a:pt x="926" y="3552"/>
                </a:lnTo>
                <a:lnTo>
                  <a:pt x="891" y="3561"/>
                </a:lnTo>
                <a:lnTo>
                  <a:pt x="856" y="3563"/>
                </a:lnTo>
                <a:lnTo>
                  <a:pt x="817" y="3560"/>
                </a:lnTo>
                <a:lnTo>
                  <a:pt x="781" y="3551"/>
                </a:lnTo>
                <a:lnTo>
                  <a:pt x="747" y="3537"/>
                </a:lnTo>
                <a:lnTo>
                  <a:pt x="715" y="3517"/>
                </a:lnTo>
                <a:lnTo>
                  <a:pt x="688" y="3493"/>
                </a:lnTo>
                <a:lnTo>
                  <a:pt x="665" y="3466"/>
                </a:lnTo>
                <a:lnTo>
                  <a:pt x="646" y="3435"/>
                </a:lnTo>
                <a:lnTo>
                  <a:pt x="631" y="3401"/>
                </a:lnTo>
                <a:lnTo>
                  <a:pt x="622" y="3364"/>
                </a:lnTo>
                <a:lnTo>
                  <a:pt x="619" y="3325"/>
                </a:lnTo>
                <a:lnTo>
                  <a:pt x="622" y="3286"/>
                </a:lnTo>
                <a:lnTo>
                  <a:pt x="632" y="3247"/>
                </a:lnTo>
                <a:lnTo>
                  <a:pt x="634" y="3241"/>
                </a:lnTo>
                <a:lnTo>
                  <a:pt x="637" y="3234"/>
                </a:lnTo>
                <a:lnTo>
                  <a:pt x="641" y="3221"/>
                </a:lnTo>
                <a:lnTo>
                  <a:pt x="647" y="3203"/>
                </a:lnTo>
                <a:lnTo>
                  <a:pt x="655" y="3178"/>
                </a:lnTo>
                <a:lnTo>
                  <a:pt x="665" y="3149"/>
                </a:lnTo>
                <a:lnTo>
                  <a:pt x="676" y="3114"/>
                </a:lnTo>
                <a:lnTo>
                  <a:pt x="688" y="3075"/>
                </a:lnTo>
                <a:lnTo>
                  <a:pt x="702" y="3033"/>
                </a:lnTo>
                <a:lnTo>
                  <a:pt x="718" y="2986"/>
                </a:lnTo>
                <a:lnTo>
                  <a:pt x="733" y="2937"/>
                </a:lnTo>
                <a:lnTo>
                  <a:pt x="750" y="2885"/>
                </a:lnTo>
                <a:lnTo>
                  <a:pt x="768" y="2831"/>
                </a:lnTo>
                <a:lnTo>
                  <a:pt x="787" y="2773"/>
                </a:lnTo>
                <a:lnTo>
                  <a:pt x="805" y="2716"/>
                </a:lnTo>
                <a:lnTo>
                  <a:pt x="826" y="2656"/>
                </a:lnTo>
                <a:lnTo>
                  <a:pt x="845" y="2595"/>
                </a:lnTo>
                <a:lnTo>
                  <a:pt x="865" y="2535"/>
                </a:lnTo>
                <a:lnTo>
                  <a:pt x="884" y="2475"/>
                </a:lnTo>
                <a:lnTo>
                  <a:pt x="904" y="2414"/>
                </a:lnTo>
                <a:lnTo>
                  <a:pt x="924" y="2354"/>
                </a:lnTo>
                <a:lnTo>
                  <a:pt x="943" y="2296"/>
                </a:lnTo>
                <a:lnTo>
                  <a:pt x="961" y="2238"/>
                </a:lnTo>
                <a:lnTo>
                  <a:pt x="917" y="2206"/>
                </a:lnTo>
                <a:lnTo>
                  <a:pt x="871" y="2172"/>
                </a:lnTo>
                <a:lnTo>
                  <a:pt x="825" y="2138"/>
                </a:lnTo>
                <a:lnTo>
                  <a:pt x="777" y="2104"/>
                </a:lnTo>
                <a:lnTo>
                  <a:pt x="729" y="2069"/>
                </a:lnTo>
                <a:lnTo>
                  <a:pt x="682" y="2034"/>
                </a:lnTo>
                <a:lnTo>
                  <a:pt x="634" y="2000"/>
                </a:lnTo>
                <a:lnTo>
                  <a:pt x="587" y="1965"/>
                </a:lnTo>
                <a:lnTo>
                  <a:pt x="540" y="1931"/>
                </a:lnTo>
                <a:lnTo>
                  <a:pt x="495" y="1898"/>
                </a:lnTo>
                <a:lnTo>
                  <a:pt x="451" y="1865"/>
                </a:lnTo>
                <a:lnTo>
                  <a:pt x="408" y="1834"/>
                </a:lnTo>
                <a:lnTo>
                  <a:pt x="367" y="1805"/>
                </a:lnTo>
                <a:lnTo>
                  <a:pt x="327" y="1775"/>
                </a:lnTo>
                <a:lnTo>
                  <a:pt x="291" y="1748"/>
                </a:lnTo>
                <a:lnTo>
                  <a:pt x="256" y="1724"/>
                </a:lnTo>
                <a:lnTo>
                  <a:pt x="225" y="1701"/>
                </a:lnTo>
                <a:lnTo>
                  <a:pt x="196" y="1680"/>
                </a:lnTo>
                <a:lnTo>
                  <a:pt x="171" y="1662"/>
                </a:lnTo>
                <a:lnTo>
                  <a:pt x="150" y="1646"/>
                </a:lnTo>
                <a:lnTo>
                  <a:pt x="130" y="1632"/>
                </a:lnTo>
                <a:lnTo>
                  <a:pt x="117" y="1622"/>
                </a:lnTo>
                <a:lnTo>
                  <a:pt x="107" y="1615"/>
                </a:lnTo>
                <a:lnTo>
                  <a:pt x="102" y="1611"/>
                </a:lnTo>
                <a:lnTo>
                  <a:pt x="76" y="1591"/>
                </a:lnTo>
                <a:lnTo>
                  <a:pt x="54" y="1566"/>
                </a:lnTo>
                <a:lnTo>
                  <a:pt x="35" y="1540"/>
                </a:lnTo>
                <a:lnTo>
                  <a:pt x="20" y="1511"/>
                </a:lnTo>
                <a:lnTo>
                  <a:pt x="9" y="1480"/>
                </a:lnTo>
                <a:lnTo>
                  <a:pt x="2" y="1449"/>
                </a:lnTo>
                <a:lnTo>
                  <a:pt x="0" y="1416"/>
                </a:lnTo>
                <a:lnTo>
                  <a:pt x="3" y="1377"/>
                </a:lnTo>
                <a:lnTo>
                  <a:pt x="12" y="1339"/>
                </a:lnTo>
                <a:lnTo>
                  <a:pt x="26" y="1304"/>
                </a:lnTo>
                <a:lnTo>
                  <a:pt x="45" y="1273"/>
                </a:lnTo>
                <a:lnTo>
                  <a:pt x="69" y="1245"/>
                </a:lnTo>
                <a:lnTo>
                  <a:pt x="97" y="1220"/>
                </a:lnTo>
                <a:lnTo>
                  <a:pt x="127" y="1201"/>
                </a:lnTo>
                <a:lnTo>
                  <a:pt x="161" y="1186"/>
                </a:lnTo>
                <a:lnTo>
                  <a:pt x="197" y="1177"/>
                </a:lnTo>
                <a:lnTo>
                  <a:pt x="235" y="1174"/>
                </a:lnTo>
                <a:lnTo>
                  <a:pt x="1301" y="1174"/>
                </a:lnTo>
                <a:lnTo>
                  <a:pt x="1627" y="170"/>
                </a:lnTo>
                <a:lnTo>
                  <a:pt x="1639" y="134"/>
                </a:lnTo>
                <a:lnTo>
                  <a:pt x="1658" y="101"/>
                </a:lnTo>
                <a:lnTo>
                  <a:pt x="1682" y="73"/>
                </a:lnTo>
                <a:lnTo>
                  <a:pt x="1710" y="48"/>
                </a:lnTo>
                <a:lnTo>
                  <a:pt x="1741" y="28"/>
                </a:lnTo>
                <a:lnTo>
                  <a:pt x="1776" y="12"/>
                </a:lnTo>
                <a:lnTo>
                  <a:pt x="1813" y="3"/>
                </a:lnTo>
                <a:lnTo>
                  <a:pt x="1853" y="0"/>
                </a:lnTo>
                <a:close/>
              </a:path>
            </a:pathLst>
          </a:custGeom>
          <a:solidFill>
            <a:srgbClr val="3D3D3D"/>
          </a:solidFill>
          <a:ln w="0">
            <a:noFill/>
            <a:prstDash val="solid"/>
            <a:round/>
          </a:ln>
        </p:spPr>
        <p:txBody>
          <a:bodyPr vert="horz" wrap="square" lIns="45715" tIns="22857" rIns="45715" bIns="22857" numCol="1" anchor="t" anchorCtr="0" compatLnSpc="1"/>
          <a:lstStyle/>
          <a:p>
            <a:endParaRPr lang="es-ES" sz="900"/>
          </a:p>
        </p:txBody>
      </p:sp>
      <p:sp>
        <p:nvSpPr>
          <p:cNvPr id="17" name="Freeform 25"/>
          <p:cNvSpPr>
            <a:spLocks noChangeAspect="1"/>
          </p:cNvSpPr>
          <p:nvPr/>
        </p:nvSpPr>
        <p:spPr bwMode="auto">
          <a:xfrm>
            <a:off x="8312268" y="3167136"/>
            <a:ext cx="240695" cy="251971"/>
          </a:xfrm>
          <a:custGeom>
            <a:avLst/>
            <a:gdLst>
              <a:gd name="T0" fmla="*/ 2731 w 3418"/>
              <a:gd name="T1" fmla="*/ 17 h 3576"/>
              <a:gd name="T2" fmla="*/ 2953 w 3418"/>
              <a:gd name="T3" fmla="*/ 112 h 3576"/>
              <a:gd name="T4" fmla="*/ 3125 w 3418"/>
              <a:gd name="T5" fmla="*/ 282 h 3576"/>
              <a:gd name="T6" fmla="*/ 3221 w 3418"/>
              <a:gd name="T7" fmla="*/ 487 h 3576"/>
              <a:gd name="T8" fmla="*/ 3241 w 3418"/>
              <a:gd name="T9" fmla="*/ 716 h 3576"/>
              <a:gd name="T10" fmla="*/ 3183 w 3418"/>
              <a:gd name="T11" fmla="*/ 936 h 3576"/>
              <a:gd name="T12" fmla="*/ 3051 w 3418"/>
              <a:gd name="T13" fmla="*/ 1123 h 3576"/>
              <a:gd name="T14" fmla="*/ 1245 w 3418"/>
              <a:gd name="T15" fmla="*/ 2905 h 3576"/>
              <a:gd name="T16" fmla="*/ 1078 w 3418"/>
              <a:gd name="T17" fmla="*/ 2955 h 3576"/>
              <a:gd name="T18" fmla="*/ 906 w 3418"/>
              <a:gd name="T19" fmla="*/ 2924 h 3576"/>
              <a:gd name="T20" fmla="*/ 790 w 3418"/>
              <a:gd name="T21" fmla="*/ 2844 h 3576"/>
              <a:gd name="T22" fmla="*/ 703 w 3418"/>
              <a:gd name="T23" fmla="*/ 2705 h 3576"/>
              <a:gd name="T24" fmla="*/ 685 w 3418"/>
              <a:gd name="T25" fmla="*/ 2540 h 3576"/>
              <a:gd name="T26" fmla="*/ 739 w 3418"/>
              <a:gd name="T27" fmla="*/ 2385 h 3576"/>
              <a:gd name="T28" fmla="*/ 1695 w 3418"/>
              <a:gd name="T29" fmla="*/ 1421 h 3576"/>
              <a:gd name="T30" fmla="*/ 1771 w 3418"/>
              <a:gd name="T31" fmla="*/ 1413 h 3576"/>
              <a:gd name="T32" fmla="*/ 1826 w 3418"/>
              <a:gd name="T33" fmla="*/ 1468 h 3576"/>
              <a:gd name="T34" fmla="*/ 1818 w 3418"/>
              <a:gd name="T35" fmla="*/ 1542 h 3576"/>
              <a:gd name="T36" fmla="*/ 881 w 3418"/>
              <a:gd name="T37" fmla="*/ 2494 h 3576"/>
              <a:gd name="T38" fmla="*/ 862 w 3418"/>
              <a:gd name="T39" fmla="*/ 2613 h 3576"/>
              <a:gd name="T40" fmla="*/ 917 w 3418"/>
              <a:gd name="T41" fmla="*/ 2719 h 3576"/>
              <a:gd name="T42" fmla="*/ 998 w 3418"/>
              <a:gd name="T43" fmla="*/ 2770 h 3576"/>
              <a:gd name="T44" fmla="*/ 1116 w 3418"/>
              <a:gd name="T45" fmla="*/ 2770 h 3576"/>
              <a:gd name="T46" fmla="*/ 2925 w 3418"/>
              <a:gd name="T47" fmla="*/ 998 h 3576"/>
              <a:gd name="T48" fmla="*/ 3040 w 3418"/>
              <a:gd name="T49" fmla="*/ 817 h 3576"/>
              <a:gd name="T50" fmla="*/ 3064 w 3418"/>
              <a:gd name="T51" fmla="*/ 603 h 3576"/>
              <a:gd name="T52" fmla="*/ 2993 w 3418"/>
              <a:gd name="T53" fmla="*/ 403 h 3576"/>
              <a:gd name="T54" fmla="*/ 2844 w 3418"/>
              <a:gd name="T55" fmla="*/ 253 h 3576"/>
              <a:gd name="T56" fmla="*/ 2658 w 3418"/>
              <a:gd name="T57" fmla="*/ 183 h 3576"/>
              <a:gd name="T58" fmla="*/ 2462 w 3418"/>
              <a:gd name="T59" fmla="*/ 193 h 3576"/>
              <a:gd name="T60" fmla="*/ 2282 w 3418"/>
              <a:gd name="T61" fmla="*/ 283 h 3576"/>
              <a:gd name="T62" fmla="*/ 306 w 3418"/>
              <a:gd name="T63" fmla="*/ 2266 h 3576"/>
              <a:gd name="T64" fmla="*/ 201 w 3418"/>
              <a:gd name="T65" fmla="*/ 2493 h 3576"/>
              <a:gd name="T66" fmla="*/ 180 w 3418"/>
              <a:gd name="T67" fmla="*/ 2738 h 3576"/>
              <a:gd name="T68" fmla="*/ 243 w 3418"/>
              <a:gd name="T69" fmla="*/ 2978 h 3576"/>
              <a:gd name="T70" fmla="*/ 390 w 3418"/>
              <a:gd name="T71" fmla="*/ 3187 h 3576"/>
              <a:gd name="T72" fmla="*/ 600 w 3418"/>
              <a:gd name="T73" fmla="*/ 3333 h 3576"/>
              <a:gd name="T74" fmla="*/ 840 w 3418"/>
              <a:gd name="T75" fmla="*/ 3396 h 3576"/>
              <a:gd name="T76" fmla="*/ 1085 w 3418"/>
              <a:gd name="T77" fmla="*/ 3375 h 3576"/>
              <a:gd name="T78" fmla="*/ 1313 w 3418"/>
              <a:gd name="T79" fmla="*/ 3271 h 3576"/>
              <a:gd name="T80" fmla="*/ 3283 w 3418"/>
              <a:gd name="T81" fmla="*/ 1326 h 3576"/>
              <a:gd name="T82" fmla="*/ 3359 w 3418"/>
              <a:gd name="T83" fmla="*/ 1318 h 3576"/>
              <a:gd name="T84" fmla="*/ 3414 w 3418"/>
              <a:gd name="T85" fmla="*/ 1373 h 3576"/>
              <a:gd name="T86" fmla="*/ 3405 w 3418"/>
              <a:gd name="T87" fmla="*/ 1448 h 3576"/>
              <a:gd name="T88" fmla="*/ 1428 w 3418"/>
              <a:gd name="T89" fmla="*/ 3407 h 3576"/>
              <a:gd name="T90" fmla="*/ 1175 w 3418"/>
              <a:gd name="T91" fmla="*/ 3533 h 3576"/>
              <a:gd name="T92" fmla="*/ 902 w 3418"/>
              <a:gd name="T93" fmla="*/ 3576 h 3576"/>
              <a:gd name="T94" fmla="*/ 629 w 3418"/>
              <a:gd name="T95" fmla="*/ 3533 h 3576"/>
              <a:gd name="T96" fmla="*/ 375 w 3418"/>
              <a:gd name="T97" fmla="*/ 3407 h 3576"/>
              <a:gd name="T98" fmla="*/ 169 w 3418"/>
              <a:gd name="T99" fmla="*/ 3202 h 3576"/>
              <a:gd name="T100" fmla="*/ 43 w 3418"/>
              <a:gd name="T101" fmla="*/ 2950 h 3576"/>
              <a:gd name="T102" fmla="*/ 0 w 3418"/>
              <a:gd name="T103" fmla="*/ 2677 h 3576"/>
              <a:gd name="T104" fmla="*/ 24 w 3418"/>
              <a:gd name="T105" fmla="*/ 2471 h 3576"/>
              <a:gd name="T106" fmla="*/ 130 w 3418"/>
              <a:gd name="T107" fmla="*/ 2212 h 3576"/>
              <a:gd name="T108" fmla="*/ 2118 w 3418"/>
              <a:gd name="T109" fmla="*/ 193 h 3576"/>
              <a:gd name="T110" fmla="*/ 2322 w 3418"/>
              <a:gd name="T111" fmla="*/ 54 h 3576"/>
              <a:gd name="T112" fmla="*/ 2554 w 3418"/>
              <a:gd name="T113" fmla="*/ 0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8" h="3576">
                <a:moveTo>
                  <a:pt x="2554" y="0"/>
                </a:moveTo>
                <a:lnTo>
                  <a:pt x="2614" y="0"/>
                </a:lnTo>
                <a:lnTo>
                  <a:pt x="2673" y="6"/>
                </a:lnTo>
                <a:lnTo>
                  <a:pt x="2731" y="17"/>
                </a:lnTo>
                <a:lnTo>
                  <a:pt x="2790" y="32"/>
                </a:lnTo>
                <a:lnTo>
                  <a:pt x="2846" y="54"/>
                </a:lnTo>
                <a:lnTo>
                  <a:pt x="2900" y="81"/>
                </a:lnTo>
                <a:lnTo>
                  <a:pt x="2953" y="112"/>
                </a:lnTo>
                <a:lnTo>
                  <a:pt x="3002" y="150"/>
                </a:lnTo>
                <a:lnTo>
                  <a:pt x="3050" y="193"/>
                </a:lnTo>
                <a:lnTo>
                  <a:pt x="3089" y="235"/>
                </a:lnTo>
                <a:lnTo>
                  <a:pt x="3125" y="282"/>
                </a:lnTo>
                <a:lnTo>
                  <a:pt x="3155" y="330"/>
                </a:lnTo>
                <a:lnTo>
                  <a:pt x="3183" y="380"/>
                </a:lnTo>
                <a:lnTo>
                  <a:pt x="3204" y="433"/>
                </a:lnTo>
                <a:lnTo>
                  <a:pt x="3221" y="487"/>
                </a:lnTo>
                <a:lnTo>
                  <a:pt x="3233" y="543"/>
                </a:lnTo>
                <a:lnTo>
                  <a:pt x="3241" y="600"/>
                </a:lnTo>
                <a:lnTo>
                  <a:pt x="3243" y="658"/>
                </a:lnTo>
                <a:lnTo>
                  <a:pt x="3241" y="716"/>
                </a:lnTo>
                <a:lnTo>
                  <a:pt x="3233" y="774"/>
                </a:lnTo>
                <a:lnTo>
                  <a:pt x="3221" y="830"/>
                </a:lnTo>
                <a:lnTo>
                  <a:pt x="3205" y="883"/>
                </a:lnTo>
                <a:lnTo>
                  <a:pt x="3183" y="936"/>
                </a:lnTo>
                <a:lnTo>
                  <a:pt x="3156" y="987"/>
                </a:lnTo>
                <a:lnTo>
                  <a:pt x="3126" y="1035"/>
                </a:lnTo>
                <a:lnTo>
                  <a:pt x="3090" y="1080"/>
                </a:lnTo>
                <a:lnTo>
                  <a:pt x="3051" y="1123"/>
                </a:lnTo>
                <a:lnTo>
                  <a:pt x="1341" y="2828"/>
                </a:lnTo>
                <a:lnTo>
                  <a:pt x="1318" y="2849"/>
                </a:lnTo>
                <a:lnTo>
                  <a:pt x="1283" y="2880"/>
                </a:lnTo>
                <a:lnTo>
                  <a:pt x="1245" y="2905"/>
                </a:lnTo>
                <a:lnTo>
                  <a:pt x="1205" y="2925"/>
                </a:lnTo>
                <a:lnTo>
                  <a:pt x="1164" y="2940"/>
                </a:lnTo>
                <a:lnTo>
                  <a:pt x="1121" y="2950"/>
                </a:lnTo>
                <a:lnTo>
                  <a:pt x="1078" y="2955"/>
                </a:lnTo>
                <a:lnTo>
                  <a:pt x="1034" y="2955"/>
                </a:lnTo>
                <a:lnTo>
                  <a:pt x="991" y="2949"/>
                </a:lnTo>
                <a:lnTo>
                  <a:pt x="948" y="2939"/>
                </a:lnTo>
                <a:lnTo>
                  <a:pt x="906" y="2924"/>
                </a:lnTo>
                <a:lnTo>
                  <a:pt x="866" y="2903"/>
                </a:lnTo>
                <a:lnTo>
                  <a:pt x="829" y="2878"/>
                </a:lnTo>
                <a:lnTo>
                  <a:pt x="794" y="2847"/>
                </a:lnTo>
                <a:lnTo>
                  <a:pt x="790" y="2844"/>
                </a:lnTo>
                <a:lnTo>
                  <a:pt x="763" y="2813"/>
                </a:lnTo>
                <a:lnTo>
                  <a:pt x="739" y="2779"/>
                </a:lnTo>
                <a:lnTo>
                  <a:pt x="719" y="2743"/>
                </a:lnTo>
                <a:lnTo>
                  <a:pt x="703" y="2705"/>
                </a:lnTo>
                <a:lnTo>
                  <a:pt x="691" y="2665"/>
                </a:lnTo>
                <a:lnTo>
                  <a:pt x="685" y="2624"/>
                </a:lnTo>
                <a:lnTo>
                  <a:pt x="683" y="2582"/>
                </a:lnTo>
                <a:lnTo>
                  <a:pt x="685" y="2540"/>
                </a:lnTo>
                <a:lnTo>
                  <a:pt x="691" y="2499"/>
                </a:lnTo>
                <a:lnTo>
                  <a:pt x="703" y="2459"/>
                </a:lnTo>
                <a:lnTo>
                  <a:pt x="719" y="2421"/>
                </a:lnTo>
                <a:lnTo>
                  <a:pt x="739" y="2385"/>
                </a:lnTo>
                <a:lnTo>
                  <a:pt x="763" y="2352"/>
                </a:lnTo>
                <a:lnTo>
                  <a:pt x="792" y="2320"/>
                </a:lnTo>
                <a:lnTo>
                  <a:pt x="1680" y="1434"/>
                </a:lnTo>
                <a:lnTo>
                  <a:pt x="1695" y="1421"/>
                </a:lnTo>
                <a:lnTo>
                  <a:pt x="1713" y="1413"/>
                </a:lnTo>
                <a:lnTo>
                  <a:pt x="1733" y="1408"/>
                </a:lnTo>
                <a:lnTo>
                  <a:pt x="1752" y="1408"/>
                </a:lnTo>
                <a:lnTo>
                  <a:pt x="1771" y="1413"/>
                </a:lnTo>
                <a:lnTo>
                  <a:pt x="1789" y="1421"/>
                </a:lnTo>
                <a:lnTo>
                  <a:pt x="1806" y="1434"/>
                </a:lnTo>
                <a:lnTo>
                  <a:pt x="1818" y="1450"/>
                </a:lnTo>
                <a:lnTo>
                  <a:pt x="1826" y="1468"/>
                </a:lnTo>
                <a:lnTo>
                  <a:pt x="1831" y="1486"/>
                </a:lnTo>
                <a:lnTo>
                  <a:pt x="1831" y="1506"/>
                </a:lnTo>
                <a:lnTo>
                  <a:pt x="1826" y="1525"/>
                </a:lnTo>
                <a:lnTo>
                  <a:pt x="1818" y="1542"/>
                </a:lnTo>
                <a:lnTo>
                  <a:pt x="1806" y="1559"/>
                </a:lnTo>
                <a:lnTo>
                  <a:pt x="917" y="2445"/>
                </a:lnTo>
                <a:lnTo>
                  <a:pt x="896" y="2468"/>
                </a:lnTo>
                <a:lnTo>
                  <a:pt x="881" y="2494"/>
                </a:lnTo>
                <a:lnTo>
                  <a:pt x="869" y="2522"/>
                </a:lnTo>
                <a:lnTo>
                  <a:pt x="862" y="2551"/>
                </a:lnTo>
                <a:lnTo>
                  <a:pt x="860" y="2582"/>
                </a:lnTo>
                <a:lnTo>
                  <a:pt x="862" y="2613"/>
                </a:lnTo>
                <a:lnTo>
                  <a:pt x="869" y="2643"/>
                </a:lnTo>
                <a:lnTo>
                  <a:pt x="881" y="2670"/>
                </a:lnTo>
                <a:lnTo>
                  <a:pt x="896" y="2696"/>
                </a:lnTo>
                <a:lnTo>
                  <a:pt x="917" y="2719"/>
                </a:lnTo>
                <a:lnTo>
                  <a:pt x="920" y="2723"/>
                </a:lnTo>
                <a:lnTo>
                  <a:pt x="943" y="2743"/>
                </a:lnTo>
                <a:lnTo>
                  <a:pt x="970" y="2759"/>
                </a:lnTo>
                <a:lnTo>
                  <a:pt x="998" y="2770"/>
                </a:lnTo>
                <a:lnTo>
                  <a:pt x="1027" y="2777"/>
                </a:lnTo>
                <a:lnTo>
                  <a:pt x="1057" y="2779"/>
                </a:lnTo>
                <a:lnTo>
                  <a:pt x="1087" y="2777"/>
                </a:lnTo>
                <a:lnTo>
                  <a:pt x="1116" y="2770"/>
                </a:lnTo>
                <a:lnTo>
                  <a:pt x="1144" y="2758"/>
                </a:lnTo>
                <a:lnTo>
                  <a:pt x="1170" y="2743"/>
                </a:lnTo>
                <a:lnTo>
                  <a:pt x="1194" y="2722"/>
                </a:lnTo>
                <a:lnTo>
                  <a:pt x="2925" y="998"/>
                </a:lnTo>
                <a:lnTo>
                  <a:pt x="2962" y="957"/>
                </a:lnTo>
                <a:lnTo>
                  <a:pt x="2993" y="913"/>
                </a:lnTo>
                <a:lnTo>
                  <a:pt x="3019" y="867"/>
                </a:lnTo>
                <a:lnTo>
                  <a:pt x="3040" y="817"/>
                </a:lnTo>
                <a:lnTo>
                  <a:pt x="3055" y="766"/>
                </a:lnTo>
                <a:lnTo>
                  <a:pt x="3064" y="713"/>
                </a:lnTo>
                <a:lnTo>
                  <a:pt x="3066" y="658"/>
                </a:lnTo>
                <a:lnTo>
                  <a:pt x="3064" y="603"/>
                </a:lnTo>
                <a:lnTo>
                  <a:pt x="3055" y="551"/>
                </a:lnTo>
                <a:lnTo>
                  <a:pt x="3040" y="499"/>
                </a:lnTo>
                <a:lnTo>
                  <a:pt x="3019" y="450"/>
                </a:lnTo>
                <a:lnTo>
                  <a:pt x="2993" y="403"/>
                </a:lnTo>
                <a:lnTo>
                  <a:pt x="2962" y="359"/>
                </a:lnTo>
                <a:lnTo>
                  <a:pt x="2925" y="319"/>
                </a:lnTo>
                <a:lnTo>
                  <a:pt x="2887" y="284"/>
                </a:lnTo>
                <a:lnTo>
                  <a:pt x="2844" y="253"/>
                </a:lnTo>
                <a:lnTo>
                  <a:pt x="2800" y="228"/>
                </a:lnTo>
                <a:lnTo>
                  <a:pt x="2753" y="208"/>
                </a:lnTo>
                <a:lnTo>
                  <a:pt x="2706" y="193"/>
                </a:lnTo>
                <a:lnTo>
                  <a:pt x="2658" y="183"/>
                </a:lnTo>
                <a:lnTo>
                  <a:pt x="2608" y="177"/>
                </a:lnTo>
                <a:lnTo>
                  <a:pt x="2559" y="177"/>
                </a:lnTo>
                <a:lnTo>
                  <a:pt x="2510" y="183"/>
                </a:lnTo>
                <a:lnTo>
                  <a:pt x="2462" y="193"/>
                </a:lnTo>
                <a:lnTo>
                  <a:pt x="2414" y="207"/>
                </a:lnTo>
                <a:lnTo>
                  <a:pt x="2368" y="228"/>
                </a:lnTo>
                <a:lnTo>
                  <a:pt x="2324" y="252"/>
                </a:lnTo>
                <a:lnTo>
                  <a:pt x="2282" y="283"/>
                </a:lnTo>
                <a:lnTo>
                  <a:pt x="2243" y="318"/>
                </a:lnTo>
                <a:lnTo>
                  <a:pt x="390" y="2166"/>
                </a:lnTo>
                <a:lnTo>
                  <a:pt x="345" y="2214"/>
                </a:lnTo>
                <a:lnTo>
                  <a:pt x="306" y="2266"/>
                </a:lnTo>
                <a:lnTo>
                  <a:pt x="272" y="2320"/>
                </a:lnTo>
                <a:lnTo>
                  <a:pt x="243" y="2376"/>
                </a:lnTo>
                <a:lnTo>
                  <a:pt x="219" y="2434"/>
                </a:lnTo>
                <a:lnTo>
                  <a:pt x="201" y="2493"/>
                </a:lnTo>
                <a:lnTo>
                  <a:pt x="188" y="2554"/>
                </a:lnTo>
                <a:lnTo>
                  <a:pt x="180" y="2615"/>
                </a:lnTo>
                <a:lnTo>
                  <a:pt x="177" y="2677"/>
                </a:lnTo>
                <a:lnTo>
                  <a:pt x="180" y="2738"/>
                </a:lnTo>
                <a:lnTo>
                  <a:pt x="188" y="2800"/>
                </a:lnTo>
                <a:lnTo>
                  <a:pt x="201" y="2860"/>
                </a:lnTo>
                <a:lnTo>
                  <a:pt x="219" y="2919"/>
                </a:lnTo>
                <a:lnTo>
                  <a:pt x="243" y="2978"/>
                </a:lnTo>
                <a:lnTo>
                  <a:pt x="272" y="3034"/>
                </a:lnTo>
                <a:lnTo>
                  <a:pt x="306" y="3087"/>
                </a:lnTo>
                <a:lnTo>
                  <a:pt x="345" y="3139"/>
                </a:lnTo>
                <a:lnTo>
                  <a:pt x="390" y="3187"/>
                </a:lnTo>
                <a:lnTo>
                  <a:pt x="438" y="3232"/>
                </a:lnTo>
                <a:lnTo>
                  <a:pt x="490" y="3271"/>
                </a:lnTo>
                <a:lnTo>
                  <a:pt x="544" y="3305"/>
                </a:lnTo>
                <a:lnTo>
                  <a:pt x="600" y="3333"/>
                </a:lnTo>
                <a:lnTo>
                  <a:pt x="658" y="3358"/>
                </a:lnTo>
                <a:lnTo>
                  <a:pt x="718" y="3375"/>
                </a:lnTo>
                <a:lnTo>
                  <a:pt x="778" y="3388"/>
                </a:lnTo>
                <a:lnTo>
                  <a:pt x="840" y="3396"/>
                </a:lnTo>
                <a:lnTo>
                  <a:pt x="902" y="3399"/>
                </a:lnTo>
                <a:lnTo>
                  <a:pt x="963" y="3396"/>
                </a:lnTo>
                <a:lnTo>
                  <a:pt x="1025" y="3388"/>
                </a:lnTo>
                <a:lnTo>
                  <a:pt x="1085" y="3375"/>
                </a:lnTo>
                <a:lnTo>
                  <a:pt x="1145" y="3358"/>
                </a:lnTo>
                <a:lnTo>
                  <a:pt x="1203" y="3333"/>
                </a:lnTo>
                <a:lnTo>
                  <a:pt x="1259" y="3305"/>
                </a:lnTo>
                <a:lnTo>
                  <a:pt x="1313" y="3271"/>
                </a:lnTo>
                <a:lnTo>
                  <a:pt x="1365" y="3232"/>
                </a:lnTo>
                <a:lnTo>
                  <a:pt x="1414" y="3187"/>
                </a:lnTo>
                <a:lnTo>
                  <a:pt x="3268" y="1339"/>
                </a:lnTo>
                <a:lnTo>
                  <a:pt x="3283" y="1326"/>
                </a:lnTo>
                <a:lnTo>
                  <a:pt x="3301" y="1318"/>
                </a:lnTo>
                <a:lnTo>
                  <a:pt x="3320" y="1314"/>
                </a:lnTo>
                <a:lnTo>
                  <a:pt x="3339" y="1314"/>
                </a:lnTo>
                <a:lnTo>
                  <a:pt x="3359" y="1318"/>
                </a:lnTo>
                <a:lnTo>
                  <a:pt x="3377" y="1326"/>
                </a:lnTo>
                <a:lnTo>
                  <a:pt x="3393" y="1339"/>
                </a:lnTo>
                <a:lnTo>
                  <a:pt x="3405" y="1354"/>
                </a:lnTo>
                <a:lnTo>
                  <a:pt x="3414" y="1373"/>
                </a:lnTo>
                <a:lnTo>
                  <a:pt x="3418" y="1392"/>
                </a:lnTo>
                <a:lnTo>
                  <a:pt x="3418" y="1412"/>
                </a:lnTo>
                <a:lnTo>
                  <a:pt x="3414" y="1430"/>
                </a:lnTo>
                <a:lnTo>
                  <a:pt x="3405" y="1448"/>
                </a:lnTo>
                <a:lnTo>
                  <a:pt x="3393" y="1464"/>
                </a:lnTo>
                <a:lnTo>
                  <a:pt x="1539" y="3313"/>
                </a:lnTo>
                <a:lnTo>
                  <a:pt x="1485" y="3363"/>
                </a:lnTo>
                <a:lnTo>
                  <a:pt x="1428" y="3407"/>
                </a:lnTo>
                <a:lnTo>
                  <a:pt x="1367" y="3446"/>
                </a:lnTo>
                <a:lnTo>
                  <a:pt x="1306" y="3482"/>
                </a:lnTo>
                <a:lnTo>
                  <a:pt x="1241" y="3510"/>
                </a:lnTo>
                <a:lnTo>
                  <a:pt x="1175" y="3533"/>
                </a:lnTo>
                <a:lnTo>
                  <a:pt x="1107" y="3552"/>
                </a:lnTo>
                <a:lnTo>
                  <a:pt x="1039" y="3565"/>
                </a:lnTo>
                <a:lnTo>
                  <a:pt x="971" y="3573"/>
                </a:lnTo>
                <a:lnTo>
                  <a:pt x="902" y="3576"/>
                </a:lnTo>
                <a:lnTo>
                  <a:pt x="832" y="3573"/>
                </a:lnTo>
                <a:lnTo>
                  <a:pt x="764" y="3565"/>
                </a:lnTo>
                <a:lnTo>
                  <a:pt x="696" y="3552"/>
                </a:lnTo>
                <a:lnTo>
                  <a:pt x="629" y="3533"/>
                </a:lnTo>
                <a:lnTo>
                  <a:pt x="563" y="3510"/>
                </a:lnTo>
                <a:lnTo>
                  <a:pt x="498" y="3482"/>
                </a:lnTo>
                <a:lnTo>
                  <a:pt x="436" y="3446"/>
                </a:lnTo>
                <a:lnTo>
                  <a:pt x="375" y="3407"/>
                </a:lnTo>
                <a:lnTo>
                  <a:pt x="318" y="3363"/>
                </a:lnTo>
                <a:lnTo>
                  <a:pt x="264" y="3313"/>
                </a:lnTo>
                <a:lnTo>
                  <a:pt x="213" y="3259"/>
                </a:lnTo>
                <a:lnTo>
                  <a:pt x="169" y="3202"/>
                </a:lnTo>
                <a:lnTo>
                  <a:pt x="130" y="3141"/>
                </a:lnTo>
                <a:lnTo>
                  <a:pt x="96" y="3080"/>
                </a:lnTo>
                <a:lnTo>
                  <a:pt x="66" y="3015"/>
                </a:lnTo>
                <a:lnTo>
                  <a:pt x="43" y="2950"/>
                </a:lnTo>
                <a:lnTo>
                  <a:pt x="24" y="2883"/>
                </a:lnTo>
                <a:lnTo>
                  <a:pt x="11" y="2815"/>
                </a:lnTo>
                <a:lnTo>
                  <a:pt x="3" y="2746"/>
                </a:lnTo>
                <a:lnTo>
                  <a:pt x="0" y="2677"/>
                </a:lnTo>
                <a:lnTo>
                  <a:pt x="0" y="2677"/>
                </a:lnTo>
                <a:lnTo>
                  <a:pt x="3" y="2607"/>
                </a:lnTo>
                <a:lnTo>
                  <a:pt x="11" y="2539"/>
                </a:lnTo>
                <a:lnTo>
                  <a:pt x="24" y="2471"/>
                </a:lnTo>
                <a:lnTo>
                  <a:pt x="43" y="2404"/>
                </a:lnTo>
                <a:lnTo>
                  <a:pt x="66" y="2338"/>
                </a:lnTo>
                <a:lnTo>
                  <a:pt x="96" y="2274"/>
                </a:lnTo>
                <a:lnTo>
                  <a:pt x="130" y="2212"/>
                </a:lnTo>
                <a:lnTo>
                  <a:pt x="169" y="2152"/>
                </a:lnTo>
                <a:lnTo>
                  <a:pt x="215" y="2095"/>
                </a:lnTo>
                <a:lnTo>
                  <a:pt x="264" y="2041"/>
                </a:lnTo>
                <a:lnTo>
                  <a:pt x="2118" y="193"/>
                </a:lnTo>
                <a:lnTo>
                  <a:pt x="2164" y="150"/>
                </a:lnTo>
                <a:lnTo>
                  <a:pt x="2215" y="112"/>
                </a:lnTo>
                <a:lnTo>
                  <a:pt x="2267" y="81"/>
                </a:lnTo>
                <a:lnTo>
                  <a:pt x="2322" y="54"/>
                </a:lnTo>
                <a:lnTo>
                  <a:pt x="2378" y="32"/>
                </a:lnTo>
                <a:lnTo>
                  <a:pt x="2436" y="17"/>
                </a:lnTo>
                <a:lnTo>
                  <a:pt x="2495" y="6"/>
                </a:lnTo>
                <a:lnTo>
                  <a:pt x="2554" y="0"/>
                </a:lnTo>
                <a:close/>
              </a:path>
            </a:pathLst>
          </a:custGeom>
          <a:solidFill>
            <a:srgbClr val="3D3D3D"/>
          </a:solidFill>
          <a:ln w="0">
            <a:noFill/>
            <a:prstDash val="solid"/>
            <a:round/>
          </a:ln>
        </p:spPr>
        <p:txBody>
          <a:bodyPr vert="horz" wrap="square" lIns="45715" tIns="22857" rIns="45715" bIns="22857" numCol="1" anchor="t" anchorCtr="0" compatLnSpc="1"/>
          <a:lstStyle/>
          <a:p>
            <a:endParaRPr lang="es-ES" sz="900"/>
          </a:p>
        </p:txBody>
      </p:sp>
      <p:sp>
        <p:nvSpPr>
          <p:cNvPr id="18" name="Freeform 53"/>
          <p:cNvSpPr>
            <a:spLocks noChangeAspect="1" noEditPoints="1"/>
          </p:cNvSpPr>
          <p:nvPr/>
        </p:nvSpPr>
        <p:spPr bwMode="auto">
          <a:xfrm>
            <a:off x="7125487" y="3191536"/>
            <a:ext cx="280898" cy="251971"/>
          </a:xfrm>
          <a:custGeom>
            <a:avLst/>
            <a:gdLst>
              <a:gd name="T0" fmla="*/ 1938 w 3532"/>
              <a:gd name="T1" fmla="*/ 293 h 3172"/>
              <a:gd name="T2" fmla="*/ 1816 w 3532"/>
              <a:gd name="T3" fmla="*/ 377 h 3172"/>
              <a:gd name="T4" fmla="*/ 1745 w 3532"/>
              <a:gd name="T5" fmla="*/ 520 h 3172"/>
              <a:gd name="T6" fmla="*/ 1754 w 3532"/>
              <a:gd name="T7" fmla="*/ 675 h 3172"/>
              <a:gd name="T8" fmla="*/ 1842 w 3532"/>
              <a:gd name="T9" fmla="*/ 809 h 3172"/>
              <a:gd name="T10" fmla="*/ 492 w 3532"/>
              <a:gd name="T11" fmla="*/ 931 h 3172"/>
              <a:gd name="T12" fmla="*/ 349 w 3532"/>
              <a:gd name="T13" fmla="*/ 1024 h 3172"/>
              <a:gd name="T14" fmla="*/ 277 w 3532"/>
              <a:gd name="T15" fmla="*/ 1179 h 3172"/>
              <a:gd name="T16" fmla="*/ 302 w 3532"/>
              <a:gd name="T17" fmla="*/ 1354 h 3172"/>
              <a:gd name="T18" fmla="*/ 413 w 3532"/>
              <a:gd name="T19" fmla="*/ 1482 h 3172"/>
              <a:gd name="T20" fmla="*/ 581 w 3532"/>
              <a:gd name="T21" fmla="*/ 1531 h 3172"/>
              <a:gd name="T22" fmla="*/ 1258 w 3532"/>
              <a:gd name="T23" fmla="*/ 1645 h 3172"/>
              <a:gd name="T24" fmla="*/ 1279 w 3532"/>
              <a:gd name="T25" fmla="*/ 1809 h 3172"/>
              <a:gd name="T26" fmla="*/ 1379 w 3532"/>
              <a:gd name="T27" fmla="*/ 1934 h 3172"/>
              <a:gd name="T28" fmla="*/ 1415 w 3532"/>
              <a:gd name="T29" fmla="*/ 2051 h 3172"/>
              <a:gd name="T30" fmla="*/ 1414 w 3532"/>
              <a:gd name="T31" fmla="*/ 2224 h 3172"/>
              <a:gd name="T32" fmla="*/ 1502 w 3532"/>
              <a:gd name="T33" fmla="*/ 2364 h 3172"/>
              <a:gd name="T34" fmla="*/ 1652 w 3532"/>
              <a:gd name="T35" fmla="*/ 2439 h 3172"/>
              <a:gd name="T36" fmla="*/ 1610 w 3532"/>
              <a:gd name="T37" fmla="*/ 2591 h 3172"/>
              <a:gd name="T38" fmla="*/ 1659 w 3532"/>
              <a:gd name="T39" fmla="*/ 2759 h 3172"/>
              <a:gd name="T40" fmla="*/ 1788 w 3532"/>
              <a:gd name="T41" fmla="*/ 2869 h 3172"/>
              <a:gd name="T42" fmla="*/ 2669 w 3532"/>
              <a:gd name="T43" fmla="*/ 2898 h 3172"/>
              <a:gd name="T44" fmla="*/ 2899 w 3532"/>
              <a:gd name="T45" fmla="*/ 2847 h 3172"/>
              <a:gd name="T46" fmla="*/ 3086 w 3532"/>
              <a:gd name="T47" fmla="*/ 2705 h 3172"/>
              <a:gd name="T48" fmla="*/ 3212 w 3532"/>
              <a:gd name="T49" fmla="*/ 2496 h 3172"/>
              <a:gd name="T50" fmla="*/ 3259 w 3532"/>
              <a:gd name="T51" fmla="*/ 2239 h 3172"/>
              <a:gd name="T52" fmla="*/ 3234 w 3532"/>
              <a:gd name="T53" fmla="*/ 1415 h 3172"/>
              <a:gd name="T54" fmla="*/ 3137 w 3532"/>
              <a:gd name="T55" fmla="*/ 1198 h 3172"/>
              <a:gd name="T56" fmla="*/ 3002 w 3532"/>
              <a:gd name="T57" fmla="*/ 1019 h 3172"/>
              <a:gd name="T58" fmla="*/ 2153 w 3532"/>
              <a:gd name="T59" fmla="*/ 293 h 3172"/>
              <a:gd name="T60" fmla="*/ 2046 w 3532"/>
              <a:gd name="T61" fmla="*/ 0 h 3172"/>
              <a:gd name="T62" fmla="*/ 2252 w 3532"/>
              <a:gd name="T63" fmla="*/ 37 h 3172"/>
              <a:gd name="T64" fmla="*/ 2431 w 3532"/>
              <a:gd name="T65" fmla="*/ 146 h 3172"/>
              <a:gd name="T66" fmla="*/ 3299 w 3532"/>
              <a:gd name="T67" fmla="*/ 949 h 3172"/>
              <a:gd name="T68" fmla="*/ 3458 w 3532"/>
              <a:gd name="T69" fmla="*/ 1230 h 3172"/>
              <a:gd name="T70" fmla="*/ 3529 w 3532"/>
              <a:gd name="T71" fmla="*/ 1513 h 3172"/>
              <a:gd name="T72" fmla="*/ 3523 w 3532"/>
              <a:gd name="T73" fmla="*/ 2383 h 3172"/>
              <a:gd name="T74" fmla="*/ 3443 w 3532"/>
              <a:gd name="T75" fmla="*/ 2655 h 3172"/>
              <a:gd name="T76" fmla="*/ 3290 w 3532"/>
              <a:gd name="T77" fmla="*/ 2888 h 3172"/>
              <a:gd name="T78" fmla="*/ 3069 w 3532"/>
              <a:gd name="T79" fmla="*/ 3067 h 3172"/>
              <a:gd name="T80" fmla="*/ 2809 w 3532"/>
              <a:gd name="T81" fmla="*/ 3160 h 3172"/>
              <a:gd name="T82" fmla="*/ 1917 w 3532"/>
              <a:gd name="T83" fmla="*/ 3172 h 3172"/>
              <a:gd name="T84" fmla="*/ 1678 w 3532"/>
              <a:gd name="T85" fmla="*/ 3120 h 3172"/>
              <a:gd name="T86" fmla="*/ 1487 w 3532"/>
              <a:gd name="T87" fmla="*/ 2980 h 3172"/>
              <a:gd name="T88" fmla="*/ 1366 w 3532"/>
              <a:gd name="T89" fmla="*/ 2775 h 3172"/>
              <a:gd name="T90" fmla="*/ 1337 w 3532"/>
              <a:gd name="T91" fmla="*/ 2583 h 3172"/>
              <a:gd name="T92" fmla="*/ 1197 w 3532"/>
              <a:gd name="T93" fmla="*/ 2411 h 3172"/>
              <a:gd name="T94" fmla="*/ 1131 w 3532"/>
              <a:gd name="T95" fmla="*/ 2197 h 3172"/>
              <a:gd name="T96" fmla="*/ 1085 w 3532"/>
              <a:gd name="T97" fmla="*/ 2018 h 3172"/>
              <a:gd name="T98" fmla="*/ 993 w 3532"/>
              <a:gd name="T99" fmla="*/ 1805 h 3172"/>
              <a:gd name="T100" fmla="*/ 397 w 3532"/>
              <a:gd name="T101" fmla="*/ 1775 h 3172"/>
              <a:gd name="T102" fmla="*/ 192 w 3532"/>
              <a:gd name="T103" fmla="*/ 1655 h 3172"/>
              <a:gd name="T104" fmla="*/ 52 w 3532"/>
              <a:gd name="T105" fmla="*/ 1464 h 3172"/>
              <a:gd name="T106" fmla="*/ 0 w 3532"/>
              <a:gd name="T107" fmla="*/ 1224 h 3172"/>
              <a:gd name="T108" fmla="*/ 52 w 3532"/>
              <a:gd name="T109" fmla="*/ 985 h 3172"/>
              <a:gd name="T110" fmla="*/ 192 w 3532"/>
              <a:gd name="T111" fmla="*/ 794 h 3172"/>
              <a:gd name="T112" fmla="*/ 397 w 3532"/>
              <a:gd name="T113" fmla="*/ 674 h 3172"/>
              <a:gd name="T114" fmla="*/ 1469 w 3532"/>
              <a:gd name="T115" fmla="*/ 645 h 3172"/>
              <a:gd name="T116" fmla="*/ 1481 w 3532"/>
              <a:gd name="T117" fmla="*/ 444 h 3172"/>
              <a:gd name="T118" fmla="*/ 1576 w 3532"/>
              <a:gd name="T119" fmla="*/ 240 h 3172"/>
              <a:gd name="T120" fmla="*/ 1737 w 3532"/>
              <a:gd name="T121" fmla="*/ 89 h 3172"/>
              <a:gd name="T122" fmla="*/ 1936 w 3532"/>
              <a:gd name="T123" fmla="*/ 11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32" h="3172">
                <a:moveTo>
                  <a:pt x="2046" y="274"/>
                </a:moveTo>
                <a:lnTo>
                  <a:pt x="2009" y="276"/>
                </a:lnTo>
                <a:lnTo>
                  <a:pt x="1974" y="282"/>
                </a:lnTo>
                <a:lnTo>
                  <a:pt x="1938" y="293"/>
                </a:lnTo>
                <a:lnTo>
                  <a:pt x="1905" y="307"/>
                </a:lnTo>
                <a:lnTo>
                  <a:pt x="1873" y="326"/>
                </a:lnTo>
                <a:lnTo>
                  <a:pt x="1844" y="350"/>
                </a:lnTo>
                <a:lnTo>
                  <a:pt x="1816" y="377"/>
                </a:lnTo>
                <a:lnTo>
                  <a:pt x="1790" y="410"/>
                </a:lnTo>
                <a:lnTo>
                  <a:pt x="1770" y="444"/>
                </a:lnTo>
                <a:lnTo>
                  <a:pt x="1755" y="482"/>
                </a:lnTo>
                <a:lnTo>
                  <a:pt x="1745" y="520"/>
                </a:lnTo>
                <a:lnTo>
                  <a:pt x="1740" y="559"/>
                </a:lnTo>
                <a:lnTo>
                  <a:pt x="1740" y="598"/>
                </a:lnTo>
                <a:lnTo>
                  <a:pt x="1744" y="637"/>
                </a:lnTo>
                <a:lnTo>
                  <a:pt x="1754" y="675"/>
                </a:lnTo>
                <a:lnTo>
                  <a:pt x="1769" y="712"/>
                </a:lnTo>
                <a:lnTo>
                  <a:pt x="1788" y="747"/>
                </a:lnTo>
                <a:lnTo>
                  <a:pt x="1813" y="780"/>
                </a:lnTo>
                <a:lnTo>
                  <a:pt x="1842" y="809"/>
                </a:lnTo>
                <a:lnTo>
                  <a:pt x="1964" y="917"/>
                </a:lnTo>
                <a:lnTo>
                  <a:pt x="581" y="917"/>
                </a:lnTo>
                <a:lnTo>
                  <a:pt x="535" y="922"/>
                </a:lnTo>
                <a:lnTo>
                  <a:pt x="492" y="931"/>
                </a:lnTo>
                <a:lnTo>
                  <a:pt x="451" y="946"/>
                </a:lnTo>
                <a:lnTo>
                  <a:pt x="413" y="967"/>
                </a:lnTo>
                <a:lnTo>
                  <a:pt x="379" y="993"/>
                </a:lnTo>
                <a:lnTo>
                  <a:pt x="349" y="1024"/>
                </a:lnTo>
                <a:lnTo>
                  <a:pt x="323" y="1058"/>
                </a:lnTo>
                <a:lnTo>
                  <a:pt x="302" y="1096"/>
                </a:lnTo>
                <a:lnTo>
                  <a:pt x="287" y="1136"/>
                </a:lnTo>
                <a:lnTo>
                  <a:pt x="277" y="1179"/>
                </a:lnTo>
                <a:lnTo>
                  <a:pt x="274" y="1224"/>
                </a:lnTo>
                <a:lnTo>
                  <a:pt x="277" y="1269"/>
                </a:lnTo>
                <a:lnTo>
                  <a:pt x="287" y="1313"/>
                </a:lnTo>
                <a:lnTo>
                  <a:pt x="302" y="1354"/>
                </a:lnTo>
                <a:lnTo>
                  <a:pt x="323" y="1392"/>
                </a:lnTo>
                <a:lnTo>
                  <a:pt x="349" y="1426"/>
                </a:lnTo>
                <a:lnTo>
                  <a:pt x="379" y="1456"/>
                </a:lnTo>
                <a:lnTo>
                  <a:pt x="413" y="1482"/>
                </a:lnTo>
                <a:lnTo>
                  <a:pt x="451" y="1502"/>
                </a:lnTo>
                <a:lnTo>
                  <a:pt x="492" y="1518"/>
                </a:lnTo>
                <a:lnTo>
                  <a:pt x="535" y="1528"/>
                </a:lnTo>
                <a:lnTo>
                  <a:pt x="581" y="1531"/>
                </a:lnTo>
                <a:lnTo>
                  <a:pt x="1298" y="1531"/>
                </a:lnTo>
                <a:lnTo>
                  <a:pt x="1279" y="1567"/>
                </a:lnTo>
                <a:lnTo>
                  <a:pt x="1265" y="1605"/>
                </a:lnTo>
                <a:lnTo>
                  <a:pt x="1258" y="1645"/>
                </a:lnTo>
                <a:lnTo>
                  <a:pt x="1255" y="1687"/>
                </a:lnTo>
                <a:lnTo>
                  <a:pt x="1258" y="1730"/>
                </a:lnTo>
                <a:lnTo>
                  <a:pt x="1267" y="1771"/>
                </a:lnTo>
                <a:lnTo>
                  <a:pt x="1279" y="1809"/>
                </a:lnTo>
                <a:lnTo>
                  <a:pt x="1299" y="1846"/>
                </a:lnTo>
                <a:lnTo>
                  <a:pt x="1321" y="1878"/>
                </a:lnTo>
                <a:lnTo>
                  <a:pt x="1348" y="1908"/>
                </a:lnTo>
                <a:lnTo>
                  <a:pt x="1379" y="1934"/>
                </a:lnTo>
                <a:lnTo>
                  <a:pt x="1414" y="1955"/>
                </a:lnTo>
                <a:lnTo>
                  <a:pt x="1450" y="1972"/>
                </a:lnTo>
                <a:lnTo>
                  <a:pt x="1430" y="2010"/>
                </a:lnTo>
                <a:lnTo>
                  <a:pt x="1415" y="2051"/>
                </a:lnTo>
                <a:lnTo>
                  <a:pt x="1405" y="2094"/>
                </a:lnTo>
                <a:lnTo>
                  <a:pt x="1402" y="2138"/>
                </a:lnTo>
                <a:lnTo>
                  <a:pt x="1405" y="2182"/>
                </a:lnTo>
                <a:lnTo>
                  <a:pt x="1414" y="2224"/>
                </a:lnTo>
                <a:lnTo>
                  <a:pt x="1429" y="2264"/>
                </a:lnTo>
                <a:lnTo>
                  <a:pt x="1449" y="2301"/>
                </a:lnTo>
                <a:lnTo>
                  <a:pt x="1474" y="2335"/>
                </a:lnTo>
                <a:lnTo>
                  <a:pt x="1502" y="2364"/>
                </a:lnTo>
                <a:lnTo>
                  <a:pt x="1535" y="2391"/>
                </a:lnTo>
                <a:lnTo>
                  <a:pt x="1571" y="2411"/>
                </a:lnTo>
                <a:lnTo>
                  <a:pt x="1610" y="2428"/>
                </a:lnTo>
                <a:lnTo>
                  <a:pt x="1652" y="2439"/>
                </a:lnTo>
                <a:lnTo>
                  <a:pt x="1634" y="2473"/>
                </a:lnTo>
                <a:lnTo>
                  <a:pt x="1621" y="2511"/>
                </a:lnTo>
                <a:lnTo>
                  <a:pt x="1613" y="2551"/>
                </a:lnTo>
                <a:lnTo>
                  <a:pt x="1610" y="2591"/>
                </a:lnTo>
                <a:lnTo>
                  <a:pt x="1613" y="2637"/>
                </a:lnTo>
                <a:lnTo>
                  <a:pt x="1623" y="2681"/>
                </a:lnTo>
                <a:lnTo>
                  <a:pt x="1639" y="2721"/>
                </a:lnTo>
                <a:lnTo>
                  <a:pt x="1659" y="2759"/>
                </a:lnTo>
                <a:lnTo>
                  <a:pt x="1685" y="2793"/>
                </a:lnTo>
                <a:lnTo>
                  <a:pt x="1716" y="2823"/>
                </a:lnTo>
                <a:lnTo>
                  <a:pt x="1750" y="2849"/>
                </a:lnTo>
                <a:lnTo>
                  <a:pt x="1788" y="2869"/>
                </a:lnTo>
                <a:lnTo>
                  <a:pt x="1829" y="2885"/>
                </a:lnTo>
                <a:lnTo>
                  <a:pt x="1872" y="2895"/>
                </a:lnTo>
                <a:lnTo>
                  <a:pt x="1917" y="2898"/>
                </a:lnTo>
                <a:lnTo>
                  <a:pt x="2669" y="2898"/>
                </a:lnTo>
                <a:lnTo>
                  <a:pt x="2729" y="2895"/>
                </a:lnTo>
                <a:lnTo>
                  <a:pt x="2787" y="2885"/>
                </a:lnTo>
                <a:lnTo>
                  <a:pt x="2844" y="2869"/>
                </a:lnTo>
                <a:lnTo>
                  <a:pt x="2899" y="2847"/>
                </a:lnTo>
                <a:lnTo>
                  <a:pt x="2951" y="2819"/>
                </a:lnTo>
                <a:lnTo>
                  <a:pt x="2999" y="2786"/>
                </a:lnTo>
                <a:lnTo>
                  <a:pt x="3044" y="2748"/>
                </a:lnTo>
                <a:lnTo>
                  <a:pt x="3086" y="2705"/>
                </a:lnTo>
                <a:lnTo>
                  <a:pt x="3124" y="2659"/>
                </a:lnTo>
                <a:lnTo>
                  <a:pt x="3158" y="2608"/>
                </a:lnTo>
                <a:lnTo>
                  <a:pt x="3188" y="2554"/>
                </a:lnTo>
                <a:lnTo>
                  <a:pt x="3212" y="2496"/>
                </a:lnTo>
                <a:lnTo>
                  <a:pt x="3233" y="2436"/>
                </a:lnTo>
                <a:lnTo>
                  <a:pt x="3247" y="2373"/>
                </a:lnTo>
                <a:lnTo>
                  <a:pt x="3255" y="2307"/>
                </a:lnTo>
                <a:lnTo>
                  <a:pt x="3259" y="2239"/>
                </a:lnTo>
                <a:lnTo>
                  <a:pt x="3259" y="1581"/>
                </a:lnTo>
                <a:lnTo>
                  <a:pt x="3255" y="1526"/>
                </a:lnTo>
                <a:lnTo>
                  <a:pt x="3247" y="1471"/>
                </a:lnTo>
                <a:lnTo>
                  <a:pt x="3234" y="1415"/>
                </a:lnTo>
                <a:lnTo>
                  <a:pt x="3215" y="1360"/>
                </a:lnTo>
                <a:lnTo>
                  <a:pt x="3193" y="1304"/>
                </a:lnTo>
                <a:lnTo>
                  <a:pt x="3166" y="1250"/>
                </a:lnTo>
                <a:lnTo>
                  <a:pt x="3137" y="1198"/>
                </a:lnTo>
                <a:lnTo>
                  <a:pt x="3106" y="1148"/>
                </a:lnTo>
                <a:lnTo>
                  <a:pt x="3073" y="1102"/>
                </a:lnTo>
                <a:lnTo>
                  <a:pt x="3039" y="1059"/>
                </a:lnTo>
                <a:lnTo>
                  <a:pt x="3002" y="1019"/>
                </a:lnTo>
                <a:lnTo>
                  <a:pt x="2250" y="351"/>
                </a:lnTo>
                <a:lnTo>
                  <a:pt x="2219" y="327"/>
                </a:lnTo>
                <a:lnTo>
                  <a:pt x="2186" y="308"/>
                </a:lnTo>
                <a:lnTo>
                  <a:pt x="2153" y="293"/>
                </a:lnTo>
                <a:lnTo>
                  <a:pt x="2118" y="282"/>
                </a:lnTo>
                <a:lnTo>
                  <a:pt x="2082" y="276"/>
                </a:lnTo>
                <a:lnTo>
                  <a:pt x="2046" y="274"/>
                </a:lnTo>
                <a:close/>
                <a:moveTo>
                  <a:pt x="2046" y="0"/>
                </a:moveTo>
                <a:lnTo>
                  <a:pt x="2098" y="2"/>
                </a:lnTo>
                <a:lnTo>
                  <a:pt x="2151" y="10"/>
                </a:lnTo>
                <a:lnTo>
                  <a:pt x="2202" y="21"/>
                </a:lnTo>
                <a:lnTo>
                  <a:pt x="2252" y="37"/>
                </a:lnTo>
                <a:lnTo>
                  <a:pt x="2300" y="59"/>
                </a:lnTo>
                <a:lnTo>
                  <a:pt x="2346" y="84"/>
                </a:lnTo>
                <a:lnTo>
                  <a:pt x="2389" y="113"/>
                </a:lnTo>
                <a:lnTo>
                  <a:pt x="2431" y="146"/>
                </a:lnTo>
                <a:lnTo>
                  <a:pt x="3185" y="815"/>
                </a:lnTo>
                <a:lnTo>
                  <a:pt x="3199" y="828"/>
                </a:lnTo>
                <a:lnTo>
                  <a:pt x="3250" y="885"/>
                </a:lnTo>
                <a:lnTo>
                  <a:pt x="3299" y="949"/>
                </a:lnTo>
                <a:lnTo>
                  <a:pt x="3347" y="1015"/>
                </a:lnTo>
                <a:lnTo>
                  <a:pt x="3389" y="1086"/>
                </a:lnTo>
                <a:lnTo>
                  <a:pt x="3426" y="1158"/>
                </a:lnTo>
                <a:lnTo>
                  <a:pt x="3458" y="1230"/>
                </a:lnTo>
                <a:lnTo>
                  <a:pt x="3485" y="1302"/>
                </a:lnTo>
                <a:lnTo>
                  <a:pt x="3506" y="1373"/>
                </a:lnTo>
                <a:lnTo>
                  <a:pt x="3521" y="1444"/>
                </a:lnTo>
                <a:lnTo>
                  <a:pt x="3529" y="1513"/>
                </a:lnTo>
                <a:lnTo>
                  <a:pt x="3532" y="1581"/>
                </a:lnTo>
                <a:lnTo>
                  <a:pt x="3532" y="2239"/>
                </a:lnTo>
                <a:lnTo>
                  <a:pt x="3530" y="2312"/>
                </a:lnTo>
                <a:lnTo>
                  <a:pt x="3523" y="2383"/>
                </a:lnTo>
                <a:lnTo>
                  <a:pt x="3510" y="2454"/>
                </a:lnTo>
                <a:lnTo>
                  <a:pt x="3493" y="2523"/>
                </a:lnTo>
                <a:lnTo>
                  <a:pt x="3470" y="2589"/>
                </a:lnTo>
                <a:lnTo>
                  <a:pt x="3443" y="2655"/>
                </a:lnTo>
                <a:lnTo>
                  <a:pt x="3411" y="2717"/>
                </a:lnTo>
                <a:lnTo>
                  <a:pt x="3376" y="2777"/>
                </a:lnTo>
                <a:lnTo>
                  <a:pt x="3335" y="2834"/>
                </a:lnTo>
                <a:lnTo>
                  <a:pt x="3290" y="2888"/>
                </a:lnTo>
                <a:lnTo>
                  <a:pt x="3239" y="2940"/>
                </a:lnTo>
                <a:lnTo>
                  <a:pt x="3185" y="2987"/>
                </a:lnTo>
                <a:lnTo>
                  <a:pt x="3128" y="3030"/>
                </a:lnTo>
                <a:lnTo>
                  <a:pt x="3069" y="3067"/>
                </a:lnTo>
                <a:lnTo>
                  <a:pt x="3006" y="3099"/>
                </a:lnTo>
                <a:lnTo>
                  <a:pt x="2942" y="3125"/>
                </a:lnTo>
                <a:lnTo>
                  <a:pt x="2877" y="3145"/>
                </a:lnTo>
                <a:lnTo>
                  <a:pt x="2809" y="3160"/>
                </a:lnTo>
                <a:lnTo>
                  <a:pt x="2739" y="3169"/>
                </a:lnTo>
                <a:lnTo>
                  <a:pt x="2668" y="3172"/>
                </a:lnTo>
                <a:lnTo>
                  <a:pt x="2668" y="3172"/>
                </a:lnTo>
                <a:lnTo>
                  <a:pt x="1917" y="3172"/>
                </a:lnTo>
                <a:lnTo>
                  <a:pt x="1854" y="3169"/>
                </a:lnTo>
                <a:lnTo>
                  <a:pt x="1792" y="3158"/>
                </a:lnTo>
                <a:lnTo>
                  <a:pt x="1733" y="3142"/>
                </a:lnTo>
                <a:lnTo>
                  <a:pt x="1678" y="3120"/>
                </a:lnTo>
                <a:lnTo>
                  <a:pt x="1624" y="3093"/>
                </a:lnTo>
                <a:lnTo>
                  <a:pt x="1575" y="3059"/>
                </a:lnTo>
                <a:lnTo>
                  <a:pt x="1528" y="3022"/>
                </a:lnTo>
                <a:lnTo>
                  <a:pt x="1487" y="2980"/>
                </a:lnTo>
                <a:lnTo>
                  <a:pt x="1449" y="2934"/>
                </a:lnTo>
                <a:lnTo>
                  <a:pt x="1416" y="2884"/>
                </a:lnTo>
                <a:lnTo>
                  <a:pt x="1389" y="2831"/>
                </a:lnTo>
                <a:lnTo>
                  <a:pt x="1366" y="2775"/>
                </a:lnTo>
                <a:lnTo>
                  <a:pt x="1350" y="2716"/>
                </a:lnTo>
                <a:lnTo>
                  <a:pt x="1341" y="2655"/>
                </a:lnTo>
                <a:lnTo>
                  <a:pt x="1337" y="2591"/>
                </a:lnTo>
                <a:lnTo>
                  <a:pt x="1337" y="2583"/>
                </a:lnTo>
                <a:lnTo>
                  <a:pt x="1296" y="2545"/>
                </a:lnTo>
                <a:lnTo>
                  <a:pt x="1259" y="2505"/>
                </a:lnTo>
                <a:lnTo>
                  <a:pt x="1226" y="2459"/>
                </a:lnTo>
                <a:lnTo>
                  <a:pt x="1197" y="2411"/>
                </a:lnTo>
                <a:lnTo>
                  <a:pt x="1173" y="2361"/>
                </a:lnTo>
                <a:lnTo>
                  <a:pt x="1154" y="2308"/>
                </a:lnTo>
                <a:lnTo>
                  <a:pt x="1140" y="2253"/>
                </a:lnTo>
                <a:lnTo>
                  <a:pt x="1131" y="2197"/>
                </a:lnTo>
                <a:lnTo>
                  <a:pt x="1128" y="2138"/>
                </a:lnTo>
                <a:lnTo>
                  <a:pt x="1131" y="2076"/>
                </a:lnTo>
                <a:lnTo>
                  <a:pt x="1108" y="2048"/>
                </a:lnTo>
                <a:lnTo>
                  <a:pt x="1085" y="2018"/>
                </a:lnTo>
                <a:lnTo>
                  <a:pt x="1054" y="1968"/>
                </a:lnTo>
                <a:lnTo>
                  <a:pt x="1028" y="1915"/>
                </a:lnTo>
                <a:lnTo>
                  <a:pt x="1008" y="1861"/>
                </a:lnTo>
                <a:lnTo>
                  <a:pt x="993" y="1805"/>
                </a:lnTo>
                <a:lnTo>
                  <a:pt x="581" y="1805"/>
                </a:lnTo>
                <a:lnTo>
                  <a:pt x="517" y="1802"/>
                </a:lnTo>
                <a:lnTo>
                  <a:pt x="456" y="1791"/>
                </a:lnTo>
                <a:lnTo>
                  <a:pt x="397" y="1775"/>
                </a:lnTo>
                <a:lnTo>
                  <a:pt x="341" y="1753"/>
                </a:lnTo>
                <a:lnTo>
                  <a:pt x="288" y="1725"/>
                </a:lnTo>
                <a:lnTo>
                  <a:pt x="238" y="1692"/>
                </a:lnTo>
                <a:lnTo>
                  <a:pt x="192" y="1655"/>
                </a:lnTo>
                <a:lnTo>
                  <a:pt x="149" y="1613"/>
                </a:lnTo>
                <a:lnTo>
                  <a:pt x="112" y="1567"/>
                </a:lnTo>
                <a:lnTo>
                  <a:pt x="79" y="1517"/>
                </a:lnTo>
                <a:lnTo>
                  <a:pt x="52" y="1464"/>
                </a:lnTo>
                <a:lnTo>
                  <a:pt x="30" y="1408"/>
                </a:lnTo>
                <a:lnTo>
                  <a:pt x="13" y="1349"/>
                </a:lnTo>
                <a:lnTo>
                  <a:pt x="3" y="1288"/>
                </a:lnTo>
                <a:lnTo>
                  <a:pt x="0" y="1224"/>
                </a:lnTo>
                <a:lnTo>
                  <a:pt x="3" y="1161"/>
                </a:lnTo>
                <a:lnTo>
                  <a:pt x="13" y="1100"/>
                </a:lnTo>
                <a:lnTo>
                  <a:pt x="30" y="1041"/>
                </a:lnTo>
                <a:lnTo>
                  <a:pt x="52" y="985"/>
                </a:lnTo>
                <a:lnTo>
                  <a:pt x="79" y="932"/>
                </a:lnTo>
                <a:lnTo>
                  <a:pt x="112" y="882"/>
                </a:lnTo>
                <a:lnTo>
                  <a:pt x="149" y="836"/>
                </a:lnTo>
                <a:lnTo>
                  <a:pt x="192" y="794"/>
                </a:lnTo>
                <a:lnTo>
                  <a:pt x="238" y="756"/>
                </a:lnTo>
                <a:lnTo>
                  <a:pt x="288" y="723"/>
                </a:lnTo>
                <a:lnTo>
                  <a:pt x="341" y="696"/>
                </a:lnTo>
                <a:lnTo>
                  <a:pt x="397" y="674"/>
                </a:lnTo>
                <a:lnTo>
                  <a:pt x="456" y="658"/>
                </a:lnTo>
                <a:lnTo>
                  <a:pt x="517" y="648"/>
                </a:lnTo>
                <a:lnTo>
                  <a:pt x="581" y="645"/>
                </a:lnTo>
                <a:lnTo>
                  <a:pt x="1469" y="645"/>
                </a:lnTo>
                <a:lnTo>
                  <a:pt x="1466" y="615"/>
                </a:lnTo>
                <a:lnTo>
                  <a:pt x="1466" y="557"/>
                </a:lnTo>
                <a:lnTo>
                  <a:pt x="1470" y="500"/>
                </a:lnTo>
                <a:lnTo>
                  <a:pt x="1481" y="444"/>
                </a:lnTo>
                <a:lnTo>
                  <a:pt x="1497" y="391"/>
                </a:lnTo>
                <a:lnTo>
                  <a:pt x="1518" y="338"/>
                </a:lnTo>
                <a:lnTo>
                  <a:pt x="1545" y="288"/>
                </a:lnTo>
                <a:lnTo>
                  <a:pt x="1576" y="240"/>
                </a:lnTo>
                <a:lnTo>
                  <a:pt x="1612" y="195"/>
                </a:lnTo>
                <a:lnTo>
                  <a:pt x="1650" y="156"/>
                </a:lnTo>
                <a:lnTo>
                  <a:pt x="1692" y="120"/>
                </a:lnTo>
                <a:lnTo>
                  <a:pt x="1737" y="89"/>
                </a:lnTo>
                <a:lnTo>
                  <a:pt x="1784" y="62"/>
                </a:lnTo>
                <a:lnTo>
                  <a:pt x="1833" y="41"/>
                </a:lnTo>
                <a:lnTo>
                  <a:pt x="1884" y="22"/>
                </a:lnTo>
                <a:lnTo>
                  <a:pt x="1936" y="11"/>
                </a:lnTo>
                <a:lnTo>
                  <a:pt x="1991" y="2"/>
                </a:lnTo>
                <a:lnTo>
                  <a:pt x="2046" y="0"/>
                </a:lnTo>
                <a:close/>
              </a:path>
            </a:pathLst>
          </a:custGeom>
          <a:solidFill>
            <a:srgbClr val="3D3D3D"/>
          </a:solidFill>
          <a:ln w="0">
            <a:noFill/>
            <a:prstDash val="solid"/>
            <a:round/>
          </a:ln>
        </p:spPr>
        <p:txBody>
          <a:bodyPr vert="horz" wrap="square" lIns="45715" tIns="22857" rIns="45715" bIns="22857" numCol="1" anchor="t" anchorCtr="0" compatLnSpc="1"/>
          <a:lstStyle/>
          <a:p>
            <a:endParaRPr lang="es-ES" sz="900"/>
          </a:p>
        </p:txBody>
      </p:sp>
      <p:sp>
        <p:nvSpPr>
          <p:cNvPr id="19" name="Documento 7"/>
          <p:cNvSpPr>
            <a:spLocks noChangeAspect="1"/>
          </p:cNvSpPr>
          <p:nvPr/>
        </p:nvSpPr>
        <p:spPr bwMode="auto">
          <a:xfrm rot="10800000">
            <a:off x="345041" y="4300113"/>
            <a:ext cx="11506884" cy="172087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21431"/>
              <a:gd name="connsiteX1-3" fmla="*/ 21600 w 21600"/>
              <a:gd name="connsiteY1-4" fmla="*/ 0 h 21431"/>
              <a:gd name="connsiteX2-5" fmla="*/ 21600 w 21600"/>
              <a:gd name="connsiteY2-6" fmla="*/ 17322 h 21431"/>
              <a:gd name="connsiteX3-7" fmla="*/ 13112 w 21600"/>
              <a:gd name="connsiteY3-8" fmla="*/ 19087 h 21431"/>
              <a:gd name="connsiteX4-9" fmla="*/ 0 w 21600"/>
              <a:gd name="connsiteY4-10" fmla="*/ 20172 h 21431"/>
              <a:gd name="connsiteX5" fmla="*/ 0 w 21600"/>
              <a:gd name="connsiteY5" fmla="*/ 0 h 21431"/>
              <a:gd name="connsiteX0-11" fmla="*/ 0 w 21600"/>
              <a:gd name="connsiteY0-12" fmla="*/ 0 h 21763"/>
              <a:gd name="connsiteX1-13" fmla="*/ 21600 w 21600"/>
              <a:gd name="connsiteY1-14" fmla="*/ 0 h 21763"/>
              <a:gd name="connsiteX2-15" fmla="*/ 21600 w 21600"/>
              <a:gd name="connsiteY2-16" fmla="*/ 17322 h 21763"/>
              <a:gd name="connsiteX3-17" fmla="*/ 13112 w 21600"/>
              <a:gd name="connsiteY3-18" fmla="*/ 19087 h 21763"/>
              <a:gd name="connsiteX4-19" fmla="*/ 7624 w 21600"/>
              <a:gd name="connsiteY4-20" fmla="*/ 20331 h 21763"/>
              <a:gd name="connsiteX5-21" fmla="*/ 0 w 21600"/>
              <a:gd name="connsiteY5-22" fmla="*/ 20172 h 21763"/>
              <a:gd name="connsiteX6" fmla="*/ 0 w 21600"/>
              <a:gd name="connsiteY6" fmla="*/ 0 h 21763"/>
              <a:gd name="connsiteX0-23" fmla="*/ 0 w 21600"/>
              <a:gd name="connsiteY0-24" fmla="*/ 0 h 20784"/>
              <a:gd name="connsiteX1-25" fmla="*/ 21600 w 21600"/>
              <a:gd name="connsiteY1-26" fmla="*/ 0 h 20784"/>
              <a:gd name="connsiteX2-27" fmla="*/ 21600 w 21600"/>
              <a:gd name="connsiteY2-28" fmla="*/ 17322 h 20784"/>
              <a:gd name="connsiteX3-29" fmla="*/ 13112 w 21600"/>
              <a:gd name="connsiteY3-30" fmla="*/ 19087 h 20784"/>
              <a:gd name="connsiteX4-31" fmla="*/ 8031 w 21600"/>
              <a:gd name="connsiteY4-32" fmla="*/ 11624 h 20784"/>
              <a:gd name="connsiteX5-33" fmla="*/ 0 w 21600"/>
              <a:gd name="connsiteY5-34" fmla="*/ 20172 h 20784"/>
              <a:gd name="connsiteX6-35" fmla="*/ 0 w 21600"/>
              <a:gd name="connsiteY6-36" fmla="*/ 0 h 20784"/>
              <a:gd name="connsiteX0-37" fmla="*/ 0 w 21600"/>
              <a:gd name="connsiteY0-38" fmla="*/ 0 h 22607"/>
              <a:gd name="connsiteX1-39" fmla="*/ 21600 w 21600"/>
              <a:gd name="connsiteY1-40" fmla="*/ 0 h 22607"/>
              <a:gd name="connsiteX2-41" fmla="*/ 21600 w 21600"/>
              <a:gd name="connsiteY2-42" fmla="*/ 17322 h 22607"/>
              <a:gd name="connsiteX3-43" fmla="*/ 12528 w 21600"/>
              <a:gd name="connsiteY3-44" fmla="*/ 22592 h 22607"/>
              <a:gd name="connsiteX4-45" fmla="*/ 8031 w 21600"/>
              <a:gd name="connsiteY4-46" fmla="*/ 11624 h 22607"/>
              <a:gd name="connsiteX5-47" fmla="*/ 0 w 21600"/>
              <a:gd name="connsiteY5-48" fmla="*/ 20172 h 22607"/>
              <a:gd name="connsiteX6-49" fmla="*/ 0 w 21600"/>
              <a:gd name="connsiteY6-50" fmla="*/ 0 h 22607"/>
              <a:gd name="connsiteX0-51" fmla="*/ 0 w 21600"/>
              <a:gd name="connsiteY0-52" fmla="*/ 0 h 23153"/>
              <a:gd name="connsiteX1-53" fmla="*/ 21600 w 21600"/>
              <a:gd name="connsiteY1-54" fmla="*/ 0 h 23153"/>
              <a:gd name="connsiteX2-55" fmla="*/ 21600 w 21600"/>
              <a:gd name="connsiteY2-56" fmla="*/ 17322 h 23153"/>
              <a:gd name="connsiteX3-57" fmla="*/ 17560 w 21600"/>
              <a:gd name="connsiteY3-58" fmla="*/ 21122 h 23153"/>
              <a:gd name="connsiteX4-59" fmla="*/ 12528 w 21600"/>
              <a:gd name="connsiteY4-60" fmla="*/ 22592 h 23153"/>
              <a:gd name="connsiteX5-61" fmla="*/ 8031 w 21600"/>
              <a:gd name="connsiteY5-62" fmla="*/ 11624 h 23153"/>
              <a:gd name="connsiteX6-63" fmla="*/ 0 w 21600"/>
              <a:gd name="connsiteY6-64" fmla="*/ 20172 h 23153"/>
              <a:gd name="connsiteX7" fmla="*/ 0 w 21600"/>
              <a:gd name="connsiteY7" fmla="*/ 0 h 23153"/>
              <a:gd name="connsiteX0-65" fmla="*/ 0 w 21600"/>
              <a:gd name="connsiteY0-66" fmla="*/ 0 h 22753"/>
              <a:gd name="connsiteX1-67" fmla="*/ 21600 w 21600"/>
              <a:gd name="connsiteY1-68" fmla="*/ 0 h 22753"/>
              <a:gd name="connsiteX2-69" fmla="*/ 21600 w 21600"/>
              <a:gd name="connsiteY2-70" fmla="*/ 17322 h 22753"/>
              <a:gd name="connsiteX3-71" fmla="*/ 17763 w 21600"/>
              <a:gd name="connsiteY3-72" fmla="*/ 12754 h 22753"/>
              <a:gd name="connsiteX4-73" fmla="*/ 12528 w 21600"/>
              <a:gd name="connsiteY4-74" fmla="*/ 22592 h 22753"/>
              <a:gd name="connsiteX5-75" fmla="*/ 8031 w 21600"/>
              <a:gd name="connsiteY5-76" fmla="*/ 11624 h 22753"/>
              <a:gd name="connsiteX6-77" fmla="*/ 0 w 21600"/>
              <a:gd name="connsiteY6-78" fmla="*/ 20172 h 22753"/>
              <a:gd name="connsiteX7-79" fmla="*/ 0 w 21600"/>
              <a:gd name="connsiteY7-80" fmla="*/ 0 h 22753"/>
              <a:gd name="connsiteX0-81" fmla="*/ 0 w 21600"/>
              <a:gd name="connsiteY0-82" fmla="*/ 0 h 22753"/>
              <a:gd name="connsiteX1-83" fmla="*/ 21600 w 21600"/>
              <a:gd name="connsiteY1-84" fmla="*/ 0 h 22753"/>
              <a:gd name="connsiteX2-85" fmla="*/ 21600 w 21600"/>
              <a:gd name="connsiteY2-86" fmla="*/ 17322 h 22753"/>
              <a:gd name="connsiteX3-87" fmla="*/ 17763 w 21600"/>
              <a:gd name="connsiteY3-88" fmla="*/ 12754 h 22753"/>
              <a:gd name="connsiteX4-89" fmla="*/ 12528 w 21600"/>
              <a:gd name="connsiteY4-90" fmla="*/ 22592 h 22753"/>
              <a:gd name="connsiteX5-91" fmla="*/ 8717 w 21600"/>
              <a:gd name="connsiteY5-92" fmla="*/ 14451 h 22753"/>
              <a:gd name="connsiteX6-93" fmla="*/ 0 w 21600"/>
              <a:gd name="connsiteY6-94" fmla="*/ 20172 h 22753"/>
              <a:gd name="connsiteX7-95" fmla="*/ 0 w 21600"/>
              <a:gd name="connsiteY7-96" fmla="*/ 0 h 22753"/>
              <a:gd name="connsiteX0-97" fmla="*/ 0 w 21600"/>
              <a:gd name="connsiteY0-98" fmla="*/ 0 h 22753"/>
              <a:gd name="connsiteX1-99" fmla="*/ 21600 w 21600"/>
              <a:gd name="connsiteY1-100" fmla="*/ 0 h 22753"/>
              <a:gd name="connsiteX2-101" fmla="*/ 21600 w 21600"/>
              <a:gd name="connsiteY2-102" fmla="*/ 17322 h 22753"/>
              <a:gd name="connsiteX3-103" fmla="*/ 17763 w 21600"/>
              <a:gd name="connsiteY3-104" fmla="*/ 12754 h 22753"/>
              <a:gd name="connsiteX4-105" fmla="*/ 12528 w 21600"/>
              <a:gd name="connsiteY4-106" fmla="*/ 22592 h 22753"/>
              <a:gd name="connsiteX5-107" fmla="*/ 8717 w 21600"/>
              <a:gd name="connsiteY5-108" fmla="*/ 14451 h 22753"/>
              <a:gd name="connsiteX6-109" fmla="*/ 5209 w 21600"/>
              <a:gd name="connsiteY6-110" fmla="*/ 17277 h 22753"/>
              <a:gd name="connsiteX7-111" fmla="*/ 0 w 21600"/>
              <a:gd name="connsiteY7-112" fmla="*/ 20172 h 22753"/>
              <a:gd name="connsiteX8" fmla="*/ 0 w 21600"/>
              <a:gd name="connsiteY8" fmla="*/ 0 h 22753"/>
              <a:gd name="connsiteX0-113" fmla="*/ 0 w 21600"/>
              <a:gd name="connsiteY0-114" fmla="*/ 0 h 32266"/>
              <a:gd name="connsiteX1-115" fmla="*/ 21600 w 21600"/>
              <a:gd name="connsiteY1-116" fmla="*/ 0 h 32266"/>
              <a:gd name="connsiteX2-117" fmla="*/ 21600 w 21600"/>
              <a:gd name="connsiteY2-118" fmla="*/ 17322 h 32266"/>
              <a:gd name="connsiteX3-119" fmla="*/ 17763 w 21600"/>
              <a:gd name="connsiteY3-120" fmla="*/ 12754 h 32266"/>
              <a:gd name="connsiteX4-121" fmla="*/ 12528 w 21600"/>
              <a:gd name="connsiteY4-122" fmla="*/ 22592 h 32266"/>
              <a:gd name="connsiteX5-123" fmla="*/ 8717 w 21600"/>
              <a:gd name="connsiteY5-124" fmla="*/ 14451 h 32266"/>
              <a:gd name="connsiteX6-125" fmla="*/ 5616 w 21600"/>
              <a:gd name="connsiteY6-126" fmla="*/ 32203 h 32266"/>
              <a:gd name="connsiteX7-127" fmla="*/ 0 w 21600"/>
              <a:gd name="connsiteY7-128" fmla="*/ 20172 h 32266"/>
              <a:gd name="connsiteX8-129" fmla="*/ 0 w 21600"/>
              <a:gd name="connsiteY8-130" fmla="*/ 0 h 32266"/>
              <a:gd name="connsiteX0-131" fmla="*/ 0 w 21600"/>
              <a:gd name="connsiteY0-132" fmla="*/ 0 h 32266"/>
              <a:gd name="connsiteX1-133" fmla="*/ 21600 w 21600"/>
              <a:gd name="connsiteY1-134" fmla="*/ 0 h 32266"/>
              <a:gd name="connsiteX2-135" fmla="*/ 21600 w 21600"/>
              <a:gd name="connsiteY2-136" fmla="*/ 17322 h 32266"/>
              <a:gd name="connsiteX3-137" fmla="*/ 17763 w 21600"/>
              <a:gd name="connsiteY3-138" fmla="*/ 12754 h 32266"/>
              <a:gd name="connsiteX4-139" fmla="*/ 14129 w 21600"/>
              <a:gd name="connsiteY4-140" fmla="*/ 21687 h 32266"/>
              <a:gd name="connsiteX5-141" fmla="*/ 8717 w 21600"/>
              <a:gd name="connsiteY5-142" fmla="*/ 14451 h 32266"/>
              <a:gd name="connsiteX6-143" fmla="*/ 5616 w 21600"/>
              <a:gd name="connsiteY6-144" fmla="*/ 32203 h 32266"/>
              <a:gd name="connsiteX7-145" fmla="*/ 0 w 21600"/>
              <a:gd name="connsiteY7-146" fmla="*/ 20172 h 32266"/>
              <a:gd name="connsiteX8-147" fmla="*/ 0 w 21600"/>
              <a:gd name="connsiteY8-148" fmla="*/ 0 h 32266"/>
              <a:gd name="connsiteX0-149" fmla="*/ 0 w 21600"/>
              <a:gd name="connsiteY0-150" fmla="*/ 0 h 32266"/>
              <a:gd name="connsiteX1-151" fmla="*/ 21600 w 21600"/>
              <a:gd name="connsiteY1-152" fmla="*/ 0 h 32266"/>
              <a:gd name="connsiteX2-153" fmla="*/ 21600 w 21600"/>
              <a:gd name="connsiteY2-154" fmla="*/ 17322 h 32266"/>
              <a:gd name="connsiteX3-155" fmla="*/ 17763 w 21600"/>
              <a:gd name="connsiteY3-156" fmla="*/ 12754 h 32266"/>
              <a:gd name="connsiteX4-157" fmla="*/ 14129 w 21600"/>
              <a:gd name="connsiteY4-158" fmla="*/ 21687 h 32266"/>
              <a:gd name="connsiteX5-159" fmla="*/ 10216 w 21600"/>
              <a:gd name="connsiteY5-160" fmla="*/ 14903 h 32266"/>
              <a:gd name="connsiteX6-161" fmla="*/ 5616 w 21600"/>
              <a:gd name="connsiteY6-162" fmla="*/ 32203 h 32266"/>
              <a:gd name="connsiteX7-163" fmla="*/ 0 w 21600"/>
              <a:gd name="connsiteY7-164" fmla="*/ 20172 h 32266"/>
              <a:gd name="connsiteX8-165" fmla="*/ 0 w 21600"/>
              <a:gd name="connsiteY8-166" fmla="*/ 0 h 32266"/>
              <a:gd name="connsiteX0-167" fmla="*/ 0 w 21600"/>
              <a:gd name="connsiteY0-168" fmla="*/ 0 h 32266"/>
              <a:gd name="connsiteX1-169" fmla="*/ 21600 w 21600"/>
              <a:gd name="connsiteY1-170" fmla="*/ 0 h 32266"/>
              <a:gd name="connsiteX2-171" fmla="*/ 21600 w 21600"/>
              <a:gd name="connsiteY2-172" fmla="*/ 17322 h 32266"/>
              <a:gd name="connsiteX3-173" fmla="*/ 17763 w 21600"/>
              <a:gd name="connsiteY3-174" fmla="*/ 12754 h 32266"/>
              <a:gd name="connsiteX4-175" fmla="*/ 14129 w 21600"/>
              <a:gd name="connsiteY4-176" fmla="*/ 21687 h 32266"/>
              <a:gd name="connsiteX5-177" fmla="*/ 10216 w 21600"/>
              <a:gd name="connsiteY5-178" fmla="*/ 14903 h 32266"/>
              <a:gd name="connsiteX6-179" fmla="*/ 5616 w 21600"/>
              <a:gd name="connsiteY6-180" fmla="*/ 32203 h 32266"/>
              <a:gd name="connsiteX7-181" fmla="*/ 0 w 21600"/>
              <a:gd name="connsiteY7-182" fmla="*/ 20172 h 32266"/>
              <a:gd name="connsiteX8-183" fmla="*/ 0 w 21600"/>
              <a:gd name="connsiteY8-184" fmla="*/ 0 h 32266"/>
              <a:gd name="connsiteX0-185" fmla="*/ 0 w 21600"/>
              <a:gd name="connsiteY0-186" fmla="*/ 0 h 32266"/>
              <a:gd name="connsiteX1-187" fmla="*/ 21600 w 21600"/>
              <a:gd name="connsiteY1-188" fmla="*/ 0 h 32266"/>
              <a:gd name="connsiteX2-189" fmla="*/ 21600 w 21600"/>
              <a:gd name="connsiteY2-190" fmla="*/ 17322 h 32266"/>
              <a:gd name="connsiteX3-191" fmla="*/ 17763 w 21600"/>
              <a:gd name="connsiteY3-192" fmla="*/ 12754 h 32266"/>
              <a:gd name="connsiteX4-193" fmla="*/ 14129 w 21600"/>
              <a:gd name="connsiteY4-194" fmla="*/ 21687 h 32266"/>
              <a:gd name="connsiteX5-195" fmla="*/ 10216 w 21600"/>
              <a:gd name="connsiteY5-196" fmla="*/ 14903 h 32266"/>
              <a:gd name="connsiteX6-197" fmla="*/ 5616 w 21600"/>
              <a:gd name="connsiteY6-198" fmla="*/ 32203 h 32266"/>
              <a:gd name="connsiteX7-199" fmla="*/ 0 w 21600"/>
              <a:gd name="connsiteY7-200" fmla="*/ 20172 h 32266"/>
              <a:gd name="connsiteX8-201" fmla="*/ 0 w 21600"/>
              <a:gd name="connsiteY8-202" fmla="*/ 0 h 32266"/>
              <a:gd name="connsiteX0-203" fmla="*/ 0 w 21600"/>
              <a:gd name="connsiteY0-204" fmla="*/ 0 h 33035"/>
              <a:gd name="connsiteX1-205" fmla="*/ 21600 w 21600"/>
              <a:gd name="connsiteY1-206" fmla="*/ 0 h 33035"/>
              <a:gd name="connsiteX2-207" fmla="*/ 21600 w 21600"/>
              <a:gd name="connsiteY2-208" fmla="*/ 17322 h 33035"/>
              <a:gd name="connsiteX3-209" fmla="*/ 17763 w 21600"/>
              <a:gd name="connsiteY3-210" fmla="*/ 12754 h 33035"/>
              <a:gd name="connsiteX4-211" fmla="*/ 14129 w 21600"/>
              <a:gd name="connsiteY4-212" fmla="*/ 21687 h 33035"/>
              <a:gd name="connsiteX5-213" fmla="*/ 10216 w 21600"/>
              <a:gd name="connsiteY5-214" fmla="*/ 14903 h 33035"/>
              <a:gd name="connsiteX6-215" fmla="*/ 5616 w 21600"/>
              <a:gd name="connsiteY6-216" fmla="*/ 32203 h 33035"/>
              <a:gd name="connsiteX7-217" fmla="*/ 3329 w 21600"/>
              <a:gd name="connsiteY7-218" fmla="*/ 29264 h 33035"/>
              <a:gd name="connsiteX8-219" fmla="*/ 0 w 21600"/>
              <a:gd name="connsiteY8-220" fmla="*/ 20172 h 33035"/>
              <a:gd name="connsiteX9" fmla="*/ 0 w 21600"/>
              <a:gd name="connsiteY9" fmla="*/ 0 h 33035"/>
              <a:gd name="connsiteX0-221" fmla="*/ 0 w 21600"/>
              <a:gd name="connsiteY0-222" fmla="*/ 0 h 32581"/>
              <a:gd name="connsiteX1-223" fmla="*/ 21600 w 21600"/>
              <a:gd name="connsiteY1-224" fmla="*/ 0 h 32581"/>
              <a:gd name="connsiteX2-225" fmla="*/ 21600 w 21600"/>
              <a:gd name="connsiteY2-226" fmla="*/ 17322 h 32581"/>
              <a:gd name="connsiteX3-227" fmla="*/ 17763 w 21600"/>
              <a:gd name="connsiteY3-228" fmla="*/ 12754 h 32581"/>
              <a:gd name="connsiteX4-229" fmla="*/ 14129 w 21600"/>
              <a:gd name="connsiteY4-230" fmla="*/ 21687 h 32581"/>
              <a:gd name="connsiteX5-231" fmla="*/ 10216 w 21600"/>
              <a:gd name="connsiteY5-232" fmla="*/ 14903 h 32581"/>
              <a:gd name="connsiteX6-233" fmla="*/ 5616 w 21600"/>
              <a:gd name="connsiteY6-234" fmla="*/ 32203 h 32581"/>
              <a:gd name="connsiteX7-235" fmla="*/ 2973 w 21600"/>
              <a:gd name="connsiteY7-236" fmla="*/ 22932 h 32581"/>
              <a:gd name="connsiteX8-237" fmla="*/ 0 w 21600"/>
              <a:gd name="connsiteY8-238" fmla="*/ 20172 h 32581"/>
              <a:gd name="connsiteX9-239" fmla="*/ 0 w 21600"/>
              <a:gd name="connsiteY9-240" fmla="*/ 0 h 32581"/>
              <a:gd name="connsiteX0-241" fmla="*/ 0 w 21600"/>
              <a:gd name="connsiteY0-242" fmla="*/ 0 h 32581"/>
              <a:gd name="connsiteX1-243" fmla="*/ 21600 w 21600"/>
              <a:gd name="connsiteY1-244" fmla="*/ 0 h 32581"/>
              <a:gd name="connsiteX2-245" fmla="*/ 21600 w 21600"/>
              <a:gd name="connsiteY2-246" fmla="*/ 17322 h 32581"/>
              <a:gd name="connsiteX3-247" fmla="*/ 17763 w 21600"/>
              <a:gd name="connsiteY3-248" fmla="*/ 12754 h 32581"/>
              <a:gd name="connsiteX4-249" fmla="*/ 14129 w 21600"/>
              <a:gd name="connsiteY4-250" fmla="*/ 21687 h 32581"/>
              <a:gd name="connsiteX5-251" fmla="*/ 10216 w 21600"/>
              <a:gd name="connsiteY5-252" fmla="*/ 14903 h 32581"/>
              <a:gd name="connsiteX6-253" fmla="*/ 5616 w 21600"/>
              <a:gd name="connsiteY6-254" fmla="*/ 32203 h 32581"/>
              <a:gd name="connsiteX7-255" fmla="*/ 2973 w 21600"/>
              <a:gd name="connsiteY7-256" fmla="*/ 22932 h 32581"/>
              <a:gd name="connsiteX8-257" fmla="*/ 0 w 21600"/>
              <a:gd name="connsiteY8-258" fmla="*/ 20172 h 32581"/>
              <a:gd name="connsiteX9-259" fmla="*/ 0 w 21600"/>
              <a:gd name="connsiteY9-260" fmla="*/ 0 h 32581"/>
              <a:gd name="connsiteX0-261" fmla="*/ 0 w 21600"/>
              <a:gd name="connsiteY0-262" fmla="*/ 0 h 32203"/>
              <a:gd name="connsiteX1-263" fmla="*/ 21600 w 21600"/>
              <a:gd name="connsiteY1-264" fmla="*/ 0 h 32203"/>
              <a:gd name="connsiteX2-265" fmla="*/ 21600 w 21600"/>
              <a:gd name="connsiteY2-266" fmla="*/ 17322 h 32203"/>
              <a:gd name="connsiteX3-267" fmla="*/ 17763 w 21600"/>
              <a:gd name="connsiteY3-268" fmla="*/ 12754 h 32203"/>
              <a:gd name="connsiteX4-269" fmla="*/ 14129 w 21600"/>
              <a:gd name="connsiteY4-270" fmla="*/ 21687 h 32203"/>
              <a:gd name="connsiteX5-271" fmla="*/ 10216 w 21600"/>
              <a:gd name="connsiteY5-272" fmla="*/ 14903 h 32203"/>
              <a:gd name="connsiteX6-273" fmla="*/ 5616 w 21600"/>
              <a:gd name="connsiteY6-274" fmla="*/ 32203 h 32203"/>
              <a:gd name="connsiteX7-275" fmla="*/ 2973 w 21600"/>
              <a:gd name="connsiteY7-276" fmla="*/ 22932 h 32203"/>
              <a:gd name="connsiteX8-277" fmla="*/ 0 w 21600"/>
              <a:gd name="connsiteY8-278" fmla="*/ 20172 h 32203"/>
              <a:gd name="connsiteX9-279" fmla="*/ 0 w 21600"/>
              <a:gd name="connsiteY9-280" fmla="*/ 0 h 32203"/>
              <a:gd name="connsiteX0-281" fmla="*/ 0 w 21600"/>
              <a:gd name="connsiteY0-282" fmla="*/ 0 h 32203"/>
              <a:gd name="connsiteX1-283" fmla="*/ 21600 w 21600"/>
              <a:gd name="connsiteY1-284" fmla="*/ 0 h 32203"/>
              <a:gd name="connsiteX2-285" fmla="*/ 21600 w 21600"/>
              <a:gd name="connsiteY2-286" fmla="*/ 17322 h 32203"/>
              <a:gd name="connsiteX3-287" fmla="*/ 17763 w 21600"/>
              <a:gd name="connsiteY3-288" fmla="*/ 12754 h 32203"/>
              <a:gd name="connsiteX4-289" fmla="*/ 14129 w 21600"/>
              <a:gd name="connsiteY4-290" fmla="*/ 21687 h 32203"/>
              <a:gd name="connsiteX5-291" fmla="*/ 10216 w 21600"/>
              <a:gd name="connsiteY5-292" fmla="*/ 14903 h 32203"/>
              <a:gd name="connsiteX6-293" fmla="*/ 5616 w 21600"/>
              <a:gd name="connsiteY6-294" fmla="*/ 32203 h 32203"/>
              <a:gd name="connsiteX7-295" fmla="*/ 2973 w 21600"/>
              <a:gd name="connsiteY7-296" fmla="*/ 22932 h 32203"/>
              <a:gd name="connsiteX8-297" fmla="*/ 0 w 21600"/>
              <a:gd name="connsiteY8-298" fmla="*/ 20172 h 32203"/>
              <a:gd name="connsiteX9-299" fmla="*/ 0 w 21600"/>
              <a:gd name="connsiteY9-300" fmla="*/ 0 h 32203"/>
              <a:gd name="connsiteX0-301" fmla="*/ 0 w 21600"/>
              <a:gd name="connsiteY0-302" fmla="*/ 0 h 32153"/>
              <a:gd name="connsiteX1-303" fmla="*/ 21600 w 21600"/>
              <a:gd name="connsiteY1-304" fmla="*/ 0 h 32153"/>
              <a:gd name="connsiteX2-305" fmla="*/ 21600 w 21600"/>
              <a:gd name="connsiteY2-306" fmla="*/ 17322 h 32153"/>
              <a:gd name="connsiteX3-307" fmla="*/ 17763 w 21600"/>
              <a:gd name="connsiteY3-308" fmla="*/ 12754 h 32153"/>
              <a:gd name="connsiteX4-309" fmla="*/ 14129 w 21600"/>
              <a:gd name="connsiteY4-310" fmla="*/ 21687 h 32153"/>
              <a:gd name="connsiteX5-311" fmla="*/ 10216 w 21600"/>
              <a:gd name="connsiteY5-312" fmla="*/ 14903 h 32153"/>
              <a:gd name="connsiteX6-313" fmla="*/ 6156 w 21600"/>
              <a:gd name="connsiteY6-314" fmla="*/ 32153 h 32153"/>
              <a:gd name="connsiteX7-315" fmla="*/ 2973 w 21600"/>
              <a:gd name="connsiteY7-316" fmla="*/ 22932 h 32153"/>
              <a:gd name="connsiteX8-317" fmla="*/ 0 w 21600"/>
              <a:gd name="connsiteY8-318" fmla="*/ 20172 h 32153"/>
              <a:gd name="connsiteX9-319" fmla="*/ 0 w 21600"/>
              <a:gd name="connsiteY9-320" fmla="*/ 0 h 32153"/>
              <a:gd name="connsiteX0-321" fmla="*/ 0 w 21600"/>
              <a:gd name="connsiteY0-322" fmla="*/ 0 h 32153"/>
              <a:gd name="connsiteX1-323" fmla="*/ 21600 w 21600"/>
              <a:gd name="connsiteY1-324" fmla="*/ 0 h 32153"/>
              <a:gd name="connsiteX2-325" fmla="*/ 21600 w 21600"/>
              <a:gd name="connsiteY2-326" fmla="*/ 17322 h 32153"/>
              <a:gd name="connsiteX3-327" fmla="*/ 17763 w 21600"/>
              <a:gd name="connsiteY3-328" fmla="*/ 12754 h 32153"/>
              <a:gd name="connsiteX4-329" fmla="*/ 14129 w 21600"/>
              <a:gd name="connsiteY4-330" fmla="*/ 21687 h 32153"/>
              <a:gd name="connsiteX5-331" fmla="*/ 10216 w 21600"/>
              <a:gd name="connsiteY5-332" fmla="*/ 14903 h 32153"/>
              <a:gd name="connsiteX6-333" fmla="*/ 6156 w 21600"/>
              <a:gd name="connsiteY6-334" fmla="*/ 32153 h 32153"/>
              <a:gd name="connsiteX7-335" fmla="*/ 2973 w 21600"/>
              <a:gd name="connsiteY7-336" fmla="*/ 22932 h 32153"/>
              <a:gd name="connsiteX8-337" fmla="*/ 0 w 21600"/>
              <a:gd name="connsiteY8-338" fmla="*/ 20172 h 32153"/>
              <a:gd name="connsiteX9-339" fmla="*/ 0 w 21600"/>
              <a:gd name="connsiteY9-340" fmla="*/ 0 h 32153"/>
              <a:gd name="connsiteX0-341" fmla="*/ 0 w 21600"/>
              <a:gd name="connsiteY0-342" fmla="*/ 0 h 32153"/>
              <a:gd name="connsiteX1-343" fmla="*/ 21600 w 21600"/>
              <a:gd name="connsiteY1-344" fmla="*/ 0 h 32153"/>
              <a:gd name="connsiteX2-345" fmla="*/ 21600 w 21600"/>
              <a:gd name="connsiteY2-346" fmla="*/ 17322 h 32153"/>
              <a:gd name="connsiteX3-347" fmla="*/ 17763 w 21600"/>
              <a:gd name="connsiteY3-348" fmla="*/ 12754 h 32153"/>
              <a:gd name="connsiteX4-349" fmla="*/ 14129 w 21600"/>
              <a:gd name="connsiteY4-350" fmla="*/ 21687 h 32153"/>
              <a:gd name="connsiteX5-351" fmla="*/ 10216 w 21600"/>
              <a:gd name="connsiteY5-352" fmla="*/ 14903 h 32153"/>
              <a:gd name="connsiteX6-353" fmla="*/ 6156 w 21600"/>
              <a:gd name="connsiteY6-354" fmla="*/ 32153 h 32153"/>
              <a:gd name="connsiteX7-355" fmla="*/ 2973 w 21600"/>
              <a:gd name="connsiteY7-356" fmla="*/ 22932 h 32153"/>
              <a:gd name="connsiteX8-357" fmla="*/ 0 w 21600"/>
              <a:gd name="connsiteY8-358" fmla="*/ 20172 h 32153"/>
              <a:gd name="connsiteX9-359" fmla="*/ 0 w 21600"/>
              <a:gd name="connsiteY9-360" fmla="*/ 0 h 32153"/>
              <a:gd name="connsiteX0-361" fmla="*/ 0 w 21600"/>
              <a:gd name="connsiteY0-362" fmla="*/ 0 h 32153"/>
              <a:gd name="connsiteX1-363" fmla="*/ 21600 w 21600"/>
              <a:gd name="connsiteY1-364" fmla="*/ 0 h 32153"/>
              <a:gd name="connsiteX2-365" fmla="*/ 21600 w 21600"/>
              <a:gd name="connsiteY2-366" fmla="*/ 17322 h 32153"/>
              <a:gd name="connsiteX3-367" fmla="*/ 17763 w 21600"/>
              <a:gd name="connsiteY3-368" fmla="*/ 12754 h 32153"/>
              <a:gd name="connsiteX4-369" fmla="*/ 14129 w 21600"/>
              <a:gd name="connsiteY4-370" fmla="*/ 21687 h 32153"/>
              <a:gd name="connsiteX5-371" fmla="*/ 10216 w 21600"/>
              <a:gd name="connsiteY5-372" fmla="*/ 14903 h 32153"/>
              <a:gd name="connsiteX6-373" fmla="*/ 6156 w 21600"/>
              <a:gd name="connsiteY6-374" fmla="*/ 32153 h 32153"/>
              <a:gd name="connsiteX7-375" fmla="*/ 2973 w 21600"/>
              <a:gd name="connsiteY7-376" fmla="*/ 22932 h 32153"/>
              <a:gd name="connsiteX8-377" fmla="*/ 0 w 21600"/>
              <a:gd name="connsiteY8-378" fmla="*/ 20172 h 32153"/>
              <a:gd name="connsiteX9-379" fmla="*/ 0 w 21600"/>
              <a:gd name="connsiteY9-380" fmla="*/ 0 h 32153"/>
              <a:gd name="connsiteX0-381" fmla="*/ 0 w 21600"/>
              <a:gd name="connsiteY0-382" fmla="*/ 0 h 32153"/>
              <a:gd name="connsiteX1-383" fmla="*/ 21600 w 21600"/>
              <a:gd name="connsiteY1-384" fmla="*/ 0 h 32153"/>
              <a:gd name="connsiteX2-385" fmla="*/ 21600 w 21600"/>
              <a:gd name="connsiteY2-386" fmla="*/ 17322 h 32153"/>
              <a:gd name="connsiteX3-387" fmla="*/ 17763 w 21600"/>
              <a:gd name="connsiteY3-388" fmla="*/ 12754 h 32153"/>
              <a:gd name="connsiteX4-389" fmla="*/ 14028 w 21600"/>
              <a:gd name="connsiteY4-390" fmla="*/ 21562 h 32153"/>
              <a:gd name="connsiteX5-391" fmla="*/ 10216 w 21600"/>
              <a:gd name="connsiteY5-392" fmla="*/ 14903 h 32153"/>
              <a:gd name="connsiteX6-393" fmla="*/ 6156 w 21600"/>
              <a:gd name="connsiteY6-394" fmla="*/ 32153 h 32153"/>
              <a:gd name="connsiteX7-395" fmla="*/ 2973 w 21600"/>
              <a:gd name="connsiteY7-396" fmla="*/ 22932 h 32153"/>
              <a:gd name="connsiteX8-397" fmla="*/ 0 w 21600"/>
              <a:gd name="connsiteY8-398" fmla="*/ 20172 h 32153"/>
              <a:gd name="connsiteX9-399" fmla="*/ 0 w 21600"/>
              <a:gd name="connsiteY9-400" fmla="*/ 0 h 32153"/>
              <a:gd name="connsiteX0-401" fmla="*/ 0 w 21600"/>
              <a:gd name="connsiteY0-402" fmla="*/ 0 h 32153"/>
              <a:gd name="connsiteX1-403" fmla="*/ 21600 w 21600"/>
              <a:gd name="connsiteY1-404" fmla="*/ 0 h 32153"/>
              <a:gd name="connsiteX2-405" fmla="*/ 21600 w 21600"/>
              <a:gd name="connsiteY2-406" fmla="*/ 17322 h 32153"/>
              <a:gd name="connsiteX3-407" fmla="*/ 17763 w 21600"/>
              <a:gd name="connsiteY3-408" fmla="*/ 12754 h 32153"/>
              <a:gd name="connsiteX4-409" fmla="*/ 14028 w 21600"/>
              <a:gd name="connsiteY4-410" fmla="*/ 21562 h 32153"/>
              <a:gd name="connsiteX5-411" fmla="*/ 10216 w 21600"/>
              <a:gd name="connsiteY5-412" fmla="*/ 14903 h 32153"/>
              <a:gd name="connsiteX6-413" fmla="*/ 6156 w 21600"/>
              <a:gd name="connsiteY6-414" fmla="*/ 32153 h 32153"/>
              <a:gd name="connsiteX7-415" fmla="*/ 2973 w 21600"/>
              <a:gd name="connsiteY7-416" fmla="*/ 22932 h 32153"/>
              <a:gd name="connsiteX8-417" fmla="*/ 0 w 21600"/>
              <a:gd name="connsiteY8-418" fmla="*/ 20172 h 32153"/>
              <a:gd name="connsiteX9-419" fmla="*/ 0 w 21600"/>
              <a:gd name="connsiteY9-420" fmla="*/ 0 h 32153"/>
              <a:gd name="connsiteX0-421" fmla="*/ 0 w 21600"/>
              <a:gd name="connsiteY0-422" fmla="*/ 0 h 32153"/>
              <a:gd name="connsiteX1-423" fmla="*/ 21600 w 21600"/>
              <a:gd name="connsiteY1-424" fmla="*/ 0 h 32153"/>
              <a:gd name="connsiteX2-425" fmla="*/ 21600 w 21600"/>
              <a:gd name="connsiteY2-426" fmla="*/ 17322 h 32153"/>
              <a:gd name="connsiteX3-427" fmla="*/ 17763 w 21600"/>
              <a:gd name="connsiteY3-428" fmla="*/ 12754 h 32153"/>
              <a:gd name="connsiteX4-429" fmla="*/ 14028 w 21600"/>
              <a:gd name="connsiteY4-430" fmla="*/ 21562 h 32153"/>
              <a:gd name="connsiteX5-431" fmla="*/ 10216 w 21600"/>
              <a:gd name="connsiteY5-432" fmla="*/ 14903 h 32153"/>
              <a:gd name="connsiteX6-433" fmla="*/ 6156 w 21600"/>
              <a:gd name="connsiteY6-434" fmla="*/ 32153 h 32153"/>
              <a:gd name="connsiteX7-435" fmla="*/ 2973 w 21600"/>
              <a:gd name="connsiteY7-436" fmla="*/ 22932 h 32153"/>
              <a:gd name="connsiteX8-437" fmla="*/ 0 w 21600"/>
              <a:gd name="connsiteY8-438" fmla="*/ 20172 h 32153"/>
              <a:gd name="connsiteX9-439" fmla="*/ 0 w 21600"/>
              <a:gd name="connsiteY9-440" fmla="*/ 0 h 32153"/>
              <a:gd name="connsiteX0-441" fmla="*/ 0 w 21600"/>
              <a:gd name="connsiteY0-442" fmla="*/ 0 h 32153"/>
              <a:gd name="connsiteX1-443" fmla="*/ 21600 w 21600"/>
              <a:gd name="connsiteY1-444" fmla="*/ 0 h 32153"/>
              <a:gd name="connsiteX2-445" fmla="*/ 21600 w 21600"/>
              <a:gd name="connsiteY2-446" fmla="*/ 17322 h 32153"/>
              <a:gd name="connsiteX3-447" fmla="*/ 17763 w 21600"/>
              <a:gd name="connsiteY3-448" fmla="*/ 12754 h 32153"/>
              <a:gd name="connsiteX4-449" fmla="*/ 14028 w 21600"/>
              <a:gd name="connsiteY4-450" fmla="*/ 21562 h 32153"/>
              <a:gd name="connsiteX5-451" fmla="*/ 10216 w 21600"/>
              <a:gd name="connsiteY5-452" fmla="*/ 14903 h 32153"/>
              <a:gd name="connsiteX6-453" fmla="*/ 6156 w 21600"/>
              <a:gd name="connsiteY6-454" fmla="*/ 32153 h 32153"/>
              <a:gd name="connsiteX7-455" fmla="*/ 2973 w 21600"/>
              <a:gd name="connsiteY7-456" fmla="*/ 22932 h 32153"/>
              <a:gd name="connsiteX8-457" fmla="*/ 0 w 21600"/>
              <a:gd name="connsiteY8-458" fmla="*/ 20172 h 32153"/>
              <a:gd name="connsiteX9-459" fmla="*/ 0 w 21600"/>
              <a:gd name="connsiteY9-460" fmla="*/ 0 h 32153"/>
              <a:gd name="connsiteX0-461" fmla="*/ 0 w 21600"/>
              <a:gd name="connsiteY0-462" fmla="*/ 0 h 32161"/>
              <a:gd name="connsiteX1-463" fmla="*/ 21600 w 21600"/>
              <a:gd name="connsiteY1-464" fmla="*/ 0 h 32161"/>
              <a:gd name="connsiteX2-465" fmla="*/ 21600 w 21600"/>
              <a:gd name="connsiteY2-466" fmla="*/ 17322 h 32161"/>
              <a:gd name="connsiteX3-467" fmla="*/ 17763 w 21600"/>
              <a:gd name="connsiteY3-468" fmla="*/ 12754 h 32161"/>
              <a:gd name="connsiteX4-469" fmla="*/ 14028 w 21600"/>
              <a:gd name="connsiteY4-470" fmla="*/ 21562 h 32161"/>
              <a:gd name="connsiteX5-471" fmla="*/ 10216 w 21600"/>
              <a:gd name="connsiteY5-472" fmla="*/ 14903 h 32161"/>
              <a:gd name="connsiteX6-473" fmla="*/ 6156 w 21600"/>
              <a:gd name="connsiteY6-474" fmla="*/ 32153 h 32161"/>
              <a:gd name="connsiteX7-475" fmla="*/ 2973 w 21600"/>
              <a:gd name="connsiteY7-476" fmla="*/ 22932 h 32161"/>
              <a:gd name="connsiteX8-477" fmla="*/ 0 w 21600"/>
              <a:gd name="connsiteY8-478" fmla="*/ 20172 h 32161"/>
              <a:gd name="connsiteX9-479" fmla="*/ 0 w 21600"/>
              <a:gd name="connsiteY9-480" fmla="*/ 0 h 32161"/>
              <a:gd name="connsiteX0-481" fmla="*/ 0 w 21600"/>
              <a:gd name="connsiteY0-482" fmla="*/ 0 h 32188"/>
              <a:gd name="connsiteX1-483" fmla="*/ 21600 w 21600"/>
              <a:gd name="connsiteY1-484" fmla="*/ 0 h 32188"/>
              <a:gd name="connsiteX2-485" fmla="*/ 21600 w 21600"/>
              <a:gd name="connsiteY2-486" fmla="*/ 17322 h 32188"/>
              <a:gd name="connsiteX3-487" fmla="*/ 17763 w 21600"/>
              <a:gd name="connsiteY3-488" fmla="*/ 12754 h 32188"/>
              <a:gd name="connsiteX4-489" fmla="*/ 14028 w 21600"/>
              <a:gd name="connsiteY4-490" fmla="*/ 21562 h 32188"/>
              <a:gd name="connsiteX5-491" fmla="*/ 10216 w 21600"/>
              <a:gd name="connsiteY5-492" fmla="*/ 14903 h 32188"/>
              <a:gd name="connsiteX6-493" fmla="*/ 6156 w 21600"/>
              <a:gd name="connsiteY6-494" fmla="*/ 32153 h 32188"/>
              <a:gd name="connsiteX7-495" fmla="*/ 2973 w 21600"/>
              <a:gd name="connsiteY7-496" fmla="*/ 22932 h 32188"/>
              <a:gd name="connsiteX8-497" fmla="*/ 0 w 21600"/>
              <a:gd name="connsiteY8-498" fmla="*/ 20172 h 32188"/>
              <a:gd name="connsiteX9-499" fmla="*/ 0 w 21600"/>
              <a:gd name="connsiteY9-500" fmla="*/ 0 h 32188"/>
              <a:gd name="connsiteX0-501" fmla="*/ 0 w 21600"/>
              <a:gd name="connsiteY0-502" fmla="*/ 0 h 32188"/>
              <a:gd name="connsiteX1-503" fmla="*/ 21600 w 21600"/>
              <a:gd name="connsiteY1-504" fmla="*/ 0 h 32188"/>
              <a:gd name="connsiteX2-505" fmla="*/ 19980 w 21600"/>
              <a:gd name="connsiteY2-506" fmla="*/ 17422 h 32188"/>
              <a:gd name="connsiteX3-507" fmla="*/ 17763 w 21600"/>
              <a:gd name="connsiteY3-508" fmla="*/ 12754 h 32188"/>
              <a:gd name="connsiteX4-509" fmla="*/ 14028 w 21600"/>
              <a:gd name="connsiteY4-510" fmla="*/ 21562 h 32188"/>
              <a:gd name="connsiteX5-511" fmla="*/ 10216 w 21600"/>
              <a:gd name="connsiteY5-512" fmla="*/ 14903 h 32188"/>
              <a:gd name="connsiteX6-513" fmla="*/ 6156 w 21600"/>
              <a:gd name="connsiteY6-514" fmla="*/ 32153 h 32188"/>
              <a:gd name="connsiteX7-515" fmla="*/ 2973 w 21600"/>
              <a:gd name="connsiteY7-516" fmla="*/ 22932 h 32188"/>
              <a:gd name="connsiteX8-517" fmla="*/ 0 w 21600"/>
              <a:gd name="connsiteY8-518" fmla="*/ 20172 h 32188"/>
              <a:gd name="connsiteX9-519" fmla="*/ 0 w 21600"/>
              <a:gd name="connsiteY9-520" fmla="*/ 0 h 32188"/>
              <a:gd name="connsiteX0-521" fmla="*/ 0 w 21600"/>
              <a:gd name="connsiteY0-522" fmla="*/ 0 h 32188"/>
              <a:gd name="connsiteX1-523" fmla="*/ 21600 w 21600"/>
              <a:gd name="connsiteY1-524" fmla="*/ 0 h 32188"/>
              <a:gd name="connsiteX2-525" fmla="*/ 19980 w 21600"/>
              <a:gd name="connsiteY2-526" fmla="*/ 17422 h 32188"/>
              <a:gd name="connsiteX3-527" fmla="*/ 17763 w 21600"/>
              <a:gd name="connsiteY3-528" fmla="*/ 12754 h 32188"/>
              <a:gd name="connsiteX4-529" fmla="*/ 14028 w 21600"/>
              <a:gd name="connsiteY4-530" fmla="*/ 21562 h 32188"/>
              <a:gd name="connsiteX5-531" fmla="*/ 10216 w 21600"/>
              <a:gd name="connsiteY5-532" fmla="*/ 14903 h 32188"/>
              <a:gd name="connsiteX6-533" fmla="*/ 6156 w 21600"/>
              <a:gd name="connsiteY6-534" fmla="*/ 32153 h 32188"/>
              <a:gd name="connsiteX7-535" fmla="*/ 2973 w 21600"/>
              <a:gd name="connsiteY7-536" fmla="*/ 22932 h 32188"/>
              <a:gd name="connsiteX8-537" fmla="*/ 0 w 21600"/>
              <a:gd name="connsiteY8-538" fmla="*/ 20172 h 32188"/>
              <a:gd name="connsiteX9-539" fmla="*/ 0 w 21600"/>
              <a:gd name="connsiteY9-540" fmla="*/ 0 h 32188"/>
              <a:gd name="connsiteX0-541" fmla="*/ 0 w 21600"/>
              <a:gd name="connsiteY0-542" fmla="*/ 0 h 32188"/>
              <a:gd name="connsiteX1-543" fmla="*/ 21600 w 21600"/>
              <a:gd name="connsiteY1-544" fmla="*/ 0 h 32188"/>
              <a:gd name="connsiteX2-545" fmla="*/ 19980 w 21600"/>
              <a:gd name="connsiteY2-546" fmla="*/ 17422 h 32188"/>
              <a:gd name="connsiteX3-547" fmla="*/ 17763 w 21600"/>
              <a:gd name="connsiteY3-548" fmla="*/ 12754 h 32188"/>
              <a:gd name="connsiteX4-549" fmla="*/ 14028 w 21600"/>
              <a:gd name="connsiteY4-550" fmla="*/ 21562 h 32188"/>
              <a:gd name="connsiteX5-551" fmla="*/ 10216 w 21600"/>
              <a:gd name="connsiteY5-552" fmla="*/ 14903 h 32188"/>
              <a:gd name="connsiteX6-553" fmla="*/ 6156 w 21600"/>
              <a:gd name="connsiteY6-554" fmla="*/ 32153 h 32188"/>
              <a:gd name="connsiteX7-555" fmla="*/ 2973 w 21600"/>
              <a:gd name="connsiteY7-556" fmla="*/ 22932 h 32188"/>
              <a:gd name="connsiteX8-557" fmla="*/ 0 w 21600"/>
              <a:gd name="connsiteY8-558" fmla="*/ 20172 h 32188"/>
              <a:gd name="connsiteX9-559" fmla="*/ 0 w 21600"/>
              <a:gd name="connsiteY9-560" fmla="*/ 0 h 32188"/>
              <a:gd name="connsiteX0-561" fmla="*/ 0 w 21600"/>
              <a:gd name="connsiteY0-562" fmla="*/ 0 h 32188"/>
              <a:gd name="connsiteX1-563" fmla="*/ 21600 w 21600"/>
              <a:gd name="connsiteY1-564" fmla="*/ 0 h 32188"/>
              <a:gd name="connsiteX2-565" fmla="*/ 19980 w 21600"/>
              <a:gd name="connsiteY2-566" fmla="*/ 17422 h 32188"/>
              <a:gd name="connsiteX3-567" fmla="*/ 17763 w 21600"/>
              <a:gd name="connsiteY3-568" fmla="*/ 12754 h 32188"/>
              <a:gd name="connsiteX4-569" fmla="*/ 14028 w 21600"/>
              <a:gd name="connsiteY4-570" fmla="*/ 21562 h 32188"/>
              <a:gd name="connsiteX5-571" fmla="*/ 10216 w 21600"/>
              <a:gd name="connsiteY5-572" fmla="*/ 14903 h 32188"/>
              <a:gd name="connsiteX6-573" fmla="*/ 6156 w 21600"/>
              <a:gd name="connsiteY6-574" fmla="*/ 32153 h 32188"/>
              <a:gd name="connsiteX7-575" fmla="*/ 2973 w 21600"/>
              <a:gd name="connsiteY7-576" fmla="*/ 22932 h 32188"/>
              <a:gd name="connsiteX8-577" fmla="*/ 0 w 21600"/>
              <a:gd name="connsiteY8-578" fmla="*/ 20172 h 32188"/>
              <a:gd name="connsiteX9-579" fmla="*/ 0 w 21600"/>
              <a:gd name="connsiteY9-580" fmla="*/ 0 h 32188"/>
              <a:gd name="connsiteX0-581" fmla="*/ 0 w 22865"/>
              <a:gd name="connsiteY0-582" fmla="*/ 0 h 32188"/>
              <a:gd name="connsiteX1-583" fmla="*/ 21600 w 22865"/>
              <a:gd name="connsiteY1-584" fmla="*/ 0 h 32188"/>
              <a:gd name="connsiteX2-585" fmla="*/ 19980 w 22865"/>
              <a:gd name="connsiteY2-586" fmla="*/ 17422 h 32188"/>
              <a:gd name="connsiteX3-587" fmla="*/ 17763 w 22865"/>
              <a:gd name="connsiteY3-588" fmla="*/ 12754 h 32188"/>
              <a:gd name="connsiteX4-589" fmla="*/ 14028 w 22865"/>
              <a:gd name="connsiteY4-590" fmla="*/ 21562 h 32188"/>
              <a:gd name="connsiteX5-591" fmla="*/ 10216 w 22865"/>
              <a:gd name="connsiteY5-592" fmla="*/ 14903 h 32188"/>
              <a:gd name="connsiteX6-593" fmla="*/ 6156 w 22865"/>
              <a:gd name="connsiteY6-594" fmla="*/ 32153 h 32188"/>
              <a:gd name="connsiteX7-595" fmla="*/ 2973 w 22865"/>
              <a:gd name="connsiteY7-596" fmla="*/ 22932 h 32188"/>
              <a:gd name="connsiteX8-597" fmla="*/ 0 w 22865"/>
              <a:gd name="connsiteY8-598" fmla="*/ 20172 h 32188"/>
              <a:gd name="connsiteX9-599" fmla="*/ 0 w 22865"/>
              <a:gd name="connsiteY9-600" fmla="*/ 0 h 32188"/>
              <a:gd name="connsiteX0-601" fmla="*/ 0 w 21600"/>
              <a:gd name="connsiteY0-602" fmla="*/ 0 h 32188"/>
              <a:gd name="connsiteX1-603" fmla="*/ 21600 w 21600"/>
              <a:gd name="connsiteY1-604" fmla="*/ 0 h 32188"/>
              <a:gd name="connsiteX2-605" fmla="*/ 19980 w 21600"/>
              <a:gd name="connsiteY2-606" fmla="*/ 17422 h 32188"/>
              <a:gd name="connsiteX3-607" fmla="*/ 17763 w 21600"/>
              <a:gd name="connsiteY3-608" fmla="*/ 12754 h 32188"/>
              <a:gd name="connsiteX4-609" fmla="*/ 14028 w 21600"/>
              <a:gd name="connsiteY4-610" fmla="*/ 21562 h 32188"/>
              <a:gd name="connsiteX5-611" fmla="*/ 10216 w 21600"/>
              <a:gd name="connsiteY5-612" fmla="*/ 14903 h 32188"/>
              <a:gd name="connsiteX6-613" fmla="*/ 6156 w 21600"/>
              <a:gd name="connsiteY6-614" fmla="*/ 32153 h 32188"/>
              <a:gd name="connsiteX7-615" fmla="*/ 2973 w 21600"/>
              <a:gd name="connsiteY7-616" fmla="*/ 22932 h 32188"/>
              <a:gd name="connsiteX8-617" fmla="*/ 0 w 21600"/>
              <a:gd name="connsiteY8-618" fmla="*/ 20172 h 32188"/>
              <a:gd name="connsiteX9-619" fmla="*/ 0 w 21600"/>
              <a:gd name="connsiteY9-620" fmla="*/ 0 h 32188"/>
              <a:gd name="connsiteX0-621" fmla="*/ 0 w 21600"/>
              <a:gd name="connsiteY0-622" fmla="*/ 0 h 32188"/>
              <a:gd name="connsiteX1-623" fmla="*/ 21600 w 21600"/>
              <a:gd name="connsiteY1-624" fmla="*/ 0 h 32188"/>
              <a:gd name="connsiteX2-625" fmla="*/ 19665 w 21600"/>
              <a:gd name="connsiteY2-626" fmla="*/ 18824 h 32188"/>
              <a:gd name="connsiteX3-627" fmla="*/ 17763 w 21600"/>
              <a:gd name="connsiteY3-628" fmla="*/ 12754 h 32188"/>
              <a:gd name="connsiteX4-629" fmla="*/ 14028 w 21600"/>
              <a:gd name="connsiteY4-630" fmla="*/ 21562 h 32188"/>
              <a:gd name="connsiteX5-631" fmla="*/ 10216 w 21600"/>
              <a:gd name="connsiteY5-632" fmla="*/ 14903 h 32188"/>
              <a:gd name="connsiteX6-633" fmla="*/ 6156 w 21600"/>
              <a:gd name="connsiteY6-634" fmla="*/ 32153 h 32188"/>
              <a:gd name="connsiteX7-635" fmla="*/ 2973 w 21600"/>
              <a:gd name="connsiteY7-636" fmla="*/ 22932 h 32188"/>
              <a:gd name="connsiteX8-637" fmla="*/ 0 w 21600"/>
              <a:gd name="connsiteY8-638" fmla="*/ 20172 h 32188"/>
              <a:gd name="connsiteX9-639" fmla="*/ 0 w 21600"/>
              <a:gd name="connsiteY9-640" fmla="*/ 0 h 32188"/>
              <a:gd name="connsiteX0-641" fmla="*/ 0 w 21600"/>
              <a:gd name="connsiteY0-642" fmla="*/ 0 h 32188"/>
              <a:gd name="connsiteX1-643" fmla="*/ 21600 w 21600"/>
              <a:gd name="connsiteY1-644" fmla="*/ 0 h 32188"/>
              <a:gd name="connsiteX2-645" fmla="*/ 19665 w 21600"/>
              <a:gd name="connsiteY2-646" fmla="*/ 18824 h 32188"/>
              <a:gd name="connsiteX3-647" fmla="*/ 18585 w 21600"/>
              <a:gd name="connsiteY3-648" fmla="*/ 10825 h 32188"/>
              <a:gd name="connsiteX4-649" fmla="*/ 17763 w 21600"/>
              <a:gd name="connsiteY4-650" fmla="*/ 12754 h 32188"/>
              <a:gd name="connsiteX5-651" fmla="*/ 14028 w 21600"/>
              <a:gd name="connsiteY5-652" fmla="*/ 21562 h 32188"/>
              <a:gd name="connsiteX6-653" fmla="*/ 10216 w 21600"/>
              <a:gd name="connsiteY6-654" fmla="*/ 14903 h 32188"/>
              <a:gd name="connsiteX7-655" fmla="*/ 6156 w 21600"/>
              <a:gd name="connsiteY7-656" fmla="*/ 32153 h 32188"/>
              <a:gd name="connsiteX8-657" fmla="*/ 2973 w 21600"/>
              <a:gd name="connsiteY8-658" fmla="*/ 22932 h 32188"/>
              <a:gd name="connsiteX9-659" fmla="*/ 0 w 21600"/>
              <a:gd name="connsiteY9-660" fmla="*/ 20172 h 32188"/>
              <a:gd name="connsiteX10" fmla="*/ 0 w 21600"/>
              <a:gd name="connsiteY10" fmla="*/ 0 h 32188"/>
              <a:gd name="connsiteX0-661" fmla="*/ 0 w 21600"/>
              <a:gd name="connsiteY0-662" fmla="*/ 0 h 32188"/>
              <a:gd name="connsiteX1-663" fmla="*/ 21600 w 21600"/>
              <a:gd name="connsiteY1-664" fmla="*/ 0 h 32188"/>
              <a:gd name="connsiteX2-665" fmla="*/ 19665 w 21600"/>
              <a:gd name="connsiteY2-666" fmla="*/ 18824 h 32188"/>
              <a:gd name="connsiteX3-667" fmla="*/ 18495 w 21600"/>
              <a:gd name="connsiteY3-668" fmla="*/ 9924 h 32188"/>
              <a:gd name="connsiteX4-669" fmla="*/ 17763 w 21600"/>
              <a:gd name="connsiteY4-670" fmla="*/ 12754 h 32188"/>
              <a:gd name="connsiteX5-671" fmla="*/ 14028 w 21600"/>
              <a:gd name="connsiteY5-672" fmla="*/ 21562 h 32188"/>
              <a:gd name="connsiteX6-673" fmla="*/ 10216 w 21600"/>
              <a:gd name="connsiteY6-674" fmla="*/ 14903 h 32188"/>
              <a:gd name="connsiteX7-675" fmla="*/ 6156 w 21600"/>
              <a:gd name="connsiteY7-676" fmla="*/ 32153 h 32188"/>
              <a:gd name="connsiteX8-677" fmla="*/ 2973 w 21600"/>
              <a:gd name="connsiteY8-678" fmla="*/ 22932 h 32188"/>
              <a:gd name="connsiteX9-679" fmla="*/ 0 w 21600"/>
              <a:gd name="connsiteY9-680" fmla="*/ 20172 h 32188"/>
              <a:gd name="connsiteX10-681" fmla="*/ 0 w 21600"/>
              <a:gd name="connsiteY10-682" fmla="*/ 0 h 32188"/>
              <a:gd name="connsiteX0-683" fmla="*/ 0 w 21600"/>
              <a:gd name="connsiteY0-684" fmla="*/ 0 h 32188"/>
              <a:gd name="connsiteX1-685" fmla="*/ 21600 w 21600"/>
              <a:gd name="connsiteY1-686" fmla="*/ 0 h 32188"/>
              <a:gd name="connsiteX2-687" fmla="*/ 19665 w 21600"/>
              <a:gd name="connsiteY2-688" fmla="*/ 18824 h 32188"/>
              <a:gd name="connsiteX3-689" fmla="*/ 18495 w 21600"/>
              <a:gd name="connsiteY3-690" fmla="*/ 9924 h 32188"/>
              <a:gd name="connsiteX4-691" fmla="*/ 16031 w 21600"/>
              <a:gd name="connsiteY4-692" fmla="*/ 18661 h 32188"/>
              <a:gd name="connsiteX5-693" fmla="*/ 14028 w 21600"/>
              <a:gd name="connsiteY5-694" fmla="*/ 21562 h 32188"/>
              <a:gd name="connsiteX6-695" fmla="*/ 10216 w 21600"/>
              <a:gd name="connsiteY6-696" fmla="*/ 14903 h 32188"/>
              <a:gd name="connsiteX7-697" fmla="*/ 6156 w 21600"/>
              <a:gd name="connsiteY7-698" fmla="*/ 32153 h 32188"/>
              <a:gd name="connsiteX8-699" fmla="*/ 2973 w 21600"/>
              <a:gd name="connsiteY8-700" fmla="*/ 22932 h 32188"/>
              <a:gd name="connsiteX9-701" fmla="*/ 0 w 21600"/>
              <a:gd name="connsiteY9-702" fmla="*/ 20172 h 32188"/>
              <a:gd name="connsiteX10-703" fmla="*/ 0 w 21600"/>
              <a:gd name="connsiteY10-704" fmla="*/ 0 h 32188"/>
              <a:gd name="connsiteX0-705" fmla="*/ 0 w 21600"/>
              <a:gd name="connsiteY0-706" fmla="*/ 0 h 32188"/>
              <a:gd name="connsiteX1-707" fmla="*/ 21600 w 21600"/>
              <a:gd name="connsiteY1-708" fmla="*/ 0 h 32188"/>
              <a:gd name="connsiteX2-709" fmla="*/ 19665 w 21600"/>
              <a:gd name="connsiteY2-710" fmla="*/ 18824 h 32188"/>
              <a:gd name="connsiteX3-711" fmla="*/ 17978 w 21600"/>
              <a:gd name="connsiteY3-712" fmla="*/ 10324 h 32188"/>
              <a:gd name="connsiteX4-713" fmla="*/ 16031 w 21600"/>
              <a:gd name="connsiteY4-714" fmla="*/ 18661 h 32188"/>
              <a:gd name="connsiteX5-715" fmla="*/ 14028 w 21600"/>
              <a:gd name="connsiteY5-716" fmla="*/ 21562 h 32188"/>
              <a:gd name="connsiteX6-717" fmla="*/ 10216 w 21600"/>
              <a:gd name="connsiteY6-718" fmla="*/ 14903 h 32188"/>
              <a:gd name="connsiteX7-719" fmla="*/ 6156 w 21600"/>
              <a:gd name="connsiteY7-720" fmla="*/ 32153 h 32188"/>
              <a:gd name="connsiteX8-721" fmla="*/ 2973 w 21600"/>
              <a:gd name="connsiteY8-722" fmla="*/ 22932 h 32188"/>
              <a:gd name="connsiteX9-723" fmla="*/ 0 w 21600"/>
              <a:gd name="connsiteY9-724" fmla="*/ 20172 h 32188"/>
              <a:gd name="connsiteX10-725" fmla="*/ 0 w 21600"/>
              <a:gd name="connsiteY10-726" fmla="*/ 0 h 32188"/>
              <a:gd name="connsiteX0-727" fmla="*/ 0 w 21600"/>
              <a:gd name="connsiteY0-728" fmla="*/ 0 h 32188"/>
              <a:gd name="connsiteX1-729" fmla="*/ 21600 w 21600"/>
              <a:gd name="connsiteY1-730" fmla="*/ 0 h 32188"/>
              <a:gd name="connsiteX2-731" fmla="*/ 19665 w 21600"/>
              <a:gd name="connsiteY2-732" fmla="*/ 18824 h 32188"/>
              <a:gd name="connsiteX3-733" fmla="*/ 17978 w 21600"/>
              <a:gd name="connsiteY3-734" fmla="*/ 10324 h 32188"/>
              <a:gd name="connsiteX4-735" fmla="*/ 16031 w 21600"/>
              <a:gd name="connsiteY4-736" fmla="*/ 18661 h 32188"/>
              <a:gd name="connsiteX5-737" fmla="*/ 14028 w 21600"/>
              <a:gd name="connsiteY5-738" fmla="*/ 21562 h 32188"/>
              <a:gd name="connsiteX6-739" fmla="*/ 10216 w 21600"/>
              <a:gd name="connsiteY6-740" fmla="*/ 14903 h 32188"/>
              <a:gd name="connsiteX7-741" fmla="*/ 6156 w 21600"/>
              <a:gd name="connsiteY7-742" fmla="*/ 32153 h 32188"/>
              <a:gd name="connsiteX8-743" fmla="*/ 2973 w 21600"/>
              <a:gd name="connsiteY8-744" fmla="*/ 22932 h 32188"/>
              <a:gd name="connsiteX9-745" fmla="*/ 0 w 21600"/>
              <a:gd name="connsiteY9-746" fmla="*/ 20172 h 32188"/>
              <a:gd name="connsiteX10-747" fmla="*/ 0 w 21600"/>
              <a:gd name="connsiteY10-748" fmla="*/ 0 h 32188"/>
              <a:gd name="connsiteX0-749" fmla="*/ 0 w 21600"/>
              <a:gd name="connsiteY0-750" fmla="*/ 0 h 32188"/>
              <a:gd name="connsiteX1-751" fmla="*/ 21600 w 21600"/>
              <a:gd name="connsiteY1-752" fmla="*/ 0 h 32188"/>
              <a:gd name="connsiteX2-753" fmla="*/ 19665 w 21600"/>
              <a:gd name="connsiteY2-754" fmla="*/ 18824 h 32188"/>
              <a:gd name="connsiteX3-755" fmla="*/ 17978 w 21600"/>
              <a:gd name="connsiteY3-756" fmla="*/ 10324 h 32188"/>
              <a:gd name="connsiteX4-757" fmla="*/ 16031 w 21600"/>
              <a:gd name="connsiteY4-758" fmla="*/ 18661 h 32188"/>
              <a:gd name="connsiteX5-759" fmla="*/ 14028 w 21600"/>
              <a:gd name="connsiteY5-760" fmla="*/ 21562 h 32188"/>
              <a:gd name="connsiteX6-761" fmla="*/ 10216 w 21600"/>
              <a:gd name="connsiteY6-762" fmla="*/ 14903 h 32188"/>
              <a:gd name="connsiteX7-763" fmla="*/ 6156 w 21600"/>
              <a:gd name="connsiteY7-764" fmla="*/ 32153 h 32188"/>
              <a:gd name="connsiteX8-765" fmla="*/ 2973 w 21600"/>
              <a:gd name="connsiteY8-766" fmla="*/ 22932 h 32188"/>
              <a:gd name="connsiteX9-767" fmla="*/ 0 w 21600"/>
              <a:gd name="connsiteY9-768" fmla="*/ 20172 h 32188"/>
              <a:gd name="connsiteX10-769" fmla="*/ 0 w 21600"/>
              <a:gd name="connsiteY10-770" fmla="*/ 0 h 32188"/>
              <a:gd name="connsiteX0-771" fmla="*/ 0 w 21600"/>
              <a:gd name="connsiteY0-772" fmla="*/ 0 h 32188"/>
              <a:gd name="connsiteX1-773" fmla="*/ 21600 w 21600"/>
              <a:gd name="connsiteY1-774" fmla="*/ 0 h 32188"/>
              <a:gd name="connsiteX2-775" fmla="*/ 19665 w 21600"/>
              <a:gd name="connsiteY2-776" fmla="*/ 18824 h 32188"/>
              <a:gd name="connsiteX3-777" fmla="*/ 17978 w 21600"/>
              <a:gd name="connsiteY3-778" fmla="*/ 10324 h 32188"/>
              <a:gd name="connsiteX4-779" fmla="*/ 16031 w 21600"/>
              <a:gd name="connsiteY4-780" fmla="*/ 18661 h 32188"/>
              <a:gd name="connsiteX5-781" fmla="*/ 14028 w 21600"/>
              <a:gd name="connsiteY5-782" fmla="*/ 21562 h 32188"/>
              <a:gd name="connsiteX6-783" fmla="*/ 10216 w 21600"/>
              <a:gd name="connsiteY6-784" fmla="*/ 14903 h 32188"/>
              <a:gd name="connsiteX7-785" fmla="*/ 6156 w 21600"/>
              <a:gd name="connsiteY7-786" fmla="*/ 32153 h 32188"/>
              <a:gd name="connsiteX8-787" fmla="*/ 2973 w 21600"/>
              <a:gd name="connsiteY8-788" fmla="*/ 22932 h 32188"/>
              <a:gd name="connsiteX9-789" fmla="*/ 0 w 21600"/>
              <a:gd name="connsiteY9-790" fmla="*/ 20172 h 32188"/>
              <a:gd name="connsiteX10-791" fmla="*/ 0 w 21600"/>
              <a:gd name="connsiteY10-792" fmla="*/ 0 h 32188"/>
              <a:gd name="connsiteX0-793" fmla="*/ 0 w 21600"/>
              <a:gd name="connsiteY0-794" fmla="*/ 0 h 32188"/>
              <a:gd name="connsiteX1-795" fmla="*/ 21600 w 21600"/>
              <a:gd name="connsiteY1-796" fmla="*/ 0 h 32188"/>
              <a:gd name="connsiteX2-797" fmla="*/ 19665 w 21600"/>
              <a:gd name="connsiteY2-798" fmla="*/ 18824 h 32188"/>
              <a:gd name="connsiteX3-799" fmla="*/ 17978 w 21600"/>
              <a:gd name="connsiteY3-800" fmla="*/ 10324 h 32188"/>
              <a:gd name="connsiteX4-801" fmla="*/ 16031 w 21600"/>
              <a:gd name="connsiteY4-802" fmla="*/ 18661 h 32188"/>
              <a:gd name="connsiteX5-803" fmla="*/ 14028 w 21600"/>
              <a:gd name="connsiteY5-804" fmla="*/ 21562 h 32188"/>
              <a:gd name="connsiteX6-805" fmla="*/ 10216 w 21600"/>
              <a:gd name="connsiteY6-806" fmla="*/ 14903 h 32188"/>
              <a:gd name="connsiteX7-807" fmla="*/ 6156 w 21600"/>
              <a:gd name="connsiteY7-808" fmla="*/ 32153 h 32188"/>
              <a:gd name="connsiteX8-809" fmla="*/ 2973 w 21600"/>
              <a:gd name="connsiteY8-810" fmla="*/ 22932 h 32188"/>
              <a:gd name="connsiteX9-811" fmla="*/ 0 w 21600"/>
              <a:gd name="connsiteY9-812" fmla="*/ 20172 h 32188"/>
              <a:gd name="connsiteX10-813" fmla="*/ 0 w 21600"/>
              <a:gd name="connsiteY10-814" fmla="*/ 0 h 32188"/>
              <a:gd name="connsiteX0-815" fmla="*/ 0 w 21600"/>
              <a:gd name="connsiteY0-816" fmla="*/ 0 h 32188"/>
              <a:gd name="connsiteX1-817" fmla="*/ 21600 w 21600"/>
              <a:gd name="connsiteY1-818" fmla="*/ 0 h 32188"/>
              <a:gd name="connsiteX2-819" fmla="*/ 19665 w 21600"/>
              <a:gd name="connsiteY2-820" fmla="*/ 18824 h 32188"/>
              <a:gd name="connsiteX3-821" fmla="*/ 17978 w 21600"/>
              <a:gd name="connsiteY3-822" fmla="*/ 10324 h 32188"/>
              <a:gd name="connsiteX4-823" fmla="*/ 16031 w 21600"/>
              <a:gd name="connsiteY4-824" fmla="*/ 18661 h 32188"/>
              <a:gd name="connsiteX5-825" fmla="*/ 14028 w 21600"/>
              <a:gd name="connsiteY5-826" fmla="*/ 21562 h 32188"/>
              <a:gd name="connsiteX6-827" fmla="*/ 10216 w 21600"/>
              <a:gd name="connsiteY6-828" fmla="*/ 14903 h 32188"/>
              <a:gd name="connsiteX7-829" fmla="*/ 6156 w 21600"/>
              <a:gd name="connsiteY7-830" fmla="*/ 32153 h 32188"/>
              <a:gd name="connsiteX8-831" fmla="*/ 2973 w 21600"/>
              <a:gd name="connsiteY8-832" fmla="*/ 22932 h 32188"/>
              <a:gd name="connsiteX9-833" fmla="*/ 0 w 21600"/>
              <a:gd name="connsiteY9-834" fmla="*/ 20172 h 32188"/>
              <a:gd name="connsiteX10-835" fmla="*/ 0 w 21600"/>
              <a:gd name="connsiteY10-836" fmla="*/ 0 h 32188"/>
              <a:gd name="connsiteX0-837" fmla="*/ 0 w 21600"/>
              <a:gd name="connsiteY0-838" fmla="*/ 0 h 32188"/>
              <a:gd name="connsiteX1-839" fmla="*/ 21600 w 21600"/>
              <a:gd name="connsiteY1-840" fmla="*/ 0 h 32188"/>
              <a:gd name="connsiteX2-841" fmla="*/ 19665 w 21600"/>
              <a:gd name="connsiteY2-842" fmla="*/ 18824 h 32188"/>
              <a:gd name="connsiteX3-843" fmla="*/ 17978 w 21600"/>
              <a:gd name="connsiteY3-844" fmla="*/ 10324 h 32188"/>
              <a:gd name="connsiteX4-845" fmla="*/ 16031 w 21600"/>
              <a:gd name="connsiteY4-846" fmla="*/ 18661 h 32188"/>
              <a:gd name="connsiteX5-847" fmla="*/ 14028 w 21600"/>
              <a:gd name="connsiteY5-848" fmla="*/ 21562 h 32188"/>
              <a:gd name="connsiteX6-849" fmla="*/ 10216 w 21600"/>
              <a:gd name="connsiteY6-850" fmla="*/ 14903 h 32188"/>
              <a:gd name="connsiteX7-851" fmla="*/ 6156 w 21600"/>
              <a:gd name="connsiteY7-852" fmla="*/ 32153 h 32188"/>
              <a:gd name="connsiteX8-853" fmla="*/ 2973 w 21600"/>
              <a:gd name="connsiteY8-854" fmla="*/ 22932 h 32188"/>
              <a:gd name="connsiteX9-855" fmla="*/ 0 w 21600"/>
              <a:gd name="connsiteY9-856" fmla="*/ 20172 h 32188"/>
              <a:gd name="connsiteX10-857" fmla="*/ 0 w 21600"/>
              <a:gd name="connsiteY10-858" fmla="*/ 0 h 32188"/>
              <a:gd name="connsiteX0-859" fmla="*/ 0 w 21600"/>
              <a:gd name="connsiteY0-860" fmla="*/ 0 h 32188"/>
              <a:gd name="connsiteX1-861" fmla="*/ 21600 w 21600"/>
              <a:gd name="connsiteY1-862" fmla="*/ 0 h 32188"/>
              <a:gd name="connsiteX2-863" fmla="*/ 19665 w 21600"/>
              <a:gd name="connsiteY2-864" fmla="*/ 18824 h 32188"/>
              <a:gd name="connsiteX3-865" fmla="*/ 17978 w 21600"/>
              <a:gd name="connsiteY3-866" fmla="*/ 10324 h 32188"/>
              <a:gd name="connsiteX4-867" fmla="*/ 16031 w 21600"/>
              <a:gd name="connsiteY4-868" fmla="*/ 18661 h 32188"/>
              <a:gd name="connsiteX5-869" fmla="*/ 14028 w 21600"/>
              <a:gd name="connsiteY5-870" fmla="*/ 21562 h 32188"/>
              <a:gd name="connsiteX6-871" fmla="*/ 10216 w 21600"/>
              <a:gd name="connsiteY6-872" fmla="*/ 14903 h 32188"/>
              <a:gd name="connsiteX7-873" fmla="*/ 6156 w 21600"/>
              <a:gd name="connsiteY7-874" fmla="*/ 32153 h 32188"/>
              <a:gd name="connsiteX8-875" fmla="*/ 2973 w 21600"/>
              <a:gd name="connsiteY8-876" fmla="*/ 22932 h 32188"/>
              <a:gd name="connsiteX9-877" fmla="*/ 0 w 21600"/>
              <a:gd name="connsiteY9-878" fmla="*/ 20172 h 32188"/>
              <a:gd name="connsiteX10-879" fmla="*/ 0 w 21600"/>
              <a:gd name="connsiteY10-880" fmla="*/ 0 h 32188"/>
              <a:gd name="connsiteX0-881" fmla="*/ 0 w 21600"/>
              <a:gd name="connsiteY0-882" fmla="*/ 0 h 32188"/>
              <a:gd name="connsiteX1-883" fmla="*/ 21600 w 21600"/>
              <a:gd name="connsiteY1-884" fmla="*/ 0 h 32188"/>
              <a:gd name="connsiteX2-885" fmla="*/ 19665 w 21600"/>
              <a:gd name="connsiteY2-886" fmla="*/ 18824 h 32188"/>
              <a:gd name="connsiteX3-887" fmla="*/ 17978 w 21600"/>
              <a:gd name="connsiteY3-888" fmla="*/ 10324 h 32188"/>
              <a:gd name="connsiteX4-889" fmla="*/ 15952 w 21600"/>
              <a:gd name="connsiteY4-890" fmla="*/ 23679 h 32188"/>
              <a:gd name="connsiteX5-891" fmla="*/ 14028 w 21600"/>
              <a:gd name="connsiteY5-892" fmla="*/ 21562 h 32188"/>
              <a:gd name="connsiteX6-893" fmla="*/ 10216 w 21600"/>
              <a:gd name="connsiteY6-894" fmla="*/ 14903 h 32188"/>
              <a:gd name="connsiteX7-895" fmla="*/ 6156 w 21600"/>
              <a:gd name="connsiteY7-896" fmla="*/ 32153 h 32188"/>
              <a:gd name="connsiteX8-897" fmla="*/ 2973 w 21600"/>
              <a:gd name="connsiteY8-898" fmla="*/ 22932 h 32188"/>
              <a:gd name="connsiteX9-899" fmla="*/ 0 w 21600"/>
              <a:gd name="connsiteY9-900" fmla="*/ 20172 h 32188"/>
              <a:gd name="connsiteX10-901" fmla="*/ 0 w 21600"/>
              <a:gd name="connsiteY10-902" fmla="*/ 0 h 32188"/>
              <a:gd name="connsiteX0-903" fmla="*/ 0 w 21600"/>
              <a:gd name="connsiteY0-904" fmla="*/ 0 h 32188"/>
              <a:gd name="connsiteX1-905" fmla="*/ 21600 w 21600"/>
              <a:gd name="connsiteY1-906" fmla="*/ 0 h 32188"/>
              <a:gd name="connsiteX2-907" fmla="*/ 19665 w 21600"/>
              <a:gd name="connsiteY2-908" fmla="*/ 18824 h 32188"/>
              <a:gd name="connsiteX3-909" fmla="*/ 17978 w 21600"/>
              <a:gd name="connsiteY3-910" fmla="*/ 10324 h 32188"/>
              <a:gd name="connsiteX4-911" fmla="*/ 15952 w 21600"/>
              <a:gd name="connsiteY4-912" fmla="*/ 23679 h 32188"/>
              <a:gd name="connsiteX5-913" fmla="*/ 14028 w 21600"/>
              <a:gd name="connsiteY5-914" fmla="*/ 21562 h 32188"/>
              <a:gd name="connsiteX6-915" fmla="*/ 10216 w 21600"/>
              <a:gd name="connsiteY6-916" fmla="*/ 14903 h 32188"/>
              <a:gd name="connsiteX7-917" fmla="*/ 6156 w 21600"/>
              <a:gd name="connsiteY7-918" fmla="*/ 32153 h 32188"/>
              <a:gd name="connsiteX8-919" fmla="*/ 2973 w 21600"/>
              <a:gd name="connsiteY8-920" fmla="*/ 22932 h 32188"/>
              <a:gd name="connsiteX9-921" fmla="*/ 0 w 21600"/>
              <a:gd name="connsiteY9-922" fmla="*/ 20172 h 32188"/>
              <a:gd name="connsiteX10-923" fmla="*/ 0 w 21600"/>
              <a:gd name="connsiteY10-924" fmla="*/ 0 h 32188"/>
              <a:gd name="connsiteX0-925" fmla="*/ 0 w 21600"/>
              <a:gd name="connsiteY0-926" fmla="*/ 0 h 32188"/>
              <a:gd name="connsiteX1-927" fmla="*/ 21600 w 21600"/>
              <a:gd name="connsiteY1-928" fmla="*/ 0 h 32188"/>
              <a:gd name="connsiteX2-929" fmla="*/ 19665 w 21600"/>
              <a:gd name="connsiteY2-930" fmla="*/ 18824 h 32188"/>
              <a:gd name="connsiteX3-931" fmla="*/ 17978 w 21600"/>
              <a:gd name="connsiteY3-932" fmla="*/ 10324 h 32188"/>
              <a:gd name="connsiteX4-933" fmla="*/ 15952 w 21600"/>
              <a:gd name="connsiteY4-934" fmla="*/ 23679 h 32188"/>
              <a:gd name="connsiteX5-935" fmla="*/ 14028 w 21600"/>
              <a:gd name="connsiteY5-936" fmla="*/ 21562 h 32188"/>
              <a:gd name="connsiteX6-937" fmla="*/ 10216 w 21600"/>
              <a:gd name="connsiteY6-938" fmla="*/ 14903 h 32188"/>
              <a:gd name="connsiteX7-939" fmla="*/ 6156 w 21600"/>
              <a:gd name="connsiteY7-940" fmla="*/ 32153 h 32188"/>
              <a:gd name="connsiteX8-941" fmla="*/ 2973 w 21600"/>
              <a:gd name="connsiteY8-942" fmla="*/ 22932 h 32188"/>
              <a:gd name="connsiteX9-943" fmla="*/ 0 w 21600"/>
              <a:gd name="connsiteY9-944" fmla="*/ 20172 h 32188"/>
              <a:gd name="connsiteX10-945" fmla="*/ 0 w 21600"/>
              <a:gd name="connsiteY10-946" fmla="*/ 0 h 32188"/>
              <a:gd name="connsiteX0-947" fmla="*/ 0 w 21600"/>
              <a:gd name="connsiteY0-948" fmla="*/ 0 h 32188"/>
              <a:gd name="connsiteX1-949" fmla="*/ 21600 w 21600"/>
              <a:gd name="connsiteY1-950" fmla="*/ 0 h 32188"/>
              <a:gd name="connsiteX2-951" fmla="*/ 19665 w 21600"/>
              <a:gd name="connsiteY2-952" fmla="*/ 18824 h 32188"/>
              <a:gd name="connsiteX3-953" fmla="*/ 17978 w 21600"/>
              <a:gd name="connsiteY3-954" fmla="*/ 10324 h 32188"/>
              <a:gd name="connsiteX4-955" fmla="*/ 15952 w 21600"/>
              <a:gd name="connsiteY4-956" fmla="*/ 23679 h 32188"/>
              <a:gd name="connsiteX5-957" fmla="*/ 14139 w 21600"/>
              <a:gd name="connsiteY5-958" fmla="*/ 11597 h 32188"/>
              <a:gd name="connsiteX6-959" fmla="*/ 10216 w 21600"/>
              <a:gd name="connsiteY6-960" fmla="*/ 14903 h 32188"/>
              <a:gd name="connsiteX7-961" fmla="*/ 6156 w 21600"/>
              <a:gd name="connsiteY7-962" fmla="*/ 32153 h 32188"/>
              <a:gd name="connsiteX8-963" fmla="*/ 2973 w 21600"/>
              <a:gd name="connsiteY8-964" fmla="*/ 22932 h 32188"/>
              <a:gd name="connsiteX9-965" fmla="*/ 0 w 21600"/>
              <a:gd name="connsiteY9-966" fmla="*/ 20172 h 32188"/>
              <a:gd name="connsiteX10-967" fmla="*/ 0 w 21600"/>
              <a:gd name="connsiteY10-968" fmla="*/ 0 h 32188"/>
              <a:gd name="connsiteX0-969" fmla="*/ 0 w 21600"/>
              <a:gd name="connsiteY0-970" fmla="*/ 0 h 32188"/>
              <a:gd name="connsiteX1-971" fmla="*/ 21600 w 21600"/>
              <a:gd name="connsiteY1-972" fmla="*/ 0 h 32188"/>
              <a:gd name="connsiteX2-973" fmla="*/ 19665 w 21600"/>
              <a:gd name="connsiteY2-974" fmla="*/ 18824 h 32188"/>
              <a:gd name="connsiteX3-975" fmla="*/ 17978 w 21600"/>
              <a:gd name="connsiteY3-976" fmla="*/ 10324 h 32188"/>
              <a:gd name="connsiteX4-977" fmla="*/ 15952 w 21600"/>
              <a:gd name="connsiteY4-978" fmla="*/ 23679 h 32188"/>
              <a:gd name="connsiteX5-979" fmla="*/ 14139 w 21600"/>
              <a:gd name="connsiteY5-980" fmla="*/ 11597 h 32188"/>
              <a:gd name="connsiteX6-981" fmla="*/ 10216 w 21600"/>
              <a:gd name="connsiteY6-982" fmla="*/ 14903 h 32188"/>
              <a:gd name="connsiteX7-983" fmla="*/ 6156 w 21600"/>
              <a:gd name="connsiteY7-984" fmla="*/ 32153 h 32188"/>
              <a:gd name="connsiteX8-985" fmla="*/ 2973 w 21600"/>
              <a:gd name="connsiteY8-986" fmla="*/ 22932 h 32188"/>
              <a:gd name="connsiteX9-987" fmla="*/ 0 w 21600"/>
              <a:gd name="connsiteY9-988" fmla="*/ 20172 h 32188"/>
              <a:gd name="connsiteX10-989" fmla="*/ 0 w 21600"/>
              <a:gd name="connsiteY10-990" fmla="*/ 0 h 32188"/>
              <a:gd name="connsiteX0-991" fmla="*/ 0 w 21600"/>
              <a:gd name="connsiteY0-992" fmla="*/ 0 h 32188"/>
              <a:gd name="connsiteX1-993" fmla="*/ 21600 w 21600"/>
              <a:gd name="connsiteY1-994" fmla="*/ 0 h 32188"/>
              <a:gd name="connsiteX2-995" fmla="*/ 19665 w 21600"/>
              <a:gd name="connsiteY2-996" fmla="*/ 18824 h 32188"/>
              <a:gd name="connsiteX3-997" fmla="*/ 17978 w 21600"/>
              <a:gd name="connsiteY3-998" fmla="*/ 10324 h 32188"/>
              <a:gd name="connsiteX4-999" fmla="*/ 15952 w 21600"/>
              <a:gd name="connsiteY4-1000" fmla="*/ 23679 h 32188"/>
              <a:gd name="connsiteX5-1001" fmla="*/ 14139 w 21600"/>
              <a:gd name="connsiteY5-1002" fmla="*/ 11597 h 32188"/>
              <a:gd name="connsiteX6-1003" fmla="*/ 10216 w 21600"/>
              <a:gd name="connsiteY6-1004" fmla="*/ 14903 h 32188"/>
              <a:gd name="connsiteX7-1005" fmla="*/ 6156 w 21600"/>
              <a:gd name="connsiteY7-1006" fmla="*/ 32153 h 32188"/>
              <a:gd name="connsiteX8-1007" fmla="*/ 2973 w 21600"/>
              <a:gd name="connsiteY8-1008" fmla="*/ 22932 h 32188"/>
              <a:gd name="connsiteX9-1009" fmla="*/ 0 w 21600"/>
              <a:gd name="connsiteY9-1010" fmla="*/ 20172 h 32188"/>
              <a:gd name="connsiteX10-1011" fmla="*/ 0 w 21600"/>
              <a:gd name="connsiteY10-1012" fmla="*/ 0 h 32188"/>
              <a:gd name="connsiteX0-1013" fmla="*/ 0 w 21600"/>
              <a:gd name="connsiteY0-1014" fmla="*/ 0 h 32188"/>
              <a:gd name="connsiteX1-1015" fmla="*/ 21600 w 21600"/>
              <a:gd name="connsiteY1-1016" fmla="*/ 0 h 32188"/>
              <a:gd name="connsiteX2-1017" fmla="*/ 19665 w 21600"/>
              <a:gd name="connsiteY2-1018" fmla="*/ 18824 h 32188"/>
              <a:gd name="connsiteX3-1019" fmla="*/ 17978 w 21600"/>
              <a:gd name="connsiteY3-1020" fmla="*/ 10324 h 32188"/>
              <a:gd name="connsiteX4-1021" fmla="*/ 15952 w 21600"/>
              <a:gd name="connsiteY4-1022" fmla="*/ 23679 h 32188"/>
              <a:gd name="connsiteX5-1023" fmla="*/ 14139 w 21600"/>
              <a:gd name="connsiteY5-1024" fmla="*/ 11597 h 32188"/>
              <a:gd name="connsiteX6-1025" fmla="*/ 10216 w 21600"/>
              <a:gd name="connsiteY6-1026" fmla="*/ 14903 h 32188"/>
              <a:gd name="connsiteX7-1027" fmla="*/ 6156 w 21600"/>
              <a:gd name="connsiteY7-1028" fmla="*/ 32153 h 32188"/>
              <a:gd name="connsiteX8-1029" fmla="*/ 2973 w 21600"/>
              <a:gd name="connsiteY8-1030" fmla="*/ 22932 h 32188"/>
              <a:gd name="connsiteX9-1031" fmla="*/ 0 w 21600"/>
              <a:gd name="connsiteY9-1032" fmla="*/ 20172 h 32188"/>
              <a:gd name="connsiteX10-1033" fmla="*/ 0 w 21600"/>
              <a:gd name="connsiteY10-1034" fmla="*/ 0 h 32188"/>
              <a:gd name="connsiteX0-1035" fmla="*/ 0 w 21600"/>
              <a:gd name="connsiteY0-1036" fmla="*/ 0 h 32188"/>
              <a:gd name="connsiteX1-1037" fmla="*/ 21600 w 21600"/>
              <a:gd name="connsiteY1-1038" fmla="*/ 0 h 32188"/>
              <a:gd name="connsiteX2-1039" fmla="*/ 19665 w 21600"/>
              <a:gd name="connsiteY2-1040" fmla="*/ 18824 h 32188"/>
              <a:gd name="connsiteX3-1041" fmla="*/ 17978 w 21600"/>
              <a:gd name="connsiteY3-1042" fmla="*/ 10324 h 32188"/>
              <a:gd name="connsiteX4-1043" fmla="*/ 15952 w 21600"/>
              <a:gd name="connsiteY4-1044" fmla="*/ 23679 h 32188"/>
              <a:gd name="connsiteX5-1045" fmla="*/ 14139 w 21600"/>
              <a:gd name="connsiteY5-1046" fmla="*/ 11597 h 32188"/>
              <a:gd name="connsiteX6-1047" fmla="*/ 10216 w 21600"/>
              <a:gd name="connsiteY6-1048" fmla="*/ 14903 h 32188"/>
              <a:gd name="connsiteX7-1049" fmla="*/ 6156 w 21600"/>
              <a:gd name="connsiteY7-1050" fmla="*/ 32153 h 32188"/>
              <a:gd name="connsiteX8-1051" fmla="*/ 2973 w 21600"/>
              <a:gd name="connsiteY8-1052" fmla="*/ 22932 h 32188"/>
              <a:gd name="connsiteX9-1053" fmla="*/ 0 w 21600"/>
              <a:gd name="connsiteY9-1054" fmla="*/ 20172 h 32188"/>
              <a:gd name="connsiteX10-1055" fmla="*/ 0 w 21600"/>
              <a:gd name="connsiteY10-1056" fmla="*/ 0 h 32188"/>
              <a:gd name="connsiteX0-1057" fmla="*/ 0 w 21600"/>
              <a:gd name="connsiteY0-1058" fmla="*/ 0 h 32188"/>
              <a:gd name="connsiteX1-1059" fmla="*/ 21600 w 21600"/>
              <a:gd name="connsiteY1-1060" fmla="*/ 0 h 32188"/>
              <a:gd name="connsiteX2-1061" fmla="*/ 19665 w 21600"/>
              <a:gd name="connsiteY2-1062" fmla="*/ 18824 h 32188"/>
              <a:gd name="connsiteX3-1063" fmla="*/ 17978 w 21600"/>
              <a:gd name="connsiteY3-1064" fmla="*/ 10324 h 32188"/>
              <a:gd name="connsiteX4-1065" fmla="*/ 15952 w 21600"/>
              <a:gd name="connsiteY4-1066" fmla="*/ 23679 h 32188"/>
              <a:gd name="connsiteX5-1067" fmla="*/ 13440 w 21600"/>
              <a:gd name="connsiteY5-1068" fmla="*/ 10184 h 32188"/>
              <a:gd name="connsiteX6-1069" fmla="*/ 10216 w 21600"/>
              <a:gd name="connsiteY6-1070" fmla="*/ 14903 h 32188"/>
              <a:gd name="connsiteX7-1071" fmla="*/ 6156 w 21600"/>
              <a:gd name="connsiteY7-1072" fmla="*/ 32153 h 32188"/>
              <a:gd name="connsiteX8-1073" fmla="*/ 2973 w 21600"/>
              <a:gd name="connsiteY8-1074" fmla="*/ 22932 h 32188"/>
              <a:gd name="connsiteX9-1075" fmla="*/ 0 w 21600"/>
              <a:gd name="connsiteY9-1076" fmla="*/ 20172 h 32188"/>
              <a:gd name="connsiteX10-1077" fmla="*/ 0 w 21600"/>
              <a:gd name="connsiteY10-1078" fmla="*/ 0 h 32188"/>
              <a:gd name="connsiteX0-1079" fmla="*/ 0 w 21600"/>
              <a:gd name="connsiteY0-1080" fmla="*/ 0 h 32154"/>
              <a:gd name="connsiteX1-1081" fmla="*/ 21600 w 21600"/>
              <a:gd name="connsiteY1-1082" fmla="*/ 0 h 32154"/>
              <a:gd name="connsiteX2-1083" fmla="*/ 19665 w 21600"/>
              <a:gd name="connsiteY2-1084" fmla="*/ 18824 h 32154"/>
              <a:gd name="connsiteX3-1085" fmla="*/ 17978 w 21600"/>
              <a:gd name="connsiteY3-1086" fmla="*/ 10324 h 32154"/>
              <a:gd name="connsiteX4-1087" fmla="*/ 15952 w 21600"/>
              <a:gd name="connsiteY4-1088" fmla="*/ 23679 h 32154"/>
              <a:gd name="connsiteX5-1089" fmla="*/ 13440 w 21600"/>
              <a:gd name="connsiteY5-1090" fmla="*/ 10184 h 32154"/>
              <a:gd name="connsiteX6-1091" fmla="*/ 11153 w 21600"/>
              <a:gd name="connsiteY6-1092" fmla="*/ 22182 h 32154"/>
              <a:gd name="connsiteX7-1093" fmla="*/ 6156 w 21600"/>
              <a:gd name="connsiteY7-1094" fmla="*/ 32153 h 32154"/>
              <a:gd name="connsiteX8-1095" fmla="*/ 2973 w 21600"/>
              <a:gd name="connsiteY8-1096" fmla="*/ 22932 h 32154"/>
              <a:gd name="connsiteX9-1097" fmla="*/ 0 w 21600"/>
              <a:gd name="connsiteY9-1098" fmla="*/ 20172 h 32154"/>
              <a:gd name="connsiteX10-1099" fmla="*/ 0 w 21600"/>
              <a:gd name="connsiteY10-1100" fmla="*/ 0 h 32154"/>
              <a:gd name="connsiteX0-1101" fmla="*/ 0 w 21600"/>
              <a:gd name="connsiteY0-1102" fmla="*/ 0 h 32154"/>
              <a:gd name="connsiteX1-1103" fmla="*/ 21600 w 21600"/>
              <a:gd name="connsiteY1-1104" fmla="*/ 0 h 32154"/>
              <a:gd name="connsiteX2-1105" fmla="*/ 19665 w 21600"/>
              <a:gd name="connsiteY2-1106" fmla="*/ 18824 h 32154"/>
              <a:gd name="connsiteX3-1107" fmla="*/ 17978 w 21600"/>
              <a:gd name="connsiteY3-1108" fmla="*/ 10324 h 32154"/>
              <a:gd name="connsiteX4-1109" fmla="*/ 15952 w 21600"/>
              <a:gd name="connsiteY4-1110" fmla="*/ 23679 h 32154"/>
              <a:gd name="connsiteX5-1111" fmla="*/ 13440 w 21600"/>
              <a:gd name="connsiteY5-1112" fmla="*/ 10184 h 32154"/>
              <a:gd name="connsiteX6-1113" fmla="*/ 11153 w 21600"/>
              <a:gd name="connsiteY6-1114" fmla="*/ 22182 h 32154"/>
              <a:gd name="connsiteX7-1115" fmla="*/ 6156 w 21600"/>
              <a:gd name="connsiteY7-1116" fmla="*/ 32153 h 32154"/>
              <a:gd name="connsiteX8-1117" fmla="*/ 2973 w 21600"/>
              <a:gd name="connsiteY8-1118" fmla="*/ 22932 h 32154"/>
              <a:gd name="connsiteX9-1119" fmla="*/ 0 w 21600"/>
              <a:gd name="connsiteY9-1120" fmla="*/ 20172 h 32154"/>
              <a:gd name="connsiteX10-1121" fmla="*/ 0 w 21600"/>
              <a:gd name="connsiteY10-1122" fmla="*/ 0 h 32154"/>
              <a:gd name="connsiteX0-1123" fmla="*/ 0 w 21600"/>
              <a:gd name="connsiteY0-1124" fmla="*/ 0 h 32154"/>
              <a:gd name="connsiteX1-1125" fmla="*/ 21600 w 21600"/>
              <a:gd name="connsiteY1-1126" fmla="*/ 0 h 32154"/>
              <a:gd name="connsiteX2-1127" fmla="*/ 19665 w 21600"/>
              <a:gd name="connsiteY2-1128" fmla="*/ 18824 h 32154"/>
              <a:gd name="connsiteX3-1129" fmla="*/ 17978 w 21600"/>
              <a:gd name="connsiteY3-1130" fmla="*/ 10324 h 32154"/>
              <a:gd name="connsiteX4-1131" fmla="*/ 15952 w 21600"/>
              <a:gd name="connsiteY4-1132" fmla="*/ 23679 h 32154"/>
              <a:gd name="connsiteX5-1133" fmla="*/ 13440 w 21600"/>
              <a:gd name="connsiteY5-1134" fmla="*/ 10184 h 32154"/>
              <a:gd name="connsiteX6-1135" fmla="*/ 11153 w 21600"/>
              <a:gd name="connsiteY6-1136" fmla="*/ 22182 h 32154"/>
              <a:gd name="connsiteX7-1137" fmla="*/ 6156 w 21600"/>
              <a:gd name="connsiteY7-1138" fmla="*/ 32153 h 32154"/>
              <a:gd name="connsiteX8-1139" fmla="*/ 2973 w 21600"/>
              <a:gd name="connsiteY8-1140" fmla="*/ 22932 h 32154"/>
              <a:gd name="connsiteX9-1141" fmla="*/ 0 w 21600"/>
              <a:gd name="connsiteY9-1142" fmla="*/ 20172 h 32154"/>
              <a:gd name="connsiteX10-1143" fmla="*/ 0 w 21600"/>
              <a:gd name="connsiteY10-1144" fmla="*/ 0 h 32154"/>
              <a:gd name="connsiteX0-1145" fmla="*/ 0 w 21600"/>
              <a:gd name="connsiteY0-1146" fmla="*/ 0 h 23679"/>
              <a:gd name="connsiteX1-1147" fmla="*/ 21600 w 21600"/>
              <a:gd name="connsiteY1-1148" fmla="*/ 0 h 23679"/>
              <a:gd name="connsiteX2-1149" fmla="*/ 19665 w 21600"/>
              <a:gd name="connsiteY2-1150" fmla="*/ 18824 h 23679"/>
              <a:gd name="connsiteX3-1151" fmla="*/ 17978 w 21600"/>
              <a:gd name="connsiteY3-1152" fmla="*/ 10324 h 23679"/>
              <a:gd name="connsiteX4-1153" fmla="*/ 15952 w 21600"/>
              <a:gd name="connsiteY4-1154" fmla="*/ 23679 h 23679"/>
              <a:gd name="connsiteX5-1155" fmla="*/ 13440 w 21600"/>
              <a:gd name="connsiteY5-1156" fmla="*/ 10184 h 23679"/>
              <a:gd name="connsiteX6-1157" fmla="*/ 11153 w 21600"/>
              <a:gd name="connsiteY6-1158" fmla="*/ 22182 h 23679"/>
              <a:gd name="connsiteX7-1159" fmla="*/ 8824 w 21600"/>
              <a:gd name="connsiteY7-1160" fmla="*/ 9184 h 23679"/>
              <a:gd name="connsiteX8-1161" fmla="*/ 2973 w 21600"/>
              <a:gd name="connsiteY8-1162" fmla="*/ 22932 h 23679"/>
              <a:gd name="connsiteX9-1163" fmla="*/ 0 w 21600"/>
              <a:gd name="connsiteY9-1164" fmla="*/ 20172 h 23679"/>
              <a:gd name="connsiteX10-1165" fmla="*/ 0 w 21600"/>
              <a:gd name="connsiteY10-1166" fmla="*/ 0 h 23679"/>
              <a:gd name="connsiteX0-1167" fmla="*/ 0 w 21600"/>
              <a:gd name="connsiteY0-1168" fmla="*/ 0 h 23679"/>
              <a:gd name="connsiteX1-1169" fmla="*/ 21600 w 21600"/>
              <a:gd name="connsiteY1-1170" fmla="*/ 0 h 23679"/>
              <a:gd name="connsiteX2-1171" fmla="*/ 19665 w 21600"/>
              <a:gd name="connsiteY2-1172" fmla="*/ 18824 h 23679"/>
              <a:gd name="connsiteX3-1173" fmla="*/ 17978 w 21600"/>
              <a:gd name="connsiteY3-1174" fmla="*/ 10324 h 23679"/>
              <a:gd name="connsiteX4-1175" fmla="*/ 15952 w 21600"/>
              <a:gd name="connsiteY4-1176" fmla="*/ 23679 h 23679"/>
              <a:gd name="connsiteX5-1177" fmla="*/ 13440 w 21600"/>
              <a:gd name="connsiteY5-1178" fmla="*/ 10184 h 23679"/>
              <a:gd name="connsiteX6-1179" fmla="*/ 11153 w 21600"/>
              <a:gd name="connsiteY6-1180" fmla="*/ 22182 h 23679"/>
              <a:gd name="connsiteX7-1181" fmla="*/ 8824 w 21600"/>
              <a:gd name="connsiteY7-1182" fmla="*/ 9184 h 23679"/>
              <a:gd name="connsiteX8-1183" fmla="*/ 2973 w 21600"/>
              <a:gd name="connsiteY8-1184" fmla="*/ 22932 h 23679"/>
              <a:gd name="connsiteX9-1185" fmla="*/ 0 w 21600"/>
              <a:gd name="connsiteY9-1186" fmla="*/ 20172 h 23679"/>
              <a:gd name="connsiteX10-1187" fmla="*/ 0 w 21600"/>
              <a:gd name="connsiteY10-1188" fmla="*/ 0 h 23679"/>
              <a:gd name="connsiteX0-1189" fmla="*/ 0 w 21600"/>
              <a:gd name="connsiteY0-1190" fmla="*/ 0 h 23679"/>
              <a:gd name="connsiteX1-1191" fmla="*/ 21600 w 21600"/>
              <a:gd name="connsiteY1-1192" fmla="*/ 0 h 23679"/>
              <a:gd name="connsiteX2-1193" fmla="*/ 19665 w 21600"/>
              <a:gd name="connsiteY2-1194" fmla="*/ 18824 h 23679"/>
              <a:gd name="connsiteX3-1195" fmla="*/ 17978 w 21600"/>
              <a:gd name="connsiteY3-1196" fmla="*/ 10324 h 23679"/>
              <a:gd name="connsiteX4-1197" fmla="*/ 15952 w 21600"/>
              <a:gd name="connsiteY4-1198" fmla="*/ 23679 h 23679"/>
              <a:gd name="connsiteX5-1199" fmla="*/ 13440 w 21600"/>
              <a:gd name="connsiteY5-1200" fmla="*/ 10184 h 23679"/>
              <a:gd name="connsiteX6-1201" fmla="*/ 11153 w 21600"/>
              <a:gd name="connsiteY6-1202" fmla="*/ 22182 h 23679"/>
              <a:gd name="connsiteX7-1203" fmla="*/ 8824 w 21600"/>
              <a:gd name="connsiteY7-1204" fmla="*/ 9184 h 23679"/>
              <a:gd name="connsiteX8-1205" fmla="*/ 6686 w 21600"/>
              <a:gd name="connsiteY8-1206" fmla="*/ 14700 h 23679"/>
              <a:gd name="connsiteX9-1207" fmla="*/ 2973 w 21600"/>
              <a:gd name="connsiteY9-1208" fmla="*/ 22932 h 23679"/>
              <a:gd name="connsiteX10-1209" fmla="*/ 0 w 21600"/>
              <a:gd name="connsiteY10-1210" fmla="*/ 20172 h 23679"/>
              <a:gd name="connsiteX11" fmla="*/ 0 w 21600"/>
              <a:gd name="connsiteY11" fmla="*/ 0 h 23679"/>
              <a:gd name="connsiteX0-1211" fmla="*/ 0 w 21600"/>
              <a:gd name="connsiteY0-1212" fmla="*/ 0 h 23679"/>
              <a:gd name="connsiteX1-1213" fmla="*/ 21600 w 21600"/>
              <a:gd name="connsiteY1-1214" fmla="*/ 0 h 23679"/>
              <a:gd name="connsiteX2-1215" fmla="*/ 19665 w 21600"/>
              <a:gd name="connsiteY2-1216" fmla="*/ 18824 h 23679"/>
              <a:gd name="connsiteX3-1217" fmla="*/ 17978 w 21600"/>
              <a:gd name="connsiteY3-1218" fmla="*/ 10324 h 23679"/>
              <a:gd name="connsiteX4-1219" fmla="*/ 15952 w 21600"/>
              <a:gd name="connsiteY4-1220" fmla="*/ 23679 h 23679"/>
              <a:gd name="connsiteX5-1221" fmla="*/ 13440 w 21600"/>
              <a:gd name="connsiteY5-1222" fmla="*/ 10184 h 23679"/>
              <a:gd name="connsiteX6-1223" fmla="*/ 11153 w 21600"/>
              <a:gd name="connsiteY6-1224" fmla="*/ 22182 h 23679"/>
              <a:gd name="connsiteX7-1225" fmla="*/ 8824 w 21600"/>
              <a:gd name="connsiteY7-1226" fmla="*/ 9184 h 23679"/>
              <a:gd name="connsiteX8-1227" fmla="*/ 6686 w 21600"/>
              <a:gd name="connsiteY8-1228" fmla="*/ 14700 h 23679"/>
              <a:gd name="connsiteX9-1229" fmla="*/ 2973 w 21600"/>
              <a:gd name="connsiteY9-1230" fmla="*/ 22932 h 23679"/>
              <a:gd name="connsiteX10-1231" fmla="*/ 0 w 21600"/>
              <a:gd name="connsiteY10-1232" fmla="*/ 20172 h 23679"/>
              <a:gd name="connsiteX11-1233" fmla="*/ 0 w 21600"/>
              <a:gd name="connsiteY11-1234" fmla="*/ 0 h 23679"/>
              <a:gd name="connsiteX0-1235" fmla="*/ 0 w 21600"/>
              <a:gd name="connsiteY0-1236" fmla="*/ 0 h 35915"/>
              <a:gd name="connsiteX1-1237" fmla="*/ 21600 w 21600"/>
              <a:gd name="connsiteY1-1238" fmla="*/ 0 h 35915"/>
              <a:gd name="connsiteX2-1239" fmla="*/ 19665 w 21600"/>
              <a:gd name="connsiteY2-1240" fmla="*/ 18824 h 35915"/>
              <a:gd name="connsiteX3-1241" fmla="*/ 17978 w 21600"/>
              <a:gd name="connsiteY3-1242" fmla="*/ 10324 h 35915"/>
              <a:gd name="connsiteX4-1243" fmla="*/ 15952 w 21600"/>
              <a:gd name="connsiteY4-1244" fmla="*/ 23679 h 35915"/>
              <a:gd name="connsiteX5-1245" fmla="*/ 13440 w 21600"/>
              <a:gd name="connsiteY5-1246" fmla="*/ 10184 h 35915"/>
              <a:gd name="connsiteX6-1247" fmla="*/ 11153 w 21600"/>
              <a:gd name="connsiteY6-1248" fmla="*/ 22182 h 35915"/>
              <a:gd name="connsiteX7-1249" fmla="*/ 8824 w 21600"/>
              <a:gd name="connsiteY7-1250" fmla="*/ 9184 h 35915"/>
              <a:gd name="connsiteX8-1251" fmla="*/ 6337 w 21600"/>
              <a:gd name="connsiteY8-1252" fmla="*/ 35690 h 35915"/>
              <a:gd name="connsiteX9-1253" fmla="*/ 2973 w 21600"/>
              <a:gd name="connsiteY9-1254" fmla="*/ 22932 h 35915"/>
              <a:gd name="connsiteX10-1255" fmla="*/ 0 w 21600"/>
              <a:gd name="connsiteY10-1256" fmla="*/ 20172 h 35915"/>
              <a:gd name="connsiteX11-1257" fmla="*/ 0 w 21600"/>
              <a:gd name="connsiteY11-1258" fmla="*/ 0 h 35915"/>
              <a:gd name="connsiteX0-1259" fmla="*/ 0 w 21600"/>
              <a:gd name="connsiteY0-1260" fmla="*/ 0 h 35715"/>
              <a:gd name="connsiteX1-1261" fmla="*/ 21600 w 21600"/>
              <a:gd name="connsiteY1-1262" fmla="*/ 0 h 35715"/>
              <a:gd name="connsiteX2-1263" fmla="*/ 19665 w 21600"/>
              <a:gd name="connsiteY2-1264" fmla="*/ 18824 h 35715"/>
              <a:gd name="connsiteX3-1265" fmla="*/ 17978 w 21600"/>
              <a:gd name="connsiteY3-1266" fmla="*/ 10324 h 35715"/>
              <a:gd name="connsiteX4-1267" fmla="*/ 15952 w 21600"/>
              <a:gd name="connsiteY4-1268" fmla="*/ 23679 h 35715"/>
              <a:gd name="connsiteX5-1269" fmla="*/ 13440 w 21600"/>
              <a:gd name="connsiteY5-1270" fmla="*/ 10184 h 35715"/>
              <a:gd name="connsiteX6-1271" fmla="*/ 11153 w 21600"/>
              <a:gd name="connsiteY6-1272" fmla="*/ 22182 h 35715"/>
              <a:gd name="connsiteX7-1273" fmla="*/ 8824 w 21600"/>
              <a:gd name="connsiteY7-1274" fmla="*/ 9184 h 35715"/>
              <a:gd name="connsiteX8-1275" fmla="*/ 6337 w 21600"/>
              <a:gd name="connsiteY8-1276" fmla="*/ 35690 h 35715"/>
              <a:gd name="connsiteX9-1277" fmla="*/ 3608 w 21600"/>
              <a:gd name="connsiteY9-1278" fmla="*/ 14522 h 35715"/>
              <a:gd name="connsiteX10-1279" fmla="*/ 0 w 21600"/>
              <a:gd name="connsiteY10-1280" fmla="*/ 20172 h 35715"/>
              <a:gd name="connsiteX11-1281" fmla="*/ 0 w 21600"/>
              <a:gd name="connsiteY11-1282" fmla="*/ 0 h 35715"/>
              <a:gd name="connsiteX0-1283" fmla="*/ 0 w 21600"/>
              <a:gd name="connsiteY0-1284" fmla="*/ 0 h 35690"/>
              <a:gd name="connsiteX1-1285" fmla="*/ 21600 w 21600"/>
              <a:gd name="connsiteY1-1286" fmla="*/ 0 h 35690"/>
              <a:gd name="connsiteX2-1287" fmla="*/ 19665 w 21600"/>
              <a:gd name="connsiteY2-1288" fmla="*/ 18824 h 35690"/>
              <a:gd name="connsiteX3-1289" fmla="*/ 17978 w 21600"/>
              <a:gd name="connsiteY3-1290" fmla="*/ 10324 h 35690"/>
              <a:gd name="connsiteX4-1291" fmla="*/ 15952 w 21600"/>
              <a:gd name="connsiteY4-1292" fmla="*/ 23679 h 35690"/>
              <a:gd name="connsiteX5-1293" fmla="*/ 13440 w 21600"/>
              <a:gd name="connsiteY5-1294" fmla="*/ 10184 h 35690"/>
              <a:gd name="connsiteX6-1295" fmla="*/ 11153 w 21600"/>
              <a:gd name="connsiteY6-1296" fmla="*/ 22182 h 35690"/>
              <a:gd name="connsiteX7-1297" fmla="*/ 8824 w 21600"/>
              <a:gd name="connsiteY7-1298" fmla="*/ 9184 h 35690"/>
              <a:gd name="connsiteX8-1299" fmla="*/ 6337 w 21600"/>
              <a:gd name="connsiteY8-1300" fmla="*/ 35690 h 35690"/>
              <a:gd name="connsiteX9-1301" fmla="*/ 3608 w 21600"/>
              <a:gd name="connsiteY9-1302" fmla="*/ 14522 h 35690"/>
              <a:gd name="connsiteX10-1303" fmla="*/ 0 w 21600"/>
              <a:gd name="connsiteY10-1304" fmla="*/ 20172 h 35690"/>
              <a:gd name="connsiteX11-1305" fmla="*/ 0 w 21600"/>
              <a:gd name="connsiteY11-1306" fmla="*/ 0 h 35690"/>
              <a:gd name="connsiteX0-1307" fmla="*/ 0 w 21600"/>
              <a:gd name="connsiteY0-1308" fmla="*/ 0 h 35690"/>
              <a:gd name="connsiteX1-1309" fmla="*/ 21600 w 21600"/>
              <a:gd name="connsiteY1-1310" fmla="*/ 0 h 35690"/>
              <a:gd name="connsiteX2-1311" fmla="*/ 19665 w 21600"/>
              <a:gd name="connsiteY2-1312" fmla="*/ 18824 h 35690"/>
              <a:gd name="connsiteX3-1313" fmla="*/ 17978 w 21600"/>
              <a:gd name="connsiteY3-1314" fmla="*/ 10324 h 35690"/>
              <a:gd name="connsiteX4-1315" fmla="*/ 15952 w 21600"/>
              <a:gd name="connsiteY4-1316" fmla="*/ 23679 h 35690"/>
              <a:gd name="connsiteX5-1317" fmla="*/ 13440 w 21600"/>
              <a:gd name="connsiteY5-1318" fmla="*/ 10184 h 35690"/>
              <a:gd name="connsiteX6-1319" fmla="*/ 11153 w 21600"/>
              <a:gd name="connsiteY6-1320" fmla="*/ 22182 h 35690"/>
              <a:gd name="connsiteX7-1321" fmla="*/ 8824 w 21600"/>
              <a:gd name="connsiteY7-1322" fmla="*/ 9184 h 35690"/>
              <a:gd name="connsiteX8-1323" fmla="*/ 6337 w 21600"/>
              <a:gd name="connsiteY8-1324" fmla="*/ 35690 h 35690"/>
              <a:gd name="connsiteX9-1325" fmla="*/ 3608 w 21600"/>
              <a:gd name="connsiteY9-1326" fmla="*/ 14522 h 35690"/>
              <a:gd name="connsiteX10-1327" fmla="*/ 0 w 21600"/>
              <a:gd name="connsiteY10-1328" fmla="*/ 20172 h 35690"/>
              <a:gd name="connsiteX11-1329" fmla="*/ 0 w 21600"/>
              <a:gd name="connsiteY11-1330" fmla="*/ 0 h 35690"/>
              <a:gd name="connsiteX0-1331" fmla="*/ 0 w 21600"/>
              <a:gd name="connsiteY0-1332" fmla="*/ 0 h 35690"/>
              <a:gd name="connsiteX1-1333" fmla="*/ 21600 w 21600"/>
              <a:gd name="connsiteY1-1334" fmla="*/ 0 h 35690"/>
              <a:gd name="connsiteX2-1335" fmla="*/ 19665 w 21600"/>
              <a:gd name="connsiteY2-1336" fmla="*/ 18824 h 35690"/>
              <a:gd name="connsiteX3-1337" fmla="*/ 17978 w 21600"/>
              <a:gd name="connsiteY3-1338" fmla="*/ 10324 h 35690"/>
              <a:gd name="connsiteX4-1339" fmla="*/ 15952 w 21600"/>
              <a:gd name="connsiteY4-1340" fmla="*/ 23679 h 35690"/>
              <a:gd name="connsiteX5-1341" fmla="*/ 13440 w 21600"/>
              <a:gd name="connsiteY5-1342" fmla="*/ 10184 h 35690"/>
              <a:gd name="connsiteX6-1343" fmla="*/ 11153 w 21600"/>
              <a:gd name="connsiteY6-1344" fmla="*/ 22182 h 35690"/>
              <a:gd name="connsiteX7-1345" fmla="*/ 8824 w 21600"/>
              <a:gd name="connsiteY7-1346" fmla="*/ 9184 h 35690"/>
              <a:gd name="connsiteX8-1347" fmla="*/ 6337 w 21600"/>
              <a:gd name="connsiteY8-1348" fmla="*/ 35690 h 35690"/>
              <a:gd name="connsiteX9-1349" fmla="*/ 3608 w 21600"/>
              <a:gd name="connsiteY9-1350" fmla="*/ 14522 h 35690"/>
              <a:gd name="connsiteX10-1351" fmla="*/ 0 w 21600"/>
              <a:gd name="connsiteY10-1352" fmla="*/ 20172 h 35690"/>
              <a:gd name="connsiteX11-1353" fmla="*/ 0 w 21600"/>
              <a:gd name="connsiteY11-1354" fmla="*/ 0 h 35690"/>
              <a:gd name="connsiteX0-1355" fmla="*/ 0 w 21600"/>
              <a:gd name="connsiteY0-1356" fmla="*/ 0 h 35690"/>
              <a:gd name="connsiteX1-1357" fmla="*/ 21600 w 21600"/>
              <a:gd name="connsiteY1-1358" fmla="*/ 0 h 35690"/>
              <a:gd name="connsiteX2-1359" fmla="*/ 19665 w 21600"/>
              <a:gd name="connsiteY2-1360" fmla="*/ 18824 h 35690"/>
              <a:gd name="connsiteX3-1361" fmla="*/ 17978 w 21600"/>
              <a:gd name="connsiteY3-1362" fmla="*/ 10324 h 35690"/>
              <a:gd name="connsiteX4-1363" fmla="*/ 15952 w 21600"/>
              <a:gd name="connsiteY4-1364" fmla="*/ 23679 h 35690"/>
              <a:gd name="connsiteX5-1365" fmla="*/ 13440 w 21600"/>
              <a:gd name="connsiteY5-1366" fmla="*/ 10184 h 35690"/>
              <a:gd name="connsiteX6-1367" fmla="*/ 11153 w 21600"/>
              <a:gd name="connsiteY6-1368" fmla="*/ 22182 h 35690"/>
              <a:gd name="connsiteX7-1369" fmla="*/ 8824 w 21600"/>
              <a:gd name="connsiteY7-1370" fmla="*/ 9184 h 35690"/>
              <a:gd name="connsiteX8-1371" fmla="*/ 6337 w 21600"/>
              <a:gd name="connsiteY8-1372" fmla="*/ 35690 h 35690"/>
              <a:gd name="connsiteX9-1373" fmla="*/ 3608 w 21600"/>
              <a:gd name="connsiteY9-1374" fmla="*/ 14522 h 35690"/>
              <a:gd name="connsiteX10-1375" fmla="*/ 0 w 21600"/>
              <a:gd name="connsiteY10-1376" fmla="*/ 20172 h 35690"/>
              <a:gd name="connsiteX11-1377" fmla="*/ 0 w 21600"/>
              <a:gd name="connsiteY11-1378" fmla="*/ 0 h 35690"/>
              <a:gd name="connsiteX0-1379" fmla="*/ 0 w 21600"/>
              <a:gd name="connsiteY0-1380" fmla="*/ 0 h 35690"/>
              <a:gd name="connsiteX1-1381" fmla="*/ 21600 w 21600"/>
              <a:gd name="connsiteY1-1382" fmla="*/ 0 h 35690"/>
              <a:gd name="connsiteX2-1383" fmla="*/ 19665 w 21600"/>
              <a:gd name="connsiteY2-1384" fmla="*/ 18824 h 35690"/>
              <a:gd name="connsiteX3-1385" fmla="*/ 17978 w 21600"/>
              <a:gd name="connsiteY3-1386" fmla="*/ 10324 h 35690"/>
              <a:gd name="connsiteX4-1387" fmla="*/ 15952 w 21600"/>
              <a:gd name="connsiteY4-1388" fmla="*/ 23679 h 35690"/>
              <a:gd name="connsiteX5-1389" fmla="*/ 13440 w 21600"/>
              <a:gd name="connsiteY5-1390" fmla="*/ 10184 h 35690"/>
              <a:gd name="connsiteX6-1391" fmla="*/ 11153 w 21600"/>
              <a:gd name="connsiteY6-1392" fmla="*/ 22182 h 35690"/>
              <a:gd name="connsiteX7-1393" fmla="*/ 8824 w 21600"/>
              <a:gd name="connsiteY7-1394" fmla="*/ 9184 h 35690"/>
              <a:gd name="connsiteX8-1395" fmla="*/ 6337 w 21600"/>
              <a:gd name="connsiteY8-1396" fmla="*/ 35690 h 35690"/>
              <a:gd name="connsiteX9-1397" fmla="*/ 3608 w 21600"/>
              <a:gd name="connsiteY9-1398" fmla="*/ 14522 h 35690"/>
              <a:gd name="connsiteX10-1399" fmla="*/ 0 w 21600"/>
              <a:gd name="connsiteY10-1400" fmla="*/ 20172 h 35690"/>
              <a:gd name="connsiteX11-1401" fmla="*/ 0 w 21600"/>
              <a:gd name="connsiteY11-1402" fmla="*/ 0 h 35690"/>
              <a:gd name="connsiteX0-1403" fmla="*/ 0 w 21600"/>
              <a:gd name="connsiteY0-1404" fmla="*/ 0 h 35690"/>
              <a:gd name="connsiteX1-1405" fmla="*/ 21600 w 21600"/>
              <a:gd name="connsiteY1-1406" fmla="*/ 0 h 35690"/>
              <a:gd name="connsiteX2-1407" fmla="*/ 19665 w 21600"/>
              <a:gd name="connsiteY2-1408" fmla="*/ 18824 h 35690"/>
              <a:gd name="connsiteX3-1409" fmla="*/ 17978 w 21600"/>
              <a:gd name="connsiteY3-1410" fmla="*/ 10324 h 35690"/>
              <a:gd name="connsiteX4-1411" fmla="*/ 15952 w 21600"/>
              <a:gd name="connsiteY4-1412" fmla="*/ 23679 h 35690"/>
              <a:gd name="connsiteX5-1413" fmla="*/ 13440 w 21600"/>
              <a:gd name="connsiteY5-1414" fmla="*/ 10184 h 35690"/>
              <a:gd name="connsiteX6-1415" fmla="*/ 11153 w 21600"/>
              <a:gd name="connsiteY6-1416" fmla="*/ 22182 h 35690"/>
              <a:gd name="connsiteX7-1417" fmla="*/ 8824 w 21600"/>
              <a:gd name="connsiteY7-1418" fmla="*/ 9184 h 35690"/>
              <a:gd name="connsiteX8-1419" fmla="*/ 6337 w 21600"/>
              <a:gd name="connsiteY8-1420" fmla="*/ 35690 h 35690"/>
              <a:gd name="connsiteX9-1421" fmla="*/ 3608 w 21600"/>
              <a:gd name="connsiteY9-1422" fmla="*/ 14522 h 35690"/>
              <a:gd name="connsiteX10-1423" fmla="*/ 0 w 21600"/>
              <a:gd name="connsiteY10-1424" fmla="*/ 20172 h 35690"/>
              <a:gd name="connsiteX11-1425" fmla="*/ 0 w 21600"/>
              <a:gd name="connsiteY11-1426" fmla="*/ 0 h 35690"/>
              <a:gd name="connsiteX0-1427" fmla="*/ 0 w 21600"/>
              <a:gd name="connsiteY0-1428" fmla="*/ 0 h 35690"/>
              <a:gd name="connsiteX1-1429" fmla="*/ 21600 w 21600"/>
              <a:gd name="connsiteY1-1430" fmla="*/ 0 h 35690"/>
              <a:gd name="connsiteX2-1431" fmla="*/ 19665 w 21600"/>
              <a:gd name="connsiteY2-1432" fmla="*/ 18824 h 35690"/>
              <a:gd name="connsiteX3-1433" fmla="*/ 17978 w 21600"/>
              <a:gd name="connsiteY3-1434" fmla="*/ 10324 h 35690"/>
              <a:gd name="connsiteX4-1435" fmla="*/ 15952 w 21600"/>
              <a:gd name="connsiteY4-1436" fmla="*/ 23679 h 35690"/>
              <a:gd name="connsiteX5-1437" fmla="*/ 13440 w 21600"/>
              <a:gd name="connsiteY5-1438" fmla="*/ 10184 h 35690"/>
              <a:gd name="connsiteX6-1439" fmla="*/ 11153 w 21600"/>
              <a:gd name="connsiteY6-1440" fmla="*/ 22182 h 35690"/>
              <a:gd name="connsiteX7-1441" fmla="*/ 8824 w 21600"/>
              <a:gd name="connsiteY7-1442" fmla="*/ 9184 h 35690"/>
              <a:gd name="connsiteX8-1443" fmla="*/ 6337 w 21600"/>
              <a:gd name="connsiteY8-1444" fmla="*/ 35690 h 35690"/>
              <a:gd name="connsiteX9-1445" fmla="*/ 3608 w 21600"/>
              <a:gd name="connsiteY9-1446" fmla="*/ 14522 h 35690"/>
              <a:gd name="connsiteX10-1447" fmla="*/ 0 w 21600"/>
              <a:gd name="connsiteY10-1448" fmla="*/ 20172 h 35690"/>
              <a:gd name="connsiteX11-1449" fmla="*/ 0 w 21600"/>
              <a:gd name="connsiteY11-1450" fmla="*/ 0 h 35690"/>
              <a:gd name="connsiteX0-1451" fmla="*/ 0 w 21600"/>
              <a:gd name="connsiteY0-1452" fmla="*/ 0 h 35690"/>
              <a:gd name="connsiteX1-1453" fmla="*/ 21600 w 21600"/>
              <a:gd name="connsiteY1-1454" fmla="*/ 0 h 35690"/>
              <a:gd name="connsiteX2-1455" fmla="*/ 19665 w 21600"/>
              <a:gd name="connsiteY2-1456" fmla="*/ 18824 h 35690"/>
              <a:gd name="connsiteX3-1457" fmla="*/ 17978 w 21600"/>
              <a:gd name="connsiteY3-1458" fmla="*/ 10324 h 35690"/>
              <a:gd name="connsiteX4-1459" fmla="*/ 15952 w 21600"/>
              <a:gd name="connsiteY4-1460" fmla="*/ 23679 h 35690"/>
              <a:gd name="connsiteX5-1461" fmla="*/ 13440 w 21600"/>
              <a:gd name="connsiteY5-1462" fmla="*/ 10184 h 35690"/>
              <a:gd name="connsiteX6-1463" fmla="*/ 11153 w 21600"/>
              <a:gd name="connsiteY6-1464" fmla="*/ 22182 h 35690"/>
              <a:gd name="connsiteX7-1465" fmla="*/ 8824 w 21600"/>
              <a:gd name="connsiteY7-1466" fmla="*/ 9184 h 35690"/>
              <a:gd name="connsiteX8-1467" fmla="*/ 6337 w 21600"/>
              <a:gd name="connsiteY8-1468" fmla="*/ 35690 h 35690"/>
              <a:gd name="connsiteX9-1469" fmla="*/ 3608 w 21600"/>
              <a:gd name="connsiteY9-1470" fmla="*/ 14522 h 35690"/>
              <a:gd name="connsiteX10-1471" fmla="*/ 1800 w 21600"/>
              <a:gd name="connsiteY10-1472" fmla="*/ 20039 h 35690"/>
              <a:gd name="connsiteX11-1473" fmla="*/ 0 w 21600"/>
              <a:gd name="connsiteY11-1474" fmla="*/ 0 h 35690"/>
              <a:gd name="connsiteX0-1475" fmla="*/ 0 w 21600"/>
              <a:gd name="connsiteY0-1476" fmla="*/ 0 h 35690"/>
              <a:gd name="connsiteX1-1477" fmla="*/ 21600 w 21600"/>
              <a:gd name="connsiteY1-1478" fmla="*/ 0 h 35690"/>
              <a:gd name="connsiteX2-1479" fmla="*/ 19665 w 21600"/>
              <a:gd name="connsiteY2-1480" fmla="*/ 18824 h 35690"/>
              <a:gd name="connsiteX3-1481" fmla="*/ 17978 w 21600"/>
              <a:gd name="connsiteY3-1482" fmla="*/ 10324 h 35690"/>
              <a:gd name="connsiteX4-1483" fmla="*/ 15952 w 21600"/>
              <a:gd name="connsiteY4-1484" fmla="*/ 23679 h 35690"/>
              <a:gd name="connsiteX5-1485" fmla="*/ 13440 w 21600"/>
              <a:gd name="connsiteY5-1486" fmla="*/ 10184 h 35690"/>
              <a:gd name="connsiteX6-1487" fmla="*/ 11153 w 21600"/>
              <a:gd name="connsiteY6-1488" fmla="*/ 22182 h 35690"/>
              <a:gd name="connsiteX7-1489" fmla="*/ 8824 w 21600"/>
              <a:gd name="connsiteY7-1490" fmla="*/ 9184 h 35690"/>
              <a:gd name="connsiteX8-1491" fmla="*/ 6337 w 21600"/>
              <a:gd name="connsiteY8-1492" fmla="*/ 35690 h 35690"/>
              <a:gd name="connsiteX9-1493" fmla="*/ 3608 w 21600"/>
              <a:gd name="connsiteY9-1494" fmla="*/ 14522 h 35690"/>
              <a:gd name="connsiteX10-1495" fmla="*/ 1800 w 21600"/>
              <a:gd name="connsiteY10-1496" fmla="*/ 20039 h 35690"/>
              <a:gd name="connsiteX11-1497" fmla="*/ 0 w 21600"/>
              <a:gd name="connsiteY11-1498" fmla="*/ 0 h 35690"/>
              <a:gd name="connsiteX0-1499" fmla="*/ 0 w 21600"/>
              <a:gd name="connsiteY0-1500" fmla="*/ 0 h 35690"/>
              <a:gd name="connsiteX1-1501" fmla="*/ 21600 w 21600"/>
              <a:gd name="connsiteY1-1502" fmla="*/ 0 h 35690"/>
              <a:gd name="connsiteX2-1503" fmla="*/ 19665 w 21600"/>
              <a:gd name="connsiteY2-1504" fmla="*/ 18824 h 35690"/>
              <a:gd name="connsiteX3-1505" fmla="*/ 17978 w 21600"/>
              <a:gd name="connsiteY3-1506" fmla="*/ 10324 h 35690"/>
              <a:gd name="connsiteX4-1507" fmla="*/ 15952 w 21600"/>
              <a:gd name="connsiteY4-1508" fmla="*/ 23679 h 35690"/>
              <a:gd name="connsiteX5-1509" fmla="*/ 13440 w 21600"/>
              <a:gd name="connsiteY5-1510" fmla="*/ 10184 h 35690"/>
              <a:gd name="connsiteX6-1511" fmla="*/ 11153 w 21600"/>
              <a:gd name="connsiteY6-1512" fmla="*/ 22182 h 35690"/>
              <a:gd name="connsiteX7-1513" fmla="*/ 8824 w 21600"/>
              <a:gd name="connsiteY7-1514" fmla="*/ 9184 h 35690"/>
              <a:gd name="connsiteX8-1515" fmla="*/ 6337 w 21600"/>
              <a:gd name="connsiteY8-1516" fmla="*/ 35690 h 35690"/>
              <a:gd name="connsiteX9-1517" fmla="*/ 3608 w 21600"/>
              <a:gd name="connsiteY9-1518" fmla="*/ 14522 h 35690"/>
              <a:gd name="connsiteX10-1519" fmla="*/ 1800 w 21600"/>
              <a:gd name="connsiteY10-1520" fmla="*/ 20039 h 35690"/>
              <a:gd name="connsiteX11-1521" fmla="*/ 0 w 21600"/>
              <a:gd name="connsiteY11-1522" fmla="*/ 0 h 35690"/>
              <a:gd name="connsiteX0-1523" fmla="*/ 0 w 21600"/>
              <a:gd name="connsiteY0-1524" fmla="*/ 0 h 35690"/>
              <a:gd name="connsiteX1-1525" fmla="*/ 21600 w 21600"/>
              <a:gd name="connsiteY1-1526" fmla="*/ 0 h 35690"/>
              <a:gd name="connsiteX2-1527" fmla="*/ 19665 w 21600"/>
              <a:gd name="connsiteY2-1528" fmla="*/ 18824 h 35690"/>
              <a:gd name="connsiteX3-1529" fmla="*/ 17978 w 21600"/>
              <a:gd name="connsiteY3-1530" fmla="*/ 10324 h 35690"/>
              <a:gd name="connsiteX4-1531" fmla="*/ 15952 w 21600"/>
              <a:gd name="connsiteY4-1532" fmla="*/ 23679 h 35690"/>
              <a:gd name="connsiteX5-1533" fmla="*/ 13440 w 21600"/>
              <a:gd name="connsiteY5-1534" fmla="*/ 10184 h 35690"/>
              <a:gd name="connsiteX6-1535" fmla="*/ 11153 w 21600"/>
              <a:gd name="connsiteY6-1536" fmla="*/ 22182 h 35690"/>
              <a:gd name="connsiteX7-1537" fmla="*/ 8824 w 21600"/>
              <a:gd name="connsiteY7-1538" fmla="*/ 9184 h 35690"/>
              <a:gd name="connsiteX8-1539" fmla="*/ 6337 w 21600"/>
              <a:gd name="connsiteY8-1540" fmla="*/ 35690 h 35690"/>
              <a:gd name="connsiteX9-1541" fmla="*/ 3608 w 21600"/>
              <a:gd name="connsiteY9-1542" fmla="*/ 14522 h 35690"/>
              <a:gd name="connsiteX10-1543" fmla="*/ 1800 w 21600"/>
              <a:gd name="connsiteY10-1544" fmla="*/ 20039 h 35690"/>
              <a:gd name="connsiteX11-1545" fmla="*/ 0 w 21600"/>
              <a:gd name="connsiteY11-1546" fmla="*/ 0 h 35690"/>
              <a:gd name="connsiteX0-1547" fmla="*/ 0 w 21600"/>
              <a:gd name="connsiteY0-1548" fmla="*/ 0 h 35690"/>
              <a:gd name="connsiteX1-1549" fmla="*/ 21600 w 21600"/>
              <a:gd name="connsiteY1-1550" fmla="*/ 0 h 35690"/>
              <a:gd name="connsiteX2-1551" fmla="*/ 19665 w 21600"/>
              <a:gd name="connsiteY2-1552" fmla="*/ 18824 h 35690"/>
              <a:gd name="connsiteX3-1553" fmla="*/ 17978 w 21600"/>
              <a:gd name="connsiteY3-1554" fmla="*/ 10324 h 35690"/>
              <a:gd name="connsiteX4-1555" fmla="*/ 15952 w 21600"/>
              <a:gd name="connsiteY4-1556" fmla="*/ 23679 h 35690"/>
              <a:gd name="connsiteX5-1557" fmla="*/ 13440 w 21600"/>
              <a:gd name="connsiteY5-1558" fmla="*/ 10184 h 35690"/>
              <a:gd name="connsiteX6-1559" fmla="*/ 11153 w 21600"/>
              <a:gd name="connsiteY6-1560" fmla="*/ 22182 h 35690"/>
              <a:gd name="connsiteX7-1561" fmla="*/ 8824 w 21600"/>
              <a:gd name="connsiteY7-1562" fmla="*/ 9184 h 35690"/>
              <a:gd name="connsiteX8-1563" fmla="*/ 6337 w 21600"/>
              <a:gd name="connsiteY8-1564" fmla="*/ 35690 h 35690"/>
              <a:gd name="connsiteX9-1565" fmla="*/ 3608 w 21600"/>
              <a:gd name="connsiteY9-1566" fmla="*/ 14522 h 35690"/>
              <a:gd name="connsiteX10-1567" fmla="*/ 1800 w 21600"/>
              <a:gd name="connsiteY10-1568" fmla="*/ 20039 h 35690"/>
              <a:gd name="connsiteX11-1569" fmla="*/ 0 w 21600"/>
              <a:gd name="connsiteY11-1570" fmla="*/ 0 h 35690"/>
              <a:gd name="connsiteX0-1571" fmla="*/ 0 w 21600"/>
              <a:gd name="connsiteY0-1572" fmla="*/ 0 h 35690"/>
              <a:gd name="connsiteX1-1573" fmla="*/ 21600 w 21600"/>
              <a:gd name="connsiteY1-1574" fmla="*/ 0 h 35690"/>
              <a:gd name="connsiteX2-1575" fmla="*/ 19665 w 21600"/>
              <a:gd name="connsiteY2-1576" fmla="*/ 18824 h 35690"/>
              <a:gd name="connsiteX3-1577" fmla="*/ 17978 w 21600"/>
              <a:gd name="connsiteY3-1578" fmla="*/ 10324 h 35690"/>
              <a:gd name="connsiteX4-1579" fmla="*/ 15952 w 21600"/>
              <a:gd name="connsiteY4-1580" fmla="*/ 23679 h 35690"/>
              <a:gd name="connsiteX5-1581" fmla="*/ 13440 w 21600"/>
              <a:gd name="connsiteY5-1582" fmla="*/ 10184 h 35690"/>
              <a:gd name="connsiteX6-1583" fmla="*/ 11153 w 21600"/>
              <a:gd name="connsiteY6-1584" fmla="*/ 22182 h 35690"/>
              <a:gd name="connsiteX7-1585" fmla="*/ 8824 w 21600"/>
              <a:gd name="connsiteY7-1586" fmla="*/ 9184 h 35690"/>
              <a:gd name="connsiteX8-1587" fmla="*/ 6337 w 21600"/>
              <a:gd name="connsiteY8-1588" fmla="*/ 35690 h 35690"/>
              <a:gd name="connsiteX9-1589" fmla="*/ 3608 w 21600"/>
              <a:gd name="connsiteY9-1590" fmla="*/ 14522 h 35690"/>
              <a:gd name="connsiteX10-1591" fmla="*/ 1800 w 21600"/>
              <a:gd name="connsiteY10-1592" fmla="*/ 20039 h 35690"/>
              <a:gd name="connsiteX11-1593" fmla="*/ 0 w 21600"/>
              <a:gd name="connsiteY11-1594" fmla="*/ 0 h 35690"/>
              <a:gd name="connsiteX0-1595" fmla="*/ 0 w 21600"/>
              <a:gd name="connsiteY0-1596" fmla="*/ 0 h 35690"/>
              <a:gd name="connsiteX1-1597" fmla="*/ 21600 w 21600"/>
              <a:gd name="connsiteY1-1598" fmla="*/ 0 h 35690"/>
              <a:gd name="connsiteX2-1599" fmla="*/ 19665 w 21600"/>
              <a:gd name="connsiteY2-1600" fmla="*/ 18824 h 35690"/>
              <a:gd name="connsiteX3-1601" fmla="*/ 17978 w 21600"/>
              <a:gd name="connsiteY3-1602" fmla="*/ 10324 h 35690"/>
              <a:gd name="connsiteX4-1603" fmla="*/ 15952 w 21600"/>
              <a:gd name="connsiteY4-1604" fmla="*/ 23679 h 35690"/>
              <a:gd name="connsiteX5-1605" fmla="*/ 13440 w 21600"/>
              <a:gd name="connsiteY5-1606" fmla="*/ 10184 h 35690"/>
              <a:gd name="connsiteX6-1607" fmla="*/ 11153 w 21600"/>
              <a:gd name="connsiteY6-1608" fmla="*/ 22182 h 35690"/>
              <a:gd name="connsiteX7-1609" fmla="*/ 8824 w 21600"/>
              <a:gd name="connsiteY7-1610" fmla="*/ 9184 h 35690"/>
              <a:gd name="connsiteX8-1611" fmla="*/ 6337 w 21600"/>
              <a:gd name="connsiteY8-1612" fmla="*/ 35690 h 35690"/>
              <a:gd name="connsiteX9-1613" fmla="*/ 3608 w 21600"/>
              <a:gd name="connsiteY9-1614" fmla="*/ 14522 h 35690"/>
              <a:gd name="connsiteX10-1615" fmla="*/ 1800 w 21600"/>
              <a:gd name="connsiteY10-1616" fmla="*/ 20039 h 35690"/>
              <a:gd name="connsiteX11-1617" fmla="*/ 0 w 21600"/>
              <a:gd name="connsiteY11-1618" fmla="*/ 0 h 35690"/>
              <a:gd name="connsiteX0-1619" fmla="*/ 0 w 21600"/>
              <a:gd name="connsiteY0-1620" fmla="*/ 0 h 35718"/>
              <a:gd name="connsiteX1-1621" fmla="*/ 21600 w 21600"/>
              <a:gd name="connsiteY1-1622" fmla="*/ 0 h 35718"/>
              <a:gd name="connsiteX2-1623" fmla="*/ 19665 w 21600"/>
              <a:gd name="connsiteY2-1624" fmla="*/ 18824 h 35718"/>
              <a:gd name="connsiteX3-1625" fmla="*/ 17978 w 21600"/>
              <a:gd name="connsiteY3-1626" fmla="*/ 10324 h 35718"/>
              <a:gd name="connsiteX4-1627" fmla="*/ 15952 w 21600"/>
              <a:gd name="connsiteY4-1628" fmla="*/ 23679 h 35718"/>
              <a:gd name="connsiteX5-1629" fmla="*/ 13440 w 21600"/>
              <a:gd name="connsiteY5-1630" fmla="*/ 10184 h 35718"/>
              <a:gd name="connsiteX6-1631" fmla="*/ 11153 w 21600"/>
              <a:gd name="connsiteY6-1632" fmla="*/ 22182 h 35718"/>
              <a:gd name="connsiteX7-1633" fmla="*/ 8824 w 21600"/>
              <a:gd name="connsiteY7-1634" fmla="*/ 9184 h 35718"/>
              <a:gd name="connsiteX8-1635" fmla="*/ 6337 w 21600"/>
              <a:gd name="connsiteY8-1636" fmla="*/ 35690 h 35718"/>
              <a:gd name="connsiteX9-1637" fmla="*/ 3989 w 21600"/>
              <a:gd name="connsiteY9-1638" fmla="*/ 14734 h 35718"/>
              <a:gd name="connsiteX10-1639" fmla="*/ 1800 w 21600"/>
              <a:gd name="connsiteY10-1640" fmla="*/ 20039 h 35718"/>
              <a:gd name="connsiteX11-1641" fmla="*/ 0 w 21600"/>
              <a:gd name="connsiteY11-1642" fmla="*/ 0 h 35718"/>
              <a:gd name="connsiteX0-1643" fmla="*/ 0 w 21600"/>
              <a:gd name="connsiteY0-1644" fmla="*/ 0 h 35690"/>
              <a:gd name="connsiteX1-1645" fmla="*/ 21600 w 21600"/>
              <a:gd name="connsiteY1-1646" fmla="*/ 0 h 35690"/>
              <a:gd name="connsiteX2-1647" fmla="*/ 19665 w 21600"/>
              <a:gd name="connsiteY2-1648" fmla="*/ 18824 h 35690"/>
              <a:gd name="connsiteX3-1649" fmla="*/ 17978 w 21600"/>
              <a:gd name="connsiteY3-1650" fmla="*/ 10324 h 35690"/>
              <a:gd name="connsiteX4-1651" fmla="*/ 15952 w 21600"/>
              <a:gd name="connsiteY4-1652" fmla="*/ 23679 h 35690"/>
              <a:gd name="connsiteX5-1653" fmla="*/ 13440 w 21600"/>
              <a:gd name="connsiteY5-1654" fmla="*/ 10184 h 35690"/>
              <a:gd name="connsiteX6-1655" fmla="*/ 11153 w 21600"/>
              <a:gd name="connsiteY6-1656" fmla="*/ 22182 h 35690"/>
              <a:gd name="connsiteX7-1657" fmla="*/ 8824 w 21600"/>
              <a:gd name="connsiteY7-1658" fmla="*/ 9184 h 35690"/>
              <a:gd name="connsiteX8-1659" fmla="*/ 6337 w 21600"/>
              <a:gd name="connsiteY8-1660" fmla="*/ 35690 h 35690"/>
              <a:gd name="connsiteX9-1661" fmla="*/ 3989 w 21600"/>
              <a:gd name="connsiteY9-1662" fmla="*/ 14734 h 35690"/>
              <a:gd name="connsiteX10-1663" fmla="*/ 1800 w 21600"/>
              <a:gd name="connsiteY10-1664" fmla="*/ 20039 h 35690"/>
              <a:gd name="connsiteX11-1665" fmla="*/ 0 w 21600"/>
              <a:gd name="connsiteY11-1666" fmla="*/ 0 h 35690"/>
              <a:gd name="connsiteX0-1667" fmla="*/ 0 w 21600"/>
              <a:gd name="connsiteY0-1668" fmla="*/ 0 h 35690"/>
              <a:gd name="connsiteX1-1669" fmla="*/ 21600 w 21600"/>
              <a:gd name="connsiteY1-1670" fmla="*/ 0 h 35690"/>
              <a:gd name="connsiteX2-1671" fmla="*/ 19665 w 21600"/>
              <a:gd name="connsiteY2-1672" fmla="*/ 18824 h 35690"/>
              <a:gd name="connsiteX3-1673" fmla="*/ 17978 w 21600"/>
              <a:gd name="connsiteY3-1674" fmla="*/ 10324 h 35690"/>
              <a:gd name="connsiteX4-1675" fmla="*/ 15952 w 21600"/>
              <a:gd name="connsiteY4-1676" fmla="*/ 23679 h 35690"/>
              <a:gd name="connsiteX5-1677" fmla="*/ 13440 w 21600"/>
              <a:gd name="connsiteY5-1678" fmla="*/ 10184 h 35690"/>
              <a:gd name="connsiteX6-1679" fmla="*/ 11153 w 21600"/>
              <a:gd name="connsiteY6-1680" fmla="*/ 22182 h 35690"/>
              <a:gd name="connsiteX7-1681" fmla="*/ 8824 w 21600"/>
              <a:gd name="connsiteY7-1682" fmla="*/ 9184 h 35690"/>
              <a:gd name="connsiteX8-1683" fmla="*/ 6337 w 21600"/>
              <a:gd name="connsiteY8-1684" fmla="*/ 35690 h 35690"/>
              <a:gd name="connsiteX9-1685" fmla="*/ 3989 w 21600"/>
              <a:gd name="connsiteY9-1686" fmla="*/ 14734 h 35690"/>
              <a:gd name="connsiteX10-1687" fmla="*/ 1800 w 21600"/>
              <a:gd name="connsiteY10-1688" fmla="*/ 20039 h 35690"/>
              <a:gd name="connsiteX11-1689" fmla="*/ 0 w 21600"/>
              <a:gd name="connsiteY11-1690" fmla="*/ 0 h 35690"/>
              <a:gd name="connsiteX0-1691" fmla="*/ 0 w 21600"/>
              <a:gd name="connsiteY0-1692" fmla="*/ 0 h 35690"/>
              <a:gd name="connsiteX1-1693" fmla="*/ 21600 w 21600"/>
              <a:gd name="connsiteY1-1694" fmla="*/ 0 h 35690"/>
              <a:gd name="connsiteX2-1695" fmla="*/ 19665 w 21600"/>
              <a:gd name="connsiteY2-1696" fmla="*/ 18824 h 35690"/>
              <a:gd name="connsiteX3-1697" fmla="*/ 17978 w 21600"/>
              <a:gd name="connsiteY3-1698" fmla="*/ 10324 h 35690"/>
              <a:gd name="connsiteX4-1699" fmla="*/ 15952 w 21600"/>
              <a:gd name="connsiteY4-1700" fmla="*/ 23679 h 35690"/>
              <a:gd name="connsiteX5-1701" fmla="*/ 13440 w 21600"/>
              <a:gd name="connsiteY5-1702" fmla="*/ 10184 h 35690"/>
              <a:gd name="connsiteX6-1703" fmla="*/ 11153 w 21600"/>
              <a:gd name="connsiteY6-1704" fmla="*/ 22182 h 35690"/>
              <a:gd name="connsiteX7-1705" fmla="*/ 8824 w 21600"/>
              <a:gd name="connsiteY7-1706" fmla="*/ 9184 h 35690"/>
              <a:gd name="connsiteX8-1707" fmla="*/ 6337 w 21600"/>
              <a:gd name="connsiteY8-1708" fmla="*/ 35690 h 35690"/>
              <a:gd name="connsiteX9-1709" fmla="*/ 3687 w 21600"/>
              <a:gd name="connsiteY9-1710" fmla="*/ 10140 h 35690"/>
              <a:gd name="connsiteX10-1711" fmla="*/ 1800 w 21600"/>
              <a:gd name="connsiteY10-1712" fmla="*/ 20039 h 35690"/>
              <a:gd name="connsiteX11-1713" fmla="*/ 0 w 21600"/>
              <a:gd name="connsiteY11-1714" fmla="*/ 0 h 35690"/>
              <a:gd name="connsiteX0-1715" fmla="*/ 0 w 21600"/>
              <a:gd name="connsiteY0-1716" fmla="*/ 0 h 35690"/>
              <a:gd name="connsiteX1-1717" fmla="*/ 21600 w 21600"/>
              <a:gd name="connsiteY1-1718" fmla="*/ 0 h 35690"/>
              <a:gd name="connsiteX2-1719" fmla="*/ 19665 w 21600"/>
              <a:gd name="connsiteY2-1720" fmla="*/ 18824 h 35690"/>
              <a:gd name="connsiteX3-1721" fmla="*/ 17978 w 21600"/>
              <a:gd name="connsiteY3-1722" fmla="*/ 10324 h 35690"/>
              <a:gd name="connsiteX4-1723" fmla="*/ 15952 w 21600"/>
              <a:gd name="connsiteY4-1724" fmla="*/ 23679 h 35690"/>
              <a:gd name="connsiteX5-1725" fmla="*/ 13440 w 21600"/>
              <a:gd name="connsiteY5-1726" fmla="*/ 10184 h 35690"/>
              <a:gd name="connsiteX6-1727" fmla="*/ 11153 w 21600"/>
              <a:gd name="connsiteY6-1728" fmla="*/ 22182 h 35690"/>
              <a:gd name="connsiteX7-1729" fmla="*/ 8824 w 21600"/>
              <a:gd name="connsiteY7-1730" fmla="*/ 9184 h 35690"/>
              <a:gd name="connsiteX8-1731" fmla="*/ 6337 w 21600"/>
              <a:gd name="connsiteY8-1732" fmla="*/ 35690 h 35690"/>
              <a:gd name="connsiteX9-1733" fmla="*/ 3687 w 21600"/>
              <a:gd name="connsiteY9-1734" fmla="*/ 10140 h 35690"/>
              <a:gd name="connsiteX10-1735" fmla="*/ 1752 w 21600"/>
              <a:gd name="connsiteY10-1736" fmla="*/ 20110 h 35690"/>
              <a:gd name="connsiteX11-1737" fmla="*/ 0 w 21600"/>
              <a:gd name="connsiteY11-1738" fmla="*/ 0 h 35690"/>
              <a:gd name="connsiteX0-1739" fmla="*/ 0 w 21600"/>
              <a:gd name="connsiteY0-1740" fmla="*/ 0 h 35690"/>
              <a:gd name="connsiteX1-1741" fmla="*/ 21600 w 21600"/>
              <a:gd name="connsiteY1-1742" fmla="*/ 0 h 35690"/>
              <a:gd name="connsiteX2-1743" fmla="*/ 19665 w 21600"/>
              <a:gd name="connsiteY2-1744" fmla="*/ 18824 h 35690"/>
              <a:gd name="connsiteX3-1745" fmla="*/ 17978 w 21600"/>
              <a:gd name="connsiteY3-1746" fmla="*/ 10324 h 35690"/>
              <a:gd name="connsiteX4-1747" fmla="*/ 15952 w 21600"/>
              <a:gd name="connsiteY4-1748" fmla="*/ 23679 h 35690"/>
              <a:gd name="connsiteX5-1749" fmla="*/ 13440 w 21600"/>
              <a:gd name="connsiteY5-1750" fmla="*/ 10184 h 35690"/>
              <a:gd name="connsiteX6-1751" fmla="*/ 11153 w 21600"/>
              <a:gd name="connsiteY6-1752" fmla="*/ 22182 h 35690"/>
              <a:gd name="connsiteX7-1753" fmla="*/ 8824 w 21600"/>
              <a:gd name="connsiteY7-1754" fmla="*/ 9184 h 35690"/>
              <a:gd name="connsiteX8-1755" fmla="*/ 6337 w 21600"/>
              <a:gd name="connsiteY8-1756" fmla="*/ 35690 h 35690"/>
              <a:gd name="connsiteX9-1757" fmla="*/ 3687 w 21600"/>
              <a:gd name="connsiteY9-1758" fmla="*/ 10140 h 35690"/>
              <a:gd name="connsiteX10-1759" fmla="*/ 1752 w 21600"/>
              <a:gd name="connsiteY10-1760" fmla="*/ 20110 h 35690"/>
              <a:gd name="connsiteX11-1761" fmla="*/ 0 w 21600"/>
              <a:gd name="connsiteY11-1762" fmla="*/ 0 h 35690"/>
              <a:gd name="connsiteX0-1763" fmla="*/ 0 w 21600"/>
              <a:gd name="connsiteY0-1764" fmla="*/ 0 h 35690"/>
              <a:gd name="connsiteX1-1765" fmla="*/ 21600 w 21600"/>
              <a:gd name="connsiteY1-1766" fmla="*/ 0 h 35690"/>
              <a:gd name="connsiteX2-1767" fmla="*/ 19665 w 21600"/>
              <a:gd name="connsiteY2-1768" fmla="*/ 18824 h 35690"/>
              <a:gd name="connsiteX3-1769" fmla="*/ 17978 w 21600"/>
              <a:gd name="connsiteY3-1770" fmla="*/ 10324 h 35690"/>
              <a:gd name="connsiteX4-1771" fmla="*/ 15952 w 21600"/>
              <a:gd name="connsiteY4-1772" fmla="*/ 23679 h 35690"/>
              <a:gd name="connsiteX5-1773" fmla="*/ 13440 w 21600"/>
              <a:gd name="connsiteY5-1774" fmla="*/ 10184 h 35690"/>
              <a:gd name="connsiteX6-1775" fmla="*/ 11153 w 21600"/>
              <a:gd name="connsiteY6-1776" fmla="*/ 22182 h 35690"/>
              <a:gd name="connsiteX7-1777" fmla="*/ 8824 w 21600"/>
              <a:gd name="connsiteY7-1778" fmla="*/ 9184 h 35690"/>
              <a:gd name="connsiteX8-1779" fmla="*/ 6337 w 21600"/>
              <a:gd name="connsiteY8-1780" fmla="*/ 35690 h 35690"/>
              <a:gd name="connsiteX9-1781" fmla="*/ 3687 w 21600"/>
              <a:gd name="connsiteY9-1782" fmla="*/ 10140 h 35690"/>
              <a:gd name="connsiteX10-1783" fmla="*/ 1752 w 21600"/>
              <a:gd name="connsiteY10-1784" fmla="*/ 20110 h 35690"/>
              <a:gd name="connsiteX11-1785" fmla="*/ 0 w 21600"/>
              <a:gd name="connsiteY11-1786" fmla="*/ 0 h 35690"/>
              <a:gd name="connsiteX0-1787" fmla="*/ 0 w 21600"/>
              <a:gd name="connsiteY0-1788" fmla="*/ 0 h 35690"/>
              <a:gd name="connsiteX1-1789" fmla="*/ 21600 w 21600"/>
              <a:gd name="connsiteY1-1790" fmla="*/ 0 h 35690"/>
              <a:gd name="connsiteX2-1791" fmla="*/ 19665 w 21600"/>
              <a:gd name="connsiteY2-1792" fmla="*/ 18824 h 35690"/>
              <a:gd name="connsiteX3-1793" fmla="*/ 17978 w 21600"/>
              <a:gd name="connsiteY3-1794" fmla="*/ 10324 h 35690"/>
              <a:gd name="connsiteX4-1795" fmla="*/ 15952 w 21600"/>
              <a:gd name="connsiteY4-1796" fmla="*/ 23679 h 35690"/>
              <a:gd name="connsiteX5-1797" fmla="*/ 13440 w 21600"/>
              <a:gd name="connsiteY5-1798" fmla="*/ 10184 h 35690"/>
              <a:gd name="connsiteX6-1799" fmla="*/ 11153 w 21600"/>
              <a:gd name="connsiteY6-1800" fmla="*/ 22182 h 35690"/>
              <a:gd name="connsiteX7-1801" fmla="*/ 8824 w 21600"/>
              <a:gd name="connsiteY7-1802" fmla="*/ 9184 h 35690"/>
              <a:gd name="connsiteX8-1803" fmla="*/ 6337 w 21600"/>
              <a:gd name="connsiteY8-1804" fmla="*/ 35690 h 35690"/>
              <a:gd name="connsiteX9-1805" fmla="*/ 3687 w 21600"/>
              <a:gd name="connsiteY9-1806" fmla="*/ 10140 h 35690"/>
              <a:gd name="connsiteX10-1807" fmla="*/ 1752 w 21600"/>
              <a:gd name="connsiteY10-1808" fmla="*/ 20110 h 35690"/>
              <a:gd name="connsiteX11-1809" fmla="*/ 0 w 21600"/>
              <a:gd name="connsiteY11-1810" fmla="*/ 0 h 35690"/>
              <a:gd name="connsiteX0-1811" fmla="*/ 0 w 21600"/>
              <a:gd name="connsiteY0-1812" fmla="*/ 0 h 35690"/>
              <a:gd name="connsiteX1-1813" fmla="*/ 21600 w 21600"/>
              <a:gd name="connsiteY1-1814" fmla="*/ 0 h 35690"/>
              <a:gd name="connsiteX2-1815" fmla="*/ 19665 w 21600"/>
              <a:gd name="connsiteY2-1816" fmla="*/ 18824 h 35690"/>
              <a:gd name="connsiteX3-1817" fmla="*/ 17978 w 21600"/>
              <a:gd name="connsiteY3-1818" fmla="*/ 10324 h 35690"/>
              <a:gd name="connsiteX4-1819" fmla="*/ 15952 w 21600"/>
              <a:gd name="connsiteY4-1820" fmla="*/ 23679 h 35690"/>
              <a:gd name="connsiteX5-1821" fmla="*/ 13440 w 21600"/>
              <a:gd name="connsiteY5-1822" fmla="*/ 10184 h 35690"/>
              <a:gd name="connsiteX6-1823" fmla="*/ 11153 w 21600"/>
              <a:gd name="connsiteY6-1824" fmla="*/ 22182 h 35690"/>
              <a:gd name="connsiteX7-1825" fmla="*/ 8824 w 21600"/>
              <a:gd name="connsiteY7-1826" fmla="*/ 9184 h 35690"/>
              <a:gd name="connsiteX8-1827" fmla="*/ 6337 w 21600"/>
              <a:gd name="connsiteY8-1828" fmla="*/ 35690 h 35690"/>
              <a:gd name="connsiteX9-1829" fmla="*/ 3687 w 21600"/>
              <a:gd name="connsiteY9-1830" fmla="*/ 10140 h 35690"/>
              <a:gd name="connsiteX10-1831" fmla="*/ 1752 w 21600"/>
              <a:gd name="connsiteY10-1832" fmla="*/ 20110 h 35690"/>
              <a:gd name="connsiteX11-1833" fmla="*/ 0 w 21600"/>
              <a:gd name="connsiteY11-1834" fmla="*/ 0 h 35690"/>
              <a:gd name="connsiteX0-1835" fmla="*/ 0 w 21600"/>
              <a:gd name="connsiteY0-1836" fmla="*/ 0 h 35690"/>
              <a:gd name="connsiteX1-1837" fmla="*/ 21600 w 21600"/>
              <a:gd name="connsiteY1-1838" fmla="*/ 0 h 35690"/>
              <a:gd name="connsiteX2-1839" fmla="*/ 19665 w 21600"/>
              <a:gd name="connsiteY2-1840" fmla="*/ 18824 h 35690"/>
              <a:gd name="connsiteX3-1841" fmla="*/ 17978 w 21600"/>
              <a:gd name="connsiteY3-1842" fmla="*/ 10324 h 35690"/>
              <a:gd name="connsiteX4-1843" fmla="*/ 15952 w 21600"/>
              <a:gd name="connsiteY4-1844" fmla="*/ 23679 h 35690"/>
              <a:gd name="connsiteX5-1845" fmla="*/ 13440 w 21600"/>
              <a:gd name="connsiteY5-1846" fmla="*/ 10184 h 35690"/>
              <a:gd name="connsiteX6-1847" fmla="*/ 11153 w 21600"/>
              <a:gd name="connsiteY6-1848" fmla="*/ 22182 h 35690"/>
              <a:gd name="connsiteX7-1849" fmla="*/ 8824 w 21600"/>
              <a:gd name="connsiteY7-1850" fmla="*/ 9184 h 35690"/>
              <a:gd name="connsiteX8-1851" fmla="*/ 6337 w 21600"/>
              <a:gd name="connsiteY8-1852" fmla="*/ 35690 h 35690"/>
              <a:gd name="connsiteX9-1853" fmla="*/ 3687 w 21600"/>
              <a:gd name="connsiteY9-1854" fmla="*/ 10140 h 35690"/>
              <a:gd name="connsiteX10-1855" fmla="*/ 1752 w 21600"/>
              <a:gd name="connsiteY10-1856" fmla="*/ 20110 h 35690"/>
              <a:gd name="connsiteX11-1857" fmla="*/ 0 w 21600"/>
              <a:gd name="connsiteY11-1858" fmla="*/ 0 h 35690"/>
              <a:gd name="connsiteX0-1859" fmla="*/ 0 w 21600"/>
              <a:gd name="connsiteY0-1860" fmla="*/ 0 h 35690"/>
              <a:gd name="connsiteX1-1861" fmla="*/ 21600 w 21600"/>
              <a:gd name="connsiteY1-1862" fmla="*/ 0 h 35690"/>
              <a:gd name="connsiteX2-1863" fmla="*/ 19665 w 21600"/>
              <a:gd name="connsiteY2-1864" fmla="*/ 18824 h 35690"/>
              <a:gd name="connsiteX3-1865" fmla="*/ 17978 w 21600"/>
              <a:gd name="connsiteY3-1866" fmla="*/ 10324 h 35690"/>
              <a:gd name="connsiteX4-1867" fmla="*/ 15952 w 21600"/>
              <a:gd name="connsiteY4-1868" fmla="*/ 23679 h 35690"/>
              <a:gd name="connsiteX5-1869" fmla="*/ 13440 w 21600"/>
              <a:gd name="connsiteY5-1870" fmla="*/ 10184 h 35690"/>
              <a:gd name="connsiteX6-1871" fmla="*/ 11153 w 21600"/>
              <a:gd name="connsiteY6-1872" fmla="*/ 22182 h 35690"/>
              <a:gd name="connsiteX7-1873" fmla="*/ 9078 w 21600"/>
              <a:gd name="connsiteY7-1874" fmla="*/ 9184 h 35690"/>
              <a:gd name="connsiteX8-1875" fmla="*/ 6337 w 21600"/>
              <a:gd name="connsiteY8-1876" fmla="*/ 35690 h 35690"/>
              <a:gd name="connsiteX9-1877" fmla="*/ 3687 w 21600"/>
              <a:gd name="connsiteY9-1878" fmla="*/ 10140 h 35690"/>
              <a:gd name="connsiteX10-1879" fmla="*/ 1752 w 21600"/>
              <a:gd name="connsiteY10-1880" fmla="*/ 20110 h 35690"/>
              <a:gd name="connsiteX11-1881" fmla="*/ 0 w 21600"/>
              <a:gd name="connsiteY11-1882" fmla="*/ 0 h 35690"/>
              <a:gd name="connsiteX0-1883" fmla="*/ 0 w 21600"/>
              <a:gd name="connsiteY0-1884" fmla="*/ 0 h 35690"/>
              <a:gd name="connsiteX1-1885" fmla="*/ 21600 w 21600"/>
              <a:gd name="connsiteY1-1886" fmla="*/ 0 h 35690"/>
              <a:gd name="connsiteX2-1887" fmla="*/ 19665 w 21600"/>
              <a:gd name="connsiteY2-1888" fmla="*/ 18824 h 35690"/>
              <a:gd name="connsiteX3-1889" fmla="*/ 17978 w 21600"/>
              <a:gd name="connsiteY3-1890" fmla="*/ 10324 h 35690"/>
              <a:gd name="connsiteX4-1891" fmla="*/ 15952 w 21600"/>
              <a:gd name="connsiteY4-1892" fmla="*/ 23679 h 35690"/>
              <a:gd name="connsiteX5-1893" fmla="*/ 13837 w 21600"/>
              <a:gd name="connsiteY5-1894" fmla="*/ 10184 h 35690"/>
              <a:gd name="connsiteX6-1895" fmla="*/ 11153 w 21600"/>
              <a:gd name="connsiteY6-1896" fmla="*/ 22182 h 35690"/>
              <a:gd name="connsiteX7-1897" fmla="*/ 9078 w 21600"/>
              <a:gd name="connsiteY7-1898" fmla="*/ 9184 h 35690"/>
              <a:gd name="connsiteX8-1899" fmla="*/ 6337 w 21600"/>
              <a:gd name="connsiteY8-1900" fmla="*/ 35690 h 35690"/>
              <a:gd name="connsiteX9-1901" fmla="*/ 3687 w 21600"/>
              <a:gd name="connsiteY9-1902" fmla="*/ 10140 h 35690"/>
              <a:gd name="connsiteX10-1903" fmla="*/ 1752 w 21600"/>
              <a:gd name="connsiteY10-1904" fmla="*/ 20110 h 35690"/>
              <a:gd name="connsiteX11-1905" fmla="*/ 0 w 21600"/>
              <a:gd name="connsiteY11-1906" fmla="*/ 0 h 35690"/>
              <a:gd name="connsiteX0-1907" fmla="*/ 0 w 21600"/>
              <a:gd name="connsiteY0-1908" fmla="*/ 0 h 35690"/>
              <a:gd name="connsiteX1-1909" fmla="*/ 21600 w 21600"/>
              <a:gd name="connsiteY1-1910" fmla="*/ 0 h 35690"/>
              <a:gd name="connsiteX2-1911" fmla="*/ 19665 w 21600"/>
              <a:gd name="connsiteY2-1912" fmla="*/ 18824 h 35690"/>
              <a:gd name="connsiteX3-1913" fmla="*/ 17978 w 21600"/>
              <a:gd name="connsiteY3-1914" fmla="*/ 10324 h 35690"/>
              <a:gd name="connsiteX4-1915" fmla="*/ 15952 w 21600"/>
              <a:gd name="connsiteY4-1916" fmla="*/ 23679 h 35690"/>
              <a:gd name="connsiteX5-1917" fmla="*/ 13837 w 21600"/>
              <a:gd name="connsiteY5-1918" fmla="*/ 10184 h 35690"/>
              <a:gd name="connsiteX6-1919" fmla="*/ 11344 w 21600"/>
              <a:gd name="connsiteY6-1920" fmla="*/ 22182 h 35690"/>
              <a:gd name="connsiteX7-1921" fmla="*/ 9078 w 21600"/>
              <a:gd name="connsiteY7-1922" fmla="*/ 9184 h 35690"/>
              <a:gd name="connsiteX8-1923" fmla="*/ 6337 w 21600"/>
              <a:gd name="connsiteY8-1924" fmla="*/ 35690 h 35690"/>
              <a:gd name="connsiteX9-1925" fmla="*/ 3687 w 21600"/>
              <a:gd name="connsiteY9-1926" fmla="*/ 10140 h 35690"/>
              <a:gd name="connsiteX10-1927" fmla="*/ 1752 w 21600"/>
              <a:gd name="connsiteY10-1928" fmla="*/ 20110 h 35690"/>
              <a:gd name="connsiteX11-1929" fmla="*/ 0 w 21600"/>
              <a:gd name="connsiteY11-1930" fmla="*/ 0 h 35690"/>
              <a:gd name="connsiteX0-1931" fmla="*/ 0 w 21600"/>
              <a:gd name="connsiteY0-1932" fmla="*/ 0 h 35690"/>
              <a:gd name="connsiteX1-1933" fmla="*/ 21600 w 21600"/>
              <a:gd name="connsiteY1-1934" fmla="*/ 0 h 35690"/>
              <a:gd name="connsiteX2-1935" fmla="*/ 19665 w 21600"/>
              <a:gd name="connsiteY2-1936" fmla="*/ 18824 h 35690"/>
              <a:gd name="connsiteX3-1937" fmla="*/ 17978 w 21600"/>
              <a:gd name="connsiteY3-1938" fmla="*/ 10324 h 35690"/>
              <a:gd name="connsiteX4-1939" fmla="*/ 15952 w 21600"/>
              <a:gd name="connsiteY4-1940" fmla="*/ 23679 h 35690"/>
              <a:gd name="connsiteX5-1941" fmla="*/ 13726 w 21600"/>
              <a:gd name="connsiteY5-1942" fmla="*/ 9407 h 35690"/>
              <a:gd name="connsiteX6-1943" fmla="*/ 11344 w 21600"/>
              <a:gd name="connsiteY6-1944" fmla="*/ 22182 h 35690"/>
              <a:gd name="connsiteX7-1945" fmla="*/ 9078 w 21600"/>
              <a:gd name="connsiteY7-1946" fmla="*/ 9184 h 35690"/>
              <a:gd name="connsiteX8-1947" fmla="*/ 6337 w 21600"/>
              <a:gd name="connsiteY8-1948" fmla="*/ 35690 h 35690"/>
              <a:gd name="connsiteX9-1949" fmla="*/ 3687 w 21600"/>
              <a:gd name="connsiteY9-1950" fmla="*/ 10140 h 35690"/>
              <a:gd name="connsiteX10-1951" fmla="*/ 1752 w 21600"/>
              <a:gd name="connsiteY10-1952" fmla="*/ 20110 h 35690"/>
              <a:gd name="connsiteX11-1953" fmla="*/ 0 w 21600"/>
              <a:gd name="connsiteY11-1954" fmla="*/ 0 h 35690"/>
              <a:gd name="connsiteX0-1955" fmla="*/ 0 w 21600"/>
              <a:gd name="connsiteY0-1956" fmla="*/ 0 h 35690"/>
              <a:gd name="connsiteX1-1957" fmla="*/ 21600 w 21600"/>
              <a:gd name="connsiteY1-1958" fmla="*/ 0 h 35690"/>
              <a:gd name="connsiteX2-1959" fmla="*/ 19665 w 21600"/>
              <a:gd name="connsiteY2-1960" fmla="*/ 18824 h 35690"/>
              <a:gd name="connsiteX3-1961" fmla="*/ 17978 w 21600"/>
              <a:gd name="connsiteY3-1962" fmla="*/ 10324 h 35690"/>
              <a:gd name="connsiteX4-1963" fmla="*/ 15952 w 21600"/>
              <a:gd name="connsiteY4-1964" fmla="*/ 23679 h 35690"/>
              <a:gd name="connsiteX5-1965" fmla="*/ 13726 w 21600"/>
              <a:gd name="connsiteY5-1966" fmla="*/ 9407 h 35690"/>
              <a:gd name="connsiteX6-1967" fmla="*/ 11344 w 21600"/>
              <a:gd name="connsiteY6-1968" fmla="*/ 22182 h 35690"/>
              <a:gd name="connsiteX7-1969" fmla="*/ 9078 w 21600"/>
              <a:gd name="connsiteY7-1970" fmla="*/ 9184 h 35690"/>
              <a:gd name="connsiteX8-1971" fmla="*/ 6337 w 21600"/>
              <a:gd name="connsiteY8-1972" fmla="*/ 35690 h 35690"/>
              <a:gd name="connsiteX9-1973" fmla="*/ 3687 w 21600"/>
              <a:gd name="connsiteY9-1974" fmla="*/ 10140 h 35690"/>
              <a:gd name="connsiteX10-1975" fmla="*/ 1752 w 21600"/>
              <a:gd name="connsiteY10-1976" fmla="*/ 20110 h 35690"/>
              <a:gd name="connsiteX11-1977" fmla="*/ 0 w 21600"/>
              <a:gd name="connsiteY11-1978" fmla="*/ 0 h 35690"/>
              <a:gd name="connsiteX0-1979" fmla="*/ 0 w 21600"/>
              <a:gd name="connsiteY0-1980" fmla="*/ 0 h 46427"/>
              <a:gd name="connsiteX1-1981" fmla="*/ 21600 w 21600"/>
              <a:gd name="connsiteY1-1982" fmla="*/ 0 h 46427"/>
              <a:gd name="connsiteX2-1983" fmla="*/ 19645 w 21600"/>
              <a:gd name="connsiteY2-1984" fmla="*/ 46427 h 46427"/>
              <a:gd name="connsiteX3-1985" fmla="*/ 17978 w 21600"/>
              <a:gd name="connsiteY3-1986" fmla="*/ 10324 h 46427"/>
              <a:gd name="connsiteX4-1987" fmla="*/ 15952 w 21600"/>
              <a:gd name="connsiteY4-1988" fmla="*/ 23679 h 46427"/>
              <a:gd name="connsiteX5-1989" fmla="*/ 13726 w 21600"/>
              <a:gd name="connsiteY5-1990" fmla="*/ 9407 h 46427"/>
              <a:gd name="connsiteX6-1991" fmla="*/ 11344 w 21600"/>
              <a:gd name="connsiteY6-1992" fmla="*/ 22182 h 46427"/>
              <a:gd name="connsiteX7-1993" fmla="*/ 9078 w 21600"/>
              <a:gd name="connsiteY7-1994" fmla="*/ 9184 h 46427"/>
              <a:gd name="connsiteX8-1995" fmla="*/ 6337 w 21600"/>
              <a:gd name="connsiteY8-1996" fmla="*/ 35690 h 46427"/>
              <a:gd name="connsiteX9-1997" fmla="*/ 3687 w 21600"/>
              <a:gd name="connsiteY9-1998" fmla="*/ 10140 h 46427"/>
              <a:gd name="connsiteX10-1999" fmla="*/ 1752 w 21600"/>
              <a:gd name="connsiteY10-2000" fmla="*/ 20110 h 46427"/>
              <a:gd name="connsiteX11-2001" fmla="*/ 0 w 21600"/>
              <a:gd name="connsiteY11-2002" fmla="*/ 0 h 464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29" y="connsiteY8-130"/>
              </a:cxn>
              <a:cxn ang="0">
                <a:pos x="connsiteX9-239" y="connsiteY9-240"/>
              </a:cxn>
              <a:cxn ang="0">
                <a:pos x="connsiteX10-681" y="connsiteY10-682"/>
              </a:cxn>
              <a:cxn ang="0">
                <a:pos x="connsiteX11-1233" y="connsiteY11-1234"/>
              </a:cxn>
            </a:cxnLst>
            <a:rect l="l" t="t" r="r" b="b"/>
            <a:pathLst>
              <a:path w="21600" h="46427">
                <a:moveTo>
                  <a:pt x="0" y="0"/>
                </a:moveTo>
                <a:lnTo>
                  <a:pt x="21600" y="0"/>
                </a:lnTo>
                <a:cubicBezTo>
                  <a:pt x="20790" y="13317"/>
                  <a:pt x="20503" y="46473"/>
                  <a:pt x="19645" y="46427"/>
                </a:cubicBezTo>
                <a:cubicBezTo>
                  <a:pt x="18787" y="46381"/>
                  <a:pt x="18390" y="10302"/>
                  <a:pt x="17978" y="10324"/>
                </a:cubicBezTo>
                <a:cubicBezTo>
                  <a:pt x="17528" y="10446"/>
                  <a:pt x="16660" y="23832"/>
                  <a:pt x="15952" y="23679"/>
                </a:cubicBezTo>
                <a:cubicBezTo>
                  <a:pt x="15244" y="23526"/>
                  <a:pt x="14494" y="9256"/>
                  <a:pt x="13726" y="9407"/>
                </a:cubicBezTo>
                <a:cubicBezTo>
                  <a:pt x="12958" y="9558"/>
                  <a:pt x="12163" y="22284"/>
                  <a:pt x="11344" y="22182"/>
                </a:cubicBezTo>
                <a:cubicBezTo>
                  <a:pt x="10553" y="22214"/>
                  <a:pt x="9913" y="6933"/>
                  <a:pt x="9078" y="9184"/>
                </a:cubicBezTo>
                <a:cubicBezTo>
                  <a:pt x="8243" y="11435"/>
                  <a:pt x="7235" y="35531"/>
                  <a:pt x="6337" y="35690"/>
                </a:cubicBezTo>
                <a:cubicBezTo>
                  <a:pt x="5439" y="35849"/>
                  <a:pt x="4452" y="10303"/>
                  <a:pt x="3687" y="10140"/>
                </a:cubicBezTo>
                <a:cubicBezTo>
                  <a:pt x="2643" y="10180"/>
                  <a:pt x="2764" y="20104"/>
                  <a:pt x="1752" y="20110"/>
                </a:cubicBezTo>
                <a:cubicBezTo>
                  <a:pt x="740" y="20116"/>
                  <a:pt x="602" y="11525"/>
                  <a:pt x="0" y="0"/>
                </a:cubicBezTo>
                <a:close/>
              </a:path>
            </a:pathLst>
          </a:custGeom>
          <a:solidFill>
            <a:schemeClr val="tx2">
              <a:lumMod val="90000"/>
              <a:lumOff val="10000"/>
              <a:alpha val="85098"/>
            </a:schemeClr>
          </a:solidFill>
          <a:ln w="28575">
            <a:noFill/>
          </a:ln>
        </p:spPr>
        <p:txBody>
          <a:bodyPr lIns="0" tIns="0" rIns="0" bIns="0" rtlCol="0" anchor="ctr"/>
          <a:lstStyle/>
          <a:p>
            <a:pPr algn="ctr"/>
            <a:endParaRPr lang="es-SV" sz="900"/>
          </a:p>
        </p:txBody>
      </p:sp>
      <p:sp>
        <p:nvSpPr>
          <p:cNvPr id="20" name="73 Rectángulo"/>
          <p:cNvSpPr/>
          <p:nvPr/>
        </p:nvSpPr>
        <p:spPr bwMode="auto">
          <a:xfrm>
            <a:off x="311259" y="5832929"/>
            <a:ext cx="11567214" cy="678557"/>
          </a:xfrm>
          <a:prstGeom prst="rect">
            <a:avLst/>
          </a:prstGeom>
          <a:solidFill>
            <a:schemeClr val="bg1"/>
          </a:solidFill>
          <a:ln>
            <a:noFill/>
          </a:ln>
        </p:spPr>
        <p:txBody>
          <a:bodyPr lIns="0" tIns="0" rIns="0" bIns="0" rtlCol="0" anchor="ctr"/>
          <a:lstStyle/>
          <a:p>
            <a:pPr algn="ctr">
              <a:lnSpc>
                <a:spcPct val="125000"/>
              </a:lnSpc>
            </a:pPr>
            <a:endParaRPr lang="es-SV" sz="900" dirty="0">
              <a:solidFill>
                <a:schemeClr val="tx1">
                  <a:lumMod val="75000"/>
                  <a:lumOff val="25000"/>
                </a:schemeClr>
              </a:solidFill>
            </a:endParaRPr>
          </a:p>
        </p:txBody>
      </p:sp>
      <p:sp>
        <p:nvSpPr>
          <p:cNvPr id="21" name="87 Rectángulo"/>
          <p:cNvSpPr/>
          <p:nvPr/>
        </p:nvSpPr>
        <p:spPr>
          <a:xfrm>
            <a:off x="5934076"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2013</a:t>
            </a:r>
          </a:p>
        </p:txBody>
      </p:sp>
      <p:sp>
        <p:nvSpPr>
          <p:cNvPr id="22" name="21 Rectángulo"/>
          <p:cNvSpPr/>
          <p:nvPr/>
        </p:nvSpPr>
        <p:spPr>
          <a:xfrm>
            <a:off x="8955948"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2015</a:t>
            </a:r>
          </a:p>
        </p:txBody>
      </p:sp>
      <p:sp>
        <p:nvSpPr>
          <p:cNvPr id="23" name="87 Rectángulo"/>
          <p:cNvSpPr/>
          <p:nvPr/>
        </p:nvSpPr>
        <p:spPr>
          <a:xfrm>
            <a:off x="10466884"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2016</a:t>
            </a:r>
          </a:p>
        </p:txBody>
      </p:sp>
      <p:sp>
        <p:nvSpPr>
          <p:cNvPr id="24" name="87 Rectángulo"/>
          <p:cNvSpPr/>
          <p:nvPr/>
        </p:nvSpPr>
        <p:spPr>
          <a:xfrm>
            <a:off x="7445012"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2014</a:t>
            </a:r>
          </a:p>
        </p:txBody>
      </p:sp>
      <p:sp>
        <p:nvSpPr>
          <p:cNvPr id="25" name="87 Rectángulo"/>
          <p:cNvSpPr/>
          <p:nvPr/>
        </p:nvSpPr>
        <p:spPr>
          <a:xfrm>
            <a:off x="4344504"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2012</a:t>
            </a:r>
          </a:p>
        </p:txBody>
      </p:sp>
      <p:sp>
        <p:nvSpPr>
          <p:cNvPr id="26" name="87 Rectángulo"/>
          <p:cNvSpPr/>
          <p:nvPr/>
        </p:nvSpPr>
        <p:spPr>
          <a:xfrm>
            <a:off x="2859510"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2011</a:t>
            </a:r>
          </a:p>
        </p:txBody>
      </p:sp>
      <p:sp>
        <p:nvSpPr>
          <p:cNvPr id="27" name="87 Rectángulo"/>
          <p:cNvSpPr/>
          <p:nvPr/>
        </p:nvSpPr>
        <p:spPr>
          <a:xfrm>
            <a:off x="1307018" y="6042836"/>
            <a:ext cx="416887" cy="322341"/>
          </a:xfrm>
          <a:prstGeom prst="rect">
            <a:avLst/>
          </a:prstGeom>
        </p:spPr>
        <p:txBody>
          <a:bodyPr wrap="square" lIns="0" tIns="45312" rIns="0" bIns="45312">
            <a:spAutoFit/>
          </a:bodyPr>
          <a:lstStyle/>
          <a:p>
            <a:pPr marL="0" lvl="1" algn="ctr"/>
            <a:r>
              <a:rPr lang="en-US" sz="1500" dirty="0">
                <a:solidFill>
                  <a:schemeClr val="tx1">
                    <a:lumMod val="75000"/>
                    <a:lumOff val="25000"/>
                  </a:schemeClr>
                </a:solidFill>
                <a:latin typeface="Open Sans Condensed" panose="020B0806030504020204" pitchFamily="34" charset="0"/>
                <a:ea typeface="Open Sans Condensed" panose="020B0806030504020204" pitchFamily="34" charset="0"/>
                <a:cs typeface="Open Sans Condensed" panose="020B0806030504020204" pitchFamily="34" charset="0"/>
              </a:rPr>
              <a:t>2010</a:t>
            </a:r>
          </a:p>
        </p:txBody>
      </p:sp>
      <p:sp>
        <p:nvSpPr>
          <p:cNvPr id="28" name="Textbox 1"/>
          <p:cNvSpPr/>
          <p:nvPr/>
        </p:nvSpPr>
        <p:spPr>
          <a:xfrm>
            <a:off x="9164392" y="1885615"/>
            <a:ext cx="1782075" cy="712957"/>
          </a:xfrm>
          <a:prstGeom prst="rect">
            <a:avLst/>
          </a:prstGeom>
        </p:spPr>
        <p:txBody>
          <a:bodyPr wrap="square" lIns="120846" tIns="60423" rIns="120846" bIns="60423">
            <a:spAutoFit/>
          </a:bodyPr>
          <a:lstStyle/>
          <a:p>
            <a:pPr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Awesome Slides</a:t>
            </a:r>
          </a:p>
          <a:p>
            <a:pPr algn="just">
              <a:lnSpc>
                <a:spcPct val="120000"/>
              </a:lnSpc>
              <a:spcAft>
                <a:spcPts val="600"/>
              </a:spcAft>
            </a:pPr>
            <a:r>
              <a:rPr lang="en-US" sz="1000" dirty="0">
                <a:solidFill>
                  <a:schemeClr val="bg2"/>
                </a:solidFill>
                <a:latin typeface="Source Sans Pro" panose="020B0503030403020204" pitchFamily="34" charset="0"/>
              </a:rPr>
              <a:t>Imperdiet iaculis, ipsum. Sed  mauris. Integer sed aliquam.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anim calcmode="lin" valueType="num">
                                      <p:cBhvr>
                                        <p:cTn id="17" dur="750" fill="hold"/>
                                        <p:tgtEl>
                                          <p:spTgt spid="19"/>
                                        </p:tgtEl>
                                        <p:attrNameLst>
                                          <p:attrName>ppt_x</p:attrName>
                                        </p:attrNameLst>
                                      </p:cBhvr>
                                      <p:tavLst>
                                        <p:tav tm="0">
                                          <p:val>
                                            <p:strVal val="#ppt_x"/>
                                          </p:val>
                                        </p:tav>
                                        <p:tav tm="100000">
                                          <p:val>
                                            <p:strVal val="#ppt_x"/>
                                          </p:val>
                                        </p:tav>
                                      </p:tavLst>
                                    </p:anim>
                                    <p:anim calcmode="lin" valueType="num">
                                      <p:cBhvr>
                                        <p:cTn id="18" dur="75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50"/>
                                        <p:tgtEl>
                                          <p:spTgt spid="27"/>
                                        </p:tgtEl>
                                      </p:cBhvr>
                                    </p:animEffect>
                                    <p:anim calcmode="lin" valueType="num">
                                      <p:cBhvr>
                                        <p:cTn id="28" dur="350" fill="hold"/>
                                        <p:tgtEl>
                                          <p:spTgt spid="27"/>
                                        </p:tgtEl>
                                        <p:attrNameLst>
                                          <p:attrName>ppt_x</p:attrName>
                                        </p:attrNameLst>
                                      </p:cBhvr>
                                      <p:tavLst>
                                        <p:tav tm="0">
                                          <p:val>
                                            <p:strVal val="#ppt_x"/>
                                          </p:val>
                                        </p:tav>
                                        <p:tav tm="100000">
                                          <p:val>
                                            <p:strVal val="#ppt_x"/>
                                          </p:val>
                                        </p:tav>
                                      </p:tavLst>
                                    </p:anim>
                                    <p:anim calcmode="lin" valueType="num">
                                      <p:cBhvr>
                                        <p:cTn id="29" dur="35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350"/>
                                        <p:tgtEl>
                                          <p:spTgt spid="26"/>
                                        </p:tgtEl>
                                      </p:cBhvr>
                                    </p:animEffect>
                                    <p:anim calcmode="lin" valueType="num">
                                      <p:cBhvr>
                                        <p:cTn id="33" dur="350" fill="hold"/>
                                        <p:tgtEl>
                                          <p:spTgt spid="26"/>
                                        </p:tgtEl>
                                        <p:attrNameLst>
                                          <p:attrName>ppt_x</p:attrName>
                                        </p:attrNameLst>
                                      </p:cBhvr>
                                      <p:tavLst>
                                        <p:tav tm="0">
                                          <p:val>
                                            <p:strVal val="#ppt_x"/>
                                          </p:val>
                                        </p:tav>
                                        <p:tav tm="100000">
                                          <p:val>
                                            <p:strVal val="#ppt_x"/>
                                          </p:val>
                                        </p:tav>
                                      </p:tavLst>
                                    </p:anim>
                                    <p:anim calcmode="lin" valueType="num">
                                      <p:cBhvr>
                                        <p:cTn id="34" dur="35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50"/>
                                        <p:tgtEl>
                                          <p:spTgt spid="25"/>
                                        </p:tgtEl>
                                      </p:cBhvr>
                                    </p:animEffect>
                                    <p:anim calcmode="lin" valueType="num">
                                      <p:cBhvr>
                                        <p:cTn id="38" dur="350" fill="hold"/>
                                        <p:tgtEl>
                                          <p:spTgt spid="25"/>
                                        </p:tgtEl>
                                        <p:attrNameLst>
                                          <p:attrName>ppt_x</p:attrName>
                                        </p:attrNameLst>
                                      </p:cBhvr>
                                      <p:tavLst>
                                        <p:tav tm="0">
                                          <p:val>
                                            <p:strVal val="#ppt_x"/>
                                          </p:val>
                                        </p:tav>
                                        <p:tav tm="100000">
                                          <p:val>
                                            <p:strVal val="#ppt_x"/>
                                          </p:val>
                                        </p:tav>
                                      </p:tavLst>
                                    </p:anim>
                                    <p:anim calcmode="lin" valueType="num">
                                      <p:cBhvr>
                                        <p:cTn id="39" dur="35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350"/>
                                        <p:tgtEl>
                                          <p:spTgt spid="21"/>
                                        </p:tgtEl>
                                      </p:cBhvr>
                                    </p:animEffect>
                                    <p:anim calcmode="lin" valueType="num">
                                      <p:cBhvr>
                                        <p:cTn id="43" dur="350" fill="hold"/>
                                        <p:tgtEl>
                                          <p:spTgt spid="21"/>
                                        </p:tgtEl>
                                        <p:attrNameLst>
                                          <p:attrName>ppt_x</p:attrName>
                                        </p:attrNameLst>
                                      </p:cBhvr>
                                      <p:tavLst>
                                        <p:tav tm="0">
                                          <p:val>
                                            <p:strVal val="#ppt_x"/>
                                          </p:val>
                                        </p:tav>
                                        <p:tav tm="100000">
                                          <p:val>
                                            <p:strVal val="#ppt_x"/>
                                          </p:val>
                                        </p:tav>
                                      </p:tavLst>
                                    </p:anim>
                                    <p:anim calcmode="lin" valueType="num">
                                      <p:cBhvr>
                                        <p:cTn id="44" dur="35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350"/>
                                        <p:tgtEl>
                                          <p:spTgt spid="24"/>
                                        </p:tgtEl>
                                      </p:cBhvr>
                                    </p:animEffect>
                                    <p:anim calcmode="lin" valueType="num">
                                      <p:cBhvr>
                                        <p:cTn id="48" dur="350" fill="hold"/>
                                        <p:tgtEl>
                                          <p:spTgt spid="24"/>
                                        </p:tgtEl>
                                        <p:attrNameLst>
                                          <p:attrName>ppt_x</p:attrName>
                                        </p:attrNameLst>
                                      </p:cBhvr>
                                      <p:tavLst>
                                        <p:tav tm="0">
                                          <p:val>
                                            <p:strVal val="#ppt_x"/>
                                          </p:val>
                                        </p:tav>
                                        <p:tav tm="100000">
                                          <p:val>
                                            <p:strVal val="#ppt_x"/>
                                          </p:val>
                                        </p:tav>
                                      </p:tavLst>
                                    </p:anim>
                                    <p:anim calcmode="lin" valueType="num">
                                      <p:cBhvr>
                                        <p:cTn id="49" dur="35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350"/>
                                        <p:tgtEl>
                                          <p:spTgt spid="22"/>
                                        </p:tgtEl>
                                      </p:cBhvr>
                                    </p:animEffect>
                                    <p:anim calcmode="lin" valueType="num">
                                      <p:cBhvr>
                                        <p:cTn id="53" dur="350" fill="hold"/>
                                        <p:tgtEl>
                                          <p:spTgt spid="22"/>
                                        </p:tgtEl>
                                        <p:attrNameLst>
                                          <p:attrName>ppt_x</p:attrName>
                                        </p:attrNameLst>
                                      </p:cBhvr>
                                      <p:tavLst>
                                        <p:tav tm="0">
                                          <p:val>
                                            <p:strVal val="#ppt_x"/>
                                          </p:val>
                                        </p:tav>
                                        <p:tav tm="100000">
                                          <p:val>
                                            <p:strVal val="#ppt_x"/>
                                          </p:val>
                                        </p:tav>
                                      </p:tavLst>
                                    </p:anim>
                                    <p:anim calcmode="lin" valueType="num">
                                      <p:cBhvr>
                                        <p:cTn id="54" dur="35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350"/>
                                        <p:tgtEl>
                                          <p:spTgt spid="23"/>
                                        </p:tgtEl>
                                      </p:cBhvr>
                                    </p:animEffect>
                                    <p:anim calcmode="lin" valueType="num">
                                      <p:cBhvr>
                                        <p:cTn id="58" dur="350" fill="hold"/>
                                        <p:tgtEl>
                                          <p:spTgt spid="23"/>
                                        </p:tgtEl>
                                        <p:attrNameLst>
                                          <p:attrName>ppt_x</p:attrName>
                                        </p:attrNameLst>
                                      </p:cBhvr>
                                      <p:tavLst>
                                        <p:tav tm="0">
                                          <p:val>
                                            <p:strVal val="#ppt_x"/>
                                          </p:val>
                                        </p:tav>
                                        <p:tav tm="100000">
                                          <p:val>
                                            <p:strVal val="#ppt_x"/>
                                          </p:val>
                                        </p:tav>
                                      </p:tavLst>
                                    </p:anim>
                                    <p:anim calcmode="lin" valueType="num">
                                      <p:cBhvr>
                                        <p:cTn id="59" dur="35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 presetClass="entr" presetSubtype="4"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350" fill="hold"/>
                                        <p:tgtEl>
                                          <p:spTgt spid="7"/>
                                        </p:tgtEl>
                                        <p:attrNameLst>
                                          <p:attrName>ppt_x</p:attrName>
                                        </p:attrNameLst>
                                      </p:cBhvr>
                                      <p:tavLst>
                                        <p:tav tm="0">
                                          <p:val>
                                            <p:strVal val="#ppt_x"/>
                                          </p:val>
                                        </p:tav>
                                        <p:tav tm="100000">
                                          <p:val>
                                            <p:strVal val="#ppt_x"/>
                                          </p:val>
                                        </p:tav>
                                      </p:tavLst>
                                    </p:anim>
                                    <p:anim calcmode="lin" valueType="num">
                                      <p:cBhvr additive="base">
                                        <p:cTn id="64" dur="350" fill="hold"/>
                                        <p:tgtEl>
                                          <p:spTgt spid="7"/>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3" presetClass="entr" presetSubtype="288"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strVal val="4/3*#ppt_w"/>
                                          </p:val>
                                        </p:tav>
                                        <p:tav tm="100000">
                                          <p:val>
                                            <p:strVal val="#ppt_w"/>
                                          </p:val>
                                        </p:tav>
                                      </p:tavLst>
                                    </p:anim>
                                    <p:anim calcmode="lin" valueType="num">
                                      <p:cBhvr>
                                        <p:cTn id="69" dur="500" fill="hold"/>
                                        <p:tgtEl>
                                          <p:spTgt spid="8"/>
                                        </p:tgtEl>
                                        <p:attrNameLst>
                                          <p:attrName>ppt_h</p:attrName>
                                        </p:attrNameLst>
                                      </p:cBhvr>
                                      <p:tavLst>
                                        <p:tav tm="0">
                                          <p:val>
                                            <p:strVal val="4/3*#ppt_h"/>
                                          </p:val>
                                        </p:tav>
                                        <p:tav tm="100000">
                                          <p:val>
                                            <p:strVal val="#ppt_h"/>
                                          </p:val>
                                        </p:tav>
                                      </p:tavLst>
                                    </p:anim>
                                  </p:childTnLst>
                                </p:cTn>
                              </p:par>
                              <p:par>
                                <p:cTn id="70" presetID="23" presetClass="entr" presetSubtype="288"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strVal val="4/3*#ppt_w"/>
                                          </p:val>
                                        </p:tav>
                                        <p:tav tm="100000">
                                          <p:val>
                                            <p:strVal val="#ppt_w"/>
                                          </p:val>
                                        </p:tav>
                                      </p:tavLst>
                                    </p:anim>
                                    <p:anim calcmode="lin" valueType="num">
                                      <p:cBhvr>
                                        <p:cTn id="73" dur="500" fill="hold"/>
                                        <p:tgtEl>
                                          <p:spTgt spid="13"/>
                                        </p:tgtEl>
                                        <p:attrNameLst>
                                          <p:attrName>ppt_h</p:attrName>
                                        </p:attrNameLst>
                                      </p:cBhvr>
                                      <p:tavLst>
                                        <p:tav tm="0">
                                          <p:val>
                                            <p:strVal val="4/3*#ppt_h"/>
                                          </p:val>
                                        </p:tav>
                                        <p:tav tm="100000">
                                          <p:val>
                                            <p:strVal val="#ppt_h"/>
                                          </p:val>
                                        </p:tav>
                                      </p:tavLst>
                                    </p:anim>
                                  </p:childTnLst>
                                </p:cTn>
                              </p:par>
                              <p:par>
                                <p:cTn id="74" presetID="23" presetClass="entr" presetSubtype="288"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strVal val="4/3*#ppt_w"/>
                                          </p:val>
                                        </p:tav>
                                        <p:tav tm="100000">
                                          <p:val>
                                            <p:strVal val="#ppt_w"/>
                                          </p:val>
                                        </p:tav>
                                      </p:tavLst>
                                    </p:anim>
                                    <p:anim calcmode="lin" valueType="num">
                                      <p:cBhvr>
                                        <p:cTn id="77" dur="500" fill="hold"/>
                                        <p:tgtEl>
                                          <p:spTgt spid="14"/>
                                        </p:tgtEl>
                                        <p:attrNameLst>
                                          <p:attrName>ppt_h</p:attrName>
                                        </p:attrNameLst>
                                      </p:cBhvr>
                                      <p:tavLst>
                                        <p:tav tm="0">
                                          <p:val>
                                            <p:strVal val="4/3*#ppt_h"/>
                                          </p:val>
                                        </p:tav>
                                        <p:tav tm="100000">
                                          <p:val>
                                            <p:strVal val="#ppt_h"/>
                                          </p:val>
                                        </p:tav>
                                      </p:tavLst>
                                    </p:anim>
                                  </p:childTnLst>
                                </p:cTn>
                              </p:par>
                              <p:par>
                                <p:cTn id="78" presetID="23" presetClass="entr" presetSubtype="288"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strVal val="4/3*#ppt_w"/>
                                          </p:val>
                                        </p:tav>
                                        <p:tav tm="100000">
                                          <p:val>
                                            <p:strVal val="#ppt_w"/>
                                          </p:val>
                                        </p:tav>
                                      </p:tavLst>
                                    </p:anim>
                                    <p:anim calcmode="lin" valueType="num">
                                      <p:cBhvr>
                                        <p:cTn id="81" dur="500" fill="hold"/>
                                        <p:tgtEl>
                                          <p:spTgt spid="15"/>
                                        </p:tgtEl>
                                        <p:attrNameLst>
                                          <p:attrName>ppt_h</p:attrName>
                                        </p:attrNameLst>
                                      </p:cBhvr>
                                      <p:tavLst>
                                        <p:tav tm="0">
                                          <p:val>
                                            <p:strVal val="4/3*#ppt_h"/>
                                          </p:val>
                                        </p:tav>
                                        <p:tav tm="100000">
                                          <p:val>
                                            <p:strVal val="#ppt_h"/>
                                          </p:val>
                                        </p:tav>
                                      </p:tavLst>
                                    </p:anim>
                                  </p:childTnLst>
                                </p:cTn>
                              </p:par>
                            </p:childTnLst>
                          </p:cTn>
                        </p:par>
                        <p:par>
                          <p:cTn id="82" fill="hold">
                            <p:stCondLst>
                              <p:cond delay="3000"/>
                            </p:stCondLst>
                            <p:childTnLst>
                              <p:par>
                                <p:cTn id="83" presetID="53" presetClass="entr" presetSubtype="16"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Effect transition="in" filter="fade">
                                      <p:cBhvr>
                                        <p:cTn id="87" dur="500"/>
                                        <p:tgtEl>
                                          <p:spTgt spid="9"/>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23" presetClass="entr" presetSubtype="32"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strVal val="4*#ppt_w"/>
                                          </p:val>
                                        </p:tav>
                                        <p:tav tm="100000">
                                          <p:val>
                                            <p:strVal val="#ppt_w"/>
                                          </p:val>
                                        </p:tav>
                                      </p:tavLst>
                                    </p:anim>
                                    <p:anim calcmode="lin" valueType="num">
                                      <p:cBhvr>
                                        <p:cTn id="97" dur="500" fill="hold"/>
                                        <p:tgtEl>
                                          <p:spTgt spid="11"/>
                                        </p:tgtEl>
                                        <p:attrNameLst>
                                          <p:attrName>ppt_h</p:attrName>
                                        </p:attrNameLst>
                                      </p:cBhvr>
                                      <p:tavLst>
                                        <p:tav tm="0">
                                          <p:val>
                                            <p:strVal val="4*#ppt_h"/>
                                          </p:val>
                                        </p:tav>
                                        <p:tav tm="100000">
                                          <p:val>
                                            <p:strVal val="#ppt_h"/>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750"/>
                                        <p:tgtEl>
                                          <p:spTgt spid="12"/>
                                        </p:tgtEl>
                                      </p:cBhvr>
                                    </p:animEffect>
                                    <p:anim calcmode="lin" valueType="num">
                                      <p:cBhvr>
                                        <p:cTn id="101" dur="750" fill="hold"/>
                                        <p:tgtEl>
                                          <p:spTgt spid="12"/>
                                        </p:tgtEl>
                                        <p:attrNameLst>
                                          <p:attrName>ppt_x</p:attrName>
                                        </p:attrNameLst>
                                      </p:cBhvr>
                                      <p:tavLst>
                                        <p:tav tm="0">
                                          <p:val>
                                            <p:strVal val="#ppt_x"/>
                                          </p:val>
                                        </p:tav>
                                        <p:tav tm="100000">
                                          <p:val>
                                            <p:strVal val="#ppt_x"/>
                                          </p:val>
                                        </p:tav>
                                      </p:tavLst>
                                    </p:anim>
                                    <p:anim calcmode="lin" valueType="num">
                                      <p:cBhvr>
                                        <p:cTn id="102" dur="750" fill="hold"/>
                                        <p:tgtEl>
                                          <p:spTgt spid="12"/>
                                        </p:tgtEl>
                                        <p:attrNameLst>
                                          <p:attrName>ppt_y</p:attrName>
                                        </p:attrNameLst>
                                      </p:cBhvr>
                                      <p:tavLst>
                                        <p:tav tm="0">
                                          <p:val>
                                            <p:strVal val="#ppt_y+.1"/>
                                          </p:val>
                                        </p:tav>
                                        <p:tav tm="100000">
                                          <p:val>
                                            <p:strVal val="#ppt_y"/>
                                          </p:val>
                                        </p:tav>
                                      </p:tavLst>
                                    </p:anim>
                                  </p:childTnLst>
                                </p:cTn>
                              </p:par>
                              <p:par>
                                <p:cTn id="103" presetID="53" presetClass="entr" presetSubtype="16"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750" fill="hold"/>
                                        <p:tgtEl>
                                          <p:spTgt spid="16"/>
                                        </p:tgtEl>
                                        <p:attrNameLst>
                                          <p:attrName>ppt_w</p:attrName>
                                        </p:attrNameLst>
                                      </p:cBhvr>
                                      <p:tavLst>
                                        <p:tav tm="0">
                                          <p:val>
                                            <p:fltVal val="0"/>
                                          </p:val>
                                        </p:tav>
                                        <p:tav tm="100000">
                                          <p:val>
                                            <p:strVal val="#ppt_w"/>
                                          </p:val>
                                        </p:tav>
                                      </p:tavLst>
                                    </p:anim>
                                    <p:anim calcmode="lin" valueType="num">
                                      <p:cBhvr>
                                        <p:cTn id="106" dur="750" fill="hold"/>
                                        <p:tgtEl>
                                          <p:spTgt spid="16"/>
                                        </p:tgtEl>
                                        <p:attrNameLst>
                                          <p:attrName>ppt_h</p:attrName>
                                        </p:attrNameLst>
                                      </p:cBhvr>
                                      <p:tavLst>
                                        <p:tav tm="0">
                                          <p:val>
                                            <p:fltVal val="0"/>
                                          </p:val>
                                        </p:tav>
                                        <p:tav tm="100000">
                                          <p:val>
                                            <p:strVal val="#ppt_h"/>
                                          </p:val>
                                        </p:tav>
                                      </p:tavLst>
                                    </p:anim>
                                    <p:animEffect transition="in" filter="fade">
                                      <p:cBhvr>
                                        <p:cTn id="107" dur="750"/>
                                        <p:tgtEl>
                                          <p:spTgt spid="16"/>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p:cTn id="110" dur="750" fill="hold"/>
                                        <p:tgtEl>
                                          <p:spTgt spid="18"/>
                                        </p:tgtEl>
                                        <p:attrNameLst>
                                          <p:attrName>ppt_w</p:attrName>
                                        </p:attrNameLst>
                                      </p:cBhvr>
                                      <p:tavLst>
                                        <p:tav tm="0">
                                          <p:val>
                                            <p:fltVal val="0"/>
                                          </p:val>
                                        </p:tav>
                                        <p:tav tm="100000">
                                          <p:val>
                                            <p:strVal val="#ppt_w"/>
                                          </p:val>
                                        </p:tav>
                                      </p:tavLst>
                                    </p:anim>
                                    <p:anim calcmode="lin" valueType="num">
                                      <p:cBhvr>
                                        <p:cTn id="111" dur="750" fill="hold"/>
                                        <p:tgtEl>
                                          <p:spTgt spid="18"/>
                                        </p:tgtEl>
                                        <p:attrNameLst>
                                          <p:attrName>ppt_h</p:attrName>
                                        </p:attrNameLst>
                                      </p:cBhvr>
                                      <p:tavLst>
                                        <p:tav tm="0">
                                          <p:val>
                                            <p:fltVal val="0"/>
                                          </p:val>
                                        </p:tav>
                                        <p:tav tm="100000">
                                          <p:val>
                                            <p:strVal val="#ppt_h"/>
                                          </p:val>
                                        </p:tav>
                                      </p:tavLst>
                                    </p:anim>
                                    <p:animEffect transition="in" filter="fade">
                                      <p:cBhvr>
                                        <p:cTn id="112" dur="750"/>
                                        <p:tgtEl>
                                          <p:spTgt spid="18"/>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750" fill="hold"/>
                                        <p:tgtEl>
                                          <p:spTgt spid="17"/>
                                        </p:tgtEl>
                                        <p:attrNameLst>
                                          <p:attrName>ppt_w</p:attrName>
                                        </p:attrNameLst>
                                      </p:cBhvr>
                                      <p:tavLst>
                                        <p:tav tm="0">
                                          <p:val>
                                            <p:fltVal val="0"/>
                                          </p:val>
                                        </p:tav>
                                        <p:tav tm="100000">
                                          <p:val>
                                            <p:strVal val="#ppt_w"/>
                                          </p:val>
                                        </p:tav>
                                      </p:tavLst>
                                    </p:anim>
                                    <p:anim calcmode="lin" valueType="num">
                                      <p:cBhvr>
                                        <p:cTn id="116" dur="750" fill="hold"/>
                                        <p:tgtEl>
                                          <p:spTgt spid="17"/>
                                        </p:tgtEl>
                                        <p:attrNameLst>
                                          <p:attrName>ppt_h</p:attrName>
                                        </p:attrNameLst>
                                      </p:cBhvr>
                                      <p:tavLst>
                                        <p:tav tm="0">
                                          <p:val>
                                            <p:fltVal val="0"/>
                                          </p:val>
                                        </p:tav>
                                        <p:tav tm="100000">
                                          <p:val>
                                            <p:strVal val="#ppt_h"/>
                                          </p:val>
                                        </p:tav>
                                      </p:tavLst>
                                    </p:anim>
                                    <p:animEffect transition="in" filter="fade">
                                      <p:cBhvr>
                                        <p:cTn id="117" dur="750"/>
                                        <p:tgtEl>
                                          <p:spTgt spid="17"/>
                                        </p:tgtEl>
                                      </p:cBhvr>
                                    </p:animEffect>
                                  </p:childTnLst>
                                </p:cTn>
                              </p:par>
                              <p:par>
                                <p:cTn id="118" presetID="47" presetClass="entr" presetSubtype="0" fill="hold" grpId="0" nodeType="with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anim calcmode="lin" valueType="num">
                                      <p:cBhvr>
                                        <p:cTn id="121" dur="500" fill="hold"/>
                                        <p:tgtEl>
                                          <p:spTgt spid="4"/>
                                        </p:tgtEl>
                                        <p:attrNameLst>
                                          <p:attrName>ppt_x</p:attrName>
                                        </p:attrNameLst>
                                      </p:cBhvr>
                                      <p:tavLst>
                                        <p:tav tm="0">
                                          <p:val>
                                            <p:strVal val="#ppt_x"/>
                                          </p:val>
                                        </p:tav>
                                        <p:tav tm="100000">
                                          <p:val>
                                            <p:strVal val="#ppt_x"/>
                                          </p:val>
                                        </p:tav>
                                      </p:tavLst>
                                    </p:anim>
                                    <p:anim calcmode="lin" valueType="num">
                                      <p:cBhvr>
                                        <p:cTn id="122" dur="500" fill="hold"/>
                                        <p:tgtEl>
                                          <p:spTgt spid="4"/>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750"/>
                                        <p:tgtEl>
                                          <p:spTgt spid="28"/>
                                        </p:tgtEl>
                                      </p:cBhvr>
                                    </p:animEffect>
                                    <p:anim calcmode="lin" valueType="num">
                                      <p:cBhvr>
                                        <p:cTn id="126" dur="750" fill="hold"/>
                                        <p:tgtEl>
                                          <p:spTgt spid="28"/>
                                        </p:tgtEl>
                                        <p:attrNameLst>
                                          <p:attrName>ppt_x</p:attrName>
                                        </p:attrNameLst>
                                      </p:cBhvr>
                                      <p:tavLst>
                                        <p:tav tm="0">
                                          <p:val>
                                            <p:strVal val="#ppt_x"/>
                                          </p:val>
                                        </p:tav>
                                        <p:tav tm="100000">
                                          <p:val>
                                            <p:strVal val="#ppt_x"/>
                                          </p:val>
                                        </p:tav>
                                      </p:tavLst>
                                    </p:anim>
                                    <p:anim calcmode="lin" valueType="num">
                                      <p:cBhvr>
                                        <p:cTn id="12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a:t>Key </a:t>
            </a:r>
            <a:r>
              <a:rPr lang="es-MX" dirty="0" err="1"/>
              <a:t>Skills</a:t>
            </a:r>
            <a:endParaRPr lang="es-SV" dirty="0"/>
          </a:p>
        </p:txBody>
      </p:sp>
      <p:sp>
        <p:nvSpPr>
          <p:cNvPr id="1028" name="102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1025" name="1024 Marcador de número de diapositiva"/>
          <p:cNvSpPr>
            <a:spLocks noGrp="1"/>
          </p:cNvSpPr>
          <p:nvPr>
            <p:ph type="sldNum" sz="quarter" idx="12"/>
          </p:nvPr>
        </p:nvSpPr>
        <p:spPr/>
        <p:txBody>
          <a:bodyPr/>
          <a:lstStyle/>
          <a:p>
            <a:fld id="{FF439014-E629-42E3-A58B-61A0F1C8CFFE}" type="slidenum">
              <a:rPr lang="es-SV" smtClean="0"/>
              <a:t>34</a:t>
            </a:fld>
            <a:endParaRPr lang="es-SV"/>
          </a:p>
        </p:txBody>
      </p:sp>
      <p:sp>
        <p:nvSpPr>
          <p:cNvPr id="1024" name="1023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6" name="4 Rectángulo"/>
          <p:cNvSpPr/>
          <p:nvPr/>
        </p:nvSpPr>
        <p:spPr bwMode="auto">
          <a:xfrm>
            <a:off x="1871184" y="3043837"/>
            <a:ext cx="1181580" cy="1763660"/>
          </a:xfrm>
          <a:prstGeom prst="rect">
            <a:avLst/>
          </a:prstGeom>
          <a:solidFill>
            <a:schemeClr val="accent1"/>
          </a:solidFill>
          <a:ln>
            <a:noFill/>
          </a:ln>
          <a:effectLst>
            <a:outerShdw blurRad="368300" dist="38100" dir="2400000" sx="103000" sy="103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endParaRPr lang="es-SV" sz="900">
              <a:latin typeface="Helvetica" panose="020B0604020202020204" pitchFamily="34" charset="0"/>
              <a:cs typeface="Helvetica" panose="020B0604020202020204" pitchFamily="34" charset="0"/>
            </a:endParaRPr>
          </a:p>
        </p:txBody>
      </p:sp>
      <p:sp>
        <p:nvSpPr>
          <p:cNvPr id="7" name="5 Rectángulo"/>
          <p:cNvSpPr/>
          <p:nvPr/>
        </p:nvSpPr>
        <p:spPr bwMode="auto">
          <a:xfrm>
            <a:off x="1871184" y="4738169"/>
            <a:ext cx="1181580" cy="89990"/>
          </a:xfrm>
          <a:prstGeom prst="rect">
            <a:avLst/>
          </a:prstGeom>
          <a:solidFill>
            <a:schemeClr val="accent1">
              <a:lumMod val="50000"/>
            </a:schemeClr>
          </a:solidFill>
          <a:ln>
            <a:noFill/>
          </a:ln>
        </p:spPr>
        <p:txBody>
          <a:bodyPr lIns="0" tIns="0" rIns="0" bIns="0" rtlCol="0" anchor="ctr"/>
          <a:lstStyle/>
          <a:p>
            <a:pPr algn="ctr"/>
            <a:endParaRPr lang="es-SV" sz="900">
              <a:solidFill>
                <a:schemeClr val="tx1">
                  <a:lumMod val="65000"/>
                  <a:lumOff val="35000"/>
                </a:schemeClr>
              </a:solidFill>
            </a:endParaRPr>
          </a:p>
        </p:txBody>
      </p:sp>
      <p:sp>
        <p:nvSpPr>
          <p:cNvPr id="8" name="10 CuadroTexto"/>
          <p:cNvSpPr txBox="1"/>
          <p:nvPr/>
        </p:nvSpPr>
        <p:spPr>
          <a:xfrm>
            <a:off x="1753840" y="5052148"/>
            <a:ext cx="1421836" cy="343625"/>
          </a:xfrm>
          <a:prstGeom prst="rect">
            <a:avLst/>
          </a:prstGeom>
          <a:noFill/>
        </p:spPr>
        <p:txBody>
          <a:bodyPr wrap="square" lIns="0" tIns="60423" rIns="0" bIns="60423" rtlCol="0">
            <a:spAutoFit/>
          </a:bodyPr>
          <a:lstStyle/>
          <a:p>
            <a:pPr algn="ctr" defTabSz="906145">
              <a:lnSpc>
                <a:spcPct val="120000"/>
              </a:lnSpc>
            </a:pPr>
            <a:r>
              <a:rPr lang="es-MX"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Lorem Ipsum</a:t>
            </a:r>
            <a:endParaRPr lang="es-SV"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 name="28 CuadroTexto"/>
          <p:cNvSpPr txBox="1"/>
          <p:nvPr/>
        </p:nvSpPr>
        <p:spPr>
          <a:xfrm>
            <a:off x="2011854" y="2673786"/>
            <a:ext cx="902809" cy="429803"/>
          </a:xfrm>
          <a:prstGeom prst="rect">
            <a:avLst/>
          </a:prstGeom>
          <a:noFill/>
        </p:spPr>
        <p:txBody>
          <a:bodyPr wrap="square" lIns="120846" tIns="60423" rIns="120846" bIns="60423" rtlCol="0">
            <a:spAutoFit/>
          </a:bodyPr>
          <a:lstStyle/>
          <a:p>
            <a:pPr algn="ctr"/>
            <a:r>
              <a:rPr lang="es-MX" sz="20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60%</a:t>
            </a:r>
            <a:endParaRPr lang="es-SV" sz="20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29 Rectángulo"/>
          <p:cNvSpPr/>
          <p:nvPr/>
        </p:nvSpPr>
        <p:spPr bwMode="auto">
          <a:xfrm>
            <a:off x="3725773" y="1914199"/>
            <a:ext cx="1181580" cy="2893296"/>
          </a:xfrm>
          <a:prstGeom prst="rect">
            <a:avLst/>
          </a:prstGeom>
          <a:solidFill>
            <a:schemeClr val="accent2"/>
          </a:solidFill>
          <a:ln>
            <a:noFill/>
          </a:ln>
          <a:effectLst>
            <a:outerShdw blurRad="368300" dist="38100" dir="2400000" sx="103000" sy="103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endParaRPr lang="es-SV" sz="900">
              <a:latin typeface="Helvetica" panose="020B0604020202020204" pitchFamily="34" charset="0"/>
              <a:cs typeface="Helvetica" panose="020B0604020202020204" pitchFamily="34" charset="0"/>
            </a:endParaRPr>
          </a:p>
        </p:txBody>
      </p:sp>
      <p:sp>
        <p:nvSpPr>
          <p:cNvPr id="11" name="30 Rectángulo"/>
          <p:cNvSpPr/>
          <p:nvPr/>
        </p:nvSpPr>
        <p:spPr bwMode="auto">
          <a:xfrm>
            <a:off x="3725773" y="4738169"/>
            <a:ext cx="1181580" cy="89990"/>
          </a:xfrm>
          <a:prstGeom prst="rect">
            <a:avLst/>
          </a:prstGeom>
          <a:solidFill>
            <a:schemeClr val="accent2">
              <a:lumMod val="50000"/>
            </a:schemeClr>
          </a:solidFill>
          <a:ln>
            <a:noFill/>
          </a:ln>
        </p:spPr>
        <p:txBody>
          <a:bodyPr lIns="0" tIns="0" rIns="0" bIns="0" rtlCol="0" anchor="ctr"/>
          <a:lstStyle/>
          <a:p>
            <a:pPr algn="ctr"/>
            <a:endParaRPr lang="es-SV" sz="900">
              <a:solidFill>
                <a:schemeClr val="tx1">
                  <a:lumMod val="65000"/>
                  <a:lumOff val="35000"/>
                </a:schemeClr>
              </a:solidFill>
            </a:endParaRPr>
          </a:p>
        </p:txBody>
      </p:sp>
      <p:sp>
        <p:nvSpPr>
          <p:cNvPr id="12" name="34 CuadroTexto"/>
          <p:cNvSpPr txBox="1"/>
          <p:nvPr/>
        </p:nvSpPr>
        <p:spPr>
          <a:xfrm>
            <a:off x="3608429" y="5052148"/>
            <a:ext cx="1421836" cy="343625"/>
          </a:xfrm>
          <a:prstGeom prst="rect">
            <a:avLst/>
          </a:prstGeom>
          <a:noFill/>
        </p:spPr>
        <p:txBody>
          <a:bodyPr wrap="square" lIns="0" tIns="60423" rIns="0" bIns="60423" rtlCol="0">
            <a:spAutoFit/>
          </a:bodyPr>
          <a:lstStyle/>
          <a:p>
            <a:pPr algn="ctr" defTabSz="906145">
              <a:lnSpc>
                <a:spcPct val="120000"/>
              </a:lnSpc>
            </a:pPr>
            <a:r>
              <a:rPr lang="es-MX"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Penatibus</a:t>
            </a:r>
            <a:endParaRPr lang="es-SV"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 name="35 CuadroTexto"/>
          <p:cNvSpPr txBox="1"/>
          <p:nvPr/>
        </p:nvSpPr>
        <p:spPr>
          <a:xfrm>
            <a:off x="3866443" y="1544151"/>
            <a:ext cx="902809" cy="429803"/>
          </a:xfrm>
          <a:prstGeom prst="rect">
            <a:avLst/>
          </a:prstGeom>
          <a:noFill/>
        </p:spPr>
        <p:txBody>
          <a:bodyPr wrap="square" lIns="120846" tIns="60423" rIns="120846" bIns="60423" rtlCol="0">
            <a:spAutoFit/>
          </a:bodyPr>
          <a:lstStyle/>
          <a:p>
            <a:pPr algn="ctr"/>
            <a:r>
              <a:rPr lang="es-MX" sz="20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90%</a:t>
            </a:r>
            <a:endParaRPr lang="es-SV" sz="20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36 Rectángulo"/>
          <p:cNvSpPr/>
          <p:nvPr/>
        </p:nvSpPr>
        <p:spPr bwMode="auto">
          <a:xfrm>
            <a:off x="5587981" y="2455721"/>
            <a:ext cx="1181580" cy="2351775"/>
          </a:xfrm>
          <a:prstGeom prst="rect">
            <a:avLst/>
          </a:prstGeom>
          <a:solidFill>
            <a:schemeClr val="accent3"/>
          </a:solidFill>
          <a:ln>
            <a:noFill/>
          </a:ln>
          <a:effectLst>
            <a:outerShdw blurRad="368300" dist="38100" dir="2400000" sx="103000" sy="103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endParaRPr lang="es-SV" sz="900">
              <a:latin typeface="Helvetica" panose="020B0604020202020204" pitchFamily="34" charset="0"/>
              <a:cs typeface="Helvetica" panose="020B0604020202020204" pitchFamily="34" charset="0"/>
            </a:endParaRPr>
          </a:p>
        </p:txBody>
      </p:sp>
      <p:sp>
        <p:nvSpPr>
          <p:cNvPr id="15" name="37 Rectángulo"/>
          <p:cNvSpPr/>
          <p:nvPr/>
        </p:nvSpPr>
        <p:spPr bwMode="auto">
          <a:xfrm>
            <a:off x="5587981" y="4738169"/>
            <a:ext cx="1181580" cy="89990"/>
          </a:xfrm>
          <a:prstGeom prst="rect">
            <a:avLst/>
          </a:prstGeom>
          <a:solidFill>
            <a:schemeClr val="accent3">
              <a:lumMod val="50000"/>
            </a:schemeClr>
          </a:solidFill>
          <a:ln>
            <a:noFill/>
          </a:ln>
        </p:spPr>
        <p:txBody>
          <a:bodyPr lIns="0" tIns="0" rIns="0" bIns="0" rtlCol="0" anchor="ctr"/>
          <a:lstStyle/>
          <a:p>
            <a:pPr algn="ctr"/>
            <a:endParaRPr lang="es-SV" sz="900">
              <a:solidFill>
                <a:schemeClr val="tx1">
                  <a:lumMod val="65000"/>
                  <a:lumOff val="35000"/>
                </a:schemeClr>
              </a:solidFill>
            </a:endParaRPr>
          </a:p>
        </p:txBody>
      </p:sp>
      <p:sp>
        <p:nvSpPr>
          <p:cNvPr id="16" name="38 CuadroTexto"/>
          <p:cNvSpPr txBox="1"/>
          <p:nvPr/>
        </p:nvSpPr>
        <p:spPr>
          <a:xfrm>
            <a:off x="5470638" y="5055695"/>
            <a:ext cx="1421836" cy="343625"/>
          </a:xfrm>
          <a:prstGeom prst="rect">
            <a:avLst/>
          </a:prstGeom>
          <a:noFill/>
        </p:spPr>
        <p:txBody>
          <a:bodyPr wrap="square" lIns="0" tIns="60423" rIns="0" bIns="60423" rtlCol="0">
            <a:spAutoFit/>
          </a:bodyPr>
          <a:lstStyle/>
          <a:p>
            <a:pPr algn="ctr" defTabSz="906145">
              <a:lnSpc>
                <a:spcPct val="120000"/>
              </a:lnSpc>
            </a:pPr>
            <a:r>
              <a:rPr lang="es-MX"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Epicuri</a:t>
            </a:r>
            <a:endParaRPr lang="es-SV"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39 CuadroTexto"/>
          <p:cNvSpPr txBox="1"/>
          <p:nvPr/>
        </p:nvSpPr>
        <p:spPr>
          <a:xfrm>
            <a:off x="5728651" y="2092953"/>
            <a:ext cx="902809" cy="429803"/>
          </a:xfrm>
          <a:prstGeom prst="rect">
            <a:avLst/>
          </a:prstGeom>
          <a:noFill/>
        </p:spPr>
        <p:txBody>
          <a:bodyPr wrap="square" lIns="120846" tIns="60423" rIns="120846" bIns="60423" rtlCol="0">
            <a:spAutoFit/>
          </a:bodyPr>
          <a:lstStyle/>
          <a:p>
            <a:pPr algn="ctr"/>
            <a:r>
              <a:rPr lang="es-MX" sz="2000" b="1"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75%</a:t>
            </a:r>
            <a:endParaRPr lang="es-SV" sz="2000" b="1"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cxnSp>
        <p:nvCxnSpPr>
          <p:cNvPr id="18" name="8 Conector recto"/>
          <p:cNvCxnSpPr/>
          <p:nvPr/>
        </p:nvCxnSpPr>
        <p:spPr>
          <a:xfrm>
            <a:off x="1483522" y="4866684"/>
            <a:ext cx="9472456" cy="0"/>
          </a:xfrm>
          <a:prstGeom prst="line">
            <a:avLst/>
          </a:prstGeom>
          <a:ln w="152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36 Rectángulo"/>
          <p:cNvSpPr/>
          <p:nvPr/>
        </p:nvSpPr>
        <p:spPr bwMode="auto">
          <a:xfrm>
            <a:off x="7444601" y="2126211"/>
            <a:ext cx="1181580" cy="2681286"/>
          </a:xfrm>
          <a:prstGeom prst="rect">
            <a:avLst/>
          </a:prstGeom>
          <a:solidFill>
            <a:schemeClr val="accent4"/>
          </a:solidFill>
          <a:ln>
            <a:noFill/>
          </a:ln>
          <a:effectLst>
            <a:outerShdw blurRad="368300" dist="38100" dir="2400000" sx="103000" sy="103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endParaRPr lang="es-SV" sz="900">
              <a:latin typeface="Helvetica" panose="020B0604020202020204" pitchFamily="34" charset="0"/>
              <a:cs typeface="Helvetica" panose="020B0604020202020204" pitchFamily="34" charset="0"/>
            </a:endParaRPr>
          </a:p>
        </p:txBody>
      </p:sp>
      <p:sp>
        <p:nvSpPr>
          <p:cNvPr id="20" name="37 Rectángulo"/>
          <p:cNvSpPr/>
          <p:nvPr/>
        </p:nvSpPr>
        <p:spPr bwMode="auto">
          <a:xfrm>
            <a:off x="7444601" y="4738169"/>
            <a:ext cx="1181580" cy="89990"/>
          </a:xfrm>
          <a:prstGeom prst="rect">
            <a:avLst/>
          </a:prstGeom>
          <a:solidFill>
            <a:schemeClr val="accent4">
              <a:lumMod val="50000"/>
            </a:schemeClr>
          </a:solidFill>
          <a:ln>
            <a:noFill/>
          </a:ln>
        </p:spPr>
        <p:txBody>
          <a:bodyPr lIns="0" tIns="0" rIns="0" bIns="0" rtlCol="0" anchor="ctr"/>
          <a:lstStyle/>
          <a:p>
            <a:pPr algn="ctr"/>
            <a:endParaRPr lang="es-SV" sz="900">
              <a:solidFill>
                <a:schemeClr val="tx1">
                  <a:lumMod val="65000"/>
                  <a:lumOff val="35000"/>
                </a:schemeClr>
              </a:solidFill>
            </a:endParaRPr>
          </a:p>
        </p:txBody>
      </p:sp>
      <p:sp>
        <p:nvSpPr>
          <p:cNvPr id="21" name="38 CuadroTexto"/>
          <p:cNvSpPr txBox="1"/>
          <p:nvPr/>
        </p:nvSpPr>
        <p:spPr>
          <a:xfrm>
            <a:off x="7327257" y="5044396"/>
            <a:ext cx="1421836" cy="343625"/>
          </a:xfrm>
          <a:prstGeom prst="rect">
            <a:avLst/>
          </a:prstGeom>
          <a:noFill/>
        </p:spPr>
        <p:txBody>
          <a:bodyPr wrap="square" lIns="0" tIns="60423" rIns="0" bIns="60423" rtlCol="0">
            <a:spAutoFit/>
          </a:bodyPr>
          <a:lstStyle/>
          <a:p>
            <a:pPr algn="ctr" defTabSz="906145">
              <a:lnSpc>
                <a:spcPct val="120000"/>
              </a:lnSpc>
            </a:pPr>
            <a:r>
              <a:rPr lang="es-MX"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Ut Mei Diam</a:t>
            </a:r>
            <a:endParaRPr lang="es-SV"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2" name="39 CuadroTexto"/>
          <p:cNvSpPr txBox="1"/>
          <p:nvPr/>
        </p:nvSpPr>
        <p:spPr>
          <a:xfrm>
            <a:off x="7585270" y="1751034"/>
            <a:ext cx="902809" cy="429803"/>
          </a:xfrm>
          <a:prstGeom prst="rect">
            <a:avLst/>
          </a:prstGeom>
          <a:noFill/>
        </p:spPr>
        <p:txBody>
          <a:bodyPr wrap="square" lIns="120846" tIns="60423" rIns="120846" bIns="60423" rtlCol="0">
            <a:spAutoFit/>
          </a:bodyPr>
          <a:lstStyle/>
          <a:p>
            <a:pPr algn="ctr"/>
            <a:r>
              <a:rPr lang="es-MX" sz="20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85%</a:t>
            </a:r>
            <a:endParaRPr lang="es-SV" sz="20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36 Rectángulo"/>
          <p:cNvSpPr/>
          <p:nvPr/>
        </p:nvSpPr>
        <p:spPr bwMode="auto">
          <a:xfrm>
            <a:off x="9308331" y="2774912"/>
            <a:ext cx="1166853" cy="2033939"/>
          </a:xfrm>
          <a:prstGeom prst="rect">
            <a:avLst/>
          </a:prstGeom>
          <a:solidFill>
            <a:schemeClr val="accent5"/>
          </a:solidFill>
          <a:ln>
            <a:noFill/>
          </a:ln>
          <a:effectLst>
            <a:outerShdw blurRad="368300" dist="38100" dir="2400000" sx="103000" sy="103000" algn="tr"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219" tIns="17110" rIns="34219" bIns="17110" rtlCol="0" anchor="ctr"/>
          <a:lstStyle/>
          <a:p>
            <a:pPr algn="ctr"/>
            <a:endParaRPr lang="es-SV" sz="900">
              <a:latin typeface="Helvetica" panose="020B0604020202020204" pitchFamily="34" charset="0"/>
              <a:cs typeface="Helvetica" panose="020B0604020202020204" pitchFamily="34" charset="0"/>
            </a:endParaRPr>
          </a:p>
        </p:txBody>
      </p:sp>
      <p:sp>
        <p:nvSpPr>
          <p:cNvPr id="24" name="37 Rectángulo"/>
          <p:cNvSpPr/>
          <p:nvPr/>
        </p:nvSpPr>
        <p:spPr bwMode="auto">
          <a:xfrm>
            <a:off x="9308331" y="4739525"/>
            <a:ext cx="1181580" cy="89990"/>
          </a:xfrm>
          <a:prstGeom prst="rect">
            <a:avLst/>
          </a:prstGeom>
          <a:solidFill>
            <a:schemeClr val="accent5">
              <a:lumMod val="50000"/>
            </a:schemeClr>
          </a:solidFill>
          <a:ln>
            <a:noFill/>
          </a:ln>
        </p:spPr>
        <p:txBody>
          <a:bodyPr lIns="0" tIns="0" rIns="0" bIns="0" rtlCol="0" anchor="ctr"/>
          <a:lstStyle/>
          <a:p>
            <a:pPr algn="ctr"/>
            <a:endParaRPr lang="es-SV" sz="900">
              <a:solidFill>
                <a:schemeClr val="tx1">
                  <a:lumMod val="65000"/>
                  <a:lumOff val="35000"/>
                </a:schemeClr>
              </a:solidFill>
            </a:endParaRPr>
          </a:p>
        </p:txBody>
      </p:sp>
      <p:sp>
        <p:nvSpPr>
          <p:cNvPr id="25" name="38 CuadroTexto"/>
          <p:cNvSpPr txBox="1"/>
          <p:nvPr/>
        </p:nvSpPr>
        <p:spPr>
          <a:xfrm>
            <a:off x="9190987" y="5045751"/>
            <a:ext cx="1421836" cy="343625"/>
          </a:xfrm>
          <a:prstGeom prst="rect">
            <a:avLst/>
          </a:prstGeom>
          <a:noFill/>
        </p:spPr>
        <p:txBody>
          <a:bodyPr wrap="square" lIns="0" tIns="60423" rIns="0" bIns="60423" rtlCol="0">
            <a:spAutoFit/>
          </a:bodyPr>
          <a:lstStyle/>
          <a:p>
            <a:pPr algn="ctr" defTabSz="906145">
              <a:lnSpc>
                <a:spcPct val="120000"/>
              </a:lnSpc>
            </a:pPr>
            <a:r>
              <a:rPr lang="es-MX"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Graece</a:t>
            </a:r>
            <a:endParaRPr lang="es-SV"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6" name="39 CuadroTexto"/>
          <p:cNvSpPr txBox="1"/>
          <p:nvPr/>
        </p:nvSpPr>
        <p:spPr>
          <a:xfrm>
            <a:off x="9449000" y="2408246"/>
            <a:ext cx="902809" cy="429803"/>
          </a:xfrm>
          <a:prstGeom prst="rect">
            <a:avLst/>
          </a:prstGeom>
          <a:noFill/>
        </p:spPr>
        <p:txBody>
          <a:bodyPr wrap="square" lIns="120846" tIns="60423" rIns="120846" bIns="60423" rtlCol="0">
            <a:spAutoFit/>
          </a:bodyPr>
          <a:lstStyle/>
          <a:p>
            <a:pPr algn="ctr"/>
            <a:r>
              <a:rPr lang="es-MX" sz="2000" b="1" dirty="0">
                <a:solidFill>
                  <a:schemeClr val="accent5"/>
                </a:solidFill>
                <a:latin typeface="Open Sans Extrabold" panose="020B0906030804020204" pitchFamily="34" charset="0"/>
                <a:ea typeface="Open Sans Extrabold" panose="020B0906030804020204" pitchFamily="34" charset="0"/>
                <a:cs typeface="Open Sans Extrabold" panose="020B0906030804020204" pitchFamily="34" charset="0"/>
              </a:rPr>
              <a:t>70%</a:t>
            </a:r>
            <a:endParaRPr lang="es-SV" sz="2000" b="1" dirty="0">
              <a:solidFill>
                <a:schemeClr val="accent5"/>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7" name="33 CuadroTexto"/>
          <p:cNvSpPr txBox="1"/>
          <p:nvPr/>
        </p:nvSpPr>
        <p:spPr>
          <a:xfrm>
            <a:off x="1753840" y="5367504"/>
            <a:ext cx="1421836" cy="424023"/>
          </a:xfrm>
          <a:prstGeom prst="rect">
            <a:avLst/>
          </a:prstGeom>
          <a:noFill/>
        </p:spPr>
        <p:txBody>
          <a:bodyPr wrap="square" lIns="90704" tIns="45369" rIns="90704" bIns="45369" rtlCol="0">
            <a:spAutoFit/>
          </a:bodyPr>
          <a:lstStyle/>
          <a:p>
            <a:pPr algn="ctr" defTabSz="906145">
              <a:lnSpc>
                <a:spcPct val="120000"/>
              </a:lnSpc>
            </a:pPr>
            <a:r>
              <a:rPr lang="es-MX" sz="900" noProof="1">
                <a:solidFill>
                  <a:schemeClr val="bg2"/>
                </a:solidFill>
                <a:latin typeface="Source Sans Pro" panose="020B0503030403020204" pitchFamily="34" charset="0"/>
              </a:rPr>
              <a:t>Aenean commodo ligula eget dolor. </a:t>
            </a:r>
            <a:endParaRPr lang="es-MX" sz="900" dirty="0">
              <a:solidFill>
                <a:schemeClr val="bg2"/>
              </a:solidFill>
              <a:latin typeface="Source Sans Pro" panose="020B0503030403020204" pitchFamily="34" charset="0"/>
            </a:endParaRPr>
          </a:p>
        </p:txBody>
      </p:sp>
      <p:sp>
        <p:nvSpPr>
          <p:cNvPr id="28" name="41 CuadroTexto"/>
          <p:cNvSpPr txBox="1"/>
          <p:nvPr/>
        </p:nvSpPr>
        <p:spPr>
          <a:xfrm>
            <a:off x="3608429" y="5367504"/>
            <a:ext cx="1421836" cy="424023"/>
          </a:xfrm>
          <a:prstGeom prst="rect">
            <a:avLst/>
          </a:prstGeom>
          <a:noFill/>
        </p:spPr>
        <p:txBody>
          <a:bodyPr wrap="square" lIns="90704" tIns="45369" rIns="90704" bIns="45369" rtlCol="0">
            <a:spAutoFit/>
          </a:bodyPr>
          <a:lstStyle/>
          <a:p>
            <a:pPr algn="ctr" defTabSz="906145">
              <a:lnSpc>
                <a:spcPct val="120000"/>
              </a:lnSpc>
            </a:pPr>
            <a:r>
              <a:rPr lang="es-MX" sz="900" noProof="1">
                <a:solidFill>
                  <a:schemeClr val="bg2"/>
                </a:solidFill>
                <a:latin typeface="Source Sans Pro" panose="020B0503030403020204" pitchFamily="34" charset="0"/>
              </a:rPr>
              <a:t>Aenean commodo ligula eget dolor. </a:t>
            </a:r>
            <a:endParaRPr lang="es-MX" sz="900" dirty="0">
              <a:solidFill>
                <a:schemeClr val="bg2"/>
              </a:solidFill>
              <a:latin typeface="Source Sans Pro" panose="020B0503030403020204" pitchFamily="34" charset="0"/>
            </a:endParaRPr>
          </a:p>
        </p:txBody>
      </p:sp>
      <p:sp>
        <p:nvSpPr>
          <p:cNvPr id="29" name="42 CuadroTexto"/>
          <p:cNvSpPr txBox="1"/>
          <p:nvPr/>
        </p:nvSpPr>
        <p:spPr>
          <a:xfrm>
            <a:off x="9190987" y="5367504"/>
            <a:ext cx="1421836" cy="424023"/>
          </a:xfrm>
          <a:prstGeom prst="rect">
            <a:avLst/>
          </a:prstGeom>
          <a:noFill/>
        </p:spPr>
        <p:txBody>
          <a:bodyPr wrap="square" lIns="90704" tIns="45369" rIns="90704" bIns="45369" rtlCol="0">
            <a:spAutoFit/>
          </a:bodyPr>
          <a:lstStyle/>
          <a:p>
            <a:pPr algn="ctr" defTabSz="906145">
              <a:lnSpc>
                <a:spcPct val="120000"/>
              </a:lnSpc>
            </a:pPr>
            <a:r>
              <a:rPr lang="es-MX" sz="900" noProof="1">
                <a:solidFill>
                  <a:schemeClr val="bg2"/>
                </a:solidFill>
                <a:latin typeface="Source Sans Pro" panose="020B0503030403020204" pitchFamily="34" charset="0"/>
              </a:rPr>
              <a:t>Aenean commodo ligula eget dolor. </a:t>
            </a:r>
            <a:endParaRPr lang="es-MX" sz="900" dirty="0">
              <a:solidFill>
                <a:schemeClr val="bg2"/>
              </a:solidFill>
              <a:latin typeface="Source Sans Pro" panose="020B0503030403020204" pitchFamily="34" charset="0"/>
            </a:endParaRPr>
          </a:p>
        </p:txBody>
      </p:sp>
      <p:sp>
        <p:nvSpPr>
          <p:cNvPr id="30" name="43 CuadroTexto"/>
          <p:cNvSpPr txBox="1"/>
          <p:nvPr/>
        </p:nvSpPr>
        <p:spPr>
          <a:xfrm>
            <a:off x="7327257" y="5367504"/>
            <a:ext cx="1421836" cy="424023"/>
          </a:xfrm>
          <a:prstGeom prst="rect">
            <a:avLst/>
          </a:prstGeom>
          <a:noFill/>
        </p:spPr>
        <p:txBody>
          <a:bodyPr wrap="square" lIns="90704" tIns="45369" rIns="90704" bIns="45369" rtlCol="0">
            <a:spAutoFit/>
          </a:bodyPr>
          <a:lstStyle/>
          <a:p>
            <a:pPr algn="ctr" defTabSz="906145">
              <a:lnSpc>
                <a:spcPct val="120000"/>
              </a:lnSpc>
            </a:pPr>
            <a:r>
              <a:rPr lang="es-MX" sz="900" noProof="1">
                <a:solidFill>
                  <a:schemeClr val="bg2"/>
                </a:solidFill>
                <a:latin typeface="Source Sans Pro" panose="020B0503030403020204" pitchFamily="34" charset="0"/>
              </a:rPr>
              <a:t>Aenean commodo ligula eget dolor. </a:t>
            </a:r>
            <a:endParaRPr lang="es-MX" sz="900" dirty="0">
              <a:solidFill>
                <a:schemeClr val="bg2"/>
              </a:solidFill>
              <a:latin typeface="Source Sans Pro" panose="020B0503030403020204" pitchFamily="34" charset="0"/>
            </a:endParaRPr>
          </a:p>
        </p:txBody>
      </p:sp>
      <p:sp>
        <p:nvSpPr>
          <p:cNvPr id="31" name="44 CuadroTexto"/>
          <p:cNvSpPr txBox="1"/>
          <p:nvPr/>
        </p:nvSpPr>
        <p:spPr>
          <a:xfrm>
            <a:off x="5470638" y="5367504"/>
            <a:ext cx="1421836" cy="424023"/>
          </a:xfrm>
          <a:prstGeom prst="rect">
            <a:avLst/>
          </a:prstGeom>
          <a:noFill/>
        </p:spPr>
        <p:txBody>
          <a:bodyPr wrap="square" lIns="90704" tIns="45369" rIns="90704" bIns="45369" rtlCol="0">
            <a:spAutoFit/>
          </a:bodyPr>
          <a:lstStyle/>
          <a:p>
            <a:pPr algn="ctr" defTabSz="906145">
              <a:lnSpc>
                <a:spcPct val="120000"/>
              </a:lnSpc>
            </a:pPr>
            <a:r>
              <a:rPr lang="es-MX" sz="900" noProof="1">
                <a:solidFill>
                  <a:schemeClr val="bg2"/>
                </a:solidFill>
                <a:latin typeface="Source Sans Pro" panose="020B0503030403020204" pitchFamily="34" charset="0"/>
              </a:rPr>
              <a:t>Aenean commodo ligula eget dolor. </a:t>
            </a:r>
            <a:endParaRPr lang="es-MX" sz="900" dirty="0">
              <a:solidFill>
                <a:schemeClr val="bg2"/>
              </a:solidFill>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300" fill="hold"/>
                                            <p:tgtEl>
                                              <p:spTgt spid="8"/>
                                            </p:tgtEl>
                                            <p:attrNameLst>
                                              <p:attrName>ppt_x</p:attrName>
                                            </p:attrNameLst>
                                          </p:cBhvr>
                                          <p:tavLst>
                                            <p:tav tm="0">
                                              <p:val>
                                                <p:strVal val="0-#ppt_w/2"/>
                                              </p:val>
                                            </p:tav>
                                            <p:tav tm="100000">
                                              <p:val>
                                                <p:strVal val="#ppt_x"/>
                                              </p:val>
                                            </p:tav>
                                          </p:tavLst>
                                        </p:anim>
                                        <p:anim calcmode="lin" valueType="num">
                                          <p:cBhvr additive="base">
                                            <p:cTn id="11" dur="3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300"/>
                                            <p:tgtEl>
                                              <p:spTgt spid="6"/>
                                            </p:tgtEl>
                                          </p:cBhvr>
                                        </p:animEffect>
                                      </p:childTnLst>
                                    </p:cTn>
                                  </p:par>
                                  <p:par>
                                    <p:cTn id="22" presetID="64" presetClass="path" presetSubtype="0" accel="23300" fill="hold" grpId="1" nodeType="withEffect" p14:presetBounceEnd="46000">
                                      <p:stCondLst>
                                        <p:cond delay="0"/>
                                      </p:stCondLst>
                                      <p:childTnLst>
                                        <p:animMotion origin="layout" path="M 1.32153E-6 -4.77491E-6 L 1.32153E-6 -0.24997 " pathEditMode="relative" rAng="0" ptsTypes="AA" p14:bounceEnd="46000">
                                          <p:cBhvr>
                                            <p:cTn id="23" dur="400" fill="hold"/>
                                            <p:tgtEl>
                                              <p:spTgt spid="7"/>
                                            </p:tgtEl>
                                            <p:attrNameLst>
                                              <p:attrName>ppt_x</p:attrName>
                                              <p:attrName>ppt_y</p:attrName>
                                            </p:attrNameLst>
                                          </p:cBhvr>
                                          <p:rCtr x="0" y="-12499"/>
                                        </p:animMotion>
                                      </p:childTnLst>
                                    </p:cTn>
                                  </p:par>
                                  <p:par>
                                    <p:cTn id="24" presetID="1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400"/>
                                            <p:tgtEl>
                                              <p:spTgt spid="9"/>
                                            </p:tgtEl>
                                            <p:attrNameLst>
                                              <p:attrName>ppt_y</p:attrName>
                                            </p:attrNameLst>
                                          </p:cBhvr>
                                          <p:tavLst>
                                            <p:tav tm="0">
                                              <p:val>
                                                <p:strVal val="#ppt_y+#ppt_h*1.125000"/>
                                              </p:val>
                                            </p:tav>
                                            <p:tav tm="100000">
                                              <p:val>
                                                <p:strVal val="#ppt_y"/>
                                              </p:val>
                                            </p:tav>
                                          </p:tavLst>
                                        </p:anim>
                                        <p:animEffect transition="in" filter="wipe(up)">
                                          <p:cBhvr>
                                            <p:cTn id="27" dur="400"/>
                                            <p:tgtEl>
                                              <p:spTgt spid="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300" fill="hold"/>
                                            <p:tgtEl>
                                              <p:spTgt spid="12"/>
                                            </p:tgtEl>
                                            <p:attrNameLst>
                                              <p:attrName>ppt_x</p:attrName>
                                            </p:attrNameLst>
                                          </p:cBhvr>
                                          <p:tavLst>
                                            <p:tav tm="0">
                                              <p:val>
                                                <p:strVal val="0-#ppt_w/2"/>
                                              </p:val>
                                            </p:tav>
                                            <p:tav tm="100000">
                                              <p:val>
                                                <p:strVal val="#ppt_x"/>
                                              </p:val>
                                            </p:tav>
                                          </p:tavLst>
                                        </p:anim>
                                        <p:anim calcmode="lin" valueType="num">
                                          <p:cBhvr additive="base">
                                            <p:cTn id="35" dur="3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300"/>
                                            <p:tgtEl>
                                              <p:spTgt spid="10"/>
                                            </p:tgtEl>
                                          </p:cBhvr>
                                        </p:animEffect>
                                      </p:childTnLst>
                                    </p:cTn>
                                  </p:par>
                                  <p:par>
                                    <p:cTn id="46" presetID="64" presetClass="path" presetSubtype="0" accel="23300" fill="hold" grpId="1" nodeType="withEffect" p14:presetBounceEnd="46000">
                                      <p:stCondLst>
                                        <p:cond delay="0"/>
                                      </p:stCondLst>
                                      <p:childTnLst>
                                        <p:animMotion origin="layout" path="M 2.78888E-6 -4.77491E-6 L 2.78888E-6 -0.41731 " pathEditMode="relative" rAng="0" ptsTypes="AA" p14:bounceEnd="46000">
                                          <p:cBhvr>
                                            <p:cTn id="47" dur="400" fill="hold"/>
                                            <p:tgtEl>
                                              <p:spTgt spid="11"/>
                                            </p:tgtEl>
                                            <p:attrNameLst>
                                              <p:attrName>ppt_x</p:attrName>
                                              <p:attrName>ppt_y</p:attrName>
                                            </p:attrNameLst>
                                          </p:cBhvr>
                                          <p:rCtr x="0" y="-20866"/>
                                        </p:animMotion>
                                      </p:childTnLst>
                                    </p:cTn>
                                  </p:par>
                                  <p:par>
                                    <p:cTn id="48" presetID="1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400"/>
                                            <p:tgtEl>
                                              <p:spTgt spid="13"/>
                                            </p:tgtEl>
                                            <p:attrNameLst>
                                              <p:attrName>ppt_y</p:attrName>
                                            </p:attrNameLst>
                                          </p:cBhvr>
                                          <p:tavLst>
                                            <p:tav tm="0">
                                              <p:val>
                                                <p:strVal val="#ppt_y+#ppt_h*1.125000"/>
                                              </p:val>
                                            </p:tav>
                                            <p:tav tm="100000">
                                              <p:val>
                                                <p:strVal val="#ppt_y"/>
                                              </p:val>
                                            </p:tav>
                                          </p:tavLst>
                                        </p:anim>
                                        <p:animEffect transition="in" filter="wipe(up)">
                                          <p:cBhvr>
                                            <p:cTn id="51" dur="400"/>
                                            <p:tgtEl>
                                              <p:spTgt spid="13"/>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300" fill="hold"/>
                                            <p:tgtEl>
                                              <p:spTgt spid="16"/>
                                            </p:tgtEl>
                                            <p:attrNameLst>
                                              <p:attrName>ppt_x</p:attrName>
                                            </p:attrNameLst>
                                          </p:cBhvr>
                                          <p:tavLst>
                                            <p:tav tm="0">
                                              <p:val>
                                                <p:strVal val="0-#ppt_w/2"/>
                                              </p:val>
                                            </p:tav>
                                            <p:tav tm="100000">
                                              <p:val>
                                                <p:strVal val="#ppt_x"/>
                                              </p:val>
                                            </p:tav>
                                          </p:tavLst>
                                        </p:anim>
                                        <p:anim calcmode="lin" valueType="num">
                                          <p:cBhvr additive="base">
                                            <p:cTn id="59" dur="3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42"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anim calcmode="lin" valueType="num">
                                          <p:cBhvr>
                                            <p:cTn id="64" dur="500" fill="hold"/>
                                            <p:tgtEl>
                                              <p:spTgt spid="15"/>
                                            </p:tgtEl>
                                            <p:attrNameLst>
                                              <p:attrName>ppt_x</p:attrName>
                                            </p:attrNameLst>
                                          </p:cBhvr>
                                          <p:tavLst>
                                            <p:tav tm="0">
                                              <p:val>
                                                <p:strVal val="#ppt_x"/>
                                              </p:val>
                                            </p:tav>
                                            <p:tav tm="100000">
                                              <p:val>
                                                <p:strVal val="#ppt_x"/>
                                              </p:val>
                                            </p:tav>
                                          </p:tavLst>
                                        </p:anim>
                                        <p:anim calcmode="lin" valueType="num">
                                          <p:cBhvr>
                                            <p:cTn id="65" dur="500" fill="hold"/>
                                            <p:tgtEl>
                                              <p:spTgt spid="15"/>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2" presetClass="entr" presetSubtype="4"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300"/>
                                            <p:tgtEl>
                                              <p:spTgt spid="14"/>
                                            </p:tgtEl>
                                          </p:cBhvr>
                                        </p:animEffect>
                                      </p:childTnLst>
                                    </p:cTn>
                                  </p:par>
                                  <p:par>
                                    <p:cTn id="70" presetID="64" presetClass="path" presetSubtype="0" accel="23300" fill="hold" grpId="1" nodeType="withEffect" p14:presetBounceEnd="46000">
                                      <p:stCondLst>
                                        <p:cond delay="0"/>
                                      </p:stCondLst>
                                      <p:childTnLst>
                                        <p:animMotion origin="layout" path="M 3.25695E-6 -4.77491E-6 L 3.25695E-6 -0.33329 " pathEditMode="relative" rAng="0" ptsTypes="AA" p14:bounceEnd="46000">
                                          <p:cBhvr>
                                            <p:cTn id="71" dur="400" fill="hold"/>
                                            <p:tgtEl>
                                              <p:spTgt spid="15"/>
                                            </p:tgtEl>
                                            <p:attrNameLst>
                                              <p:attrName>ppt_x</p:attrName>
                                              <p:attrName>ppt_y</p:attrName>
                                            </p:attrNameLst>
                                          </p:cBhvr>
                                          <p:rCtr x="0" y="-16665"/>
                                        </p:animMotion>
                                      </p:childTnLst>
                                    </p:cTn>
                                  </p:par>
                                  <p:par>
                                    <p:cTn id="72" presetID="1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400"/>
                                            <p:tgtEl>
                                              <p:spTgt spid="17"/>
                                            </p:tgtEl>
                                            <p:attrNameLst>
                                              <p:attrName>ppt_y</p:attrName>
                                            </p:attrNameLst>
                                          </p:cBhvr>
                                          <p:tavLst>
                                            <p:tav tm="0">
                                              <p:val>
                                                <p:strVal val="#ppt_y+#ppt_h*1.125000"/>
                                              </p:val>
                                            </p:tav>
                                            <p:tav tm="100000">
                                              <p:val>
                                                <p:strVal val="#ppt_y"/>
                                              </p:val>
                                            </p:tav>
                                          </p:tavLst>
                                        </p:anim>
                                        <p:animEffect transition="in" filter="wipe(up)">
                                          <p:cBhvr>
                                            <p:cTn id="75" dur="400"/>
                                            <p:tgtEl>
                                              <p:spTgt spid="17"/>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300" fill="hold"/>
                                            <p:tgtEl>
                                              <p:spTgt spid="21"/>
                                            </p:tgtEl>
                                            <p:attrNameLst>
                                              <p:attrName>ppt_x</p:attrName>
                                            </p:attrNameLst>
                                          </p:cBhvr>
                                          <p:tavLst>
                                            <p:tav tm="0">
                                              <p:val>
                                                <p:strVal val="0-#ppt_w/2"/>
                                              </p:val>
                                            </p:tav>
                                            <p:tav tm="100000">
                                              <p:val>
                                                <p:strVal val="#ppt_x"/>
                                              </p:val>
                                            </p:tav>
                                          </p:tavLst>
                                        </p:anim>
                                        <p:anim calcmode="lin" valueType="num">
                                          <p:cBhvr additive="base">
                                            <p:cTn id="83" dur="300" fill="hold"/>
                                            <p:tgtEl>
                                              <p:spTgt spid="21"/>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anim calcmode="lin" valueType="num">
                                          <p:cBhvr>
                                            <p:cTn id="88" dur="500" fill="hold"/>
                                            <p:tgtEl>
                                              <p:spTgt spid="20"/>
                                            </p:tgtEl>
                                            <p:attrNameLst>
                                              <p:attrName>ppt_x</p:attrName>
                                            </p:attrNameLst>
                                          </p:cBhvr>
                                          <p:tavLst>
                                            <p:tav tm="0">
                                              <p:val>
                                                <p:strVal val="#ppt_x"/>
                                              </p:val>
                                            </p:tav>
                                            <p:tav tm="100000">
                                              <p:val>
                                                <p:strVal val="#ppt_x"/>
                                              </p:val>
                                            </p:tav>
                                          </p:tavLst>
                                        </p:anim>
                                        <p:anim calcmode="lin" valueType="num">
                                          <p:cBhvr>
                                            <p:cTn id="89" dur="5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down)">
                                          <p:cBhvr>
                                            <p:cTn id="93" dur="300"/>
                                            <p:tgtEl>
                                              <p:spTgt spid="19"/>
                                            </p:tgtEl>
                                          </p:cBhvr>
                                        </p:animEffect>
                                      </p:childTnLst>
                                    </p:cTn>
                                  </p:par>
                                  <p:par>
                                    <p:cTn id="94" presetID="64" presetClass="path" presetSubtype="0" accel="23300" fill="hold" grpId="1" nodeType="withEffect" p14:presetBounceEnd="46000">
                                      <p:stCondLst>
                                        <p:cond delay="0"/>
                                      </p:stCondLst>
                                      <p:childTnLst>
                                        <p:animMotion origin="layout" path="M 4.52445E-6 -4.77491E-6 L 4.52445E-6 -0.38953 " pathEditMode="relative" rAng="0" ptsTypes="AA" p14:bounceEnd="46000">
                                          <p:cBhvr>
                                            <p:cTn id="95" dur="400" fill="hold"/>
                                            <p:tgtEl>
                                              <p:spTgt spid="20"/>
                                            </p:tgtEl>
                                            <p:attrNameLst>
                                              <p:attrName>ppt_x</p:attrName>
                                              <p:attrName>ppt_y</p:attrName>
                                            </p:attrNameLst>
                                          </p:cBhvr>
                                          <p:rCtr x="0" y="-19477"/>
                                        </p:animMotion>
                                      </p:childTnLst>
                                    </p:cTn>
                                  </p:par>
                                  <p:par>
                                    <p:cTn id="96" presetID="1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400"/>
                                            <p:tgtEl>
                                              <p:spTgt spid="22"/>
                                            </p:tgtEl>
                                            <p:attrNameLst>
                                              <p:attrName>ppt_y</p:attrName>
                                            </p:attrNameLst>
                                          </p:cBhvr>
                                          <p:tavLst>
                                            <p:tav tm="0">
                                              <p:val>
                                                <p:strVal val="#ppt_y+#ppt_h*1.125000"/>
                                              </p:val>
                                            </p:tav>
                                            <p:tav tm="100000">
                                              <p:val>
                                                <p:strVal val="#ppt_y"/>
                                              </p:val>
                                            </p:tav>
                                          </p:tavLst>
                                        </p:anim>
                                        <p:animEffect transition="in" filter="wipe(up)">
                                          <p:cBhvr>
                                            <p:cTn id="99" dur="400"/>
                                            <p:tgtEl>
                                              <p:spTgt spid="22"/>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par>
                                    <p:cTn id="104" presetID="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300" fill="hold"/>
                                            <p:tgtEl>
                                              <p:spTgt spid="25"/>
                                            </p:tgtEl>
                                            <p:attrNameLst>
                                              <p:attrName>ppt_x</p:attrName>
                                            </p:attrNameLst>
                                          </p:cBhvr>
                                          <p:tavLst>
                                            <p:tav tm="0">
                                              <p:val>
                                                <p:strVal val="0-#ppt_w/2"/>
                                              </p:val>
                                            </p:tav>
                                            <p:tav tm="100000">
                                              <p:val>
                                                <p:strVal val="#ppt_x"/>
                                              </p:val>
                                            </p:tav>
                                          </p:tavLst>
                                        </p:anim>
                                        <p:anim calcmode="lin" valueType="num">
                                          <p:cBhvr additive="base">
                                            <p:cTn id="107" dur="300" fill="hold"/>
                                            <p:tgtEl>
                                              <p:spTgt spid="25"/>
                                            </p:tgtEl>
                                            <p:attrNameLst>
                                              <p:attrName>ppt_y</p:attrName>
                                            </p:attrNameLst>
                                          </p:cBhvr>
                                          <p:tavLst>
                                            <p:tav tm="0">
                                              <p:val>
                                                <p:strVal val="#ppt_y"/>
                                              </p:val>
                                            </p:tav>
                                            <p:tav tm="100000">
                                              <p:val>
                                                <p:strVal val="#ppt_y"/>
                                              </p:val>
                                            </p:tav>
                                          </p:tavLst>
                                        </p:anim>
                                      </p:childTnLst>
                                    </p:cTn>
                                  </p:par>
                                </p:childTnLst>
                              </p:cTn>
                            </p:par>
                            <p:par>
                              <p:cTn id="108" fill="hold">
                                <p:stCondLst>
                                  <p:cond delay="6500"/>
                                </p:stCondLst>
                                <p:childTnLst>
                                  <p:par>
                                    <p:cTn id="109" presetID="42"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anim calcmode="lin" valueType="num">
                                          <p:cBhvr>
                                            <p:cTn id="112" dur="500" fill="hold"/>
                                            <p:tgtEl>
                                              <p:spTgt spid="24"/>
                                            </p:tgtEl>
                                            <p:attrNameLst>
                                              <p:attrName>ppt_x</p:attrName>
                                            </p:attrNameLst>
                                          </p:cBhvr>
                                          <p:tavLst>
                                            <p:tav tm="0">
                                              <p:val>
                                                <p:strVal val="#ppt_x"/>
                                              </p:val>
                                            </p:tav>
                                            <p:tav tm="100000">
                                              <p:val>
                                                <p:strVal val="#ppt_x"/>
                                              </p:val>
                                            </p:tav>
                                          </p:tavLst>
                                        </p:anim>
                                        <p:anim calcmode="lin" valueType="num">
                                          <p:cBhvr>
                                            <p:cTn id="113" dur="500" fill="hold"/>
                                            <p:tgtEl>
                                              <p:spTgt spid="24"/>
                                            </p:tgtEl>
                                            <p:attrNameLst>
                                              <p:attrName>ppt_y</p:attrName>
                                            </p:attrNameLst>
                                          </p:cBhvr>
                                          <p:tavLst>
                                            <p:tav tm="0">
                                              <p:val>
                                                <p:strVal val="#ppt_y+.1"/>
                                              </p:val>
                                            </p:tav>
                                            <p:tav tm="100000">
                                              <p:val>
                                                <p:strVal val="#ppt_y"/>
                                              </p:val>
                                            </p:tav>
                                          </p:tavLst>
                                        </p:anim>
                                      </p:childTnLst>
                                    </p:cTn>
                                  </p:par>
                                </p:childTnLst>
                              </p:cTn>
                            </p:par>
                            <p:par>
                              <p:cTn id="114" fill="hold">
                                <p:stCondLst>
                                  <p:cond delay="7000"/>
                                </p:stCondLst>
                                <p:childTnLst>
                                  <p:par>
                                    <p:cTn id="115" presetID="22" presetClass="entr" presetSubtype="4"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down)">
                                          <p:cBhvr>
                                            <p:cTn id="117" dur="300"/>
                                            <p:tgtEl>
                                              <p:spTgt spid="23"/>
                                            </p:tgtEl>
                                          </p:cBhvr>
                                        </p:animEffect>
                                      </p:childTnLst>
                                    </p:cTn>
                                  </p:par>
                                  <p:par>
                                    <p:cTn id="118" presetID="64" presetClass="path" presetSubtype="0" accel="23300" fill="hold" grpId="1" nodeType="withEffect" p14:presetBounceEnd="46000">
                                      <p:stCondLst>
                                        <p:cond delay="0"/>
                                      </p:stCondLst>
                                      <p:childTnLst>
                                        <p:animMotion origin="layout" path="M -1.07415E-7 3.7704E-6 L -1.07415E-7 -0.29141 " pathEditMode="relative" rAng="0" ptsTypes="AA" p14:bounceEnd="46000">
                                          <p:cBhvr>
                                            <p:cTn id="119" dur="400" fill="hold"/>
                                            <p:tgtEl>
                                              <p:spTgt spid="24"/>
                                            </p:tgtEl>
                                            <p:attrNameLst>
                                              <p:attrName>ppt_x</p:attrName>
                                              <p:attrName>ppt_y</p:attrName>
                                            </p:attrNameLst>
                                          </p:cBhvr>
                                          <p:rCtr x="0" y="-14570"/>
                                        </p:animMotion>
                                      </p:childTnLst>
                                    </p:cTn>
                                  </p:par>
                                  <p:par>
                                    <p:cTn id="120" presetID="12" presetClass="entr" presetSubtype="4"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400"/>
                                            <p:tgtEl>
                                              <p:spTgt spid="26"/>
                                            </p:tgtEl>
                                            <p:attrNameLst>
                                              <p:attrName>ppt_y</p:attrName>
                                            </p:attrNameLst>
                                          </p:cBhvr>
                                          <p:tavLst>
                                            <p:tav tm="0">
                                              <p:val>
                                                <p:strVal val="#ppt_y+#ppt_h*1.125000"/>
                                              </p:val>
                                            </p:tav>
                                            <p:tav tm="100000">
                                              <p:val>
                                                <p:strVal val="#ppt_y"/>
                                              </p:val>
                                            </p:tav>
                                          </p:tavLst>
                                        </p:anim>
                                        <p:animEffect transition="in" filter="wipe(up)">
                                          <p:cBhvr>
                                            <p:cTn id="123" dur="400"/>
                                            <p:tgtEl>
                                              <p:spTgt spid="26"/>
                                            </p:tgtEl>
                                          </p:cBhvr>
                                        </p:animEffect>
                                      </p:childTnLst>
                                    </p:cTn>
                                  </p:par>
                                </p:childTnLst>
                              </p:cTn>
                            </p:par>
                            <p:par>
                              <p:cTn id="124" fill="hold">
                                <p:stCondLst>
                                  <p:cond delay="7500"/>
                                </p:stCondLst>
                                <p:childTnLst>
                                  <p:par>
                                    <p:cTn id="125" presetID="10"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9" grpId="0"/>
          <p:bldP spid="10" grpId="0" animBg="1"/>
          <p:bldP spid="11" grpId="0" animBg="1"/>
          <p:bldP spid="11" grpId="1" animBg="1"/>
          <p:bldP spid="12" grpId="0"/>
          <p:bldP spid="13" grpId="0"/>
          <p:bldP spid="14" grpId="0" animBg="1"/>
          <p:bldP spid="15" grpId="0" animBg="1"/>
          <p:bldP spid="15" grpId="1" animBg="1"/>
          <p:bldP spid="16" grpId="0"/>
          <p:bldP spid="17" grpId="0"/>
          <p:bldP spid="19" grpId="0" animBg="1"/>
          <p:bldP spid="20" grpId="0" animBg="1"/>
          <p:bldP spid="20" grpId="1" animBg="1"/>
          <p:bldP spid="21" grpId="0"/>
          <p:bldP spid="22" grpId="0"/>
          <p:bldP spid="23" grpId="0" animBg="1"/>
          <p:bldP spid="24" grpId="0" animBg="1"/>
          <p:bldP spid="24" grpId="1" animBg="1"/>
          <p:bldP spid="25" grpId="0"/>
          <p:bldP spid="26" grpId="0"/>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300" fill="hold"/>
                                            <p:tgtEl>
                                              <p:spTgt spid="8"/>
                                            </p:tgtEl>
                                            <p:attrNameLst>
                                              <p:attrName>ppt_x</p:attrName>
                                            </p:attrNameLst>
                                          </p:cBhvr>
                                          <p:tavLst>
                                            <p:tav tm="0">
                                              <p:val>
                                                <p:strVal val="0-#ppt_w/2"/>
                                              </p:val>
                                            </p:tav>
                                            <p:tav tm="100000">
                                              <p:val>
                                                <p:strVal val="#ppt_x"/>
                                              </p:val>
                                            </p:tav>
                                          </p:tavLst>
                                        </p:anim>
                                        <p:anim calcmode="lin" valueType="num">
                                          <p:cBhvr additive="base">
                                            <p:cTn id="11" dur="3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300"/>
                                            <p:tgtEl>
                                              <p:spTgt spid="6"/>
                                            </p:tgtEl>
                                          </p:cBhvr>
                                        </p:animEffect>
                                      </p:childTnLst>
                                    </p:cTn>
                                  </p:par>
                                  <p:par>
                                    <p:cTn id="22" presetID="64" presetClass="path" presetSubtype="0" accel="23300" fill="hold" grpId="1" nodeType="withEffect">
                                      <p:stCondLst>
                                        <p:cond delay="0"/>
                                      </p:stCondLst>
                                      <p:childTnLst>
                                        <p:animMotion origin="layout" path="M 1.32153E-6 -4.77491E-6 L 1.32153E-6 -0.24997 " pathEditMode="relative" rAng="0" ptsTypes="AA">
                                          <p:cBhvr>
                                            <p:cTn id="23" dur="400" fill="hold"/>
                                            <p:tgtEl>
                                              <p:spTgt spid="7"/>
                                            </p:tgtEl>
                                            <p:attrNameLst>
                                              <p:attrName>ppt_x</p:attrName>
                                              <p:attrName>ppt_y</p:attrName>
                                            </p:attrNameLst>
                                          </p:cBhvr>
                                          <p:rCtr x="0" y="-12499"/>
                                        </p:animMotion>
                                      </p:childTnLst>
                                    </p:cTn>
                                  </p:par>
                                  <p:par>
                                    <p:cTn id="24" presetID="1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400"/>
                                            <p:tgtEl>
                                              <p:spTgt spid="9"/>
                                            </p:tgtEl>
                                            <p:attrNameLst>
                                              <p:attrName>ppt_y</p:attrName>
                                            </p:attrNameLst>
                                          </p:cBhvr>
                                          <p:tavLst>
                                            <p:tav tm="0">
                                              <p:val>
                                                <p:strVal val="#ppt_y+#ppt_h*1.125000"/>
                                              </p:val>
                                            </p:tav>
                                            <p:tav tm="100000">
                                              <p:val>
                                                <p:strVal val="#ppt_y"/>
                                              </p:val>
                                            </p:tav>
                                          </p:tavLst>
                                        </p:anim>
                                        <p:animEffect transition="in" filter="wipe(up)">
                                          <p:cBhvr>
                                            <p:cTn id="27" dur="400"/>
                                            <p:tgtEl>
                                              <p:spTgt spid="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300" fill="hold"/>
                                            <p:tgtEl>
                                              <p:spTgt spid="12"/>
                                            </p:tgtEl>
                                            <p:attrNameLst>
                                              <p:attrName>ppt_x</p:attrName>
                                            </p:attrNameLst>
                                          </p:cBhvr>
                                          <p:tavLst>
                                            <p:tav tm="0">
                                              <p:val>
                                                <p:strVal val="0-#ppt_w/2"/>
                                              </p:val>
                                            </p:tav>
                                            <p:tav tm="100000">
                                              <p:val>
                                                <p:strVal val="#ppt_x"/>
                                              </p:val>
                                            </p:tav>
                                          </p:tavLst>
                                        </p:anim>
                                        <p:anim calcmode="lin" valueType="num">
                                          <p:cBhvr additive="base">
                                            <p:cTn id="35" dur="3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300"/>
                                            <p:tgtEl>
                                              <p:spTgt spid="10"/>
                                            </p:tgtEl>
                                          </p:cBhvr>
                                        </p:animEffect>
                                      </p:childTnLst>
                                    </p:cTn>
                                  </p:par>
                                  <p:par>
                                    <p:cTn id="46" presetID="64" presetClass="path" presetSubtype="0" accel="23300" fill="hold" grpId="1" nodeType="withEffect">
                                      <p:stCondLst>
                                        <p:cond delay="0"/>
                                      </p:stCondLst>
                                      <p:childTnLst>
                                        <p:animMotion origin="layout" path="M 2.78888E-6 -4.77491E-6 L 2.78888E-6 -0.41731 " pathEditMode="relative" rAng="0" ptsTypes="AA">
                                          <p:cBhvr>
                                            <p:cTn id="47" dur="400" fill="hold"/>
                                            <p:tgtEl>
                                              <p:spTgt spid="11"/>
                                            </p:tgtEl>
                                            <p:attrNameLst>
                                              <p:attrName>ppt_x</p:attrName>
                                              <p:attrName>ppt_y</p:attrName>
                                            </p:attrNameLst>
                                          </p:cBhvr>
                                          <p:rCtr x="0" y="-20866"/>
                                        </p:animMotion>
                                      </p:childTnLst>
                                    </p:cTn>
                                  </p:par>
                                  <p:par>
                                    <p:cTn id="48" presetID="1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400"/>
                                            <p:tgtEl>
                                              <p:spTgt spid="13"/>
                                            </p:tgtEl>
                                            <p:attrNameLst>
                                              <p:attrName>ppt_y</p:attrName>
                                            </p:attrNameLst>
                                          </p:cBhvr>
                                          <p:tavLst>
                                            <p:tav tm="0">
                                              <p:val>
                                                <p:strVal val="#ppt_y+#ppt_h*1.125000"/>
                                              </p:val>
                                            </p:tav>
                                            <p:tav tm="100000">
                                              <p:val>
                                                <p:strVal val="#ppt_y"/>
                                              </p:val>
                                            </p:tav>
                                          </p:tavLst>
                                        </p:anim>
                                        <p:animEffect transition="in" filter="wipe(up)">
                                          <p:cBhvr>
                                            <p:cTn id="51" dur="400"/>
                                            <p:tgtEl>
                                              <p:spTgt spid="13"/>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300" fill="hold"/>
                                            <p:tgtEl>
                                              <p:spTgt spid="16"/>
                                            </p:tgtEl>
                                            <p:attrNameLst>
                                              <p:attrName>ppt_x</p:attrName>
                                            </p:attrNameLst>
                                          </p:cBhvr>
                                          <p:tavLst>
                                            <p:tav tm="0">
                                              <p:val>
                                                <p:strVal val="0-#ppt_w/2"/>
                                              </p:val>
                                            </p:tav>
                                            <p:tav tm="100000">
                                              <p:val>
                                                <p:strVal val="#ppt_x"/>
                                              </p:val>
                                            </p:tav>
                                          </p:tavLst>
                                        </p:anim>
                                        <p:anim calcmode="lin" valueType="num">
                                          <p:cBhvr additive="base">
                                            <p:cTn id="59" dur="3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42"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anim calcmode="lin" valueType="num">
                                          <p:cBhvr>
                                            <p:cTn id="64" dur="500" fill="hold"/>
                                            <p:tgtEl>
                                              <p:spTgt spid="15"/>
                                            </p:tgtEl>
                                            <p:attrNameLst>
                                              <p:attrName>ppt_x</p:attrName>
                                            </p:attrNameLst>
                                          </p:cBhvr>
                                          <p:tavLst>
                                            <p:tav tm="0">
                                              <p:val>
                                                <p:strVal val="#ppt_x"/>
                                              </p:val>
                                            </p:tav>
                                            <p:tav tm="100000">
                                              <p:val>
                                                <p:strVal val="#ppt_x"/>
                                              </p:val>
                                            </p:tav>
                                          </p:tavLst>
                                        </p:anim>
                                        <p:anim calcmode="lin" valueType="num">
                                          <p:cBhvr>
                                            <p:cTn id="65" dur="500" fill="hold"/>
                                            <p:tgtEl>
                                              <p:spTgt spid="15"/>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2" presetClass="entr" presetSubtype="4"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300"/>
                                            <p:tgtEl>
                                              <p:spTgt spid="14"/>
                                            </p:tgtEl>
                                          </p:cBhvr>
                                        </p:animEffect>
                                      </p:childTnLst>
                                    </p:cTn>
                                  </p:par>
                                  <p:par>
                                    <p:cTn id="70" presetID="64" presetClass="path" presetSubtype="0" accel="23300" fill="hold" grpId="1" nodeType="withEffect">
                                      <p:stCondLst>
                                        <p:cond delay="0"/>
                                      </p:stCondLst>
                                      <p:childTnLst>
                                        <p:animMotion origin="layout" path="M 3.25695E-6 -4.77491E-6 L 3.25695E-6 -0.33329 " pathEditMode="relative" rAng="0" ptsTypes="AA">
                                          <p:cBhvr>
                                            <p:cTn id="71" dur="400" fill="hold"/>
                                            <p:tgtEl>
                                              <p:spTgt spid="15"/>
                                            </p:tgtEl>
                                            <p:attrNameLst>
                                              <p:attrName>ppt_x</p:attrName>
                                              <p:attrName>ppt_y</p:attrName>
                                            </p:attrNameLst>
                                          </p:cBhvr>
                                          <p:rCtr x="0" y="-16665"/>
                                        </p:animMotion>
                                      </p:childTnLst>
                                    </p:cTn>
                                  </p:par>
                                  <p:par>
                                    <p:cTn id="72" presetID="1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400"/>
                                            <p:tgtEl>
                                              <p:spTgt spid="17"/>
                                            </p:tgtEl>
                                            <p:attrNameLst>
                                              <p:attrName>ppt_y</p:attrName>
                                            </p:attrNameLst>
                                          </p:cBhvr>
                                          <p:tavLst>
                                            <p:tav tm="0">
                                              <p:val>
                                                <p:strVal val="#ppt_y+#ppt_h*1.125000"/>
                                              </p:val>
                                            </p:tav>
                                            <p:tav tm="100000">
                                              <p:val>
                                                <p:strVal val="#ppt_y"/>
                                              </p:val>
                                            </p:tav>
                                          </p:tavLst>
                                        </p:anim>
                                        <p:animEffect transition="in" filter="wipe(up)">
                                          <p:cBhvr>
                                            <p:cTn id="75" dur="400"/>
                                            <p:tgtEl>
                                              <p:spTgt spid="17"/>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300" fill="hold"/>
                                            <p:tgtEl>
                                              <p:spTgt spid="21"/>
                                            </p:tgtEl>
                                            <p:attrNameLst>
                                              <p:attrName>ppt_x</p:attrName>
                                            </p:attrNameLst>
                                          </p:cBhvr>
                                          <p:tavLst>
                                            <p:tav tm="0">
                                              <p:val>
                                                <p:strVal val="0-#ppt_w/2"/>
                                              </p:val>
                                            </p:tav>
                                            <p:tav tm="100000">
                                              <p:val>
                                                <p:strVal val="#ppt_x"/>
                                              </p:val>
                                            </p:tav>
                                          </p:tavLst>
                                        </p:anim>
                                        <p:anim calcmode="lin" valueType="num">
                                          <p:cBhvr additive="base">
                                            <p:cTn id="83" dur="300" fill="hold"/>
                                            <p:tgtEl>
                                              <p:spTgt spid="21"/>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anim calcmode="lin" valueType="num">
                                          <p:cBhvr>
                                            <p:cTn id="88" dur="500" fill="hold"/>
                                            <p:tgtEl>
                                              <p:spTgt spid="20"/>
                                            </p:tgtEl>
                                            <p:attrNameLst>
                                              <p:attrName>ppt_x</p:attrName>
                                            </p:attrNameLst>
                                          </p:cBhvr>
                                          <p:tavLst>
                                            <p:tav tm="0">
                                              <p:val>
                                                <p:strVal val="#ppt_x"/>
                                              </p:val>
                                            </p:tav>
                                            <p:tav tm="100000">
                                              <p:val>
                                                <p:strVal val="#ppt_x"/>
                                              </p:val>
                                            </p:tav>
                                          </p:tavLst>
                                        </p:anim>
                                        <p:anim calcmode="lin" valueType="num">
                                          <p:cBhvr>
                                            <p:cTn id="89" dur="5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down)">
                                          <p:cBhvr>
                                            <p:cTn id="93" dur="300"/>
                                            <p:tgtEl>
                                              <p:spTgt spid="19"/>
                                            </p:tgtEl>
                                          </p:cBhvr>
                                        </p:animEffect>
                                      </p:childTnLst>
                                    </p:cTn>
                                  </p:par>
                                  <p:par>
                                    <p:cTn id="94" presetID="64" presetClass="path" presetSubtype="0" accel="23300" fill="hold" grpId="1" nodeType="withEffect">
                                      <p:stCondLst>
                                        <p:cond delay="0"/>
                                      </p:stCondLst>
                                      <p:childTnLst>
                                        <p:animMotion origin="layout" path="M 4.52445E-6 -4.77491E-6 L 4.52445E-6 -0.38953 " pathEditMode="relative" rAng="0" ptsTypes="AA">
                                          <p:cBhvr>
                                            <p:cTn id="95" dur="400" fill="hold"/>
                                            <p:tgtEl>
                                              <p:spTgt spid="20"/>
                                            </p:tgtEl>
                                            <p:attrNameLst>
                                              <p:attrName>ppt_x</p:attrName>
                                              <p:attrName>ppt_y</p:attrName>
                                            </p:attrNameLst>
                                          </p:cBhvr>
                                          <p:rCtr x="0" y="-19477"/>
                                        </p:animMotion>
                                      </p:childTnLst>
                                    </p:cTn>
                                  </p:par>
                                  <p:par>
                                    <p:cTn id="96" presetID="1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400"/>
                                            <p:tgtEl>
                                              <p:spTgt spid="22"/>
                                            </p:tgtEl>
                                            <p:attrNameLst>
                                              <p:attrName>ppt_y</p:attrName>
                                            </p:attrNameLst>
                                          </p:cBhvr>
                                          <p:tavLst>
                                            <p:tav tm="0">
                                              <p:val>
                                                <p:strVal val="#ppt_y+#ppt_h*1.125000"/>
                                              </p:val>
                                            </p:tav>
                                            <p:tav tm="100000">
                                              <p:val>
                                                <p:strVal val="#ppt_y"/>
                                              </p:val>
                                            </p:tav>
                                          </p:tavLst>
                                        </p:anim>
                                        <p:animEffect transition="in" filter="wipe(up)">
                                          <p:cBhvr>
                                            <p:cTn id="99" dur="400"/>
                                            <p:tgtEl>
                                              <p:spTgt spid="22"/>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par>
                                    <p:cTn id="104" presetID="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300" fill="hold"/>
                                            <p:tgtEl>
                                              <p:spTgt spid="25"/>
                                            </p:tgtEl>
                                            <p:attrNameLst>
                                              <p:attrName>ppt_x</p:attrName>
                                            </p:attrNameLst>
                                          </p:cBhvr>
                                          <p:tavLst>
                                            <p:tav tm="0">
                                              <p:val>
                                                <p:strVal val="0-#ppt_w/2"/>
                                              </p:val>
                                            </p:tav>
                                            <p:tav tm="100000">
                                              <p:val>
                                                <p:strVal val="#ppt_x"/>
                                              </p:val>
                                            </p:tav>
                                          </p:tavLst>
                                        </p:anim>
                                        <p:anim calcmode="lin" valueType="num">
                                          <p:cBhvr additive="base">
                                            <p:cTn id="107" dur="300" fill="hold"/>
                                            <p:tgtEl>
                                              <p:spTgt spid="25"/>
                                            </p:tgtEl>
                                            <p:attrNameLst>
                                              <p:attrName>ppt_y</p:attrName>
                                            </p:attrNameLst>
                                          </p:cBhvr>
                                          <p:tavLst>
                                            <p:tav tm="0">
                                              <p:val>
                                                <p:strVal val="#ppt_y"/>
                                              </p:val>
                                            </p:tav>
                                            <p:tav tm="100000">
                                              <p:val>
                                                <p:strVal val="#ppt_y"/>
                                              </p:val>
                                            </p:tav>
                                          </p:tavLst>
                                        </p:anim>
                                      </p:childTnLst>
                                    </p:cTn>
                                  </p:par>
                                </p:childTnLst>
                              </p:cTn>
                            </p:par>
                            <p:par>
                              <p:cTn id="108" fill="hold">
                                <p:stCondLst>
                                  <p:cond delay="6500"/>
                                </p:stCondLst>
                                <p:childTnLst>
                                  <p:par>
                                    <p:cTn id="109" presetID="42"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anim calcmode="lin" valueType="num">
                                          <p:cBhvr>
                                            <p:cTn id="112" dur="500" fill="hold"/>
                                            <p:tgtEl>
                                              <p:spTgt spid="24"/>
                                            </p:tgtEl>
                                            <p:attrNameLst>
                                              <p:attrName>ppt_x</p:attrName>
                                            </p:attrNameLst>
                                          </p:cBhvr>
                                          <p:tavLst>
                                            <p:tav tm="0">
                                              <p:val>
                                                <p:strVal val="#ppt_x"/>
                                              </p:val>
                                            </p:tav>
                                            <p:tav tm="100000">
                                              <p:val>
                                                <p:strVal val="#ppt_x"/>
                                              </p:val>
                                            </p:tav>
                                          </p:tavLst>
                                        </p:anim>
                                        <p:anim calcmode="lin" valueType="num">
                                          <p:cBhvr>
                                            <p:cTn id="113" dur="500" fill="hold"/>
                                            <p:tgtEl>
                                              <p:spTgt spid="24"/>
                                            </p:tgtEl>
                                            <p:attrNameLst>
                                              <p:attrName>ppt_y</p:attrName>
                                            </p:attrNameLst>
                                          </p:cBhvr>
                                          <p:tavLst>
                                            <p:tav tm="0">
                                              <p:val>
                                                <p:strVal val="#ppt_y+.1"/>
                                              </p:val>
                                            </p:tav>
                                            <p:tav tm="100000">
                                              <p:val>
                                                <p:strVal val="#ppt_y"/>
                                              </p:val>
                                            </p:tav>
                                          </p:tavLst>
                                        </p:anim>
                                      </p:childTnLst>
                                    </p:cTn>
                                  </p:par>
                                </p:childTnLst>
                              </p:cTn>
                            </p:par>
                            <p:par>
                              <p:cTn id="114" fill="hold">
                                <p:stCondLst>
                                  <p:cond delay="7000"/>
                                </p:stCondLst>
                                <p:childTnLst>
                                  <p:par>
                                    <p:cTn id="115" presetID="22" presetClass="entr" presetSubtype="4" fill="hold" grpId="0"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down)">
                                          <p:cBhvr>
                                            <p:cTn id="117" dur="300"/>
                                            <p:tgtEl>
                                              <p:spTgt spid="23"/>
                                            </p:tgtEl>
                                          </p:cBhvr>
                                        </p:animEffect>
                                      </p:childTnLst>
                                    </p:cTn>
                                  </p:par>
                                  <p:par>
                                    <p:cTn id="118" presetID="64" presetClass="path" presetSubtype="0" accel="23300" fill="hold" grpId="1" nodeType="withEffect">
                                      <p:stCondLst>
                                        <p:cond delay="0"/>
                                      </p:stCondLst>
                                      <p:childTnLst>
                                        <p:animMotion origin="layout" path="M -1.07415E-7 3.7704E-6 L -1.07415E-7 -0.29141 " pathEditMode="relative" rAng="0" ptsTypes="AA">
                                          <p:cBhvr>
                                            <p:cTn id="119" dur="400" fill="hold"/>
                                            <p:tgtEl>
                                              <p:spTgt spid="24"/>
                                            </p:tgtEl>
                                            <p:attrNameLst>
                                              <p:attrName>ppt_x</p:attrName>
                                              <p:attrName>ppt_y</p:attrName>
                                            </p:attrNameLst>
                                          </p:cBhvr>
                                          <p:rCtr x="0" y="-14570"/>
                                        </p:animMotion>
                                      </p:childTnLst>
                                    </p:cTn>
                                  </p:par>
                                  <p:par>
                                    <p:cTn id="120" presetID="12" presetClass="entr" presetSubtype="4"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additive="base">
                                            <p:cTn id="122" dur="400"/>
                                            <p:tgtEl>
                                              <p:spTgt spid="26"/>
                                            </p:tgtEl>
                                            <p:attrNameLst>
                                              <p:attrName>ppt_y</p:attrName>
                                            </p:attrNameLst>
                                          </p:cBhvr>
                                          <p:tavLst>
                                            <p:tav tm="0">
                                              <p:val>
                                                <p:strVal val="#ppt_y+#ppt_h*1.125000"/>
                                              </p:val>
                                            </p:tav>
                                            <p:tav tm="100000">
                                              <p:val>
                                                <p:strVal val="#ppt_y"/>
                                              </p:val>
                                            </p:tav>
                                          </p:tavLst>
                                        </p:anim>
                                        <p:animEffect transition="in" filter="wipe(up)">
                                          <p:cBhvr>
                                            <p:cTn id="123" dur="400"/>
                                            <p:tgtEl>
                                              <p:spTgt spid="26"/>
                                            </p:tgtEl>
                                          </p:cBhvr>
                                        </p:animEffect>
                                      </p:childTnLst>
                                    </p:cTn>
                                  </p:par>
                                </p:childTnLst>
                              </p:cTn>
                            </p:par>
                            <p:par>
                              <p:cTn id="124" fill="hold">
                                <p:stCondLst>
                                  <p:cond delay="7500"/>
                                </p:stCondLst>
                                <p:childTnLst>
                                  <p:par>
                                    <p:cTn id="125" presetID="10"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9" grpId="0"/>
          <p:bldP spid="10" grpId="0" animBg="1"/>
          <p:bldP spid="11" grpId="0" animBg="1"/>
          <p:bldP spid="11" grpId="1" animBg="1"/>
          <p:bldP spid="12" grpId="0"/>
          <p:bldP spid="13" grpId="0"/>
          <p:bldP spid="14" grpId="0" animBg="1"/>
          <p:bldP spid="15" grpId="0" animBg="1"/>
          <p:bldP spid="15" grpId="1" animBg="1"/>
          <p:bldP spid="16" grpId="0"/>
          <p:bldP spid="17" grpId="0"/>
          <p:bldP spid="19" grpId="0" animBg="1"/>
          <p:bldP spid="20" grpId="0" animBg="1"/>
          <p:bldP spid="20" grpId="1" animBg="1"/>
          <p:bldP spid="21" grpId="0"/>
          <p:bldP spid="22" grpId="0"/>
          <p:bldP spid="23" grpId="0" animBg="1"/>
          <p:bldP spid="24" grpId="0" animBg="1"/>
          <p:bldP spid="24" grpId="1" animBg="1"/>
          <p:bldP spid="25" grpId="0"/>
          <p:bldP spid="26" grpId="0"/>
          <p:bldP spid="27" grpId="0"/>
          <p:bldP spid="28" grpId="0"/>
          <p:bldP spid="29" grpId="0"/>
          <p:bldP spid="30" grpId="0"/>
          <p:bldP spid="31"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SV" b="1" dirty="0" err="1"/>
              <a:t>Doughnut</a:t>
            </a:r>
            <a:r>
              <a:rPr lang="es-SV" b="1" dirty="0"/>
              <a:t>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50" name="49 Marcador de número de diapositiva"/>
          <p:cNvSpPr>
            <a:spLocks noGrp="1"/>
          </p:cNvSpPr>
          <p:nvPr>
            <p:ph type="sldNum" sz="quarter" idx="12"/>
          </p:nvPr>
        </p:nvSpPr>
        <p:spPr/>
        <p:txBody>
          <a:bodyPr/>
          <a:lstStyle/>
          <a:p>
            <a:fld id="{FF439014-E629-42E3-A58B-61A0F1C8CFFE}" type="slidenum">
              <a:rPr lang="es-SV" smtClean="0"/>
              <a:t>35</a:t>
            </a:fld>
            <a:endParaRPr lang="es-SV"/>
          </a:p>
        </p:txBody>
      </p:sp>
      <p:sp>
        <p:nvSpPr>
          <p:cNvPr id="49" name="48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4" name="70 Rectángulo redondeado"/>
          <p:cNvSpPr/>
          <p:nvPr/>
        </p:nvSpPr>
        <p:spPr bwMode="auto">
          <a:xfrm>
            <a:off x="566964" y="2596504"/>
            <a:ext cx="3494275" cy="3071382"/>
          </a:xfrm>
          <a:prstGeom prst="roundRect">
            <a:avLst>
              <a:gd name="adj" fmla="val 310"/>
            </a:avLst>
          </a:prstGeom>
          <a:solidFill>
            <a:schemeClr val="accent1"/>
          </a:solidFill>
          <a:ln>
            <a:noFill/>
          </a:ln>
        </p:spPr>
        <p:txBody>
          <a:bodyPr lIns="0" tIns="0" rIns="0" bIns="0" rtlCol="0" anchor="ctr"/>
          <a:lstStyle/>
          <a:p>
            <a:pPr algn="ctr"/>
            <a:endParaRPr lang="es-SV" sz="900"/>
          </a:p>
        </p:txBody>
      </p:sp>
      <p:sp>
        <p:nvSpPr>
          <p:cNvPr id="5" name="71 Anillo"/>
          <p:cNvSpPr>
            <a:spLocks noChangeAspect="1"/>
          </p:cNvSpPr>
          <p:nvPr/>
        </p:nvSpPr>
        <p:spPr bwMode="auto">
          <a:xfrm>
            <a:off x="1649759" y="2954711"/>
            <a:ext cx="1335490" cy="1335705"/>
          </a:xfrm>
          <a:prstGeom prst="donut">
            <a:avLst>
              <a:gd name="adj" fmla="val 20145"/>
            </a:avLst>
          </a:prstGeom>
          <a:solidFill>
            <a:schemeClr val="accent1">
              <a:lumMod val="50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6" name="Arco de bloque 3"/>
          <p:cNvSpPr>
            <a:spLocks noChangeAspect="1"/>
          </p:cNvSpPr>
          <p:nvPr/>
        </p:nvSpPr>
        <p:spPr bwMode="auto">
          <a:xfrm flipH="1">
            <a:off x="1588974" y="2893995"/>
            <a:ext cx="1457059" cy="1457133"/>
          </a:xfrm>
          <a:prstGeom prst="blockArc">
            <a:avLst>
              <a:gd name="adj1" fmla="val 2175086"/>
              <a:gd name="adj2" fmla="val 16392128"/>
              <a:gd name="adj3" fmla="val 18029"/>
            </a:avLst>
          </a:prstGeom>
          <a:solidFill>
            <a:schemeClr val="bg1"/>
          </a:solidFill>
          <a:ln>
            <a:noFill/>
          </a:ln>
          <a:effectLst>
            <a:outerShdw blurRad="127000" dist="127000" dir="5400000" algn="t" rotWithShape="0">
              <a:prstClr val="black">
                <a:alpha val="40000"/>
              </a:prstClr>
            </a:outerShdw>
          </a:effectLst>
        </p:spPr>
        <p:txBody>
          <a:bodyPr lIns="0" tIns="0" rIns="0" bIns="0" rtlCol="0" anchor="ctr"/>
          <a:lstStyle/>
          <a:p>
            <a:pPr marL="0" lvl="1" algn="ctr"/>
            <a:endParaRPr lang="es-SV" sz="1750" b="1" dirty="0">
              <a:solidFill>
                <a:schemeClr val="bg1"/>
              </a:solidFill>
              <a:latin typeface="Segoe UI Semilight" panose="020B0402040204020203" pitchFamily="34" charset="0"/>
              <a:cs typeface="Segoe UI Semilight" panose="020B0402040204020203" pitchFamily="34" charset="0"/>
            </a:endParaRPr>
          </a:p>
        </p:txBody>
      </p:sp>
      <p:sp>
        <p:nvSpPr>
          <p:cNvPr id="7" name="95 Rectángulo"/>
          <p:cNvSpPr/>
          <p:nvPr/>
        </p:nvSpPr>
        <p:spPr>
          <a:xfrm>
            <a:off x="1889171" y="3463626"/>
            <a:ext cx="856666" cy="376202"/>
          </a:xfrm>
          <a:prstGeom prst="rect">
            <a:avLst/>
          </a:prstGeom>
        </p:spPr>
        <p:txBody>
          <a:bodyPr wrap="square" lIns="90576" tIns="45312" rIns="90576" bIns="45312">
            <a:spAutoFit/>
          </a:bodyPr>
          <a:lstStyle/>
          <a:p>
            <a:pPr algn="ctr"/>
            <a:r>
              <a:rPr lang="en-US" sz="185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65% </a:t>
            </a:r>
          </a:p>
        </p:txBody>
      </p:sp>
      <p:sp>
        <p:nvSpPr>
          <p:cNvPr id="8" name="16 CuadroTexto"/>
          <p:cNvSpPr txBox="1"/>
          <p:nvPr/>
        </p:nvSpPr>
        <p:spPr>
          <a:xfrm>
            <a:off x="1647671" y="4431824"/>
            <a:ext cx="1375389" cy="337470"/>
          </a:xfrm>
          <a:prstGeom prst="rect">
            <a:avLst/>
          </a:prstGeom>
          <a:noFill/>
        </p:spPr>
        <p:txBody>
          <a:bodyPr wrap="square" lIns="120846" tIns="60423" rIns="120846" bIns="60423" rtlCol="0" anchor="t">
            <a:spAutoFit/>
          </a:bodyPr>
          <a:lstStyle/>
          <a:p>
            <a:pPr algn="ctr"/>
            <a:r>
              <a:rPr lang="en-US" sz="1400" b="1" dirty="0">
                <a:solidFill>
                  <a:schemeClr val="bg1"/>
                </a:solidFill>
                <a:latin typeface="Source Sans Pro" panose="020B0503030403020204" pitchFamily="34" charset="0"/>
                <a:ea typeface="Segoe UI" panose="020B0502040204020203" pitchFamily="34" charset="0"/>
                <a:cs typeface="Segoe UI" panose="020B0502040204020203" pitchFamily="34" charset="0"/>
              </a:rPr>
              <a:t>Professional</a:t>
            </a:r>
          </a:p>
        </p:txBody>
      </p:sp>
      <p:sp>
        <p:nvSpPr>
          <p:cNvPr id="9" name="75 Rectángulo redondeado"/>
          <p:cNvSpPr/>
          <p:nvPr/>
        </p:nvSpPr>
        <p:spPr bwMode="auto">
          <a:xfrm>
            <a:off x="566910" y="4964560"/>
            <a:ext cx="1160969"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10" name="76 Rectángulo redondeado"/>
          <p:cNvSpPr/>
          <p:nvPr/>
        </p:nvSpPr>
        <p:spPr bwMode="auto">
          <a:xfrm>
            <a:off x="1740525" y="4964560"/>
            <a:ext cx="1151942"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11" name="77 Rectángulo redondeado"/>
          <p:cNvSpPr/>
          <p:nvPr/>
        </p:nvSpPr>
        <p:spPr bwMode="auto">
          <a:xfrm>
            <a:off x="2905113" y="4964560"/>
            <a:ext cx="1156126"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12" name="11 Rectángulo redondeado"/>
          <p:cNvSpPr/>
          <p:nvPr/>
        </p:nvSpPr>
        <p:spPr bwMode="auto">
          <a:xfrm>
            <a:off x="4389460" y="2596504"/>
            <a:ext cx="3494275" cy="3071382"/>
          </a:xfrm>
          <a:prstGeom prst="roundRect">
            <a:avLst>
              <a:gd name="adj" fmla="val 310"/>
            </a:avLst>
          </a:prstGeom>
          <a:solidFill>
            <a:schemeClr val="accent3"/>
          </a:solidFill>
          <a:ln>
            <a:noFill/>
          </a:ln>
        </p:spPr>
        <p:txBody>
          <a:bodyPr lIns="0" tIns="0" rIns="0" bIns="0" rtlCol="0" anchor="ctr"/>
          <a:lstStyle/>
          <a:p>
            <a:pPr algn="ctr"/>
            <a:endParaRPr lang="es-SV" sz="900"/>
          </a:p>
        </p:txBody>
      </p:sp>
      <p:sp>
        <p:nvSpPr>
          <p:cNvPr id="13" name="12 Anillo"/>
          <p:cNvSpPr>
            <a:spLocks noChangeAspect="1"/>
          </p:cNvSpPr>
          <p:nvPr/>
        </p:nvSpPr>
        <p:spPr bwMode="auto">
          <a:xfrm>
            <a:off x="5472255" y="2954711"/>
            <a:ext cx="1335490" cy="1335705"/>
          </a:xfrm>
          <a:prstGeom prst="donut">
            <a:avLst>
              <a:gd name="adj" fmla="val 20145"/>
            </a:avLst>
          </a:prstGeom>
          <a:solidFill>
            <a:schemeClr val="accent3">
              <a:lumMod val="50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14" name="Arco de bloque 3"/>
          <p:cNvSpPr>
            <a:spLocks noChangeAspect="1"/>
          </p:cNvSpPr>
          <p:nvPr/>
        </p:nvSpPr>
        <p:spPr bwMode="auto">
          <a:xfrm flipH="1">
            <a:off x="5411470" y="2893995"/>
            <a:ext cx="1457059" cy="1457133"/>
          </a:xfrm>
          <a:prstGeom prst="blockArc">
            <a:avLst>
              <a:gd name="adj1" fmla="val 21445992"/>
              <a:gd name="adj2" fmla="val 16392128"/>
              <a:gd name="adj3" fmla="val 18029"/>
            </a:avLst>
          </a:prstGeom>
          <a:solidFill>
            <a:schemeClr val="bg1"/>
          </a:solidFill>
          <a:ln>
            <a:noFill/>
          </a:ln>
          <a:effectLst>
            <a:outerShdw blurRad="127000" dist="127000" dir="5400000" algn="t" rotWithShape="0">
              <a:prstClr val="black">
                <a:alpha val="40000"/>
              </a:prstClr>
            </a:outerShdw>
          </a:effectLst>
        </p:spPr>
        <p:txBody>
          <a:bodyPr lIns="0" tIns="0" rIns="0" bIns="0" rtlCol="0" anchor="ctr"/>
          <a:lstStyle/>
          <a:p>
            <a:pPr marL="0" lvl="1" algn="ctr"/>
            <a:endParaRPr lang="es-SV" sz="1750" b="1" dirty="0">
              <a:solidFill>
                <a:schemeClr val="bg1"/>
              </a:solidFill>
              <a:latin typeface="Segoe UI Semilight" panose="020B0402040204020203" pitchFamily="34" charset="0"/>
              <a:cs typeface="Segoe UI Semilight" panose="020B0402040204020203" pitchFamily="34" charset="0"/>
            </a:endParaRPr>
          </a:p>
        </p:txBody>
      </p:sp>
      <p:sp>
        <p:nvSpPr>
          <p:cNvPr id="15" name="95 Rectángulo"/>
          <p:cNvSpPr/>
          <p:nvPr/>
        </p:nvSpPr>
        <p:spPr>
          <a:xfrm>
            <a:off x="5711667" y="3463626"/>
            <a:ext cx="856666" cy="376202"/>
          </a:xfrm>
          <a:prstGeom prst="rect">
            <a:avLst/>
          </a:prstGeom>
        </p:spPr>
        <p:txBody>
          <a:bodyPr wrap="square" lIns="90576" tIns="45312" rIns="90576" bIns="45312">
            <a:spAutoFit/>
          </a:bodyPr>
          <a:lstStyle/>
          <a:p>
            <a:pPr algn="ctr"/>
            <a:r>
              <a:rPr lang="en-US" sz="185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75% </a:t>
            </a:r>
          </a:p>
        </p:txBody>
      </p:sp>
      <p:sp>
        <p:nvSpPr>
          <p:cNvPr id="16" name="16 CuadroTexto"/>
          <p:cNvSpPr txBox="1"/>
          <p:nvPr/>
        </p:nvSpPr>
        <p:spPr>
          <a:xfrm>
            <a:off x="5470167" y="4431824"/>
            <a:ext cx="1375389" cy="337470"/>
          </a:xfrm>
          <a:prstGeom prst="rect">
            <a:avLst/>
          </a:prstGeom>
          <a:noFill/>
        </p:spPr>
        <p:txBody>
          <a:bodyPr wrap="square" lIns="120846" tIns="60423" rIns="120846" bIns="60423" rtlCol="0" anchor="t">
            <a:spAutoFit/>
          </a:bodyPr>
          <a:lstStyle/>
          <a:p>
            <a:pPr algn="ctr"/>
            <a:r>
              <a:rPr lang="en-US" sz="1400" b="1" dirty="0">
                <a:solidFill>
                  <a:schemeClr val="bg1"/>
                </a:solidFill>
                <a:latin typeface="Source Sans Pro" panose="020B0503030403020204" pitchFamily="34" charset="0"/>
                <a:ea typeface="Segoe UI" panose="020B0502040204020203" pitchFamily="34" charset="0"/>
                <a:cs typeface="Segoe UI" panose="020B0502040204020203" pitchFamily="34" charset="0"/>
              </a:rPr>
              <a:t>High Quality</a:t>
            </a:r>
          </a:p>
        </p:txBody>
      </p:sp>
      <p:sp>
        <p:nvSpPr>
          <p:cNvPr id="17" name="16 Rectángulo redondeado"/>
          <p:cNvSpPr/>
          <p:nvPr/>
        </p:nvSpPr>
        <p:spPr bwMode="auto">
          <a:xfrm>
            <a:off x="4389406" y="4964560"/>
            <a:ext cx="1160969"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18" name="17 Rectángulo redondeado"/>
          <p:cNvSpPr/>
          <p:nvPr/>
        </p:nvSpPr>
        <p:spPr bwMode="auto">
          <a:xfrm>
            <a:off x="5563022" y="4964560"/>
            <a:ext cx="1151942"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19" name="18 Rectángulo redondeado"/>
          <p:cNvSpPr/>
          <p:nvPr/>
        </p:nvSpPr>
        <p:spPr bwMode="auto">
          <a:xfrm>
            <a:off x="6727609" y="4964560"/>
            <a:ext cx="1156126"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20" name="70 Rectángulo redondeado"/>
          <p:cNvSpPr/>
          <p:nvPr/>
        </p:nvSpPr>
        <p:spPr bwMode="auto">
          <a:xfrm>
            <a:off x="8181699" y="2596504"/>
            <a:ext cx="3494275" cy="3071382"/>
          </a:xfrm>
          <a:prstGeom prst="roundRect">
            <a:avLst>
              <a:gd name="adj" fmla="val 310"/>
            </a:avLst>
          </a:prstGeom>
          <a:solidFill>
            <a:schemeClr val="accent4"/>
          </a:solidFill>
          <a:ln>
            <a:noFill/>
          </a:ln>
        </p:spPr>
        <p:txBody>
          <a:bodyPr lIns="0" tIns="0" rIns="0" bIns="0" rtlCol="0" anchor="ctr"/>
          <a:lstStyle/>
          <a:p>
            <a:pPr algn="ctr"/>
            <a:endParaRPr lang="es-SV" sz="900"/>
          </a:p>
        </p:txBody>
      </p:sp>
      <p:sp>
        <p:nvSpPr>
          <p:cNvPr id="21" name="71 Anillo"/>
          <p:cNvSpPr>
            <a:spLocks noChangeAspect="1"/>
          </p:cNvSpPr>
          <p:nvPr/>
        </p:nvSpPr>
        <p:spPr bwMode="auto">
          <a:xfrm>
            <a:off x="9264494" y="2954711"/>
            <a:ext cx="1335490" cy="1335705"/>
          </a:xfrm>
          <a:prstGeom prst="donut">
            <a:avLst>
              <a:gd name="adj" fmla="val 20145"/>
            </a:avLst>
          </a:prstGeom>
          <a:solidFill>
            <a:schemeClr val="accent4">
              <a:lumMod val="50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SV" sz="900">
              <a:latin typeface="Segoe UI Light" panose="020B0502040204020203" pitchFamily="34" charset="0"/>
            </a:endParaRPr>
          </a:p>
        </p:txBody>
      </p:sp>
      <p:sp>
        <p:nvSpPr>
          <p:cNvPr id="22" name="Arco de bloque 3"/>
          <p:cNvSpPr>
            <a:spLocks noChangeAspect="1"/>
          </p:cNvSpPr>
          <p:nvPr/>
        </p:nvSpPr>
        <p:spPr bwMode="auto">
          <a:xfrm flipH="1">
            <a:off x="9203709" y="2893995"/>
            <a:ext cx="1457059" cy="1457133"/>
          </a:xfrm>
          <a:prstGeom prst="blockArc">
            <a:avLst>
              <a:gd name="adj1" fmla="val 7074301"/>
              <a:gd name="adj2" fmla="val 16392128"/>
              <a:gd name="adj3" fmla="val 18029"/>
            </a:avLst>
          </a:prstGeom>
          <a:solidFill>
            <a:schemeClr val="bg1"/>
          </a:solidFill>
          <a:ln>
            <a:noFill/>
          </a:ln>
          <a:effectLst>
            <a:outerShdw blurRad="127000" dist="127000" dir="5400000" algn="t" rotWithShape="0">
              <a:prstClr val="black">
                <a:alpha val="40000"/>
              </a:prstClr>
            </a:outerShdw>
          </a:effectLst>
        </p:spPr>
        <p:txBody>
          <a:bodyPr lIns="0" tIns="0" rIns="0" bIns="0" rtlCol="0" anchor="ctr"/>
          <a:lstStyle/>
          <a:p>
            <a:pPr marL="0" lvl="1" algn="ctr"/>
            <a:endParaRPr lang="es-SV" sz="1750" b="1" dirty="0">
              <a:solidFill>
                <a:schemeClr val="bg1"/>
              </a:solidFill>
              <a:latin typeface="Segoe UI Semilight" panose="020B0402040204020203" pitchFamily="34" charset="0"/>
              <a:cs typeface="Segoe UI Semilight" panose="020B0402040204020203" pitchFamily="34" charset="0"/>
            </a:endParaRPr>
          </a:p>
        </p:txBody>
      </p:sp>
      <p:sp>
        <p:nvSpPr>
          <p:cNvPr id="23" name="95 Rectángulo"/>
          <p:cNvSpPr/>
          <p:nvPr/>
        </p:nvSpPr>
        <p:spPr>
          <a:xfrm>
            <a:off x="9503906" y="3463626"/>
            <a:ext cx="856666" cy="376202"/>
          </a:xfrm>
          <a:prstGeom prst="rect">
            <a:avLst/>
          </a:prstGeom>
        </p:spPr>
        <p:txBody>
          <a:bodyPr wrap="square" lIns="90576" tIns="45312" rIns="90576" bIns="45312">
            <a:spAutoFit/>
          </a:bodyPr>
          <a:lstStyle/>
          <a:p>
            <a:pPr algn="ctr"/>
            <a:r>
              <a:rPr lang="en-US" sz="185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45% </a:t>
            </a:r>
          </a:p>
        </p:txBody>
      </p:sp>
      <p:sp>
        <p:nvSpPr>
          <p:cNvPr id="24" name="16 CuadroTexto"/>
          <p:cNvSpPr txBox="1"/>
          <p:nvPr/>
        </p:nvSpPr>
        <p:spPr>
          <a:xfrm>
            <a:off x="9203709" y="4431824"/>
            <a:ext cx="1505529" cy="552913"/>
          </a:xfrm>
          <a:prstGeom prst="rect">
            <a:avLst/>
          </a:prstGeom>
          <a:noFill/>
        </p:spPr>
        <p:txBody>
          <a:bodyPr wrap="square" lIns="120846" tIns="60423" rIns="120846" bIns="60423" rtlCol="0" anchor="t">
            <a:spAutoFit/>
          </a:bodyPr>
          <a:lstStyle/>
          <a:p>
            <a:pPr algn="ctr"/>
            <a:r>
              <a:rPr lang="en-US" sz="1400" b="1" dirty="0">
                <a:solidFill>
                  <a:schemeClr val="bg1"/>
                </a:solidFill>
                <a:latin typeface="Source Sans Pro" panose="020B0503030403020204" pitchFamily="34" charset="0"/>
                <a:ea typeface="Segoe UI" panose="020B0502040204020203" pitchFamily="34" charset="0"/>
                <a:cs typeface="Segoe UI" panose="020B0502040204020203" pitchFamily="34" charset="0"/>
              </a:rPr>
              <a:t>Awesome Charts</a:t>
            </a:r>
          </a:p>
        </p:txBody>
      </p:sp>
      <p:sp>
        <p:nvSpPr>
          <p:cNvPr id="25" name="75 Rectángulo redondeado"/>
          <p:cNvSpPr/>
          <p:nvPr/>
        </p:nvSpPr>
        <p:spPr bwMode="auto">
          <a:xfrm>
            <a:off x="8181645" y="4964560"/>
            <a:ext cx="1160969"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26" name="76 Rectángulo redondeado"/>
          <p:cNvSpPr/>
          <p:nvPr/>
        </p:nvSpPr>
        <p:spPr bwMode="auto">
          <a:xfrm>
            <a:off x="9355261" y="4964560"/>
            <a:ext cx="1151942" cy="712707"/>
          </a:xfrm>
          <a:prstGeom prst="roundRect">
            <a:avLst>
              <a:gd name="adj" fmla="val 651"/>
            </a:avLst>
          </a:prstGeom>
          <a:solidFill>
            <a:schemeClr val="bg1"/>
          </a:solidFill>
          <a:ln>
            <a:noFill/>
          </a:ln>
        </p:spPr>
        <p:txBody>
          <a:bodyPr lIns="0" tIns="0" rIns="0" bIns="0" rtlCol="0" anchor="ctr"/>
          <a:lstStyle/>
          <a:p>
            <a:pPr algn="ctr"/>
            <a:endParaRPr lang="es-SV" sz="900"/>
          </a:p>
        </p:txBody>
      </p:sp>
      <p:sp>
        <p:nvSpPr>
          <p:cNvPr id="27" name="77 Rectángulo redondeado"/>
          <p:cNvSpPr/>
          <p:nvPr/>
        </p:nvSpPr>
        <p:spPr bwMode="auto">
          <a:xfrm>
            <a:off x="10519849" y="4964560"/>
            <a:ext cx="1156126" cy="712707"/>
          </a:xfrm>
          <a:prstGeom prst="roundRect">
            <a:avLst>
              <a:gd name="adj" fmla="val 651"/>
            </a:avLst>
          </a:prstGeom>
          <a:solidFill>
            <a:schemeClr val="bg1"/>
          </a:solidFill>
          <a:ln>
            <a:noFill/>
          </a:ln>
        </p:spPr>
        <p:txBody>
          <a:bodyPr lIns="0" tIns="0" rIns="0" bIns="0" rtlCol="0" anchor="ctr"/>
          <a:lstStyle/>
          <a:p>
            <a:pPr algn="ctr"/>
            <a:endParaRPr lang="es-SV" sz="900"/>
          </a:p>
        </p:txBody>
      </p:sp>
      <p:grpSp>
        <p:nvGrpSpPr>
          <p:cNvPr id="28" name="Group 4"/>
          <p:cNvGrpSpPr>
            <a:grpSpLocks noChangeAspect="1"/>
          </p:cNvGrpSpPr>
          <p:nvPr/>
        </p:nvGrpSpPr>
        <p:grpSpPr bwMode="auto">
          <a:xfrm>
            <a:off x="9750278" y="5143928"/>
            <a:ext cx="361908" cy="353972"/>
            <a:chOff x="-4793" y="3639"/>
            <a:chExt cx="456" cy="446"/>
          </a:xfrm>
          <a:solidFill>
            <a:schemeClr val="bg2">
              <a:lumMod val="50000"/>
            </a:schemeClr>
          </a:solidFill>
        </p:grpSpPr>
        <p:sp>
          <p:nvSpPr>
            <p:cNvPr id="29" name="Freeform 6"/>
            <p:cNvSpPr/>
            <p:nvPr/>
          </p:nvSpPr>
          <p:spPr bwMode="auto">
            <a:xfrm>
              <a:off x="-4793" y="3639"/>
              <a:ext cx="456" cy="239"/>
            </a:xfrm>
            <a:custGeom>
              <a:avLst/>
              <a:gdLst>
                <a:gd name="T0" fmla="*/ 2045 w 3651"/>
                <a:gd name="T1" fmla="*/ 14 h 1912"/>
                <a:gd name="T2" fmla="*/ 2361 w 3651"/>
                <a:gd name="T3" fmla="*/ 82 h 1912"/>
                <a:gd name="T4" fmla="*/ 2654 w 3651"/>
                <a:gd name="T5" fmla="*/ 201 h 1912"/>
                <a:gd name="T6" fmla="*/ 2919 w 3651"/>
                <a:gd name="T7" fmla="*/ 367 h 1912"/>
                <a:gd name="T8" fmla="*/ 3151 w 3651"/>
                <a:gd name="T9" fmla="*/ 575 h 1912"/>
                <a:gd name="T10" fmla="*/ 3345 w 3651"/>
                <a:gd name="T11" fmla="*/ 820 h 1912"/>
                <a:gd name="T12" fmla="*/ 3496 w 3651"/>
                <a:gd name="T13" fmla="*/ 1095 h 1912"/>
                <a:gd name="T14" fmla="*/ 3598 w 3651"/>
                <a:gd name="T15" fmla="*/ 1396 h 1912"/>
                <a:gd name="T16" fmla="*/ 3647 w 3651"/>
                <a:gd name="T17" fmla="*/ 1719 h 1912"/>
                <a:gd name="T18" fmla="*/ 3640 w 3651"/>
                <a:gd name="T19" fmla="*/ 1872 h 1912"/>
                <a:gd name="T20" fmla="*/ 3591 w 3651"/>
                <a:gd name="T21" fmla="*/ 1908 h 1912"/>
                <a:gd name="T22" fmla="*/ 3529 w 3651"/>
                <a:gd name="T23" fmla="*/ 1901 h 1912"/>
                <a:gd name="T24" fmla="*/ 3492 w 3651"/>
                <a:gd name="T25" fmla="*/ 1853 h 1912"/>
                <a:gd name="T26" fmla="*/ 3475 w 3651"/>
                <a:gd name="T27" fmla="*/ 1613 h 1912"/>
                <a:gd name="T28" fmla="*/ 3404 w 3651"/>
                <a:gd name="T29" fmla="*/ 1304 h 1912"/>
                <a:gd name="T30" fmla="*/ 3279 w 3651"/>
                <a:gd name="T31" fmla="*/ 1019 h 1912"/>
                <a:gd name="T32" fmla="*/ 3104 w 3651"/>
                <a:gd name="T33" fmla="*/ 765 h 1912"/>
                <a:gd name="T34" fmla="*/ 2888 w 3651"/>
                <a:gd name="T35" fmla="*/ 548 h 1912"/>
                <a:gd name="T36" fmla="*/ 2635 w 3651"/>
                <a:gd name="T37" fmla="*/ 373 h 1912"/>
                <a:gd name="T38" fmla="*/ 2351 w 3651"/>
                <a:gd name="T39" fmla="*/ 248 h 1912"/>
                <a:gd name="T40" fmla="*/ 2042 w 3651"/>
                <a:gd name="T41" fmla="*/ 176 h 1912"/>
                <a:gd name="T42" fmla="*/ 1715 w 3651"/>
                <a:gd name="T43" fmla="*/ 166 h 1912"/>
                <a:gd name="T44" fmla="*/ 1400 w 3651"/>
                <a:gd name="T45" fmla="*/ 218 h 1912"/>
                <a:gd name="T46" fmla="*/ 1107 w 3651"/>
                <a:gd name="T47" fmla="*/ 326 h 1912"/>
                <a:gd name="T48" fmla="*/ 843 w 3651"/>
                <a:gd name="T49" fmla="*/ 485 h 1912"/>
                <a:gd name="T50" fmla="*/ 613 w 3651"/>
                <a:gd name="T51" fmla="*/ 688 h 1912"/>
                <a:gd name="T52" fmla="*/ 424 w 3651"/>
                <a:gd name="T53" fmla="*/ 931 h 1912"/>
                <a:gd name="T54" fmla="*/ 282 w 3651"/>
                <a:gd name="T55" fmla="*/ 1206 h 1912"/>
                <a:gd name="T56" fmla="*/ 192 w 3651"/>
                <a:gd name="T57" fmla="*/ 1508 h 1912"/>
                <a:gd name="T58" fmla="*/ 161 w 3651"/>
                <a:gd name="T59" fmla="*/ 1830 h 1912"/>
                <a:gd name="T60" fmla="*/ 138 w 3651"/>
                <a:gd name="T61" fmla="*/ 1888 h 1912"/>
                <a:gd name="T62" fmla="*/ 81 w 3651"/>
                <a:gd name="T63" fmla="*/ 1912 h 1912"/>
                <a:gd name="T64" fmla="*/ 23 w 3651"/>
                <a:gd name="T65" fmla="*/ 1888 h 1912"/>
                <a:gd name="T66" fmla="*/ 0 w 3651"/>
                <a:gd name="T67" fmla="*/ 1830 h 1912"/>
                <a:gd name="T68" fmla="*/ 30 w 3651"/>
                <a:gd name="T69" fmla="*/ 1502 h 1912"/>
                <a:gd name="T70" fmla="*/ 114 w 3651"/>
                <a:gd name="T71" fmla="*/ 1193 h 1912"/>
                <a:gd name="T72" fmla="*/ 250 w 3651"/>
                <a:gd name="T73" fmla="*/ 908 h 1912"/>
                <a:gd name="T74" fmla="*/ 430 w 3651"/>
                <a:gd name="T75" fmla="*/ 653 h 1912"/>
                <a:gd name="T76" fmla="*/ 650 w 3651"/>
                <a:gd name="T77" fmla="*/ 431 h 1912"/>
                <a:gd name="T78" fmla="*/ 905 w 3651"/>
                <a:gd name="T79" fmla="*/ 251 h 1912"/>
                <a:gd name="T80" fmla="*/ 1189 w 3651"/>
                <a:gd name="T81" fmla="*/ 115 h 1912"/>
                <a:gd name="T82" fmla="*/ 1498 w 3651"/>
                <a:gd name="T83" fmla="*/ 31 h 1912"/>
                <a:gd name="T84" fmla="*/ 1825 w 3651"/>
                <a:gd name="T85" fmla="*/ 0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12">
                  <a:moveTo>
                    <a:pt x="1825" y="0"/>
                  </a:moveTo>
                  <a:lnTo>
                    <a:pt x="1936" y="4"/>
                  </a:lnTo>
                  <a:lnTo>
                    <a:pt x="2045" y="14"/>
                  </a:lnTo>
                  <a:lnTo>
                    <a:pt x="2153" y="31"/>
                  </a:lnTo>
                  <a:lnTo>
                    <a:pt x="2258" y="53"/>
                  </a:lnTo>
                  <a:lnTo>
                    <a:pt x="2361" y="82"/>
                  </a:lnTo>
                  <a:lnTo>
                    <a:pt x="2462" y="115"/>
                  </a:lnTo>
                  <a:lnTo>
                    <a:pt x="2559" y="155"/>
                  </a:lnTo>
                  <a:lnTo>
                    <a:pt x="2654" y="201"/>
                  </a:lnTo>
                  <a:lnTo>
                    <a:pt x="2746" y="251"/>
                  </a:lnTo>
                  <a:lnTo>
                    <a:pt x="2833" y="307"/>
                  </a:lnTo>
                  <a:lnTo>
                    <a:pt x="2919" y="367"/>
                  </a:lnTo>
                  <a:lnTo>
                    <a:pt x="3000" y="431"/>
                  </a:lnTo>
                  <a:lnTo>
                    <a:pt x="3078" y="501"/>
                  </a:lnTo>
                  <a:lnTo>
                    <a:pt x="3151" y="575"/>
                  </a:lnTo>
                  <a:lnTo>
                    <a:pt x="3220" y="653"/>
                  </a:lnTo>
                  <a:lnTo>
                    <a:pt x="3285" y="734"/>
                  </a:lnTo>
                  <a:lnTo>
                    <a:pt x="3345" y="820"/>
                  </a:lnTo>
                  <a:lnTo>
                    <a:pt x="3401" y="908"/>
                  </a:lnTo>
                  <a:lnTo>
                    <a:pt x="3451" y="1000"/>
                  </a:lnTo>
                  <a:lnTo>
                    <a:pt x="3496" y="1095"/>
                  </a:lnTo>
                  <a:lnTo>
                    <a:pt x="3536" y="1193"/>
                  </a:lnTo>
                  <a:lnTo>
                    <a:pt x="3570" y="1294"/>
                  </a:lnTo>
                  <a:lnTo>
                    <a:pt x="3598" y="1396"/>
                  </a:lnTo>
                  <a:lnTo>
                    <a:pt x="3621" y="1502"/>
                  </a:lnTo>
                  <a:lnTo>
                    <a:pt x="3637" y="1610"/>
                  </a:lnTo>
                  <a:lnTo>
                    <a:pt x="3647" y="1719"/>
                  </a:lnTo>
                  <a:lnTo>
                    <a:pt x="3651" y="1830"/>
                  </a:lnTo>
                  <a:lnTo>
                    <a:pt x="3647" y="1853"/>
                  </a:lnTo>
                  <a:lnTo>
                    <a:pt x="3640" y="1872"/>
                  </a:lnTo>
                  <a:lnTo>
                    <a:pt x="3626" y="1888"/>
                  </a:lnTo>
                  <a:lnTo>
                    <a:pt x="3611" y="1901"/>
                  </a:lnTo>
                  <a:lnTo>
                    <a:pt x="3591" y="1908"/>
                  </a:lnTo>
                  <a:lnTo>
                    <a:pt x="3570" y="1912"/>
                  </a:lnTo>
                  <a:lnTo>
                    <a:pt x="3549" y="1908"/>
                  </a:lnTo>
                  <a:lnTo>
                    <a:pt x="3529" y="1901"/>
                  </a:lnTo>
                  <a:lnTo>
                    <a:pt x="3513" y="1888"/>
                  </a:lnTo>
                  <a:lnTo>
                    <a:pt x="3500" y="1872"/>
                  </a:lnTo>
                  <a:lnTo>
                    <a:pt x="3492" y="1853"/>
                  </a:lnTo>
                  <a:lnTo>
                    <a:pt x="3489" y="1830"/>
                  </a:lnTo>
                  <a:lnTo>
                    <a:pt x="3485" y="1721"/>
                  </a:lnTo>
                  <a:lnTo>
                    <a:pt x="3475" y="1613"/>
                  </a:lnTo>
                  <a:lnTo>
                    <a:pt x="3457" y="1508"/>
                  </a:lnTo>
                  <a:lnTo>
                    <a:pt x="3434" y="1404"/>
                  </a:lnTo>
                  <a:lnTo>
                    <a:pt x="3404" y="1304"/>
                  </a:lnTo>
                  <a:lnTo>
                    <a:pt x="3368" y="1206"/>
                  </a:lnTo>
                  <a:lnTo>
                    <a:pt x="3326" y="1111"/>
                  </a:lnTo>
                  <a:lnTo>
                    <a:pt x="3279" y="1019"/>
                  </a:lnTo>
                  <a:lnTo>
                    <a:pt x="3225" y="931"/>
                  </a:lnTo>
                  <a:lnTo>
                    <a:pt x="3168" y="846"/>
                  </a:lnTo>
                  <a:lnTo>
                    <a:pt x="3104" y="765"/>
                  </a:lnTo>
                  <a:lnTo>
                    <a:pt x="3037" y="688"/>
                  </a:lnTo>
                  <a:lnTo>
                    <a:pt x="2965" y="616"/>
                  </a:lnTo>
                  <a:lnTo>
                    <a:pt x="2888" y="548"/>
                  </a:lnTo>
                  <a:lnTo>
                    <a:pt x="2807" y="485"/>
                  </a:lnTo>
                  <a:lnTo>
                    <a:pt x="2722" y="427"/>
                  </a:lnTo>
                  <a:lnTo>
                    <a:pt x="2635" y="373"/>
                  </a:lnTo>
                  <a:lnTo>
                    <a:pt x="2543" y="326"/>
                  </a:lnTo>
                  <a:lnTo>
                    <a:pt x="2448" y="284"/>
                  </a:lnTo>
                  <a:lnTo>
                    <a:pt x="2351" y="248"/>
                  </a:lnTo>
                  <a:lnTo>
                    <a:pt x="2249" y="218"/>
                  </a:lnTo>
                  <a:lnTo>
                    <a:pt x="2147" y="194"/>
                  </a:lnTo>
                  <a:lnTo>
                    <a:pt x="2042" y="176"/>
                  </a:lnTo>
                  <a:lnTo>
                    <a:pt x="1934" y="166"/>
                  </a:lnTo>
                  <a:lnTo>
                    <a:pt x="1825" y="163"/>
                  </a:lnTo>
                  <a:lnTo>
                    <a:pt x="1715" y="166"/>
                  </a:lnTo>
                  <a:lnTo>
                    <a:pt x="1609" y="176"/>
                  </a:lnTo>
                  <a:lnTo>
                    <a:pt x="1503" y="194"/>
                  </a:lnTo>
                  <a:lnTo>
                    <a:pt x="1400" y="218"/>
                  </a:lnTo>
                  <a:lnTo>
                    <a:pt x="1300" y="248"/>
                  </a:lnTo>
                  <a:lnTo>
                    <a:pt x="1202" y="284"/>
                  </a:lnTo>
                  <a:lnTo>
                    <a:pt x="1107" y="326"/>
                  </a:lnTo>
                  <a:lnTo>
                    <a:pt x="1016" y="373"/>
                  </a:lnTo>
                  <a:lnTo>
                    <a:pt x="927" y="427"/>
                  </a:lnTo>
                  <a:lnTo>
                    <a:pt x="843" y="485"/>
                  </a:lnTo>
                  <a:lnTo>
                    <a:pt x="763" y="548"/>
                  </a:lnTo>
                  <a:lnTo>
                    <a:pt x="686" y="616"/>
                  </a:lnTo>
                  <a:lnTo>
                    <a:pt x="613" y="688"/>
                  </a:lnTo>
                  <a:lnTo>
                    <a:pt x="545" y="765"/>
                  </a:lnTo>
                  <a:lnTo>
                    <a:pt x="483" y="846"/>
                  </a:lnTo>
                  <a:lnTo>
                    <a:pt x="424" y="931"/>
                  </a:lnTo>
                  <a:lnTo>
                    <a:pt x="372" y="1019"/>
                  </a:lnTo>
                  <a:lnTo>
                    <a:pt x="324" y="1111"/>
                  </a:lnTo>
                  <a:lnTo>
                    <a:pt x="282" y="1206"/>
                  </a:lnTo>
                  <a:lnTo>
                    <a:pt x="246" y="1304"/>
                  </a:lnTo>
                  <a:lnTo>
                    <a:pt x="217" y="1404"/>
                  </a:lnTo>
                  <a:lnTo>
                    <a:pt x="192" y="1508"/>
                  </a:lnTo>
                  <a:lnTo>
                    <a:pt x="175" y="1613"/>
                  </a:lnTo>
                  <a:lnTo>
                    <a:pt x="164" y="1721"/>
                  </a:lnTo>
                  <a:lnTo>
                    <a:pt x="161" y="1830"/>
                  </a:lnTo>
                  <a:lnTo>
                    <a:pt x="158" y="1853"/>
                  </a:lnTo>
                  <a:lnTo>
                    <a:pt x="150" y="1872"/>
                  </a:lnTo>
                  <a:lnTo>
                    <a:pt x="138" y="1888"/>
                  </a:lnTo>
                  <a:lnTo>
                    <a:pt x="121" y="1901"/>
                  </a:lnTo>
                  <a:lnTo>
                    <a:pt x="102" y="1908"/>
                  </a:lnTo>
                  <a:lnTo>
                    <a:pt x="81" y="1912"/>
                  </a:lnTo>
                  <a:lnTo>
                    <a:pt x="59" y="1908"/>
                  </a:lnTo>
                  <a:lnTo>
                    <a:pt x="40" y="1901"/>
                  </a:lnTo>
                  <a:lnTo>
                    <a:pt x="23" y="1888"/>
                  </a:lnTo>
                  <a:lnTo>
                    <a:pt x="11" y="1872"/>
                  </a:lnTo>
                  <a:lnTo>
                    <a:pt x="3" y="1853"/>
                  </a:lnTo>
                  <a:lnTo>
                    <a:pt x="0" y="1830"/>
                  </a:lnTo>
                  <a:lnTo>
                    <a:pt x="3" y="1719"/>
                  </a:lnTo>
                  <a:lnTo>
                    <a:pt x="13" y="1610"/>
                  </a:lnTo>
                  <a:lnTo>
                    <a:pt x="30" y="1502"/>
                  </a:lnTo>
                  <a:lnTo>
                    <a:pt x="52" y="1396"/>
                  </a:lnTo>
                  <a:lnTo>
                    <a:pt x="80" y="1294"/>
                  </a:lnTo>
                  <a:lnTo>
                    <a:pt x="114" y="1193"/>
                  </a:lnTo>
                  <a:lnTo>
                    <a:pt x="154" y="1095"/>
                  </a:lnTo>
                  <a:lnTo>
                    <a:pt x="199" y="1000"/>
                  </a:lnTo>
                  <a:lnTo>
                    <a:pt x="250" y="908"/>
                  </a:lnTo>
                  <a:lnTo>
                    <a:pt x="305" y="820"/>
                  </a:lnTo>
                  <a:lnTo>
                    <a:pt x="365" y="734"/>
                  </a:lnTo>
                  <a:lnTo>
                    <a:pt x="430" y="653"/>
                  </a:lnTo>
                  <a:lnTo>
                    <a:pt x="499" y="575"/>
                  </a:lnTo>
                  <a:lnTo>
                    <a:pt x="572" y="501"/>
                  </a:lnTo>
                  <a:lnTo>
                    <a:pt x="650" y="431"/>
                  </a:lnTo>
                  <a:lnTo>
                    <a:pt x="732" y="367"/>
                  </a:lnTo>
                  <a:lnTo>
                    <a:pt x="816" y="307"/>
                  </a:lnTo>
                  <a:lnTo>
                    <a:pt x="905" y="251"/>
                  </a:lnTo>
                  <a:lnTo>
                    <a:pt x="996" y="201"/>
                  </a:lnTo>
                  <a:lnTo>
                    <a:pt x="1091" y="155"/>
                  </a:lnTo>
                  <a:lnTo>
                    <a:pt x="1189" y="115"/>
                  </a:lnTo>
                  <a:lnTo>
                    <a:pt x="1289" y="82"/>
                  </a:lnTo>
                  <a:lnTo>
                    <a:pt x="1392" y="53"/>
                  </a:lnTo>
                  <a:lnTo>
                    <a:pt x="1498" y="31"/>
                  </a:lnTo>
                  <a:lnTo>
                    <a:pt x="1604" y="14"/>
                  </a:lnTo>
                  <a:lnTo>
                    <a:pt x="1714" y="4"/>
                  </a:lnTo>
                  <a:lnTo>
                    <a:pt x="1825"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30" name="Freeform 7"/>
            <p:cNvSpPr/>
            <p:nvPr/>
          </p:nvSpPr>
          <p:spPr bwMode="auto">
            <a:xfrm>
              <a:off x="-4793" y="3806"/>
              <a:ext cx="456" cy="78"/>
            </a:xfrm>
            <a:custGeom>
              <a:avLst/>
              <a:gdLst>
                <a:gd name="T0" fmla="*/ 2419 w 3646"/>
                <a:gd name="T1" fmla="*/ 25 h 622"/>
                <a:gd name="T2" fmla="*/ 2600 w 3646"/>
                <a:gd name="T3" fmla="*/ 131 h 622"/>
                <a:gd name="T4" fmla="*/ 2734 w 3646"/>
                <a:gd name="T5" fmla="*/ 207 h 622"/>
                <a:gd name="T6" fmla="*/ 2908 w 3646"/>
                <a:gd name="T7" fmla="*/ 69 h 622"/>
                <a:gd name="T8" fmla="*/ 3131 w 3646"/>
                <a:gd name="T9" fmla="*/ 17 h 622"/>
                <a:gd name="T10" fmla="*/ 3358 w 3646"/>
                <a:gd name="T11" fmla="*/ 71 h 622"/>
                <a:gd name="T12" fmla="*/ 3533 w 3646"/>
                <a:gd name="T13" fmla="*/ 213 h 622"/>
                <a:gd name="T14" fmla="*/ 3633 w 3646"/>
                <a:gd name="T15" fmla="*/ 421 h 622"/>
                <a:gd name="T16" fmla="*/ 3636 w 3646"/>
                <a:gd name="T17" fmla="*/ 582 h 622"/>
                <a:gd name="T18" fmla="*/ 3566 w 3646"/>
                <a:gd name="T19" fmla="*/ 622 h 622"/>
                <a:gd name="T20" fmla="*/ 3496 w 3646"/>
                <a:gd name="T21" fmla="*/ 582 h 622"/>
                <a:gd name="T22" fmla="*/ 3473 w 3646"/>
                <a:gd name="T23" fmla="*/ 445 h 622"/>
                <a:gd name="T24" fmla="*/ 3382 w 3646"/>
                <a:gd name="T25" fmla="*/ 284 h 622"/>
                <a:gd name="T26" fmla="*/ 3224 w 3646"/>
                <a:gd name="T27" fmla="*/ 192 h 622"/>
                <a:gd name="T28" fmla="*/ 3037 w 3646"/>
                <a:gd name="T29" fmla="*/ 192 h 622"/>
                <a:gd name="T30" fmla="*/ 2879 w 3646"/>
                <a:gd name="T31" fmla="*/ 284 h 622"/>
                <a:gd name="T32" fmla="*/ 2788 w 3646"/>
                <a:gd name="T33" fmla="*/ 445 h 622"/>
                <a:gd name="T34" fmla="*/ 2765 w 3646"/>
                <a:gd name="T35" fmla="*/ 582 h 622"/>
                <a:gd name="T36" fmla="*/ 2695 w 3646"/>
                <a:gd name="T37" fmla="*/ 622 h 622"/>
                <a:gd name="T38" fmla="*/ 2625 w 3646"/>
                <a:gd name="T39" fmla="*/ 582 h 622"/>
                <a:gd name="T40" fmla="*/ 2611 w 3646"/>
                <a:gd name="T41" fmla="*/ 474 h 622"/>
                <a:gd name="T42" fmla="*/ 2540 w 3646"/>
                <a:gd name="T43" fmla="*/ 301 h 622"/>
                <a:gd name="T44" fmla="*/ 2397 w 3646"/>
                <a:gd name="T45" fmla="*/ 189 h 622"/>
                <a:gd name="T46" fmla="*/ 2211 w 3646"/>
                <a:gd name="T47" fmla="*/ 164 h 622"/>
                <a:gd name="T48" fmla="*/ 2042 w 3646"/>
                <a:gd name="T49" fmla="*/ 237 h 622"/>
                <a:gd name="T50" fmla="*/ 1932 w 3646"/>
                <a:gd name="T51" fmla="*/ 382 h 622"/>
                <a:gd name="T52" fmla="*/ 1904 w 3646"/>
                <a:gd name="T53" fmla="*/ 540 h 622"/>
                <a:gd name="T54" fmla="*/ 1864 w 3646"/>
                <a:gd name="T55" fmla="*/ 611 h 622"/>
                <a:gd name="T56" fmla="*/ 1783 w 3646"/>
                <a:gd name="T57" fmla="*/ 611 h 622"/>
                <a:gd name="T58" fmla="*/ 1743 w 3646"/>
                <a:gd name="T59" fmla="*/ 540 h 622"/>
                <a:gd name="T60" fmla="*/ 1694 w 3646"/>
                <a:gd name="T61" fmla="*/ 358 h 622"/>
                <a:gd name="T62" fmla="*/ 1567 w 3646"/>
                <a:gd name="T63" fmla="*/ 229 h 622"/>
                <a:gd name="T64" fmla="*/ 1388 w 3646"/>
                <a:gd name="T65" fmla="*/ 179 h 622"/>
                <a:gd name="T66" fmla="*/ 1209 w 3646"/>
                <a:gd name="T67" fmla="*/ 229 h 622"/>
                <a:gd name="T68" fmla="*/ 1081 w 3646"/>
                <a:gd name="T69" fmla="*/ 358 h 622"/>
                <a:gd name="T70" fmla="*/ 1033 w 3646"/>
                <a:gd name="T71" fmla="*/ 540 h 622"/>
                <a:gd name="T72" fmla="*/ 993 w 3646"/>
                <a:gd name="T73" fmla="*/ 611 h 622"/>
                <a:gd name="T74" fmla="*/ 912 w 3646"/>
                <a:gd name="T75" fmla="*/ 611 h 622"/>
                <a:gd name="T76" fmla="*/ 872 w 3646"/>
                <a:gd name="T77" fmla="*/ 540 h 622"/>
                <a:gd name="T78" fmla="*/ 823 w 3646"/>
                <a:gd name="T79" fmla="*/ 358 h 622"/>
                <a:gd name="T80" fmla="*/ 695 w 3646"/>
                <a:gd name="T81" fmla="*/ 229 h 622"/>
                <a:gd name="T82" fmla="*/ 516 w 3646"/>
                <a:gd name="T83" fmla="*/ 179 h 622"/>
                <a:gd name="T84" fmla="*/ 338 w 3646"/>
                <a:gd name="T85" fmla="*/ 229 h 622"/>
                <a:gd name="T86" fmla="*/ 210 w 3646"/>
                <a:gd name="T87" fmla="*/ 358 h 622"/>
                <a:gd name="T88" fmla="*/ 161 w 3646"/>
                <a:gd name="T89" fmla="*/ 540 h 622"/>
                <a:gd name="T90" fmla="*/ 121 w 3646"/>
                <a:gd name="T91" fmla="*/ 611 h 622"/>
                <a:gd name="T92" fmla="*/ 40 w 3646"/>
                <a:gd name="T93" fmla="*/ 611 h 622"/>
                <a:gd name="T94" fmla="*/ 0 w 3646"/>
                <a:gd name="T95" fmla="*/ 540 h 622"/>
                <a:gd name="T96" fmla="*/ 52 w 3646"/>
                <a:gd name="T97" fmla="*/ 311 h 622"/>
                <a:gd name="T98" fmla="*/ 193 w 3646"/>
                <a:gd name="T99" fmla="*/ 133 h 622"/>
                <a:gd name="T100" fmla="*/ 397 w 3646"/>
                <a:gd name="T101" fmla="*/ 32 h 622"/>
                <a:gd name="T102" fmla="*/ 634 w 3646"/>
                <a:gd name="T103" fmla="*/ 32 h 622"/>
                <a:gd name="T104" fmla="*/ 838 w 3646"/>
                <a:gd name="T105" fmla="*/ 132 h 622"/>
                <a:gd name="T106" fmla="*/ 985 w 3646"/>
                <a:gd name="T107" fmla="*/ 213 h 622"/>
                <a:gd name="T108" fmla="*/ 1161 w 3646"/>
                <a:gd name="T109" fmla="*/ 71 h 622"/>
                <a:gd name="T110" fmla="*/ 1388 w 3646"/>
                <a:gd name="T111" fmla="*/ 17 h 622"/>
                <a:gd name="T112" fmla="*/ 1610 w 3646"/>
                <a:gd name="T113" fmla="*/ 69 h 622"/>
                <a:gd name="T114" fmla="*/ 1784 w 3646"/>
                <a:gd name="T115" fmla="*/ 207 h 622"/>
                <a:gd name="T116" fmla="*/ 1917 w 3646"/>
                <a:gd name="T117" fmla="*/ 131 h 622"/>
                <a:gd name="T118" fmla="*/ 2098 w 3646"/>
                <a:gd name="T119" fmla="*/ 2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2">
                  <a:moveTo>
                    <a:pt x="2259" y="0"/>
                  </a:moveTo>
                  <a:lnTo>
                    <a:pt x="2314" y="2"/>
                  </a:lnTo>
                  <a:lnTo>
                    <a:pt x="2368" y="11"/>
                  </a:lnTo>
                  <a:lnTo>
                    <a:pt x="2419" y="25"/>
                  </a:lnTo>
                  <a:lnTo>
                    <a:pt x="2469" y="45"/>
                  </a:lnTo>
                  <a:lnTo>
                    <a:pt x="2516" y="69"/>
                  </a:lnTo>
                  <a:lnTo>
                    <a:pt x="2559" y="97"/>
                  </a:lnTo>
                  <a:lnTo>
                    <a:pt x="2600" y="131"/>
                  </a:lnTo>
                  <a:lnTo>
                    <a:pt x="2638" y="168"/>
                  </a:lnTo>
                  <a:lnTo>
                    <a:pt x="2671" y="208"/>
                  </a:lnTo>
                  <a:lnTo>
                    <a:pt x="2700" y="251"/>
                  </a:lnTo>
                  <a:lnTo>
                    <a:pt x="2734" y="207"/>
                  </a:lnTo>
                  <a:lnTo>
                    <a:pt x="2771" y="165"/>
                  </a:lnTo>
                  <a:lnTo>
                    <a:pt x="2814" y="129"/>
                  </a:lnTo>
                  <a:lnTo>
                    <a:pt x="2859" y="96"/>
                  </a:lnTo>
                  <a:lnTo>
                    <a:pt x="2908" y="69"/>
                  </a:lnTo>
                  <a:lnTo>
                    <a:pt x="2960" y="46"/>
                  </a:lnTo>
                  <a:lnTo>
                    <a:pt x="3014" y="31"/>
                  </a:lnTo>
                  <a:lnTo>
                    <a:pt x="3071" y="21"/>
                  </a:lnTo>
                  <a:lnTo>
                    <a:pt x="3131" y="17"/>
                  </a:lnTo>
                  <a:lnTo>
                    <a:pt x="3191" y="21"/>
                  </a:lnTo>
                  <a:lnTo>
                    <a:pt x="3249" y="32"/>
                  </a:lnTo>
                  <a:lnTo>
                    <a:pt x="3304" y="49"/>
                  </a:lnTo>
                  <a:lnTo>
                    <a:pt x="3358" y="71"/>
                  </a:lnTo>
                  <a:lnTo>
                    <a:pt x="3408" y="99"/>
                  </a:lnTo>
                  <a:lnTo>
                    <a:pt x="3453" y="133"/>
                  </a:lnTo>
                  <a:lnTo>
                    <a:pt x="3495" y="171"/>
                  </a:lnTo>
                  <a:lnTo>
                    <a:pt x="3533" y="213"/>
                  </a:lnTo>
                  <a:lnTo>
                    <a:pt x="3566" y="260"/>
                  </a:lnTo>
                  <a:lnTo>
                    <a:pt x="3594" y="311"/>
                  </a:lnTo>
                  <a:lnTo>
                    <a:pt x="3616" y="365"/>
                  </a:lnTo>
                  <a:lnTo>
                    <a:pt x="3633" y="421"/>
                  </a:lnTo>
                  <a:lnTo>
                    <a:pt x="3643" y="480"/>
                  </a:lnTo>
                  <a:lnTo>
                    <a:pt x="3646" y="540"/>
                  </a:lnTo>
                  <a:lnTo>
                    <a:pt x="3644" y="563"/>
                  </a:lnTo>
                  <a:lnTo>
                    <a:pt x="3636" y="582"/>
                  </a:lnTo>
                  <a:lnTo>
                    <a:pt x="3623" y="598"/>
                  </a:lnTo>
                  <a:lnTo>
                    <a:pt x="3607" y="611"/>
                  </a:lnTo>
                  <a:lnTo>
                    <a:pt x="3587" y="618"/>
                  </a:lnTo>
                  <a:lnTo>
                    <a:pt x="3566" y="622"/>
                  </a:lnTo>
                  <a:lnTo>
                    <a:pt x="3545" y="618"/>
                  </a:lnTo>
                  <a:lnTo>
                    <a:pt x="3525" y="611"/>
                  </a:lnTo>
                  <a:lnTo>
                    <a:pt x="3510" y="598"/>
                  </a:lnTo>
                  <a:lnTo>
                    <a:pt x="3496" y="582"/>
                  </a:lnTo>
                  <a:lnTo>
                    <a:pt x="3489" y="563"/>
                  </a:lnTo>
                  <a:lnTo>
                    <a:pt x="3485" y="540"/>
                  </a:lnTo>
                  <a:lnTo>
                    <a:pt x="3482" y="492"/>
                  </a:lnTo>
                  <a:lnTo>
                    <a:pt x="3473" y="445"/>
                  </a:lnTo>
                  <a:lnTo>
                    <a:pt x="3457" y="400"/>
                  </a:lnTo>
                  <a:lnTo>
                    <a:pt x="3437" y="358"/>
                  </a:lnTo>
                  <a:lnTo>
                    <a:pt x="3412" y="320"/>
                  </a:lnTo>
                  <a:lnTo>
                    <a:pt x="3382" y="284"/>
                  </a:lnTo>
                  <a:lnTo>
                    <a:pt x="3348" y="254"/>
                  </a:lnTo>
                  <a:lnTo>
                    <a:pt x="3310" y="229"/>
                  </a:lnTo>
                  <a:lnTo>
                    <a:pt x="3269" y="208"/>
                  </a:lnTo>
                  <a:lnTo>
                    <a:pt x="3224" y="192"/>
                  </a:lnTo>
                  <a:lnTo>
                    <a:pt x="3179" y="182"/>
                  </a:lnTo>
                  <a:lnTo>
                    <a:pt x="3131" y="179"/>
                  </a:lnTo>
                  <a:lnTo>
                    <a:pt x="3082" y="182"/>
                  </a:lnTo>
                  <a:lnTo>
                    <a:pt x="3037" y="192"/>
                  </a:lnTo>
                  <a:lnTo>
                    <a:pt x="2992" y="208"/>
                  </a:lnTo>
                  <a:lnTo>
                    <a:pt x="2951" y="229"/>
                  </a:lnTo>
                  <a:lnTo>
                    <a:pt x="2913" y="254"/>
                  </a:lnTo>
                  <a:lnTo>
                    <a:pt x="2879" y="284"/>
                  </a:lnTo>
                  <a:lnTo>
                    <a:pt x="2849" y="320"/>
                  </a:lnTo>
                  <a:lnTo>
                    <a:pt x="2824" y="358"/>
                  </a:lnTo>
                  <a:lnTo>
                    <a:pt x="2804" y="400"/>
                  </a:lnTo>
                  <a:lnTo>
                    <a:pt x="2788" y="445"/>
                  </a:lnTo>
                  <a:lnTo>
                    <a:pt x="2779" y="492"/>
                  </a:lnTo>
                  <a:lnTo>
                    <a:pt x="2776" y="540"/>
                  </a:lnTo>
                  <a:lnTo>
                    <a:pt x="2772" y="563"/>
                  </a:lnTo>
                  <a:lnTo>
                    <a:pt x="2765" y="582"/>
                  </a:lnTo>
                  <a:lnTo>
                    <a:pt x="2751" y="598"/>
                  </a:lnTo>
                  <a:lnTo>
                    <a:pt x="2736" y="611"/>
                  </a:lnTo>
                  <a:lnTo>
                    <a:pt x="2716" y="618"/>
                  </a:lnTo>
                  <a:lnTo>
                    <a:pt x="2695" y="622"/>
                  </a:lnTo>
                  <a:lnTo>
                    <a:pt x="2674" y="618"/>
                  </a:lnTo>
                  <a:lnTo>
                    <a:pt x="2655" y="611"/>
                  </a:lnTo>
                  <a:lnTo>
                    <a:pt x="2638" y="598"/>
                  </a:lnTo>
                  <a:lnTo>
                    <a:pt x="2625" y="582"/>
                  </a:lnTo>
                  <a:lnTo>
                    <a:pt x="2617" y="563"/>
                  </a:lnTo>
                  <a:lnTo>
                    <a:pt x="2615" y="540"/>
                  </a:lnTo>
                  <a:lnTo>
                    <a:pt x="2615" y="523"/>
                  </a:lnTo>
                  <a:lnTo>
                    <a:pt x="2611" y="474"/>
                  </a:lnTo>
                  <a:lnTo>
                    <a:pt x="2601" y="427"/>
                  </a:lnTo>
                  <a:lnTo>
                    <a:pt x="2586" y="382"/>
                  </a:lnTo>
                  <a:lnTo>
                    <a:pt x="2566" y="340"/>
                  </a:lnTo>
                  <a:lnTo>
                    <a:pt x="2540" y="301"/>
                  </a:lnTo>
                  <a:lnTo>
                    <a:pt x="2510" y="267"/>
                  </a:lnTo>
                  <a:lnTo>
                    <a:pt x="2476" y="237"/>
                  </a:lnTo>
                  <a:lnTo>
                    <a:pt x="2438" y="210"/>
                  </a:lnTo>
                  <a:lnTo>
                    <a:pt x="2397" y="189"/>
                  </a:lnTo>
                  <a:lnTo>
                    <a:pt x="2354" y="174"/>
                  </a:lnTo>
                  <a:lnTo>
                    <a:pt x="2307" y="164"/>
                  </a:lnTo>
                  <a:lnTo>
                    <a:pt x="2259" y="161"/>
                  </a:lnTo>
                  <a:lnTo>
                    <a:pt x="2211" y="164"/>
                  </a:lnTo>
                  <a:lnTo>
                    <a:pt x="2165" y="174"/>
                  </a:lnTo>
                  <a:lnTo>
                    <a:pt x="2121" y="189"/>
                  </a:lnTo>
                  <a:lnTo>
                    <a:pt x="2080" y="210"/>
                  </a:lnTo>
                  <a:lnTo>
                    <a:pt x="2042" y="237"/>
                  </a:lnTo>
                  <a:lnTo>
                    <a:pt x="2009" y="267"/>
                  </a:lnTo>
                  <a:lnTo>
                    <a:pt x="1979" y="301"/>
                  </a:lnTo>
                  <a:lnTo>
                    <a:pt x="1953" y="340"/>
                  </a:lnTo>
                  <a:lnTo>
                    <a:pt x="1932" y="382"/>
                  </a:lnTo>
                  <a:lnTo>
                    <a:pt x="1916" y="427"/>
                  </a:lnTo>
                  <a:lnTo>
                    <a:pt x="1908" y="474"/>
                  </a:lnTo>
                  <a:lnTo>
                    <a:pt x="1904" y="523"/>
                  </a:lnTo>
                  <a:lnTo>
                    <a:pt x="1904" y="540"/>
                  </a:lnTo>
                  <a:lnTo>
                    <a:pt x="1901" y="563"/>
                  </a:lnTo>
                  <a:lnTo>
                    <a:pt x="1893" y="582"/>
                  </a:lnTo>
                  <a:lnTo>
                    <a:pt x="1881" y="598"/>
                  </a:lnTo>
                  <a:lnTo>
                    <a:pt x="1864" y="611"/>
                  </a:lnTo>
                  <a:lnTo>
                    <a:pt x="1845" y="618"/>
                  </a:lnTo>
                  <a:lnTo>
                    <a:pt x="1823" y="622"/>
                  </a:lnTo>
                  <a:lnTo>
                    <a:pt x="1802" y="618"/>
                  </a:lnTo>
                  <a:lnTo>
                    <a:pt x="1783" y="611"/>
                  </a:lnTo>
                  <a:lnTo>
                    <a:pt x="1766" y="598"/>
                  </a:lnTo>
                  <a:lnTo>
                    <a:pt x="1754" y="582"/>
                  </a:lnTo>
                  <a:lnTo>
                    <a:pt x="1745" y="563"/>
                  </a:lnTo>
                  <a:lnTo>
                    <a:pt x="1743" y="540"/>
                  </a:lnTo>
                  <a:lnTo>
                    <a:pt x="1740" y="492"/>
                  </a:lnTo>
                  <a:lnTo>
                    <a:pt x="1730" y="445"/>
                  </a:lnTo>
                  <a:lnTo>
                    <a:pt x="1715" y="400"/>
                  </a:lnTo>
                  <a:lnTo>
                    <a:pt x="1694" y="358"/>
                  </a:lnTo>
                  <a:lnTo>
                    <a:pt x="1669" y="320"/>
                  </a:lnTo>
                  <a:lnTo>
                    <a:pt x="1639" y="284"/>
                  </a:lnTo>
                  <a:lnTo>
                    <a:pt x="1604" y="254"/>
                  </a:lnTo>
                  <a:lnTo>
                    <a:pt x="1567" y="229"/>
                  </a:lnTo>
                  <a:lnTo>
                    <a:pt x="1526" y="208"/>
                  </a:lnTo>
                  <a:lnTo>
                    <a:pt x="1482" y="192"/>
                  </a:lnTo>
                  <a:lnTo>
                    <a:pt x="1436" y="182"/>
                  </a:lnTo>
                  <a:lnTo>
                    <a:pt x="1388" y="179"/>
                  </a:lnTo>
                  <a:lnTo>
                    <a:pt x="1339" y="182"/>
                  </a:lnTo>
                  <a:lnTo>
                    <a:pt x="1294" y="192"/>
                  </a:lnTo>
                  <a:lnTo>
                    <a:pt x="1249" y="208"/>
                  </a:lnTo>
                  <a:lnTo>
                    <a:pt x="1209" y="229"/>
                  </a:lnTo>
                  <a:lnTo>
                    <a:pt x="1171" y="254"/>
                  </a:lnTo>
                  <a:lnTo>
                    <a:pt x="1137" y="284"/>
                  </a:lnTo>
                  <a:lnTo>
                    <a:pt x="1107" y="320"/>
                  </a:lnTo>
                  <a:lnTo>
                    <a:pt x="1081" y="358"/>
                  </a:lnTo>
                  <a:lnTo>
                    <a:pt x="1060" y="400"/>
                  </a:lnTo>
                  <a:lnTo>
                    <a:pt x="1045" y="445"/>
                  </a:lnTo>
                  <a:lnTo>
                    <a:pt x="1036" y="492"/>
                  </a:lnTo>
                  <a:lnTo>
                    <a:pt x="1033" y="540"/>
                  </a:lnTo>
                  <a:lnTo>
                    <a:pt x="1029" y="563"/>
                  </a:lnTo>
                  <a:lnTo>
                    <a:pt x="1021" y="582"/>
                  </a:lnTo>
                  <a:lnTo>
                    <a:pt x="1009" y="598"/>
                  </a:lnTo>
                  <a:lnTo>
                    <a:pt x="993" y="611"/>
                  </a:lnTo>
                  <a:lnTo>
                    <a:pt x="974" y="618"/>
                  </a:lnTo>
                  <a:lnTo>
                    <a:pt x="952" y="622"/>
                  </a:lnTo>
                  <a:lnTo>
                    <a:pt x="930" y="618"/>
                  </a:lnTo>
                  <a:lnTo>
                    <a:pt x="912" y="611"/>
                  </a:lnTo>
                  <a:lnTo>
                    <a:pt x="895" y="598"/>
                  </a:lnTo>
                  <a:lnTo>
                    <a:pt x="883" y="582"/>
                  </a:lnTo>
                  <a:lnTo>
                    <a:pt x="875" y="563"/>
                  </a:lnTo>
                  <a:lnTo>
                    <a:pt x="872" y="540"/>
                  </a:lnTo>
                  <a:lnTo>
                    <a:pt x="868" y="492"/>
                  </a:lnTo>
                  <a:lnTo>
                    <a:pt x="858" y="445"/>
                  </a:lnTo>
                  <a:lnTo>
                    <a:pt x="844" y="400"/>
                  </a:lnTo>
                  <a:lnTo>
                    <a:pt x="823" y="358"/>
                  </a:lnTo>
                  <a:lnTo>
                    <a:pt x="797" y="320"/>
                  </a:lnTo>
                  <a:lnTo>
                    <a:pt x="767" y="284"/>
                  </a:lnTo>
                  <a:lnTo>
                    <a:pt x="733" y="254"/>
                  </a:lnTo>
                  <a:lnTo>
                    <a:pt x="695" y="229"/>
                  </a:lnTo>
                  <a:lnTo>
                    <a:pt x="654" y="208"/>
                  </a:lnTo>
                  <a:lnTo>
                    <a:pt x="611" y="192"/>
                  </a:lnTo>
                  <a:lnTo>
                    <a:pt x="564" y="182"/>
                  </a:lnTo>
                  <a:lnTo>
                    <a:pt x="516" y="179"/>
                  </a:lnTo>
                  <a:lnTo>
                    <a:pt x="469" y="182"/>
                  </a:lnTo>
                  <a:lnTo>
                    <a:pt x="422" y="192"/>
                  </a:lnTo>
                  <a:lnTo>
                    <a:pt x="379" y="208"/>
                  </a:lnTo>
                  <a:lnTo>
                    <a:pt x="338" y="229"/>
                  </a:lnTo>
                  <a:lnTo>
                    <a:pt x="300" y="254"/>
                  </a:lnTo>
                  <a:lnTo>
                    <a:pt x="265" y="284"/>
                  </a:lnTo>
                  <a:lnTo>
                    <a:pt x="235" y="320"/>
                  </a:lnTo>
                  <a:lnTo>
                    <a:pt x="210" y="358"/>
                  </a:lnTo>
                  <a:lnTo>
                    <a:pt x="189" y="400"/>
                  </a:lnTo>
                  <a:lnTo>
                    <a:pt x="174" y="445"/>
                  </a:lnTo>
                  <a:lnTo>
                    <a:pt x="164" y="492"/>
                  </a:lnTo>
                  <a:lnTo>
                    <a:pt x="161" y="540"/>
                  </a:lnTo>
                  <a:lnTo>
                    <a:pt x="158" y="563"/>
                  </a:lnTo>
                  <a:lnTo>
                    <a:pt x="150" y="582"/>
                  </a:lnTo>
                  <a:lnTo>
                    <a:pt x="138" y="598"/>
                  </a:lnTo>
                  <a:lnTo>
                    <a:pt x="121" y="611"/>
                  </a:lnTo>
                  <a:lnTo>
                    <a:pt x="102" y="618"/>
                  </a:lnTo>
                  <a:lnTo>
                    <a:pt x="81" y="622"/>
                  </a:lnTo>
                  <a:lnTo>
                    <a:pt x="59" y="618"/>
                  </a:lnTo>
                  <a:lnTo>
                    <a:pt x="40" y="611"/>
                  </a:lnTo>
                  <a:lnTo>
                    <a:pt x="23" y="598"/>
                  </a:lnTo>
                  <a:lnTo>
                    <a:pt x="11" y="582"/>
                  </a:lnTo>
                  <a:lnTo>
                    <a:pt x="3" y="563"/>
                  </a:lnTo>
                  <a:lnTo>
                    <a:pt x="0" y="540"/>
                  </a:lnTo>
                  <a:lnTo>
                    <a:pt x="3" y="480"/>
                  </a:lnTo>
                  <a:lnTo>
                    <a:pt x="13" y="421"/>
                  </a:lnTo>
                  <a:lnTo>
                    <a:pt x="30" y="365"/>
                  </a:lnTo>
                  <a:lnTo>
                    <a:pt x="52" y="311"/>
                  </a:lnTo>
                  <a:lnTo>
                    <a:pt x="80" y="260"/>
                  </a:lnTo>
                  <a:lnTo>
                    <a:pt x="113" y="213"/>
                  </a:lnTo>
                  <a:lnTo>
                    <a:pt x="151" y="171"/>
                  </a:lnTo>
                  <a:lnTo>
                    <a:pt x="193" y="133"/>
                  </a:lnTo>
                  <a:lnTo>
                    <a:pt x="240" y="99"/>
                  </a:lnTo>
                  <a:lnTo>
                    <a:pt x="290" y="71"/>
                  </a:lnTo>
                  <a:lnTo>
                    <a:pt x="342" y="49"/>
                  </a:lnTo>
                  <a:lnTo>
                    <a:pt x="397" y="32"/>
                  </a:lnTo>
                  <a:lnTo>
                    <a:pt x="456" y="21"/>
                  </a:lnTo>
                  <a:lnTo>
                    <a:pt x="516" y="17"/>
                  </a:lnTo>
                  <a:lnTo>
                    <a:pt x="576" y="21"/>
                  </a:lnTo>
                  <a:lnTo>
                    <a:pt x="634" y="32"/>
                  </a:lnTo>
                  <a:lnTo>
                    <a:pt x="689" y="49"/>
                  </a:lnTo>
                  <a:lnTo>
                    <a:pt x="743" y="71"/>
                  </a:lnTo>
                  <a:lnTo>
                    <a:pt x="793" y="99"/>
                  </a:lnTo>
                  <a:lnTo>
                    <a:pt x="838" y="132"/>
                  </a:lnTo>
                  <a:lnTo>
                    <a:pt x="880" y="171"/>
                  </a:lnTo>
                  <a:lnTo>
                    <a:pt x="919" y="213"/>
                  </a:lnTo>
                  <a:lnTo>
                    <a:pt x="952" y="260"/>
                  </a:lnTo>
                  <a:lnTo>
                    <a:pt x="985" y="213"/>
                  </a:lnTo>
                  <a:lnTo>
                    <a:pt x="1023" y="171"/>
                  </a:lnTo>
                  <a:lnTo>
                    <a:pt x="1065" y="132"/>
                  </a:lnTo>
                  <a:lnTo>
                    <a:pt x="1111" y="99"/>
                  </a:lnTo>
                  <a:lnTo>
                    <a:pt x="1161" y="71"/>
                  </a:lnTo>
                  <a:lnTo>
                    <a:pt x="1214" y="49"/>
                  </a:lnTo>
                  <a:lnTo>
                    <a:pt x="1269" y="32"/>
                  </a:lnTo>
                  <a:lnTo>
                    <a:pt x="1328" y="21"/>
                  </a:lnTo>
                  <a:lnTo>
                    <a:pt x="1388" y="17"/>
                  </a:lnTo>
                  <a:lnTo>
                    <a:pt x="1447" y="21"/>
                  </a:lnTo>
                  <a:lnTo>
                    <a:pt x="1503" y="31"/>
                  </a:lnTo>
                  <a:lnTo>
                    <a:pt x="1558" y="46"/>
                  </a:lnTo>
                  <a:lnTo>
                    <a:pt x="1610" y="69"/>
                  </a:lnTo>
                  <a:lnTo>
                    <a:pt x="1659" y="96"/>
                  </a:lnTo>
                  <a:lnTo>
                    <a:pt x="1704" y="129"/>
                  </a:lnTo>
                  <a:lnTo>
                    <a:pt x="1747" y="165"/>
                  </a:lnTo>
                  <a:lnTo>
                    <a:pt x="1784" y="207"/>
                  </a:lnTo>
                  <a:lnTo>
                    <a:pt x="1818" y="251"/>
                  </a:lnTo>
                  <a:lnTo>
                    <a:pt x="1848" y="208"/>
                  </a:lnTo>
                  <a:lnTo>
                    <a:pt x="1881" y="168"/>
                  </a:lnTo>
                  <a:lnTo>
                    <a:pt x="1917" y="131"/>
                  </a:lnTo>
                  <a:lnTo>
                    <a:pt x="1959" y="97"/>
                  </a:lnTo>
                  <a:lnTo>
                    <a:pt x="2002" y="69"/>
                  </a:lnTo>
                  <a:lnTo>
                    <a:pt x="2050" y="45"/>
                  </a:lnTo>
                  <a:lnTo>
                    <a:pt x="2098" y="25"/>
                  </a:lnTo>
                  <a:lnTo>
                    <a:pt x="2151" y="11"/>
                  </a:lnTo>
                  <a:lnTo>
                    <a:pt x="2204" y="2"/>
                  </a:lnTo>
                  <a:lnTo>
                    <a:pt x="2259"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31" name="Freeform 8"/>
            <p:cNvSpPr/>
            <p:nvPr/>
          </p:nvSpPr>
          <p:spPr bwMode="auto">
            <a:xfrm>
              <a:off x="-4575" y="3858"/>
              <a:ext cx="20" cy="198"/>
            </a:xfrm>
            <a:custGeom>
              <a:avLst/>
              <a:gdLst>
                <a:gd name="T0" fmla="*/ 80 w 161"/>
                <a:gd name="T1" fmla="*/ 0 h 1590"/>
                <a:gd name="T2" fmla="*/ 101 w 161"/>
                <a:gd name="T3" fmla="*/ 2 h 1590"/>
                <a:gd name="T4" fmla="*/ 121 w 161"/>
                <a:gd name="T5" fmla="*/ 11 h 1590"/>
                <a:gd name="T6" fmla="*/ 137 w 161"/>
                <a:gd name="T7" fmla="*/ 24 h 1590"/>
                <a:gd name="T8" fmla="*/ 150 w 161"/>
                <a:gd name="T9" fmla="*/ 40 h 1590"/>
                <a:gd name="T10" fmla="*/ 158 w 161"/>
                <a:gd name="T11" fmla="*/ 59 h 1590"/>
                <a:gd name="T12" fmla="*/ 161 w 161"/>
                <a:gd name="T13" fmla="*/ 80 h 1590"/>
                <a:gd name="T14" fmla="*/ 161 w 161"/>
                <a:gd name="T15" fmla="*/ 1510 h 1590"/>
                <a:gd name="T16" fmla="*/ 158 w 161"/>
                <a:gd name="T17" fmla="*/ 1531 h 1590"/>
                <a:gd name="T18" fmla="*/ 150 w 161"/>
                <a:gd name="T19" fmla="*/ 1550 h 1590"/>
                <a:gd name="T20" fmla="*/ 137 w 161"/>
                <a:gd name="T21" fmla="*/ 1566 h 1590"/>
                <a:gd name="T22" fmla="*/ 121 w 161"/>
                <a:gd name="T23" fmla="*/ 1579 h 1590"/>
                <a:gd name="T24" fmla="*/ 101 w 161"/>
                <a:gd name="T25" fmla="*/ 1588 h 1590"/>
                <a:gd name="T26" fmla="*/ 80 w 161"/>
                <a:gd name="T27" fmla="*/ 1590 h 1590"/>
                <a:gd name="T28" fmla="*/ 59 w 161"/>
                <a:gd name="T29" fmla="*/ 1588 h 1590"/>
                <a:gd name="T30" fmla="*/ 39 w 161"/>
                <a:gd name="T31" fmla="*/ 1579 h 1590"/>
                <a:gd name="T32" fmla="*/ 23 w 161"/>
                <a:gd name="T33" fmla="*/ 1566 h 1590"/>
                <a:gd name="T34" fmla="*/ 10 w 161"/>
                <a:gd name="T35" fmla="*/ 1550 h 1590"/>
                <a:gd name="T36" fmla="*/ 2 w 161"/>
                <a:gd name="T37" fmla="*/ 1531 h 1590"/>
                <a:gd name="T38" fmla="*/ 0 w 161"/>
                <a:gd name="T39" fmla="*/ 1510 h 1590"/>
                <a:gd name="T40" fmla="*/ 0 w 161"/>
                <a:gd name="T41" fmla="*/ 80 h 1590"/>
                <a:gd name="T42" fmla="*/ 2 w 161"/>
                <a:gd name="T43" fmla="*/ 59 h 1590"/>
                <a:gd name="T44" fmla="*/ 10 w 161"/>
                <a:gd name="T45" fmla="*/ 40 h 1590"/>
                <a:gd name="T46" fmla="*/ 23 w 161"/>
                <a:gd name="T47" fmla="*/ 24 h 1590"/>
                <a:gd name="T48" fmla="*/ 39 w 161"/>
                <a:gd name="T49" fmla="*/ 11 h 1590"/>
                <a:gd name="T50" fmla="*/ 59 w 161"/>
                <a:gd name="T51" fmla="*/ 2 h 1590"/>
                <a:gd name="T52" fmla="*/ 80 w 161"/>
                <a:gd name="T5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90">
                  <a:moveTo>
                    <a:pt x="80" y="0"/>
                  </a:moveTo>
                  <a:lnTo>
                    <a:pt x="101" y="2"/>
                  </a:lnTo>
                  <a:lnTo>
                    <a:pt x="121" y="11"/>
                  </a:lnTo>
                  <a:lnTo>
                    <a:pt x="137" y="24"/>
                  </a:lnTo>
                  <a:lnTo>
                    <a:pt x="150" y="40"/>
                  </a:lnTo>
                  <a:lnTo>
                    <a:pt x="158" y="59"/>
                  </a:lnTo>
                  <a:lnTo>
                    <a:pt x="161" y="80"/>
                  </a:lnTo>
                  <a:lnTo>
                    <a:pt x="161" y="1510"/>
                  </a:lnTo>
                  <a:lnTo>
                    <a:pt x="158" y="1531"/>
                  </a:lnTo>
                  <a:lnTo>
                    <a:pt x="150" y="1550"/>
                  </a:lnTo>
                  <a:lnTo>
                    <a:pt x="137" y="1566"/>
                  </a:lnTo>
                  <a:lnTo>
                    <a:pt x="121" y="1579"/>
                  </a:lnTo>
                  <a:lnTo>
                    <a:pt x="101" y="1588"/>
                  </a:lnTo>
                  <a:lnTo>
                    <a:pt x="80" y="1590"/>
                  </a:lnTo>
                  <a:lnTo>
                    <a:pt x="59" y="1588"/>
                  </a:lnTo>
                  <a:lnTo>
                    <a:pt x="39" y="1579"/>
                  </a:lnTo>
                  <a:lnTo>
                    <a:pt x="23" y="1566"/>
                  </a:lnTo>
                  <a:lnTo>
                    <a:pt x="10" y="1550"/>
                  </a:lnTo>
                  <a:lnTo>
                    <a:pt x="2" y="1531"/>
                  </a:lnTo>
                  <a:lnTo>
                    <a:pt x="0" y="1510"/>
                  </a:lnTo>
                  <a:lnTo>
                    <a:pt x="0" y="80"/>
                  </a:lnTo>
                  <a:lnTo>
                    <a:pt x="2" y="59"/>
                  </a:lnTo>
                  <a:lnTo>
                    <a:pt x="10" y="40"/>
                  </a:lnTo>
                  <a:lnTo>
                    <a:pt x="23" y="24"/>
                  </a:lnTo>
                  <a:lnTo>
                    <a:pt x="39" y="11"/>
                  </a:lnTo>
                  <a:lnTo>
                    <a:pt x="59" y="2"/>
                  </a:lnTo>
                  <a:lnTo>
                    <a:pt x="80"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32" name="Freeform 9"/>
            <p:cNvSpPr/>
            <p:nvPr/>
          </p:nvSpPr>
          <p:spPr bwMode="auto">
            <a:xfrm>
              <a:off x="-4575" y="4036"/>
              <a:ext cx="78" cy="49"/>
            </a:xfrm>
            <a:custGeom>
              <a:avLst/>
              <a:gdLst>
                <a:gd name="T0" fmla="*/ 101 w 625"/>
                <a:gd name="T1" fmla="*/ 4 h 390"/>
                <a:gd name="T2" fmla="*/ 137 w 625"/>
                <a:gd name="T3" fmla="*/ 24 h 390"/>
                <a:gd name="T4" fmla="*/ 158 w 625"/>
                <a:gd name="T5" fmla="*/ 59 h 390"/>
                <a:gd name="T6" fmla="*/ 163 w 625"/>
                <a:gd name="T7" fmla="*/ 111 h 390"/>
                <a:gd name="T8" fmla="*/ 185 w 625"/>
                <a:gd name="T9" fmla="*/ 163 h 390"/>
                <a:gd name="T10" fmla="*/ 225 w 625"/>
                <a:gd name="T11" fmla="*/ 203 h 390"/>
                <a:gd name="T12" fmla="*/ 278 w 625"/>
                <a:gd name="T13" fmla="*/ 225 h 390"/>
                <a:gd name="T14" fmla="*/ 319 w 625"/>
                <a:gd name="T15" fmla="*/ 229 h 390"/>
                <a:gd name="T16" fmla="*/ 375 w 625"/>
                <a:gd name="T17" fmla="*/ 216 h 390"/>
                <a:gd name="T18" fmla="*/ 422 w 625"/>
                <a:gd name="T19" fmla="*/ 185 h 390"/>
                <a:gd name="T20" fmla="*/ 453 w 625"/>
                <a:gd name="T21" fmla="*/ 138 h 390"/>
                <a:gd name="T22" fmla="*/ 464 w 625"/>
                <a:gd name="T23" fmla="*/ 82 h 390"/>
                <a:gd name="T24" fmla="*/ 475 w 625"/>
                <a:gd name="T25" fmla="*/ 40 h 390"/>
                <a:gd name="T26" fmla="*/ 504 w 625"/>
                <a:gd name="T27" fmla="*/ 11 h 390"/>
                <a:gd name="T28" fmla="*/ 545 w 625"/>
                <a:gd name="T29" fmla="*/ 0 h 390"/>
                <a:gd name="T30" fmla="*/ 586 w 625"/>
                <a:gd name="T31" fmla="*/ 11 h 390"/>
                <a:gd name="T32" fmla="*/ 615 w 625"/>
                <a:gd name="T33" fmla="*/ 40 h 390"/>
                <a:gd name="T34" fmla="*/ 625 w 625"/>
                <a:gd name="T35" fmla="*/ 82 h 390"/>
                <a:gd name="T36" fmla="*/ 613 w 625"/>
                <a:gd name="T37" fmla="*/ 171 h 390"/>
                <a:gd name="T38" fmla="*/ 576 w 625"/>
                <a:gd name="T39" fmla="*/ 249 h 390"/>
                <a:gd name="T40" fmla="*/ 520 w 625"/>
                <a:gd name="T41" fmla="*/ 314 h 390"/>
                <a:gd name="T42" fmla="*/ 447 w 625"/>
                <a:gd name="T43" fmla="*/ 361 h 390"/>
                <a:gd name="T44" fmla="*/ 364 w 625"/>
                <a:gd name="T45" fmla="*/ 387 h 390"/>
                <a:gd name="T46" fmla="*/ 306 w 625"/>
                <a:gd name="T47" fmla="*/ 390 h 390"/>
                <a:gd name="T48" fmla="*/ 219 w 625"/>
                <a:gd name="T49" fmla="*/ 377 h 390"/>
                <a:gd name="T50" fmla="*/ 140 w 625"/>
                <a:gd name="T51" fmla="*/ 340 h 390"/>
                <a:gd name="T52" fmla="*/ 75 w 625"/>
                <a:gd name="T53" fmla="*/ 283 h 390"/>
                <a:gd name="T54" fmla="*/ 28 w 625"/>
                <a:gd name="T55" fmla="*/ 211 h 390"/>
                <a:gd name="T56" fmla="*/ 3 w 625"/>
                <a:gd name="T57" fmla="*/ 127 h 390"/>
                <a:gd name="T58" fmla="*/ 2 w 625"/>
                <a:gd name="T59" fmla="*/ 59 h 390"/>
                <a:gd name="T60" fmla="*/ 23 w 625"/>
                <a:gd name="T61" fmla="*/ 24 h 390"/>
                <a:gd name="T62" fmla="*/ 59 w 625"/>
                <a:gd name="T63" fmla="*/ 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90">
                  <a:moveTo>
                    <a:pt x="80" y="0"/>
                  </a:moveTo>
                  <a:lnTo>
                    <a:pt x="101" y="4"/>
                  </a:lnTo>
                  <a:lnTo>
                    <a:pt x="121" y="11"/>
                  </a:lnTo>
                  <a:lnTo>
                    <a:pt x="137" y="24"/>
                  </a:lnTo>
                  <a:lnTo>
                    <a:pt x="150" y="40"/>
                  </a:lnTo>
                  <a:lnTo>
                    <a:pt x="158" y="59"/>
                  </a:lnTo>
                  <a:lnTo>
                    <a:pt x="161" y="82"/>
                  </a:lnTo>
                  <a:lnTo>
                    <a:pt x="163" y="111"/>
                  </a:lnTo>
                  <a:lnTo>
                    <a:pt x="172" y="138"/>
                  </a:lnTo>
                  <a:lnTo>
                    <a:pt x="185" y="163"/>
                  </a:lnTo>
                  <a:lnTo>
                    <a:pt x="203" y="185"/>
                  </a:lnTo>
                  <a:lnTo>
                    <a:pt x="225" y="203"/>
                  </a:lnTo>
                  <a:lnTo>
                    <a:pt x="250" y="216"/>
                  </a:lnTo>
                  <a:lnTo>
                    <a:pt x="278" y="225"/>
                  </a:lnTo>
                  <a:lnTo>
                    <a:pt x="306" y="229"/>
                  </a:lnTo>
                  <a:lnTo>
                    <a:pt x="319" y="229"/>
                  </a:lnTo>
                  <a:lnTo>
                    <a:pt x="347" y="225"/>
                  </a:lnTo>
                  <a:lnTo>
                    <a:pt x="375" y="216"/>
                  </a:lnTo>
                  <a:lnTo>
                    <a:pt x="400" y="203"/>
                  </a:lnTo>
                  <a:lnTo>
                    <a:pt x="422" y="185"/>
                  </a:lnTo>
                  <a:lnTo>
                    <a:pt x="440" y="163"/>
                  </a:lnTo>
                  <a:lnTo>
                    <a:pt x="453" y="138"/>
                  </a:lnTo>
                  <a:lnTo>
                    <a:pt x="462" y="111"/>
                  </a:lnTo>
                  <a:lnTo>
                    <a:pt x="464" y="82"/>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2"/>
                  </a:lnTo>
                  <a:lnTo>
                    <a:pt x="622" y="127"/>
                  </a:lnTo>
                  <a:lnTo>
                    <a:pt x="613" y="171"/>
                  </a:lnTo>
                  <a:lnTo>
                    <a:pt x="597" y="211"/>
                  </a:lnTo>
                  <a:lnTo>
                    <a:pt x="576" y="249"/>
                  </a:lnTo>
                  <a:lnTo>
                    <a:pt x="551" y="283"/>
                  </a:lnTo>
                  <a:lnTo>
                    <a:pt x="520" y="314"/>
                  </a:lnTo>
                  <a:lnTo>
                    <a:pt x="485" y="340"/>
                  </a:lnTo>
                  <a:lnTo>
                    <a:pt x="447" y="361"/>
                  </a:lnTo>
                  <a:lnTo>
                    <a:pt x="407" y="377"/>
                  </a:lnTo>
                  <a:lnTo>
                    <a:pt x="364" y="387"/>
                  </a:lnTo>
                  <a:lnTo>
                    <a:pt x="319" y="390"/>
                  </a:lnTo>
                  <a:lnTo>
                    <a:pt x="306" y="390"/>
                  </a:lnTo>
                  <a:lnTo>
                    <a:pt x="262" y="387"/>
                  </a:lnTo>
                  <a:lnTo>
                    <a:pt x="219" y="377"/>
                  </a:lnTo>
                  <a:lnTo>
                    <a:pt x="178" y="361"/>
                  </a:lnTo>
                  <a:lnTo>
                    <a:pt x="140" y="340"/>
                  </a:lnTo>
                  <a:lnTo>
                    <a:pt x="105" y="314"/>
                  </a:lnTo>
                  <a:lnTo>
                    <a:pt x="75" y="283"/>
                  </a:lnTo>
                  <a:lnTo>
                    <a:pt x="49" y="249"/>
                  </a:lnTo>
                  <a:lnTo>
                    <a:pt x="28" y="211"/>
                  </a:lnTo>
                  <a:lnTo>
                    <a:pt x="12" y="171"/>
                  </a:lnTo>
                  <a:lnTo>
                    <a:pt x="3" y="127"/>
                  </a:lnTo>
                  <a:lnTo>
                    <a:pt x="0" y="82"/>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45715" tIns="22857" rIns="45715" bIns="22857" numCol="1" anchor="t" anchorCtr="0" compatLnSpc="1"/>
            <a:lstStyle/>
            <a:p>
              <a:endParaRPr lang="es-ES" sz="900"/>
            </a:p>
          </p:txBody>
        </p:sp>
      </p:grpSp>
      <p:sp>
        <p:nvSpPr>
          <p:cNvPr id="33" name="Freeform 14"/>
          <p:cNvSpPr>
            <a:spLocks noChangeAspect="1" noEditPoints="1"/>
          </p:cNvSpPr>
          <p:nvPr/>
        </p:nvSpPr>
        <p:spPr bwMode="auto">
          <a:xfrm>
            <a:off x="963663" y="5143928"/>
            <a:ext cx="367464" cy="353972"/>
          </a:xfrm>
          <a:custGeom>
            <a:avLst/>
            <a:gdLst>
              <a:gd name="T0" fmla="*/ 1439 w 3704"/>
              <a:gd name="T1" fmla="*/ 1363 h 3563"/>
              <a:gd name="T2" fmla="*/ 191 w 3704"/>
              <a:gd name="T3" fmla="*/ 1431 h 3563"/>
              <a:gd name="T4" fmla="*/ 279 w 3704"/>
              <a:gd name="T5" fmla="*/ 1505 h 3563"/>
              <a:gd name="T6" fmla="*/ 515 w 3704"/>
              <a:gd name="T7" fmla="*/ 1678 h 3563"/>
              <a:gd name="T8" fmla="*/ 814 w 3704"/>
              <a:gd name="T9" fmla="*/ 1897 h 3563"/>
              <a:gd name="T10" fmla="*/ 1064 w 3704"/>
              <a:gd name="T11" fmla="*/ 2080 h 3563"/>
              <a:gd name="T12" fmla="*/ 1118 w 3704"/>
              <a:gd name="T13" fmla="*/ 2366 h 3563"/>
              <a:gd name="T14" fmla="*/ 967 w 3704"/>
              <a:gd name="T15" fmla="*/ 2829 h 3563"/>
              <a:gd name="T16" fmla="*/ 852 w 3704"/>
              <a:gd name="T17" fmla="*/ 3186 h 3563"/>
              <a:gd name="T18" fmla="*/ 809 w 3704"/>
              <a:gd name="T19" fmla="*/ 3321 h 3563"/>
              <a:gd name="T20" fmla="*/ 870 w 3704"/>
              <a:gd name="T21" fmla="*/ 3372 h 3563"/>
              <a:gd name="T22" fmla="*/ 2067 w 3704"/>
              <a:gd name="T23" fmla="*/ 2815 h 3563"/>
              <a:gd name="T24" fmla="*/ 2386 w 3704"/>
              <a:gd name="T25" fmla="*/ 3047 h 3563"/>
              <a:gd name="T26" fmla="*/ 2669 w 3704"/>
              <a:gd name="T27" fmla="*/ 3255 h 3563"/>
              <a:gd name="T28" fmla="*/ 2818 w 3704"/>
              <a:gd name="T29" fmla="*/ 3363 h 3563"/>
              <a:gd name="T30" fmla="*/ 2894 w 3704"/>
              <a:gd name="T31" fmla="*/ 3341 h 3563"/>
              <a:gd name="T32" fmla="*/ 2866 w 3704"/>
              <a:gd name="T33" fmla="*/ 3226 h 3563"/>
              <a:gd name="T34" fmla="*/ 2765 w 3704"/>
              <a:gd name="T35" fmla="*/ 2917 h 3563"/>
              <a:gd name="T36" fmla="*/ 2632 w 3704"/>
              <a:gd name="T37" fmla="*/ 2508 h 3563"/>
              <a:gd name="T38" fmla="*/ 2577 w 3704"/>
              <a:gd name="T39" fmla="*/ 2127 h 3563"/>
              <a:gd name="T40" fmla="*/ 2771 w 3704"/>
              <a:gd name="T41" fmla="*/ 1984 h 3563"/>
              <a:gd name="T42" fmla="*/ 3062 w 3704"/>
              <a:gd name="T43" fmla="*/ 1771 h 3563"/>
              <a:gd name="T44" fmla="*/ 3340 w 3704"/>
              <a:gd name="T45" fmla="*/ 1568 h 3563"/>
              <a:gd name="T46" fmla="*/ 3492 w 3704"/>
              <a:gd name="T47" fmla="*/ 1458 h 3563"/>
              <a:gd name="T48" fmla="*/ 3497 w 3704"/>
              <a:gd name="T49" fmla="*/ 1373 h 3563"/>
              <a:gd name="T50" fmla="*/ 1877 w 3704"/>
              <a:gd name="T51" fmla="*/ 197 h 3563"/>
              <a:gd name="T52" fmla="*/ 1993 w 3704"/>
              <a:gd name="T53" fmla="*/ 47 h 3563"/>
              <a:gd name="T54" fmla="*/ 3508 w 3704"/>
              <a:gd name="T55" fmla="*/ 1177 h 3563"/>
              <a:gd name="T56" fmla="*/ 3693 w 3704"/>
              <a:gd name="T57" fmla="*/ 1338 h 3563"/>
              <a:gd name="T58" fmla="*/ 3651 w 3704"/>
              <a:gd name="T59" fmla="*/ 1566 h 3563"/>
              <a:gd name="T60" fmla="*/ 3534 w 3704"/>
              <a:gd name="T61" fmla="*/ 1662 h 3563"/>
              <a:gd name="T62" fmla="*/ 3296 w 3704"/>
              <a:gd name="T63" fmla="*/ 1834 h 3563"/>
              <a:gd name="T64" fmla="*/ 2975 w 3704"/>
              <a:gd name="T65" fmla="*/ 2069 h 3563"/>
              <a:gd name="T66" fmla="*/ 2781 w 3704"/>
              <a:gd name="T67" fmla="*/ 2354 h 3563"/>
              <a:gd name="T68" fmla="*/ 2918 w 3704"/>
              <a:gd name="T69" fmla="*/ 2775 h 3563"/>
              <a:gd name="T70" fmla="*/ 3029 w 3704"/>
              <a:gd name="T71" fmla="*/ 3115 h 3563"/>
              <a:gd name="T72" fmla="*/ 3080 w 3704"/>
              <a:gd name="T73" fmla="*/ 3273 h 3563"/>
              <a:gd name="T74" fmla="*/ 3016 w 3704"/>
              <a:gd name="T75" fmla="*/ 3493 h 3563"/>
              <a:gd name="T76" fmla="*/ 2778 w 3704"/>
              <a:gd name="T77" fmla="*/ 3553 h 3563"/>
              <a:gd name="T78" fmla="*/ 2646 w 3704"/>
              <a:gd name="T79" fmla="*/ 3471 h 3563"/>
              <a:gd name="T80" fmla="*/ 2412 w 3704"/>
              <a:gd name="T81" fmla="*/ 3301 h 3563"/>
              <a:gd name="T82" fmla="*/ 2118 w 3704"/>
              <a:gd name="T83" fmla="*/ 3087 h 3563"/>
              <a:gd name="T84" fmla="*/ 1876 w 3704"/>
              <a:gd name="T85" fmla="*/ 2910 h 3563"/>
              <a:gd name="T86" fmla="*/ 817 w 3704"/>
              <a:gd name="T87" fmla="*/ 3560 h 3563"/>
              <a:gd name="T88" fmla="*/ 631 w 3704"/>
              <a:gd name="T89" fmla="*/ 3401 h 3563"/>
              <a:gd name="T90" fmla="*/ 641 w 3704"/>
              <a:gd name="T91" fmla="*/ 3221 h 3563"/>
              <a:gd name="T92" fmla="*/ 718 w 3704"/>
              <a:gd name="T93" fmla="*/ 2986 h 3563"/>
              <a:gd name="T94" fmla="*/ 845 w 3704"/>
              <a:gd name="T95" fmla="*/ 2595 h 3563"/>
              <a:gd name="T96" fmla="*/ 917 w 3704"/>
              <a:gd name="T97" fmla="*/ 2206 h 3563"/>
              <a:gd name="T98" fmla="*/ 587 w 3704"/>
              <a:gd name="T99" fmla="*/ 1965 h 3563"/>
              <a:gd name="T100" fmla="*/ 291 w 3704"/>
              <a:gd name="T101" fmla="*/ 1748 h 3563"/>
              <a:gd name="T102" fmla="*/ 117 w 3704"/>
              <a:gd name="T103" fmla="*/ 1622 h 3563"/>
              <a:gd name="T104" fmla="*/ 9 w 3704"/>
              <a:gd name="T105" fmla="*/ 1480 h 3563"/>
              <a:gd name="T106" fmla="*/ 69 w 3704"/>
              <a:gd name="T107" fmla="*/ 1245 h 3563"/>
              <a:gd name="T108" fmla="*/ 1627 w 3704"/>
              <a:gd name="T109" fmla="*/ 170 h 3563"/>
              <a:gd name="T110" fmla="*/ 1813 w 3704"/>
              <a:gd name="T111" fmla="*/ 3 h 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4" h="3563">
                <a:moveTo>
                  <a:pt x="1853" y="189"/>
                </a:moveTo>
                <a:lnTo>
                  <a:pt x="1839" y="191"/>
                </a:lnTo>
                <a:lnTo>
                  <a:pt x="1827" y="197"/>
                </a:lnTo>
                <a:lnTo>
                  <a:pt x="1818" y="205"/>
                </a:lnTo>
                <a:lnTo>
                  <a:pt x="1811" y="214"/>
                </a:lnTo>
                <a:lnTo>
                  <a:pt x="1807" y="224"/>
                </a:lnTo>
                <a:lnTo>
                  <a:pt x="1439" y="1363"/>
                </a:lnTo>
                <a:lnTo>
                  <a:pt x="235" y="1363"/>
                </a:lnTo>
                <a:lnTo>
                  <a:pt x="220" y="1365"/>
                </a:lnTo>
                <a:lnTo>
                  <a:pt x="208" y="1373"/>
                </a:lnTo>
                <a:lnTo>
                  <a:pt x="198" y="1384"/>
                </a:lnTo>
                <a:lnTo>
                  <a:pt x="191" y="1399"/>
                </a:lnTo>
                <a:lnTo>
                  <a:pt x="189" y="1416"/>
                </a:lnTo>
                <a:lnTo>
                  <a:pt x="191" y="1431"/>
                </a:lnTo>
                <a:lnTo>
                  <a:pt x="199" y="1444"/>
                </a:lnTo>
                <a:lnTo>
                  <a:pt x="209" y="1455"/>
                </a:lnTo>
                <a:lnTo>
                  <a:pt x="215" y="1459"/>
                </a:lnTo>
                <a:lnTo>
                  <a:pt x="224" y="1466"/>
                </a:lnTo>
                <a:lnTo>
                  <a:pt x="238" y="1476"/>
                </a:lnTo>
                <a:lnTo>
                  <a:pt x="256" y="1489"/>
                </a:lnTo>
                <a:lnTo>
                  <a:pt x="279" y="1505"/>
                </a:lnTo>
                <a:lnTo>
                  <a:pt x="305" y="1524"/>
                </a:lnTo>
                <a:lnTo>
                  <a:pt x="333" y="1546"/>
                </a:lnTo>
                <a:lnTo>
                  <a:pt x="366" y="1569"/>
                </a:lnTo>
                <a:lnTo>
                  <a:pt x="399" y="1594"/>
                </a:lnTo>
                <a:lnTo>
                  <a:pt x="436" y="1621"/>
                </a:lnTo>
                <a:lnTo>
                  <a:pt x="475" y="1649"/>
                </a:lnTo>
                <a:lnTo>
                  <a:pt x="515" y="1678"/>
                </a:lnTo>
                <a:lnTo>
                  <a:pt x="557" y="1709"/>
                </a:lnTo>
                <a:lnTo>
                  <a:pt x="600" y="1739"/>
                </a:lnTo>
                <a:lnTo>
                  <a:pt x="642" y="1771"/>
                </a:lnTo>
                <a:lnTo>
                  <a:pt x="686" y="1802"/>
                </a:lnTo>
                <a:lnTo>
                  <a:pt x="729" y="1834"/>
                </a:lnTo>
                <a:lnTo>
                  <a:pt x="772" y="1865"/>
                </a:lnTo>
                <a:lnTo>
                  <a:pt x="814" y="1897"/>
                </a:lnTo>
                <a:lnTo>
                  <a:pt x="856" y="1927"/>
                </a:lnTo>
                <a:lnTo>
                  <a:pt x="895" y="1957"/>
                </a:lnTo>
                <a:lnTo>
                  <a:pt x="934" y="1984"/>
                </a:lnTo>
                <a:lnTo>
                  <a:pt x="970" y="2011"/>
                </a:lnTo>
                <a:lnTo>
                  <a:pt x="1004" y="2036"/>
                </a:lnTo>
                <a:lnTo>
                  <a:pt x="1036" y="2058"/>
                </a:lnTo>
                <a:lnTo>
                  <a:pt x="1064" y="2080"/>
                </a:lnTo>
                <a:lnTo>
                  <a:pt x="1089" y="2098"/>
                </a:lnTo>
                <a:lnTo>
                  <a:pt x="1110" y="2113"/>
                </a:lnTo>
                <a:lnTo>
                  <a:pt x="1128" y="2127"/>
                </a:lnTo>
                <a:lnTo>
                  <a:pt x="1183" y="2166"/>
                </a:lnTo>
                <a:lnTo>
                  <a:pt x="1162" y="2232"/>
                </a:lnTo>
                <a:lnTo>
                  <a:pt x="1141" y="2298"/>
                </a:lnTo>
                <a:lnTo>
                  <a:pt x="1118" y="2366"/>
                </a:lnTo>
                <a:lnTo>
                  <a:pt x="1097" y="2433"/>
                </a:lnTo>
                <a:lnTo>
                  <a:pt x="1074" y="2502"/>
                </a:lnTo>
                <a:lnTo>
                  <a:pt x="1053" y="2570"/>
                </a:lnTo>
                <a:lnTo>
                  <a:pt x="1030" y="2636"/>
                </a:lnTo>
                <a:lnTo>
                  <a:pt x="1009" y="2703"/>
                </a:lnTo>
                <a:lnTo>
                  <a:pt x="989" y="2767"/>
                </a:lnTo>
                <a:lnTo>
                  <a:pt x="967" y="2829"/>
                </a:lnTo>
                <a:lnTo>
                  <a:pt x="948" y="2890"/>
                </a:lnTo>
                <a:lnTo>
                  <a:pt x="929" y="2948"/>
                </a:lnTo>
                <a:lnTo>
                  <a:pt x="911" y="3003"/>
                </a:lnTo>
                <a:lnTo>
                  <a:pt x="894" y="3054"/>
                </a:lnTo>
                <a:lnTo>
                  <a:pt x="879" y="3102"/>
                </a:lnTo>
                <a:lnTo>
                  <a:pt x="864" y="3146"/>
                </a:lnTo>
                <a:lnTo>
                  <a:pt x="852" y="3186"/>
                </a:lnTo>
                <a:lnTo>
                  <a:pt x="840" y="3221"/>
                </a:lnTo>
                <a:lnTo>
                  <a:pt x="830" y="3251"/>
                </a:lnTo>
                <a:lnTo>
                  <a:pt x="822" y="3275"/>
                </a:lnTo>
                <a:lnTo>
                  <a:pt x="816" y="3294"/>
                </a:lnTo>
                <a:lnTo>
                  <a:pt x="812" y="3305"/>
                </a:lnTo>
                <a:lnTo>
                  <a:pt x="810" y="3314"/>
                </a:lnTo>
                <a:lnTo>
                  <a:pt x="809" y="3321"/>
                </a:lnTo>
                <a:lnTo>
                  <a:pt x="808" y="3325"/>
                </a:lnTo>
                <a:lnTo>
                  <a:pt x="810" y="3341"/>
                </a:lnTo>
                <a:lnTo>
                  <a:pt x="818" y="3354"/>
                </a:lnTo>
                <a:lnTo>
                  <a:pt x="828" y="3365"/>
                </a:lnTo>
                <a:lnTo>
                  <a:pt x="840" y="3372"/>
                </a:lnTo>
                <a:lnTo>
                  <a:pt x="856" y="3374"/>
                </a:lnTo>
                <a:lnTo>
                  <a:pt x="870" y="3372"/>
                </a:lnTo>
                <a:lnTo>
                  <a:pt x="883" y="3365"/>
                </a:lnTo>
                <a:lnTo>
                  <a:pt x="1853" y="2659"/>
                </a:lnTo>
                <a:lnTo>
                  <a:pt x="1908" y="2699"/>
                </a:lnTo>
                <a:lnTo>
                  <a:pt x="1945" y="2726"/>
                </a:lnTo>
                <a:lnTo>
                  <a:pt x="1984" y="2754"/>
                </a:lnTo>
                <a:lnTo>
                  <a:pt x="2025" y="2784"/>
                </a:lnTo>
                <a:lnTo>
                  <a:pt x="2067" y="2815"/>
                </a:lnTo>
                <a:lnTo>
                  <a:pt x="2111" y="2847"/>
                </a:lnTo>
                <a:lnTo>
                  <a:pt x="2156" y="2879"/>
                </a:lnTo>
                <a:lnTo>
                  <a:pt x="2201" y="2913"/>
                </a:lnTo>
                <a:lnTo>
                  <a:pt x="2247" y="2947"/>
                </a:lnTo>
                <a:lnTo>
                  <a:pt x="2294" y="2981"/>
                </a:lnTo>
                <a:lnTo>
                  <a:pt x="2340" y="3015"/>
                </a:lnTo>
                <a:lnTo>
                  <a:pt x="2386" y="3047"/>
                </a:lnTo>
                <a:lnTo>
                  <a:pt x="2431" y="3080"/>
                </a:lnTo>
                <a:lnTo>
                  <a:pt x="2475" y="3113"/>
                </a:lnTo>
                <a:lnTo>
                  <a:pt x="2517" y="3143"/>
                </a:lnTo>
                <a:lnTo>
                  <a:pt x="2558" y="3173"/>
                </a:lnTo>
                <a:lnTo>
                  <a:pt x="2597" y="3202"/>
                </a:lnTo>
                <a:lnTo>
                  <a:pt x="2634" y="3229"/>
                </a:lnTo>
                <a:lnTo>
                  <a:pt x="2669" y="3255"/>
                </a:lnTo>
                <a:lnTo>
                  <a:pt x="2701" y="3277"/>
                </a:lnTo>
                <a:lnTo>
                  <a:pt x="2730" y="3298"/>
                </a:lnTo>
                <a:lnTo>
                  <a:pt x="2755" y="3316"/>
                </a:lnTo>
                <a:lnTo>
                  <a:pt x="2777" y="3333"/>
                </a:lnTo>
                <a:lnTo>
                  <a:pt x="2795" y="3346"/>
                </a:lnTo>
                <a:lnTo>
                  <a:pt x="2809" y="3356"/>
                </a:lnTo>
                <a:lnTo>
                  <a:pt x="2818" y="3363"/>
                </a:lnTo>
                <a:lnTo>
                  <a:pt x="2822" y="3366"/>
                </a:lnTo>
                <a:lnTo>
                  <a:pt x="2835" y="3372"/>
                </a:lnTo>
                <a:lnTo>
                  <a:pt x="2849" y="3374"/>
                </a:lnTo>
                <a:lnTo>
                  <a:pt x="2864" y="3372"/>
                </a:lnTo>
                <a:lnTo>
                  <a:pt x="2877" y="3365"/>
                </a:lnTo>
                <a:lnTo>
                  <a:pt x="2887" y="3354"/>
                </a:lnTo>
                <a:lnTo>
                  <a:pt x="2894" y="3341"/>
                </a:lnTo>
                <a:lnTo>
                  <a:pt x="2896" y="3325"/>
                </a:lnTo>
                <a:lnTo>
                  <a:pt x="2896" y="3318"/>
                </a:lnTo>
                <a:lnTo>
                  <a:pt x="2893" y="3305"/>
                </a:lnTo>
                <a:lnTo>
                  <a:pt x="2889" y="3295"/>
                </a:lnTo>
                <a:lnTo>
                  <a:pt x="2883" y="3277"/>
                </a:lnTo>
                <a:lnTo>
                  <a:pt x="2875" y="3255"/>
                </a:lnTo>
                <a:lnTo>
                  <a:pt x="2866" y="3226"/>
                </a:lnTo>
                <a:lnTo>
                  <a:pt x="2856" y="3194"/>
                </a:lnTo>
                <a:lnTo>
                  <a:pt x="2844" y="3155"/>
                </a:lnTo>
                <a:lnTo>
                  <a:pt x="2830" y="3114"/>
                </a:lnTo>
                <a:lnTo>
                  <a:pt x="2815" y="3069"/>
                </a:lnTo>
                <a:lnTo>
                  <a:pt x="2800" y="3021"/>
                </a:lnTo>
                <a:lnTo>
                  <a:pt x="2783" y="2969"/>
                </a:lnTo>
                <a:lnTo>
                  <a:pt x="2765" y="2917"/>
                </a:lnTo>
                <a:lnTo>
                  <a:pt x="2747" y="2860"/>
                </a:lnTo>
                <a:lnTo>
                  <a:pt x="2728" y="2803"/>
                </a:lnTo>
                <a:lnTo>
                  <a:pt x="2710" y="2745"/>
                </a:lnTo>
                <a:lnTo>
                  <a:pt x="2690" y="2686"/>
                </a:lnTo>
                <a:lnTo>
                  <a:pt x="2670" y="2626"/>
                </a:lnTo>
                <a:lnTo>
                  <a:pt x="2651" y="2566"/>
                </a:lnTo>
                <a:lnTo>
                  <a:pt x="2632" y="2508"/>
                </a:lnTo>
                <a:lnTo>
                  <a:pt x="2613" y="2449"/>
                </a:lnTo>
                <a:lnTo>
                  <a:pt x="2594" y="2392"/>
                </a:lnTo>
                <a:lnTo>
                  <a:pt x="2576" y="2336"/>
                </a:lnTo>
                <a:lnTo>
                  <a:pt x="2559" y="2283"/>
                </a:lnTo>
                <a:lnTo>
                  <a:pt x="2542" y="2232"/>
                </a:lnTo>
                <a:lnTo>
                  <a:pt x="2521" y="2166"/>
                </a:lnTo>
                <a:lnTo>
                  <a:pt x="2577" y="2127"/>
                </a:lnTo>
                <a:lnTo>
                  <a:pt x="2594" y="2113"/>
                </a:lnTo>
                <a:lnTo>
                  <a:pt x="2615" y="2098"/>
                </a:lnTo>
                <a:lnTo>
                  <a:pt x="2641" y="2080"/>
                </a:lnTo>
                <a:lnTo>
                  <a:pt x="2669" y="2058"/>
                </a:lnTo>
                <a:lnTo>
                  <a:pt x="2701" y="2036"/>
                </a:lnTo>
                <a:lnTo>
                  <a:pt x="2735" y="2011"/>
                </a:lnTo>
                <a:lnTo>
                  <a:pt x="2771" y="1984"/>
                </a:lnTo>
                <a:lnTo>
                  <a:pt x="2809" y="1957"/>
                </a:lnTo>
                <a:lnTo>
                  <a:pt x="2849" y="1927"/>
                </a:lnTo>
                <a:lnTo>
                  <a:pt x="2890" y="1897"/>
                </a:lnTo>
                <a:lnTo>
                  <a:pt x="2932" y="1865"/>
                </a:lnTo>
                <a:lnTo>
                  <a:pt x="2975" y="1834"/>
                </a:lnTo>
                <a:lnTo>
                  <a:pt x="3019" y="1802"/>
                </a:lnTo>
                <a:lnTo>
                  <a:pt x="3062" y="1771"/>
                </a:lnTo>
                <a:lnTo>
                  <a:pt x="3106" y="1739"/>
                </a:lnTo>
                <a:lnTo>
                  <a:pt x="3147" y="1709"/>
                </a:lnTo>
                <a:lnTo>
                  <a:pt x="3189" y="1678"/>
                </a:lnTo>
                <a:lnTo>
                  <a:pt x="3229" y="1648"/>
                </a:lnTo>
                <a:lnTo>
                  <a:pt x="3269" y="1620"/>
                </a:lnTo>
                <a:lnTo>
                  <a:pt x="3305" y="1594"/>
                </a:lnTo>
                <a:lnTo>
                  <a:pt x="3340" y="1568"/>
                </a:lnTo>
                <a:lnTo>
                  <a:pt x="3371" y="1544"/>
                </a:lnTo>
                <a:lnTo>
                  <a:pt x="3400" y="1524"/>
                </a:lnTo>
                <a:lnTo>
                  <a:pt x="3426" y="1505"/>
                </a:lnTo>
                <a:lnTo>
                  <a:pt x="3449" y="1489"/>
                </a:lnTo>
                <a:lnTo>
                  <a:pt x="3468" y="1476"/>
                </a:lnTo>
                <a:lnTo>
                  <a:pt x="3481" y="1464"/>
                </a:lnTo>
                <a:lnTo>
                  <a:pt x="3492" y="1458"/>
                </a:lnTo>
                <a:lnTo>
                  <a:pt x="3496" y="1454"/>
                </a:lnTo>
                <a:lnTo>
                  <a:pt x="3506" y="1444"/>
                </a:lnTo>
                <a:lnTo>
                  <a:pt x="3513" y="1431"/>
                </a:lnTo>
                <a:lnTo>
                  <a:pt x="3515" y="1415"/>
                </a:lnTo>
                <a:lnTo>
                  <a:pt x="3513" y="1399"/>
                </a:lnTo>
                <a:lnTo>
                  <a:pt x="3506" y="1384"/>
                </a:lnTo>
                <a:lnTo>
                  <a:pt x="3497" y="1373"/>
                </a:lnTo>
                <a:lnTo>
                  <a:pt x="3485" y="1365"/>
                </a:lnTo>
                <a:lnTo>
                  <a:pt x="3470" y="1363"/>
                </a:lnTo>
                <a:lnTo>
                  <a:pt x="2267" y="1363"/>
                </a:lnTo>
                <a:lnTo>
                  <a:pt x="1898" y="224"/>
                </a:lnTo>
                <a:lnTo>
                  <a:pt x="1893" y="214"/>
                </a:lnTo>
                <a:lnTo>
                  <a:pt x="1886" y="205"/>
                </a:lnTo>
                <a:lnTo>
                  <a:pt x="1877" y="197"/>
                </a:lnTo>
                <a:lnTo>
                  <a:pt x="1866" y="191"/>
                </a:lnTo>
                <a:lnTo>
                  <a:pt x="1853" y="189"/>
                </a:lnTo>
                <a:close/>
                <a:moveTo>
                  <a:pt x="1853" y="0"/>
                </a:moveTo>
                <a:lnTo>
                  <a:pt x="1891" y="3"/>
                </a:lnTo>
                <a:lnTo>
                  <a:pt x="1928" y="12"/>
                </a:lnTo>
                <a:lnTo>
                  <a:pt x="1962" y="27"/>
                </a:lnTo>
                <a:lnTo>
                  <a:pt x="1993" y="47"/>
                </a:lnTo>
                <a:lnTo>
                  <a:pt x="2021" y="73"/>
                </a:lnTo>
                <a:lnTo>
                  <a:pt x="2046" y="101"/>
                </a:lnTo>
                <a:lnTo>
                  <a:pt x="2065" y="135"/>
                </a:lnTo>
                <a:lnTo>
                  <a:pt x="2079" y="171"/>
                </a:lnTo>
                <a:lnTo>
                  <a:pt x="2404" y="1174"/>
                </a:lnTo>
                <a:lnTo>
                  <a:pt x="3471" y="1174"/>
                </a:lnTo>
                <a:lnTo>
                  <a:pt x="3508" y="1177"/>
                </a:lnTo>
                <a:lnTo>
                  <a:pt x="3544" y="1186"/>
                </a:lnTo>
                <a:lnTo>
                  <a:pt x="3578" y="1201"/>
                </a:lnTo>
                <a:lnTo>
                  <a:pt x="3609" y="1220"/>
                </a:lnTo>
                <a:lnTo>
                  <a:pt x="3636" y="1245"/>
                </a:lnTo>
                <a:lnTo>
                  <a:pt x="3659" y="1273"/>
                </a:lnTo>
                <a:lnTo>
                  <a:pt x="3678" y="1304"/>
                </a:lnTo>
                <a:lnTo>
                  <a:pt x="3693" y="1338"/>
                </a:lnTo>
                <a:lnTo>
                  <a:pt x="3702" y="1375"/>
                </a:lnTo>
                <a:lnTo>
                  <a:pt x="3704" y="1415"/>
                </a:lnTo>
                <a:lnTo>
                  <a:pt x="3702" y="1448"/>
                </a:lnTo>
                <a:lnTo>
                  <a:pt x="3695" y="1480"/>
                </a:lnTo>
                <a:lnTo>
                  <a:pt x="3685" y="1511"/>
                </a:lnTo>
                <a:lnTo>
                  <a:pt x="3669" y="1540"/>
                </a:lnTo>
                <a:lnTo>
                  <a:pt x="3651" y="1566"/>
                </a:lnTo>
                <a:lnTo>
                  <a:pt x="3629" y="1589"/>
                </a:lnTo>
                <a:lnTo>
                  <a:pt x="3604" y="1611"/>
                </a:lnTo>
                <a:lnTo>
                  <a:pt x="3598" y="1614"/>
                </a:lnTo>
                <a:lnTo>
                  <a:pt x="3588" y="1621"/>
                </a:lnTo>
                <a:lnTo>
                  <a:pt x="3574" y="1632"/>
                </a:lnTo>
                <a:lnTo>
                  <a:pt x="3556" y="1645"/>
                </a:lnTo>
                <a:lnTo>
                  <a:pt x="3534" y="1662"/>
                </a:lnTo>
                <a:lnTo>
                  <a:pt x="3508" y="1680"/>
                </a:lnTo>
                <a:lnTo>
                  <a:pt x="3479" y="1701"/>
                </a:lnTo>
                <a:lnTo>
                  <a:pt x="3448" y="1724"/>
                </a:lnTo>
                <a:lnTo>
                  <a:pt x="3414" y="1748"/>
                </a:lnTo>
                <a:lnTo>
                  <a:pt x="3377" y="1775"/>
                </a:lnTo>
                <a:lnTo>
                  <a:pt x="3337" y="1805"/>
                </a:lnTo>
                <a:lnTo>
                  <a:pt x="3296" y="1834"/>
                </a:lnTo>
                <a:lnTo>
                  <a:pt x="3253" y="1865"/>
                </a:lnTo>
                <a:lnTo>
                  <a:pt x="3209" y="1898"/>
                </a:lnTo>
                <a:lnTo>
                  <a:pt x="3164" y="1931"/>
                </a:lnTo>
                <a:lnTo>
                  <a:pt x="3117" y="1965"/>
                </a:lnTo>
                <a:lnTo>
                  <a:pt x="3071" y="2000"/>
                </a:lnTo>
                <a:lnTo>
                  <a:pt x="3022" y="2034"/>
                </a:lnTo>
                <a:lnTo>
                  <a:pt x="2975" y="2069"/>
                </a:lnTo>
                <a:lnTo>
                  <a:pt x="2928" y="2104"/>
                </a:lnTo>
                <a:lnTo>
                  <a:pt x="2881" y="2138"/>
                </a:lnTo>
                <a:lnTo>
                  <a:pt x="2833" y="2173"/>
                </a:lnTo>
                <a:lnTo>
                  <a:pt x="2788" y="2206"/>
                </a:lnTo>
                <a:lnTo>
                  <a:pt x="2744" y="2238"/>
                </a:lnTo>
                <a:lnTo>
                  <a:pt x="2762" y="2296"/>
                </a:lnTo>
                <a:lnTo>
                  <a:pt x="2781" y="2354"/>
                </a:lnTo>
                <a:lnTo>
                  <a:pt x="2801" y="2414"/>
                </a:lnTo>
                <a:lnTo>
                  <a:pt x="2820" y="2475"/>
                </a:lnTo>
                <a:lnTo>
                  <a:pt x="2840" y="2536"/>
                </a:lnTo>
                <a:lnTo>
                  <a:pt x="2859" y="2597"/>
                </a:lnTo>
                <a:lnTo>
                  <a:pt x="2880" y="2656"/>
                </a:lnTo>
                <a:lnTo>
                  <a:pt x="2899" y="2716"/>
                </a:lnTo>
                <a:lnTo>
                  <a:pt x="2918" y="2775"/>
                </a:lnTo>
                <a:lnTo>
                  <a:pt x="2936" y="2831"/>
                </a:lnTo>
                <a:lnTo>
                  <a:pt x="2954" y="2886"/>
                </a:lnTo>
                <a:lnTo>
                  <a:pt x="2971" y="2938"/>
                </a:lnTo>
                <a:lnTo>
                  <a:pt x="2988" y="2988"/>
                </a:lnTo>
                <a:lnTo>
                  <a:pt x="3002" y="3034"/>
                </a:lnTo>
                <a:lnTo>
                  <a:pt x="3017" y="3077"/>
                </a:lnTo>
                <a:lnTo>
                  <a:pt x="3029" y="3115"/>
                </a:lnTo>
                <a:lnTo>
                  <a:pt x="3040" y="3150"/>
                </a:lnTo>
                <a:lnTo>
                  <a:pt x="3051" y="3179"/>
                </a:lnTo>
                <a:lnTo>
                  <a:pt x="3058" y="3204"/>
                </a:lnTo>
                <a:lnTo>
                  <a:pt x="3064" y="3223"/>
                </a:lnTo>
                <a:lnTo>
                  <a:pt x="3069" y="3236"/>
                </a:lnTo>
                <a:lnTo>
                  <a:pt x="3071" y="3243"/>
                </a:lnTo>
                <a:lnTo>
                  <a:pt x="3080" y="3273"/>
                </a:lnTo>
                <a:lnTo>
                  <a:pt x="3084" y="3300"/>
                </a:lnTo>
                <a:lnTo>
                  <a:pt x="3085" y="3325"/>
                </a:lnTo>
                <a:lnTo>
                  <a:pt x="3082" y="3364"/>
                </a:lnTo>
                <a:lnTo>
                  <a:pt x="3073" y="3401"/>
                </a:lnTo>
                <a:lnTo>
                  <a:pt x="3060" y="3435"/>
                </a:lnTo>
                <a:lnTo>
                  <a:pt x="3039" y="3466"/>
                </a:lnTo>
                <a:lnTo>
                  <a:pt x="3016" y="3493"/>
                </a:lnTo>
                <a:lnTo>
                  <a:pt x="2989" y="3517"/>
                </a:lnTo>
                <a:lnTo>
                  <a:pt x="2957" y="3537"/>
                </a:lnTo>
                <a:lnTo>
                  <a:pt x="2923" y="3551"/>
                </a:lnTo>
                <a:lnTo>
                  <a:pt x="2887" y="3560"/>
                </a:lnTo>
                <a:lnTo>
                  <a:pt x="2849" y="3563"/>
                </a:lnTo>
                <a:lnTo>
                  <a:pt x="2813" y="3561"/>
                </a:lnTo>
                <a:lnTo>
                  <a:pt x="2778" y="3553"/>
                </a:lnTo>
                <a:lnTo>
                  <a:pt x="2746" y="3540"/>
                </a:lnTo>
                <a:lnTo>
                  <a:pt x="2714" y="3520"/>
                </a:lnTo>
                <a:lnTo>
                  <a:pt x="2710" y="3518"/>
                </a:lnTo>
                <a:lnTo>
                  <a:pt x="2700" y="3510"/>
                </a:lnTo>
                <a:lnTo>
                  <a:pt x="2686" y="3500"/>
                </a:lnTo>
                <a:lnTo>
                  <a:pt x="2668" y="3488"/>
                </a:lnTo>
                <a:lnTo>
                  <a:pt x="2646" y="3471"/>
                </a:lnTo>
                <a:lnTo>
                  <a:pt x="2620" y="3453"/>
                </a:lnTo>
                <a:lnTo>
                  <a:pt x="2592" y="3431"/>
                </a:lnTo>
                <a:lnTo>
                  <a:pt x="2560" y="3409"/>
                </a:lnTo>
                <a:lnTo>
                  <a:pt x="2526" y="3384"/>
                </a:lnTo>
                <a:lnTo>
                  <a:pt x="2489" y="3357"/>
                </a:lnTo>
                <a:lnTo>
                  <a:pt x="2451" y="3330"/>
                </a:lnTo>
                <a:lnTo>
                  <a:pt x="2412" y="3301"/>
                </a:lnTo>
                <a:lnTo>
                  <a:pt x="2371" y="3271"/>
                </a:lnTo>
                <a:lnTo>
                  <a:pt x="2328" y="3240"/>
                </a:lnTo>
                <a:lnTo>
                  <a:pt x="2287" y="3209"/>
                </a:lnTo>
                <a:lnTo>
                  <a:pt x="2244" y="3178"/>
                </a:lnTo>
                <a:lnTo>
                  <a:pt x="2201" y="3147"/>
                </a:lnTo>
                <a:lnTo>
                  <a:pt x="2160" y="3117"/>
                </a:lnTo>
                <a:lnTo>
                  <a:pt x="2118" y="3087"/>
                </a:lnTo>
                <a:lnTo>
                  <a:pt x="2078" y="3057"/>
                </a:lnTo>
                <a:lnTo>
                  <a:pt x="2038" y="3028"/>
                </a:lnTo>
                <a:lnTo>
                  <a:pt x="2001" y="3001"/>
                </a:lnTo>
                <a:lnTo>
                  <a:pt x="1966" y="2975"/>
                </a:lnTo>
                <a:lnTo>
                  <a:pt x="1934" y="2951"/>
                </a:lnTo>
                <a:lnTo>
                  <a:pt x="1903" y="2930"/>
                </a:lnTo>
                <a:lnTo>
                  <a:pt x="1876" y="2910"/>
                </a:lnTo>
                <a:lnTo>
                  <a:pt x="1853" y="2893"/>
                </a:lnTo>
                <a:lnTo>
                  <a:pt x="992" y="3519"/>
                </a:lnTo>
                <a:lnTo>
                  <a:pt x="959" y="3538"/>
                </a:lnTo>
                <a:lnTo>
                  <a:pt x="926" y="3552"/>
                </a:lnTo>
                <a:lnTo>
                  <a:pt x="891" y="3561"/>
                </a:lnTo>
                <a:lnTo>
                  <a:pt x="856" y="3563"/>
                </a:lnTo>
                <a:lnTo>
                  <a:pt x="817" y="3560"/>
                </a:lnTo>
                <a:lnTo>
                  <a:pt x="781" y="3551"/>
                </a:lnTo>
                <a:lnTo>
                  <a:pt x="747" y="3537"/>
                </a:lnTo>
                <a:lnTo>
                  <a:pt x="715" y="3517"/>
                </a:lnTo>
                <a:lnTo>
                  <a:pt x="688" y="3493"/>
                </a:lnTo>
                <a:lnTo>
                  <a:pt x="665" y="3466"/>
                </a:lnTo>
                <a:lnTo>
                  <a:pt x="646" y="3435"/>
                </a:lnTo>
                <a:lnTo>
                  <a:pt x="631" y="3401"/>
                </a:lnTo>
                <a:lnTo>
                  <a:pt x="622" y="3364"/>
                </a:lnTo>
                <a:lnTo>
                  <a:pt x="619" y="3325"/>
                </a:lnTo>
                <a:lnTo>
                  <a:pt x="622" y="3286"/>
                </a:lnTo>
                <a:lnTo>
                  <a:pt x="632" y="3247"/>
                </a:lnTo>
                <a:lnTo>
                  <a:pt x="634" y="3241"/>
                </a:lnTo>
                <a:lnTo>
                  <a:pt x="637" y="3234"/>
                </a:lnTo>
                <a:lnTo>
                  <a:pt x="641" y="3221"/>
                </a:lnTo>
                <a:lnTo>
                  <a:pt x="647" y="3203"/>
                </a:lnTo>
                <a:lnTo>
                  <a:pt x="655" y="3178"/>
                </a:lnTo>
                <a:lnTo>
                  <a:pt x="665" y="3149"/>
                </a:lnTo>
                <a:lnTo>
                  <a:pt x="676" y="3114"/>
                </a:lnTo>
                <a:lnTo>
                  <a:pt x="688" y="3075"/>
                </a:lnTo>
                <a:lnTo>
                  <a:pt x="702" y="3033"/>
                </a:lnTo>
                <a:lnTo>
                  <a:pt x="718" y="2986"/>
                </a:lnTo>
                <a:lnTo>
                  <a:pt x="733" y="2937"/>
                </a:lnTo>
                <a:lnTo>
                  <a:pt x="750" y="2885"/>
                </a:lnTo>
                <a:lnTo>
                  <a:pt x="768" y="2831"/>
                </a:lnTo>
                <a:lnTo>
                  <a:pt x="787" y="2773"/>
                </a:lnTo>
                <a:lnTo>
                  <a:pt x="805" y="2716"/>
                </a:lnTo>
                <a:lnTo>
                  <a:pt x="826" y="2656"/>
                </a:lnTo>
                <a:lnTo>
                  <a:pt x="845" y="2595"/>
                </a:lnTo>
                <a:lnTo>
                  <a:pt x="865" y="2535"/>
                </a:lnTo>
                <a:lnTo>
                  <a:pt x="884" y="2475"/>
                </a:lnTo>
                <a:lnTo>
                  <a:pt x="904" y="2414"/>
                </a:lnTo>
                <a:lnTo>
                  <a:pt x="924" y="2354"/>
                </a:lnTo>
                <a:lnTo>
                  <a:pt x="943" y="2296"/>
                </a:lnTo>
                <a:lnTo>
                  <a:pt x="961" y="2238"/>
                </a:lnTo>
                <a:lnTo>
                  <a:pt x="917" y="2206"/>
                </a:lnTo>
                <a:lnTo>
                  <a:pt x="871" y="2172"/>
                </a:lnTo>
                <a:lnTo>
                  <a:pt x="825" y="2138"/>
                </a:lnTo>
                <a:lnTo>
                  <a:pt x="777" y="2104"/>
                </a:lnTo>
                <a:lnTo>
                  <a:pt x="729" y="2069"/>
                </a:lnTo>
                <a:lnTo>
                  <a:pt x="682" y="2034"/>
                </a:lnTo>
                <a:lnTo>
                  <a:pt x="634" y="2000"/>
                </a:lnTo>
                <a:lnTo>
                  <a:pt x="587" y="1965"/>
                </a:lnTo>
                <a:lnTo>
                  <a:pt x="540" y="1931"/>
                </a:lnTo>
                <a:lnTo>
                  <a:pt x="495" y="1898"/>
                </a:lnTo>
                <a:lnTo>
                  <a:pt x="451" y="1865"/>
                </a:lnTo>
                <a:lnTo>
                  <a:pt x="408" y="1834"/>
                </a:lnTo>
                <a:lnTo>
                  <a:pt x="367" y="1805"/>
                </a:lnTo>
                <a:lnTo>
                  <a:pt x="327" y="1775"/>
                </a:lnTo>
                <a:lnTo>
                  <a:pt x="291" y="1748"/>
                </a:lnTo>
                <a:lnTo>
                  <a:pt x="256" y="1724"/>
                </a:lnTo>
                <a:lnTo>
                  <a:pt x="225" y="1701"/>
                </a:lnTo>
                <a:lnTo>
                  <a:pt x="196" y="1680"/>
                </a:lnTo>
                <a:lnTo>
                  <a:pt x="171" y="1662"/>
                </a:lnTo>
                <a:lnTo>
                  <a:pt x="150" y="1646"/>
                </a:lnTo>
                <a:lnTo>
                  <a:pt x="130" y="1632"/>
                </a:lnTo>
                <a:lnTo>
                  <a:pt x="117" y="1622"/>
                </a:lnTo>
                <a:lnTo>
                  <a:pt x="107" y="1615"/>
                </a:lnTo>
                <a:lnTo>
                  <a:pt x="102" y="1611"/>
                </a:lnTo>
                <a:lnTo>
                  <a:pt x="76" y="1591"/>
                </a:lnTo>
                <a:lnTo>
                  <a:pt x="54" y="1566"/>
                </a:lnTo>
                <a:lnTo>
                  <a:pt x="35" y="1540"/>
                </a:lnTo>
                <a:lnTo>
                  <a:pt x="20" y="1511"/>
                </a:lnTo>
                <a:lnTo>
                  <a:pt x="9" y="1480"/>
                </a:lnTo>
                <a:lnTo>
                  <a:pt x="2" y="1449"/>
                </a:lnTo>
                <a:lnTo>
                  <a:pt x="0" y="1416"/>
                </a:lnTo>
                <a:lnTo>
                  <a:pt x="3" y="1377"/>
                </a:lnTo>
                <a:lnTo>
                  <a:pt x="12" y="1339"/>
                </a:lnTo>
                <a:lnTo>
                  <a:pt x="26" y="1304"/>
                </a:lnTo>
                <a:lnTo>
                  <a:pt x="45" y="1273"/>
                </a:lnTo>
                <a:lnTo>
                  <a:pt x="69" y="1245"/>
                </a:lnTo>
                <a:lnTo>
                  <a:pt x="97" y="1220"/>
                </a:lnTo>
                <a:lnTo>
                  <a:pt x="127" y="1201"/>
                </a:lnTo>
                <a:lnTo>
                  <a:pt x="161" y="1186"/>
                </a:lnTo>
                <a:lnTo>
                  <a:pt x="197" y="1177"/>
                </a:lnTo>
                <a:lnTo>
                  <a:pt x="235" y="1174"/>
                </a:lnTo>
                <a:lnTo>
                  <a:pt x="1301" y="1174"/>
                </a:lnTo>
                <a:lnTo>
                  <a:pt x="1627" y="170"/>
                </a:lnTo>
                <a:lnTo>
                  <a:pt x="1639" y="134"/>
                </a:lnTo>
                <a:lnTo>
                  <a:pt x="1658" y="101"/>
                </a:lnTo>
                <a:lnTo>
                  <a:pt x="1682" y="73"/>
                </a:lnTo>
                <a:lnTo>
                  <a:pt x="1710" y="48"/>
                </a:lnTo>
                <a:lnTo>
                  <a:pt x="1741" y="28"/>
                </a:lnTo>
                <a:lnTo>
                  <a:pt x="1776" y="12"/>
                </a:lnTo>
                <a:lnTo>
                  <a:pt x="1813" y="3"/>
                </a:lnTo>
                <a:lnTo>
                  <a:pt x="1853" y="0"/>
                </a:lnTo>
                <a:close/>
              </a:path>
            </a:pathLst>
          </a:custGeom>
          <a:solidFill>
            <a:schemeClr val="bg2">
              <a:lumMod val="50000"/>
            </a:schemeClr>
          </a:solidFill>
          <a:ln w="0">
            <a:noFill/>
            <a:prstDash val="solid"/>
            <a:round/>
          </a:ln>
        </p:spPr>
        <p:txBody>
          <a:bodyPr vert="horz" wrap="square" lIns="45715" tIns="22857" rIns="45715" bIns="22857" numCol="1" anchor="t" anchorCtr="0" compatLnSpc="1"/>
          <a:lstStyle/>
          <a:p>
            <a:endParaRPr lang="es-ES" sz="900"/>
          </a:p>
        </p:txBody>
      </p:sp>
      <p:grpSp>
        <p:nvGrpSpPr>
          <p:cNvPr id="34" name="Group 17"/>
          <p:cNvGrpSpPr>
            <a:grpSpLocks noChangeAspect="1"/>
          </p:cNvGrpSpPr>
          <p:nvPr/>
        </p:nvGrpSpPr>
        <p:grpSpPr bwMode="auto">
          <a:xfrm>
            <a:off x="8593477" y="5141944"/>
            <a:ext cx="337305" cy="357940"/>
            <a:chOff x="-2335" y="2292"/>
            <a:chExt cx="425" cy="451"/>
          </a:xfrm>
          <a:solidFill>
            <a:schemeClr val="bg2">
              <a:lumMod val="50000"/>
            </a:schemeClr>
          </a:solidFill>
        </p:grpSpPr>
        <p:sp>
          <p:nvSpPr>
            <p:cNvPr id="35" name="Freeform 19"/>
            <p:cNvSpPr>
              <a:spLocks noEditPoints="1"/>
            </p:cNvSpPr>
            <p:nvPr/>
          </p:nvSpPr>
          <p:spPr bwMode="auto">
            <a:xfrm>
              <a:off x="-2335" y="2292"/>
              <a:ext cx="425" cy="451"/>
            </a:xfrm>
            <a:custGeom>
              <a:avLst/>
              <a:gdLst>
                <a:gd name="T0" fmla="*/ 1320 w 3401"/>
                <a:gd name="T1" fmla="*/ 842 h 3604"/>
                <a:gd name="T2" fmla="*/ 1152 w 3401"/>
                <a:gd name="T3" fmla="*/ 1102 h 3604"/>
                <a:gd name="T4" fmla="*/ 888 w 3401"/>
                <a:gd name="T5" fmla="*/ 1312 h 3604"/>
                <a:gd name="T6" fmla="*/ 554 w 3401"/>
                <a:gd name="T7" fmla="*/ 1526 h 3604"/>
                <a:gd name="T8" fmla="*/ 424 w 3401"/>
                <a:gd name="T9" fmla="*/ 1896 h 3604"/>
                <a:gd name="T10" fmla="*/ 539 w 3401"/>
                <a:gd name="T11" fmla="*/ 3134 h 3604"/>
                <a:gd name="T12" fmla="*/ 889 w 3401"/>
                <a:gd name="T13" fmla="*/ 3364 h 3604"/>
                <a:gd name="T14" fmla="*/ 2629 w 3401"/>
                <a:gd name="T15" fmla="*/ 3324 h 3604"/>
                <a:gd name="T16" fmla="*/ 2924 w 3401"/>
                <a:gd name="T17" fmla="*/ 3030 h 3604"/>
                <a:gd name="T18" fmla="*/ 2965 w 3401"/>
                <a:gd name="T19" fmla="*/ 1774 h 3604"/>
                <a:gd name="T20" fmla="*/ 2749 w 3401"/>
                <a:gd name="T21" fmla="*/ 1429 h 3604"/>
                <a:gd name="T22" fmla="*/ 2511 w 3401"/>
                <a:gd name="T23" fmla="*/ 1314 h 3604"/>
                <a:gd name="T24" fmla="*/ 2327 w 3401"/>
                <a:gd name="T25" fmla="*/ 1183 h 3604"/>
                <a:gd name="T26" fmla="*/ 2106 w 3401"/>
                <a:gd name="T27" fmla="*/ 884 h 3604"/>
                <a:gd name="T28" fmla="*/ 1955 w 3401"/>
                <a:gd name="T29" fmla="*/ 754 h 3604"/>
                <a:gd name="T30" fmla="*/ 542 w 3401"/>
                <a:gd name="T31" fmla="*/ 244 h 3604"/>
                <a:gd name="T32" fmla="*/ 319 w 3401"/>
                <a:gd name="T33" fmla="*/ 370 h 3604"/>
                <a:gd name="T34" fmla="*/ 229 w 3401"/>
                <a:gd name="T35" fmla="*/ 687 h 3604"/>
                <a:gd name="T36" fmla="*/ 311 w 3401"/>
                <a:gd name="T37" fmla="*/ 993 h 3604"/>
                <a:gd name="T38" fmla="*/ 620 w 3401"/>
                <a:gd name="T39" fmla="*/ 1108 h 3604"/>
                <a:gd name="T40" fmla="*/ 816 w 3401"/>
                <a:gd name="T41" fmla="*/ 1101 h 3604"/>
                <a:gd name="T42" fmla="*/ 938 w 3401"/>
                <a:gd name="T43" fmla="*/ 1020 h 3604"/>
                <a:gd name="T44" fmla="*/ 1088 w 3401"/>
                <a:gd name="T45" fmla="*/ 779 h 3604"/>
                <a:gd name="T46" fmla="*/ 1272 w 3401"/>
                <a:gd name="T47" fmla="*/ 582 h 3604"/>
                <a:gd name="T48" fmla="*/ 1974 w 3401"/>
                <a:gd name="T49" fmla="*/ 528 h 3604"/>
                <a:gd name="T50" fmla="*/ 2218 w 3401"/>
                <a:gd name="T51" fmla="*/ 655 h 3604"/>
                <a:gd name="T52" fmla="*/ 2370 w 3401"/>
                <a:gd name="T53" fmla="*/ 875 h 3604"/>
                <a:gd name="T54" fmla="*/ 2529 w 3401"/>
                <a:gd name="T55" fmla="*/ 1083 h 3604"/>
                <a:gd name="T56" fmla="*/ 2632 w 3401"/>
                <a:gd name="T57" fmla="*/ 1107 h 3604"/>
                <a:gd name="T58" fmla="*/ 2869 w 3401"/>
                <a:gd name="T59" fmla="*/ 1098 h 3604"/>
                <a:gd name="T60" fmla="*/ 3116 w 3401"/>
                <a:gd name="T61" fmla="*/ 962 h 3604"/>
                <a:gd name="T62" fmla="*/ 3169 w 3401"/>
                <a:gd name="T63" fmla="*/ 629 h 3604"/>
                <a:gd name="T64" fmla="*/ 3065 w 3401"/>
                <a:gd name="T65" fmla="*/ 348 h 3604"/>
                <a:gd name="T66" fmla="*/ 2835 w 3401"/>
                <a:gd name="T67" fmla="*/ 239 h 3604"/>
                <a:gd name="T68" fmla="*/ 2650 w 3401"/>
                <a:gd name="T69" fmla="*/ 0 h 3604"/>
                <a:gd name="T70" fmla="*/ 2987 w 3401"/>
                <a:gd name="T71" fmla="*/ 43 h 3604"/>
                <a:gd name="T72" fmla="*/ 3280 w 3401"/>
                <a:gd name="T73" fmla="*/ 256 h 3604"/>
                <a:gd name="T74" fmla="*/ 3399 w 3401"/>
                <a:gd name="T75" fmla="*/ 673 h 3604"/>
                <a:gd name="T76" fmla="*/ 3336 w 3401"/>
                <a:gd name="T77" fmla="*/ 1039 h 3604"/>
                <a:gd name="T78" fmla="*/ 3166 w 3401"/>
                <a:gd name="T79" fmla="*/ 1223 h 3604"/>
                <a:gd name="T80" fmla="*/ 3042 w 3401"/>
                <a:gd name="T81" fmla="*/ 1407 h 3604"/>
                <a:gd name="T82" fmla="*/ 3201 w 3401"/>
                <a:gd name="T83" fmla="*/ 1828 h 3604"/>
                <a:gd name="T84" fmla="*/ 3125 w 3401"/>
                <a:gd name="T85" fmla="*/ 3135 h 3604"/>
                <a:gd name="T86" fmla="*/ 2798 w 3401"/>
                <a:gd name="T87" fmla="*/ 3492 h 3604"/>
                <a:gd name="T88" fmla="*/ 1017 w 3401"/>
                <a:gd name="T89" fmla="*/ 3604 h 3604"/>
                <a:gd name="T90" fmla="*/ 544 w 3401"/>
                <a:gd name="T91" fmla="*/ 3454 h 3604"/>
                <a:gd name="T92" fmla="*/ 248 w 3401"/>
                <a:gd name="T93" fmla="*/ 3070 h 3604"/>
                <a:gd name="T94" fmla="*/ 208 w 3401"/>
                <a:gd name="T95" fmla="*/ 1762 h 3604"/>
                <a:gd name="T96" fmla="*/ 399 w 3401"/>
                <a:gd name="T97" fmla="*/ 1357 h 3604"/>
                <a:gd name="T98" fmla="*/ 209 w 3401"/>
                <a:gd name="T99" fmla="*/ 1204 h 3604"/>
                <a:gd name="T100" fmla="*/ 47 w 3401"/>
                <a:gd name="T101" fmla="*/ 999 h 3604"/>
                <a:gd name="T102" fmla="*/ 8 w 3401"/>
                <a:gd name="T103" fmla="*/ 600 h 3604"/>
                <a:gd name="T104" fmla="*/ 154 w 3401"/>
                <a:gd name="T105" fmla="*/ 213 h 3604"/>
                <a:gd name="T106" fmla="*/ 464 w 3401"/>
                <a:gd name="T107" fmla="*/ 29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1" h="3604">
                  <a:moveTo>
                    <a:pt x="1473" y="752"/>
                  </a:moveTo>
                  <a:lnTo>
                    <a:pt x="1443" y="754"/>
                  </a:lnTo>
                  <a:lnTo>
                    <a:pt x="1416" y="763"/>
                  </a:lnTo>
                  <a:lnTo>
                    <a:pt x="1390" y="775"/>
                  </a:lnTo>
                  <a:lnTo>
                    <a:pt x="1366" y="793"/>
                  </a:lnTo>
                  <a:lnTo>
                    <a:pt x="1343" y="816"/>
                  </a:lnTo>
                  <a:lnTo>
                    <a:pt x="1320" y="842"/>
                  </a:lnTo>
                  <a:lnTo>
                    <a:pt x="1298" y="873"/>
                  </a:lnTo>
                  <a:lnTo>
                    <a:pt x="1275" y="908"/>
                  </a:lnTo>
                  <a:lnTo>
                    <a:pt x="1252" y="946"/>
                  </a:lnTo>
                  <a:lnTo>
                    <a:pt x="1227" y="989"/>
                  </a:lnTo>
                  <a:lnTo>
                    <a:pt x="1204" y="1028"/>
                  </a:lnTo>
                  <a:lnTo>
                    <a:pt x="1178" y="1066"/>
                  </a:lnTo>
                  <a:lnTo>
                    <a:pt x="1152" y="1102"/>
                  </a:lnTo>
                  <a:lnTo>
                    <a:pt x="1123" y="1139"/>
                  </a:lnTo>
                  <a:lnTo>
                    <a:pt x="1093" y="1172"/>
                  </a:lnTo>
                  <a:lnTo>
                    <a:pt x="1060" y="1204"/>
                  </a:lnTo>
                  <a:lnTo>
                    <a:pt x="1022" y="1234"/>
                  </a:lnTo>
                  <a:lnTo>
                    <a:pt x="982" y="1263"/>
                  </a:lnTo>
                  <a:lnTo>
                    <a:pt x="936" y="1288"/>
                  </a:lnTo>
                  <a:lnTo>
                    <a:pt x="888" y="1312"/>
                  </a:lnTo>
                  <a:lnTo>
                    <a:pt x="833" y="1333"/>
                  </a:lnTo>
                  <a:lnTo>
                    <a:pt x="779" y="1354"/>
                  </a:lnTo>
                  <a:lnTo>
                    <a:pt x="727" y="1380"/>
                  </a:lnTo>
                  <a:lnTo>
                    <a:pt x="678" y="1411"/>
                  </a:lnTo>
                  <a:lnTo>
                    <a:pt x="633" y="1446"/>
                  </a:lnTo>
                  <a:lnTo>
                    <a:pt x="591" y="1485"/>
                  </a:lnTo>
                  <a:lnTo>
                    <a:pt x="554" y="1526"/>
                  </a:lnTo>
                  <a:lnTo>
                    <a:pt x="521" y="1572"/>
                  </a:lnTo>
                  <a:lnTo>
                    <a:pt x="492" y="1621"/>
                  </a:lnTo>
                  <a:lnTo>
                    <a:pt x="468" y="1671"/>
                  </a:lnTo>
                  <a:lnTo>
                    <a:pt x="449" y="1725"/>
                  </a:lnTo>
                  <a:lnTo>
                    <a:pt x="435" y="1780"/>
                  </a:lnTo>
                  <a:lnTo>
                    <a:pt x="426" y="1837"/>
                  </a:lnTo>
                  <a:lnTo>
                    <a:pt x="424" y="1896"/>
                  </a:lnTo>
                  <a:lnTo>
                    <a:pt x="424" y="2785"/>
                  </a:lnTo>
                  <a:lnTo>
                    <a:pt x="428" y="2850"/>
                  </a:lnTo>
                  <a:lnTo>
                    <a:pt x="437" y="2912"/>
                  </a:lnTo>
                  <a:lnTo>
                    <a:pt x="454" y="2971"/>
                  </a:lnTo>
                  <a:lnTo>
                    <a:pt x="477" y="3030"/>
                  </a:lnTo>
                  <a:lnTo>
                    <a:pt x="504" y="3083"/>
                  </a:lnTo>
                  <a:lnTo>
                    <a:pt x="539" y="3134"/>
                  </a:lnTo>
                  <a:lnTo>
                    <a:pt x="577" y="3181"/>
                  </a:lnTo>
                  <a:lnTo>
                    <a:pt x="620" y="3224"/>
                  </a:lnTo>
                  <a:lnTo>
                    <a:pt x="667" y="3262"/>
                  </a:lnTo>
                  <a:lnTo>
                    <a:pt x="718" y="3297"/>
                  </a:lnTo>
                  <a:lnTo>
                    <a:pt x="772" y="3324"/>
                  </a:lnTo>
                  <a:lnTo>
                    <a:pt x="830" y="3347"/>
                  </a:lnTo>
                  <a:lnTo>
                    <a:pt x="889" y="3364"/>
                  </a:lnTo>
                  <a:lnTo>
                    <a:pt x="952" y="3373"/>
                  </a:lnTo>
                  <a:lnTo>
                    <a:pt x="1017" y="3377"/>
                  </a:lnTo>
                  <a:lnTo>
                    <a:pt x="2384" y="3377"/>
                  </a:lnTo>
                  <a:lnTo>
                    <a:pt x="2449" y="3373"/>
                  </a:lnTo>
                  <a:lnTo>
                    <a:pt x="2512" y="3364"/>
                  </a:lnTo>
                  <a:lnTo>
                    <a:pt x="2571" y="3347"/>
                  </a:lnTo>
                  <a:lnTo>
                    <a:pt x="2629" y="3324"/>
                  </a:lnTo>
                  <a:lnTo>
                    <a:pt x="2683" y="3297"/>
                  </a:lnTo>
                  <a:lnTo>
                    <a:pt x="2734" y="3262"/>
                  </a:lnTo>
                  <a:lnTo>
                    <a:pt x="2781" y="3224"/>
                  </a:lnTo>
                  <a:lnTo>
                    <a:pt x="2824" y="3181"/>
                  </a:lnTo>
                  <a:lnTo>
                    <a:pt x="2862" y="3134"/>
                  </a:lnTo>
                  <a:lnTo>
                    <a:pt x="2896" y="3083"/>
                  </a:lnTo>
                  <a:lnTo>
                    <a:pt x="2924" y="3030"/>
                  </a:lnTo>
                  <a:lnTo>
                    <a:pt x="2947" y="2971"/>
                  </a:lnTo>
                  <a:lnTo>
                    <a:pt x="2963" y="2912"/>
                  </a:lnTo>
                  <a:lnTo>
                    <a:pt x="2973" y="2850"/>
                  </a:lnTo>
                  <a:lnTo>
                    <a:pt x="2977" y="2785"/>
                  </a:lnTo>
                  <a:lnTo>
                    <a:pt x="2977" y="1896"/>
                  </a:lnTo>
                  <a:lnTo>
                    <a:pt x="2974" y="1835"/>
                  </a:lnTo>
                  <a:lnTo>
                    <a:pt x="2965" y="1774"/>
                  </a:lnTo>
                  <a:lnTo>
                    <a:pt x="2949" y="1716"/>
                  </a:lnTo>
                  <a:lnTo>
                    <a:pt x="2928" y="1660"/>
                  </a:lnTo>
                  <a:lnTo>
                    <a:pt x="2902" y="1608"/>
                  </a:lnTo>
                  <a:lnTo>
                    <a:pt x="2871" y="1557"/>
                  </a:lnTo>
                  <a:lnTo>
                    <a:pt x="2835" y="1511"/>
                  </a:lnTo>
                  <a:lnTo>
                    <a:pt x="2794" y="1468"/>
                  </a:lnTo>
                  <a:lnTo>
                    <a:pt x="2749" y="1429"/>
                  </a:lnTo>
                  <a:lnTo>
                    <a:pt x="2701" y="1394"/>
                  </a:lnTo>
                  <a:lnTo>
                    <a:pt x="2648" y="1365"/>
                  </a:lnTo>
                  <a:lnTo>
                    <a:pt x="2592" y="1342"/>
                  </a:lnTo>
                  <a:lnTo>
                    <a:pt x="2534" y="1323"/>
                  </a:lnTo>
                  <a:lnTo>
                    <a:pt x="2530" y="1322"/>
                  </a:lnTo>
                  <a:lnTo>
                    <a:pt x="2523" y="1320"/>
                  </a:lnTo>
                  <a:lnTo>
                    <a:pt x="2511" y="1314"/>
                  </a:lnTo>
                  <a:lnTo>
                    <a:pt x="2494" y="1308"/>
                  </a:lnTo>
                  <a:lnTo>
                    <a:pt x="2474" y="1297"/>
                  </a:lnTo>
                  <a:lnTo>
                    <a:pt x="2451" y="1284"/>
                  </a:lnTo>
                  <a:lnTo>
                    <a:pt x="2424" y="1265"/>
                  </a:lnTo>
                  <a:lnTo>
                    <a:pt x="2394" y="1243"/>
                  </a:lnTo>
                  <a:lnTo>
                    <a:pt x="2362" y="1215"/>
                  </a:lnTo>
                  <a:lnTo>
                    <a:pt x="2327" y="1183"/>
                  </a:lnTo>
                  <a:lnTo>
                    <a:pt x="2291" y="1144"/>
                  </a:lnTo>
                  <a:lnTo>
                    <a:pt x="2253" y="1099"/>
                  </a:lnTo>
                  <a:lnTo>
                    <a:pt x="2214" y="1047"/>
                  </a:lnTo>
                  <a:lnTo>
                    <a:pt x="2174" y="989"/>
                  </a:lnTo>
                  <a:lnTo>
                    <a:pt x="2150" y="951"/>
                  </a:lnTo>
                  <a:lnTo>
                    <a:pt x="2128" y="916"/>
                  </a:lnTo>
                  <a:lnTo>
                    <a:pt x="2106" y="884"/>
                  </a:lnTo>
                  <a:lnTo>
                    <a:pt x="2085" y="854"/>
                  </a:lnTo>
                  <a:lnTo>
                    <a:pt x="2065" y="829"/>
                  </a:lnTo>
                  <a:lnTo>
                    <a:pt x="2046" y="806"/>
                  </a:lnTo>
                  <a:lnTo>
                    <a:pt x="2025" y="787"/>
                  </a:lnTo>
                  <a:lnTo>
                    <a:pt x="2003" y="772"/>
                  </a:lnTo>
                  <a:lnTo>
                    <a:pt x="1980" y="761"/>
                  </a:lnTo>
                  <a:lnTo>
                    <a:pt x="1955" y="754"/>
                  </a:lnTo>
                  <a:lnTo>
                    <a:pt x="1928" y="752"/>
                  </a:lnTo>
                  <a:lnTo>
                    <a:pt x="1473" y="752"/>
                  </a:lnTo>
                  <a:close/>
                  <a:moveTo>
                    <a:pt x="751" y="227"/>
                  </a:moveTo>
                  <a:lnTo>
                    <a:pt x="691" y="228"/>
                  </a:lnTo>
                  <a:lnTo>
                    <a:pt x="637" y="230"/>
                  </a:lnTo>
                  <a:lnTo>
                    <a:pt x="587" y="236"/>
                  </a:lnTo>
                  <a:lnTo>
                    <a:pt x="542" y="244"/>
                  </a:lnTo>
                  <a:lnTo>
                    <a:pt x="500" y="253"/>
                  </a:lnTo>
                  <a:lnTo>
                    <a:pt x="463" y="266"/>
                  </a:lnTo>
                  <a:lnTo>
                    <a:pt x="429" y="280"/>
                  </a:lnTo>
                  <a:lnTo>
                    <a:pt x="398" y="296"/>
                  </a:lnTo>
                  <a:lnTo>
                    <a:pt x="370" y="316"/>
                  </a:lnTo>
                  <a:lnTo>
                    <a:pt x="343" y="341"/>
                  </a:lnTo>
                  <a:lnTo>
                    <a:pt x="319" y="370"/>
                  </a:lnTo>
                  <a:lnTo>
                    <a:pt x="297" y="403"/>
                  </a:lnTo>
                  <a:lnTo>
                    <a:pt x="278" y="439"/>
                  </a:lnTo>
                  <a:lnTo>
                    <a:pt x="263" y="481"/>
                  </a:lnTo>
                  <a:lnTo>
                    <a:pt x="249" y="526"/>
                  </a:lnTo>
                  <a:lnTo>
                    <a:pt x="240" y="575"/>
                  </a:lnTo>
                  <a:lnTo>
                    <a:pt x="233" y="629"/>
                  </a:lnTo>
                  <a:lnTo>
                    <a:pt x="229" y="687"/>
                  </a:lnTo>
                  <a:lnTo>
                    <a:pt x="226" y="750"/>
                  </a:lnTo>
                  <a:lnTo>
                    <a:pt x="230" y="799"/>
                  </a:lnTo>
                  <a:lnTo>
                    <a:pt x="236" y="845"/>
                  </a:lnTo>
                  <a:lnTo>
                    <a:pt x="248" y="887"/>
                  </a:lnTo>
                  <a:lnTo>
                    <a:pt x="264" y="926"/>
                  </a:lnTo>
                  <a:lnTo>
                    <a:pt x="286" y="961"/>
                  </a:lnTo>
                  <a:lnTo>
                    <a:pt x="311" y="993"/>
                  </a:lnTo>
                  <a:lnTo>
                    <a:pt x="341" y="1020"/>
                  </a:lnTo>
                  <a:lnTo>
                    <a:pt x="376" y="1044"/>
                  </a:lnTo>
                  <a:lnTo>
                    <a:pt x="415" y="1064"/>
                  </a:lnTo>
                  <a:lnTo>
                    <a:pt x="459" y="1080"/>
                  </a:lnTo>
                  <a:lnTo>
                    <a:pt x="509" y="1094"/>
                  </a:lnTo>
                  <a:lnTo>
                    <a:pt x="562" y="1102"/>
                  </a:lnTo>
                  <a:lnTo>
                    <a:pt x="620" y="1108"/>
                  </a:lnTo>
                  <a:lnTo>
                    <a:pt x="683" y="1110"/>
                  </a:lnTo>
                  <a:lnTo>
                    <a:pt x="714" y="1110"/>
                  </a:lnTo>
                  <a:lnTo>
                    <a:pt x="744" y="1108"/>
                  </a:lnTo>
                  <a:lnTo>
                    <a:pt x="769" y="1107"/>
                  </a:lnTo>
                  <a:lnTo>
                    <a:pt x="790" y="1105"/>
                  </a:lnTo>
                  <a:lnTo>
                    <a:pt x="806" y="1102"/>
                  </a:lnTo>
                  <a:lnTo>
                    <a:pt x="816" y="1101"/>
                  </a:lnTo>
                  <a:lnTo>
                    <a:pt x="820" y="1100"/>
                  </a:lnTo>
                  <a:lnTo>
                    <a:pt x="823" y="1100"/>
                  </a:lnTo>
                  <a:lnTo>
                    <a:pt x="849" y="1094"/>
                  </a:lnTo>
                  <a:lnTo>
                    <a:pt x="872" y="1083"/>
                  </a:lnTo>
                  <a:lnTo>
                    <a:pt x="895" y="1066"/>
                  </a:lnTo>
                  <a:lnTo>
                    <a:pt x="917" y="1045"/>
                  </a:lnTo>
                  <a:lnTo>
                    <a:pt x="938" y="1020"/>
                  </a:lnTo>
                  <a:lnTo>
                    <a:pt x="960" y="990"/>
                  </a:lnTo>
                  <a:lnTo>
                    <a:pt x="983" y="956"/>
                  </a:lnTo>
                  <a:lnTo>
                    <a:pt x="1006" y="918"/>
                  </a:lnTo>
                  <a:lnTo>
                    <a:pt x="1031" y="875"/>
                  </a:lnTo>
                  <a:lnTo>
                    <a:pt x="1049" y="843"/>
                  </a:lnTo>
                  <a:lnTo>
                    <a:pt x="1068" y="811"/>
                  </a:lnTo>
                  <a:lnTo>
                    <a:pt x="1088" y="779"/>
                  </a:lnTo>
                  <a:lnTo>
                    <a:pt x="1110" y="747"/>
                  </a:lnTo>
                  <a:lnTo>
                    <a:pt x="1132" y="716"/>
                  </a:lnTo>
                  <a:lnTo>
                    <a:pt x="1156" y="685"/>
                  </a:lnTo>
                  <a:lnTo>
                    <a:pt x="1183" y="655"/>
                  </a:lnTo>
                  <a:lnTo>
                    <a:pt x="1210" y="629"/>
                  </a:lnTo>
                  <a:lnTo>
                    <a:pt x="1240" y="604"/>
                  </a:lnTo>
                  <a:lnTo>
                    <a:pt x="1272" y="582"/>
                  </a:lnTo>
                  <a:lnTo>
                    <a:pt x="1307" y="562"/>
                  </a:lnTo>
                  <a:lnTo>
                    <a:pt x="1343" y="547"/>
                  </a:lnTo>
                  <a:lnTo>
                    <a:pt x="1384" y="536"/>
                  </a:lnTo>
                  <a:lnTo>
                    <a:pt x="1427" y="528"/>
                  </a:lnTo>
                  <a:lnTo>
                    <a:pt x="1473" y="526"/>
                  </a:lnTo>
                  <a:lnTo>
                    <a:pt x="1928" y="526"/>
                  </a:lnTo>
                  <a:lnTo>
                    <a:pt x="1974" y="528"/>
                  </a:lnTo>
                  <a:lnTo>
                    <a:pt x="2017" y="536"/>
                  </a:lnTo>
                  <a:lnTo>
                    <a:pt x="2058" y="547"/>
                  </a:lnTo>
                  <a:lnTo>
                    <a:pt x="2094" y="562"/>
                  </a:lnTo>
                  <a:lnTo>
                    <a:pt x="2129" y="582"/>
                  </a:lnTo>
                  <a:lnTo>
                    <a:pt x="2161" y="604"/>
                  </a:lnTo>
                  <a:lnTo>
                    <a:pt x="2191" y="629"/>
                  </a:lnTo>
                  <a:lnTo>
                    <a:pt x="2218" y="655"/>
                  </a:lnTo>
                  <a:lnTo>
                    <a:pt x="2245" y="685"/>
                  </a:lnTo>
                  <a:lnTo>
                    <a:pt x="2269" y="716"/>
                  </a:lnTo>
                  <a:lnTo>
                    <a:pt x="2291" y="747"/>
                  </a:lnTo>
                  <a:lnTo>
                    <a:pt x="2313" y="779"/>
                  </a:lnTo>
                  <a:lnTo>
                    <a:pt x="2333" y="811"/>
                  </a:lnTo>
                  <a:lnTo>
                    <a:pt x="2352" y="843"/>
                  </a:lnTo>
                  <a:lnTo>
                    <a:pt x="2370" y="875"/>
                  </a:lnTo>
                  <a:lnTo>
                    <a:pt x="2395" y="918"/>
                  </a:lnTo>
                  <a:lnTo>
                    <a:pt x="2418" y="956"/>
                  </a:lnTo>
                  <a:lnTo>
                    <a:pt x="2441" y="990"/>
                  </a:lnTo>
                  <a:lnTo>
                    <a:pt x="2463" y="1020"/>
                  </a:lnTo>
                  <a:lnTo>
                    <a:pt x="2484" y="1045"/>
                  </a:lnTo>
                  <a:lnTo>
                    <a:pt x="2506" y="1066"/>
                  </a:lnTo>
                  <a:lnTo>
                    <a:pt x="2529" y="1083"/>
                  </a:lnTo>
                  <a:lnTo>
                    <a:pt x="2552" y="1094"/>
                  </a:lnTo>
                  <a:lnTo>
                    <a:pt x="2578" y="1100"/>
                  </a:lnTo>
                  <a:lnTo>
                    <a:pt x="2582" y="1100"/>
                  </a:lnTo>
                  <a:lnTo>
                    <a:pt x="2585" y="1101"/>
                  </a:lnTo>
                  <a:lnTo>
                    <a:pt x="2595" y="1102"/>
                  </a:lnTo>
                  <a:lnTo>
                    <a:pt x="2611" y="1105"/>
                  </a:lnTo>
                  <a:lnTo>
                    <a:pt x="2632" y="1107"/>
                  </a:lnTo>
                  <a:lnTo>
                    <a:pt x="2657" y="1108"/>
                  </a:lnTo>
                  <a:lnTo>
                    <a:pt x="2686" y="1110"/>
                  </a:lnTo>
                  <a:lnTo>
                    <a:pt x="2718" y="1110"/>
                  </a:lnTo>
                  <a:lnTo>
                    <a:pt x="2754" y="1110"/>
                  </a:lnTo>
                  <a:lnTo>
                    <a:pt x="2790" y="1108"/>
                  </a:lnTo>
                  <a:lnTo>
                    <a:pt x="2829" y="1103"/>
                  </a:lnTo>
                  <a:lnTo>
                    <a:pt x="2869" y="1098"/>
                  </a:lnTo>
                  <a:lnTo>
                    <a:pt x="2910" y="1089"/>
                  </a:lnTo>
                  <a:lnTo>
                    <a:pt x="2950" y="1077"/>
                  </a:lnTo>
                  <a:lnTo>
                    <a:pt x="2989" y="1062"/>
                  </a:lnTo>
                  <a:lnTo>
                    <a:pt x="3026" y="1043"/>
                  </a:lnTo>
                  <a:lnTo>
                    <a:pt x="3061" y="1020"/>
                  </a:lnTo>
                  <a:lnTo>
                    <a:pt x="3091" y="993"/>
                  </a:lnTo>
                  <a:lnTo>
                    <a:pt x="3116" y="962"/>
                  </a:lnTo>
                  <a:lnTo>
                    <a:pt x="3137" y="928"/>
                  </a:lnTo>
                  <a:lnTo>
                    <a:pt x="3154" y="889"/>
                  </a:lnTo>
                  <a:lnTo>
                    <a:pt x="3165" y="846"/>
                  </a:lnTo>
                  <a:lnTo>
                    <a:pt x="3172" y="800"/>
                  </a:lnTo>
                  <a:lnTo>
                    <a:pt x="3175" y="750"/>
                  </a:lnTo>
                  <a:lnTo>
                    <a:pt x="3172" y="687"/>
                  </a:lnTo>
                  <a:lnTo>
                    <a:pt x="3169" y="629"/>
                  </a:lnTo>
                  <a:lnTo>
                    <a:pt x="3161" y="575"/>
                  </a:lnTo>
                  <a:lnTo>
                    <a:pt x="3153" y="527"/>
                  </a:lnTo>
                  <a:lnTo>
                    <a:pt x="3140" y="483"/>
                  </a:lnTo>
                  <a:lnTo>
                    <a:pt x="3125" y="443"/>
                  </a:lnTo>
                  <a:lnTo>
                    <a:pt x="3107" y="407"/>
                  </a:lnTo>
                  <a:lnTo>
                    <a:pt x="3088" y="375"/>
                  </a:lnTo>
                  <a:lnTo>
                    <a:pt x="3065" y="348"/>
                  </a:lnTo>
                  <a:lnTo>
                    <a:pt x="3039" y="324"/>
                  </a:lnTo>
                  <a:lnTo>
                    <a:pt x="3012" y="302"/>
                  </a:lnTo>
                  <a:lnTo>
                    <a:pt x="2981" y="284"/>
                  </a:lnTo>
                  <a:lnTo>
                    <a:pt x="2948" y="269"/>
                  </a:lnTo>
                  <a:lnTo>
                    <a:pt x="2913" y="257"/>
                  </a:lnTo>
                  <a:lnTo>
                    <a:pt x="2876" y="247"/>
                  </a:lnTo>
                  <a:lnTo>
                    <a:pt x="2835" y="239"/>
                  </a:lnTo>
                  <a:lnTo>
                    <a:pt x="2792" y="234"/>
                  </a:lnTo>
                  <a:lnTo>
                    <a:pt x="2747" y="229"/>
                  </a:lnTo>
                  <a:lnTo>
                    <a:pt x="2700" y="227"/>
                  </a:lnTo>
                  <a:lnTo>
                    <a:pt x="2650" y="227"/>
                  </a:lnTo>
                  <a:lnTo>
                    <a:pt x="751" y="227"/>
                  </a:lnTo>
                  <a:close/>
                  <a:moveTo>
                    <a:pt x="751" y="0"/>
                  </a:moveTo>
                  <a:lnTo>
                    <a:pt x="2650" y="0"/>
                  </a:lnTo>
                  <a:lnTo>
                    <a:pt x="2695" y="1"/>
                  </a:lnTo>
                  <a:lnTo>
                    <a:pt x="2741" y="2"/>
                  </a:lnTo>
                  <a:lnTo>
                    <a:pt x="2790" y="5"/>
                  </a:lnTo>
                  <a:lnTo>
                    <a:pt x="2839" y="11"/>
                  </a:lnTo>
                  <a:lnTo>
                    <a:pt x="2888" y="18"/>
                  </a:lnTo>
                  <a:lnTo>
                    <a:pt x="2937" y="29"/>
                  </a:lnTo>
                  <a:lnTo>
                    <a:pt x="2987" y="43"/>
                  </a:lnTo>
                  <a:lnTo>
                    <a:pt x="3035" y="60"/>
                  </a:lnTo>
                  <a:lnTo>
                    <a:pt x="3082" y="81"/>
                  </a:lnTo>
                  <a:lnTo>
                    <a:pt x="3127" y="107"/>
                  </a:lnTo>
                  <a:lnTo>
                    <a:pt x="3171" y="138"/>
                  </a:lnTo>
                  <a:lnTo>
                    <a:pt x="3211" y="173"/>
                  </a:lnTo>
                  <a:lnTo>
                    <a:pt x="3247" y="213"/>
                  </a:lnTo>
                  <a:lnTo>
                    <a:pt x="3280" y="256"/>
                  </a:lnTo>
                  <a:lnTo>
                    <a:pt x="3309" y="303"/>
                  </a:lnTo>
                  <a:lnTo>
                    <a:pt x="3333" y="354"/>
                  </a:lnTo>
                  <a:lnTo>
                    <a:pt x="3354" y="409"/>
                  </a:lnTo>
                  <a:lnTo>
                    <a:pt x="3371" y="469"/>
                  </a:lnTo>
                  <a:lnTo>
                    <a:pt x="3385" y="532"/>
                  </a:lnTo>
                  <a:lnTo>
                    <a:pt x="3393" y="600"/>
                  </a:lnTo>
                  <a:lnTo>
                    <a:pt x="3399" y="673"/>
                  </a:lnTo>
                  <a:lnTo>
                    <a:pt x="3401" y="750"/>
                  </a:lnTo>
                  <a:lnTo>
                    <a:pt x="3399" y="808"/>
                  </a:lnTo>
                  <a:lnTo>
                    <a:pt x="3392" y="862"/>
                  </a:lnTo>
                  <a:lnTo>
                    <a:pt x="3383" y="911"/>
                  </a:lnTo>
                  <a:lnTo>
                    <a:pt x="3370" y="957"/>
                  </a:lnTo>
                  <a:lnTo>
                    <a:pt x="3354" y="999"/>
                  </a:lnTo>
                  <a:lnTo>
                    <a:pt x="3336" y="1039"/>
                  </a:lnTo>
                  <a:lnTo>
                    <a:pt x="3315" y="1074"/>
                  </a:lnTo>
                  <a:lnTo>
                    <a:pt x="3292" y="1106"/>
                  </a:lnTo>
                  <a:lnTo>
                    <a:pt x="3269" y="1134"/>
                  </a:lnTo>
                  <a:lnTo>
                    <a:pt x="3244" y="1161"/>
                  </a:lnTo>
                  <a:lnTo>
                    <a:pt x="3219" y="1185"/>
                  </a:lnTo>
                  <a:lnTo>
                    <a:pt x="3192" y="1204"/>
                  </a:lnTo>
                  <a:lnTo>
                    <a:pt x="3166" y="1223"/>
                  </a:lnTo>
                  <a:lnTo>
                    <a:pt x="3140" y="1240"/>
                  </a:lnTo>
                  <a:lnTo>
                    <a:pt x="3095" y="1263"/>
                  </a:lnTo>
                  <a:lnTo>
                    <a:pt x="3050" y="1281"/>
                  </a:lnTo>
                  <a:lnTo>
                    <a:pt x="3003" y="1298"/>
                  </a:lnTo>
                  <a:lnTo>
                    <a:pt x="2957" y="1310"/>
                  </a:lnTo>
                  <a:lnTo>
                    <a:pt x="3001" y="1357"/>
                  </a:lnTo>
                  <a:lnTo>
                    <a:pt x="3042" y="1407"/>
                  </a:lnTo>
                  <a:lnTo>
                    <a:pt x="3078" y="1460"/>
                  </a:lnTo>
                  <a:lnTo>
                    <a:pt x="3110" y="1516"/>
                  </a:lnTo>
                  <a:lnTo>
                    <a:pt x="3138" y="1575"/>
                  </a:lnTo>
                  <a:lnTo>
                    <a:pt x="3161" y="1635"/>
                  </a:lnTo>
                  <a:lnTo>
                    <a:pt x="3180" y="1698"/>
                  </a:lnTo>
                  <a:lnTo>
                    <a:pt x="3193" y="1762"/>
                  </a:lnTo>
                  <a:lnTo>
                    <a:pt x="3201" y="1828"/>
                  </a:lnTo>
                  <a:lnTo>
                    <a:pt x="3204" y="1896"/>
                  </a:lnTo>
                  <a:lnTo>
                    <a:pt x="3204" y="2785"/>
                  </a:lnTo>
                  <a:lnTo>
                    <a:pt x="3201" y="2859"/>
                  </a:lnTo>
                  <a:lnTo>
                    <a:pt x="3191" y="2932"/>
                  </a:lnTo>
                  <a:lnTo>
                    <a:pt x="3175" y="3002"/>
                  </a:lnTo>
                  <a:lnTo>
                    <a:pt x="3153" y="3070"/>
                  </a:lnTo>
                  <a:lnTo>
                    <a:pt x="3125" y="3135"/>
                  </a:lnTo>
                  <a:lnTo>
                    <a:pt x="3092" y="3198"/>
                  </a:lnTo>
                  <a:lnTo>
                    <a:pt x="3054" y="3257"/>
                  </a:lnTo>
                  <a:lnTo>
                    <a:pt x="3011" y="3312"/>
                  </a:lnTo>
                  <a:lnTo>
                    <a:pt x="2963" y="3364"/>
                  </a:lnTo>
                  <a:lnTo>
                    <a:pt x="2912" y="3411"/>
                  </a:lnTo>
                  <a:lnTo>
                    <a:pt x="2857" y="3454"/>
                  </a:lnTo>
                  <a:lnTo>
                    <a:pt x="2798" y="3492"/>
                  </a:lnTo>
                  <a:lnTo>
                    <a:pt x="2735" y="3525"/>
                  </a:lnTo>
                  <a:lnTo>
                    <a:pt x="2670" y="3552"/>
                  </a:lnTo>
                  <a:lnTo>
                    <a:pt x="2602" y="3574"/>
                  </a:lnTo>
                  <a:lnTo>
                    <a:pt x="2531" y="3591"/>
                  </a:lnTo>
                  <a:lnTo>
                    <a:pt x="2459" y="3601"/>
                  </a:lnTo>
                  <a:lnTo>
                    <a:pt x="2384" y="3604"/>
                  </a:lnTo>
                  <a:lnTo>
                    <a:pt x="1017" y="3604"/>
                  </a:lnTo>
                  <a:lnTo>
                    <a:pt x="942" y="3601"/>
                  </a:lnTo>
                  <a:lnTo>
                    <a:pt x="869" y="3591"/>
                  </a:lnTo>
                  <a:lnTo>
                    <a:pt x="799" y="3574"/>
                  </a:lnTo>
                  <a:lnTo>
                    <a:pt x="731" y="3552"/>
                  </a:lnTo>
                  <a:lnTo>
                    <a:pt x="666" y="3525"/>
                  </a:lnTo>
                  <a:lnTo>
                    <a:pt x="603" y="3492"/>
                  </a:lnTo>
                  <a:lnTo>
                    <a:pt x="544" y="3454"/>
                  </a:lnTo>
                  <a:lnTo>
                    <a:pt x="489" y="3411"/>
                  </a:lnTo>
                  <a:lnTo>
                    <a:pt x="437" y="3364"/>
                  </a:lnTo>
                  <a:lnTo>
                    <a:pt x="390" y="3312"/>
                  </a:lnTo>
                  <a:lnTo>
                    <a:pt x="347" y="3257"/>
                  </a:lnTo>
                  <a:lnTo>
                    <a:pt x="309" y="3198"/>
                  </a:lnTo>
                  <a:lnTo>
                    <a:pt x="276" y="3135"/>
                  </a:lnTo>
                  <a:lnTo>
                    <a:pt x="248" y="3070"/>
                  </a:lnTo>
                  <a:lnTo>
                    <a:pt x="226" y="3002"/>
                  </a:lnTo>
                  <a:lnTo>
                    <a:pt x="210" y="2932"/>
                  </a:lnTo>
                  <a:lnTo>
                    <a:pt x="200" y="2859"/>
                  </a:lnTo>
                  <a:lnTo>
                    <a:pt x="197" y="2785"/>
                  </a:lnTo>
                  <a:lnTo>
                    <a:pt x="197" y="1896"/>
                  </a:lnTo>
                  <a:lnTo>
                    <a:pt x="200" y="1828"/>
                  </a:lnTo>
                  <a:lnTo>
                    <a:pt x="208" y="1762"/>
                  </a:lnTo>
                  <a:lnTo>
                    <a:pt x="221" y="1698"/>
                  </a:lnTo>
                  <a:lnTo>
                    <a:pt x="240" y="1635"/>
                  </a:lnTo>
                  <a:lnTo>
                    <a:pt x="263" y="1575"/>
                  </a:lnTo>
                  <a:lnTo>
                    <a:pt x="290" y="1516"/>
                  </a:lnTo>
                  <a:lnTo>
                    <a:pt x="322" y="1460"/>
                  </a:lnTo>
                  <a:lnTo>
                    <a:pt x="358" y="1407"/>
                  </a:lnTo>
                  <a:lnTo>
                    <a:pt x="399" y="1357"/>
                  </a:lnTo>
                  <a:lnTo>
                    <a:pt x="444" y="1310"/>
                  </a:lnTo>
                  <a:lnTo>
                    <a:pt x="397" y="1298"/>
                  </a:lnTo>
                  <a:lnTo>
                    <a:pt x="351" y="1281"/>
                  </a:lnTo>
                  <a:lnTo>
                    <a:pt x="305" y="1263"/>
                  </a:lnTo>
                  <a:lnTo>
                    <a:pt x="260" y="1240"/>
                  </a:lnTo>
                  <a:lnTo>
                    <a:pt x="235" y="1223"/>
                  </a:lnTo>
                  <a:lnTo>
                    <a:pt x="209" y="1204"/>
                  </a:lnTo>
                  <a:lnTo>
                    <a:pt x="182" y="1185"/>
                  </a:lnTo>
                  <a:lnTo>
                    <a:pt x="157" y="1161"/>
                  </a:lnTo>
                  <a:lnTo>
                    <a:pt x="132" y="1134"/>
                  </a:lnTo>
                  <a:lnTo>
                    <a:pt x="109" y="1106"/>
                  </a:lnTo>
                  <a:lnTo>
                    <a:pt x="86" y="1074"/>
                  </a:lnTo>
                  <a:lnTo>
                    <a:pt x="65" y="1039"/>
                  </a:lnTo>
                  <a:lnTo>
                    <a:pt x="47" y="999"/>
                  </a:lnTo>
                  <a:lnTo>
                    <a:pt x="31" y="957"/>
                  </a:lnTo>
                  <a:lnTo>
                    <a:pt x="17" y="911"/>
                  </a:lnTo>
                  <a:lnTo>
                    <a:pt x="9" y="862"/>
                  </a:lnTo>
                  <a:lnTo>
                    <a:pt x="2" y="808"/>
                  </a:lnTo>
                  <a:lnTo>
                    <a:pt x="0" y="750"/>
                  </a:lnTo>
                  <a:lnTo>
                    <a:pt x="2" y="673"/>
                  </a:lnTo>
                  <a:lnTo>
                    <a:pt x="8" y="600"/>
                  </a:lnTo>
                  <a:lnTo>
                    <a:pt x="16" y="532"/>
                  </a:lnTo>
                  <a:lnTo>
                    <a:pt x="30" y="469"/>
                  </a:lnTo>
                  <a:lnTo>
                    <a:pt x="47" y="409"/>
                  </a:lnTo>
                  <a:lnTo>
                    <a:pt x="68" y="354"/>
                  </a:lnTo>
                  <a:lnTo>
                    <a:pt x="92" y="303"/>
                  </a:lnTo>
                  <a:lnTo>
                    <a:pt x="121" y="256"/>
                  </a:lnTo>
                  <a:lnTo>
                    <a:pt x="154" y="213"/>
                  </a:lnTo>
                  <a:lnTo>
                    <a:pt x="190" y="173"/>
                  </a:lnTo>
                  <a:lnTo>
                    <a:pt x="230" y="138"/>
                  </a:lnTo>
                  <a:lnTo>
                    <a:pt x="274" y="107"/>
                  </a:lnTo>
                  <a:lnTo>
                    <a:pt x="319" y="81"/>
                  </a:lnTo>
                  <a:lnTo>
                    <a:pt x="366" y="60"/>
                  </a:lnTo>
                  <a:lnTo>
                    <a:pt x="414" y="43"/>
                  </a:lnTo>
                  <a:lnTo>
                    <a:pt x="464" y="29"/>
                  </a:lnTo>
                  <a:lnTo>
                    <a:pt x="513" y="18"/>
                  </a:lnTo>
                  <a:lnTo>
                    <a:pt x="562" y="11"/>
                  </a:lnTo>
                  <a:lnTo>
                    <a:pt x="611" y="5"/>
                  </a:lnTo>
                  <a:lnTo>
                    <a:pt x="659" y="2"/>
                  </a:lnTo>
                  <a:lnTo>
                    <a:pt x="706" y="1"/>
                  </a:lnTo>
                  <a:lnTo>
                    <a:pt x="751"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36" name="Freeform 20"/>
            <p:cNvSpPr>
              <a:spLocks noEditPoints="1"/>
            </p:cNvSpPr>
            <p:nvPr/>
          </p:nvSpPr>
          <p:spPr bwMode="auto">
            <a:xfrm>
              <a:off x="-2215" y="2493"/>
              <a:ext cx="185" cy="186"/>
            </a:xfrm>
            <a:custGeom>
              <a:avLst/>
              <a:gdLst>
                <a:gd name="T0" fmla="*/ 682 w 1484"/>
                <a:gd name="T1" fmla="*/ 229 h 1482"/>
                <a:gd name="T2" fmla="*/ 569 w 1484"/>
                <a:gd name="T3" fmla="*/ 256 h 1482"/>
                <a:gd name="T4" fmla="*/ 467 w 1484"/>
                <a:gd name="T5" fmla="*/ 306 h 1482"/>
                <a:gd name="T6" fmla="*/ 379 w 1484"/>
                <a:gd name="T7" fmla="*/ 376 h 1482"/>
                <a:gd name="T8" fmla="*/ 307 w 1484"/>
                <a:gd name="T9" fmla="*/ 465 h 1482"/>
                <a:gd name="T10" fmla="*/ 257 w 1484"/>
                <a:gd name="T11" fmla="*/ 568 h 1482"/>
                <a:gd name="T12" fmla="*/ 230 w 1484"/>
                <a:gd name="T13" fmla="*/ 681 h 1482"/>
                <a:gd name="T14" fmla="*/ 230 w 1484"/>
                <a:gd name="T15" fmla="*/ 800 h 1482"/>
                <a:gd name="T16" fmla="*/ 257 w 1484"/>
                <a:gd name="T17" fmla="*/ 915 h 1482"/>
                <a:gd name="T18" fmla="*/ 307 w 1484"/>
                <a:gd name="T19" fmla="*/ 1017 h 1482"/>
                <a:gd name="T20" fmla="*/ 379 w 1484"/>
                <a:gd name="T21" fmla="*/ 1105 h 1482"/>
                <a:gd name="T22" fmla="*/ 467 w 1484"/>
                <a:gd name="T23" fmla="*/ 1175 h 1482"/>
                <a:gd name="T24" fmla="*/ 569 w 1484"/>
                <a:gd name="T25" fmla="*/ 1225 h 1482"/>
                <a:gd name="T26" fmla="*/ 682 w 1484"/>
                <a:gd name="T27" fmla="*/ 1252 h 1482"/>
                <a:gd name="T28" fmla="*/ 803 w 1484"/>
                <a:gd name="T29" fmla="*/ 1252 h 1482"/>
                <a:gd name="T30" fmla="*/ 916 w 1484"/>
                <a:gd name="T31" fmla="*/ 1225 h 1482"/>
                <a:gd name="T32" fmla="*/ 1018 w 1484"/>
                <a:gd name="T33" fmla="*/ 1175 h 1482"/>
                <a:gd name="T34" fmla="*/ 1106 w 1484"/>
                <a:gd name="T35" fmla="*/ 1105 h 1482"/>
                <a:gd name="T36" fmla="*/ 1178 w 1484"/>
                <a:gd name="T37" fmla="*/ 1017 h 1482"/>
                <a:gd name="T38" fmla="*/ 1228 w 1484"/>
                <a:gd name="T39" fmla="*/ 915 h 1482"/>
                <a:gd name="T40" fmla="*/ 1255 w 1484"/>
                <a:gd name="T41" fmla="*/ 800 h 1482"/>
                <a:gd name="T42" fmla="*/ 1255 w 1484"/>
                <a:gd name="T43" fmla="*/ 681 h 1482"/>
                <a:gd name="T44" fmla="*/ 1228 w 1484"/>
                <a:gd name="T45" fmla="*/ 568 h 1482"/>
                <a:gd name="T46" fmla="*/ 1178 w 1484"/>
                <a:gd name="T47" fmla="*/ 465 h 1482"/>
                <a:gd name="T48" fmla="*/ 1106 w 1484"/>
                <a:gd name="T49" fmla="*/ 376 h 1482"/>
                <a:gd name="T50" fmla="*/ 1018 w 1484"/>
                <a:gd name="T51" fmla="*/ 306 h 1482"/>
                <a:gd name="T52" fmla="*/ 916 w 1484"/>
                <a:gd name="T53" fmla="*/ 256 h 1482"/>
                <a:gd name="T54" fmla="*/ 803 w 1484"/>
                <a:gd name="T55" fmla="*/ 229 h 1482"/>
                <a:gd name="T56" fmla="*/ 742 w 1484"/>
                <a:gd name="T57" fmla="*/ 0 h 1482"/>
                <a:gd name="T58" fmla="*/ 883 w 1484"/>
                <a:gd name="T59" fmla="*/ 13 h 1482"/>
                <a:gd name="T60" fmla="*/ 1015 w 1484"/>
                <a:gd name="T61" fmla="*/ 51 h 1482"/>
                <a:gd name="T62" fmla="*/ 1136 w 1484"/>
                <a:gd name="T63" fmla="*/ 112 h 1482"/>
                <a:gd name="T64" fmla="*/ 1243 w 1484"/>
                <a:gd name="T65" fmla="*/ 193 h 1482"/>
                <a:gd name="T66" fmla="*/ 1333 w 1484"/>
                <a:gd name="T67" fmla="*/ 292 h 1482"/>
                <a:gd name="T68" fmla="*/ 1404 w 1484"/>
                <a:gd name="T69" fmla="*/ 406 h 1482"/>
                <a:gd name="T70" fmla="*/ 1455 w 1484"/>
                <a:gd name="T71" fmla="*/ 532 h 1482"/>
                <a:gd name="T72" fmla="*/ 1481 w 1484"/>
                <a:gd name="T73" fmla="*/ 670 h 1482"/>
                <a:gd name="T74" fmla="*/ 1481 w 1484"/>
                <a:gd name="T75" fmla="*/ 812 h 1482"/>
                <a:gd name="T76" fmla="*/ 1455 w 1484"/>
                <a:gd name="T77" fmla="*/ 949 h 1482"/>
                <a:gd name="T78" fmla="*/ 1404 w 1484"/>
                <a:gd name="T79" fmla="*/ 1075 h 1482"/>
                <a:gd name="T80" fmla="*/ 1333 w 1484"/>
                <a:gd name="T81" fmla="*/ 1189 h 1482"/>
                <a:gd name="T82" fmla="*/ 1243 w 1484"/>
                <a:gd name="T83" fmla="*/ 1288 h 1482"/>
                <a:gd name="T84" fmla="*/ 1136 w 1484"/>
                <a:gd name="T85" fmla="*/ 1369 h 1482"/>
                <a:gd name="T86" fmla="*/ 1015 w 1484"/>
                <a:gd name="T87" fmla="*/ 1431 h 1482"/>
                <a:gd name="T88" fmla="*/ 883 w 1484"/>
                <a:gd name="T89" fmla="*/ 1469 h 1482"/>
                <a:gd name="T90" fmla="*/ 742 w 1484"/>
                <a:gd name="T91" fmla="*/ 1482 h 1482"/>
                <a:gd name="T92" fmla="*/ 602 w 1484"/>
                <a:gd name="T93" fmla="*/ 1469 h 1482"/>
                <a:gd name="T94" fmla="*/ 470 w 1484"/>
                <a:gd name="T95" fmla="*/ 1431 h 1482"/>
                <a:gd name="T96" fmla="*/ 349 w 1484"/>
                <a:gd name="T97" fmla="*/ 1369 h 1482"/>
                <a:gd name="T98" fmla="*/ 242 w 1484"/>
                <a:gd name="T99" fmla="*/ 1288 h 1482"/>
                <a:gd name="T100" fmla="*/ 152 w 1484"/>
                <a:gd name="T101" fmla="*/ 1189 h 1482"/>
                <a:gd name="T102" fmla="*/ 81 w 1484"/>
                <a:gd name="T103" fmla="*/ 1075 h 1482"/>
                <a:gd name="T104" fmla="*/ 30 w 1484"/>
                <a:gd name="T105" fmla="*/ 949 h 1482"/>
                <a:gd name="T106" fmla="*/ 4 w 1484"/>
                <a:gd name="T107" fmla="*/ 812 h 1482"/>
                <a:gd name="T108" fmla="*/ 4 w 1484"/>
                <a:gd name="T109" fmla="*/ 670 h 1482"/>
                <a:gd name="T110" fmla="*/ 30 w 1484"/>
                <a:gd name="T111" fmla="*/ 532 h 1482"/>
                <a:gd name="T112" fmla="*/ 81 w 1484"/>
                <a:gd name="T113" fmla="*/ 406 h 1482"/>
                <a:gd name="T114" fmla="*/ 152 w 1484"/>
                <a:gd name="T115" fmla="*/ 292 h 1482"/>
                <a:gd name="T116" fmla="*/ 242 w 1484"/>
                <a:gd name="T117" fmla="*/ 193 h 1482"/>
                <a:gd name="T118" fmla="*/ 349 w 1484"/>
                <a:gd name="T119" fmla="*/ 112 h 1482"/>
                <a:gd name="T120" fmla="*/ 470 w 1484"/>
                <a:gd name="T121" fmla="*/ 51 h 1482"/>
                <a:gd name="T122" fmla="*/ 602 w 1484"/>
                <a:gd name="T123" fmla="*/ 13 h 1482"/>
                <a:gd name="T124" fmla="*/ 742 w 1484"/>
                <a:gd name="T125"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82">
                  <a:moveTo>
                    <a:pt x="742" y="226"/>
                  </a:moveTo>
                  <a:lnTo>
                    <a:pt x="682" y="229"/>
                  </a:lnTo>
                  <a:lnTo>
                    <a:pt x="625" y="239"/>
                  </a:lnTo>
                  <a:lnTo>
                    <a:pt x="569" y="256"/>
                  </a:lnTo>
                  <a:lnTo>
                    <a:pt x="516" y="279"/>
                  </a:lnTo>
                  <a:lnTo>
                    <a:pt x="467" y="306"/>
                  </a:lnTo>
                  <a:lnTo>
                    <a:pt x="420" y="339"/>
                  </a:lnTo>
                  <a:lnTo>
                    <a:pt x="379" y="376"/>
                  </a:lnTo>
                  <a:lnTo>
                    <a:pt x="340" y="419"/>
                  </a:lnTo>
                  <a:lnTo>
                    <a:pt x="307" y="465"/>
                  </a:lnTo>
                  <a:lnTo>
                    <a:pt x="280" y="515"/>
                  </a:lnTo>
                  <a:lnTo>
                    <a:pt x="257" y="568"/>
                  </a:lnTo>
                  <a:lnTo>
                    <a:pt x="241" y="622"/>
                  </a:lnTo>
                  <a:lnTo>
                    <a:pt x="230" y="681"/>
                  </a:lnTo>
                  <a:lnTo>
                    <a:pt x="227" y="741"/>
                  </a:lnTo>
                  <a:lnTo>
                    <a:pt x="230" y="800"/>
                  </a:lnTo>
                  <a:lnTo>
                    <a:pt x="241" y="859"/>
                  </a:lnTo>
                  <a:lnTo>
                    <a:pt x="257" y="915"/>
                  </a:lnTo>
                  <a:lnTo>
                    <a:pt x="280" y="967"/>
                  </a:lnTo>
                  <a:lnTo>
                    <a:pt x="307" y="1017"/>
                  </a:lnTo>
                  <a:lnTo>
                    <a:pt x="340" y="1063"/>
                  </a:lnTo>
                  <a:lnTo>
                    <a:pt x="379" y="1105"/>
                  </a:lnTo>
                  <a:lnTo>
                    <a:pt x="420" y="1142"/>
                  </a:lnTo>
                  <a:lnTo>
                    <a:pt x="467" y="1175"/>
                  </a:lnTo>
                  <a:lnTo>
                    <a:pt x="516" y="1203"/>
                  </a:lnTo>
                  <a:lnTo>
                    <a:pt x="569" y="1225"/>
                  </a:lnTo>
                  <a:lnTo>
                    <a:pt x="625" y="1242"/>
                  </a:lnTo>
                  <a:lnTo>
                    <a:pt x="682" y="1252"/>
                  </a:lnTo>
                  <a:lnTo>
                    <a:pt x="742" y="1256"/>
                  </a:lnTo>
                  <a:lnTo>
                    <a:pt x="803" y="1252"/>
                  </a:lnTo>
                  <a:lnTo>
                    <a:pt x="860" y="1242"/>
                  </a:lnTo>
                  <a:lnTo>
                    <a:pt x="916" y="1225"/>
                  </a:lnTo>
                  <a:lnTo>
                    <a:pt x="969" y="1203"/>
                  </a:lnTo>
                  <a:lnTo>
                    <a:pt x="1018" y="1175"/>
                  </a:lnTo>
                  <a:lnTo>
                    <a:pt x="1065" y="1142"/>
                  </a:lnTo>
                  <a:lnTo>
                    <a:pt x="1106" y="1105"/>
                  </a:lnTo>
                  <a:lnTo>
                    <a:pt x="1145" y="1063"/>
                  </a:lnTo>
                  <a:lnTo>
                    <a:pt x="1178" y="1017"/>
                  </a:lnTo>
                  <a:lnTo>
                    <a:pt x="1205" y="967"/>
                  </a:lnTo>
                  <a:lnTo>
                    <a:pt x="1228" y="915"/>
                  </a:lnTo>
                  <a:lnTo>
                    <a:pt x="1244" y="859"/>
                  </a:lnTo>
                  <a:lnTo>
                    <a:pt x="1255" y="800"/>
                  </a:lnTo>
                  <a:lnTo>
                    <a:pt x="1258" y="741"/>
                  </a:lnTo>
                  <a:lnTo>
                    <a:pt x="1255" y="681"/>
                  </a:lnTo>
                  <a:lnTo>
                    <a:pt x="1244" y="622"/>
                  </a:lnTo>
                  <a:lnTo>
                    <a:pt x="1228" y="568"/>
                  </a:lnTo>
                  <a:lnTo>
                    <a:pt x="1205" y="515"/>
                  </a:lnTo>
                  <a:lnTo>
                    <a:pt x="1178" y="465"/>
                  </a:lnTo>
                  <a:lnTo>
                    <a:pt x="1145" y="419"/>
                  </a:lnTo>
                  <a:lnTo>
                    <a:pt x="1106" y="376"/>
                  </a:lnTo>
                  <a:lnTo>
                    <a:pt x="1065" y="339"/>
                  </a:lnTo>
                  <a:lnTo>
                    <a:pt x="1018" y="306"/>
                  </a:lnTo>
                  <a:lnTo>
                    <a:pt x="969" y="279"/>
                  </a:lnTo>
                  <a:lnTo>
                    <a:pt x="916" y="256"/>
                  </a:lnTo>
                  <a:lnTo>
                    <a:pt x="860" y="239"/>
                  </a:lnTo>
                  <a:lnTo>
                    <a:pt x="803" y="229"/>
                  </a:lnTo>
                  <a:lnTo>
                    <a:pt x="742" y="226"/>
                  </a:lnTo>
                  <a:close/>
                  <a:moveTo>
                    <a:pt x="742" y="0"/>
                  </a:moveTo>
                  <a:lnTo>
                    <a:pt x="814" y="3"/>
                  </a:lnTo>
                  <a:lnTo>
                    <a:pt x="883" y="13"/>
                  </a:lnTo>
                  <a:lnTo>
                    <a:pt x="950" y="29"/>
                  </a:lnTo>
                  <a:lnTo>
                    <a:pt x="1015" y="51"/>
                  </a:lnTo>
                  <a:lnTo>
                    <a:pt x="1078" y="79"/>
                  </a:lnTo>
                  <a:lnTo>
                    <a:pt x="1136" y="112"/>
                  </a:lnTo>
                  <a:lnTo>
                    <a:pt x="1191" y="150"/>
                  </a:lnTo>
                  <a:lnTo>
                    <a:pt x="1243" y="193"/>
                  </a:lnTo>
                  <a:lnTo>
                    <a:pt x="1290" y="241"/>
                  </a:lnTo>
                  <a:lnTo>
                    <a:pt x="1333" y="292"/>
                  </a:lnTo>
                  <a:lnTo>
                    <a:pt x="1371" y="348"/>
                  </a:lnTo>
                  <a:lnTo>
                    <a:pt x="1404" y="406"/>
                  </a:lnTo>
                  <a:lnTo>
                    <a:pt x="1433" y="468"/>
                  </a:lnTo>
                  <a:lnTo>
                    <a:pt x="1455" y="532"/>
                  </a:lnTo>
                  <a:lnTo>
                    <a:pt x="1471" y="601"/>
                  </a:lnTo>
                  <a:lnTo>
                    <a:pt x="1481" y="670"/>
                  </a:lnTo>
                  <a:lnTo>
                    <a:pt x="1484" y="741"/>
                  </a:lnTo>
                  <a:lnTo>
                    <a:pt x="1481" y="812"/>
                  </a:lnTo>
                  <a:lnTo>
                    <a:pt x="1471" y="882"/>
                  </a:lnTo>
                  <a:lnTo>
                    <a:pt x="1455" y="949"/>
                  </a:lnTo>
                  <a:lnTo>
                    <a:pt x="1433" y="1013"/>
                  </a:lnTo>
                  <a:lnTo>
                    <a:pt x="1404" y="1075"/>
                  </a:lnTo>
                  <a:lnTo>
                    <a:pt x="1371" y="1134"/>
                  </a:lnTo>
                  <a:lnTo>
                    <a:pt x="1333" y="1189"/>
                  </a:lnTo>
                  <a:lnTo>
                    <a:pt x="1290" y="1241"/>
                  </a:lnTo>
                  <a:lnTo>
                    <a:pt x="1243" y="1288"/>
                  </a:lnTo>
                  <a:lnTo>
                    <a:pt x="1191" y="1331"/>
                  </a:lnTo>
                  <a:lnTo>
                    <a:pt x="1136" y="1369"/>
                  </a:lnTo>
                  <a:lnTo>
                    <a:pt x="1078" y="1402"/>
                  </a:lnTo>
                  <a:lnTo>
                    <a:pt x="1015" y="1431"/>
                  </a:lnTo>
                  <a:lnTo>
                    <a:pt x="950" y="1453"/>
                  </a:lnTo>
                  <a:lnTo>
                    <a:pt x="883" y="1469"/>
                  </a:lnTo>
                  <a:lnTo>
                    <a:pt x="814" y="1479"/>
                  </a:lnTo>
                  <a:lnTo>
                    <a:pt x="742" y="1482"/>
                  </a:lnTo>
                  <a:lnTo>
                    <a:pt x="671" y="1479"/>
                  </a:lnTo>
                  <a:lnTo>
                    <a:pt x="602" y="1469"/>
                  </a:lnTo>
                  <a:lnTo>
                    <a:pt x="535" y="1453"/>
                  </a:lnTo>
                  <a:lnTo>
                    <a:pt x="470" y="1431"/>
                  </a:lnTo>
                  <a:lnTo>
                    <a:pt x="407" y="1402"/>
                  </a:lnTo>
                  <a:lnTo>
                    <a:pt x="349" y="1369"/>
                  </a:lnTo>
                  <a:lnTo>
                    <a:pt x="294" y="1331"/>
                  </a:lnTo>
                  <a:lnTo>
                    <a:pt x="242" y="1288"/>
                  </a:lnTo>
                  <a:lnTo>
                    <a:pt x="195" y="1241"/>
                  </a:lnTo>
                  <a:lnTo>
                    <a:pt x="152" y="1189"/>
                  </a:lnTo>
                  <a:lnTo>
                    <a:pt x="114" y="1134"/>
                  </a:lnTo>
                  <a:lnTo>
                    <a:pt x="81" y="1075"/>
                  </a:lnTo>
                  <a:lnTo>
                    <a:pt x="52" y="1013"/>
                  </a:lnTo>
                  <a:lnTo>
                    <a:pt x="30" y="949"/>
                  </a:lnTo>
                  <a:lnTo>
                    <a:pt x="14" y="882"/>
                  </a:lnTo>
                  <a:lnTo>
                    <a:pt x="4" y="812"/>
                  </a:lnTo>
                  <a:lnTo>
                    <a:pt x="0" y="741"/>
                  </a:lnTo>
                  <a:lnTo>
                    <a:pt x="4" y="670"/>
                  </a:lnTo>
                  <a:lnTo>
                    <a:pt x="14" y="601"/>
                  </a:lnTo>
                  <a:lnTo>
                    <a:pt x="30" y="532"/>
                  </a:lnTo>
                  <a:lnTo>
                    <a:pt x="52" y="468"/>
                  </a:lnTo>
                  <a:lnTo>
                    <a:pt x="81" y="406"/>
                  </a:lnTo>
                  <a:lnTo>
                    <a:pt x="114" y="348"/>
                  </a:lnTo>
                  <a:lnTo>
                    <a:pt x="152" y="292"/>
                  </a:lnTo>
                  <a:lnTo>
                    <a:pt x="195" y="241"/>
                  </a:lnTo>
                  <a:lnTo>
                    <a:pt x="242" y="193"/>
                  </a:lnTo>
                  <a:lnTo>
                    <a:pt x="294" y="150"/>
                  </a:lnTo>
                  <a:lnTo>
                    <a:pt x="349" y="112"/>
                  </a:lnTo>
                  <a:lnTo>
                    <a:pt x="407" y="79"/>
                  </a:lnTo>
                  <a:lnTo>
                    <a:pt x="470" y="51"/>
                  </a:lnTo>
                  <a:lnTo>
                    <a:pt x="535" y="29"/>
                  </a:lnTo>
                  <a:lnTo>
                    <a:pt x="602" y="13"/>
                  </a:lnTo>
                  <a:lnTo>
                    <a:pt x="671" y="3"/>
                  </a:lnTo>
                  <a:lnTo>
                    <a:pt x="742" y="0"/>
                  </a:lnTo>
                  <a:close/>
                </a:path>
              </a:pathLst>
            </a:custGeom>
            <a:grpFill/>
            <a:ln w="0">
              <a:noFill/>
              <a:prstDash val="solid"/>
              <a:round/>
            </a:ln>
          </p:spPr>
          <p:txBody>
            <a:bodyPr vert="horz" wrap="square" lIns="45715" tIns="22857" rIns="45715" bIns="22857" numCol="1" anchor="t" anchorCtr="0" compatLnSpc="1"/>
            <a:lstStyle/>
            <a:p>
              <a:endParaRPr lang="es-ES" sz="900"/>
            </a:p>
          </p:txBody>
        </p:sp>
      </p:grpSp>
      <p:sp>
        <p:nvSpPr>
          <p:cNvPr id="37" name="Freeform 25"/>
          <p:cNvSpPr>
            <a:spLocks noChangeAspect="1"/>
          </p:cNvSpPr>
          <p:nvPr/>
        </p:nvSpPr>
        <p:spPr bwMode="auto">
          <a:xfrm>
            <a:off x="3313730" y="5143532"/>
            <a:ext cx="338892" cy="354765"/>
          </a:xfrm>
          <a:custGeom>
            <a:avLst/>
            <a:gdLst>
              <a:gd name="T0" fmla="*/ 2731 w 3418"/>
              <a:gd name="T1" fmla="*/ 17 h 3576"/>
              <a:gd name="T2" fmla="*/ 2953 w 3418"/>
              <a:gd name="T3" fmla="*/ 112 h 3576"/>
              <a:gd name="T4" fmla="*/ 3125 w 3418"/>
              <a:gd name="T5" fmla="*/ 282 h 3576"/>
              <a:gd name="T6" fmla="*/ 3221 w 3418"/>
              <a:gd name="T7" fmla="*/ 487 h 3576"/>
              <a:gd name="T8" fmla="*/ 3241 w 3418"/>
              <a:gd name="T9" fmla="*/ 716 h 3576"/>
              <a:gd name="T10" fmla="*/ 3183 w 3418"/>
              <a:gd name="T11" fmla="*/ 936 h 3576"/>
              <a:gd name="T12" fmla="*/ 3051 w 3418"/>
              <a:gd name="T13" fmla="*/ 1123 h 3576"/>
              <a:gd name="T14" fmla="*/ 1245 w 3418"/>
              <a:gd name="T15" fmla="*/ 2905 h 3576"/>
              <a:gd name="T16" fmla="*/ 1078 w 3418"/>
              <a:gd name="T17" fmla="*/ 2955 h 3576"/>
              <a:gd name="T18" fmla="*/ 906 w 3418"/>
              <a:gd name="T19" fmla="*/ 2924 h 3576"/>
              <a:gd name="T20" fmla="*/ 790 w 3418"/>
              <a:gd name="T21" fmla="*/ 2844 h 3576"/>
              <a:gd name="T22" fmla="*/ 703 w 3418"/>
              <a:gd name="T23" fmla="*/ 2705 h 3576"/>
              <a:gd name="T24" fmla="*/ 685 w 3418"/>
              <a:gd name="T25" fmla="*/ 2540 h 3576"/>
              <a:gd name="T26" fmla="*/ 739 w 3418"/>
              <a:gd name="T27" fmla="*/ 2385 h 3576"/>
              <a:gd name="T28" fmla="*/ 1695 w 3418"/>
              <a:gd name="T29" fmla="*/ 1421 h 3576"/>
              <a:gd name="T30" fmla="*/ 1771 w 3418"/>
              <a:gd name="T31" fmla="*/ 1413 h 3576"/>
              <a:gd name="T32" fmla="*/ 1826 w 3418"/>
              <a:gd name="T33" fmla="*/ 1468 h 3576"/>
              <a:gd name="T34" fmla="*/ 1818 w 3418"/>
              <a:gd name="T35" fmla="*/ 1542 h 3576"/>
              <a:gd name="T36" fmla="*/ 881 w 3418"/>
              <a:gd name="T37" fmla="*/ 2494 h 3576"/>
              <a:gd name="T38" fmla="*/ 862 w 3418"/>
              <a:gd name="T39" fmla="*/ 2613 h 3576"/>
              <a:gd name="T40" fmla="*/ 917 w 3418"/>
              <a:gd name="T41" fmla="*/ 2719 h 3576"/>
              <a:gd name="T42" fmla="*/ 998 w 3418"/>
              <a:gd name="T43" fmla="*/ 2770 h 3576"/>
              <a:gd name="T44" fmla="*/ 1116 w 3418"/>
              <a:gd name="T45" fmla="*/ 2770 h 3576"/>
              <a:gd name="T46" fmla="*/ 2925 w 3418"/>
              <a:gd name="T47" fmla="*/ 998 h 3576"/>
              <a:gd name="T48" fmla="*/ 3040 w 3418"/>
              <a:gd name="T49" fmla="*/ 817 h 3576"/>
              <a:gd name="T50" fmla="*/ 3064 w 3418"/>
              <a:gd name="T51" fmla="*/ 603 h 3576"/>
              <a:gd name="T52" fmla="*/ 2993 w 3418"/>
              <a:gd name="T53" fmla="*/ 403 h 3576"/>
              <a:gd name="T54" fmla="*/ 2844 w 3418"/>
              <a:gd name="T55" fmla="*/ 253 h 3576"/>
              <a:gd name="T56" fmla="*/ 2658 w 3418"/>
              <a:gd name="T57" fmla="*/ 183 h 3576"/>
              <a:gd name="T58" fmla="*/ 2462 w 3418"/>
              <a:gd name="T59" fmla="*/ 193 h 3576"/>
              <a:gd name="T60" fmla="*/ 2282 w 3418"/>
              <a:gd name="T61" fmla="*/ 283 h 3576"/>
              <a:gd name="T62" fmla="*/ 306 w 3418"/>
              <a:gd name="T63" fmla="*/ 2266 h 3576"/>
              <a:gd name="T64" fmla="*/ 201 w 3418"/>
              <a:gd name="T65" fmla="*/ 2493 h 3576"/>
              <a:gd name="T66" fmla="*/ 180 w 3418"/>
              <a:gd name="T67" fmla="*/ 2738 h 3576"/>
              <a:gd name="T68" fmla="*/ 243 w 3418"/>
              <a:gd name="T69" fmla="*/ 2978 h 3576"/>
              <a:gd name="T70" fmla="*/ 390 w 3418"/>
              <a:gd name="T71" fmla="*/ 3187 h 3576"/>
              <a:gd name="T72" fmla="*/ 600 w 3418"/>
              <a:gd name="T73" fmla="*/ 3333 h 3576"/>
              <a:gd name="T74" fmla="*/ 840 w 3418"/>
              <a:gd name="T75" fmla="*/ 3396 h 3576"/>
              <a:gd name="T76" fmla="*/ 1085 w 3418"/>
              <a:gd name="T77" fmla="*/ 3375 h 3576"/>
              <a:gd name="T78" fmla="*/ 1313 w 3418"/>
              <a:gd name="T79" fmla="*/ 3271 h 3576"/>
              <a:gd name="T80" fmla="*/ 3283 w 3418"/>
              <a:gd name="T81" fmla="*/ 1326 h 3576"/>
              <a:gd name="T82" fmla="*/ 3359 w 3418"/>
              <a:gd name="T83" fmla="*/ 1318 h 3576"/>
              <a:gd name="T84" fmla="*/ 3414 w 3418"/>
              <a:gd name="T85" fmla="*/ 1373 h 3576"/>
              <a:gd name="T86" fmla="*/ 3405 w 3418"/>
              <a:gd name="T87" fmla="*/ 1448 h 3576"/>
              <a:gd name="T88" fmla="*/ 1428 w 3418"/>
              <a:gd name="T89" fmla="*/ 3407 h 3576"/>
              <a:gd name="T90" fmla="*/ 1175 w 3418"/>
              <a:gd name="T91" fmla="*/ 3533 h 3576"/>
              <a:gd name="T92" fmla="*/ 902 w 3418"/>
              <a:gd name="T93" fmla="*/ 3576 h 3576"/>
              <a:gd name="T94" fmla="*/ 629 w 3418"/>
              <a:gd name="T95" fmla="*/ 3533 h 3576"/>
              <a:gd name="T96" fmla="*/ 375 w 3418"/>
              <a:gd name="T97" fmla="*/ 3407 h 3576"/>
              <a:gd name="T98" fmla="*/ 169 w 3418"/>
              <a:gd name="T99" fmla="*/ 3202 h 3576"/>
              <a:gd name="T100" fmla="*/ 43 w 3418"/>
              <a:gd name="T101" fmla="*/ 2950 h 3576"/>
              <a:gd name="T102" fmla="*/ 0 w 3418"/>
              <a:gd name="T103" fmla="*/ 2677 h 3576"/>
              <a:gd name="T104" fmla="*/ 24 w 3418"/>
              <a:gd name="T105" fmla="*/ 2471 h 3576"/>
              <a:gd name="T106" fmla="*/ 130 w 3418"/>
              <a:gd name="T107" fmla="*/ 2212 h 3576"/>
              <a:gd name="T108" fmla="*/ 2118 w 3418"/>
              <a:gd name="T109" fmla="*/ 193 h 3576"/>
              <a:gd name="T110" fmla="*/ 2322 w 3418"/>
              <a:gd name="T111" fmla="*/ 54 h 3576"/>
              <a:gd name="T112" fmla="*/ 2554 w 3418"/>
              <a:gd name="T113" fmla="*/ 0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8" h="3576">
                <a:moveTo>
                  <a:pt x="2554" y="0"/>
                </a:moveTo>
                <a:lnTo>
                  <a:pt x="2614" y="0"/>
                </a:lnTo>
                <a:lnTo>
                  <a:pt x="2673" y="6"/>
                </a:lnTo>
                <a:lnTo>
                  <a:pt x="2731" y="17"/>
                </a:lnTo>
                <a:lnTo>
                  <a:pt x="2790" y="32"/>
                </a:lnTo>
                <a:lnTo>
                  <a:pt x="2846" y="54"/>
                </a:lnTo>
                <a:lnTo>
                  <a:pt x="2900" y="81"/>
                </a:lnTo>
                <a:lnTo>
                  <a:pt x="2953" y="112"/>
                </a:lnTo>
                <a:lnTo>
                  <a:pt x="3002" y="150"/>
                </a:lnTo>
                <a:lnTo>
                  <a:pt x="3050" y="193"/>
                </a:lnTo>
                <a:lnTo>
                  <a:pt x="3089" y="235"/>
                </a:lnTo>
                <a:lnTo>
                  <a:pt x="3125" y="282"/>
                </a:lnTo>
                <a:lnTo>
                  <a:pt x="3155" y="330"/>
                </a:lnTo>
                <a:lnTo>
                  <a:pt x="3183" y="380"/>
                </a:lnTo>
                <a:lnTo>
                  <a:pt x="3204" y="433"/>
                </a:lnTo>
                <a:lnTo>
                  <a:pt x="3221" y="487"/>
                </a:lnTo>
                <a:lnTo>
                  <a:pt x="3233" y="543"/>
                </a:lnTo>
                <a:lnTo>
                  <a:pt x="3241" y="600"/>
                </a:lnTo>
                <a:lnTo>
                  <a:pt x="3243" y="658"/>
                </a:lnTo>
                <a:lnTo>
                  <a:pt x="3241" y="716"/>
                </a:lnTo>
                <a:lnTo>
                  <a:pt x="3233" y="774"/>
                </a:lnTo>
                <a:lnTo>
                  <a:pt x="3221" y="830"/>
                </a:lnTo>
                <a:lnTo>
                  <a:pt x="3205" y="883"/>
                </a:lnTo>
                <a:lnTo>
                  <a:pt x="3183" y="936"/>
                </a:lnTo>
                <a:lnTo>
                  <a:pt x="3156" y="987"/>
                </a:lnTo>
                <a:lnTo>
                  <a:pt x="3126" y="1035"/>
                </a:lnTo>
                <a:lnTo>
                  <a:pt x="3090" y="1080"/>
                </a:lnTo>
                <a:lnTo>
                  <a:pt x="3051" y="1123"/>
                </a:lnTo>
                <a:lnTo>
                  <a:pt x="1341" y="2828"/>
                </a:lnTo>
                <a:lnTo>
                  <a:pt x="1318" y="2849"/>
                </a:lnTo>
                <a:lnTo>
                  <a:pt x="1283" y="2880"/>
                </a:lnTo>
                <a:lnTo>
                  <a:pt x="1245" y="2905"/>
                </a:lnTo>
                <a:lnTo>
                  <a:pt x="1205" y="2925"/>
                </a:lnTo>
                <a:lnTo>
                  <a:pt x="1164" y="2940"/>
                </a:lnTo>
                <a:lnTo>
                  <a:pt x="1121" y="2950"/>
                </a:lnTo>
                <a:lnTo>
                  <a:pt x="1078" y="2955"/>
                </a:lnTo>
                <a:lnTo>
                  <a:pt x="1034" y="2955"/>
                </a:lnTo>
                <a:lnTo>
                  <a:pt x="991" y="2949"/>
                </a:lnTo>
                <a:lnTo>
                  <a:pt x="948" y="2939"/>
                </a:lnTo>
                <a:lnTo>
                  <a:pt x="906" y="2924"/>
                </a:lnTo>
                <a:lnTo>
                  <a:pt x="866" y="2903"/>
                </a:lnTo>
                <a:lnTo>
                  <a:pt x="829" y="2878"/>
                </a:lnTo>
                <a:lnTo>
                  <a:pt x="794" y="2847"/>
                </a:lnTo>
                <a:lnTo>
                  <a:pt x="790" y="2844"/>
                </a:lnTo>
                <a:lnTo>
                  <a:pt x="763" y="2813"/>
                </a:lnTo>
                <a:lnTo>
                  <a:pt x="739" y="2779"/>
                </a:lnTo>
                <a:lnTo>
                  <a:pt x="719" y="2743"/>
                </a:lnTo>
                <a:lnTo>
                  <a:pt x="703" y="2705"/>
                </a:lnTo>
                <a:lnTo>
                  <a:pt x="691" y="2665"/>
                </a:lnTo>
                <a:lnTo>
                  <a:pt x="685" y="2624"/>
                </a:lnTo>
                <a:lnTo>
                  <a:pt x="683" y="2582"/>
                </a:lnTo>
                <a:lnTo>
                  <a:pt x="685" y="2540"/>
                </a:lnTo>
                <a:lnTo>
                  <a:pt x="691" y="2499"/>
                </a:lnTo>
                <a:lnTo>
                  <a:pt x="703" y="2459"/>
                </a:lnTo>
                <a:lnTo>
                  <a:pt x="719" y="2421"/>
                </a:lnTo>
                <a:lnTo>
                  <a:pt x="739" y="2385"/>
                </a:lnTo>
                <a:lnTo>
                  <a:pt x="763" y="2352"/>
                </a:lnTo>
                <a:lnTo>
                  <a:pt x="792" y="2320"/>
                </a:lnTo>
                <a:lnTo>
                  <a:pt x="1680" y="1434"/>
                </a:lnTo>
                <a:lnTo>
                  <a:pt x="1695" y="1421"/>
                </a:lnTo>
                <a:lnTo>
                  <a:pt x="1713" y="1413"/>
                </a:lnTo>
                <a:lnTo>
                  <a:pt x="1733" y="1408"/>
                </a:lnTo>
                <a:lnTo>
                  <a:pt x="1752" y="1408"/>
                </a:lnTo>
                <a:lnTo>
                  <a:pt x="1771" y="1413"/>
                </a:lnTo>
                <a:lnTo>
                  <a:pt x="1789" y="1421"/>
                </a:lnTo>
                <a:lnTo>
                  <a:pt x="1806" y="1434"/>
                </a:lnTo>
                <a:lnTo>
                  <a:pt x="1818" y="1450"/>
                </a:lnTo>
                <a:lnTo>
                  <a:pt x="1826" y="1468"/>
                </a:lnTo>
                <a:lnTo>
                  <a:pt x="1831" y="1486"/>
                </a:lnTo>
                <a:lnTo>
                  <a:pt x="1831" y="1506"/>
                </a:lnTo>
                <a:lnTo>
                  <a:pt x="1826" y="1525"/>
                </a:lnTo>
                <a:lnTo>
                  <a:pt x="1818" y="1542"/>
                </a:lnTo>
                <a:lnTo>
                  <a:pt x="1806" y="1559"/>
                </a:lnTo>
                <a:lnTo>
                  <a:pt x="917" y="2445"/>
                </a:lnTo>
                <a:lnTo>
                  <a:pt x="896" y="2468"/>
                </a:lnTo>
                <a:lnTo>
                  <a:pt x="881" y="2494"/>
                </a:lnTo>
                <a:lnTo>
                  <a:pt x="869" y="2522"/>
                </a:lnTo>
                <a:lnTo>
                  <a:pt x="862" y="2551"/>
                </a:lnTo>
                <a:lnTo>
                  <a:pt x="860" y="2582"/>
                </a:lnTo>
                <a:lnTo>
                  <a:pt x="862" y="2613"/>
                </a:lnTo>
                <a:lnTo>
                  <a:pt x="869" y="2643"/>
                </a:lnTo>
                <a:lnTo>
                  <a:pt x="881" y="2670"/>
                </a:lnTo>
                <a:lnTo>
                  <a:pt x="896" y="2696"/>
                </a:lnTo>
                <a:lnTo>
                  <a:pt x="917" y="2719"/>
                </a:lnTo>
                <a:lnTo>
                  <a:pt x="920" y="2723"/>
                </a:lnTo>
                <a:lnTo>
                  <a:pt x="943" y="2743"/>
                </a:lnTo>
                <a:lnTo>
                  <a:pt x="970" y="2759"/>
                </a:lnTo>
                <a:lnTo>
                  <a:pt x="998" y="2770"/>
                </a:lnTo>
                <a:lnTo>
                  <a:pt x="1027" y="2777"/>
                </a:lnTo>
                <a:lnTo>
                  <a:pt x="1057" y="2779"/>
                </a:lnTo>
                <a:lnTo>
                  <a:pt x="1087" y="2777"/>
                </a:lnTo>
                <a:lnTo>
                  <a:pt x="1116" y="2770"/>
                </a:lnTo>
                <a:lnTo>
                  <a:pt x="1144" y="2758"/>
                </a:lnTo>
                <a:lnTo>
                  <a:pt x="1170" y="2743"/>
                </a:lnTo>
                <a:lnTo>
                  <a:pt x="1194" y="2722"/>
                </a:lnTo>
                <a:lnTo>
                  <a:pt x="2925" y="998"/>
                </a:lnTo>
                <a:lnTo>
                  <a:pt x="2962" y="957"/>
                </a:lnTo>
                <a:lnTo>
                  <a:pt x="2993" y="913"/>
                </a:lnTo>
                <a:lnTo>
                  <a:pt x="3019" y="867"/>
                </a:lnTo>
                <a:lnTo>
                  <a:pt x="3040" y="817"/>
                </a:lnTo>
                <a:lnTo>
                  <a:pt x="3055" y="766"/>
                </a:lnTo>
                <a:lnTo>
                  <a:pt x="3064" y="713"/>
                </a:lnTo>
                <a:lnTo>
                  <a:pt x="3066" y="658"/>
                </a:lnTo>
                <a:lnTo>
                  <a:pt x="3064" y="603"/>
                </a:lnTo>
                <a:lnTo>
                  <a:pt x="3055" y="551"/>
                </a:lnTo>
                <a:lnTo>
                  <a:pt x="3040" y="499"/>
                </a:lnTo>
                <a:lnTo>
                  <a:pt x="3019" y="450"/>
                </a:lnTo>
                <a:lnTo>
                  <a:pt x="2993" y="403"/>
                </a:lnTo>
                <a:lnTo>
                  <a:pt x="2962" y="359"/>
                </a:lnTo>
                <a:lnTo>
                  <a:pt x="2925" y="319"/>
                </a:lnTo>
                <a:lnTo>
                  <a:pt x="2887" y="284"/>
                </a:lnTo>
                <a:lnTo>
                  <a:pt x="2844" y="253"/>
                </a:lnTo>
                <a:lnTo>
                  <a:pt x="2800" y="228"/>
                </a:lnTo>
                <a:lnTo>
                  <a:pt x="2753" y="208"/>
                </a:lnTo>
                <a:lnTo>
                  <a:pt x="2706" y="193"/>
                </a:lnTo>
                <a:lnTo>
                  <a:pt x="2658" y="183"/>
                </a:lnTo>
                <a:lnTo>
                  <a:pt x="2608" y="177"/>
                </a:lnTo>
                <a:lnTo>
                  <a:pt x="2559" y="177"/>
                </a:lnTo>
                <a:lnTo>
                  <a:pt x="2510" y="183"/>
                </a:lnTo>
                <a:lnTo>
                  <a:pt x="2462" y="193"/>
                </a:lnTo>
                <a:lnTo>
                  <a:pt x="2414" y="207"/>
                </a:lnTo>
                <a:lnTo>
                  <a:pt x="2368" y="228"/>
                </a:lnTo>
                <a:lnTo>
                  <a:pt x="2324" y="252"/>
                </a:lnTo>
                <a:lnTo>
                  <a:pt x="2282" y="283"/>
                </a:lnTo>
                <a:lnTo>
                  <a:pt x="2243" y="318"/>
                </a:lnTo>
                <a:lnTo>
                  <a:pt x="390" y="2166"/>
                </a:lnTo>
                <a:lnTo>
                  <a:pt x="345" y="2214"/>
                </a:lnTo>
                <a:lnTo>
                  <a:pt x="306" y="2266"/>
                </a:lnTo>
                <a:lnTo>
                  <a:pt x="272" y="2320"/>
                </a:lnTo>
                <a:lnTo>
                  <a:pt x="243" y="2376"/>
                </a:lnTo>
                <a:lnTo>
                  <a:pt x="219" y="2434"/>
                </a:lnTo>
                <a:lnTo>
                  <a:pt x="201" y="2493"/>
                </a:lnTo>
                <a:lnTo>
                  <a:pt x="188" y="2554"/>
                </a:lnTo>
                <a:lnTo>
                  <a:pt x="180" y="2615"/>
                </a:lnTo>
                <a:lnTo>
                  <a:pt x="177" y="2677"/>
                </a:lnTo>
                <a:lnTo>
                  <a:pt x="180" y="2738"/>
                </a:lnTo>
                <a:lnTo>
                  <a:pt x="188" y="2800"/>
                </a:lnTo>
                <a:lnTo>
                  <a:pt x="201" y="2860"/>
                </a:lnTo>
                <a:lnTo>
                  <a:pt x="219" y="2919"/>
                </a:lnTo>
                <a:lnTo>
                  <a:pt x="243" y="2978"/>
                </a:lnTo>
                <a:lnTo>
                  <a:pt x="272" y="3034"/>
                </a:lnTo>
                <a:lnTo>
                  <a:pt x="306" y="3087"/>
                </a:lnTo>
                <a:lnTo>
                  <a:pt x="345" y="3139"/>
                </a:lnTo>
                <a:lnTo>
                  <a:pt x="390" y="3187"/>
                </a:lnTo>
                <a:lnTo>
                  <a:pt x="438" y="3232"/>
                </a:lnTo>
                <a:lnTo>
                  <a:pt x="490" y="3271"/>
                </a:lnTo>
                <a:lnTo>
                  <a:pt x="544" y="3305"/>
                </a:lnTo>
                <a:lnTo>
                  <a:pt x="600" y="3333"/>
                </a:lnTo>
                <a:lnTo>
                  <a:pt x="658" y="3358"/>
                </a:lnTo>
                <a:lnTo>
                  <a:pt x="718" y="3375"/>
                </a:lnTo>
                <a:lnTo>
                  <a:pt x="778" y="3388"/>
                </a:lnTo>
                <a:lnTo>
                  <a:pt x="840" y="3396"/>
                </a:lnTo>
                <a:lnTo>
                  <a:pt x="902" y="3399"/>
                </a:lnTo>
                <a:lnTo>
                  <a:pt x="963" y="3396"/>
                </a:lnTo>
                <a:lnTo>
                  <a:pt x="1025" y="3388"/>
                </a:lnTo>
                <a:lnTo>
                  <a:pt x="1085" y="3375"/>
                </a:lnTo>
                <a:lnTo>
                  <a:pt x="1145" y="3358"/>
                </a:lnTo>
                <a:lnTo>
                  <a:pt x="1203" y="3333"/>
                </a:lnTo>
                <a:lnTo>
                  <a:pt x="1259" y="3305"/>
                </a:lnTo>
                <a:lnTo>
                  <a:pt x="1313" y="3271"/>
                </a:lnTo>
                <a:lnTo>
                  <a:pt x="1365" y="3232"/>
                </a:lnTo>
                <a:lnTo>
                  <a:pt x="1414" y="3187"/>
                </a:lnTo>
                <a:lnTo>
                  <a:pt x="3268" y="1339"/>
                </a:lnTo>
                <a:lnTo>
                  <a:pt x="3283" y="1326"/>
                </a:lnTo>
                <a:lnTo>
                  <a:pt x="3301" y="1318"/>
                </a:lnTo>
                <a:lnTo>
                  <a:pt x="3320" y="1314"/>
                </a:lnTo>
                <a:lnTo>
                  <a:pt x="3339" y="1314"/>
                </a:lnTo>
                <a:lnTo>
                  <a:pt x="3359" y="1318"/>
                </a:lnTo>
                <a:lnTo>
                  <a:pt x="3377" y="1326"/>
                </a:lnTo>
                <a:lnTo>
                  <a:pt x="3393" y="1339"/>
                </a:lnTo>
                <a:lnTo>
                  <a:pt x="3405" y="1354"/>
                </a:lnTo>
                <a:lnTo>
                  <a:pt x="3414" y="1373"/>
                </a:lnTo>
                <a:lnTo>
                  <a:pt x="3418" y="1392"/>
                </a:lnTo>
                <a:lnTo>
                  <a:pt x="3418" y="1412"/>
                </a:lnTo>
                <a:lnTo>
                  <a:pt x="3414" y="1430"/>
                </a:lnTo>
                <a:lnTo>
                  <a:pt x="3405" y="1448"/>
                </a:lnTo>
                <a:lnTo>
                  <a:pt x="3393" y="1464"/>
                </a:lnTo>
                <a:lnTo>
                  <a:pt x="1539" y="3313"/>
                </a:lnTo>
                <a:lnTo>
                  <a:pt x="1485" y="3363"/>
                </a:lnTo>
                <a:lnTo>
                  <a:pt x="1428" y="3407"/>
                </a:lnTo>
                <a:lnTo>
                  <a:pt x="1367" y="3446"/>
                </a:lnTo>
                <a:lnTo>
                  <a:pt x="1306" y="3482"/>
                </a:lnTo>
                <a:lnTo>
                  <a:pt x="1241" y="3510"/>
                </a:lnTo>
                <a:lnTo>
                  <a:pt x="1175" y="3533"/>
                </a:lnTo>
                <a:lnTo>
                  <a:pt x="1107" y="3552"/>
                </a:lnTo>
                <a:lnTo>
                  <a:pt x="1039" y="3565"/>
                </a:lnTo>
                <a:lnTo>
                  <a:pt x="971" y="3573"/>
                </a:lnTo>
                <a:lnTo>
                  <a:pt x="902" y="3576"/>
                </a:lnTo>
                <a:lnTo>
                  <a:pt x="832" y="3573"/>
                </a:lnTo>
                <a:lnTo>
                  <a:pt x="764" y="3565"/>
                </a:lnTo>
                <a:lnTo>
                  <a:pt x="696" y="3552"/>
                </a:lnTo>
                <a:lnTo>
                  <a:pt x="629" y="3533"/>
                </a:lnTo>
                <a:lnTo>
                  <a:pt x="563" y="3510"/>
                </a:lnTo>
                <a:lnTo>
                  <a:pt x="498" y="3482"/>
                </a:lnTo>
                <a:lnTo>
                  <a:pt x="436" y="3446"/>
                </a:lnTo>
                <a:lnTo>
                  <a:pt x="375" y="3407"/>
                </a:lnTo>
                <a:lnTo>
                  <a:pt x="318" y="3363"/>
                </a:lnTo>
                <a:lnTo>
                  <a:pt x="264" y="3313"/>
                </a:lnTo>
                <a:lnTo>
                  <a:pt x="213" y="3259"/>
                </a:lnTo>
                <a:lnTo>
                  <a:pt x="169" y="3202"/>
                </a:lnTo>
                <a:lnTo>
                  <a:pt x="130" y="3141"/>
                </a:lnTo>
                <a:lnTo>
                  <a:pt x="96" y="3080"/>
                </a:lnTo>
                <a:lnTo>
                  <a:pt x="66" y="3015"/>
                </a:lnTo>
                <a:lnTo>
                  <a:pt x="43" y="2950"/>
                </a:lnTo>
                <a:lnTo>
                  <a:pt x="24" y="2883"/>
                </a:lnTo>
                <a:lnTo>
                  <a:pt x="11" y="2815"/>
                </a:lnTo>
                <a:lnTo>
                  <a:pt x="3" y="2746"/>
                </a:lnTo>
                <a:lnTo>
                  <a:pt x="0" y="2677"/>
                </a:lnTo>
                <a:lnTo>
                  <a:pt x="0" y="2677"/>
                </a:lnTo>
                <a:lnTo>
                  <a:pt x="3" y="2607"/>
                </a:lnTo>
                <a:lnTo>
                  <a:pt x="11" y="2539"/>
                </a:lnTo>
                <a:lnTo>
                  <a:pt x="24" y="2471"/>
                </a:lnTo>
                <a:lnTo>
                  <a:pt x="43" y="2404"/>
                </a:lnTo>
                <a:lnTo>
                  <a:pt x="66" y="2338"/>
                </a:lnTo>
                <a:lnTo>
                  <a:pt x="96" y="2274"/>
                </a:lnTo>
                <a:lnTo>
                  <a:pt x="130" y="2212"/>
                </a:lnTo>
                <a:lnTo>
                  <a:pt x="169" y="2152"/>
                </a:lnTo>
                <a:lnTo>
                  <a:pt x="215" y="2095"/>
                </a:lnTo>
                <a:lnTo>
                  <a:pt x="264" y="2041"/>
                </a:lnTo>
                <a:lnTo>
                  <a:pt x="2118" y="193"/>
                </a:lnTo>
                <a:lnTo>
                  <a:pt x="2164" y="150"/>
                </a:lnTo>
                <a:lnTo>
                  <a:pt x="2215" y="112"/>
                </a:lnTo>
                <a:lnTo>
                  <a:pt x="2267" y="81"/>
                </a:lnTo>
                <a:lnTo>
                  <a:pt x="2322" y="54"/>
                </a:lnTo>
                <a:lnTo>
                  <a:pt x="2378" y="32"/>
                </a:lnTo>
                <a:lnTo>
                  <a:pt x="2436" y="17"/>
                </a:lnTo>
                <a:lnTo>
                  <a:pt x="2495" y="6"/>
                </a:lnTo>
                <a:lnTo>
                  <a:pt x="2554" y="0"/>
                </a:lnTo>
                <a:close/>
              </a:path>
            </a:pathLst>
          </a:custGeom>
          <a:solidFill>
            <a:schemeClr val="bg2">
              <a:lumMod val="50000"/>
            </a:schemeClr>
          </a:solidFill>
          <a:ln w="0">
            <a:noFill/>
            <a:prstDash val="solid"/>
            <a:round/>
          </a:ln>
        </p:spPr>
        <p:txBody>
          <a:bodyPr vert="horz" wrap="square" lIns="45715" tIns="22857" rIns="45715" bIns="22857" numCol="1" anchor="t" anchorCtr="0" compatLnSpc="1"/>
          <a:lstStyle/>
          <a:p>
            <a:endParaRPr lang="es-ES" sz="900"/>
          </a:p>
        </p:txBody>
      </p:sp>
      <p:sp>
        <p:nvSpPr>
          <p:cNvPr id="38" name="Freeform 30"/>
          <p:cNvSpPr>
            <a:spLocks noChangeAspect="1" noEditPoints="1"/>
          </p:cNvSpPr>
          <p:nvPr/>
        </p:nvSpPr>
        <p:spPr bwMode="auto">
          <a:xfrm>
            <a:off x="10952275" y="5142341"/>
            <a:ext cx="291272" cy="357146"/>
          </a:xfrm>
          <a:custGeom>
            <a:avLst/>
            <a:gdLst>
              <a:gd name="T0" fmla="*/ 1468 w 2937"/>
              <a:gd name="T1" fmla="*/ 1740 h 3607"/>
              <a:gd name="T2" fmla="*/ 456 w 2937"/>
              <a:gd name="T3" fmla="*/ 728 h 3607"/>
              <a:gd name="T4" fmla="*/ 2390 w 2937"/>
              <a:gd name="T5" fmla="*/ 1 h 3607"/>
              <a:gd name="T6" fmla="*/ 2439 w 2937"/>
              <a:gd name="T7" fmla="*/ 17 h 3607"/>
              <a:gd name="T8" fmla="*/ 2479 w 2937"/>
              <a:gd name="T9" fmla="*/ 52 h 3607"/>
              <a:gd name="T10" fmla="*/ 2502 w 2937"/>
              <a:gd name="T11" fmla="*/ 99 h 3607"/>
              <a:gd name="T12" fmla="*/ 2507 w 2937"/>
              <a:gd name="T13" fmla="*/ 150 h 3607"/>
              <a:gd name="T14" fmla="*/ 2490 w 2937"/>
              <a:gd name="T15" fmla="*/ 199 h 3607"/>
              <a:gd name="T16" fmla="*/ 2266 w 2937"/>
              <a:gd name="T17" fmla="*/ 463 h 3607"/>
              <a:gd name="T18" fmla="*/ 2829 w 2937"/>
              <a:gd name="T19" fmla="*/ 465 h 3607"/>
              <a:gd name="T20" fmla="*/ 2878 w 2937"/>
              <a:gd name="T21" fmla="*/ 485 h 3607"/>
              <a:gd name="T22" fmla="*/ 2914 w 2937"/>
              <a:gd name="T23" fmla="*/ 521 h 3607"/>
              <a:gd name="T24" fmla="*/ 2934 w 2937"/>
              <a:gd name="T25" fmla="*/ 570 h 3607"/>
              <a:gd name="T26" fmla="*/ 2937 w 2937"/>
              <a:gd name="T27" fmla="*/ 596 h 3607"/>
              <a:gd name="T28" fmla="*/ 2926 w 2937"/>
              <a:gd name="T29" fmla="*/ 646 h 3607"/>
              <a:gd name="T30" fmla="*/ 2897 w 2937"/>
              <a:gd name="T31" fmla="*/ 690 h 3607"/>
              <a:gd name="T32" fmla="*/ 1602 w 2937"/>
              <a:gd name="T33" fmla="*/ 3340 h 3607"/>
              <a:gd name="T34" fmla="*/ 1923 w 2937"/>
              <a:gd name="T35" fmla="*/ 3343 h 3607"/>
              <a:gd name="T36" fmla="*/ 1970 w 2937"/>
              <a:gd name="T37" fmla="*/ 3363 h 3607"/>
              <a:gd name="T38" fmla="*/ 2006 w 2937"/>
              <a:gd name="T39" fmla="*/ 3399 h 3607"/>
              <a:gd name="T40" fmla="*/ 2026 w 2937"/>
              <a:gd name="T41" fmla="*/ 3446 h 3607"/>
              <a:gd name="T42" fmla="*/ 2026 w 2937"/>
              <a:gd name="T43" fmla="*/ 3500 h 3607"/>
              <a:gd name="T44" fmla="*/ 2006 w 2937"/>
              <a:gd name="T45" fmla="*/ 3548 h 3607"/>
              <a:gd name="T46" fmla="*/ 1970 w 2937"/>
              <a:gd name="T47" fmla="*/ 3584 h 3607"/>
              <a:gd name="T48" fmla="*/ 1923 w 2937"/>
              <a:gd name="T49" fmla="*/ 3604 h 3607"/>
              <a:gd name="T50" fmla="*/ 1042 w 2937"/>
              <a:gd name="T51" fmla="*/ 3607 h 3607"/>
              <a:gd name="T52" fmla="*/ 990 w 2937"/>
              <a:gd name="T53" fmla="*/ 3596 h 3607"/>
              <a:gd name="T54" fmla="*/ 947 w 2937"/>
              <a:gd name="T55" fmla="*/ 3567 h 3607"/>
              <a:gd name="T56" fmla="*/ 918 w 2937"/>
              <a:gd name="T57" fmla="*/ 3526 h 3607"/>
              <a:gd name="T58" fmla="*/ 907 w 2937"/>
              <a:gd name="T59" fmla="*/ 3474 h 3607"/>
              <a:gd name="T60" fmla="*/ 918 w 2937"/>
              <a:gd name="T61" fmla="*/ 3421 h 3607"/>
              <a:gd name="T62" fmla="*/ 947 w 2937"/>
              <a:gd name="T63" fmla="*/ 3379 h 3607"/>
              <a:gd name="T64" fmla="*/ 990 w 2937"/>
              <a:gd name="T65" fmla="*/ 3351 h 3607"/>
              <a:gd name="T66" fmla="*/ 1042 w 2937"/>
              <a:gd name="T67" fmla="*/ 3340 h 3607"/>
              <a:gd name="T68" fmla="*/ 1335 w 2937"/>
              <a:gd name="T69" fmla="*/ 1983 h 3607"/>
              <a:gd name="T70" fmla="*/ 23 w 2937"/>
              <a:gd name="T71" fmla="*/ 669 h 3607"/>
              <a:gd name="T72" fmla="*/ 3 w 2937"/>
              <a:gd name="T73" fmla="*/ 622 h 3607"/>
              <a:gd name="T74" fmla="*/ 3 w 2937"/>
              <a:gd name="T75" fmla="*/ 570 h 3607"/>
              <a:gd name="T76" fmla="*/ 23 w 2937"/>
              <a:gd name="T77" fmla="*/ 521 h 3607"/>
              <a:gd name="T78" fmla="*/ 59 w 2937"/>
              <a:gd name="T79" fmla="*/ 485 h 3607"/>
              <a:gd name="T80" fmla="*/ 108 w 2937"/>
              <a:gd name="T81" fmla="*/ 465 h 3607"/>
              <a:gd name="T82" fmla="*/ 1914 w 2937"/>
              <a:gd name="T83" fmla="*/ 463 h 3607"/>
              <a:gd name="T84" fmla="*/ 2292 w 2937"/>
              <a:gd name="T85" fmla="*/ 28 h 3607"/>
              <a:gd name="T86" fmla="*/ 2339 w 2937"/>
              <a:gd name="T87" fmla="*/ 5 h 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37" h="3607">
                <a:moveTo>
                  <a:pt x="456" y="728"/>
                </a:moveTo>
                <a:lnTo>
                  <a:pt x="1468" y="1740"/>
                </a:lnTo>
                <a:lnTo>
                  <a:pt x="2480" y="728"/>
                </a:lnTo>
                <a:lnTo>
                  <a:pt x="456" y="728"/>
                </a:lnTo>
                <a:close/>
                <a:moveTo>
                  <a:pt x="2364" y="0"/>
                </a:moveTo>
                <a:lnTo>
                  <a:pt x="2390" y="1"/>
                </a:lnTo>
                <a:lnTo>
                  <a:pt x="2416" y="7"/>
                </a:lnTo>
                <a:lnTo>
                  <a:pt x="2439" y="17"/>
                </a:lnTo>
                <a:lnTo>
                  <a:pt x="2462" y="33"/>
                </a:lnTo>
                <a:lnTo>
                  <a:pt x="2479" y="52"/>
                </a:lnTo>
                <a:lnTo>
                  <a:pt x="2494" y="75"/>
                </a:lnTo>
                <a:lnTo>
                  <a:pt x="2502" y="99"/>
                </a:lnTo>
                <a:lnTo>
                  <a:pt x="2507" y="123"/>
                </a:lnTo>
                <a:lnTo>
                  <a:pt x="2507" y="150"/>
                </a:lnTo>
                <a:lnTo>
                  <a:pt x="2501" y="175"/>
                </a:lnTo>
                <a:lnTo>
                  <a:pt x="2490" y="199"/>
                </a:lnTo>
                <a:lnTo>
                  <a:pt x="2475" y="221"/>
                </a:lnTo>
                <a:lnTo>
                  <a:pt x="2266" y="463"/>
                </a:lnTo>
                <a:lnTo>
                  <a:pt x="2803" y="463"/>
                </a:lnTo>
                <a:lnTo>
                  <a:pt x="2829" y="465"/>
                </a:lnTo>
                <a:lnTo>
                  <a:pt x="2854" y="473"/>
                </a:lnTo>
                <a:lnTo>
                  <a:pt x="2878" y="485"/>
                </a:lnTo>
                <a:lnTo>
                  <a:pt x="2897" y="501"/>
                </a:lnTo>
                <a:lnTo>
                  <a:pt x="2914" y="521"/>
                </a:lnTo>
                <a:lnTo>
                  <a:pt x="2926" y="545"/>
                </a:lnTo>
                <a:lnTo>
                  <a:pt x="2934" y="570"/>
                </a:lnTo>
                <a:lnTo>
                  <a:pt x="2937" y="596"/>
                </a:lnTo>
                <a:lnTo>
                  <a:pt x="2937" y="596"/>
                </a:lnTo>
                <a:lnTo>
                  <a:pt x="2934" y="622"/>
                </a:lnTo>
                <a:lnTo>
                  <a:pt x="2926" y="646"/>
                </a:lnTo>
                <a:lnTo>
                  <a:pt x="2914" y="669"/>
                </a:lnTo>
                <a:lnTo>
                  <a:pt x="2897" y="690"/>
                </a:lnTo>
                <a:lnTo>
                  <a:pt x="1602" y="1983"/>
                </a:lnTo>
                <a:lnTo>
                  <a:pt x="1602" y="3340"/>
                </a:lnTo>
                <a:lnTo>
                  <a:pt x="1895" y="3340"/>
                </a:lnTo>
                <a:lnTo>
                  <a:pt x="1923" y="3343"/>
                </a:lnTo>
                <a:lnTo>
                  <a:pt x="1947" y="3351"/>
                </a:lnTo>
                <a:lnTo>
                  <a:pt x="1970" y="3363"/>
                </a:lnTo>
                <a:lnTo>
                  <a:pt x="1990" y="3379"/>
                </a:lnTo>
                <a:lnTo>
                  <a:pt x="2006" y="3399"/>
                </a:lnTo>
                <a:lnTo>
                  <a:pt x="2018" y="3421"/>
                </a:lnTo>
                <a:lnTo>
                  <a:pt x="2026" y="3446"/>
                </a:lnTo>
                <a:lnTo>
                  <a:pt x="2029" y="3474"/>
                </a:lnTo>
                <a:lnTo>
                  <a:pt x="2026" y="3500"/>
                </a:lnTo>
                <a:lnTo>
                  <a:pt x="2018" y="3526"/>
                </a:lnTo>
                <a:lnTo>
                  <a:pt x="2006" y="3548"/>
                </a:lnTo>
                <a:lnTo>
                  <a:pt x="1990" y="3567"/>
                </a:lnTo>
                <a:lnTo>
                  <a:pt x="1970" y="3584"/>
                </a:lnTo>
                <a:lnTo>
                  <a:pt x="1947" y="3596"/>
                </a:lnTo>
                <a:lnTo>
                  <a:pt x="1923" y="3604"/>
                </a:lnTo>
                <a:lnTo>
                  <a:pt x="1895" y="3607"/>
                </a:lnTo>
                <a:lnTo>
                  <a:pt x="1042" y="3607"/>
                </a:lnTo>
                <a:lnTo>
                  <a:pt x="1014" y="3604"/>
                </a:lnTo>
                <a:lnTo>
                  <a:pt x="990" y="3596"/>
                </a:lnTo>
                <a:lnTo>
                  <a:pt x="967" y="3584"/>
                </a:lnTo>
                <a:lnTo>
                  <a:pt x="947" y="3567"/>
                </a:lnTo>
                <a:lnTo>
                  <a:pt x="931" y="3548"/>
                </a:lnTo>
                <a:lnTo>
                  <a:pt x="918" y="3526"/>
                </a:lnTo>
                <a:lnTo>
                  <a:pt x="911" y="3500"/>
                </a:lnTo>
                <a:lnTo>
                  <a:pt x="907" y="3474"/>
                </a:lnTo>
                <a:lnTo>
                  <a:pt x="911" y="3446"/>
                </a:lnTo>
                <a:lnTo>
                  <a:pt x="918" y="3421"/>
                </a:lnTo>
                <a:lnTo>
                  <a:pt x="931" y="3399"/>
                </a:lnTo>
                <a:lnTo>
                  <a:pt x="947" y="3379"/>
                </a:lnTo>
                <a:lnTo>
                  <a:pt x="967" y="3363"/>
                </a:lnTo>
                <a:lnTo>
                  <a:pt x="990" y="3351"/>
                </a:lnTo>
                <a:lnTo>
                  <a:pt x="1014" y="3343"/>
                </a:lnTo>
                <a:lnTo>
                  <a:pt x="1042" y="3340"/>
                </a:lnTo>
                <a:lnTo>
                  <a:pt x="1335" y="3340"/>
                </a:lnTo>
                <a:lnTo>
                  <a:pt x="1335" y="1983"/>
                </a:lnTo>
                <a:lnTo>
                  <a:pt x="40" y="690"/>
                </a:lnTo>
                <a:lnTo>
                  <a:pt x="23" y="669"/>
                </a:lnTo>
                <a:lnTo>
                  <a:pt x="11" y="646"/>
                </a:lnTo>
                <a:lnTo>
                  <a:pt x="3" y="622"/>
                </a:lnTo>
                <a:lnTo>
                  <a:pt x="0" y="596"/>
                </a:lnTo>
                <a:lnTo>
                  <a:pt x="3" y="570"/>
                </a:lnTo>
                <a:lnTo>
                  <a:pt x="11" y="545"/>
                </a:lnTo>
                <a:lnTo>
                  <a:pt x="23" y="521"/>
                </a:lnTo>
                <a:lnTo>
                  <a:pt x="40" y="501"/>
                </a:lnTo>
                <a:lnTo>
                  <a:pt x="59" y="485"/>
                </a:lnTo>
                <a:lnTo>
                  <a:pt x="82" y="473"/>
                </a:lnTo>
                <a:lnTo>
                  <a:pt x="108" y="465"/>
                </a:lnTo>
                <a:lnTo>
                  <a:pt x="134" y="463"/>
                </a:lnTo>
                <a:lnTo>
                  <a:pt x="1914" y="463"/>
                </a:lnTo>
                <a:lnTo>
                  <a:pt x="2273" y="47"/>
                </a:lnTo>
                <a:lnTo>
                  <a:pt x="2292" y="28"/>
                </a:lnTo>
                <a:lnTo>
                  <a:pt x="2315" y="15"/>
                </a:lnTo>
                <a:lnTo>
                  <a:pt x="2339" y="5"/>
                </a:lnTo>
                <a:lnTo>
                  <a:pt x="2364" y="0"/>
                </a:lnTo>
                <a:close/>
              </a:path>
            </a:pathLst>
          </a:custGeom>
          <a:solidFill>
            <a:schemeClr val="bg2">
              <a:lumMod val="50000"/>
            </a:schemeClr>
          </a:solidFill>
          <a:ln w="0">
            <a:noFill/>
            <a:prstDash val="solid"/>
            <a:round/>
          </a:ln>
        </p:spPr>
        <p:txBody>
          <a:bodyPr vert="horz" wrap="square" lIns="45715" tIns="22857" rIns="45715" bIns="22857" numCol="1" anchor="t" anchorCtr="0" compatLnSpc="1"/>
          <a:lstStyle/>
          <a:p>
            <a:endParaRPr lang="es-ES" sz="900"/>
          </a:p>
        </p:txBody>
      </p:sp>
      <p:grpSp>
        <p:nvGrpSpPr>
          <p:cNvPr id="39" name="Group 33"/>
          <p:cNvGrpSpPr>
            <a:grpSpLocks noChangeAspect="1"/>
          </p:cNvGrpSpPr>
          <p:nvPr/>
        </p:nvGrpSpPr>
        <p:grpSpPr bwMode="auto">
          <a:xfrm>
            <a:off x="7158449" y="5143928"/>
            <a:ext cx="294447" cy="353972"/>
            <a:chOff x="-2335" y="3566"/>
            <a:chExt cx="371" cy="446"/>
          </a:xfrm>
          <a:solidFill>
            <a:schemeClr val="bg2">
              <a:lumMod val="50000"/>
            </a:schemeClr>
          </a:solidFill>
        </p:grpSpPr>
        <p:sp>
          <p:nvSpPr>
            <p:cNvPr id="40" name="Freeform 35"/>
            <p:cNvSpPr>
              <a:spLocks noEditPoints="1"/>
            </p:cNvSpPr>
            <p:nvPr/>
          </p:nvSpPr>
          <p:spPr bwMode="auto">
            <a:xfrm>
              <a:off x="-2208" y="3566"/>
              <a:ext cx="116" cy="116"/>
            </a:xfrm>
            <a:custGeom>
              <a:avLst/>
              <a:gdLst>
                <a:gd name="T0" fmla="*/ 421 w 929"/>
                <a:gd name="T1" fmla="*/ 168 h 929"/>
                <a:gd name="T2" fmla="*/ 338 w 929"/>
                <a:gd name="T3" fmla="*/ 192 h 929"/>
                <a:gd name="T4" fmla="*/ 268 w 929"/>
                <a:gd name="T5" fmla="*/ 238 h 929"/>
                <a:gd name="T6" fmla="*/ 213 w 929"/>
                <a:gd name="T7" fmla="*/ 301 h 929"/>
                <a:gd name="T8" fmla="*/ 176 w 929"/>
                <a:gd name="T9" fmla="*/ 378 h 929"/>
                <a:gd name="T10" fmla="*/ 164 w 929"/>
                <a:gd name="T11" fmla="*/ 465 h 929"/>
                <a:gd name="T12" fmla="*/ 176 w 929"/>
                <a:gd name="T13" fmla="*/ 552 h 929"/>
                <a:gd name="T14" fmla="*/ 213 w 929"/>
                <a:gd name="T15" fmla="*/ 629 h 929"/>
                <a:gd name="T16" fmla="*/ 268 w 929"/>
                <a:gd name="T17" fmla="*/ 691 h 929"/>
                <a:gd name="T18" fmla="*/ 338 w 929"/>
                <a:gd name="T19" fmla="*/ 738 h 929"/>
                <a:gd name="T20" fmla="*/ 421 w 929"/>
                <a:gd name="T21" fmla="*/ 762 h 929"/>
                <a:gd name="T22" fmla="*/ 508 w 929"/>
                <a:gd name="T23" fmla="*/ 762 h 929"/>
                <a:gd name="T24" fmla="*/ 591 w 929"/>
                <a:gd name="T25" fmla="*/ 738 h 929"/>
                <a:gd name="T26" fmla="*/ 661 w 929"/>
                <a:gd name="T27" fmla="*/ 691 h 929"/>
                <a:gd name="T28" fmla="*/ 716 w 929"/>
                <a:gd name="T29" fmla="*/ 629 h 929"/>
                <a:gd name="T30" fmla="*/ 753 w 929"/>
                <a:gd name="T31" fmla="*/ 552 h 929"/>
                <a:gd name="T32" fmla="*/ 765 w 929"/>
                <a:gd name="T33" fmla="*/ 465 h 929"/>
                <a:gd name="T34" fmla="*/ 753 w 929"/>
                <a:gd name="T35" fmla="*/ 378 h 929"/>
                <a:gd name="T36" fmla="*/ 716 w 929"/>
                <a:gd name="T37" fmla="*/ 301 h 929"/>
                <a:gd name="T38" fmla="*/ 661 w 929"/>
                <a:gd name="T39" fmla="*/ 238 h 929"/>
                <a:gd name="T40" fmla="*/ 591 w 929"/>
                <a:gd name="T41" fmla="*/ 192 h 929"/>
                <a:gd name="T42" fmla="*/ 508 w 929"/>
                <a:gd name="T43" fmla="*/ 168 h 929"/>
                <a:gd name="T44" fmla="*/ 465 w 929"/>
                <a:gd name="T45" fmla="*/ 0 h 929"/>
                <a:gd name="T46" fmla="*/ 571 w 929"/>
                <a:gd name="T47" fmla="*/ 12 h 929"/>
                <a:gd name="T48" fmla="*/ 668 w 929"/>
                <a:gd name="T49" fmla="*/ 48 h 929"/>
                <a:gd name="T50" fmla="*/ 755 w 929"/>
                <a:gd name="T51" fmla="*/ 103 h 929"/>
                <a:gd name="T52" fmla="*/ 826 w 929"/>
                <a:gd name="T53" fmla="*/ 174 h 929"/>
                <a:gd name="T54" fmla="*/ 881 w 929"/>
                <a:gd name="T55" fmla="*/ 261 h 929"/>
                <a:gd name="T56" fmla="*/ 917 w 929"/>
                <a:gd name="T57" fmla="*/ 358 h 929"/>
                <a:gd name="T58" fmla="*/ 929 w 929"/>
                <a:gd name="T59" fmla="*/ 465 h 929"/>
                <a:gd name="T60" fmla="*/ 917 w 929"/>
                <a:gd name="T61" fmla="*/ 572 h 929"/>
                <a:gd name="T62" fmla="*/ 881 w 929"/>
                <a:gd name="T63" fmla="*/ 668 h 929"/>
                <a:gd name="T64" fmla="*/ 826 w 929"/>
                <a:gd name="T65" fmla="*/ 755 h 929"/>
                <a:gd name="T66" fmla="*/ 755 w 929"/>
                <a:gd name="T67" fmla="*/ 827 h 929"/>
                <a:gd name="T68" fmla="*/ 668 w 929"/>
                <a:gd name="T69" fmla="*/ 882 h 929"/>
                <a:gd name="T70" fmla="*/ 571 w 929"/>
                <a:gd name="T71" fmla="*/ 917 h 929"/>
                <a:gd name="T72" fmla="*/ 465 w 929"/>
                <a:gd name="T73" fmla="*/ 929 h 929"/>
                <a:gd name="T74" fmla="*/ 358 w 929"/>
                <a:gd name="T75" fmla="*/ 917 h 929"/>
                <a:gd name="T76" fmla="*/ 261 w 929"/>
                <a:gd name="T77" fmla="*/ 882 h 929"/>
                <a:gd name="T78" fmla="*/ 174 w 929"/>
                <a:gd name="T79" fmla="*/ 827 h 929"/>
                <a:gd name="T80" fmla="*/ 103 w 929"/>
                <a:gd name="T81" fmla="*/ 755 h 929"/>
                <a:gd name="T82" fmla="*/ 48 w 929"/>
                <a:gd name="T83" fmla="*/ 668 h 929"/>
                <a:gd name="T84" fmla="*/ 12 w 929"/>
                <a:gd name="T85" fmla="*/ 572 h 929"/>
                <a:gd name="T86" fmla="*/ 0 w 929"/>
                <a:gd name="T87" fmla="*/ 465 h 929"/>
                <a:gd name="T88" fmla="*/ 12 w 929"/>
                <a:gd name="T89" fmla="*/ 358 h 929"/>
                <a:gd name="T90" fmla="*/ 48 w 929"/>
                <a:gd name="T91" fmla="*/ 261 h 929"/>
                <a:gd name="T92" fmla="*/ 103 w 929"/>
                <a:gd name="T93" fmla="*/ 174 h 929"/>
                <a:gd name="T94" fmla="*/ 174 w 929"/>
                <a:gd name="T95" fmla="*/ 103 h 929"/>
                <a:gd name="T96" fmla="*/ 261 w 929"/>
                <a:gd name="T97" fmla="*/ 48 h 929"/>
                <a:gd name="T98" fmla="*/ 358 w 929"/>
                <a:gd name="T99" fmla="*/ 12 h 929"/>
                <a:gd name="T100" fmla="*/ 465 w 929"/>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929">
                  <a:moveTo>
                    <a:pt x="465" y="164"/>
                  </a:moveTo>
                  <a:lnTo>
                    <a:pt x="421" y="168"/>
                  </a:lnTo>
                  <a:lnTo>
                    <a:pt x="378" y="176"/>
                  </a:lnTo>
                  <a:lnTo>
                    <a:pt x="338" y="192"/>
                  </a:lnTo>
                  <a:lnTo>
                    <a:pt x="301" y="213"/>
                  </a:lnTo>
                  <a:lnTo>
                    <a:pt x="268" y="238"/>
                  </a:lnTo>
                  <a:lnTo>
                    <a:pt x="238" y="268"/>
                  </a:lnTo>
                  <a:lnTo>
                    <a:pt x="213" y="301"/>
                  </a:lnTo>
                  <a:lnTo>
                    <a:pt x="192" y="338"/>
                  </a:lnTo>
                  <a:lnTo>
                    <a:pt x="176" y="378"/>
                  </a:lnTo>
                  <a:lnTo>
                    <a:pt x="168" y="421"/>
                  </a:lnTo>
                  <a:lnTo>
                    <a:pt x="164" y="465"/>
                  </a:lnTo>
                  <a:lnTo>
                    <a:pt x="168" y="509"/>
                  </a:lnTo>
                  <a:lnTo>
                    <a:pt x="176" y="552"/>
                  </a:lnTo>
                  <a:lnTo>
                    <a:pt x="192" y="591"/>
                  </a:lnTo>
                  <a:lnTo>
                    <a:pt x="213" y="629"/>
                  </a:lnTo>
                  <a:lnTo>
                    <a:pt x="238" y="662"/>
                  </a:lnTo>
                  <a:lnTo>
                    <a:pt x="268" y="691"/>
                  </a:lnTo>
                  <a:lnTo>
                    <a:pt x="301" y="717"/>
                  </a:lnTo>
                  <a:lnTo>
                    <a:pt x="338" y="738"/>
                  </a:lnTo>
                  <a:lnTo>
                    <a:pt x="378" y="753"/>
                  </a:lnTo>
                  <a:lnTo>
                    <a:pt x="421" y="762"/>
                  </a:lnTo>
                  <a:lnTo>
                    <a:pt x="465" y="765"/>
                  </a:lnTo>
                  <a:lnTo>
                    <a:pt x="508" y="762"/>
                  </a:lnTo>
                  <a:lnTo>
                    <a:pt x="551" y="753"/>
                  </a:lnTo>
                  <a:lnTo>
                    <a:pt x="591" y="738"/>
                  </a:lnTo>
                  <a:lnTo>
                    <a:pt x="628" y="717"/>
                  </a:lnTo>
                  <a:lnTo>
                    <a:pt x="661" y="691"/>
                  </a:lnTo>
                  <a:lnTo>
                    <a:pt x="691" y="662"/>
                  </a:lnTo>
                  <a:lnTo>
                    <a:pt x="716" y="629"/>
                  </a:lnTo>
                  <a:lnTo>
                    <a:pt x="737" y="591"/>
                  </a:lnTo>
                  <a:lnTo>
                    <a:pt x="753" y="552"/>
                  </a:lnTo>
                  <a:lnTo>
                    <a:pt x="761" y="509"/>
                  </a:lnTo>
                  <a:lnTo>
                    <a:pt x="765" y="465"/>
                  </a:lnTo>
                  <a:lnTo>
                    <a:pt x="761" y="421"/>
                  </a:lnTo>
                  <a:lnTo>
                    <a:pt x="753" y="378"/>
                  </a:lnTo>
                  <a:lnTo>
                    <a:pt x="737" y="338"/>
                  </a:lnTo>
                  <a:lnTo>
                    <a:pt x="716" y="301"/>
                  </a:lnTo>
                  <a:lnTo>
                    <a:pt x="691" y="268"/>
                  </a:lnTo>
                  <a:lnTo>
                    <a:pt x="661" y="238"/>
                  </a:lnTo>
                  <a:lnTo>
                    <a:pt x="628" y="213"/>
                  </a:lnTo>
                  <a:lnTo>
                    <a:pt x="591" y="192"/>
                  </a:lnTo>
                  <a:lnTo>
                    <a:pt x="551" y="176"/>
                  </a:lnTo>
                  <a:lnTo>
                    <a:pt x="508" y="168"/>
                  </a:lnTo>
                  <a:lnTo>
                    <a:pt x="465" y="164"/>
                  </a:lnTo>
                  <a:close/>
                  <a:moveTo>
                    <a:pt x="465" y="0"/>
                  </a:moveTo>
                  <a:lnTo>
                    <a:pt x="518" y="4"/>
                  </a:lnTo>
                  <a:lnTo>
                    <a:pt x="571" y="12"/>
                  </a:lnTo>
                  <a:lnTo>
                    <a:pt x="621" y="28"/>
                  </a:lnTo>
                  <a:lnTo>
                    <a:pt x="668" y="48"/>
                  </a:lnTo>
                  <a:lnTo>
                    <a:pt x="713" y="73"/>
                  </a:lnTo>
                  <a:lnTo>
                    <a:pt x="755" y="103"/>
                  </a:lnTo>
                  <a:lnTo>
                    <a:pt x="792" y="137"/>
                  </a:lnTo>
                  <a:lnTo>
                    <a:pt x="826" y="174"/>
                  </a:lnTo>
                  <a:lnTo>
                    <a:pt x="856" y="216"/>
                  </a:lnTo>
                  <a:lnTo>
                    <a:pt x="881" y="261"/>
                  </a:lnTo>
                  <a:lnTo>
                    <a:pt x="901" y="308"/>
                  </a:lnTo>
                  <a:lnTo>
                    <a:pt x="917" y="358"/>
                  </a:lnTo>
                  <a:lnTo>
                    <a:pt x="925" y="411"/>
                  </a:lnTo>
                  <a:lnTo>
                    <a:pt x="929" y="465"/>
                  </a:lnTo>
                  <a:lnTo>
                    <a:pt x="925" y="519"/>
                  </a:lnTo>
                  <a:lnTo>
                    <a:pt x="917" y="572"/>
                  </a:lnTo>
                  <a:lnTo>
                    <a:pt x="901" y="621"/>
                  </a:lnTo>
                  <a:lnTo>
                    <a:pt x="881" y="668"/>
                  </a:lnTo>
                  <a:lnTo>
                    <a:pt x="856" y="714"/>
                  </a:lnTo>
                  <a:lnTo>
                    <a:pt x="826" y="755"/>
                  </a:lnTo>
                  <a:lnTo>
                    <a:pt x="792" y="793"/>
                  </a:lnTo>
                  <a:lnTo>
                    <a:pt x="755" y="827"/>
                  </a:lnTo>
                  <a:lnTo>
                    <a:pt x="713" y="857"/>
                  </a:lnTo>
                  <a:lnTo>
                    <a:pt x="668" y="882"/>
                  </a:lnTo>
                  <a:lnTo>
                    <a:pt x="621" y="902"/>
                  </a:lnTo>
                  <a:lnTo>
                    <a:pt x="571" y="917"/>
                  </a:lnTo>
                  <a:lnTo>
                    <a:pt x="518" y="926"/>
                  </a:lnTo>
                  <a:lnTo>
                    <a:pt x="465" y="929"/>
                  </a:lnTo>
                  <a:lnTo>
                    <a:pt x="411" y="926"/>
                  </a:lnTo>
                  <a:lnTo>
                    <a:pt x="358" y="917"/>
                  </a:lnTo>
                  <a:lnTo>
                    <a:pt x="308" y="902"/>
                  </a:lnTo>
                  <a:lnTo>
                    <a:pt x="261" y="882"/>
                  </a:lnTo>
                  <a:lnTo>
                    <a:pt x="216" y="857"/>
                  </a:lnTo>
                  <a:lnTo>
                    <a:pt x="174" y="827"/>
                  </a:lnTo>
                  <a:lnTo>
                    <a:pt x="137" y="793"/>
                  </a:lnTo>
                  <a:lnTo>
                    <a:pt x="103" y="755"/>
                  </a:lnTo>
                  <a:lnTo>
                    <a:pt x="73" y="714"/>
                  </a:lnTo>
                  <a:lnTo>
                    <a:pt x="48" y="668"/>
                  </a:lnTo>
                  <a:lnTo>
                    <a:pt x="28" y="621"/>
                  </a:lnTo>
                  <a:lnTo>
                    <a:pt x="12" y="572"/>
                  </a:lnTo>
                  <a:lnTo>
                    <a:pt x="4" y="519"/>
                  </a:lnTo>
                  <a:lnTo>
                    <a:pt x="0" y="465"/>
                  </a:lnTo>
                  <a:lnTo>
                    <a:pt x="4" y="411"/>
                  </a:lnTo>
                  <a:lnTo>
                    <a:pt x="12" y="358"/>
                  </a:lnTo>
                  <a:lnTo>
                    <a:pt x="28" y="308"/>
                  </a:lnTo>
                  <a:lnTo>
                    <a:pt x="48" y="261"/>
                  </a:lnTo>
                  <a:lnTo>
                    <a:pt x="73" y="216"/>
                  </a:lnTo>
                  <a:lnTo>
                    <a:pt x="103" y="174"/>
                  </a:lnTo>
                  <a:lnTo>
                    <a:pt x="137" y="137"/>
                  </a:lnTo>
                  <a:lnTo>
                    <a:pt x="174" y="103"/>
                  </a:lnTo>
                  <a:lnTo>
                    <a:pt x="216" y="73"/>
                  </a:lnTo>
                  <a:lnTo>
                    <a:pt x="261" y="48"/>
                  </a:lnTo>
                  <a:lnTo>
                    <a:pt x="308" y="28"/>
                  </a:lnTo>
                  <a:lnTo>
                    <a:pt x="358" y="12"/>
                  </a:lnTo>
                  <a:lnTo>
                    <a:pt x="411" y="4"/>
                  </a:lnTo>
                  <a:lnTo>
                    <a:pt x="465"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41" name="Freeform 36"/>
            <p:cNvSpPr/>
            <p:nvPr/>
          </p:nvSpPr>
          <p:spPr bwMode="auto">
            <a:xfrm>
              <a:off x="-2160" y="3669"/>
              <a:ext cx="20" cy="343"/>
            </a:xfrm>
            <a:custGeom>
              <a:avLst/>
              <a:gdLst>
                <a:gd name="T0" fmla="*/ 82 w 163"/>
                <a:gd name="T1" fmla="*/ 0 h 2740"/>
                <a:gd name="T2" fmla="*/ 103 w 163"/>
                <a:gd name="T3" fmla="*/ 3 h 2740"/>
                <a:gd name="T4" fmla="*/ 123 w 163"/>
                <a:gd name="T5" fmla="*/ 11 h 2740"/>
                <a:gd name="T6" fmla="*/ 140 w 163"/>
                <a:gd name="T7" fmla="*/ 24 h 2740"/>
                <a:gd name="T8" fmla="*/ 152 w 163"/>
                <a:gd name="T9" fmla="*/ 40 h 2740"/>
                <a:gd name="T10" fmla="*/ 161 w 163"/>
                <a:gd name="T11" fmla="*/ 60 h 2740"/>
                <a:gd name="T12" fmla="*/ 163 w 163"/>
                <a:gd name="T13" fmla="*/ 81 h 2740"/>
                <a:gd name="T14" fmla="*/ 163 w 163"/>
                <a:gd name="T15" fmla="*/ 2659 h 2740"/>
                <a:gd name="T16" fmla="*/ 161 w 163"/>
                <a:gd name="T17" fmla="*/ 2680 h 2740"/>
                <a:gd name="T18" fmla="*/ 152 w 163"/>
                <a:gd name="T19" fmla="*/ 2700 h 2740"/>
                <a:gd name="T20" fmla="*/ 140 w 163"/>
                <a:gd name="T21" fmla="*/ 2716 h 2740"/>
                <a:gd name="T22" fmla="*/ 123 w 163"/>
                <a:gd name="T23" fmla="*/ 2729 h 2740"/>
                <a:gd name="T24" fmla="*/ 103 w 163"/>
                <a:gd name="T25" fmla="*/ 2737 h 2740"/>
                <a:gd name="T26" fmla="*/ 82 w 163"/>
                <a:gd name="T27" fmla="*/ 2740 h 2740"/>
                <a:gd name="T28" fmla="*/ 60 w 163"/>
                <a:gd name="T29" fmla="*/ 2737 h 2740"/>
                <a:gd name="T30" fmla="*/ 41 w 163"/>
                <a:gd name="T31" fmla="*/ 2729 h 2740"/>
                <a:gd name="T32" fmla="*/ 24 w 163"/>
                <a:gd name="T33" fmla="*/ 2716 h 2740"/>
                <a:gd name="T34" fmla="*/ 11 w 163"/>
                <a:gd name="T35" fmla="*/ 2700 h 2740"/>
                <a:gd name="T36" fmla="*/ 3 w 163"/>
                <a:gd name="T37" fmla="*/ 2680 h 2740"/>
                <a:gd name="T38" fmla="*/ 0 w 163"/>
                <a:gd name="T39" fmla="*/ 2659 h 2740"/>
                <a:gd name="T40" fmla="*/ 0 w 163"/>
                <a:gd name="T41" fmla="*/ 81 h 2740"/>
                <a:gd name="T42" fmla="*/ 3 w 163"/>
                <a:gd name="T43" fmla="*/ 60 h 2740"/>
                <a:gd name="T44" fmla="*/ 11 w 163"/>
                <a:gd name="T45" fmla="*/ 40 h 2740"/>
                <a:gd name="T46" fmla="*/ 24 w 163"/>
                <a:gd name="T47" fmla="*/ 24 h 2740"/>
                <a:gd name="T48" fmla="*/ 41 w 163"/>
                <a:gd name="T49" fmla="*/ 11 h 2740"/>
                <a:gd name="T50" fmla="*/ 60 w 163"/>
                <a:gd name="T51" fmla="*/ 3 h 2740"/>
                <a:gd name="T52" fmla="*/ 82 w 163"/>
                <a:gd name="T5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740">
                  <a:moveTo>
                    <a:pt x="82" y="0"/>
                  </a:moveTo>
                  <a:lnTo>
                    <a:pt x="103" y="3"/>
                  </a:lnTo>
                  <a:lnTo>
                    <a:pt x="123" y="11"/>
                  </a:lnTo>
                  <a:lnTo>
                    <a:pt x="140" y="24"/>
                  </a:lnTo>
                  <a:lnTo>
                    <a:pt x="152" y="40"/>
                  </a:lnTo>
                  <a:lnTo>
                    <a:pt x="161" y="60"/>
                  </a:lnTo>
                  <a:lnTo>
                    <a:pt x="163" y="81"/>
                  </a:lnTo>
                  <a:lnTo>
                    <a:pt x="163" y="2659"/>
                  </a:lnTo>
                  <a:lnTo>
                    <a:pt x="161" y="2680"/>
                  </a:lnTo>
                  <a:lnTo>
                    <a:pt x="152" y="2700"/>
                  </a:lnTo>
                  <a:lnTo>
                    <a:pt x="140" y="2716"/>
                  </a:lnTo>
                  <a:lnTo>
                    <a:pt x="123" y="2729"/>
                  </a:lnTo>
                  <a:lnTo>
                    <a:pt x="103" y="2737"/>
                  </a:lnTo>
                  <a:lnTo>
                    <a:pt x="82" y="2740"/>
                  </a:lnTo>
                  <a:lnTo>
                    <a:pt x="60" y="2737"/>
                  </a:lnTo>
                  <a:lnTo>
                    <a:pt x="41" y="2729"/>
                  </a:lnTo>
                  <a:lnTo>
                    <a:pt x="24" y="2716"/>
                  </a:lnTo>
                  <a:lnTo>
                    <a:pt x="11" y="2700"/>
                  </a:lnTo>
                  <a:lnTo>
                    <a:pt x="3" y="2680"/>
                  </a:lnTo>
                  <a:lnTo>
                    <a:pt x="0" y="2659"/>
                  </a:lnTo>
                  <a:lnTo>
                    <a:pt x="0" y="81"/>
                  </a:lnTo>
                  <a:lnTo>
                    <a:pt x="3" y="60"/>
                  </a:lnTo>
                  <a:lnTo>
                    <a:pt x="11" y="40"/>
                  </a:lnTo>
                  <a:lnTo>
                    <a:pt x="24" y="24"/>
                  </a:lnTo>
                  <a:lnTo>
                    <a:pt x="41" y="11"/>
                  </a:lnTo>
                  <a:lnTo>
                    <a:pt x="60" y="3"/>
                  </a:lnTo>
                  <a:lnTo>
                    <a:pt x="82"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42" name="Freeform 37"/>
            <p:cNvSpPr/>
            <p:nvPr/>
          </p:nvSpPr>
          <p:spPr bwMode="auto">
            <a:xfrm>
              <a:off x="-2335" y="3816"/>
              <a:ext cx="371" cy="196"/>
            </a:xfrm>
            <a:custGeom>
              <a:avLst/>
              <a:gdLst>
                <a:gd name="T0" fmla="*/ 408 w 2966"/>
                <a:gd name="T1" fmla="*/ 3 h 1566"/>
                <a:gd name="T2" fmla="*/ 456 w 2966"/>
                <a:gd name="T3" fmla="*/ 41 h 1566"/>
                <a:gd name="T4" fmla="*/ 465 w 2966"/>
                <a:gd name="T5" fmla="*/ 104 h 1566"/>
                <a:gd name="T6" fmla="*/ 427 w 2966"/>
                <a:gd name="T7" fmla="*/ 153 h 1566"/>
                <a:gd name="T8" fmla="*/ 165 w 2966"/>
                <a:gd name="T9" fmla="*/ 164 h 1566"/>
                <a:gd name="T10" fmla="*/ 211 w 2966"/>
                <a:gd name="T11" fmla="*/ 437 h 1566"/>
                <a:gd name="T12" fmla="*/ 310 w 2966"/>
                <a:gd name="T13" fmla="*/ 689 h 1566"/>
                <a:gd name="T14" fmla="*/ 456 w 2966"/>
                <a:gd name="T15" fmla="*/ 913 h 1566"/>
                <a:gd name="T16" fmla="*/ 643 w 2966"/>
                <a:gd name="T17" fmla="*/ 1101 h 1566"/>
                <a:gd name="T18" fmla="*/ 866 w 2966"/>
                <a:gd name="T19" fmla="*/ 1249 h 1566"/>
                <a:gd name="T20" fmla="*/ 1115 w 2966"/>
                <a:gd name="T21" fmla="*/ 1351 h 1566"/>
                <a:gd name="T22" fmla="*/ 1388 w 2966"/>
                <a:gd name="T23" fmla="*/ 1400 h 1566"/>
                <a:gd name="T24" fmla="*/ 1671 w 2966"/>
                <a:gd name="T25" fmla="*/ 1390 h 1566"/>
                <a:gd name="T26" fmla="*/ 1936 w 2966"/>
                <a:gd name="T27" fmla="*/ 1323 h 1566"/>
                <a:gd name="T28" fmla="*/ 2178 w 2966"/>
                <a:gd name="T29" fmla="*/ 1205 h 1566"/>
                <a:gd name="T30" fmla="*/ 2388 w 2966"/>
                <a:gd name="T31" fmla="*/ 1042 h 1566"/>
                <a:gd name="T32" fmla="*/ 2562 w 2966"/>
                <a:gd name="T33" fmla="*/ 841 h 1566"/>
                <a:gd name="T34" fmla="*/ 2693 w 2966"/>
                <a:gd name="T35" fmla="*/ 608 h 1566"/>
                <a:gd name="T36" fmla="*/ 2776 w 2966"/>
                <a:gd name="T37" fmla="*/ 348 h 1566"/>
                <a:gd name="T38" fmla="*/ 2583 w 2966"/>
                <a:gd name="T39" fmla="*/ 164 h 1566"/>
                <a:gd name="T40" fmla="*/ 2525 w 2966"/>
                <a:gd name="T41" fmla="*/ 140 h 1566"/>
                <a:gd name="T42" fmla="*/ 2502 w 2966"/>
                <a:gd name="T43" fmla="*/ 82 h 1566"/>
                <a:gd name="T44" fmla="*/ 2525 w 2966"/>
                <a:gd name="T45" fmla="*/ 24 h 1566"/>
                <a:gd name="T46" fmla="*/ 2583 w 2966"/>
                <a:gd name="T47" fmla="*/ 0 h 1566"/>
                <a:gd name="T48" fmla="*/ 2925 w 2966"/>
                <a:gd name="T49" fmla="*/ 11 h 1566"/>
                <a:gd name="T50" fmla="*/ 2963 w 2966"/>
                <a:gd name="T51" fmla="*/ 61 h 1566"/>
                <a:gd name="T52" fmla="*/ 2952 w 2966"/>
                <a:gd name="T53" fmla="*/ 283 h 1566"/>
                <a:gd name="T54" fmla="*/ 2884 w 2966"/>
                <a:gd name="T55" fmla="*/ 569 h 1566"/>
                <a:gd name="T56" fmla="*/ 2763 w 2966"/>
                <a:gd name="T57" fmla="*/ 831 h 1566"/>
                <a:gd name="T58" fmla="*/ 2595 w 2966"/>
                <a:gd name="T59" fmla="*/ 1062 h 1566"/>
                <a:gd name="T60" fmla="*/ 2389 w 2966"/>
                <a:gd name="T61" fmla="*/ 1257 h 1566"/>
                <a:gd name="T62" fmla="*/ 2147 w 2966"/>
                <a:gd name="T63" fmla="*/ 1409 h 1566"/>
                <a:gd name="T64" fmla="*/ 1876 w 2966"/>
                <a:gd name="T65" fmla="*/ 1513 h 1566"/>
                <a:gd name="T66" fmla="*/ 1584 w 2966"/>
                <a:gd name="T67" fmla="*/ 1563 h 1566"/>
                <a:gd name="T68" fmla="*/ 1281 w 2966"/>
                <a:gd name="T69" fmla="*/ 1553 h 1566"/>
                <a:gd name="T70" fmla="*/ 996 w 2966"/>
                <a:gd name="T71" fmla="*/ 1484 h 1566"/>
                <a:gd name="T72" fmla="*/ 735 w 2966"/>
                <a:gd name="T73" fmla="*/ 1364 h 1566"/>
                <a:gd name="T74" fmla="*/ 504 w 2966"/>
                <a:gd name="T75" fmla="*/ 1196 h 1566"/>
                <a:gd name="T76" fmla="*/ 309 w 2966"/>
                <a:gd name="T77" fmla="*/ 988 h 1566"/>
                <a:gd name="T78" fmla="*/ 156 w 2966"/>
                <a:gd name="T79" fmla="*/ 746 h 1566"/>
                <a:gd name="T80" fmla="*/ 53 w 2966"/>
                <a:gd name="T81" fmla="*/ 477 h 1566"/>
                <a:gd name="T82" fmla="*/ 3 w 2966"/>
                <a:gd name="T83" fmla="*/ 184 h 1566"/>
                <a:gd name="T84" fmla="*/ 11 w 2966"/>
                <a:gd name="T85" fmla="*/ 41 h 1566"/>
                <a:gd name="T86" fmla="*/ 59 w 2966"/>
                <a:gd name="T87" fmla="*/ 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6" h="1566">
                  <a:moveTo>
                    <a:pt x="81" y="0"/>
                  </a:moveTo>
                  <a:lnTo>
                    <a:pt x="386" y="0"/>
                  </a:lnTo>
                  <a:lnTo>
                    <a:pt x="408" y="3"/>
                  </a:lnTo>
                  <a:lnTo>
                    <a:pt x="427" y="11"/>
                  </a:lnTo>
                  <a:lnTo>
                    <a:pt x="443" y="24"/>
                  </a:lnTo>
                  <a:lnTo>
                    <a:pt x="456" y="41"/>
                  </a:lnTo>
                  <a:lnTo>
                    <a:pt x="465" y="61"/>
                  </a:lnTo>
                  <a:lnTo>
                    <a:pt x="467" y="82"/>
                  </a:lnTo>
                  <a:lnTo>
                    <a:pt x="465" y="104"/>
                  </a:lnTo>
                  <a:lnTo>
                    <a:pt x="456" y="123"/>
                  </a:lnTo>
                  <a:lnTo>
                    <a:pt x="443" y="140"/>
                  </a:lnTo>
                  <a:lnTo>
                    <a:pt x="427" y="153"/>
                  </a:lnTo>
                  <a:lnTo>
                    <a:pt x="408" y="161"/>
                  </a:lnTo>
                  <a:lnTo>
                    <a:pt x="386" y="164"/>
                  </a:lnTo>
                  <a:lnTo>
                    <a:pt x="165" y="164"/>
                  </a:lnTo>
                  <a:lnTo>
                    <a:pt x="174" y="257"/>
                  </a:lnTo>
                  <a:lnTo>
                    <a:pt x="189" y="348"/>
                  </a:lnTo>
                  <a:lnTo>
                    <a:pt x="211" y="437"/>
                  </a:lnTo>
                  <a:lnTo>
                    <a:pt x="239" y="524"/>
                  </a:lnTo>
                  <a:lnTo>
                    <a:pt x="272" y="608"/>
                  </a:lnTo>
                  <a:lnTo>
                    <a:pt x="310" y="689"/>
                  </a:lnTo>
                  <a:lnTo>
                    <a:pt x="354" y="766"/>
                  </a:lnTo>
                  <a:lnTo>
                    <a:pt x="403" y="841"/>
                  </a:lnTo>
                  <a:lnTo>
                    <a:pt x="456" y="913"/>
                  </a:lnTo>
                  <a:lnTo>
                    <a:pt x="515" y="980"/>
                  </a:lnTo>
                  <a:lnTo>
                    <a:pt x="577" y="1042"/>
                  </a:lnTo>
                  <a:lnTo>
                    <a:pt x="643" y="1101"/>
                  </a:lnTo>
                  <a:lnTo>
                    <a:pt x="714" y="1156"/>
                  </a:lnTo>
                  <a:lnTo>
                    <a:pt x="787" y="1205"/>
                  </a:lnTo>
                  <a:lnTo>
                    <a:pt x="866" y="1249"/>
                  </a:lnTo>
                  <a:lnTo>
                    <a:pt x="946" y="1289"/>
                  </a:lnTo>
                  <a:lnTo>
                    <a:pt x="1029" y="1323"/>
                  </a:lnTo>
                  <a:lnTo>
                    <a:pt x="1115" y="1351"/>
                  </a:lnTo>
                  <a:lnTo>
                    <a:pt x="1204" y="1374"/>
                  </a:lnTo>
                  <a:lnTo>
                    <a:pt x="1294" y="1390"/>
                  </a:lnTo>
                  <a:lnTo>
                    <a:pt x="1388" y="1400"/>
                  </a:lnTo>
                  <a:lnTo>
                    <a:pt x="1483" y="1403"/>
                  </a:lnTo>
                  <a:lnTo>
                    <a:pt x="1577" y="1400"/>
                  </a:lnTo>
                  <a:lnTo>
                    <a:pt x="1671" y="1390"/>
                  </a:lnTo>
                  <a:lnTo>
                    <a:pt x="1761" y="1374"/>
                  </a:lnTo>
                  <a:lnTo>
                    <a:pt x="1850" y="1351"/>
                  </a:lnTo>
                  <a:lnTo>
                    <a:pt x="1936" y="1323"/>
                  </a:lnTo>
                  <a:lnTo>
                    <a:pt x="2019" y="1289"/>
                  </a:lnTo>
                  <a:lnTo>
                    <a:pt x="2099" y="1249"/>
                  </a:lnTo>
                  <a:lnTo>
                    <a:pt x="2178" y="1205"/>
                  </a:lnTo>
                  <a:lnTo>
                    <a:pt x="2251" y="1156"/>
                  </a:lnTo>
                  <a:lnTo>
                    <a:pt x="2322" y="1101"/>
                  </a:lnTo>
                  <a:lnTo>
                    <a:pt x="2388" y="1042"/>
                  </a:lnTo>
                  <a:lnTo>
                    <a:pt x="2450" y="980"/>
                  </a:lnTo>
                  <a:lnTo>
                    <a:pt x="2509" y="913"/>
                  </a:lnTo>
                  <a:lnTo>
                    <a:pt x="2562" y="841"/>
                  </a:lnTo>
                  <a:lnTo>
                    <a:pt x="2611" y="766"/>
                  </a:lnTo>
                  <a:lnTo>
                    <a:pt x="2655" y="689"/>
                  </a:lnTo>
                  <a:lnTo>
                    <a:pt x="2693" y="608"/>
                  </a:lnTo>
                  <a:lnTo>
                    <a:pt x="2726" y="524"/>
                  </a:lnTo>
                  <a:lnTo>
                    <a:pt x="2754" y="437"/>
                  </a:lnTo>
                  <a:lnTo>
                    <a:pt x="2776" y="348"/>
                  </a:lnTo>
                  <a:lnTo>
                    <a:pt x="2791" y="257"/>
                  </a:lnTo>
                  <a:lnTo>
                    <a:pt x="2800" y="164"/>
                  </a:lnTo>
                  <a:lnTo>
                    <a:pt x="2583" y="164"/>
                  </a:lnTo>
                  <a:lnTo>
                    <a:pt x="2561" y="161"/>
                  </a:lnTo>
                  <a:lnTo>
                    <a:pt x="2542" y="153"/>
                  </a:lnTo>
                  <a:lnTo>
                    <a:pt x="2525" y="140"/>
                  </a:lnTo>
                  <a:lnTo>
                    <a:pt x="2513" y="123"/>
                  </a:lnTo>
                  <a:lnTo>
                    <a:pt x="2504" y="104"/>
                  </a:lnTo>
                  <a:lnTo>
                    <a:pt x="2502" y="82"/>
                  </a:lnTo>
                  <a:lnTo>
                    <a:pt x="2504" y="61"/>
                  </a:lnTo>
                  <a:lnTo>
                    <a:pt x="2513" y="41"/>
                  </a:lnTo>
                  <a:lnTo>
                    <a:pt x="2525" y="24"/>
                  </a:lnTo>
                  <a:lnTo>
                    <a:pt x="2542" y="11"/>
                  </a:lnTo>
                  <a:lnTo>
                    <a:pt x="2561" y="3"/>
                  </a:lnTo>
                  <a:lnTo>
                    <a:pt x="2583" y="0"/>
                  </a:lnTo>
                  <a:lnTo>
                    <a:pt x="2884" y="0"/>
                  </a:lnTo>
                  <a:lnTo>
                    <a:pt x="2906" y="3"/>
                  </a:lnTo>
                  <a:lnTo>
                    <a:pt x="2925" y="11"/>
                  </a:lnTo>
                  <a:lnTo>
                    <a:pt x="2942" y="24"/>
                  </a:lnTo>
                  <a:lnTo>
                    <a:pt x="2954" y="41"/>
                  </a:lnTo>
                  <a:lnTo>
                    <a:pt x="2963" y="61"/>
                  </a:lnTo>
                  <a:lnTo>
                    <a:pt x="2966" y="82"/>
                  </a:lnTo>
                  <a:lnTo>
                    <a:pt x="2962" y="184"/>
                  </a:lnTo>
                  <a:lnTo>
                    <a:pt x="2952" y="283"/>
                  </a:lnTo>
                  <a:lnTo>
                    <a:pt x="2935" y="381"/>
                  </a:lnTo>
                  <a:lnTo>
                    <a:pt x="2912" y="477"/>
                  </a:lnTo>
                  <a:lnTo>
                    <a:pt x="2884" y="569"/>
                  </a:lnTo>
                  <a:lnTo>
                    <a:pt x="2848" y="659"/>
                  </a:lnTo>
                  <a:lnTo>
                    <a:pt x="2809" y="746"/>
                  </a:lnTo>
                  <a:lnTo>
                    <a:pt x="2763" y="831"/>
                  </a:lnTo>
                  <a:lnTo>
                    <a:pt x="2712" y="911"/>
                  </a:lnTo>
                  <a:lnTo>
                    <a:pt x="2656" y="988"/>
                  </a:lnTo>
                  <a:lnTo>
                    <a:pt x="2595" y="1062"/>
                  </a:lnTo>
                  <a:lnTo>
                    <a:pt x="2531" y="1132"/>
                  </a:lnTo>
                  <a:lnTo>
                    <a:pt x="2461" y="1196"/>
                  </a:lnTo>
                  <a:lnTo>
                    <a:pt x="2389" y="1257"/>
                  </a:lnTo>
                  <a:lnTo>
                    <a:pt x="2311" y="1312"/>
                  </a:lnTo>
                  <a:lnTo>
                    <a:pt x="2230" y="1364"/>
                  </a:lnTo>
                  <a:lnTo>
                    <a:pt x="2147" y="1409"/>
                  </a:lnTo>
                  <a:lnTo>
                    <a:pt x="2059" y="1450"/>
                  </a:lnTo>
                  <a:lnTo>
                    <a:pt x="1969" y="1484"/>
                  </a:lnTo>
                  <a:lnTo>
                    <a:pt x="1876" y="1513"/>
                  </a:lnTo>
                  <a:lnTo>
                    <a:pt x="1781" y="1535"/>
                  </a:lnTo>
                  <a:lnTo>
                    <a:pt x="1684" y="1553"/>
                  </a:lnTo>
                  <a:lnTo>
                    <a:pt x="1584" y="1563"/>
                  </a:lnTo>
                  <a:lnTo>
                    <a:pt x="1483" y="1566"/>
                  </a:lnTo>
                  <a:lnTo>
                    <a:pt x="1381" y="1563"/>
                  </a:lnTo>
                  <a:lnTo>
                    <a:pt x="1281" y="1553"/>
                  </a:lnTo>
                  <a:lnTo>
                    <a:pt x="1184" y="1535"/>
                  </a:lnTo>
                  <a:lnTo>
                    <a:pt x="1089" y="1513"/>
                  </a:lnTo>
                  <a:lnTo>
                    <a:pt x="996" y="1484"/>
                  </a:lnTo>
                  <a:lnTo>
                    <a:pt x="906" y="1450"/>
                  </a:lnTo>
                  <a:lnTo>
                    <a:pt x="818" y="1409"/>
                  </a:lnTo>
                  <a:lnTo>
                    <a:pt x="735" y="1364"/>
                  </a:lnTo>
                  <a:lnTo>
                    <a:pt x="654" y="1312"/>
                  </a:lnTo>
                  <a:lnTo>
                    <a:pt x="577" y="1257"/>
                  </a:lnTo>
                  <a:lnTo>
                    <a:pt x="504" y="1196"/>
                  </a:lnTo>
                  <a:lnTo>
                    <a:pt x="434" y="1132"/>
                  </a:lnTo>
                  <a:lnTo>
                    <a:pt x="370" y="1062"/>
                  </a:lnTo>
                  <a:lnTo>
                    <a:pt x="309" y="988"/>
                  </a:lnTo>
                  <a:lnTo>
                    <a:pt x="253" y="911"/>
                  </a:lnTo>
                  <a:lnTo>
                    <a:pt x="202" y="831"/>
                  </a:lnTo>
                  <a:lnTo>
                    <a:pt x="156" y="746"/>
                  </a:lnTo>
                  <a:lnTo>
                    <a:pt x="117" y="659"/>
                  </a:lnTo>
                  <a:lnTo>
                    <a:pt x="81" y="569"/>
                  </a:lnTo>
                  <a:lnTo>
                    <a:pt x="53" y="477"/>
                  </a:lnTo>
                  <a:lnTo>
                    <a:pt x="30" y="381"/>
                  </a:lnTo>
                  <a:lnTo>
                    <a:pt x="13" y="283"/>
                  </a:lnTo>
                  <a:lnTo>
                    <a:pt x="3" y="184"/>
                  </a:lnTo>
                  <a:lnTo>
                    <a:pt x="0" y="82"/>
                  </a:lnTo>
                  <a:lnTo>
                    <a:pt x="2" y="61"/>
                  </a:lnTo>
                  <a:lnTo>
                    <a:pt x="11" y="41"/>
                  </a:lnTo>
                  <a:lnTo>
                    <a:pt x="23" y="24"/>
                  </a:lnTo>
                  <a:lnTo>
                    <a:pt x="40" y="11"/>
                  </a:lnTo>
                  <a:lnTo>
                    <a:pt x="59" y="3"/>
                  </a:lnTo>
                  <a:lnTo>
                    <a:pt x="81" y="0"/>
                  </a:lnTo>
                  <a:close/>
                </a:path>
              </a:pathLst>
            </a:custGeom>
            <a:grpFill/>
            <a:ln w="0">
              <a:noFill/>
              <a:prstDash val="solid"/>
              <a:round/>
            </a:ln>
          </p:spPr>
          <p:txBody>
            <a:bodyPr vert="horz" wrap="square" lIns="45715" tIns="22857" rIns="45715" bIns="22857" numCol="1" anchor="t" anchorCtr="0" compatLnSpc="1"/>
            <a:lstStyle/>
            <a:p>
              <a:endParaRPr lang="es-ES" sz="900"/>
            </a:p>
          </p:txBody>
        </p:sp>
        <p:sp>
          <p:nvSpPr>
            <p:cNvPr id="43" name="Freeform 38"/>
            <p:cNvSpPr/>
            <p:nvPr/>
          </p:nvSpPr>
          <p:spPr bwMode="auto">
            <a:xfrm>
              <a:off x="-2218" y="3738"/>
              <a:ext cx="137" cy="20"/>
            </a:xfrm>
            <a:custGeom>
              <a:avLst/>
              <a:gdLst>
                <a:gd name="T0" fmla="*/ 81 w 1093"/>
                <a:gd name="T1" fmla="*/ 0 h 164"/>
                <a:gd name="T2" fmla="*/ 1012 w 1093"/>
                <a:gd name="T3" fmla="*/ 0 h 164"/>
                <a:gd name="T4" fmla="*/ 1034 w 1093"/>
                <a:gd name="T5" fmla="*/ 3 h 164"/>
                <a:gd name="T6" fmla="*/ 1052 w 1093"/>
                <a:gd name="T7" fmla="*/ 12 h 164"/>
                <a:gd name="T8" fmla="*/ 1069 w 1093"/>
                <a:gd name="T9" fmla="*/ 24 h 164"/>
                <a:gd name="T10" fmla="*/ 1082 w 1093"/>
                <a:gd name="T11" fmla="*/ 40 h 164"/>
                <a:gd name="T12" fmla="*/ 1090 w 1093"/>
                <a:gd name="T13" fmla="*/ 60 h 164"/>
                <a:gd name="T14" fmla="*/ 1093 w 1093"/>
                <a:gd name="T15" fmla="*/ 82 h 164"/>
                <a:gd name="T16" fmla="*/ 1090 w 1093"/>
                <a:gd name="T17" fmla="*/ 103 h 164"/>
                <a:gd name="T18" fmla="*/ 1082 w 1093"/>
                <a:gd name="T19" fmla="*/ 123 h 164"/>
                <a:gd name="T20" fmla="*/ 1069 w 1093"/>
                <a:gd name="T21" fmla="*/ 140 h 164"/>
                <a:gd name="T22" fmla="*/ 1052 w 1093"/>
                <a:gd name="T23" fmla="*/ 153 h 164"/>
                <a:gd name="T24" fmla="*/ 1034 w 1093"/>
                <a:gd name="T25" fmla="*/ 160 h 164"/>
                <a:gd name="T26" fmla="*/ 1012 w 1093"/>
                <a:gd name="T27" fmla="*/ 164 h 164"/>
                <a:gd name="T28" fmla="*/ 81 w 1093"/>
                <a:gd name="T29" fmla="*/ 164 h 164"/>
                <a:gd name="T30" fmla="*/ 59 w 1093"/>
                <a:gd name="T31" fmla="*/ 160 h 164"/>
                <a:gd name="T32" fmla="*/ 41 w 1093"/>
                <a:gd name="T33" fmla="*/ 153 h 164"/>
                <a:gd name="T34" fmla="*/ 24 w 1093"/>
                <a:gd name="T35" fmla="*/ 140 h 164"/>
                <a:gd name="T36" fmla="*/ 11 w 1093"/>
                <a:gd name="T37" fmla="*/ 123 h 164"/>
                <a:gd name="T38" fmla="*/ 2 w 1093"/>
                <a:gd name="T39" fmla="*/ 103 h 164"/>
                <a:gd name="T40" fmla="*/ 0 w 1093"/>
                <a:gd name="T41" fmla="*/ 82 h 164"/>
                <a:gd name="T42" fmla="*/ 2 w 1093"/>
                <a:gd name="T43" fmla="*/ 60 h 164"/>
                <a:gd name="T44" fmla="*/ 11 w 1093"/>
                <a:gd name="T45" fmla="*/ 40 h 164"/>
                <a:gd name="T46" fmla="*/ 24 w 1093"/>
                <a:gd name="T47" fmla="*/ 24 h 164"/>
                <a:gd name="T48" fmla="*/ 41 w 1093"/>
                <a:gd name="T49" fmla="*/ 12 h 164"/>
                <a:gd name="T50" fmla="*/ 59 w 1093"/>
                <a:gd name="T51" fmla="*/ 3 h 164"/>
                <a:gd name="T52" fmla="*/ 81 w 1093"/>
                <a:gd name="T5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3" h="164">
                  <a:moveTo>
                    <a:pt x="81" y="0"/>
                  </a:moveTo>
                  <a:lnTo>
                    <a:pt x="1012" y="0"/>
                  </a:lnTo>
                  <a:lnTo>
                    <a:pt x="1034" y="3"/>
                  </a:lnTo>
                  <a:lnTo>
                    <a:pt x="1052" y="12"/>
                  </a:lnTo>
                  <a:lnTo>
                    <a:pt x="1069" y="24"/>
                  </a:lnTo>
                  <a:lnTo>
                    <a:pt x="1082" y="40"/>
                  </a:lnTo>
                  <a:lnTo>
                    <a:pt x="1090" y="60"/>
                  </a:lnTo>
                  <a:lnTo>
                    <a:pt x="1093" y="82"/>
                  </a:lnTo>
                  <a:lnTo>
                    <a:pt x="1090" y="103"/>
                  </a:lnTo>
                  <a:lnTo>
                    <a:pt x="1082" y="123"/>
                  </a:lnTo>
                  <a:lnTo>
                    <a:pt x="1069" y="140"/>
                  </a:lnTo>
                  <a:lnTo>
                    <a:pt x="1052" y="153"/>
                  </a:lnTo>
                  <a:lnTo>
                    <a:pt x="1034" y="160"/>
                  </a:lnTo>
                  <a:lnTo>
                    <a:pt x="1012" y="164"/>
                  </a:lnTo>
                  <a:lnTo>
                    <a:pt x="81" y="164"/>
                  </a:lnTo>
                  <a:lnTo>
                    <a:pt x="59" y="160"/>
                  </a:lnTo>
                  <a:lnTo>
                    <a:pt x="41" y="153"/>
                  </a:lnTo>
                  <a:lnTo>
                    <a:pt x="24" y="140"/>
                  </a:lnTo>
                  <a:lnTo>
                    <a:pt x="11" y="123"/>
                  </a:lnTo>
                  <a:lnTo>
                    <a:pt x="2" y="103"/>
                  </a:lnTo>
                  <a:lnTo>
                    <a:pt x="0" y="82"/>
                  </a:lnTo>
                  <a:lnTo>
                    <a:pt x="2" y="60"/>
                  </a:lnTo>
                  <a:lnTo>
                    <a:pt x="11" y="40"/>
                  </a:lnTo>
                  <a:lnTo>
                    <a:pt x="24" y="24"/>
                  </a:lnTo>
                  <a:lnTo>
                    <a:pt x="41" y="12"/>
                  </a:lnTo>
                  <a:lnTo>
                    <a:pt x="59" y="3"/>
                  </a:lnTo>
                  <a:lnTo>
                    <a:pt x="81" y="0"/>
                  </a:lnTo>
                  <a:close/>
                </a:path>
              </a:pathLst>
            </a:custGeom>
            <a:grpFill/>
            <a:ln w="0">
              <a:noFill/>
              <a:prstDash val="solid"/>
              <a:round/>
            </a:ln>
          </p:spPr>
          <p:txBody>
            <a:bodyPr vert="horz" wrap="square" lIns="45715" tIns="22857" rIns="45715" bIns="22857" numCol="1" anchor="t" anchorCtr="0" compatLnSpc="1"/>
            <a:lstStyle/>
            <a:p>
              <a:endParaRPr lang="es-ES" sz="900"/>
            </a:p>
          </p:txBody>
        </p:sp>
      </p:grpSp>
      <p:sp>
        <p:nvSpPr>
          <p:cNvPr id="44" name="Freeform 43"/>
          <p:cNvSpPr>
            <a:spLocks noChangeAspect="1" noEditPoints="1"/>
          </p:cNvSpPr>
          <p:nvPr/>
        </p:nvSpPr>
        <p:spPr bwMode="auto">
          <a:xfrm>
            <a:off x="4803987" y="5143531"/>
            <a:ext cx="392861" cy="352384"/>
          </a:xfrm>
          <a:custGeom>
            <a:avLst/>
            <a:gdLst>
              <a:gd name="T0" fmla="*/ 665 w 3466"/>
              <a:gd name="T1" fmla="*/ 173 h 3107"/>
              <a:gd name="T2" fmla="*/ 438 w 3466"/>
              <a:gd name="T3" fmla="*/ 273 h 3107"/>
              <a:gd name="T4" fmla="*/ 271 w 3466"/>
              <a:gd name="T5" fmla="*/ 441 h 3107"/>
              <a:gd name="T6" fmla="*/ 173 w 3466"/>
              <a:gd name="T7" fmla="*/ 672 h 3107"/>
              <a:gd name="T8" fmla="*/ 153 w 3466"/>
              <a:gd name="T9" fmla="*/ 959 h 3107"/>
              <a:gd name="T10" fmla="*/ 234 w 3466"/>
              <a:gd name="T11" fmla="*/ 1273 h 3107"/>
              <a:gd name="T12" fmla="*/ 415 w 3466"/>
              <a:gd name="T13" fmla="*/ 1575 h 3107"/>
              <a:gd name="T14" fmla="*/ 2923 w 3466"/>
              <a:gd name="T15" fmla="*/ 1717 h 3107"/>
              <a:gd name="T16" fmla="*/ 3154 w 3466"/>
              <a:gd name="T17" fmla="*/ 1426 h 3107"/>
              <a:gd name="T18" fmla="*/ 3286 w 3466"/>
              <a:gd name="T19" fmla="*/ 1117 h 3107"/>
              <a:gd name="T20" fmla="*/ 3315 w 3466"/>
              <a:gd name="T21" fmla="*/ 808 h 3107"/>
              <a:gd name="T22" fmla="*/ 3254 w 3466"/>
              <a:gd name="T23" fmla="*/ 550 h 3107"/>
              <a:gd name="T24" fmla="*/ 3121 w 3466"/>
              <a:gd name="T25" fmla="*/ 348 h 3107"/>
              <a:gd name="T26" fmla="*/ 2922 w 3466"/>
              <a:gd name="T27" fmla="*/ 214 h 3107"/>
              <a:gd name="T28" fmla="*/ 2666 w 3466"/>
              <a:gd name="T29" fmla="*/ 153 h 3107"/>
              <a:gd name="T30" fmla="*/ 2421 w 3466"/>
              <a:gd name="T31" fmla="*/ 163 h 3107"/>
              <a:gd name="T32" fmla="*/ 2235 w 3466"/>
              <a:gd name="T33" fmla="*/ 221 h 3107"/>
              <a:gd name="T34" fmla="*/ 2084 w 3466"/>
              <a:gd name="T35" fmla="*/ 322 h 3107"/>
              <a:gd name="T36" fmla="*/ 1944 w 3466"/>
              <a:gd name="T37" fmla="*/ 461 h 3107"/>
              <a:gd name="T38" fmla="*/ 1790 w 3466"/>
              <a:gd name="T39" fmla="*/ 640 h 3107"/>
              <a:gd name="T40" fmla="*/ 1733 w 3466"/>
              <a:gd name="T41" fmla="*/ 667 h 3107"/>
              <a:gd name="T42" fmla="*/ 1676 w 3466"/>
              <a:gd name="T43" fmla="*/ 640 h 3107"/>
              <a:gd name="T44" fmla="*/ 1522 w 3466"/>
              <a:gd name="T45" fmla="*/ 461 h 3107"/>
              <a:gd name="T46" fmla="*/ 1382 w 3466"/>
              <a:gd name="T47" fmla="*/ 322 h 3107"/>
              <a:gd name="T48" fmla="*/ 1231 w 3466"/>
              <a:gd name="T49" fmla="*/ 221 h 3107"/>
              <a:gd name="T50" fmla="*/ 1046 w 3466"/>
              <a:gd name="T51" fmla="*/ 163 h 3107"/>
              <a:gd name="T52" fmla="*/ 872 w 3466"/>
              <a:gd name="T53" fmla="*/ 0 h 3107"/>
              <a:gd name="T54" fmla="*/ 1065 w 3466"/>
              <a:gd name="T55" fmla="*/ 14 h 3107"/>
              <a:gd name="T56" fmla="*/ 1272 w 3466"/>
              <a:gd name="T57" fmla="*/ 76 h 3107"/>
              <a:gd name="T58" fmla="*/ 1441 w 3466"/>
              <a:gd name="T59" fmla="*/ 177 h 3107"/>
              <a:gd name="T60" fmla="*/ 1589 w 3466"/>
              <a:gd name="T61" fmla="*/ 313 h 3107"/>
              <a:gd name="T62" fmla="*/ 1733 w 3466"/>
              <a:gd name="T63" fmla="*/ 477 h 3107"/>
              <a:gd name="T64" fmla="*/ 1878 w 3466"/>
              <a:gd name="T65" fmla="*/ 313 h 3107"/>
              <a:gd name="T66" fmla="*/ 2025 w 3466"/>
              <a:gd name="T67" fmla="*/ 177 h 3107"/>
              <a:gd name="T68" fmla="*/ 2194 w 3466"/>
              <a:gd name="T69" fmla="*/ 76 h 3107"/>
              <a:gd name="T70" fmla="*/ 2402 w 3466"/>
              <a:gd name="T71" fmla="*/ 14 h 3107"/>
              <a:gd name="T72" fmla="*/ 2596 w 3466"/>
              <a:gd name="T73" fmla="*/ 0 h 3107"/>
              <a:gd name="T74" fmla="*/ 2885 w 3466"/>
              <a:gd name="T75" fmla="*/ 41 h 3107"/>
              <a:gd name="T76" fmla="*/ 3127 w 3466"/>
              <a:gd name="T77" fmla="*/ 159 h 3107"/>
              <a:gd name="T78" fmla="*/ 3310 w 3466"/>
              <a:gd name="T79" fmla="*/ 343 h 3107"/>
              <a:gd name="T80" fmla="*/ 3426 w 3466"/>
              <a:gd name="T81" fmla="*/ 587 h 3107"/>
              <a:gd name="T82" fmla="*/ 3466 w 3466"/>
              <a:gd name="T83" fmla="*/ 881 h 3107"/>
              <a:gd name="T84" fmla="*/ 3416 w 3466"/>
              <a:gd name="T85" fmla="*/ 1207 h 3107"/>
              <a:gd name="T86" fmla="*/ 3268 w 3466"/>
              <a:gd name="T87" fmla="*/ 1527 h 3107"/>
              <a:gd name="T88" fmla="*/ 3030 w 3466"/>
              <a:gd name="T89" fmla="*/ 1823 h 3107"/>
              <a:gd name="T90" fmla="*/ 1733 w 3466"/>
              <a:gd name="T91" fmla="*/ 3107 h 3107"/>
              <a:gd name="T92" fmla="*/ 436 w 3466"/>
              <a:gd name="T93" fmla="*/ 1823 h 3107"/>
              <a:gd name="T94" fmla="*/ 198 w 3466"/>
              <a:gd name="T95" fmla="*/ 1527 h 3107"/>
              <a:gd name="T96" fmla="*/ 51 w 3466"/>
              <a:gd name="T97" fmla="*/ 1207 h 3107"/>
              <a:gd name="T98" fmla="*/ 0 w 3466"/>
              <a:gd name="T99" fmla="*/ 881 h 3107"/>
              <a:gd name="T100" fmla="*/ 40 w 3466"/>
              <a:gd name="T101" fmla="*/ 587 h 3107"/>
              <a:gd name="T102" fmla="*/ 157 w 3466"/>
              <a:gd name="T103" fmla="*/ 343 h 3107"/>
              <a:gd name="T104" fmla="*/ 339 w 3466"/>
              <a:gd name="T105" fmla="*/ 159 h 3107"/>
              <a:gd name="T106" fmla="*/ 581 w 3466"/>
              <a:gd name="T107" fmla="*/ 41 h 3107"/>
              <a:gd name="T108" fmla="*/ 872 w 3466"/>
              <a:gd name="T109" fmla="*/ 0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6" h="3107">
                <a:moveTo>
                  <a:pt x="872" y="149"/>
                </a:moveTo>
                <a:lnTo>
                  <a:pt x="800" y="153"/>
                </a:lnTo>
                <a:lnTo>
                  <a:pt x="732" y="160"/>
                </a:lnTo>
                <a:lnTo>
                  <a:pt x="665" y="173"/>
                </a:lnTo>
                <a:lnTo>
                  <a:pt x="603" y="190"/>
                </a:lnTo>
                <a:lnTo>
                  <a:pt x="545" y="214"/>
                </a:lnTo>
                <a:lnTo>
                  <a:pt x="489" y="241"/>
                </a:lnTo>
                <a:lnTo>
                  <a:pt x="438" y="273"/>
                </a:lnTo>
                <a:lnTo>
                  <a:pt x="390" y="308"/>
                </a:lnTo>
                <a:lnTo>
                  <a:pt x="346" y="348"/>
                </a:lnTo>
                <a:lnTo>
                  <a:pt x="307" y="393"/>
                </a:lnTo>
                <a:lnTo>
                  <a:pt x="271" y="441"/>
                </a:lnTo>
                <a:lnTo>
                  <a:pt x="239" y="494"/>
                </a:lnTo>
                <a:lnTo>
                  <a:pt x="213" y="550"/>
                </a:lnTo>
                <a:lnTo>
                  <a:pt x="190" y="610"/>
                </a:lnTo>
                <a:lnTo>
                  <a:pt x="173" y="672"/>
                </a:lnTo>
                <a:lnTo>
                  <a:pt x="160" y="738"/>
                </a:lnTo>
                <a:lnTo>
                  <a:pt x="152" y="808"/>
                </a:lnTo>
                <a:lnTo>
                  <a:pt x="150" y="881"/>
                </a:lnTo>
                <a:lnTo>
                  <a:pt x="153" y="959"/>
                </a:lnTo>
                <a:lnTo>
                  <a:pt x="163" y="1038"/>
                </a:lnTo>
                <a:lnTo>
                  <a:pt x="180" y="1117"/>
                </a:lnTo>
                <a:lnTo>
                  <a:pt x="203" y="1195"/>
                </a:lnTo>
                <a:lnTo>
                  <a:pt x="234" y="1273"/>
                </a:lnTo>
                <a:lnTo>
                  <a:pt x="270" y="1350"/>
                </a:lnTo>
                <a:lnTo>
                  <a:pt x="312" y="1426"/>
                </a:lnTo>
                <a:lnTo>
                  <a:pt x="361" y="1501"/>
                </a:lnTo>
                <a:lnTo>
                  <a:pt x="415" y="1575"/>
                </a:lnTo>
                <a:lnTo>
                  <a:pt x="477" y="1647"/>
                </a:lnTo>
                <a:lnTo>
                  <a:pt x="543" y="1717"/>
                </a:lnTo>
                <a:lnTo>
                  <a:pt x="1733" y="2926"/>
                </a:lnTo>
                <a:lnTo>
                  <a:pt x="2923" y="1717"/>
                </a:lnTo>
                <a:lnTo>
                  <a:pt x="2990" y="1648"/>
                </a:lnTo>
                <a:lnTo>
                  <a:pt x="3051" y="1575"/>
                </a:lnTo>
                <a:lnTo>
                  <a:pt x="3106" y="1501"/>
                </a:lnTo>
                <a:lnTo>
                  <a:pt x="3154" y="1426"/>
                </a:lnTo>
                <a:lnTo>
                  <a:pt x="3196" y="1351"/>
                </a:lnTo>
                <a:lnTo>
                  <a:pt x="3233" y="1273"/>
                </a:lnTo>
                <a:lnTo>
                  <a:pt x="3263" y="1195"/>
                </a:lnTo>
                <a:lnTo>
                  <a:pt x="3286" y="1117"/>
                </a:lnTo>
                <a:lnTo>
                  <a:pt x="3303" y="1038"/>
                </a:lnTo>
                <a:lnTo>
                  <a:pt x="3313" y="959"/>
                </a:lnTo>
                <a:lnTo>
                  <a:pt x="3317" y="881"/>
                </a:lnTo>
                <a:lnTo>
                  <a:pt x="3315" y="808"/>
                </a:lnTo>
                <a:lnTo>
                  <a:pt x="3306" y="738"/>
                </a:lnTo>
                <a:lnTo>
                  <a:pt x="3293" y="672"/>
                </a:lnTo>
                <a:lnTo>
                  <a:pt x="3277" y="610"/>
                </a:lnTo>
                <a:lnTo>
                  <a:pt x="3254" y="550"/>
                </a:lnTo>
                <a:lnTo>
                  <a:pt x="3227" y="494"/>
                </a:lnTo>
                <a:lnTo>
                  <a:pt x="3195" y="441"/>
                </a:lnTo>
                <a:lnTo>
                  <a:pt x="3161" y="393"/>
                </a:lnTo>
                <a:lnTo>
                  <a:pt x="3121" y="348"/>
                </a:lnTo>
                <a:lnTo>
                  <a:pt x="3076" y="308"/>
                </a:lnTo>
                <a:lnTo>
                  <a:pt x="3029" y="273"/>
                </a:lnTo>
                <a:lnTo>
                  <a:pt x="2977" y="241"/>
                </a:lnTo>
                <a:lnTo>
                  <a:pt x="2922" y="214"/>
                </a:lnTo>
                <a:lnTo>
                  <a:pt x="2863" y="190"/>
                </a:lnTo>
                <a:lnTo>
                  <a:pt x="2801" y="173"/>
                </a:lnTo>
                <a:lnTo>
                  <a:pt x="2736" y="160"/>
                </a:lnTo>
                <a:lnTo>
                  <a:pt x="2666" y="153"/>
                </a:lnTo>
                <a:lnTo>
                  <a:pt x="2596" y="149"/>
                </a:lnTo>
                <a:lnTo>
                  <a:pt x="2532" y="151"/>
                </a:lnTo>
                <a:lnTo>
                  <a:pt x="2474" y="156"/>
                </a:lnTo>
                <a:lnTo>
                  <a:pt x="2421" y="163"/>
                </a:lnTo>
                <a:lnTo>
                  <a:pt x="2370" y="174"/>
                </a:lnTo>
                <a:lnTo>
                  <a:pt x="2322" y="186"/>
                </a:lnTo>
                <a:lnTo>
                  <a:pt x="2277" y="203"/>
                </a:lnTo>
                <a:lnTo>
                  <a:pt x="2235" y="221"/>
                </a:lnTo>
                <a:lnTo>
                  <a:pt x="2195" y="243"/>
                </a:lnTo>
                <a:lnTo>
                  <a:pt x="2157" y="266"/>
                </a:lnTo>
                <a:lnTo>
                  <a:pt x="2120" y="293"/>
                </a:lnTo>
                <a:lnTo>
                  <a:pt x="2084" y="322"/>
                </a:lnTo>
                <a:lnTo>
                  <a:pt x="2048" y="354"/>
                </a:lnTo>
                <a:lnTo>
                  <a:pt x="2014" y="387"/>
                </a:lnTo>
                <a:lnTo>
                  <a:pt x="1980" y="423"/>
                </a:lnTo>
                <a:lnTo>
                  <a:pt x="1944" y="461"/>
                </a:lnTo>
                <a:lnTo>
                  <a:pt x="1908" y="502"/>
                </a:lnTo>
                <a:lnTo>
                  <a:pt x="1872" y="544"/>
                </a:lnTo>
                <a:lnTo>
                  <a:pt x="1834" y="589"/>
                </a:lnTo>
                <a:lnTo>
                  <a:pt x="1790" y="640"/>
                </a:lnTo>
                <a:lnTo>
                  <a:pt x="1779" y="652"/>
                </a:lnTo>
                <a:lnTo>
                  <a:pt x="1765" y="659"/>
                </a:lnTo>
                <a:lnTo>
                  <a:pt x="1749" y="665"/>
                </a:lnTo>
                <a:lnTo>
                  <a:pt x="1733" y="667"/>
                </a:lnTo>
                <a:lnTo>
                  <a:pt x="1717" y="665"/>
                </a:lnTo>
                <a:lnTo>
                  <a:pt x="1702" y="659"/>
                </a:lnTo>
                <a:lnTo>
                  <a:pt x="1688" y="652"/>
                </a:lnTo>
                <a:lnTo>
                  <a:pt x="1676" y="640"/>
                </a:lnTo>
                <a:lnTo>
                  <a:pt x="1633" y="590"/>
                </a:lnTo>
                <a:lnTo>
                  <a:pt x="1595" y="544"/>
                </a:lnTo>
                <a:lnTo>
                  <a:pt x="1558" y="502"/>
                </a:lnTo>
                <a:lnTo>
                  <a:pt x="1522" y="461"/>
                </a:lnTo>
                <a:lnTo>
                  <a:pt x="1488" y="423"/>
                </a:lnTo>
                <a:lnTo>
                  <a:pt x="1453" y="387"/>
                </a:lnTo>
                <a:lnTo>
                  <a:pt x="1418" y="354"/>
                </a:lnTo>
                <a:lnTo>
                  <a:pt x="1382" y="322"/>
                </a:lnTo>
                <a:lnTo>
                  <a:pt x="1346" y="293"/>
                </a:lnTo>
                <a:lnTo>
                  <a:pt x="1309" y="266"/>
                </a:lnTo>
                <a:lnTo>
                  <a:pt x="1271" y="243"/>
                </a:lnTo>
                <a:lnTo>
                  <a:pt x="1231" y="221"/>
                </a:lnTo>
                <a:lnTo>
                  <a:pt x="1189" y="203"/>
                </a:lnTo>
                <a:lnTo>
                  <a:pt x="1144" y="186"/>
                </a:lnTo>
                <a:lnTo>
                  <a:pt x="1096" y="174"/>
                </a:lnTo>
                <a:lnTo>
                  <a:pt x="1046" y="163"/>
                </a:lnTo>
                <a:lnTo>
                  <a:pt x="992" y="156"/>
                </a:lnTo>
                <a:lnTo>
                  <a:pt x="934" y="151"/>
                </a:lnTo>
                <a:lnTo>
                  <a:pt x="872" y="149"/>
                </a:lnTo>
                <a:close/>
                <a:moveTo>
                  <a:pt x="872" y="0"/>
                </a:moveTo>
                <a:lnTo>
                  <a:pt x="872" y="0"/>
                </a:lnTo>
                <a:lnTo>
                  <a:pt x="940" y="2"/>
                </a:lnTo>
                <a:lnTo>
                  <a:pt x="1005" y="7"/>
                </a:lnTo>
                <a:lnTo>
                  <a:pt x="1065" y="14"/>
                </a:lnTo>
                <a:lnTo>
                  <a:pt x="1122" y="25"/>
                </a:lnTo>
                <a:lnTo>
                  <a:pt x="1174" y="40"/>
                </a:lnTo>
                <a:lnTo>
                  <a:pt x="1225" y="56"/>
                </a:lnTo>
                <a:lnTo>
                  <a:pt x="1272" y="76"/>
                </a:lnTo>
                <a:lnTo>
                  <a:pt x="1318" y="97"/>
                </a:lnTo>
                <a:lnTo>
                  <a:pt x="1361" y="121"/>
                </a:lnTo>
                <a:lnTo>
                  <a:pt x="1402" y="148"/>
                </a:lnTo>
                <a:lnTo>
                  <a:pt x="1441" y="177"/>
                </a:lnTo>
                <a:lnTo>
                  <a:pt x="1479" y="208"/>
                </a:lnTo>
                <a:lnTo>
                  <a:pt x="1517" y="241"/>
                </a:lnTo>
                <a:lnTo>
                  <a:pt x="1553" y="276"/>
                </a:lnTo>
                <a:lnTo>
                  <a:pt x="1589" y="313"/>
                </a:lnTo>
                <a:lnTo>
                  <a:pt x="1625" y="352"/>
                </a:lnTo>
                <a:lnTo>
                  <a:pt x="1660" y="392"/>
                </a:lnTo>
                <a:lnTo>
                  <a:pt x="1696" y="434"/>
                </a:lnTo>
                <a:lnTo>
                  <a:pt x="1733" y="477"/>
                </a:lnTo>
                <a:lnTo>
                  <a:pt x="1770" y="434"/>
                </a:lnTo>
                <a:lnTo>
                  <a:pt x="1806" y="392"/>
                </a:lnTo>
                <a:lnTo>
                  <a:pt x="1842" y="352"/>
                </a:lnTo>
                <a:lnTo>
                  <a:pt x="1878" y="313"/>
                </a:lnTo>
                <a:lnTo>
                  <a:pt x="1913" y="276"/>
                </a:lnTo>
                <a:lnTo>
                  <a:pt x="1950" y="241"/>
                </a:lnTo>
                <a:lnTo>
                  <a:pt x="1987" y="208"/>
                </a:lnTo>
                <a:lnTo>
                  <a:pt x="2025" y="177"/>
                </a:lnTo>
                <a:lnTo>
                  <a:pt x="2064" y="148"/>
                </a:lnTo>
                <a:lnTo>
                  <a:pt x="2105" y="121"/>
                </a:lnTo>
                <a:lnTo>
                  <a:pt x="2149" y="97"/>
                </a:lnTo>
                <a:lnTo>
                  <a:pt x="2194" y="76"/>
                </a:lnTo>
                <a:lnTo>
                  <a:pt x="2241" y="56"/>
                </a:lnTo>
                <a:lnTo>
                  <a:pt x="2292" y="40"/>
                </a:lnTo>
                <a:lnTo>
                  <a:pt x="2345" y="25"/>
                </a:lnTo>
                <a:lnTo>
                  <a:pt x="2402" y="14"/>
                </a:lnTo>
                <a:lnTo>
                  <a:pt x="2463" y="7"/>
                </a:lnTo>
                <a:lnTo>
                  <a:pt x="2527" y="2"/>
                </a:lnTo>
                <a:lnTo>
                  <a:pt x="2596" y="0"/>
                </a:lnTo>
                <a:lnTo>
                  <a:pt x="2596" y="0"/>
                </a:lnTo>
                <a:lnTo>
                  <a:pt x="2671" y="3"/>
                </a:lnTo>
                <a:lnTo>
                  <a:pt x="2746" y="10"/>
                </a:lnTo>
                <a:lnTo>
                  <a:pt x="2818" y="23"/>
                </a:lnTo>
                <a:lnTo>
                  <a:pt x="2885" y="41"/>
                </a:lnTo>
                <a:lnTo>
                  <a:pt x="2951" y="64"/>
                </a:lnTo>
                <a:lnTo>
                  <a:pt x="3013" y="90"/>
                </a:lnTo>
                <a:lnTo>
                  <a:pt x="3072" y="122"/>
                </a:lnTo>
                <a:lnTo>
                  <a:pt x="3127" y="159"/>
                </a:lnTo>
                <a:lnTo>
                  <a:pt x="3179" y="199"/>
                </a:lnTo>
                <a:lnTo>
                  <a:pt x="3226" y="243"/>
                </a:lnTo>
                <a:lnTo>
                  <a:pt x="3270" y="292"/>
                </a:lnTo>
                <a:lnTo>
                  <a:pt x="3310" y="343"/>
                </a:lnTo>
                <a:lnTo>
                  <a:pt x="3345" y="399"/>
                </a:lnTo>
                <a:lnTo>
                  <a:pt x="3377" y="458"/>
                </a:lnTo>
                <a:lnTo>
                  <a:pt x="3404" y="521"/>
                </a:lnTo>
                <a:lnTo>
                  <a:pt x="3426" y="587"/>
                </a:lnTo>
                <a:lnTo>
                  <a:pt x="3443" y="656"/>
                </a:lnTo>
                <a:lnTo>
                  <a:pt x="3456" y="728"/>
                </a:lnTo>
                <a:lnTo>
                  <a:pt x="3464" y="803"/>
                </a:lnTo>
                <a:lnTo>
                  <a:pt x="3466" y="881"/>
                </a:lnTo>
                <a:lnTo>
                  <a:pt x="3463" y="963"/>
                </a:lnTo>
                <a:lnTo>
                  <a:pt x="3454" y="1044"/>
                </a:lnTo>
                <a:lnTo>
                  <a:pt x="3438" y="1126"/>
                </a:lnTo>
                <a:lnTo>
                  <a:pt x="3416" y="1207"/>
                </a:lnTo>
                <a:lnTo>
                  <a:pt x="3388" y="1288"/>
                </a:lnTo>
                <a:lnTo>
                  <a:pt x="3354" y="1368"/>
                </a:lnTo>
                <a:lnTo>
                  <a:pt x="3313" y="1449"/>
                </a:lnTo>
                <a:lnTo>
                  <a:pt x="3268" y="1527"/>
                </a:lnTo>
                <a:lnTo>
                  <a:pt x="3218" y="1603"/>
                </a:lnTo>
                <a:lnTo>
                  <a:pt x="3161" y="1678"/>
                </a:lnTo>
                <a:lnTo>
                  <a:pt x="3097" y="1752"/>
                </a:lnTo>
                <a:lnTo>
                  <a:pt x="3030" y="1823"/>
                </a:lnTo>
                <a:lnTo>
                  <a:pt x="1787" y="3085"/>
                </a:lnTo>
                <a:lnTo>
                  <a:pt x="1771" y="3097"/>
                </a:lnTo>
                <a:lnTo>
                  <a:pt x="1753" y="3104"/>
                </a:lnTo>
                <a:lnTo>
                  <a:pt x="1733" y="3107"/>
                </a:lnTo>
                <a:lnTo>
                  <a:pt x="1713" y="3104"/>
                </a:lnTo>
                <a:lnTo>
                  <a:pt x="1695" y="3097"/>
                </a:lnTo>
                <a:lnTo>
                  <a:pt x="1679" y="3085"/>
                </a:lnTo>
                <a:lnTo>
                  <a:pt x="436" y="1823"/>
                </a:lnTo>
                <a:lnTo>
                  <a:pt x="369" y="1751"/>
                </a:lnTo>
                <a:lnTo>
                  <a:pt x="307" y="1678"/>
                </a:lnTo>
                <a:lnTo>
                  <a:pt x="250" y="1602"/>
                </a:lnTo>
                <a:lnTo>
                  <a:pt x="198" y="1527"/>
                </a:lnTo>
                <a:lnTo>
                  <a:pt x="153" y="1448"/>
                </a:lnTo>
                <a:lnTo>
                  <a:pt x="113" y="1368"/>
                </a:lnTo>
                <a:lnTo>
                  <a:pt x="79" y="1288"/>
                </a:lnTo>
                <a:lnTo>
                  <a:pt x="51" y="1207"/>
                </a:lnTo>
                <a:lnTo>
                  <a:pt x="28" y="1126"/>
                </a:lnTo>
                <a:lnTo>
                  <a:pt x="13" y="1044"/>
                </a:lnTo>
                <a:lnTo>
                  <a:pt x="3" y="963"/>
                </a:lnTo>
                <a:lnTo>
                  <a:pt x="0" y="881"/>
                </a:lnTo>
                <a:lnTo>
                  <a:pt x="2" y="803"/>
                </a:lnTo>
                <a:lnTo>
                  <a:pt x="11" y="728"/>
                </a:lnTo>
                <a:lnTo>
                  <a:pt x="23" y="656"/>
                </a:lnTo>
                <a:lnTo>
                  <a:pt x="40" y="587"/>
                </a:lnTo>
                <a:lnTo>
                  <a:pt x="63" y="521"/>
                </a:lnTo>
                <a:lnTo>
                  <a:pt x="90" y="458"/>
                </a:lnTo>
                <a:lnTo>
                  <a:pt x="121" y="399"/>
                </a:lnTo>
                <a:lnTo>
                  <a:pt x="157" y="343"/>
                </a:lnTo>
                <a:lnTo>
                  <a:pt x="196" y="292"/>
                </a:lnTo>
                <a:lnTo>
                  <a:pt x="240" y="243"/>
                </a:lnTo>
                <a:lnTo>
                  <a:pt x="288" y="199"/>
                </a:lnTo>
                <a:lnTo>
                  <a:pt x="339" y="159"/>
                </a:lnTo>
                <a:lnTo>
                  <a:pt x="394" y="122"/>
                </a:lnTo>
                <a:lnTo>
                  <a:pt x="453" y="90"/>
                </a:lnTo>
                <a:lnTo>
                  <a:pt x="516" y="64"/>
                </a:lnTo>
                <a:lnTo>
                  <a:pt x="581" y="41"/>
                </a:lnTo>
                <a:lnTo>
                  <a:pt x="649" y="23"/>
                </a:lnTo>
                <a:lnTo>
                  <a:pt x="720" y="10"/>
                </a:lnTo>
                <a:lnTo>
                  <a:pt x="795" y="3"/>
                </a:lnTo>
                <a:lnTo>
                  <a:pt x="872" y="0"/>
                </a:lnTo>
                <a:close/>
              </a:path>
            </a:pathLst>
          </a:custGeom>
          <a:solidFill>
            <a:schemeClr val="bg2">
              <a:lumMod val="50000"/>
            </a:schemeClr>
          </a:solidFill>
          <a:ln w="0">
            <a:noFill/>
            <a:prstDash val="solid"/>
            <a:round/>
          </a:ln>
        </p:spPr>
        <p:txBody>
          <a:bodyPr vert="horz" wrap="square" lIns="45715" tIns="22857" rIns="45715" bIns="22857" numCol="1" anchor="t" anchorCtr="0" compatLnSpc="1"/>
          <a:lstStyle/>
          <a:p>
            <a:endParaRPr lang="es-ES" sz="900"/>
          </a:p>
        </p:txBody>
      </p:sp>
      <p:sp>
        <p:nvSpPr>
          <p:cNvPr id="45" name="Freeform 48"/>
          <p:cNvSpPr>
            <a:spLocks noChangeAspect="1" noEditPoints="1"/>
          </p:cNvSpPr>
          <p:nvPr/>
        </p:nvSpPr>
        <p:spPr bwMode="auto">
          <a:xfrm>
            <a:off x="5953108" y="5167931"/>
            <a:ext cx="371770" cy="305965"/>
          </a:xfrm>
          <a:custGeom>
            <a:avLst/>
            <a:gdLst>
              <a:gd name="T0" fmla="*/ 3361 w 3835"/>
              <a:gd name="T1" fmla="*/ 1779 h 3160"/>
              <a:gd name="T2" fmla="*/ 3002 w 3835"/>
              <a:gd name="T3" fmla="*/ 1855 h 3160"/>
              <a:gd name="T4" fmla="*/ 2607 w 3835"/>
              <a:gd name="T5" fmla="*/ 1907 h 3160"/>
              <a:gd name="T6" fmla="*/ 2184 w 3835"/>
              <a:gd name="T7" fmla="*/ 1935 h 3160"/>
              <a:gd name="T8" fmla="*/ 2181 w 3835"/>
              <a:gd name="T9" fmla="*/ 2033 h 3160"/>
              <a:gd name="T10" fmla="*/ 2138 w 3835"/>
              <a:gd name="T11" fmla="*/ 2124 h 3160"/>
              <a:gd name="T12" fmla="*/ 2057 w 3835"/>
              <a:gd name="T13" fmla="*/ 2182 h 3160"/>
              <a:gd name="T14" fmla="*/ 1847 w 3835"/>
              <a:gd name="T15" fmla="*/ 2194 h 3160"/>
              <a:gd name="T16" fmla="*/ 1748 w 3835"/>
              <a:gd name="T17" fmla="*/ 2167 h 3160"/>
              <a:gd name="T18" fmla="*/ 1678 w 3835"/>
              <a:gd name="T19" fmla="*/ 2097 h 3160"/>
              <a:gd name="T20" fmla="*/ 1651 w 3835"/>
              <a:gd name="T21" fmla="*/ 1998 h 3160"/>
              <a:gd name="T22" fmla="*/ 1507 w 3835"/>
              <a:gd name="T23" fmla="*/ 1930 h 3160"/>
              <a:gd name="T24" fmla="*/ 1092 w 3835"/>
              <a:gd name="T25" fmla="*/ 1892 h 3160"/>
              <a:gd name="T26" fmla="*/ 709 w 3835"/>
              <a:gd name="T27" fmla="*/ 1833 h 3160"/>
              <a:gd name="T28" fmla="*/ 366 w 3835"/>
              <a:gd name="T29" fmla="*/ 1750 h 3160"/>
              <a:gd name="T30" fmla="*/ 264 w 3835"/>
              <a:gd name="T31" fmla="*/ 2875 h 3160"/>
              <a:gd name="T32" fmla="*/ 299 w 3835"/>
              <a:gd name="T33" fmla="*/ 2898 h 3160"/>
              <a:gd name="T34" fmla="*/ 3562 w 3835"/>
              <a:gd name="T35" fmla="*/ 2887 h 3160"/>
              <a:gd name="T36" fmla="*/ 3574 w 3835"/>
              <a:gd name="T37" fmla="*/ 1717 h 3160"/>
              <a:gd name="T38" fmla="*/ 273 w 3835"/>
              <a:gd name="T39" fmla="*/ 727 h 3160"/>
              <a:gd name="T40" fmla="*/ 261 w 3835"/>
              <a:gd name="T41" fmla="*/ 1440 h 3160"/>
              <a:gd name="T42" fmla="*/ 549 w 3835"/>
              <a:gd name="T43" fmla="*/ 1529 h 3160"/>
              <a:gd name="T44" fmla="*/ 882 w 3835"/>
              <a:gd name="T45" fmla="*/ 1597 h 3160"/>
              <a:gd name="T46" fmla="*/ 1251 w 3835"/>
              <a:gd name="T47" fmla="*/ 1646 h 3160"/>
              <a:gd name="T48" fmla="*/ 1644 w 3835"/>
              <a:gd name="T49" fmla="*/ 1673 h 3160"/>
              <a:gd name="T50" fmla="*/ 2053 w 3835"/>
              <a:gd name="T51" fmla="*/ 1678 h 3160"/>
              <a:gd name="T52" fmla="*/ 2455 w 3835"/>
              <a:gd name="T53" fmla="*/ 1658 h 3160"/>
              <a:gd name="T54" fmla="*/ 2833 w 3835"/>
              <a:gd name="T55" fmla="*/ 1616 h 3160"/>
              <a:gd name="T56" fmla="*/ 3180 w 3835"/>
              <a:gd name="T57" fmla="*/ 1553 h 3160"/>
              <a:gd name="T58" fmla="*/ 3483 w 3835"/>
              <a:gd name="T59" fmla="*/ 1472 h 3160"/>
              <a:gd name="T60" fmla="*/ 3570 w 3835"/>
              <a:gd name="T61" fmla="*/ 739 h 3160"/>
              <a:gd name="T62" fmla="*/ 3536 w 3835"/>
              <a:gd name="T63" fmla="*/ 715 h 3160"/>
              <a:gd name="T64" fmla="*/ 1402 w 3835"/>
              <a:gd name="T65" fmla="*/ 263 h 3160"/>
              <a:gd name="T66" fmla="*/ 1372 w 3835"/>
              <a:gd name="T67" fmla="*/ 293 h 3160"/>
              <a:gd name="T68" fmla="*/ 2465 w 3835"/>
              <a:gd name="T69" fmla="*/ 454 h 3160"/>
              <a:gd name="T70" fmla="*/ 2456 w 3835"/>
              <a:gd name="T71" fmla="*/ 281 h 3160"/>
              <a:gd name="T72" fmla="*/ 2418 w 3835"/>
              <a:gd name="T73" fmla="*/ 261 h 3160"/>
              <a:gd name="T74" fmla="*/ 2418 w 3835"/>
              <a:gd name="T75" fmla="*/ 0 h 3160"/>
              <a:gd name="T76" fmla="*/ 2548 w 3835"/>
              <a:gd name="T77" fmla="*/ 28 h 3160"/>
              <a:gd name="T78" fmla="*/ 2652 w 3835"/>
              <a:gd name="T79" fmla="*/ 106 h 3160"/>
              <a:gd name="T80" fmla="*/ 2715 w 3835"/>
              <a:gd name="T81" fmla="*/ 220 h 3160"/>
              <a:gd name="T82" fmla="*/ 2727 w 3835"/>
              <a:gd name="T83" fmla="*/ 454 h 3160"/>
              <a:gd name="T84" fmla="*/ 3622 w 3835"/>
              <a:gd name="T85" fmla="*/ 467 h 3160"/>
              <a:gd name="T86" fmla="*/ 3732 w 3835"/>
              <a:gd name="T87" fmla="*/ 528 h 3160"/>
              <a:gd name="T88" fmla="*/ 3807 w 3835"/>
              <a:gd name="T89" fmla="*/ 627 h 3160"/>
              <a:gd name="T90" fmla="*/ 3835 w 3835"/>
              <a:gd name="T91" fmla="*/ 754 h 3160"/>
              <a:gd name="T92" fmla="*/ 3822 w 3835"/>
              <a:gd name="T93" fmla="*/ 2947 h 3160"/>
              <a:gd name="T94" fmla="*/ 3761 w 3835"/>
              <a:gd name="T95" fmla="*/ 3056 h 3160"/>
              <a:gd name="T96" fmla="*/ 3661 w 3835"/>
              <a:gd name="T97" fmla="*/ 3132 h 3160"/>
              <a:gd name="T98" fmla="*/ 3536 w 3835"/>
              <a:gd name="T99" fmla="*/ 3160 h 3160"/>
              <a:gd name="T100" fmla="*/ 213 w 3835"/>
              <a:gd name="T101" fmla="*/ 3147 h 3160"/>
              <a:gd name="T102" fmla="*/ 102 w 3835"/>
              <a:gd name="T103" fmla="*/ 3086 h 3160"/>
              <a:gd name="T104" fmla="*/ 28 w 3835"/>
              <a:gd name="T105" fmla="*/ 2987 h 3160"/>
              <a:gd name="T106" fmla="*/ 0 w 3835"/>
              <a:gd name="T107" fmla="*/ 2860 h 3160"/>
              <a:gd name="T108" fmla="*/ 13 w 3835"/>
              <a:gd name="T109" fmla="*/ 666 h 3160"/>
              <a:gd name="T110" fmla="*/ 73 w 3835"/>
              <a:gd name="T111" fmla="*/ 557 h 3160"/>
              <a:gd name="T112" fmla="*/ 174 w 3835"/>
              <a:gd name="T113" fmla="*/ 482 h 3160"/>
              <a:gd name="T114" fmla="*/ 299 w 3835"/>
              <a:gd name="T115" fmla="*/ 454 h 3160"/>
              <a:gd name="T116" fmla="*/ 1111 w 3835"/>
              <a:gd name="T117" fmla="*/ 263 h 3160"/>
              <a:gd name="T118" fmla="*/ 1158 w 3835"/>
              <a:gd name="T119" fmla="*/ 141 h 3160"/>
              <a:gd name="T120" fmla="*/ 1248 w 3835"/>
              <a:gd name="T121" fmla="*/ 50 h 3160"/>
              <a:gd name="T122" fmla="*/ 1372 w 3835"/>
              <a:gd name="T123" fmla="*/ 3 h 3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5" h="3160">
                <a:moveTo>
                  <a:pt x="3574" y="1717"/>
                </a:moveTo>
                <a:lnTo>
                  <a:pt x="3469" y="1749"/>
                </a:lnTo>
                <a:lnTo>
                  <a:pt x="3361" y="1779"/>
                </a:lnTo>
                <a:lnTo>
                  <a:pt x="3246" y="1807"/>
                </a:lnTo>
                <a:lnTo>
                  <a:pt x="3127" y="1832"/>
                </a:lnTo>
                <a:lnTo>
                  <a:pt x="3002" y="1855"/>
                </a:lnTo>
                <a:lnTo>
                  <a:pt x="2875" y="1875"/>
                </a:lnTo>
                <a:lnTo>
                  <a:pt x="2743" y="1892"/>
                </a:lnTo>
                <a:lnTo>
                  <a:pt x="2607" y="1907"/>
                </a:lnTo>
                <a:lnTo>
                  <a:pt x="2469" y="1919"/>
                </a:lnTo>
                <a:lnTo>
                  <a:pt x="2328" y="1930"/>
                </a:lnTo>
                <a:lnTo>
                  <a:pt x="2184" y="1935"/>
                </a:lnTo>
                <a:lnTo>
                  <a:pt x="2185" y="1940"/>
                </a:lnTo>
                <a:lnTo>
                  <a:pt x="2185" y="1998"/>
                </a:lnTo>
                <a:lnTo>
                  <a:pt x="2181" y="2033"/>
                </a:lnTo>
                <a:lnTo>
                  <a:pt x="2172" y="2066"/>
                </a:lnTo>
                <a:lnTo>
                  <a:pt x="2158" y="2097"/>
                </a:lnTo>
                <a:lnTo>
                  <a:pt x="2138" y="2124"/>
                </a:lnTo>
                <a:lnTo>
                  <a:pt x="2115" y="2147"/>
                </a:lnTo>
                <a:lnTo>
                  <a:pt x="2087" y="2167"/>
                </a:lnTo>
                <a:lnTo>
                  <a:pt x="2057" y="2182"/>
                </a:lnTo>
                <a:lnTo>
                  <a:pt x="2024" y="2191"/>
                </a:lnTo>
                <a:lnTo>
                  <a:pt x="1988" y="2194"/>
                </a:lnTo>
                <a:lnTo>
                  <a:pt x="1847" y="2194"/>
                </a:lnTo>
                <a:lnTo>
                  <a:pt x="1812" y="2191"/>
                </a:lnTo>
                <a:lnTo>
                  <a:pt x="1778" y="2182"/>
                </a:lnTo>
                <a:lnTo>
                  <a:pt x="1748" y="2167"/>
                </a:lnTo>
                <a:lnTo>
                  <a:pt x="1720" y="2147"/>
                </a:lnTo>
                <a:lnTo>
                  <a:pt x="1697" y="2124"/>
                </a:lnTo>
                <a:lnTo>
                  <a:pt x="1678" y="2097"/>
                </a:lnTo>
                <a:lnTo>
                  <a:pt x="1663" y="2066"/>
                </a:lnTo>
                <a:lnTo>
                  <a:pt x="1654" y="2033"/>
                </a:lnTo>
                <a:lnTo>
                  <a:pt x="1651" y="1998"/>
                </a:lnTo>
                <a:lnTo>
                  <a:pt x="1651" y="1940"/>
                </a:lnTo>
                <a:lnTo>
                  <a:pt x="1651" y="1935"/>
                </a:lnTo>
                <a:lnTo>
                  <a:pt x="1507" y="1930"/>
                </a:lnTo>
                <a:lnTo>
                  <a:pt x="1366" y="1920"/>
                </a:lnTo>
                <a:lnTo>
                  <a:pt x="1227" y="1907"/>
                </a:lnTo>
                <a:lnTo>
                  <a:pt x="1092" y="1892"/>
                </a:lnTo>
                <a:lnTo>
                  <a:pt x="961" y="1875"/>
                </a:lnTo>
                <a:lnTo>
                  <a:pt x="833" y="1855"/>
                </a:lnTo>
                <a:lnTo>
                  <a:pt x="709" y="1833"/>
                </a:lnTo>
                <a:lnTo>
                  <a:pt x="589" y="1807"/>
                </a:lnTo>
                <a:lnTo>
                  <a:pt x="475" y="1780"/>
                </a:lnTo>
                <a:lnTo>
                  <a:pt x="366" y="1750"/>
                </a:lnTo>
                <a:lnTo>
                  <a:pt x="261" y="1717"/>
                </a:lnTo>
                <a:lnTo>
                  <a:pt x="261" y="2860"/>
                </a:lnTo>
                <a:lnTo>
                  <a:pt x="264" y="2875"/>
                </a:lnTo>
                <a:lnTo>
                  <a:pt x="273" y="2887"/>
                </a:lnTo>
                <a:lnTo>
                  <a:pt x="284" y="2896"/>
                </a:lnTo>
                <a:lnTo>
                  <a:pt x="299" y="2898"/>
                </a:lnTo>
                <a:lnTo>
                  <a:pt x="3536" y="2898"/>
                </a:lnTo>
                <a:lnTo>
                  <a:pt x="3551" y="2896"/>
                </a:lnTo>
                <a:lnTo>
                  <a:pt x="3562" y="2887"/>
                </a:lnTo>
                <a:lnTo>
                  <a:pt x="3570" y="2875"/>
                </a:lnTo>
                <a:lnTo>
                  <a:pt x="3574" y="2860"/>
                </a:lnTo>
                <a:lnTo>
                  <a:pt x="3574" y="1717"/>
                </a:lnTo>
                <a:close/>
                <a:moveTo>
                  <a:pt x="299" y="715"/>
                </a:moveTo>
                <a:lnTo>
                  <a:pt x="284" y="719"/>
                </a:lnTo>
                <a:lnTo>
                  <a:pt x="273" y="727"/>
                </a:lnTo>
                <a:lnTo>
                  <a:pt x="264" y="739"/>
                </a:lnTo>
                <a:lnTo>
                  <a:pt x="261" y="754"/>
                </a:lnTo>
                <a:lnTo>
                  <a:pt x="261" y="1440"/>
                </a:lnTo>
                <a:lnTo>
                  <a:pt x="352" y="1472"/>
                </a:lnTo>
                <a:lnTo>
                  <a:pt x="447" y="1501"/>
                </a:lnTo>
                <a:lnTo>
                  <a:pt x="549" y="1529"/>
                </a:lnTo>
                <a:lnTo>
                  <a:pt x="654" y="1553"/>
                </a:lnTo>
                <a:lnTo>
                  <a:pt x="766" y="1576"/>
                </a:lnTo>
                <a:lnTo>
                  <a:pt x="882" y="1597"/>
                </a:lnTo>
                <a:lnTo>
                  <a:pt x="1002" y="1616"/>
                </a:lnTo>
                <a:lnTo>
                  <a:pt x="1124" y="1632"/>
                </a:lnTo>
                <a:lnTo>
                  <a:pt x="1251" y="1646"/>
                </a:lnTo>
                <a:lnTo>
                  <a:pt x="1380" y="1658"/>
                </a:lnTo>
                <a:lnTo>
                  <a:pt x="1510" y="1667"/>
                </a:lnTo>
                <a:lnTo>
                  <a:pt x="1644" y="1673"/>
                </a:lnTo>
                <a:lnTo>
                  <a:pt x="1779" y="1678"/>
                </a:lnTo>
                <a:lnTo>
                  <a:pt x="1917" y="1679"/>
                </a:lnTo>
                <a:lnTo>
                  <a:pt x="2053" y="1678"/>
                </a:lnTo>
                <a:lnTo>
                  <a:pt x="2189" y="1673"/>
                </a:lnTo>
                <a:lnTo>
                  <a:pt x="2322" y="1667"/>
                </a:lnTo>
                <a:lnTo>
                  <a:pt x="2455" y="1658"/>
                </a:lnTo>
                <a:lnTo>
                  <a:pt x="2584" y="1646"/>
                </a:lnTo>
                <a:lnTo>
                  <a:pt x="2710" y="1632"/>
                </a:lnTo>
                <a:lnTo>
                  <a:pt x="2833" y="1616"/>
                </a:lnTo>
                <a:lnTo>
                  <a:pt x="2953" y="1597"/>
                </a:lnTo>
                <a:lnTo>
                  <a:pt x="3069" y="1576"/>
                </a:lnTo>
                <a:lnTo>
                  <a:pt x="3180" y="1553"/>
                </a:lnTo>
                <a:lnTo>
                  <a:pt x="3286" y="1527"/>
                </a:lnTo>
                <a:lnTo>
                  <a:pt x="3388" y="1501"/>
                </a:lnTo>
                <a:lnTo>
                  <a:pt x="3483" y="1472"/>
                </a:lnTo>
                <a:lnTo>
                  <a:pt x="3574" y="1440"/>
                </a:lnTo>
                <a:lnTo>
                  <a:pt x="3574" y="754"/>
                </a:lnTo>
                <a:lnTo>
                  <a:pt x="3570" y="739"/>
                </a:lnTo>
                <a:lnTo>
                  <a:pt x="3562" y="727"/>
                </a:lnTo>
                <a:lnTo>
                  <a:pt x="3551" y="719"/>
                </a:lnTo>
                <a:lnTo>
                  <a:pt x="3536" y="715"/>
                </a:lnTo>
                <a:lnTo>
                  <a:pt x="299" y="715"/>
                </a:lnTo>
                <a:close/>
                <a:moveTo>
                  <a:pt x="1417" y="261"/>
                </a:moveTo>
                <a:lnTo>
                  <a:pt x="1402" y="263"/>
                </a:lnTo>
                <a:lnTo>
                  <a:pt x="1389" y="270"/>
                </a:lnTo>
                <a:lnTo>
                  <a:pt x="1379" y="281"/>
                </a:lnTo>
                <a:lnTo>
                  <a:pt x="1372" y="293"/>
                </a:lnTo>
                <a:lnTo>
                  <a:pt x="1370" y="308"/>
                </a:lnTo>
                <a:lnTo>
                  <a:pt x="1370" y="454"/>
                </a:lnTo>
                <a:lnTo>
                  <a:pt x="2465" y="454"/>
                </a:lnTo>
                <a:lnTo>
                  <a:pt x="2465" y="308"/>
                </a:lnTo>
                <a:lnTo>
                  <a:pt x="2463" y="293"/>
                </a:lnTo>
                <a:lnTo>
                  <a:pt x="2456" y="281"/>
                </a:lnTo>
                <a:lnTo>
                  <a:pt x="2447" y="270"/>
                </a:lnTo>
                <a:lnTo>
                  <a:pt x="2433" y="263"/>
                </a:lnTo>
                <a:lnTo>
                  <a:pt x="2418" y="261"/>
                </a:lnTo>
                <a:lnTo>
                  <a:pt x="1417" y="261"/>
                </a:lnTo>
                <a:close/>
                <a:moveTo>
                  <a:pt x="1417" y="0"/>
                </a:moveTo>
                <a:lnTo>
                  <a:pt x="2418" y="0"/>
                </a:lnTo>
                <a:lnTo>
                  <a:pt x="2463" y="3"/>
                </a:lnTo>
                <a:lnTo>
                  <a:pt x="2507" y="12"/>
                </a:lnTo>
                <a:lnTo>
                  <a:pt x="2548" y="28"/>
                </a:lnTo>
                <a:lnTo>
                  <a:pt x="2586" y="50"/>
                </a:lnTo>
                <a:lnTo>
                  <a:pt x="2620" y="75"/>
                </a:lnTo>
                <a:lnTo>
                  <a:pt x="2652" y="106"/>
                </a:lnTo>
                <a:lnTo>
                  <a:pt x="2677" y="141"/>
                </a:lnTo>
                <a:lnTo>
                  <a:pt x="2698" y="178"/>
                </a:lnTo>
                <a:lnTo>
                  <a:pt x="2715" y="220"/>
                </a:lnTo>
                <a:lnTo>
                  <a:pt x="2724" y="263"/>
                </a:lnTo>
                <a:lnTo>
                  <a:pt x="2727" y="308"/>
                </a:lnTo>
                <a:lnTo>
                  <a:pt x="2727" y="454"/>
                </a:lnTo>
                <a:lnTo>
                  <a:pt x="3536" y="454"/>
                </a:lnTo>
                <a:lnTo>
                  <a:pt x="3580" y="456"/>
                </a:lnTo>
                <a:lnTo>
                  <a:pt x="3622" y="467"/>
                </a:lnTo>
                <a:lnTo>
                  <a:pt x="3661" y="482"/>
                </a:lnTo>
                <a:lnTo>
                  <a:pt x="3699" y="502"/>
                </a:lnTo>
                <a:lnTo>
                  <a:pt x="3732" y="528"/>
                </a:lnTo>
                <a:lnTo>
                  <a:pt x="3761" y="557"/>
                </a:lnTo>
                <a:lnTo>
                  <a:pt x="3787" y="591"/>
                </a:lnTo>
                <a:lnTo>
                  <a:pt x="3807" y="627"/>
                </a:lnTo>
                <a:lnTo>
                  <a:pt x="3822" y="667"/>
                </a:lnTo>
                <a:lnTo>
                  <a:pt x="3831" y="709"/>
                </a:lnTo>
                <a:lnTo>
                  <a:pt x="3835" y="754"/>
                </a:lnTo>
                <a:lnTo>
                  <a:pt x="3835" y="2860"/>
                </a:lnTo>
                <a:lnTo>
                  <a:pt x="3831" y="2904"/>
                </a:lnTo>
                <a:lnTo>
                  <a:pt x="3822" y="2947"/>
                </a:lnTo>
                <a:lnTo>
                  <a:pt x="3807" y="2987"/>
                </a:lnTo>
                <a:lnTo>
                  <a:pt x="3787" y="3023"/>
                </a:lnTo>
                <a:lnTo>
                  <a:pt x="3761" y="3056"/>
                </a:lnTo>
                <a:lnTo>
                  <a:pt x="3732" y="3086"/>
                </a:lnTo>
                <a:lnTo>
                  <a:pt x="3699" y="3111"/>
                </a:lnTo>
                <a:lnTo>
                  <a:pt x="3661" y="3132"/>
                </a:lnTo>
                <a:lnTo>
                  <a:pt x="3622" y="3147"/>
                </a:lnTo>
                <a:lnTo>
                  <a:pt x="3580" y="3157"/>
                </a:lnTo>
                <a:lnTo>
                  <a:pt x="3536" y="3160"/>
                </a:lnTo>
                <a:lnTo>
                  <a:pt x="299" y="3160"/>
                </a:lnTo>
                <a:lnTo>
                  <a:pt x="255" y="3157"/>
                </a:lnTo>
                <a:lnTo>
                  <a:pt x="213" y="3147"/>
                </a:lnTo>
                <a:lnTo>
                  <a:pt x="174" y="3132"/>
                </a:lnTo>
                <a:lnTo>
                  <a:pt x="136" y="3111"/>
                </a:lnTo>
                <a:lnTo>
                  <a:pt x="102" y="3086"/>
                </a:lnTo>
                <a:lnTo>
                  <a:pt x="73" y="3056"/>
                </a:lnTo>
                <a:lnTo>
                  <a:pt x="48" y="3023"/>
                </a:lnTo>
                <a:lnTo>
                  <a:pt x="28" y="2987"/>
                </a:lnTo>
                <a:lnTo>
                  <a:pt x="13" y="2947"/>
                </a:lnTo>
                <a:lnTo>
                  <a:pt x="3" y="2904"/>
                </a:lnTo>
                <a:lnTo>
                  <a:pt x="0" y="2860"/>
                </a:lnTo>
                <a:lnTo>
                  <a:pt x="0" y="754"/>
                </a:lnTo>
                <a:lnTo>
                  <a:pt x="3" y="709"/>
                </a:lnTo>
                <a:lnTo>
                  <a:pt x="13" y="666"/>
                </a:lnTo>
                <a:lnTo>
                  <a:pt x="28" y="627"/>
                </a:lnTo>
                <a:lnTo>
                  <a:pt x="48" y="591"/>
                </a:lnTo>
                <a:lnTo>
                  <a:pt x="73" y="557"/>
                </a:lnTo>
                <a:lnTo>
                  <a:pt x="102" y="528"/>
                </a:lnTo>
                <a:lnTo>
                  <a:pt x="136" y="502"/>
                </a:lnTo>
                <a:lnTo>
                  <a:pt x="174" y="482"/>
                </a:lnTo>
                <a:lnTo>
                  <a:pt x="213" y="467"/>
                </a:lnTo>
                <a:lnTo>
                  <a:pt x="255" y="456"/>
                </a:lnTo>
                <a:lnTo>
                  <a:pt x="299" y="454"/>
                </a:lnTo>
                <a:lnTo>
                  <a:pt x="1107" y="454"/>
                </a:lnTo>
                <a:lnTo>
                  <a:pt x="1107" y="308"/>
                </a:lnTo>
                <a:lnTo>
                  <a:pt x="1111" y="263"/>
                </a:lnTo>
                <a:lnTo>
                  <a:pt x="1121" y="220"/>
                </a:lnTo>
                <a:lnTo>
                  <a:pt x="1137" y="178"/>
                </a:lnTo>
                <a:lnTo>
                  <a:pt x="1158" y="141"/>
                </a:lnTo>
                <a:lnTo>
                  <a:pt x="1184" y="106"/>
                </a:lnTo>
                <a:lnTo>
                  <a:pt x="1215" y="75"/>
                </a:lnTo>
                <a:lnTo>
                  <a:pt x="1248" y="50"/>
                </a:lnTo>
                <a:lnTo>
                  <a:pt x="1287" y="28"/>
                </a:lnTo>
                <a:lnTo>
                  <a:pt x="1328" y="12"/>
                </a:lnTo>
                <a:lnTo>
                  <a:pt x="1372" y="3"/>
                </a:lnTo>
                <a:lnTo>
                  <a:pt x="1417" y="0"/>
                </a:lnTo>
                <a:close/>
              </a:path>
            </a:pathLst>
          </a:custGeom>
          <a:solidFill>
            <a:schemeClr val="bg2">
              <a:lumMod val="50000"/>
            </a:schemeClr>
          </a:solidFill>
          <a:ln w="0">
            <a:noFill/>
            <a:prstDash val="solid"/>
            <a:round/>
          </a:ln>
        </p:spPr>
        <p:txBody>
          <a:bodyPr vert="horz" wrap="square" lIns="45715" tIns="22857" rIns="45715" bIns="22857" numCol="1" anchor="t" anchorCtr="0" compatLnSpc="1"/>
          <a:lstStyle/>
          <a:p>
            <a:endParaRPr lang="es-ES" sz="900"/>
          </a:p>
        </p:txBody>
      </p:sp>
      <p:sp>
        <p:nvSpPr>
          <p:cNvPr id="46" name="Freeform 53"/>
          <p:cNvSpPr>
            <a:spLocks noChangeAspect="1" noEditPoints="1"/>
          </p:cNvSpPr>
          <p:nvPr/>
        </p:nvSpPr>
        <p:spPr bwMode="auto">
          <a:xfrm>
            <a:off x="2145953" y="5167931"/>
            <a:ext cx="341087" cy="305965"/>
          </a:xfrm>
          <a:custGeom>
            <a:avLst/>
            <a:gdLst>
              <a:gd name="T0" fmla="*/ 1938 w 3532"/>
              <a:gd name="T1" fmla="*/ 293 h 3172"/>
              <a:gd name="T2" fmla="*/ 1816 w 3532"/>
              <a:gd name="T3" fmla="*/ 377 h 3172"/>
              <a:gd name="T4" fmla="*/ 1745 w 3532"/>
              <a:gd name="T5" fmla="*/ 520 h 3172"/>
              <a:gd name="T6" fmla="*/ 1754 w 3532"/>
              <a:gd name="T7" fmla="*/ 675 h 3172"/>
              <a:gd name="T8" fmla="*/ 1842 w 3532"/>
              <a:gd name="T9" fmla="*/ 809 h 3172"/>
              <a:gd name="T10" fmla="*/ 492 w 3532"/>
              <a:gd name="T11" fmla="*/ 931 h 3172"/>
              <a:gd name="T12" fmla="*/ 349 w 3532"/>
              <a:gd name="T13" fmla="*/ 1024 h 3172"/>
              <a:gd name="T14" fmla="*/ 277 w 3532"/>
              <a:gd name="T15" fmla="*/ 1179 h 3172"/>
              <a:gd name="T16" fmla="*/ 302 w 3532"/>
              <a:gd name="T17" fmla="*/ 1354 h 3172"/>
              <a:gd name="T18" fmla="*/ 413 w 3532"/>
              <a:gd name="T19" fmla="*/ 1482 h 3172"/>
              <a:gd name="T20" fmla="*/ 581 w 3532"/>
              <a:gd name="T21" fmla="*/ 1531 h 3172"/>
              <a:gd name="T22" fmla="*/ 1258 w 3532"/>
              <a:gd name="T23" fmla="*/ 1645 h 3172"/>
              <a:gd name="T24" fmla="*/ 1279 w 3532"/>
              <a:gd name="T25" fmla="*/ 1809 h 3172"/>
              <a:gd name="T26" fmla="*/ 1379 w 3532"/>
              <a:gd name="T27" fmla="*/ 1934 h 3172"/>
              <a:gd name="T28" fmla="*/ 1415 w 3532"/>
              <a:gd name="T29" fmla="*/ 2051 h 3172"/>
              <a:gd name="T30" fmla="*/ 1414 w 3532"/>
              <a:gd name="T31" fmla="*/ 2224 h 3172"/>
              <a:gd name="T32" fmla="*/ 1502 w 3532"/>
              <a:gd name="T33" fmla="*/ 2364 h 3172"/>
              <a:gd name="T34" fmla="*/ 1652 w 3532"/>
              <a:gd name="T35" fmla="*/ 2439 h 3172"/>
              <a:gd name="T36" fmla="*/ 1610 w 3532"/>
              <a:gd name="T37" fmla="*/ 2591 h 3172"/>
              <a:gd name="T38" fmla="*/ 1659 w 3532"/>
              <a:gd name="T39" fmla="*/ 2759 h 3172"/>
              <a:gd name="T40" fmla="*/ 1788 w 3532"/>
              <a:gd name="T41" fmla="*/ 2869 h 3172"/>
              <a:gd name="T42" fmla="*/ 2669 w 3532"/>
              <a:gd name="T43" fmla="*/ 2898 h 3172"/>
              <a:gd name="T44" fmla="*/ 2899 w 3532"/>
              <a:gd name="T45" fmla="*/ 2847 h 3172"/>
              <a:gd name="T46" fmla="*/ 3086 w 3532"/>
              <a:gd name="T47" fmla="*/ 2705 h 3172"/>
              <a:gd name="T48" fmla="*/ 3212 w 3532"/>
              <a:gd name="T49" fmla="*/ 2496 h 3172"/>
              <a:gd name="T50" fmla="*/ 3259 w 3532"/>
              <a:gd name="T51" fmla="*/ 2239 h 3172"/>
              <a:gd name="T52" fmla="*/ 3234 w 3532"/>
              <a:gd name="T53" fmla="*/ 1415 h 3172"/>
              <a:gd name="T54" fmla="*/ 3137 w 3532"/>
              <a:gd name="T55" fmla="*/ 1198 h 3172"/>
              <a:gd name="T56" fmla="*/ 3002 w 3532"/>
              <a:gd name="T57" fmla="*/ 1019 h 3172"/>
              <a:gd name="T58" fmla="*/ 2153 w 3532"/>
              <a:gd name="T59" fmla="*/ 293 h 3172"/>
              <a:gd name="T60" fmla="*/ 2046 w 3532"/>
              <a:gd name="T61" fmla="*/ 0 h 3172"/>
              <a:gd name="T62" fmla="*/ 2252 w 3532"/>
              <a:gd name="T63" fmla="*/ 37 h 3172"/>
              <a:gd name="T64" fmla="*/ 2431 w 3532"/>
              <a:gd name="T65" fmla="*/ 146 h 3172"/>
              <a:gd name="T66" fmla="*/ 3299 w 3532"/>
              <a:gd name="T67" fmla="*/ 949 h 3172"/>
              <a:gd name="T68" fmla="*/ 3458 w 3532"/>
              <a:gd name="T69" fmla="*/ 1230 h 3172"/>
              <a:gd name="T70" fmla="*/ 3529 w 3532"/>
              <a:gd name="T71" fmla="*/ 1513 h 3172"/>
              <a:gd name="T72" fmla="*/ 3523 w 3532"/>
              <a:gd name="T73" fmla="*/ 2383 h 3172"/>
              <a:gd name="T74" fmla="*/ 3443 w 3532"/>
              <a:gd name="T75" fmla="*/ 2655 h 3172"/>
              <a:gd name="T76" fmla="*/ 3290 w 3532"/>
              <a:gd name="T77" fmla="*/ 2888 h 3172"/>
              <a:gd name="T78" fmla="*/ 3069 w 3532"/>
              <a:gd name="T79" fmla="*/ 3067 h 3172"/>
              <a:gd name="T80" fmla="*/ 2809 w 3532"/>
              <a:gd name="T81" fmla="*/ 3160 h 3172"/>
              <a:gd name="T82" fmla="*/ 1917 w 3532"/>
              <a:gd name="T83" fmla="*/ 3172 h 3172"/>
              <a:gd name="T84" fmla="*/ 1678 w 3532"/>
              <a:gd name="T85" fmla="*/ 3120 h 3172"/>
              <a:gd name="T86" fmla="*/ 1487 w 3532"/>
              <a:gd name="T87" fmla="*/ 2980 h 3172"/>
              <a:gd name="T88" fmla="*/ 1366 w 3532"/>
              <a:gd name="T89" fmla="*/ 2775 h 3172"/>
              <a:gd name="T90" fmla="*/ 1337 w 3532"/>
              <a:gd name="T91" fmla="*/ 2583 h 3172"/>
              <a:gd name="T92" fmla="*/ 1197 w 3532"/>
              <a:gd name="T93" fmla="*/ 2411 h 3172"/>
              <a:gd name="T94" fmla="*/ 1131 w 3532"/>
              <a:gd name="T95" fmla="*/ 2197 h 3172"/>
              <a:gd name="T96" fmla="*/ 1085 w 3532"/>
              <a:gd name="T97" fmla="*/ 2018 h 3172"/>
              <a:gd name="T98" fmla="*/ 993 w 3532"/>
              <a:gd name="T99" fmla="*/ 1805 h 3172"/>
              <a:gd name="T100" fmla="*/ 397 w 3532"/>
              <a:gd name="T101" fmla="*/ 1775 h 3172"/>
              <a:gd name="T102" fmla="*/ 192 w 3532"/>
              <a:gd name="T103" fmla="*/ 1655 h 3172"/>
              <a:gd name="T104" fmla="*/ 52 w 3532"/>
              <a:gd name="T105" fmla="*/ 1464 h 3172"/>
              <a:gd name="T106" fmla="*/ 0 w 3532"/>
              <a:gd name="T107" fmla="*/ 1224 h 3172"/>
              <a:gd name="T108" fmla="*/ 52 w 3532"/>
              <a:gd name="T109" fmla="*/ 985 h 3172"/>
              <a:gd name="T110" fmla="*/ 192 w 3532"/>
              <a:gd name="T111" fmla="*/ 794 h 3172"/>
              <a:gd name="T112" fmla="*/ 397 w 3532"/>
              <a:gd name="T113" fmla="*/ 674 h 3172"/>
              <a:gd name="T114" fmla="*/ 1469 w 3532"/>
              <a:gd name="T115" fmla="*/ 645 h 3172"/>
              <a:gd name="T116" fmla="*/ 1481 w 3532"/>
              <a:gd name="T117" fmla="*/ 444 h 3172"/>
              <a:gd name="T118" fmla="*/ 1576 w 3532"/>
              <a:gd name="T119" fmla="*/ 240 h 3172"/>
              <a:gd name="T120" fmla="*/ 1737 w 3532"/>
              <a:gd name="T121" fmla="*/ 89 h 3172"/>
              <a:gd name="T122" fmla="*/ 1936 w 3532"/>
              <a:gd name="T123" fmla="*/ 11 h 3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32" h="3172">
                <a:moveTo>
                  <a:pt x="2046" y="274"/>
                </a:moveTo>
                <a:lnTo>
                  <a:pt x="2009" y="276"/>
                </a:lnTo>
                <a:lnTo>
                  <a:pt x="1974" y="282"/>
                </a:lnTo>
                <a:lnTo>
                  <a:pt x="1938" y="293"/>
                </a:lnTo>
                <a:lnTo>
                  <a:pt x="1905" y="307"/>
                </a:lnTo>
                <a:lnTo>
                  <a:pt x="1873" y="326"/>
                </a:lnTo>
                <a:lnTo>
                  <a:pt x="1844" y="350"/>
                </a:lnTo>
                <a:lnTo>
                  <a:pt x="1816" y="377"/>
                </a:lnTo>
                <a:lnTo>
                  <a:pt x="1790" y="410"/>
                </a:lnTo>
                <a:lnTo>
                  <a:pt x="1770" y="444"/>
                </a:lnTo>
                <a:lnTo>
                  <a:pt x="1755" y="482"/>
                </a:lnTo>
                <a:lnTo>
                  <a:pt x="1745" y="520"/>
                </a:lnTo>
                <a:lnTo>
                  <a:pt x="1740" y="559"/>
                </a:lnTo>
                <a:lnTo>
                  <a:pt x="1740" y="598"/>
                </a:lnTo>
                <a:lnTo>
                  <a:pt x="1744" y="637"/>
                </a:lnTo>
                <a:lnTo>
                  <a:pt x="1754" y="675"/>
                </a:lnTo>
                <a:lnTo>
                  <a:pt x="1769" y="712"/>
                </a:lnTo>
                <a:lnTo>
                  <a:pt x="1788" y="747"/>
                </a:lnTo>
                <a:lnTo>
                  <a:pt x="1813" y="780"/>
                </a:lnTo>
                <a:lnTo>
                  <a:pt x="1842" y="809"/>
                </a:lnTo>
                <a:lnTo>
                  <a:pt x="1964" y="917"/>
                </a:lnTo>
                <a:lnTo>
                  <a:pt x="581" y="917"/>
                </a:lnTo>
                <a:lnTo>
                  <a:pt x="535" y="922"/>
                </a:lnTo>
                <a:lnTo>
                  <a:pt x="492" y="931"/>
                </a:lnTo>
                <a:lnTo>
                  <a:pt x="451" y="946"/>
                </a:lnTo>
                <a:lnTo>
                  <a:pt x="413" y="967"/>
                </a:lnTo>
                <a:lnTo>
                  <a:pt x="379" y="993"/>
                </a:lnTo>
                <a:lnTo>
                  <a:pt x="349" y="1024"/>
                </a:lnTo>
                <a:lnTo>
                  <a:pt x="323" y="1058"/>
                </a:lnTo>
                <a:lnTo>
                  <a:pt x="302" y="1096"/>
                </a:lnTo>
                <a:lnTo>
                  <a:pt x="287" y="1136"/>
                </a:lnTo>
                <a:lnTo>
                  <a:pt x="277" y="1179"/>
                </a:lnTo>
                <a:lnTo>
                  <a:pt x="274" y="1224"/>
                </a:lnTo>
                <a:lnTo>
                  <a:pt x="277" y="1269"/>
                </a:lnTo>
                <a:lnTo>
                  <a:pt x="287" y="1313"/>
                </a:lnTo>
                <a:lnTo>
                  <a:pt x="302" y="1354"/>
                </a:lnTo>
                <a:lnTo>
                  <a:pt x="323" y="1392"/>
                </a:lnTo>
                <a:lnTo>
                  <a:pt x="349" y="1426"/>
                </a:lnTo>
                <a:lnTo>
                  <a:pt x="379" y="1456"/>
                </a:lnTo>
                <a:lnTo>
                  <a:pt x="413" y="1482"/>
                </a:lnTo>
                <a:lnTo>
                  <a:pt x="451" y="1502"/>
                </a:lnTo>
                <a:lnTo>
                  <a:pt x="492" y="1518"/>
                </a:lnTo>
                <a:lnTo>
                  <a:pt x="535" y="1528"/>
                </a:lnTo>
                <a:lnTo>
                  <a:pt x="581" y="1531"/>
                </a:lnTo>
                <a:lnTo>
                  <a:pt x="1298" y="1531"/>
                </a:lnTo>
                <a:lnTo>
                  <a:pt x="1279" y="1567"/>
                </a:lnTo>
                <a:lnTo>
                  <a:pt x="1265" y="1605"/>
                </a:lnTo>
                <a:lnTo>
                  <a:pt x="1258" y="1645"/>
                </a:lnTo>
                <a:lnTo>
                  <a:pt x="1255" y="1687"/>
                </a:lnTo>
                <a:lnTo>
                  <a:pt x="1258" y="1730"/>
                </a:lnTo>
                <a:lnTo>
                  <a:pt x="1267" y="1771"/>
                </a:lnTo>
                <a:lnTo>
                  <a:pt x="1279" y="1809"/>
                </a:lnTo>
                <a:lnTo>
                  <a:pt x="1299" y="1846"/>
                </a:lnTo>
                <a:lnTo>
                  <a:pt x="1321" y="1878"/>
                </a:lnTo>
                <a:lnTo>
                  <a:pt x="1348" y="1908"/>
                </a:lnTo>
                <a:lnTo>
                  <a:pt x="1379" y="1934"/>
                </a:lnTo>
                <a:lnTo>
                  <a:pt x="1414" y="1955"/>
                </a:lnTo>
                <a:lnTo>
                  <a:pt x="1450" y="1972"/>
                </a:lnTo>
                <a:lnTo>
                  <a:pt x="1430" y="2010"/>
                </a:lnTo>
                <a:lnTo>
                  <a:pt x="1415" y="2051"/>
                </a:lnTo>
                <a:lnTo>
                  <a:pt x="1405" y="2094"/>
                </a:lnTo>
                <a:lnTo>
                  <a:pt x="1402" y="2138"/>
                </a:lnTo>
                <a:lnTo>
                  <a:pt x="1405" y="2182"/>
                </a:lnTo>
                <a:lnTo>
                  <a:pt x="1414" y="2224"/>
                </a:lnTo>
                <a:lnTo>
                  <a:pt x="1429" y="2264"/>
                </a:lnTo>
                <a:lnTo>
                  <a:pt x="1449" y="2301"/>
                </a:lnTo>
                <a:lnTo>
                  <a:pt x="1474" y="2335"/>
                </a:lnTo>
                <a:lnTo>
                  <a:pt x="1502" y="2364"/>
                </a:lnTo>
                <a:lnTo>
                  <a:pt x="1535" y="2391"/>
                </a:lnTo>
                <a:lnTo>
                  <a:pt x="1571" y="2411"/>
                </a:lnTo>
                <a:lnTo>
                  <a:pt x="1610" y="2428"/>
                </a:lnTo>
                <a:lnTo>
                  <a:pt x="1652" y="2439"/>
                </a:lnTo>
                <a:lnTo>
                  <a:pt x="1634" y="2473"/>
                </a:lnTo>
                <a:lnTo>
                  <a:pt x="1621" y="2511"/>
                </a:lnTo>
                <a:lnTo>
                  <a:pt x="1613" y="2551"/>
                </a:lnTo>
                <a:lnTo>
                  <a:pt x="1610" y="2591"/>
                </a:lnTo>
                <a:lnTo>
                  <a:pt x="1613" y="2637"/>
                </a:lnTo>
                <a:lnTo>
                  <a:pt x="1623" y="2681"/>
                </a:lnTo>
                <a:lnTo>
                  <a:pt x="1639" y="2721"/>
                </a:lnTo>
                <a:lnTo>
                  <a:pt x="1659" y="2759"/>
                </a:lnTo>
                <a:lnTo>
                  <a:pt x="1685" y="2793"/>
                </a:lnTo>
                <a:lnTo>
                  <a:pt x="1716" y="2823"/>
                </a:lnTo>
                <a:lnTo>
                  <a:pt x="1750" y="2849"/>
                </a:lnTo>
                <a:lnTo>
                  <a:pt x="1788" y="2869"/>
                </a:lnTo>
                <a:lnTo>
                  <a:pt x="1829" y="2885"/>
                </a:lnTo>
                <a:lnTo>
                  <a:pt x="1872" y="2895"/>
                </a:lnTo>
                <a:lnTo>
                  <a:pt x="1917" y="2898"/>
                </a:lnTo>
                <a:lnTo>
                  <a:pt x="2669" y="2898"/>
                </a:lnTo>
                <a:lnTo>
                  <a:pt x="2729" y="2895"/>
                </a:lnTo>
                <a:lnTo>
                  <a:pt x="2787" y="2885"/>
                </a:lnTo>
                <a:lnTo>
                  <a:pt x="2844" y="2869"/>
                </a:lnTo>
                <a:lnTo>
                  <a:pt x="2899" y="2847"/>
                </a:lnTo>
                <a:lnTo>
                  <a:pt x="2951" y="2819"/>
                </a:lnTo>
                <a:lnTo>
                  <a:pt x="2999" y="2786"/>
                </a:lnTo>
                <a:lnTo>
                  <a:pt x="3044" y="2748"/>
                </a:lnTo>
                <a:lnTo>
                  <a:pt x="3086" y="2705"/>
                </a:lnTo>
                <a:lnTo>
                  <a:pt x="3124" y="2659"/>
                </a:lnTo>
                <a:lnTo>
                  <a:pt x="3158" y="2608"/>
                </a:lnTo>
                <a:lnTo>
                  <a:pt x="3188" y="2554"/>
                </a:lnTo>
                <a:lnTo>
                  <a:pt x="3212" y="2496"/>
                </a:lnTo>
                <a:lnTo>
                  <a:pt x="3233" y="2436"/>
                </a:lnTo>
                <a:lnTo>
                  <a:pt x="3247" y="2373"/>
                </a:lnTo>
                <a:lnTo>
                  <a:pt x="3255" y="2307"/>
                </a:lnTo>
                <a:lnTo>
                  <a:pt x="3259" y="2239"/>
                </a:lnTo>
                <a:lnTo>
                  <a:pt x="3259" y="1581"/>
                </a:lnTo>
                <a:lnTo>
                  <a:pt x="3255" y="1526"/>
                </a:lnTo>
                <a:lnTo>
                  <a:pt x="3247" y="1471"/>
                </a:lnTo>
                <a:lnTo>
                  <a:pt x="3234" y="1415"/>
                </a:lnTo>
                <a:lnTo>
                  <a:pt x="3215" y="1360"/>
                </a:lnTo>
                <a:lnTo>
                  <a:pt x="3193" y="1304"/>
                </a:lnTo>
                <a:lnTo>
                  <a:pt x="3166" y="1250"/>
                </a:lnTo>
                <a:lnTo>
                  <a:pt x="3137" y="1198"/>
                </a:lnTo>
                <a:lnTo>
                  <a:pt x="3106" y="1148"/>
                </a:lnTo>
                <a:lnTo>
                  <a:pt x="3073" y="1102"/>
                </a:lnTo>
                <a:lnTo>
                  <a:pt x="3039" y="1059"/>
                </a:lnTo>
                <a:lnTo>
                  <a:pt x="3002" y="1019"/>
                </a:lnTo>
                <a:lnTo>
                  <a:pt x="2250" y="351"/>
                </a:lnTo>
                <a:lnTo>
                  <a:pt x="2219" y="327"/>
                </a:lnTo>
                <a:lnTo>
                  <a:pt x="2186" y="308"/>
                </a:lnTo>
                <a:lnTo>
                  <a:pt x="2153" y="293"/>
                </a:lnTo>
                <a:lnTo>
                  <a:pt x="2118" y="282"/>
                </a:lnTo>
                <a:lnTo>
                  <a:pt x="2082" y="276"/>
                </a:lnTo>
                <a:lnTo>
                  <a:pt x="2046" y="274"/>
                </a:lnTo>
                <a:close/>
                <a:moveTo>
                  <a:pt x="2046" y="0"/>
                </a:moveTo>
                <a:lnTo>
                  <a:pt x="2098" y="2"/>
                </a:lnTo>
                <a:lnTo>
                  <a:pt x="2151" y="10"/>
                </a:lnTo>
                <a:lnTo>
                  <a:pt x="2202" y="21"/>
                </a:lnTo>
                <a:lnTo>
                  <a:pt x="2252" y="37"/>
                </a:lnTo>
                <a:lnTo>
                  <a:pt x="2300" y="59"/>
                </a:lnTo>
                <a:lnTo>
                  <a:pt x="2346" y="84"/>
                </a:lnTo>
                <a:lnTo>
                  <a:pt x="2389" y="113"/>
                </a:lnTo>
                <a:lnTo>
                  <a:pt x="2431" y="146"/>
                </a:lnTo>
                <a:lnTo>
                  <a:pt x="3185" y="815"/>
                </a:lnTo>
                <a:lnTo>
                  <a:pt x="3199" y="828"/>
                </a:lnTo>
                <a:lnTo>
                  <a:pt x="3250" y="885"/>
                </a:lnTo>
                <a:lnTo>
                  <a:pt x="3299" y="949"/>
                </a:lnTo>
                <a:lnTo>
                  <a:pt x="3347" y="1015"/>
                </a:lnTo>
                <a:lnTo>
                  <a:pt x="3389" y="1086"/>
                </a:lnTo>
                <a:lnTo>
                  <a:pt x="3426" y="1158"/>
                </a:lnTo>
                <a:lnTo>
                  <a:pt x="3458" y="1230"/>
                </a:lnTo>
                <a:lnTo>
                  <a:pt x="3485" y="1302"/>
                </a:lnTo>
                <a:lnTo>
                  <a:pt x="3506" y="1373"/>
                </a:lnTo>
                <a:lnTo>
                  <a:pt x="3521" y="1444"/>
                </a:lnTo>
                <a:lnTo>
                  <a:pt x="3529" y="1513"/>
                </a:lnTo>
                <a:lnTo>
                  <a:pt x="3532" y="1581"/>
                </a:lnTo>
                <a:lnTo>
                  <a:pt x="3532" y="2239"/>
                </a:lnTo>
                <a:lnTo>
                  <a:pt x="3530" y="2312"/>
                </a:lnTo>
                <a:lnTo>
                  <a:pt x="3523" y="2383"/>
                </a:lnTo>
                <a:lnTo>
                  <a:pt x="3510" y="2454"/>
                </a:lnTo>
                <a:lnTo>
                  <a:pt x="3493" y="2523"/>
                </a:lnTo>
                <a:lnTo>
                  <a:pt x="3470" y="2589"/>
                </a:lnTo>
                <a:lnTo>
                  <a:pt x="3443" y="2655"/>
                </a:lnTo>
                <a:lnTo>
                  <a:pt x="3411" y="2717"/>
                </a:lnTo>
                <a:lnTo>
                  <a:pt x="3376" y="2777"/>
                </a:lnTo>
                <a:lnTo>
                  <a:pt x="3335" y="2834"/>
                </a:lnTo>
                <a:lnTo>
                  <a:pt x="3290" y="2888"/>
                </a:lnTo>
                <a:lnTo>
                  <a:pt x="3239" y="2940"/>
                </a:lnTo>
                <a:lnTo>
                  <a:pt x="3185" y="2987"/>
                </a:lnTo>
                <a:lnTo>
                  <a:pt x="3128" y="3030"/>
                </a:lnTo>
                <a:lnTo>
                  <a:pt x="3069" y="3067"/>
                </a:lnTo>
                <a:lnTo>
                  <a:pt x="3006" y="3099"/>
                </a:lnTo>
                <a:lnTo>
                  <a:pt x="2942" y="3125"/>
                </a:lnTo>
                <a:lnTo>
                  <a:pt x="2877" y="3145"/>
                </a:lnTo>
                <a:lnTo>
                  <a:pt x="2809" y="3160"/>
                </a:lnTo>
                <a:lnTo>
                  <a:pt x="2739" y="3169"/>
                </a:lnTo>
                <a:lnTo>
                  <a:pt x="2668" y="3172"/>
                </a:lnTo>
                <a:lnTo>
                  <a:pt x="2668" y="3172"/>
                </a:lnTo>
                <a:lnTo>
                  <a:pt x="1917" y="3172"/>
                </a:lnTo>
                <a:lnTo>
                  <a:pt x="1854" y="3169"/>
                </a:lnTo>
                <a:lnTo>
                  <a:pt x="1792" y="3158"/>
                </a:lnTo>
                <a:lnTo>
                  <a:pt x="1733" y="3142"/>
                </a:lnTo>
                <a:lnTo>
                  <a:pt x="1678" y="3120"/>
                </a:lnTo>
                <a:lnTo>
                  <a:pt x="1624" y="3093"/>
                </a:lnTo>
                <a:lnTo>
                  <a:pt x="1575" y="3059"/>
                </a:lnTo>
                <a:lnTo>
                  <a:pt x="1528" y="3022"/>
                </a:lnTo>
                <a:lnTo>
                  <a:pt x="1487" y="2980"/>
                </a:lnTo>
                <a:lnTo>
                  <a:pt x="1449" y="2934"/>
                </a:lnTo>
                <a:lnTo>
                  <a:pt x="1416" y="2884"/>
                </a:lnTo>
                <a:lnTo>
                  <a:pt x="1389" y="2831"/>
                </a:lnTo>
                <a:lnTo>
                  <a:pt x="1366" y="2775"/>
                </a:lnTo>
                <a:lnTo>
                  <a:pt x="1350" y="2716"/>
                </a:lnTo>
                <a:lnTo>
                  <a:pt x="1341" y="2655"/>
                </a:lnTo>
                <a:lnTo>
                  <a:pt x="1337" y="2591"/>
                </a:lnTo>
                <a:lnTo>
                  <a:pt x="1337" y="2583"/>
                </a:lnTo>
                <a:lnTo>
                  <a:pt x="1296" y="2545"/>
                </a:lnTo>
                <a:lnTo>
                  <a:pt x="1259" y="2505"/>
                </a:lnTo>
                <a:lnTo>
                  <a:pt x="1226" y="2459"/>
                </a:lnTo>
                <a:lnTo>
                  <a:pt x="1197" y="2411"/>
                </a:lnTo>
                <a:lnTo>
                  <a:pt x="1173" y="2361"/>
                </a:lnTo>
                <a:lnTo>
                  <a:pt x="1154" y="2308"/>
                </a:lnTo>
                <a:lnTo>
                  <a:pt x="1140" y="2253"/>
                </a:lnTo>
                <a:lnTo>
                  <a:pt x="1131" y="2197"/>
                </a:lnTo>
                <a:lnTo>
                  <a:pt x="1128" y="2138"/>
                </a:lnTo>
                <a:lnTo>
                  <a:pt x="1131" y="2076"/>
                </a:lnTo>
                <a:lnTo>
                  <a:pt x="1108" y="2048"/>
                </a:lnTo>
                <a:lnTo>
                  <a:pt x="1085" y="2018"/>
                </a:lnTo>
                <a:lnTo>
                  <a:pt x="1054" y="1968"/>
                </a:lnTo>
                <a:lnTo>
                  <a:pt x="1028" y="1915"/>
                </a:lnTo>
                <a:lnTo>
                  <a:pt x="1008" y="1861"/>
                </a:lnTo>
                <a:lnTo>
                  <a:pt x="993" y="1805"/>
                </a:lnTo>
                <a:lnTo>
                  <a:pt x="581" y="1805"/>
                </a:lnTo>
                <a:lnTo>
                  <a:pt x="517" y="1802"/>
                </a:lnTo>
                <a:lnTo>
                  <a:pt x="456" y="1791"/>
                </a:lnTo>
                <a:lnTo>
                  <a:pt x="397" y="1775"/>
                </a:lnTo>
                <a:lnTo>
                  <a:pt x="341" y="1753"/>
                </a:lnTo>
                <a:lnTo>
                  <a:pt x="288" y="1725"/>
                </a:lnTo>
                <a:lnTo>
                  <a:pt x="238" y="1692"/>
                </a:lnTo>
                <a:lnTo>
                  <a:pt x="192" y="1655"/>
                </a:lnTo>
                <a:lnTo>
                  <a:pt x="149" y="1613"/>
                </a:lnTo>
                <a:lnTo>
                  <a:pt x="112" y="1567"/>
                </a:lnTo>
                <a:lnTo>
                  <a:pt x="79" y="1517"/>
                </a:lnTo>
                <a:lnTo>
                  <a:pt x="52" y="1464"/>
                </a:lnTo>
                <a:lnTo>
                  <a:pt x="30" y="1408"/>
                </a:lnTo>
                <a:lnTo>
                  <a:pt x="13" y="1349"/>
                </a:lnTo>
                <a:lnTo>
                  <a:pt x="3" y="1288"/>
                </a:lnTo>
                <a:lnTo>
                  <a:pt x="0" y="1224"/>
                </a:lnTo>
                <a:lnTo>
                  <a:pt x="3" y="1161"/>
                </a:lnTo>
                <a:lnTo>
                  <a:pt x="13" y="1100"/>
                </a:lnTo>
                <a:lnTo>
                  <a:pt x="30" y="1041"/>
                </a:lnTo>
                <a:lnTo>
                  <a:pt x="52" y="985"/>
                </a:lnTo>
                <a:lnTo>
                  <a:pt x="79" y="932"/>
                </a:lnTo>
                <a:lnTo>
                  <a:pt x="112" y="882"/>
                </a:lnTo>
                <a:lnTo>
                  <a:pt x="149" y="836"/>
                </a:lnTo>
                <a:lnTo>
                  <a:pt x="192" y="794"/>
                </a:lnTo>
                <a:lnTo>
                  <a:pt x="238" y="756"/>
                </a:lnTo>
                <a:lnTo>
                  <a:pt x="288" y="723"/>
                </a:lnTo>
                <a:lnTo>
                  <a:pt x="341" y="696"/>
                </a:lnTo>
                <a:lnTo>
                  <a:pt x="397" y="674"/>
                </a:lnTo>
                <a:lnTo>
                  <a:pt x="456" y="658"/>
                </a:lnTo>
                <a:lnTo>
                  <a:pt x="517" y="648"/>
                </a:lnTo>
                <a:lnTo>
                  <a:pt x="581" y="645"/>
                </a:lnTo>
                <a:lnTo>
                  <a:pt x="1469" y="645"/>
                </a:lnTo>
                <a:lnTo>
                  <a:pt x="1466" y="615"/>
                </a:lnTo>
                <a:lnTo>
                  <a:pt x="1466" y="557"/>
                </a:lnTo>
                <a:lnTo>
                  <a:pt x="1470" y="500"/>
                </a:lnTo>
                <a:lnTo>
                  <a:pt x="1481" y="444"/>
                </a:lnTo>
                <a:lnTo>
                  <a:pt x="1497" y="391"/>
                </a:lnTo>
                <a:lnTo>
                  <a:pt x="1518" y="338"/>
                </a:lnTo>
                <a:lnTo>
                  <a:pt x="1545" y="288"/>
                </a:lnTo>
                <a:lnTo>
                  <a:pt x="1576" y="240"/>
                </a:lnTo>
                <a:lnTo>
                  <a:pt x="1612" y="195"/>
                </a:lnTo>
                <a:lnTo>
                  <a:pt x="1650" y="156"/>
                </a:lnTo>
                <a:lnTo>
                  <a:pt x="1692" y="120"/>
                </a:lnTo>
                <a:lnTo>
                  <a:pt x="1737" y="89"/>
                </a:lnTo>
                <a:lnTo>
                  <a:pt x="1784" y="62"/>
                </a:lnTo>
                <a:lnTo>
                  <a:pt x="1833" y="41"/>
                </a:lnTo>
                <a:lnTo>
                  <a:pt x="1884" y="22"/>
                </a:lnTo>
                <a:lnTo>
                  <a:pt x="1936" y="11"/>
                </a:lnTo>
                <a:lnTo>
                  <a:pt x="1991" y="2"/>
                </a:lnTo>
                <a:lnTo>
                  <a:pt x="2046" y="0"/>
                </a:lnTo>
                <a:close/>
              </a:path>
            </a:pathLst>
          </a:custGeom>
          <a:solidFill>
            <a:schemeClr val="bg2">
              <a:lumMod val="50000"/>
            </a:schemeClr>
          </a:solidFill>
          <a:ln w="0">
            <a:noFill/>
            <a:prstDash val="solid"/>
            <a:round/>
          </a:ln>
        </p:spPr>
        <p:txBody>
          <a:bodyPr vert="horz" wrap="square" lIns="45715" tIns="22857" rIns="45715" bIns="22857" numCol="1" anchor="t" anchorCtr="0" compatLnSpc="1"/>
          <a:lstStyle/>
          <a:p>
            <a:endParaRPr lang="es-ES" sz="900"/>
          </a:p>
        </p:txBody>
      </p:sp>
      <p:sp>
        <p:nvSpPr>
          <p:cNvPr id="51" name="Textbox 1"/>
          <p:cNvSpPr/>
          <p:nvPr/>
        </p:nvSpPr>
        <p:spPr>
          <a:xfrm>
            <a:off x="529241" y="1314010"/>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52" name="57 Rectángulo"/>
          <p:cNvSpPr/>
          <p:nvPr/>
        </p:nvSpPr>
        <p:spPr>
          <a:xfrm>
            <a:off x="6321002" y="1314010"/>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50"/>
                                        <p:tgtEl>
                                          <p:spTgt spid="51"/>
                                        </p:tgtEl>
                                      </p:cBhvr>
                                    </p:animEffect>
                                    <p:anim calcmode="lin" valueType="num">
                                      <p:cBhvr>
                                        <p:cTn id="8" dur="750" fill="hold"/>
                                        <p:tgtEl>
                                          <p:spTgt spid="51"/>
                                        </p:tgtEl>
                                        <p:attrNameLst>
                                          <p:attrName>ppt_x</p:attrName>
                                        </p:attrNameLst>
                                      </p:cBhvr>
                                      <p:tavLst>
                                        <p:tav tm="0">
                                          <p:val>
                                            <p:strVal val="#ppt_x"/>
                                          </p:val>
                                        </p:tav>
                                        <p:tav tm="100000">
                                          <p:val>
                                            <p:strVal val="#ppt_x"/>
                                          </p:val>
                                        </p:tav>
                                      </p:tavLst>
                                    </p:anim>
                                    <p:anim calcmode="lin" valueType="num">
                                      <p:cBhvr>
                                        <p:cTn id="9" dur="75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750"/>
                                        <p:tgtEl>
                                          <p:spTgt spid="52"/>
                                        </p:tgtEl>
                                      </p:cBhvr>
                                    </p:animEffect>
                                    <p:anim calcmode="lin" valueType="num">
                                      <p:cBhvr>
                                        <p:cTn id="13" dur="750" fill="hold"/>
                                        <p:tgtEl>
                                          <p:spTgt spid="52"/>
                                        </p:tgtEl>
                                        <p:attrNameLst>
                                          <p:attrName>ppt_x</p:attrName>
                                        </p:attrNameLst>
                                      </p:cBhvr>
                                      <p:tavLst>
                                        <p:tav tm="0">
                                          <p:val>
                                            <p:strVal val="#ppt_x"/>
                                          </p:val>
                                        </p:tav>
                                        <p:tav tm="100000">
                                          <p:val>
                                            <p:strVal val="#ppt_x"/>
                                          </p:val>
                                        </p:tav>
                                      </p:tavLst>
                                    </p:anim>
                                    <p:anim calcmode="lin" valueType="num">
                                      <p:cBhvr>
                                        <p:cTn id="14" dur="75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28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strVal val="4/3*#ppt_w"/>
                                          </p:val>
                                        </p:tav>
                                        <p:tav tm="100000">
                                          <p:val>
                                            <p:strVal val="#ppt_w"/>
                                          </p:val>
                                        </p:tav>
                                      </p:tavLst>
                                    </p:anim>
                                    <p:anim calcmode="lin" valueType="num">
                                      <p:cBhvr>
                                        <p:cTn id="19" dur="500" fill="hold"/>
                                        <p:tgtEl>
                                          <p:spTgt spid="4"/>
                                        </p:tgtEl>
                                        <p:attrNameLst>
                                          <p:attrName>ppt_h</p:attrName>
                                        </p:attrNameLst>
                                      </p:cBhvr>
                                      <p:tavLst>
                                        <p:tav tm="0">
                                          <p:val>
                                            <p:strVal val="4/3*#ppt_h"/>
                                          </p:val>
                                        </p:tav>
                                        <p:tav tm="100000">
                                          <p:val>
                                            <p:strVal val="#ppt_h"/>
                                          </p:val>
                                        </p:tav>
                                      </p:tavLst>
                                    </p:anim>
                                  </p:childTnLst>
                                </p:cTn>
                              </p:par>
                              <p:par>
                                <p:cTn id="20" presetID="23" presetClass="entr" presetSubtype="28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4/3*#ppt_w"/>
                                          </p:val>
                                        </p:tav>
                                        <p:tav tm="100000">
                                          <p:val>
                                            <p:strVal val="#ppt_w"/>
                                          </p:val>
                                        </p:tav>
                                      </p:tavLst>
                                    </p:anim>
                                    <p:anim calcmode="lin" valueType="num">
                                      <p:cBhvr>
                                        <p:cTn id="23" dur="500" fill="hold"/>
                                        <p:tgtEl>
                                          <p:spTgt spid="9"/>
                                        </p:tgtEl>
                                        <p:attrNameLst>
                                          <p:attrName>ppt_h</p:attrName>
                                        </p:attrNameLst>
                                      </p:cBhvr>
                                      <p:tavLst>
                                        <p:tav tm="0">
                                          <p:val>
                                            <p:strVal val="4/3*#ppt_h"/>
                                          </p:val>
                                        </p:tav>
                                        <p:tav tm="100000">
                                          <p:val>
                                            <p:strVal val="#ppt_h"/>
                                          </p:val>
                                        </p:tav>
                                      </p:tavLst>
                                    </p:anim>
                                  </p:childTnLst>
                                </p:cTn>
                              </p:par>
                              <p:par>
                                <p:cTn id="24" presetID="23" presetClass="entr" presetSubtype="28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4/3*#ppt_w"/>
                                          </p:val>
                                        </p:tav>
                                        <p:tav tm="100000">
                                          <p:val>
                                            <p:strVal val="#ppt_w"/>
                                          </p:val>
                                        </p:tav>
                                      </p:tavLst>
                                    </p:anim>
                                    <p:anim calcmode="lin" valueType="num">
                                      <p:cBhvr>
                                        <p:cTn id="27" dur="500" fill="hold"/>
                                        <p:tgtEl>
                                          <p:spTgt spid="10"/>
                                        </p:tgtEl>
                                        <p:attrNameLst>
                                          <p:attrName>ppt_h</p:attrName>
                                        </p:attrNameLst>
                                      </p:cBhvr>
                                      <p:tavLst>
                                        <p:tav tm="0">
                                          <p:val>
                                            <p:strVal val="4/3*#ppt_h"/>
                                          </p:val>
                                        </p:tav>
                                        <p:tav tm="100000">
                                          <p:val>
                                            <p:strVal val="#ppt_h"/>
                                          </p:val>
                                        </p:tav>
                                      </p:tavLst>
                                    </p:anim>
                                  </p:childTnLst>
                                </p:cTn>
                              </p:par>
                              <p:par>
                                <p:cTn id="28" presetID="23" presetClass="entr" presetSubtype="28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4/3*#ppt_w"/>
                                          </p:val>
                                        </p:tav>
                                        <p:tav tm="100000">
                                          <p:val>
                                            <p:strVal val="#ppt_w"/>
                                          </p:val>
                                        </p:tav>
                                      </p:tavLst>
                                    </p:anim>
                                    <p:anim calcmode="lin" valueType="num">
                                      <p:cBhvr>
                                        <p:cTn id="31" dur="500" fill="hold"/>
                                        <p:tgtEl>
                                          <p:spTgt spid="11"/>
                                        </p:tgtEl>
                                        <p:attrNameLst>
                                          <p:attrName>ppt_h</p:attrName>
                                        </p:attrNameLst>
                                      </p:cBhvr>
                                      <p:tavLst>
                                        <p:tav tm="0">
                                          <p:val>
                                            <p:strVal val="4/3*#ppt_h"/>
                                          </p:val>
                                        </p:tav>
                                        <p:tav tm="100000">
                                          <p:val>
                                            <p:strVal val="#ppt_h"/>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23" presetClass="entr" presetSubtype="32"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strVal val="4*#ppt_w"/>
                                          </p:val>
                                        </p:tav>
                                        <p:tav tm="100000">
                                          <p:val>
                                            <p:strVal val="#ppt_w"/>
                                          </p:val>
                                        </p:tav>
                                      </p:tavLst>
                                    </p:anim>
                                    <p:anim calcmode="lin" valueType="num">
                                      <p:cBhvr>
                                        <p:cTn id="47" dur="500" fill="hold"/>
                                        <p:tgtEl>
                                          <p:spTgt spid="7"/>
                                        </p:tgtEl>
                                        <p:attrNameLst>
                                          <p:attrName>ppt_h</p:attrName>
                                        </p:attrNameLst>
                                      </p:cBhvr>
                                      <p:tavLst>
                                        <p:tav tm="0">
                                          <p:val>
                                            <p:strVal val="4*#ppt_h"/>
                                          </p:val>
                                        </p:tav>
                                        <p:tav tm="100000">
                                          <p:val>
                                            <p:strVal val="#ppt_h"/>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Effect transition="in" filter="fade">
                                      <p:cBhvr>
                                        <p:cTn id="57" dur="10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1000" fill="hold"/>
                                        <p:tgtEl>
                                          <p:spTgt spid="46"/>
                                        </p:tgtEl>
                                        <p:attrNameLst>
                                          <p:attrName>ppt_w</p:attrName>
                                        </p:attrNameLst>
                                      </p:cBhvr>
                                      <p:tavLst>
                                        <p:tav tm="0">
                                          <p:val>
                                            <p:fltVal val="0"/>
                                          </p:val>
                                        </p:tav>
                                        <p:tav tm="100000">
                                          <p:val>
                                            <p:strVal val="#ppt_w"/>
                                          </p:val>
                                        </p:tav>
                                      </p:tavLst>
                                    </p:anim>
                                    <p:anim calcmode="lin" valueType="num">
                                      <p:cBhvr>
                                        <p:cTn id="61" dur="1000" fill="hold"/>
                                        <p:tgtEl>
                                          <p:spTgt spid="46"/>
                                        </p:tgtEl>
                                        <p:attrNameLst>
                                          <p:attrName>ppt_h</p:attrName>
                                        </p:attrNameLst>
                                      </p:cBhvr>
                                      <p:tavLst>
                                        <p:tav tm="0">
                                          <p:val>
                                            <p:fltVal val="0"/>
                                          </p:val>
                                        </p:tav>
                                        <p:tav tm="100000">
                                          <p:val>
                                            <p:strVal val="#ppt_h"/>
                                          </p:val>
                                        </p:tav>
                                      </p:tavLst>
                                    </p:anim>
                                    <p:animEffect transition="in" filter="fade">
                                      <p:cBhvr>
                                        <p:cTn id="62" dur="1000"/>
                                        <p:tgtEl>
                                          <p:spTgt spid="4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Effect transition="in" filter="fade">
                                      <p:cBhvr>
                                        <p:cTn id="67" dur="1000"/>
                                        <p:tgtEl>
                                          <p:spTgt spid="37"/>
                                        </p:tgtEl>
                                      </p:cBhvr>
                                    </p:animEffect>
                                  </p:childTnLst>
                                </p:cTn>
                              </p:par>
                            </p:childTnLst>
                          </p:cTn>
                        </p:par>
                        <p:par>
                          <p:cTn id="68" fill="hold">
                            <p:stCondLst>
                              <p:cond delay="2500"/>
                            </p:stCondLst>
                            <p:childTnLst>
                              <p:par>
                                <p:cTn id="69" presetID="23" presetClass="entr" presetSubtype="288"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strVal val="4/3*#ppt_w"/>
                                          </p:val>
                                        </p:tav>
                                        <p:tav tm="100000">
                                          <p:val>
                                            <p:strVal val="#ppt_w"/>
                                          </p:val>
                                        </p:tav>
                                      </p:tavLst>
                                    </p:anim>
                                    <p:anim calcmode="lin" valueType="num">
                                      <p:cBhvr>
                                        <p:cTn id="72" dur="500" fill="hold"/>
                                        <p:tgtEl>
                                          <p:spTgt spid="12"/>
                                        </p:tgtEl>
                                        <p:attrNameLst>
                                          <p:attrName>ppt_h</p:attrName>
                                        </p:attrNameLst>
                                      </p:cBhvr>
                                      <p:tavLst>
                                        <p:tav tm="0">
                                          <p:val>
                                            <p:strVal val="4/3*#ppt_h"/>
                                          </p:val>
                                        </p:tav>
                                        <p:tav tm="100000">
                                          <p:val>
                                            <p:strVal val="#ppt_h"/>
                                          </p:val>
                                        </p:tav>
                                      </p:tavLst>
                                    </p:anim>
                                  </p:childTnLst>
                                </p:cTn>
                              </p:par>
                              <p:par>
                                <p:cTn id="73" presetID="23" presetClass="entr" presetSubtype="288"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strVal val="4/3*#ppt_w"/>
                                          </p:val>
                                        </p:tav>
                                        <p:tav tm="100000">
                                          <p:val>
                                            <p:strVal val="#ppt_w"/>
                                          </p:val>
                                        </p:tav>
                                      </p:tavLst>
                                    </p:anim>
                                    <p:anim calcmode="lin" valueType="num">
                                      <p:cBhvr>
                                        <p:cTn id="76" dur="500" fill="hold"/>
                                        <p:tgtEl>
                                          <p:spTgt spid="17"/>
                                        </p:tgtEl>
                                        <p:attrNameLst>
                                          <p:attrName>ppt_h</p:attrName>
                                        </p:attrNameLst>
                                      </p:cBhvr>
                                      <p:tavLst>
                                        <p:tav tm="0">
                                          <p:val>
                                            <p:strVal val="4/3*#ppt_h"/>
                                          </p:val>
                                        </p:tav>
                                        <p:tav tm="100000">
                                          <p:val>
                                            <p:strVal val="#ppt_h"/>
                                          </p:val>
                                        </p:tav>
                                      </p:tavLst>
                                    </p:anim>
                                  </p:childTnLst>
                                </p:cTn>
                              </p:par>
                              <p:par>
                                <p:cTn id="77" presetID="23" presetClass="entr" presetSubtype="288"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strVal val="4/3*#ppt_w"/>
                                          </p:val>
                                        </p:tav>
                                        <p:tav tm="100000">
                                          <p:val>
                                            <p:strVal val="#ppt_w"/>
                                          </p:val>
                                        </p:tav>
                                      </p:tavLst>
                                    </p:anim>
                                    <p:anim calcmode="lin" valueType="num">
                                      <p:cBhvr>
                                        <p:cTn id="80" dur="500" fill="hold"/>
                                        <p:tgtEl>
                                          <p:spTgt spid="18"/>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strVal val="4/3*#ppt_w"/>
                                          </p:val>
                                        </p:tav>
                                        <p:tav tm="100000">
                                          <p:val>
                                            <p:strVal val="#ppt_w"/>
                                          </p:val>
                                        </p:tav>
                                      </p:tavLst>
                                    </p:anim>
                                    <p:anim calcmode="lin" valueType="num">
                                      <p:cBhvr>
                                        <p:cTn id="84" dur="500" fill="hold"/>
                                        <p:tgtEl>
                                          <p:spTgt spid="19"/>
                                        </p:tgtEl>
                                        <p:attrNameLst>
                                          <p:attrName>ppt_h</p:attrName>
                                        </p:attrNameLst>
                                      </p:cBhvr>
                                      <p:tavLst>
                                        <p:tav tm="0">
                                          <p:val>
                                            <p:strVal val="4/3*#ppt_h"/>
                                          </p:val>
                                        </p:tav>
                                        <p:tav tm="100000">
                                          <p:val>
                                            <p:strVal val="#ppt_h"/>
                                          </p:val>
                                        </p:tav>
                                      </p:tavLst>
                                    </p:anim>
                                  </p:childTnLst>
                                </p:cTn>
                              </p:par>
                            </p:childTnLst>
                          </p:cTn>
                        </p:par>
                        <p:par>
                          <p:cTn id="85" fill="hold">
                            <p:stCondLst>
                              <p:cond delay="3000"/>
                            </p:stCondLst>
                            <p:childTnLst>
                              <p:par>
                                <p:cTn id="86" presetID="53" presetClass="entr" presetSubtype="16"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Effect transition="in" filter="fade">
                                      <p:cBhvr>
                                        <p:cTn id="90" dur="500"/>
                                        <p:tgtEl>
                                          <p:spTgt spid="13"/>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 calcmode="lin" valueType="num">
                                      <p:cBhvr>
                                        <p:cTn id="94" dur="500" fill="hold"/>
                                        <p:tgtEl>
                                          <p:spTgt spid="14"/>
                                        </p:tgtEl>
                                        <p:attrNameLst>
                                          <p:attrName>ppt_w</p:attrName>
                                        </p:attrNameLst>
                                      </p:cBhvr>
                                      <p:tavLst>
                                        <p:tav tm="0">
                                          <p:val>
                                            <p:fltVal val="0"/>
                                          </p:val>
                                        </p:tav>
                                        <p:tav tm="100000">
                                          <p:val>
                                            <p:strVal val="#ppt_w"/>
                                          </p:val>
                                        </p:tav>
                                      </p:tavLst>
                                    </p:anim>
                                    <p:anim calcmode="lin" valueType="num">
                                      <p:cBhvr>
                                        <p:cTn id="95" dur="500" fill="hold"/>
                                        <p:tgtEl>
                                          <p:spTgt spid="14"/>
                                        </p:tgtEl>
                                        <p:attrNameLst>
                                          <p:attrName>ppt_h</p:attrName>
                                        </p:attrNameLst>
                                      </p:cBhvr>
                                      <p:tavLst>
                                        <p:tav tm="0">
                                          <p:val>
                                            <p:fltVal val="0"/>
                                          </p:val>
                                        </p:tav>
                                        <p:tav tm="100000">
                                          <p:val>
                                            <p:strVal val="#ppt_h"/>
                                          </p:val>
                                        </p:tav>
                                      </p:tavLst>
                                    </p:anim>
                                    <p:animEffect transition="in" filter="fade">
                                      <p:cBhvr>
                                        <p:cTn id="96" dur="500"/>
                                        <p:tgtEl>
                                          <p:spTgt spid="14"/>
                                        </p:tgtEl>
                                      </p:cBhvr>
                                    </p:animEffect>
                                  </p:childTnLst>
                                </p:cTn>
                              </p:par>
                              <p:par>
                                <p:cTn id="97" presetID="23" presetClass="entr" presetSubtype="32"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strVal val="4*#ppt_w"/>
                                          </p:val>
                                        </p:tav>
                                        <p:tav tm="100000">
                                          <p:val>
                                            <p:strVal val="#ppt_w"/>
                                          </p:val>
                                        </p:tav>
                                      </p:tavLst>
                                    </p:anim>
                                    <p:anim calcmode="lin" valueType="num">
                                      <p:cBhvr>
                                        <p:cTn id="100" dur="500" fill="hold"/>
                                        <p:tgtEl>
                                          <p:spTgt spid="15"/>
                                        </p:tgtEl>
                                        <p:attrNameLst>
                                          <p:attrName>ppt_h</p:attrName>
                                        </p:attrNameLst>
                                      </p:cBhvr>
                                      <p:tavLst>
                                        <p:tav tm="0">
                                          <p:val>
                                            <p:strVal val="4*#ppt_h"/>
                                          </p:val>
                                        </p:tav>
                                        <p:tav tm="100000">
                                          <p:val>
                                            <p:strVal val="#ppt_h"/>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1000"/>
                                        <p:tgtEl>
                                          <p:spTgt spid="16"/>
                                        </p:tgtEl>
                                      </p:cBhvr>
                                    </p:animEffect>
                                    <p:anim calcmode="lin" valueType="num">
                                      <p:cBhvr>
                                        <p:cTn id="104" dur="1000" fill="hold"/>
                                        <p:tgtEl>
                                          <p:spTgt spid="16"/>
                                        </p:tgtEl>
                                        <p:attrNameLst>
                                          <p:attrName>ppt_x</p:attrName>
                                        </p:attrNameLst>
                                      </p:cBhvr>
                                      <p:tavLst>
                                        <p:tav tm="0">
                                          <p:val>
                                            <p:strVal val="#ppt_x"/>
                                          </p:val>
                                        </p:tav>
                                        <p:tav tm="100000">
                                          <p:val>
                                            <p:strVal val="#ppt_x"/>
                                          </p:val>
                                        </p:tav>
                                      </p:tavLst>
                                    </p:anim>
                                    <p:anim calcmode="lin" valueType="num">
                                      <p:cBhvr>
                                        <p:cTn id="105" dur="1000" fill="hold"/>
                                        <p:tgtEl>
                                          <p:spTgt spid="16"/>
                                        </p:tgtEl>
                                        <p:attrNameLst>
                                          <p:attrName>ppt_y</p:attrName>
                                        </p:attrNameLst>
                                      </p:cBhvr>
                                      <p:tavLst>
                                        <p:tav tm="0">
                                          <p:val>
                                            <p:strVal val="#ppt_y+.1"/>
                                          </p:val>
                                        </p:tav>
                                        <p:tav tm="100000">
                                          <p:val>
                                            <p:strVal val="#ppt_y"/>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p:cTn id="108" dur="1000" fill="hold"/>
                                        <p:tgtEl>
                                          <p:spTgt spid="44"/>
                                        </p:tgtEl>
                                        <p:attrNameLst>
                                          <p:attrName>ppt_w</p:attrName>
                                        </p:attrNameLst>
                                      </p:cBhvr>
                                      <p:tavLst>
                                        <p:tav tm="0">
                                          <p:val>
                                            <p:fltVal val="0"/>
                                          </p:val>
                                        </p:tav>
                                        <p:tav tm="100000">
                                          <p:val>
                                            <p:strVal val="#ppt_w"/>
                                          </p:val>
                                        </p:tav>
                                      </p:tavLst>
                                    </p:anim>
                                    <p:anim calcmode="lin" valueType="num">
                                      <p:cBhvr>
                                        <p:cTn id="109" dur="1000" fill="hold"/>
                                        <p:tgtEl>
                                          <p:spTgt spid="44"/>
                                        </p:tgtEl>
                                        <p:attrNameLst>
                                          <p:attrName>ppt_h</p:attrName>
                                        </p:attrNameLst>
                                      </p:cBhvr>
                                      <p:tavLst>
                                        <p:tav tm="0">
                                          <p:val>
                                            <p:fltVal val="0"/>
                                          </p:val>
                                        </p:tav>
                                        <p:tav tm="100000">
                                          <p:val>
                                            <p:strVal val="#ppt_h"/>
                                          </p:val>
                                        </p:tav>
                                      </p:tavLst>
                                    </p:anim>
                                    <p:animEffect transition="in" filter="fade">
                                      <p:cBhvr>
                                        <p:cTn id="110" dur="1000"/>
                                        <p:tgtEl>
                                          <p:spTgt spid="44"/>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1000" fill="hold"/>
                                        <p:tgtEl>
                                          <p:spTgt spid="45"/>
                                        </p:tgtEl>
                                        <p:attrNameLst>
                                          <p:attrName>ppt_w</p:attrName>
                                        </p:attrNameLst>
                                      </p:cBhvr>
                                      <p:tavLst>
                                        <p:tav tm="0">
                                          <p:val>
                                            <p:fltVal val="0"/>
                                          </p:val>
                                        </p:tav>
                                        <p:tav tm="100000">
                                          <p:val>
                                            <p:strVal val="#ppt_w"/>
                                          </p:val>
                                        </p:tav>
                                      </p:tavLst>
                                    </p:anim>
                                    <p:anim calcmode="lin" valueType="num">
                                      <p:cBhvr>
                                        <p:cTn id="114" dur="1000" fill="hold"/>
                                        <p:tgtEl>
                                          <p:spTgt spid="45"/>
                                        </p:tgtEl>
                                        <p:attrNameLst>
                                          <p:attrName>ppt_h</p:attrName>
                                        </p:attrNameLst>
                                      </p:cBhvr>
                                      <p:tavLst>
                                        <p:tav tm="0">
                                          <p:val>
                                            <p:fltVal val="0"/>
                                          </p:val>
                                        </p:tav>
                                        <p:tav tm="100000">
                                          <p:val>
                                            <p:strVal val="#ppt_h"/>
                                          </p:val>
                                        </p:tav>
                                      </p:tavLst>
                                    </p:anim>
                                    <p:animEffect transition="in" filter="fade">
                                      <p:cBhvr>
                                        <p:cTn id="115" dur="1000"/>
                                        <p:tgtEl>
                                          <p:spTgt spid="45"/>
                                        </p:tgtEl>
                                      </p:cBhvr>
                                    </p:animEffect>
                                  </p:childTnLst>
                                </p:cTn>
                              </p:par>
                              <p:par>
                                <p:cTn id="116" presetID="53" presetClass="entr" presetSubtype="16" fill="hold"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1000" fill="hold"/>
                                        <p:tgtEl>
                                          <p:spTgt spid="39"/>
                                        </p:tgtEl>
                                        <p:attrNameLst>
                                          <p:attrName>ppt_w</p:attrName>
                                        </p:attrNameLst>
                                      </p:cBhvr>
                                      <p:tavLst>
                                        <p:tav tm="0">
                                          <p:val>
                                            <p:fltVal val="0"/>
                                          </p:val>
                                        </p:tav>
                                        <p:tav tm="100000">
                                          <p:val>
                                            <p:strVal val="#ppt_w"/>
                                          </p:val>
                                        </p:tav>
                                      </p:tavLst>
                                    </p:anim>
                                    <p:anim calcmode="lin" valueType="num">
                                      <p:cBhvr>
                                        <p:cTn id="119" dur="1000" fill="hold"/>
                                        <p:tgtEl>
                                          <p:spTgt spid="39"/>
                                        </p:tgtEl>
                                        <p:attrNameLst>
                                          <p:attrName>ppt_h</p:attrName>
                                        </p:attrNameLst>
                                      </p:cBhvr>
                                      <p:tavLst>
                                        <p:tav tm="0">
                                          <p:val>
                                            <p:fltVal val="0"/>
                                          </p:val>
                                        </p:tav>
                                        <p:tav tm="100000">
                                          <p:val>
                                            <p:strVal val="#ppt_h"/>
                                          </p:val>
                                        </p:tav>
                                      </p:tavLst>
                                    </p:anim>
                                    <p:animEffect transition="in" filter="fade">
                                      <p:cBhvr>
                                        <p:cTn id="120" dur="1000"/>
                                        <p:tgtEl>
                                          <p:spTgt spid="39"/>
                                        </p:tgtEl>
                                      </p:cBhvr>
                                    </p:animEffect>
                                  </p:childTnLst>
                                </p:cTn>
                              </p:par>
                            </p:childTnLst>
                          </p:cTn>
                        </p:par>
                        <p:par>
                          <p:cTn id="121" fill="hold">
                            <p:stCondLst>
                              <p:cond delay="4000"/>
                            </p:stCondLst>
                            <p:childTnLst>
                              <p:par>
                                <p:cTn id="122" presetID="23" presetClass="entr" presetSubtype="28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strVal val="4/3*#ppt_w"/>
                                          </p:val>
                                        </p:tav>
                                        <p:tav tm="100000">
                                          <p:val>
                                            <p:strVal val="#ppt_w"/>
                                          </p:val>
                                        </p:tav>
                                      </p:tavLst>
                                    </p:anim>
                                    <p:anim calcmode="lin" valueType="num">
                                      <p:cBhvr>
                                        <p:cTn id="125" dur="500" fill="hold"/>
                                        <p:tgtEl>
                                          <p:spTgt spid="20"/>
                                        </p:tgtEl>
                                        <p:attrNameLst>
                                          <p:attrName>ppt_h</p:attrName>
                                        </p:attrNameLst>
                                      </p:cBhvr>
                                      <p:tavLst>
                                        <p:tav tm="0">
                                          <p:val>
                                            <p:strVal val="4/3*#ppt_h"/>
                                          </p:val>
                                        </p:tav>
                                        <p:tav tm="100000">
                                          <p:val>
                                            <p:strVal val="#ppt_h"/>
                                          </p:val>
                                        </p:tav>
                                      </p:tavLst>
                                    </p:anim>
                                  </p:childTnLst>
                                </p:cTn>
                              </p:par>
                              <p:par>
                                <p:cTn id="126" presetID="23" presetClass="entr" presetSubtype="288"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p:cTn id="128" dur="500" fill="hold"/>
                                        <p:tgtEl>
                                          <p:spTgt spid="25"/>
                                        </p:tgtEl>
                                        <p:attrNameLst>
                                          <p:attrName>ppt_w</p:attrName>
                                        </p:attrNameLst>
                                      </p:cBhvr>
                                      <p:tavLst>
                                        <p:tav tm="0">
                                          <p:val>
                                            <p:strVal val="4/3*#ppt_w"/>
                                          </p:val>
                                        </p:tav>
                                        <p:tav tm="100000">
                                          <p:val>
                                            <p:strVal val="#ppt_w"/>
                                          </p:val>
                                        </p:tav>
                                      </p:tavLst>
                                    </p:anim>
                                    <p:anim calcmode="lin" valueType="num">
                                      <p:cBhvr>
                                        <p:cTn id="129" dur="500" fill="hold"/>
                                        <p:tgtEl>
                                          <p:spTgt spid="25"/>
                                        </p:tgtEl>
                                        <p:attrNameLst>
                                          <p:attrName>ppt_h</p:attrName>
                                        </p:attrNameLst>
                                      </p:cBhvr>
                                      <p:tavLst>
                                        <p:tav tm="0">
                                          <p:val>
                                            <p:strVal val="4/3*#ppt_h"/>
                                          </p:val>
                                        </p:tav>
                                        <p:tav tm="100000">
                                          <p:val>
                                            <p:strVal val="#ppt_h"/>
                                          </p:val>
                                        </p:tav>
                                      </p:tavLst>
                                    </p:anim>
                                  </p:childTnLst>
                                </p:cTn>
                              </p:par>
                              <p:par>
                                <p:cTn id="130" presetID="23" presetClass="entr" presetSubtype="288"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 calcmode="lin" valueType="num">
                                      <p:cBhvr>
                                        <p:cTn id="132" dur="500" fill="hold"/>
                                        <p:tgtEl>
                                          <p:spTgt spid="26"/>
                                        </p:tgtEl>
                                        <p:attrNameLst>
                                          <p:attrName>ppt_w</p:attrName>
                                        </p:attrNameLst>
                                      </p:cBhvr>
                                      <p:tavLst>
                                        <p:tav tm="0">
                                          <p:val>
                                            <p:strVal val="4/3*#ppt_w"/>
                                          </p:val>
                                        </p:tav>
                                        <p:tav tm="100000">
                                          <p:val>
                                            <p:strVal val="#ppt_w"/>
                                          </p:val>
                                        </p:tav>
                                      </p:tavLst>
                                    </p:anim>
                                    <p:anim calcmode="lin" valueType="num">
                                      <p:cBhvr>
                                        <p:cTn id="133" dur="500" fill="hold"/>
                                        <p:tgtEl>
                                          <p:spTgt spid="26"/>
                                        </p:tgtEl>
                                        <p:attrNameLst>
                                          <p:attrName>ppt_h</p:attrName>
                                        </p:attrNameLst>
                                      </p:cBhvr>
                                      <p:tavLst>
                                        <p:tav tm="0">
                                          <p:val>
                                            <p:strVal val="4/3*#ppt_h"/>
                                          </p:val>
                                        </p:tav>
                                        <p:tav tm="100000">
                                          <p:val>
                                            <p:strVal val="#ppt_h"/>
                                          </p:val>
                                        </p:tav>
                                      </p:tavLst>
                                    </p:anim>
                                  </p:childTnLst>
                                </p:cTn>
                              </p:par>
                              <p:par>
                                <p:cTn id="134" presetID="23" presetClass="entr" presetSubtype="288"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 calcmode="lin" valueType="num">
                                      <p:cBhvr>
                                        <p:cTn id="136" dur="500" fill="hold"/>
                                        <p:tgtEl>
                                          <p:spTgt spid="27"/>
                                        </p:tgtEl>
                                        <p:attrNameLst>
                                          <p:attrName>ppt_w</p:attrName>
                                        </p:attrNameLst>
                                      </p:cBhvr>
                                      <p:tavLst>
                                        <p:tav tm="0">
                                          <p:val>
                                            <p:strVal val="4/3*#ppt_w"/>
                                          </p:val>
                                        </p:tav>
                                        <p:tav tm="100000">
                                          <p:val>
                                            <p:strVal val="#ppt_w"/>
                                          </p:val>
                                        </p:tav>
                                      </p:tavLst>
                                    </p:anim>
                                    <p:anim calcmode="lin" valueType="num">
                                      <p:cBhvr>
                                        <p:cTn id="137" dur="500" fill="hold"/>
                                        <p:tgtEl>
                                          <p:spTgt spid="27"/>
                                        </p:tgtEl>
                                        <p:attrNameLst>
                                          <p:attrName>ppt_h</p:attrName>
                                        </p:attrNameLst>
                                      </p:cBhvr>
                                      <p:tavLst>
                                        <p:tav tm="0">
                                          <p:val>
                                            <p:strVal val="4/3*#ppt_h"/>
                                          </p:val>
                                        </p:tav>
                                        <p:tav tm="100000">
                                          <p:val>
                                            <p:strVal val="#ppt_h"/>
                                          </p:val>
                                        </p:tav>
                                      </p:tavLst>
                                    </p:anim>
                                  </p:childTnLst>
                                </p:cTn>
                              </p:par>
                            </p:childTnLst>
                          </p:cTn>
                        </p:par>
                        <p:par>
                          <p:cTn id="138" fill="hold">
                            <p:stCondLst>
                              <p:cond delay="4500"/>
                            </p:stCondLst>
                            <p:childTnLst>
                              <p:par>
                                <p:cTn id="139" presetID="53" presetClass="entr" presetSubtype="16" fill="hold" grpId="0" nodeType="afterEffect">
                                  <p:stCondLst>
                                    <p:cond delay="0"/>
                                  </p:stCondLst>
                                  <p:childTnLst>
                                    <p:set>
                                      <p:cBhvr>
                                        <p:cTn id="140" dur="1" fill="hold">
                                          <p:stCondLst>
                                            <p:cond delay="0"/>
                                          </p:stCondLst>
                                        </p:cTn>
                                        <p:tgtEl>
                                          <p:spTgt spid="21"/>
                                        </p:tgtEl>
                                        <p:attrNameLst>
                                          <p:attrName>style.visibility</p:attrName>
                                        </p:attrNameLst>
                                      </p:cBhvr>
                                      <p:to>
                                        <p:strVal val="visible"/>
                                      </p:to>
                                    </p:set>
                                    <p:anim calcmode="lin" valueType="num">
                                      <p:cBhvr>
                                        <p:cTn id="141" dur="500" fill="hold"/>
                                        <p:tgtEl>
                                          <p:spTgt spid="21"/>
                                        </p:tgtEl>
                                        <p:attrNameLst>
                                          <p:attrName>ppt_w</p:attrName>
                                        </p:attrNameLst>
                                      </p:cBhvr>
                                      <p:tavLst>
                                        <p:tav tm="0">
                                          <p:val>
                                            <p:fltVal val="0"/>
                                          </p:val>
                                        </p:tav>
                                        <p:tav tm="100000">
                                          <p:val>
                                            <p:strVal val="#ppt_w"/>
                                          </p:val>
                                        </p:tav>
                                      </p:tavLst>
                                    </p:anim>
                                    <p:anim calcmode="lin" valueType="num">
                                      <p:cBhvr>
                                        <p:cTn id="142" dur="500" fill="hold"/>
                                        <p:tgtEl>
                                          <p:spTgt spid="21"/>
                                        </p:tgtEl>
                                        <p:attrNameLst>
                                          <p:attrName>ppt_h</p:attrName>
                                        </p:attrNameLst>
                                      </p:cBhvr>
                                      <p:tavLst>
                                        <p:tav tm="0">
                                          <p:val>
                                            <p:fltVal val="0"/>
                                          </p:val>
                                        </p:tav>
                                        <p:tav tm="100000">
                                          <p:val>
                                            <p:strVal val="#ppt_h"/>
                                          </p:val>
                                        </p:tav>
                                      </p:tavLst>
                                    </p:anim>
                                    <p:animEffect transition="in" filter="fade">
                                      <p:cBhvr>
                                        <p:cTn id="143" dur="500"/>
                                        <p:tgtEl>
                                          <p:spTgt spid="21"/>
                                        </p:tgtEl>
                                      </p:cBhvr>
                                    </p:animEffect>
                                  </p:childTnLst>
                                </p:cTn>
                              </p:par>
                            </p:childTnLst>
                          </p:cTn>
                        </p:par>
                        <p:par>
                          <p:cTn id="144" fill="hold">
                            <p:stCondLst>
                              <p:cond delay="5000"/>
                            </p:stCondLst>
                            <p:childTnLst>
                              <p:par>
                                <p:cTn id="145" presetID="53" presetClass="entr" presetSubtype="16" fill="hold" grpId="0" nodeType="after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p:cTn id="147" dur="500" fill="hold"/>
                                        <p:tgtEl>
                                          <p:spTgt spid="22"/>
                                        </p:tgtEl>
                                        <p:attrNameLst>
                                          <p:attrName>ppt_w</p:attrName>
                                        </p:attrNameLst>
                                      </p:cBhvr>
                                      <p:tavLst>
                                        <p:tav tm="0">
                                          <p:val>
                                            <p:fltVal val="0"/>
                                          </p:val>
                                        </p:tav>
                                        <p:tav tm="100000">
                                          <p:val>
                                            <p:strVal val="#ppt_w"/>
                                          </p:val>
                                        </p:tav>
                                      </p:tavLst>
                                    </p:anim>
                                    <p:anim calcmode="lin" valueType="num">
                                      <p:cBhvr>
                                        <p:cTn id="148" dur="500" fill="hold"/>
                                        <p:tgtEl>
                                          <p:spTgt spid="22"/>
                                        </p:tgtEl>
                                        <p:attrNameLst>
                                          <p:attrName>ppt_h</p:attrName>
                                        </p:attrNameLst>
                                      </p:cBhvr>
                                      <p:tavLst>
                                        <p:tav tm="0">
                                          <p:val>
                                            <p:fltVal val="0"/>
                                          </p:val>
                                        </p:tav>
                                        <p:tav tm="100000">
                                          <p:val>
                                            <p:strVal val="#ppt_h"/>
                                          </p:val>
                                        </p:tav>
                                      </p:tavLst>
                                    </p:anim>
                                    <p:animEffect transition="in" filter="fade">
                                      <p:cBhvr>
                                        <p:cTn id="149" dur="500"/>
                                        <p:tgtEl>
                                          <p:spTgt spid="22"/>
                                        </p:tgtEl>
                                      </p:cBhvr>
                                    </p:animEffect>
                                  </p:childTnLst>
                                </p:cTn>
                              </p:par>
                              <p:par>
                                <p:cTn id="150" presetID="23" presetClass="entr" presetSubtype="32" fill="hold" grpId="0" nodeType="withEffect">
                                  <p:stCondLst>
                                    <p:cond delay="0"/>
                                  </p:stCondLst>
                                  <p:childTnLst>
                                    <p:set>
                                      <p:cBhvr>
                                        <p:cTn id="151" dur="1" fill="hold">
                                          <p:stCondLst>
                                            <p:cond delay="0"/>
                                          </p:stCondLst>
                                        </p:cTn>
                                        <p:tgtEl>
                                          <p:spTgt spid="23"/>
                                        </p:tgtEl>
                                        <p:attrNameLst>
                                          <p:attrName>style.visibility</p:attrName>
                                        </p:attrNameLst>
                                      </p:cBhvr>
                                      <p:to>
                                        <p:strVal val="visible"/>
                                      </p:to>
                                    </p:set>
                                    <p:anim calcmode="lin" valueType="num">
                                      <p:cBhvr>
                                        <p:cTn id="152" dur="500" fill="hold"/>
                                        <p:tgtEl>
                                          <p:spTgt spid="23"/>
                                        </p:tgtEl>
                                        <p:attrNameLst>
                                          <p:attrName>ppt_w</p:attrName>
                                        </p:attrNameLst>
                                      </p:cBhvr>
                                      <p:tavLst>
                                        <p:tav tm="0">
                                          <p:val>
                                            <p:strVal val="4*#ppt_w"/>
                                          </p:val>
                                        </p:tav>
                                        <p:tav tm="100000">
                                          <p:val>
                                            <p:strVal val="#ppt_w"/>
                                          </p:val>
                                        </p:tav>
                                      </p:tavLst>
                                    </p:anim>
                                    <p:anim calcmode="lin" valueType="num">
                                      <p:cBhvr>
                                        <p:cTn id="153" dur="500" fill="hold"/>
                                        <p:tgtEl>
                                          <p:spTgt spid="23"/>
                                        </p:tgtEl>
                                        <p:attrNameLst>
                                          <p:attrName>ppt_h</p:attrName>
                                        </p:attrNameLst>
                                      </p:cBhvr>
                                      <p:tavLst>
                                        <p:tav tm="0">
                                          <p:val>
                                            <p:strVal val="4*#ppt_h"/>
                                          </p:val>
                                        </p:tav>
                                        <p:tav tm="100000">
                                          <p:val>
                                            <p:strVal val="#ppt_h"/>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1000" fill="hold"/>
                                        <p:tgtEl>
                                          <p:spTgt spid="24"/>
                                        </p:tgtEl>
                                        <p:attrNameLst>
                                          <p:attrName>ppt_y</p:attrName>
                                        </p:attrNameLst>
                                      </p:cBhvr>
                                      <p:tavLst>
                                        <p:tav tm="0">
                                          <p:val>
                                            <p:strVal val="#ppt_y+.1"/>
                                          </p:val>
                                        </p:tav>
                                        <p:tav tm="100000">
                                          <p:val>
                                            <p:strVal val="#ppt_y"/>
                                          </p:val>
                                        </p:tav>
                                      </p:tavLst>
                                    </p:anim>
                                  </p:childTnLst>
                                </p:cTn>
                              </p:par>
                              <p:par>
                                <p:cTn id="159" presetID="53" presetClass="entr" presetSubtype="16" fill="hold" nodeType="with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p:cTn id="161" dur="1000" fill="hold"/>
                                        <p:tgtEl>
                                          <p:spTgt spid="34"/>
                                        </p:tgtEl>
                                        <p:attrNameLst>
                                          <p:attrName>ppt_w</p:attrName>
                                        </p:attrNameLst>
                                      </p:cBhvr>
                                      <p:tavLst>
                                        <p:tav tm="0">
                                          <p:val>
                                            <p:fltVal val="0"/>
                                          </p:val>
                                        </p:tav>
                                        <p:tav tm="100000">
                                          <p:val>
                                            <p:strVal val="#ppt_w"/>
                                          </p:val>
                                        </p:tav>
                                      </p:tavLst>
                                    </p:anim>
                                    <p:anim calcmode="lin" valueType="num">
                                      <p:cBhvr>
                                        <p:cTn id="162" dur="1000" fill="hold"/>
                                        <p:tgtEl>
                                          <p:spTgt spid="34"/>
                                        </p:tgtEl>
                                        <p:attrNameLst>
                                          <p:attrName>ppt_h</p:attrName>
                                        </p:attrNameLst>
                                      </p:cBhvr>
                                      <p:tavLst>
                                        <p:tav tm="0">
                                          <p:val>
                                            <p:fltVal val="0"/>
                                          </p:val>
                                        </p:tav>
                                        <p:tav tm="100000">
                                          <p:val>
                                            <p:strVal val="#ppt_h"/>
                                          </p:val>
                                        </p:tav>
                                      </p:tavLst>
                                    </p:anim>
                                    <p:animEffect transition="in" filter="fade">
                                      <p:cBhvr>
                                        <p:cTn id="163" dur="1000"/>
                                        <p:tgtEl>
                                          <p:spTgt spid="34"/>
                                        </p:tgtEl>
                                      </p:cBhvr>
                                    </p:animEffect>
                                  </p:childTnLst>
                                </p:cTn>
                              </p:par>
                              <p:par>
                                <p:cTn id="164" presetID="53" presetClass="entr" presetSubtype="16" fill="hold" nodeType="withEffect">
                                  <p:stCondLst>
                                    <p:cond delay="0"/>
                                  </p:stCondLst>
                                  <p:childTnLst>
                                    <p:set>
                                      <p:cBhvr>
                                        <p:cTn id="165" dur="1" fill="hold">
                                          <p:stCondLst>
                                            <p:cond delay="0"/>
                                          </p:stCondLst>
                                        </p:cTn>
                                        <p:tgtEl>
                                          <p:spTgt spid="28"/>
                                        </p:tgtEl>
                                        <p:attrNameLst>
                                          <p:attrName>style.visibility</p:attrName>
                                        </p:attrNameLst>
                                      </p:cBhvr>
                                      <p:to>
                                        <p:strVal val="visible"/>
                                      </p:to>
                                    </p:set>
                                    <p:anim calcmode="lin" valueType="num">
                                      <p:cBhvr>
                                        <p:cTn id="166" dur="1000" fill="hold"/>
                                        <p:tgtEl>
                                          <p:spTgt spid="28"/>
                                        </p:tgtEl>
                                        <p:attrNameLst>
                                          <p:attrName>ppt_w</p:attrName>
                                        </p:attrNameLst>
                                      </p:cBhvr>
                                      <p:tavLst>
                                        <p:tav tm="0">
                                          <p:val>
                                            <p:fltVal val="0"/>
                                          </p:val>
                                        </p:tav>
                                        <p:tav tm="100000">
                                          <p:val>
                                            <p:strVal val="#ppt_w"/>
                                          </p:val>
                                        </p:tav>
                                      </p:tavLst>
                                    </p:anim>
                                    <p:anim calcmode="lin" valueType="num">
                                      <p:cBhvr>
                                        <p:cTn id="167" dur="1000" fill="hold"/>
                                        <p:tgtEl>
                                          <p:spTgt spid="28"/>
                                        </p:tgtEl>
                                        <p:attrNameLst>
                                          <p:attrName>ppt_h</p:attrName>
                                        </p:attrNameLst>
                                      </p:cBhvr>
                                      <p:tavLst>
                                        <p:tav tm="0">
                                          <p:val>
                                            <p:fltVal val="0"/>
                                          </p:val>
                                        </p:tav>
                                        <p:tav tm="100000">
                                          <p:val>
                                            <p:strVal val="#ppt_h"/>
                                          </p:val>
                                        </p:tav>
                                      </p:tavLst>
                                    </p:anim>
                                    <p:animEffect transition="in" filter="fade">
                                      <p:cBhvr>
                                        <p:cTn id="168" dur="1000"/>
                                        <p:tgtEl>
                                          <p:spTgt spid="2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p:cTn id="171" dur="1000" fill="hold"/>
                                        <p:tgtEl>
                                          <p:spTgt spid="38"/>
                                        </p:tgtEl>
                                        <p:attrNameLst>
                                          <p:attrName>ppt_w</p:attrName>
                                        </p:attrNameLst>
                                      </p:cBhvr>
                                      <p:tavLst>
                                        <p:tav tm="0">
                                          <p:val>
                                            <p:fltVal val="0"/>
                                          </p:val>
                                        </p:tav>
                                        <p:tav tm="100000">
                                          <p:val>
                                            <p:strVal val="#ppt_w"/>
                                          </p:val>
                                        </p:tav>
                                      </p:tavLst>
                                    </p:anim>
                                    <p:anim calcmode="lin" valueType="num">
                                      <p:cBhvr>
                                        <p:cTn id="172" dur="1000" fill="hold"/>
                                        <p:tgtEl>
                                          <p:spTgt spid="38"/>
                                        </p:tgtEl>
                                        <p:attrNameLst>
                                          <p:attrName>ppt_h</p:attrName>
                                        </p:attrNameLst>
                                      </p:cBhvr>
                                      <p:tavLst>
                                        <p:tav tm="0">
                                          <p:val>
                                            <p:fltVal val="0"/>
                                          </p:val>
                                        </p:tav>
                                        <p:tav tm="100000">
                                          <p:val>
                                            <p:strVal val="#ppt_h"/>
                                          </p:val>
                                        </p:tav>
                                      </p:tavLst>
                                    </p:anim>
                                    <p:animEffect transition="in" filter="fade">
                                      <p:cBhvr>
                                        <p:cTn id="17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5" grpId="0"/>
      <p:bldP spid="16" grpId="0"/>
      <p:bldP spid="17" grpId="0" animBg="1"/>
      <p:bldP spid="18" grpId="0" animBg="1"/>
      <p:bldP spid="19" grpId="0" animBg="1"/>
      <p:bldP spid="20" grpId="0" animBg="1"/>
      <p:bldP spid="21" grpId="0" animBg="1"/>
      <p:bldP spid="22" grpId="0" animBg="1"/>
      <p:bldP spid="23" grpId="0"/>
      <p:bldP spid="24" grpId="0"/>
      <p:bldP spid="25" grpId="0" animBg="1"/>
      <p:bldP spid="26" grpId="0" animBg="1"/>
      <p:bldP spid="27" grpId="0" animBg="1"/>
      <p:bldP spid="33" grpId="0" animBg="1"/>
      <p:bldP spid="37" grpId="0" animBg="1"/>
      <p:bldP spid="38" grpId="0" animBg="1"/>
      <p:bldP spid="44" grpId="0" animBg="1"/>
      <p:bldP spid="45" grpId="0" animBg="1"/>
      <p:bldP spid="46" grpId="0" animBg="1"/>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Vertical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29" name="28 Marcador de número de diapositiva"/>
          <p:cNvSpPr>
            <a:spLocks noGrp="1"/>
          </p:cNvSpPr>
          <p:nvPr>
            <p:ph type="sldNum" sz="quarter" idx="12"/>
          </p:nvPr>
        </p:nvSpPr>
        <p:spPr/>
        <p:txBody>
          <a:bodyPr/>
          <a:lstStyle/>
          <a:p>
            <a:fld id="{FF439014-E629-42E3-A58B-61A0F1C8CFFE}" type="slidenum">
              <a:rPr lang="es-SV" smtClean="0"/>
              <a:t>36</a:t>
            </a:fld>
            <a:endParaRPr lang="es-SV"/>
          </a:p>
        </p:txBody>
      </p:sp>
      <p:sp>
        <p:nvSpPr>
          <p:cNvPr id="28" name="27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4" name="Forma libre 90"/>
          <p:cNvSpPr/>
          <p:nvPr/>
        </p:nvSpPr>
        <p:spPr bwMode="auto">
          <a:xfrm>
            <a:off x="6852848" y="4732287"/>
            <a:ext cx="3875111" cy="1502854"/>
          </a:xfrm>
          <a:custGeom>
            <a:avLst/>
            <a:gdLst>
              <a:gd name="connsiteX0" fmla="*/ 4276435 w 7751119"/>
              <a:gd name="connsiteY0" fmla="*/ 0 h 3006056"/>
              <a:gd name="connsiteX1" fmla="*/ 5551623 w 7751119"/>
              <a:gd name="connsiteY1" fmla="*/ 0 h 3006056"/>
              <a:gd name="connsiteX2" fmla="*/ 5628867 w 7751119"/>
              <a:gd name="connsiteY2" fmla="*/ 77245 h 3006056"/>
              <a:gd name="connsiteX3" fmla="*/ 5628867 w 7751119"/>
              <a:gd name="connsiteY3" fmla="*/ 715395 h 3006056"/>
              <a:gd name="connsiteX4" fmla="*/ 5636299 w 7751119"/>
              <a:gd name="connsiteY4" fmla="*/ 743518 h 3006056"/>
              <a:gd name="connsiteX5" fmla="*/ 5733947 w 7751119"/>
              <a:gd name="connsiteY5" fmla="*/ 862725 h 3006056"/>
              <a:gd name="connsiteX6" fmla="*/ 5811715 w 7751119"/>
              <a:gd name="connsiteY6" fmla="*/ 888126 h 3006056"/>
              <a:gd name="connsiteX7" fmla="*/ 7636687 w 7751119"/>
              <a:gd name="connsiteY7" fmla="*/ 888126 h 3006056"/>
              <a:gd name="connsiteX8" fmla="*/ 7751119 w 7751119"/>
              <a:gd name="connsiteY8" fmla="*/ 1002558 h 3006056"/>
              <a:gd name="connsiteX9" fmla="*/ 7751119 w 7751119"/>
              <a:gd name="connsiteY9" fmla="*/ 2891624 h 3006056"/>
              <a:gd name="connsiteX10" fmla="*/ 7636687 w 7751119"/>
              <a:gd name="connsiteY10" fmla="*/ 3006056 h 3006056"/>
              <a:gd name="connsiteX11" fmla="*/ 114432 w 7751119"/>
              <a:gd name="connsiteY11" fmla="*/ 3006056 h 3006056"/>
              <a:gd name="connsiteX12" fmla="*/ 0 w 7751119"/>
              <a:gd name="connsiteY12" fmla="*/ 2891624 h 3006056"/>
              <a:gd name="connsiteX13" fmla="*/ 0 w 7751119"/>
              <a:gd name="connsiteY13" fmla="*/ 1002558 h 3006056"/>
              <a:gd name="connsiteX14" fmla="*/ 114432 w 7751119"/>
              <a:gd name="connsiteY14" fmla="*/ 888126 h 3006056"/>
              <a:gd name="connsiteX15" fmla="*/ 4021031 w 7751119"/>
              <a:gd name="connsiteY15" fmla="*/ 888126 h 3006056"/>
              <a:gd name="connsiteX16" fmla="*/ 4098799 w 7751119"/>
              <a:gd name="connsiteY16" fmla="*/ 862725 h 3006056"/>
              <a:gd name="connsiteX17" fmla="*/ 4196447 w 7751119"/>
              <a:gd name="connsiteY17" fmla="*/ 743518 h 3006056"/>
              <a:gd name="connsiteX18" fmla="*/ 4199191 w 7751119"/>
              <a:gd name="connsiteY18" fmla="*/ 733134 h 3006056"/>
              <a:gd name="connsiteX19" fmla="*/ 4199191 w 7751119"/>
              <a:gd name="connsiteY19" fmla="*/ 77245 h 3006056"/>
              <a:gd name="connsiteX20" fmla="*/ 4276435 w 7751119"/>
              <a:gd name="connsiteY20" fmla="*/ 0 h 300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51119" h="3006056">
                <a:moveTo>
                  <a:pt x="4276435" y="0"/>
                </a:moveTo>
                <a:lnTo>
                  <a:pt x="5551623" y="0"/>
                </a:lnTo>
                <a:cubicBezTo>
                  <a:pt x="5594283" y="0"/>
                  <a:pt x="5628867" y="34584"/>
                  <a:pt x="5628867" y="77245"/>
                </a:cubicBezTo>
                <a:lnTo>
                  <a:pt x="5628867" y="715395"/>
                </a:lnTo>
                <a:lnTo>
                  <a:pt x="5636299" y="743518"/>
                </a:lnTo>
                <a:cubicBezTo>
                  <a:pt x="5647839" y="791432"/>
                  <a:pt x="5656585" y="828483"/>
                  <a:pt x="5733947" y="862725"/>
                </a:cubicBezTo>
                <a:lnTo>
                  <a:pt x="5811715" y="888126"/>
                </a:lnTo>
                <a:lnTo>
                  <a:pt x="7636687" y="888126"/>
                </a:lnTo>
                <a:cubicBezTo>
                  <a:pt x="7699887" y="888126"/>
                  <a:pt x="7751119" y="939359"/>
                  <a:pt x="7751119" y="1002558"/>
                </a:cubicBezTo>
                <a:lnTo>
                  <a:pt x="7751119" y="2891624"/>
                </a:lnTo>
                <a:cubicBezTo>
                  <a:pt x="7751119" y="2954823"/>
                  <a:pt x="7699887" y="3006056"/>
                  <a:pt x="7636687" y="3006056"/>
                </a:cubicBezTo>
                <a:lnTo>
                  <a:pt x="114432" y="3006056"/>
                </a:lnTo>
                <a:cubicBezTo>
                  <a:pt x="51233" y="3006056"/>
                  <a:pt x="0" y="2954823"/>
                  <a:pt x="0" y="2891624"/>
                </a:cubicBezTo>
                <a:lnTo>
                  <a:pt x="0" y="1002558"/>
                </a:lnTo>
                <a:cubicBezTo>
                  <a:pt x="0" y="939359"/>
                  <a:pt x="51233" y="888126"/>
                  <a:pt x="114432" y="888126"/>
                </a:cubicBezTo>
                <a:lnTo>
                  <a:pt x="4021031" y="888126"/>
                </a:lnTo>
                <a:lnTo>
                  <a:pt x="4098799" y="862725"/>
                </a:lnTo>
                <a:cubicBezTo>
                  <a:pt x="4176163" y="828483"/>
                  <a:pt x="4184907" y="791432"/>
                  <a:pt x="4196447" y="743518"/>
                </a:cubicBezTo>
                <a:lnTo>
                  <a:pt x="4199191" y="733134"/>
                </a:lnTo>
                <a:lnTo>
                  <a:pt x="4199191" y="77245"/>
                </a:lnTo>
                <a:cubicBezTo>
                  <a:pt x="4199191" y="34584"/>
                  <a:pt x="4233775" y="0"/>
                  <a:pt x="4276435" y="0"/>
                </a:cubicBezTo>
                <a:close/>
              </a:path>
            </a:pathLst>
          </a:custGeom>
          <a:solidFill>
            <a:schemeClr val="accent4"/>
          </a:solidFill>
          <a:ln>
            <a:noFill/>
          </a:ln>
        </p:spPr>
        <p:txBody>
          <a:bodyPr lIns="89990" tIns="0" rIns="89990" bIns="0" rtlCol="0" anchor="ctr"/>
          <a:lstStyle/>
          <a:p>
            <a:pPr lvl="0" algn="just">
              <a:lnSpc>
                <a:spcPct val="125000"/>
              </a:lnSpc>
            </a:pPr>
            <a:endParaRPr lang="en-US" sz="1000" dirty="0">
              <a:solidFill>
                <a:srgbClr val="FFFFFF"/>
              </a:solidFill>
              <a:latin typeface="PT Sans" panose="020B0503020203020204" pitchFamily="34" charset="0"/>
              <a:ea typeface="Segoe UI" panose="020B0502040204020203" pitchFamily="34" charset="0"/>
              <a:cs typeface="Segoe UI" panose="020B0502040204020203" pitchFamily="34" charset="0"/>
            </a:endParaRPr>
          </a:p>
          <a:p>
            <a:pPr lvl="0" algn="just">
              <a:lnSpc>
                <a:spcPct val="125000"/>
              </a:lnSpc>
            </a:pPr>
            <a:endParaRPr lang="en-US" sz="1000" dirty="0">
              <a:solidFill>
                <a:srgbClr val="FFFFFF"/>
              </a:solidFill>
              <a:latin typeface="PT Sans" panose="020B0503020203020204" pitchFamily="34" charset="0"/>
              <a:ea typeface="Segoe UI" panose="020B0502040204020203" pitchFamily="34" charset="0"/>
              <a:cs typeface="Segoe UI" panose="020B0502040204020203" pitchFamily="34" charset="0"/>
            </a:endParaRPr>
          </a:p>
          <a:p>
            <a:pPr lvl="0" algn="just">
              <a:lnSpc>
                <a:spcPct val="125000"/>
              </a:lnSpc>
            </a:pP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Duis</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arcu</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tortor</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suscipit</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eget</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imperdiet</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nec</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imperdiet</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iaculis</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ipsum</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Sed</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aliquam</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ultrices</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mauris</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Integer ante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arcu</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accumsan</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consectetuer</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eget</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posuere</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ut</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r>
              <a:rPr lang="en-US" sz="1000" dirty="0" err="1">
                <a:solidFill>
                  <a:srgbClr val="FFFFFF"/>
                </a:solidFill>
                <a:latin typeface="Source Sans Pro" panose="020B0503030403020204" pitchFamily="34" charset="0"/>
                <a:ea typeface="Segoe UI" panose="020B0502040204020203" pitchFamily="34" charset="0"/>
                <a:cs typeface="Segoe UI" panose="020B0502040204020203" pitchFamily="34" charset="0"/>
              </a:rPr>
              <a:t>mauris</a:t>
            </a:r>
            <a:r>
              <a:rPr lang="en-US" sz="1000" dirty="0">
                <a:solidFill>
                  <a:srgbClr val="FFFFFF"/>
                </a:solidFill>
                <a:latin typeface="Source Sans Pro" panose="020B0503030403020204" pitchFamily="34" charset="0"/>
                <a:ea typeface="Segoe UI" panose="020B0502040204020203" pitchFamily="34" charset="0"/>
                <a:cs typeface="Segoe UI" panose="020B0502040204020203" pitchFamily="34" charset="0"/>
              </a:rPr>
              <a:t>. </a:t>
            </a:r>
          </a:p>
        </p:txBody>
      </p:sp>
      <p:cxnSp>
        <p:nvCxnSpPr>
          <p:cNvPr id="5" name="81 Conector recto"/>
          <p:cNvCxnSpPr/>
          <p:nvPr/>
        </p:nvCxnSpPr>
        <p:spPr>
          <a:xfrm>
            <a:off x="6280600" y="4727168"/>
            <a:ext cx="4765377" cy="0"/>
          </a:xfrm>
          <a:prstGeom prst="line">
            <a:avLst/>
          </a:prstGeom>
          <a:ln w="9525" cap="rnd">
            <a:solidFill>
              <a:srgbClr val="616161"/>
            </a:solidFill>
            <a:prstDash val="solid"/>
            <a:round/>
          </a:ln>
        </p:spPr>
        <p:style>
          <a:lnRef idx="1">
            <a:schemeClr val="accent1"/>
          </a:lnRef>
          <a:fillRef idx="0">
            <a:schemeClr val="accent1"/>
          </a:fillRef>
          <a:effectRef idx="0">
            <a:schemeClr val="accent1"/>
          </a:effectRef>
          <a:fontRef idx="minor">
            <a:schemeClr val="tx1"/>
          </a:fontRef>
        </p:style>
      </p:cxnSp>
      <p:cxnSp>
        <p:nvCxnSpPr>
          <p:cNvPr id="6" name="99 Conector recto"/>
          <p:cNvCxnSpPr/>
          <p:nvPr/>
        </p:nvCxnSpPr>
        <p:spPr>
          <a:xfrm>
            <a:off x="6320999" y="1212583"/>
            <a:ext cx="0" cy="3514585"/>
          </a:xfrm>
          <a:prstGeom prst="line">
            <a:avLst/>
          </a:prstGeom>
          <a:ln w="9525" cap="rnd">
            <a:solidFill>
              <a:srgbClr val="616161"/>
            </a:solidFill>
            <a:prstDash val="solid"/>
            <a:round/>
          </a:ln>
        </p:spPr>
        <p:style>
          <a:lnRef idx="1">
            <a:schemeClr val="accent1"/>
          </a:lnRef>
          <a:fillRef idx="0">
            <a:schemeClr val="accent1"/>
          </a:fillRef>
          <a:effectRef idx="0">
            <a:schemeClr val="accent1"/>
          </a:effectRef>
          <a:fontRef idx="minor">
            <a:schemeClr val="tx1"/>
          </a:fontRef>
        </p:style>
      </p:cxnSp>
      <p:sp>
        <p:nvSpPr>
          <p:cNvPr id="7" name="Rectángulo 2"/>
          <p:cNvSpPr/>
          <p:nvPr/>
        </p:nvSpPr>
        <p:spPr bwMode="auto">
          <a:xfrm>
            <a:off x="6615475" y="2874652"/>
            <a:ext cx="157499" cy="1852516"/>
          </a:xfrm>
          <a:prstGeom prst="rect">
            <a:avLst/>
          </a:prstGeom>
          <a:solidFill>
            <a:schemeClr val="tx2">
              <a:lumMod val="90000"/>
              <a:lumOff val="10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ES" sz="900">
              <a:latin typeface="Oswald" panose="020B0604020202020204" charset="0"/>
            </a:endParaRPr>
          </a:p>
        </p:txBody>
      </p:sp>
      <p:sp>
        <p:nvSpPr>
          <p:cNvPr id="8" name="Rectángulo 44"/>
          <p:cNvSpPr/>
          <p:nvPr/>
        </p:nvSpPr>
        <p:spPr bwMode="auto">
          <a:xfrm>
            <a:off x="7270035" y="2278047"/>
            <a:ext cx="157499" cy="2449121"/>
          </a:xfrm>
          <a:prstGeom prst="rect">
            <a:avLst/>
          </a:prstGeom>
          <a:solidFill>
            <a:schemeClr val="tx2">
              <a:lumMod val="90000"/>
              <a:lumOff val="10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90624" tIns="45332" rIns="90624" bIns="45332" rtlCol="0" anchor="ctr"/>
          <a:lstStyle/>
          <a:p>
            <a:pPr algn="ctr"/>
            <a:endParaRPr lang="es-ES" sz="900">
              <a:latin typeface="Oswald" panose="020B0604020202020204" charset="0"/>
            </a:endParaRPr>
          </a:p>
        </p:txBody>
      </p:sp>
      <p:sp>
        <p:nvSpPr>
          <p:cNvPr id="9" name="Rectángulo 45"/>
          <p:cNvSpPr/>
          <p:nvPr/>
        </p:nvSpPr>
        <p:spPr bwMode="auto">
          <a:xfrm>
            <a:off x="7924594" y="2612749"/>
            <a:ext cx="157499" cy="2114419"/>
          </a:xfrm>
          <a:prstGeom prst="rect">
            <a:avLst/>
          </a:prstGeom>
          <a:solidFill>
            <a:schemeClr val="tx2">
              <a:lumMod val="90000"/>
              <a:lumOff val="10000"/>
            </a:schemeClr>
          </a:solidFill>
          <a:ln>
            <a:noFill/>
          </a:ln>
        </p:spPr>
        <p:txBody>
          <a:bodyPr lIns="0" tIns="0" rIns="0" bIns="0" rtlCol="0" anchor="ctr"/>
          <a:lstStyle/>
          <a:p>
            <a:pPr algn="ctr"/>
            <a:endParaRPr lang="es-ES" sz="900"/>
          </a:p>
        </p:txBody>
      </p:sp>
      <p:sp>
        <p:nvSpPr>
          <p:cNvPr id="10" name="Rectángulo 46"/>
          <p:cNvSpPr/>
          <p:nvPr/>
        </p:nvSpPr>
        <p:spPr bwMode="auto">
          <a:xfrm>
            <a:off x="8579153" y="2379655"/>
            <a:ext cx="157499" cy="2347513"/>
          </a:xfrm>
          <a:prstGeom prst="rect">
            <a:avLst/>
          </a:prstGeom>
          <a:solidFill>
            <a:schemeClr val="tx2">
              <a:lumMod val="90000"/>
              <a:lumOff val="10000"/>
            </a:schemeClr>
          </a:solidFill>
          <a:ln>
            <a:noFill/>
          </a:ln>
        </p:spPr>
        <p:txBody>
          <a:bodyPr lIns="0" tIns="0" rIns="0" bIns="0" rtlCol="0" anchor="ctr"/>
          <a:lstStyle/>
          <a:p>
            <a:pPr algn="ctr"/>
            <a:endParaRPr lang="es-ES" sz="900"/>
          </a:p>
        </p:txBody>
      </p:sp>
      <p:sp>
        <p:nvSpPr>
          <p:cNvPr id="11" name="Rectángulo 47"/>
          <p:cNvSpPr/>
          <p:nvPr/>
        </p:nvSpPr>
        <p:spPr bwMode="auto">
          <a:xfrm>
            <a:off x="9233712" y="1548858"/>
            <a:ext cx="157499" cy="3178311"/>
          </a:xfrm>
          <a:prstGeom prst="rect">
            <a:avLst/>
          </a:prstGeom>
          <a:solidFill>
            <a:schemeClr val="accent4"/>
          </a:solidFill>
          <a:ln>
            <a:noFill/>
          </a:ln>
        </p:spPr>
        <p:txBody>
          <a:bodyPr lIns="0" tIns="0" rIns="0" bIns="0" rtlCol="0" anchor="ctr"/>
          <a:lstStyle/>
          <a:p>
            <a:pPr algn="ctr"/>
            <a:endParaRPr lang="es-ES" sz="900"/>
          </a:p>
        </p:txBody>
      </p:sp>
      <p:sp>
        <p:nvSpPr>
          <p:cNvPr id="12" name="Rectángulo 49"/>
          <p:cNvSpPr/>
          <p:nvPr/>
        </p:nvSpPr>
        <p:spPr bwMode="auto">
          <a:xfrm>
            <a:off x="9888271" y="2713250"/>
            <a:ext cx="157499" cy="2013918"/>
          </a:xfrm>
          <a:prstGeom prst="rect">
            <a:avLst/>
          </a:prstGeom>
          <a:solidFill>
            <a:schemeClr val="tx2">
              <a:lumMod val="90000"/>
              <a:lumOff val="10000"/>
            </a:schemeClr>
          </a:solidFill>
          <a:ln>
            <a:noFill/>
          </a:ln>
        </p:spPr>
        <p:txBody>
          <a:bodyPr lIns="0" tIns="0" rIns="0" bIns="0" rtlCol="0" anchor="ctr"/>
          <a:lstStyle/>
          <a:p>
            <a:pPr algn="ctr"/>
            <a:endParaRPr lang="es-ES" sz="900"/>
          </a:p>
        </p:txBody>
      </p:sp>
      <p:sp>
        <p:nvSpPr>
          <p:cNvPr id="13" name="Rectángulo 50"/>
          <p:cNvSpPr/>
          <p:nvPr/>
        </p:nvSpPr>
        <p:spPr bwMode="auto">
          <a:xfrm>
            <a:off x="10542830" y="1907772"/>
            <a:ext cx="157499" cy="2819396"/>
          </a:xfrm>
          <a:prstGeom prst="rect">
            <a:avLst/>
          </a:prstGeom>
          <a:solidFill>
            <a:schemeClr val="tx2">
              <a:lumMod val="90000"/>
              <a:lumOff val="10000"/>
            </a:schemeClr>
          </a:solidFill>
          <a:ln>
            <a:noFill/>
          </a:ln>
        </p:spPr>
        <p:txBody>
          <a:bodyPr lIns="0" tIns="0" rIns="0" bIns="0" rtlCol="0" anchor="ctr"/>
          <a:lstStyle/>
          <a:p>
            <a:pPr algn="ctr"/>
            <a:endParaRPr lang="es-ES" sz="900"/>
          </a:p>
        </p:txBody>
      </p:sp>
      <p:sp>
        <p:nvSpPr>
          <p:cNvPr id="14" name="Textbox 1"/>
          <p:cNvSpPr/>
          <p:nvPr/>
        </p:nvSpPr>
        <p:spPr>
          <a:xfrm>
            <a:off x="5821960" y="3849443"/>
            <a:ext cx="499039" cy="352859"/>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a:t>
            </a:r>
          </a:p>
        </p:txBody>
      </p:sp>
      <p:sp>
        <p:nvSpPr>
          <p:cNvPr id="15" name="Textbox 1"/>
          <p:cNvSpPr/>
          <p:nvPr/>
        </p:nvSpPr>
        <p:spPr>
          <a:xfrm>
            <a:off x="5821960" y="4547034"/>
            <a:ext cx="499039"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0</a:t>
            </a:r>
          </a:p>
        </p:txBody>
      </p:sp>
      <p:sp>
        <p:nvSpPr>
          <p:cNvPr id="16" name="Textbox 1"/>
          <p:cNvSpPr/>
          <p:nvPr/>
        </p:nvSpPr>
        <p:spPr>
          <a:xfrm>
            <a:off x="5821960" y="3159288"/>
            <a:ext cx="499039" cy="352859"/>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40</a:t>
            </a:r>
          </a:p>
        </p:txBody>
      </p:sp>
      <p:sp>
        <p:nvSpPr>
          <p:cNvPr id="17" name="Textbox 1"/>
          <p:cNvSpPr/>
          <p:nvPr/>
        </p:nvSpPr>
        <p:spPr>
          <a:xfrm>
            <a:off x="5820279" y="1066511"/>
            <a:ext cx="500720" cy="352859"/>
          </a:xfrm>
          <a:prstGeom prst="rect">
            <a:avLst/>
          </a:prstGeom>
        </p:spPr>
        <p:txBody>
          <a:bodyPr wrap="square" lIns="120846" tIns="60423" rIns="120846" bIns="60423">
            <a:spAutoFit/>
          </a:bodyPr>
          <a:lstStyle/>
          <a:p>
            <a:pPr algn="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100</a:t>
            </a:r>
          </a:p>
        </p:txBody>
      </p:sp>
      <p:sp>
        <p:nvSpPr>
          <p:cNvPr id="18" name="Textbox 1"/>
          <p:cNvSpPr/>
          <p:nvPr/>
        </p:nvSpPr>
        <p:spPr>
          <a:xfrm>
            <a:off x="5821960" y="2461696"/>
            <a:ext cx="499039" cy="352859"/>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60</a:t>
            </a:r>
          </a:p>
        </p:txBody>
      </p:sp>
      <p:sp>
        <p:nvSpPr>
          <p:cNvPr id="19" name="Textbox 1"/>
          <p:cNvSpPr/>
          <p:nvPr/>
        </p:nvSpPr>
        <p:spPr>
          <a:xfrm>
            <a:off x="5821960" y="1764103"/>
            <a:ext cx="499039" cy="352859"/>
          </a:xfrm>
          <a:prstGeom prst="rect">
            <a:avLst/>
          </a:prstGeom>
        </p:spPr>
        <p:txBody>
          <a:bodyPr wrap="square" lIns="120846" tIns="60423" rIns="120846" bIns="60423">
            <a:spAutoFit/>
          </a:bodyPr>
          <a:lstStyle/>
          <a:p>
            <a:pPr algn="ctr">
              <a:lnSpc>
                <a:spcPct val="125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80</a:t>
            </a:r>
          </a:p>
        </p:txBody>
      </p:sp>
      <p:sp>
        <p:nvSpPr>
          <p:cNvPr id="20" name="87 Rectángulo"/>
          <p:cNvSpPr/>
          <p:nvPr/>
        </p:nvSpPr>
        <p:spPr>
          <a:xfrm>
            <a:off x="8455568" y="481582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2013</a:t>
            </a:r>
          </a:p>
        </p:txBody>
      </p:sp>
      <p:sp>
        <p:nvSpPr>
          <p:cNvPr id="21" name="87 Rectángulo"/>
          <p:cNvSpPr/>
          <p:nvPr/>
        </p:nvSpPr>
        <p:spPr>
          <a:xfrm>
            <a:off x="9770933" y="481582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2015</a:t>
            </a:r>
          </a:p>
        </p:txBody>
      </p:sp>
      <p:sp>
        <p:nvSpPr>
          <p:cNvPr id="22" name="87 Rectángulo"/>
          <p:cNvSpPr/>
          <p:nvPr/>
        </p:nvSpPr>
        <p:spPr>
          <a:xfrm>
            <a:off x="10428616" y="481582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2016</a:t>
            </a:r>
          </a:p>
        </p:txBody>
      </p:sp>
      <p:sp>
        <p:nvSpPr>
          <p:cNvPr id="23" name="87 Rectángulo"/>
          <p:cNvSpPr/>
          <p:nvPr/>
        </p:nvSpPr>
        <p:spPr>
          <a:xfrm>
            <a:off x="9113251" y="4815821"/>
            <a:ext cx="416887" cy="276175"/>
          </a:xfrm>
          <a:prstGeom prst="rect">
            <a:avLst/>
          </a:prstGeom>
        </p:spPr>
        <p:txBody>
          <a:bodyPr wrap="square" lIns="0" tIns="45312" rIns="0" bIns="45312">
            <a:spAutoFit/>
          </a:bodyPr>
          <a:lstStyle/>
          <a:p>
            <a:pPr marL="0" lvl="1" algn="ctr"/>
            <a:r>
              <a:rPr lang="en-US" sz="12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2014</a:t>
            </a:r>
          </a:p>
        </p:txBody>
      </p:sp>
      <p:sp>
        <p:nvSpPr>
          <p:cNvPr id="24" name="87 Rectángulo"/>
          <p:cNvSpPr/>
          <p:nvPr/>
        </p:nvSpPr>
        <p:spPr>
          <a:xfrm>
            <a:off x="7797886" y="481582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2012</a:t>
            </a:r>
          </a:p>
        </p:txBody>
      </p:sp>
      <p:sp>
        <p:nvSpPr>
          <p:cNvPr id="25" name="87 Rectángulo"/>
          <p:cNvSpPr/>
          <p:nvPr/>
        </p:nvSpPr>
        <p:spPr>
          <a:xfrm>
            <a:off x="7140204" y="481582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2011</a:t>
            </a:r>
          </a:p>
        </p:txBody>
      </p:sp>
      <p:sp>
        <p:nvSpPr>
          <p:cNvPr id="26" name="87 Rectángulo"/>
          <p:cNvSpPr/>
          <p:nvPr/>
        </p:nvSpPr>
        <p:spPr>
          <a:xfrm>
            <a:off x="6482521" y="4815821"/>
            <a:ext cx="416887" cy="276175"/>
          </a:xfrm>
          <a:prstGeom prst="rect">
            <a:avLst/>
          </a:prstGeom>
        </p:spPr>
        <p:txBody>
          <a:bodyPr wrap="square" lIns="0" tIns="45312" rIns="0" bIns="45312">
            <a:spAutoFit/>
          </a:bodyPr>
          <a:lstStyle/>
          <a:p>
            <a:pPr marL="0" lvl="1" algn="ct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2010</a:t>
            </a:r>
          </a:p>
        </p:txBody>
      </p:sp>
      <p:sp>
        <p:nvSpPr>
          <p:cNvPr id="27" name="Rectángulo 49"/>
          <p:cNvSpPr/>
          <p:nvPr/>
        </p:nvSpPr>
        <p:spPr>
          <a:xfrm>
            <a:off x="653812" y="1651508"/>
            <a:ext cx="4272194" cy="3662541"/>
          </a:xfrm>
          <a:prstGeom prst="rect">
            <a:avLst/>
          </a:prstGeom>
        </p:spPr>
        <p:txBody>
          <a:bodyPr wrap="square">
            <a:spAutoFit/>
          </a:bodyPr>
          <a:lstStyle/>
          <a:p>
            <a:pPr lvl="0" algn="just">
              <a:lnSpc>
                <a:spcPct val="150000"/>
              </a:lnSpc>
            </a:pPr>
            <a:r>
              <a:rPr lang="en-US" sz="13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a:lnSpc>
                <a:spcPct val="125000"/>
              </a:lnSpc>
            </a:pPr>
            <a:r>
              <a:rPr lang="en-US" sz="1000" dirty="0">
                <a:solidFill>
                  <a:schemeClr val="bg2"/>
                </a:solidFill>
                <a:latin typeface="Source Sans Pro" panose="020B0503030403020204" pitchFamily="34" charset="0"/>
              </a:rPr>
              <a:t>Imperdiet iaculis, ipsum. Sed aliquam ultrices mauris. Integer ante arcu, accumsan a, consectetuer eget, posuere ut, aliquam ultrices mauris. </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Sed aliquam  </a:t>
            </a:r>
            <a:r>
              <a:rPr lang="en-US" sz="1000" dirty="0" err="1">
                <a:solidFill>
                  <a:schemeClr val="bg2"/>
                </a:solidFill>
                <a:latin typeface="Source Sans Pro" panose="020B0503030403020204" pitchFamily="34" charset="0"/>
              </a:rPr>
              <a:t>uis</a:t>
            </a:r>
            <a:r>
              <a:rPr lang="en-US" sz="1000" dirty="0">
                <a:solidFill>
                  <a:schemeClr val="bg2"/>
                </a:solidFill>
                <a:latin typeface="Source Sans Pro" panose="020B0503030403020204" pitchFamily="34" charset="0"/>
              </a:rPr>
              <a:t> arcu tortor, suscipit eget, imperdiet nec, imperdiet iaculis, ipsum. Sed aliquam ultrices mauris. Integer ante arcu, accumsan a, consectetuer eget, posuere ut, mauris.</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Phasellus ullamcorper:</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Phasellus ullamcorper. Integer ante arcu.</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Accumsan a, consectetuer eget, posuere ut, mauris.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Phasellus ullamcorper.</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Phasellus ullamcorper. Integer arcu.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350"/>
                                        <p:tgtEl>
                                          <p:spTgt spid="15"/>
                                        </p:tgtEl>
                                      </p:cBhvr>
                                    </p:animEffect>
                                  </p:childTnLst>
                                </p:cTn>
                              </p:par>
                              <p:par>
                                <p:cTn id="21" presetID="10" presetClass="entr" presetSubtype="0" fill="hold" grpId="0" nodeType="withEffect">
                                  <p:stCondLst>
                                    <p:cond delay="1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350"/>
                                        <p:tgtEl>
                                          <p:spTgt spid="14"/>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350"/>
                                        <p:tgtEl>
                                          <p:spTgt spid="16"/>
                                        </p:tgtEl>
                                      </p:cBhvr>
                                    </p:animEffect>
                                  </p:childTnLst>
                                </p:cTn>
                              </p:par>
                              <p:par>
                                <p:cTn id="27" presetID="10" presetClass="entr" presetSubtype="0" fill="hold" grpId="0" nodeType="withEffect">
                                  <p:stCondLst>
                                    <p:cond delay="45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350"/>
                                        <p:tgtEl>
                                          <p:spTgt spid="18"/>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350"/>
                                        <p:tgtEl>
                                          <p:spTgt spid="19"/>
                                        </p:tgtEl>
                                      </p:cBhvr>
                                    </p:animEffect>
                                  </p:childTnLst>
                                </p:cTn>
                              </p:par>
                              <p:par>
                                <p:cTn id="33" presetID="10" presetClass="entr" presetSubtype="0" fill="hold" grpId="0" nodeType="withEffect">
                                  <p:stCondLst>
                                    <p:cond delay="7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350"/>
                                        <p:tgtEl>
                                          <p:spTgt spid="17"/>
                                        </p:tgtEl>
                                      </p:cBhvr>
                                    </p:animEffect>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750"/>
                                        <p:tgtEl>
                                          <p:spTgt spid="26"/>
                                        </p:tgtEl>
                                      </p:cBhvr>
                                    </p:animEffect>
                                    <p:anim calcmode="lin" valueType="num">
                                      <p:cBhvr>
                                        <p:cTn id="40" dur="750" fill="hold"/>
                                        <p:tgtEl>
                                          <p:spTgt spid="26"/>
                                        </p:tgtEl>
                                        <p:attrNameLst>
                                          <p:attrName>ppt_x</p:attrName>
                                        </p:attrNameLst>
                                      </p:cBhvr>
                                      <p:tavLst>
                                        <p:tav tm="0">
                                          <p:val>
                                            <p:strVal val="#ppt_x"/>
                                          </p:val>
                                        </p:tav>
                                        <p:tav tm="100000">
                                          <p:val>
                                            <p:strVal val="#ppt_x"/>
                                          </p:val>
                                        </p:tav>
                                      </p:tavLst>
                                    </p:anim>
                                    <p:anim calcmode="lin" valueType="num">
                                      <p:cBhvr>
                                        <p:cTn id="41" dur="750" fill="hold"/>
                                        <p:tgtEl>
                                          <p:spTgt spid="2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750"/>
                                        <p:tgtEl>
                                          <p:spTgt spid="25"/>
                                        </p:tgtEl>
                                      </p:cBhvr>
                                    </p:animEffect>
                                    <p:anim calcmode="lin" valueType="num">
                                      <p:cBhvr>
                                        <p:cTn id="45" dur="750" fill="hold"/>
                                        <p:tgtEl>
                                          <p:spTgt spid="25"/>
                                        </p:tgtEl>
                                        <p:attrNameLst>
                                          <p:attrName>ppt_x</p:attrName>
                                        </p:attrNameLst>
                                      </p:cBhvr>
                                      <p:tavLst>
                                        <p:tav tm="0">
                                          <p:val>
                                            <p:strVal val="#ppt_x"/>
                                          </p:val>
                                        </p:tav>
                                        <p:tav tm="100000">
                                          <p:val>
                                            <p:strVal val="#ppt_x"/>
                                          </p:val>
                                        </p:tav>
                                      </p:tavLst>
                                    </p:anim>
                                    <p:anim calcmode="lin" valueType="num">
                                      <p:cBhvr>
                                        <p:cTn id="46" dur="75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750"/>
                                        <p:tgtEl>
                                          <p:spTgt spid="24"/>
                                        </p:tgtEl>
                                      </p:cBhvr>
                                    </p:animEffect>
                                    <p:anim calcmode="lin" valueType="num">
                                      <p:cBhvr>
                                        <p:cTn id="50" dur="750" fill="hold"/>
                                        <p:tgtEl>
                                          <p:spTgt spid="24"/>
                                        </p:tgtEl>
                                        <p:attrNameLst>
                                          <p:attrName>ppt_x</p:attrName>
                                        </p:attrNameLst>
                                      </p:cBhvr>
                                      <p:tavLst>
                                        <p:tav tm="0">
                                          <p:val>
                                            <p:strVal val="#ppt_x"/>
                                          </p:val>
                                        </p:tav>
                                        <p:tav tm="100000">
                                          <p:val>
                                            <p:strVal val="#ppt_x"/>
                                          </p:val>
                                        </p:tav>
                                      </p:tavLst>
                                    </p:anim>
                                    <p:anim calcmode="lin" valueType="num">
                                      <p:cBhvr>
                                        <p:cTn id="51" dur="75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750"/>
                                        <p:tgtEl>
                                          <p:spTgt spid="20"/>
                                        </p:tgtEl>
                                      </p:cBhvr>
                                    </p:animEffect>
                                    <p:anim calcmode="lin" valueType="num">
                                      <p:cBhvr>
                                        <p:cTn id="55" dur="750" fill="hold"/>
                                        <p:tgtEl>
                                          <p:spTgt spid="20"/>
                                        </p:tgtEl>
                                        <p:attrNameLst>
                                          <p:attrName>ppt_x</p:attrName>
                                        </p:attrNameLst>
                                      </p:cBhvr>
                                      <p:tavLst>
                                        <p:tav tm="0">
                                          <p:val>
                                            <p:strVal val="#ppt_x"/>
                                          </p:val>
                                        </p:tav>
                                        <p:tav tm="100000">
                                          <p:val>
                                            <p:strVal val="#ppt_x"/>
                                          </p:val>
                                        </p:tav>
                                      </p:tavLst>
                                    </p:anim>
                                    <p:anim calcmode="lin" valueType="num">
                                      <p:cBhvr>
                                        <p:cTn id="56" dur="75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750"/>
                                        <p:tgtEl>
                                          <p:spTgt spid="23"/>
                                        </p:tgtEl>
                                      </p:cBhvr>
                                    </p:animEffect>
                                    <p:anim calcmode="lin" valueType="num">
                                      <p:cBhvr>
                                        <p:cTn id="60" dur="750" fill="hold"/>
                                        <p:tgtEl>
                                          <p:spTgt spid="23"/>
                                        </p:tgtEl>
                                        <p:attrNameLst>
                                          <p:attrName>ppt_x</p:attrName>
                                        </p:attrNameLst>
                                      </p:cBhvr>
                                      <p:tavLst>
                                        <p:tav tm="0">
                                          <p:val>
                                            <p:strVal val="#ppt_x"/>
                                          </p:val>
                                        </p:tav>
                                        <p:tav tm="100000">
                                          <p:val>
                                            <p:strVal val="#ppt_x"/>
                                          </p:val>
                                        </p:tav>
                                      </p:tavLst>
                                    </p:anim>
                                    <p:anim calcmode="lin" valueType="num">
                                      <p:cBhvr>
                                        <p:cTn id="61" dur="75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750"/>
                                        <p:tgtEl>
                                          <p:spTgt spid="21"/>
                                        </p:tgtEl>
                                      </p:cBhvr>
                                    </p:animEffect>
                                    <p:anim calcmode="lin" valueType="num">
                                      <p:cBhvr>
                                        <p:cTn id="65" dur="750" fill="hold"/>
                                        <p:tgtEl>
                                          <p:spTgt spid="21"/>
                                        </p:tgtEl>
                                        <p:attrNameLst>
                                          <p:attrName>ppt_x</p:attrName>
                                        </p:attrNameLst>
                                      </p:cBhvr>
                                      <p:tavLst>
                                        <p:tav tm="0">
                                          <p:val>
                                            <p:strVal val="#ppt_x"/>
                                          </p:val>
                                        </p:tav>
                                        <p:tav tm="100000">
                                          <p:val>
                                            <p:strVal val="#ppt_x"/>
                                          </p:val>
                                        </p:tav>
                                      </p:tavLst>
                                    </p:anim>
                                    <p:anim calcmode="lin" valueType="num">
                                      <p:cBhvr>
                                        <p:cTn id="66" dur="75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750"/>
                                        <p:tgtEl>
                                          <p:spTgt spid="22"/>
                                        </p:tgtEl>
                                      </p:cBhvr>
                                    </p:animEffect>
                                    <p:anim calcmode="lin" valueType="num">
                                      <p:cBhvr>
                                        <p:cTn id="70" dur="750" fill="hold"/>
                                        <p:tgtEl>
                                          <p:spTgt spid="22"/>
                                        </p:tgtEl>
                                        <p:attrNameLst>
                                          <p:attrName>ppt_x</p:attrName>
                                        </p:attrNameLst>
                                      </p:cBhvr>
                                      <p:tavLst>
                                        <p:tav tm="0">
                                          <p:val>
                                            <p:strVal val="#ppt_x"/>
                                          </p:val>
                                        </p:tav>
                                        <p:tav tm="100000">
                                          <p:val>
                                            <p:strVal val="#ppt_x"/>
                                          </p:val>
                                        </p:tav>
                                      </p:tavLst>
                                    </p:anim>
                                    <p:anim calcmode="lin" valueType="num">
                                      <p:cBhvr>
                                        <p:cTn id="71" dur="750" fill="hold"/>
                                        <p:tgtEl>
                                          <p:spTgt spid="22"/>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par>
                                <p:cTn id="76" presetID="22" presetClass="entr" presetSubtype="4" fill="hold" grpId="0" nodeType="withEffect">
                                  <p:stCondLst>
                                    <p:cond delay="5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00"/>
                                        <p:tgtEl>
                                          <p:spTgt spid="8"/>
                                        </p:tgtEl>
                                      </p:cBhvr>
                                    </p:animEffect>
                                  </p:childTnLst>
                                </p:cTn>
                              </p:par>
                              <p:par>
                                <p:cTn id="79" presetID="22" presetClass="entr" presetSubtype="4" fill="hold" grpId="0" nodeType="withEffect">
                                  <p:stCondLst>
                                    <p:cond delay="10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par>
                                <p:cTn id="82" presetID="22" presetClass="entr" presetSubtype="4" fill="hold" grpId="0" nodeType="withEffect">
                                  <p:stCondLst>
                                    <p:cond delay="150"/>
                                  </p:stCondLst>
                                  <p:childTnLst>
                                    <p:set>
                                      <p:cBhvr>
                                        <p:cTn id="83" dur="1" fill="hold">
                                          <p:stCondLst>
                                            <p:cond delay="0"/>
                                          </p:stCondLst>
                                        </p:cTn>
                                        <p:tgtEl>
                                          <p:spTgt spid="10"/>
                                        </p:tgtEl>
                                        <p:attrNameLst>
                                          <p:attrName>style.visibility</p:attrName>
                                        </p:attrNameLst>
                                      </p:cBhvr>
                                      <p:to>
                                        <p:strVal val="visible"/>
                                      </p:to>
                                    </p:set>
                                    <p:animEffect transition="in" filter="wipe(down)">
                                      <p:cBhvr>
                                        <p:cTn id="84" dur="500"/>
                                        <p:tgtEl>
                                          <p:spTgt spid="10"/>
                                        </p:tgtEl>
                                      </p:cBhvr>
                                    </p:animEffect>
                                  </p:childTnLst>
                                </p:cTn>
                              </p:par>
                              <p:par>
                                <p:cTn id="85" presetID="22" presetClass="entr" presetSubtype="4" fill="hold" grpId="0" nodeType="withEffect">
                                  <p:stCondLst>
                                    <p:cond delay="20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00"/>
                                        <p:tgtEl>
                                          <p:spTgt spid="11"/>
                                        </p:tgtEl>
                                      </p:cBhvr>
                                    </p:animEffect>
                                  </p:childTnLst>
                                </p:cTn>
                              </p:par>
                              <p:par>
                                <p:cTn id="88" presetID="22" presetClass="entr" presetSubtype="4" fill="hold" grpId="0" nodeType="withEffect">
                                  <p:stCondLst>
                                    <p:cond delay="250"/>
                                  </p:stCondLst>
                                  <p:childTnLst>
                                    <p:set>
                                      <p:cBhvr>
                                        <p:cTn id="89" dur="1" fill="hold">
                                          <p:stCondLst>
                                            <p:cond delay="0"/>
                                          </p:stCondLst>
                                        </p:cTn>
                                        <p:tgtEl>
                                          <p:spTgt spid="12"/>
                                        </p:tgtEl>
                                        <p:attrNameLst>
                                          <p:attrName>style.visibility</p:attrName>
                                        </p:attrNameLst>
                                      </p:cBhvr>
                                      <p:to>
                                        <p:strVal val="visible"/>
                                      </p:to>
                                    </p:set>
                                    <p:animEffect transition="in" filter="wipe(down)">
                                      <p:cBhvr>
                                        <p:cTn id="90" dur="500"/>
                                        <p:tgtEl>
                                          <p:spTgt spid="12"/>
                                        </p:tgtEl>
                                      </p:cBhvr>
                                    </p:animEffect>
                                  </p:childTnLst>
                                </p:cTn>
                              </p:par>
                              <p:par>
                                <p:cTn id="91" presetID="22" presetClass="entr" presetSubtype="4" fill="hold" grpId="0" nodeType="withEffect">
                                  <p:stCondLst>
                                    <p:cond delay="300"/>
                                  </p:stCondLst>
                                  <p:childTnLst>
                                    <p:set>
                                      <p:cBhvr>
                                        <p:cTn id="92" dur="1" fill="hold">
                                          <p:stCondLst>
                                            <p:cond delay="0"/>
                                          </p:stCondLst>
                                        </p:cTn>
                                        <p:tgtEl>
                                          <p:spTgt spid="13"/>
                                        </p:tgtEl>
                                        <p:attrNameLst>
                                          <p:attrName>style.visibility</p:attrName>
                                        </p:attrNameLst>
                                      </p:cBhvr>
                                      <p:to>
                                        <p:strVal val="visible"/>
                                      </p:to>
                                    </p:set>
                                    <p:animEffect transition="in" filter="wipe(down)">
                                      <p:cBhvr>
                                        <p:cTn id="93" dur="500"/>
                                        <p:tgtEl>
                                          <p:spTgt spid="13"/>
                                        </p:tgtEl>
                                      </p:cBhvr>
                                    </p:animEffect>
                                  </p:childTnLst>
                                </p:cTn>
                              </p:par>
                            </p:childTnLst>
                          </p:cTn>
                        </p:par>
                        <p:par>
                          <p:cTn id="94" fill="hold">
                            <p:stCondLst>
                              <p:cond delay="3500"/>
                            </p:stCondLst>
                            <p:childTnLst>
                              <p:par>
                                <p:cTn id="95" presetID="10" presetClass="entr" presetSubtype="0" fill="hold" grpId="0"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SV" b="1" dirty="0" err="1"/>
              <a:t>Doughnut</a:t>
            </a:r>
            <a:r>
              <a:rPr lang="es-SV" b="1" dirty="0"/>
              <a:t>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28" name="27 Marcador de número de diapositiva"/>
          <p:cNvSpPr>
            <a:spLocks noGrp="1"/>
          </p:cNvSpPr>
          <p:nvPr>
            <p:ph type="sldNum" sz="quarter" idx="12"/>
          </p:nvPr>
        </p:nvSpPr>
        <p:spPr/>
        <p:txBody>
          <a:bodyPr/>
          <a:lstStyle/>
          <a:p>
            <a:fld id="{FF439014-E629-42E3-A58B-61A0F1C8CFFE}" type="slidenum">
              <a:rPr lang="es-SV" smtClean="0"/>
              <a:t>37</a:t>
            </a:fld>
            <a:endParaRPr lang="es-SV"/>
          </a:p>
        </p:txBody>
      </p:sp>
      <p:sp>
        <p:nvSpPr>
          <p:cNvPr id="27" name="26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aphicFrame>
        <p:nvGraphicFramePr>
          <p:cNvPr id="4" name="Chart 30"/>
          <p:cNvGraphicFramePr/>
          <p:nvPr/>
        </p:nvGraphicFramePr>
        <p:xfrm>
          <a:off x="1586828" y="2482677"/>
          <a:ext cx="2015898" cy="188268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2 Grupo"/>
          <p:cNvGrpSpPr/>
          <p:nvPr/>
        </p:nvGrpSpPr>
        <p:grpSpPr>
          <a:xfrm>
            <a:off x="2096676" y="2937847"/>
            <a:ext cx="1121850" cy="1121913"/>
            <a:chOff x="2378843" y="1168085"/>
            <a:chExt cx="1512000" cy="1512000"/>
          </a:xfrm>
        </p:grpSpPr>
        <p:sp>
          <p:nvSpPr>
            <p:cNvPr id="6" name="41 Rectángulo"/>
            <p:cNvSpPr/>
            <p:nvPr/>
          </p:nvSpPr>
          <p:spPr>
            <a:xfrm>
              <a:off x="2522388" y="1679916"/>
              <a:ext cx="1224909" cy="233287"/>
            </a:xfrm>
            <a:prstGeom prst="rect">
              <a:avLst/>
            </a:prstGeom>
          </p:spPr>
          <p:txBody>
            <a:bodyPr wrap="square" lIns="34264" tIns="17133" rIns="34264" bIns="17133">
              <a:spAutoFit/>
            </a:bodyPr>
            <a:lstStyle/>
            <a:p>
              <a:pPr algn="ctr"/>
              <a:r>
                <a:rPr lang="en-US" sz="9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en-US" sz="90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7" name="38 Elipse"/>
            <p:cNvSpPr>
              <a:spLocks noChangeAspect="1"/>
            </p:cNvSpPr>
            <p:nvPr/>
          </p:nvSpPr>
          <p:spPr>
            <a:xfrm>
              <a:off x="2378843" y="1168085"/>
              <a:ext cx="1512000" cy="1512000"/>
            </a:xfrm>
            <a:prstGeom prst="ellipse">
              <a:avLst/>
            </a:prstGeom>
            <a:noFill/>
            <a:ln w="3810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dirty="0">
                <a:solidFill>
                  <a:srgbClr val="616161"/>
                </a:solidFill>
                <a:latin typeface="Oswald" panose="020B0604020202020204" charset="0"/>
                <a:ea typeface="Segoe UI" panose="020B0502040204020203" pitchFamily="34" charset="0"/>
                <a:cs typeface="Segoe UI" panose="020B0502040204020203" pitchFamily="34" charset="0"/>
              </a:endParaRPr>
            </a:p>
          </p:txBody>
        </p:sp>
      </p:grpSp>
      <p:graphicFrame>
        <p:nvGraphicFramePr>
          <p:cNvPr id="8" name="Chart 30"/>
          <p:cNvGraphicFramePr/>
          <p:nvPr/>
        </p:nvGraphicFramePr>
        <p:xfrm>
          <a:off x="4736813" y="2482677"/>
          <a:ext cx="2015898" cy="1882688"/>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8 Grupo"/>
          <p:cNvGrpSpPr/>
          <p:nvPr/>
        </p:nvGrpSpPr>
        <p:grpSpPr>
          <a:xfrm>
            <a:off x="5246663" y="2937847"/>
            <a:ext cx="1121850" cy="1121912"/>
            <a:chOff x="2378843" y="1168085"/>
            <a:chExt cx="1512000" cy="1512000"/>
          </a:xfrm>
        </p:grpSpPr>
        <p:sp>
          <p:nvSpPr>
            <p:cNvPr id="10" name="60 Rectángulo"/>
            <p:cNvSpPr/>
            <p:nvPr/>
          </p:nvSpPr>
          <p:spPr>
            <a:xfrm>
              <a:off x="2522388" y="1681048"/>
              <a:ext cx="1224909" cy="233287"/>
            </a:xfrm>
            <a:prstGeom prst="rect">
              <a:avLst/>
            </a:prstGeom>
            <a:ln>
              <a:noFill/>
            </a:ln>
          </p:spPr>
          <p:txBody>
            <a:bodyPr wrap="square" lIns="34264" tIns="17133" rIns="34264" bIns="17133">
              <a:spAutoFit/>
            </a:bodyPr>
            <a:lstStyle/>
            <a:p>
              <a:pPr algn="ctr"/>
              <a:r>
                <a:rPr lang="en-US" sz="9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en-US" sz="90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1" name="61 Elipse"/>
            <p:cNvSpPr>
              <a:spLocks noChangeAspect="1"/>
            </p:cNvSpPr>
            <p:nvPr/>
          </p:nvSpPr>
          <p:spPr>
            <a:xfrm>
              <a:off x="2378843" y="1168085"/>
              <a:ext cx="1512000" cy="1512000"/>
            </a:xfrm>
            <a:prstGeom prst="ellipse">
              <a:avLst/>
            </a:prstGeom>
            <a:noFill/>
            <a:ln w="381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dirty="0">
                <a:solidFill>
                  <a:srgbClr val="616161"/>
                </a:solidFill>
                <a:latin typeface="Oswald" panose="020B0604020202020204" charset="0"/>
                <a:ea typeface="Segoe UI" panose="020B0502040204020203" pitchFamily="34" charset="0"/>
                <a:cs typeface="Segoe UI" panose="020B0502040204020203" pitchFamily="34" charset="0"/>
              </a:endParaRPr>
            </a:p>
          </p:txBody>
        </p:sp>
      </p:grpSp>
      <p:graphicFrame>
        <p:nvGraphicFramePr>
          <p:cNvPr id="12" name="Chart 30"/>
          <p:cNvGraphicFramePr/>
          <p:nvPr/>
        </p:nvGraphicFramePr>
        <p:xfrm>
          <a:off x="8021798" y="2482677"/>
          <a:ext cx="2015898" cy="1882688"/>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73 Grupo"/>
          <p:cNvGrpSpPr/>
          <p:nvPr/>
        </p:nvGrpSpPr>
        <p:grpSpPr>
          <a:xfrm>
            <a:off x="8531648" y="2937847"/>
            <a:ext cx="1121850" cy="1121912"/>
            <a:chOff x="2378843" y="1168085"/>
            <a:chExt cx="1512000" cy="1512000"/>
          </a:xfrm>
        </p:grpSpPr>
        <p:sp>
          <p:nvSpPr>
            <p:cNvPr id="14" name="74 Rectángulo"/>
            <p:cNvSpPr/>
            <p:nvPr/>
          </p:nvSpPr>
          <p:spPr>
            <a:xfrm>
              <a:off x="2522388" y="1681048"/>
              <a:ext cx="1224909" cy="233287"/>
            </a:xfrm>
            <a:prstGeom prst="rect">
              <a:avLst/>
            </a:prstGeom>
          </p:spPr>
          <p:txBody>
            <a:bodyPr wrap="square" lIns="34264" tIns="17133" rIns="34264" bIns="17133">
              <a:spAutoFit/>
            </a:bodyPr>
            <a:lstStyle/>
            <a:p>
              <a:pPr algn="ctr"/>
              <a:r>
                <a:rPr lang="en-US" sz="9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90</a:t>
              </a:r>
              <a:r>
                <a:rPr lang="en-US" sz="90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5" name="77 Elipse"/>
            <p:cNvSpPr>
              <a:spLocks noChangeAspect="1"/>
            </p:cNvSpPr>
            <p:nvPr/>
          </p:nvSpPr>
          <p:spPr>
            <a:xfrm>
              <a:off x="2378843" y="1168085"/>
              <a:ext cx="1512000" cy="1512000"/>
            </a:xfrm>
            <a:prstGeom prst="ellipse">
              <a:avLst/>
            </a:prstGeom>
            <a:noFill/>
            <a:ln w="3810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dirty="0">
                <a:solidFill>
                  <a:srgbClr val="616161"/>
                </a:solidFill>
                <a:latin typeface="Oswald" panose="020B0604020202020204" charset="0"/>
                <a:ea typeface="Segoe UI" panose="020B0502040204020203" pitchFamily="34" charset="0"/>
                <a:cs typeface="Segoe UI" panose="020B0502040204020203" pitchFamily="34" charset="0"/>
              </a:endParaRPr>
            </a:p>
          </p:txBody>
        </p:sp>
      </p:grpSp>
      <p:sp>
        <p:nvSpPr>
          <p:cNvPr id="16" name="Textbox 1"/>
          <p:cNvSpPr/>
          <p:nvPr/>
        </p:nvSpPr>
        <p:spPr>
          <a:xfrm>
            <a:off x="2033392" y="4721093"/>
            <a:ext cx="1806991" cy="676024"/>
          </a:xfrm>
          <a:prstGeom prst="rect">
            <a:avLst/>
          </a:prstGeom>
        </p:spPr>
        <p:txBody>
          <a:bodyPr wrap="square" lIns="120846" tIns="60423" rIns="120846" bIns="60423">
            <a:spAutoFit/>
          </a:bodyPr>
          <a:lstStyle/>
          <a:p>
            <a:pPr algn="just"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defTabSz="906145">
              <a:lnSpc>
                <a:spcPct val="120000"/>
              </a:lnSpc>
            </a:pPr>
            <a:r>
              <a:rPr lang="en-US" sz="900" dirty="0">
                <a:solidFill>
                  <a:schemeClr val="bg2"/>
                </a:solidFill>
                <a:latin typeface="Source Sans Pro" panose="020B0503030403020204" pitchFamily="34" charset="0"/>
              </a:rPr>
              <a:t>Imperdiet iaculis, ipsum. Sed mauris. Integer sed aliquam.</a:t>
            </a:r>
          </a:p>
        </p:txBody>
      </p:sp>
      <p:sp>
        <p:nvSpPr>
          <p:cNvPr id="17" name="Textbox 1"/>
          <p:cNvSpPr/>
          <p:nvPr/>
        </p:nvSpPr>
        <p:spPr>
          <a:xfrm>
            <a:off x="5290218" y="4721093"/>
            <a:ext cx="1806991" cy="676024"/>
          </a:xfrm>
          <a:prstGeom prst="rect">
            <a:avLst/>
          </a:prstGeom>
        </p:spPr>
        <p:txBody>
          <a:bodyPr wrap="square" lIns="120846" tIns="60423" rIns="120846" bIns="60423">
            <a:spAutoFit/>
          </a:bodyPr>
          <a:lstStyle/>
          <a:p>
            <a:pPr algn="just"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Responsibility</a:t>
            </a:r>
          </a:p>
          <a:p>
            <a:pPr defTabSz="906145">
              <a:lnSpc>
                <a:spcPct val="120000"/>
              </a:lnSpc>
            </a:pPr>
            <a:r>
              <a:rPr lang="en-US" sz="900" dirty="0">
                <a:solidFill>
                  <a:schemeClr val="bg2"/>
                </a:solidFill>
                <a:latin typeface="Source Sans Pro" panose="020B0503030403020204" pitchFamily="34" charset="0"/>
              </a:rPr>
              <a:t>Imperdiet iaculis, ipsum. Sed  mauris. Integer sed aliquam.</a:t>
            </a:r>
          </a:p>
        </p:txBody>
      </p:sp>
      <p:sp>
        <p:nvSpPr>
          <p:cNvPr id="18" name="Textbox 1"/>
          <p:cNvSpPr/>
          <p:nvPr/>
        </p:nvSpPr>
        <p:spPr>
          <a:xfrm>
            <a:off x="8634966" y="4721093"/>
            <a:ext cx="1807728" cy="676024"/>
          </a:xfrm>
          <a:prstGeom prst="rect">
            <a:avLst/>
          </a:prstGeom>
        </p:spPr>
        <p:txBody>
          <a:bodyPr wrap="square" lIns="120846" tIns="60423" rIns="120846" bIns="60423">
            <a:spAutoFit/>
          </a:bodyPr>
          <a:lstStyle/>
          <a:p>
            <a:pPr algn="just" defTabSz="906145">
              <a:lnSpc>
                <a:spcPct val="120000"/>
              </a:lnSpc>
            </a:pPr>
            <a:r>
              <a:rPr lang="en-US" sz="1200" b="1"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defTabSz="906145">
              <a:lnSpc>
                <a:spcPct val="120000"/>
              </a:lnSpc>
            </a:pPr>
            <a:r>
              <a:rPr lang="en-US" sz="900" dirty="0">
                <a:solidFill>
                  <a:schemeClr val="bg2"/>
                </a:solidFill>
                <a:latin typeface="Source Sans Pro" panose="020B0503030403020204" pitchFamily="34" charset="0"/>
              </a:rPr>
              <a:t>Imperdiet iaculis, ipsum. Sed  mauris. Integer sed aliquam.</a:t>
            </a:r>
          </a:p>
        </p:txBody>
      </p:sp>
      <p:sp>
        <p:nvSpPr>
          <p:cNvPr id="19" name="Textbox 1"/>
          <p:cNvSpPr/>
          <p:nvPr/>
        </p:nvSpPr>
        <p:spPr>
          <a:xfrm>
            <a:off x="1033524" y="4671084"/>
            <a:ext cx="1063115" cy="891339"/>
          </a:xfrm>
          <a:prstGeom prst="rect">
            <a:avLst/>
          </a:prstGeom>
        </p:spPr>
        <p:txBody>
          <a:bodyPr wrap="square" lIns="120846" tIns="60423" rIns="120846" bIns="60423">
            <a:spAutoFit/>
          </a:bodyPr>
          <a:lstStyle/>
          <a:p>
            <a:pPr algn="r">
              <a:lnSpc>
                <a:spcPct val="125000"/>
              </a:lnSpc>
            </a:pPr>
            <a:r>
              <a:rPr lang="en-US" sz="4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n-US" sz="33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0" name="Textbox 1"/>
          <p:cNvSpPr/>
          <p:nvPr/>
        </p:nvSpPr>
        <p:spPr>
          <a:xfrm>
            <a:off x="4322723" y="4671084"/>
            <a:ext cx="1063115" cy="891339"/>
          </a:xfrm>
          <a:prstGeom prst="rect">
            <a:avLst/>
          </a:prstGeom>
        </p:spPr>
        <p:txBody>
          <a:bodyPr wrap="square" lIns="120846" tIns="60423" rIns="120846" bIns="60423">
            <a:spAutoFit/>
          </a:bodyPr>
          <a:lstStyle/>
          <a:p>
            <a:pPr algn="r">
              <a:lnSpc>
                <a:spcPct val="125000"/>
              </a:lnSpc>
            </a:pPr>
            <a:r>
              <a:rPr lang="en-US" sz="4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n-US" sz="33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1" name="Textbox 1"/>
          <p:cNvSpPr/>
          <p:nvPr/>
        </p:nvSpPr>
        <p:spPr>
          <a:xfrm>
            <a:off x="7669185" y="4671084"/>
            <a:ext cx="1063115" cy="891339"/>
          </a:xfrm>
          <a:prstGeom prst="rect">
            <a:avLst/>
          </a:prstGeom>
        </p:spPr>
        <p:txBody>
          <a:bodyPr wrap="square" lIns="120846" tIns="60423" rIns="120846" bIns="60423">
            <a:spAutoFit/>
          </a:bodyPr>
          <a:lstStyle/>
          <a:p>
            <a:pPr algn="r">
              <a:lnSpc>
                <a:spcPct val="125000"/>
              </a:lnSpc>
            </a:pPr>
            <a:r>
              <a:rPr lang="en-US" sz="4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n-US" sz="33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5" name="Textbox 1"/>
          <p:cNvSpPr/>
          <p:nvPr/>
        </p:nvSpPr>
        <p:spPr>
          <a:xfrm>
            <a:off x="529241" y="1314010"/>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26" name="57 Rectángulo"/>
          <p:cNvSpPr/>
          <p:nvPr/>
        </p:nvSpPr>
        <p:spPr>
          <a:xfrm>
            <a:off x="6321002" y="1314010"/>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anim calcmode="lin" valueType="num">
                                      <p:cBhvr>
                                        <p:cTn id="13" dur="750" fill="hold"/>
                                        <p:tgtEl>
                                          <p:spTgt spid="26"/>
                                        </p:tgtEl>
                                        <p:attrNameLst>
                                          <p:attrName>ppt_x</p:attrName>
                                        </p:attrNameLst>
                                      </p:cBhvr>
                                      <p:tavLst>
                                        <p:tav tm="0">
                                          <p:val>
                                            <p:strVal val="#ppt_x"/>
                                          </p:val>
                                        </p:tav>
                                        <p:tav tm="100000">
                                          <p:val>
                                            <p:strVal val="#ppt_x"/>
                                          </p:val>
                                        </p:tav>
                                      </p:tavLst>
                                    </p:anim>
                                    <p:anim calcmode="lin" valueType="num">
                                      <p:cBhvr>
                                        <p:cTn id="14" dur="75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15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500"/>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12" grpId="0">
        <p:bldAsOne/>
      </p:bldGraphic>
      <p:bldP spid="16" grpId="0"/>
      <p:bldP spid="17" grpId="0"/>
      <p:bldP spid="18" grpId="0"/>
      <p:bldP spid="19" grpId="0"/>
      <p:bldP spid="20" grpId="0"/>
      <p:bldP spid="21"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Elipse"/>
          <p:cNvSpPr>
            <a:spLocks noChangeAspect="1"/>
          </p:cNvSpPr>
          <p:nvPr/>
        </p:nvSpPr>
        <p:spPr>
          <a:xfrm>
            <a:off x="7861559" y="2184687"/>
            <a:ext cx="1076936" cy="1079875"/>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2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8" name="57 Circular"/>
          <p:cNvSpPr>
            <a:spLocks noChangeAspect="1"/>
          </p:cNvSpPr>
          <p:nvPr/>
        </p:nvSpPr>
        <p:spPr>
          <a:xfrm>
            <a:off x="7861559" y="2184687"/>
            <a:ext cx="1076936" cy="1079875"/>
          </a:xfrm>
          <a:prstGeom prst="pie">
            <a:avLst>
              <a:gd name="adj1" fmla="val 5371438"/>
              <a:gd name="adj2" fmla="val 39932"/>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Open Sans Extrabold" panose="020B0906030804020204" pitchFamily="34" charset="0"/>
                <a:ea typeface="Open Sans Extrabold" panose="020B0906030804020204" pitchFamily="34" charset="0"/>
                <a:cs typeface="Open Sans Extrabold" panose="020B0906030804020204" pitchFamily="34" charset="0"/>
              </a:rPr>
              <a:t>500</a:t>
            </a:r>
            <a:endParaRPr lang="es-SV" sz="22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6" name="55 Elipse"/>
          <p:cNvSpPr>
            <a:spLocks noChangeAspect="1"/>
          </p:cNvSpPr>
          <p:nvPr/>
        </p:nvSpPr>
        <p:spPr>
          <a:xfrm>
            <a:off x="6216219" y="1606508"/>
            <a:ext cx="2213744" cy="2219785"/>
          </a:xfrm>
          <a:prstGeom prst="ellipse">
            <a:avLst/>
          </a:prstGeom>
          <a:solidFill>
            <a:schemeClr val="accent4">
              <a:lumMod val="20000"/>
              <a:lumOff val="80000"/>
              <a:alpha val="3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2" name="1 Título"/>
          <p:cNvSpPr>
            <a:spLocks noGrp="1"/>
          </p:cNvSpPr>
          <p:nvPr>
            <p:ph type="ctrTitle"/>
          </p:nvPr>
        </p:nvSpPr>
        <p:spPr/>
        <p:txBody>
          <a:bodyPr/>
          <a:lstStyle/>
          <a:p>
            <a:r>
              <a:rPr lang="es-SV" b="1" dirty="0" err="1"/>
              <a:t>Doughnut</a:t>
            </a:r>
            <a:r>
              <a:rPr lang="es-SV" b="1" dirty="0"/>
              <a:t> Chart</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29" name="28 Marcador de número de diapositiva"/>
          <p:cNvSpPr>
            <a:spLocks noGrp="1"/>
          </p:cNvSpPr>
          <p:nvPr>
            <p:ph type="sldNum" sz="quarter" idx="12"/>
          </p:nvPr>
        </p:nvSpPr>
        <p:spPr/>
        <p:txBody>
          <a:bodyPr/>
          <a:lstStyle/>
          <a:p>
            <a:fld id="{FF439014-E629-42E3-A58B-61A0F1C8CFFE}" type="slidenum">
              <a:rPr lang="es-SV" smtClean="0"/>
              <a:t>38</a:t>
            </a:fld>
            <a:endParaRPr lang="es-SV"/>
          </a:p>
        </p:txBody>
      </p:sp>
      <p:sp>
        <p:nvSpPr>
          <p:cNvPr id="28" name="27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
        <p:nvSpPr>
          <p:cNvPr id="27" name="Rectángulo 49"/>
          <p:cNvSpPr/>
          <p:nvPr/>
        </p:nvSpPr>
        <p:spPr>
          <a:xfrm>
            <a:off x="653812" y="1651508"/>
            <a:ext cx="4272194" cy="3662541"/>
          </a:xfrm>
          <a:prstGeom prst="rect">
            <a:avLst/>
          </a:prstGeom>
        </p:spPr>
        <p:txBody>
          <a:bodyPr wrap="square">
            <a:spAutoFit/>
          </a:bodyPr>
          <a:lstStyle/>
          <a:p>
            <a:pPr lvl="0" algn="just">
              <a:lnSpc>
                <a:spcPct val="150000"/>
              </a:lnSpc>
            </a:pPr>
            <a:r>
              <a:rPr lang="en-US" sz="13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a:lnSpc>
                <a:spcPct val="125000"/>
              </a:lnSpc>
            </a:pPr>
            <a:r>
              <a:rPr lang="en-US" sz="1000" dirty="0">
                <a:solidFill>
                  <a:schemeClr val="bg2"/>
                </a:solidFill>
                <a:latin typeface="Source Sans Pro" panose="020B0503030403020204" pitchFamily="34" charset="0"/>
              </a:rPr>
              <a:t>Imperdiet iaculis, ipsum. Sed aliquam ultrices mauris. Integer ante arcu, accumsan a, consectetuer eget, posuere ut, aliquam ultrices mauris. </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Duis arcu tortor, suscipit eget, imperdiet nec, imperdiet iaculis, ipsum. Sed aliquam ultrices mauris. Integer ante arcu, accumsan a, consectetuer eget, posuere ut, mauris.</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Sed aliquam  </a:t>
            </a:r>
            <a:r>
              <a:rPr lang="en-US" sz="1000" dirty="0" err="1">
                <a:solidFill>
                  <a:schemeClr val="bg2"/>
                </a:solidFill>
                <a:latin typeface="Source Sans Pro" panose="020B0503030403020204" pitchFamily="34" charset="0"/>
              </a:rPr>
              <a:t>uis</a:t>
            </a:r>
            <a:r>
              <a:rPr lang="en-US" sz="1000" dirty="0">
                <a:solidFill>
                  <a:schemeClr val="bg2"/>
                </a:solidFill>
                <a:latin typeface="Source Sans Pro" panose="020B0503030403020204" pitchFamily="34" charset="0"/>
              </a:rPr>
              <a:t> arcu tortor, suscipit eget, imperdiet nec, imperdiet iaculis, ipsum. Sed aliquam ultrices mauris. Integer ante arcu, accumsan a, consectetuer eget, posuere ut, mauris.</a:t>
            </a:r>
          </a:p>
          <a:p>
            <a:pPr algn="just">
              <a:lnSpc>
                <a:spcPct val="125000"/>
              </a:lnSpc>
            </a:pPr>
            <a:endParaRPr lang="en-US" sz="1000" dirty="0">
              <a:solidFill>
                <a:schemeClr val="bg2"/>
              </a:solidFill>
              <a:latin typeface="Source Sans Pro" panose="020B0503030403020204" pitchFamily="34" charset="0"/>
            </a:endParaRPr>
          </a:p>
          <a:p>
            <a:pPr algn="just">
              <a:lnSpc>
                <a:spcPct val="125000"/>
              </a:lnSpc>
            </a:pPr>
            <a:r>
              <a:rPr lang="en-US" sz="1000" dirty="0">
                <a:solidFill>
                  <a:schemeClr val="bg2"/>
                </a:solidFill>
                <a:latin typeface="Source Sans Pro" panose="020B0503030403020204" pitchFamily="34" charset="0"/>
              </a:rPr>
              <a:t>Phasellus ullamcorper:</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Phasellus ullamcorper. Integer ante arcu.</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Accumsan a, consectetuer eget, posuere ut, mauris. </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Praesent adipiscing. Phasellus ullamcorper.</a:t>
            </a:r>
          </a:p>
          <a:p>
            <a:pPr indent="-142875" algn="just">
              <a:lnSpc>
                <a:spcPct val="125000"/>
              </a:lnSpc>
              <a:buFont typeface="Arial" panose="020B0604020202020204" pitchFamily="34" charset="0"/>
              <a:buChar char="•"/>
            </a:pPr>
            <a:r>
              <a:rPr lang="en-US" sz="1000" dirty="0">
                <a:solidFill>
                  <a:schemeClr val="bg2"/>
                </a:solidFill>
                <a:latin typeface="Source Sans Pro" panose="020B0503030403020204" pitchFamily="34" charset="0"/>
              </a:rPr>
              <a:t>Phasellus ullamcorper. Integer arcu.</a:t>
            </a:r>
          </a:p>
        </p:txBody>
      </p:sp>
      <p:sp>
        <p:nvSpPr>
          <p:cNvPr id="57" name="56 Elipse"/>
          <p:cNvSpPr>
            <a:spLocks noChangeAspect="1"/>
          </p:cNvSpPr>
          <p:nvPr/>
        </p:nvSpPr>
        <p:spPr>
          <a:xfrm>
            <a:off x="6784623" y="2176463"/>
            <a:ext cx="1076936" cy="1079875"/>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a:latin typeface="Open Sans Extrabold" panose="020B0906030804020204" pitchFamily="34" charset="0"/>
                <a:ea typeface="Open Sans Extrabold" panose="020B0906030804020204" pitchFamily="34" charset="0"/>
                <a:cs typeface="Open Sans Extrabold" panose="020B0906030804020204" pitchFamily="34" charset="0"/>
              </a:rPr>
              <a:t>60</a:t>
            </a:r>
            <a:r>
              <a:rPr lang="es-MX" sz="900" baseline="30000" dirty="0">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900" baseline="30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0" name="Rectángulo 49"/>
          <p:cNvSpPr/>
          <p:nvPr/>
        </p:nvSpPr>
        <p:spPr>
          <a:xfrm>
            <a:off x="6263930" y="4028434"/>
            <a:ext cx="4759548" cy="1138773"/>
          </a:xfrm>
          <a:prstGeom prst="rect">
            <a:avLst/>
          </a:prstGeom>
        </p:spPr>
        <p:txBody>
          <a:bodyPr wrap="square">
            <a:spAutoFit/>
          </a:bodyPr>
          <a:lstStyle/>
          <a:p>
            <a:pPr lvl="0" algn="just">
              <a:lnSpc>
                <a:spcPct val="150000"/>
              </a:lnSpc>
            </a:pPr>
            <a:r>
              <a:rPr lang="en-US" sz="12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Lorem Ipsum Penatibus</a:t>
            </a:r>
          </a:p>
          <a:p>
            <a:pPr algn="just">
              <a:lnSpc>
                <a:spcPct val="125000"/>
              </a:lnSpc>
            </a:pPr>
            <a:r>
              <a:rPr lang="en-US" sz="1000" dirty="0">
                <a:solidFill>
                  <a:schemeClr val="bg2"/>
                </a:solidFill>
                <a:latin typeface="Source Sans Pro" panose="020B0503030403020204" pitchFamily="34" charset="0"/>
              </a:rPr>
              <a:t>Imperdiet iaculis, ipsum. Sed aliquam ultrices mauris. Integer ante arcu, accumsan a, consectetuer eget, posuere ut, aliquam ultrices mauris. Duis arcu tortor, suscipit eget, imperdiet nec, imperdiet iaculis, ipsum. Sed aliquam ultrices mauris. Integer ante arcu, accumsan a, consectetuer eget, posuere ut, mauris.</a:t>
            </a:r>
          </a:p>
        </p:txBody>
      </p:sp>
      <p:sp>
        <p:nvSpPr>
          <p:cNvPr id="61" name="Textbox 1"/>
          <p:cNvSpPr/>
          <p:nvPr/>
        </p:nvSpPr>
        <p:spPr>
          <a:xfrm>
            <a:off x="9279949" y="3001502"/>
            <a:ext cx="1608529" cy="645246"/>
          </a:xfrm>
          <a:prstGeom prst="rect">
            <a:avLst/>
          </a:prstGeom>
        </p:spPr>
        <p:txBody>
          <a:bodyPr wrap="square" lIns="89990" tIns="60423" rIns="89990" bIns="60423">
            <a:spAutoFit/>
          </a:bodyPr>
          <a:lstStyle/>
          <a:p>
            <a:r>
              <a:rPr lang="en-US" sz="16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25</a:t>
            </a:r>
            <a:r>
              <a:rPr lang="en-US" sz="1600"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lgn="just"/>
            <a:r>
              <a:rPr lang="en-US" sz="900" dirty="0">
                <a:solidFill>
                  <a:schemeClr val="bg2"/>
                </a:solidFill>
                <a:latin typeface="Source Sans Pro" panose="020B0503030403020204" pitchFamily="34" charset="0"/>
              </a:rPr>
              <a:t>Imperdiet at  iaculis, ipsum.  Sed mauris. Integer sed.</a:t>
            </a:r>
          </a:p>
        </p:txBody>
      </p:sp>
      <p:sp>
        <p:nvSpPr>
          <p:cNvPr id="62" name="8 Forma libre"/>
          <p:cNvSpPr/>
          <p:nvPr/>
        </p:nvSpPr>
        <p:spPr bwMode="auto">
          <a:xfrm flipH="1" flipV="1">
            <a:off x="8750987" y="3024001"/>
            <a:ext cx="517498" cy="30094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tx2">
                <a:lumMod val="90000"/>
                <a:lumOff val="10000"/>
              </a:schemeClr>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750"/>
                                        <p:tgtEl>
                                          <p:spTgt spid="60"/>
                                        </p:tgtEl>
                                      </p:cBhvr>
                                    </p:animEffect>
                                    <p:anim calcmode="lin" valueType="num">
                                      <p:cBhvr>
                                        <p:cTn id="36" dur="750" fill="hold"/>
                                        <p:tgtEl>
                                          <p:spTgt spid="60"/>
                                        </p:tgtEl>
                                        <p:attrNameLst>
                                          <p:attrName>ppt_x</p:attrName>
                                        </p:attrNameLst>
                                      </p:cBhvr>
                                      <p:tavLst>
                                        <p:tav tm="0">
                                          <p:val>
                                            <p:strVal val="#ppt_x"/>
                                          </p:val>
                                        </p:tav>
                                        <p:tav tm="100000">
                                          <p:val>
                                            <p:strVal val="#ppt_x"/>
                                          </p:val>
                                        </p:tav>
                                      </p:tavLst>
                                    </p:anim>
                                    <p:anim calcmode="lin" valueType="num">
                                      <p:cBhvr>
                                        <p:cTn id="37" dur="75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56" grpId="0" animBg="1"/>
      <p:bldP spid="27" grpId="0"/>
      <p:bldP spid="57" grpId="0" animBg="1"/>
      <p:bldP spid="60" grpId="0"/>
      <p:bldP spid="61" grpId="0"/>
      <p:bldP spid="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a:t>Our</a:t>
            </a:r>
            <a:r>
              <a:rPr lang="es-MX" dirty="0"/>
              <a:t> </a:t>
            </a:r>
            <a:r>
              <a:rPr lang="es-MX" dirty="0" err="1"/>
              <a:t>Results</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809" name="808 Marcador de número de diapositiva"/>
          <p:cNvSpPr>
            <a:spLocks noGrp="1"/>
          </p:cNvSpPr>
          <p:nvPr>
            <p:ph type="sldNum" sz="quarter" idx="12"/>
          </p:nvPr>
        </p:nvSpPr>
        <p:spPr/>
        <p:txBody>
          <a:bodyPr/>
          <a:lstStyle/>
          <a:p>
            <a:fld id="{FF439014-E629-42E3-A58B-61A0F1C8CFFE}" type="slidenum">
              <a:rPr lang="es-SV" smtClean="0"/>
              <a:t>39</a:t>
            </a:fld>
            <a:endParaRPr lang="es-SV"/>
          </a:p>
        </p:txBody>
      </p:sp>
      <p:sp>
        <p:nvSpPr>
          <p:cNvPr id="808" name="807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pSp>
        <p:nvGrpSpPr>
          <p:cNvPr id="47" name="Group 682"/>
          <p:cNvGrpSpPr>
            <a:grpSpLocks noChangeAspect="1"/>
          </p:cNvGrpSpPr>
          <p:nvPr/>
        </p:nvGrpSpPr>
        <p:grpSpPr>
          <a:xfrm>
            <a:off x="3454346" y="1291367"/>
            <a:ext cx="4833457" cy="4307694"/>
            <a:chOff x="949845" y="1882014"/>
            <a:chExt cx="2319277" cy="2066461"/>
          </a:xfrm>
          <a:gradFill>
            <a:gsLst>
              <a:gs pos="88000">
                <a:srgbClr val="527982"/>
              </a:gs>
              <a:gs pos="63000">
                <a:srgbClr val="365157"/>
              </a:gs>
              <a:gs pos="21000">
                <a:srgbClr val="18272A"/>
              </a:gs>
              <a:gs pos="100000">
                <a:srgbClr val="6A9CA6"/>
              </a:gs>
            </a:gsLst>
            <a:lin ang="3000000" scaled="0"/>
          </a:gradFill>
        </p:grpSpPr>
        <p:sp>
          <p:nvSpPr>
            <p:cNvPr id="48" name="Freeform 2109"/>
            <p:cNvSpPr/>
            <p:nvPr/>
          </p:nvSpPr>
          <p:spPr bwMode="auto">
            <a:xfrm>
              <a:off x="2518331" y="3809992"/>
              <a:ext cx="35310" cy="17985"/>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grpFill/>
            <a:ln w="9525">
              <a:noFill/>
              <a:round/>
            </a:ln>
          </p:spPr>
          <p:txBody>
            <a:bodyPr/>
            <a:lstStyle/>
            <a:p>
              <a:pPr defTabSz="913765">
                <a:defRPr/>
              </a:pPr>
              <a:endParaRPr lang="id-ID" sz="900"/>
            </a:p>
          </p:txBody>
        </p:sp>
        <p:sp>
          <p:nvSpPr>
            <p:cNvPr id="49" name="Freeform 2110"/>
            <p:cNvSpPr/>
            <p:nvPr/>
          </p:nvSpPr>
          <p:spPr bwMode="auto">
            <a:xfrm>
              <a:off x="2533198" y="3777619"/>
              <a:ext cx="111504" cy="5395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grpFill/>
            <a:ln w="9525">
              <a:noFill/>
              <a:round/>
            </a:ln>
          </p:spPr>
          <p:txBody>
            <a:bodyPr/>
            <a:lstStyle/>
            <a:p>
              <a:pPr defTabSz="913765">
                <a:defRPr/>
              </a:pPr>
              <a:endParaRPr lang="id-ID" sz="900"/>
            </a:p>
          </p:txBody>
        </p:sp>
        <p:sp>
          <p:nvSpPr>
            <p:cNvPr id="50" name="Freeform 2111"/>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51" name="Freeform 2112"/>
            <p:cNvSpPr/>
            <p:nvPr/>
          </p:nvSpPr>
          <p:spPr bwMode="auto">
            <a:xfrm>
              <a:off x="2561074" y="3818984"/>
              <a:ext cx="0" cy="359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grpFill/>
            <a:ln w="9525">
              <a:noFill/>
              <a:round/>
            </a:ln>
          </p:spPr>
          <p:txBody>
            <a:bodyPr/>
            <a:lstStyle/>
            <a:p>
              <a:pPr defTabSz="913765">
                <a:defRPr/>
              </a:pPr>
              <a:endParaRPr lang="id-ID" sz="900"/>
            </a:p>
          </p:txBody>
        </p:sp>
        <p:sp>
          <p:nvSpPr>
            <p:cNvPr id="52" name="Freeform 2113"/>
            <p:cNvSpPr/>
            <p:nvPr/>
          </p:nvSpPr>
          <p:spPr bwMode="auto">
            <a:xfrm>
              <a:off x="2561074" y="38153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53" name="Freeform 2114"/>
            <p:cNvSpPr/>
            <p:nvPr/>
          </p:nvSpPr>
          <p:spPr bwMode="auto">
            <a:xfrm>
              <a:off x="2561074" y="381718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noFill/>
              <a:round/>
            </a:ln>
          </p:spPr>
          <p:txBody>
            <a:bodyPr/>
            <a:lstStyle/>
            <a:p>
              <a:pPr defTabSz="913765">
                <a:defRPr/>
              </a:pPr>
              <a:endParaRPr lang="id-ID" sz="900"/>
            </a:p>
          </p:txBody>
        </p:sp>
        <p:sp>
          <p:nvSpPr>
            <p:cNvPr id="54" name="Freeform 2115"/>
            <p:cNvSpPr/>
            <p:nvPr/>
          </p:nvSpPr>
          <p:spPr bwMode="auto">
            <a:xfrm>
              <a:off x="2533198" y="3806395"/>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a:lstStyle/>
            <a:p>
              <a:pPr defTabSz="913765">
                <a:defRPr/>
              </a:pPr>
              <a:endParaRPr lang="id-ID" sz="900"/>
            </a:p>
          </p:txBody>
        </p:sp>
        <p:sp>
          <p:nvSpPr>
            <p:cNvPr id="55" name="Freeform 2116"/>
            <p:cNvSpPr/>
            <p:nvPr/>
          </p:nvSpPr>
          <p:spPr bwMode="auto">
            <a:xfrm>
              <a:off x="1975679" y="3430511"/>
              <a:ext cx="600262" cy="359697"/>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grpFill/>
            <a:ln w="9525">
              <a:noFill/>
              <a:round/>
            </a:ln>
          </p:spPr>
          <p:txBody>
            <a:bodyPr/>
            <a:lstStyle/>
            <a:p>
              <a:pPr defTabSz="913765">
                <a:defRPr/>
              </a:pPr>
              <a:endParaRPr lang="id-ID" sz="900"/>
            </a:p>
          </p:txBody>
        </p:sp>
        <p:sp>
          <p:nvSpPr>
            <p:cNvPr id="56" name="Freeform 2117"/>
            <p:cNvSpPr/>
            <p:nvPr/>
          </p:nvSpPr>
          <p:spPr bwMode="auto">
            <a:xfrm>
              <a:off x="2464437" y="3739851"/>
              <a:ext cx="72477" cy="75536"/>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grpFill/>
            <a:ln w="9525">
              <a:noFill/>
              <a:round/>
            </a:ln>
          </p:spPr>
          <p:txBody>
            <a:bodyPr/>
            <a:lstStyle/>
            <a:p>
              <a:pPr defTabSz="913765">
                <a:defRPr/>
              </a:pPr>
              <a:endParaRPr lang="id-ID" sz="900"/>
            </a:p>
          </p:txBody>
        </p:sp>
        <p:sp>
          <p:nvSpPr>
            <p:cNvPr id="57" name="Freeform 2118"/>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58" name="Freeform 2119"/>
            <p:cNvSpPr/>
            <p:nvPr/>
          </p:nvSpPr>
          <p:spPr bwMode="auto">
            <a:xfrm>
              <a:off x="2514614" y="3809992"/>
              <a:ext cx="185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a:lstStyle/>
            <a:p>
              <a:pPr defTabSz="913765">
                <a:defRPr/>
              </a:pPr>
              <a:endParaRPr lang="id-ID" sz="900"/>
            </a:p>
          </p:txBody>
        </p:sp>
        <p:sp>
          <p:nvSpPr>
            <p:cNvPr id="59" name="Freeform 2120"/>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60" name="Freeform 2121"/>
            <p:cNvSpPr/>
            <p:nvPr/>
          </p:nvSpPr>
          <p:spPr bwMode="auto">
            <a:xfrm>
              <a:off x="2523906" y="38045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61" name="Freeform 2122"/>
            <p:cNvSpPr/>
            <p:nvPr/>
          </p:nvSpPr>
          <p:spPr bwMode="auto">
            <a:xfrm>
              <a:off x="2522048" y="380459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a:lstStyle/>
            <a:p>
              <a:pPr defTabSz="913765">
                <a:defRPr/>
              </a:pPr>
              <a:endParaRPr lang="id-ID" sz="900"/>
            </a:p>
          </p:txBody>
        </p:sp>
        <p:sp>
          <p:nvSpPr>
            <p:cNvPr id="62" name="Freeform 2123"/>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63" name="Freeform 2124"/>
            <p:cNvSpPr/>
            <p:nvPr/>
          </p:nvSpPr>
          <p:spPr bwMode="auto">
            <a:xfrm>
              <a:off x="2512756" y="3811790"/>
              <a:ext cx="0" cy="179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noFill/>
              <a:round/>
            </a:ln>
          </p:spPr>
          <p:txBody>
            <a:bodyPr/>
            <a:lstStyle/>
            <a:p>
              <a:pPr defTabSz="913765">
                <a:defRPr/>
              </a:pPr>
              <a:endParaRPr lang="id-ID" sz="900"/>
            </a:p>
          </p:txBody>
        </p:sp>
        <p:sp>
          <p:nvSpPr>
            <p:cNvPr id="64" name="Freeform 2125"/>
            <p:cNvSpPr/>
            <p:nvPr/>
          </p:nvSpPr>
          <p:spPr bwMode="auto">
            <a:xfrm>
              <a:off x="2523906" y="3784813"/>
              <a:ext cx="13009" cy="19783"/>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grpFill/>
            <a:ln w="9525">
              <a:noFill/>
              <a:round/>
            </a:ln>
          </p:spPr>
          <p:txBody>
            <a:bodyPr/>
            <a:lstStyle/>
            <a:p>
              <a:pPr defTabSz="913765">
                <a:defRPr/>
              </a:pPr>
              <a:endParaRPr lang="id-ID" sz="900"/>
            </a:p>
          </p:txBody>
        </p:sp>
        <p:sp>
          <p:nvSpPr>
            <p:cNvPr id="65" name="Freeform 2126"/>
            <p:cNvSpPr/>
            <p:nvPr/>
          </p:nvSpPr>
          <p:spPr bwMode="auto">
            <a:xfrm>
              <a:off x="2518331" y="3806395"/>
              <a:ext cx="1858" cy="1798"/>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grpFill/>
            <a:ln w="9525">
              <a:noFill/>
              <a:round/>
            </a:ln>
          </p:spPr>
          <p:txBody>
            <a:bodyPr/>
            <a:lstStyle/>
            <a:p>
              <a:pPr defTabSz="913765">
                <a:defRPr/>
              </a:pPr>
              <a:endParaRPr lang="id-ID" sz="900"/>
            </a:p>
          </p:txBody>
        </p:sp>
        <p:sp>
          <p:nvSpPr>
            <p:cNvPr id="66" name="Freeform 2127"/>
            <p:cNvSpPr/>
            <p:nvPr/>
          </p:nvSpPr>
          <p:spPr bwMode="auto">
            <a:xfrm>
              <a:off x="2520189" y="3806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67" name="Freeform 2128"/>
            <p:cNvSpPr/>
            <p:nvPr/>
          </p:nvSpPr>
          <p:spPr bwMode="auto">
            <a:xfrm>
              <a:off x="2518331" y="38081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68" name="Freeform 2129"/>
            <p:cNvSpPr/>
            <p:nvPr/>
          </p:nvSpPr>
          <p:spPr bwMode="auto">
            <a:xfrm>
              <a:off x="2473729" y="378121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noFill/>
              <a:round/>
            </a:ln>
          </p:spPr>
          <p:txBody>
            <a:bodyPr/>
            <a:lstStyle/>
            <a:p>
              <a:pPr defTabSz="913765">
                <a:defRPr/>
              </a:pPr>
              <a:endParaRPr lang="id-ID" sz="900"/>
            </a:p>
          </p:txBody>
        </p:sp>
        <p:sp>
          <p:nvSpPr>
            <p:cNvPr id="69" name="Freeform 2130"/>
            <p:cNvSpPr/>
            <p:nvPr/>
          </p:nvSpPr>
          <p:spPr bwMode="auto">
            <a:xfrm>
              <a:off x="2522048" y="3741649"/>
              <a:ext cx="3717"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grpFill/>
            <a:ln w="9525">
              <a:noFill/>
              <a:round/>
            </a:ln>
          </p:spPr>
          <p:txBody>
            <a:bodyPr/>
            <a:lstStyle/>
            <a:p>
              <a:pPr defTabSz="913765">
                <a:defRPr/>
              </a:pPr>
              <a:endParaRPr lang="id-ID" sz="900"/>
            </a:p>
          </p:txBody>
        </p:sp>
        <p:sp>
          <p:nvSpPr>
            <p:cNvPr id="70" name="Freeform 2131"/>
            <p:cNvSpPr/>
            <p:nvPr/>
          </p:nvSpPr>
          <p:spPr bwMode="auto">
            <a:xfrm>
              <a:off x="2464437" y="3793805"/>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w="9525">
              <a:noFill/>
              <a:round/>
            </a:ln>
          </p:spPr>
          <p:txBody>
            <a:bodyPr/>
            <a:lstStyle/>
            <a:p>
              <a:pPr defTabSz="913765">
                <a:defRPr/>
              </a:pPr>
              <a:endParaRPr lang="id-ID" sz="900"/>
            </a:p>
          </p:txBody>
        </p:sp>
        <p:sp>
          <p:nvSpPr>
            <p:cNvPr id="71" name="Freeform 2132"/>
            <p:cNvSpPr/>
            <p:nvPr/>
          </p:nvSpPr>
          <p:spPr bwMode="auto">
            <a:xfrm>
              <a:off x="2490455" y="3772223"/>
              <a:ext cx="16726" cy="539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grpFill/>
            <a:ln w="9525">
              <a:noFill/>
              <a:round/>
            </a:ln>
          </p:spPr>
          <p:txBody>
            <a:bodyPr/>
            <a:lstStyle/>
            <a:p>
              <a:pPr defTabSz="913765">
                <a:defRPr/>
              </a:pPr>
              <a:endParaRPr lang="id-ID" sz="900"/>
            </a:p>
          </p:txBody>
        </p:sp>
        <p:sp>
          <p:nvSpPr>
            <p:cNvPr id="72" name="Freeform 2133"/>
            <p:cNvSpPr/>
            <p:nvPr/>
          </p:nvSpPr>
          <p:spPr bwMode="auto">
            <a:xfrm>
              <a:off x="2470013" y="3786611"/>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noFill/>
              <a:round/>
            </a:ln>
          </p:spPr>
          <p:txBody>
            <a:bodyPr/>
            <a:lstStyle/>
            <a:p>
              <a:pPr defTabSz="913765">
                <a:defRPr/>
              </a:pPr>
              <a:endParaRPr lang="id-ID" sz="900"/>
            </a:p>
          </p:txBody>
        </p:sp>
        <p:sp>
          <p:nvSpPr>
            <p:cNvPr id="73" name="Freeform 2134"/>
            <p:cNvSpPr/>
            <p:nvPr/>
          </p:nvSpPr>
          <p:spPr bwMode="auto">
            <a:xfrm>
              <a:off x="2477446" y="37794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74" name="Freeform 2135"/>
            <p:cNvSpPr/>
            <p:nvPr/>
          </p:nvSpPr>
          <p:spPr bwMode="auto">
            <a:xfrm>
              <a:off x="2533198" y="3729060"/>
              <a:ext cx="14867" cy="44962"/>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grpFill/>
            <a:ln w="9525">
              <a:noFill/>
              <a:round/>
            </a:ln>
          </p:spPr>
          <p:txBody>
            <a:bodyPr/>
            <a:lstStyle/>
            <a:p>
              <a:pPr defTabSz="913765">
                <a:defRPr/>
              </a:pPr>
              <a:endParaRPr lang="id-ID" sz="900"/>
            </a:p>
          </p:txBody>
        </p:sp>
        <p:sp>
          <p:nvSpPr>
            <p:cNvPr id="75" name="Freeform 2136"/>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76" name="Freeform 2137"/>
            <p:cNvSpPr/>
            <p:nvPr/>
          </p:nvSpPr>
          <p:spPr bwMode="auto">
            <a:xfrm>
              <a:off x="2544348" y="37290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a:noFill/>
              <a:round/>
            </a:ln>
          </p:spPr>
          <p:txBody>
            <a:bodyPr/>
            <a:lstStyle/>
            <a:p>
              <a:pPr defTabSz="913765">
                <a:defRPr/>
              </a:pPr>
              <a:endParaRPr lang="id-ID" sz="900"/>
            </a:p>
          </p:txBody>
        </p:sp>
        <p:sp>
          <p:nvSpPr>
            <p:cNvPr id="77" name="Freeform 2138"/>
            <p:cNvSpPr/>
            <p:nvPr/>
          </p:nvSpPr>
          <p:spPr bwMode="auto">
            <a:xfrm>
              <a:off x="2546207" y="37308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78" name="Freeform 2139"/>
            <p:cNvSpPr/>
            <p:nvPr/>
          </p:nvSpPr>
          <p:spPr bwMode="auto">
            <a:xfrm>
              <a:off x="2533198" y="3739851"/>
              <a:ext cx="185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grpFill/>
            <a:ln w="9525">
              <a:noFill/>
              <a:round/>
            </a:ln>
          </p:spPr>
          <p:txBody>
            <a:bodyPr/>
            <a:lstStyle/>
            <a:p>
              <a:pPr defTabSz="913765">
                <a:defRPr/>
              </a:pPr>
              <a:endParaRPr lang="id-ID" sz="900"/>
            </a:p>
          </p:txBody>
        </p:sp>
        <p:sp>
          <p:nvSpPr>
            <p:cNvPr id="79" name="Freeform 2140"/>
            <p:cNvSpPr/>
            <p:nvPr/>
          </p:nvSpPr>
          <p:spPr bwMode="auto">
            <a:xfrm>
              <a:off x="2548065" y="37308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80" name="Rectangle 2141"/>
            <p:cNvSpPr>
              <a:spLocks noChangeArrowheads="1"/>
            </p:cNvSpPr>
            <p:nvPr/>
          </p:nvSpPr>
          <p:spPr bwMode="auto">
            <a:xfrm>
              <a:off x="2544348" y="3729060"/>
              <a:ext cx="1858" cy="1798"/>
            </a:xfrm>
            <a:prstGeom prst="rect">
              <a:avLst/>
            </a:prstGeom>
            <a:grpFill/>
            <a:ln w="9525">
              <a:noFill/>
              <a:miter lim="800000"/>
            </a:ln>
          </p:spPr>
          <p:txBody>
            <a:bodyPr/>
            <a:lstStyle/>
            <a:p>
              <a:pPr defTabSz="913765">
                <a:defRPr/>
              </a:pPr>
              <a:endParaRPr lang="id-ID" sz="900"/>
            </a:p>
          </p:txBody>
        </p:sp>
        <p:sp>
          <p:nvSpPr>
            <p:cNvPr id="81" name="Freeform 2142"/>
            <p:cNvSpPr/>
            <p:nvPr/>
          </p:nvSpPr>
          <p:spPr bwMode="auto">
            <a:xfrm>
              <a:off x="2533198" y="3774022"/>
              <a:ext cx="3717"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9525">
              <a:noFill/>
              <a:round/>
            </a:ln>
          </p:spPr>
          <p:txBody>
            <a:bodyPr/>
            <a:lstStyle/>
            <a:p>
              <a:pPr defTabSz="913765">
                <a:defRPr/>
              </a:pPr>
              <a:endParaRPr lang="id-ID" sz="900"/>
            </a:p>
          </p:txBody>
        </p:sp>
        <p:sp>
          <p:nvSpPr>
            <p:cNvPr id="82" name="Freeform 2143"/>
            <p:cNvSpPr/>
            <p:nvPr/>
          </p:nvSpPr>
          <p:spPr bwMode="auto">
            <a:xfrm>
              <a:off x="2828683" y="3694888"/>
              <a:ext cx="50177" cy="35970"/>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grpFill/>
            <a:ln w="9525">
              <a:noFill/>
              <a:round/>
            </a:ln>
          </p:spPr>
          <p:txBody>
            <a:bodyPr/>
            <a:lstStyle/>
            <a:p>
              <a:pPr defTabSz="913765">
                <a:defRPr/>
              </a:pPr>
              <a:endParaRPr lang="id-ID" sz="900"/>
            </a:p>
          </p:txBody>
        </p:sp>
        <p:sp>
          <p:nvSpPr>
            <p:cNvPr id="83" name="Freeform 2144"/>
            <p:cNvSpPr/>
            <p:nvPr/>
          </p:nvSpPr>
          <p:spPr bwMode="auto">
            <a:xfrm>
              <a:off x="2882576" y="3702082"/>
              <a:ext cx="59469" cy="34171"/>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grpFill/>
            <a:ln w="9525">
              <a:noFill/>
              <a:round/>
            </a:ln>
          </p:spPr>
          <p:txBody>
            <a:bodyPr/>
            <a:lstStyle/>
            <a:p>
              <a:pPr defTabSz="913765">
                <a:defRPr/>
              </a:pPr>
              <a:endParaRPr lang="id-ID" sz="900"/>
            </a:p>
          </p:txBody>
        </p:sp>
        <p:sp>
          <p:nvSpPr>
            <p:cNvPr id="84" name="Freeform 2145"/>
            <p:cNvSpPr/>
            <p:nvPr/>
          </p:nvSpPr>
          <p:spPr bwMode="auto">
            <a:xfrm>
              <a:off x="2884435" y="3709276"/>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a:lstStyle/>
            <a:p>
              <a:pPr defTabSz="913765">
                <a:defRPr/>
              </a:pPr>
              <a:endParaRPr lang="id-ID" sz="900"/>
            </a:p>
          </p:txBody>
        </p:sp>
        <p:sp>
          <p:nvSpPr>
            <p:cNvPr id="85" name="Freeform 2146"/>
            <p:cNvSpPr/>
            <p:nvPr/>
          </p:nvSpPr>
          <p:spPr bwMode="auto">
            <a:xfrm>
              <a:off x="2882576" y="371826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noFill/>
              <a:round/>
            </a:ln>
          </p:spPr>
          <p:txBody>
            <a:bodyPr/>
            <a:lstStyle/>
            <a:p>
              <a:pPr defTabSz="913765">
                <a:defRPr/>
              </a:pPr>
              <a:endParaRPr lang="id-ID" sz="900"/>
            </a:p>
          </p:txBody>
        </p:sp>
        <p:sp>
          <p:nvSpPr>
            <p:cNvPr id="86" name="Freeform 2147"/>
            <p:cNvSpPr/>
            <p:nvPr/>
          </p:nvSpPr>
          <p:spPr bwMode="auto">
            <a:xfrm>
              <a:off x="2884435" y="37020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87" name="Freeform 2148"/>
            <p:cNvSpPr/>
            <p:nvPr/>
          </p:nvSpPr>
          <p:spPr bwMode="auto">
            <a:xfrm>
              <a:off x="2882576" y="37344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88" name="Freeform 2149"/>
            <p:cNvSpPr/>
            <p:nvPr/>
          </p:nvSpPr>
          <p:spPr bwMode="auto">
            <a:xfrm>
              <a:off x="2882576" y="3725463"/>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a:lstStyle/>
            <a:p>
              <a:pPr defTabSz="913765">
                <a:defRPr/>
              </a:pPr>
              <a:endParaRPr lang="id-ID" sz="900"/>
            </a:p>
          </p:txBody>
        </p:sp>
        <p:sp>
          <p:nvSpPr>
            <p:cNvPr id="89" name="Freeform 2150"/>
            <p:cNvSpPr/>
            <p:nvPr/>
          </p:nvSpPr>
          <p:spPr bwMode="auto">
            <a:xfrm>
              <a:off x="2568508" y="3799201"/>
              <a:ext cx="76194" cy="75536"/>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grpFill/>
            <a:ln w="9525">
              <a:noFill/>
              <a:round/>
            </a:ln>
          </p:spPr>
          <p:txBody>
            <a:bodyPr/>
            <a:lstStyle/>
            <a:p>
              <a:pPr defTabSz="913765">
                <a:defRPr/>
              </a:pPr>
              <a:endParaRPr lang="id-ID" sz="900"/>
            </a:p>
          </p:txBody>
        </p:sp>
        <p:sp>
          <p:nvSpPr>
            <p:cNvPr id="90" name="Freeform 2151"/>
            <p:cNvSpPr/>
            <p:nvPr/>
          </p:nvSpPr>
          <p:spPr bwMode="auto">
            <a:xfrm>
              <a:off x="2637268" y="3800999"/>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noFill/>
              <a:round/>
            </a:ln>
          </p:spPr>
          <p:txBody>
            <a:bodyPr/>
            <a:lstStyle/>
            <a:p>
              <a:pPr defTabSz="913765">
                <a:defRPr/>
              </a:pPr>
              <a:endParaRPr lang="id-ID" sz="900"/>
            </a:p>
          </p:txBody>
        </p:sp>
        <p:sp>
          <p:nvSpPr>
            <p:cNvPr id="91" name="Freeform 2152"/>
            <p:cNvSpPr/>
            <p:nvPr/>
          </p:nvSpPr>
          <p:spPr bwMode="auto">
            <a:xfrm>
              <a:off x="2631693" y="3802798"/>
              <a:ext cx="3717" cy="179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pFill/>
            <a:ln w="9525">
              <a:noFill/>
              <a:round/>
            </a:ln>
          </p:spPr>
          <p:txBody>
            <a:bodyPr/>
            <a:lstStyle/>
            <a:p>
              <a:pPr defTabSz="913765">
                <a:defRPr/>
              </a:pPr>
              <a:endParaRPr lang="id-ID" sz="900"/>
            </a:p>
          </p:txBody>
        </p:sp>
        <p:sp>
          <p:nvSpPr>
            <p:cNvPr id="92" name="Freeform 2153"/>
            <p:cNvSpPr/>
            <p:nvPr/>
          </p:nvSpPr>
          <p:spPr bwMode="auto">
            <a:xfrm>
              <a:off x="2568508" y="3836969"/>
              <a:ext cx="5575" cy="1798"/>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grpFill/>
            <a:ln w="9525">
              <a:noFill/>
              <a:round/>
            </a:ln>
          </p:spPr>
          <p:txBody>
            <a:bodyPr/>
            <a:lstStyle/>
            <a:p>
              <a:pPr defTabSz="913765">
                <a:defRPr/>
              </a:pPr>
              <a:endParaRPr lang="id-ID" sz="900"/>
            </a:p>
          </p:txBody>
        </p:sp>
        <p:sp>
          <p:nvSpPr>
            <p:cNvPr id="93" name="Freeform 2154"/>
            <p:cNvSpPr/>
            <p:nvPr/>
          </p:nvSpPr>
          <p:spPr bwMode="auto">
            <a:xfrm>
              <a:off x="2644702" y="3799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94" name="Freeform 2155"/>
            <p:cNvSpPr/>
            <p:nvPr/>
          </p:nvSpPr>
          <p:spPr bwMode="auto">
            <a:xfrm>
              <a:off x="2640985" y="3799201"/>
              <a:ext cx="3717"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noFill/>
              <a:round/>
            </a:ln>
          </p:spPr>
          <p:txBody>
            <a:bodyPr/>
            <a:lstStyle/>
            <a:p>
              <a:pPr defTabSz="913765">
                <a:defRPr/>
              </a:pPr>
              <a:endParaRPr lang="id-ID" sz="900"/>
            </a:p>
          </p:txBody>
        </p:sp>
        <p:sp>
          <p:nvSpPr>
            <p:cNvPr id="95" name="Freeform 2156"/>
            <p:cNvSpPr/>
            <p:nvPr/>
          </p:nvSpPr>
          <p:spPr bwMode="auto">
            <a:xfrm>
              <a:off x="2598242" y="3876536"/>
              <a:ext cx="55752" cy="44962"/>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grpFill/>
            <a:ln w="9525">
              <a:noFill/>
              <a:round/>
            </a:ln>
          </p:spPr>
          <p:txBody>
            <a:bodyPr/>
            <a:lstStyle/>
            <a:p>
              <a:pPr defTabSz="913765">
                <a:defRPr/>
              </a:pPr>
              <a:endParaRPr lang="id-ID" sz="900"/>
            </a:p>
          </p:txBody>
        </p:sp>
        <p:sp>
          <p:nvSpPr>
            <p:cNvPr id="96" name="Freeform 2157"/>
            <p:cNvSpPr/>
            <p:nvPr/>
          </p:nvSpPr>
          <p:spPr bwMode="auto">
            <a:xfrm>
              <a:off x="2629835" y="3881931"/>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noFill/>
              <a:round/>
            </a:ln>
          </p:spPr>
          <p:txBody>
            <a:bodyPr/>
            <a:lstStyle/>
            <a:p>
              <a:pPr defTabSz="913765">
                <a:defRPr/>
              </a:pPr>
              <a:endParaRPr lang="id-ID" sz="900"/>
            </a:p>
          </p:txBody>
        </p:sp>
        <p:sp>
          <p:nvSpPr>
            <p:cNvPr id="97" name="Freeform 2158"/>
            <p:cNvSpPr/>
            <p:nvPr/>
          </p:nvSpPr>
          <p:spPr bwMode="auto">
            <a:xfrm>
              <a:off x="2603817" y="38765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98" name="Freeform 2159"/>
            <p:cNvSpPr/>
            <p:nvPr/>
          </p:nvSpPr>
          <p:spPr bwMode="auto">
            <a:xfrm>
              <a:off x="2605675" y="38765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99" name="Freeform 2160"/>
            <p:cNvSpPr/>
            <p:nvPr/>
          </p:nvSpPr>
          <p:spPr bwMode="auto">
            <a:xfrm>
              <a:off x="2635410" y="3881931"/>
              <a:ext cx="1858" cy="1798"/>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grpFill/>
            <a:ln w="9525">
              <a:noFill/>
              <a:round/>
            </a:ln>
          </p:spPr>
          <p:txBody>
            <a:bodyPr/>
            <a:lstStyle/>
            <a:p>
              <a:pPr defTabSz="913765">
                <a:defRPr/>
              </a:pPr>
              <a:endParaRPr lang="id-ID" sz="900"/>
            </a:p>
          </p:txBody>
        </p:sp>
        <p:sp>
          <p:nvSpPr>
            <p:cNvPr id="100" name="Freeform 2161"/>
            <p:cNvSpPr/>
            <p:nvPr/>
          </p:nvSpPr>
          <p:spPr bwMode="auto">
            <a:xfrm>
              <a:off x="2657711" y="3901714"/>
              <a:ext cx="109645" cy="43164"/>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grpFill/>
            <a:ln w="9525">
              <a:noFill/>
              <a:round/>
            </a:ln>
          </p:spPr>
          <p:txBody>
            <a:bodyPr/>
            <a:lstStyle/>
            <a:p>
              <a:pPr defTabSz="913765">
                <a:defRPr/>
              </a:pPr>
              <a:endParaRPr lang="id-ID" sz="900"/>
            </a:p>
          </p:txBody>
        </p:sp>
        <p:sp>
          <p:nvSpPr>
            <p:cNvPr id="101" name="Freeform 2162"/>
            <p:cNvSpPr/>
            <p:nvPr/>
          </p:nvSpPr>
          <p:spPr bwMode="auto">
            <a:xfrm>
              <a:off x="2659569" y="3908908"/>
              <a:ext cx="0" cy="179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102" name="Freeform 2163"/>
            <p:cNvSpPr/>
            <p:nvPr/>
          </p:nvSpPr>
          <p:spPr bwMode="auto">
            <a:xfrm>
              <a:off x="2659569" y="3912505"/>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noFill/>
              <a:round/>
            </a:ln>
          </p:spPr>
          <p:txBody>
            <a:bodyPr/>
            <a:lstStyle/>
            <a:p>
              <a:pPr defTabSz="913765">
                <a:defRPr/>
              </a:pPr>
              <a:endParaRPr lang="id-ID" sz="900"/>
            </a:p>
          </p:txBody>
        </p:sp>
        <p:sp>
          <p:nvSpPr>
            <p:cNvPr id="103" name="Freeform 2164"/>
            <p:cNvSpPr/>
            <p:nvPr/>
          </p:nvSpPr>
          <p:spPr bwMode="auto">
            <a:xfrm>
              <a:off x="2659569" y="3910707"/>
              <a:ext cx="0" cy="179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noFill/>
              <a:round/>
            </a:ln>
          </p:spPr>
          <p:txBody>
            <a:bodyPr/>
            <a:lstStyle/>
            <a:p>
              <a:pPr defTabSz="913765">
                <a:defRPr/>
              </a:pPr>
              <a:endParaRPr lang="id-ID" sz="900"/>
            </a:p>
          </p:txBody>
        </p:sp>
        <p:sp>
          <p:nvSpPr>
            <p:cNvPr id="104" name="Freeform 2165"/>
            <p:cNvSpPr/>
            <p:nvPr/>
          </p:nvSpPr>
          <p:spPr bwMode="auto">
            <a:xfrm>
              <a:off x="2657711" y="39232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105" name="Freeform 2166"/>
            <p:cNvSpPr/>
            <p:nvPr/>
          </p:nvSpPr>
          <p:spPr bwMode="auto">
            <a:xfrm>
              <a:off x="2761781" y="3944878"/>
              <a:ext cx="185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noFill/>
              <a:round/>
            </a:ln>
          </p:spPr>
          <p:txBody>
            <a:bodyPr/>
            <a:lstStyle/>
            <a:p>
              <a:pPr defTabSz="913765">
                <a:defRPr/>
              </a:pPr>
              <a:endParaRPr lang="id-ID" sz="900"/>
            </a:p>
          </p:txBody>
        </p:sp>
        <p:sp>
          <p:nvSpPr>
            <p:cNvPr id="106" name="Freeform 2167"/>
            <p:cNvSpPr/>
            <p:nvPr/>
          </p:nvSpPr>
          <p:spPr bwMode="auto">
            <a:xfrm>
              <a:off x="2769214" y="39394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107" name="Freeform 2168"/>
            <p:cNvSpPr/>
            <p:nvPr/>
          </p:nvSpPr>
          <p:spPr bwMode="auto">
            <a:xfrm>
              <a:off x="2765498" y="3943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108" name="Freeform 2169"/>
            <p:cNvSpPr/>
            <p:nvPr/>
          </p:nvSpPr>
          <p:spPr bwMode="auto">
            <a:xfrm>
              <a:off x="2772931" y="3934087"/>
              <a:ext cx="0" cy="179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noFill/>
              <a:round/>
            </a:ln>
          </p:spPr>
          <p:txBody>
            <a:bodyPr/>
            <a:lstStyle/>
            <a:p>
              <a:pPr defTabSz="913765">
                <a:defRPr/>
              </a:pPr>
              <a:endParaRPr lang="id-ID" sz="900"/>
            </a:p>
          </p:txBody>
        </p:sp>
        <p:sp>
          <p:nvSpPr>
            <p:cNvPr id="109" name="Freeform 2170"/>
            <p:cNvSpPr/>
            <p:nvPr/>
          </p:nvSpPr>
          <p:spPr bwMode="auto">
            <a:xfrm>
              <a:off x="2771073" y="3935886"/>
              <a:ext cx="1858" cy="179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w="9525">
              <a:noFill/>
              <a:round/>
            </a:ln>
          </p:spPr>
          <p:txBody>
            <a:bodyPr/>
            <a:lstStyle/>
            <a:p>
              <a:pPr defTabSz="913765">
                <a:defRPr/>
              </a:pPr>
              <a:endParaRPr lang="id-ID" sz="900"/>
            </a:p>
          </p:txBody>
        </p:sp>
        <p:sp>
          <p:nvSpPr>
            <p:cNvPr id="110" name="Freeform 2171"/>
            <p:cNvSpPr/>
            <p:nvPr/>
          </p:nvSpPr>
          <p:spPr bwMode="auto">
            <a:xfrm>
              <a:off x="2759922" y="3948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a:lstStyle/>
            <a:p>
              <a:pPr defTabSz="913765">
                <a:defRPr/>
              </a:pPr>
              <a:endParaRPr lang="id-ID" sz="900"/>
            </a:p>
          </p:txBody>
        </p:sp>
        <p:sp>
          <p:nvSpPr>
            <p:cNvPr id="111" name="Freeform 2172"/>
            <p:cNvSpPr/>
            <p:nvPr/>
          </p:nvSpPr>
          <p:spPr bwMode="auto">
            <a:xfrm>
              <a:off x="2665144" y="3631941"/>
              <a:ext cx="157964" cy="59350"/>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grpFill/>
            <a:ln w="9525">
              <a:noFill/>
              <a:round/>
            </a:ln>
          </p:spPr>
          <p:txBody>
            <a:bodyPr/>
            <a:lstStyle/>
            <a:p>
              <a:pPr defTabSz="913765">
                <a:defRPr/>
              </a:pPr>
              <a:endParaRPr lang="id-ID" sz="900"/>
            </a:p>
          </p:txBody>
        </p:sp>
        <p:sp>
          <p:nvSpPr>
            <p:cNvPr id="112" name="Freeform 2173"/>
            <p:cNvSpPr/>
            <p:nvPr/>
          </p:nvSpPr>
          <p:spPr bwMode="auto">
            <a:xfrm>
              <a:off x="2626118" y="3635538"/>
              <a:ext cx="29734" cy="17985"/>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grpFill/>
            <a:ln w="9525">
              <a:noFill/>
              <a:round/>
            </a:ln>
          </p:spPr>
          <p:txBody>
            <a:bodyPr/>
            <a:lstStyle/>
            <a:p>
              <a:pPr defTabSz="913765">
                <a:defRPr/>
              </a:pPr>
              <a:endParaRPr lang="id-ID" sz="900"/>
            </a:p>
          </p:txBody>
        </p:sp>
        <p:sp>
          <p:nvSpPr>
            <p:cNvPr id="113" name="Freeform 2174"/>
            <p:cNvSpPr/>
            <p:nvPr/>
          </p:nvSpPr>
          <p:spPr bwMode="auto">
            <a:xfrm>
              <a:off x="2750630" y="3729060"/>
              <a:ext cx="31593" cy="7194"/>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grpFill/>
            <a:ln w="9525">
              <a:noFill/>
              <a:round/>
            </a:ln>
          </p:spPr>
          <p:txBody>
            <a:bodyPr/>
            <a:lstStyle/>
            <a:p>
              <a:pPr defTabSz="913765">
                <a:defRPr/>
              </a:pPr>
              <a:endParaRPr lang="id-ID" sz="900"/>
            </a:p>
          </p:txBody>
        </p:sp>
        <p:sp>
          <p:nvSpPr>
            <p:cNvPr id="114" name="Freeform 2175"/>
            <p:cNvSpPr/>
            <p:nvPr/>
          </p:nvSpPr>
          <p:spPr bwMode="auto">
            <a:xfrm>
              <a:off x="2975496" y="3725463"/>
              <a:ext cx="27876" cy="8992"/>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grpFill/>
            <a:ln w="9525">
              <a:noFill/>
              <a:round/>
            </a:ln>
          </p:spPr>
          <p:txBody>
            <a:bodyPr/>
            <a:lstStyle/>
            <a:p>
              <a:pPr defTabSz="913765">
                <a:defRPr/>
              </a:pPr>
              <a:endParaRPr lang="id-ID" sz="900"/>
            </a:p>
          </p:txBody>
        </p:sp>
        <p:sp>
          <p:nvSpPr>
            <p:cNvPr id="115" name="Freeform 2178"/>
            <p:cNvSpPr/>
            <p:nvPr/>
          </p:nvSpPr>
          <p:spPr bwMode="auto">
            <a:xfrm>
              <a:off x="1737805" y="3000673"/>
              <a:ext cx="115221" cy="61149"/>
            </a:xfrm>
            <a:custGeom>
              <a:avLst/>
              <a:gdLst>
                <a:gd name="T0" fmla="*/ 62 w 65"/>
                <a:gd name="T1" fmla="*/ 35 h 36"/>
                <a:gd name="T2" fmla="*/ 63 w 65"/>
                <a:gd name="T3" fmla="*/ 35 h 36"/>
                <a:gd name="T4" fmla="*/ 63 w 65"/>
                <a:gd name="T5" fmla="*/ 32 h 36"/>
                <a:gd name="T6" fmla="*/ 56 w 65"/>
                <a:gd name="T7" fmla="*/ 28 h 36"/>
                <a:gd name="T8" fmla="*/ 43 w 65"/>
                <a:gd name="T9" fmla="*/ 22 h 36"/>
                <a:gd name="T10" fmla="*/ 30 w 65"/>
                <a:gd name="T11" fmla="*/ 7 h 36"/>
                <a:gd name="T12" fmla="*/ 15 w 65"/>
                <a:gd name="T13" fmla="*/ 4 h 36"/>
                <a:gd name="T14" fmla="*/ 4 w 65"/>
                <a:gd name="T15" fmla="*/ 2 h 36"/>
                <a:gd name="T16" fmla="*/ 7 w 65"/>
                <a:gd name="T17" fmla="*/ 7 h 36"/>
                <a:gd name="T18" fmla="*/ 12 w 65"/>
                <a:gd name="T19" fmla="*/ 11 h 36"/>
                <a:gd name="T20" fmla="*/ 20 w 65"/>
                <a:gd name="T21" fmla="*/ 17 h 36"/>
                <a:gd name="T22" fmla="*/ 28 w 65"/>
                <a:gd name="T23" fmla="*/ 22 h 36"/>
                <a:gd name="T24" fmla="*/ 34 w 65"/>
                <a:gd name="T25" fmla="*/ 28 h 36"/>
                <a:gd name="T26" fmla="*/ 39 w 65"/>
                <a:gd name="T27" fmla="*/ 30 h 36"/>
                <a:gd name="T28" fmla="*/ 43 w 65"/>
                <a:gd name="T29" fmla="*/ 35 h 36"/>
                <a:gd name="T30" fmla="*/ 45 w 65"/>
                <a:gd name="T31" fmla="*/ 35 h 36"/>
                <a:gd name="T32" fmla="*/ 62 w 65"/>
                <a:gd name="T3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36">
                  <a:moveTo>
                    <a:pt x="62" y="35"/>
                  </a:moveTo>
                  <a:cubicBezTo>
                    <a:pt x="63" y="35"/>
                    <a:pt x="63" y="35"/>
                    <a:pt x="63" y="35"/>
                  </a:cubicBezTo>
                  <a:cubicBezTo>
                    <a:pt x="63" y="34"/>
                    <a:pt x="63" y="33"/>
                    <a:pt x="63" y="32"/>
                  </a:cubicBezTo>
                  <a:cubicBezTo>
                    <a:pt x="65" y="29"/>
                    <a:pt x="60" y="31"/>
                    <a:pt x="56" y="28"/>
                  </a:cubicBezTo>
                  <a:cubicBezTo>
                    <a:pt x="53" y="24"/>
                    <a:pt x="45" y="25"/>
                    <a:pt x="43" y="22"/>
                  </a:cubicBezTo>
                  <a:cubicBezTo>
                    <a:pt x="42" y="18"/>
                    <a:pt x="34" y="7"/>
                    <a:pt x="30" y="7"/>
                  </a:cubicBezTo>
                  <a:cubicBezTo>
                    <a:pt x="26" y="7"/>
                    <a:pt x="20" y="7"/>
                    <a:pt x="15" y="4"/>
                  </a:cubicBezTo>
                  <a:cubicBezTo>
                    <a:pt x="10" y="0"/>
                    <a:pt x="7" y="0"/>
                    <a:pt x="4" y="2"/>
                  </a:cubicBezTo>
                  <a:cubicBezTo>
                    <a:pt x="0" y="4"/>
                    <a:pt x="7" y="5"/>
                    <a:pt x="7" y="7"/>
                  </a:cubicBezTo>
                  <a:cubicBezTo>
                    <a:pt x="7" y="10"/>
                    <a:pt x="9" y="11"/>
                    <a:pt x="12" y="11"/>
                  </a:cubicBezTo>
                  <a:cubicBezTo>
                    <a:pt x="15" y="10"/>
                    <a:pt x="17" y="16"/>
                    <a:pt x="20" y="17"/>
                  </a:cubicBezTo>
                  <a:cubicBezTo>
                    <a:pt x="23" y="17"/>
                    <a:pt x="24" y="22"/>
                    <a:pt x="28" y="22"/>
                  </a:cubicBezTo>
                  <a:cubicBezTo>
                    <a:pt x="31" y="22"/>
                    <a:pt x="32" y="26"/>
                    <a:pt x="34" y="28"/>
                  </a:cubicBezTo>
                  <a:cubicBezTo>
                    <a:pt x="35" y="30"/>
                    <a:pt x="39" y="28"/>
                    <a:pt x="39" y="30"/>
                  </a:cubicBezTo>
                  <a:cubicBezTo>
                    <a:pt x="39" y="32"/>
                    <a:pt x="41" y="33"/>
                    <a:pt x="43" y="35"/>
                  </a:cubicBezTo>
                  <a:cubicBezTo>
                    <a:pt x="45" y="35"/>
                    <a:pt x="45" y="35"/>
                    <a:pt x="45" y="35"/>
                  </a:cubicBezTo>
                  <a:cubicBezTo>
                    <a:pt x="52" y="36"/>
                    <a:pt x="58" y="36"/>
                    <a:pt x="62" y="35"/>
                  </a:cubicBezTo>
                  <a:close/>
                </a:path>
              </a:pathLst>
            </a:custGeom>
            <a:grpFill/>
            <a:ln w="9525">
              <a:noFill/>
              <a:round/>
            </a:ln>
          </p:spPr>
          <p:txBody>
            <a:bodyPr/>
            <a:lstStyle/>
            <a:p>
              <a:pPr defTabSz="913765">
                <a:defRPr/>
              </a:pPr>
              <a:endParaRPr lang="id-ID" sz="900"/>
            </a:p>
          </p:txBody>
        </p:sp>
        <p:sp>
          <p:nvSpPr>
            <p:cNvPr id="116" name="Freeform 2179"/>
            <p:cNvSpPr/>
            <p:nvPr/>
          </p:nvSpPr>
          <p:spPr bwMode="auto">
            <a:xfrm>
              <a:off x="2217271" y="2166175"/>
              <a:ext cx="156105" cy="86327"/>
            </a:xfrm>
            <a:custGeom>
              <a:avLst/>
              <a:gdLst>
                <a:gd name="T0" fmla="*/ 69 w 88"/>
                <a:gd name="T1" fmla="*/ 8 h 50"/>
                <a:gd name="T2" fmla="*/ 48 w 88"/>
                <a:gd name="T3" fmla="*/ 4 h 50"/>
                <a:gd name="T4" fmla="*/ 52 w 88"/>
                <a:gd name="T5" fmla="*/ 17 h 50"/>
                <a:gd name="T6" fmla="*/ 39 w 88"/>
                <a:gd name="T7" fmla="*/ 13 h 50"/>
                <a:gd name="T8" fmla="*/ 35 w 88"/>
                <a:gd name="T9" fmla="*/ 21 h 50"/>
                <a:gd name="T10" fmla="*/ 28 w 88"/>
                <a:gd name="T11" fmla="*/ 22 h 50"/>
                <a:gd name="T12" fmla="*/ 9 w 88"/>
                <a:gd name="T13" fmla="*/ 5 h 50"/>
                <a:gd name="T14" fmla="*/ 8 w 88"/>
                <a:gd name="T15" fmla="*/ 19 h 50"/>
                <a:gd name="T16" fmla="*/ 26 w 88"/>
                <a:gd name="T17" fmla="*/ 31 h 50"/>
                <a:gd name="T18" fmla="*/ 53 w 88"/>
                <a:gd name="T19" fmla="*/ 31 h 50"/>
                <a:gd name="T20" fmla="*/ 50 w 88"/>
                <a:gd name="T21" fmla="*/ 45 h 50"/>
                <a:gd name="T22" fmla="*/ 74 w 88"/>
                <a:gd name="T23" fmla="*/ 46 h 50"/>
                <a:gd name="T24" fmla="*/ 83 w 88"/>
                <a:gd name="T25" fmla="*/ 37 h 50"/>
                <a:gd name="T26" fmla="*/ 82 w 88"/>
                <a:gd name="T27" fmla="*/ 25 h 50"/>
                <a:gd name="T28" fmla="*/ 69 w 88"/>
                <a:gd name="T2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0">
                  <a:moveTo>
                    <a:pt x="69" y="8"/>
                  </a:moveTo>
                  <a:cubicBezTo>
                    <a:pt x="69" y="13"/>
                    <a:pt x="57" y="7"/>
                    <a:pt x="48" y="4"/>
                  </a:cubicBezTo>
                  <a:cubicBezTo>
                    <a:pt x="39" y="0"/>
                    <a:pt x="45" y="11"/>
                    <a:pt x="52" y="17"/>
                  </a:cubicBezTo>
                  <a:cubicBezTo>
                    <a:pt x="59" y="23"/>
                    <a:pt x="48" y="20"/>
                    <a:pt x="39" y="13"/>
                  </a:cubicBezTo>
                  <a:cubicBezTo>
                    <a:pt x="29" y="7"/>
                    <a:pt x="30" y="18"/>
                    <a:pt x="35" y="21"/>
                  </a:cubicBezTo>
                  <a:cubicBezTo>
                    <a:pt x="39" y="25"/>
                    <a:pt x="34" y="30"/>
                    <a:pt x="28" y="22"/>
                  </a:cubicBezTo>
                  <a:cubicBezTo>
                    <a:pt x="22" y="14"/>
                    <a:pt x="19" y="5"/>
                    <a:pt x="9" y="5"/>
                  </a:cubicBezTo>
                  <a:cubicBezTo>
                    <a:pt x="0" y="4"/>
                    <a:pt x="4" y="14"/>
                    <a:pt x="8" y="19"/>
                  </a:cubicBezTo>
                  <a:cubicBezTo>
                    <a:pt x="13" y="25"/>
                    <a:pt x="18" y="27"/>
                    <a:pt x="26" y="31"/>
                  </a:cubicBezTo>
                  <a:cubicBezTo>
                    <a:pt x="34" y="36"/>
                    <a:pt x="47" y="29"/>
                    <a:pt x="53" y="31"/>
                  </a:cubicBezTo>
                  <a:cubicBezTo>
                    <a:pt x="59" y="32"/>
                    <a:pt x="46" y="40"/>
                    <a:pt x="50" y="45"/>
                  </a:cubicBezTo>
                  <a:cubicBezTo>
                    <a:pt x="54" y="50"/>
                    <a:pt x="65" y="46"/>
                    <a:pt x="74" y="46"/>
                  </a:cubicBezTo>
                  <a:cubicBezTo>
                    <a:pt x="82" y="45"/>
                    <a:pt x="78" y="40"/>
                    <a:pt x="83" y="37"/>
                  </a:cubicBezTo>
                  <a:cubicBezTo>
                    <a:pt x="88" y="33"/>
                    <a:pt x="78" y="34"/>
                    <a:pt x="82" y="25"/>
                  </a:cubicBezTo>
                  <a:cubicBezTo>
                    <a:pt x="86" y="17"/>
                    <a:pt x="70" y="3"/>
                    <a:pt x="69" y="8"/>
                  </a:cubicBezTo>
                  <a:close/>
                </a:path>
              </a:pathLst>
            </a:custGeom>
            <a:grpFill/>
            <a:ln w="9525">
              <a:noFill/>
              <a:round/>
            </a:ln>
          </p:spPr>
          <p:txBody>
            <a:bodyPr/>
            <a:lstStyle/>
            <a:p>
              <a:pPr defTabSz="913765">
                <a:defRPr/>
              </a:pPr>
              <a:endParaRPr lang="id-ID" sz="900"/>
            </a:p>
          </p:txBody>
        </p:sp>
        <p:sp>
          <p:nvSpPr>
            <p:cNvPr id="117" name="Freeform 2180"/>
            <p:cNvSpPr/>
            <p:nvPr/>
          </p:nvSpPr>
          <p:spPr bwMode="auto">
            <a:xfrm>
              <a:off x="2302757" y="2027691"/>
              <a:ext cx="42743" cy="28776"/>
            </a:xfrm>
            <a:custGeom>
              <a:avLst/>
              <a:gdLst>
                <a:gd name="T0" fmla="*/ 21 w 25"/>
                <a:gd name="T1" fmla="*/ 11 h 17"/>
                <a:gd name="T2" fmla="*/ 6 w 25"/>
                <a:gd name="T3" fmla="*/ 5 h 17"/>
                <a:gd name="T4" fmla="*/ 21 w 25"/>
                <a:gd name="T5" fmla="*/ 11 h 17"/>
              </a:gdLst>
              <a:ahLst/>
              <a:cxnLst>
                <a:cxn ang="0">
                  <a:pos x="T0" y="T1"/>
                </a:cxn>
                <a:cxn ang="0">
                  <a:pos x="T2" y="T3"/>
                </a:cxn>
                <a:cxn ang="0">
                  <a:pos x="T4" y="T5"/>
                </a:cxn>
              </a:cxnLst>
              <a:rect l="0" t="0" r="r" b="b"/>
              <a:pathLst>
                <a:path w="25" h="17">
                  <a:moveTo>
                    <a:pt x="21" y="11"/>
                  </a:moveTo>
                  <a:cubicBezTo>
                    <a:pt x="25" y="5"/>
                    <a:pt x="0" y="0"/>
                    <a:pt x="6" y="5"/>
                  </a:cubicBezTo>
                  <a:cubicBezTo>
                    <a:pt x="10" y="8"/>
                    <a:pt x="18" y="17"/>
                    <a:pt x="21" y="11"/>
                  </a:cubicBezTo>
                  <a:close/>
                </a:path>
              </a:pathLst>
            </a:custGeom>
            <a:grpFill/>
            <a:ln w="9525">
              <a:noFill/>
              <a:round/>
            </a:ln>
          </p:spPr>
          <p:txBody>
            <a:bodyPr/>
            <a:lstStyle/>
            <a:p>
              <a:pPr defTabSz="913765">
                <a:defRPr/>
              </a:pPr>
              <a:endParaRPr lang="id-ID" sz="900"/>
            </a:p>
          </p:txBody>
        </p:sp>
        <p:sp>
          <p:nvSpPr>
            <p:cNvPr id="118" name="Freeform 2181"/>
            <p:cNvSpPr/>
            <p:nvPr/>
          </p:nvSpPr>
          <p:spPr bwMode="auto">
            <a:xfrm>
              <a:off x="2566649" y="2563640"/>
              <a:ext cx="139380" cy="91723"/>
            </a:xfrm>
            <a:custGeom>
              <a:avLst/>
              <a:gdLst>
                <a:gd name="T0" fmla="*/ 78 w 79"/>
                <a:gd name="T1" fmla="*/ 42 h 53"/>
                <a:gd name="T2" fmla="*/ 62 w 79"/>
                <a:gd name="T3" fmla="*/ 29 h 53"/>
                <a:gd name="T4" fmla="*/ 40 w 79"/>
                <a:gd name="T5" fmla="*/ 16 h 53"/>
                <a:gd name="T6" fmla="*/ 26 w 79"/>
                <a:gd name="T7" fmla="*/ 6 h 53"/>
                <a:gd name="T8" fmla="*/ 14 w 79"/>
                <a:gd name="T9" fmla="*/ 13 h 53"/>
                <a:gd name="T10" fmla="*/ 11 w 79"/>
                <a:gd name="T11" fmla="*/ 29 h 53"/>
                <a:gd name="T12" fmla="*/ 1 w 79"/>
                <a:gd name="T13" fmla="*/ 44 h 53"/>
                <a:gd name="T14" fmla="*/ 15 w 79"/>
                <a:gd name="T15" fmla="*/ 43 h 53"/>
                <a:gd name="T16" fmla="*/ 21 w 79"/>
                <a:gd name="T17" fmla="*/ 52 h 53"/>
                <a:gd name="T18" fmla="*/ 40 w 79"/>
                <a:gd name="T19" fmla="*/ 42 h 53"/>
                <a:gd name="T20" fmla="*/ 55 w 79"/>
                <a:gd name="T21" fmla="*/ 41 h 53"/>
                <a:gd name="T22" fmla="*/ 78 w 79"/>
                <a:gd name="T2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53">
                  <a:moveTo>
                    <a:pt x="78" y="42"/>
                  </a:moveTo>
                  <a:cubicBezTo>
                    <a:pt x="79" y="37"/>
                    <a:pt x="61" y="35"/>
                    <a:pt x="62" y="29"/>
                  </a:cubicBezTo>
                  <a:cubicBezTo>
                    <a:pt x="63" y="24"/>
                    <a:pt x="46" y="19"/>
                    <a:pt x="40" y="16"/>
                  </a:cubicBezTo>
                  <a:cubicBezTo>
                    <a:pt x="35" y="13"/>
                    <a:pt x="26" y="12"/>
                    <a:pt x="26" y="6"/>
                  </a:cubicBezTo>
                  <a:cubicBezTo>
                    <a:pt x="26" y="0"/>
                    <a:pt x="14" y="4"/>
                    <a:pt x="14" y="13"/>
                  </a:cubicBezTo>
                  <a:cubicBezTo>
                    <a:pt x="13" y="22"/>
                    <a:pt x="8" y="20"/>
                    <a:pt x="11" y="29"/>
                  </a:cubicBezTo>
                  <a:cubicBezTo>
                    <a:pt x="13" y="37"/>
                    <a:pt x="0" y="39"/>
                    <a:pt x="1" y="44"/>
                  </a:cubicBezTo>
                  <a:cubicBezTo>
                    <a:pt x="3" y="48"/>
                    <a:pt x="9" y="43"/>
                    <a:pt x="15" y="43"/>
                  </a:cubicBezTo>
                  <a:cubicBezTo>
                    <a:pt x="21" y="43"/>
                    <a:pt x="14" y="52"/>
                    <a:pt x="21" y="52"/>
                  </a:cubicBezTo>
                  <a:cubicBezTo>
                    <a:pt x="27" y="53"/>
                    <a:pt x="38" y="46"/>
                    <a:pt x="40" y="42"/>
                  </a:cubicBezTo>
                  <a:cubicBezTo>
                    <a:pt x="43" y="38"/>
                    <a:pt x="48" y="36"/>
                    <a:pt x="55" y="41"/>
                  </a:cubicBezTo>
                  <a:cubicBezTo>
                    <a:pt x="62" y="46"/>
                    <a:pt x="77" y="47"/>
                    <a:pt x="78" y="42"/>
                  </a:cubicBezTo>
                  <a:close/>
                </a:path>
              </a:pathLst>
            </a:custGeom>
            <a:grpFill/>
            <a:ln w="9525">
              <a:noFill/>
              <a:round/>
            </a:ln>
          </p:spPr>
          <p:txBody>
            <a:bodyPr/>
            <a:lstStyle/>
            <a:p>
              <a:pPr defTabSz="913765">
                <a:defRPr/>
              </a:pPr>
              <a:endParaRPr lang="id-ID" sz="900"/>
            </a:p>
          </p:txBody>
        </p:sp>
        <p:sp>
          <p:nvSpPr>
            <p:cNvPr id="119" name="Freeform 2182"/>
            <p:cNvSpPr/>
            <p:nvPr/>
          </p:nvSpPr>
          <p:spPr bwMode="auto">
            <a:xfrm>
              <a:off x="2622401" y="2655363"/>
              <a:ext cx="53893" cy="35970"/>
            </a:xfrm>
            <a:custGeom>
              <a:avLst/>
              <a:gdLst>
                <a:gd name="T0" fmla="*/ 10 w 30"/>
                <a:gd name="T1" fmla="*/ 16 h 21"/>
                <a:gd name="T2" fmla="*/ 29 w 30"/>
                <a:gd name="T3" fmla="*/ 4 h 21"/>
                <a:gd name="T4" fmla="*/ 10 w 30"/>
                <a:gd name="T5" fmla="*/ 16 h 21"/>
              </a:gdLst>
              <a:ahLst/>
              <a:cxnLst>
                <a:cxn ang="0">
                  <a:pos x="T0" y="T1"/>
                </a:cxn>
                <a:cxn ang="0">
                  <a:pos x="T2" y="T3"/>
                </a:cxn>
                <a:cxn ang="0">
                  <a:pos x="T4" y="T5"/>
                </a:cxn>
              </a:cxnLst>
              <a:rect l="0" t="0" r="r" b="b"/>
              <a:pathLst>
                <a:path w="30" h="21">
                  <a:moveTo>
                    <a:pt x="10" y="16"/>
                  </a:moveTo>
                  <a:cubicBezTo>
                    <a:pt x="18" y="21"/>
                    <a:pt x="30" y="8"/>
                    <a:pt x="29" y="4"/>
                  </a:cubicBezTo>
                  <a:cubicBezTo>
                    <a:pt x="28" y="0"/>
                    <a:pt x="0" y="10"/>
                    <a:pt x="10" y="16"/>
                  </a:cubicBezTo>
                  <a:close/>
                </a:path>
              </a:pathLst>
            </a:custGeom>
            <a:grpFill/>
            <a:ln w="9525">
              <a:noFill/>
              <a:round/>
            </a:ln>
          </p:spPr>
          <p:txBody>
            <a:bodyPr/>
            <a:lstStyle/>
            <a:p>
              <a:pPr defTabSz="913765">
                <a:defRPr/>
              </a:pPr>
              <a:endParaRPr lang="id-ID" sz="900"/>
            </a:p>
          </p:txBody>
        </p:sp>
        <p:sp>
          <p:nvSpPr>
            <p:cNvPr id="120" name="Freeform 2183"/>
            <p:cNvSpPr/>
            <p:nvPr/>
          </p:nvSpPr>
          <p:spPr bwMode="auto">
            <a:xfrm>
              <a:off x="2371518" y="2214734"/>
              <a:ext cx="83628" cy="46761"/>
            </a:xfrm>
            <a:custGeom>
              <a:avLst/>
              <a:gdLst>
                <a:gd name="T0" fmla="*/ 38 w 47"/>
                <a:gd name="T1" fmla="*/ 26 h 27"/>
                <a:gd name="T2" fmla="*/ 33 w 47"/>
                <a:gd name="T3" fmla="*/ 7 h 27"/>
                <a:gd name="T4" fmla="*/ 4 w 47"/>
                <a:gd name="T5" fmla="*/ 18 h 27"/>
                <a:gd name="T6" fmla="*/ 38 w 47"/>
                <a:gd name="T7" fmla="*/ 26 h 27"/>
              </a:gdLst>
              <a:ahLst/>
              <a:cxnLst>
                <a:cxn ang="0">
                  <a:pos x="T0" y="T1"/>
                </a:cxn>
                <a:cxn ang="0">
                  <a:pos x="T2" y="T3"/>
                </a:cxn>
                <a:cxn ang="0">
                  <a:pos x="T4" y="T5"/>
                </a:cxn>
                <a:cxn ang="0">
                  <a:pos x="T6" y="T7"/>
                </a:cxn>
              </a:cxnLst>
              <a:rect l="0" t="0" r="r" b="b"/>
              <a:pathLst>
                <a:path w="47" h="27">
                  <a:moveTo>
                    <a:pt x="38" y="26"/>
                  </a:moveTo>
                  <a:cubicBezTo>
                    <a:pt x="47" y="26"/>
                    <a:pt x="43" y="15"/>
                    <a:pt x="33" y="7"/>
                  </a:cubicBezTo>
                  <a:cubicBezTo>
                    <a:pt x="23" y="0"/>
                    <a:pt x="0" y="15"/>
                    <a:pt x="4" y="18"/>
                  </a:cubicBezTo>
                  <a:cubicBezTo>
                    <a:pt x="9" y="22"/>
                    <a:pt x="29" y="27"/>
                    <a:pt x="38" y="26"/>
                  </a:cubicBezTo>
                  <a:close/>
                </a:path>
              </a:pathLst>
            </a:custGeom>
            <a:grpFill/>
            <a:ln w="9525">
              <a:noFill/>
              <a:round/>
            </a:ln>
          </p:spPr>
          <p:txBody>
            <a:bodyPr/>
            <a:lstStyle/>
            <a:p>
              <a:pPr defTabSz="913765">
                <a:defRPr/>
              </a:pPr>
              <a:endParaRPr lang="id-ID" sz="900"/>
            </a:p>
          </p:txBody>
        </p:sp>
        <p:sp>
          <p:nvSpPr>
            <p:cNvPr id="121" name="Freeform 2184"/>
            <p:cNvSpPr/>
            <p:nvPr/>
          </p:nvSpPr>
          <p:spPr bwMode="auto">
            <a:xfrm>
              <a:off x="2371518" y="2162578"/>
              <a:ext cx="351237" cy="104312"/>
            </a:xfrm>
            <a:custGeom>
              <a:avLst/>
              <a:gdLst>
                <a:gd name="T0" fmla="*/ 56 w 198"/>
                <a:gd name="T1" fmla="*/ 47 h 61"/>
                <a:gd name="T2" fmla="*/ 69 w 198"/>
                <a:gd name="T3" fmla="*/ 54 h 61"/>
                <a:gd name="T4" fmla="*/ 87 w 198"/>
                <a:gd name="T5" fmla="*/ 57 h 61"/>
                <a:gd name="T6" fmla="*/ 95 w 198"/>
                <a:gd name="T7" fmla="*/ 53 h 61"/>
                <a:gd name="T8" fmla="*/ 133 w 198"/>
                <a:gd name="T9" fmla="*/ 60 h 61"/>
                <a:gd name="T10" fmla="*/ 158 w 198"/>
                <a:gd name="T11" fmla="*/ 54 h 61"/>
                <a:gd name="T12" fmla="*/ 188 w 198"/>
                <a:gd name="T13" fmla="*/ 57 h 61"/>
                <a:gd name="T14" fmla="*/ 198 w 198"/>
                <a:gd name="T15" fmla="*/ 39 h 61"/>
                <a:gd name="T16" fmla="*/ 134 w 198"/>
                <a:gd name="T17" fmla="*/ 34 h 61"/>
                <a:gd name="T18" fmla="*/ 102 w 198"/>
                <a:gd name="T19" fmla="*/ 36 h 61"/>
                <a:gd name="T20" fmla="*/ 84 w 198"/>
                <a:gd name="T21" fmla="*/ 30 h 61"/>
                <a:gd name="T22" fmla="*/ 87 w 198"/>
                <a:gd name="T23" fmla="*/ 20 h 61"/>
                <a:gd name="T24" fmla="*/ 57 w 198"/>
                <a:gd name="T25" fmla="*/ 11 h 61"/>
                <a:gd name="T26" fmla="*/ 33 w 198"/>
                <a:gd name="T27" fmla="*/ 4 h 61"/>
                <a:gd name="T28" fmla="*/ 5 w 198"/>
                <a:gd name="T29" fmla="*/ 8 h 61"/>
                <a:gd name="T30" fmla="*/ 40 w 198"/>
                <a:gd name="T31" fmla="*/ 18 h 61"/>
                <a:gd name="T32" fmla="*/ 55 w 198"/>
                <a:gd name="T33" fmla="*/ 30 h 61"/>
                <a:gd name="T34" fmla="*/ 56 w 198"/>
                <a:gd name="T35"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61">
                  <a:moveTo>
                    <a:pt x="56" y="47"/>
                  </a:moveTo>
                  <a:cubicBezTo>
                    <a:pt x="59" y="57"/>
                    <a:pt x="63" y="50"/>
                    <a:pt x="69" y="54"/>
                  </a:cubicBezTo>
                  <a:cubicBezTo>
                    <a:pt x="74" y="58"/>
                    <a:pt x="83" y="61"/>
                    <a:pt x="87" y="57"/>
                  </a:cubicBezTo>
                  <a:cubicBezTo>
                    <a:pt x="92" y="53"/>
                    <a:pt x="94" y="50"/>
                    <a:pt x="95" y="53"/>
                  </a:cubicBezTo>
                  <a:cubicBezTo>
                    <a:pt x="98" y="59"/>
                    <a:pt x="109" y="60"/>
                    <a:pt x="133" y="60"/>
                  </a:cubicBezTo>
                  <a:cubicBezTo>
                    <a:pt x="157" y="61"/>
                    <a:pt x="151" y="50"/>
                    <a:pt x="158" y="54"/>
                  </a:cubicBezTo>
                  <a:cubicBezTo>
                    <a:pt x="165" y="58"/>
                    <a:pt x="181" y="58"/>
                    <a:pt x="188" y="57"/>
                  </a:cubicBezTo>
                  <a:cubicBezTo>
                    <a:pt x="195" y="55"/>
                    <a:pt x="198" y="44"/>
                    <a:pt x="198" y="39"/>
                  </a:cubicBezTo>
                  <a:cubicBezTo>
                    <a:pt x="197" y="33"/>
                    <a:pt x="144" y="29"/>
                    <a:pt x="134" y="34"/>
                  </a:cubicBezTo>
                  <a:cubicBezTo>
                    <a:pt x="125" y="40"/>
                    <a:pt x="110" y="32"/>
                    <a:pt x="102" y="36"/>
                  </a:cubicBezTo>
                  <a:cubicBezTo>
                    <a:pt x="95" y="40"/>
                    <a:pt x="97" y="31"/>
                    <a:pt x="84" y="30"/>
                  </a:cubicBezTo>
                  <a:cubicBezTo>
                    <a:pt x="70" y="30"/>
                    <a:pt x="85" y="23"/>
                    <a:pt x="87" y="20"/>
                  </a:cubicBezTo>
                  <a:cubicBezTo>
                    <a:pt x="90" y="17"/>
                    <a:pt x="67" y="9"/>
                    <a:pt x="57" y="11"/>
                  </a:cubicBezTo>
                  <a:cubicBezTo>
                    <a:pt x="48" y="13"/>
                    <a:pt x="42" y="8"/>
                    <a:pt x="33" y="4"/>
                  </a:cubicBezTo>
                  <a:cubicBezTo>
                    <a:pt x="24" y="0"/>
                    <a:pt x="0" y="1"/>
                    <a:pt x="5" y="8"/>
                  </a:cubicBezTo>
                  <a:cubicBezTo>
                    <a:pt x="8" y="13"/>
                    <a:pt x="37" y="23"/>
                    <a:pt x="40" y="18"/>
                  </a:cubicBezTo>
                  <a:cubicBezTo>
                    <a:pt x="43" y="13"/>
                    <a:pt x="51" y="24"/>
                    <a:pt x="55" y="30"/>
                  </a:cubicBezTo>
                  <a:cubicBezTo>
                    <a:pt x="60" y="35"/>
                    <a:pt x="52" y="37"/>
                    <a:pt x="56" y="47"/>
                  </a:cubicBezTo>
                  <a:close/>
                </a:path>
              </a:pathLst>
            </a:custGeom>
            <a:grpFill/>
            <a:ln w="9525">
              <a:noFill/>
              <a:round/>
            </a:ln>
          </p:spPr>
          <p:txBody>
            <a:bodyPr/>
            <a:lstStyle/>
            <a:p>
              <a:pPr defTabSz="913765">
                <a:defRPr/>
              </a:pPr>
              <a:endParaRPr lang="id-ID" sz="900"/>
            </a:p>
          </p:txBody>
        </p:sp>
        <p:sp>
          <p:nvSpPr>
            <p:cNvPr id="122" name="Freeform 2185"/>
            <p:cNvSpPr/>
            <p:nvPr/>
          </p:nvSpPr>
          <p:spPr bwMode="auto">
            <a:xfrm>
              <a:off x="1923644" y="2288472"/>
              <a:ext cx="371679" cy="192438"/>
            </a:xfrm>
            <a:custGeom>
              <a:avLst/>
              <a:gdLst>
                <a:gd name="T0" fmla="*/ 193 w 209"/>
                <a:gd name="T1" fmla="*/ 85 h 112"/>
                <a:gd name="T2" fmla="*/ 209 w 209"/>
                <a:gd name="T3" fmla="*/ 85 h 112"/>
                <a:gd name="T4" fmla="*/ 189 w 209"/>
                <a:gd name="T5" fmla="*/ 70 h 112"/>
                <a:gd name="T6" fmla="*/ 171 w 209"/>
                <a:gd name="T7" fmla="*/ 61 h 112"/>
                <a:gd name="T8" fmla="*/ 166 w 209"/>
                <a:gd name="T9" fmla="*/ 45 h 112"/>
                <a:gd name="T10" fmla="*/ 162 w 209"/>
                <a:gd name="T11" fmla="*/ 19 h 112"/>
                <a:gd name="T12" fmla="*/ 163 w 209"/>
                <a:gd name="T13" fmla="*/ 3 h 112"/>
                <a:gd name="T14" fmla="*/ 141 w 209"/>
                <a:gd name="T15" fmla="*/ 8 h 112"/>
                <a:gd name="T16" fmla="*/ 155 w 209"/>
                <a:gd name="T17" fmla="*/ 20 h 112"/>
                <a:gd name="T18" fmla="*/ 140 w 209"/>
                <a:gd name="T19" fmla="*/ 14 h 112"/>
                <a:gd name="T20" fmla="*/ 128 w 209"/>
                <a:gd name="T21" fmla="*/ 14 h 112"/>
                <a:gd name="T22" fmla="*/ 135 w 209"/>
                <a:gd name="T23" fmla="*/ 42 h 112"/>
                <a:gd name="T24" fmla="*/ 128 w 209"/>
                <a:gd name="T25" fmla="*/ 48 h 112"/>
                <a:gd name="T26" fmla="*/ 120 w 209"/>
                <a:gd name="T27" fmla="*/ 28 h 112"/>
                <a:gd name="T28" fmla="*/ 99 w 209"/>
                <a:gd name="T29" fmla="*/ 20 h 112"/>
                <a:gd name="T30" fmla="*/ 107 w 209"/>
                <a:gd name="T31" fmla="*/ 30 h 112"/>
                <a:gd name="T32" fmla="*/ 94 w 209"/>
                <a:gd name="T33" fmla="*/ 31 h 112"/>
                <a:gd name="T34" fmla="*/ 91 w 209"/>
                <a:gd name="T35" fmla="*/ 28 h 112"/>
                <a:gd name="T36" fmla="*/ 73 w 209"/>
                <a:gd name="T37" fmla="*/ 19 h 112"/>
                <a:gd name="T38" fmla="*/ 65 w 209"/>
                <a:gd name="T39" fmla="*/ 30 h 112"/>
                <a:gd name="T40" fmla="*/ 57 w 209"/>
                <a:gd name="T41" fmla="*/ 26 h 112"/>
                <a:gd name="T42" fmla="*/ 59 w 209"/>
                <a:gd name="T43" fmla="*/ 13 h 112"/>
                <a:gd name="T44" fmla="*/ 30 w 209"/>
                <a:gd name="T45" fmla="*/ 20 h 112"/>
                <a:gd name="T46" fmla="*/ 10 w 209"/>
                <a:gd name="T47" fmla="*/ 32 h 112"/>
                <a:gd name="T48" fmla="*/ 6 w 209"/>
                <a:gd name="T49" fmla="*/ 40 h 112"/>
                <a:gd name="T50" fmla="*/ 12 w 209"/>
                <a:gd name="T51" fmla="*/ 49 h 112"/>
                <a:gd name="T52" fmla="*/ 16 w 209"/>
                <a:gd name="T53" fmla="*/ 55 h 112"/>
                <a:gd name="T54" fmla="*/ 43 w 209"/>
                <a:gd name="T55" fmla="*/ 51 h 112"/>
                <a:gd name="T56" fmla="*/ 13 w 209"/>
                <a:gd name="T57" fmla="*/ 63 h 112"/>
                <a:gd name="T58" fmla="*/ 46 w 209"/>
                <a:gd name="T59" fmla="*/ 70 h 112"/>
                <a:gd name="T60" fmla="*/ 85 w 209"/>
                <a:gd name="T61" fmla="*/ 75 h 112"/>
                <a:gd name="T62" fmla="*/ 56 w 209"/>
                <a:gd name="T63" fmla="*/ 77 h 112"/>
                <a:gd name="T64" fmla="*/ 23 w 209"/>
                <a:gd name="T65" fmla="*/ 85 h 112"/>
                <a:gd name="T66" fmla="*/ 38 w 209"/>
                <a:gd name="T67" fmla="*/ 95 h 112"/>
                <a:gd name="T68" fmla="*/ 64 w 209"/>
                <a:gd name="T69" fmla="*/ 101 h 112"/>
                <a:gd name="T70" fmla="*/ 89 w 209"/>
                <a:gd name="T71" fmla="*/ 112 h 112"/>
                <a:gd name="T72" fmla="*/ 123 w 209"/>
                <a:gd name="T73" fmla="*/ 104 h 112"/>
                <a:gd name="T74" fmla="*/ 139 w 209"/>
                <a:gd name="T75" fmla="*/ 97 h 112"/>
                <a:gd name="T76" fmla="*/ 148 w 209"/>
                <a:gd name="T77" fmla="*/ 98 h 112"/>
                <a:gd name="T78" fmla="*/ 162 w 209"/>
                <a:gd name="T79" fmla="*/ 103 h 112"/>
                <a:gd name="T80" fmla="*/ 198 w 209"/>
                <a:gd name="T81" fmla="*/ 103 h 112"/>
                <a:gd name="T82" fmla="*/ 190 w 209"/>
                <a:gd name="T83" fmla="*/ 93 h 112"/>
                <a:gd name="T84" fmla="*/ 182 w 209"/>
                <a:gd name="T85" fmla="*/ 93 h 112"/>
                <a:gd name="T86" fmla="*/ 193 w 209"/>
                <a:gd name="T8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12">
                  <a:moveTo>
                    <a:pt x="193" y="85"/>
                  </a:moveTo>
                  <a:cubicBezTo>
                    <a:pt x="196" y="82"/>
                    <a:pt x="208" y="92"/>
                    <a:pt x="209" y="85"/>
                  </a:cubicBezTo>
                  <a:cubicBezTo>
                    <a:pt x="209" y="77"/>
                    <a:pt x="195" y="74"/>
                    <a:pt x="189" y="70"/>
                  </a:cubicBezTo>
                  <a:cubicBezTo>
                    <a:pt x="183" y="66"/>
                    <a:pt x="180" y="68"/>
                    <a:pt x="171" y="61"/>
                  </a:cubicBezTo>
                  <a:cubicBezTo>
                    <a:pt x="161" y="54"/>
                    <a:pt x="173" y="50"/>
                    <a:pt x="166" y="45"/>
                  </a:cubicBezTo>
                  <a:cubicBezTo>
                    <a:pt x="159" y="39"/>
                    <a:pt x="157" y="24"/>
                    <a:pt x="162" y="19"/>
                  </a:cubicBezTo>
                  <a:cubicBezTo>
                    <a:pt x="167" y="14"/>
                    <a:pt x="172" y="7"/>
                    <a:pt x="163" y="3"/>
                  </a:cubicBezTo>
                  <a:cubicBezTo>
                    <a:pt x="154" y="0"/>
                    <a:pt x="140" y="6"/>
                    <a:pt x="141" y="8"/>
                  </a:cubicBezTo>
                  <a:cubicBezTo>
                    <a:pt x="143" y="10"/>
                    <a:pt x="155" y="17"/>
                    <a:pt x="155" y="20"/>
                  </a:cubicBezTo>
                  <a:cubicBezTo>
                    <a:pt x="155" y="23"/>
                    <a:pt x="144" y="12"/>
                    <a:pt x="140" y="14"/>
                  </a:cubicBezTo>
                  <a:cubicBezTo>
                    <a:pt x="136" y="17"/>
                    <a:pt x="131" y="9"/>
                    <a:pt x="128" y="14"/>
                  </a:cubicBezTo>
                  <a:cubicBezTo>
                    <a:pt x="124" y="19"/>
                    <a:pt x="132" y="37"/>
                    <a:pt x="135" y="42"/>
                  </a:cubicBezTo>
                  <a:cubicBezTo>
                    <a:pt x="138" y="47"/>
                    <a:pt x="132" y="47"/>
                    <a:pt x="128" y="48"/>
                  </a:cubicBezTo>
                  <a:cubicBezTo>
                    <a:pt x="124" y="49"/>
                    <a:pt x="124" y="34"/>
                    <a:pt x="120" y="28"/>
                  </a:cubicBezTo>
                  <a:cubicBezTo>
                    <a:pt x="116" y="23"/>
                    <a:pt x="100" y="16"/>
                    <a:pt x="99" y="20"/>
                  </a:cubicBezTo>
                  <a:cubicBezTo>
                    <a:pt x="98" y="24"/>
                    <a:pt x="109" y="24"/>
                    <a:pt x="107" y="30"/>
                  </a:cubicBezTo>
                  <a:cubicBezTo>
                    <a:pt x="106" y="35"/>
                    <a:pt x="100" y="26"/>
                    <a:pt x="94" y="31"/>
                  </a:cubicBezTo>
                  <a:cubicBezTo>
                    <a:pt x="89" y="35"/>
                    <a:pt x="90" y="32"/>
                    <a:pt x="91" y="28"/>
                  </a:cubicBezTo>
                  <a:cubicBezTo>
                    <a:pt x="92" y="23"/>
                    <a:pt x="83" y="18"/>
                    <a:pt x="73" y="19"/>
                  </a:cubicBezTo>
                  <a:cubicBezTo>
                    <a:pt x="63" y="20"/>
                    <a:pt x="68" y="27"/>
                    <a:pt x="65" y="30"/>
                  </a:cubicBezTo>
                  <a:cubicBezTo>
                    <a:pt x="62" y="32"/>
                    <a:pt x="47" y="28"/>
                    <a:pt x="57" y="26"/>
                  </a:cubicBezTo>
                  <a:cubicBezTo>
                    <a:pt x="66" y="24"/>
                    <a:pt x="62" y="19"/>
                    <a:pt x="59" y="13"/>
                  </a:cubicBezTo>
                  <a:cubicBezTo>
                    <a:pt x="55" y="8"/>
                    <a:pt x="46" y="14"/>
                    <a:pt x="30" y="20"/>
                  </a:cubicBezTo>
                  <a:cubicBezTo>
                    <a:pt x="15" y="25"/>
                    <a:pt x="8" y="31"/>
                    <a:pt x="10" y="32"/>
                  </a:cubicBezTo>
                  <a:cubicBezTo>
                    <a:pt x="12" y="32"/>
                    <a:pt x="12" y="35"/>
                    <a:pt x="6" y="40"/>
                  </a:cubicBezTo>
                  <a:cubicBezTo>
                    <a:pt x="0" y="45"/>
                    <a:pt x="6" y="49"/>
                    <a:pt x="12" y="49"/>
                  </a:cubicBezTo>
                  <a:cubicBezTo>
                    <a:pt x="17" y="49"/>
                    <a:pt x="13" y="54"/>
                    <a:pt x="16" y="55"/>
                  </a:cubicBezTo>
                  <a:cubicBezTo>
                    <a:pt x="20" y="56"/>
                    <a:pt x="38" y="48"/>
                    <a:pt x="43" y="51"/>
                  </a:cubicBezTo>
                  <a:cubicBezTo>
                    <a:pt x="48" y="55"/>
                    <a:pt x="13" y="57"/>
                    <a:pt x="13" y="63"/>
                  </a:cubicBezTo>
                  <a:cubicBezTo>
                    <a:pt x="13" y="69"/>
                    <a:pt x="32" y="72"/>
                    <a:pt x="46" y="70"/>
                  </a:cubicBezTo>
                  <a:cubicBezTo>
                    <a:pt x="60" y="67"/>
                    <a:pt x="85" y="72"/>
                    <a:pt x="85" y="75"/>
                  </a:cubicBezTo>
                  <a:cubicBezTo>
                    <a:pt x="85" y="79"/>
                    <a:pt x="68" y="78"/>
                    <a:pt x="56" y="77"/>
                  </a:cubicBezTo>
                  <a:cubicBezTo>
                    <a:pt x="43" y="77"/>
                    <a:pt x="22" y="81"/>
                    <a:pt x="23" y="85"/>
                  </a:cubicBezTo>
                  <a:cubicBezTo>
                    <a:pt x="24" y="89"/>
                    <a:pt x="25" y="89"/>
                    <a:pt x="38" y="95"/>
                  </a:cubicBezTo>
                  <a:cubicBezTo>
                    <a:pt x="51" y="101"/>
                    <a:pt x="65" y="92"/>
                    <a:pt x="64" y="101"/>
                  </a:cubicBezTo>
                  <a:cubicBezTo>
                    <a:pt x="64" y="109"/>
                    <a:pt x="71" y="111"/>
                    <a:pt x="89" y="112"/>
                  </a:cubicBezTo>
                  <a:cubicBezTo>
                    <a:pt x="106" y="112"/>
                    <a:pt x="114" y="104"/>
                    <a:pt x="123" y="104"/>
                  </a:cubicBezTo>
                  <a:cubicBezTo>
                    <a:pt x="131" y="105"/>
                    <a:pt x="135" y="103"/>
                    <a:pt x="139" y="97"/>
                  </a:cubicBezTo>
                  <a:cubicBezTo>
                    <a:pt x="143" y="91"/>
                    <a:pt x="147" y="95"/>
                    <a:pt x="148" y="98"/>
                  </a:cubicBezTo>
                  <a:cubicBezTo>
                    <a:pt x="149" y="101"/>
                    <a:pt x="160" y="100"/>
                    <a:pt x="162" y="103"/>
                  </a:cubicBezTo>
                  <a:cubicBezTo>
                    <a:pt x="169" y="109"/>
                    <a:pt x="190" y="107"/>
                    <a:pt x="198" y="103"/>
                  </a:cubicBezTo>
                  <a:cubicBezTo>
                    <a:pt x="206" y="99"/>
                    <a:pt x="194" y="88"/>
                    <a:pt x="190" y="93"/>
                  </a:cubicBezTo>
                  <a:cubicBezTo>
                    <a:pt x="186" y="98"/>
                    <a:pt x="183" y="95"/>
                    <a:pt x="182" y="93"/>
                  </a:cubicBezTo>
                  <a:cubicBezTo>
                    <a:pt x="181" y="90"/>
                    <a:pt x="190" y="89"/>
                    <a:pt x="193" y="85"/>
                  </a:cubicBezTo>
                  <a:close/>
                </a:path>
              </a:pathLst>
            </a:custGeom>
            <a:grpFill/>
            <a:ln w="9525">
              <a:noFill/>
              <a:round/>
            </a:ln>
          </p:spPr>
          <p:txBody>
            <a:bodyPr/>
            <a:lstStyle/>
            <a:p>
              <a:pPr defTabSz="913765">
                <a:defRPr/>
              </a:pPr>
              <a:endParaRPr lang="id-ID" sz="900"/>
            </a:p>
          </p:txBody>
        </p:sp>
        <p:sp>
          <p:nvSpPr>
            <p:cNvPr id="123" name="Freeform 2186"/>
            <p:cNvSpPr/>
            <p:nvPr/>
          </p:nvSpPr>
          <p:spPr bwMode="auto">
            <a:xfrm>
              <a:off x="2254439" y="2272286"/>
              <a:ext cx="135663" cy="120499"/>
            </a:xfrm>
            <a:custGeom>
              <a:avLst/>
              <a:gdLst>
                <a:gd name="T0" fmla="*/ 40 w 77"/>
                <a:gd name="T1" fmla="*/ 63 h 71"/>
                <a:gd name="T2" fmla="*/ 60 w 77"/>
                <a:gd name="T3" fmla="*/ 58 h 71"/>
                <a:gd name="T4" fmla="*/ 75 w 77"/>
                <a:gd name="T5" fmla="*/ 30 h 71"/>
                <a:gd name="T6" fmla="*/ 68 w 77"/>
                <a:gd name="T7" fmla="*/ 29 h 71"/>
                <a:gd name="T8" fmla="*/ 67 w 77"/>
                <a:gd name="T9" fmla="*/ 33 h 71"/>
                <a:gd name="T10" fmla="*/ 53 w 77"/>
                <a:gd name="T11" fmla="*/ 28 h 71"/>
                <a:gd name="T12" fmla="*/ 67 w 77"/>
                <a:gd name="T13" fmla="*/ 16 h 71"/>
                <a:gd name="T14" fmla="*/ 59 w 77"/>
                <a:gd name="T15" fmla="*/ 5 h 71"/>
                <a:gd name="T16" fmla="*/ 45 w 77"/>
                <a:gd name="T17" fmla="*/ 9 h 71"/>
                <a:gd name="T18" fmla="*/ 38 w 77"/>
                <a:gd name="T19" fmla="*/ 11 h 71"/>
                <a:gd name="T20" fmla="*/ 19 w 77"/>
                <a:gd name="T21" fmla="*/ 20 h 71"/>
                <a:gd name="T22" fmla="*/ 31 w 77"/>
                <a:gd name="T23" fmla="*/ 30 h 71"/>
                <a:gd name="T24" fmla="*/ 9 w 77"/>
                <a:gd name="T25" fmla="*/ 28 h 71"/>
                <a:gd name="T26" fmla="*/ 17 w 77"/>
                <a:gd name="T27" fmla="*/ 44 h 71"/>
                <a:gd name="T28" fmla="*/ 40 w 77"/>
                <a:gd name="T2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1">
                  <a:moveTo>
                    <a:pt x="40" y="63"/>
                  </a:moveTo>
                  <a:cubicBezTo>
                    <a:pt x="51" y="71"/>
                    <a:pt x="48" y="57"/>
                    <a:pt x="60" y="58"/>
                  </a:cubicBezTo>
                  <a:cubicBezTo>
                    <a:pt x="73" y="58"/>
                    <a:pt x="73" y="38"/>
                    <a:pt x="75" y="30"/>
                  </a:cubicBezTo>
                  <a:cubicBezTo>
                    <a:pt x="77" y="23"/>
                    <a:pt x="65" y="23"/>
                    <a:pt x="68" y="29"/>
                  </a:cubicBezTo>
                  <a:cubicBezTo>
                    <a:pt x="71" y="34"/>
                    <a:pt x="68" y="40"/>
                    <a:pt x="67" y="33"/>
                  </a:cubicBezTo>
                  <a:cubicBezTo>
                    <a:pt x="66" y="27"/>
                    <a:pt x="56" y="33"/>
                    <a:pt x="53" y="28"/>
                  </a:cubicBezTo>
                  <a:cubicBezTo>
                    <a:pt x="49" y="23"/>
                    <a:pt x="64" y="22"/>
                    <a:pt x="67" y="16"/>
                  </a:cubicBezTo>
                  <a:cubicBezTo>
                    <a:pt x="71" y="9"/>
                    <a:pt x="56" y="10"/>
                    <a:pt x="59" y="5"/>
                  </a:cubicBezTo>
                  <a:cubicBezTo>
                    <a:pt x="63" y="0"/>
                    <a:pt x="37" y="6"/>
                    <a:pt x="45" y="9"/>
                  </a:cubicBezTo>
                  <a:cubicBezTo>
                    <a:pt x="52" y="12"/>
                    <a:pt x="45" y="16"/>
                    <a:pt x="38" y="11"/>
                  </a:cubicBezTo>
                  <a:cubicBezTo>
                    <a:pt x="31" y="6"/>
                    <a:pt x="12" y="14"/>
                    <a:pt x="19" y="20"/>
                  </a:cubicBezTo>
                  <a:cubicBezTo>
                    <a:pt x="24" y="24"/>
                    <a:pt x="41" y="17"/>
                    <a:pt x="31" y="30"/>
                  </a:cubicBezTo>
                  <a:cubicBezTo>
                    <a:pt x="22" y="43"/>
                    <a:pt x="18" y="26"/>
                    <a:pt x="9" y="28"/>
                  </a:cubicBezTo>
                  <a:cubicBezTo>
                    <a:pt x="0" y="29"/>
                    <a:pt x="4" y="40"/>
                    <a:pt x="17" y="44"/>
                  </a:cubicBezTo>
                  <a:cubicBezTo>
                    <a:pt x="31" y="48"/>
                    <a:pt x="29" y="56"/>
                    <a:pt x="40" y="63"/>
                  </a:cubicBezTo>
                  <a:close/>
                </a:path>
              </a:pathLst>
            </a:custGeom>
            <a:grpFill/>
            <a:ln w="9525">
              <a:noFill/>
              <a:round/>
            </a:ln>
          </p:spPr>
          <p:txBody>
            <a:bodyPr/>
            <a:lstStyle/>
            <a:p>
              <a:pPr defTabSz="913765">
                <a:defRPr/>
              </a:pPr>
              <a:endParaRPr lang="id-ID" sz="900"/>
            </a:p>
          </p:txBody>
        </p:sp>
        <p:sp>
          <p:nvSpPr>
            <p:cNvPr id="124" name="Freeform 2187"/>
            <p:cNvSpPr/>
            <p:nvPr/>
          </p:nvSpPr>
          <p:spPr bwMode="auto">
            <a:xfrm>
              <a:off x="2215412" y="2220129"/>
              <a:ext cx="29734" cy="26977"/>
            </a:xfrm>
            <a:custGeom>
              <a:avLst/>
              <a:gdLst>
                <a:gd name="T0" fmla="*/ 14 w 17"/>
                <a:gd name="T1" fmla="*/ 12 h 16"/>
                <a:gd name="T2" fmla="*/ 3 w 17"/>
                <a:gd name="T3" fmla="*/ 7 h 16"/>
                <a:gd name="T4" fmla="*/ 14 w 17"/>
                <a:gd name="T5" fmla="*/ 12 h 16"/>
              </a:gdLst>
              <a:ahLst/>
              <a:cxnLst>
                <a:cxn ang="0">
                  <a:pos x="T0" y="T1"/>
                </a:cxn>
                <a:cxn ang="0">
                  <a:pos x="T2" y="T3"/>
                </a:cxn>
                <a:cxn ang="0">
                  <a:pos x="T4" y="T5"/>
                </a:cxn>
              </a:cxnLst>
              <a:rect l="0" t="0" r="r" b="b"/>
              <a:pathLst>
                <a:path w="17" h="16">
                  <a:moveTo>
                    <a:pt x="14" y="12"/>
                  </a:moveTo>
                  <a:cubicBezTo>
                    <a:pt x="17" y="8"/>
                    <a:pt x="6" y="0"/>
                    <a:pt x="3" y="7"/>
                  </a:cubicBezTo>
                  <a:cubicBezTo>
                    <a:pt x="0" y="14"/>
                    <a:pt x="10" y="16"/>
                    <a:pt x="14" y="12"/>
                  </a:cubicBezTo>
                  <a:close/>
                </a:path>
              </a:pathLst>
            </a:custGeom>
            <a:grpFill/>
            <a:ln w="9525">
              <a:noFill/>
              <a:round/>
            </a:ln>
          </p:spPr>
          <p:txBody>
            <a:bodyPr/>
            <a:lstStyle/>
            <a:p>
              <a:pPr defTabSz="913765">
                <a:defRPr/>
              </a:pPr>
              <a:endParaRPr lang="id-ID" sz="900"/>
            </a:p>
          </p:txBody>
        </p:sp>
        <p:sp>
          <p:nvSpPr>
            <p:cNvPr id="125" name="Freeform 2188"/>
            <p:cNvSpPr/>
            <p:nvPr/>
          </p:nvSpPr>
          <p:spPr bwMode="auto">
            <a:xfrm>
              <a:off x="2373376" y="1962946"/>
              <a:ext cx="236016" cy="160065"/>
            </a:xfrm>
            <a:custGeom>
              <a:avLst/>
              <a:gdLst>
                <a:gd name="T0" fmla="*/ 8 w 133"/>
                <a:gd name="T1" fmla="*/ 48 h 94"/>
                <a:gd name="T2" fmla="*/ 19 w 133"/>
                <a:gd name="T3" fmla="*/ 60 h 94"/>
                <a:gd name="T4" fmla="*/ 52 w 133"/>
                <a:gd name="T5" fmla="*/ 61 h 94"/>
                <a:gd name="T6" fmla="*/ 32 w 133"/>
                <a:gd name="T7" fmla="*/ 71 h 94"/>
                <a:gd name="T8" fmla="*/ 48 w 133"/>
                <a:gd name="T9" fmla="*/ 83 h 94"/>
                <a:gd name="T10" fmla="*/ 75 w 133"/>
                <a:gd name="T11" fmla="*/ 90 h 94"/>
                <a:gd name="T12" fmla="*/ 91 w 133"/>
                <a:gd name="T13" fmla="*/ 90 h 94"/>
                <a:gd name="T14" fmla="*/ 102 w 133"/>
                <a:gd name="T15" fmla="*/ 77 h 94"/>
                <a:gd name="T16" fmla="*/ 114 w 133"/>
                <a:gd name="T17" fmla="*/ 68 h 94"/>
                <a:gd name="T18" fmla="*/ 133 w 133"/>
                <a:gd name="T19" fmla="*/ 61 h 94"/>
                <a:gd name="T20" fmla="*/ 122 w 133"/>
                <a:gd name="T21" fmla="*/ 56 h 94"/>
                <a:gd name="T22" fmla="*/ 111 w 133"/>
                <a:gd name="T23" fmla="*/ 49 h 94"/>
                <a:gd name="T24" fmla="*/ 106 w 133"/>
                <a:gd name="T25" fmla="*/ 38 h 94"/>
                <a:gd name="T26" fmla="*/ 98 w 133"/>
                <a:gd name="T27" fmla="*/ 36 h 94"/>
                <a:gd name="T28" fmla="*/ 87 w 133"/>
                <a:gd name="T29" fmla="*/ 31 h 94"/>
                <a:gd name="T30" fmla="*/ 52 w 133"/>
                <a:gd name="T31" fmla="*/ 12 h 94"/>
                <a:gd name="T32" fmla="*/ 32 w 133"/>
                <a:gd name="T33" fmla="*/ 9 h 94"/>
                <a:gd name="T34" fmla="*/ 33 w 133"/>
                <a:gd name="T35" fmla="*/ 14 h 94"/>
                <a:gd name="T36" fmla="*/ 26 w 133"/>
                <a:gd name="T37" fmla="*/ 19 h 94"/>
                <a:gd name="T38" fmla="*/ 16 w 133"/>
                <a:gd name="T39" fmla="*/ 24 h 94"/>
                <a:gd name="T40" fmla="*/ 18 w 133"/>
                <a:gd name="T41" fmla="*/ 37 h 94"/>
                <a:gd name="T42" fmla="*/ 12 w 133"/>
                <a:gd name="T43" fmla="*/ 42 h 94"/>
                <a:gd name="T44" fmla="*/ 8 w 133"/>
                <a:gd name="T45" fmla="*/ 4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4">
                  <a:moveTo>
                    <a:pt x="8" y="48"/>
                  </a:moveTo>
                  <a:cubicBezTo>
                    <a:pt x="16" y="52"/>
                    <a:pt x="11" y="57"/>
                    <a:pt x="19" y="60"/>
                  </a:cubicBezTo>
                  <a:cubicBezTo>
                    <a:pt x="27" y="64"/>
                    <a:pt x="50" y="56"/>
                    <a:pt x="52" y="61"/>
                  </a:cubicBezTo>
                  <a:cubicBezTo>
                    <a:pt x="54" y="67"/>
                    <a:pt x="29" y="67"/>
                    <a:pt x="32" y="71"/>
                  </a:cubicBezTo>
                  <a:cubicBezTo>
                    <a:pt x="36" y="74"/>
                    <a:pt x="50" y="80"/>
                    <a:pt x="48" y="83"/>
                  </a:cubicBezTo>
                  <a:cubicBezTo>
                    <a:pt x="46" y="86"/>
                    <a:pt x="72" y="94"/>
                    <a:pt x="75" y="90"/>
                  </a:cubicBezTo>
                  <a:cubicBezTo>
                    <a:pt x="77" y="86"/>
                    <a:pt x="84" y="87"/>
                    <a:pt x="91" y="90"/>
                  </a:cubicBezTo>
                  <a:cubicBezTo>
                    <a:pt x="97" y="92"/>
                    <a:pt x="98" y="74"/>
                    <a:pt x="102" y="77"/>
                  </a:cubicBezTo>
                  <a:cubicBezTo>
                    <a:pt x="107" y="80"/>
                    <a:pt x="106" y="71"/>
                    <a:pt x="114" y="68"/>
                  </a:cubicBezTo>
                  <a:cubicBezTo>
                    <a:pt x="121" y="65"/>
                    <a:pt x="132" y="65"/>
                    <a:pt x="133" y="61"/>
                  </a:cubicBezTo>
                  <a:cubicBezTo>
                    <a:pt x="133" y="59"/>
                    <a:pt x="131" y="55"/>
                    <a:pt x="122" y="56"/>
                  </a:cubicBezTo>
                  <a:cubicBezTo>
                    <a:pt x="113" y="57"/>
                    <a:pt x="107" y="54"/>
                    <a:pt x="111" y="49"/>
                  </a:cubicBezTo>
                  <a:cubicBezTo>
                    <a:pt x="115" y="44"/>
                    <a:pt x="101" y="42"/>
                    <a:pt x="106" y="38"/>
                  </a:cubicBezTo>
                  <a:cubicBezTo>
                    <a:pt x="111" y="34"/>
                    <a:pt x="96" y="30"/>
                    <a:pt x="98" y="36"/>
                  </a:cubicBezTo>
                  <a:cubicBezTo>
                    <a:pt x="99" y="42"/>
                    <a:pt x="89" y="37"/>
                    <a:pt x="87" y="31"/>
                  </a:cubicBezTo>
                  <a:cubicBezTo>
                    <a:pt x="86" y="26"/>
                    <a:pt x="65" y="24"/>
                    <a:pt x="52" y="12"/>
                  </a:cubicBezTo>
                  <a:cubicBezTo>
                    <a:pt x="38" y="0"/>
                    <a:pt x="24" y="8"/>
                    <a:pt x="32" y="9"/>
                  </a:cubicBezTo>
                  <a:cubicBezTo>
                    <a:pt x="40" y="11"/>
                    <a:pt x="40" y="15"/>
                    <a:pt x="33" y="14"/>
                  </a:cubicBezTo>
                  <a:cubicBezTo>
                    <a:pt x="27" y="14"/>
                    <a:pt x="15" y="15"/>
                    <a:pt x="26" y="19"/>
                  </a:cubicBezTo>
                  <a:cubicBezTo>
                    <a:pt x="36" y="23"/>
                    <a:pt x="25" y="24"/>
                    <a:pt x="16" y="24"/>
                  </a:cubicBezTo>
                  <a:cubicBezTo>
                    <a:pt x="8" y="24"/>
                    <a:pt x="7" y="35"/>
                    <a:pt x="18" y="37"/>
                  </a:cubicBezTo>
                  <a:cubicBezTo>
                    <a:pt x="29" y="38"/>
                    <a:pt x="21" y="45"/>
                    <a:pt x="12" y="42"/>
                  </a:cubicBezTo>
                  <a:cubicBezTo>
                    <a:pt x="3" y="40"/>
                    <a:pt x="0" y="44"/>
                    <a:pt x="8" y="48"/>
                  </a:cubicBezTo>
                  <a:close/>
                </a:path>
              </a:pathLst>
            </a:custGeom>
            <a:grpFill/>
            <a:ln w="9525">
              <a:noFill/>
              <a:round/>
            </a:ln>
          </p:spPr>
          <p:txBody>
            <a:bodyPr/>
            <a:lstStyle/>
            <a:p>
              <a:pPr defTabSz="913765">
                <a:defRPr/>
              </a:pPr>
              <a:endParaRPr lang="id-ID" sz="900"/>
            </a:p>
          </p:txBody>
        </p:sp>
        <p:sp>
          <p:nvSpPr>
            <p:cNvPr id="126" name="Freeform 2189"/>
            <p:cNvSpPr/>
            <p:nvPr/>
          </p:nvSpPr>
          <p:spPr bwMode="auto">
            <a:xfrm>
              <a:off x="2380810" y="2128407"/>
              <a:ext cx="70619" cy="30574"/>
            </a:xfrm>
            <a:custGeom>
              <a:avLst/>
              <a:gdLst>
                <a:gd name="T0" fmla="*/ 39 w 40"/>
                <a:gd name="T1" fmla="*/ 3 h 17"/>
                <a:gd name="T2" fmla="*/ 6 w 40"/>
                <a:gd name="T3" fmla="*/ 9 h 17"/>
                <a:gd name="T4" fmla="*/ 39 w 40"/>
                <a:gd name="T5" fmla="*/ 3 h 17"/>
              </a:gdLst>
              <a:ahLst/>
              <a:cxnLst>
                <a:cxn ang="0">
                  <a:pos x="T0" y="T1"/>
                </a:cxn>
                <a:cxn ang="0">
                  <a:pos x="T2" y="T3"/>
                </a:cxn>
                <a:cxn ang="0">
                  <a:pos x="T4" y="T5"/>
                </a:cxn>
              </a:cxnLst>
              <a:rect l="0" t="0" r="r" b="b"/>
              <a:pathLst>
                <a:path w="40" h="17">
                  <a:moveTo>
                    <a:pt x="39" y="3"/>
                  </a:moveTo>
                  <a:cubicBezTo>
                    <a:pt x="38" y="0"/>
                    <a:pt x="0" y="5"/>
                    <a:pt x="6" y="9"/>
                  </a:cubicBezTo>
                  <a:cubicBezTo>
                    <a:pt x="16" y="17"/>
                    <a:pt x="40" y="6"/>
                    <a:pt x="39" y="3"/>
                  </a:cubicBezTo>
                  <a:close/>
                </a:path>
              </a:pathLst>
            </a:custGeom>
            <a:grpFill/>
            <a:ln w="9525">
              <a:noFill/>
              <a:round/>
            </a:ln>
          </p:spPr>
          <p:txBody>
            <a:bodyPr/>
            <a:lstStyle/>
            <a:p>
              <a:pPr defTabSz="913765">
                <a:defRPr/>
              </a:pPr>
              <a:endParaRPr lang="id-ID" sz="900"/>
            </a:p>
          </p:txBody>
        </p:sp>
        <p:sp>
          <p:nvSpPr>
            <p:cNvPr id="127" name="Freeform 2190"/>
            <p:cNvSpPr/>
            <p:nvPr/>
          </p:nvSpPr>
          <p:spPr bwMode="auto">
            <a:xfrm>
              <a:off x="2191253" y="2123011"/>
              <a:ext cx="39026" cy="44962"/>
            </a:xfrm>
            <a:custGeom>
              <a:avLst/>
              <a:gdLst>
                <a:gd name="T0" fmla="*/ 18 w 22"/>
                <a:gd name="T1" fmla="*/ 21 h 27"/>
                <a:gd name="T2" fmla="*/ 1 w 22"/>
                <a:gd name="T3" fmla="*/ 8 h 27"/>
                <a:gd name="T4" fmla="*/ 18 w 22"/>
                <a:gd name="T5" fmla="*/ 21 h 27"/>
              </a:gdLst>
              <a:ahLst/>
              <a:cxnLst>
                <a:cxn ang="0">
                  <a:pos x="T0" y="T1"/>
                </a:cxn>
                <a:cxn ang="0">
                  <a:pos x="T2" y="T3"/>
                </a:cxn>
                <a:cxn ang="0">
                  <a:pos x="T4" y="T5"/>
                </a:cxn>
              </a:cxnLst>
              <a:rect l="0" t="0" r="r" b="b"/>
              <a:pathLst>
                <a:path w="22" h="27">
                  <a:moveTo>
                    <a:pt x="18" y="21"/>
                  </a:moveTo>
                  <a:cubicBezTo>
                    <a:pt x="22" y="16"/>
                    <a:pt x="2" y="0"/>
                    <a:pt x="1" y="8"/>
                  </a:cubicBezTo>
                  <a:cubicBezTo>
                    <a:pt x="0" y="15"/>
                    <a:pt x="14" y="27"/>
                    <a:pt x="18" y="21"/>
                  </a:cubicBezTo>
                  <a:close/>
                </a:path>
              </a:pathLst>
            </a:custGeom>
            <a:grpFill/>
            <a:ln w="9525">
              <a:noFill/>
              <a:round/>
            </a:ln>
          </p:spPr>
          <p:txBody>
            <a:bodyPr/>
            <a:lstStyle/>
            <a:p>
              <a:pPr defTabSz="913765">
                <a:defRPr/>
              </a:pPr>
              <a:endParaRPr lang="id-ID" sz="900"/>
            </a:p>
          </p:txBody>
        </p:sp>
        <p:sp>
          <p:nvSpPr>
            <p:cNvPr id="128" name="Freeform 2191"/>
            <p:cNvSpPr/>
            <p:nvPr/>
          </p:nvSpPr>
          <p:spPr bwMode="auto">
            <a:xfrm>
              <a:off x="2345500" y="2081646"/>
              <a:ext cx="78053" cy="48559"/>
            </a:xfrm>
            <a:custGeom>
              <a:avLst/>
              <a:gdLst>
                <a:gd name="T0" fmla="*/ 17 w 44"/>
                <a:gd name="T1" fmla="*/ 29 h 29"/>
                <a:gd name="T2" fmla="*/ 37 w 44"/>
                <a:gd name="T3" fmla="*/ 25 h 29"/>
                <a:gd name="T4" fmla="*/ 38 w 44"/>
                <a:gd name="T5" fmla="*/ 17 h 29"/>
                <a:gd name="T6" fmla="*/ 26 w 44"/>
                <a:gd name="T7" fmla="*/ 12 h 29"/>
                <a:gd name="T8" fmla="*/ 3 w 44"/>
                <a:gd name="T9" fmla="*/ 5 h 29"/>
                <a:gd name="T10" fmla="*/ 17 w 44"/>
                <a:gd name="T11" fmla="*/ 29 h 29"/>
              </a:gdLst>
              <a:ahLst/>
              <a:cxnLst>
                <a:cxn ang="0">
                  <a:pos x="T0" y="T1"/>
                </a:cxn>
                <a:cxn ang="0">
                  <a:pos x="T2" y="T3"/>
                </a:cxn>
                <a:cxn ang="0">
                  <a:pos x="T4" y="T5"/>
                </a:cxn>
                <a:cxn ang="0">
                  <a:pos x="T6" y="T7"/>
                </a:cxn>
                <a:cxn ang="0">
                  <a:pos x="T8" y="T9"/>
                </a:cxn>
                <a:cxn ang="0">
                  <a:pos x="T10" y="T11"/>
                </a:cxn>
              </a:cxnLst>
              <a:rect l="0" t="0" r="r" b="b"/>
              <a:pathLst>
                <a:path w="44" h="29">
                  <a:moveTo>
                    <a:pt x="17" y="29"/>
                  </a:moveTo>
                  <a:cubicBezTo>
                    <a:pt x="25" y="29"/>
                    <a:pt x="31" y="28"/>
                    <a:pt x="37" y="25"/>
                  </a:cubicBezTo>
                  <a:cubicBezTo>
                    <a:pt x="44" y="23"/>
                    <a:pt x="34" y="23"/>
                    <a:pt x="38" y="17"/>
                  </a:cubicBezTo>
                  <a:cubicBezTo>
                    <a:pt x="43" y="11"/>
                    <a:pt x="27" y="10"/>
                    <a:pt x="26" y="12"/>
                  </a:cubicBezTo>
                  <a:cubicBezTo>
                    <a:pt x="25" y="14"/>
                    <a:pt x="6" y="0"/>
                    <a:pt x="3" y="5"/>
                  </a:cubicBezTo>
                  <a:cubicBezTo>
                    <a:pt x="0" y="9"/>
                    <a:pt x="10" y="29"/>
                    <a:pt x="17" y="29"/>
                  </a:cubicBezTo>
                  <a:close/>
                </a:path>
              </a:pathLst>
            </a:custGeom>
            <a:grpFill/>
            <a:ln w="9525">
              <a:noFill/>
              <a:round/>
            </a:ln>
          </p:spPr>
          <p:txBody>
            <a:bodyPr/>
            <a:lstStyle/>
            <a:p>
              <a:pPr defTabSz="913765">
                <a:defRPr/>
              </a:pPr>
              <a:endParaRPr lang="id-ID" sz="900"/>
            </a:p>
          </p:txBody>
        </p:sp>
        <p:sp>
          <p:nvSpPr>
            <p:cNvPr id="129" name="Freeform 2192"/>
            <p:cNvSpPr/>
            <p:nvPr/>
          </p:nvSpPr>
          <p:spPr bwMode="auto">
            <a:xfrm>
              <a:off x="2479305" y="2133802"/>
              <a:ext cx="52035" cy="28776"/>
            </a:xfrm>
            <a:custGeom>
              <a:avLst/>
              <a:gdLst>
                <a:gd name="T0" fmla="*/ 20 w 29"/>
                <a:gd name="T1" fmla="*/ 4 h 16"/>
                <a:gd name="T2" fmla="*/ 9 w 29"/>
                <a:gd name="T3" fmla="*/ 13 h 16"/>
                <a:gd name="T4" fmla="*/ 20 w 29"/>
                <a:gd name="T5" fmla="*/ 4 h 16"/>
              </a:gdLst>
              <a:ahLst/>
              <a:cxnLst>
                <a:cxn ang="0">
                  <a:pos x="T0" y="T1"/>
                </a:cxn>
                <a:cxn ang="0">
                  <a:pos x="T2" y="T3"/>
                </a:cxn>
                <a:cxn ang="0">
                  <a:pos x="T4" y="T5"/>
                </a:cxn>
              </a:cxnLst>
              <a:rect l="0" t="0" r="r" b="b"/>
              <a:pathLst>
                <a:path w="29" h="16">
                  <a:moveTo>
                    <a:pt x="20" y="4"/>
                  </a:moveTo>
                  <a:cubicBezTo>
                    <a:pt x="11" y="0"/>
                    <a:pt x="0" y="9"/>
                    <a:pt x="9" y="13"/>
                  </a:cubicBezTo>
                  <a:cubicBezTo>
                    <a:pt x="17" y="16"/>
                    <a:pt x="29" y="9"/>
                    <a:pt x="20" y="4"/>
                  </a:cubicBezTo>
                  <a:close/>
                </a:path>
              </a:pathLst>
            </a:custGeom>
            <a:grpFill/>
            <a:ln w="9525">
              <a:noFill/>
              <a:round/>
            </a:ln>
          </p:spPr>
          <p:txBody>
            <a:bodyPr/>
            <a:lstStyle/>
            <a:p>
              <a:pPr defTabSz="913765">
                <a:defRPr/>
              </a:pPr>
              <a:endParaRPr lang="id-ID" sz="900"/>
            </a:p>
          </p:txBody>
        </p:sp>
        <p:sp>
          <p:nvSpPr>
            <p:cNvPr id="130" name="Freeform 2193"/>
            <p:cNvSpPr/>
            <p:nvPr/>
          </p:nvSpPr>
          <p:spPr bwMode="auto">
            <a:xfrm>
              <a:off x="2193112" y="2061863"/>
              <a:ext cx="146813" cy="73738"/>
            </a:xfrm>
            <a:custGeom>
              <a:avLst/>
              <a:gdLst>
                <a:gd name="T0" fmla="*/ 14 w 82"/>
                <a:gd name="T1" fmla="*/ 14 h 43"/>
                <a:gd name="T2" fmla="*/ 29 w 82"/>
                <a:gd name="T3" fmla="*/ 21 h 43"/>
                <a:gd name="T4" fmla="*/ 11 w 82"/>
                <a:gd name="T5" fmla="*/ 24 h 43"/>
                <a:gd name="T6" fmla="*/ 25 w 82"/>
                <a:gd name="T7" fmla="*/ 28 h 43"/>
                <a:gd name="T8" fmla="*/ 55 w 82"/>
                <a:gd name="T9" fmla="*/ 34 h 43"/>
                <a:gd name="T10" fmla="*/ 76 w 82"/>
                <a:gd name="T11" fmla="*/ 36 h 43"/>
                <a:gd name="T12" fmla="*/ 72 w 82"/>
                <a:gd name="T13" fmla="*/ 24 h 43"/>
                <a:gd name="T14" fmla="*/ 58 w 82"/>
                <a:gd name="T15" fmla="*/ 16 h 43"/>
                <a:gd name="T16" fmla="*/ 46 w 82"/>
                <a:gd name="T17" fmla="*/ 8 h 43"/>
                <a:gd name="T18" fmla="*/ 39 w 82"/>
                <a:gd name="T19" fmla="*/ 7 h 43"/>
                <a:gd name="T20" fmla="*/ 6 w 82"/>
                <a:gd name="T21" fmla="*/ 2 h 43"/>
                <a:gd name="T22" fmla="*/ 14 w 82"/>
                <a:gd name="T2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43">
                  <a:moveTo>
                    <a:pt x="14" y="14"/>
                  </a:moveTo>
                  <a:cubicBezTo>
                    <a:pt x="20" y="10"/>
                    <a:pt x="31" y="17"/>
                    <a:pt x="29" y="21"/>
                  </a:cubicBezTo>
                  <a:cubicBezTo>
                    <a:pt x="27" y="26"/>
                    <a:pt x="10" y="21"/>
                    <a:pt x="11" y="24"/>
                  </a:cubicBezTo>
                  <a:cubicBezTo>
                    <a:pt x="11" y="26"/>
                    <a:pt x="13" y="32"/>
                    <a:pt x="25" y="28"/>
                  </a:cubicBezTo>
                  <a:cubicBezTo>
                    <a:pt x="37" y="25"/>
                    <a:pt x="47" y="27"/>
                    <a:pt x="55" y="34"/>
                  </a:cubicBezTo>
                  <a:cubicBezTo>
                    <a:pt x="63" y="40"/>
                    <a:pt x="71" y="43"/>
                    <a:pt x="76" y="36"/>
                  </a:cubicBezTo>
                  <a:cubicBezTo>
                    <a:pt x="82" y="30"/>
                    <a:pt x="69" y="29"/>
                    <a:pt x="72" y="24"/>
                  </a:cubicBezTo>
                  <a:cubicBezTo>
                    <a:pt x="74" y="19"/>
                    <a:pt x="64" y="16"/>
                    <a:pt x="58" y="16"/>
                  </a:cubicBezTo>
                  <a:cubicBezTo>
                    <a:pt x="53" y="16"/>
                    <a:pt x="51" y="6"/>
                    <a:pt x="46" y="8"/>
                  </a:cubicBezTo>
                  <a:cubicBezTo>
                    <a:pt x="42" y="10"/>
                    <a:pt x="39" y="13"/>
                    <a:pt x="39" y="7"/>
                  </a:cubicBezTo>
                  <a:cubicBezTo>
                    <a:pt x="39" y="0"/>
                    <a:pt x="13" y="0"/>
                    <a:pt x="6" y="2"/>
                  </a:cubicBezTo>
                  <a:cubicBezTo>
                    <a:pt x="0" y="5"/>
                    <a:pt x="8" y="18"/>
                    <a:pt x="14" y="14"/>
                  </a:cubicBezTo>
                  <a:close/>
                </a:path>
              </a:pathLst>
            </a:custGeom>
            <a:grpFill/>
            <a:ln w="9525">
              <a:noFill/>
              <a:round/>
            </a:ln>
          </p:spPr>
          <p:txBody>
            <a:bodyPr/>
            <a:lstStyle/>
            <a:p>
              <a:pPr defTabSz="913765">
                <a:defRPr/>
              </a:pPr>
              <a:endParaRPr lang="id-ID" sz="900"/>
            </a:p>
          </p:txBody>
        </p:sp>
        <p:sp>
          <p:nvSpPr>
            <p:cNvPr id="131" name="Freeform 2194"/>
            <p:cNvSpPr/>
            <p:nvPr/>
          </p:nvSpPr>
          <p:spPr bwMode="auto">
            <a:xfrm>
              <a:off x="2691162" y="2283076"/>
              <a:ext cx="94778" cy="53955"/>
            </a:xfrm>
            <a:custGeom>
              <a:avLst/>
              <a:gdLst>
                <a:gd name="T0" fmla="*/ 3 w 54"/>
                <a:gd name="T1" fmla="*/ 7 h 31"/>
                <a:gd name="T2" fmla="*/ 10 w 54"/>
                <a:gd name="T3" fmla="*/ 21 h 31"/>
                <a:gd name="T4" fmla="*/ 27 w 54"/>
                <a:gd name="T5" fmla="*/ 26 h 31"/>
                <a:gd name="T6" fmla="*/ 54 w 54"/>
                <a:gd name="T7" fmla="*/ 22 h 31"/>
                <a:gd name="T8" fmla="*/ 26 w 54"/>
                <a:gd name="T9" fmla="*/ 8 h 31"/>
                <a:gd name="T10" fmla="*/ 3 w 54"/>
                <a:gd name="T11" fmla="*/ 7 h 31"/>
              </a:gdLst>
              <a:ahLst/>
              <a:cxnLst>
                <a:cxn ang="0">
                  <a:pos x="T0" y="T1"/>
                </a:cxn>
                <a:cxn ang="0">
                  <a:pos x="T2" y="T3"/>
                </a:cxn>
                <a:cxn ang="0">
                  <a:pos x="T4" y="T5"/>
                </a:cxn>
                <a:cxn ang="0">
                  <a:pos x="T6" y="T7"/>
                </a:cxn>
                <a:cxn ang="0">
                  <a:pos x="T8" y="T9"/>
                </a:cxn>
                <a:cxn ang="0">
                  <a:pos x="T10" y="T11"/>
                </a:cxn>
              </a:cxnLst>
              <a:rect l="0" t="0" r="r" b="b"/>
              <a:pathLst>
                <a:path w="54" h="31">
                  <a:moveTo>
                    <a:pt x="3" y="7"/>
                  </a:moveTo>
                  <a:cubicBezTo>
                    <a:pt x="0" y="13"/>
                    <a:pt x="10" y="13"/>
                    <a:pt x="10" y="21"/>
                  </a:cubicBezTo>
                  <a:cubicBezTo>
                    <a:pt x="11" y="28"/>
                    <a:pt x="20" y="31"/>
                    <a:pt x="27" y="26"/>
                  </a:cubicBezTo>
                  <a:cubicBezTo>
                    <a:pt x="34" y="22"/>
                    <a:pt x="54" y="28"/>
                    <a:pt x="54" y="22"/>
                  </a:cubicBezTo>
                  <a:cubicBezTo>
                    <a:pt x="54" y="16"/>
                    <a:pt x="33" y="6"/>
                    <a:pt x="26" y="8"/>
                  </a:cubicBezTo>
                  <a:cubicBezTo>
                    <a:pt x="18" y="9"/>
                    <a:pt x="6" y="0"/>
                    <a:pt x="3" y="7"/>
                  </a:cubicBezTo>
                  <a:close/>
                </a:path>
              </a:pathLst>
            </a:custGeom>
            <a:grpFill/>
            <a:ln w="9525">
              <a:noFill/>
              <a:round/>
            </a:ln>
          </p:spPr>
          <p:txBody>
            <a:bodyPr/>
            <a:lstStyle/>
            <a:p>
              <a:pPr defTabSz="913765">
                <a:defRPr/>
              </a:pPr>
              <a:endParaRPr lang="id-ID" sz="900"/>
            </a:p>
          </p:txBody>
        </p:sp>
        <p:sp>
          <p:nvSpPr>
            <p:cNvPr id="132" name="Freeform 2195"/>
            <p:cNvSpPr/>
            <p:nvPr/>
          </p:nvSpPr>
          <p:spPr bwMode="auto">
            <a:xfrm>
              <a:off x="1919928" y="2196749"/>
              <a:ext cx="40885" cy="28776"/>
            </a:xfrm>
            <a:custGeom>
              <a:avLst/>
              <a:gdLst>
                <a:gd name="T0" fmla="*/ 5 w 23"/>
                <a:gd name="T1" fmla="*/ 16 h 17"/>
                <a:gd name="T2" fmla="*/ 22 w 23"/>
                <a:gd name="T3" fmla="*/ 5 h 17"/>
                <a:gd name="T4" fmla="*/ 5 w 23"/>
                <a:gd name="T5" fmla="*/ 16 h 17"/>
              </a:gdLst>
              <a:ahLst/>
              <a:cxnLst>
                <a:cxn ang="0">
                  <a:pos x="T0" y="T1"/>
                </a:cxn>
                <a:cxn ang="0">
                  <a:pos x="T2" y="T3"/>
                </a:cxn>
                <a:cxn ang="0">
                  <a:pos x="T4" y="T5"/>
                </a:cxn>
              </a:cxnLst>
              <a:rect l="0" t="0" r="r" b="b"/>
              <a:pathLst>
                <a:path w="23" h="17">
                  <a:moveTo>
                    <a:pt x="5" y="16"/>
                  </a:moveTo>
                  <a:cubicBezTo>
                    <a:pt x="14" y="17"/>
                    <a:pt x="23" y="9"/>
                    <a:pt x="22" y="5"/>
                  </a:cubicBezTo>
                  <a:cubicBezTo>
                    <a:pt x="22" y="0"/>
                    <a:pt x="0" y="16"/>
                    <a:pt x="5" y="16"/>
                  </a:cubicBezTo>
                  <a:close/>
                </a:path>
              </a:pathLst>
            </a:custGeom>
            <a:grpFill/>
            <a:ln w="9525">
              <a:noFill/>
              <a:round/>
            </a:ln>
          </p:spPr>
          <p:txBody>
            <a:bodyPr/>
            <a:lstStyle/>
            <a:p>
              <a:pPr defTabSz="913765">
                <a:defRPr/>
              </a:pPr>
              <a:endParaRPr lang="id-ID" sz="900"/>
            </a:p>
          </p:txBody>
        </p:sp>
        <p:sp>
          <p:nvSpPr>
            <p:cNvPr id="133" name="Freeform 2196"/>
            <p:cNvSpPr/>
            <p:nvPr/>
          </p:nvSpPr>
          <p:spPr bwMode="auto">
            <a:xfrm>
              <a:off x="2704170" y="2678743"/>
              <a:ext cx="31593" cy="23380"/>
            </a:xfrm>
            <a:custGeom>
              <a:avLst/>
              <a:gdLst>
                <a:gd name="T0" fmla="*/ 8 w 18"/>
                <a:gd name="T1" fmla="*/ 13 h 14"/>
                <a:gd name="T2" fmla="*/ 9 w 18"/>
                <a:gd name="T3" fmla="*/ 1 h 14"/>
                <a:gd name="T4" fmla="*/ 8 w 18"/>
                <a:gd name="T5" fmla="*/ 13 h 14"/>
              </a:gdLst>
              <a:ahLst/>
              <a:cxnLst>
                <a:cxn ang="0">
                  <a:pos x="T0" y="T1"/>
                </a:cxn>
                <a:cxn ang="0">
                  <a:pos x="T2" y="T3"/>
                </a:cxn>
                <a:cxn ang="0">
                  <a:pos x="T4" y="T5"/>
                </a:cxn>
              </a:cxnLst>
              <a:rect l="0" t="0" r="r" b="b"/>
              <a:pathLst>
                <a:path w="18" h="14">
                  <a:moveTo>
                    <a:pt x="8" y="13"/>
                  </a:moveTo>
                  <a:cubicBezTo>
                    <a:pt x="11" y="13"/>
                    <a:pt x="18" y="0"/>
                    <a:pt x="9" y="1"/>
                  </a:cubicBezTo>
                  <a:cubicBezTo>
                    <a:pt x="0" y="1"/>
                    <a:pt x="2" y="14"/>
                    <a:pt x="8" y="13"/>
                  </a:cubicBezTo>
                  <a:close/>
                </a:path>
              </a:pathLst>
            </a:custGeom>
            <a:grpFill/>
            <a:ln w="9525">
              <a:noFill/>
              <a:round/>
            </a:ln>
          </p:spPr>
          <p:txBody>
            <a:bodyPr/>
            <a:lstStyle/>
            <a:p>
              <a:pPr defTabSz="913765">
                <a:defRPr/>
              </a:pPr>
              <a:endParaRPr lang="id-ID" sz="900"/>
            </a:p>
          </p:txBody>
        </p:sp>
        <p:sp>
          <p:nvSpPr>
            <p:cNvPr id="134" name="Freeform 2197"/>
            <p:cNvSpPr>
              <a:spLocks noEditPoints="1"/>
            </p:cNvSpPr>
            <p:nvPr/>
          </p:nvSpPr>
          <p:spPr bwMode="auto">
            <a:xfrm>
              <a:off x="1488780" y="2277681"/>
              <a:ext cx="1719016" cy="931616"/>
            </a:xfrm>
            <a:custGeom>
              <a:avLst/>
              <a:gdLst>
                <a:gd name="T0" fmla="*/ 537 w 969"/>
                <a:gd name="T1" fmla="*/ 453 h 543"/>
                <a:gd name="T2" fmla="*/ 569 w 969"/>
                <a:gd name="T3" fmla="*/ 458 h 543"/>
                <a:gd name="T4" fmla="*/ 640 w 969"/>
                <a:gd name="T5" fmla="*/ 482 h 543"/>
                <a:gd name="T6" fmla="*/ 670 w 969"/>
                <a:gd name="T7" fmla="*/ 518 h 543"/>
                <a:gd name="T8" fmla="*/ 698 w 969"/>
                <a:gd name="T9" fmla="*/ 535 h 543"/>
                <a:gd name="T10" fmla="*/ 731 w 969"/>
                <a:gd name="T11" fmla="*/ 516 h 543"/>
                <a:gd name="T12" fmla="*/ 831 w 969"/>
                <a:gd name="T13" fmla="*/ 475 h 543"/>
                <a:gd name="T14" fmla="*/ 875 w 969"/>
                <a:gd name="T15" fmla="*/ 501 h 543"/>
                <a:gd name="T16" fmla="*/ 904 w 969"/>
                <a:gd name="T17" fmla="*/ 498 h 543"/>
                <a:gd name="T18" fmla="*/ 876 w 969"/>
                <a:gd name="T19" fmla="*/ 493 h 543"/>
                <a:gd name="T20" fmla="*/ 794 w 969"/>
                <a:gd name="T21" fmla="*/ 478 h 543"/>
                <a:gd name="T22" fmla="*/ 933 w 969"/>
                <a:gd name="T23" fmla="*/ 416 h 543"/>
                <a:gd name="T24" fmla="*/ 949 w 969"/>
                <a:gd name="T25" fmla="*/ 380 h 543"/>
                <a:gd name="T26" fmla="*/ 947 w 969"/>
                <a:gd name="T27" fmla="*/ 365 h 543"/>
                <a:gd name="T28" fmla="*/ 902 w 969"/>
                <a:gd name="T29" fmla="*/ 325 h 543"/>
                <a:gd name="T30" fmla="*/ 867 w 969"/>
                <a:gd name="T31" fmla="*/ 268 h 543"/>
                <a:gd name="T32" fmla="*/ 831 w 969"/>
                <a:gd name="T33" fmla="*/ 304 h 543"/>
                <a:gd name="T34" fmla="*/ 804 w 969"/>
                <a:gd name="T35" fmla="*/ 259 h 543"/>
                <a:gd name="T36" fmla="*/ 750 w 969"/>
                <a:gd name="T37" fmla="*/ 237 h 543"/>
                <a:gd name="T38" fmla="*/ 712 w 969"/>
                <a:gd name="T39" fmla="*/ 259 h 543"/>
                <a:gd name="T40" fmla="*/ 728 w 969"/>
                <a:gd name="T41" fmla="*/ 338 h 543"/>
                <a:gd name="T42" fmla="*/ 705 w 969"/>
                <a:gd name="T43" fmla="*/ 410 h 543"/>
                <a:gd name="T44" fmla="*/ 663 w 969"/>
                <a:gd name="T45" fmla="*/ 370 h 543"/>
                <a:gd name="T46" fmla="*/ 592 w 969"/>
                <a:gd name="T47" fmla="*/ 329 h 543"/>
                <a:gd name="T48" fmla="*/ 524 w 969"/>
                <a:gd name="T49" fmla="*/ 293 h 543"/>
                <a:gd name="T50" fmla="*/ 556 w 969"/>
                <a:gd name="T51" fmla="*/ 226 h 543"/>
                <a:gd name="T52" fmla="*/ 594 w 969"/>
                <a:gd name="T53" fmla="*/ 203 h 543"/>
                <a:gd name="T54" fmla="*/ 615 w 969"/>
                <a:gd name="T55" fmla="*/ 161 h 543"/>
                <a:gd name="T56" fmla="*/ 656 w 969"/>
                <a:gd name="T57" fmla="*/ 157 h 543"/>
                <a:gd name="T58" fmla="*/ 672 w 969"/>
                <a:gd name="T59" fmla="*/ 109 h 543"/>
                <a:gd name="T60" fmla="*/ 632 w 969"/>
                <a:gd name="T61" fmla="*/ 115 h 543"/>
                <a:gd name="T62" fmla="*/ 603 w 969"/>
                <a:gd name="T63" fmla="*/ 140 h 543"/>
                <a:gd name="T64" fmla="*/ 573 w 969"/>
                <a:gd name="T65" fmla="*/ 123 h 543"/>
                <a:gd name="T66" fmla="*/ 560 w 969"/>
                <a:gd name="T67" fmla="*/ 86 h 543"/>
                <a:gd name="T68" fmla="*/ 537 w 969"/>
                <a:gd name="T69" fmla="*/ 34 h 543"/>
                <a:gd name="T70" fmla="*/ 520 w 969"/>
                <a:gd name="T71" fmla="*/ 11 h 543"/>
                <a:gd name="T72" fmla="*/ 507 w 969"/>
                <a:gd name="T73" fmla="*/ 61 h 543"/>
                <a:gd name="T74" fmla="*/ 532 w 969"/>
                <a:gd name="T75" fmla="*/ 110 h 543"/>
                <a:gd name="T76" fmla="*/ 507 w 969"/>
                <a:gd name="T77" fmla="*/ 125 h 543"/>
                <a:gd name="T78" fmla="*/ 516 w 969"/>
                <a:gd name="T79" fmla="*/ 102 h 543"/>
                <a:gd name="T80" fmla="*/ 485 w 969"/>
                <a:gd name="T81" fmla="*/ 122 h 543"/>
                <a:gd name="T82" fmla="*/ 408 w 969"/>
                <a:gd name="T83" fmla="*/ 122 h 543"/>
                <a:gd name="T84" fmla="*/ 379 w 969"/>
                <a:gd name="T85" fmla="*/ 128 h 543"/>
                <a:gd name="T86" fmla="*/ 346 w 969"/>
                <a:gd name="T87" fmla="*/ 132 h 543"/>
                <a:gd name="T88" fmla="*/ 249 w 969"/>
                <a:gd name="T89" fmla="*/ 104 h 543"/>
                <a:gd name="T90" fmla="*/ 153 w 969"/>
                <a:gd name="T91" fmla="*/ 80 h 543"/>
                <a:gd name="T92" fmla="*/ 87 w 969"/>
                <a:gd name="T93" fmla="*/ 116 h 543"/>
                <a:gd name="T94" fmla="*/ 82 w 969"/>
                <a:gd name="T95" fmla="*/ 102 h 543"/>
                <a:gd name="T96" fmla="*/ 19 w 969"/>
                <a:gd name="T97" fmla="*/ 99 h 543"/>
                <a:gd name="T98" fmla="*/ 17 w 969"/>
                <a:gd name="T99" fmla="*/ 267 h 543"/>
                <a:gd name="T100" fmla="*/ 45 w 969"/>
                <a:gd name="T101" fmla="*/ 288 h 543"/>
                <a:gd name="T102" fmla="*/ 113 w 969"/>
                <a:gd name="T103" fmla="*/ 334 h 543"/>
                <a:gd name="T104" fmla="*/ 122 w 969"/>
                <a:gd name="T105" fmla="*/ 369 h 543"/>
                <a:gd name="T106" fmla="*/ 148 w 969"/>
                <a:gd name="T107" fmla="*/ 403 h 543"/>
                <a:gd name="T108" fmla="*/ 192 w 969"/>
                <a:gd name="T109" fmla="*/ 436 h 543"/>
                <a:gd name="T110" fmla="*/ 241 w 969"/>
                <a:gd name="T111" fmla="*/ 177 h 543"/>
                <a:gd name="T112" fmla="*/ 210 w 969"/>
                <a:gd name="T113" fmla="*/ 176 h 543"/>
                <a:gd name="T114" fmla="*/ 239 w 969"/>
                <a:gd name="T115" fmla="*/ 162 h 543"/>
                <a:gd name="T116" fmla="*/ 285 w 969"/>
                <a:gd name="T117" fmla="*/ 252 h 543"/>
                <a:gd name="T118" fmla="*/ 501 w 969"/>
                <a:gd name="T119" fmla="*/ 4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9" h="543">
                  <a:moveTo>
                    <a:pt x="521" y="441"/>
                  </a:moveTo>
                  <a:cubicBezTo>
                    <a:pt x="522" y="441"/>
                    <a:pt x="523" y="441"/>
                    <a:pt x="524" y="442"/>
                  </a:cubicBezTo>
                  <a:cubicBezTo>
                    <a:pt x="526" y="443"/>
                    <a:pt x="526" y="446"/>
                    <a:pt x="526" y="448"/>
                  </a:cubicBezTo>
                  <a:cubicBezTo>
                    <a:pt x="527" y="449"/>
                    <a:pt x="527" y="450"/>
                    <a:pt x="528" y="450"/>
                  </a:cubicBezTo>
                  <a:cubicBezTo>
                    <a:pt x="529" y="451"/>
                    <a:pt x="531" y="451"/>
                    <a:pt x="532" y="452"/>
                  </a:cubicBezTo>
                  <a:cubicBezTo>
                    <a:pt x="533" y="453"/>
                    <a:pt x="535" y="453"/>
                    <a:pt x="536" y="453"/>
                  </a:cubicBezTo>
                  <a:cubicBezTo>
                    <a:pt x="536" y="453"/>
                    <a:pt x="537" y="453"/>
                    <a:pt x="537" y="453"/>
                  </a:cubicBezTo>
                  <a:cubicBezTo>
                    <a:pt x="538" y="452"/>
                    <a:pt x="540" y="451"/>
                    <a:pt x="542" y="451"/>
                  </a:cubicBezTo>
                  <a:cubicBezTo>
                    <a:pt x="545" y="451"/>
                    <a:pt x="547" y="452"/>
                    <a:pt x="549" y="454"/>
                  </a:cubicBezTo>
                  <a:cubicBezTo>
                    <a:pt x="550" y="456"/>
                    <a:pt x="551" y="456"/>
                    <a:pt x="552" y="456"/>
                  </a:cubicBezTo>
                  <a:cubicBezTo>
                    <a:pt x="554" y="456"/>
                    <a:pt x="554" y="456"/>
                    <a:pt x="554" y="456"/>
                  </a:cubicBezTo>
                  <a:cubicBezTo>
                    <a:pt x="555" y="456"/>
                    <a:pt x="557" y="456"/>
                    <a:pt x="558" y="458"/>
                  </a:cubicBezTo>
                  <a:cubicBezTo>
                    <a:pt x="560" y="461"/>
                    <a:pt x="563" y="462"/>
                    <a:pt x="565" y="460"/>
                  </a:cubicBezTo>
                  <a:cubicBezTo>
                    <a:pt x="566" y="458"/>
                    <a:pt x="567" y="458"/>
                    <a:pt x="569" y="458"/>
                  </a:cubicBezTo>
                  <a:cubicBezTo>
                    <a:pt x="573" y="458"/>
                    <a:pt x="579" y="460"/>
                    <a:pt x="582" y="461"/>
                  </a:cubicBezTo>
                  <a:cubicBezTo>
                    <a:pt x="584" y="462"/>
                    <a:pt x="584" y="462"/>
                    <a:pt x="584" y="462"/>
                  </a:cubicBezTo>
                  <a:cubicBezTo>
                    <a:pt x="589" y="457"/>
                    <a:pt x="593" y="449"/>
                    <a:pt x="597" y="449"/>
                  </a:cubicBezTo>
                  <a:cubicBezTo>
                    <a:pt x="603" y="449"/>
                    <a:pt x="620" y="451"/>
                    <a:pt x="621" y="459"/>
                  </a:cubicBezTo>
                  <a:cubicBezTo>
                    <a:pt x="622" y="468"/>
                    <a:pt x="632" y="460"/>
                    <a:pt x="633" y="468"/>
                  </a:cubicBezTo>
                  <a:cubicBezTo>
                    <a:pt x="634" y="473"/>
                    <a:pt x="638" y="478"/>
                    <a:pt x="639" y="481"/>
                  </a:cubicBezTo>
                  <a:cubicBezTo>
                    <a:pt x="640" y="482"/>
                    <a:pt x="640" y="482"/>
                    <a:pt x="640" y="482"/>
                  </a:cubicBezTo>
                  <a:cubicBezTo>
                    <a:pt x="643" y="484"/>
                    <a:pt x="645" y="485"/>
                    <a:pt x="647" y="487"/>
                  </a:cubicBezTo>
                  <a:cubicBezTo>
                    <a:pt x="648" y="488"/>
                    <a:pt x="648" y="488"/>
                    <a:pt x="648" y="488"/>
                  </a:cubicBezTo>
                  <a:cubicBezTo>
                    <a:pt x="652" y="488"/>
                    <a:pt x="659" y="489"/>
                    <a:pt x="663" y="490"/>
                  </a:cubicBezTo>
                  <a:cubicBezTo>
                    <a:pt x="670" y="493"/>
                    <a:pt x="680" y="487"/>
                    <a:pt x="684" y="496"/>
                  </a:cubicBezTo>
                  <a:cubicBezTo>
                    <a:pt x="687" y="504"/>
                    <a:pt x="696" y="511"/>
                    <a:pt x="688" y="511"/>
                  </a:cubicBezTo>
                  <a:cubicBezTo>
                    <a:pt x="681" y="512"/>
                    <a:pt x="673" y="503"/>
                    <a:pt x="673" y="508"/>
                  </a:cubicBezTo>
                  <a:cubicBezTo>
                    <a:pt x="674" y="513"/>
                    <a:pt x="670" y="510"/>
                    <a:pt x="670" y="518"/>
                  </a:cubicBezTo>
                  <a:cubicBezTo>
                    <a:pt x="670" y="524"/>
                    <a:pt x="667" y="532"/>
                    <a:pt x="664" y="535"/>
                  </a:cubicBezTo>
                  <a:cubicBezTo>
                    <a:pt x="664" y="536"/>
                    <a:pt x="664" y="536"/>
                    <a:pt x="664" y="536"/>
                  </a:cubicBezTo>
                  <a:cubicBezTo>
                    <a:pt x="663" y="538"/>
                    <a:pt x="663" y="541"/>
                    <a:pt x="665" y="543"/>
                  </a:cubicBezTo>
                  <a:cubicBezTo>
                    <a:pt x="665" y="543"/>
                    <a:pt x="665" y="543"/>
                    <a:pt x="665" y="543"/>
                  </a:cubicBezTo>
                  <a:cubicBezTo>
                    <a:pt x="669" y="540"/>
                    <a:pt x="673" y="537"/>
                    <a:pt x="677" y="537"/>
                  </a:cubicBezTo>
                  <a:cubicBezTo>
                    <a:pt x="685" y="537"/>
                    <a:pt x="687" y="542"/>
                    <a:pt x="692" y="538"/>
                  </a:cubicBezTo>
                  <a:cubicBezTo>
                    <a:pt x="696" y="536"/>
                    <a:pt x="697" y="534"/>
                    <a:pt x="698" y="535"/>
                  </a:cubicBezTo>
                  <a:cubicBezTo>
                    <a:pt x="700" y="534"/>
                    <a:pt x="700" y="534"/>
                    <a:pt x="700" y="534"/>
                  </a:cubicBezTo>
                  <a:cubicBezTo>
                    <a:pt x="700" y="534"/>
                    <a:pt x="700" y="532"/>
                    <a:pt x="700" y="530"/>
                  </a:cubicBezTo>
                  <a:cubicBezTo>
                    <a:pt x="699" y="530"/>
                    <a:pt x="699" y="530"/>
                    <a:pt x="699" y="530"/>
                  </a:cubicBezTo>
                  <a:cubicBezTo>
                    <a:pt x="696" y="531"/>
                    <a:pt x="695" y="530"/>
                    <a:pt x="693" y="527"/>
                  </a:cubicBezTo>
                  <a:cubicBezTo>
                    <a:pt x="691" y="522"/>
                    <a:pt x="708" y="517"/>
                    <a:pt x="716" y="518"/>
                  </a:cubicBezTo>
                  <a:cubicBezTo>
                    <a:pt x="723" y="519"/>
                    <a:pt x="727" y="516"/>
                    <a:pt x="730" y="516"/>
                  </a:cubicBezTo>
                  <a:cubicBezTo>
                    <a:pt x="731" y="516"/>
                    <a:pt x="731" y="516"/>
                    <a:pt x="731" y="516"/>
                  </a:cubicBezTo>
                  <a:cubicBezTo>
                    <a:pt x="744" y="504"/>
                    <a:pt x="746" y="504"/>
                    <a:pt x="747" y="504"/>
                  </a:cubicBezTo>
                  <a:cubicBezTo>
                    <a:pt x="750" y="504"/>
                    <a:pt x="781" y="504"/>
                    <a:pt x="785" y="504"/>
                  </a:cubicBezTo>
                  <a:cubicBezTo>
                    <a:pt x="789" y="501"/>
                    <a:pt x="797" y="495"/>
                    <a:pt x="798" y="490"/>
                  </a:cubicBezTo>
                  <a:cubicBezTo>
                    <a:pt x="799" y="485"/>
                    <a:pt x="806" y="468"/>
                    <a:pt x="813" y="468"/>
                  </a:cubicBezTo>
                  <a:cubicBezTo>
                    <a:pt x="814" y="468"/>
                    <a:pt x="815" y="469"/>
                    <a:pt x="815" y="469"/>
                  </a:cubicBezTo>
                  <a:cubicBezTo>
                    <a:pt x="817" y="471"/>
                    <a:pt x="820" y="471"/>
                    <a:pt x="823" y="471"/>
                  </a:cubicBezTo>
                  <a:cubicBezTo>
                    <a:pt x="827" y="471"/>
                    <a:pt x="831" y="472"/>
                    <a:pt x="831" y="475"/>
                  </a:cubicBezTo>
                  <a:cubicBezTo>
                    <a:pt x="831" y="476"/>
                    <a:pt x="831" y="476"/>
                    <a:pt x="831" y="478"/>
                  </a:cubicBezTo>
                  <a:cubicBezTo>
                    <a:pt x="831" y="482"/>
                    <a:pt x="830" y="492"/>
                    <a:pt x="840" y="505"/>
                  </a:cubicBezTo>
                  <a:cubicBezTo>
                    <a:pt x="840" y="506"/>
                    <a:pt x="840" y="506"/>
                    <a:pt x="840" y="506"/>
                  </a:cubicBezTo>
                  <a:cubicBezTo>
                    <a:pt x="844" y="503"/>
                    <a:pt x="848" y="502"/>
                    <a:pt x="850" y="502"/>
                  </a:cubicBezTo>
                  <a:cubicBezTo>
                    <a:pt x="855" y="502"/>
                    <a:pt x="862" y="496"/>
                    <a:pt x="864" y="492"/>
                  </a:cubicBezTo>
                  <a:cubicBezTo>
                    <a:pt x="866" y="488"/>
                    <a:pt x="868" y="496"/>
                    <a:pt x="864" y="497"/>
                  </a:cubicBezTo>
                  <a:cubicBezTo>
                    <a:pt x="860" y="498"/>
                    <a:pt x="868" y="501"/>
                    <a:pt x="875" y="501"/>
                  </a:cubicBezTo>
                  <a:cubicBezTo>
                    <a:pt x="882" y="501"/>
                    <a:pt x="871" y="503"/>
                    <a:pt x="866" y="503"/>
                  </a:cubicBezTo>
                  <a:cubicBezTo>
                    <a:pt x="861" y="503"/>
                    <a:pt x="859" y="504"/>
                    <a:pt x="852" y="511"/>
                  </a:cubicBezTo>
                  <a:cubicBezTo>
                    <a:pt x="845" y="518"/>
                    <a:pt x="846" y="520"/>
                    <a:pt x="850" y="523"/>
                  </a:cubicBezTo>
                  <a:cubicBezTo>
                    <a:pt x="854" y="527"/>
                    <a:pt x="860" y="525"/>
                    <a:pt x="865" y="520"/>
                  </a:cubicBezTo>
                  <a:cubicBezTo>
                    <a:pt x="871" y="516"/>
                    <a:pt x="870" y="511"/>
                    <a:pt x="876" y="511"/>
                  </a:cubicBezTo>
                  <a:cubicBezTo>
                    <a:pt x="881" y="511"/>
                    <a:pt x="896" y="506"/>
                    <a:pt x="902" y="504"/>
                  </a:cubicBezTo>
                  <a:cubicBezTo>
                    <a:pt x="908" y="502"/>
                    <a:pt x="904" y="501"/>
                    <a:pt x="904" y="498"/>
                  </a:cubicBezTo>
                  <a:cubicBezTo>
                    <a:pt x="904" y="496"/>
                    <a:pt x="915" y="496"/>
                    <a:pt x="919" y="493"/>
                  </a:cubicBezTo>
                  <a:cubicBezTo>
                    <a:pt x="923" y="490"/>
                    <a:pt x="918" y="488"/>
                    <a:pt x="915" y="488"/>
                  </a:cubicBezTo>
                  <a:cubicBezTo>
                    <a:pt x="911" y="489"/>
                    <a:pt x="914" y="483"/>
                    <a:pt x="915" y="481"/>
                  </a:cubicBezTo>
                  <a:cubicBezTo>
                    <a:pt x="915" y="478"/>
                    <a:pt x="907" y="482"/>
                    <a:pt x="907" y="485"/>
                  </a:cubicBezTo>
                  <a:cubicBezTo>
                    <a:pt x="907" y="488"/>
                    <a:pt x="901" y="490"/>
                    <a:pt x="901" y="492"/>
                  </a:cubicBezTo>
                  <a:cubicBezTo>
                    <a:pt x="901" y="498"/>
                    <a:pt x="900" y="494"/>
                    <a:pt x="896" y="496"/>
                  </a:cubicBezTo>
                  <a:cubicBezTo>
                    <a:pt x="892" y="498"/>
                    <a:pt x="877" y="496"/>
                    <a:pt x="876" y="493"/>
                  </a:cubicBezTo>
                  <a:cubicBezTo>
                    <a:pt x="876" y="489"/>
                    <a:pt x="865" y="488"/>
                    <a:pt x="864" y="483"/>
                  </a:cubicBezTo>
                  <a:cubicBezTo>
                    <a:pt x="864" y="478"/>
                    <a:pt x="858" y="477"/>
                    <a:pt x="863" y="471"/>
                  </a:cubicBezTo>
                  <a:cubicBezTo>
                    <a:pt x="867" y="466"/>
                    <a:pt x="862" y="464"/>
                    <a:pt x="858" y="468"/>
                  </a:cubicBezTo>
                  <a:cubicBezTo>
                    <a:pt x="853" y="472"/>
                    <a:pt x="851" y="465"/>
                    <a:pt x="857" y="463"/>
                  </a:cubicBezTo>
                  <a:cubicBezTo>
                    <a:pt x="862" y="461"/>
                    <a:pt x="873" y="459"/>
                    <a:pt x="868" y="449"/>
                  </a:cubicBezTo>
                  <a:cubicBezTo>
                    <a:pt x="862" y="439"/>
                    <a:pt x="828" y="452"/>
                    <a:pt x="819" y="457"/>
                  </a:cubicBezTo>
                  <a:cubicBezTo>
                    <a:pt x="810" y="462"/>
                    <a:pt x="799" y="478"/>
                    <a:pt x="794" y="478"/>
                  </a:cubicBezTo>
                  <a:cubicBezTo>
                    <a:pt x="790" y="478"/>
                    <a:pt x="803" y="469"/>
                    <a:pt x="805" y="466"/>
                  </a:cubicBezTo>
                  <a:cubicBezTo>
                    <a:pt x="807" y="463"/>
                    <a:pt x="804" y="459"/>
                    <a:pt x="807" y="461"/>
                  </a:cubicBezTo>
                  <a:cubicBezTo>
                    <a:pt x="810" y="462"/>
                    <a:pt x="817" y="450"/>
                    <a:pt x="823" y="446"/>
                  </a:cubicBezTo>
                  <a:cubicBezTo>
                    <a:pt x="828" y="442"/>
                    <a:pt x="834" y="446"/>
                    <a:pt x="834" y="442"/>
                  </a:cubicBezTo>
                  <a:cubicBezTo>
                    <a:pt x="835" y="439"/>
                    <a:pt x="838" y="437"/>
                    <a:pt x="843" y="432"/>
                  </a:cubicBezTo>
                  <a:cubicBezTo>
                    <a:pt x="848" y="428"/>
                    <a:pt x="907" y="429"/>
                    <a:pt x="913" y="429"/>
                  </a:cubicBezTo>
                  <a:cubicBezTo>
                    <a:pt x="919" y="429"/>
                    <a:pt x="930" y="421"/>
                    <a:pt x="933" y="416"/>
                  </a:cubicBezTo>
                  <a:cubicBezTo>
                    <a:pt x="937" y="411"/>
                    <a:pt x="941" y="411"/>
                    <a:pt x="949" y="412"/>
                  </a:cubicBezTo>
                  <a:cubicBezTo>
                    <a:pt x="957" y="412"/>
                    <a:pt x="961" y="405"/>
                    <a:pt x="965" y="402"/>
                  </a:cubicBezTo>
                  <a:cubicBezTo>
                    <a:pt x="969" y="400"/>
                    <a:pt x="967" y="398"/>
                    <a:pt x="964" y="398"/>
                  </a:cubicBezTo>
                  <a:cubicBezTo>
                    <a:pt x="960" y="397"/>
                    <a:pt x="957" y="395"/>
                    <a:pt x="960" y="394"/>
                  </a:cubicBezTo>
                  <a:cubicBezTo>
                    <a:pt x="964" y="394"/>
                    <a:pt x="966" y="392"/>
                    <a:pt x="967" y="388"/>
                  </a:cubicBezTo>
                  <a:cubicBezTo>
                    <a:pt x="969" y="383"/>
                    <a:pt x="966" y="385"/>
                    <a:pt x="961" y="379"/>
                  </a:cubicBezTo>
                  <a:cubicBezTo>
                    <a:pt x="956" y="373"/>
                    <a:pt x="954" y="381"/>
                    <a:pt x="949" y="380"/>
                  </a:cubicBezTo>
                  <a:cubicBezTo>
                    <a:pt x="944" y="380"/>
                    <a:pt x="952" y="374"/>
                    <a:pt x="948" y="371"/>
                  </a:cubicBezTo>
                  <a:cubicBezTo>
                    <a:pt x="944" y="369"/>
                    <a:pt x="937" y="371"/>
                    <a:pt x="931" y="376"/>
                  </a:cubicBezTo>
                  <a:cubicBezTo>
                    <a:pt x="925" y="381"/>
                    <a:pt x="925" y="375"/>
                    <a:pt x="920" y="380"/>
                  </a:cubicBezTo>
                  <a:cubicBezTo>
                    <a:pt x="915" y="385"/>
                    <a:pt x="915" y="378"/>
                    <a:pt x="917" y="376"/>
                  </a:cubicBezTo>
                  <a:cubicBezTo>
                    <a:pt x="920" y="374"/>
                    <a:pt x="922" y="376"/>
                    <a:pt x="924" y="373"/>
                  </a:cubicBezTo>
                  <a:cubicBezTo>
                    <a:pt x="926" y="370"/>
                    <a:pt x="928" y="373"/>
                    <a:pt x="934" y="369"/>
                  </a:cubicBezTo>
                  <a:cubicBezTo>
                    <a:pt x="940" y="366"/>
                    <a:pt x="945" y="367"/>
                    <a:pt x="947" y="365"/>
                  </a:cubicBezTo>
                  <a:cubicBezTo>
                    <a:pt x="948" y="362"/>
                    <a:pt x="944" y="358"/>
                    <a:pt x="938" y="359"/>
                  </a:cubicBezTo>
                  <a:cubicBezTo>
                    <a:pt x="933" y="361"/>
                    <a:pt x="929" y="352"/>
                    <a:pt x="926" y="354"/>
                  </a:cubicBezTo>
                  <a:cubicBezTo>
                    <a:pt x="922" y="357"/>
                    <a:pt x="923" y="351"/>
                    <a:pt x="919" y="353"/>
                  </a:cubicBezTo>
                  <a:cubicBezTo>
                    <a:pt x="915" y="356"/>
                    <a:pt x="913" y="352"/>
                    <a:pt x="911" y="348"/>
                  </a:cubicBezTo>
                  <a:cubicBezTo>
                    <a:pt x="909" y="343"/>
                    <a:pt x="898" y="335"/>
                    <a:pt x="892" y="333"/>
                  </a:cubicBezTo>
                  <a:cubicBezTo>
                    <a:pt x="885" y="331"/>
                    <a:pt x="890" y="328"/>
                    <a:pt x="893" y="330"/>
                  </a:cubicBezTo>
                  <a:cubicBezTo>
                    <a:pt x="897" y="333"/>
                    <a:pt x="901" y="328"/>
                    <a:pt x="902" y="325"/>
                  </a:cubicBezTo>
                  <a:cubicBezTo>
                    <a:pt x="904" y="323"/>
                    <a:pt x="900" y="320"/>
                    <a:pt x="898" y="320"/>
                  </a:cubicBezTo>
                  <a:cubicBezTo>
                    <a:pt x="896" y="320"/>
                    <a:pt x="896" y="317"/>
                    <a:pt x="896" y="314"/>
                  </a:cubicBezTo>
                  <a:cubicBezTo>
                    <a:pt x="897" y="312"/>
                    <a:pt x="889" y="308"/>
                    <a:pt x="889" y="306"/>
                  </a:cubicBezTo>
                  <a:cubicBezTo>
                    <a:pt x="889" y="303"/>
                    <a:pt x="884" y="302"/>
                    <a:pt x="885" y="299"/>
                  </a:cubicBezTo>
                  <a:cubicBezTo>
                    <a:pt x="885" y="297"/>
                    <a:pt x="880" y="294"/>
                    <a:pt x="880" y="291"/>
                  </a:cubicBezTo>
                  <a:cubicBezTo>
                    <a:pt x="880" y="288"/>
                    <a:pt x="873" y="282"/>
                    <a:pt x="873" y="278"/>
                  </a:cubicBezTo>
                  <a:cubicBezTo>
                    <a:pt x="872" y="275"/>
                    <a:pt x="868" y="272"/>
                    <a:pt x="867" y="268"/>
                  </a:cubicBezTo>
                  <a:cubicBezTo>
                    <a:pt x="865" y="264"/>
                    <a:pt x="863" y="266"/>
                    <a:pt x="862" y="272"/>
                  </a:cubicBezTo>
                  <a:cubicBezTo>
                    <a:pt x="860" y="278"/>
                    <a:pt x="855" y="278"/>
                    <a:pt x="857" y="280"/>
                  </a:cubicBezTo>
                  <a:cubicBezTo>
                    <a:pt x="860" y="284"/>
                    <a:pt x="857" y="284"/>
                    <a:pt x="855" y="286"/>
                  </a:cubicBezTo>
                  <a:cubicBezTo>
                    <a:pt x="853" y="289"/>
                    <a:pt x="857" y="293"/>
                    <a:pt x="853" y="293"/>
                  </a:cubicBezTo>
                  <a:cubicBezTo>
                    <a:pt x="849" y="293"/>
                    <a:pt x="851" y="300"/>
                    <a:pt x="849" y="297"/>
                  </a:cubicBezTo>
                  <a:cubicBezTo>
                    <a:pt x="847" y="293"/>
                    <a:pt x="842" y="294"/>
                    <a:pt x="842" y="298"/>
                  </a:cubicBezTo>
                  <a:cubicBezTo>
                    <a:pt x="842" y="301"/>
                    <a:pt x="834" y="305"/>
                    <a:pt x="831" y="304"/>
                  </a:cubicBezTo>
                  <a:cubicBezTo>
                    <a:pt x="828" y="304"/>
                    <a:pt x="828" y="297"/>
                    <a:pt x="825" y="299"/>
                  </a:cubicBezTo>
                  <a:cubicBezTo>
                    <a:pt x="822" y="301"/>
                    <a:pt x="823" y="294"/>
                    <a:pt x="818" y="294"/>
                  </a:cubicBezTo>
                  <a:cubicBezTo>
                    <a:pt x="814" y="294"/>
                    <a:pt x="811" y="294"/>
                    <a:pt x="812" y="290"/>
                  </a:cubicBezTo>
                  <a:cubicBezTo>
                    <a:pt x="814" y="286"/>
                    <a:pt x="805" y="284"/>
                    <a:pt x="808" y="282"/>
                  </a:cubicBezTo>
                  <a:cubicBezTo>
                    <a:pt x="811" y="280"/>
                    <a:pt x="807" y="276"/>
                    <a:pt x="807" y="269"/>
                  </a:cubicBezTo>
                  <a:cubicBezTo>
                    <a:pt x="806" y="263"/>
                    <a:pt x="810" y="262"/>
                    <a:pt x="810" y="260"/>
                  </a:cubicBezTo>
                  <a:cubicBezTo>
                    <a:pt x="810" y="257"/>
                    <a:pt x="807" y="257"/>
                    <a:pt x="804" y="259"/>
                  </a:cubicBezTo>
                  <a:cubicBezTo>
                    <a:pt x="801" y="261"/>
                    <a:pt x="801" y="257"/>
                    <a:pt x="798" y="257"/>
                  </a:cubicBezTo>
                  <a:cubicBezTo>
                    <a:pt x="795" y="257"/>
                    <a:pt x="785" y="257"/>
                    <a:pt x="785" y="252"/>
                  </a:cubicBezTo>
                  <a:cubicBezTo>
                    <a:pt x="784" y="248"/>
                    <a:pt x="781" y="250"/>
                    <a:pt x="779" y="246"/>
                  </a:cubicBezTo>
                  <a:cubicBezTo>
                    <a:pt x="778" y="241"/>
                    <a:pt x="774" y="245"/>
                    <a:pt x="774" y="242"/>
                  </a:cubicBezTo>
                  <a:cubicBezTo>
                    <a:pt x="774" y="239"/>
                    <a:pt x="772" y="237"/>
                    <a:pt x="769" y="237"/>
                  </a:cubicBezTo>
                  <a:cubicBezTo>
                    <a:pt x="766" y="237"/>
                    <a:pt x="765" y="234"/>
                    <a:pt x="761" y="233"/>
                  </a:cubicBezTo>
                  <a:cubicBezTo>
                    <a:pt x="757" y="233"/>
                    <a:pt x="752" y="236"/>
                    <a:pt x="750" y="237"/>
                  </a:cubicBezTo>
                  <a:cubicBezTo>
                    <a:pt x="748" y="238"/>
                    <a:pt x="742" y="233"/>
                    <a:pt x="740" y="235"/>
                  </a:cubicBezTo>
                  <a:cubicBezTo>
                    <a:pt x="737" y="237"/>
                    <a:pt x="737" y="234"/>
                    <a:pt x="731" y="232"/>
                  </a:cubicBezTo>
                  <a:cubicBezTo>
                    <a:pt x="724" y="230"/>
                    <a:pt x="716" y="230"/>
                    <a:pt x="716" y="232"/>
                  </a:cubicBezTo>
                  <a:cubicBezTo>
                    <a:pt x="715" y="234"/>
                    <a:pt x="710" y="235"/>
                    <a:pt x="711" y="240"/>
                  </a:cubicBezTo>
                  <a:cubicBezTo>
                    <a:pt x="712" y="246"/>
                    <a:pt x="717" y="245"/>
                    <a:pt x="718" y="248"/>
                  </a:cubicBezTo>
                  <a:cubicBezTo>
                    <a:pt x="719" y="252"/>
                    <a:pt x="716" y="250"/>
                    <a:pt x="715" y="254"/>
                  </a:cubicBezTo>
                  <a:cubicBezTo>
                    <a:pt x="715" y="257"/>
                    <a:pt x="712" y="257"/>
                    <a:pt x="712" y="259"/>
                  </a:cubicBezTo>
                  <a:cubicBezTo>
                    <a:pt x="712" y="261"/>
                    <a:pt x="714" y="261"/>
                    <a:pt x="715" y="265"/>
                  </a:cubicBezTo>
                  <a:cubicBezTo>
                    <a:pt x="717" y="270"/>
                    <a:pt x="719" y="269"/>
                    <a:pt x="720" y="275"/>
                  </a:cubicBezTo>
                  <a:cubicBezTo>
                    <a:pt x="721" y="281"/>
                    <a:pt x="718" y="280"/>
                    <a:pt x="715" y="281"/>
                  </a:cubicBezTo>
                  <a:cubicBezTo>
                    <a:pt x="713" y="282"/>
                    <a:pt x="716" y="285"/>
                    <a:pt x="712" y="289"/>
                  </a:cubicBezTo>
                  <a:cubicBezTo>
                    <a:pt x="709" y="293"/>
                    <a:pt x="706" y="297"/>
                    <a:pt x="708" y="299"/>
                  </a:cubicBezTo>
                  <a:cubicBezTo>
                    <a:pt x="711" y="302"/>
                    <a:pt x="721" y="306"/>
                    <a:pt x="725" y="313"/>
                  </a:cubicBezTo>
                  <a:cubicBezTo>
                    <a:pt x="729" y="320"/>
                    <a:pt x="729" y="330"/>
                    <a:pt x="728" y="338"/>
                  </a:cubicBezTo>
                  <a:cubicBezTo>
                    <a:pt x="727" y="345"/>
                    <a:pt x="718" y="347"/>
                    <a:pt x="712" y="353"/>
                  </a:cubicBezTo>
                  <a:cubicBezTo>
                    <a:pt x="706" y="360"/>
                    <a:pt x="699" y="359"/>
                    <a:pt x="696" y="359"/>
                  </a:cubicBezTo>
                  <a:cubicBezTo>
                    <a:pt x="693" y="359"/>
                    <a:pt x="695" y="365"/>
                    <a:pt x="699" y="370"/>
                  </a:cubicBezTo>
                  <a:cubicBezTo>
                    <a:pt x="703" y="375"/>
                    <a:pt x="700" y="376"/>
                    <a:pt x="702" y="381"/>
                  </a:cubicBezTo>
                  <a:cubicBezTo>
                    <a:pt x="704" y="386"/>
                    <a:pt x="702" y="390"/>
                    <a:pt x="705" y="395"/>
                  </a:cubicBezTo>
                  <a:cubicBezTo>
                    <a:pt x="709" y="399"/>
                    <a:pt x="707" y="401"/>
                    <a:pt x="703" y="404"/>
                  </a:cubicBezTo>
                  <a:cubicBezTo>
                    <a:pt x="699" y="408"/>
                    <a:pt x="704" y="406"/>
                    <a:pt x="705" y="410"/>
                  </a:cubicBezTo>
                  <a:cubicBezTo>
                    <a:pt x="705" y="414"/>
                    <a:pt x="703" y="412"/>
                    <a:pt x="700" y="410"/>
                  </a:cubicBezTo>
                  <a:cubicBezTo>
                    <a:pt x="696" y="407"/>
                    <a:pt x="693" y="414"/>
                    <a:pt x="693" y="417"/>
                  </a:cubicBezTo>
                  <a:cubicBezTo>
                    <a:pt x="693" y="419"/>
                    <a:pt x="686" y="413"/>
                    <a:pt x="684" y="413"/>
                  </a:cubicBezTo>
                  <a:cubicBezTo>
                    <a:pt x="682" y="413"/>
                    <a:pt x="684" y="409"/>
                    <a:pt x="680" y="405"/>
                  </a:cubicBezTo>
                  <a:cubicBezTo>
                    <a:pt x="675" y="402"/>
                    <a:pt x="672" y="401"/>
                    <a:pt x="672" y="398"/>
                  </a:cubicBezTo>
                  <a:cubicBezTo>
                    <a:pt x="672" y="394"/>
                    <a:pt x="664" y="392"/>
                    <a:pt x="664" y="388"/>
                  </a:cubicBezTo>
                  <a:cubicBezTo>
                    <a:pt x="664" y="384"/>
                    <a:pt x="665" y="373"/>
                    <a:pt x="663" y="370"/>
                  </a:cubicBezTo>
                  <a:cubicBezTo>
                    <a:pt x="662" y="367"/>
                    <a:pt x="663" y="364"/>
                    <a:pt x="665" y="361"/>
                  </a:cubicBezTo>
                  <a:cubicBezTo>
                    <a:pt x="666" y="359"/>
                    <a:pt x="663" y="354"/>
                    <a:pt x="658" y="354"/>
                  </a:cubicBezTo>
                  <a:cubicBezTo>
                    <a:pt x="654" y="354"/>
                    <a:pt x="648" y="353"/>
                    <a:pt x="641" y="353"/>
                  </a:cubicBezTo>
                  <a:cubicBezTo>
                    <a:pt x="635" y="354"/>
                    <a:pt x="632" y="353"/>
                    <a:pt x="630" y="351"/>
                  </a:cubicBezTo>
                  <a:cubicBezTo>
                    <a:pt x="628" y="349"/>
                    <a:pt x="622" y="346"/>
                    <a:pt x="614" y="344"/>
                  </a:cubicBezTo>
                  <a:cubicBezTo>
                    <a:pt x="606" y="342"/>
                    <a:pt x="603" y="338"/>
                    <a:pt x="602" y="335"/>
                  </a:cubicBezTo>
                  <a:cubicBezTo>
                    <a:pt x="601" y="333"/>
                    <a:pt x="594" y="331"/>
                    <a:pt x="592" y="329"/>
                  </a:cubicBezTo>
                  <a:cubicBezTo>
                    <a:pt x="590" y="327"/>
                    <a:pt x="583" y="326"/>
                    <a:pt x="580" y="326"/>
                  </a:cubicBezTo>
                  <a:cubicBezTo>
                    <a:pt x="577" y="327"/>
                    <a:pt x="569" y="320"/>
                    <a:pt x="565" y="320"/>
                  </a:cubicBezTo>
                  <a:cubicBezTo>
                    <a:pt x="560" y="320"/>
                    <a:pt x="550" y="325"/>
                    <a:pt x="548" y="325"/>
                  </a:cubicBezTo>
                  <a:cubicBezTo>
                    <a:pt x="546" y="325"/>
                    <a:pt x="548" y="321"/>
                    <a:pt x="549" y="320"/>
                  </a:cubicBezTo>
                  <a:cubicBezTo>
                    <a:pt x="551" y="318"/>
                    <a:pt x="546" y="310"/>
                    <a:pt x="544" y="305"/>
                  </a:cubicBezTo>
                  <a:cubicBezTo>
                    <a:pt x="543" y="300"/>
                    <a:pt x="541" y="295"/>
                    <a:pt x="536" y="296"/>
                  </a:cubicBezTo>
                  <a:cubicBezTo>
                    <a:pt x="531" y="296"/>
                    <a:pt x="525" y="294"/>
                    <a:pt x="524" y="293"/>
                  </a:cubicBezTo>
                  <a:cubicBezTo>
                    <a:pt x="522" y="292"/>
                    <a:pt x="522" y="277"/>
                    <a:pt x="523" y="271"/>
                  </a:cubicBezTo>
                  <a:cubicBezTo>
                    <a:pt x="524" y="265"/>
                    <a:pt x="531" y="256"/>
                    <a:pt x="531" y="253"/>
                  </a:cubicBezTo>
                  <a:cubicBezTo>
                    <a:pt x="531" y="249"/>
                    <a:pt x="535" y="247"/>
                    <a:pt x="539" y="246"/>
                  </a:cubicBezTo>
                  <a:cubicBezTo>
                    <a:pt x="543" y="245"/>
                    <a:pt x="540" y="238"/>
                    <a:pt x="543" y="237"/>
                  </a:cubicBezTo>
                  <a:cubicBezTo>
                    <a:pt x="547" y="237"/>
                    <a:pt x="547" y="235"/>
                    <a:pt x="548" y="232"/>
                  </a:cubicBezTo>
                  <a:cubicBezTo>
                    <a:pt x="549" y="229"/>
                    <a:pt x="553" y="231"/>
                    <a:pt x="551" y="229"/>
                  </a:cubicBezTo>
                  <a:cubicBezTo>
                    <a:pt x="548" y="226"/>
                    <a:pt x="550" y="226"/>
                    <a:pt x="556" y="226"/>
                  </a:cubicBezTo>
                  <a:cubicBezTo>
                    <a:pt x="562" y="226"/>
                    <a:pt x="570" y="224"/>
                    <a:pt x="569" y="218"/>
                  </a:cubicBezTo>
                  <a:cubicBezTo>
                    <a:pt x="568" y="212"/>
                    <a:pt x="553" y="216"/>
                    <a:pt x="553" y="212"/>
                  </a:cubicBezTo>
                  <a:cubicBezTo>
                    <a:pt x="553" y="207"/>
                    <a:pt x="534" y="207"/>
                    <a:pt x="535" y="204"/>
                  </a:cubicBezTo>
                  <a:cubicBezTo>
                    <a:pt x="536" y="201"/>
                    <a:pt x="554" y="206"/>
                    <a:pt x="561" y="208"/>
                  </a:cubicBezTo>
                  <a:cubicBezTo>
                    <a:pt x="567" y="211"/>
                    <a:pt x="569" y="211"/>
                    <a:pt x="574" y="210"/>
                  </a:cubicBezTo>
                  <a:cubicBezTo>
                    <a:pt x="579" y="210"/>
                    <a:pt x="576" y="203"/>
                    <a:pt x="577" y="201"/>
                  </a:cubicBezTo>
                  <a:cubicBezTo>
                    <a:pt x="578" y="198"/>
                    <a:pt x="588" y="205"/>
                    <a:pt x="594" y="203"/>
                  </a:cubicBezTo>
                  <a:cubicBezTo>
                    <a:pt x="599" y="202"/>
                    <a:pt x="605" y="190"/>
                    <a:pt x="610" y="187"/>
                  </a:cubicBezTo>
                  <a:cubicBezTo>
                    <a:pt x="614" y="184"/>
                    <a:pt x="610" y="181"/>
                    <a:pt x="601" y="181"/>
                  </a:cubicBezTo>
                  <a:cubicBezTo>
                    <a:pt x="592" y="182"/>
                    <a:pt x="586" y="179"/>
                    <a:pt x="581" y="175"/>
                  </a:cubicBezTo>
                  <a:cubicBezTo>
                    <a:pt x="576" y="171"/>
                    <a:pt x="577" y="168"/>
                    <a:pt x="582" y="169"/>
                  </a:cubicBezTo>
                  <a:cubicBezTo>
                    <a:pt x="587" y="169"/>
                    <a:pt x="600" y="179"/>
                    <a:pt x="605" y="180"/>
                  </a:cubicBezTo>
                  <a:cubicBezTo>
                    <a:pt x="609" y="180"/>
                    <a:pt x="618" y="170"/>
                    <a:pt x="622" y="167"/>
                  </a:cubicBezTo>
                  <a:cubicBezTo>
                    <a:pt x="626" y="164"/>
                    <a:pt x="618" y="163"/>
                    <a:pt x="615" y="161"/>
                  </a:cubicBezTo>
                  <a:cubicBezTo>
                    <a:pt x="612" y="159"/>
                    <a:pt x="620" y="157"/>
                    <a:pt x="624" y="157"/>
                  </a:cubicBezTo>
                  <a:cubicBezTo>
                    <a:pt x="628" y="157"/>
                    <a:pt x="630" y="161"/>
                    <a:pt x="631" y="162"/>
                  </a:cubicBezTo>
                  <a:cubicBezTo>
                    <a:pt x="633" y="164"/>
                    <a:pt x="640" y="161"/>
                    <a:pt x="643" y="161"/>
                  </a:cubicBezTo>
                  <a:cubicBezTo>
                    <a:pt x="647" y="161"/>
                    <a:pt x="643" y="155"/>
                    <a:pt x="637" y="153"/>
                  </a:cubicBezTo>
                  <a:cubicBezTo>
                    <a:pt x="631" y="151"/>
                    <a:pt x="637" y="147"/>
                    <a:pt x="639" y="150"/>
                  </a:cubicBezTo>
                  <a:cubicBezTo>
                    <a:pt x="641" y="154"/>
                    <a:pt x="645" y="153"/>
                    <a:pt x="647" y="157"/>
                  </a:cubicBezTo>
                  <a:cubicBezTo>
                    <a:pt x="650" y="163"/>
                    <a:pt x="651" y="159"/>
                    <a:pt x="656" y="157"/>
                  </a:cubicBezTo>
                  <a:cubicBezTo>
                    <a:pt x="661" y="155"/>
                    <a:pt x="664" y="152"/>
                    <a:pt x="667" y="149"/>
                  </a:cubicBezTo>
                  <a:cubicBezTo>
                    <a:pt x="669" y="146"/>
                    <a:pt x="670" y="150"/>
                    <a:pt x="673" y="145"/>
                  </a:cubicBezTo>
                  <a:cubicBezTo>
                    <a:pt x="676" y="140"/>
                    <a:pt x="672" y="136"/>
                    <a:pt x="668" y="133"/>
                  </a:cubicBezTo>
                  <a:cubicBezTo>
                    <a:pt x="664" y="130"/>
                    <a:pt x="668" y="127"/>
                    <a:pt x="664" y="125"/>
                  </a:cubicBezTo>
                  <a:cubicBezTo>
                    <a:pt x="660" y="123"/>
                    <a:pt x="659" y="119"/>
                    <a:pt x="664" y="120"/>
                  </a:cubicBezTo>
                  <a:cubicBezTo>
                    <a:pt x="669" y="121"/>
                    <a:pt x="673" y="120"/>
                    <a:pt x="675" y="116"/>
                  </a:cubicBezTo>
                  <a:cubicBezTo>
                    <a:pt x="678" y="113"/>
                    <a:pt x="668" y="112"/>
                    <a:pt x="672" y="109"/>
                  </a:cubicBezTo>
                  <a:cubicBezTo>
                    <a:pt x="677" y="107"/>
                    <a:pt x="673" y="104"/>
                    <a:pt x="669" y="104"/>
                  </a:cubicBezTo>
                  <a:cubicBezTo>
                    <a:pt x="664" y="104"/>
                    <a:pt x="660" y="102"/>
                    <a:pt x="660" y="98"/>
                  </a:cubicBezTo>
                  <a:cubicBezTo>
                    <a:pt x="660" y="95"/>
                    <a:pt x="652" y="97"/>
                    <a:pt x="647" y="95"/>
                  </a:cubicBezTo>
                  <a:cubicBezTo>
                    <a:pt x="643" y="93"/>
                    <a:pt x="632" y="93"/>
                    <a:pt x="630" y="93"/>
                  </a:cubicBezTo>
                  <a:cubicBezTo>
                    <a:pt x="627" y="94"/>
                    <a:pt x="627" y="104"/>
                    <a:pt x="631" y="104"/>
                  </a:cubicBezTo>
                  <a:cubicBezTo>
                    <a:pt x="634" y="104"/>
                    <a:pt x="637" y="108"/>
                    <a:pt x="634" y="110"/>
                  </a:cubicBezTo>
                  <a:cubicBezTo>
                    <a:pt x="631" y="111"/>
                    <a:pt x="635" y="115"/>
                    <a:pt x="632" y="115"/>
                  </a:cubicBezTo>
                  <a:cubicBezTo>
                    <a:pt x="630" y="114"/>
                    <a:pt x="626" y="113"/>
                    <a:pt x="625" y="120"/>
                  </a:cubicBezTo>
                  <a:cubicBezTo>
                    <a:pt x="624" y="126"/>
                    <a:pt x="624" y="129"/>
                    <a:pt x="619" y="131"/>
                  </a:cubicBezTo>
                  <a:cubicBezTo>
                    <a:pt x="615" y="133"/>
                    <a:pt x="618" y="124"/>
                    <a:pt x="614" y="124"/>
                  </a:cubicBezTo>
                  <a:cubicBezTo>
                    <a:pt x="610" y="124"/>
                    <a:pt x="610" y="132"/>
                    <a:pt x="613" y="133"/>
                  </a:cubicBezTo>
                  <a:cubicBezTo>
                    <a:pt x="616" y="133"/>
                    <a:pt x="616" y="136"/>
                    <a:pt x="617" y="140"/>
                  </a:cubicBezTo>
                  <a:cubicBezTo>
                    <a:pt x="618" y="143"/>
                    <a:pt x="612" y="141"/>
                    <a:pt x="609" y="145"/>
                  </a:cubicBezTo>
                  <a:cubicBezTo>
                    <a:pt x="607" y="150"/>
                    <a:pt x="606" y="143"/>
                    <a:pt x="603" y="140"/>
                  </a:cubicBezTo>
                  <a:cubicBezTo>
                    <a:pt x="599" y="137"/>
                    <a:pt x="595" y="132"/>
                    <a:pt x="595" y="128"/>
                  </a:cubicBezTo>
                  <a:cubicBezTo>
                    <a:pt x="596" y="125"/>
                    <a:pt x="597" y="124"/>
                    <a:pt x="600" y="123"/>
                  </a:cubicBezTo>
                  <a:cubicBezTo>
                    <a:pt x="603" y="123"/>
                    <a:pt x="600" y="120"/>
                    <a:pt x="600" y="116"/>
                  </a:cubicBezTo>
                  <a:cubicBezTo>
                    <a:pt x="600" y="111"/>
                    <a:pt x="596" y="113"/>
                    <a:pt x="592" y="108"/>
                  </a:cubicBezTo>
                  <a:cubicBezTo>
                    <a:pt x="588" y="103"/>
                    <a:pt x="584" y="103"/>
                    <a:pt x="582" y="106"/>
                  </a:cubicBezTo>
                  <a:cubicBezTo>
                    <a:pt x="580" y="108"/>
                    <a:pt x="581" y="112"/>
                    <a:pt x="578" y="114"/>
                  </a:cubicBezTo>
                  <a:cubicBezTo>
                    <a:pt x="574" y="115"/>
                    <a:pt x="576" y="122"/>
                    <a:pt x="573" y="123"/>
                  </a:cubicBezTo>
                  <a:cubicBezTo>
                    <a:pt x="570" y="123"/>
                    <a:pt x="571" y="110"/>
                    <a:pt x="569" y="109"/>
                  </a:cubicBezTo>
                  <a:cubicBezTo>
                    <a:pt x="566" y="108"/>
                    <a:pt x="567" y="105"/>
                    <a:pt x="570" y="104"/>
                  </a:cubicBezTo>
                  <a:cubicBezTo>
                    <a:pt x="574" y="104"/>
                    <a:pt x="576" y="100"/>
                    <a:pt x="573" y="100"/>
                  </a:cubicBezTo>
                  <a:cubicBezTo>
                    <a:pt x="570" y="100"/>
                    <a:pt x="564" y="96"/>
                    <a:pt x="562" y="95"/>
                  </a:cubicBezTo>
                  <a:cubicBezTo>
                    <a:pt x="560" y="94"/>
                    <a:pt x="556" y="100"/>
                    <a:pt x="553" y="98"/>
                  </a:cubicBezTo>
                  <a:cubicBezTo>
                    <a:pt x="551" y="96"/>
                    <a:pt x="554" y="91"/>
                    <a:pt x="554" y="88"/>
                  </a:cubicBezTo>
                  <a:cubicBezTo>
                    <a:pt x="554" y="85"/>
                    <a:pt x="558" y="89"/>
                    <a:pt x="560" y="86"/>
                  </a:cubicBezTo>
                  <a:cubicBezTo>
                    <a:pt x="563" y="82"/>
                    <a:pt x="553" y="82"/>
                    <a:pt x="553" y="78"/>
                  </a:cubicBezTo>
                  <a:cubicBezTo>
                    <a:pt x="553" y="75"/>
                    <a:pt x="546" y="74"/>
                    <a:pt x="543" y="72"/>
                  </a:cubicBezTo>
                  <a:cubicBezTo>
                    <a:pt x="541" y="71"/>
                    <a:pt x="545" y="65"/>
                    <a:pt x="544" y="62"/>
                  </a:cubicBezTo>
                  <a:cubicBezTo>
                    <a:pt x="543" y="60"/>
                    <a:pt x="533" y="52"/>
                    <a:pt x="529" y="52"/>
                  </a:cubicBezTo>
                  <a:cubicBezTo>
                    <a:pt x="525" y="53"/>
                    <a:pt x="524" y="47"/>
                    <a:pt x="527" y="47"/>
                  </a:cubicBezTo>
                  <a:cubicBezTo>
                    <a:pt x="529" y="48"/>
                    <a:pt x="531" y="46"/>
                    <a:pt x="535" y="41"/>
                  </a:cubicBezTo>
                  <a:cubicBezTo>
                    <a:pt x="539" y="37"/>
                    <a:pt x="540" y="35"/>
                    <a:pt x="537" y="34"/>
                  </a:cubicBezTo>
                  <a:cubicBezTo>
                    <a:pt x="534" y="33"/>
                    <a:pt x="532" y="30"/>
                    <a:pt x="537" y="30"/>
                  </a:cubicBezTo>
                  <a:cubicBezTo>
                    <a:pt x="543" y="31"/>
                    <a:pt x="552" y="34"/>
                    <a:pt x="555" y="32"/>
                  </a:cubicBezTo>
                  <a:cubicBezTo>
                    <a:pt x="558" y="30"/>
                    <a:pt x="567" y="15"/>
                    <a:pt x="571" y="10"/>
                  </a:cubicBezTo>
                  <a:cubicBezTo>
                    <a:pt x="575" y="4"/>
                    <a:pt x="568" y="4"/>
                    <a:pt x="559" y="5"/>
                  </a:cubicBezTo>
                  <a:cubicBezTo>
                    <a:pt x="550" y="5"/>
                    <a:pt x="548" y="1"/>
                    <a:pt x="541" y="1"/>
                  </a:cubicBezTo>
                  <a:cubicBezTo>
                    <a:pt x="533" y="0"/>
                    <a:pt x="519" y="2"/>
                    <a:pt x="517" y="4"/>
                  </a:cubicBezTo>
                  <a:cubicBezTo>
                    <a:pt x="515" y="7"/>
                    <a:pt x="521" y="9"/>
                    <a:pt x="520" y="11"/>
                  </a:cubicBezTo>
                  <a:cubicBezTo>
                    <a:pt x="520" y="14"/>
                    <a:pt x="515" y="9"/>
                    <a:pt x="513" y="10"/>
                  </a:cubicBezTo>
                  <a:cubicBezTo>
                    <a:pt x="511" y="11"/>
                    <a:pt x="514" y="15"/>
                    <a:pt x="513" y="23"/>
                  </a:cubicBezTo>
                  <a:cubicBezTo>
                    <a:pt x="512" y="32"/>
                    <a:pt x="515" y="33"/>
                    <a:pt x="517" y="36"/>
                  </a:cubicBezTo>
                  <a:cubicBezTo>
                    <a:pt x="520" y="39"/>
                    <a:pt x="519" y="43"/>
                    <a:pt x="519" y="49"/>
                  </a:cubicBezTo>
                  <a:cubicBezTo>
                    <a:pt x="519" y="54"/>
                    <a:pt x="514" y="54"/>
                    <a:pt x="512" y="55"/>
                  </a:cubicBezTo>
                  <a:cubicBezTo>
                    <a:pt x="511" y="57"/>
                    <a:pt x="517" y="59"/>
                    <a:pt x="516" y="62"/>
                  </a:cubicBezTo>
                  <a:cubicBezTo>
                    <a:pt x="515" y="66"/>
                    <a:pt x="510" y="60"/>
                    <a:pt x="507" y="61"/>
                  </a:cubicBezTo>
                  <a:cubicBezTo>
                    <a:pt x="504" y="62"/>
                    <a:pt x="501" y="71"/>
                    <a:pt x="504" y="73"/>
                  </a:cubicBezTo>
                  <a:cubicBezTo>
                    <a:pt x="508" y="76"/>
                    <a:pt x="509" y="76"/>
                    <a:pt x="506" y="79"/>
                  </a:cubicBezTo>
                  <a:cubicBezTo>
                    <a:pt x="504" y="82"/>
                    <a:pt x="501" y="87"/>
                    <a:pt x="507" y="92"/>
                  </a:cubicBezTo>
                  <a:cubicBezTo>
                    <a:pt x="513" y="96"/>
                    <a:pt x="524" y="96"/>
                    <a:pt x="530" y="100"/>
                  </a:cubicBezTo>
                  <a:cubicBezTo>
                    <a:pt x="536" y="103"/>
                    <a:pt x="527" y="101"/>
                    <a:pt x="530" y="105"/>
                  </a:cubicBezTo>
                  <a:cubicBezTo>
                    <a:pt x="532" y="110"/>
                    <a:pt x="526" y="111"/>
                    <a:pt x="526" y="114"/>
                  </a:cubicBezTo>
                  <a:cubicBezTo>
                    <a:pt x="526" y="118"/>
                    <a:pt x="529" y="116"/>
                    <a:pt x="532" y="110"/>
                  </a:cubicBezTo>
                  <a:cubicBezTo>
                    <a:pt x="535" y="105"/>
                    <a:pt x="537" y="112"/>
                    <a:pt x="537" y="117"/>
                  </a:cubicBezTo>
                  <a:cubicBezTo>
                    <a:pt x="536" y="121"/>
                    <a:pt x="532" y="119"/>
                    <a:pt x="529" y="123"/>
                  </a:cubicBezTo>
                  <a:cubicBezTo>
                    <a:pt x="526" y="128"/>
                    <a:pt x="523" y="129"/>
                    <a:pt x="518" y="128"/>
                  </a:cubicBezTo>
                  <a:cubicBezTo>
                    <a:pt x="513" y="127"/>
                    <a:pt x="516" y="135"/>
                    <a:pt x="518" y="139"/>
                  </a:cubicBezTo>
                  <a:cubicBezTo>
                    <a:pt x="520" y="143"/>
                    <a:pt x="517" y="145"/>
                    <a:pt x="512" y="143"/>
                  </a:cubicBezTo>
                  <a:cubicBezTo>
                    <a:pt x="506" y="142"/>
                    <a:pt x="503" y="138"/>
                    <a:pt x="506" y="134"/>
                  </a:cubicBezTo>
                  <a:cubicBezTo>
                    <a:pt x="509" y="130"/>
                    <a:pt x="511" y="125"/>
                    <a:pt x="507" y="125"/>
                  </a:cubicBezTo>
                  <a:cubicBezTo>
                    <a:pt x="504" y="126"/>
                    <a:pt x="497" y="125"/>
                    <a:pt x="494" y="121"/>
                  </a:cubicBezTo>
                  <a:cubicBezTo>
                    <a:pt x="492" y="118"/>
                    <a:pt x="496" y="119"/>
                    <a:pt x="503" y="120"/>
                  </a:cubicBezTo>
                  <a:cubicBezTo>
                    <a:pt x="509" y="121"/>
                    <a:pt x="504" y="116"/>
                    <a:pt x="509" y="116"/>
                  </a:cubicBezTo>
                  <a:cubicBezTo>
                    <a:pt x="514" y="116"/>
                    <a:pt x="517" y="118"/>
                    <a:pt x="522" y="115"/>
                  </a:cubicBezTo>
                  <a:cubicBezTo>
                    <a:pt x="526" y="111"/>
                    <a:pt x="519" y="104"/>
                    <a:pt x="515" y="105"/>
                  </a:cubicBezTo>
                  <a:cubicBezTo>
                    <a:pt x="512" y="106"/>
                    <a:pt x="506" y="108"/>
                    <a:pt x="506" y="104"/>
                  </a:cubicBezTo>
                  <a:cubicBezTo>
                    <a:pt x="506" y="101"/>
                    <a:pt x="512" y="103"/>
                    <a:pt x="516" y="102"/>
                  </a:cubicBezTo>
                  <a:cubicBezTo>
                    <a:pt x="519" y="102"/>
                    <a:pt x="514" y="97"/>
                    <a:pt x="509" y="98"/>
                  </a:cubicBezTo>
                  <a:cubicBezTo>
                    <a:pt x="504" y="100"/>
                    <a:pt x="500" y="100"/>
                    <a:pt x="496" y="96"/>
                  </a:cubicBezTo>
                  <a:cubicBezTo>
                    <a:pt x="492" y="91"/>
                    <a:pt x="485" y="89"/>
                    <a:pt x="483" y="99"/>
                  </a:cubicBezTo>
                  <a:cubicBezTo>
                    <a:pt x="482" y="108"/>
                    <a:pt x="475" y="103"/>
                    <a:pt x="472" y="106"/>
                  </a:cubicBezTo>
                  <a:cubicBezTo>
                    <a:pt x="469" y="110"/>
                    <a:pt x="475" y="112"/>
                    <a:pt x="482" y="112"/>
                  </a:cubicBezTo>
                  <a:cubicBezTo>
                    <a:pt x="489" y="112"/>
                    <a:pt x="494" y="119"/>
                    <a:pt x="490" y="119"/>
                  </a:cubicBezTo>
                  <a:cubicBezTo>
                    <a:pt x="487" y="119"/>
                    <a:pt x="489" y="123"/>
                    <a:pt x="485" y="122"/>
                  </a:cubicBezTo>
                  <a:cubicBezTo>
                    <a:pt x="482" y="120"/>
                    <a:pt x="478" y="122"/>
                    <a:pt x="481" y="125"/>
                  </a:cubicBezTo>
                  <a:cubicBezTo>
                    <a:pt x="483" y="128"/>
                    <a:pt x="480" y="129"/>
                    <a:pt x="480" y="132"/>
                  </a:cubicBezTo>
                  <a:cubicBezTo>
                    <a:pt x="480" y="135"/>
                    <a:pt x="475" y="132"/>
                    <a:pt x="469" y="132"/>
                  </a:cubicBezTo>
                  <a:cubicBezTo>
                    <a:pt x="464" y="131"/>
                    <a:pt x="454" y="133"/>
                    <a:pt x="447" y="134"/>
                  </a:cubicBezTo>
                  <a:cubicBezTo>
                    <a:pt x="440" y="136"/>
                    <a:pt x="433" y="133"/>
                    <a:pt x="430" y="130"/>
                  </a:cubicBezTo>
                  <a:cubicBezTo>
                    <a:pt x="427" y="127"/>
                    <a:pt x="423" y="127"/>
                    <a:pt x="418" y="127"/>
                  </a:cubicBezTo>
                  <a:cubicBezTo>
                    <a:pt x="413" y="127"/>
                    <a:pt x="414" y="123"/>
                    <a:pt x="408" y="122"/>
                  </a:cubicBezTo>
                  <a:cubicBezTo>
                    <a:pt x="401" y="122"/>
                    <a:pt x="403" y="117"/>
                    <a:pt x="402" y="113"/>
                  </a:cubicBezTo>
                  <a:cubicBezTo>
                    <a:pt x="401" y="110"/>
                    <a:pt x="388" y="111"/>
                    <a:pt x="383" y="114"/>
                  </a:cubicBezTo>
                  <a:cubicBezTo>
                    <a:pt x="379" y="117"/>
                    <a:pt x="369" y="116"/>
                    <a:pt x="367" y="121"/>
                  </a:cubicBezTo>
                  <a:cubicBezTo>
                    <a:pt x="364" y="127"/>
                    <a:pt x="369" y="126"/>
                    <a:pt x="372" y="126"/>
                  </a:cubicBezTo>
                  <a:cubicBezTo>
                    <a:pt x="376" y="126"/>
                    <a:pt x="375" y="122"/>
                    <a:pt x="382" y="123"/>
                  </a:cubicBezTo>
                  <a:cubicBezTo>
                    <a:pt x="389" y="124"/>
                    <a:pt x="394" y="115"/>
                    <a:pt x="397" y="118"/>
                  </a:cubicBezTo>
                  <a:cubicBezTo>
                    <a:pt x="400" y="121"/>
                    <a:pt x="385" y="127"/>
                    <a:pt x="379" y="128"/>
                  </a:cubicBezTo>
                  <a:cubicBezTo>
                    <a:pt x="372" y="129"/>
                    <a:pt x="374" y="134"/>
                    <a:pt x="380" y="144"/>
                  </a:cubicBezTo>
                  <a:cubicBezTo>
                    <a:pt x="386" y="153"/>
                    <a:pt x="377" y="148"/>
                    <a:pt x="377" y="152"/>
                  </a:cubicBezTo>
                  <a:cubicBezTo>
                    <a:pt x="377" y="157"/>
                    <a:pt x="366" y="151"/>
                    <a:pt x="370" y="149"/>
                  </a:cubicBezTo>
                  <a:cubicBezTo>
                    <a:pt x="375" y="148"/>
                    <a:pt x="373" y="143"/>
                    <a:pt x="369" y="140"/>
                  </a:cubicBezTo>
                  <a:cubicBezTo>
                    <a:pt x="365" y="137"/>
                    <a:pt x="363" y="140"/>
                    <a:pt x="363" y="137"/>
                  </a:cubicBezTo>
                  <a:cubicBezTo>
                    <a:pt x="364" y="133"/>
                    <a:pt x="359" y="137"/>
                    <a:pt x="356" y="134"/>
                  </a:cubicBezTo>
                  <a:cubicBezTo>
                    <a:pt x="352" y="131"/>
                    <a:pt x="351" y="129"/>
                    <a:pt x="346" y="132"/>
                  </a:cubicBezTo>
                  <a:cubicBezTo>
                    <a:pt x="341" y="134"/>
                    <a:pt x="336" y="133"/>
                    <a:pt x="325" y="135"/>
                  </a:cubicBezTo>
                  <a:cubicBezTo>
                    <a:pt x="315" y="137"/>
                    <a:pt x="295" y="136"/>
                    <a:pt x="292" y="133"/>
                  </a:cubicBezTo>
                  <a:cubicBezTo>
                    <a:pt x="288" y="129"/>
                    <a:pt x="301" y="123"/>
                    <a:pt x="305" y="124"/>
                  </a:cubicBezTo>
                  <a:cubicBezTo>
                    <a:pt x="308" y="125"/>
                    <a:pt x="306" y="120"/>
                    <a:pt x="300" y="116"/>
                  </a:cubicBezTo>
                  <a:cubicBezTo>
                    <a:pt x="295" y="111"/>
                    <a:pt x="282" y="108"/>
                    <a:pt x="282" y="111"/>
                  </a:cubicBezTo>
                  <a:cubicBezTo>
                    <a:pt x="282" y="114"/>
                    <a:pt x="275" y="111"/>
                    <a:pt x="266" y="110"/>
                  </a:cubicBezTo>
                  <a:cubicBezTo>
                    <a:pt x="256" y="108"/>
                    <a:pt x="255" y="105"/>
                    <a:pt x="249" y="104"/>
                  </a:cubicBezTo>
                  <a:cubicBezTo>
                    <a:pt x="243" y="104"/>
                    <a:pt x="234" y="102"/>
                    <a:pt x="227" y="97"/>
                  </a:cubicBezTo>
                  <a:cubicBezTo>
                    <a:pt x="220" y="91"/>
                    <a:pt x="204" y="93"/>
                    <a:pt x="202" y="98"/>
                  </a:cubicBezTo>
                  <a:cubicBezTo>
                    <a:pt x="200" y="103"/>
                    <a:pt x="194" y="103"/>
                    <a:pt x="189" y="103"/>
                  </a:cubicBezTo>
                  <a:cubicBezTo>
                    <a:pt x="183" y="103"/>
                    <a:pt x="191" y="96"/>
                    <a:pt x="189" y="95"/>
                  </a:cubicBezTo>
                  <a:cubicBezTo>
                    <a:pt x="187" y="94"/>
                    <a:pt x="189" y="87"/>
                    <a:pt x="185" y="87"/>
                  </a:cubicBezTo>
                  <a:cubicBezTo>
                    <a:pt x="181" y="86"/>
                    <a:pt x="178" y="103"/>
                    <a:pt x="170" y="103"/>
                  </a:cubicBezTo>
                  <a:cubicBezTo>
                    <a:pt x="163" y="102"/>
                    <a:pt x="159" y="85"/>
                    <a:pt x="153" y="80"/>
                  </a:cubicBezTo>
                  <a:cubicBezTo>
                    <a:pt x="147" y="76"/>
                    <a:pt x="141" y="75"/>
                    <a:pt x="146" y="82"/>
                  </a:cubicBezTo>
                  <a:cubicBezTo>
                    <a:pt x="152" y="89"/>
                    <a:pt x="142" y="84"/>
                    <a:pt x="142" y="89"/>
                  </a:cubicBezTo>
                  <a:cubicBezTo>
                    <a:pt x="143" y="93"/>
                    <a:pt x="134" y="98"/>
                    <a:pt x="134" y="96"/>
                  </a:cubicBezTo>
                  <a:cubicBezTo>
                    <a:pt x="134" y="93"/>
                    <a:pt x="129" y="91"/>
                    <a:pt x="123" y="98"/>
                  </a:cubicBezTo>
                  <a:cubicBezTo>
                    <a:pt x="117" y="105"/>
                    <a:pt x="113" y="104"/>
                    <a:pt x="112" y="101"/>
                  </a:cubicBezTo>
                  <a:cubicBezTo>
                    <a:pt x="112" y="99"/>
                    <a:pt x="94" y="108"/>
                    <a:pt x="95" y="111"/>
                  </a:cubicBezTo>
                  <a:cubicBezTo>
                    <a:pt x="96" y="114"/>
                    <a:pt x="92" y="116"/>
                    <a:pt x="87" y="116"/>
                  </a:cubicBezTo>
                  <a:cubicBezTo>
                    <a:pt x="83" y="115"/>
                    <a:pt x="86" y="111"/>
                    <a:pt x="90" y="109"/>
                  </a:cubicBezTo>
                  <a:cubicBezTo>
                    <a:pt x="94" y="107"/>
                    <a:pt x="106" y="98"/>
                    <a:pt x="112" y="97"/>
                  </a:cubicBezTo>
                  <a:cubicBezTo>
                    <a:pt x="118" y="96"/>
                    <a:pt x="129" y="91"/>
                    <a:pt x="130" y="88"/>
                  </a:cubicBezTo>
                  <a:cubicBezTo>
                    <a:pt x="130" y="86"/>
                    <a:pt x="124" y="88"/>
                    <a:pt x="120" y="87"/>
                  </a:cubicBezTo>
                  <a:cubicBezTo>
                    <a:pt x="116" y="86"/>
                    <a:pt x="109" y="91"/>
                    <a:pt x="102" y="94"/>
                  </a:cubicBezTo>
                  <a:cubicBezTo>
                    <a:pt x="95" y="97"/>
                    <a:pt x="88" y="96"/>
                    <a:pt x="90" y="100"/>
                  </a:cubicBezTo>
                  <a:cubicBezTo>
                    <a:pt x="92" y="104"/>
                    <a:pt x="83" y="99"/>
                    <a:pt x="82" y="102"/>
                  </a:cubicBezTo>
                  <a:cubicBezTo>
                    <a:pt x="80" y="105"/>
                    <a:pt x="77" y="102"/>
                    <a:pt x="79" y="100"/>
                  </a:cubicBezTo>
                  <a:cubicBezTo>
                    <a:pt x="82" y="99"/>
                    <a:pt x="73" y="96"/>
                    <a:pt x="73" y="98"/>
                  </a:cubicBezTo>
                  <a:cubicBezTo>
                    <a:pt x="73" y="100"/>
                    <a:pt x="72" y="102"/>
                    <a:pt x="66" y="102"/>
                  </a:cubicBezTo>
                  <a:cubicBezTo>
                    <a:pt x="60" y="102"/>
                    <a:pt x="54" y="106"/>
                    <a:pt x="58" y="109"/>
                  </a:cubicBezTo>
                  <a:cubicBezTo>
                    <a:pt x="62" y="112"/>
                    <a:pt x="64" y="114"/>
                    <a:pt x="62" y="116"/>
                  </a:cubicBezTo>
                  <a:cubicBezTo>
                    <a:pt x="60" y="118"/>
                    <a:pt x="54" y="110"/>
                    <a:pt x="45" y="111"/>
                  </a:cubicBezTo>
                  <a:cubicBezTo>
                    <a:pt x="36" y="112"/>
                    <a:pt x="19" y="101"/>
                    <a:pt x="19" y="99"/>
                  </a:cubicBezTo>
                  <a:cubicBezTo>
                    <a:pt x="19" y="97"/>
                    <a:pt x="8" y="98"/>
                    <a:pt x="0" y="97"/>
                  </a:cubicBezTo>
                  <a:cubicBezTo>
                    <a:pt x="0" y="269"/>
                    <a:pt x="0" y="269"/>
                    <a:pt x="0" y="269"/>
                  </a:cubicBezTo>
                  <a:cubicBezTo>
                    <a:pt x="1" y="269"/>
                    <a:pt x="2" y="270"/>
                    <a:pt x="3" y="270"/>
                  </a:cubicBezTo>
                  <a:cubicBezTo>
                    <a:pt x="4" y="269"/>
                    <a:pt x="5" y="268"/>
                    <a:pt x="6" y="268"/>
                  </a:cubicBezTo>
                  <a:cubicBezTo>
                    <a:pt x="7" y="268"/>
                    <a:pt x="7" y="268"/>
                    <a:pt x="7" y="268"/>
                  </a:cubicBezTo>
                  <a:cubicBezTo>
                    <a:pt x="9" y="269"/>
                    <a:pt x="11" y="269"/>
                    <a:pt x="14" y="267"/>
                  </a:cubicBezTo>
                  <a:cubicBezTo>
                    <a:pt x="15" y="267"/>
                    <a:pt x="16" y="267"/>
                    <a:pt x="17" y="267"/>
                  </a:cubicBezTo>
                  <a:cubicBezTo>
                    <a:pt x="22" y="267"/>
                    <a:pt x="24" y="271"/>
                    <a:pt x="24" y="275"/>
                  </a:cubicBezTo>
                  <a:cubicBezTo>
                    <a:pt x="24" y="276"/>
                    <a:pt x="27" y="278"/>
                    <a:pt x="29" y="279"/>
                  </a:cubicBezTo>
                  <a:cubicBezTo>
                    <a:pt x="31" y="281"/>
                    <a:pt x="33" y="283"/>
                    <a:pt x="35" y="285"/>
                  </a:cubicBezTo>
                  <a:cubicBezTo>
                    <a:pt x="36" y="286"/>
                    <a:pt x="36" y="286"/>
                    <a:pt x="36" y="287"/>
                  </a:cubicBezTo>
                  <a:cubicBezTo>
                    <a:pt x="38" y="289"/>
                    <a:pt x="39" y="291"/>
                    <a:pt x="40" y="291"/>
                  </a:cubicBezTo>
                  <a:cubicBezTo>
                    <a:pt x="40" y="291"/>
                    <a:pt x="41" y="290"/>
                    <a:pt x="41" y="290"/>
                  </a:cubicBezTo>
                  <a:cubicBezTo>
                    <a:pt x="42" y="289"/>
                    <a:pt x="44" y="289"/>
                    <a:pt x="45" y="288"/>
                  </a:cubicBezTo>
                  <a:cubicBezTo>
                    <a:pt x="48" y="287"/>
                    <a:pt x="50" y="286"/>
                    <a:pt x="50" y="284"/>
                  </a:cubicBezTo>
                  <a:cubicBezTo>
                    <a:pt x="50" y="280"/>
                    <a:pt x="55" y="278"/>
                    <a:pt x="60" y="278"/>
                  </a:cubicBezTo>
                  <a:cubicBezTo>
                    <a:pt x="66" y="278"/>
                    <a:pt x="70" y="281"/>
                    <a:pt x="70" y="285"/>
                  </a:cubicBezTo>
                  <a:cubicBezTo>
                    <a:pt x="70" y="286"/>
                    <a:pt x="73" y="289"/>
                    <a:pt x="77" y="292"/>
                  </a:cubicBezTo>
                  <a:cubicBezTo>
                    <a:pt x="82" y="297"/>
                    <a:pt x="89" y="303"/>
                    <a:pt x="94" y="311"/>
                  </a:cubicBezTo>
                  <a:cubicBezTo>
                    <a:pt x="96" y="315"/>
                    <a:pt x="97" y="318"/>
                    <a:pt x="99" y="320"/>
                  </a:cubicBezTo>
                  <a:cubicBezTo>
                    <a:pt x="103" y="328"/>
                    <a:pt x="104" y="330"/>
                    <a:pt x="113" y="334"/>
                  </a:cubicBezTo>
                  <a:cubicBezTo>
                    <a:pt x="125" y="339"/>
                    <a:pt x="127" y="342"/>
                    <a:pt x="125" y="349"/>
                  </a:cubicBezTo>
                  <a:cubicBezTo>
                    <a:pt x="124" y="349"/>
                    <a:pt x="125" y="350"/>
                    <a:pt x="126" y="351"/>
                  </a:cubicBezTo>
                  <a:cubicBezTo>
                    <a:pt x="128" y="353"/>
                    <a:pt x="129" y="354"/>
                    <a:pt x="129" y="356"/>
                  </a:cubicBezTo>
                  <a:cubicBezTo>
                    <a:pt x="129" y="358"/>
                    <a:pt x="128" y="359"/>
                    <a:pt x="126" y="360"/>
                  </a:cubicBezTo>
                  <a:cubicBezTo>
                    <a:pt x="124" y="361"/>
                    <a:pt x="121" y="363"/>
                    <a:pt x="119" y="365"/>
                  </a:cubicBezTo>
                  <a:cubicBezTo>
                    <a:pt x="118" y="366"/>
                    <a:pt x="118" y="366"/>
                    <a:pt x="118" y="366"/>
                  </a:cubicBezTo>
                  <a:cubicBezTo>
                    <a:pt x="119" y="367"/>
                    <a:pt x="120" y="368"/>
                    <a:pt x="122" y="369"/>
                  </a:cubicBezTo>
                  <a:cubicBezTo>
                    <a:pt x="125" y="372"/>
                    <a:pt x="117" y="372"/>
                    <a:pt x="119" y="374"/>
                  </a:cubicBezTo>
                  <a:cubicBezTo>
                    <a:pt x="122" y="376"/>
                    <a:pt x="119" y="380"/>
                    <a:pt x="121" y="383"/>
                  </a:cubicBezTo>
                  <a:cubicBezTo>
                    <a:pt x="124" y="385"/>
                    <a:pt x="128" y="384"/>
                    <a:pt x="131" y="382"/>
                  </a:cubicBezTo>
                  <a:cubicBezTo>
                    <a:pt x="134" y="380"/>
                    <a:pt x="136" y="385"/>
                    <a:pt x="133" y="389"/>
                  </a:cubicBezTo>
                  <a:cubicBezTo>
                    <a:pt x="131" y="392"/>
                    <a:pt x="136" y="395"/>
                    <a:pt x="138" y="392"/>
                  </a:cubicBezTo>
                  <a:cubicBezTo>
                    <a:pt x="140" y="390"/>
                    <a:pt x="145" y="397"/>
                    <a:pt x="147" y="398"/>
                  </a:cubicBezTo>
                  <a:cubicBezTo>
                    <a:pt x="150" y="399"/>
                    <a:pt x="152" y="403"/>
                    <a:pt x="148" y="403"/>
                  </a:cubicBezTo>
                  <a:cubicBezTo>
                    <a:pt x="144" y="403"/>
                    <a:pt x="145" y="410"/>
                    <a:pt x="148" y="410"/>
                  </a:cubicBezTo>
                  <a:cubicBezTo>
                    <a:pt x="150" y="410"/>
                    <a:pt x="150" y="414"/>
                    <a:pt x="150" y="416"/>
                  </a:cubicBezTo>
                  <a:cubicBezTo>
                    <a:pt x="150" y="418"/>
                    <a:pt x="159" y="421"/>
                    <a:pt x="162" y="420"/>
                  </a:cubicBezTo>
                  <a:cubicBezTo>
                    <a:pt x="165" y="419"/>
                    <a:pt x="168" y="422"/>
                    <a:pt x="170" y="425"/>
                  </a:cubicBezTo>
                  <a:cubicBezTo>
                    <a:pt x="171" y="428"/>
                    <a:pt x="177" y="430"/>
                    <a:pt x="180" y="428"/>
                  </a:cubicBezTo>
                  <a:cubicBezTo>
                    <a:pt x="182" y="426"/>
                    <a:pt x="183" y="431"/>
                    <a:pt x="184" y="435"/>
                  </a:cubicBezTo>
                  <a:cubicBezTo>
                    <a:pt x="184" y="438"/>
                    <a:pt x="189" y="436"/>
                    <a:pt x="192" y="436"/>
                  </a:cubicBezTo>
                  <a:cubicBezTo>
                    <a:pt x="195" y="436"/>
                    <a:pt x="197" y="440"/>
                    <a:pt x="199" y="439"/>
                  </a:cubicBezTo>
                  <a:cubicBezTo>
                    <a:pt x="203" y="438"/>
                    <a:pt x="204" y="444"/>
                    <a:pt x="207" y="448"/>
                  </a:cubicBezTo>
                  <a:cubicBezTo>
                    <a:pt x="517" y="446"/>
                    <a:pt x="517" y="446"/>
                    <a:pt x="517" y="446"/>
                  </a:cubicBezTo>
                  <a:cubicBezTo>
                    <a:pt x="517" y="444"/>
                    <a:pt x="518" y="441"/>
                    <a:pt x="521" y="441"/>
                  </a:cubicBezTo>
                  <a:close/>
                  <a:moveTo>
                    <a:pt x="264" y="164"/>
                  </a:moveTo>
                  <a:cubicBezTo>
                    <a:pt x="258" y="173"/>
                    <a:pt x="255" y="174"/>
                    <a:pt x="249" y="173"/>
                  </a:cubicBezTo>
                  <a:cubicBezTo>
                    <a:pt x="242" y="171"/>
                    <a:pt x="238" y="175"/>
                    <a:pt x="241" y="177"/>
                  </a:cubicBezTo>
                  <a:cubicBezTo>
                    <a:pt x="245" y="179"/>
                    <a:pt x="245" y="181"/>
                    <a:pt x="238" y="183"/>
                  </a:cubicBezTo>
                  <a:cubicBezTo>
                    <a:pt x="231" y="185"/>
                    <a:pt x="226" y="190"/>
                    <a:pt x="223" y="189"/>
                  </a:cubicBezTo>
                  <a:cubicBezTo>
                    <a:pt x="221" y="189"/>
                    <a:pt x="235" y="178"/>
                    <a:pt x="232" y="176"/>
                  </a:cubicBezTo>
                  <a:cubicBezTo>
                    <a:pt x="228" y="173"/>
                    <a:pt x="218" y="180"/>
                    <a:pt x="218" y="184"/>
                  </a:cubicBezTo>
                  <a:cubicBezTo>
                    <a:pt x="218" y="187"/>
                    <a:pt x="212" y="187"/>
                    <a:pt x="208" y="187"/>
                  </a:cubicBezTo>
                  <a:cubicBezTo>
                    <a:pt x="204" y="187"/>
                    <a:pt x="199" y="183"/>
                    <a:pt x="203" y="183"/>
                  </a:cubicBezTo>
                  <a:cubicBezTo>
                    <a:pt x="207" y="182"/>
                    <a:pt x="204" y="178"/>
                    <a:pt x="210" y="176"/>
                  </a:cubicBezTo>
                  <a:cubicBezTo>
                    <a:pt x="215" y="174"/>
                    <a:pt x="209" y="171"/>
                    <a:pt x="210" y="169"/>
                  </a:cubicBezTo>
                  <a:cubicBezTo>
                    <a:pt x="212" y="167"/>
                    <a:pt x="222" y="171"/>
                    <a:pt x="222" y="167"/>
                  </a:cubicBezTo>
                  <a:cubicBezTo>
                    <a:pt x="223" y="163"/>
                    <a:pt x="212" y="160"/>
                    <a:pt x="208" y="162"/>
                  </a:cubicBezTo>
                  <a:cubicBezTo>
                    <a:pt x="205" y="165"/>
                    <a:pt x="196" y="170"/>
                    <a:pt x="186" y="166"/>
                  </a:cubicBezTo>
                  <a:cubicBezTo>
                    <a:pt x="183" y="165"/>
                    <a:pt x="212" y="162"/>
                    <a:pt x="216" y="157"/>
                  </a:cubicBezTo>
                  <a:cubicBezTo>
                    <a:pt x="221" y="153"/>
                    <a:pt x="243" y="148"/>
                    <a:pt x="244" y="152"/>
                  </a:cubicBezTo>
                  <a:cubicBezTo>
                    <a:pt x="246" y="156"/>
                    <a:pt x="233" y="158"/>
                    <a:pt x="239" y="162"/>
                  </a:cubicBezTo>
                  <a:cubicBezTo>
                    <a:pt x="245" y="166"/>
                    <a:pt x="256" y="163"/>
                    <a:pt x="258" y="159"/>
                  </a:cubicBezTo>
                  <a:cubicBezTo>
                    <a:pt x="260" y="156"/>
                    <a:pt x="271" y="156"/>
                    <a:pt x="264" y="164"/>
                  </a:cubicBezTo>
                  <a:close/>
                  <a:moveTo>
                    <a:pt x="327" y="245"/>
                  </a:moveTo>
                  <a:cubicBezTo>
                    <a:pt x="320" y="251"/>
                    <a:pt x="320" y="250"/>
                    <a:pt x="314" y="251"/>
                  </a:cubicBezTo>
                  <a:cubicBezTo>
                    <a:pt x="307" y="252"/>
                    <a:pt x="312" y="259"/>
                    <a:pt x="304" y="259"/>
                  </a:cubicBezTo>
                  <a:cubicBezTo>
                    <a:pt x="296" y="260"/>
                    <a:pt x="276" y="261"/>
                    <a:pt x="273" y="256"/>
                  </a:cubicBezTo>
                  <a:cubicBezTo>
                    <a:pt x="272" y="255"/>
                    <a:pt x="284" y="256"/>
                    <a:pt x="285" y="252"/>
                  </a:cubicBezTo>
                  <a:cubicBezTo>
                    <a:pt x="286" y="249"/>
                    <a:pt x="289" y="244"/>
                    <a:pt x="294" y="244"/>
                  </a:cubicBezTo>
                  <a:cubicBezTo>
                    <a:pt x="299" y="244"/>
                    <a:pt x="298" y="237"/>
                    <a:pt x="290" y="233"/>
                  </a:cubicBezTo>
                  <a:cubicBezTo>
                    <a:pt x="282" y="229"/>
                    <a:pt x="302" y="227"/>
                    <a:pt x="307" y="233"/>
                  </a:cubicBezTo>
                  <a:cubicBezTo>
                    <a:pt x="311" y="239"/>
                    <a:pt x="319" y="244"/>
                    <a:pt x="324" y="239"/>
                  </a:cubicBezTo>
                  <a:cubicBezTo>
                    <a:pt x="328" y="235"/>
                    <a:pt x="354" y="222"/>
                    <a:pt x="354" y="228"/>
                  </a:cubicBezTo>
                  <a:cubicBezTo>
                    <a:pt x="354" y="234"/>
                    <a:pt x="335" y="238"/>
                    <a:pt x="327" y="245"/>
                  </a:cubicBezTo>
                  <a:close/>
                  <a:moveTo>
                    <a:pt x="501" y="426"/>
                  </a:moveTo>
                  <a:cubicBezTo>
                    <a:pt x="496" y="427"/>
                    <a:pt x="502" y="412"/>
                    <a:pt x="492" y="406"/>
                  </a:cubicBezTo>
                  <a:cubicBezTo>
                    <a:pt x="480" y="400"/>
                    <a:pt x="475" y="388"/>
                    <a:pt x="475" y="381"/>
                  </a:cubicBezTo>
                  <a:cubicBezTo>
                    <a:pt x="475" y="375"/>
                    <a:pt x="485" y="372"/>
                    <a:pt x="489" y="377"/>
                  </a:cubicBezTo>
                  <a:cubicBezTo>
                    <a:pt x="493" y="382"/>
                    <a:pt x="499" y="402"/>
                    <a:pt x="502" y="409"/>
                  </a:cubicBezTo>
                  <a:cubicBezTo>
                    <a:pt x="506" y="415"/>
                    <a:pt x="506" y="426"/>
                    <a:pt x="501" y="426"/>
                  </a:cubicBezTo>
                  <a:close/>
                </a:path>
              </a:pathLst>
            </a:custGeom>
            <a:grpFill/>
            <a:ln w="9525">
              <a:noFill/>
              <a:round/>
            </a:ln>
          </p:spPr>
          <p:txBody>
            <a:bodyPr/>
            <a:lstStyle/>
            <a:p>
              <a:pPr defTabSz="913765">
                <a:defRPr/>
              </a:pPr>
              <a:endParaRPr lang="id-ID" sz="900"/>
            </a:p>
          </p:txBody>
        </p:sp>
        <p:sp>
          <p:nvSpPr>
            <p:cNvPr id="135" name="Freeform 2198"/>
            <p:cNvSpPr/>
            <p:nvPr/>
          </p:nvSpPr>
          <p:spPr bwMode="auto">
            <a:xfrm>
              <a:off x="2010989" y="2123011"/>
              <a:ext cx="33451" cy="21582"/>
            </a:xfrm>
            <a:custGeom>
              <a:avLst/>
              <a:gdLst>
                <a:gd name="T0" fmla="*/ 16 w 19"/>
                <a:gd name="T1" fmla="*/ 6 h 12"/>
                <a:gd name="T2" fmla="*/ 1 w 19"/>
                <a:gd name="T3" fmla="*/ 3 h 12"/>
                <a:gd name="T4" fmla="*/ 16 w 19"/>
                <a:gd name="T5" fmla="*/ 6 h 12"/>
              </a:gdLst>
              <a:ahLst/>
              <a:cxnLst>
                <a:cxn ang="0">
                  <a:pos x="T0" y="T1"/>
                </a:cxn>
                <a:cxn ang="0">
                  <a:pos x="T2" y="T3"/>
                </a:cxn>
                <a:cxn ang="0">
                  <a:pos x="T4" y="T5"/>
                </a:cxn>
              </a:cxnLst>
              <a:rect l="0" t="0" r="r" b="b"/>
              <a:pathLst>
                <a:path w="19" h="12">
                  <a:moveTo>
                    <a:pt x="16" y="6"/>
                  </a:moveTo>
                  <a:cubicBezTo>
                    <a:pt x="19" y="0"/>
                    <a:pt x="0" y="1"/>
                    <a:pt x="1" y="3"/>
                  </a:cubicBezTo>
                  <a:cubicBezTo>
                    <a:pt x="5" y="7"/>
                    <a:pt x="14" y="12"/>
                    <a:pt x="16" y="6"/>
                  </a:cubicBezTo>
                  <a:close/>
                </a:path>
              </a:pathLst>
            </a:custGeom>
            <a:grpFill/>
            <a:ln w="9525">
              <a:noFill/>
              <a:round/>
            </a:ln>
          </p:spPr>
          <p:txBody>
            <a:bodyPr/>
            <a:lstStyle/>
            <a:p>
              <a:pPr defTabSz="913765">
                <a:defRPr/>
              </a:pPr>
              <a:endParaRPr lang="id-ID" sz="900"/>
            </a:p>
          </p:txBody>
        </p:sp>
        <p:sp>
          <p:nvSpPr>
            <p:cNvPr id="136" name="Freeform 2199"/>
            <p:cNvSpPr/>
            <p:nvPr/>
          </p:nvSpPr>
          <p:spPr bwMode="auto">
            <a:xfrm>
              <a:off x="1849308" y="2137399"/>
              <a:ext cx="157964" cy="77335"/>
            </a:xfrm>
            <a:custGeom>
              <a:avLst/>
              <a:gdLst>
                <a:gd name="T0" fmla="*/ 3 w 89"/>
                <a:gd name="T1" fmla="*/ 36 h 45"/>
                <a:gd name="T2" fmla="*/ 7 w 89"/>
                <a:gd name="T3" fmla="*/ 43 h 45"/>
                <a:gd name="T4" fmla="*/ 15 w 89"/>
                <a:gd name="T5" fmla="*/ 41 h 45"/>
                <a:gd name="T6" fmla="*/ 24 w 89"/>
                <a:gd name="T7" fmla="*/ 36 h 45"/>
                <a:gd name="T8" fmla="*/ 32 w 89"/>
                <a:gd name="T9" fmla="*/ 45 h 45"/>
                <a:gd name="T10" fmla="*/ 42 w 89"/>
                <a:gd name="T11" fmla="*/ 36 h 45"/>
                <a:gd name="T12" fmla="*/ 49 w 89"/>
                <a:gd name="T13" fmla="*/ 31 h 45"/>
                <a:gd name="T14" fmla="*/ 56 w 89"/>
                <a:gd name="T15" fmla="*/ 21 h 45"/>
                <a:gd name="T16" fmla="*/ 59 w 89"/>
                <a:gd name="T17" fmla="*/ 31 h 45"/>
                <a:gd name="T18" fmla="*/ 70 w 89"/>
                <a:gd name="T19" fmla="*/ 28 h 45"/>
                <a:gd name="T20" fmla="*/ 79 w 89"/>
                <a:gd name="T21" fmla="*/ 24 h 45"/>
                <a:gd name="T22" fmla="*/ 79 w 89"/>
                <a:gd name="T23" fmla="*/ 15 h 45"/>
                <a:gd name="T24" fmla="*/ 86 w 89"/>
                <a:gd name="T25" fmla="*/ 9 h 45"/>
                <a:gd name="T26" fmla="*/ 77 w 89"/>
                <a:gd name="T27" fmla="*/ 4 h 45"/>
                <a:gd name="T28" fmla="*/ 70 w 89"/>
                <a:gd name="T29" fmla="*/ 9 h 45"/>
                <a:gd name="T30" fmla="*/ 55 w 89"/>
                <a:gd name="T31" fmla="*/ 7 h 45"/>
                <a:gd name="T32" fmla="*/ 34 w 89"/>
                <a:gd name="T33" fmla="*/ 18 h 45"/>
                <a:gd name="T34" fmla="*/ 18 w 89"/>
                <a:gd name="T35" fmla="*/ 28 h 45"/>
                <a:gd name="T36" fmla="*/ 3 w 89"/>
                <a:gd name="T3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5">
                  <a:moveTo>
                    <a:pt x="3" y="36"/>
                  </a:moveTo>
                  <a:cubicBezTo>
                    <a:pt x="7" y="38"/>
                    <a:pt x="3" y="45"/>
                    <a:pt x="7" y="43"/>
                  </a:cubicBezTo>
                  <a:cubicBezTo>
                    <a:pt x="11" y="41"/>
                    <a:pt x="12" y="40"/>
                    <a:pt x="15" y="41"/>
                  </a:cubicBezTo>
                  <a:cubicBezTo>
                    <a:pt x="21" y="43"/>
                    <a:pt x="22" y="38"/>
                    <a:pt x="24" y="36"/>
                  </a:cubicBezTo>
                  <a:cubicBezTo>
                    <a:pt x="27" y="33"/>
                    <a:pt x="26" y="45"/>
                    <a:pt x="32" y="45"/>
                  </a:cubicBezTo>
                  <a:cubicBezTo>
                    <a:pt x="38" y="45"/>
                    <a:pt x="37" y="33"/>
                    <a:pt x="42" y="36"/>
                  </a:cubicBezTo>
                  <a:cubicBezTo>
                    <a:pt x="47" y="40"/>
                    <a:pt x="48" y="35"/>
                    <a:pt x="49" y="31"/>
                  </a:cubicBezTo>
                  <a:cubicBezTo>
                    <a:pt x="50" y="28"/>
                    <a:pt x="50" y="22"/>
                    <a:pt x="56" y="21"/>
                  </a:cubicBezTo>
                  <a:cubicBezTo>
                    <a:pt x="61" y="20"/>
                    <a:pt x="57" y="26"/>
                    <a:pt x="59" y="31"/>
                  </a:cubicBezTo>
                  <a:cubicBezTo>
                    <a:pt x="63" y="37"/>
                    <a:pt x="69" y="31"/>
                    <a:pt x="70" y="28"/>
                  </a:cubicBezTo>
                  <a:cubicBezTo>
                    <a:pt x="70" y="25"/>
                    <a:pt x="79" y="27"/>
                    <a:pt x="79" y="24"/>
                  </a:cubicBezTo>
                  <a:cubicBezTo>
                    <a:pt x="78" y="20"/>
                    <a:pt x="81" y="19"/>
                    <a:pt x="79" y="15"/>
                  </a:cubicBezTo>
                  <a:cubicBezTo>
                    <a:pt x="76" y="11"/>
                    <a:pt x="83" y="12"/>
                    <a:pt x="86" y="9"/>
                  </a:cubicBezTo>
                  <a:cubicBezTo>
                    <a:pt x="89" y="6"/>
                    <a:pt x="82" y="9"/>
                    <a:pt x="77" y="4"/>
                  </a:cubicBezTo>
                  <a:cubicBezTo>
                    <a:pt x="72" y="0"/>
                    <a:pt x="70" y="6"/>
                    <a:pt x="70" y="9"/>
                  </a:cubicBezTo>
                  <a:cubicBezTo>
                    <a:pt x="70" y="12"/>
                    <a:pt x="60" y="9"/>
                    <a:pt x="55" y="7"/>
                  </a:cubicBezTo>
                  <a:cubicBezTo>
                    <a:pt x="49" y="5"/>
                    <a:pt x="42" y="14"/>
                    <a:pt x="34" y="18"/>
                  </a:cubicBezTo>
                  <a:cubicBezTo>
                    <a:pt x="26" y="22"/>
                    <a:pt x="26" y="29"/>
                    <a:pt x="18" y="28"/>
                  </a:cubicBezTo>
                  <a:cubicBezTo>
                    <a:pt x="11" y="28"/>
                    <a:pt x="0" y="35"/>
                    <a:pt x="3" y="36"/>
                  </a:cubicBezTo>
                  <a:close/>
                </a:path>
              </a:pathLst>
            </a:custGeom>
            <a:grpFill/>
            <a:ln w="9525">
              <a:noFill/>
              <a:round/>
            </a:ln>
          </p:spPr>
          <p:txBody>
            <a:bodyPr/>
            <a:lstStyle/>
            <a:p>
              <a:pPr defTabSz="913765">
                <a:defRPr/>
              </a:pPr>
              <a:endParaRPr lang="id-ID" sz="900"/>
            </a:p>
          </p:txBody>
        </p:sp>
        <p:sp>
          <p:nvSpPr>
            <p:cNvPr id="137" name="Freeform 2200"/>
            <p:cNvSpPr/>
            <p:nvPr/>
          </p:nvSpPr>
          <p:spPr bwMode="auto">
            <a:xfrm>
              <a:off x="1960812" y="2171570"/>
              <a:ext cx="245308" cy="104312"/>
            </a:xfrm>
            <a:custGeom>
              <a:avLst/>
              <a:gdLst>
                <a:gd name="T0" fmla="*/ 18 w 138"/>
                <a:gd name="T1" fmla="*/ 14 h 60"/>
                <a:gd name="T2" fmla="*/ 20 w 138"/>
                <a:gd name="T3" fmla="*/ 21 h 60"/>
                <a:gd name="T4" fmla="*/ 19 w 138"/>
                <a:gd name="T5" fmla="*/ 23 h 60"/>
                <a:gd name="T6" fmla="*/ 10 w 138"/>
                <a:gd name="T7" fmla="*/ 31 h 60"/>
                <a:gd name="T8" fmla="*/ 22 w 138"/>
                <a:gd name="T9" fmla="*/ 31 h 60"/>
                <a:gd name="T10" fmla="*/ 2 w 138"/>
                <a:gd name="T11" fmla="*/ 37 h 60"/>
                <a:gd name="T12" fmla="*/ 16 w 138"/>
                <a:gd name="T13" fmla="*/ 41 h 60"/>
                <a:gd name="T14" fmla="*/ 32 w 138"/>
                <a:gd name="T15" fmla="*/ 40 h 60"/>
                <a:gd name="T16" fmla="*/ 41 w 138"/>
                <a:gd name="T17" fmla="*/ 36 h 60"/>
                <a:gd name="T18" fmla="*/ 62 w 138"/>
                <a:gd name="T19" fmla="*/ 38 h 60"/>
                <a:gd name="T20" fmla="*/ 46 w 138"/>
                <a:gd name="T21" fmla="*/ 47 h 60"/>
                <a:gd name="T22" fmla="*/ 45 w 138"/>
                <a:gd name="T23" fmla="*/ 57 h 60"/>
                <a:gd name="T24" fmla="*/ 85 w 138"/>
                <a:gd name="T25" fmla="*/ 45 h 60"/>
                <a:gd name="T26" fmla="*/ 101 w 138"/>
                <a:gd name="T27" fmla="*/ 44 h 60"/>
                <a:gd name="T28" fmla="*/ 127 w 138"/>
                <a:gd name="T29" fmla="*/ 42 h 60"/>
                <a:gd name="T30" fmla="*/ 131 w 138"/>
                <a:gd name="T31" fmla="*/ 19 h 60"/>
                <a:gd name="T32" fmla="*/ 118 w 138"/>
                <a:gd name="T33" fmla="*/ 24 h 60"/>
                <a:gd name="T34" fmla="*/ 105 w 138"/>
                <a:gd name="T35" fmla="*/ 13 h 60"/>
                <a:gd name="T36" fmla="*/ 97 w 138"/>
                <a:gd name="T37" fmla="*/ 1 h 60"/>
                <a:gd name="T38" fmla="*/ 85 w 138"/>
                <a:gd name="T39" fmla="*/ 14 h 60"/>
                <a:gd name="T40" fmla="*/ 86 w 138"/>
                <a:gd name="T41" fmla="*/ 21 h 60"/>
                <a:gd name="T42" fmla="*/ 95 w 138"/>
                <a:gd name="T43" fmla="*/ 30 h 60"/>
                <a:gd name="T44" fmla="*/ 69 w 138"/>
                <a:gd name="T45" fmla="*/ 25 h 60"/>
                <a:gd name="T46" fmla="*/ 42 w 138"/>
                <a:gd name="T47" fmla="*/ 13 h 60"/>
                <a:gd name="T48" fmla="*/ 30 w 138"/>
                <a:gd name="T49" fmla="*/ 7 h 60"/>
                <a:gd name="T50" fmla="*/ 18 w 138"/>
                <a:gd name="T51"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60">
                  <a:moveTo>
                    <a:pt x="18" y="14"/>
                  </a:moveTo>
                  <a:cubicBezTo>
                    <a:pt x="11" y="14"/>
                    <a:pt x="12" y="21"/>
                    <a:pt x="20" y="21"/>
                  </a:cubicBezTo>
                  <a:cubicBezTo>
                    <a:pt x="28" y="21"/>
                    <a:pt x="30" y="24"/>
                    <a:pt x="19" y="23"/>
                  </a:cubicBezTo>
                  <a:cubicBezTo>
                    <a:pt x="7" y="23"/>
                    <a:pt x="2" y="33"/>
                    <a:pt x="10" y="31"/>
                  </a:cubicBezTo>
                  <a:cubicBezTo>
                    <a:pt x="18" y="29"/>
                    <a:pt x="28" y="29"/>
                    <a:pt x="22" y="31"/>
                  </a:cubicBezTo>
                  <a:cubicBezTo>
                    <a:pt x="16" y="33"/>
                    <a:pt x="0" y="34"/>
                    <a:pt x="2" y="37"/>
                  </a:cubicBezTo>
                  <a:cubicBezTo>
                    <a:pt x="3" y="39"/>
                    <a:pt x="10" y="39"/>
                    <a:pt x="16" y="41"/>
                  </a:cubicBezTo>
                  <a:cubicBezTo>
                    <a:pt x="23" y="44"/>
                    <a:pt x="27" y="45"/>
                    <a:pt x="32" y="40"/>
                  </a:cubicBezTo>
                  <a:cubicBezTo>
                    <a:pt x="37" y="34"/>
                    <a:pt x="43" y="29"/>
                    <a:pt x="41" y="36"/>
                  </a:cubicBezTo>
                  <a:cubicBezTo>
                    <a:pt x="38" y="44"/>
                    <a:pt x="49" y="38"/>
                    <a:pt x="62" y="38"/>
                  </a:cubicBezTo>
                  <a:cubicBezTo>
                    <a:pt x="76" y="37"/>
                    <a:pt x="60" y="46"/>
                    <a:pt x="46" y="47"/>
                  </a:cubicBezTo>
                  <a:cubicBezTo>
                    <a:pt x="32" y="48"/>
                    <a:pt x="34" y="55"/>
                    <a:pt x="45" y="57"/>
                  </a:cubicBezTo>
                  <a:cubicBezTo>
                    <a:pt x="56" y="60"/>
                    <a:pt x="80" y="50"/>
                    <a:pt x="85" y="45"/>
                  </a:cubicBezTo>
                  <a:cubicBezTo>
                    <a:pt x="91" y="39"/>
                    <a:pt x="96" y="48"/>
                    <a:pt x="101" y="44"/>
                  </a:cubicBezTo>
                  <a:cubicBezTo>
                    <a:pt x="107" y="40"/>
                    <a:pt x="117" y="44"/>
                    <a:pt x="127" y="42"/>
                  </a:cubicBezTo>
                  <a:cubicBezTo>
                    <a:pt x="136" y="40"/>
                    <a:pt x="138" y="22"/>
                    <a:pt x="131" y="19"/>
                  </a:cubicBezTo>
                  <a:cubicBezTo>
                    <a:pt x="124" y="16"/>
                    <a:pt x="124" y="23"/>
                    <a:pt x="118" y="24"/>
                  </a:cubicBezTo>
                  <a:cubicBezTo>
                    <a:pt x="113" y="25"/>
                    <a:pt x="110" y="18"/>
                    <a:pt x="105" y="13"/>
                  </a:cubicBezTo>
                  <a:cubicBezTo>
                    <a:pt x="101" y="9"/>
                    <a:pt x="104" y="0"/>
                    <a:pt x="97" y="1"/>
                  </a:cubicBezTo>
                  <a:cubicBezTo>
                    <a:pt x="91" y="2"/>
                    <a:pt x="77" y="13"/>
                    <a:pt x="85" y="14"/>
                  </a:cubicBezTo>
                  <a:cubicBezTo>
                    <a:pt x="94" y="15"/>
                    <a:pt x="91" y="19"/>
                    <a:pt x="86" y="21"/>
                  </a:cubicBezTo>
                  <a:cubicBezTo>
                    <a:pt x="82" y="23"/>
                    <a:pt x="97" y="27"/>
                    <a:pt x="95" y="30"/>
                  </a:cubicBezTo>
                  <a:cubicBezTo>
                    <a:pt x="93" y="33"/>
                    <a:pt x="70" y="30"/>
                    <a:pt x="69" y="25"/>
                  </a:cubicBezTo>
                  <a:cubicBezTo>
                    <a:pt x="68" y="20"/>
                    <a:pt x="50" y="11"/>
                    <a:pt x="42" y="13"/>
                  </a:cubicBezTo>
                  <a:cubicBezTo>
                    <a:pt x="35" y="15"/>
                    <a:pt x="38" y="7"/>
                    <a:pt x="30" y="7"/>
                  </a:cubicBezTo>
                  <a:cubicBezTo>
                    <a:pt x="23" y="6"/>
                    <a:pt x="25" y="13"/>
                    <a:pt x="18" y="14"/>
                  </a:cubicBezTo>
                  <a:close/>
                </a:path>
              </a:pathLst>
            </a:custGeom>
            <a:grpFill/>
            <a:ln w="9525">
              <a:noFill/>
              <a:round/>
            </a:ln>
          </p:spPr>
          <p:txBody>
            <a:bodyPr/>
            <a:lstStyle/>
            <a:p>
              <a:pPr defTabSz="913765">
                <a:defRPr/>
              </a:pPr>
              <a:endParaRPr lang="id-ID" sz="900"/>
            </a:p>
          </p:txBody>
        </p:sp>
        <p:sp>
          <p:nvSpPr>
            <p:cNvPr id="138" name="Freeform 2201"/>
            <p:cNvSpPr/>
            <p:nvPr/>
          </p:nvSpPr>
          <p:spPr bwMode="auto">
            <a:xfrm>
              <a:off x="1635593" y="2912547"/>
              <a:ext cx="50177" cy="55753"/>
            </a:xfrm>
            <a:custGeom>
              <a:avLst/>
              <a:gdLst>
                <a:gd name="T0" fmla="*/ 9 w 29"/>
                <a:gd name="T1" fmla="*/ 4 h 32"/>
                <a:gd name="T2" fmla="*/ 26 w 29"/>
                <a:gd name="T3" fmla="*/ 29 h 32"/>
                <a:gd name="T4" fmla="*/ 21 w 29"/>
                <a:gd name="T5" fmla="*/ 12 h 32"/>
                <a:gd name="T6" fmla="*/ 9 w 29"/>
                <a:gd name="T7" fmla="*/ 4 h 32"/>
              </a:gdLst>
              <a:ahLst/>
              <a:cxnLst>
                <a:cxn ang="0">
                  <a:pos x="T0" y="T1"/>
                </a:cxn>
                <a:cxn ang="0">
                  <a:pos x="T2" y="T3"/>
                </a:cxn>
                <a:cxn ang="0">
                  <a:pos x="T4" y="T5"/>
                </a:cxn>
                <a:cxn ang="0">
                  <a:pos x="T6" y="T7"/>
                </a:cxn>
              </a:cxnLst>
              <a:rect l="0" t="0" r="r" b="b"/>
              <a:pathLst>
                <a:path w="29" h="32">
                  <a:moveTo>
                    <a:pt x="9" y="4"/>
                  </a:moveTo>
                  <a:cubicBezTo>
                    <a:pt x="0" y="9"/>
                    <a:pt x="22" y="32"/>
                    <a:pt x="26" y="29"/>
                  </a:cubicBezTo>
                  <a:cubicBezTo>
                    <a:pt x="29" y="27"/>
                    <a:pt x="21" y="18"/>
                    <a:pt x="21" y="12"/>
                  </a:cubicBezTo>
                  <a:cubicBezTo>
                    <a:pt x="21" y="6"/>
                    <a:pt x="18" y="0"/>
                    <a:pt x="9" y="4"/>
                  </a:cubicBezTo>
                  <a:close/>
                </a:path>
              </a:pathLst>
            </a:custGeom>
            <a:grpFill/>
            <a:ln w="9525">
              <a:noFill/>
              <a:round/>
            </a:ln>
          </p:spPr>
          <p:txBody>
            <a:bodyPr/>
            <a:lstStyle/>
            <a:p>
              <a:pPr defTabSz="913765">
                <a:defRPr/>
              </a:pPr>
              <a:endParaRPr lang="id-ID" sz="900"/>
            </a:p>
          </p:txBody>
        </p:sp>
        <p:sp>
          <p:nvSpPr>
            <p:cNvPr id="139" name="Freeform 2202"/>
            <p:cNvSpPr/>
            <p:nvPr/>
          </p:nvSpPr>
          <p:spPr bwMode="auto">
            <a:xfrm>
              <a:off x="3027531" y="3020456"/>
              <a:ext cx="57610" cy="32373"/>
            </a:xfrm>
            <a:custGeom>
              <a:avLst/>
              <a:gdLst>
                <a:gd name="T0" fmla="*/ 1 w 33"/>
                <a:gd name="T1" fmla="*/ 3 h 19"/>
                <a:gd name="T2" fmla="*/ 32 w 33"/>
                <a:gd name="T3" fmla="*/ 14 h 19"/>
                <a:gd name="T4" fmla="*/ 1 w 33"/>
                <a:gd name="T5" fmla="*/ 3 h 19"/>
              </a:gdLst>
              <a:ahLst/>
              <a:cxnLst>
                <a:cxn ang="0">
                  <a:pos x="T0" y="T1"/>
                </a:cxn>
                <a:cxn ang="0">
                  <a:pos x="T2" y="T3"/>
                </a:cxn>
                <a:cxn ang="0">
                  <a:pos x="T4" y="T5"/>
                </a:cxn>
              </a:cxnLst>
              <a:rect l="0" t="0" r="r" b="b"/>
              <a:pathLst>
                <a:path w="33" h="19">
                  <a:moveTo>
                    <a:pt x="1" y="3"/>
                  </a:moveTo>
                  <a:cubicBezTo>
                    <a:pt x="2" y="7"/>
                    <a:pt x="31" y="19"/>
                    <a:pt x="32" y="14"/>
                  </a:cubicBezTo>
                  <a:cubicBezTo>
                    <a:pt x="33" y="8"/>
                    <a:pt x="0" y="0"/>
                    <a:pt x="1" y="3"/>
                  </a:cubicBezTo>
                  <a:close/>
                </a:path>
              </a:pathLst>
            </a:custGeom>
            <a:grpFill/>
            <a:ln w="9525">
              <a:noFill/>
              <a:round/>
            </a:ln>
          </p:spPr>
          <p:txBody>
            <a:bodyPr/>
            <a:lstStyle/>
            <a:p>
              <a:pPr defTabSz="913765">
                <a:defRPr/>
              </a:pPr>
              <a:endParaRPr lang="id-ID" sz="900"/>
            </a:p>
          </p:txBody>
        </p:sp>
        <p:sp>
          <p:nvSpPr>
            <p:cNvPr id="140" name="Freeform 2203"/>
            <p:cNvSpPr/>
            <p:nvPr/>
          </p:nvSpPr>
          <p:spPr bwMode="auto">
            <a:xfrm>
              <a:off x="1786123" y="2257898"/>
              <a:ext cx="223007" cy="136685"/>
            </a:xfrm>
            <a:custGeom>
              <a:avLst/>
              <a:gdLst>
                <a:gd name="T0" fmla="*/ 21 w 126"/>
                <a:gd name="T1" fmla="*/ 62 h 80"/>
                <a:gd name="T2" fmla="*/ 37 w 126"/>
                <a:gd name="T3" fmla="*/ 80 h 80"/>
                <a:gd name="T4" fmla="*/ 44 w 126"/>
                <a:gd name="T5" fmla="*/ 75 h 80"/>
                <a:gd name="T6" fmla="*/ 55 w 126"/>
                <a:gd name="T7" fmla="*/ 72 h 80"/>
                <a:gd name="T8" fmla="*/ 66 w 126"/>
                <a:gd name="T9" fmla="*/ 64 h 80"/>
                <a:gd name="T10" fmla="*/ 77 w 126"/>
                <a:gd name="T11" fmla="*/ 53 h 80"/>
                <a:gd name="T12" fmla="*/ 86 w 126"/>
                <a:gd name="T13" fmla="*/ 42 h 80"/>
                <a:gd name="T14" fmla="*/ 122 w 126"/>
                <a:gd name="T15" fmla="*/ 27 h 80"/>
                <a:gd name="T16" fmla="*/ 108 w 126"/>
                <a:gd name="T17" fmla="*/ 14 h 80"/>
                <a:gd name="T18" fmla="*/ 85 w 126"/>
                <a:gd name="T19" fmla="*/ 12 h 80"/>
                <a:gd name="T20" fmla="*/ 78 w 126"/>
                <a:gd name="T21" fmla="*/ 9 h 80"/>
                <a:gd name="T22" fmla="*/ 55 w 126"/>
                <a:gd name="T23" fmla="*/ 3 h 80"/>
                <a:gd name="T24" fmla="*/ 20 w 126"/>
                <a:gd name="T25" fmla="*/ 8 h 80"/>
                <a:gd name="T26" fmla="*/ 25 w 126"/>
                <a:gd name="T27" fmla="*/ 19 h 80"/>
                <a:gd name="T28" fmla="*/ 17 w 126"/>
                <a:gd name="T29" fmla="*/ 36 h 80"/>
                <a:gd name="T30" fmla="*/ 7 w 126"/>
                <a:gd name="T31" fmla="*/ 53 h 80"/>
                <a:gd name="T32" fmla="*/ 21 w 126"/>
                <a:gd name="T3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80">
                  <a:moveTo>
                    <a:pt x="21" y="62"/>
                  </a:moveTo>
                  <a:cubicBezTo>
                    <a:pt x="30" y="64"/>
                    <a:pt x="31" y="80"/>
                    <a:pt x="37" y="80"/>
                  </a:cubicBezTo>
                  <a:cubicBezTo>
                    <a:pt x="41" y="80"/>
                    <a:pt x="38" y="75"/>
                    <a:pt x="44" y="75"/>
                  </a:cubicBezTo>
                  <a:cubicBezTo>
                    <a:pt x="51" y="75"/>
                    <a:pt x="49" y="72"/>
                    <a:pt x="55" y="72"/>
                  </a:cubicBezTo>
                  <a:cubicBezTo>
                    <a:pt x="61" y="73"/>
                    <a:pt x="66" y="71"/>
                    <a:pt x="66" y="64"/>
                  </a:cubicBezTo>
                  <a:cubicBezTo>
                    <a:pt x="66" y="57"/>
                    <a:pt x="71" y="54"/>
                    <a:pt x="77" y="53"/>
                  </a:cubicBezTo>
                  <a:cubicBezTo>
                    <a:pt x="83" y="51"/>
                    <a:pt x="77" y="44"/>
                    <a:pt x="86" y="42"/>
                  </a:cubicBezTo>
                  <a:cubicBezTo>
                    <a:pt x="94" y="40"/>
                    <a:pt x="118" y="30"/>
                    <a:pt x="122" y="27"/>
                  </a:cubicBezTo>
                  <a:cubicBezTo>
                    <a:pt x="126" y="24"/>
                    <a:pt x="117" y="20"/>
                    <a:pt x="108" y="14"/>
                  </a:cubicBezTo>
                  <a:cubicBezTo>
                    <a:pt x="99" y="9"/>
                    <a:pt x="92" y="7"/>
                    <a:pt x="85" y="12"/>
                  </a:cubicBezTo>
                  <a:cubicBezTo>
                    <a:pt x="78" y="16"/>
                    <a:pt x="83" y="7"/>
                    <a:pt x="78" y="9"/>
                  </a:cubicBezTo>
                  <a:cubicBezTo>
                    <a:pt x="72" y="12"/>
                    <a:pt x="57" y="5"/>
                    <a:pt x="55" y="3"/>
                  </a:cubicBezTo>
                  <a:cubicBezTo>
                    <a:pt x="53" y="0"/>
                    <a:pt x="26" y="8"/>
                    <a:pt x="20" y="8"/>
                  </a:cubicBezTo>
                  <a:cubicBezTo>
                    <a:pt x="13" y="8"/>
                    <a:pt x="20" y="15"/>
                    <a:pt x="25" y="19"/>
                  </a:cubicBezTo>
                  <a:cubicBezTo>
                    <a:pt x="29" y="22"/>
                    <a:pt x="14" y="33"/>
                    <a:pt x="17" y="36"/>
                  </a:cubicBezTo>
                  <a:cubicBezTo>
                    <a:pt x="20" y="38"/>
                    <a:pt x="14" y="45"/>
                    <a:pt x="7" y="53"/>
                  </a:cubicBezTo>
                  <a:cubicBezTo>
                    <a:pt x="0" y="61"/>
                    <a:pt x="12" y="60"/>
                    <a:pt x="21" y="62"/>
                  </a:cubicBezTo>
                  <a:close/>
                </a:path>
              </a:pathLst>
            </a:custGeom>
            <a:grpFill/>
            <a:ln w="9525">
              <a:noFill/>
              <a:round/>
            </a:ln>
          </p:spPr>
          <p:txBody>
            <a:bodyPr/>
            <a:lstStyle/>
            <a:p>
              <a:pPr defTabSz="913765">
                <a:defRPr/>
              </a:pPr>
              <a:endParaRPr lang="id-ID" sz="900"/>
            </a:p>
          </p:txBody>
        </p:sp>
        <p:sp>
          <p:nvSpPr>
            <p:cNvPr id="141" name="Freeform 2204"/>
            <p:cNvSpPr/>
            <p:nvPr/>
          </p:nvSpPr>
          <p:spPr bwMode="auto">
            <a:xfrm>
              <a:off x="2505322" y="2286673"/>
              <a:ext cx="596545" cy="413652"/>
            </a:xfrm>
            <a:custGeom>
              <a:avLst/>
              <a:gdLst>
                <a:gd name="T0" fmla="*/ 215 w 336"/>
                <a:gd name="T1" fmla="*/ 54 h 241"/>
                <a:gd name="T2" fmla="*/ 185 w 336"/>
                <a:gd name="T3" fmla="*/ 44 h 241"/>
                <a:gd name="T4" fmla="*/ 147 w 336"/>
                <a:gd name="T5" fmla="*/ 27 h 241"/>
                <a:gd name="T6" fmla="*/ 127 w 336"/>
                <a:gd name="T7" fmla="*/ 34 h 241"/>
                <a:gd name="T8" fmla="*/ 109 w 336"/>
                <a:gd name="T9" fmla="*/ 21 h 241"/>
                <a:gd name="T10" fmla="*/ 79 w 336"/>
                <a:gd name="T11" fmla="*/ 7 h 241"/>
                <a:gd name="T12" fmla="*/ 59 w 336"/>
                <a:gd name="T13" fmla="*/ 33 h 241"/>
                <a:gd name="T14" fmla="*/ 65 w 336"/>
                <a:gd name="T15" fmla="*/ 52 h 241"/>
                <a:gd name="T16" fmla="*/ 43 w 336"/>
                <a:gd name="T17" fmla="*/ 30 h 241"/>
                <a:gd name="T18" fmla="*/ 61 w 336"/>
                <a:gd name="T19" fmla="*/ 4 h 241"/>
                <a:gd name="T20" fmla="*/ 6 w 336"/>
                <a:gd name="T21" fmla="*/ 54 h 241"/>
                <a:gd name="T22" fmla="*/ 27 w 336"/>
                <a:gd name="T23" fmla="*/ 64 h 241"/>
                <a:gd name="T24" fmla="*/ 32 w 336"/>
                <a:gd name="T25" fmla="*/ 76 h 241"/>
                <a:gd name="T26" fmla="*/ 66 w 336"/>
                <a:gd name="T27" fmla="*/ 82 h 241"/>
                <a:gd name="T28" fmla="*/ 103 w 336"/>
                <a:gd name="T29" fmla="*/ 82 h 241"/>
                <a:gd name="T30" fmla="*/ 127 w 336"/>
                <a:gd name="T31" fmla="*/ 78 h 241"/>
                <a:gd name="T32" fmla="*/ 143 w 336"/>
                <a:gd name="T33" fmla="*/ 81 h 241"/>
                <a:gd name="T34" fmla="*/ 166 w 336"/>
                <a:gd name="T35" fmla="*/ 98 h 241"/>
                <a:gd name="T36" fmla="*/ 172 w 336"/>
                <a:gd name="T37" fmla="*/ 103 h 241"/>
                <a:gd name="T38" fmla="*/ 200 w 336"/>
                <a:gd name="T39" fmla="*/ 125 h 241"/>
                <a:gd name="T40" fmla="*/ 218 w 336"/>
                <a:gd name="T41" fmla="*/ 143 h 241"/>
                <a:gd name="T42" fmla="*/ 219 w 336"/>
                <a:gd name="T43" fmla="*/ 159 h 241"/>
                <a:gd name="T44" fmla="*/ 188 w 336"/>
                <a:gd name="T45" fmla="*/ 168 h 241"/>
                <a:gd name="T46" fmla="*/ 146 w 336"/>
                <a:gd name="T47" fmla="*/ 176 h 241"/>
                <a:gd name="T48" fmla="*/ 165 w 336"/>
                <a:gd name="T49" fmla="*/ 191 h 241"/>
                <a:gd name="T50" fmla="*/ 193 w 336"/>
                <a:gd name="T51" fmla="*/ 188 h 241"/>
                <a:gd name="T52" fmla="*/ 212 w 336"/>
                <a:gd name="T53" fmla="*/ 214 h 241"/>
                <a:gd name="T54" fmla="*/ 274 w 336"/>
                <a:gd name="T55" fmla="*/ 236 h 241"/>
                <a:gd name="T56" fmla="*/ 262 w 336"/>
                <a:gd name="T57" fmla="*/ 209 h 241"/>
                <a:gd name="T58" fmla="*/ 286 w 336"/>
                <a:gd name="T59" fmla="*/ 198 h 241"/>
                <a:gd name="T60" fmla="*/ 256 w 336"/>
                <a:gd name="T61" fmla="*/ 166 h 241"/>
                <a:gd name="T62" fmla="*/ 275 w 336"/>
                <a:gd name="T63" fmla="*/ 159 h 241"/>
                <a:gd name="T64" fmla="*/ 304 w 336"/>
                <a:gd name="T65" fmla="*/ 172 h 241"/>
                <a:gd name="T66" fmla="*/ 330 w 336"/>
                <a:gd name="T67" fmla="*/ 151 h 241"/>
                <a:gd name="T68" fmla="*/ 307 w 336"/>
                <a:gd name="T69" fmla="*/ 134 h 241"/>
                <a:gd name="T70" fmla="*/ 267 w 336"/>
                <a:gd name="T71" fmla="*/ 117 h 241"/>
                <a:gd name="T72" fmla="*/ 268 w 336"/>
                <a:gd name="T73" fmla="*/ 101 h 241"/>
                <a:gd name="T74" fmla="*/ 261 w 336"/>
                <a:gd name="T75" fmla="*/ 89 h 241"/>
                <a:gd name="T76" fmla="*/ 247 w 336"/>
                <a:gd name="T77" fmla="*/ 84 h 241"/>
                <a:gd name="T78" fmla="*/ 232 w 336"/>
                <a:gd name="T79" fmla="*/ 69 h 241"/>
                <a:gd name="T80" fmla="*/ 209 w 336"/>
                <a:gd name="T81" fmla="*/ 6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241">
                  <a:moveTo>
                    <a:pt x="205" y="63"/>
                  </a:moveTo>
                  <a:cubicBezTo>
                    <a:pt x="210" y="63"/>
                    <a:pt x="216" y="59"/>
                    <a:pt x="215" y="54"/>
                  </a:cubicBezTo>
                  <a:cubicBezTo>
                    <a:pt x="213" y="50"/>
                    <a:pt x="200" y="49"/>
                    <a:pt x="198" y="55"/>
                  </a:cubicBezTo>
                  <a:cubicBezTo>
                    <a:pt x="195" y="60"/>
                    <a:pt x="185" y="49"/>
                    <a:pt x="185" y="44"/>
                  </a:cubicBezTo>
                  <a:cubicBezTo>
                    <a:pt x="185" y="40"/>
                    <a:pt x="169" y="44"/>
                    <a:pt x="171" y="36"/>
                  </a:cubicBezTo>
                  <a:cubicBezTo>
                    <a:pt x="173" y="29"/>
                    <a:pt x="152" y="27"/>
                    <a:pt x="147" y="27"/>
                  </a:cubicBezTo>
                  <a:cubicBezTo>
                    <a:pt x="141" y="27"/>
                    <a:pt x="133" y="31"/>
                    <a:pt x="134" y="36"/>
                  </a:cubicBezTo>
                  <a:cubicBezTo>
                    <a:pt x="135" y="41"/>
                    <a:pt x="128" y="39"/>
                    <a:pt x="127" y="34"/>
                  </a:cubicBezTo>
                  <a:cubicBezTo>
                    <a:pt x="126" y="28"/>
                    <a:pt x="113" y="40"/>
                    <a:pt x="109" y="40"/>
                  </a:cubicBezTo>
                  <a:cubicBezTo>
                    <a:pt x="105" y="40"/>
                    <a:pt x="111" y="25"/>
                    <a:pt x="109" y="21"/>
                  </a:cubicBezTo>
                  <a:cubicBezTo>
                    <a:pt x="107" y="16"/>
                    <a:pt x="104" y="15"/>
                    <a:pt x="101" y="7"/>
                  </a:cubicBezTo>
                  <a:cubicBezTo>
                    <a:pt x="98" y="0"/>
                    <a:pt x="83" y="3"/>
                    <a:pt x="79" y="7"/>
                  </a:cubicBezTo>
                  <a:cubicBezTo>
                    <a:pt x="75" y="12"/>
                    <a:pt x="62" y="10"/>
                    <a:pt x="55" y="17"/>
                  </a:cubicBezTo>
                  <a:cubicBezTo>
                    <a:pt x="48" y="24"/>
                    <a:pt x="56" y="31"/>
                    <a:pt x="59" y="33"/>
                  </a:cubicBezTo>
                  <a:cubicBezTo>
                    <a:pt x="62" y="36"/>
                    <a:pt x="48" y="40"/>
                    <a:pt x="53" y="44"/>
                  </a:cubicBezTo>
                  <a:cubicBezTo>
                    <a:pt x="57" y="48"/>
                    <a:pt x="64" y="46"/>
                    <a:pt x="65" y="52"/>
                  </a:cubicBezTo>
                  <a:cubicBezTo>
                    <a:pt x="65" y="59"/>
                    <a:pt x="48" y="50"/>
                    <a:pt x="46" y="45"/>
                  </a:cubicBezTo>
                  <a:cubicBezTo>
                    <a:pt x="43" y="39"/>
                    <a:pt x="47" y="34"/>
                    <a:pt x="43" y="30"/>
                  </a:cubicBezTo>
                  <a:cubicBezTo>
                    <a:pt x="40" y="26"/>
                    <a:pt x="43" y="21"/>
                    <a:pt x="49" y="14"/>
                  </a:cubicBezTo>
                  <a:cubicBezTo>
                    <a:pt x="56" y="7"/>
                    <a:pt x="61" y="8"/>
                    <a:pt x="61" y="4"/>
                  </a:cubicBezTo>
                  <a:cubicBezTo>
                    <a:pt x="61" y="0"/>
                    <a:pt x="33" y="0"/>
                    <a:pt x="16" y="15"/>
                  </a:cubicBezTo>
                  <a:cubicBezTo>
                    <a:pt x="0" y="30"/>
                    <a:pt x="5" y="50"/>
                    <a:pt x="6" y="54"/>
                  </a:cubicBezTo>
                  <a:cubicBezTo>
                    <a:pt x="7" y="58"/>
                    <a:pt x="21" y="56"/>
                    <a:pt x="30" y="59"/>
                  </a:cubicBezTo>
                  <a:cubicBezTo>
                    <a:pt x="38" y="61"/>
                    <a:pt x="34" y="65"/>
                    <a:pt x="27" y="64"/>
                  </a:cubicBezTo>
                  <a:cubicBezTo>
                    <a:pt x="21" y="63"/>
                    <a:pt x="10" y="61"/>
                    <a:pt x="10" y="65"/>
                  </a:cubicBezTo>
                  <a:cubicBezTo>
                    <a:pt x="11" y="70"/>
                    <a:pt x="24" y="78"/>
                    <a:pt x="32" y="76"/>
                  </a:cubicBezTo>
                  <a:cubicBezTo>
                    <a:pt x="40" y="74"/>
                    <a:pt x="40" y="74"/>
                    <a:pt x="44" y="79"/>
                  </a:cubicBezTo>
                  <a:cubicBezTo>
                    <a:pt x="47" y="83"/>
                    <a:pt x="57" y="82"/>
                    <a:pt x="66" y="82"/>
                  </a:cubicBezTo>
                  <a:cubicBezTo>
                    <a:pt x="76" y="83"/>
                    <a:pt x="87" y="86"/>
                    <a:pt x="91" y="87"/>
                  </a:cubicBezTo>
                  <a:cubicBezTo>
                    <a:pt x="96" y="87"/>
                    <a:pt x="101" y="84"/>
                    <a:pt x="103" y="82"/>
                  </a:cubicBezTo>
                  <a:cubicBezTo>
                    <a:pt x="104" y="79"/>
                    <a:pt x="123" y="86"/>
                    <a:pt x="128" y="85"/>
                  </a:cubicBezTo>
                  <a:cubicBezTo>
                    <a:pt x="134" y="85"/>
                    <a:pt x="130" y="80"/>
                    <a:pt x="127" y="78"/>
                  </a:cubicBezTo>
                  <a:cubicBezTo>
                    <a:pt x="123" y="77"/>
                    <a:pt x="125" y="70"/>
                    <a:pt x="129" y="73"/>
                  </a:cubicBezTo>
                  <a:cubicBezTo>
                    <a:pt x="134" y="75"/>
                    <a:pt x="141" y="77"/>
                    <a:pt x="143" y="81"/>
                  </a:cubicBezTo>
                  <a:cubicBezTo>
                    <a:pt x="144" y="85"/>
                    <a:pt x="148" y="83"/>
                    <a:pt x="149" y="87"/>
                  </a:cubicBezTo>
                  <a:cubicBezTo>
                    <a:pt x="149" y="90"/>
                    <a:pt x="165" y="94"/>
                    <a:pt x="166" y="98"/>
                  </a:cubicBezTo>
                  <a:cubicBezTo>
                    <a:pt x="166" y="102"/>
                    <a:pt x="150" y="104"/>
                    <a:pt x="155" y="108"/>
                  </a:cubicBezTo>
                  <a:cubicBezTo>
                    <a:pt x="159" y="111"/>
                    <a:pt x="166" y="103"/>
                    <a:pt x="172" y="103"/>
                  </a:cubicBezTo>
                  <a:cubicBezTo>
                    <a:pt x="178" y="102"/>
                    <a:pt x="178" y="116"/>
                    <a:pt x="183" y="114"/>
                  </a:cubicBezTo>
                  <a:cubicBezTo>
                    <a:pt x="189" y="111"/>
                    <a:pt x="194" y="116"/>
                    <a:pt x="200" y="125"/>
                  </a:cubicBezTo>
                  <a:cubicBezTo>
                    <a:pt x="206" y="133"/>
                    <a:pt x="199" y="141"/>
                    <a:pt x="200" y="144"/>
                  </a:cubicBezTo>
                  <a:cubicBezTo>
                    <a:pt x="200" y="147"/>
                    <a:pt x="212" y="146"/>
                    <a:pt x="218" y="143"/>
                  </a:cubicBezTo>
                  <a:cubicBezTo>
                    <a:pt x="225" y="139"/>
                    <a:pt x="231" y="147"/>
                    <a:pt x="236" y="151"/>
                  </a:cubicBezTo>
                  <a:cubicBezTo>
                    <a:pt x="241" y="156"/>
                    <a:pt x="217" y="163"/>
                    <a:pt x="219" y="159"/>
                  </a:cubicBezTo>
                  <a:cubicBezTo>
                    <a:pt x="221" y="155"/>
                    <a:pt x="205" y="143"/>
                    <a:pt x="191" y="149"/>
                  </a:cubicBezTo>
                  <a:cubicBezTo>
                    <a:pt x="176" y="154"/>
                    <a:pt x="186" y="163"/>
                    <a:pt x="188" y="168"/>
                  </a:cubicBezTo>
                  <a:cubicBezTo>
                    <a:pt x="189" y="173"/>
                    <a:pt x="175" y="178"/>
                    <a:pt x="161" y="173"/>
                  </a:cubicBezTo>
                  <a:cubicBezTo>
                    <a:pt x="148" y="169"/>
                    <a:pt x="152" y="176"/>
                    <a:pt x="146" y="176"/>
                  </a:cubicBezTo>
                  <a:cubicBezTo>
                    <a:pt x="141" y="176"/>
                    <a:pt x="135" y="185"/>
                    <a:pt x="140" y="190"/>
                  </a:cubicBezTo>
                  <a:cubicBezTo>
                    <a:pt x="145" y="196"/>
                    <a:pt x="156" y="191"/>
                    <a:pt x="165" y="191"/>
                  </a:cubicBezTo>
                  <a:cubicBezTo>
                    <a:pt x="174" y="192"/>
                    <a:pt x="175" y="194"/>
                    <a:pt x="176" y="189"/>
                  </a:cubicBezTo>
                  <a:cubicBezTo>
                    <a:pt x="177" y="184"/>
                    <a:pt x="186" y="187"/>
                    <a:pt x="193" y="188"/>
                  </a:cubicBezTo>
                  <a:cubicBezTo>
                    <a:pt x="199" y="190"/>
                    <a:pt x="198" y="199"/>
                    <a:pt x="206" y="200"/>
                  </a:cubicBezTo>
                  <a:cubicBezTo>
                    <a:pt x="214" y="201"/>
                    <a:pt x="207" y="209"/>
                    <a:pt x="212" y="214"/>
                  </a:cubicBezTo>
                  <a:cubicBezTo>
                    <a:pt x="217" y="220"/>
                    <a:pt x="233" y="217"/>
                    <a:pt x="239" y="223"/>
                  </a:cubicBezTo>
                  <a:cubicBezTo>
                    <a:pt x="245" y="229"/>
                    <a:pt x="271" y="241"/>
                    <a:pt x="274" y="236"/>
                  </a:cubicBezTo>
                  <a:cubicBezTo>
                    <a:pt x="278" y="231"/>
                    <a:pt x="252" y="208"/>
                    <a:pt x="245" y="206"/>
                  </a:cubicBezTo>
                  <a:cubicBezTo>
                    <a:pt x="237" y="204"/>
                    <a:pt x="252" y="202"/>
                    <a:pt x="262" y="209"/>
                  </a:cubicBezTo>
                  <a:cubicBezTo>
                    <a:pt x="271" y="217"/>
                    <a:pt x="285" y="220"/>
                    <a:pt x="292" y="211"/>
                  </a:cubicBezTo>
                  <a:cubicBezTo>
                    <a:pt x="299" y="202"/>
                    <a:pt x="286" y="205"/>
                    <a:pt x="286" y="198"/>
                  </a:cubicBezTo>
                  <a:cubicBezTo>
                    <a:pt x="286" y="192"/>
                    <a:pt x="282" y="183"/>
                    <a:pt x="275" y="183"/>
                  </a:cubicBezTo>
                  <a:cubicBezTo>
                    <a:pt x="268" y="183"/>
                    <a:pt x="250" y="169"/>
                    <a:pt x="256" y="166"/>
                  </a:cubicBezTo>
                  <a:cubicBezTo>
                    <a:pt x="263" y="163"/>
                    <a:pt x="254" y="159"/>
                    <a:pt x="259" y="153"/>
                  </a:cubicBezTo>
                  <a:cubicBezTo>
                    <a:pt x="264" y="148"/>
                    <a:pt x="269" y="158"/>
                    <a:pt x="275" y="159"/>
                  </a:cubicBezTo>
                  <a:cubicBezTo>
                    <a:pt x="281" y="159"/>
                    <a:pt x="282" y="167"/>
                    <a:pt x="292" y="175"/>
                  </a:cubicBezTo>
                  <a:cubicBezTo>
                    <a:pt x="301" y="183"/>
                    <a:pt x="302" y="177"/>
                    <a:pt x="304" y="172"/>
                  </a:cubicBezTo>
                  <a:cubicBezTo>
                    <a:pt x="305" y="166"/>
                    <a:pt x="316" y="171"/>
                    <a:pt x="315" y="165"/>
                  </a:cubicBezTo>
                  <a:cubicBezTo>
                    <a:pt x="315" y="160"/>
                    <a:pt x="324" y="153"/>
                    <a:pt x="330" y="151"/>
                  </a:cubicBezTo>
                  <a:cubicBezTo>
                    <a:pt x="336" y="148"/>
                    <a:pt x="325" y="142"/>
                    <a:pt x="317" y="143"/>
                  </a:cubicBezTo>
                  <a:cubicBezTo>
                    <a:pt x="309" y="143"/>
                    <a:pt x="307" y="138"/>
                    <a:pt x="307" y="134"/>
                  </a:cubicBezTo>
                  <a:cubicBezTo>
                    <a:pt x="307" y="131"/>
                    <a:pt x="292" y="122"/>
                    <a:pt x="287" y="124"/>
                  </a:cubicBezTo>
                  <a:cubicBezTo>
                    <a:pt x="282" y="125"/>
                    <a:pt x="274" y="117"/>
                    <a:pt x="267" y="117"/>
                  </a:cubicBezTo>
                  <a:cubicBezTo>
                    <a:pt x="261" y="116"/>
                    <a:pt x="251" y="111"/>
                    <a:pt x="252" y="104"/>
                  </a:cubicBezTo>
                  <a:cubicBezTo>
                    <a:pt x="253" y="97"/>
                    <a:pt x="265" y="106"/>
                    <a:pt x="268" y="101"/>
                  </a:cubicBezTo>
                  <a:cubicBezTo>
                    <a:pt x="270" y="95"/>
                    <a:pt x="255" y="98"/>
                    <a:pt x="255" y="94"/>
                  </a:cubicBezTo>
                  <a:cubicBezTo>
                    <a:pt x="254" y="90"/>
                    <a:pt x="258" y="92"/>
                    <a:pt x="261" y="89"/>
                  </a:cubicBezTo>
                  <a:cubicBezTo>
                    <a:pt x="264" y="87"/>
                    <a:pt x="259" y="82"/>
                    <a:pt x="255" y="80"/>
                  </a:cubicBezTo>
                  <a:cubicBezTo>
                    <a:pt x="252" y="78"/>
                    <a:pt x="251" y="84"/>
                    <a:pt x="247" y="84"/>
                  </a:cubicBezTo>
                  <a:cubicBezTo>
                    <a:pt x="244" y="84"/>
                    <a:pt x="247" y="78"/>
                    <a:pt x="249" y="75"/>
                  </a:cubicBezTo>
                  <a:cubicBezTo>
                    <a:pt x="252" y="71"/>
                    <a:pt x="238" y="67"/>
                    <a:pt x="232" y="69"/>
                  </a:cubicBezTo>
                  <a:cubicBezTo>
                    <a:pt x="226" y="71"/>
                    <a:pt x="224" y="68"/>
                    <a:pt x="224" y="64"/>
                  </a:cubicBezTo>
                  <a:cubicBezTo>
                    <a:pt x="224" y="60"/>
                    <a:pt x="213" y="64"/>
                    <a:pt x="209" y="67"/>
                  </a:cubicBezTo>
                  <a:cubicBezTo>
                    <a:pt x="205" y="70"/>
                    <a:pt x="200" y="64"/>
                    <a:pt x="205" y="63"/>
                  </a:cubicBezTo>
                  <a:close/>
                </a:path>
              </a:pathLst>
            </a:custGeom>
            <a:grpFill/>
            <a:ln w="9525">
              <a:noFill/>
              <a:round/>
            </a:ln>
          </p:spPr>
          <p:txBody>
            <a:bodyPr/>
            <a:lstStyle/>
            <a:p>
              <a:pPr defTabSz="913765">
                <a:defRPr/>
              </a:pPr>
              <a:endParaRPr lang="id-ID" sz="900"/>
            </a:p>
          </p:txBody>
        </p:sp>
        <p:sp>
          <p:nvSpPr>
            <p:cNvPr id="142" name="Freeform 2205"/>
            <p:cNvSpPr/>
            <p:nvPr/>
          </p:nvSpPr>
          <p:spPr bwMode="auto">
            <a:xfrm>
              <a:off x="3126026" y="2980889"/>
              <a:ext cx="143096" cy="124096"/>
            </a:xfrm>
            <a:custGeom>
              <a:avLst/>
              <a:gdLst>
                <a:gd name="T0" fmla="*/ 44 w 81"/>
                <a:gd name="T1" fmla="*/ 5 h 72"/>
                <a:gd name="T2" fmla="*/ 39 w 81"/>
                <a:gd name="T3" fmla="*/ 2 h 72"/>
                <a:gd name="T4" fmla="*/ 21 w 81"/>
                <a:gd name="T5" fmla="*/ 27 h 72"/>
                <a:gd name="T6" fmla="*/ 16 w 81"/>
                <a:gd name="T7" fmla="*/ 38 h 72"/>
                <a:gd name="T8" fmla="*/ 9 w 81"/>
                <a:gd name="T9" fmla="*/ 44 h 72"/>
                <a:gd name="T10" fmla="*/ 6 w 81"/>
                <a:gd name="T11" fmla="*/ 58 h 72"/>
                <a:gd name="T12" fmla="*/ 23 w 81"/>
                <a:gd name="T13" fmla="*/ 58 h 72"/>
                <a:gd name="T14" fmla="*/ 39 w 81"/>
                <a:gd name="T15" fmla="*/ 55 h 72"/>
                <a:gd name="T16" fmla="*/ 50 w 81"/>
                <a:gd name="T17" fmla="*/ 58 h 72"/>
                <a:gd name="T18" fmla="*/ 47 w 81"/>
                <a:gd name="T19" fmla="*/ 66 h 72"/>
                <a:gd name="T20" fmla="*/ 57 w 81"/>
                <a:gd name="T21" fmla="*/ 62 h 72"/>
                <a:gd name="T22" fmla="*/ 64 w 81"/>
                <a:gd name="T23" fmla="*/ 65 h 72"/>
                <a:gd name="T24" fmla="*/ 78 w 81"/>
                <a:gd name="T25" fmla="*/ 66 h 72"/>
                <a:gd name="T26" fmla="*/ 73 w 81"/>
                <a:gd name="T27" fmla="*/ 56 h 72"/>
                <a:gd name="T28" fmla="*/ 72 w 81"/>
                <a:gd name="T29" fmla="*/ 50 h 72"/>
                <a:gd name="T30" fmla="*/ 67 w 81"/>
                <a:gd name="T31" fmla="*/ 48 h 72"/>
                <a:gd name="T32" fmla="*/ 68 w 81"/>
                <a:gd name="T33" fmla="*/ 37 h 72"/>
                <a:gd name="T34" fmla="*/ 59 w 81"/>
                <a:gd name="T35" fmla="*/ 34 h 72"/>
                <a:gd name="T36" fmla="*/ 49 w 81"/>
                <a:gd name="T37" fmla="*/ 32 h 72"/>
                <a:gd name="T38" fmla="*/ 44 w 81"/>
                <a:gd name="T39" fmla="*/ 26 h 72"/>
                <a:gd name="T40" fmla="*/ 35 w 81"/>
                <a:gd name="T41" fmla="*/ 26 h 72"/>
                <a:gd name="T42" fmla="*/ 36 w 81"/>
                <a:gd name="T43" fmla="*/ 18 h 72"/>
                <a:gd name="T44" fmla="*/ 44 w 81"/>
                <a:gd name="T45"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72">
                  <a:moveTo>
                    <a:pt x="44" y="5"/>
                  </a:moveTo>
                  <a:cubicBezTo>
                    <a:pt x="49" y="3"/>
                    <a:pt x="44" y="0"/>
                    <a:pt x="39" y="2"/>
                  </a:cubicBezTo>
                  <a:cubicBezTo>
                    <a:pt x="34" y="4"/>
                    <a:pt x="21" y="22"/>
                    <a:pt x="21" y="27"/>
                  </a:cubicBezTo>
                  <a:cubicBezTo>
                    <a:pt x="21" y="32"/>
                    <a:pt x="20" y="38"/>
                    <a:pt x="16" y="38"/>
                  </a:cubicBezTo>
                  <a:cubicBezTo>
                    <a:pt x="11" y="37"/>
                    <a:pt x="6" y="42"/>
                    <a:pt x="9" y="44"/>
                  </a:cubicBezTo>
                  <a:cubicBezTo>
                    <a:pt x="13" y="47"/>
                    <a:pt x="0" y="54"/>
                    <a:pt x="6" y="58"/>
                  </a:cubicBezTo>
                  <a:cubicBezTo>
                    <a:pt x="10" y="60"/>
                    <a:pt x="17" y="57"/>
                    <a:pt x="23" y="58"/>
                  </a:cubicBezTo>
                  <a:cubicBezTo>
                    <a:pt x="29" y="58"/>
                    <a:pt x="34" y="59"/>
                    <a:pt x="39" y="55"/>
                  </a:cubicBezTo>
                  <a:cubicBezTo>
                    <a:pt x="44" y="51"/>
                    <a:pt x="44" y="58"/>
                    <a:pt x="50" y="58"/>
                  </a:cubicBezTo>
                  <a:cubicBezTo>
                    <a:pt x="55" y="57"/>
                    <a:pt x="47" y="62"/>
                    <a:pt x="47" y="66"/>
                  </a:cubicBezTo>
                  <a:cubicBezTo>
                    <a:pt x="47" y="69"/>
                    <a:pt x="53" y="64"/>
                    <a:pt x="57" y="62"/>
                  </a:cubicBezTo>
                  <a:cubicBezTo>
                    <a:pt x="61" y="60"/>
                    <a:pt x="66" y="62"/>
                    <a:pt x="64" y="65"/>
                  </a:cubicBezTo>
                  <a:cubicBezTo>
                    <a:pt x="62" y="68"/>
                    <a:pt x="75" y="72"/>
                    <a:pt x="78" y="66"/>
                  </a:cubicBezTo>
                  <a:cubicBezTo>
                    <a:pt x="81" y="61"/>
                    <a:pt x="75" y="53"/>
                    <a:pt x="73" y="56"/>
                  </a:cubicBezTo>
                  <a:cubicBezTo>
                    <a:pt x="71" y="60"/>
                    <a:pt x="68" y="54"/>
                    <a:pt x="72" y="50"/>
                  </a:cubicBezTo>
                  <a:cubicBezTo>
                    <a:pt x="76" y="47"/>
                    <a:pt x="71" y="46"/>
                    <a:pt x="67" y="48"/>
                  </a:cubicBezTo>
                  <a:cubicBezTo>
                    <a:pt x="63" y="50"/>
                    <a:pt x="64" y="39"/>
                    <a:pt x="68" y="37"/>
                  </a:cubicBezTo>
                  <a:cubicBezTo>
                    <a:pt x="72" y="35"/>
                    <a:pt x="59" y="31"/>
                    <a:pt x="59" y="34"/>
                  </a:cubicBezTo>
                  <a:cubicBezTo>
                    <a:pt x="59" y="38"/>
                    <a:pt x="50" y="36"/>
                    <a:pt x="49" y="32"/>
                  </a:cubicBezTo>
                  <a:cubicBezTo>
                    <a:pt x="48" y="29"/>
                    <a:pt x="42" y="28"/>
                    <a:pt x="44" y="26"/>
                  </a:cubicBezTo>
                  <a:cubicBezTo>
                    <a:pt x="46" y="23"/>
                    <a:pt x="36" y="22"/>
                    <a:pt x="35" y="26"/>
                  </a:cubicBezTo>
                  <a:cubicBezTo>
                    <a:pt x="34" y="30"/>
                    <a:pt x="31" y="23"/>
                    <a:pt x="36" y="18"/>
                  </a:cubicBezTo>
                  <a:cubicBezTo>
                    <a:pt x="41" y="13"/>
                    <a:pt x="40" y="8"/>
                    <a:pt x="44" y="5"/>
                  </a:cubicBezTo>
                  <a:close/>
                </a:path>
              </a:pathLst>
            </a:custGeom>
            <a:grpFill/>
            <a:ln w="9525">
              <a:noFill/>
              <a:round/>
            </a:ln>
          </p:spPr>
          <p:txBody>
            <a:bodyPr/>
            <a:lstStyle/>
            <a:p>
              <a:pPr defTabSz="913765">
                <a:defRPr/>
              </a:pPr>
              <a:endParaRPr lang="id-ID" sz="900"/>
            </a:p>
          </p:txBody>
        </p:sp>
        <p:sp>
          <p:nvSpPr>
            <p:cNvPr id="143" name="Freeform 2206"/>
            <p:cNvSpPr/>
            <p:nvPr/>
          </p:nvSpPr>
          <p:spPr bwMode="auto">
            <a:xfrm>
              <a:off x="2758064" y="2486305"/>
              <a:ext cx="59469" cy="44962"/>
            </a:xfrm>
            <a:custGeom>
              <a:avLst/>
              <a:gdLst>
                <a:gd name="T0" fmla="*/ 28 w 34"/>
                <a:gd name="T1" fmla="*/ 19 h 26"/>
                <a:gd name="T2" fmla="*/ 29 w 34"/>
                <a:gd name="T3" fmla="*/ 4 h 26"/>
                <a:gd name="T4" fmla="*/ 15 w 34"/>
                <a:gd name="T5" fmla="*/ 0 h 26"/>
                <a:gd name="T6" fmla="*/ 5 w 34"/>
                <a:gd name="T7" fmla="*/ 18 h 26"/>
                <a:gd name="T8" fmla="*/ 28 w 34"/>
                <a:gd name="T9" fmla="*/ 19 h 26"/>
              </a:gdLst>
              <a:ahLst/>
              <a:cxnLst>
                <a:cxn ang="0">
                  <a:pos x="T0" y="T1"/>
                </a:cxn>
                <a:cxn ang="0">
                  <a:pos x="T2" y="T3"/>
                </a:cxn>
                <a:cxn ang="0">
                  <a:pos x="T4" y="T5"/>
                </a:cxn>
                <a:cxn ang="0">
                  <a:pos x="T6" y="T7"/>
                </a:cxn>
                <a:cxn ang="0">
                  <a:pos x="T8" y="T9"/>
                </a:cxn>
              </a:cxnLst>
              <a:rect l="0" t="0" r="r" b="b"/>
              <a:pathLst>
                <a:path w="34" h="26">
                  <a:moveTo>
                    <a:pt x="28" y="19"/>
                  </a:moveTo>
                  <a:cubicBezTo>
                    <a:pt x="34" y="18"/>
                    <a:pt x="33" y="9"/>
                    <a:pt x="29" y="4"/>
                  </a:cubicBezTo>
                  <a:cubicBezTo>
                    <a:pt x="27" y="0"/>
                    <a:pt x="20" y="0"/>
                    <a:pt x="15" y="0"/>
                  </a:cubicBezTo>
                  <a:cubicBezTo>
                    <a:pt x="9" y="1"/>
                    <a:pt x="0" y="9"/>
                    <a:pt x="5" y="18"/>
                  </a:cubicBezTo>
                  <a:cubicBezTo>
                    <a:pt x="10" y="26"/>
                    <a:pt x="22" y="20"/>
                    <a:pt x="28" y="19"/>
                  </a:cubicBezTo>
                  <a:close/>
                </a:path>
              </a:pathLst>
            </a:custGeom>
            <a:grpFill/>
            <a:ln w="9525">
              <a:noFill/>
              <a:round/>
            </a:ln>
          </p:spPr>
          <p:txBody>
            <a:bodyPr/>
            <a:lstStyle/>
            <a:p>
              <a:pPr defTabSz="913765">
                <a:defRPr/>
              </a:pPr>
              <a:endParaRPr lang="id-ID" sz="900"/>
            </a:p>
          </p:txBody>
        </p:sp>
        <p:sp>
          <p:nvSpPr>
            <p:cNvPr id="144" name="Freeform 2207"/>
            <p:cNvSpPr/>
            <p:nvPr/>
          </p:nvSpPr>
          <p:spPr bwMode="auto">
            <a:xfrm>
              <a:off x="2460721" y="1882014"/>
              <a:ext cx="650438" cy="318332"/>
            </a:xfrm>
            <a:custGeom>
              <a:avLst/>
              <a:gdLst>
                <a:gd name="T0" fmla="*/ 25 w 366"/>
                <a:gd name="T1" fmla="*/ 47 h 186"/>
                <a:gd name="T2" fmla="*/ 26 w 366"/>
                <a:gd name="T3" fmla="*/ 59 h 186"/>
                <a:gd name="T4" fmla="*/ 65 w 366"/>
                <a:gd name="T5" fmla="*/ 67 h 186"/>
                <a:gd name="T6" fmla="*/ 101 w 366"/>
                <a:gd name="T7" fmla="*/ 75 h 186"/>
                <a:gd name="T8" fmla="*/ 149 w 366"/>
                <a:gd name="T9" fmla="*/ 62 h 186"/>
                <a:gd name="T10" fmla="*/ 112 w 366"/>
                <a:gd name="T11" fmla="*/ 80 h 186"/>
                <a:gd name="T12" fmla="*/ 107 w 366"/>
                <a:gd name="T13" fmla="*/ 89 h 186"/>
                <a:gd name="T14" fmla="*/ 72 w 366"/>
                <a:gd name="T15" fmla="*/ 99 h 186"/>
                <a:gd name="T16" fmla="*/ 115 w 366"/>
                <a:gd name="T17" fmla="*/ 126 h 186"/>
                <a:gd name="T18" fmla="*/ 55 w 366"/>
                <a:gd name="T19" fmla="*/ 133 h 186"/>
                <a:gd name="T20" fmla="*/ 80 w 366"/>
                <a:gd name="T21" fmla="*/ 141 h 186"/>
                <a:gd name="T22" fmla="*/ 78 w 366"/>
                <a:gd name="T23" fmla="*/ 154 h 186"/>
                <a:gd name="T24" fmla="*/ 57 w 366"/>
                <a:gd name="T25" fmla="*/ 155 h 186"/>
                <a:gd name="T26" fmla="*/ 33 w 366"/>
                <a:gd name="T27" fmla="*/ 174 h 186"/>
                <a:gd name="T28" fmla="*/ 90 w 366"/>
                <a:gd name="T29" fmla="*/ 179 h 186"/>
                <a:gd name="T30" fmla="*/ 130 w 366"/>
                <a:gd name="T31" fmla="*/ 182 h 186"/>
                <a:gd name="T32" fmla="*/ 161 w 366"/>
                <a:gd name="T33" fmla="*/ 176 h 186"/>
                <a:gd name="T34" fmla="*/ 152 w 366"/>
                <a:gd name="T35" fmla="*/ 166 h 186"/>
                <a:gd name="T36" fmla="*/ 129 w 366"/>
                <a:gd name="T37" fmla="*/ 155 h 186"/>
                <a:gd name="T38" fmla="*/ 161 w 366"/>
                <a:gd name="T39" fmla="*/ 143 h 186"/>
                <a:gd name="T40" fmla="*/ 204 w 366"/>
                <a:gd name="T41" fmla="*/ 119 h 186"/>
                <a:gd name="T42" fmla="*/ 200 w 366"/>
                <a:gd name="T43" fmla="*/ 106 h 186"/>
                <a:gd name="T44" fmla="*/ 236 w 366"/>
                <a:gd name="T45" fmla="*/ 97 h 186"/>
                <a:gd name="T46" fmla="*/ 281 w 366"/>
                <a:gd name="T47" fmla="*/ 68 h 186"/>
                <a:gd name="T48" fmla="*/ 285 w 366"/>
                <a:gd name="T49" fmla="*/ 50 h 186"/>
                <a:gd name="T50" fmla="*/ 346 w 366"/>
                <a:gd name="T51" fmla="*/ 34 h 186"/>
                <a:gd name="T52" fmla="*/ 331 w 366"/>
                <a:gd name="T53" fmla="*/ 16 h 186"/>
                <a:gd name="T54" fmla="*/ 293 w 366"/>
                <a:gd name="T55" fmla="*/ 16 h 186"/>
                <a:gd name="T56" fmla="*/ 258 w 366"/>
                <a:gd name="T57" fmla="*/ 5 h 186"/>
                <a:gd name="T58" fmla="*/ 218 w 366"/>
                <a:gd name="T59" fmla="*/ 10 h 186"/>
                <a:gd name="T60" fmla="*/ 182 w 366"/>
                <a:gd name="T61" fmla="*/ 8 h 186"/>
                <a:gd name="T62" fmla="*/ 144 w 366"/>
                <a:gd name="T63" fmla="*/ 11 h 186"/>
                <a:gd name="T64" fmla="*/ 131 w 366"/>
                <a:gd name="T65" fmla="*/ 19 h 186"/>
                <a:gd name="T66" fmla="*/ 99 w 366"/>
                <a:gd name="T67" fmla="*/ 27 h 186"/>
                <a:gd name="T68" fmla="*/ 68 w 366"/>
                <a:gd name="T69" fmla="*/ 31 h 186"/>
                <a:gd name="T70" fmla="*/ 43 w 366"/>
                <a:gd name="T71" fmla="*/ 34 h 186"/>
                <a:gd name="T72" fmla="*/ 10 w 366"/>
                <a:gd name="T73"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 h="186">
                  <a:moveTo>
                    <a:pt x="19" y="46"/>
                  </a:moveTo>
                  <a:cubicBezTo>
                    <a:pt x="26" y="41"/>
                    <a:pt x="31" y="44"/>
                    <a:pt x="25" y="47"/>
                  </a:cubicBezTo>
                  <a:cubicBezTo>
                    <a:pt x="19" y="50"/>
                    <a:pt x="21" y="52"/>
                    <a:pt x="30" y="52"/>
                  </a:cubicBezTo>
                  <a:cubicBezTo>
                    <a:pt x="38" y="51"/>
                    <a:pt x="26" y="54"/>
                    <a:pt x="26" y="59"/>
                  </a:cubicBezTo>
                  <a:cubicBezTo>
                    <a:pt x="26" y="64"/>
                    <a:pt x="36" y="61"/>
                    <a:pt x="37" y="66"/>
                  </a:cubicBezTo>
                  <a:cubicBezTo>
                    <a:pt x="37" y="71"/>
                    <a:pt x="59" y="73"/>
                    <a:pt x="65" y="67"/>
                  </a:cubicBezTo>
                  <a:cubicBezTo>
                    <a:pt x="72" y="61"/>
                    <a:pt x="69" y="69"/>
                    <a:pt x="69" y="73"/>
                  </a:cubicBezTo>
                  <a:cubicBezTo>
                    <a:pt x="68" y="77"/>
                    <a:pt x="99" y="80"/>
                    <a:pt x="101" y="75"/>
                  </a:cubicBezTo>
                  <a:cubicBezTo>
                    <a:pt x="102" y="70"/>
                    <a:pt x="107" y="72"/>
                    <a:pt x="113" y="74"/>
                  </a:cubicBezTo>
                  <a:cubicBezTo>
                    <a:pt x="119" y="75"/>
                    <a:pt x="148" y="68"/>
                    <a:pt x="149" y="62"/>
                  </a:cubicBezTo>
                  <a:cubicBezTo>
                    <a:pt x="149" y="56"/>
                    <a:pt x="158" y="65"/>
                    <a:pt x="149" y="72"/>
                  </a:cubicBezTo>
                  <a:cubicBezTo>
                    <a:pt x="139" y="78"/>
                    <a:pt x="120" y="77"/>
                    <a:pt x="112" y="80"/>
                  </a:cubicBezTo>
                  <a:cubicBezTo>
                    <a:pt x="103" y="82"/>
                    <a:pt x="117" y="88"/>
                    <a:pt x="126" y="95"/>
                  </a:cubicBezTo>
                  <a:cubicBezTo>
                    <a:pt x="134" y="101"/>
                    <a:pt x="115" y="98"/>
                    <a:pt x="107" y="89"/>
                  </a:cubicBezTo>
                  <a:cubicBezTo>
                    <a:pt x="99" y="81"/>
                    <a:pt x="81" y="81"/>
                    <a:pt x="71" y="81"/>
                  </a:cubicBezTo>
                  <a:cubicBezTo>
                    <a:pt x="62" y="82"/>
                    <a:pt x="65" y="99"/>
                    <a:pt x="72" y="99"/>
                  </a:cubicBezTo>
                  <a:cubicBezTo>
                    <a:pt x="79" y="99"/>
                    <a:pt x="86" y="102"/>
                    <a:pt x="93" y="113"/>
                  </a:cubicBezTo>
                  <a:cubicBezTo>
                    <a:pt x="100" y="124"/>
                    <a:pt x="115" y="121"/>
                    <a:pt x="115" y="126"/>
                  </a:cubicBezTo>
                  <a:cubicBezTo>
                    <a:pt x="115" y="131"/>
                    <a:pt x="95" y="122"/>
                    <a:pt x="84" y="120"/>
                  </a:cubicBezTo>
                  <a:cubicBezTo>
                    <a:pt x="73" y="118"/>
                    <a:pt x="56" y="125"/>
                    <a:pt x="55" y="133"/>
                  </a:cubicBezTo>
                  <a:cubicBezTo>
                    <a:pt x="55" y="141"/>
                    <a:pt x="71" y="140"/>
                    <a:pt x="82" y="134"/>
                  </a:cubicBezTo>
                  <a:cubicBezTo>
                    <a:pt x="93" y="127"/>
                    <a:pt x="85" y="136"/>
                    <a:pt x="80" y="141"/>
                  </a:cubicBezTo>
                  <a:cubicBezTo>
                    <a:pt x="74" y="146"/>
                    <a:pt x="93" y="150"/>
                    <a:pt x="93" y="156"/>
                  </a:cubicBezTo>
                  <a:cubicBezTo>
                    <a:pt x="93" y="162"/>
                    <a:pt x="79" y="160"/>
                    <a:pt x="78" y="154"/>
                  </a:cubicBezTo>
                  <a:cubicBezTo>
                    <a:pt x="76" y="149"/>
                    <a:pt x="71" y="143"/>
                    <a:pt x="58" y="144"/>
                  </a:cubicBezTo>
                  <a:cubicBezTo>
                    <a:pt x="45" y="145"/>
                    <a:pt x="49" y="154"/>
                    <a:pt x="57" y="155"/>
                  </a:cubicBezTo>
                  <a:cubicBezTo>
                    <a:pt x="65" y="156"/>
                    <a:pt x="65" y="162"/>
                    <a:pt x="56" y="162"/>
                  </a:cubicBezTo>
                  <a:cubicBezTo>
                    <a:pt x="47" y="162"/>
                    <a:pt x="27" y="168"/>
                    <a:pt x="33" y="174"/>
                  </a:cubicBezTo>
                  <a:cubicBezTo>
                    <a:pt x="40" y="180"/>
                    <a:pt x="66" y="174"/>
                    <a:pt x="70" y="178"/>
                  </a:cubicBezTo>
                  <a:cubicBezTo>
                    <a:pt x="75" y="182"/>
                    <a:pt x="87" y="183"/>
                    <a:pt x="90" y="179"/>
                  </a:cubicBezTo>
                  <a:cubicBezTo>
                    <a:pt x="93" y="174"/>
                    <a:pt x="103" y="176"/>
                    <a:pt x="113" y="176"/>
                  </a:cubicBezTo>
                  <a:cubicBezTo>
                    <a:pt x="123" y="176"/>
                    <a:pt x="126" y="178"/>
                    <a:pt x="130" y="182"/>
                  </a:cubicBezTo>
                  <a:cubicBezTo>
                    <a:pt x="135" y="186"/>
                    <a:pt x="143" y="184"/>
                    <a:pt x="148" y="180"/>
                  </a:cubicBezTo>
                  <a:cubicBezTo>
                    <a:pt x="154" y="176"/>
                    <a:pt x="154" y="176"/>
                    <a:pt x="161" y="176"/>
                  </a:cubicBezTo>
                  <a:cubicBezTo>
                    <a:pt x="168" y="176"/>
                    <a:pt x="169" y="172"/>
                    <a:pt x="166" y="166"/>
                  </a:cubicBezTo>
                  <a:cubicBezTo>
                    <a:pt x="162" y="161"/>
                    <a:pt x="153" y="170"/>
                    <a:pt x="152" y="166"/>
                  </a:cubicBezTo>
                  <a:cubicBezTo>
                    <a:pt x="151" y="161"/>
                    <a:pt x="143" y="160"/>
                    <a:pt x="129" y="162"/>
                  </a:cubicBezTo>
                  <a:cubicBezTo>
                    <a:pt x="115" y="164"/>
                    <a:pt x="121" y="153"/>
                    <a:pt x="129" y="155"/>
                  </a:cubicBezTo>
                  <a:cubicBezTo>
                    <a:pt x="138" y="158"/>
                    <a:pt x="149" y="157"/>
                    <a:pt x="159" y="154"/>
                  </a:cubicBezTo>
                  <a:cubicBezTo>
                    <a:pt x="168" y="152"/>
                    <a:pt x="161" y="147"/>
                    <a:pt x="161" y="143"/>
                  </a:cubicBezTo>
                  <a:cubicBezTo>
                    <a:pt x="161" y="139"/>
                    <a:pt x="173" y="142"/>
                    <a:pt x="182" y="142"/>
                  </a:cubicBezTo>
                  <a:cubicBezTo>
                    <a:pt x="191" y="142"/>
                    <a:pt x="204" y="127"/>
                    <a:pt x="204" y="119"/>
                  </a:cubicBezTo>
                  <a:cubicBezTo>
                    <a:pt x="205" y="110"/>
                    <a:pt x="184" y="112"/>
                    <a:pt x="174" y="112"/>
                  </a:cubicBezTo>
                  <a:cubicBezTo>
                    <a:pt x="164" y="112"/>
                    <a:pt x="181" y="105"/>
                    <a:pt x="200" y="106"/>
                  </a:cubicBezTo>
                  <a:cubicBezTo>
                    <a:pt x="219" y="107"/>
                    <a:pt x="210" y="98"/>
                    <a:pt x="214" y="95"/>
                  </a:cubicBezTo>
                  <a:cubicBezTo>
                    <a:pt x="217" y="92"/>
                    <a:pt x="226" y="99"/>
                    <a:pt x="236" y="97"/>
                  </a:cubicBezTo>
                  <a:cubicBezTo>
                    <a:pt x="245" y="95"/>
                    <a:pt x="239" y="87"/>
                    <a:pt x="245" y="87"/>
                  </a:cubicBezTo>
                  <a:cubicBezTo>
                    <a:pt x="250" y="87"/>
                    <a:pt x="260" y="80"/>
                    <a:pt x="281" y="68"/>
                  </a:cubicBezTo>
                  <a:cubicBezTo>
                    <a:pt x="301" y="57"/>
                    <a:pt x="317" y="59"/>
                    <a:pt x="318" y="52"/>
                  </a:cubicBezTo>
                  <a:cubicBezTo>
                    <a:pt x="319" y="46"/>
                    <a:pt x="290" y="52"/>
                    <a:pt x="285" y="50"/>
                  </a:cubicBezTo>
                  <a:cubicBezTo>
                    <a:pt x="280" y="48"/>
                    <a:pt x="305" y="43"/>
                    <a:pt x="311" y="44"/>
                  </a:cubicBezTo>
                  <a:cubicBezTo>
                    <a:pt x="317" y="46"/>
                    <a:pt x="325" y="44"/>
                    <a:pt x="346" y="34"/>
                  </a:cubicBezTo>
                  <a:cubicBezTo>
                    <a:pt x="366" y="24"/>
                    <a:pt x="357" y="22"/>
                    <a:pt x="349" y="23"/>
                  </a:cubicBezTo>
                  <a:cubicBezTo>
                    <a:pt x="340" y="25"/>
                    <a:pt x="331" y="22"/>
                    <a:pt x="331" y="16"/>
                  </a:cubicBezTo>
                  <a:cubicBezTo>
                    <a:pt x="332" y="11"/>
                    <a:pt x="319" y="16"/>
                    <a:pt x="318" y="13"/>
                  </a:cubicBezTo>
                  <a:cubicBezTo>
                    <a:pt x="318" y="10"/>
                    <a:pt x="306" y="11"/>
                    <a:pt x="293" y="16"/>
                  </a:cubicBezTo>
                  <a:cubicBezTo>
                    <a:pt x="280" y="21"/>
                    <a:pt x="292" y="11"/>
                    <a:pt x="297" y="9"/>
                  </a:cubicBezTo>
                  <a:cubicBezTo>
                    <a:pt x="303" y="7"/>
                    <a:pt x="264" y="9"/>
                    <a:pt x="258" y="5"/>
                  </a:cubicBezTo>
                  <a:cubicBezTo>
                    <a:pt x="251" y="0"/>
                    <a:pt x="244" y="12"/>
                    <a:pt x="238" y="6"/>
                  </a:cubicBezTo>
                  <a:cubicBezTo>
                    <a:pt x="232" y="0"/>
                    <a:pt x="216" y="5"/>
                    <a:pt x="218" y="10"/>
                  </a:cubicBezTo>
                  <a:cubicBezTo>
                    <a:pt x="220" y="14"/>
                    <a:pt x="216" y="14"/>
                    <a:pt x="210" y="9"/>
                  </a:cubicBezTo>
                  <a:cubicBezTo>
                    <a:pt x="204" y="4"/>
                    <a:pt x="192" y="10"/>
                    <a:pt x="182" y="8"/>
                  </a:cubicBezTo>
                  <a:cubicBezTo>
                    <a:pt x="171" y="7"/>
                    <a:pt x="176" y="17"/>
                    <a:pt x="164" y="12"/>
                  </a:cubicBezTo>
                  <a:cubicBezTo>
                    <a:pt x="153" y="7"/>
                    <a:pt x="140" y="9"/>
                    <a:pt x="144" y="11"/>
                  </a:cubicBezTo>
                  <a:cubicBezTo>
                    <a:pt x="147" y="12"/>
                    <a:pt x="143" y="15"/>
                    <a:pt x="138" y="14"/>
                  </a:cubicBezTo>
                  <a:cubicBezTo>
                    <a:pt x="133" y="12"/>
                    <a:pt x="128" y="14"/>
                    <a:pt x="131" y="19"/>
                  </a:cubicBezTo>
                  <a:cubicBezTo>
                    <a:pt x="133" y="24"/>
                    <a:pt x="112" y="18"/>
                    <a:pt x="112" y="23"/>
                  </a:cubicBezTo>
                  <a:cubicBezTo>
                    <a:pt x="112" y="29"/>
                    <a:pt x="105" y="32"/>
                    <a:pt x="99" y="27"/>
                  </a:cubicBezTo>
                  <a:cubicBezTo>
                    <a:pt x="93" y="22"/>
                    <a:pt x="74" y="20"/>
                    <a:pt x="79" y="25"/>
                  </a:cubicBezTo>
                  <a:cubicBezTo>
                    <a:pt x="85" y="29"/>
                    <a:pt x="62" y="27"/>
                    <a:pt x="68" y="31"/>
                  </a:cubicBezTo>
                  <a:cubicBezTo>
                    <a:pt x="74" y="36"/>
                    <a:pt x="61" y="39"/>
                    <a:pt x="61" y="37"/>
                  </a:cubicBezTo>
                  <a:cubicBezTo>
                    <a:pt x="61" y="34"/>
                    <a:pt x="48" y="30"/>
                    <a:pt x="43" y="34"/>
                  </a:cubicBezTo>
                  <a:cubicBezTo>
                    <a:pt x="38" y="39"/>
                    <a:pt x="37" y="44"/>
                    <a:pt x="34" y="41"/>
                  </a:cubicBezTo>
                  <a:cubicBezTo>
                    <a:pt x="32" y="38"/>
                    <a:pt x="21" y="39"/>
                    <a:pt x="10" y="43"/>
                  </a:cubicBezTo>
                  <a:cubicBezTo>
                    <a:pt x="0" y="47"/>
                    <a:pt x="12" y="50"/>
                    <a:pt x="19" y="46"/>
                  </a:cubicBezTo>
                  <a:close/>
                </a:path>
              </a:pathLst>
            </a:custGeom>
            <a:grpFill/>
            <a:ln w="9525">
              <a:noFill/>
              <a:round/>
            </a:ln>
          </p:spPr>
          <p:txBody>
            <a:bodyPr/>
            <a:lstStyle/>
            <a:p>
              <a:pPr defTabSz="913765">
                <a:defRPr/>
              </a:pPr>
              <a:endParaRPr lang="id-ID" sz="900"/>
            </a:p>
          </p:txBody>
        </p:sp>
        <p:sp>
          <p:nvSpPr>
            <p:cNvPr id="145" name="Freeform 2208"/>
            <p:cNvSpPr/>
            <p:nvPr/>
          </p:nvSpPr>
          <p:spPr bwMode="auto">
            <a:xfrm>
              <a:off x="2033290" y="2090638"/>
              <a:ext cx="94778" cy="30574"/>
            </a:xfrm>
            <a:custGeom>
              <a:avLst/>
              <a:gdLst>
                <a:gd name="T0" fmla="*/ 20 w 53"/>
                <a:gd name="T1" fmla="*/ 13 h 17"/>
                <a:gd name="T2" fmla="*/ 34 w 53"/>
                <a:gd name="T3" fmla="*/ 11 h 17"/>
                <a:gd name="T4" fmla="*/ 53 w 53"/>
                <a:gd name="T5" fmla="*/ 9 h 17"/>
                <a:gd name="T6" fmla="*/ 28 w 53"/>
                <a:gd name="T7" fmla="*/ 3 h 17"/>
                <a:gd name="T8" fmla="*/ 7 w 53"/>
                <a:gd name="T9" fmla="*/ 12 h 17"/>
                <a:gd name="T10" fmla="*/ 20 w 53"/>
                <a:gd name="T11" fmla="*/ 13 h 17"/>
              </a:gdLst>
              <a:ahLst/>
              <a:cxnLst>
                <a:cxn ang="0">
                  <a:pos x="T0" y="T1"/>
                </a:cxn>
                <a:cxn ang="0">
                  <a:pos x="T2" y="T3"/>
                </a:cxn>
                <a:cxn ang="0">
                  <a:pos x="T4" y="T5"/>
                </a:cxn>
                <a:cxn ang="0">
                  <a:pos x="T6" y="T7"/>
                </a:cxn>
                <a:cxn ang="0">
                  <a:pos x="T8" y="T9"/>
                </a:cxn>
                <a:cxn ang="0">
                  <a:pos x="T10" y="T11"/>
                </a:cxn>
              </a:cxnLst>
              <a:rect l="0" t="0" r="r" b="b"/>
              <a:pathLst>
                <a:path w="53" h="17">
                  <a:moveTo>
                    <a:pt x="20" y="13"/>
                  </a:moveTo>
                  <a:cubicBezTo>
                    <a:pt x="25" y="15"/>
                    <a:pt x="30" y="8"/>
                    <a:pt x="34" y="11"/>
                  </a:cubicBezTo>
                  <a:cubicBezTo>
                    <a:pt x="37" y="14"/>
                    <a:pt x="53" y="17"/>
                    <a:pt x="53" y="9"/>
                  </a:cubicBezTo>
                  <a:cubicBezTo>
                    <a:pt x="53" y="1"/>
                    <a:pt x="33" y="0"/>
                    <a:pt x="28" y="3"/>
                  </a:cubicBezTo>
                  <a:cubicBezTo>
                    <a:pt x="23" y="6"/>
                    <a:pt x="0" y="7"/>
                    <a:pt x="7" y="12"/>
                  </a:cubicBezTo>
                  <a:cubicBezTo>
                    <a:pt x="11" y="15"/>
                    <a:pt x="15" y="11"/>
                    <a:pt x="20" y="13"/>
                  </a:cubicBezTo>
                  <a:close/>
                </a:path>
              </a:pathLst>
            </a:custGeom>
            <a:grpFill/>
            <a:ln w="9525">
              <a:noFill/>
              <a:round/>
            </a:ln>
          </p:spPr>
          <p:txBody>
            <a:bodyPr/>
            <a:lstStyle/>
            <a:p>
              <a:pPr defTabSz="913765">
                <a:defRPr/>
              </a:pPr>
              <a:endParaRPr lang="id-ID" sz="900"/>
            </a:p>
          </p:txBody>
        </p:sp>
        <p:sp>
          <p:nvSpPr>
            <p:cNvPr id="146" name="Freeform 2209"/>
            <p:cNvSpPr/>
            <p:nvPr/>
          </p:nvSpPr>
          <p:spPr bwMode="auto">
            <a:xfrm>
              <a:off x="2050015" y="2119414"/>
              <a:ext cx="74336" cy="37768"/>
            </a:xfrm>
            <a:custGeom>
              <a:avLst/>
              <a:gdLst>
                <a:gd name="T0" fmla="*/ 36 w 42"/>
                <a:gd name="T1" fmla="*/ 6 h 22"/>
                <a:gd name="T2" fmla="*/ 29 w 42"/>
                <a:gd name="T3" fmla="*/ 2 h 22"/>
                <a:gd name="T4" fmla="*/ 0 w 42"/>
                <a:gd name="T5" fmla="*/ 11 h 22"/>
                <a:gd name="T6" fmla="*/ 15 w 42"/>
                <a:gd name="T7" fmla="*/ 21 h 22"/>
                <a:gd name="T8" fmla="*/ 31 w 42"/>
                <a:gd name="T9" fmla="*/ 11 h 22"/>
                <a:gd name="T10" fmla="*/ 36 w 42"/>
                <a:gd name="T11" fmla="*/ 6 h 22"/>
              </a:gdLst>
              <a:ahLst/>
              <a:cxnLst>
                <a:cxn ang="0">
                  <a:pos x="T0" y="T1"/>
                </a:cxn>
                <a:cxn ang="0">
                  <a:pos x="T2" y="T3"/>
                </a:cxn>
                <a:cxn ang="0">
                  <a:pos x="T4" y="T5"/>
                </a:cxn>
                <a:cxn ang="0">
                  <a:pos x="T6" y="T7"/>
                </a:cxn>
                <a:cxn ang="0">
                  <a:pos x="T8" y="T9"/>
                </a:cxn>
                <a:cxn ang="0">
                  <a:pos x="T10" y="T11"/>
                </a:cxn>
              </a:cxnLst>
              <a:rect l="0" t="0" r="r" b="b"/>
              <a:pathLst>
                <a:path w="42" h="22">
                  <a:moveTo>
                    <a:pt x="36" y="6"/>
                  </a:moveTo>
                  <a:cubicBezTo>
                    <a:pt x="42" y="5"/>
                    <a:pt x="39" y="0"/>
                    <a:pt x="29" y="2"/>
                  </a:cubicBezTo>
                  <a:cubicBezTo>
                    <a:pt x="18" y="3"/>
                    <a:pt x="0" y="3"/>
                    <a:pt x="0" y="11"/>
                  </a:cubicBezTo>
                  <a:cubicBezTo>
                    <a:pt x="0" y="17"/>
                    <a:pt x="4" y="20"/>
                    <a:pt x="15" y="21"/>
                  </a:cubicBezTo>
                  <a:cubicBezTo>
                    <a:pt x="27" y="22"/>
                    <a:pt x="37" y="11"/>
                    <a:pt x="31" y="11"/>
                  </a:cubicBezTo>
                  <a:cubicBezTo>
                    <a:pt x="26" y="11"/>
                    <a:pt x="29" y="7"/>
                    <a:pt x="36" y="6"/>
                  </a:cubicBezTo>
                  <a:close/>
                </a:path>
              </a:pathLst>
            </a:custGeom>
            <a:grpFill/>
            <a:ln w="9525">
              <a:noFill/>
              <a:round/>
            </a:ln>
          </p:spPr>
          <p:txBody>
            <a:bodyPr/>
            <a:lstStyle/>
            <a:p>
              <a:pPr defTabSz="913765">
                <a:defRPr/>
              </a:pPr>
              <a:endParaRPr lang="id-ID" sz="900"/>
            </a:p>
          </p:txBody>
        </p:sp>
        <p:sp>
          <p:nvSpPr>
            <p:cNvPr id="147" name="Freeform 2210"/>
            <p:cNvSpPr/>
            <p:nvPr/>
          </p:nvSpPr>
          <p:spPr bwMode="auto">
            <a:xfrm>
              <a:off x="1821433" y="3042038"/>
              <a:ext cx="1150347" cy="544941"/>
            </a:xfrm>
            <a:custGeom>
              <a:avLst/>
              <a:gdLst>
                <a:gd name="T0" fmla="*/ 307 w 649"/>
                <a:gd name="T1" fmla="*/ 283 h 318"/>
                <a:gd name="T2" fmla="*/ 323 w 649"/>
                <a:gd name="T3" fmla="*/ 273 h 318"/>
                <a:gd name="T4" fmla="*/ 342 w 649"/>
                <a:gd name="T5" fmla="*/ 260 h 318"/>
                <a:gd name="T6" fmla="*/ 353 w 649"/>
                <a:gd name="T7" fmla="*/ 257 h 318"/>
                <a:gd name="T8" fmla="*/ 376 w 649"/>
                <a:gd name="T9" fmla="*/ 264 h 318"/>
                <a:gd name="T10" fmla="*/ 387 w 649"/>
                <a:gd name="T11" fmla="*/ 264 h 318"/>
                <a:gd name="T12" fmla="*/ 393 w 649"/>
                <a:gd name="T13" fmla="*/ 260 h 318"/>
                <a:gd name="T14" fmla="*/ 409 w 649"/>
                <a:gd name="T15" fmla="*/ 252 h 318"/>
                <a:gd name="T16" fmla="*/ 431 w 649"/>
                <a:gd name="T17" fmla="*/ 251 h 318"/>
                <a:gd name="T18" fmla="*/ 461 w 649"/>
                <a:gd name="T19" fmla="*/ 257 h 318"/>
                <a:gd name="T20" fmla="*/ 475 w 649"/>
                <a:gd name="T21" fmla="*/ 288 h 318"/>
                <a:gd name="T22" fmla="*/ 494 w 649"/>
                <a:gd name="T23" fmla="*/ 318 h 318"/>
                <a:gd name="T24" fmla="*/ 492 w 649"/>
                <a:gd name="T25" fmla="*/ 277 h 318"/>
                <a:gd name="T26" fmla="*/ 507 w 649"/>
                <a:gd name="T27" fmla="*/ 219 h 318"/>
                <a:gd name="T28" fmla="*/ 537 w 649"/>
                <a:gd name="T29" fmla="*/ 198 h 318"/>
                <a:gd name="T30" fmla="*/ 543 w 649"/>
                <a:gd name="T31" fmla="*/ 188 h 318"/>
                <a:gd name="T32" fmla="*/ 547 w 649"/>
                <a:gd name="T33" fmla="*/ 175 h 318"/>
                <a:gd name="T34" fmla="*/ 536 w 649"/>
                <a:gd name="T35" fmla="*/ 158 h 318"/>
                <a:gd name="T36" fmla="*/ 546 w 649"/>
                <a:gd name="T37" fmla="*/ 133 h 318"/>
                <a:gd name="T38" fmla="*/ 552 w 649"/>
                <a:gd name="T39" fmla="*/ 158 h 318"/>
                <a:gd name="T40" fmla="*/ 559 w 649"/>
                <a:gd name="T41" fmla="*/ 140 h 318"/>
                <a:gd name="T42" fmla="*/ 576 w 649"/>
                <a:gd name="T43" fmla="*/ 119 h 318"/>
                <a:gd name="T44" fmla="*/ 573 w 649"/>
                <a:gd name="T45" fmla="*/ 116 h 318"/>
                <a:gd name="T46" fmla="*/ 608 w 649"/>
                <a:gd name="T47" fmla="*/ 105 h 318"/>
                <a:gd name="T48" fmla="*/ 605 w 649"/>
                <a:gd name="T49" fmla="*/ 93 h 318"/>
                <a:gd name="T50" fmla="*/ 624 w 649"/>
                <a:gd name="T51" fmla="*/ 70 h 318"/>
                <a:gd name="T52" fmla="*/ 642 w 649"/>
                <a:gd name="T53" fmla="*/ 66 h 318"/>
                <a:gd name="T54" fmla="*/ 626 w 649"/>
                <a:gd name="T55" fmla="*/ 27 h 318"/>
                <a:gd name="T56" fmla="*/ 560 w 649"/>
                <a:gd name="T57" fmla="*/ 63 h 318"/>
                <a:gd name="T58" fmla="*/ 517 w 649"/>
                <a:gd name="T59" fmla="*/ 89 h 318"/>
                <a:gd name="T60" fmla="*/ 461 w 649"/>
                <a:gd name="T61" fmla="*/ 103 h 318"/>
                <a:gd name="T62" fmla="*/ 472 w 649"/>
                <a:gd name="T63" fmla="*/ 85 h 318"/>
                <a:gd name="T64" fmla="*/ 456 w 649"/>
                <a:gd name="T65" fmla="*/ 78 h 318"/>
                <a:gd name="T66" fmla="*/ 440 w 649"/>
                <a:gd name="T67" fmla="*/ 62 h 318"/>
                <a:gd name="T68" fmla="*/ 412 w 649"/>
                <a:gd name="T69" fmla="*/ 83 h 318"/>
                <a:gd name="T70" fmla="*/ 447 w 649"/>
                <a:gd name="T71" fmla="*/ 45 h 318"/>
                <a:gd name="T72" fmla="*/ 449 w 649"/>
                <a:gd name="T73" fmla="*/ 43 h 318"/>
                <a:gd name="T74" fmla="*/ 413 w 649"/>
                <a:gd name="T75" fmla="*/ 36 h 318"/>
                <a:gd name="T76" fmla="*/ 385 w 649"/>
                <a:gd name="T77" fmla="*/ 41 h 318"/>
                <a:gd name="T78" fmla="*/ 365 w 649"/>
                <a:gd name="T79" fmla="*/ 32 h 318"/>
                <a:gd name="T80" fmla="*/ 368 w 649"/>
                <a:gd name="T81" fmla="*/ 15 h 318"/>
                <a:gd name="T82" fmla="*/ 352 w 649"/>
                <a:gd name="T83" fmla="*/ 11 h 318"/>
                <a:gd name="T84" fmla="*/ 334 w 649"/>
                <a:gd name="T85" fmla="*/ 0 h 318"/>
                <a:gd name="T86" fmla="*/ 26 w 649"/>
                <a:gd name="T87" fmla="*/ 13 h 318"/>
                <a:gd name="T88" fmla="*/ 18 w 649"/>
                <a:gd name="T89" fmla="*/ 22 h 318"/>
                <a:gd name="T90" fmla="*/ 0 w 649"/>
                <a:gd name="T91" fmla="*/ 15 h 318"/>
                <a:gd name="T92" fmla="*/ 8 w 649"/>
                <a:gd name="T93" fmla="*/ 45 h 318"/>
                <a:gd name="T94" fmla="*/ 5 w 649"/>
                <a:gd name="T95" fmla="*/ 87 h 318"/>
                <a:gd name="T96" fmla="*/ 11 w 649"/>
                <a:gd name="T97" fmla="*/ 144 h 318"/>
                <a:gd name="T98" fmla="*/ 32 w 649"/>
                <a:gd name="T99" fmla="*/ 176 h 318"/>
                <a:gd name="T100" fmla="*/ 47 w 649"/>
                <a:gd name="T101" fmla="*/ 199 h 318"/>
                <a:gd name="T102" fmla="*/ 72 w 649"/>
                <a:gd name="T103" fmla="*/ 207 h 318"/>
                <a:gd name="T104" fmla="*/ 123 w 649"/>
                <a:gd name="T105" fmla="*/ 230 h 318"/>
                <a:gd name="T106" fmla="*/ 207 w 649"/>
                <a:gd name="T107" fmla="*/ 235 h 318"/>
                <a:gd name="T108" fmla="*/ 234 w 649"/>
                <a:gd name="T109" fmla="*/ 265 h 318"/>
                <a:gd name="T110" fmla="*/ 273 w 649"/>
                <a:gd name="T111" fmla="*/ 272 h 318"/>
                <a:gd name="T112" fmla="*/ 288 w 649"/>
                <a:gd name="T113" fmla="*/ 301 h 318"/>
                <a:gd name="T114" fmla="*/ 306 w 649"/>
                <a:gd name="T115" fmla="*/ 30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9" h="318">
                  <a:moveTo>
                    <a:pt x="303" y="303"/>
                  </a:moveTo>
                  <a:cubicBezTo>
                    <a:pt x="302" y="301"/>
                    <a:pt x="301" y="300"/>
                    <a:pt x="301" y="298"/>
                  </a:cubicBezTo>
                  <a:cubicBezTo>
                    <a:pt x="301" y="296"/>
                    <a:pt x="302" y="295"/>
                    <a:pt x="304" y="294"/>
                  </a:cubicBezTo>
                  <a:cubicBezTo>
                    <a:pt x="306" y="292"/>
                    <a:pt x="306" y="291"/>
                    <a:pt x="305" y="289"/>
                  </a:cubicBezTo>
                  <a:cubicBezTo>
                    <a:pt x="305" y="287"/>
                    <a:pt x="304" y="285"/>
                    <a:pt x="307" y="283"/>
                  </a:cubicBezTo>
                  <a:cubicBezTo>
                    <a:pt x="307" y="283"/>
                    <a:pt x="308" y="282"/>
                    <a:pt x="309" y="282"/>
                  </a:cubicBezTo>
                  <a:cubicBezTo>
                    <a:pt x="311" y="281"/>
                    <a:pt x="314" y="279"/>
                    <a:pt x="314" y="278"/>
                  </a:cubicBezTo>
                  <a:cubicBezTo>
                    <a:pt x="314" y="276"/>
                    <a:pt x="315" y="273"/>
                    <a:pt x="320" y="273"/>
                  </a:cubicBezTo>
                  <a:cubicBezTo>
                    <a:pt x="321" y="273"/>
                    <a:pt x="322" y="273"/>
                    <a:pt x="323" y="273"/>
                  </a:cubicBezTo>
                  <a:cubicBezTo>
                    <a:pt x="323" y="273"/>
                    <a:pt x="323" y="273"/>
                    <a:pt x="323" y="273"/>
                  </a:cubicBezTo>
                  <a:cubicBezTo>
                    <a:pt x="326" y="273"/>
                    <a:pt x="332" y="268"/>
                    <a:pt x="332" y="266"/>
                  </a:cubicBezTo>
                  <a:cubicBezTo>
                    <a:pt x="331" y="265"/>
                    <a:pt x="331" y="264"/>
                    <a:pt x="332" y="263"/>
                  </a:cubicBezTo>
                  <a:cubicBezTo>
                    <a:pt x="333" y="261"/>
                    <a:pt x="335" y="261"/>
                    <a:pt x="336" y="261"/>
                  </a:cubicBezTo>
                  <a:cubicBezTo>
                    <a:pt x="337" y="261"/>
                    <a:pt x="338" y="262"/>
                    <a:pt x="340" y="262"/>
                  </a:cubicBezTo>
                  <a:cubicBezTo>
                    <a:pt x="341" y="262"/>
                    <a:pt x="341" y="262"/>
                    <a:pt x="342" y="260"/>
                  </a:cubicBezTo>
                  <a:cubicBezTo>
                    <a:pt x="342" y="259"/>
                    <a:pt x="343" y="257"/>
                    <a:pt x="346" y="257"/>
                  </a:cubicBezTo>
                  <a:cubicBezTo>
                    <a:pt x="346" y="257"/>
                    <a:pt x="346" y="257"/>
                    <a:pt x="347" y="258"/>
                  </a:cubicBezTo>
                  <a:cubicBezTo>
                    <a:pt x="348" y="258"/>
                    <a:pt x="348" y="258"/>
                    <a:pt x="349" y="258"/>
                  </a:cubicBezTo>
                  <a:cubicBezTo>
                    <a:pt x="349" y="258"/>
                    <a:pt x="350" y="259"/>
                    <a:pt x="350" y="259"/>
                  </a:cubicBezTo>
                  <a:cubicBezTo>
                    <a:pt x="351" y="257"/>
                    <a:pt x="352" y="257"/>
                    <a:pt x="353" y="257"/>
                  </a:cubicBezTo>
                  <a:cubicBezTo>
                    <a:pt x="355" y="257"/>
                    <a:pt x="357" y="258"/>
                    <a:pt x="359" y="260"/>
                  </a:cubicBezTo>
                  <a:cubicBezTo>
                    <a:pt x="360" y="261"/>
                    <a:pt x="362" y="262"/>
                    <a:pt x="363" y="262"/>
                  </a:cubicBezTo>
                  <a:cubicBezTo>
                    <a:pt x="363" y="262"/>
                    <a:pt x="365" y="262"/>
                    <a:pt x="365" y="261"/>
                  </a:cubicBezTo>
                  <a:cubicBezTo>
                    <a:pt x="365" y="259"/>
                    <a:pt x="367" y="258"/>
                    <a:pt x="368" y="258"/>
                  </a:cubicBezTo>
                  <a:cubicBezTo>
                    <a:pt x="370" y="258"/>
                    <a:pt x="372" y="259"/>
                    <a:pt x="376" y="264"/>
                  </a:cubicBezTo>
                  <a:cubicBezTo>
                    <a:pt x="378" y="266"/>
                    <a:pt x="378" y="266"/>
                    <a:pt x="380" y="266"/>
                  </a:cubicBezTo>
                  <a:cubicBezTo>
                    <a:pt x="382" y="266"/>
                    <a:pt x="382" y="266"/>
                    <a:pt x="382" y="266"/>
                  </a:cubicBezTo>
                  <a:cubicBezTo>
                    <a:pt x="382" y="266"/>
                    <a:pt x="383" y="266"/>
                    <a:pt x="384" y="266"/>
                  </a:cubicBezTo>
                  <a:cubicBezTo>
                    <a:pt x="386" y="266"/>
                    <a:pt x="386" y="266"/>
                    <a:pt x="386" y="265"/>
                  </a:cubicBezTo>
                  <a:cubicBezTo>
                    <a:pt x="387" y="265"/>
                    <a:pt x="387" y="264"/>
                    <a:pt x="387" y="264"/>
                  </a:cubicBezTo>
                  <a:cubicBezTo>
                    <a:pt x="387" y="262"/>
                    <a:pt x="388" y="261"/>
                    <a:pt x="389" y="261"/>
                  </a:cubicBezTo>
                  <a:cubicBezTo>
                    <a:pt x="390" y="261"/>
                    <a:pt x="391" y="262"/>
                    <a:pt x="393" y="264"/>
                  </a:cubicBezTo>
                  <a:cubicBezTo>
                    <a:pt x="392" y="263"/>
                    <a:pt x="393" y="262"/>
                    <a:pt x="393" y="261"/>
                  </a:cubicBezTo>
                  <a:cubicBezTo>
                    <a:pt x="393" y="261"/>
                    <a:pt x="393" y="261"/>
                    <a:pt x="393" y="261"/>
                  </a:cubicBezTo>
                  <a:cubicBezTo>
                    <a:pt x="393" y="261"/>
                    <a:pt x="393" y="260"/>
                    <a:pt x="393" y="260"/>
                  </a:cubicBezTo>
                  <a:cubicBezTo>
                    <a:pt x="391" y="259"/>
                    <a:pt x="391" y="258"/>
                    <a:pt x="391" y="256"/>
                  </a:cubicBezTo>
                  <a:cubicBezTo>
                    <a:pt x="392" y="253"/>
                    <a:pt x="399" y="252"/>
                    <a:pt x="403" y="252"/>
                  </a:cubicBezTo>
                  <a:cubicBezTo>
                    <a:pt x="404" y="252"/>
                    <a:pt x="404" y="252"/>
                    <a:pt x="404" y="252"/>
                  </a:cubicBezTo>
                  <a:cubicBezTo>
                    <a:pt x="406" y="252"/>
                    <a:pt x="407" y="252"/>
                    <a:pt x="408" y="252"/>
                  </a:cubicBezTo>
                  <a:cubicBezTo>
                    <a:pt x="408" y="252"/>
                    <a:pt x="409" y="252"/>
                    <a:pt x="409" y="252"/>
                  </a:cubicBezTo>
                  <a:cubicBezTo>
                    <a:pt x="409" y="252"/>
                    <a:pt x="409" y="252"/>
                    <a:pt x="410" y="251"/>
                  </a:cubicBezTo>
                  <a:cubicBezTo>
                    <a:pt x="411" y="249"/>
                    <a:pt x="413" y="248"/>
                    <a:pt x="414" y="248"/>
                  </a:cubicBezTo>
                  <a:cubicBezTo>
                    <a:pt x="416" y="248"/>
                    <a:pt x="418" y="251"/>
                    <a:pt x="418" y="254"/>
                  </a:cubicBezTo>
                  <a:cubicBezTo>
                    <a:pt x="419" y="254"/>
                    <a:pt x="421" y="253"/>
                    <a:pt x="423" y="253"/>
                  </a:cubicBezTo>
                  <a:cubicBezTo>
                    <a:pt x="426" y="252"/>
                    <a:pt x="429" y="251"/>
                    <a:pt x="431" y="251"/>
                  </a:cubicBezTo>
                  <a:cubicBezTo>
                    <a:pt x="437" y="251"/>
                    <a:pt x="443" y="256"/>
                    <a:pt x="444" y="260"/>
                  </a:cubicBezTo>
                  <a:cubicBezTo>
                    <a:pt x="444" y="262"/>
                    <a:pt x="446" y="262"/>
                    <a:pt x="448" y="260"/>
                  </a:cubicBezTo>
                  <a:cubicBezTo>
                    <a:pt x="449" y="259"/>
                    <a:pt x="449" y="259"/>
                    <a:pt x="449" y="259"/>
                  </a:cubicBezTo>
                  <a:cubicBezTo>
                    <a:pt x="452" y="257"/>
                    <a:pt x="454" y="255"/>
                    <a:pt x="457" y="255"/>
                  </a:cubicBezTo>
                  <a:cubicBezTo>
                    <a:pt x="459" y="255"/>
                    <a:pt x="460" y="256"/>
                    <a:pt x="461" y="257"/>
                  </a:cubicBezTo>
                  <a:cubicBezTo>
                    <a:pt x="463" y="259"/>
                    <a:pt x="465" y="261"/>
                    <a:pt x="467" y="263"/>
                  </a:cubicBezTo>
                  <a:cubicBezTo>
                    <a:pt x="468" y="265"/>
                    <a:pt x="470" y="267"/>
                    <a:pt x="473" y="270"/>
                  </a:cubicBezTo>
                  <a:cubicBezTo>
                    <a:pt x="476" y="273"/>
                    <a:pt x="475" y="277"/>
                    <a:pt x="474" y="279"/>
                  </a:cubicBezTo>
                  <a:cubicBezTo>
                    <a:pt x="473" y="281"/>
                    <a:pt x="473" y="282"/>
                    <a:pt x="473" y="283"/>
                  </a:cubicBezTo>
                  <a:cubicBezTo>
                    <a:pt x="474" y="284"/>
                    <a:pt x="474" y="286"/>
                    <a:pt x="475" y="288"/>
                  </a:cubicBezTo>
                  <a:cubicBezTo>
                    <a:pt x="475" y="290"/>
                    <a:pt x="475" y="292"/>
                    <a:pt x="477" y="293"/>
                  </a:cubicBezTo>
                  <a:cubicBezTo>
                    <a:pt x="481" y="296"/>
                    <a:pt x="481" y="300"/>
                    <a:pt x="481" y="302"/>
                  </a:cubicBezTo>
                  <a:cubicBezTo>
                    <a:pt x="481" y="303"/>
                    <a:pt x="481" y="304"/>
                    <a:pt x="481" y="305"/>
                  </a:cubicBezTo>
                  <a:cubicBezTo>
                    <a:pt x="486" y="306"/>
                    <a:pt x="490" y="313"/>
                    <a:pt x="490" y="316"/>
                  </a:cubicBezTo>
                  <a:cubicBezTo>
                    <a:pt x="491" y="317"/>
                    <a:pt x="493" y="318"/>
                    <a:pt x="494" y="318"/>
                  </a:cubicBezTo>
                  <a:cubicBezTo>
                    <a:pt x="495" y="318"/>
                    <a:pt x="495" y="318"/>
                    <a:pt x="495" y="318"/>
                  </a:cubicBezTo>
                  <a:cubicBezTo>
                    <a:pt x="495" y="315"/>
                    <a:pt x="496" y="313"/>
                    <a:pt x="498" y="310"/>
                  </a:cubicBezTo>
                  <a:cubicBezTo>
                    <a:pt x="499" y="308"/>
                    <a:pt x="500" y="306"/>
                    <a:pt x="500" y="304"/>
                  </a:cubicBezTo>
                  <a:cubicBezTo>
                    <a:pt x="500" y="301"/>
                    <a:pt x="497" y="287"/>
                    <a:pt x="494" y="283"/>
                  </a:cubicBezTo>
                  <a:cubicBezTo>
                    <a:pt x="492" y="280"/>
                    <a:pt x="492" y="278"/>
                    <a:pt x="492" y="277"/>
                  </a:cubicBezTo>
                  <a:cubicBezTo>
                    <a:pt x="492" y="276"/>
                    <a:pt x="492" y="275"/>
                    <a:pt x="491" y="272"/>
                  </a:cubicBezTo>
                  <a:cubicBezTo>
                    <a:pt x="487" y="267"/>
                    <a:pt x="484" y="257"/>
                    <a:pt x="484" y="249"/>
                  </a:cubicBezTo>
                  <a:cubicBezTo>
                    <a:pt x="484" y="241"/>
                    <a:pt x="494" y="228"/>
                    <a:pt x="498" y="224"/>
                  </a:cubicBezTo>
                  <a:cubicBezTo>
                    <a:pt x="500" y="222"/>
                    <a:pt x="503" y="222"/>
                    <a:pt x="505" y="221"/>
                  </a:cubicBezTo>
                  <a:cubicBezTo>
                    <a:pt x="507" y="221"/>
                    <a:pt x="507" y="220"/>
                    <a:pt x="507" y="219"/>
                  </a:cubicBezTo>
                  <a:cubicBezTo>
                    <a:pt x="509" y="215"/>
                    <a:pt x="514" y="209"/>
                    <a:pt x="519" y="209"/>
                  </a:cubicBezTo>
                  <a:cubicBezTo>
                    <a:pt x="519" y="209"/>
                    <a:pt x="520" y="209"/>
                    <a:pt x="520" y="209"/>
                  </a:cubicBezTo>
                  <a:cubicBezTo>
                    <a:pt x="521" y="209"/>
                    <a:pt x="521" y="209"/>
                    <a:pt x="521" y="209"/>
                  </a:cubicBezTo>
                  <a:cubicBezTo>
                    <a:pt x="523" y="209"/>
                    <a:pt x="523" y="209"/>
                    <a:pt x="523" y="208"/>
                  </a:cubicBezTo>
                  <a:cubicBezTo>
                    <a:pt x="524" y="204"/>
                    <a:pt x="530" y="199"/>
                    <a:pt x="537" y="198"/>
                  </a:cubicBezTo>
                  <a:cubicBezTo>
                    <a:pt x="539" y="198"/>
                    <a:pt x="539" y="198"/>
                    <a:pt x="539" y="198"/>
                  </a:cubicBezTo>
                  <a:cubicBezTo>
                    <a:pt x="539" y="197"/>
                    <a:pt x="538" y="196"/>
                    <a:pt x="538" y="195"/>
                  </a:cubicBezTo>
                  <a:cubicBezTo>
                    <a:pt x="537" y="195"/>
                    <a:pt x="537" y="194"/>
                    <a:pt x="537" y="194"/>
                  </a:cubicBezTo>
                  <a:cubicBezTo>
                    <a:pt x="536" y="192"/>
                    <a:pt x="536" y="190"/>
                    <a:pt x="537" y="188"/>
                  </a:cubicBezTo>
                  <a:cubicBezTo>
                    <a:pt x="538" y="186"/>
                    <a:pt x="541" y="185"/>
                    <a:pt x="543" y="188"/>
                  </a:cubicBezTo>
                  <a:cubicBezTo>
                    <a:pt x="543" y="188"/>
                    <a:pt x="546" y="189"/>
                    <a:pt x="548" y="188"/>
                  </a:cubicBezTo>
                  <a:cubicBezTo>
                    <a:pt x="549" y="186"/>
                    <a:pt x="551" y="185"/>
                    <a:pt x="551" y="184"/>
                  </a:cubicBezTo>
                  <a:cubicBezTo>
                    <a:pt x="546" y="184"/>
                    <a:pt x="545" y="182"/>
                    <a:pt x="544" y="181"/>
                  </a:cubicBezTo>
                  <a:cubicBezTo>
                    <a:pt x="544" y="180"/>
                    <a:pt x="544" y="178"/>
                    <a:pt x="547" y="177"/>
                  </a:cubicBezTo>
                  <a:cubicBezTo>
                    <a:pt x="548" y="177"/>
                    <a:pt x="548" y="176"/>
                    <a:pt x="547" y="175"/>
                  </a:cubicBezTo>
                  <a:cubicBezTo>
                    <a:pt x="547" y="174"/>
                    <a:pt x="546" y="173"/>
                    <a:pt x="544" y="173"/>
                  </a:cubicBezTo>
                  <a:cubicBezTo>
                    <a:pt x="543" y="173"/>
                    <a:pt x="540" y="172"/>
                    <a:pt x="539" y="170"/>
                  </a:cubicBezTo>
                  <a:cubicBezTo>
                    <a:pt x="539" y="168"/>
                    <a:pt x="541" y="166"/>
                    <a:pt x="542" y="164"/>
                  </a:cubicBezTo>
                  <a:cubicBezTo>
                    <a:pt x="543" y="163"/>
                    <a:pt x="541" y="162"/>
                    <a:pt x="536" y="158"/>
                  </a:cubicBezTo>
                  <a:cubicBezTo>
                    <a:pt x="536" y="158"/>
                    <a:pt x="536" y="158"/>
                    <a:pt x="536" y="158"/>
                  </a:cubicBezTo>
                  <a:cubicBezTo>
                    <a:pt x="534" y="156"/>
                    <a:pt x="533" y="155"/>
                    <a:pt x="534" y="154"/>
                  </a:cubicBezTo>
                  <a:cubicBezTo>
                    <a:pt x="534" y="152"/>
                    <a:pt x="537" y="151"/>
                    <a:pt x="540" y="150"/>
                  </a:cubicBezTo>
                  <a:cubicBezTo>
                    <a:pt x="541" y="149"/>
                    <a:pt x="541" y="146"/>
                    <a:pt x="540" y="144"/>
                  </a:cubicBezTo>
                  <a:cubicBezTo>
                    <a:pt x="540" y="140"/>
                    <a:pt x="540" y="138"/>
                    <a:pt x="541" y="136"/>
                  </a:cubicBezTo>
                  <a:cubicBezTo>
                    <a:pt x="542" y="134"/>
                    <a:pt x="544" y="133"/>
                    <a:pt x="546" y="133"/>
                  </a:cubicBezTo>
                  <a:cubicBezTo>
                    <a:pt x="547" y="133"/>
                    <a:pt x="548" y="134"/>
                    <a:pt x="549" y="135"/>
                  </a:cubicBezTo>
                  <a:cubicBezTo>
                    <a:pt x="549" y="135"/>
                    <a:pt x="549" y="137"/>
                    <a:pt x="548" y="138"/>
                  </a:cubicBezTo>
                  <a:cubicBezTo>
                    <a:pt x="546" y="142"/>
                    <a:pt x="545" y="145"/>
                    <a:pt x="547" y="147"/>
                  </a:cubicBezTo>
                  <a:cubicBezTo>
                    <a:pt x="550" y="150"/>
                    <a:pt x="552" y="154"/>
                    <a:pt x="551" y="159"/>
                  </a:cubicBezTo>
                  <a:cubicBezTo>
                    <a:pt x="551" y="159"/>
                    <a:pt x="552" y="158"/>
                    <a:pt x="552" y="158"/>
                  </a:cubicBezTo>
                  <a:cubicBezTo>
                    <a:pt x="555" y="151"/>
                    <a:pt x="555" y="146"/>
                    <a:pt x="555" y="145"/>
                  </a:cubicBezTo>
                  <a:cubicBezTo>
                    <a:pt x="552" y="145"/>
                    <a:pt x="551" y="141"/>
                    <a:pt x="552" y="139"/>
                  </a:cubicBezTo>
                  <a:cubicBezTo>
                    <a:pt x="552" y="137"/>
                    <a:pt x="553" y="136"/>
                    <a:pt x="555" y="136"/>
                  </a:cubicBezTo>
                  <a:cubicBezTo>
                    <a:pt x="556" y="136"/>
                    <a:pt x="557" y="137"/>
                    <a:pt x="557" y="138"/>
                  </a:cubicBezTo>
                  <a:cubicBezTo>
                    <a:pt x="558" y="139"/>
                    <a:pt x="559" y="140"/>
                    <a:pt x="559" y="140"/>
                  </a:cubicBezTo>
                  <a:cubicBezTo>
                    <a:pt x="560" y="140"/>
                    <a:pt x="560" y="139"/>
                    <a:pt x="562" y="137"/>
                  </a:cubicBezTo>
                  <a:cubicBezTo>
                    <a:pt x="567" y="133"/>
                    <a:pt x="569" y="127"/>
                    <a:pt x="569" y="126"/>
                  </a:cubicBezTo>
                  <a:cubicBezTo>
                    <a:pt x="567" y="125"/>
                    <a:pt x="567" y="123"/>
                    <a:pt x="567" y="122"/>
                  </a:cubicBezTo>
                  <a:cubicBezTo>
                    <a:pt x="568" y="119"/>
                    <a:pt x="574" y="119"/>
                    <a:pt x="575" y="119"/>
                  </a:cubicBezTo>
                  <a:cubicBezTo>
                    <a:pt x="576" y="119"/>
                    <a:pt x="576" y="119"/>
                    <a:pt x="576" y="119"/>
                  </a:cubicBezTo>
                  <a:cubicBezTo>
                    <a:pt x="577" y="119"/>
                    <a:pt x="577" y="119"/>
                    <a:pt x="577" y="119"/>
                  </a:cubicBezTo>
                  <a:cubicBezTo>
                    <a:pt x="579" y="119"/>
                    <a:pt x="583" y="118"/>
                    <a:pt x="586" y="117"/>
                  </a:cubicBezTo>
                  <a:cubicBezTo>
                    <a:pt x="585" y="118"/>
                    <a:pt x="585" y="118"/>
                    <a:pt x="584" y="118"/>
                  </a:cubicBezTo>
                  <a:cubicBezTo>
                    <a:pt x="580" y="119"/>
                    <a:pt x="577" y="119"/>
                    <a:pt x="575" y="119"/>
                  </a:cubicBezTo>
                  <a:cubicBezTo>
                    <a:pt x="574" y="118"/>
                    <a:pt x="573" y="117"/>
                    <a:pt x="573" y="116"/>
                  </a:cubicBezTo>
                  <a:cubicBezTo>
                    <a:pt x="573" y="110"/>
                    <a:pt x="593" y="108"/>
                    <a:pt x="594" y="108"/>
                  </a:cubicBezTo>
                  <a:cubicBezTo>
                    <a:pt x="595" y="108"/>
                    <a:pt x="595" y="108"/>
                    <a:pt x="596" y="106"/>
                  </a:cubicBezTo>
                  <a:cubicBezTo>
                    <a:pt x="596" y="105"/>
                    <a:pt x="596" y="103"/>
                    <a:pt x="598" y="103"/>
                  </a:cubicBezTo>
                  <a:cubicBezTo>
                    <a:pt x="600" y="103"/>
                    <a:pt x="600" y="104"/>
                    <a:pt x="601" y="104"/>
                  </a:cubicBezTo>
                  <a:cubicBezTo>
                    <a:pt x="602" y="107"/>
                    <a:pt x="605" y="106"/>
                    <a:pt x="608" y="105"/>
                  </a:cubicBezTo>
                  <a:cubicBezTo>
                    <a:pt x="608" y="105"/>
                    <a:pt x="608" y="104"/>
                    <a:pt x="608" y="103"/>
                  </a:cubicBezTo>
                  <a:cubicBezTo>
                    <a:pt x="608" y="102"/>
                    <a:pt x="607" y="100"/>
                    <a:pt x="605" y="100"/>
                  </a:cubicBezTo>
                  <a:cubicBezTo>
                    <a:pt x="604" y="99"/>
                    <a:pt x="603" y="98"/>
                    <a:pt x="603" y="97"/>
                  </a:cubicBezTo>
                  <a:cubicBezTo>
                    <a:pt x="602" y="96"/>
                    <a:pt x="603" y="95"/>
                    <a:pt x="604" y="94"/>
                  </a:cubicBezTo>
                  <a:cubicBezTo>
                    <a:pt x="605" y="93"/>
                    <a:pt x="605" y="93"/>
                    <a:pt x="605" y="93"/>
                  </a:cubicBezTo>
                  <a:cubicBezTo>
                    <a:pt x="604" y="90"/>
                    <a:pt x="606" y="87"/>
                    <a:pt x="606" y="85"/>
                  </a:cubicBezTo>
                  <a:cubicBezTo>
                    <a:pt x="607" y="84"/>
                    <a:pt x="610" y="79"/>
                    <a:pt x="614" y="78"/>
                  </a:cubicBezTo>
                  <a:cubicBezTo>
                    <a:pt x="616" y="77"/>
                    <a:pt x="616" y="77"/>
                    <a:pt x="616" y="76"/>
                  </a:cubicBezTo>
                  <a:cubicBezTo>
                    <a:pt x="617" y="75"/>
                    <a:pt x="618" y="74"/>
                    <a:pt x="621" y="74"/>
                  </a:cubicBezTo>
                  <a:cubicBezTo>
                    <a:pt x="622" y="74"/>
                    <a:pt x="623" y="73"/>
                    <a:pt x="624" y="70"/>
                  </a:cubicBezTo>
                  <a:cubicBezTo>
                    <a:pt x="625" y="69"/>
                    <a:pt x="626" y="67"/>
                    <a:pt x="628" y="66"/>
                  </a:cubicBezTo>
                  <a:cubicBezTo>
                    <a:pt x="629" y="65"/>
                    <a:pt x="630" y="65"/>
                    <a:pt x="631" y="65"/>
                  </a:cubicBezTo>
                  <a:cubicBezTo>
                    <a:pt x="633" y="65"/>
                    <a:pt x="634" y="65"/>
                    <a:pt x="636" y="66"/>
                  </a:cubicBezTo>
                  <a:cubicBezTo>
                    <a:pt x="637" y="67"/>
                    <a:pt x="638" y="67"/>
                    <a:pt x="639" y="67"/>
                  </a:cubicBezTo>
                  <a:cubicBezTo>
                    <a:pt x="640" y="67"/>
                    <a:pt x="641" y="67"/>
                    <a:pt x="642" y="66"/>
                  </a:cubicBezTo>
                  <a:cubicBezTo>
                    <a:pt x="644" y="65"/>
                    <a:pt x="646" y="63"/>
                    <a:pt x="649" y="61"/>
                  </a:cubicBezTo>
                  <a:cubicBezTo>
                    <a:pt x="639" y="47"/>
                    <a:pt x="640" y="37"/>
                    <a:pt x="640" y="32"/>
                  </a:cubicBezTo>
                  <a:cubicBezTo>
                    <a:pt x="640" y="32"/>
                    <a:pt x="640" y="31"/>
                    <a:pt x="640" y="31"/>
                  </a:cubicBezTo>
                  <a:cubicBezTo>
                    <a:pt x="639" y="30"/>
                    <a:pt x="637" y="30"/>
                    <a:pt x="636" y="30"/>
                  </a:cubicBezTo>
                  <a:cubicBezTo>
                    <a:pt x="633" y="30"/>
                    <a:pt x="629" y="30"/>
                    <a:pt x="626" y="27"/>
                  </a:cubicBezTo>
                  <a:cubicBezTo>
                    <a:pt x="623" y="27"/>
                    <a:pt x="617" y="39"/>
                    <a:pt x="615" y="46"/>
                  </a:cubicBezTo>
                  <a:cubicBezTo>
                    <a:pt x="613" y="54"/>
                    <a:pt x="601" y="61"/>
                    <a:pt x="600" y="62"/>
                  </a:cubicBezTo>
                  <a:cubicBezTo>
                    <a:pt x="599" y="63"/>
                    <a:pt x="599" y="63"/>
                    <a:pt x="599" y="63"/>
                  </a:cubicBezTo>
                  <a:cubicBezTo>
                    <a:pt x="599" y="63"/>
                    <a:pt x="599" y="63"/>
                    <a:pt x="599" y="63"/>
                  </a:cubicBezTo>
                  <a:cubicBezTo>
                    <a:pt x="599" y="63"/>
                    <a:pt x="563" y="63"/>
                    <a:pt x="560" y="63"/>
                  </a:cubicBezTo>
                  <a:cubicBezTo>
                    <a:pt x="560" y="63"/>
                    <a:pt x="558" y="64"/>
                    <a:pt x="548" y="73"/>
                  </a:cubicBezTo>
                  <a:cubicBezTo>
                    <a:pt x="548" y="75"/>
                    <a:pt x="548" y="77"/>
                    <a:pt x="547" y="78"/>
                  </a:cubicBezTo>
                  <a:cubicBezTo>
                    <a:pt x="544" y="83"/>
                    <a:pt x="533" y="86"/>
                    <a:pt x="523" y="86"/>
                  </a:cubicBezTo>
                  <a:cubicBezTo>
                    <a:pt x="521" y="86"/>
                    <a:pt x="519" y="86"/>
                    <a:pt x="517" y="86"/>
                  </a:cubicBezTo>
                  <a:cubicBezTo>
                    <a:pt x="517" y="88"/>
                    <a:pt x="517" y="89"/>
                    <a:pt x="517" y="89"/>
                  </a:cubicBezTo>
                  <a:cubicBezTo>
                    <a:pt x="517" y="91"/>
                    <a:pt x="516" y="92"/>
                    <a:pt x="513" y="94"/>
                  </a:cubicBezTo>
                  <a:cubicBezTo>
                    <a:pt x="511" y="97"/>
                    <a:pt x="502" y="102"/>
                    <a:pt x="491" y="108"/>
                  </a:cubicBezTo>
                  <a:cubicBezTo>
                    <a:pt x="487" y="110"/>
                    <a:pt x="487" y="110"/>
                    <a:pt x="487" y="110"/>
                  </a:cubicBezTo>
                  <a:cubicBezTo>
                    <a:pt x="480" y="113"/>
                    <a:pt x="471" y="113"/>
                    <a:pt x="466" y="110"/>
                  </a:cubicBezTo>
                  <a:cubicBezTo>
                    <a:pt x="463" y="109"/>
                    <a:pt x="461" y="106"/>
                    <a:pt x="461" y="103"/>
                  </a:cubicBezTo>
                  <a:cubicBezTo>
                    <a:pt x="461" y="97"/>
                    <a:pt x="465" y="96"/>
                    <a:pt x="467" y="96"/>
                  </a:cubicBezTo>
                  <a:cubicBezTo>
                    <a:pt x="470" y="96"/>
                    <a:pt x="472" y="97"/>
                    <a:pt x="473" y="99"/>
                  </a:cubicBezTo>
                  <a:cubicBezTo>
                    <a:pt x="473" y="99"/>
                    <a:pt x="473" y="99"/>
                    <a:pt x="474" y="99"/>
                  </a:cubicBezTo>
                  <a:cubicBezTo>
                    <a:pt x="472" y="97"/>
                    <a:pt x="472" y="94"/>
                    <a:pt x="472" y="91"/>
                  </a:cubicBezTo>
                  <a:cubicBezTo>
                    <a:pt x="471" y="90"/>
                    <a:pt x="472" y="87"/>
                    <a:pt x="472" y="85"/>
                  </a:cubicBezTo>
                  <a:cubicBezTo>
                    <a:pt x="472" y="81"/>
                    <a:pt x="472" y="78"/>
                    <a:pt x="470" y="78"/>
                  </a:cubicBezTo>
                  <a:cubicBezTo>
                    <a:pt x="468" y="77"/>
                    <a:pt x="465" y="79"/>
                    <a:pt x="463" y="80"/>
                  </a:cubicBezTo>
                  <a:cubicBezTo>
                    <a:pt x="461" y="81"/>
                    <a:pt x="460" y="82"/>
                    <a:pt x="459" y="82"/>
                  </a:cubicBezTo>
                  <a:cubicBezTo>
                    <a:pt x="458" y="82"/>
                    <a:pt x="458" y="82"/>
                    <a:pt x="457" y="81"/>
                  </a:cubicBezTo>
                  <a:cubicBezTo>
                    <a:pt x="456" y="80"/>
                    <a:pt x="456" y="79"/>
                    <a:pt x="456" y="78"/>
                  </a:cubicBezTo>
                  <a:cubicBezTo>
                    <a:pt x="457" y="75"/>
                    <a:pt x="458" y="73"/>
                    <a:pt x="460" y="70"/>
                  </a:cubicBezTo>
                  <a:cubicBezTo>
                    <a:pt x="462" y="66"/>
                    <a:pt x="464" y="63"/>
                    <a:pt x="461" y="59"/>
                  </a:cubicBezTo>
                  <a:cubicBezTo>
                    <a:pt x="458" y="54"/>
                    <a:pt x="455" y="53"/>
                    <a:pt x="452" y="53"/>
                  </a:cubicBezTo>
                  <a:cubicBezTo>
                    <a:pt x="450" y="53"/>
                    <a:pt x="448" y="54"/>
                    <a:pt x="447" y="56"/>
                  </a:cubicBezTo>
                  <a:cubicBezTo>
                    <a:pt x="446" y="61"/>
                    <a:pt x="442" y="62"/>
                    <a:pt x="440" y="62"/>
                  </a:cubicBezTo>
                  <a:cubicBezTo>
                    <a:pt x="438" y="63"/>
                    <a:pt x="436" y="63"/>
                    <a:pt x="436" y="65"/>
                  </a:cubicBezTo>
                  <a:cubicBezTo>
                    <a:pt x="433" y="70"/>
                    <a:pt x="431" y="80"/>
                    <a:pt x="433" y="87"/>
                  </a:cubicBezTo>
                  <a:cubicBezTo>
                    <a:pt x="435" y="97"/>
                    <a:pt x="431" y="102"/>
                    <a:pt x="424" y="106"/>
                  </a:cubicBezTo>
                  <a:cubicBezTo>
                    <a:pt x="420" y="108"/>
                    <a:pt x="417" y="108"/>
                    <a:pt x="415" y="105"/>
                  </a:cubicBezTo>
                  <a:cubicBezTo>
                    <a:pt x="411" y="101"/>
                    <a:pt x="411" y="92"/>
                    <a:pt x="412" y="83"/>
                  </a:cubicBezTo>
                  <a:cubicBezTo>
                    <a:pt x="413" y="79"/>
                    <a:pt x="414" y="76"/>
                    <a:pt x="415" y="73"/>
                  </a:cubicBezTo>
                  <a:cubicBezTo>
                    <a:pt x="416" y="70"/>
                    <a:pt x="417" y="66"/>
                    <a:pt x="417" y="65"/>
                  </a:cubicBezTo>
                  <a:cubicBezTo>
                    <a:pt x="415" y="65"/>
                    <a:pt x="414" y="64"/>
                    <a:pt x="414" y="63"/>
                  </a:cubicBezTo>
                  <a:cubicBezTo>
                    <a:pt x="413" y="58"/>
                    <a:pt x="425" y="49"/>
                    <a:pt x="433" y="47"/>
                  </a:cubicBezTo>
                  <a:cubicBezTo>
                    <a:pt x="438" y="46"/>
                    <a:pt x="443" y="45"/>
                    <a:pt x="447" y="45"/>
                  </a:cubicBezTo>
                  <a:cubicBezTo>
                    <a:pt x="450" y="45"/>
                    <a:pt x="454" y="44"/>
                    <a:pt x="455" y="44"/>
                  </a:cubicBezTo>
                  <a:cubicBezTo>
                    <a:pt x="455" y="44"/>
                    <a:pt x="456" y="44"/>
                    <a:pt x="456" y="43"/>
                  </a:cubicBezTo>
                  <a:cubicBezTo>
                    <a:pt x="455" y="43"/>
                    <a:pt x="454" y="42"/>
                    <a:pt x="453" y="41"/>
                  </a:cubicBezTo>
                  <a:cubicBezTo>
                    <a:pt x="453" y="42"/>
                    <a:pt x="452" y="42"/>
                    <a:pt x="452" y="42"/>
                  </a:cubicBezTo>
                  <a:cubicBezTo>
                    <a:pt x="451" y="43"/>
                    <a:pt x="450" y="43"/>
                    <a:pt x="449" y="43"/>
                  </a:cubicBezTo>
                  <a:cubicBezTo>
                    <a:pt x="447" y="43"/>
                    <a:pt x="446" y="42"/>
                    <a:pt x="445" y="41"/>
                  </a:cubicBezTo>
                  <a:cubicBezTo>
                    <a:pt x="444" y="39"/>
                    <a:pt x="443" y="38"/>
                    <a:pt x="440" y="38"/>
                  </a:cubicBezTo>
                  <a:cubicBezTo>
                    <a:pt x="438" y="38"/>
                    <a:pt x="435" y="39"/>
                    <a:pt x="432" y="40"/>
                  </a:cubicBezTo>
                  <a:cubicBezTo>
                    <a:pt x="427" y="42"/>
                    <a:pt x="422" y="44"/>
                    <a:pt x="419" y="42"/>
                  </a:cubicBezTo>
                  <a:cubicBezTo>
                    <a:pt x="415" y="40"/>
                    <a:pt x="414" y="38"/>
                    <a:pt x="413" y="36"/>
                  </a:cubicBezTo>
                  <a:cubicBezTo>
                    <a:pt x="413" y="35"/>
                    <a:pt x="413" y="35"/>
                    <a:pt x="411" y="35"/>
                  </a:cubicBezTo>
                  <a:cubicBezTo>
                    <a:pt x="409" y="35"/>
                    <a:pt x="408" y="34"/>
                    <a:pt x="408" y="33"/>
                  </a:cubicBezTo>
                  <a:cubicBezTo>
                    <a:pt x="407" y="32"/>
                    <a:pt x="407" y="30"/>
                    <a:pt x="408" y="29"/>
                  </a:cubicBezTo>
                  <a:cubicBezTo>
                    <a:pt x="406" y="30"/>
                    <a:pt x="404" y="31"/>
                    <a:pt x="402" y="33"/>
                  </a:cubicBezTo>
                  <a:cubicBezTo>
                    <a:pt x="396" y="37"/>
                    <a:pt x="390" y="41"/>
                    <a:pt x="385" y="41"/>
                  </a:cubicBezTo>
                  <a:cubicBezTo>
                    <a:pt x="383" y="41"/>
                    <a:pt x="381" y="40"/>
                    <a:pt x="380" y="39"/>
                  </a:cubicBezTo>
                  <a:cubicBezTo>
                    <a:pt x="378" y="37"/>
                    <a:pt x="376" y="37"/>
                    <a:pt x="374" y="38"/>
                  </a:cubicBezTo>
                  <a:cubicBezTo>
                    <a:pt x="373" y="38"/>
                    <a:pt x="371" y="38"/>
                    <a:pt x="370" y="38"/>
                  </a:cubicBezTo>
                  <a:cubicBezTo>
                    <a:pt x="368" y="38"/>
                    <a:pt x="367" y="38"/>
                    <a:pt x="365" y="36"/>
                  </a:cubicBezTo>
                  <a:cubicBezTo>
                    <a:pt x="364" y="35"/>
                    <a:pt x="364" y="33"/>
                    <a:pt x="365" y="32"/>
                  </a:cubicBezTo>
                  <a:cubicBezTo>
                    <a:pt x="367" y="26"/>
                    <a:pt x="382" y="18"/>
                    <a:pt x="390" y="18"/>
                  </a:cubicBezTo>
                  <a:cubicBezTo>
                    <a:pt x="390" y="18"/>
                    <a:pt x="390" y="18"/>
                    <a:pt x="390" y="18"/>
                  </a:cubicBezTo>
                  <a:cubicBezTo>
                    <a:pt x="387" y="18"/>
                    <a:pt x="384" y="17"/>
                    <a:pt x="382" y="17"/>
                  </a:cubicBezTo>
                  <a:cubicBezTo>
                    <a:pt x="381" y="17"/>
                    <a:pt x="381" y="17"/>
                    <a:pt x="381" y="17"/>
                  </a:cubicBezTo>
                  <a:cubicBezTo>
                    <a:pt x="377" y="21"/>
                    <a:pt x="372" y="20"/>
                    <a:pt x="368" y="15"/>
                  </a:cubicBezTo>
                  <a:cubicBezTo>
                    <a:pt x="368" y="15"/>
                    <a:pt x="367" y="15"/>
                    <a:pt x="367" y="15"/>
                  </a:cubicBezTo>
                  <a:cubicBezTo>
                    <a:pt x="366" y="15"/>
                    <a:pt x="366" y="15"/>
                    <a:pt x="366" y="15"/>
                  </a:cubicBezTo>
                  <a:cubicBezTo>
                    <a:pt x="364" y="15"/>
                    <a:pt x="361" y="15"/>
                    <a:pt x="359" y="12"/>
                  </a:cubicBezTo>
                  <a:cubicBezTo>
                    <a:pt x="357" y="10"/>
                    <a:pt x="356" y="10"/>
                    <a:pt x="355" y="10"/>
                  </a:cubicBezTo>
                  <a:cubicBezTo>
                    <a:pt x="354" y="10"/>
                    <a:pt x="353" y="11"/>
                    <a:pt x="352" y="11"/>
                  </a:cubicBezTo>
                  <a:cubicBezTo>
                    <a:pt x="351" y="12"/>
                    <a:pt x="351" y="12"/>
                    <a:pt x="351" y="12"/>
                  </a:cubicBezTo>
                  <a:cubicBezTo>
                    <a:pt x="348" y="13"/>
                    <a:pt x="346" y="12"/>
                    <a:pt x="343" y="11"/>
                  </a:cubicBezTo>
                  <a:cubicBezTo>
                    <a:pt x="342" y="10"/>
                    <a:pt x="341" y="9"/>
                    <a:pt x="339" y="9"/>
                  </a:cubicBezTo>
                  <a:cubicBezTo>
                    <a:pt x="336" y="7"/>
                    <a:pt x="336" y="5"/>
                    <a:pt x="335" y="3"/>
                  </a:cubicBezTo>
                  <a:cubicBezTo>
                    <a:pt x="335" y="1"/>
                    <a:pt x="335" y="1"/>
                    <a:pt x="334" y="0"/>
                  </a:cubicBezTo>
                  <a:cubicBezTo>
                    <a:pt x="334" y="0"/>
                    <a:pt x="334" y="0"/>
                    <a:pt x="334" y="0"/>
                  </a:cubicBezTo>
                  <a:cubicBezTo>
                    <a:pt x="334" y="0"/>
                    <a:pt x="334" y="2"/>
                    <a:pt x="334" y="3"/>
                  </a:cubicBezTo>
                  <a:cubicBezTo>
                    <a:pt x="333" y="5"/>
                    <a:pt x="333" y="5"/>
                    <a:pt x="333" y="5"/>
                  </a:cubicBezTo>
                  <a:cubicBezTo>
                    <a:pt x="25" y="7"/>
                    <a:pt x="25" y="7"/>
                    <a:pt x="25" y="7"/>
                  </a:cubicBezTo>
                  <a:cubicBezTo>
                    <a:pt x="26" y="9"/>
                    <a:pt x="26" y="11"/>
                    <a:pt x="26" y="13"/>
                  </a:cubicBezTo>
                  <a:cubicBezTo>
                    <a:pt x="26" y="15"/>
                    <a:pt x="25" y="16"/>
                    <a:pt x="26" y="18"/>
                  </a:cubicBezTo>
                  <a:cubicBezTo>
                    <a:pt x="27" y="21"/>
                    <a:pt x="27" y="27"/>
                    <a:pt x="24" y="30"/>
                  </a:cubicBezTo>
                  <a:cubicBezTo>
                    <a:pt x="23" y="31"/>
                    <a:pt x="22" y="32"/>
                    <a:pt x="20" y="32"/>
                  </a:cubicBezTo>
                  <a:cubicBezTo>
                    <a:pt x="18" y="32"/>
                    <a:pt x="16" y="30"/>
                    <a:pt x="15" y="28"/>
                  </a:cubicBezTo>
                  <a:cubicBezTo>
                    <a:pt x="15" y="26"/>
                    <a:pt x="16" y="23"/>
                    <a:pt x="18" y="22"/>
                  </a:cubicBezTo>
                  <a:cubicBezTo>
                    <a:pt x="18" y="22"/>
                    <a:pt x="18" y="21"/>
                    <a:pt x="18" y="20"/>
                  </a:cubicBezTo>
                  <a:cubicBezTo>
                    <a:pt x="18" y="19"/>
                    <a:pt x="18" y="19"/>
                    <a:pt x="17" y="19"/>
                  </a:cubicBezTo>
                  <a:cubicBezTo>
                    <a:pt x="16" y="19"/>
                    <a:pt x="15" y="19"/>
                    <a:pt x="15" y="18"/>
                  </a:cubicBezTo>
                  <a:cubicBezTo>
                    <a:pt x="14" y="17"/>
                    <a:pt x="14" y="16"/>
                    <a:pt x="13" y="15"/>
                  </a:cubicBezTo>
                  <a:cubicBezTo>
                    <a:pt x="10" y="16"/>
                    <a:pt x="5" y="16"/>
                    <a:pt x="0" y="15"/>
                  </a:cubicBezTo>
                  <a:cubicBezTo>
                    <a:pt x="0" y="18"/>
                    <a:pt x="2" y="23"/>
                    <a:pt x="5" y="27"/>
                  </a:cubicBezTo>
                  <a:cubicBezTo>
                    <a:pt x="7" y="30"/>
                    <a:pt x="8" y="33"/>
                    <a:pt x="8" y="35"/>
                  </a:cubicBezTo>
                  <a:cubicBezTo>
                    <a:pt x="8" y="36"/>
                    <a:pt x="8" y="37"/>
                    <a:pt x="9" y="37"/>
                  </a:cubicBezTo>
                  <a:cubicBezTo>
                    <a:pt x="13" y="40"/>
                    <a:pt x="13" y="42"/>
                    <a:pt x="13" y="43"/>
                  </a:cubicBezTo>
                  <a:cubicBezTo>
                    <a:pt x="13" y="43"/>
                    <a:pt x="12" y="45"/>
                    <a:pt x="8" y="45"/>
                  </a:cubicBezTo>
                  <a:cubicBezTo>
                    <a:pt x="8" y="45"/>
                    <a:pt x="8" y="46"/>
                    <a:pt x="8" y="46"/>
                  </a:cubicBezTo>
                  <a:cubicBezTo>
                    <a:pt x="9" y="48"/>
                    <a:pt x="9" y="50"/>
                    <a:pt x="8" y="53"/>
                  </a:cubicBezTo>
                  <a:cubicBezTo>
                    <a:pt x="7" y="58"/>
                    <a:pt x="7" y="64"/>
                    <a:pt x="7" y="70"/>
                  </a:cubicBezTo>
                  <a:cubicBezTo>
                    <a:pt x="7" y="75"/>
                    <a:pt x="7" y="79"/>
                    <a:pt x="6" y="81"/>
                  </a:cubicBezTo>
                  <a:cubicBezTo>
                    <a:pt x="6" y="83"/>
                    <a:pt x="5" y="85"/>
                    <a:pt x="5" y="87"/>
                  </a:cubicBezTo>
                  <a:cubicBezTo>
                    <a:pt x="3" y="91"/>
                    <a:pt x="1" y="95"/>
                    <a:pt x="3" y="97"/>
                  </a:cubicBezTo>
                  <a:cubicBezTo>
                    <a:pt x="7" y="104"/>
                    <a:pt x="9" y="111"/>
                    <a:pt x="7" y="117"/>
                  </a:cubicBezTo>
                  <a:cubicBezTo>
                    <a:pt x="5" y="123"/>
                    <a:pt x="6" y="126"/>
                    <a:pt x="8" y="130"/>
                  </a:cubicBezTo>
                  <a:cubicBezTo>
                    <a:pt x="10" y="133"/>
                    <a:pt x="10" y="137"/>
                    <a:pt x="10" y="139"/>
                  </a:cubicBezTo>
                  <a:cubicBezTo>
                    <a:pt x="10" y="141"/>
                    <a:pt x="10" y="144"/>
                    <a:pt x="11" y="144"/>
                  </a:cubicBezTo>
                  <a:cubicBezTo>
                    <a:pt x="14" y="146"/>
                    <a:pt x="17" y="150"/>
                    <a:pt x="20" y="155"/>
                  </a:cubicBezTo>
                  <a:cubicBezTo>
                    <a:pt x="21" y="156"/>
                    <a:pt x="22" y="157"/>
                    <a:pt x="23" y="157"/>
                  </a:cubicBezTo>
                  <a:cubicBezTo>
                    <a:pt x="24" y="158"/>
                    <a:pt x="26" y="159"/>
                    <a:pt x="26" y="162"/>
                  </a:cubicBezTo>
                  <a:cubicBezTo>
                    <a:pt x="27" y="166"/>
                    <a:pt x="27" y="166"/>
                    <a:pt x="29" y="167"/>
                  </a:cubicBezTo>
                  <a:cubicBezTo>
                    <a:pt x="34" y="169"/>
                    <a:pt x="33" y="174"/>
                    <a:pt x="32" y="176"/>
                  </a:cubicBezTo>
                  <a:cubicBezTo>
                    <a:pt x="32" y="177"/>
                    <a:pt x="32" y="177"/>
                    <a:pt x="32" y="178"/>
                  </a:cubicBezTo>
                  <a:cubicBezTo>
                    <a:pt x="32" y="179"/>
                    <a:pt x="38" y="184"/>
                    <a:pt x="42" y="188"/>
                  </a:cubicBezTo>
                  <a:cubicBezTo>
                    <a:pt x="43" y="189"/>
                    <a:pt x="43" y="189"/>
                    <a:pt x="43" y="189"/>
                  </a:cubicBezTo>
                  <a:cubicBezTo>
                    <a:pt x="47" y="193"/>
                    <a:pt x="47" y="196"/>
                    <a:pt x="47" y="198"/>
                  </a:cubicBezTo>
                  <a:cubicBezTo>
                    <a:pt x="47" y="199"/>
                    <a:pt x="47" y="199"/>
                    <a:pt x="47" y="199"/>
                  </a:cubicBezTo>
                  <a:cubicBezTo>
                    <a:pt x="48" y="199"/>
                    <a:pt x="48" y="199"/>
                    <a:pt x="48" y="199"/>
                  </a:cubicBezTo>
                  <a:cubicBezTo>
                    <a:pt x="53" y="199"/>
                    <a:pt x="58" y="202"/>
                    <a:pt x="63" y="205"/>
                  </a:cubicBezTo>
                  <a:cubicBezTo>
                    <a:pt x="65" y="207"/>
                    <a:pt x="66" y="207"/>
                    <a:pt x="67" y="207"/>
                  </a:cubicBezTo>
                  <a:cubicBezTo>
                    <a:pt x="68" y="207"/>
                    <a:pt x="68" y="207"/>
                    <a:pt x="68" y="207"/>
                  </a:cubicBezTo>
                  <a:cubicBezTo>
                    <a:pt x="69" y="207"/>
                    <a:pt x="71" y="207"/>
                    <a:pt x="72" y="207"/>
                  </a:cubicBezTo>
                  <a:cubicBezTo>
                    <a:pt x="76" y="208"/>
                    <a:pt x="82" y="216"/>
                    <a:pt x="84" y="221"/>
                  </a:cubicBezTo>
                  <a:cubicBezTo>
                    <a:pt x="84" y="223"/>
                    <a:pt x="85" y="225"/>
                    <a:pt x="85" y="226"/>
                  </a:cubicBezTo>
                  <a:cubicBezTo>
                    <a:pt x="111" y="223"/>
                    <a:pt x="111" y="223"/>
                    <a:pt x="111" y="223"/>
                  </a:cubicBezTo>
                  <a:cubicBezTo>
                    <a:pt x="111" y="223"/>
                    <a:pt x="111" y="223"/>
                    <a:pt x="111" y="223"/>
                  </a:cubicBezTo>
                  <a:cubicBezTo>
                    <a:pt x="113" y="225"/>
                    <a:pt x="120" y="229"/>
                    <a:pt x="123" y="230"/>
                  </a:cubicBezTo>
                  <a:cubicBezTo>
                    <a:pt x="127" y="231"/>
                    <a:pt x="149" y="239"/>
                    <a:pt x="152" y="240"/>
                  </a:cubicBezTo>
                  <a:cubicBezTo>
                    <a:pt x="183" y="240"/>
                    <a:pt x="183" y="240"/>
                    <a:pt x="183" y="240"/>
                  </a:cubicBezTo>
                  <a:cubicBezTo>
                    <a:pt x="187" y="235"/>
                    <a:pt x="187" y="235"/>
                    <a:pt x="187" y="235"/>
                  </a:cubicBezTo>
                  <a:cubicBezTo>
                    <a:pt x="206" y="235"/>
                    <a:pt x="206" y="235"/>
                    <a:pt x="206" y="235"/>
                  </a:cubicBezTo>
                  <a:cubicBezTo>
                    <a:pt x="207" y="235"/>
                    <a:pt x="207" y="235"/>
                    <a:pt x="207" y="235"/>
                  </a:cubicBezTo>
                  <a:cubicBezTo>
                    <a:pt x="212" y="240"/>
                    <a:pt x="218" y="246"/>
                    <a:pt x="219" y="247"/>
                  </a:cubicBezTo>
                  <a:cubicBezTo>
                    <a:pt x="221" y="247"/>
                    <a:pt x="227" y="253"/>
                    <a:pt x="227" y="257"/>
                  </a:cubicBezTo>
                  <a:cubicBezTo>
                    <a:pt x="227" y="259"/>
                    <a:pt x="228" y="261"/>
                    <a:pt x="230" y="263"/>
                  </a:cubicBezTo>
                  <a:cubicBezTo>
                    <a:pt x="231" y="263"/>
                    <a:pt x="232" y="263"/>
                    <a:pt x="232" y="264"/>
                  </a:cubicBezTo>
                  <a:cubicBezTo>
                    <a:pt x="233" y="264"/>
                    <a:pt x="233" y="264"/>
                    <a:pt x="234" y="265"/>
                  </a:cubicBezTo>
                  <a:cubicBezTo>
                    <a:pt x="235" y="266"/>
                    <a:pt x="238" y="267"/>
                    <a:pt x="240" y="268"/>
                  </a:cubicBezTo>
                  <a:cubicBezTo>
                    <a:pt x="240" y="268"/>
                    <a:pt x="241" y="269"/>
                    <a:pt x="241" y="269"/>
                  </a:cubicBezTo>
                  <a:cubicBezTo>
                    <a:pt x="242" y="268"/>
                    <a:pt x="242" y="268"/>
                    <a:pt x="242" y="267"/>
                  </a:cubicBezTo>
                  <a:cubicBezTo>
                    <a:pt x="244" y="264"/>
                    <a:pt x="247" y="259"/>
                    <a:pt x="251" y="259"/>
                  </a:cubicBezTo>
                  <a:cubicBezTo>
                    <a:pt x="256" y="259"/>
                    <a:pt x="271" y="263"/>
                    <a:pt x="273" y="272"/>
                  </a:cubicBezTo>
                  <a:cubicBezTo>
                    <a:pt x="275" y="279"/>
                    <a:pt x="281" y="284"/>
                    <a:pt x="283" y="286"/>
                  </a:cubicBezTo>
                  <a:cubicBezTo>
                    <a:pt x="285" y="287"/>
                    <a:pt x="285" y="290"/>
                    <a:pt x="285" y="292"/>
                  </a:cubicBezTo>
                  <a:cubicBezTo>
                    <a:pt x="286" y="293"/>
                    <a:pt x="286" y="294"/>
                    <a:pt x="286" y="295"/>
                  </a:cubicBezTo>
                  <a:cubicBezTo>
                    <a:pt x="287" y="296"/>
                    <a:pt x="287" y="298"/>
                    <a:pt x="288" y="299"/>
                  </a:cubicBezTo>
                  <a:cubicBezTo>
                    <a:pt x="288" y="300"/>
                    <a:pt x="288" y="300"/>
                    <a:pt x="288" y="301"/>
                  </a:cubicBezTo>
                  <a:cubicBezTo>
                    <a:pt x="289" y="301"/>
                    <a:pt x="289" y="301"/>
                    <a:pt x="289" y="301"/>
                  </a:cubicBezTo>
                  <a:cubicBezTo>
                    <a:pt x="290" y="301"/>
                    <a:pt x="291" y="302"/>
                    <a:pt x="293" y="303"/>
                  </a:cubicBezTo>
                  <a:cubicBezTo>
                    <a:pt x="296" y="304"/>
                    <a:pt x="301" y="306"/>
                    <a:pt x="303" y="306"/>
                  </a:cubicBezTo>
                  <a:cubicBezTo>
                    <a:pt x="304" y="306"/>
                    <a:pt x="304" y="306"/>
                    <a:pt x="304" y="306"/>
                  </a:cubicBezTo>
                  <a:cubicBezTo>
                    <a:pt x="304" y="306"/>
                    <a:pt x="305" y="307"/>
                    <a:pt x="306" y="307"/>
                  </a:cubicBezTo>
                  <a:cubicBezTo>
                    <a:pt x="306" y="307"/>
                    <a:pt x="306" y="307"/>
                    <a:pt x="306" y="307"/>
                  </a:cubicBezTo>
                  <a:cubicBezTo>
                    <a:pt x="305" y="305"/>
                    <a:pt x="304" y="304"/>
                    <a:pt x="303" y="303"/>
                  </a:cubicBezTo>
                  <a:close/>
                </a:path>
              </a:pathLst>
            </a:custGeom>
            <a:grpFill/>
            <a:ln w="9525">
              <a:noFill/>
              <a:round/>
            </a:ln>
          </p:spPr>
          <p:txBody>
            <a:bodyPr/>
            <a:lstStyle/>
            <a:p>
              <a:pPr defTabSz="913765">
                <a:defRPr/>
              </a:pPr>
              <a:endParaRPr lang="id-ID" sz="900"/>
            </a:p>
          </p:txBody>
        </p:sp>
        <p:sp>
          <p:nvSpPr>
            <p:cNvPr id="148" name="Freeform 2211"/>
            <p:cNvSpPr/>
            <p:nvPr/>
          </p:nvSpPr>
          <p:spPr bwMode="auto">
            <a:xfrm>
              <a:off x="949845" y="2389187"/>
              <a:ext cx="761942" cy="507173"/>
            </a:xfrm>
            <a:custGeom>
              <a:avLst/>
              <a:gdLst>
                <a:gd name="T0" fmla="*/ 251 w 429"/>
                <a:gd name="T1" fmla="*/ 27 h 296"/>
                <a:gd name="T2" fmla="*/ 182 w 429"/>
                <a:gd name="T3" fmla="*/ 20 h 296"/>
                <a:gd name="T4" fmla="*/ 169 w 429"/>
                <a:gd name="T5" fmla="*/ 10 h 296"/>
                <a:gd name="T6" fmla="*/ 142 w 429"/>
                <a:gd name="T7" fmla="*/ 7 h 296"/>
                <a:gd name="T8" fmla="*/ 128 w 429"/>
                <a:gd name="T9" fmla="*/ 1 h 296"/>
                <a:gd name="T10" fmla="*/ 95 w 429"/>
                <a:gd name="T11" fmla="*/ 11 h 296"/>
                <a:gd name="T12" fmla="*/ 84 w 429"/>
                <a:gd name="T13" fmla="*/ 20 h 296"/>
                <a:gd name="T14" fmla="*/ 53 w 429"/>
                <a:gd name="T15" fmla="*/ 33 h 296"/>
                <a:gd name="T16" fmla="*/ 18 w 429"/>
                <a:gd name="T17" fmla="*/ 53 h 296"/>
                <a:gd name="T18" fmla="*/ 65 w 429"/>
                <a:gd name="T19" fmla="*/ 82 h 296"/>
                <a:gd name="T20" fmla="*/ 82 w 429"/>
                <a:gd name="T21" fmla="*/ 99 h 296"/>
                <a:gd name="T22" fmla="*/ 46 w 429"/>
                <a:gd name="T23" fmla="*/ 104 h 296"/>
                <a:gd name="T24" fmla="*/ 30 w 429"/>
                <a:gd name="T25" fmla="*/ 97 h 296"/>
                <a:gd name="T26" fmla="*/ 7 w 429"/>
                <a:gd name="T27" fmla="*/ 108 h 296"/>
                <a:gd name="T28" fmla="*/ 15 w 429"/>
                <a:gd name="T29" fmla="*/ 123 h 296"/>
                <a:gd name="T30" fmla="*/ 50 w 429"/>
                <a:gd name="T31" fmla="*/ 132 h 296"/>
                <a:gd name="T32" fmla="*/ 74 w 429"/>
                <a:gd name="T33" fmla="*/ 133 h 296"/>
                <a:gd name="T34" fmla="*/ 59 w 429"/>
                <a:gd name="T35" fmla="*/ 152 h 296"/>
                <a:gd name="T36" fmla="*/ 37 w 429"/>
                <a:gd name="T37" fmla="*/ 158 h 296"/>
                <a:gd name="T38" fmla="*/ 19 w 429"/>
                <a:gd name="T39" fmla="*/ 184 h 296"/>
                <a:gd name="T40" fmla="*/ 43 w 429"/>
                <a:gd name="T41" fmla="*/ 214 h 296"/>
                <a:gd name="T42" fmla="*/ 68 w 429"/>
                <a:gd name="T43" fmla="*/ 220 h 296"/>
                <a:gd name="T44" fmla="*/ 82 w 429"/>
                <a:gd name="T45" fmla="*/ 227 h 296"/>
                <a:gd name="T46" fmla="*/ 115 w 429"/>
                <a:gd name="T47" fmla="*/ 229 h 296"/>
                <a:gd name="T48" fmla="*/ 112 w 429"/>
                <a:gd name="T49" fmla="*/ 256 h 296"/>
                <a:gd name="T50" fmla="*/ 89 w 429"/>
                <a:gd name="T51" fmla="*/ 281 h 296"/>
                <a:gd name="T52" fmla="*/ 126 w 429"/>
                <a:gd name="T53" fmla="*/ 257 h 296"/>
                <a:gd name="T54" fmla="*/ 155 w 429"/>
                <a:gd name="T55" fmla="*/ 234 h 296"/>
                <a:gd name="T56" fmla="*/ 161 w 429"/>
                <a:gd name="T57" fmla="*/ 215 h 296"/>
                <a:gd name="T58" fmla="*/ 186 w 429"/>
                <a:gd name="T59" fmla="*/ 191 h 296"/>
                <a:gd name="T60" fmla="*/ 194 w 429"/>
                <a:gd name="T61" fmla="*/ 197 h 296"/>
                <a:gd name="T62" fmla="*/ 187 w 429"/>
                <a:gd name="T63" fmla="*/ 218 h 296"/>
                <a:gd name="T64" fmla="*/ 219 w 429"/>
                <a:gd name="T65" fmla="*/ 210 h 296"/>
                <a:gd name="T66" fmla="*/ 218 w 429"/>
                <a:gd name="T67" fmla="*/ 195 h 296"/>
                <a:gd name="T68" fmla="*/ 237 w 429"/>
                <a:gd name="T69" fmla="*/ 196 h 296"/>
                <a:gd name="T70" fmla="*/ 251 w 429"/>
                <a:gd name="T71" fmla="*/ 203 h 296"/>
                <a:gd name="T72" fmla="*/ 271 w 429"/>
                <a:gd name="T73" fmla="*/ 208 h 296"/>
                <a:gd name="T74" fmla="*/ 307 w 429"/>
                <a:gd name="T75" fmla="*/ 214 h 296"/>
                <a:gd name="T76" fmla="*/ 320 w 429"/>
                <a:gd name="T77" fmla="*/ 219 h 296"/>
                <a:gd name="T78" fmla="*/ 351 w 429"/>
                <a:gd name="T79" fmla="*/ 238 h 296"/>
                <a:gd name="T80" fmla="*/ 366 w 429"/>
                <a:gd name="T81" fmla="*/ 237 h 296"/>
                <a:gd name="T82" fmla="*/ 373 w 429"/>
                <a:gd name="T83" fmla="*/ 246 h 296"/>
                <a:gd name="T84" fmla="*/ 369 w 429"/>
                <a:gd name="T85" fmla="*/ 261 h 296"/>
                <a:gd name="T86" fmla="*/ 377 w 429"/>
                <a:gd name="T87" fmla="*/ 256 h 296"/>
                <a:gd name="T88" fmla="*/ 383 w 429"/>
                <a:gd name="T89" fmla="*/ 242 h 296"/>
                <a:gd name="T90" fmla="*/ 380 w 429"/>
                <a:gd name="T91" fmla="*/ 271 h 296"/>
                <a:gd name="T92" fmla="*/ 393 w 429"/>
                <a:gd name="T93" fmla="*/ 267 h 296"/>
                <a:gd name="T94" fmla="*/ 402 w 429"/>
                <a:gd name="T95" fmla="*/ 284 h 296"/>
                <a:gd name="T96" fmla="*/ 393 w 429"/>
                <a:gd name="T97" fmla="*/ 292 h 296"/>
                <a:gd name="T98" fmla="*/ 402 w 429"/>
                <a:gd name="T99" fmla="*/ 293 h 296"/>
                <a:gd name="T100" fmla="*/ 419 w 429"/>
                <a:gd name="T101" fmla="*/ 288 h 296"/>
                <a:gd name="T102" fmla="*/ 427 w 429"/>
                <a:gd name="T103" fmla="*/ 289 h 296"/>
                <a:gd name="T104" fmla="*/ 370 w 429"/>
                <a:gd name="T105" fmla="*/ 220 h 296"/>
                <a:gd name="T106" fmla="*/ 337 w 429"/>
                <a:gd name="T107" fmla="*/ 224 h 296"/>
                <a:gd name="T108" fmla="*/ 313 w 429"/>
                <a:gd name="T109" fmla="*/ 208 h 296"/>
                <a:gd name="T110" fmla="*/ 300 w 429"/>
                <a:gd name="T11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9" h="296">
                  <a:moveTo>
                    <a:pt x="296" y="33"/>
                  </a:moveTo>
                  <a:cubicBezTo>
                    <a:pt x="295" y="33"/>
                    <a:pt x="294" y="32"/>
                    <a:pt x="292" y="31"/>
                  </a:cubicBezTo>
                  <a:cubicBezTo>
                    <a:pt x="287" y="29"/>
                    <a:pt x="280" y="26"/>
                    <a:pt x="275" y="26"/>
                  </a:cubicBezTo>
                  <a:cubicBezTo>
                    <a:pt x="275" y="26"/>
                    <a:pt x="274" y="27"/>
                    <a:pt x="274" y="27"/>
                  </a:cubicBezTo>
                  <a:cubicBezTo>
                    <a:pt x="270" y="27"/>
                    <a:pt x="264" y="28"/>
                    <a:pt x="258" y="28"/>
                  </a:cubicBezTo>
                  <a:cubicBezTo>
                    <a:pt x="255" y="28"/>
                    <a:pt x="253" y="28"/>
                    <a:pt x="251" y="27"/>
                  </a:cubicBezTo>
                  <a:cubicBezTo>
                    <a:pt x="249" y="26"/>
                    <a:pt x="245" y="24"/>
                    <a:pt x="239" y="24"/>
                  </a:cubicBezTo>
                  <a:cubicBezTo>
                    <a:pt x="238" y="24"/>
                    <a:pt x="236" y="25"/>
                    <a:pt x="234" y="25"/>
                  </a:cubicBezTo>
                  <a:cubicBezTo>
                    <a:pt x="229" y="26"/>
                    <a:pt x="225" y="24"/>
                    <a:pt x="220" y="22"/>
                  </a:cubicBezTo>
                  <a:cubicBezTo>
                    <a:pt x="217" y="20"/>
                    <a:pt x="214" y="19"/>
                    <a:pt x="210" y="18"/>
                  </a:cubicBezTo>
                  <a:cubicBezTo>
                    <a:pt x="207" y="17"/>
                    <a:pt x="204" y="17"/>
                    <a:pt x="201" y="17"/>
                  </a:cubicBezTo>
                  <a:cubicBezTo>
                    <a:pt x="193" y="17"/>
                    <a:pt x="184" y="19"/>
                    <a:pt x="182" y="20"/>
                  </a:cubicBezTo>
                  <a:cubicBezTo>
                    <a:pt x="179" y="21"/>
                    <a:pt x="178" y="19"/>
                    <a:pt x="177" y="18"/>
                  </a:cubicBezTo>
                  <a:cubicBezTo>
                    <a:pt x="176" y="17"/>
                    <a:pt x="176" y="17"/>
                    <a:pt x="175" y="17"/>
                  </a:cubicBezTo>
                  <a:cubicBezTo>
                    <a:pt x="174" y="17"/>
                    <a:pt x="174" y="17"/>
                    <a:pt x="173" y="17"/>
                  </a:cubicBezTo>
                  <a:cubicBezTo>
                    <a:pt x="173" y="17"/>
                    <a:pt x="171" y="17"/>
                    <a:pt x="170" y="16"/>
                  </a:cubicBezTo>
                  <a:cubicBezTo>
                    <a:pt x="170" y="15"/>
                    <a:pt x="170" y="14"/>
                    <a:pt x="170" y="13"/>
                  </a:cubicBezTo>
                  <a:cubicBezTo>
                    <a:pt x="170" y="12"/>
                    <a:pt x="170" y="11"/>
                    <a:pt x="169" y="10"/>
                  </a:cubicBezTo>
                  <a:cubicBezTo>
                    <a:pt x="169" y="10"/>
                    <a:pt x="168" y="9"/>
                    <a:pt x="165" y="9"/>
                  </a:cubicBezTo>
                  <a:cubicBezTo>
                    <a:pt x="162" y="9"/>
                    <a:pt x="159" y="10"/>
                    <a:pt x="155" y="10"/>
                  </a:cubicBezTo>
                  <a:cubicBezTo>
                    <a:pt x="154" y="11"/>
                    <a:pt x="152" y="11"/>
                    <a:pt x="151" y="11"/>
                  </a:cubicBezTo>
                  <a:cubicBezTo>
                    <a:pt x="148" y="12"/>
                    <a:pt x="146" y="10"/>
                    <a:pt x="145" y="9"/>
                  </a:cubicBezTo>
                  <a:cubicBezTo>
                    <a:pt x="144" y="8"/>
                    <a:pt x="144" y="7"/>
                    <a:pt x="144" y="6"/>
                  </a:cubicBezTo>
                  <a:cubicBezTo>
                    <a:pt x="143" y="6"/>
                    <a:pt x="142" y="6"/>
                    <a:pt x="142" y="7"/>
                  </a:cubicBezTo>
                  <a:cubicBezTo>
                    <a:pt x="140" y="9"/>
                    <a:pt x="138" y="11"/>
                    <a:pt x="135" y="11"/>
                  </a:cubicBezTo>
                  <a:cubicBezTo>
                    <a:pt x="133" y="11"/>
                    <a:pt x="131" y="10"/>
                    <a:pt x="130" y="9"/>
                  </a:cubicBezTo>
                  <a:cubicBezTo>
                    <a:pt x="129" y="8"/>
                    <a:pt x="129" y="7"/>
                    <a:pt x="129" y="6"/>
                  </a:cubicBezTo>
                  <a:cubicBezTo>
                    <a:pt x="129" y="5"/>
                    <a:pt x="131" y="4"/>
                    <a:pt x="132" y="3"/>
                  </a:cubicBezTo>
                  <a:cubicBezTo>
                    <a:pt x="132" y="3"/>
                    <a:pt x="133" y="3"/>
                    <a:pt x="133" y="3"/>
                  </a:cubicBezTo>
                  <a:cubicBezTo>
                    <a:pt x="132" y="2"/>
                    <a:pt x="129" y="1"/>
                    <a:pt x="128" y="1"/>
                  </a:cubicBezTo>
                  <a:cubicBezTo>
                    <a:pt x="127" y="1"/>
                    <a:pt x="127" y="0"/>
                    <a:pt x="126" y="0"/>
                  </a:cubicBezTo>
                  <a:cubicBezTo>
                    <a:pt x="126" y="0"/>
                    <a:pt x="126" y="0"/>
                    <a:pt x="126" y="0"/>
                  </a:cubicBezTo>
                  <a:cubicBezTo>
                    <a:pt x="124" y="0"/>
                    <a:pt x="119" y="5"/>
                    <a:pt x="116" y="7"/>
                  </a:cubicBezTo>
                  <a:cubicBezTo>
                    <a:pt x="113" y="10"/>
                    <a:pt x="108" y="12"/>
                    <a:pt x="102" y="12"/>
                  </a:cubicBezTo>
                  <a:cubicBezTo>
                    <a:pt x="100" y="12"/>
                    <a:pt x="98" y="12"/>
                    <a:pt x="97" y="11"/>
                  </a:cubicBezTo>
                  <a:cubicBezTo>
                    <a:pt x="96" y="11"/>
                    <a:pt x="95" y="11"/>
                    <a:pt x="95" y="11"/>
                  </a:cubicBezTo>
                  <a:cubicBezTo>
                    <a:pt x="91" y="11"/>
                    <a:pt x="89" y="12"/>
                    <a:pt x="89" y="13"/>
                  </a:cubicBezTo>
                  <a:cubicBezTo>
                    <a:pt x="89" y="13"/>
                    <a:pt x="89" y="13"/>
                    <a:pt x="90" y="13"/>
                  </a:cubicBezTo>
                  <a:cubicBezTo>
                    <a:pt x="91" y="14"/>
                    <a:pt x="92" y="15"/>
                    <a:pt x="92" y="16"/>
                  </a:cubicBezTo>
                  <a:cubicBezTo>
                    <a:pt x="92" y="18"/>
                    <a:pt x="91" y="19"/>
                    <a:pt x="91" y="20"/>
                  </a:cubicBezTo>
                  <a:cubicBezTo>
                    <a:pt x="90" y="21"/>
                    <a:pt x="89" y="22"/>
                    <a:pt x="87" y="22"/>
                  </a:cubicBezTo>
                  <a:cubicBezTo>
                    <a:pt x="86" y="22"/>
                    <a:pt x="85" y="20"/>
                    <a:pt x="84" y="20"/>
                  </a:cubicBezTo>
                  <a:cubicBezTo>
                    <a:pt x="83" y="19"/>
                    <a:pt x="83" y="19"/>
                    <a:pt x="83" y="19"/>
                  </a:cubicBezTo>
                  <a:cubicBezTo>
                    <a:pt x="83" y="19"/>
                    <a:pt x="83" y="19"/>
                    <a:pt x="82" y="19"/>
                  </a:cubicBezTo>
                  <a:cubicBezTo>
                    <a:pt x="79" y="22"/>
                    <a:pt x="72" y="23"/>
                    <a:pt x="68" y="23"/>
                  </a:cubicBezTo>
                  <a:cubicBezTo>
                    <a:pt x="67" y="23"/>
                    <a:pt x="65" y="23"/>
                    <a:pt x="64" y="23"/>
                  </a:cubicBezTo>
                  <a:cubicBezTo>
                    <a:pt x="63" y="23"/>
                    <a:pt x="60" y="26"/>
                    <a:pt x="54" y="32"/>
                  </a:cubicBezTo>
                  <a:cubicBezTo>
                    <a:pt x="53" y="33"/>
                    <a:pt x="53" y="33"/>
                    <a:pt x="53" y="33"/>
                  </a:cubicBezTo>
                  <a:cubicBezTo>
                    <a:pt x="52" y="33"/>
                    <a:pt x="52" y="33"/>
                    <a:pt x="52" y="35"/>
                  </a:cubicBezTo>
                  <a:cubicBezTo>
                    <a:pt x="52" y="37"/>
                    <a:pt x="52" y="40"/>
                    <a:pt x="48" y="45"/>
                  </a:cubicBezTo>
                  <a:cubicBezTo>
                    <a:pt x="44" y="49"/>
                    <a:pt x="36" y="52"/>
                    <a:pt x="24" y="52"/>
                  </a:cubicBezTo>
                  <a:cubicBezTo>
                    <a:pt x="22" y="52"/>
                    <a:pt x="21" y="51"/>
                    <a:pt x="20" y="51"/>
                  </a:cubicBezTo>
                  <a:cubicBezTo>
                    <a:pt x="19" y="51"/>
                    <a:pt x="18" y="51"/>
                    <a:pt x="18" y="51"/>
                  </a:cubicBezTo>
                  <a:cubicBezTo>
                    <a:pt x="18" y="51"/>
                    <a:pt x="18" y="52"/>
                    <a:pt x="18" y="53"/>
                  </a:cubicBezTo>
                  <a:cubicBezTo>
                    <a:pt x="18" y="54"/>
                    <a:pt x="18" y="56"/>
                    <a:pt x="17" y="58"/>
                  </a:cubicBezTo>
                  <a:cubicBezTo>
                    <a:pt x="16" y="58"/>
                    <a:pt x="17" y="60"/>
                    <a:pt x="28" y="62"/>
                  </a:cubicBezTo>
                  <a:cubicBezTo>
                    <a:pt x="40" y="66"/>
                    <a:pt x="47" y="82"/>
                    <a:pt x="48" y="83"/>
                  </a:cubicBezTo>
                  <a:cubicBezTo>
                    <a:pt x="48" y="83"/>
                    <a:pt x="48" y="83"/>
                    <a:pt x="50" y="83"/>
                  </a:cubicBezTo>
                  <a:cubicBezTo>
                    <a:pt x="52" y="83"/>
                    <a:pt x="54" y="83"/>
                    <a:pt x="57" y="83"/>
                  </a:cubicBezTo>
                  <a:cubicBezTo>
                    <a:pt x="60" y="82"/>
                    <a:pt x="63" y="82"/>
                    <a:pt x="65" y="82"/>
                  </a:cubicBezTo>
                  <a:cubicBezTo>
                    <a:pt x="70" y="83"/>
                    <a:pt x="69" y="87"/>
                    <a:pt x="69" y="89"/>
                  </a:cubicBezTo>
                  <a:cubicBezTo>
                    <a:pt x="69" y="91"/>
                    <a:pt x="69" y="92"/>
                    <a:pt x="70" y="92"/>
                  </a:cubicBezTo>
                  <a:cubicBezTo>
                    <a:pt x="71" y="93"/>
                    <a:pt x="73" y="93"/>
                    <a:pt x="75" y="93"/>
                  </a:cubicBezTo>
                  <a:cubicBezTo>
                    <a:pt x="75" y="93"/>
                    <a:pt x="76" y="93"/>
                    <a:pt x="77" y="93"/>
                  </a:cubicBezTo>
                  <a:cubicBezTo>
                    <a:pt x="78" y="93"/>
                    <a:pt x="81" y="93"/>
                    <a:pt x="83" y="96"/>
                  </a:cubicBezTo>
                  <a:cubicBezTo>
                    <a:pt x="83" y="97"/>
                    <a:pt x="83" y="98"/>
                    <a:pt x="82" y="99"/>
                  </a:cubicBezTo>
                  <a:cubicBezTo>
                    <a:pt x="81" y="100"/>
                    <a:pt x="79" y="100"/>
                    <a:pt x="76" y="100"/>
                  </a:cubicBezTo>
                  <a:cubicBezTo>
                    <a:pt x="74" y="100"/>
                    <a:pt x="70" y="101"/>
                    <a:pt x="68" y="102"/>
                  </a:cubicBezTo>
                  <a:cubicBezTo>
                    <a:pt x="65" y="105"/>
                    <a:pt x="62" y="107"/>
                    <a:pt x="60" y="107"/>
                  </a:cubicBezTo>
                  <a:cubicBezTo>
                    <a:pt x="58" y="107"/>
                    <a:pt x="57" y="106"/>
                    <a:pt x="56" y="104"/>
                  </a:cubicBezTo>
                  <a:cubicBezTo>
                    <a:pt x="56" y="104"/>
                    <a:pt x="56" y="104"/>
                    <a:pt x="53" y="104"/>
                  </a:cubicBezTo>
                  <a:cubicBezTo>
                    <a:pt x="50" y="104"/>
                    <a:pt x="48" y="104"/>
                    <a:pt x="46" y="104"/>
                  </a:cubicBezTo>
                  <a:cubicBezTo>
                    <a:pt x="45" y="104"/>
                    <a:pt x="44" y="105"/>
                    <a:pt x="43" y="105"/>
                  </a:cubicBezTo>
                  <a:cubicBezTo>
                    <a:pt x="41" y="105"/>
                    <a:pt x="40" y="104"/>
                    <a:pt x="40" y="103"/>
                  </a:cubicBezTo>
                  <a:cubicBezTo>
                    <a:pt x="39" y="102"/>
                    <a:pt x="40" y="99"/>
                    <a:pt x="40" y="97"/>
                  </a:cubicBezTo>
                  <a:cubicBezTo>
                    <a:pt x="41" y="96"/>
                    <a:pt x="41" y="95"/>
                    <a:pt x="41" y="95"/>
                  </a:cubicBezTo>
                  <a:cubicBezTo>
                    <a:pt x="41" y="95"/>
                    <a:pt x="40" y="94"/>
                    <a:pt x="39" y="94"/>
                  </a:cubicBezTo>
                  <a:cubicBezTo>
                    <a:pt x="37" y="94"/>
                    <a:pt x="34" y="95"/>
                    <a:pt x="30" y="97"/>
                  </a:cubicBezTo>
                  <a:cubicBezTo>
                    <a:pt x="28" y="99"/>
                    <a:pt x="26" y="100"/>
                    <a:pt x="25" y="100"/>
                  </a:cubicBezTo>
                  <a:cubicBezTo>
                    <a:pt x="25" y="101"/>
                    <a:pt x="25" y="102"/>
                    <a:pt x="25" y="103"/>
                  </a:cubicBezTo>
                  <a:cubicBezTo>
                    <a:pt x="24" y="105"/>
                    <a:pt x="22" y="105"/>
                    <a:pt x="22" y="105"/>
                  </a:cubicBezTo>
                  <a:cubicBezTo>
                    <a:pt x="21" y="105"/>
                    <a:pt x="20" y="105"/>
                    <a:pt x="19" y="105"/>
                  </a:cubicBezTo>
                  <a:cubicBezTo>
                    <a:pt x="18" y="104"/>
                    <a:pt x="16" y="104"/>
                    <a:pt x="14" y="105"/>
                  </a:cubicBezTo>
                  <a:cubicBezTo>
                    <a:pt x="12" y="106"/>
                    <a:pt x="10" y="107"/>
                    <a:pt x="7" y="108"/>
                  </a:cubicBezTo>
                  <a:cubicBezTo>
                    <a:pt x="4" y="110"/>
                    <a:pt x="1" y="111"/>
                    <a:pt x="0" y="112"/>
                  </a:cubicBezTo>
                  <a:cubicBezTo>
                    <a:pt x="1" y="113"/>
                    <a:pt x="6" y="115"/>
                    <a:pt x="13" y="116"/>
                  </a:cubicBezTo>
                  <a:cubicBezTo>
                    <a:pt x="15" y="116"/>
                    <a:pt x="15" y="116"/>
                    <a:pt x="15" y="116"/>
                  </a:cubicBezTo>
                  <a:cubicBezTo>
                    <a:pt x="16" y="117"/>
                    <a:pt x="17" y="118"/>
                    <a:pt x="17" y="119"/>
                  </a:cubicBezTo>
                  <a:cubicBezTo>
                    <a:pt x="18" y="121"/>
                    <a:pt x="16" y="122"/>
                    <a:pt x="15" y="123"/>
                  </a:cubicBezTo>
                  <a:cubicBezTo>
                    <a:pt x="15" y="123"/>
                    <a:pt x="15" y="123"/>
                    <a:pt x="15" y="123"/>
                  </a:cubicBezTo>
                  <a:cubicBezTo>
                    <a:pt x="16" y="124"/>
                    <a:pt x="17" y="125"/>
                    <a:pt x="17" y="126"/>
                  </a:cubicBezTo>
                  <a:cubicBezTo>
                    <a:pt x="18" y="127"/>
                    <a:pt x="19" y="129"/>
                    <a:pt x="22" y="130"/>
                  </a:cubicBezTo>
                  <a:cubicBezTo>
                    <a:pt x="23" y="131"/>
                    <a:pt x="26" y="132"/>
                    <a:pt x="29" y="132"/>
                  </a:cubicBezTo>
                  <a:cubicBezTo>
                    <a:pt x="33" y="132"/>
                    <a:pt x="37" y="131"/>
                    <a:pt x="40" y="131"/>
                  </a:cubicBezTo>
                  <a:cubicBezTo>
                    <a:pt x="42" y="130"/>
                    <a:pt x="44" y="130"/>
                    <a:pt x="45" y="130"/>
                  </a:cubicBezTo>
                  <a:cubicBezTo>
                    <a:pt x="47" y="130"/>
                    <a:pt x="48" y="131"/>
                    <a:pt x="50" y="132"/>
                  </a:cubicBezTo>
                  <a:cubicBezTo>
                    <a:pt x="51" y="132"/>
                    <a:pt x="52" y="133"/>
                    <a:pt x="52" y="133"/>
                  </a:cubicBezTo>
                  <a:cubicBezTo>
                    <a:pt x="53" y="133"/>
                    <a:pt x="53" y="133"/>
                    <a:pt x="53" y="132"/>
                  </a:cubicBezTo>
                  <a:cubicBezTo>
                    <a:pt x="56" y="129"/>
                    <a:pt x="64" y="123"/>
                    <a:pt x="71" y="123"/>
                  </a:cubicBezTo>
                  <a:cubicBezTo>
                    <a:pt x="73" y="123"/>
                    <a:pt x="75" y="124"/>
                    <a:pt x="76" y="125"/>
                  </a:cubicBezTo>
                  <a:cubicBezTo>
                    <a:pt x="77" y="126"/>
                    <a:pt x="79" y="127"/>
                    <a:pt x="78" y="129"/>
                  </a:cubicBezTo>
                  <a:cubicBezTo>
                    <a:pt x="78" y="132"/>
                    <a:pt x="76" y="133"/>
                    <a:pt x="74" y="133"/>
                  </a:cubicBezTo>
                  <a:cubicBezTo>
                    <a:pt x="74" y="133"/>
                    <a:pt x="74" y="133"/>
                    <a:pt x="74" y="133"/>
                  </a:cubicBezTo>
                  <a:cubicBezTo>
                    <a:pt x="76" y="136"/>
                    <a:pt x="78" y="140"/>
                    <a:pt x="78" y="145"/>
                  </a:cubicBezTo>
                  <a:cubicBezTo>
                    <a:pt x="77" y="147"/>
                    <a:pt x="76" y="149"/>
                    <a:pt x="74" y="151"/>
                  </a:cubicBezTo>
                  <a:cubicBezTo>
                    <a:pt x="72" y="152"/>
                    <a:pt x="69" y="153"/>
                    <a:pt x="66" y="153"/>
                  </a:cubicBezTo>
                  <a:cubicBezTo>
                    <a:pt x="64" y="153"/>
                    <a:pt x="63" y="153"/>
                    <a:pt x="61" y="153"/>
                  </a:cubicBezTo>
                  <a:cubicBezTo>
                    <a:pt x="60" y="152"/>
                    <a:pt x="60" y="152"/>
                    <a:pt x="59" y="152"/>
                  </a:cubicBezTo>
                  <a:cubicBezTo>
                    <a:pt x="59" y="153"/>
                    <a:pt x="59" y="153"/>
                    <a:pt x="59" y="154"/>
                  </a:cubicBezTo>
                  <a:cubicBezTo>
                    <a:pt x="58" y="156"/>
                    <a:pt x="57" y="159"/>
                    <a:pt x="54" y="161"/>
                  </a:cubicBezTo>
                  <a:cubicBezTo>
                    <a:pt x="53" y="162"/>
                    <a:pt x="52" y="162"/>
                    <a:pt x="50" y="162"/>
                  </a:cubicBezTo>
                  <a:cubicBezTo>
                    <a:pt x="48" y="162"/>
                    <a:pt x="46" y="161"/>
                    <a:pt x="44" y="160"/>
                  </a:cubicBezTo>
                  <a:cubicBezTo>
                    <a:pt x="43" y="159"/>
                    <a:pt x="41" y="157"/>
                    <a:pt x="39" y="157"/>
                  </a:cubicBezTo>
                  <a:cubicBezTo>
                    <a:pt x="38" y="157"/>
                    <a:pt x="37" y="158"/>
                    <a:pt x="37" y="158"/>
                  </a:cubicBezTo>
                  <a:cubicBezTo>
                    <a:pt x="36" y="159"/>
                    <a:pt x="36" y="163"/>
                    <a:pt x="36" y="166"/>
                  </a:cubicBezTo>
                  <a:cubicBezTo>
                    <a:pt x="36" y="167"/>
                    <a:pt x="36" y="167"/>
                    <a:pt x="36" y="167"/>
                  </a:cubicBezTo>
                  <a:cubicBezTo>
                    <a:pt x="37" y="170"/>
                    <a:pt x="33" y="171"/>
                    <a:pt x="32" y="171"/>
                  </a:cubicBezTo>
                  <a:cubicBezTo>
                    <a:pt x="29" y="171"/>
                    <a:pt x="26" y="172"/>
                    <a:pt x="25" y="176"/>
                  </a:cubicBezTo>
                  <a:cubicBezTo>
                    <a:pt x="24" y="181"/>
                    <a:pt x="20" y="182"/>
                    <a:pt x="18" y="182"/>
                  </a:cubicBezTo>
                  <a:cubicBezTo>
                    <a:pt x="18" y="183"/>
                    <a:pt x="19" y="183"/>
                    <a:pt x="19" y="184"/>
                  </a:cubicBezTo>
                  <a:cubicBezTo>
                    <a:pt x="23" y="189"/>
                    <a:pt x="23" y="189"/>
                    <a:pt x="24" y="189"/>
                  </a:cubicBezTo>
                  <a:cubicBezTo>
                    <a:pt x="25" y="189"/>
                    <a:pt x="27" y="189"/>
                    <a:pt x="29" y="190"/>
                  </a:cubicBezTo>
                  <a:cubicBezTo>
                    <a:pt x="33" y="193"/>
                    <a:pt x="30" y="198"/>
                    <a:pt x="29" y="200"/>
                  </a:cubicBezTo>
                  <a:cubicBezTo>
                    <a:pt x="29" y="200"/>
                    <a:pt x="29" y="200"/>
                    <a:pt x="28" y="201"/>
                  </a:cubicBezTo>
                  <a:cubicBezTo>
                    <a:pt x="32" y="202"/>
                    <a:pt x="36" y="206"/>
                    <a:pt x="39" y="210"/>
                  </a:cubicBezTo>
                  <a:cubicBezTo>
                    <a:pt x="41" y="212"/>
                    <a:pt x="42" y="214"/>
                    <a:pt x="43" y="214"/>
                  </a:cubicBezTo>
                  <a:cubicBezTo>
                    <a:pt x="44" y="216"/>
                    <a:pt x="46" y="215"/>
                    <a:pt x="48" y="214"/>
                  </a:cubicBezTo>
                  <a:cubicBezTo>
                    <a:pt x="50" y="213"/>
                    <a:pt x="52" y="212"/>
                    <a:pt x="55" y="212"/>
                  </a:cubicBezTo>
                  <a:cubicBezTo>
                    <a:pt x="56" y="212"/>
                    <a:pt x="56" y="211"/>
                    <a:pt x="57" y="210"/>
                  </a:cubicBezTo>
                  <a:cubicBezTo>
                    <a:pt x="57" y="208"/>
                    <a:pt x="57" y="207"/>
                    <a:pt x="59" y="207"/>
                  </a:cubicBezTo>
                  <a:cubicBezTo>
                    <a:pt x="60" y="207"/>
                    <a:pt x="61" y="207"/>
                    <a:pt x="62" y="208"/>
                  </a:cubicBezTo>
                  <a:cubicBezTo>
                    <a:pt x="64" y="210"/>
                    <a:pt x="68" y="216"/>
                    <a:pt x="68" y="220"/>
                  </a:cubicBezTo>
                  <a:cubicBezTo>
                    <a:pt x="68" y="222"/>
                    <a:pt x="67" y="223"/>
                    <a:pt x="66" y="224"/>
                  </a:cubicBezTo>
                  <a:cubicBezTo>
                    <a:pt x="65" y="224"/>
                    <a:pt x="66" y="227"/>
                    <a:pt x="66" y="229"/>
                  </a:cubicBezTo>
                  <a:cubicBezTo>
                    <a:pt x="66" y="230"/>
                    <a:pt x="66" y="232"/>
                    <a:pt x="66" y="233"/>
                  </a:cubicBezTo>
                  <a:cubicBezTo>
                    <a:pt x="66" y="233"/>
                    <a:pt x="67" y="233"/>
                    <a:pt x="68" y="233"/>
                  </a:cubicBezTo>
                  <a:cubicBezTo>
                    <a:pt x="71" y="233"/>
                    <a:pt x="74" y="232"/>
                    <a:pt x="74" y="231"/>
                  </a:cubicBezTo>
                  <a:cubicBezTo>
                    <a:pt x="75" y="229"/>
                    <a:pt x="78" y="227"/>
                    <a:pt x="82" y="227"/>
                  </a:cubicBezTo>
                  <a:cubicBezTo>
                    <a:pt x="86" y="227"/>
                    <a:pt x="90" y="229"/>
                    <a:pt x="93" y="232"/>
                  </a:cubicBezTo>
                  <a:cubicBezTo>
                    <a:pt x="95" y="233"/>
                    <a:pt x="96" y="235"/>
                    <a:pt x="97" y="235"/>
                  </a:cubicBezTo>
                  <a:cubicBezTo>
                    <a:pt x="97" y="231"/>
                    <a:pt x="100" y="226"/>
                    <a:pt x="103" y="226"/>
                  </a:cubicBezTo>
                  <a:cubicBezTo>
                    <a:pt x="104" y="226"/>
                    <a:pt x="105" y="227"/>
                    <a:pt x="105" y="229"/>
                  </a:cubicBezTo>
                  <a:cubicBezTo>
                    <a:pt x="105" y="230"/>
                    <a:pt x="106" y="231"/>
                    <a:pt x="108" y="231"/>
                  </a:cubicBezTo>
                  <a:cubicBezTo>
                    <a:pt x="109" y="231"/>
                    <a:pt x="111" y="230"/>
                    <a:pt x="115" y="229"/>
                  </a:cubicBezTo>
                  <a:cubicBezTo>
                    <a:pt x="118" y="227"/>
                    <a:pt x="119" y="227"/>
                    <a:pt x="120" y="227"/>
                  </a:cubicBezTo>
                  <a:cubicBezTo>
                    <a:pt x="121" y="227"/>
                    <a:pt x="122" y="228"/>
                    <a:pt x="122" y="229"/>
                  </a:cubicBezTo>
                  <a:cubicBezTo>
                    <a:pt x="123" y="230"/>
                    <a:pt x="122" y="232"/>
                    <a:pt x="118" y="236"/>
                  </a:cubicBezTo>
                  <a:cubicBezTo>
                    <a:pt x="117" y="237"/>
                    <a:pt x="117" y="237"/>
                    <a:pt x="117" y="237"/>
                  </a:cubicBezTo>
                  <a:cubicBezTo>
                    <a:pt x="115" y="240"/>
                    <a:pt x="115" y="245"/>
                    <a:pt x="115" y="248"/>
                  </a:cubicBezTo>
                  <a:cubicBezTo>
                    <a:pt x="116" y="251"/>
                    <a:pt x="116" y="255"/>
                    <a:pt x="112" y="256"/>
                  </a:cubicBezTo>
                  <a:cubicBezTo>
                    <a:pt x="111" y="256"/>
                    <a:pt x="110" y="258"/>
                    <a:pt x="109" y="260"/>
                  </a:cubicBezTo>
                  <a:cubicBezTo>
                    <a:pt x="106" y="263"/>
                    <a:pt x="103" y="267"/>
                    <a:pt x="98" y="268"/>
                  </a:cubicBezTo>
                  <a:cubicBezTo>
                    <a:pt x="93" y="268"/>
                    <a:pt x="84" y="278"/>
                    <a:pt x="81" y="282"/>
                  </a:cubicBezTo>
                  <a:cubicBezTo>
                    <a:pt x="83" y="281"/>
                    <a:pt x="86" y="281"/>
                    <a:pt x="88" y="281"/>
                  </a:cubicBezTo>
                  <a:cubicBezTo>
                    <a:pt x="89" y="281"/>
                    <a:pt x="89" y="281"/>
                    <a:pt x="89" y="281"/>
                  </a:cubicBezTo>
                  <a:cubicBezTo>
                    <a:pt x="89" y="281"/>
                    <a:pt x="89" y="281"/>
                    <a:pt x="89" y="281"/>
                  </a:cubicBezTo>
                  <a:cubicBezTo>
                    <a:pt x="89" y="281"/>
                    <a:pt x="89" y="281"/>
                    <a:pt x="90" y="281"/>
                  </a:cubicBezTo>
                  <a:cubicBezTo>
                    <a:pt x="92" y="280"/>
                    <a:pt x="94" y="278"/>
                    <a:pt x="98" y="277"/>
                  </a:cubicBezTo>
                  <a:cubicBezTo>
                    <a:pt x="102" y="277"/>
                    <a:pt x="102" y="276"/>
                    <a:pt x="103" y="274"/>
                  </a:cubicBezTo>
                  <a:cubicBezTo>
                    <a:pt x="103" y="274"/>
                    <a:pt x="103" y="273"/>
                    <a:pt x="103" y="272"/>
                  </a:cubicBezTo>
                  <a:cubicBezTo>
                    <a:pt x="105" y="267"/>
                    <a:pt x="122" y="260"/>
                    <a:pt x="125" y="259"/>
                  </a:cubicBezTo>
                  <a:cubicBezTo>
                    <a:pt x="125" y="259"/>
                    <a:pt x="126" y="258"/>
                    <a:pt x="126" y="257"/>
                  </a:cubicBezTo>
                  <a:cubicBezTo>
                    <a:pt x="126" y="256"/>
                    <a:pt x="127" y="253"/>
                    <a:pt x="130" y="253"/>
                  </a:cubicBezTo>
                  <a:cubicBezTo>
                    <a:pt x="133" y="253"/>
                    <a:pt x="138" y="248"/>
                    <a:pt x="141" y="246"/>
                  </a:cubicBezTo>
                  <a:cubicBezTo>
                    <a:pt x="145" y="243"/>
                    <a:pt x="146" y="243"/>
                    <a:pt x="148" y="243"/>
                  </a:cubicBezTo>
                  <a:cubicBezTo>
                    <a:pt x="149" y="242"/>
                    <a:pt x="150" y="242"/>
                    <a:pt x="150" y="242"/>
                  </a:cubicBezTo>
                  <a:cubicBezTo>
                    <a:pt x="151" y="242"/>
                    <a:pt x="151" y="240"/>
                    <a:pt x="151" y="239"/>
                  </a:cubicBezTo>
                  <a:cubicBezTo>
                    <a:pt x="151" y="237"/>
                    <a:pt x="152" y="234"/>
                    <a:pt x="155" y="234"/>
                  </a:cubicBezTo>
                  <a:cubicBezTo>
                    <a:pt x="157" y="233"/>
                    <a:pt x="159" y="232"/>
                    <a:pt x="159" y="230"/>
                  </a:cubicBezTo>
                  <a:cubicBezTo>
                    <a:pt x="158" y="230"/>
                    <a:pt x="156" y="229"/>
                    <a:pt x="155" y="229"/>
                  </a:cubicBezTo>
                  <a:cubicBezTo>
                    <a:pt x="153" y="228"/>
                    <a:pt x="151" y="228"/>
                    <a:pt x="150" y="226"/>
                  </a:cubicBezTo>
                  <a:cubicBezTo>
                    <a:pt x="149" y="225"/>
                    <a:pt x="150" y="223"/>
                    <a:pt x="151" y="223"/>
                  </a:cubicBezTo>
                  <a:cubicBezTo>
                    <a:pt x="152" y="220"/>
                    <a:pt x="158" y="215"/>
                    <a:pt x="161" y="215"/>
                  </a:cubicBezTo>
                  <a:cubicBezTo>
                    <a:pt x="161" y="215"/>
                    <a:pt x="161" y="215"/>
                    <a:pt x="161" y="215"/>
                  </a:cubicBezTo>
                  <a:cubicBezTo>
                    <a:pt x="163" y="215"/>
                    <a:pt x="166" y="213"/>
                    <a:pt x="167" y="211"/>
                  </a:cubicBezTo>
                  <a:cubicBezTo>
                    <a:pt x="167" y="207"/>
                    <a:pt x="169" y="205"/>
                    <a:pt x="171" y="204"/>
                  </a:cubicBezTo>
                  <a:cubicBezTo>
                    <a:pt x="173" y="203"/>
                    <a:pt x="174" y="202"/>
                    <a:pt x="175" y="201"/>
                  </a:cubicBezTo>
                  <a:cubicBezTo>
                    <a:pt x="176" y="200"/>
                    <a:pt x="176" y="199"/>
                    <a:pt x="177" y="198"/>
                  </a:cubicBezTo>
                  <a:cubicBezTo>
                    <a:pt x="178" y="196"/>
                    <a:pt x="179" y="194"/>
                    <a:pt x="182" y="194"/>
                  </a:cubicBezTo>
                  <a:cubicBezTo>
                    <a:pt x="183" y="194"/>
                    <a:pt x="185" y="192"/>
                    <a:pt x="186" y="191"/>
                  </a:cubicBezTo>
                  <a:cubicBezTo>
                    <a:pt x="188" y="189"/>
                    <a:pt x="189" y="188"/>
                    <a:pt x="191" y="187"/>
                  </a:cubicBezTo>
                  <a:cubicBezTo>
                    <a:pt x="194" y="185"/>
                    <a:pt x="195" y="188"/>
                    <a:pt x="196" y="188"/>
                  </a:cubicBezTo>
                  <a:cubicBezTo>
                    <a:pt x="196" y="189"/>
                    <a:pt x="196" y="190"/>
                    <a:pt x="198" y="190"/>
                  </a:cubicBezTo>
                  <a:cubicBezTo>
                    <a:pt x="203" y="190"/>
                    <a:pt x="205" y="192"/>
                    <a:pt x="205" y="195"/>
                  </a:cubicBezTo>
                  <a:cubicBezTo>
                    <a:pt x="205" y="198"/>
                    <a:pt x="201" y="199"/>
                    <a:pt x="198" y="198"/>
                  </a:cubicBezTo>
                  <a:cubicBezTo>
                    <a:pt x="196" y="197"/>
                    <a:pt x="195" y="197"/>
                    <a:pt x="194" y="197"/>
                  </a:cubicBezTo>
                  <a:cubicBezTo>
                    <a:pt x="192" y="197"/>
                    <a:pt x="191" y="197"/>
                    <a:pt x="188" y="200"/>
                  </a:cubicBezTo>
                  <a:cubicBezTo>
                    <a:pt x="186" y="201"/>
                    <a:pt x="186" y="202"/>
                    <a:pt x="186" y="204"/>
                  </a:cubicBezTo>
                  <a:cubicBezTo>
                    <a:pt x="186" y="205"/>
                    <a:pt x="186" y="207"/>
                    <a:pt x="184" y="210"/>
                  </a:cubicBezTo>
                  <a:cubicBezTo>
                    <a:pt x="181" y="213"/>
                    <a:pt x="182" y="214"/>
                    <a:pt x="182" y="214"/>
                  </a:cubicBezTo>
                  <a:cubicBezTo>
                    <a:pt x="182" y="214"/>
                    <a:pt x="182" y="215"/>
                    <a:pt x="183" y="215"/>
                  </a:cubicBezTo>
                  <a:cubicBezTo>
                    <a:pt x="186" y="215"/>
                    <a:pt x="187" y="217"/>
                    <a:pt x="187" y="218"/>
                  </a:cubicBezTo>
                  <a:cubicBezTo>
                    <a:pt x="187" y="220"/>
                    <a:pt x="183" y="222"/>
                    <a:pt x="181" y="223"/>
                  </a:cubicBezTo>
                  <a:cubicBezTo>
                    <a:pt x="182" y="223"/>
                    <a:pt x="183" y="223"/>
                    <a:pt x="184" y="223"/>
                  </a:cubicBezTo>
                  <a:cubicBezTo>
                    <a:pt x="187" y="223"/>
                    <a:pt x="191" y="220"/>
                    <a:pt x="196" y="217"/>
                  </a:cubicBezTo>
                  <a:cubicBezTo>
                    <a:pt x="199" y="215"/>
                    <a:pt x="202" y="213"/>
                    <a:pt x="205" y="211"/>
                  </a:cubicBezTo>
                  <a:cubicBezTo>
                    <a:pt x="208" y="210"/>
                    <a:pt x="210" y="209"/>
                    <a:pt x="213" y="209"/>
                  </a:cubicBezTo>
                  <a:cubicBezTo>
                    <a:pt x="216" y="209"/>
                    <a:pt x="218" y="210"/>
                    <a:pt x="219" y="210"/>
                  </a:cubicBezTo>
                  <a:cubicBezTo>
                    <a:pt x="220" y="210"/>
                    <a:pt x="220" y="210"/>
                    <a:pt x="220" y="210"/>
                  </a:cubicBezTo>
                  <a:cubicBezTo>
                    <a:pt x="220" y="209"/>
                    <a:pt x="219" y="208"/>
                    <a:pt x="220" y="207"/>
                  </a:cubicBezTo>
                  <a:cubicBezTo>
                    <a:pt x="220" y="207"/>
                    <a:pt x="220" y="206"/>
                    <a:pt x="220" y="206"/>
                  </a:cubicBezTo>
                  <a:cubicBezTo>
                    <a:pt x="219" y="205"/>
                    <a:pt x="217" y="203"/>
                    <a:pt x="216" y="201"/>
                  </a:cubicBezTo>
                  <a:cubicBezTo>
                    <a:pt x="215" y="199"/>
                    <a:pt x="215" y="198"/>
                    <a:pt x="215" y="197"/>
                  </a:cubicBezTo>
                  <a:cubicBezTo>
                    <a:pt x="216" y="195"/>
                    <a:pt x="217" y="195"/>
                    <a:pt x="218" y="195"/>
                  </a:cubicBezTo>
                  <a:cubicBezTo>
                    <a:pt x="219" y="195"/>
                    <a:pt x="219" y="194"/>
                    <a:pt x="219" y="194"/>
                  </a:cubicBezTo>
                  <a:cubicBezTo>
                    <a:pt x="220" y="191"/>
                    <a:pt x="222" y="190"/>
                    <a:pt x="223" y="190"/>
                  </a:cubicBezTo>
                  <a:cubicBezTo>
                    <a:pt x="225" y="190"/>
                    <a:pt x="227" y="191"/>
                    <a:pt x="229" y="192"/>
                  </a:cubicBezTo>
                  <a:cubicBezTo>
                    <a:pt x="229" y="192"/>
                    <a:pt x="230" y="192"/>
                    <a:pt x="230" y="192"/>
                  </a:cubicBezTo>
                  <a:cubicBezTo>
                    <a:pt x="231" y="192"/>
                    <a:pt x="231" y="192"/>
                    <a:pt x="232" y="192"/>
                  </a:cubicBezTo>
                  <a:cubicBezTo>
                    <a:pt x="234" y="192"/>
                    <a:pt x="236" y="194"/>
                    <a:pt x="237" y="196"/>
                  </a:cubicBezTo>
                  <a:cubicBezTo>
                    <a:pt x="238" y="197"/>
                    <a:pt x="238" y="197"/>
                    <a:pt x="238" y="197"/>
                  </a:cubicBezTo>
                  <a:cubicBezTo>
                    <a:pt x="238" y="197"/>
                    <a:pt x="239" y="197"/>
                    <a:pt x="239" y="197"/>
                  </a:cubicBezTo>
                  <a:cubicBezTo>
                    <a:pt x="241" y="196"/>
                    <a:pt x="243" y="196"/>
                    <a:pt x="246" y="197"/>
                  </a:cubicBezTo>
                  <a:cubicBezTo>
                    <a:pt x="246" y="198"/>
                    <a:pt x="248" y="200"/>
                    <a:pt x="248" y="201"/>
                  </a:cubicBezTo>
                  <a:cubicBezTo>
                    <a:pt x="248" y="202"/>
                    <a:pt x="248" y="202"/>
                    <a:pt x="248" y="202"/>
                  </a:cubicBezTo>
                  <a:cubicBezTo>
                    <a:pt x="249" y="202"/>
                    <a:pt x="250" y="203"/>
                    <a:pt x="251" y="203"/>
                  </a:cubicBezTo>
                  <a:cubicBezTo>
                    <a:pt x="252" y="204"/>
                    <a:pt x="253" y="204"/>
                    <a:pt x="253" y="204"/>
                  </a:cubicBezTo>
                  <a:cubicBezTo>
                    <a:pt x="253" y="204"/>
                    <a:pt x="254" y="203"/>
                    <a:pt x="255" y="202"/>
                  </a:cubicBezTo>
                  <a:cubicBezTo>
                    <a:pt x="256" y="202"/>
                    <a:pt x="257" y="201"/>
                    <a:pt x="258" y="201"/>
                  </a:cubicBezTo>
                  <a:cubicBezTo>
                    <a:pt x="259" y="201"/>
                    <a:pt x="260" y="201"/>
                    <a:pt x="261" y="204"/>
                  </a:cubicBezTo>
                  <a:cubicBezTo>
                    <a:pt x="261" y="204"/>
                    <a:pt x="261" y="205"/>
                    <a:pt x="261" y="206"/>
                  </a:cubicBezTo>
                  <a:cubicBezTo>
                    <a:pt x="262" y="207"/>
                    <a:pt x="267" y="207"/>
                    <a:pt x="271" y="208"/>
                  </a:cubicBezTo>
                  <a:cubicBezTo>
                    <a:pt x="272" y="208"/>
                    <a:pt x="272" y="208"/>
                    <a:pt x="272" y="208"/>
                  </a:cubicBezTo>
                  <a:cubicBezTo>
                    <a:pt x="277" y="209"/>
                    <a:pt x="288" y="208"/>
                    <a:pt x="293" y="208"/>
                  </a:cubicBezTo>
                  <a:cubicBezTo>
                    <a:pt x="294" y="208"/>
                    <a:pt x="295" y="207"/>
                    <a:pt x="296" y="207"/>
                  </a:cubicBezTo>
                  <a:cubicBezTo>
                    <a:pt x="296" y="207"/>
                    <a:pt x="296" y="207"/>
                    <a:pt x="296" y="207"/>
                  </a:cubicBezTo>
                  <a:cubicBezTo>
                    <a:pt x="299" y="207"/>
                    <a:pt x="300" y="209"/>
                    <a:pt x="301" y="210"/>
                  </a:cubicBezTo>
                  <a:cubicBezTo>
                    <a:pt x="302" y="212"/>
                    <a:pt x="303" y="213"/>
                    <a:pt x="307" y="214"/>
                  </a:cubicBezTo>
                  <a:cubicBezTo>
                    <a:pt x="310" y="215"/>
                    <a:pt x="312" y="213"/>
                    <a:pt x="313" y="211"/>
                  </a:cubicBezTo>
                  <a:cubicBezTo>
                    <a:pt x="315" y="210"/>
                    <a:pt x="316" y="209"/>
                    <a:pt x="318" y="209"/>
                  </a:cubicBezTo>
                  <a:cubicBezTo>
                    <a:pt x="319" y="209"/>
                    <a:pt x="320" y="209"/>
                    <a:pt x="321" y="210"/>
                  </a:cubicBezTo>
                  <a:cubicBezTo>
                    <a:pt x="323" y="211"/>
                    <a:pt x="324" y="213"/>
                    <a:pt x="324" y="214"/>
                  </a:cubicBezTo>
                  <a:cubicBezTo>
                    <a:pt x="324" y="216"/>
                    <a:pt x="322" y="217"/>
                    <a:pt x="321" y="219"/>
                  </a:cubicBezTo>
                  <a:cubicBezTo>
                    <a:pt x="320" y="219"/>
                    <a:pt x="320" y="219"/>
                    <a:pt x="320" y="219"/>
                  </a:cubicBezTo>
                  <a:cubicBezTo>
                    <a:pt x="320" y="220"/>
                    <a:pt x="321" y="220"/>
                    <a:pt x="321" y="220"/>
                  </a:cubicBezTo>
                  <a:cubicBezTo>
                    <a:pt x="322" y="220"/>
                    <a:pt x="323" y="220"/>
                    <a:pt x="324" y="221"/>
                  </a:cubicBezTo>
                  <a:cubicBezTo>
                    <a:pt x="325" y="221"/>
                    <a:pt x="325" y="221"/>
                    <a:pt x="326" y="222"/>
                  </a:cubicBezTo>
                  <a:cubicBezTo>
                    <a:pt x="330" y="223"/>
                    <a:pt x="335" y="225"/>
                    <a:pt x="338" y="228"/>
                  </a:cubicBezTo>
                  <a:cubicBezTo>
                    <a:pt x="339" y="228"/>
                    <a:pt x="339" y="229"/>
                    <a:pt x="340" y="230"/>
                  </a:cubicBezTo>
                  <a:cubicBezTo>
                    <a:pt x="342" y="232"/>
                    <a:pt x="345" y="235"/>
                    <a:pt x="351" y="238"/>
                  </a:cubicBezTo>
                  <a:cubicBezTo>
                    <a:pt x="351" y="238"/>
                    <a:pt x="351" y="238"/>
                    <a:pt x="352" y="239"/>
                  </a:cubicBezTo>
                  <a:cubicBezTo>
                    <a:pt x="352" y="238"/>
                    <a:pt x="352" y="237"/>
                    <a:pt x="352" y="237"/>
                  </a:cubicBezTo>
                  <a:cubicBezTo>
                    <a:pt x="351" y="235"/>
                    <a:pt x="351" y="233"/>
                    <a:pt x="352" y="232"/>
                  </a:cubicBezTo>
                  <a:cubicBezTo>
                    <a:pt x="353" y="231"/>
                    <a:pt x="355" y="231"/>
                    <a:pt x="357" y="233"/>
                  </a:cubicBezTo>
                  <a:cubicBezTo>
                    <a:pt x="360" y="235"/>
                    <a:pt x="361" y="235"/>
                    <a:pt x="361" y="235"/>
                  </a:cubicBezTo>
                  <a:cubicBezTo>
                    <a:pt x="363" y="235"/>
                    <a:pt x="364" y="235"/>
                    <a:pt x="366" y="237"/>
                  </a:cubicBezTo>
                  <a:cubicBezTo>
                    <a:pt x="366" y="235"/>
                    <a:pt x="365" y="232"/>
                    <a:pt x="364" y="230"/>
                  </a:cubicBezTo>
                  <a:cubicBezTo>
                    <a:pt x="363" y="227"/>
                    <a:pt x="363" y="226"/>
                    <a:pt x="364" y="225"/>
                  </a:cubicBezTo>
                  <a:cubicBezTo>
                    <a:pt x="365" y="224"/>
                    <a:pt x="365" y="224"/>
                    <a:pt x="365" y="224"/>
                  </a:cubicBezTo>
                  <a:cubicBezTo>
                    <a:pt x="366" y="224"/>
                    <a:pt x="366" y="224"/>
                    <a:pt x="366" y="224"/>
                  </a:cubicBezTo>
                  <a:cubicBezTo>
                    <a:pt x="368" y="224"/>
                    <a:pt x="371" y="227"/>
                    <a:pt x="372" y="230"/>
                  </a:cubicBezTo>
                  <a:cubicBezTo>
                    <a:pt x="375" y="234"/>
                    <a:pt x="375" y="241"/>
                    <a:pt x="373" y="246"/>
                  </a:cubicBezTo>
                  <a:cubicBezTo>
                    <a:pt x="373" y="248"/>
                    <a:pt x="371" y="250"/>
                    <a:pt x="368" y="250"/>
                  </a:cubicBezTo>
                  <a:cubicBezTo>
                    <a:pt x="366" y="250"/>
                    <a:pt x="363" y="248"/>
                    <a:pt x="362" y="246"/>
                  </a:cubicBezTo>
                  <a:cubicBezTo>
                    <a:pt x="361" y="246"/>
                    <a:pt x="361" y="245"/>
                    <a:pt x="361" y="244"/>
                  </a:cubicBezTo>
                  <a:cubicBezTo>
                    <a:pt x="359" y="244"/>
                    <a:pt x="357" y="245"/>
                    <a:pt x="357" y="246"/>
                  </a:cubicBezTo>
                  <a:cubicBezTo>
                    <a:pt x="357" y="248"/>
                    <a:pt x="362" y="254"/>
                    <a:pt x="365" y="255"/>
                  </a:cubicBezTo>
                  <a:cubicBezTo>
                    <a:pt x="369" y="255"/>
                    <a:pt x="369" y="259"/>
                    <a:pt x="369" y="261"/>
                  </a:cubicBezTo>
                  <a:cubicBezTo>
                    <a:pt x="369" y="262"/>
                    <a:pt x="369" y="262"/>
                    <a:pt x="369" y="263"/>
                  </a:cubicBezTo>
                  <a:cubicBezTo>
                    <a:pt x="371" y="263"/>
                    <a:pt x="372" y="265"/>
                    <a:pt x="373" y="266"/>
                  </a:cubicBezTo>
                  <a:cubicBezTo>
                    <a:pt x="372" y="264"/>
                    <a:pt x="372" y="261"/>
                    <a:pt x="371" y="260"/>
                  </a:cubicBezTo>
                  <a:cubicBezTo>
                    <a:pt x="369" y="257"/>
                    <a:pt x="369" y="254"/>
                    <a:pt x="370" y="251"/>
                  </a:cubicBezTo>
                  <a:cubicBezTo>
                    <a:pt x="371" y="249"/>
                    <a:pt x="373" y="249"/>
                    <a:pt x="375" y="249"/>
                  </a:cubicBezTo>
                  <a:cubicBezTo>
                    <a:pt x="378" y="250"/>
                    <a:pt x="378" y="254"/>
                    <a:pt x="377" y="256"/>
                  </a:cubicBezTo>
                  <a:cubicBezTo>
                    <a:pt x="377" y="256"/>
                    <a:pt x="377" y="257"/>
                    <a:pt x="377" y="257"/>
                  </a:cubicBezTo>
                  <a:cubicBezTo>
                    <a:pt x="377" y="257"/>
                    <a:pt x="378" y="257"/>
                    <a:pt x="378" y="257"/>
                  </a:cubicBezTo>
                  <a:cubicBezTo>
                    <a:pt x="379" y="256"/>
                    <a:pt x="380" y="255"/>
                    <a:pt x="381" y="254"/>
                  </a:cubicBezTo>
                  <a:cubicBezTo>
                    <a:pt x="382" y="253"/>
                    <a:pt x="382" y="252"/>
                    <a:pt x="381" y="250"/>
                  </a:cubicBezTo>
                  <a:cubicBezTo>
                    <a:pt x="380" y="248"/>
                    <a:pt x="379" y="246"/>
                    <a:pt x="380" y="244"/>
                  </a:cubicBezTo>
                  <a:cubicBezTo>
                    <a:pt x="381" y="242"/>
                    <a:pt x="383" y="242"/>
                    <a:pt x="383" y="242"/>
                  </a:cubicBezTo>
                  <a:cubicBezTo>
                    <a:pt x="387" y="242"/>
                    <a:pt x="390" y="249"/>
                    <a:pt x="391" y="252"/>
                  </a:cubicBezTo>
                  <a:cubicBezTo>
                    <a:pt x="392" y="256"/>
                    <a:pt x="389" y="258"/>
                    <a:pt x="388" y="259"/>
                  </a:cubicBezTo>
                  <a:cubicBezTo>
                    <a:pt x="388" y="260"/>
                    <a:pt x="387" y="260"/>
                    <a:pt x="387" y="260"/>
                  </a:cubicBezTo>
                  <a:cubicBezTo>
                    <a:pt x="387" y="264"/>
                    <a:pt x="384" y="264"/>
                    <a:pt x="382" y="264"/>
                  </a:cubicBezTo>
                  <a:cubicBezTo>
                    <a:pt x="382" y="264"/>
                    <a:pt x="381" y="264"/>
                    <a:pt x="380" y="265"/>
                  </a:cubicBezTo>
                  <a:cubicBezTo>
                    <a:pt x="380" y="265"/>
                    <a:pt x="380" y="269"/>
                    <a:pt x="380" y="271"/>
                  </a:cubicBezTo>
                  <a:cubicBezTo>
                    <a:pt x="381" y="271"/>
                    <a:pt x="381" y="271"/>
                    <a:pt x="381" y="271"/>
                  </a:cubicBezTo>
                  <a:cubicBezTo>
                    <a:pt x="381" y="269"/>
                    <a:pt x="382" y="268"/>
                    <a:pt x="384" y="268"/>
                  </a:cubicBezTo>
                  <a:cubicBezTo>
                    <a:pt x="385" y="268"/>
                    <a:pt x="386" y="268"/>
                    <a:pt x="386" y="269"/>
                  </a:cubicBezTo>
                  <a:cubicBezTo>
                    <a:pt x="386" y="269"/>
                    <a:pt x="387" y="269"/>
                    <a:pt x="387" y="269"/>
                  </a:cubicBezTo>
                  <a:cubicBezTo>
                    <a:pt x="388" y="268"/>
                    <a:pt x="389" y="266"/>
                    <a:pt x="391" y="266"/>
                  </a:cubicBezTo>
                  <a:cubicBezTo>
                    <a:pt x="391" y="266"/>
                    <a:pt x="392" y="267"/>
                    <a:pt x="393" y="267"/>
                  </a:cubicBezTo>
                  <a:cubicBezTo>
                    <a:pt x="393" y="265"/>
                    <a:pt x="395" y="263"/>
                    <a:pt x="397" y="263"/>
                  </a:cubicBezTo>
                  <a:cubicBezTo>
                    <a:pt x="397" y="263"/>
                    <a:pt x="397" y="263"/>
                    <a:pt x="397" y="263"/>
                  </a:cubicBezTo>
                  <a:cubicBezTo>
                    <a:pt x="399" y="263"/>
                    <a:pt x="401" y="264"/>
                    <a:pt x="403" y="266"/>
                  </a:cubicBezTo>
                  <a:cubicBezTo>
                    <a:pt x="405" y="269"/>
                    <a:pt x="408" y="274"/>
                    <a:pt x="408" y="277"/>
                  </a:cubicBezTo>
                  <a:cubicBezTo>
                    <a:pt x="408" y="279"/>
                    <a:pt x="406" y="281"/>
                    <a:pt x="404" y="281"/>
                  </a:cubicBezTo>
                  <a:cubicBezTo>
                    <a:pt x="403" y="282"/>
                    <a:pt x="403" y="283"/>
                    <a:pt x="402" y="284"/>
                  </a:cubicBezTo>
                  <a:cubicBezTo>
                    <a:pt x="401" y="285"/>
                    <a:pt x="400" y="285"/>
                    <a:pt x="399" y="285"/>
                  </a:cubicBezTo>
                  <a:cubicBezTo>
                    <a:pt x="397" y="285"/>
                    <a:pt x="395" y="283"/>
                    <a:pt x="393" y="282"/>
                  </a:cubicBezTo>
                  <a:cubicBezTo>
                    <a:pt x="393" y="281"/>
                    <a:pt x="392" y="280"/>
                    <a:pt x="391" y="280"/>
                  </a:cubicBezTo>
                  <a:cubicBezTo>
                    <a:pt x="392" y="281"/>
                    <a:pt x="392" y="282"/>
                    <a:pt x="393" y="283"/>
                  </a:cubicBezTo>
                  <a:cubicBezTo>
                    <a:pt x="393" y="284"/>
                    <a:pt x="393" y="285"/>
                    <a:pt x="394" y="285"/>
                  </a:cubicBezTo>
                  <a:cubicBezTo>
                    <a:pt x="395" y="288"/>
                    <a:pt x="394" y="290"/>
                    <a:pt x="393" y="292"/>
                  </a:cubicBezTo>
                  <a:cubicBezTo>
                    <a:pt x="392" y="294"/>
                    <a:pt x="392" y="295"/>
                    <a:pt x="393" y="295"/>
                  </a:cubicBezTo>
                  <a:cubicBezTo>
                    <a:pt x="393" y="296"/>
                    <a:pt x="393" y="296"/>
                    <a:pt x="394" y="296"/>
                  </a:cubicBezTo>
                  <a:cubicBezTo>
                    <a:pt x="394" y="296"/>
                    <a:pt x="394" y="295"/>
                    <a:pt x="394" y="295"/>
                  </a:cubicBezTo>
                  <a:cubicBezTo>
                    <a:pt x="394" y="294"/>
                    <a:pt x="394" y="294"/>
                    <a:pt x="394" y="293"/>
                  </a:cubicBezTo>
                  <a:cubicBezTo>
                    <a:pt x="395" y="291"/>
                    <a:pt x="396" y="291"/>
                    <a:pt x="397" y="291"/>
                  </a:cubicBezTo>
                  <a:cubicBezTo>
                    <a:pt x="399" y="291"/>
                    <a:pt x="400" y="292"/>
                    <a:pt x="402" y="293"/>
                  </a:cubicBezTo>
                  <a:cubicBezTo>
                    <a:pt x="403" y="292"/>
                    <a:pt x="403" y="291"/>
                    <a:pt x="403" y="289"/>
                  </a:cubicBezTo>
                  <a:cubicBezTo>
                    <a:pt x="403" y="288"/>
                    <a:pt x="404" y="286"/>
                    <a:pt x="406" y="286"/>
                  </a:cubicBezTo>
                  <a:cubicBezTo>
                    <a:pt x="408" y="286"/>
                    <a:pt x="410" y="287"/>
                    <a:pt x="411" y="289"/>
                  </a:cubicBezTo>
                  <a:cubicBezTo>
                    <a:pt x="412" y="288"/>
                    <a:pt x="413" y="287"/>
                    <a:pt x="415" y="287"/>
                  </a:cubicBezTo>
                  <a:cubicBezTo>
                    <a:pt x="416" y="287"/>
                    <a:pt x="416" y="287"/>
                    <a:pt x="416" y="287"/>
                  </a:cubicBezTo>
                  <a:cubicBezTo>
                    <a:pt x="417" y="287"/>
                    <a:pt x="418" y="287"/>
                    <a:pt x="419" y="288"/>
                  </a:cubicBezTo>
                  <a:cubicBezTo>
                    <a:pt x="420" y="290"/>
                    <a:pt x="419" y="292"/>
                    <a:pt x="419" y="294"/>
                  </a:cubicBezTo>
                  <a:cubicBezTo>
                    <a:pt x="419" y="295"/>
                    <a:pt x="419" y="295"/>
                    <a:pt x="419" y="295"/>
                  </a:cubicBezTo>
                  <a:cubicBezTo>
                    <a:pt x="420" y="294"/>
                    <a:pt x="422" y="294"/>
                    <a:pt x="423" y="295"/>
                  </a:cubicBezTo>
                  <a:cubicBezTo>
                    <a:pt x="425" y="294"/>
                    <a:pt x="427" y="293"/>
                    <a:pt x="428" y="292"/>
                  </a:cubicBezTo>
                  <a:cubicBezTo>
                    <a:pt x="429" y="291"/>
                    <a:pt x="429" y="291"/>
                    <a:pt x="429" y="291"/>
                  </a:cubicBezTo>
                  <a:cubicBezTo>
                    <a:pt x="429" y="291"/>
                    <a:pt x="428" y="290"/>
                    <a:pt x="427" y="289"/>
                  </a:cubicBezTo>
                  <a:cubicBezTo>
                    <a:pt x="426" y="288"/>
                    <a:pt x="424" y="285"/>
                    <a:pt x="425" y="282"/>
                  </a:cubicBezTo>
                  <a:cubicBezTo>
                    <a:pt x="426" y="279"/>
                    <a:pt x="427" y="277"/>
                    <a:pt x="415" y="273"/>
                  </a:cubicBezTo>
                  <a:cubicBezTo>
                    <a:pt x="405" y="269"/>
                    <a:pt x="403" y="265"/>
                    <a:pt x="399" y="257"/>
                  </a:cubicBezTo>
                  <a:cubicBezTo>
                    <a:pt x="398" y="255"/>
                    <a:pt x="396" y="252"/>
                    <a:pt x="394" y="248"/>
                  </a:cubicBezTo>
                  <a:cubicBezTo>
                    <a:pt x="390" y="240"/>
                    <a:pt x="383" y="235"/>
                    <a:pt x="378" y="230"/>
                  </a:cubicBezTo>
                  <a:cubicBezTo>
                    <a:pt x="373" y="226"/>
                    <a:pt x="370" y="223"/>
                    <a:pt x="370" y="220"/>
                  </a:cubicBezTo>
                  <a:cubicBezTo>
                    <a:pt x="370" y="218"/>
                    <a:pt x="367" y="217"/>
                    <a:pt x="364" y="217"/>
                  </a:cubicBezTo>
                  <a:cubicBezTo>
                    <a:pt x="361" y="217"/>
                    <a:pt x="359" y="218"/>
                    <a:pt x="358" y="219"/>
                  </a:cubicBezTo>
                  <a:cubicBezTo>
                    <a:pt x="358" y="223"/>
                    <a:pt x="354" y="225"/>
                    <a:pt x="350" y="227"/>
                  </a:cubicBezTo>
                  <a:cubicBezTo>
                    <a:pt x="349" y="227"/>
                    <a:pt x="348" y="228"/>
                    <a:pt x="347" y="229"/>
                  </a:cubicBezTo>
                  <a:cubicBezTo>
                    <a:pt x="346" y="229"/>
                    <a:pt x="345" y="230"/>
                    <a:pt x="344" y="230"/>
                  </a:cubicBezTo>
                  <a:cubicBezTo>
                    <a:pt x="341" y="230"/>
                    <a:pt x="339" y="227"/>
                    <a:pt x="337" y="224"/>
                  </a:cubicBezTo>
                  <a:cubicBezTo>
                    <a:pt x="337" y="224"/>
                    <a:pt x="336" y="223"/>
                    <a:pt x="336" y="222"/>
                  </a:cubicBezTo>
                  <a:cubicBezTo>
                    <a:pt x="335" y="221"/>
                    <a:pt x="332" y="219"/>
                    <a:pt x="330" y="217"/>
                  </a:cubicBezTo>
                  <a:cubicBezTo>
                    <a:pt x="327" y="215"/>
                    <a:pt x="324" y="212"/>
                    <a:pt x="324" y="210"/>
                  </a:cubicBezTo>
                  <a:cubicBezTo>
                    <a:pt x="324" y="209"/>
                    <a:pt x="323" y="206"/>
                    <a:pt x="321" y="206"/>
                  </a:cubicBezTo>
                  <a:cubicBezTo>
                    <a:pt x="321" y="206"/>
                    <a:pt x="320" y="206"/>
                    <a:pt x="319" y="206"/>
                  </a:cubicBezTo>
                  <a:cubicBezTo>
                    <a:pt x="316" y="207"/>
                    <a:pt x="314" y="208"/>
                    <a:pt x="313" y="208"/>
                  </a:cubicBezTo>
                  <a:cubicBezTo>
                    <a:pt x="312" y="208"/>
                    <a:pt x="312" y="208"/>
                    <a:pt x="311" y="207"/>
                  </a:cubicBezTo>
                  <a:cubicBezTo>
                    <a:pt x="310" y="207"/>
                    <a:pt x="310" y="207"/>
                    <a:pt x="310" y="207"/>
                  </a:cubicBezTo>
                  <a:cubicBezTo>
                    <a:pt x="309" y="208"/>
                    <a:pt x="308" y="209"/>
                    <a:pt x="307" y="209"/>
                  </a:cubicBezTo>
                  <a:cubicBezTo>
                    <a:pt x="304" y="209"/>
                    <a:pt x="301" y="207"/>
                    <a:pt x="301" y="207"/>
                  </a:cubicBezTo>
                  <a:cubicBezTo>
                    <a:pt x="300" y="206"/>
                    <a:pt x="300" y="206"/>
                    <a:pt x="300" y="206"/>
                  </a:cubicBezTo>
                  <a:cubicBezTo>
                    <a:pt x="300" y="34"/>
                    <a:pt x="300" y="34"/>
                    <a:pt x="300" y="34"/>
                  </a:cubicBezTo>
                  <a:cubicBezTo>
                    <a:pt x="299" y="34"/>
                    <a:pt x="297" y="33"/>
                    <a:pt x="296" y="33"/>
                  </a:cubicBezTo>
                  <a:close/>
                </a:path>
              </a:pathLst>
            </a:custGeom>
            <a:grpFill/>
            <a:ln w="9525">
              <a:noFill/>
              <a:round/>
            </a:ln>
          </p:spPr>
          <p:txBody>
            <a:bodyPr/>
            <a:lstStyle/>
            <a:p>
              <a:pPr defTabSz="913765">
                <a:defRPr/>
              </a:pPr>
              <a:endParaRPr lang="id-ID" sz="900"/>
            </a:p>
          </p:txBody>
        </p:sp>
        <p:sp>
          <p:nvSpPr>
            <p:cNvPr id="149" name="Freeform 2212"/>
            <p:cNvSpPr/>
            <p:nvPr/>
          </p:nvSpPr>
          <p:spPr bwMode="auto">
            <a:xfrm>
              <a:off x="1048340" y="2872980"/>
              <a:ext cx="39026" cy="19783"/>
            </a:xfrm>
            <a:custGeom>
              <a:avLst/>
              <a:gdLst>
                <a:gd name="T0" fmla="*/ 17 w 22"/>
                <a:gd name="T1" fmla="*/ 1 h 11"/>
                <a:gd name="T2" fmla="*/ 11 w 22"/>
                <a:gd name="T3" fmla="*/ 0 h 11"/>
                <a:gd name="T4" fmla="*/ 8 w 22"/>
                <a:gd name="T5" fmla="*/ 1 h 11"/>
                <a:gd name="T6" fmla="*/ 2 w 22"/>
                <a:gd name="T7" fmla="*/ 9 h 11"/>
                <a:gd name="T8" fmla="*/ 0 w 22"/>
                <a:gd name="T9" fmla="*/ 11 h 11"/>
                <a:gd name="T10" fmla="*/ 9 w 22"/>
                <a:gd name="T11" fmla="*/ 5 h 11"/>
                <a:gd name="T12" fmla="*/ 12 w 22"/>
                <a:gd name="T13" fmla="*/ 2 h 11"/>
                <a:gd name="T14" fmla="*/ 16 w 22"/>
                <a:gd name="T15" fmla="*/ 4 h 11"/>
                <a:gd name="T16" fmla="*/ 22 w 22"/>
                <a:gd name="T17" fmla="*/ 1 h 11"/>
                <a:gd name="T18" fmla="*/ 22 w 22"/>
                <a:gd name="T19" fmla="*/ 1 h 11"/>
                <a:gd name="T20" fmla="*/ 17 w 22"/>
                <a:gd name="T2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7" y="1"/>
                  </a:moveTo>
                  <a:cubicBezTo>
                    <a:pt x="15" y="0"/>
                    <a:pt x="13" y="0"/>
                    <a:pt x="11" y="0"/>
                  </a:cubicBezTo>
                  <a:cubicBezTo>
                    <a:pt x="8" y="0"/>
                    <a:pt x="8" y="1"/>
                    <a:pt x="8" y="1"/>
                  </a:cubicBezTo>
                  <a:cubicBezTo>
                    <a:pt x="6" y="5"/>
                    <a:pt x="4" y="7"/>
                    <a:pt x="2" y="9"/>
                  </a:cubicBezTo>
                  <a:cubicBezTo>
                    <a:pt x="1" y="10"/>
                    <a:pt x="1" y="10"/>
                    <a:pt x="0" y="11"/>
                  </a:cubicBezTo>
                  <a:cubicBezTo>
                    <a:pt x="3" y="10"/>
                    <a:pt x="8" y="7"/>
                    <a:pt x="9" y="5"/>
                  </a:cubicBezTo>
                  <a:cubicBezTo>
                    <a:pt x="9" y="2"/>
                    <a:pt x="11" y="2"/>
                    <a:pt x="12" y="2"/>
                  </a:cubicBezTo>
                  <a:cubicBezTo>
                    <a:pt x="14" y="2"/>
                    <a:pt x="15" y="2"/>
                    <a:pt x="16" y="4"/>
                  </a:cubicBezTo>
                  <a:cubicBezTo>
                    <a:pt x="18" y="4"/>
                    <a:pt x="21" y="3"/>
                    <a:pt x="22" y="1"/>
                  </a:cubicBezTo>
                  <a:cubicBezTo>
                    <a:pt x="22" y="1"/>
                    <a:pt x="22" y="1"/>
                    <a:pt x="22" y="1"/>
                  </a:cubicBezTo>
                  <a:cubicBezTo>
                    <a:pt x="20" y="1"/>
                    <a:pt x="19" y="1"/>
                    <a:pt x="17" y="1"/>
                  </a:cubicBezTo>
                  <a:close/>
                </a:path>
              </a:pathLst>
            </a:custGeom>
            <a:grpFill/>
            <a:ln w="9525">
              <a:noFill/>
              <a:round/>
            </a:ln>
          </p:spPr>
          <p:txBody>
            <a:bodyPr/>
            <a:lstStyle/>
            <a:p>
              <a:pPr defTabSz="913765">
                <a:defRPr/>
              </a:pPr>
              <a:endParaRPr lang="id-ID" sz="900"/>
            </a:p>
          </p:txBody>
        </p:sp>
        <p:sp>
          <p:nvSpPr>
            <p:cNvPr id="150" name="Freeform 2213"/>
            <p:cNvSpPr/>
            <p:nvPr/>
          </p:nvSpPr>
          <p:spPr bwMode="auto">
            <a:xfrm>
              <a:off x="1211879" y="2797444"/>
              <a:ext cx="46460" cy="41365"/>
            </a:xfrm>
            <a:custGeom>
              <a:avLst/>
              <a:gdLst>
                <a:gd name="T0" fmla="*/ 24 w 26"/>
                <a:gd name="T1" fmla="*/ 0 h 24"/>
                <a:gd name="T2" fmla="*/ 19 w 26"/>
                <a:gd name="T3" fmla="*/ 4 h 24"/>
                <a:gd name="T4" fmla="*/ 14 w 26"/>
                <a:gd name="T5" fmla="*/ 9 h 24"/>
                <a:gd name="T6" fmla="*/ 9 w 26"/>
                <a:gd name="T7" fmla="*/ 14 h 24"/>
                <a:gd name="T8" fmla="*/ 5 w 26"/>
                <a:gd name="T9" fmla="*/ 17 h 24"/>
                <a:gd name="T10" fmla="*/ 3 w 26"/>
                <a:gd name="T11" fmla="*/ 17 h 24"/>
                <a:gd name="T12" fmla="*/ 1 w 26"/>
                <a:gd name="T13" fmla="*/ 18 h 24"/>
                <a:gd name="T14" fmla="*/ 1 w 26"/>
                <a:gd name="T15" fmla="*/ 23 h 24"/>
                <a:gd name="T16" fmla="*/ 3 w 26"/>
                <a:gd name="T17" fmla="*/ 24 h 24"/>
                <a:gd name="T18" fmla="*/ 3 w 26"/>
                <a:gd name="T19" fmla="*/ 24 h 24"/>
                <a:gd name="T20" fmla="*/ 9 w 26"/>
                <a:gd name="T21" fmla="*/ 23 h 24"/>
                <a:gd name="T22" fmla="*/ 10 w 26"/>
                <a:gd name="T23" fmla="*/ 24 h 24"/>
                <a:gd name="T24" fmla="*/ 23 w 26"/>
                <a:gd name="T25" fmla="*/ 14 h 24"/>
                <a:gd name="T26" fmla="*/ 23 w 26"/>
                <a:gd name="T27" fmla="*/ 14 h 24"/>
                <a:gd name="T28" fmla="*/ 21 w 26"/>
                <a:gd name="T29" fmla="*/ 12 h 24"/>
                <a:gd name="T30" fmla="*/ 18 w 26"/>
                <a:gd name="T31" fmla="*/ 9 h 24"/>
                <a:gd name="T32" fmla="*/ 24 w 26"/>
                <a:gd name="T33" fmla="*/ 4 h 24"/>
                <a:gd name="T34" fmla="*/ 26 w 26"/>
                <a:gd name="T35" fmla="*/ 3 h 24"/>
                <a:gd name="T36" fmla="*/ 24 w 26"/>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4">
                  <a:moveTo>
                    <a:pt x="24" y="0"/>
                  </a:moveTo>
                  <a:cubicBezTo>
                    <a:pt x="23" y="0"/>
                    <a:pt x="21" y="1"/>
                    <a:pt x="19" y="4"/>
                  </a:cubicBezTo>
                  <a:cubicBezTo>
                    <a:pt x="17" y="6"/>
                    <a:pt x="15" y="8"/>
                    <a:pt x="14" y="9"/>
                  </a:cubicBezTo>
                  <a:cubicBezTo>
                    <a:pt x="11" y="11"/>
                    <a:pt x="10" y="13"/>
                    <a:pt x="9" y="14"/>
                  </a:cubicBezTo>
                  <a:cubicBezTo>
                    <a:pt x="9" y="17"/>
                    <a:pt x="6" y="17"/>
                    <a:pt x="5" y="17"/>
                  </a:cubicBezTo>
                  <a:cubicBezTo>
                    <a:pt x="3" y="17"/>
                    <a:pt x="3" y="17"/>
                    <a:pt x="3" y="17"/>
                  </a:cubicBezTo>
                  <a:cubicBezTo>
                    <a:pt x="1" y="17"/>
                    <a:pt x="1" y="17"/>
                    <a:pt x="1" y="18"/>
                  </a:cubicBezTo>
                  <a:cubicBezTo>
                    <a:pt x="0" y="19"/>
                    <a:pt x="1" y="21"/>
                    <a:pt x="1" y="23"/>
                  </a:cubicBezTo>
                  <a:cubicBezTo>
                    <a:pt x="2" y="24"/>
                    <a:pt x="2" y="24"/>
                    <a:pt x="3" y="24"/>
                  </a:cubicBezTo>
                  <a:cubicBezTo>
                    <a:pt x="3" y="24"/>
                    <a:pt x="3" y="24"/>
                    <a:pt x="3" y="24"/>
                  </a:cubicBezTo>
                  <a:cubicBezTo>
                    <a:pt x="6" y="22"/>
                    <a:pt x="8" y="23"/>
                    <a:pt x="9" y="23"/>
                  </a:cubicBezTo>
                  <a:cubicBezTo>
                    <a:pt x="9" y="24"/>
                    <a:pt x="10" y="24"/>
                    <a:pt x="10" y="24"/>
                  </a:cubicBezTo>
                  <a:cubicBezTo>
                    <a:pt x="12" y="23"/>
                    <a:pt x="21" y="17"/>
                    <a:pt x="23" y="14"/>
                  </a:cubicBezTo>
                  <a:cubicBezTo>
                    <a:pt x="23" y="14"/>
                    <a:pt x="23" y="14"/>
                    <a:pt x="23" y="14"/>
                  </a:cubicBezTo>
                  <a:cubicBezTo>
                    <a:pt x="23" y="13"/>
                    <a:pt x="22" y="13"/>
                    <a:pt x="21" y="12"/>
                  </a:cubicBezTo>
                  <a:cubicBezTo>
                    <a:pt x="20" y="11"/>
                    <a:pt x="19" y="10"/>
                    <a:pt x="18" y="9"/>
                  </a:cubicBezTo>
                  <a:cubicBezTo>
                    <a:pt x="18" y="5"/>
                    <a:pt x="22" y="5"/>
                    <a:pt x="24" y="4"/>
                  </a:cubicBezTo>
                  <a:cubicBezTo>
                    <a:pt x="25" y="4"/>
                    <a:pt x="26" y="4"/>
                    <a:pt x="26" y="3"/>
                  </a:cubicBezTo>
                  <a:cubicBezTo>
                    <a:pt x="25" y="3"/>
                    <a:pt x="24" y="1"/>
                    <a:pt x="24" y="0"/>
                  </a:cubicBezTo>
                  <a:close/>
                </a:path>
              </a:pathLst>
            </a:custGeom>
            <a:grpFill/>
            <a:ln w="9525">
              <a:noFill/>
              <a:round/>
            </a:ln>
          </p:spPr>
          <p:txBody>
            <a:bodyPr/>
            <a:lstStyle/>
            <a:p>
              <a:pPr defTabSz="913765">
                <a:defRPr/>
              </a:pPr>
              <a:endParaRPr lang="id-ID" sz="900"/>
            </a:p>
          </p:txBody>
        </p:sp>
        <p:sp>
          <p:nvSpPr>
            <p:cNvPr id="151" name="Freeform 2214"/>
            <p:cNvSpPr/>
            <p:nvPr/>
          </p:nvSpPr>
          <p:spPr bwMode="auto">
            <a:xfrm>
              <a:off x="957279" y="2921539"/>
              <a:ext cx="14867" cy="14388"/>
            </a:xfrm>
            <a:custGeom>
              <a:avLst/>
              <a:gdLst>
                <a:gd name="T0" fmla="*/ 6 w 9"/>
                <a:gd name="T1" fmla="*/ 0 h 9"/>
                <a:gd name="T2" fmla="*/ 6 w 9"/>
                <a:gd name="T3" fmla="*/ 1 h 9"/>
                <a:gd name="T4" fmla="*/ 2 w 9"/>
                <a:gd name="T5" fmla="*/ 8 h 9"/>
                <a:gd name="T6" fmla="*/ 0 w 9"/>
                <a:gd name="T7" fmla="*/ 8 h 9"/>
                <a:gd name="T8" fmla="*/ 0 w 9"/>
                <a:gd name="T9" fmla="*/ 9 h 9"/>
                <a:gd name="T10" fmla="*/ 1 w 9"/>
                <a:gd name="T11" fmla="*/ 8 h 9"/>
                <a:gd name="T12" fmla="*/ 7 w 9"/>
                <a:gd name="T13" fmla="*/ 0 h 9"/>
                <a:gd name="T14" fmla="*/ 6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0"/>
                  </a:moveTo>
                  <a:cubicBezTo>
                    <a:pt x="6" y="1"/>
                    <a:pt x="6" y="1"/>
                    <a:pt x="6" y="1"/>
                  </a:cubicBezTo>
                  <a:cubicBezTo>
                    <a:pt x="5" y="2"/>
                    <a:pt x="2" y="6"/>
                    <a:pt x="2" y="8"/>
                  </a:cubicBezTo>
                  <a:cubicBezTo>
                    <a:pt x="0" y="8"/>
                    <a:pt x="0" y="8"/>
                    <a:pt x="0" y="8"/>
                  </a:cubicBezTo>
                  <a:cubicBezTo>
                    <a:pt x="0" y="9"/>
                    <a:pt x="0" y="9"/>
                    <a:pt x="0" y="9"/>
                  </a:cubicBezTo>
                  <a:cubicBezTo>
                    <a:pt x="0" y="9"/>
                    <a:pt x="1" y="9"/>
                    <a:pt x="1" y="8"/>
                  </a:cubicBezTo>
                  <a:cubicBezTo>
                    <a:pt x="7" y="6"/>
                    <a:pt x="9" y="3"/>
                    <a:pt x="7" y="0"/>
                  </a:cubicBezTo>
                  <a:cubicBezTo>
                    <a:pt x="7" y="0"/>
                    <a:pt x="6" y="0"/>
                    <a:pt x="6" y="0"/>
                  </a:cubicBezTo>
                  <a:close/>
                </a:path>
              </a:pathLst>
            </a:custGeom>
            <a:grpFill/>
            <a:ln w="9525">
              <a:noFill/>
              <a:round/>
            </a:ln>
          </p:spPr>
          <p:txBody>
            <a:bodyPr/>
            <a:lstStyle/>
            <a:p>
              <a:pPr defTabSz="913765">
                <a:defRPr/>
              </a:pPr>
              <a:endParaRPr lang="id-ID" sz="900"/>
            </a:p>
          </p:txBody>
        </p:sp>
        <p:sp>
          <p:nvSpPr>
            <p:cNvPr id="152" name="Freeform 2215"/>
            <p:cNvSpPr/>
            <p:nvPr/>
          </p:nvSpPr>
          <p:spPr bwMode="auto">
            <a:xfrm>
              <a:off x="957279" y="2932330"/>
              <a:ext cx="3717" cy="1798"/>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0" y="1"/>
                    <a:pt x="0" y="1"/>
                  </a:cubicBezTo>
                  <a:cubicBezTo>
                    <a:pt x="2" y="1"/>
                    <a:pt x="2" y="1"/>
                    <a:pt x="2" y="1"/>
                  </a:cubicBezTo>
                  <a:cubicBezTo>
                    <a:pt x="2" y="0"/>
                    <a:pt x="1" y="0"/>
                    <a:pt x="0" y="0"/>
                  </a:cubicBezTo>
                  <a:close/>
                </a:path>
              </a:pathLst>
            </a:custGeom>
            <a:grpFill/>
            <a:ln w="9525">
              <a:noFill/>
              <a:round/>
            </a:ln>
          </p:spPr>
          <p:txBody>
            <a:bodyPr/>
            <a:lstStyle/>
            <a:p>
              <a:pPr defTabSz="913765">
                <a:defRPr/>
              </a:pPr>
              <a:endParaRPr lang="id-ID" sz="900"/>
            </a:p>
          </p:txBody>
        </p:sp>
        <p:sp>
          <p:nvSpPr>
            <p:cNvPr id="153" name="Freeform 2216"/>
            <p:cNvSpPr/>
            <p:nvPr/>
          </p:nvSpPr>
          <p:spPr bwMode="auto">
            <a:xfrm>
              <a:off x="1022322" y="2899957"/>
              <a:ext cx="9292" cy="0"/>
            </a:xfrm>
            <a:custGeom>
              <a:avLst/>
              <a:gdLst>
                <a:gd name="T0" fmla="*/ 0 w 5"/>
                <a:gd name="T1" fmla="*/ 5 w 5"/>
                <a:gd name="T2" fmla="*/ 4 w 5"/>
                <a:gd name="T3" fmla="*/ 0 w 5"/>
              </a:gdLst>
              <a:ahLst/>
              <a:cxnLst>
                <a:cxn ang="0">
                  <a:pos x="T0" y="0"/>
                </a:cxn>
                <a:cxn ang="0">
                  <a:pos x="T1" y="0"/>
                </a:cxn>
                <a:cxn ang="0">
                  <a:pos x="T2" y="0"/>
                </a:cxn>
                <a:cxn ang="0">
                  <a:pos x="T3" y="0"/>
                </a:cxn>
              </a:cxnLst>
              <a:rect l="0" t="0" r="r" b="b"/>
              <a:pathLst>
                <a:path w="5">
                  <a:moveTo>
                    <a:pt x="0" y="0"/>
                  </a:moveTo>
                  <a:cubicBezTo>
                    <a:pt x="2" y="0"/>
                    <a:pt x="4" y="0"/>
                    <a:pt x="5" y="0"/>
                  </a:cubicBezTo>
                  <a:cubicBezTo>
                    <a:pt x="5" y="0"/>
                    <a:pt x="5" y="0"/>
                    <a:pt x="4" y="0"/>
                  </a:cubicBezTo>
                  <a:cubicBezTo>
                    <a:pt x="3" y="0"/>
                    <a:pt x="2" y="0"/>
                    <a:pt x="0" y="0"/>
                  </a:cubicBezTo>
                  <a:close/>
                </a:path>
              </a:pathLst>
            </a:custGeom>
            <a:grpFill/>
            <a:ln w="9525">
              <a:noFill/>
              <a:round/>
            </a:ln>
          </p:spPr>
          <p:txBody>
            <a:bodyPr/>
            <a:lstStyle/>
            <a:p>
              <a:pPr defTabSz="913765">
                <a:defRPr/>
              </a:pPr>
              <a:endParaRPr lang="id-ID" sz="900"/>
            </a:p>
          </p:txBody>
        </p:sp>
        <p:sp>
          <p:nvSpPr>
            <p:cNvPr id="154" name="Freeform 2217"/>
            <p:cNvSpPr/>
            <p:nvPr/>
          </p:nvSpPr>
          <p:spPr bwMode="auto">
            <a:xfrm>
              <a:off x="962854" y="2745287"/>
              <a:ext cx="27876" cy="10791"/>
            </a:xfrm>
            <a:custGeom>
              <a:avLst/>
              <a:gdLst>
                <a:gd name="T0" fmla="*/ 12 w 16"/>
                <a:gd name="T1" fmla="*/ 2 h 6"/>
                <a:gd name="T2" fmla="*/ 9 w 16"/>
                <a:gd name="T3" fmla="*/ 3 h 6"/>
                <a:gd name="T4" fmla="*/ 6 w 16"/>
                <a:gd name="T5" fmla="*/ 0 h 6"/>
                <a:gd name="T6" fmla="*/ 5 w 16"/>
                <a:gd name="T7" fmla="*/ 0 h 6"/>
                <a:gd name="T8" fmla="*/ 0 w 16"/>
                <a:gd name="T9" fmla="*/ 3 h 6"/>
                <a:gd name="T10" fmla="*/ 10 w 16"/>
                <a:gd name="T11" fmla="*/ 6 h 6"/>
                <a:gd name="T12" fmla="*/ 13 w 16"/>
                <a:gd name="T13" fmla="*/ 6 h 6"/>
                <a:gd name="T14" fmla="*/ 15 w 16"/>
                <a:gd name="T15" fmla="*/ 4 h 6"/>
                <a:gd name="T16" fmla="*/ 15 w 16"/>
                <a:gd name="T17" fmla="*/ 2 h 6"/>
                <a:gd name="T18" fmla="*/ 12 w 16"/>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
                  <a:moveTo>
                    <a:pt x="12" y="2"/>
                  </a:moveTo>
                  <a:cubicBezTo>
                    <a:pt x="11" y="3"/>
                    <a:pt x="10" y="3"/>
                    <a:pt x="9" y="3"/>
                  </a:cubicBezTo>
                  <a:cubicBezTo>
                    <a:pt x="8" y="3"/>
                    <a:pt x="6" y="3"/>
                    <a:pt x="6" y="0"/>
                  </a:cubicBezTo>
                  <a:cubicBezTo>
                    <a:pt x="6" y="0"/>
                    <a:pt x="6" y="0"/>
                    <a:pt x="5" y="0"/>
                  </a:cubicBezTo>
                  <a:cubicBezTo>
                    <a:pt x="3" y="0"/>
                    <a:pt x="0" y="2"/>
                    <a:pt x="0" y="3"/>
                  </a:cubicBezTo>
                  <a:cubicBezTo>
                    <a:pt x="0" y="4"/>
                    <a:pt x="6" y="6"/>
                    <a:pt x="10" y="6"/>
                  </a:cubicBezTo>
                  <a:cubicBezTo>
                    <a:pt x="12" y="6"/>
                    <a:pt x="13" y="6"/>
                    <a:pt x="13" y="6"/>
                  </a:cubicBezTo>
                  <a:cubicBezTo>
                    <a:pt x="14" y="6"/>
                    <a:pt x="15" y="5"/>
                    <a:pt x="15" y="4"/>
                  </a:cubicBezTo>
                  <a:cubicBezTo>
                    <a:pt x="16" y="3"/>
                    <a:pt x="15" y="2"/>
                    <a:pt x="15" y="2"/>
                  </a:cubicBezTo>
                  <a:cubicBezTo>
                    <a:pt x="14" y="2"/>
                    <a:pt x="13" y="2"/>
                    <a:pt x="12" y="2"/>
                  </a:cubicBezTo>
                  <a:close/>
                </a:path>
              </a:pathLst>
            </a:custGeom>
            <a:grpFill/>
            <a:ln w="9525">
              <a:noFill/>
              <a:round/>
            </a:ln>
          </p:spPr>
          <p:txBody>
            <a:bodyPr/>
            <a:lstStyle/>
            <a:p>
              <a:pPr defTabSz="913765">
                <a:defRPr/>
              </a:pPr>
              <a:endParaRPr lang="id-ID" sz="900"/>
            </a:p>
          </p:txBody>
        </p:sp>
        <p:sp>
          <p:nvSpPr>
            <p:cNvPr id="155" name="Freeform 2218"/>
            <p:cNvSpPr/>
            <p:nvPr/>
          </p:nvSpPr>
          <p:spPr bwMode="auto">
            <a:xfrm>
              <a:off x="1971963" y="3425115"/>
              <a:ext cx="46460" cy="5395"/>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grpFill/>
            <a:ln w="9525">
              <a:noFill/>
              <a:round/>
            </a:ln>
          </p:spPr>
          <p:txBody>
            <a:bodyPr/>
            <a:lstStyle/>
            <a:p>
              <a:pPr defTabSz="913765">
                <a:defRPr/>
              </a:pPr>
              <a:endParaRPr lang="id-ID" sz="900"/>
            </a:p>
          </p:txBody>
        </p:sp>
        <p:sp>
          <p:nvSpPr>
            <p:cNvPr id="156" name="Freeform 2219"/>
            <p:cNvSpPr/>
            <p:nvPr/>
          </p:nvSpPr>
          <p:spPr bwMode="auto">
            <a:xfrm>
              <a:off x="2232138" y="3495256"/>
              <a:ext cx="14867" cy="7194"/>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grpFill/>
            <a:ln w="9525">
              <a:noFill/>
              <a:round/>
            </a:ln>
          </p:spPr>
          <p:txBody>
            <a:bodyPr/>
            <a:lstStyle/>
            <a:p>
              <a:pPr defTabSz="913765">
                <a:defRPr/>
              </a:pPr>
              <a:endParaRPr lang="id-ID" sz="900"/>
            </a:p>
          </p:txBody>
        </p:sp>
        <p:sp>
          <p:nvSpPr>
            <p:cNvPr id="157" name="Freeform 2220"/>
            <p:cNvSpPr/>
            <p:nvPr/>
          </p:nvSpPr>
          <p:spPr bwMode="auto">
            <a:xfrm>
              <a:off x="2250722" y="3486264"/>
              <a:ext cx="14867" cy="14388"/>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grpFill/>
            <a:ln w="9525">
              <a:noFill/>
              <a:round/>
            </a:ln>
          </p:spPr>
          <p:txBody>
            <a:bodyPr/>
            <a:lstStyle/>
            <a:p>
              <a:pPr defTabSz="913765">
                <a:defRPr/>
              </a:pPr>
              <a:endParaRPr lang="id-ID" sz="900"/>
            </a:p>
          </p:txBody>
        </p:sp>
        <p:sp>
          <p:nvSpPr>
            <p:cNvPr id="158" name="Freeform 2221"/>
            <p:cNvSpPr/>
            <p:nvPr/>
          </p:nvSpPr>
          <p:spPr bwMode="auto">
            <a:xfrm>
              <a:off x="2360367" y="3567196"/>
              <a:ext cx="3717" cy="1798"/>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grpFill/>
            <a:ln w="9525">
              <a:noFill/>
              <a:round/>
            </a:ln>
          </p:spPr>
          <p:txBody>
            <a:bodyPr/>
            <a:lstStyle/>
            <a:p>
              <a:pPr defTabSz="913765">
                <a:defRPr/>
              </a:pPr>
              <a:endParaRPr lang="id-ID" sz="900"/>
            </a:p>
          </p:txBody>
        </p:sp>
        <p:sp>
          <p:nvSpPr>
            <p:cNvPr id="159" name="Freeform 2222"/>
            <p:cNvSpPr/>
            <p:nvPr/>
          </p:nvSpPr>
          <p:spPr bwMode="auto">
            <a:xfrm>
              <a:off x="2323199" y="3533025"/>
              <a:ext cx="3717" cy="10791"/>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grpFill/>
            <a:ln w="9525">
              <a:noFill/>
              <a:round/>
            </a:ln>
          </p:spPr>
          <p:txBody>
            <a:bodyPr/>
            <a:lstStyle/>
            <a:p>
              <a:pPr defTabSz="913765">
                <a:defRPr/>
              </a:pPr>
              <a:endParaRPr lang="id-ID" sz="900"/>
            </a:p>
          </p:txBody>
        </p:sp>
        <p:sp>
          <p:nvSpPr>
            <p:cNvPr id="160" name="Freeform 2223"/>
            <p:cNvSpPr/>
            <p:nvPr/>
          </p:nvSpPr>
          <p:spPr bwMode="auto">
            <a:xfrm>
              <a:off x="2334350" y="3558203"/>
              <a:ext cx="24159" cy="8992"/>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grpFill/>
            <a:ln w="9525">
              <a:noFill/>
              <a:round/>
            </a:ln>
          </p:spPr>
          <p:txBody>
            <a:bodyPr/>
            <a:lstStyle/>
            <a:p>
              <a:pPr defTabSz="913765">
                <a:defRPr/>
              </a:pPr>
              <a:endParaRPr lang="id-ID" sz="900"/>
            </a:p>
          </p:txBody>
        </p:sp>
      </p:grpSp>
      <p:sp>
        <p:nvSpPr>
          <p:cNvPr id="786" name="785 Arco"/>
          <p:cNvSpPr/>
          <p:nvPr/>
        </p:nvSpPr>
        <p:spPr>
          <a:xfrm>
            <a:off x="1978519" y="2163242"/>
            <a:ext cx="2195676" cy="1615882"/>
          </a:xfrm>
          <a:prstGeom prst="arc">
            <a:avLst>
              <a:gd name="adj1" fmla="val 15716920"/>
              <a:gd name="adj2" fmla="val 20969816"/>
            </a:avLst>
          </a:prstGeom>
          <a:ln w="28575">
            <a:solidFill>
              <a:schemeClr val="accent4"/>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s-SV" sz="900"/>
          </a:p>
        </p:txBody>
      </p:sp>
      <p:sp>
        <p:nvSpPr>
          <p:cNvPr id="791" name="790 Arco"/>
          <p:cNvSpPr/>
          <p:nvPr/>
        </p:nvSpPr>
        <p:spPr>
          <a:xfrm flipH="1">
            <a:off x="6115487" y="2052429"/>
            <a:ext cx="3692996" cy="2979537"/>
          </a:xfrm>
          <a:prstGeom prst="arc">
            <a:avLst>
              <a:gd name="adj1" fmla="val 15939465"/>
              <a:gd name="adj2" fmla="val 21295093"/>
            </a:avLst>
          </a:prstGeom>
          <a:ln w="28575">
            <a:solidFill>
              <a:schemeClr val="accent3"/>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s-SV" sz="900"/>
          </a:p>
        </p:txBody>
      </p:sp>
      <p:sp>
        <p:nvSpPr>
          <p:cNvPr id="797" name="796 Arco"/>
          <p:cNvSpPr/>
          <p:nvPr/>
        </p:nvSpPr>
        <p:spPr>
          <a:xfrm>
            <a:off x="3487468" y="3669216"/>
            <a:ext cx="2172733" cy="2150110"/>
          </a:xfrm>
          <a:prstGeom prst="arc">
            <a:avLst>
              <a:gd name="adj1" fmla="val 14142010"/>
              <a:gd name="adj2" fmla="val 19756051"/>
            </a:avLst>
          </a:prstGeom>
          <a:ln w="28575">
            <a:solidFill>
              <a:schemeClr val="accent1"/>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s-SV" sz="900"/>
          </a:p>
        </p:txBody>
      </p:sp>
      <p:sp>
        <p:nvSpPr>
          <p:cNvPr id="800" name="799 Arco"/>
          <p:cNvSpPr/>
          <p:nvPr/>
        </p:nvSpPr>
        <p:spPr>
          <a:xfrm flipH="1" flipV="1">
            <a:off x="7017538" y="3547358"/>
            <a:ext cx="2565946" cy="1292049"/>
          </a:xfrm>
          <a:prstGeom prst="arc">
            <a:avLst>
              <a:gd name="adj1" fmla="val 15230502"/>
              <a:gd name="adj2" fmla="val 21011088"/>
            </a:avLst>
          </a:prstGeom>
          <a:ln w="28575">
            <a:solidFill>
              <a:schemeClr val="accent2"/>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s-SV" sz="900"/>
          </a:p>
        </p:txBody>
      </p:sp>
      <p:sp>
        <p:nvSpPr>
          <p:cNvPr id="802" name="801 Arco"/>
          <p:cNvSpPr/>
          <p:nvPr/>
        </p:nvSpPr>
        <p:spPr>
          <a:xfrm>
            <a:off x="4750741" y="4970149"/>
            <a:ext cx="2172733" cy="2150110"/>
          </a:xfrm>
          <a:prstGeom prst="arc">
            <a:avLst>
              <a:gd name="adj1" fmla="val 13723442"/>
              <a:gd name="adj2" fmla="val 17333066"/>
            </a:avLst>
          </a:prstGeom>
          <a:ln w="28575">
            <a:solidFill>
              <a:schemeClr val="accent5"/>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s-SV" sz="900"/>
          </a:p>
        </p:txBody>
      </p:sp>
      <p:sp>
        <p:nvSpPr>
          <p:cNvPr id="789" name="788 Elipse"/>
          <p:cNvSpPr>
            <a:spLocks noChangeAspect="1"/>
          </p:cNvSpPr>
          <p:nvPr/>
        </p:nvSpPr>
        <p:spPr>
          <a:xfrm>
            <a:off x="4000433" y="2566053"/>
            <a:ext cx="329946" cy="329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4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01</a:t>
            </a:r>
            <a:endParaRPr lang="es-ES" sz="525" dirty="0">
              <a:solidFill>
                <a:srgbClr val="FFFFFF"/>
              </a:solidFill>
              <a:latin typeface="Source Sans Pro" panose="020B0503030403020204" pitchFamily="34" charset="0"/>
              <a:ea typeface="Open Sans" panose="020B0604020202020204" charset="0"/>
              <a:cs typeface="Open Sans" panose="020B0604020202020204" charset="0"/>
            </a:endParaRPr>
          </a:p>
        </p:txBody>
      </p:sp>
      <p:sp>
        <p:nvSpPr>
          <p:cNvPr id="790" name="789 Elipse"/>
          <p:cNvSpPr>
            <a:spLocks noChangeAspect="1"/>
          </p:cNvSpPr>
          <p:nvPr/>
        </p:nvSpPr>
        <p:spPr>
          <a:xfrm>
            <a:off x="5984583" y="3357085"/>
            <a:ext cx="329946" cy="329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4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02</a:t>
            </a:r>
            <a:endParaRPr lang="es-ES" sz="525" dirty="0">
              <a:solidFill>
                <a:srgbClr val="FFFFFF"/>
              </a:solidFill>
              <a:latin typeface="Source Sans Pro" panose="020B0503030403020204" pitchFamily="34" charset="0"/>
              <a:ea typeface="Open Sans" panose="020B0604020202020204" charset="0"/>
              <a:cs typeface="Open Sans" panose="020B0604020202020204" charset="0"/>
            </a:endParaRPr>
          </a:p>
        </p:txBody>
      </p:sp>
      <p:sp>
        <p:nvSpPr>
          <p:cNvPr id="793" name="792 Elipse"/>
          <p:cNvSpPr>
            <a:spLocks noChangeAspect="1"/>
          </p:cNvSpPr>
          <p:nvPr/>
        </p:nvSpPr>
        <p:spPr>
          <a:xfrm>
            <a:off x="5429556" y="4112537"/>
            <a:ext cx="329946" cy="3299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4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03</a:t>
            </a:r>
            <a:endParaRPr lang="es-ES" sz="525" dirty="0">
              <a:solidFill>
                <a:srgbClr val="FFFFFF"/>
              </a:solidFill>
              <a:latin typeface="Source Sans Pro" panose="020B0503030403020204" pitchFamily="34" charset="0"/>
              <a:ea typeface="Open Sans" panose="020B0604020202020204" charset="0"/>
              <a:cs typeface="Open Sans" panose="020B0604020202020204" charset="0"/>
            </a:endParaRPr>
          </a:p>
        </p:txBody>
      </p:sp>
      <p:sp>
        <p:nvSpPr>
          <p:cNvPr id="794" name="793 Elipse"/>
          <p:cNvSpPr>
            <a:spLocks noChangeAspect="1"/>
          </p:cNvSpPr>
          <p:nvPr/>
        </p:nvSpPr>
        <p:spPr>
          <a:xfrm>
            <a:off x="6919905" y="4112537"/>
            <a:ext cx="329946" cy="329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4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04</a:t>
            </a:r>
            <a:endParaRPr lang="es-ES" sz="525" dirty="0">
              <a:solidFill>
                <a:srgbClr val="FFFFFF"/>
              </a:solidFill>
              <a:latin typeface="Source Sans Pro" panose="020B0503030403020204" pitchFamily="34" charset="0"/>
              <a:ea typeface="Open Sans" panose="020B0604020202020204" charset="0"/>
              <a:cs typeface="Open Sans" panose="020B0604020202020204" charset="0"/>
            </a:endParaRPr>
          </a:p>
        </p:txBody>
      </p:sp>
      <p:sp>
        <p:nvSpPr>
          <p:cNvPr id="795" name="794 Elipse"/>
          <p:cNvSpPr>
            <a:spLocks noChangeAspect="1"/>
          </p:cNvSpPr>
          <p:nvPr/>
        </p:nvSpPr>
        <p:spPr>
          <a:xfrm>
            <a:off x="6157673" y="4916701"/>
            <a:ext cx="329946" cy="329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4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05</a:t>
            </a:r>
            <a:endParaRPr lang="es-ES" sz="525" dirty="0">
              <a:solidFill>
                <a:srgbClr val="FFFFFF"/>
              </a:solidFill>
              <a:latin typeface="Source Sans Pro" panose="020B0503030403020204" pitchFamily="34" charset="0"/>
              <a:ea typeface="Open Sans" panose="020B0604020202020204" charset="0"/>
              <a:cs typeface="Open Sans" panose="020B0604020202020204" charset="0"/>
            </a:endParaRPr>
          </a:p>
        </p:txBody>
      </p:sp>
      <p:sp>
        <p:nvSpPr>
          <p:cNvPr id="788" name="787 Elipse"/>
          <p:cNvSpPr>
            <a:spLocks noChangeAspect="1"/>
          </p:cNvSpPr>
          <p:nvPr/>
        </p:nvSpPr>
        <p:spPr>
          <a:xfrm>
            <a:off x="1101023" y="1326215"/>
            <a:ext cx="1893311" cy="1893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2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Your</a:t>
            </a:r>
            <a:r>
              <a:rPr lang="es-MX" sz="2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2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text</a:t>
            </a:r>
            <a:r>
              <a:rPr lang="es-MX" sz="2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2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goes</a:t>
            </a:r>
            <a:r>
              <a:rPr lang="es-MX" sz="2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2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here</a:t>
            </a:r>
            <a:endParaRPr lang="es-MX" sz="2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just">
              <a:lnSpc>
                <a:spcPct val="150000"/>
              </a:lnSpc>
            </a:pPr>
            <a:r>
              <a:rPr lang="es-ES" sz="650" dirty="0">
                <a:solidFill>
                  <a:srgbClr val="FFFFFF"/>
                </a:solidFill>
                <a:latin typeface="Source Sans Pro" panose="020B0503030403020204" pitchFamily="34" charset="0"/>
                <a:ea typeface="Open Sans" panose="020B0604020202020204" charset="0"/>
                <a:cs typeface="Open Sans" panose="020B0604020202020204" charset="0"/>
              </a:rPr>
              <a:t>Lorem ipsum dolor sit amet,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feugiat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delicata liberavisse id cum, no quo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maiorum</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intelleget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a:t>
            </a:r>
          </a:p>
        </p:txBody>
      </p:sp>
      <p:sp>
        <p:nvSpPr>
          <p:cNvPr id="792" name="791 Elipse"/>
          <p:cNvSpPr>
            <a:spLocks noChangeAspect="1"/>
          </p:cNvSpPr>
          <p:nvPr/>
        </p:nvSpPr>
        <p:spPr>
          <a:xfrm>
            <a:off x="8026246" y="1224010"/>
            <a:ext cx="1675583" cy="167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Your</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text</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goes</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here</a:t>
            </a:r>
            <a:endPar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just">
              <a:lnSpc>
                <a:spcPct val="150000"/>
              </a:lnSpc>
            </a:pPr>
            <a:r>
              <a:rPr lang="es-ES" sz="650" dirty="0">
                <a:solidFill>
                  <a:srgbClr val="FFFFFF"/>
                </a:solidFill>
                <a:latin typeface="Source Sans Pro" panose="020B0503030403020204" pitchFamily="34" charset="0"/>
                <a:ea typeface="Open Sans" panose="020B0604020202020204" charset="0"/>
                <a:cs typeface="Open Sans" panose="020B0604020202020204" charset="0"/>
              </a:rPr>
              <a:t>Lorem ipsum dolor sit amet,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feugiat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delicata liberavisse id cum, no quo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maiorum</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intelleget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a:t>
            </a:r>
          </a:p>
        </p:txBody>
      </p:sp>
      <p:sp>
        <p:nvSpPr>
          <p:cNvPr id="798" name="797 Elipse"/>
          <p:cNvSpPr>
            <a:spLocks noChangeAspect="1"/>
          </p:cNvSpPr>
          <p:nvPr/>
        </p:nvSpPr>
        <p:spPr>
          <a:xfrm>
            <a:off x="2351376" y="3397447"/>
            <a:ext cx="1740477" cy="1740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Your</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text</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goes</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here</a:t>
            </a:r>
            <a:endPar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just">
              <a:lnSpc>
                <a:spcPct val="150000"/>
              </a:lnSpc>
            </a:pPr>
            <a:r>
              <a:rPr lang="es-ES" sz="650" dirty="0">
                <a:solidFill>
                  <a:srgbClr val="FFFFFF"/>
                </a:solidFill>
                <a:latin typeface="Source Sans Pro" panose="020B0503030403020204" pitchFamily="34" charset="0"/>
                <a:ea typeface="Open Sans" panose="020B0604020202020204" charset="0"/>
                <a:cs typeface="Open Sans" panose="020B0604020202020204" charset="0"/>
              </a:rPr>
              <a:t>Lorem ipsum dolor sit amet,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feugiat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delicata liberavisse id cum, no quo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maiorum</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intelleget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a:t>
            </a:r>
          </a:p>
        </p:txBody>
      </p:sp>
      <p:sp>
        <p:nvSpPr>
          <p:cNvPr id="801" name="800 Elipse"/>
          <p:cNvSpPr>
            <a:spLocks noChangeAspect="1"/>
          </p:cNvSpPr>
          <p:nvPr/>
        </p:nvSpPr>
        <p:spPr>
          <a:xfrm>
            <a:off x="8413489" y="3867243"/>
            <a:ext cx="1675583" cy="16755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Your</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text</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goes</a:t>
            </a:r>
            <a:r>
              <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here</a:t>
            </a:r>
            <a:endParaRPr lang="es-MX"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just">
              <a:lnSpc>
                <a:spcPct val="150000"/>
              </a:lnSpc>
            </a:pPr>
            <a:r>
              <a:rPr lang="es-ES" sz="650" dirty="0">
                <a:solidFill>
                  <a:srgbClr val="FFFFFF"/>
                </a:solidFill>
                <a:latin typeface="Source Sans Pro" panose="020B0503030403020204" pitchFamily="34" charset="0"/>
                <a:ea typeface="Open Sans" panose="020B0604020202020204" charset="0"/>
                <a:cs typeface="Open Sans" panose="020B0604020202020204" charset="0"/>
              </a:rPr>
              <a:t>Lorem ipsum dolor sit amet,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feugiat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delicata liberavisse id cum, no quo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maiorum</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intelleget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a:t>
            </a:r>
          </a:p>
        </p:txBody>
      </p:sp>
      <p:sp>
        <p:nvSpPr>
          <p:cNvPr id="803" name="802 Elipse"/>
          <p:cNvSpPr>
            <a:spLocks noChangeAspect="1"/>
          </p:cNvSpPr>
          <p:nvPr/>
        </p:nvSpPr>
        <p:spPr>
          <a:xfrm>
            <a:off x="4097258" y="4854883"/>
            <a:ext cx="1180931" cy="118093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MX" sz="1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Your</a:t>
            </a:r>
            <a:r>
              <a:rPr lang="es-MX" sz="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1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text</a:t>
            </a:r>
            <a:r>
              <a:rPr lang="es-MX" sz="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1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goes</a:t>
            </a:r>
            <a:r>
              <a:rPr lang="es-MX" sz="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es-MX" sz="1000" dirty="0" err="1">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rPr>
              <a:t>here</a:t>
            </a:r>
            <a:endParaRPr lang="es-MX" sz="1000" dirty="0">
              <a:solidFill>
                <a:srgbClr val="FFFFFF"/>
              </a:solidFill>
              <a:latin typeface="Open Sans Condensed" panose="020B0806030504020204" pitchFamily="34" charset="0"/>
              <a:ea typeface="Open Sans Condensed" panose="020B0806030504020204" pitchFamily="34" charset="0"/>
              <a:cs typeface="Open Sans Condensed" panose="020B0806030504020204" pitchFamily="34" charset="0"/>
            </a:endParaRPr>
          </a:p>
          <a:p>
            <a:pPr algn="just">
              <a:lnSpc>
                <a:spcPct val="150000"/>
              </a:lnSpc>
            </a:pPr>
            <a:r>
              <a:rPr lang="es-ES" sz="650" dirty="0">
                <a:solidFill>
                  <a:srgbClr val="FFFFFF"/>
                </a:solidFill>
                <a:latin typeface="Source Sans Pro" panose="020B0503030403020204" pitchFamily="34" charset="0"/>
                <a:ea typeface="Open Sans" panose="020B0604020202020204" charset="0"/>
                <a:cs typeface="Open Sans" panose="020B0604020202020204" charset="0"/>
              </a:rPr>
              <a:t>Lorem ipsum dolor sit amet, </a:t>
            </a:r>
            <a:r>
              <a:rPr lang="es-ES" sz="650" dirty="0" err="1">
                <a:solidFill>
                  <a:srgbClr val="FFFFFF"/>
                </a:solidFill>
                <a:latin typeface="Source Sans Pro" panose="020B0503030403020204" pitchFamily="34" charset="0"/>
                <a:ea typeface="Open Sans" panose="020B0604020202020204" charset="0"/>
                <a:cs typeface="Open Sans" panose="020B0604020202020204" charset="0"/>
              </a:rPr>
              <a:t>feugiat</a:t>
            </a:r>
            <a:r>
              <a:rPr lang="es-ES" sz="650" dirty="0">
                <a:solidFill>
                  <a:srgbClr val="FFFFFF"/>
                </a:solidFill>
                <a:latin typeface="Source Sans Pro" panose="020B0503030403020204" pitchFamily="34" charset="0"/>
                <a:ea typeface="Open Sans" panose="020B0604020202020204" charset="0"/>
                <a:cs typeface="Open Sans" panose="020B0604020202020204" charset="0"/>
              </a:rPr>
              <a:t> delicata.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89"/>
                                        </p:tgtEl>
                                        <p:attrNameLst>
                                          <p:attrName>style.visibility</p:attrName>
                                        </p:attrNameLst>
                                      </p:cBhvr>
                                      <p:to>
                                        <p:strVal val="visible"/>
                                      </p:to>
                                    </p:set>
                                    <p:animEffect transition="in" filter="fade">
                                      <p:cBhvr>
                                        <p:cTn id="13" dur="500"/>
                                        <p:tgtEl>
                                          <p:spTgt spid="78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90"/>
                                        </p:tgtEl>
                                        <p:attrNameLst>
                                          <p:attrName>style.visibility</p:attrName>
                                        </p:attrNameLst>
                                      </p:cBhvr>
                                      <p:to>
                                        <p:strVal val="visible"/>
                                      </p:to>
                                    </p:set>
                                    <p:animEffect transition="in" filter="fade">
                                      <p:cBhvr>
                                        <p:cTn id="17" dur="500"/>
                                        <p:tgtEl>
                                          <p:spTgt spid="79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93"/>
                                        </p:tgtEl>
                                        <p:attrNameLst>
                                          <p:attrName>style.visibility</p:attrName>
                                        </p:attrNameLst>
                                      </p:cBhvr>
                                      <p:to>
                                        <p:strVal val="visible"/>
                                      </p:to>
                                    </p:set>
                                    <p:animEffect transition="in" filter="fade">
                                      <p:cBhvr>
                                        <p:cTn id="21" dur="500"/>
                                        <p:tgtEl>
                                          <p:spTgt spid="79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94"/>
                                        </p:tgtEl>
                                        <p:attrNameLst>
                                          <p:attrName>style.visibility</p:attrName>
                                        </p:attrNameLst>
                                      </p:cBhvr>
                                      <p:to>
                                        <p:strVal val="visible"/>
                                      </p:to>
                                    </p:set>
                                    <p:animEffect transition="in" filter="fade">
                                      <p:cBhvr>
                                        <p:cTn id="25" dur="500"/>
                                        <p:tgtEl>
                                          <p:spTgt spid="79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95"/>
                                        </p:tgtEl>
                                        <p:attrNameLst>
                                          <p:attrName>style.visibility</p:attrName>
                                        </p:attrNameLst>
                                      </p:cBhvr>
                                      <p:to>
                                        <p:strVal val="visible"/>
                                      </p:to>
                                    </p:set>
                                    <p:animEffect transition="in" filter="fade">
                                      <p:cBhvr>
                                        <p:cTn id="29" dur="5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89"/>
                    </p:tgtEl>
                  </p:cond>
                </p:stCondLst>
                <p:endSync evt="end" delay="0">
                  <p:rtn val="all"/>
                </p:endSync>
                <p:childTnLst>
                  <p:par>
                    <p:cTn id="31" fill="hold">
                      <p:stCondLst>
                        <p:cond delay="0"/>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86"/>
                                        </p:tgtEl>
                                        <p:attrNameLst>
                                          <p:attrName>style.visibility</p:attrName>
                                        </p:attrNameLst>
                                      </p:cBhvr>
                                      <p:to>
                                        <p:strVal val="visible"/>
                                      </p:to>
                                    </p:set>
                                    <p:animEffect transition="in" filter="wipe(down)">
                                      <p:cBhvr>
                                        <p:cTn id="35" dur="500"/>
                                        <p:tgtEl>
                                          <p:spTgt spid="786"/>
                                        </p:tgtEl>
                                      </p:cBhvr>
                                    </p:animEffect>
                                  </p:childTnLst>
                                </p:cTn>
                              </p:par>
                              <p:par>
                                <p:cTn id="36" presetID="23" presetClass="entr" presetSubtype="16" fill="hold" grpId="0" nodeType="withEffect">
                                  <p:stCondLst>
                                    <p:cond delay="0"/>
                                  </p:stCondLst>
                                  <p:childTnLst>
                                    <p:set>
                                      <p:cBhvr>
                                        <p:cTn id="37" dur="1" fill="hold">
                                          <p:stCondLst>
                                            <p:cond delay="0"/>
                                          </p:stCondLst>
                                        </p:cTn>
                                        <p:tgtEl>
                                          <p:spTgt spid="788"/>
                                        </p:tgtEl>
                                        <p:attrNameLst>
                                          <p:attrName>style.visibility</p:attrName>
                                        </p:attrNameLst>
                                      </p:cBhvr>
                                      <p:to>
                                        <p:strVal val="visible"/>
                                      </p:to>
                                    </p:set>
                                    <p:anim calcmode="lin" valueType="num">
                                      <p:cBhvr>
                                        <p:cTn id="38" dur="500" fill="hold"/>
                                        <p:tgtEl>
                                          <p:spTgt spid="788"/>
                                        </p:tgtEl>
                                        <p:attrNameLst>
                                          <p:attrName>ppt_w</p:attrName>
                                        </p:attrNameLst>
                                      </p:cBhvr>
                                      <p:tavLst>
                                        <p:tav tm="0">
                                          <p:val>
                                            <p:fltVal val="0"/>
                                          </p:val>
                                        </p:tav>
                                        <p:tav tm="100000">
                                          <p:val>
                                            <p:strVal val="#ppt_w"/>
                                          </p:val>
                                        </p:tav>
                                      </p:tavLst>
                                    </p:anim>
                                    <p:anim calcmode="lin" valueType="num">
                                      <p:cBhvr>
                                        <p:cTn id="39" dur="500" fill="hold"/>
                                        <p:tgtEl>
                                          <p:spTgt spid="78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grpId="1" nodeType="clickEffect">
                                  <p:stCondLst>
                                    <p:cond delay="0"/>
                                  </p:stCondLst>
                                  <p:childTnLst>
                                    <p:animEffect transition="out" filter="wipe(left)">
                                      <p:cBhvr>
                                        <p:cTn id="43" dur="500"/>
                                        <p:tgtEl>
                                          <p:spTgt spid="786"/>
                                        </p:tgtEl>
                                      </p:cBhvr>
                                    </p:animEffect>
                                    <p:set>
                                      <p:cBhvr>
                                        <p:cTn id="44" dur="1" fill="hold">
                                          <p:stCondLst>
                                            <p:cond delay="499"/>
                                          </p:stCondLst>
                                        </p:cTn>
                                        <p:tgtEl>
                                          <p:spTgt spid="786"/>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p:tgtEl>
                                          <p:spTgt spid="788"/>
                                        </p:tgtEl>
                                        <p:attrNameLst>
                                          <p:attrName>ppt_w</p:attrName>
                                        </p:attrNameLst>
                                      </p:cBhvr>
                                      <p:tavLst>
                                        <p:tav tm="0">
                                          <p:val>
                                            <p:strVal val="ppt_w"/>
                                          </p:val>
                                        </p:tav>
                                        <p:tav tm="100000">
                                          <p:val>
                                            <p:fltVal val="0"/>
                                          </p:val>
                                        </p:tav>
                                      </p:tavLst>
                                    </p:anim>
                                    <p:anim calcmode="lin" valueType="num">
                                      <p:cBhvr>
                                        <p:cTn id="47" dur="500"/>
                                        <p:tgtEl>
                                          <p:spTgt spid="788"/>
                                        </p:tgtEl>
                                        <p:attrNameLst>
                                          <p:attrName>ppt_h</p:attrName>
                                        </p:attrNameLst>
                                      </p:cBhvr>
                                      <p:tavLst>
                                        <p:tav tm="0">
                                          <p:val>
                                            <p:strVal val="ppt_h"/>
                                          </p:val>
                                        </p:tav>
                                        <p:tav tm="100000">
                                          <p:val>
                                            <p:fltVal val="0"/>
                                          </p:val>
                                        </p:tav>
                                      </p:tavLst>
                                    </p:anim>
                                    <p:set>
                                      <p:cBhvr>
                                        <p:cTn id="48" dur="1" fill="hold">
                                          <p:stCondLst>
                                            <p:cond delay="499"/>
                                          </p:stCondLst>
                                        </p:cTn>
                                        <p:tgtEl>
                                          <p:spTgt spid="788"/>
                                        </p:tgtEl>
                                        <p:attrNameLst>
                                          <p:attrName>style.visibility</p:attrName>
                                        </p:attrNameLst>
                                      </p:cBhvr>
                                      <p:to>
                                        <p:strVal val="hidden"/>
                                      </p:to>
                                    </p:set>
                                  </p:childTnLst>
                                </p:cTn>
                              </p:par>
                            </p:childTnLst>
                          </p:cTn>
                        </p:par>
                      </p:childTnLst>
                    </p:cTn>
                  </p:par>
                </p:childTnLst>
              </p:cTn>
              <p:nextCondLst>
                <p:cond evt="onClick" delay="0">
                  <p:tgtEl>
                    <p:spTgt spid="789"/>
                  </p:tgtEl>
                </p:cond>
              </p:nextCondLst>
            </p:seq>
            <p:seq concurrent="1" nextAc="seek">
              <p:cTn id="49" restart="whenNotActive" fill="hold" evtFilter="cancelBubble" nodeType="interactiveSeq">
                <p:stCondLst>
                  <p:cond evt="onClick" delay="0">
                    <p:tgtEl>
                      <p:spTgt spid="790"/>
                    </p:tgtEl>
                  </p:cond>
                </p:stCondLst>
                <p:endSync evt="end" delay="0">
                  <p:rtn val="all"/>
                </p:endSync>
                <p:childTnLst>
                  <p:par>
                    <p:cTn id="50" fill="hold">
                      <p:stCondLst>
                        <p:cond delay="0"/>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1"/>
                                        </p:tgtEl>
                                        <p:attrNameLst>
                                          <p:attrName>style.visibility</p:attrName>
                                        </p:attrNameLst>
                                      </p:cBhvr>
                                      <p:to>
                                        <p:strVal val="visible"/>
                                      </p:to>
                                    </p:set>
                                    <p:animEffect transition="in" filter="wipe(left)">
                                      <p:cBhvr>
                                        <p:cTn id="54" dur="500"/>
                                        <p:tgtEl>
                                          <p:spTgt spid="791"/>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92"/>
                                        </p:tgtEl>
                                        <p:attrNameLst>
                                          <p:attrName>style.visibility</p:attrName>
                                        </p:attrNameLst>
                                      </p:cBhvr>
                                      <p:to>
                                        <p:strVal val="visible"/>
                                      </p:to>
                                    </p:set>
                                    <p:anim calcmode="lin" valueType="num">
                                      <p:cBhvr>
                                        <p:cTn id="57" dur="500" fill="hold"/>
                                        <p:tgtEl>
                                          <p:spTgt spid="792"/>
                                        </p:tgtEl>
                                        <p:attrNameLst>
                                          <p:attrName>ppt_w</p:attrName>
                                        </p:attrNameLst>
                                      </p:cBhvr>
                                      <p:tavLst>
                                        <p:tav tm="0">
                                          <p:val>
                                            <p:fltVal val="0"/>
                                          </p:val>
                                        </p:tav>
                                        <p:tav tm="100000">
                                          <p:val>
                                            <p:strVal val="#ppt_w"/>
                                          </p:val>
                                        </p:tav>
                                      </p:tavLst>
                                    </p:anim>
                                    <p:anim calcmode="lin" valueType="num">
                                      <p:cBhvr>
                                        <p:cTn id="58" dur="500" fill="hold"/>
                                        <p:tgtEl>
                                          <p:spTgt spid="79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xit" presetSubtype="2" fill="hold" grpId="1" nodeType="clickEffect">
                                  <p:stCondLst>
                                    <p:cond delay="0"/>
                                  </p:stCondLst>
                                  <p:childTnLst>
                                    <p:animEffect transition="out" filter="wipe(right)">
                                      <p:cBhvr>
                                        <p:cTn id="62" dur="500"/>
                                        <p:tgtEl>
                                          <p:spTgt spid="791"/>
                                        </p:tgtEl>
                                      </p:cBhvr>
                                    </p:animEffect>
                                    <p:set>
                                      <p:cBhvr>
                                        <p:cTn id="63" dur="1" fill="hold">
                                          <p:stCondLst>
                                            <p:cond delay="499"/>
                                          </p:stCondLst>
                                        </p:cTn>
                                        <p:tgtEl>
                                          <p:spTgt spid="791"/>
                                        </p:tgtEl>
                                        <p:attrNameLst>
                                          <p:attrName>style.visibility</p:attrName>
                                        </p:attrNameLst>
                                      </p:cBhvr>
                                      <p:to>
                                        <p:strVal val="hidden"/>
                                      </p:to>
                                    </p:set>
                                  </p:childTnLst>
                                </p:cTn>
                              </p:par>
                              <p:par>
                                <p:cTn id="64" presetID="23" presetClass="exit" presetSubtype="32" fill="hold" grpId="1" nodeType="withEffect">
                                  <p:stCondLst>
                                    <p:cond delay="0"/>
                                  </p:stCondLst>
                                  <p:childTnLst>
                                    <p:anim calcmode="lin" valueType="num">
                                      <p:cBhvr>
                                        <p:cTn id="65" dur="500"/>
                                        <p:tgtEl>
                                          <p:spTgt spid="792"/>
                                        </p:tgtEl>
                                        <p:attrNameLst>
                                          <p:attrName>ppt_w</p:attrName>
                                        </p:attrNameLst>
                                      </p:cBhvr>
                                      <p:tavLst>
                                        <p:tav tm="0">
                                          <p:val>
                                            <p:strVal val="ppt_w"/>
                                          </p:val>
                                        </p:tav>
                                        <p:tav tm="100000">
                                          <p:val>
                                            <p:fltVal val="0"/>
                                          </p:val>
                                        </p:tav>
                                      </p:tavLst>
                                    </p:anim>
                                    <p:anim calcmode="lin" valueType="num">
                                      <p:cBhvr>
                                        <p:cTn id="66" dur="500"/>
                                        <p:tgtEl>
                                          <p:spTgt spid="792"/>
                                        </p:tgtEl>
                                        <p:attrNameLst>
                                          <p:attrName>ppt_h</p:attrName>
                                        </p:attrNameLst>
                                      </p:cBhvr>
                                      <p:tavLst>
                                        <p:tav tm="0">
                                          <p:val>
                                            <p:strVal val="ppt_h"/>
                                          </p:val>
                                        </p:tav>
                                        <p:tav tm="100000">
                                          <p:val>
                                            <p:fltVal val="0"/>
                                          </p:val>
                                        </p:tav>
                                      </p:tavLst>
                                    </p:anim>
                                    <p:set>
                                      <p:cBhvr>
                                        <p:cTn id="67" dur="1" fill="hold">
                                          <p:stCondLst>
                                            <p:cond delay="499"/>
                                          </p:stCondLst>
                                        </p:cTn>
                                        <p:tgtEl>
                                          <p:spTgt spid="792"/>
                                        </p:tgtEl>
                                        <p:attrNameLst>
                                          <p:attrName>style.visibility</p:attrName>
                                        </p:attrNameLst>
                                      </p:cBhvr>
                                      <p:to>
                                        <p:strVal val="hidden"/>
                                      </p:to>
                                    </p:set>
                                  </p:childTnLst>
                                </p:cTn>
                              </p:par>
                            </p:childTnLst>
                          </p:cTn>
                        </p:par>
                      </p:childTnLst>
                    </p:cTn>
                  </p:par>
                </p:childTnLst>
              </p:cTn>
              <p:nextCondLst>
                <p:cond evt="onClick" delay="0">
                  <p:tgtEl>
                    <p:spTgt spid="790"/>
                  </p:tgtEl>
                </p:cond>
              </p:nextCondLst>
            </p:seq>
            <p:seq concurrent="1" nextAc="seek">
              <p:cTn id="68" restart="whenNotActive" fill="hold" evtFilter="cancelBubble" nodeType="interactiveSeq">
                <p:stCondLst>
                  <p:cond evt="onClick" delay="0">
                    <p:tgtEl>
                      <p:spTgt spid="793"/>
                    </p:tgtEl>
                  </p:cond>
                </p:stCondLst>
                <p:endSync evt="end" delay="0">
                  <p:rtn val="all"/>
                </p:endSync>
                <p:childTnLst>
                  <p:par>
                    <p:cTn id="69" fill="hold">
                      <p:stCondLst>
                        <p:cond delay="0"/>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797"/>
                                        </p:tgtEl>
                                        <p:attrNameLst>
                                          <p:attrName>style.visibility</p:attrName>
                                        </p:attrNameLst>
                                      </p:cBhvr>
                                      <p:to>
                                        <p:strVal val="visible"/>
                                      </p:to>
                                    </p:set>
                                    <p:animEffect transition="in" filter="wipe(right)">
                                      <p:cBhvr>
                                        <p:cTn id="73" dur="500"/>
                                        <p:tgtEl>
                                          <p:spTgt spid="797"/>
                                        </p:tgtEl>
                                      </p:cBhvr>
                                    </p:animEffect>
                                  </p:childTnLst>
                                </p:cTn>
                              </p:par>
                              <p:par>
                                <p:cTn id="74" presetID="23" presetClass="entr" presetSubtype="16" fill="hold" grpId="0" nodeType="withEffect">
                                  <p:stCondLst>
                                    <p:cond delay="0"/>
                                  </p:stCondLst>
                                  <p:childTnLst>
                                    <p:set>
                                      <p:cBhvr>
                                        <p:cTn id="75" dur="1" fill="hold">
                                          <p:stCondLst>
                                            <p:cond delay="0"/>
                                          </p:stCondLst>
                                        </p:cTn>
                                        <p:tgtEl>
                                          <p:spTgt spid="798"/>
                                        </p:tgtEl>
                                        <p:attrNameLst>
                                          <p:attrName>style.visibility</p:attrName>
                                        </p:attrNameLst>
                                      </p:cBhvr>
                                      <p:to>
                                        <p:strVal val="visible"/>
                                      </p:to>
                                    </p:set>
                                    <p:anim calcmode="lin" valueType="num">
                                      <p:cBhvr>
                                        <p:cTn id="76" dur="500" fill="hold"/>
                                        <p:tgtEl>
                                          <p:spTgt spid="798"/>
                                        </p:tgtEl>
                                        <p:attrNameLst>
                                          <p:attrName>ppt_w</p:attrName>
                                        </p:attrNameLst>
                                      </p:cBhvr>
                                      <p:tavLst>
                                        <p:tav tm="0">
                                          <p:val>
                                            <p:fltVal val="0"/>
                                          </p:val>
                                        </p:tav>
                                        <p:tav tm="100000">
                                          <p:val>
                                            <p:strVal val="#ppt_w"/>
                                          </p:val>
                                        </p:tav>
                                      </p:tavLst>
                                    </p:anim>
                                    <p:anim calcmode="lin" valueType="num">
                                      <p:cBhvr>
                                        <p:cTn id="77" dur="500" fill="hold"/>
                                        <p:tgtEl>
                                          <p:spTgt spid="798"/>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grpId="1" nodeType="clickEffect">
                                  <p:stCondLst>
                                    <p:cond delay="0"/>
                                  </p:stCondLst>
                                  <p:childTnLst>
                                    <p:animEffect transition="out" filter="wipe(left)">
                                      <p:cBhvr>
                                        <p:cTn id="81" dur="500"/>
                                        <p:tgtEl>
                                          <p:spTgt spid="797"/>
                                        </p:tgtEl>
                                      </p:cBhvr>
                                    </p:animEffect>
                                    <p:set>
                                      <p:cBhvr>
                                        <p:cTn id="82" dur="1" fill="hold">
                                          <p:stCondLst>
                                            <p:cond delay="499"/>
                                          </p:stCondLst>
                                        </p:cTn>
                                        <p:tgtEl>
                                          <p:spTgt spid="797"/>
                                        </p:tgtEl>
                                        <p:attrNameLst>
                                          <p:attrName>style.visibility</p:attrName>
                                        </p:attrNameLst>
                                      </p:cBhvr>
                                      <p:to>
                                        <p:strVal val="hidden"/>
                                      </p:to>
                                    </p:set>
                                  </p:childTnLst>
                                </p:cTn>
                              </p:par>
                              <p:par>
                                <p:cTn id="83" presetID="23" presetClass="exit" presetSubtype="32" fill="hold" grpId="1" nodeType="withEffect">
                                  <p:stCondLst>
                                    <p:cond delay="0"/>
                                  </p:stCondLst>
                                  <p:childTnLst>
                                    <p:anim calcmode="lin" valueType="num">
                                      <p:cBhvr>
                                        <p:cTn id="84" dur="500"/>
                                        <p:tgtEl>
                                          <p:spTgt spid="798"/>
                                        </p:tgtEl>
                                        <p:attrNameLst>
                                          <p:attrName>ppt_w</p:attrName>
                                        </p:attrNameLst>
                                      </p:cBhvr>
                                      <p:tavLst>
                                        <p:tav tm="0">
                                          <p:val>
                                            <p:strVal val="ppt_w"/>
                                          </p:val>
                                        </p:tav>
                                        <p:tav tm="100000">
                                          <p:val>
                                            <p:fltVal val="0"/>
                                          </p:val>
                                        </p:tav>
                                      </p:tavLst>
                                    </p:anim>
                                    <p:anim calcmode="lin" valueType="num">
                                      <p:cBhvr>
                                        <p:cTn id="85" dur="500"/>
                                        <p:tgtEl>
                                          <p:spTgt spid="798"/>
                                        </p:tgtEl>
                                        <p:attrNameLst>
                                          <p:attrName>ppt_h</p:attrName>
                                        </p:attrNameLst>
                                      </p:cBhvr>
                                      <p:tavLst>
                                        <p:tav tm="0">
                                          <p:val>
                                            <p:strVal val="ppt_h"/>
                                          </p:val>
                                        </p:tav>
                                        <p:tav tm="100000">
                                          <p:val>
                                            <p:fltVal val="0"/>
                                          </p:val>
                                        </p:tav>
                                      </p:tavLst>
                                    </p:anim>
                                    <p:set>
                                      <p:cBhvr>
                                        <p:cTn id="86" dur="1" fill="hold">
                                          <p:stCondLst>
                                            <p:cond delay="499"/>
                                          </p:stCondLst>
                                        </p:cTn>
                                        <p:tgtEl>
                                          <p:spTgt spid="798"/>
                                        </p:tgtEl>
                                        <p:attrNameLst>
                                          <p:attrName>style.visibility</p:attrName>
                                        </p:attrNameLst>
                                      </p:cBhvr>
                                      <p:to>
                                        <p:strVal val="hidden"/>
                                      </p:to>
                                    </p:set>
                                  </p:childTnLst>
                                </p:cTn>
                              </p:par>
                            </p:childTnLst>
                          </p:cTn>
                        </p:par>
                      </p:childTnLst>
                    </p:cTn>
                  </p:par>
                </p:childTnLst>
              </p:cTn>
              <p:nextCondLst>
                <p:cond evt="onClick" delay="0">
                  <p:tgtEl>
                    <p:spTgt spid="793"/>
                  </p:tgtEl>
                </p:cond>
              </p:nextCondLst>
            </p:seq>
            <p:seq concurrent="1" nextAc="seek">
              <p:cTn id="87" restart="whenNotActive" fill="hold" evtFilter="cancelBubble" nodeType="interactiveSeq">
                <p:stCondLst>
                  <p:cond evt="onClick" delay="0">
                    <p:tgtEl>
                      <p:spTgt spid="794"/>
                    </p:tgtEl>
                  </p:cond>
                </p:stCondLst>
                <p:endSync evt="end" delay="0">
                  <p:rtn val="all"/>
                </p:endSync>
                <p:childTnLst>
                  <p:par>
                    <p:cTn id="88" fill="hold">
                      <p:stCondLst>
                        <p:cond delay="0"/>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00"/>
                                        </p:tgtEl>
                                        <p:attrNameLst>
                                          <p:attrName>style.visibility</p:attrName>
                                        </p:attrNameLst>
                                      </p:cBhvr>
                                      <p:to>
                                        <p:strVal val="visible"/>
                                      </p:to>
                                    </p:set>
                                    <p:animEffect transition="in" filter="wipe(left)">
                                      <p:cBhvr>
                                        <p:cTn id="92" dur="500"/>
                                        <p:tgtEl>
                                          <p:spTgt spid="800"/>
                                        </p:tgtEl>
                                      </p:cBhvr>
                                    </p:animEffect>
                                  </p:childTnLst>
                                </p:cTn>
                              </p:par>
                              <p:par>
                                <p:cTn id="93" presetID="23" presetClass="entr" presetSubtype="16" fill="hold" grpId="0" nodeType="withEffect">
                                  <p:stCondLst>
                                    <p:cond delay="0"/>
                                  </p:stCondLst>
                                  <p:childTnLst>
                                    <p:set>
                                      <p:cBhvr>
                                        <p:cTn id="94" dur="1" fill="hold">
                                          <p:stCondLst>
                                            <p:cond delay="0"/>
                                          </p:stCondLst>
                                        </p:cTn>
                                        <p:tgtEl>
                                          <p:spTgt spid="801"/>
                                        </p:tgtEl>
                                        <p:attrNameLst>
                                          <p:attrName>style.visibility</p:attrName>
                                        </p:attrNameLst>
                                      </p:cBhvr>
                                      <p:to>
                                        <p:strVal val="visible"/>
                                      </p:to>
                                    </p:set>
                                    <p:anim calcmode="lin" valueType="num">
                                      <p:cBhvr>
                                        <p:cTn id="95" dur="500" fill="hold"/>
                                        <p:tgtEl>
                                          <p:spTgt spid="801"/>
                                        </p:tgtEl>
                                        <p:attrNameLst>
                                          <p:attrName>ppt_w</p:attrName>
                                        </p:attrNameLst>
                                      </p:cBhvr>
                                      <p:tavLst>
                                        <p:tav tm="0">
                                          <p:val>
                                            <p:fltVal val="0"/>
                                          </p:val>
                                        </p:tav>
                                        <p:tav tm="100000">
                                          <p:val>
                                            <p:strVal val="#ppt_w"/>
                                          </p:val>
                                        </p:tav>
                                      </p:tavLst>
                                    </p:anim>
                                    <p:anim calcmode="lin" valueType="num">
                                      <p:cBhvr>
                                        <p:cTn id="96" dur="500" fill="hold"/>
                                        <p:tgtEl>
                                          <p:spTgt spid="801"/>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xit" presetSubtype="2" fill="hold" grpId="1" nodeType="clickEffect">
                                  <p:stCondLst>
                                    <p:cond delay="0"/>
                                  </p:stCondLst>
                                  <p:childTnLst>
                                    <p:animEffect transition="out" filter="wipe(right)">
                                      <p:cBhvr>
                                        <p:cTn id="100" dur="500"/>
                                        <p:tgtEl>
                                          <p:spTgt spid="800"/>
                                        </p:tgtEl>
                                      </p:cBhvr>
                                    </p:animEffect>
                                    <p:set>
                                      <p:cBhvr>
                                        <p:cTn id="101" dur="1" fill="hold">
                                          <p:stCondLst>
                                            <p:cond delay="499"/>
                                          </p:stCondLst>
                                        </p:cTn>
                                        <p:tgtEl>
                                          <p:spTgt spid="800"/>
                                        </p:tgtEl>
                                        <p:attrNameLst>
                                          <p:attrName>style.visibility</p:attrName>
                                        </p:attrNameLst>
                                      </p:cBhvr>
                                      <p:to>
                                        <p:strVal val="hidden"/>
                                      </p:to>
                                    </p:set>
                                  </p:childTnLst>
                                </p:cTn>
                              </p:par>
                              <p:par>
                                <p:cTn id="102" presetID="23" presetClass="exit" presetSubtype="32" fill="hold" grpId="1" nodeType="withEffect">
                                  <p:stCondLst>
                                    <p:cond delay="0"/>
                                  </p:stCondLst>
                                  <p:childTnLst>
                                    <p:anim calcmode="lin" valueType="num">
                                      <p:cBhvr>
                                        <p:cTn id="103" dur="500"/>
                                        <p:tgtEl>
                                          <p:spTgt spid="801"/>
                                        </p:tgtEl>
                                        <p:attrNameLst>
                                          <p:attrName>ppt_w</p:attrName>
                                        </p:attrNameLst>
                                      </p:cBhvr>
                                      <p:tavLst>
                                        <p:tav tm="0">
                                          <p:val>
                                            <p:strVal val="ppt_w"/>
                                          </p:val>
                                        </p:tav>
                                        <p:tav tm="100000">
                                          <p:val>
                                            <p:fltVal val="0"/>
                                          </p:val>
                                        </p:tav>
                                      </p:tavLst>
                                    </p:anim>
                                    <p:anim calcmode="lin" valueType="num">
                                      <p:cBhvr>
                                        <p:cTn id="104" dur="500"/>
                                        <p:tgtEl>
                                          <p:spTgt spid="801"/>
                                        </p:tgtEl>
                                        <p:attrNameLst>
                                          <p:attrName>ppt_h</p:attrName>
                                        </p:attrNameLst>
                                      </p:cBhvr>
                                      <p:tavLst>
                                        <p:tav tm="0">
                                          <p:val>
                                            <p:strVal val="ppt_h"/>
                                          </p:val>
                                        </p:tav>
                                        <p:tav tm="100000">
                                          <p:val>
                                            <p:fltVal val="0"/>
                                          </p:val>
                                        </p:tav>
                                      </p:tavLst>
                                    </p:anim>
                                    <p:set>
                                      <p:cBhvr>
                                        <p:cTn id="105" dur="1" fill="hold">
                                          <p:stCondLst>
                                            <p:cond delay="499"/>
                                          </p:stCondLst>
                                        </p:cTn>
                                        <p:tgtEl>
                                          <p:spTgt spid="801"/>
                                        </p:tgtEl>
                                        <p:attrNameLst>
                                          <p:attrName>style.visibility</p:attrName>
                                        </p:attrNameLst>
                                      </p:cBhvr>
                                      <p:to>
                                        <p:strVal val="hidden"/>
                                      </p:to>
                                    </p:set>
                                  </p:childTnLst>
                                </p:cTn>
                              </p:par>
                            </p:childTnLst>
                          </p:cTn>
                        </p:par>
                      </p:childTnLst>
                    </p:cTn>
                  </p:par>
                </p:childTnLst>
              </p:cTn>
              <p:nextCondLst>
                <p:cond evt="onClick" delay="0">
                  <p:tgtEl>
                    <p:spTgt spid="794"/>
                  </p:tgtEl>
                </p:cond>
              </p:nextCondLst>
            </p:seq>
            <p:seq concurrent="1" nextAc="seek">
              <p:cTn id="106" restart="whenNotActive" fill="hold" evtFilter="cancelBubble" nodeType="interactiveSeq">
                <p:stCondLst>
                  <p:cond evt="onClick" delay="0">
                    <p:tgtEl>
                      <p:spTgt spid="795"/>
                    </p:tgtEl>
                  </p:cond>
                </p:stCondLst>
                <p:endSync evt="end" delay="0">
                  <p:rtn val="all"/>
                </p:endSync>
                <p:childTnLst>
                  <p:par>
                    <p:cTn id="107" fill="hold">
                      <p:stCondLst>
                        <p:cond delay="0"/>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802"/>
                                        </p:tgtEl>
                                        <p:attrNameLst>
                                          <p:attrName>style.visibility</p:attrName>
                                        </p:attrNameLst>
                                      </p:cBhvr>
                                      <p:to>
                                        <p:strVal val="visible"/>
                                      </p:to>
                                    </p:set>
                                    <p:animEffect transition="in" filter="wipe(right)">
                                      <p:cBhvr>
                                        <p:cTn id="111" dur="500"/>
                                        <p:tgtEl>
                                          <p:spTgt spid="802"/>
                                        </p:tgtEl>
                                      </p:cBhvr>
                                    </p:animEffect>
                                  </p:childTnLst>
                                </p:cTn>
                              </p:par>
                              <p:par>
                                <p:cTn id="112" presetID="23" presetClass="entr" presetSubtype="16" fill="hold" grpId="0" nodeType="withEffect">
                                  <p:stCondLst>
                                    <p:cond delay="0"/>
                                  </p:stCondLst>
                                  <p:childTnLst>
                                    <p:set>
                                      <p:cBhvr>
                                        <p:cTn id="113" dur="1" fill="hold">
                                          <p:stCondLst>
                                            <p:cond delay="0"/>
                                          </p:stCondLst>
                                        </p:cTn>
                                        <p:tgtEl>
                                          <p:spTgt spid="803"/>
                                        </p:tgtEl>
                                        <p:attrNameLst>
                                          <p:attrName>style.visibility</p:attrName>
                                        </p:attrNameLst>
                                      </p:cBhvr>
                                      <p:to>
                                        <p:strVal val="visible"/>
                                      </p:to>
                                    </p:set>
                                    <p:anim calcmode="lin" valueType="num">
                                      <p:cBhvr>
                                        <p:cTn id="114" dur="500" fill="hold"/>
                                        <p:tgtEl>
                                          <p:spTgt spid="803"/>
                                        </p:tgtEl>
                                        <p:attrNameLst>
                                          <p:attrName>ppt_w</p:attrName>
                                        </p:attrNameLst>
                                      </p:cBhvr>
                                      <p:tavLst>
                                        <p:tav tm="0">
                                          <p:val>
                                            <p:fltVal val="0"/>
                                          </p:val>
                                        </p:tav>
                                        <p:tav tm="100000">
                                          <p:val>
                                            <p:strVal val="#ppt_w"/>
                                          </p:val>
                                        </p:tav>
                                      </p:tavLst>
                                    </p:anim>
                                    <p:anim calcmode="lin" valueType="num">
                                      <p:cBhvr>
                                        <p:cTn id="115" dur="500" fill="hold"/>
                                        <p:tgtEl>
                                          <p:spTgt spid="803"/>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xit" presetSubtype="8" fill="hold" grpId="1" nodeType="clickEffect">
                                  <p:stCondLst>
                                    <p:cond delay="0"/>
                                  </p:stCondLst>
                                  <p:childTnLst>
                                    <p:animEffect transition="out" filter="wipe(left)">
                                      <p:cBhvr>
                                        <p:cTn id="119" dur="500"/>
                                        <p:tgtEl>
                                          <p:spTgt spid="802"/>
                                        </p:tgtEl>
                                      </p:cBhvr>
                                    </p:animEffect>
                                    <p:set>
                                      <p:cBhvr>
                                        <p:cTn id="120" dur="1" fill="hold">
                                          <p:stCondLst>
                                            <p:cond delay="499"/>
                                          </p:stCondLst>
                                        </p:cTn>
                                        <p:tgtEl>
                                          <p:spTgt spid="802"/>
                                        </p:tgtEl>
                                        <p:attrNameLst>
                                          <p:attrName>style.visibility</p:attrName>
                                        </p:attrNameLst>
                                      </p:cBhvr>
                                      <p:to>
                                        <p:strVal val="hidden"/>
                                      </p:to>
                                    </p:set>
                                  </p:childTnLst>
                                </p:cTn>
                              </p:par>
                              <p:par>
                                <p:cTn id="121" presetID="23" presetClass="exit" presetSubtype="32" fill="hold" grpId="1" nodeType="withEffect">
                                  <p:stCondLst>
                                    <p:cond delay="0"/>
                                  </p:stCondLst>
                                  <p:childTnLst>
                                    <p:anim calcmode="lin" valueType="num">
                                      <p:cBhvr>
                                        <p:cTn id="122" dur="500"/>
                                        <p:tgtEl>
                                          <p:spTgt spid="803"/>
                                        </p:tgtEl>
                                        <p:attrNameLst>
                                          <p:attrName>ppt_w</p:attrName>
                                        </p:attrNameLst>
                                      </p:cBhvr>
                                      <p:tavLst>
                                        <p:tav tm="0">
                                          <p:val>
                                            <p:strVal val="ppt_w"/>
                                          </p:val>
                                        </p:tav>
                                        <p:tav tm="100000">
                                          <p:val>
                                            <p:fltVal val="0"/>
                                          </p:val>
                                        </p:tav>
                                      </p:tavLst>
                                    </p:anim>
                                    <p:anim calcmode="lin" valueType="num">
                                      <p:cBhvr>
                                        <p:cTn id="123" dur="500"/>
                                        <p:tgtEl>
                                          <p:spTgt spid="803"/>
                                        </p:tgtEl>
                                        <p:attrNameLst>
                                          <p:attrName>ppt_h</p:attrName>
                                        </p:attrNameLst>
                                      </p:cBhvr>
                                      <p:tavLst>
                                        <p:tav tm="0">
                                          <p:val>
                                            <p:strVal val="ppt_h"/>
                                          </p:val>
                                        </p:tav>
                                        <p:tav tm="100000">
                                          <p:val>
                                            <p:fltVal val="0"/>
                                          </p:val>
                                        </p:tav>
                                      </p:tavLst>
                                    </p:anim>
                                    <p:set>
                                      <p:cBhvr>
                                        <p:cTn id="124" dur="1" fill="hold">
                                          <p:stCondLst>
                                            <p:cond delay="499"/>
                                          </p:stCondLst>
                                        </p:cTn>
                                        <p:tgtEl>
                                          <p:spTgt spid="803"/>
                                        </p:tgtEl>
                                        <p:attrNameLst>
                                          <p:attrName>style.visibility</p:attrName>
                                        </p:attrNameLst>
                                      </p:cBhvr>
                                      <p:to>
                                        <p:strVal val="hidden"/>
                                      </p:to>
                                    </p:set>
                                  </p:childTnLst>
                                </p:cTn>
                              </p:par>
                            </p:childTnLst>
                          </p:cTn>
                        </p:par>
                      </p:childTnLst>
                    </p:cTn>
                  </p:par>
                </p:childTnLst>
              </p:cTn>
              <p:nextCondLst>
                <p:cond evt="onClick" delay="0">
                  <p:tgtEl>
                    <p:spTgt spid="795"/>
                  </p:tgtEl>
                </p:cond>
              </p:nextCondLst>
            </p:seq>
          </p:childTnLst>
        </p:cTn>
      </p:par>
    </p:tnLst>
    <p:bldLst>
      <p:bldP spid="786" grpId="0" animBg="1"/>
      <p:bldP spid="786" grpId="1" animBg="1"/>
      <p:bldP spid="791" grpId="0" animBg="1"/>
      <p:bldP spid="791" grpId="1" animBg="1"/>
      <p:bldP spid="797" grpId="0" animBg="1"/>
      <p:bldP spid="797" grpId="1" animBg="1"/>
      <p:bldP spid="800" grpId="0" animBg="1"/>
      <p:bldP spid="800" grpId="1" animBg="1"/>
      <p:bldP spid="802" grpId="0" animBg="1"/>
      <p:bldP spid="802" grpId="1" animBg="1"/>
      <p:bldP spid="789" grpId="0" animBg="1"/>
      <p:bldP spid="790" grpId="0" animBg="1"/>
      <p:bldP spid="793" grpId="0" animBg="1"/>
      <p:bldP spid="794" grpId="0" animBg="1"/>
      <p:bldP spid="795" grpId="0" animBg="1"/>
      <p:bldP spid="788" grpId="0" animBg="1"/>
      <p:bldP spid="788" grpId="1" animBg="1"/>
      <p:bldP spid="792" grpId="0" animBg="1"/>
      <p:bldP spid="792" grpId="1" animBg="1"/>
      <p:bldP spid="798" grpId="0" animBg="1"/>
      <p:bldP spid="798" grpId="1" animBg="1"/>
      <p:bldP spid="801" grpId="0" animBg="1"/>
      <p:bldP spid="801" grpId="1" animBg="1"/>
      <p:bldP spid="803" grpId="0" animBg="1"/>
      <p:bldP spid="80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p:cNvSpPr>
            <a:spLocks noChangeAspect="1"/>
          </p:cNvSpPr>
          <p:nvPr/>
        </p:nvSpPr>
        <p:spPr bwMode="auto">
          <a:xfrm>
            <a:off x="1483521" y="1551415"/>
            <a:ext cx="3869596" cy="3869596"/>
          </a:xfrm>
          <a:prstGeom prst="ellipse">
            <a:avLst/>
          </a:prstGeom>
          <a:solidFill>
            <a:schemeClr val="bg1"/>
          </a:solidFill>
          <a:ln w="19050">
            <a:noFill/>
          </a:ln>
          <a:effectLst>
            <a:outerShdw blurRad="749300" sx="97000" sy="97000" algn="ctr" rotWithShape="0">
              <a:prstClr val="black">
                <a:alpha val="4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ES" sz="2000" b="1">
              <a:solidFill>
                <a:schemeClr val="accent1"/>
              </a:solidFill>
              <a:latin typeface="Oswald" panose="020B0604020202020204" charset="0"/>
            </a:endParaRPr>
          </a:p>
        </p:txBody>
      </p:sp>
      <p:sp>
        <p:nvSpPr>
          <p:cNvPr id="13" name="Forma libre 12"/>
          <p:cNvSpPr>
            <a:spLocks noChangeAspect="1"/>
          </p:cNvSpPr>
          <p:nvPr/>
        </p:nvSpPr>
        <p:spPr bwMode="auto">
          <a:xfrm>
            <a:off x="1668680" y="1930462"/>
            <a:ext cx="3249929" cy="3324895"/>
          </a:xfrm>
          <a:custGeom>
            <a:avLst/>
            <a:gdLst>
              <a:gd name="connsiteX0" fmla="*/ 6048492 w 6500609"/>
              <a:gd name="connsiteY0" fmla="*/ 5084167 h 6650559"/>
              <a:gd name="connsiteX1" fmla="*/ 6500609 w 6500609"/>
              <a:gd name="connsiteY1" fmla="*/ 5084167 h 6650559"/>
              <a:gd name="connsiteX2" fmla="*/ 6354648 w 6500609"/>
              <a:gd name="connsiteY2" fmla="*/ 5286361 h 6650559"/>
              <a:gd name="connsiteX3" fmla="*/ 2779561 w 6500609"/>
              <a:gd name="connsiteY3" fmla="*/ 6564755 h 6650559"/>
              <a:gd name="connsiteX4" fmla="*/ 2195858 w 6500609"/>
              <a:gd name="connsiteY4" fmla="*/ 6380444 h 6650559"/>
              <a:gd name="connsiteX5" fmla="*/ 2079210 w 6500609"/>
              <a:gd name="connsiteY5" fmla="*/ 6328284 h 6650559"/>
              <a:gd name="connsiteX6" fmla="*/ 2245606 w 6500609"/>
              <a:gd name="connsiteY6" fmla="*/ 6210785 h 6650559"/>
              <a:gd name="connsiteX7" fmla="*/ 2238260 w 6500609"/>
              <a:gd name="connsiteY7" fmla="*/ 6002742 h 6650559"/>
              <a:gd name="connsiteX8" fmla="*/ 2185274 w 6500609"/>
              <a:gd name="connsiteY8" fmla="*/ 5976468 h 6650559"/>
              <a:gd name="connsiteX9" fmla="*/ 2335256 w 6500609"/>
              <a:gd name="connsiteY9" fmla="*/ 6043534 h 6650559"/>
              <a:gd name="connsiteX10" fmla="*/ 2859095 w 6500609"/>
              <a:gd name="connsiteY10" fmla="*/ 6208942 h 6650559"/>
              <a:gd name="connsiteX11" fmla="*/ 5910383 w 6500609"/>
              <a:gd name="connsiteY11" fmla="*/ 5247518 h 6650559"/>
              <a:gd name="connsiteX12" fmla="*/ 598815 w 6500609"/>
              <a:gd name="connsiteY12" fmla="*/ 4292961 h 6650559"/>
              <a:gd name="connsiteX13" fmla="*/ 683966 w 6500609"/>
              <a:gd name="connsiteY13" fmla="*/ 4486890 h 6650559"/>
              <a:gd name="connsiteX14" fmla="*/ 2010405 w 6500609"/>
              <a:gd name="connsiteY14" fmla="*/ 5887108 h 6650559"/>
              <a:gd name="connsiteX15" fmla="*/ 2135515 w 6500609"/>
              <a:gd name="connsiteY15" fmla="*/ 5951794 h 6650559"/>
              <a:gd name="connsiteX16" fmla="*/ 2027596 w 6500609"/>
              <a:gd name="connsiteY16" fmla="*/ 5898281 h 6650559"/>
              <a:gd name="connsiteX17" fmla="*/ 2034942 w 6500609"/>
              <a:gd name="connsiteY17" fmla="*/ 6106325 h 6650559"/>
              <a:gd name="connsiteX18" fmla="*/ 1868349 w 6500609"/>
              <a:gd name="connsiteY18" fmla="*/ 6223962 h 6650559"/>
              <a:gd name="connsiteX19" fmla="*/ 1833882 w 6500609"/>
              <a:gd name="connsiteY19" fmla="*/ 6206141 h 6650559"/>
              <a:gd name="connsiteX20" fmla="*/ 355856 w 6500609"/>
              <a:gd name="connsiteY20" fmla="*/ 4645905 h 6650559"/>
              <a:gd name="connsiteX21" fmla="*/ 288045 w 6500609"/>
              <a:gd name="connsiteY21" fmla="*/ 4491468 h 6650559"/>
              <a:gd name="connsiteX22" fmla="*/ 489210 w 6500609"/>
              <a:gd name="connsiteY22" fmla="*/ 4516947 h 6650559"/>
              <a:gd name="connsiteX23" fmla="*/ 624197 w 6500609"/>
              <a:gd name="connsiteY23" fmla="*/ 4358471 h 6650559"/>
              <a:gd name="connsiteX24" fmla="*/ 230267 w 6500609"/>
              <a:gd name="connsiteY24" fmla="*/ 1842600 h 6650559"/>
              <a:gd name="connsiteX25" fmla="*/ 356542 w 6500609"/>
              <a:gd name="connsiteY25" fmla="*/ 2000523 h 6650559"/>
              <a:gd name="connsiteX26" fmla="*/ 563777 w 6500609"/>
              <a:gd name="connsiteY26" fmla="*/ 1980786 h 6650559"/>
              <a:gd name="connsiteX27" fmla="*/ 589641 w 6500609"/>
              <a:gd name="connsiteY27" fmla="*/ 1919730 h 6650559"/>
              <a:gd name="connsiteX28" fmla="*/ 513199 w 6500609"/>
              <a:gd name="connsiteY28" fmla="*/ 2133321 h 6650559"/>
              <a:gd name="connsiteX29" fmla="*/ 399172 w 6500609"/>
              <a:gd name="connsiteY29" fmla="*/ 3562980 h 6650559"/>
              <a:gd name="connsiteX30" fmla="*/ 507574 w 6500609"/>
              <a:gd name="connsiteY30" fmla="*/ 4039834 h 6650559"/>
              <a:gd name="connsiteX31" fmla="*/ 574684 w 6500609"/>
              <a:gd name="connsiteY31" fmla="*/ 4230678 h 6650559"/>
              <a:gd name="connsiteX32" fmla="*/ 539245 w 6500609"/>
              <a:gd name="connsiteY32" fmla="*/ 4139212 h 6650559"/>
              <a:gd name="connsiteX33" fmla="*/ 404258 w 6500609"/>
              <a:gd name="connsiteY33" fmla="*/ 4297688 h 6650559"/>
              <a:gd name="connsiteX34" fmla="*/ 203066 w 6500609"/>
              <a:gd name="connsiteY34" fmla="*/ 4272205 h 6650559"/>
              <a:gd name="connsiteX35" fmla="*/ 159305 w 6500609"/>
              <a:gd name="connsiteY35" fmla="*/ 4147759 h 6650559"/>
              <a:gd name="connsiteX36" fmla="*/ 38515 w 6500609"/>
              <a:gd name="connsiteY36" fmla="*/ 3616410 h 6650559"/>
              <a:gd name="connsiteX37" fmla="*/ 165572 w 6500609"/>
              <a:gd name="connsiteY37" fmla="*/ 2023367 h 6650559"/>
              <a:gd name="connsiteX38" fmla="*/ 1807032 w 6500609"/>
              <a:gd name="connsiteY38" fmla="*/ 0 h 6650559"/>
              <a:gd name="connsiteX39" fmla="*/ 1986309 w 6500609"/>
              <a:gd name="connsiteY39" fmla="*/ 317470 h 6650559"/>
              <a:gd name="connsiteX40" fmla="*/ 689070 w 6500609"/>
              <a:gd name="connsiteY40" fmla="*/ 1693918 h 6650559"/>
              <a:gd name="connsiteX41" fmla="*/ 606659 w 6500609"/>
              <a:gd name="connsiteY41" fmla="*/ 1879552 h 6650559"/>
              <a:gd name="connsiteX42" fmla="*/ 655492 w 6500609"/>
              <a:gd name="connsiteY42" fmla="*/ 1764269 h 6650559"/>
              <a:gd name="connsiteX43" fmla="*/ 448257 w 6500609"/>
              <a:gd name="connsiteY43" fmla="*/ 1784006 h 6650559"/>
              <a:gd name="connsiteX44" fmla="*/ 321063 w 6500609"/>
              <a:gd name="connsiteY44" fmla="*/ 1624933 h 6650559"/>
              <a:gd name="connsiteX45" fmla="*/ 361543 w 6500609"/>
              <a:gd name="connsiteY45" fmla="*/ 1533749 h 6650559"/>
              <a:gd name="connsiteX46" fmla="*/ 1807032 w 6500609"/>
              <a:gd name="connsiteY46" fmla="*/ 0 h 665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00609" h="6650559">
                <a:moveTo>
                  <a:pt x="6048492" y="5084167"/>
                </a:moveTo>
                <a:lnTo>
                  <a:pt x="6500609" y="5084167"/>
                </a:lnTo>
                <a:lnTo>
                  <a:pt x="6354648" y="5286361"/>
                </a:lnTo>
                <a:cubicBezTo>
                  <a:pt x="5514935" y="6360082"/>
                  <a:pt x="4125561" y="6865625"/>
                  <a:pt x="2779561" y="6564755"/>
                </a:cubicBezTo>
                <a:cubicBezTo>
                  <a:pt x="2577661" y="6519624"/>
                  <a:pt x="2382604" y="6457661"/>
                  <a:pt x="2195858" y="6380444"/>
                </a:cubicBezTo>
                <a:lnTo>
                  <a:pt x="2079210" y="6328284"/>
                </a:lnTo>
                <a:lnTo>
                  <a:pt x="2245606" y="6210785"/>
                </a:lnTo>
                <a:lnTo>
                  <a:pt x="2238260" y="6002742"/>
                </a:lnTo>
                <a:lnTo>
                  <a:pt x="2185274" y="5976468"/>
                </a:lnTo>
                <a:lnTo>
                  <a:pt x="2335256" y="6043534"/>
                </a:lnTo>
                <a:cubicBezTo>
                  <a:pt x="2502850" y="6112832"/>
                  <a:pt x="2677902" y="6168440"/>
                  <a:pt x="2859095" y="6208942"/>
                </a:cubicBezTo>
                <a:cubicBezTo>
                  <a:pt x="3986519" y="6460953"/>
                  <a:pt x="5147852" y="6082536"/>
                  <a:pt x="5910383" y="5247518"/>
                </a:cubicBezTo>
                <a:close/>
                <a:moveTo>
                  <a:pt x="598815" y="4292961"/>
                </a:moveTo>
                <a:lnTo>
                  <a:pt x="683966" y="4486890"/>
                </a:lnTo>
                <a:cubicBezTo>
                  <a:pt x="970704" y="5078370"/>
                  <a:pt x="1434508" y="5568405"/>
                  <a:pt x="2010405" y="5887108"/>
                </a:cubicBezTo>
                <a:lnTo>
                  <a:pt x="2135515" y="5951794"/>
                </a:lnTo>
                <a:lnTo>
                  <a:pt x="2027596" y="5898281"/>
                </a:lnTo>
                <a:lnTo>
                  <a:pt x="2034942" y="6106325"/>
                </a:lnTo>
                <a:lnTo>
                  <a:pt x="1868349" y="6223962"/>
                </a:lnTo>
                <a:lnTo>
                  <a:pt x="1833882" y="6206141"/>
                </a:lnTo>
                <a:cubicBezTo>
                  <a:pt x="1192171" y="5851017"/>
                  <a:pt x="675362" y="5304980"/>
                  <a:pt x="355856" y="4645905"/>
                </a:cubicBezTo>
                <a:lnTo>
                  <a:pt x="288045" y="4491468"/>
                </a:lnTo>
                <a:lnTo>
                  <a:pt x="489210" y="4516947"/>
                </a:lnTo>
                <a:lnTo>
                  <a:pt x="624197" y="4358471"/>
                </a:lnTo>
                <a:close/>
                <a:moveTo>
                  <a:pt x="230267" y="1842600"/>
                </a:moveTo>
                <a:lnTo>
                  <a:pt x="356542" y="2000523"/>
                </a:lnTo>
                <a:lnTo>
                  <a:pt x="563777" y="1980786"/>
                </a:lnTo>
                <a:lnTo>
                  <a:pt x="589641" y="1919730"/>
                </a:lnTo>
                <a:lnTo>
                  <a:pt x="513199" y="2133321"/>
                </a:lnTo>
                <a:cubicBezTo>
                  <a:pt x="370001" y="2585675"/>
                  <a:pt x="326616" y="3073220"/>
                  <a:pt x="399172" y="3562980"/>
                </a:cubicBezTo>
                <a:cubicBezTo>
                  <a:pt x="423357" y="3726234"/>
                  <a:pt x="459799" y="3885517"/>
                  <a:pt x="507574" y="4039834"/>
                </a:cubicBezTo>
                <a:lnTo>
                  <a:pt x="574684" y="4230678"/>
                </a:lnTo>
                <a:lnTo>
                  <a:pt x="539245" y="4139212"/>
                </a:lnTo>
                <a:lnTo>
                  <a:pt x="404258" y="4297688"/>
                </a:lnTo>
                <a:lnTo>
                  <a:pt x="203066" y="4272205"/>
                </a:lnTo>
                <a:lnTo>
                  <a:pt x="159305" y="4147759"/>
                </a:lnTo>
                <a:cubicBezTo>
                  <a:pt x="106070" y="3975807"/>
                  <a:pt x="65463" y="3798320"/>
                  <a:pt x="38515" y="3616410"/>
                </a:cubicBezTo>
                <a:cubicBezTo>
                  <a:pt x="-42332" y="3070680"/>
                  <a:pt x="6010" y="2527417"/>
                  <a:pt x="165572" y="2023367"/>
                </a:cubicBezTo>
                <a:close/>
                <a:moveTo>
                  <a:pt x="1807032" y="0"/>
                </a:moveTo>
                <a:lnTo>
                  <a:pt x="1986309" y="317470"/>
                </a:lnTo>
                <a:cubicBezTo>
                  <a:pt x="1411489" y="642074"/>
                  <a:pt x="966335" y="1126945"/>
                  <a:pt x="689070" y="1693918"/>
                </a:cubicBezTo>
                <a:lnTo>
                  <a:pt x="606659" y="1879552"/>
                </a:lnTo>
                <a:lnTo>
                  <a:pt x="655492" y="1764269"/>
                </a:lnTo>
                <a:lnTo>
                  <a:pt x="448257" y="1784006"/>
                </a:lnTo>
                <a:lnTo>
                  <a:pt x="321063" y="1624933"/>
                </a:lnTo>
                <a:lnTo>
                  <a:pt x="361543" y="1533749"/>
                </a:lnTo>
                <a:cubicBezTo>
                  <a:pt x="670494" y="901982"/>
                  <a:pt x="1166521" y="361700"/>
                  <a:pt x="1807032" y="0"/>
                </a:cubicBezTo>
                <a:close/>
              </a:path>
            </a:pathLst>
          </a:custGeom>
          <a:solidFill>
            <a:schemeClr val="accent1"/>
          </a:solidFill>
          <a:ln>
            <a:noFill/>
          </a:ln>
        </p:spPr>
        <p:txBody>
          <a:bodyPr lIns="0" tIns="0" rIns="0" bIns="0" rtlCol="0" anchor="ctr"/>
          <a:lstStyle/>
          <a:p>
            <a:pPr algn="ctr"/>
            <a:endParaRPr lang="es-ES" sz="900"/>
          </a:p>
        </p:txBody>
      </p:sp>
      <p:sp>
        <p:nvSpPr>
          <p:cNvPr id="17" name="Elipse 16"/>
          <p:cNvSpPr>
            <a:spLocks noChangeAspect="1"/>
          </p:cNvSpPr>
          <p:nvPr/>
        </p:nvSpPr>
        <p:spPr bwMode="auto">
          <a:xfrm>
            <a:off x="4124627" y="1586892"/>
            <a:ext cx="3869596" cy="3869596"/>
          </a:xfrm>
          <a:prstGeom prst="ellipse">
            <a:avLst/>
          </a:prstGeom>
          <a:solidFill>
            <a:schemeClr val="bg1"/>
          </a:solidFill>
          <a:ln w="19050">
            <a:noFill/>
          </a:ln>
          <a:effectLst>
            <a:outerShdw blurRad="749300" sx="97000" sy="97000" algn="ctr" rotWithShape="0">
              <a:prstClr val="black">
                <a:alpha val="4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ES" sz="2000" b="1">
              <a:solidFill>
                <a:schemeClr val="accent1"/>
              </a:solidFill>
              <a:latin typeface="Oswald" panose="020B0604020202020204" charset="0"/>
            </a:endParaRPr>
          </a:p>
        </p:txBody>
      </p:sp>
      <p:sp>
        <p:nvSpPr>
          <p:cNvPr id="18" name="Forma libre 17"/>
          <p:cNvSpPr>
            <a:spLocks noChangeAspect="1"/>
          </p:cNvSpPr>
          <p:nvPr/>
        </p:nvSpPr>
        <p:spPr bwMode="auto">
          <a:xfrm>
            <a:off x="4309786" y="1965938"/>
            <a:ext cx="3249929" cy="3324895"/>
          </a:xfrm>
          <a:custGeom>
            <a:avLst/>
            <a:gdLst>
              <a:gd name="connsiteX0" fmla="*/ 6048492 w 6500609"/>
              <a:gd name="connsiteY0" fmla="*/ 5084167 h 6650559"/>
              <a:gd name="connsiteX1" fmla="*/ 6500609 w 6500609"/>
              <a:gd name="connsiteY1" fmla="*/ 5084167 h 6650559"/>
              <a:gd name="connsiteX2" fmla="*/ 6354648 w 6500609"/>
              <a:gd name="connsiteY2" fmla="*/ 5286361 h 6650559"/>
              <a:gd name="connsiteX3" fmla="*/ 2779561 w 6500609"/>
              <a:gd name="connsiteY3" fmla="*/ 6564755 h 6650559"/>
              <a:gd name="connsiteX4" fmla="*/ 2195858 w 6500609"/>
              <a:gd name="connsiteY4" fmla="*/ 6380444 h 6650559"/>
              <a:gd name="connsiteX5" fmla="*/ 2079210 w 6500609"/>
              <a:gd name="connsiteY5" fmla="*/ 6328284 h 6650559"/>
              <a:gd name="connsiteX6" fmla="*/ 2245606 w 6500609"/>
              <a:gd name="connsiteY6" fmla="*/ 6210785 h 6650559"/>
              <a:gd name="connsiteX7" fmla="*/ 2238260 w 6500609"/>
              <a:gd name="connsiteY7" fmla="*/ 6002742 h 6650559"/>
              <a:gd name="connsiteX8" fmla="*/ 2185274 w 6500609"/>
              <a:gd name="connsiteY8" fmla="*/ 5976468 h 6650559"/>
              <a:gd name="connsiteX9" fmla="*/ 2335256 w 6500609"/>
              <a:gd name="connsiteY9" fmla="*/ 6043534 h 6650559"/>
              <a:gd name="connsiteX10" fmla="*/ 2859095 w 6500609"/>
              <a:gd name="connsiteY10" fmla="*/ 6208942 h 6650559"/>
              <a:gd name="connsiteX11" fmla="*/ 5910383 w 6500609"/>
              <a:gd name="connsiteY11" fmla="*/ 5247518 h 6650559"/>
              <a:gd name="connsiteX12" fmla="*/ 598815 w 6500609"/>
              <a:gd name="connsiteY12" fmla="*/ 4292961 h 6650559"/>
              <a:gd name="connsiteX13" fmla="*/ 683966 w 6500609"/>
              <a:gd name="connsiteY13" fmla="*/ 4486890 h 6650559"/>
              <a:gd name="connsiteX14" fmla="*/ 2010405 w 6500609"/>
              <a:gd name="connsiteY14" fmla="*/ 5887108 h 6650559"/>
              <a:gd name="connsiteX15" fmla="*/ 2135515 w 6500609"/>
              <a:gd name="connsiteY15" fmla="*/ 5951794 h 6650559"/>
              <a:gd name="connsiteX16" fmla="*/ 2027596 w 6500609"/>
              <a:gd name="connsiteY16" fmla="*/ 5898281 h 6650559"/>
              <a:gd name="connsiteX17" fmla="*/ 2034942 w 6500609"/>
              <a:gd name="connsiteY17" fmla="*/ 6106325 h 6650559"/>
              <a:gd name="connsiteX18" fmla="*/ 1868349 w 6500609"/>
              <a:gd name="connsiteY18" fmla="*/ 6223962 h 6650559"/>
              <a:gd name="connsiteX19" fmla="*/ 1833882 w 6500609"/>
              <a:gd name="connsiteY19" fmla="*/ 6206141 h 6650559"/>
              <a:gd name="connsiteX20" fmla="*/ 355856 w 6500609"/>
              <a:gd name="connsiteY20" fmla="*/ 4645905 h 6650559"/>
              <a:gd name="connsiteX21" fmla="*/ 288045 w 6500609"/>
              <a:gd name="connsiteY21" fmla="*/ 4491468 h 6650559"/>
              <a:gd name="connsiteX22" fmla="*/ 489210 w 6500609"/>
              <a:gd name="connsiteY22" fmla="*/ 4516947 h 6650559"/>
              <a:gd name="connsiteX23" fmla="*/ 624197 w 6500609"/>
              <a:gd name="connsiteY23" fmla="*/ 4358471 h 6650559"/>
              <a:gd name="connsiteX24" fmla="*/ 230267 w 6500609"/>
              <a:gd name="connsiteY24" fmla="*/ 1842600 h 6650559"/>
              <a:gd name="connsiteX25" fmla="*/ 356542 w 6500609"/>
              <a:gd name="connsiteY25" fmla="*/ 2000523 h 6650559"/>
              <a:gd name="connsiteX26" fmla="*/ 563777 w 6500609"/>
              <a:gd name="connsiteY26" fmla="*/ 1980786 h 6650559"/>
              <a:gd name="connsiteX27" fmla="*/ 589641 w 6500609"/>
              <a:gd name="connsiteY27" fmla="*/ 1919730 h 6650559"/>
              <a:gd name="connsiteX28" fmla="*/ 513199 w 6500609"/>
              <a:gd name="connsiteY28" fmla="*/ 2133321 h 6650559"/>
              <a:gd name="connsiteX29" fmla="*/ 399172 w 6500609"/>
              <a:gd name="connsiteY29" fmla="*/ 3562980 h 6650559"/>
              <a:gd name="connsiteX30" fmla="*/ 507574 w 6500609"/>
              <a:gd name="connsiteY30" fmla="*/ 4039834 h 6650559"/>
              <a:gd name="connsiteX31" fmla="*/ 574684 w 6500609"/>
              <a:gd name="connsiteY31" fmla="*/ 4230678 h 6650559"/>
              <a:gd name="connsiteX32" fmla="*/ 539245 w 6500609"/>
              <a:gd name="connsiteY32" fmla="*/ 4139212 h 6650559"/>
              <a:gd name="connsiteX33" fmla="*/ 404258 w 6500609"/>
              <a:gd name="connsiteY33" fmla="*/ 4297688 h 6650559"/>
              <a:gd name="connsiteX34" fmla="*/ 203066 w 6500609"/>
              <a:gd name="connsiteY34" fmla="*/ 4272205 h 6650559"/>
              <a:gd name="connsiteX35" fmla="*/ 159305 w 6500609"/>
              <a:gd name="connsiteY35" fmla="*/ 4147759 h 6650559"/>
              <a:gd name="connsiteX36" fmla="*/ 38515 w 6500609"/>
              <a:gd name="connsiteY36" fmla="*/ 3616410 h 6650559"/>
              <a:gd name="connsiteX37" fmla="*/ 165572 w 6500609"/>
              <a:gd name="connsiteY37" fmla="*/ 2023367 h 6650559"/>
              <a:gd name="connsiteX38" fmla="*/ 1807032 w 6500609"/>
              <a:gd name="connsiteY38" fmla="*/ 0 h 6650559"/>
              <a:gd name="connsiteX39" fmla="*/ 1986309 w 6500609"/>
              <a:gd name="connsiteY39" fmla="*/ 317470 h 6650559"/>
              <a:gd name="connsiteX40" fmla="*/ 689070 w 6500609"/>
              <a:gd name="connsiteY40" fmla="*/ 1693918 h 6650559"/>
              <a:gd name="connsiteX41" fmla="*/ 606659 w 6500609"/>
              <a:gd name="connsiteY41" fmla="*/ 1879552 h 6650559"/>
              <a:gd name="connsiteX42" fmla="*/ 655492 w 6500609"/>
              <a:gd name="connsiteY42" fmla="*/ 1764269 h 6650559"/>
              <a:gd name="connsiteX43" fmla="*/ 448257 w 6500609"/>
              <a:gd name="connsiteY43" fmla="*/ 1784006 h 6650559"/>
              <a:gd name="connsiteX44" fmla="*/ 321063 w 6500609"/>
              <a:gd name="connsiteY44" fmla="*/ 1624933 h 6650559"/>
              <a:gd name="connsiteX45" fmla="*/ 361543 w 6500609"/>
              <a:gd name="connsiteY45" fmla="*/ 1533749 h 6650559"/>
              <a:gd name="connsiteX46" fmla="*/ 1807032 w 6500609"/>
              <a:gd name="connsiteY46" fmla="*/ 0 h 665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00609" h="6650559">
                <a:moveTo>
                  <a:pt x="6048492" y="5084167"/>
                </a:moveTo>
                <a:lnTo>
                  <a:pt x="6500609" y="5084167"/>
                </a:lnTo>
                <a:lnTo>
                  <a:pt x="6354648" y="5286361"/>
                </a:lnTo>
                <a:cubicBezTo>
                  <a:pt x="5514935" y="6360082"/>
                  <a:pt x="4125561" y="6865625"/>
                  <a:pt x="2779561" y="6564755"/>
                </a:cubicBezTo>
                <a:cubicBezTo>
                  <a:pt x="2577661" y="6519624"/>
                  <a:pt x="2382604" y="6457661"/>
                  <a:pt x="2195858" y="6380444"/>
                </a:cubicBezTo>
                <a:lnTo>
                  <a:pt x="2079210" y="6328284"/>
                </a:lnTo>
                <a:lnTo>
                  <a:pt x="2245606" y="6210785"/>
                </a:lnTo>
                <a:lnTo>
                  <a:pt x="2238260" y="6002742"/>
                </a:lnTo>
                <a:lnTo>
                  <a:pt x="2185274" y="5976468"/>
                </a:lnTo>
                <a:lnTo>
                  <a:pt x="2335256" y="6043534"/>
                </a:lnTo>
                <a:cubicBezTo>
                  <a:pt x="2502850" y="6112832"/>
                  <a:pt x="2677902" y="6168440"/>
                  <a:pt x="2859095" y="6208942"/>
                </a:cubicBezTo>
                <a:cubicBezTo>
                  <a:pt x="3986519" y="6460953"/>
                  <a:pt x="5147852" y="6082536"/>
                  <a:pt x="5910383" y="5247518"/>
                </a:cubicBezTo>
                <a:close/>
                <a:moveTo>
                  <a:pt x="598815" y="4292961"/>
                </a:moveTo>
                <a:lnTo>
                  <a:pt x="683966" y="4486890"/>
                </a:lnTo>
                <a:cubicBezTo>
                  <a:pt x="970704" y="5078370"/>
                  <a:pt x="1434508" y="5568405"/>
                  <a:pt x="2010405" y="5887108"/>
                </a:cubicBezTo>
                <a:lnTo>
                  <a:pt x="2135515" y="5951794"/>
                </a:lnTo>
                <a:lnTo>
                  <a:pt x="2027596" y="5898281"/>
                </a:lnTo>
                <a:lnTo>
                  <a:pt x="2034942" y="6106325"/>
                </a:lnTo>
                <a:lnTo>
                  <a:pt x="1868349" y="6223962"/>
                </a:lnTo>
                <a:lnTo>
                  <a:pt x="1833882" y="6206141"/>
                </a:lnTo>
                <a:cubicBezTo>
                  <a:pt x="1192171" y="5851017"/>
                  <a:pt x="675362" y="5304980"/>
                  <a:pt x="355856" y="4645905"/>
                </a:cubicBezTo>
                <a:lnTo>
                  <a:pt x="288045" y="4491468"/>
                </a:lnTo>
                <a:lnTo>
                  <a:pt x="489210" y="4516947"/>
                </a:lnTo>
                <a:lnTo>
                  <a:pt x="624197" y="4358471"/>
                </a:lnTo>
                <a:close/>
                <a:moveTo>
                  <a:pt x="230267" y="1842600"/>
                </a:moveTo>
                <a:lnTo>
                  <a:pt x="356542" y="2000523"/>
                </a:lnTo>
                <a:lnTo>
                  <a:pt x="563777" y="1980786"/>
                </a:lnTo>
                <a:lnTo>
                  <a:pt x="589641" y="1919730"/>
                </a:lnTo>
                <a:lnTo>
                  <a:pt x="513199" y="2133321"/>
                </a:lnTo>
                <a:cubicBezTo>
                  <a:pt x="370001" y="2585675"/>
                  <a:pt x="326616" y="3073220"/>
                  <a:pt x="399172" y="3562980"/>
                </a:cubicBezTo>
                <a:cubicBezTo>
                  <a:pt x="423357" y="3726234"/>
                  <a:pt x="459799" y="3885517"/>
                  <a:pt x="507574" y="4039834"/>
                </a:cubicBezTo>
                <a:lnTo>
                  <a:pt x="574684" y="4230678"/>
                </a:lnTo>
                <a:lnTo>
                  <a:pt x="539245" y="4139212"/>
                </a:lnTo>
                <a:lnTo>
                  <a:pt x="404258" y="4297688"/>
                </a:lnTo>
                <a:lnTo>
                  <a:pt x="203066" y="4272205"/>
                </a:lnTo>
                <a:lnTo>
                  <a:pt x="159305" y="4147759"/>
                </a:lnTo>
                <a:cubicBezTo>
                  <a:pt x="106070" y="3975807"/>
                  <a:pt x="65463" y="3798320"/>
                  <a:pt x="38515" y="3616410"/>
                </a:cubicBezTo>
                <a:cubicBezTo>
                  <a:pt x="-42332" y="3070680"/>
                  <a:pt x="6010" y="2527417"/>
                  <a:pt x="165572" y="2023367"/>
                </a:cubicBezTo>
                <a:close/>
                <a:moveTo>
                  <a:pt x="1807032" y="0"/>
                </a:moveTo>
                <a:lnTo>
                  <a:pt x="1986309" y="317470"/>
                </a:lnTo>
                <a:cubicBezTo>
                  <a:pt x="1411489" y="642074"/>
                  <a:pt x="966335" y="1126945"/>
                  <a:pt x="689070" y="1693918"/>
                </a:cubicBezTo>
                <a:lnTo>
                  <a:pt x="606659" y="1879552"/>
                </a:lnTo>
                <a:lnTo>
                  <a:pt x="655492" y="1764269"/>
                </a:lnTo>
                <a:lnTo>
                  <a:pt x="448257" y="1784006"/>
                </a:lnTo>
                <a:lnTo>
                  <a:pt x="321063" y="1624933"/>
                </a:lnTo>
                <a:lnTo>
                  <a:pt x="361543" y="1533749"/>
                </a:lnTo>
                <a:cubicBezTo>
                  <a:pt x="670494" y="901982"/>
                  <a:pt x="1166521" y="361700"/>
                  <a:pt x="1807032" y="0"/>
                </a:cubicBezTo>
                <a:close/>
              </a:path>
            </a:pathLst>
          </a:custGeom>
          <a:solidFill>
            <a:schemeClr val="accent3"/>
          </a:solidFill>
          <a:ln>
            <a:noFill/>
          </a:ln>
        </p:spPr>
        <p:txBody>
          <a:bodyPr lIns="0" tIns="0" rIns="0" bIns="0" rtlCol="0" anchor="ctr"/>
          <a:lstStyle/>
          <a:p>
            <a:pPr algn="ctr"/>
            <a:endParaRPr lang="es-ES" sz="900"/>
          </a:p>
        </p:txBody>
      </p:sp>
      <p:sp>
        <p:nvSpPr>
          <p:cNvPr id="20" name="Elipse 19"/>
          <p:cNvSpPr>
            <a:spLocks noChangeAspect="1"/>
          </p:cNvSpPr>
          <p:nvPr/>
        </p:nvSpPr>
        <p:spPr bwMode="auto">
          <a:xfrm>
            <a:off x="7024041" y="1551415"/>
            <a:ext cx="3869596" cy="3869596"/>
          </a:xfrm>
          <a:prstGeom prst="ellipse">
            <a:avLst/>
          </a:prstGeom>
          <a:solidFill>
            <a:schemeClr val="bg1"/>
          </a:solidFill>
          <a:ln w="19050">
            <a:noFill/>
          </a:ln>
          <a:effectLst>
            <a:outerShdw blurRad="749300" sx="97000" sy="97000" algn="ctr" rotWithShape="0">
              <a:prstClr val="black">
                <a:alpha val="4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ES" sz="2000" b="1">
              <a:solidFill>
                <a:schemeClr val="accent1"/>
              </a:solidFill>
              <a:latin typeface="Oswald" panose="020B0604020202020204" charset="0"/>
            </a:endParaRPr>
          </a:p>
        </p:txBody>
      </p:sp>
      <p:sp>
        <p:nvSpPr>
          <p:cNvPr id="21" name="Forma libre 20"/>
          <p:cNvSpPr>
            <a:spLocks noChangeAspect="1"/>
          </p:cNvSpPr>
          <p:nvPr/>
        </p:nvSpPr>
        <p:spPr bwMode="auto">
          <a:xfrm>
            <a:off x="7209200" y="1930462"/>
            <a:ext cx="3249929" cy="3324895"/>
          </a:xfrm>
          <a:custGeom>
            <a:avLst/>
            <a:gdLst>
              <a:gd name="connsiteX0" fmla="*/ 6048492 w 6500609"/>
              <a:gd name="connsiteY0" fmla="*/ 5084167 h 6650559"/>
              <a:gd name="connsiteX1" fmla="*/ 6500609 w 6500609"/>
              <a:gd name="connsiteY1" fmla="*/ 5084167 h 6650559"/>
              <a:gd name="connsiteX2" fmla="*/ 6354648 w 6500609"/>
              <a:gd name="connsiteY2" fmla="*/ 5286361 h 6650559"/>
              <a:gd name="connsiteX3" fmla="*/ 2779561 w 6500609"/>
              <a:gd name="connsiteY3" fmla="*/ 6564755 h 6650559"/>
              <a:gd name="connsiteX4" fmla="*/ 2195858 w 6500609"/>
              <a:gd name="connsiteY4" fmla="*/ 6380444 h 6650559"/>
              <a:gd name="connsiteX5" fmla="*/ 2079210 w 6500609"/>
              <a:gd name="connsiteY5" fmla="*/ 6328284 h 6650559"/>
              <a:gd name="connsiteX6" fmla="*/ 2245606 w 6500609"/>
              <a:gd name="connsiteY6" fmla="*/ 6210785 h 6650559"/>
              <a:gd name="connsiteX7" fmla="*/ 2238260 w 6500609"/>
              <a:gd name="connsiteY7" fmla="*/ 6002742 h 6650559"/>
              <a:gd name="connsiteX8" fmla="*/ 2185274 w 6500609"/>
              <a:gd name="connsiteY8" fmla="*/ 5976468 h 6650559"/>
              <a:gd name="connsiteX9" fmla="*/ 2335256 w 6500609"/>
              <a:gd name="connsiteY9" fmla="*/ 6043534 h 6650559"/>
              <a:gd name="connsiteX10" fmla="*/ 2859095 w 6500609"/>
              <a:gd name="connsiteY10" fmla="*/ 6208942 h 6650559"/>
              <a:gd name="connsiteX11" fmla="*/ 5910383 w 6500609"/>
              <a:gd name="connsiteY11" fmla="*/ 5247518 h 6650559"/>
              <a:gd name="connsiteX12" fmla="*/ 598815 w 6500609"/>
              <a:gd name="connsiteY12" fmla="*/ 4292961 h 6650559"/>
              <a:gd name="connsiteX13" fmla="*/ 683966 w 6500609"/>
              <a:gd name="connsiteY13" fmla="*/ 4486890 h 6650559"/>
              <a:gd name="connsiteX14" fmla="*/ 2010405 w 6500609"/>
              <a:gd name="connsiteY14" fmla="*/ 5887108 h 6650559"/>
              <a:gd name="connsiteX15" fmla="*/ 2135515 w 6500609"/>
              <a:gd name="connsiteY15" fmla="*/ 5951794 h 6650559"/>
              <a:gd name="connsiteX16" fmla="*/ 2027596 w 6500609"/>
              <a:gd name="connsiteY16" fmla="*/ 5898281 h 6650559"/>
              <a:gd name="connsiteX17" fmla="*/ 2034942 w 6500609"/>
              <a:gd name="connsiteY17" fmla="*/ 6106325 h 6650559"/>
              <a:gd name="connsiteX18" fmla="*/ 1868349 w 6500609"/>
              <a:gd name="connsiteY18" fmla="*/ 6223962 h 6650559"/>
              <a:gd name="connsiteX19" fmla="*/ 1833882 w 6500609"/>
              <a:gd name="connsiteY19" fmla="*/ 6206141 h 6650559"/>
              <a:gd name="connsiteX20" fmla="*/ 355856 w 6500609"/>
              <a:gd name="connsiteY20" fmla="*/ 4645905 h 6650559"/>
              <a:gd name="connsiteX21" fmla="*/ 288045 w 6500609"/>
              <a:gd name="connsiteY21" fmla="*/ 4491468 h 6650559"/>
              <a:gd name="connsiteX22" fmla="*/ 489210 w 6500609"/>
              <a:gd name="connsiteY22" fmla="*/ 4516947 h 6650559"/>
              <a:gd name="connsiteX23" fmla="*/ 624197 w 6500609"/>
              <a:gd name="connsiteY23" fmla="*/ 4358471 h 6650559"/>
              <a:gd name="connsiteX24" fmla="*/ 230267 w 6500609"/>
              <a:gd name="connsiteY24" fmla="*/ 1842600 h 6650559"/>
              <a:gd name="connsiteX25" fmla="*/ 356542 w 6500609"/>
              <a:gd name="connsiteY25" fmla="*/ 2000523 h 6650559"/>
              <a:gd name="connsiteX26" fmla="*/ 563777 w 6500609"/>
              <a:gd name="connsiteY26" fmla="*/ 1980786 h 6650559"/>
              <a:gd name="connsiteX27" fmla="*/ 589641 w 6500609"/>
              <a:gd name="connsiteY27" fmla="*/ 1919730 h 6650559"/>
              <a:gd name="connsiteX28" fmla="*/ 513199 w 6500609"/>
              <a:gd name="connsiteY28" fmla="*/ 2133321 h 6650559"/>
              <a:gd name="connsiteX29" fmla="*/ 399172 w 6500609"/>
              <a:gd name="connsiteY29" fmla="*/ 3562980 h 6650559"/>
              <a:gd name="connsiteX30" fmla="*/ 507574 w 6500609"/>
              <a:gd name="connsiteY30" fmla="*/ 4039834 h 6650559"/>
              <a:gd name="connsiteX31" fmla="*/ 574684 w 6500609"/>
              <a:gd name="connsiteY31" fmla="*/ 4230678 h 6650559"/>
              <a:gd name="connsiteX32" fmla="*/ 539245 w 6500609"/>
              <a:gd name="connsiteY32" fmla="*/ 4139212 h 6650559"/>
              <a:gd name="connsiteX33" fmla="*/ 404258 w 6500609"/>
              <a:gd name="connsiteY33" fmla="*/ 4297688 h 6650559"/>
              <a:gd name="connsiteX34" fmla="*/ 203066 w 6500609"/>
              <a:gd name="connsiteY34" fmla="*/ 4272205 h 6650559"/>
              <a:gd name="connsiteX35" fmla="*/ 159305 w 6500609"/>
              <a:gd name="connsiteY35" fmla="*/ 4147759 h 6650559"/>
              <a:gd name="connsiteX36" fmla="*/ 38515 w 6500609"/>
              <a:gd name="connsiteY36" fmla="*/ 3616410 h 6650559"/>
              <a:gd name="connsiteX37" fmla="*/ 165572 w 6500609"/>
              <a:gd name="connsiteY37" fmla="*/ 2023367 h 6650559"/>
              <a:gd name="connsiteX38" fmla="*/ 1807032 w 6500609"/>
              <a:gd name="connsiteY38" fmla="*/ 0 h 6650559"/>
              <a:gd name="connsiteX39" fmla="*/ 1986309 w 6500609"/>
              <a:gd name="connsiteY39" fmla="*/ 317470 h 6650559"/>
              <a:gd name="connsiteX40" fmla="*/ 689070 w 6500609"/>
              <a:gd name="connsiteY40" fmla="*/ 1693918 h 6650559"/>
              <a:gd name="connsiteX41" fmla="*/ 606659 w 6500609"/>
              <a:gd name="connsiteY41" fmla="*/ 1879552 h 6650559"/>
              <a:gd name="connsiteX42" fmla="*/ 655492 w 6500609"/>
              <a:gd name="connsiteY42" fmla="*/ 1764269 h 6650559"/>
              <a:gd name="connsiteX43" fmla="*/ 448257 w 6500609"/>
              <a:gd name="connsiteY43" fmla="*/ 1784006 h 6650559"/>
              <a:gd name="connsiteX44" fmla="*/ 321063 w 6500609"/>
              <a:gd name="connsiteY44" fmla="*/ 1624933 h 6650559"/>
              <a:gd name="connsiteX45" fmla="*/ 361543 w 6500609"/>
              <a:gd name="connsiteY45" fmla="*/ 1533749 h 6650559"/>
              <a:gd name="connsiteX46" fmla="*/ 1807032 w 6500609"/>
              <a:gd name="connsiteY46" fmla="*/ 0 h 665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00609" h="6650559">
                <a:moveTo>
                  <a:pt x="6048492" y="5084167"/>
                </a:moveTo>
                <a:lnTo>
                  <a:pt x="6500609" y="5084167"/>
                </a:lnTo>
                <a:lnTo>
                  <a:pt x="6354648" y="5286361"/>
                </a:lnTo>
                <a:cubicBezTo>
                  <a:pt x="5514935" y="6360082"/>
                  <a:pt x="4125561" y="6865625"/>
                  <a:pt x="2779561" y="6564755"/>
                </a:cubicBezTo>
                <a:cubicBezTo>
                  <a:pt x="2577661" y="6519624"/>
                  <a:pt x="2382604" y="6457661"/>
                  <a:pt x="2195858" y="6380444"/>
                </a:cubicBezTo>
                <a:lnTo>
                  <a:pt x="2079210" y="6328284"/>
                </a:lnTo>
                <a:lnTo>
                  <a:pt x="2245606" y="6210785"/>
                </a:lnTo>
                <a:lnTo>
                  <a:pt x="2238260" y="6002742"/>
                </a:lnTo>
                <a:lnTo>
                  <a:pt x="2185274" y="5976468"/>
                </a:lnTo>
                <a:lnTo>
                  <a:pt x="2335256" y="6043534"/>
                </a:lnTo>
                <a:cubicBezTo>
                  <a:pt x="2502850" y="6112832"/>
                  <a:pt x="2677902" y="6168440"/>
                  <a:pt x="2859095" y="6208942"/>
                </a:cubicBezTo>
                <a:cubicBezTo>
                  <a:pt x="3986519" y="6460953"/>
                  <a:pt x="5147852" y="6082536"/>
                  <a:pt x="5910383" y="5247518"/>
                </a:cubicBezTo>
                <a:close/>
                <a:moveTo>
                  <a:pt x="598815" y="4292961"/>
                </a:moveTo>
                <a:lnTo>
                  <a:pt x="683966" y="4486890"/>
                </a:lnTo>
                <a:cubicBezTo>
                  <a:pt x="970704" y="5078370"/>
                  <a:pt x="1434508" y="5568405"/>
                  <a:pt x="2010405" y="5887108"/>
                </a:cubicBezTo>
                <a:lnTo>
                  <a:pt x="2135515" y="5951794"/>
                </a:lnTo>
                <a:lnTo>
                  <a:pt x="2027596" y="5898281"/>
                </a:lnTo>
                <a:lnTo>
                  <a:pt x="2034942" y="6106325"/>
                </a:lnTo>
                <a:lnTo>
                  <a:pt x="1868349" y="6223962"/>
                </a:lnTo>
                <a:lnTo>
                  <a:pt x="1833882" y="6206141"/>
                </a:lnTo>
                <a:cubicBezTo>
                  <a:pt x="1192171" y="5851017"/>
                  <a:pt x="675362" y="5304980"/>
                  <a:pt x="355856" y="4645905"/>
                </a:cubicBezTo>
                <a:lnTo>
                  <a:pt x="288045" y="4491468"/>
                </a:lnTo>
                <a:lnTo>
                  <a:pt x="489210" y="4516947"/>
                </a:lnTo>
                <a:lnTo>
                  <a:pt x="624197" y="4358471"/>
                </a:lnTo>
                <a:close/>
                <a:moveTo>
                  <a:pt x="230267" y="1842600"/>
                </a:moveTo>
                <a:lnTo>
                  <a:pt x="356542" y="2000523"/>
                </a:lnTo>
                <a:lnTo>
                  <a:pt x="563777" y="1980786"/>
                </a:lnTo>
                <a:lnTo>
                  <a:pt x="589641" y="1919730"/>
                </a:lnTo>
                <a:lnTo>
                  <a:pt x="513199" y="2133321"/>
                </a:lnTo>
                <a:cubicBezTo>
                  <a:pt x="370001" y="2585675"/>
                  <a:pt x="326616" y="3073220"/>
                  <a:pt x="399172" y="3562980"/>
                </a:cubicBezTo>
                <a:cubicBezTo>
                  <a:pt x="423357" y="3726234"/>
                  <a:pt x="459799" y="3885517"/>
                  <a:pt x="507574" y="4039834"/>
                </a:cubicBezTo>
                <a:lnTo>
                  <a:pt x="574684" y="4230678"/>
                </a:lnTo>
                <a:lnTo>
                  <a:pt x="539245" y="4139212"/>
                </a:lnTo>
                <a:lnTo>
                  <a:pt x="404258" y="4297688"/>
                </a:lnTo>
                <a:lnTo>
                  <a:pt x="203066" y="4272205"/>
                </a:lnTo>
                <a:lnTo>
                  <a:pt x="159305" y="4147759"/>
                </a:lnTo>
                <a:cubicBezTo>
                  <a:pt x="106070" y="3975807"/>
                  <a:pt x="65463" y="3798320"/>
                  <a:pt x="38515" y="3616410"/>
                </a:cubicBezTo>
                <a:cubicBezTo>
                  <a:pt x="-42332" y="3070680"/>
                  <a:pt x="6010" y="2527417"/>
                  <a:pt x="165572" y="2023367"/>
                </a:cubicBezTo>
                <a:close/>
                <a:moveTo>
                  <a:pt x="1807032" y="0"/>
                </a:moveTo>
                <a:lnTo>
                  <a:pt x="1986309" y="317470"/>
                </a:lnTo>
                <a:cubicBezTo>
                  <a:pt x="1411489" y="642074"/>
                  <a:pt x="966335" y="1126945"/>
                  <a:pt x="689070" y="1693918"/>
                </a:cubicBezTo>
                <a:lnTo>
                  <a:pt x="606659" y="1879552"/>
                </a:lnTo>
                <a:lnTo>
                  <a:pt x="655492" y="1764269"/>
                </a:lnTo>
                <a:lnTo>
                  <a:pt x="448257" y="1784006"/>
                </a:lnTo>
                <a:lnTo>
                  <a:pt x="321063" y="1624933"/>
                </a:lnTo>
                <a:lnTo>
                  <a:pt x="361543" y="1533749"/>
                </a:lnTo>
                <a:cubicBezTo>
                  <a:pt x="670494" y="901982"/>
                  <a:pt x="1166521" y="361700"/>
                  <a:pt x="1807032" y="0"/>
                </a:cubicBezTo>
                <a:close/>
              </a:path>
            </a:pathLst>
          </a:custGeom>
          <a:solidFill>
            <a:schemeClr val="accent4"/>
          </a:solidFill>
          <a:ln>
            <a:noFill/>
          </a:ln>
        </p:spPr>
        <p:txBody>
          <a:bodyPr lIns="0" tIns="0" rIns="0" bIns="0" rtlCol="0" anchor="ctr"/>
          <a:lstStyle/>
          <a:p>
            <a:pPr algn="ctr"/>
            <a:endParaRPr lang="es-ES" sz="900"/>
          </a:p>
        </p:txBody>
      </p:sp>
      <p:grpSp>
        <p:nvGrpSpPr>
          <p:cNvPr id="4" name="Group 4"/>
          <p:cNvGrpSpPr>
            <a:grpSpLocks noChangeAspect="1"/>
          </p:cNvGrpSpPr>
          <p:nvPr/>
        </p:nvGrpSpPr>
        <p:grpSpPr bwMode="auto">
          <a:xfrm>
            <a:off x="4894628" y="3561938"/>
            <a:ext cx="256377" cy="363697"/>
            <a:chOff x="5922" y="1415"/>
            <a:chExt cx="258" cy="366"/>
          </a:xfrm>
          <a:solidFill>
            <a:schemeClr val="accent3">
              <a:lumMod val="50000"/>
            </a:schemeClr>
          </a:solidFill>
        </p:grpSpPr>
        <p:sp>
          <p:nvSpPr>
            <p:cNvPr id="7" name="Freeform 6"/>
            <p:cNvSpPr/>
            <p:nvPr/>
          </p:nvSpPr>
          <p:spPr bwMode="auto">
            <a:xfrm>
              <a:off x="5990" y="1554"/>
              <a:ext cx="122" cy="13"/>
            </a:xfrm>
            <a:custGeom>
              <a:avLst/>
              <a:gdLst>
                <a:gd name="T0" fmla="*/ 59 w 1095"/>
                <a:gd name="T1" fmla="*/ 0 h 115"/>
                <a:gd name="T2" fmla="*/ 1038 w 1095"/>
                <a:gd name="T3" fmla="*/ 0 h 115"/>
                <a:gd name="T4" fmla="*/ 1056 w 1095"/>
                <a:gd name="T5" fmla="*/ 3 h 115"/>
                <a:gd name="T6" fmla="*/ 1072 w 1095"/>
                <a:gd name="T7" fmla="*/ 11 h 115"/>
                <a:gd name="T8" fmla="*/ 1084 w 1095"/>
                <a:gd name="T9" fmla="*/ 23 h 115"/>
                <a:gd name="T10" fmla="*/ 1092 w 1095"/>
                <a:gd name="T11" fmla="*/ 40 h 115"/>
                <a:gd name="T12" fmla="*/ 1095 w 1095"/>
                <a:gd name="T13" fmla="*/ 58 h 115"/>
                <a:gd name="T14" fmla="*/ 1092 w 1095"/>
                <a:gd name="T15" fmla="*/ 75 h 115"/>
                <a:gd name="T16" fmla="*/ 1084 w 1095"/>
                <a:gd name="T17" fmla="*/ 92 h 115"/>
                <a:gd name="T18" fmla="*/ 1072 w 1095"/>
                <a:gd name="T19" fmla="*/ 104 h 115"/>
                <a:gd name="T20" fmla="*/ 1056 w 1095"/>
                <a:gd name="T21" fmla="*/ 112 h 115"/>
                <a:gd name="T22" fmla="*/ 1038 w 1095"/>
                <a:gd name="T23" fmla="*/ 115 h 115"/>
                <a:gd name="T24" fmla="*/ 59 w 1095"/>
                <a:gd name="T25" fmla="*/ 115 h 115"/>
                <a:gd name="T26" fmla="*/ 40 w 1095"/>
                <a:gd name="T27" fmla="*/ 112 h 115"/>
                <a:gd name="T28" fmla="*/ 25 w 1095"/>
                <a:gd name="T29" fmla="*/ 104 h 115"/>
                <a:gd name="T30" fmla="*/ 12 w 1095"/>
                <a:gd name="T31" fmla="*/ 92 h 115"/>
                <a:gd name="T32" fmla="*/ 3 w 1095"/>
                <a:gd name="T33" fmla="*/ 75 h 115"/>
                <a:gd name="T34" fmla="*/ 0 w 1095"/>
                <a:gd name="T35" fmla="*/ 58 h 115"/>
                <a:gd name="T36" fmla="*/ 3 w 1095"/>
                <a:gd name="T37" fmla="*/ 40 h 115"/>
                <a:gd name="T38" fmla="*/ 12 w 1095"/>
                <a:gd name="T39" fmla="*/ 23 h 115"/>
                <a:gd name="T40" fmla="*/ 25 w 1095"/>
                <a:gd name="T41" fmla="*/ 11 h 115"/>
                <a:gd name="T42" fmla="*/ 40 w 1095"/>
                <a:gd name="T43" fmla="*/ 3 h 115"/>
                <a:gd name="T44" fmla="*/ 59 w 109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5" h="115">
                  <a:moveTo>
                    <a:pt x="59" y="0"/>
                  </a:moveTo>
                  <a:lnTo>
                    <a:pt x="1038" y="0"/>
                  </a:lnTo>
                  <a:lnTo>
                    <a:pt x="1056" y="3"/>
                  </a:lnTo>
                  <a:lnTo>
                    <a:pt x="1072" y="11"/>
                  </a:lnTo>
                  <a:lnTo>
                    <a:pt x="1084" y="23"/>
                  </a:lnTo>
                  <a:lnTo>
                    <a:pt x="1092" y="40"/>
                  </a:lnTo>
                  <a:lnTo>
                    <a:pt x="1095" y="58"/>
                  </a:lnTo>
                  <a:lnTo>
                    <a:pt x="1092" y="75"/>
                  </a:lnTo>
                  <a:lnTo>
                    <a:pt x="1084" y="92"/>
                  </a:lnTo>
                  <a:lnTo>
                    <a:pt x="1072" y="104"/>
                  </a:lnTo>
                  <a:lnTo>
                    <a:pt x="1056" y="112"/>
                  </a:lnTo>
                  <a:lnTo>
                    <a:pt x="1038" y="115"/>
                  </a:lnTo>
                  <a:lnTo>
                    <a:pt x="59" y="115"/>
                  </a:lnTo>
                  <a:lnTo>
                    <a:pt x="40" y="112"/>
                  </a:lnTo>
                  <a:lnTo>
                    <a:pt x="25" y="104"/>
                  </a:lnTo>
                  <a:lnTo>
                    <a:pt x="12" y="92"/>
                  </a:lnTo>
                  <a:lnTo>
                    <a:pt x="3" y="75"/>
                  </a:lnTo>
                  <a:lnTo>
                    <a:pt x="0" y="58"/>
                  </a:lnTo>
                  <a:lnTo>
                    <a:pt x="3" y="40"/>
                  </a:lnTo>
                  <a:lnTo>
                    <a:pt x="12" y="23"/>
                  </a:lnTo>
                  <a:lnTo>
                    <a:pt x="25" y="11"/>
                  </a:lnTo>
                  <a:lnTo>
                    <a:pt x="40" y="3"/>
                  </a:lnTo>
                  <a:lnTo>
                    <a:pt x="5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8" name="Freeform 7"/>
            <p:cNvSpPr/>
            <p:nvPr/>
          </p:nvSpPr>
          <p:spPr bwMode="auto">
            <a:xfrm>
              <a:off x="5990" y="1608"/>
              <a:ext cx="122" cy="13"/>
            </a:xfrm>
            <a:custGeom>
              <a:avLst/>
              <a:gdLst>
                <a:gd name="T0" fmla="*/ 59 w 1095"/>
                <a:gd name="T1" fmla="*/ 0 h 115"/>
                <a:gd name="T2" fmla="*/ 1038 w 1095"/>
                <a:gd name="T3" fmla="*/ 0 h 115"/>
                <a:gd name="T4" fmla="*/ 1056 w 1095"/>
                <a:gd name="T5" fmla="*/ 3 h 115"/>
                <a:gd name="T6" fmla="*/ 1072 w 1095"/>
                <a:gd name="T7" fmla="*/ 11 h 115"/>
                <a:gd name="T8" fmla="*/ 1084 w 1095"/>
                <a:gd name="T9" fmla="*/ 23 h 115"/>
                <a:gd name="T10" fmla="*/ 1092 w 1095"/>
                <a:gd name="T11" fmla="*/ 40 h 115"/>
                <a:gd name="T12" fmla="*/ 1095 w 1095"/>
                <a:gd name="T13" fmla="*/ 57 h 115"/>
                <a:gd name="T14" fmla="*/ 1092 w 1095"/>
                <a:gd name="T15" fmla="*/ 76 h 115"/>
                <a:gd name="T16" fmla="*/ 1084 w 1095"/>
                <a:gd name="T17" fmla="*/ 91 h 115"/>
                <a:gd name="T18" fmla="*/ 1072 w 1095"/>
                <a:gd name="T19" fmla="*/ 104 h 115"/>
                <a:gd name="T20" fmla="*/ 1056 w 1095"/>
                <a:gd name="T21" fmla="*/ 112 h 115"/>
                <a:gd name="T22" fmla="*/ 1038 w 1095"/>
                <a:gd name="T23" fmla="*/ 115 h 115"/>
                <a:gd name="T24" fmla="*/ 59 w 1095"/>
                <a:gd name="T25" fmla="*/ 115 h 115"/>
                <a:gd name="T26" fmla="*/ 40 w 1095"/>
                <a:gd name="T27" fmla="*/ 112 h 115"/>
                <a:gd name="T28" fmla="*/ 25 w 1095"/>
                <a:gd name="T29" fmla="*/ 104 h 115"/>
                <a:gd name="T30" fmla="*/ 12 w 1095"/>
                <a:gd name="T31" fmla="*/ 91 h 115"/>
                <a:gd name="T32" fmla="*/ 3 w 1095"/>
                <a:gd name="T33" fmla="*/ 76 h 115"/>
                <a:gd name="T34" fmla="*/ 0 w 1095"/>
                <a:gd name="T35" fmla="*/ 57 h 115"/>
                <a:gd name="T36" fmla="*/ 3 w 1095"/>
                <a:gd name="T37" fmla="*/ 40 h 115"/>
                <a:gd name="T38" fmla="*/ 12 w 1095"/>
                <a:gd name="T39" fmla="*/ 23 h 115"/>
                <a:gd name="T40" fmla="*/ 25 w 1095"/>
                <a:gd name="T41" fmla="*/ 11 h 115"/>
                <a:gd name="T42" fmla="*/ 40 w 1095"/>
                <a:gd name="T43" fmla="*/ 3 h 115"/>
                <a:gd name="T44" fmla="*/ 59 w 109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5" h="115">
                  <a:moveTo>
                    <a:pt x="59" y="0"/>
                  </a:moveTo>
                  <a:lnTo>
                    <a:pt x="1038" y="0"/>
                  </a:lnTo>
                  <a:lnTo>
                    <a:pt x="1056" y="3"/>
                  </a:lnTo>
                  <a:lnTo>
                    <a:pt x="1072" y="11"/>
                  </a:lnTo>
                  <a:lnTo>
                    <a:pt x="1084" y="23"/>
                  </a:lnTo>
                  <a:lnTo>
                    <a:pt x="1092" y="40"/>
                  </a:lnTo>
                  <a:lnTo>
                    <a:pt x="1095" y="57"/>
                  </a:lnTo>
                  <a:lnTo>
                    <a:pt x="1092" y="76"/>
                  </a:lnTo>
                  <a:lnTo>
                    <a:pt x="1084" y="91"/>
                  </a:lnTo>
                  <a:lnTo>
                    <a:pt x="1072" y="104"/>
                  </a:lnTo>
                  <a:lnTo>
                    <a:pt x="1056" y="112"/>
                  </a:lnTo>
                  <a:lnTo>
                    <a:pt x="1038" y="115"/>
                  </a:lnTo>
                  <a:lnTo>
                    <a:pt x="59" y="115"/>
                  </a:lnTo>
                  <a:lnTo>
                    <a:pt x="40" y="112"/>
                  </a:lnTo>
                  <a:lnTo>
                    <a:pt x="25" y="104"/>
                  </a:lnTo>
                  <a:lnTo>
                    <a:pt x="12" y="91"/>
                  </a:lnTo>
                  <a:lnTo>
                    <a:pt x="3" y="76"/>
                  </a:lnTo>
                  <a:lnTo>
                    <a:pt x="0" y="57"/>
                  </a:lnTo>
                  <a:lnTo>
                    <a:pt x="3" y="40"/>
                  </a:lnTo>
                  <a:lnTo>
                    <a:pt x="12" y="23"/>
                  </a:lnTo>
                  <a:lnTo>
                    <a:pt x="25" y="11"/>
                  </a:lnTo>
                  <a:lnTo>
                    <a:pt x="40" y="3"/>
                  </a:lnTo>
                  <a:lnTo>
                    <a:pt x="5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9" name="Freeform 8"/>
            <p:cNvSpPr/>
            <p:nvPr/>
          </p:nvSpPr>
          <p:spPr bwMode="auto">
            <a:xfrm>
              <a:off x="5990" y="1663"/>
              <a:ext cx="122" cy="13"/>
            </a:xfrm>
            <a:custGeom>
              <a:avLst/>
              <a:gdLst>
                <a:gd name="T0" fmla="*/ 59 w 1095"/>
                <a:gd name="T1" fmla="*/ 0 h 115"/>
                <a:gd name="T2" fmla="*/ 1038 w 1095"/>
                <a:gd name="T3" fmla="*/ 0 h 115"/>
                <a:gd name="T4" fmla="*/ 1056 w 1095"/>
                <a:gd name="T5" fmla="*/ 3 h 115"/>
                <a:gd name="T6" fmla="*/ 1072 w 1095"/>
                <a:gd name="T7" fmla="*/ 11 h 115"/>
                <a:gd name="T8" fmla="*/ 1084 w 1095"/>
                <a:gd name="T9" fmla="*/ 23 h 115"/>
                <a:gd name="T10" fmla="*/ 1092 w 1095"/>
                <a:gd name="T11" fmla="*/ 39 h 115"/>
                <a:gd name="T12" fmla="*/ 1095 w 1095"/>
                <a:gd name="T13" fmla="*/ 57 h 115"/>
                <a:gd name="T14" fmla="*/ 1092 w 1095"/>
                <a:gd name="T15" fmla="*/ 76 h 115"/>
                <a:gd name="T16" fmla="*/ 1084 w 1095"/>
                <a:gd name="T17" fmla="*/ 91 h 115"/>
                <a:gd name="T18" fmla="*/ 1072 w 1095"/>
                <a:gd name="T19" fmla="*/ 103 h 115"/>
                <a:gd name="T20" fmla="*/ 1056 w 1095"/>
                <a:gd name="T21" fmla="*/ 112 h 115"/>
                <a:gd name="T22" fmla="*/ 1038 w 1095"/>
                <a:gd name="T23" fmla="*/ 115 h 115"/>
                <a:gd name="T24" fmla="*/ 59 w 1095"/>
                <a:gd name="T25" fmla="*/ 115 h 115"/>
                <a:gd name="T26" fmla="*/ 40 w 1095"/>
                <a:gd name="T27" fmla="*/ 112 h 115"/>
                <a:gd name="T28" fmla="*/ 25 w 1095"/>
                <a:gd name="T29" fmla="*/ 103 h 115"/>
                <a:gd name="T30" fmla="*/ 12 w 1095"/>
                <a:gd name="T31" fmla="*/ 91 h 115"/>
                <a:gd name="T32" fmla="*/ 3 w 1095"/>
                <a:gd name="T33" fmla="*/ 76 h 115"/>
                <a:gd name="T34" fmla="*/ 0 w 1095"/>
                <a:gd name="T35" fmla="*/ 57 h 115"/>
                <a:gd name="T36" fmla="*/ 3 w 1095"/>
                <a:gd name="T37" fmla="*/ 39 h 115"/>
                <a:gd name="T38" fmla="*/ 12 w 1095"/>
                <a:gd name="T39" fmla="*/ 23 h 115"/>
                <a:gd name="T40" fmla="*/ 25 w 1095"/>
                <a:gd name="T41" fmla="*/ 11 h 115"/>
                <a:gd name="T42" fmla="*/ 40 w 1095"/>
                <a:gd name="T43" fmla="*/ 3 h 115"/>
                <a:gd name="T44" fmla="*/ 59 w 109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5" h="115">
                  <a:moveTo>
                    <a:pt x="59" y="0"/>
                  </a:moveTo>
                  <a:lnTo>
                    <a:pt x="1038" y="0"/>
                  </a:lnTo>
                  <a:lnTo>
                    <a:pt x="1056" y="3"/>
                  </a:lnTo>
                  <a:lnTo>
                    <a:pt x="1072" y="11"/>
                  </a:lnTo>
                  <a:lnTo>
                    <a:pt x="1084" y="23"/>
                  </a:lnTo>
                  <a:lnTo>
                    <a:pt x="1092" y="39"/>
                  </a:lnTo>
                  <a:lnTo>
                    <a:pt x="1095" y="57"/>
                  </a:lnTo>
                  <a:lnTo>
                    <a:pt x="1092" y="76"/>
                  </a:lnTo>
                  <a:lnTo>
                    <a:pt x="1084" y="91"/>
                  </a:lnTo>
                  <a:lnTo>
                    <a:pt x="1072" y="103"/>
                  </a:lnTo>
                  <a:lnTo>
                    <a:pt x="1056" y="112"/>
                  </a:lnTo>
                  <a:lnTo>
                    <a:pt x="1038" y="115"/>
                  </a:lnTo>
                  <a:lnTo>
                    <a:pt x="59" y="115"/>
                  </a:lnTo>
                  <a:lnTo>
                    <a:pt x="40" y="112"/>
                  </a:lnTo>
                  <a:lnTo>
                    <a:pt x="25" y="103"/>
                  </a:lnTo>
                  <a:lnTo>
                    <a:pt x="12" y="91"/>
                  </a:lnTo>
                  <a:lnTo>
                    <a:pt x="3" y="76"/>
                  </a:lnTo>
                  <a:lnTo>
                    <a:pt x="0" y="57"/>
                  </a:lnTo>
                  <a:lnTo>
                    <a:pt x="3" y="39"/>
                  </a:lnTo>
                  <a:lnTo>
                    <a:pt x="12" y="23"/>
                  </a:lnTo>
                  <a:lnTo>
                    <a:pt x="25" y="11"/>
                  </a:lnTo>
                  <a:lnTo>
                    <a:pt x="40" y="3"/>
                  </a:lnTo>
                  <a:lnTo>
                    <a:pt x="5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10" name="Freeform 9"/>
            <p:cNvSpPr/>
            <p:nvPr/>
          </p:nvSpPr>
          <p:spPr bwMode="auto">
            <a:xfrm>
              <a:off x="5990" y="1717"/>
              <a:ext cx="122" cy="13"/>
            </a:xfrm>
            <a:custGeom>
              <a:avLst/>
              <a:gdLst>
                <a:gd name="T0" fmla="*/ 59 w 1095"/>
                <a:gd name="T1" fmla="*/ 0 h 115"/>
                <a:gd name="T2" fmla="*/ 1038 w 1095"/>
                <a:gd name="T3" fmla="*/ 0 h 115"/>
                <a:gd name="T4" fmla="*/ 1056 w 1095"/>
                <a:gd name="T5" fmla="*/ 3 h 115"/>
                <a:gd name="T6" fmla="*/ 1072 w 1095"/>
                <a:gd name="T7" fmla="*/ 10 h 115"/>
                <a:gd name="T8" fmla="*/ 1084 w 1095"/>
                <a:gd name="T9" fmla="*/ 24 h 115"/>
                <a:gd name="T10" fmla="*/ 1092 w 1095"/>
                <a:gd name="T11" fmla="*/ 39 h 115"/>
                <a:gd name="T12" fmla="*/ 1095 w 1095"/>
                <a:gd name="T13" fmla="*/ 57 h 115"/>
                <a:gd name="T14" fmla="*/ 1092 w 1095"/>
                <a:gd name="T15" fmla="*/ 76 h 115"/>
                <a:gd name="T16" fmla="*/ 1084 w 1095"/>
                <a:gd name="T17" fmla="*/ 91 h 115"/>
                <a:gd name="T18" fmla="*/ 1072 w 1095"/>
                <a:gd name="T19" fmla="*/ 104 h 115"/>
                <a:gd name="T20" fmla="*/ 1056 w 1095"/>
                <a:gd name="T21" fmla="*/ 112 h 115"/>
                <a:gd name="T22" fmla="*/ 1038 w 1095"/>
                <a:gd name="T23" fmla="*/ 115 h 115"/>
                <a:gd name="T24" fmla="*/ 59 w 1095"/>
                <a:gd name="T25" fmla="*/ 115 h 115"/>
                <a:gd name="T26" fmla="*/ 40 w 1095"/>
                <a:gd name="T27" fmla="*/ 112 h 115"/>
                <a:gd name="T28" fmla="*/ 25 w 1095"/>
                <a:gd name="T29" fmla="*/ 104 h 115"/>
                <a:gd name="T30" fmla="*/ 12 w 1095"/>
                <a:gd name="T31" fmla="*/ 91 h 115"/>
                <a:gd name="T32" fmla="*/ 3 w 1095"/>
                <a:gd name="T33" fmla="*/ 76 h 115"/>
                <a:gd name="T34" fmla="*/ 0 w 1095"/>
                <a:gd name="T35" fmla="*/ 57 h 115"/>
                <a:gd name="T36" fmla="*/ 3 w 1095"/>
                <a:gd name="T37" fmla="*/ 39 h 115"/>
                <a:gd name="T38" fmla="*/ 12 w 1095"/>
                <a:gd name="T39" fmla="*/ 24 h 115"/>
                <a:gd name="T40" fmla="*/ 25 w 1095"/>
                <a:gd name="T41" fmla="*/ 10 h 115"/>
                <a:gd name="T42" fmla="*/ 40 w 1095"/>
                <a:gd name="T43" fmla="*/ 3 h 115"/>
                <a:gd name="T44" fmla="*/ 59 w 109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5" h="115">
                  <a:moveTo>
                    <a:pt x="59" y="0"/>
                  </a:moveTo>
                  <a:lnTo>
                    <a:pt x="1038" y="0"/>
                  </a:lnTo>
                  <a:lnTo>
                    <a:pt x="1056" y="3"/>
                  </a:lnTo>
                  <a:lnTo>
                    <a:pt x="1072" y="10"/>
                  </a:lnTo>
                  <a:lnTo>
                    <a:pt x="1084" y="24"/>
                  </a:lnTo>
                  <a:lnTo>
                    <a:pt x="1092" y="39"/>
                  </a:lnTo>
                  <a:lnTo>
                    <a:pt x="1095" y="57"/>
                  </a:lnTo>
                  <a:lnTo>
                    <a:pt x="1092" y="76"/>
                  </a:lnTo>
                  <a:lnTo>
                    <a:pt x="1084" y="91"/>
                  </a:lnTo>
                  <a:lnTo>
                    <a:pt x="1072" y="104"/>
                  </a:lnTo>
                  <a:lnTo>
                    <a:pt x="1056" y="112"/>
                  </a:lnTo>
                  <a:lnTo>
                    <a:pt x="1038" y="115"/>
                  </a:lnTo>
                  <a:lnTo>
                    <a:pt x="59" y="115"/>
                  </a:lnTo>
                  <a:lnTo>
                    <a:pt x="40" y="112"/>
                  </a:lnTo>
                  <a:lnTo>
                    <a:pt x="25" y="104"/>
                  </a:lnTo>
                  <a:lnTo>
                    <a:pt x="12" y="91"/>
                  </a:lnTo>
                  <a:lnTo>
                    <a:pt x="3" y="76"/>
                  </a:lnTo>
                  <a:lnTo>
                    <a:pt x="0" y="57"/>
                  </a:lnTo>
                  <a:lnTo>
                    <a:pt x="3" y="39"/>
                  </a:lnTo>
                  <a:lnTo>
                    <a:pt x="12" y="24"/>
                  </a:lnTo>
                  <a:lnTo>
                    <a:pt x="25" y="10"/>
                  </a:lnTo>
                  <a:lnTo>
                    <a:pt x="40" y="3"/>
                  </a:lnTo>
                  <a:lnTo>
                    <a:pt x="5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11" name="Freeform 10"/>
            <p:cNvSpPr/>
            <p:nvPr/>
          </p:nvSpPr>
          <p:spPr bwMode="auto">
            <a:xfrm>
              <a:off x="5922" y="1449"/>
              <a:ext cx="258" cy="332"/>
            </a:xfrm>
            <a:custGeom>
              <a:avLst/>
              <a:gdLst>
                <a:gd name="T0" fmla="*/ 58 w 2324"/>
                <a:gd name="T1" fmla="*/ 0 h 2991"/>
                <a:gd name="T2" fmla="*/ 364 w 2324"/>
                <a:gd name="T3" fmla="*/ 0 h 2991"/>
                <a:gd name="T4" fmla="*/ 381 w 2324"/>
                <a:gd name="T5" fmla="*/ 3 h 2991"/>
                <a:gd name="T6" fmla="*/ 398 w 2324"/>
                <a:gd name="T7" fmla="*/ 11 h 2991"/>
                <a:gd name="T8" fmla="*/ 410 w 2324"/>
                <a:gd name="T9" fmla="*/ 24 h 2991"/>
                <a:gd name="T10" fmla="*/ 418 w 2324"/>
                <a:gd name="T11" fmla="*/ 39 h 2991"/>
                <a:gd name="T12" fmla="*/ 421 w 2324"/>
                <a:gd name="T13" fmla="*/ 57 h 2991"/>
                <a:gd name="T14" fmla="*/ 418 w 2324"/>
                <a:gd name="T15" fmla="*/ 76 h 2991"/>
                <a:gd name="T16" fmla="*/ 410 w 2324"/>
                <a:gd name="T17" fmla="*/ 91 h 2991"/>
                <a:gd name="T18" fmla="*/ 398 w 2324"/>
                <a:gd name="T19" fmla="*/ 104 h 2991"/>
                <a:gd name="T20" fmla="*/ 381 w 2324"/>
                <a:gd name="T21" fmla="*/ 112 h 2991"/>
                <a:gd name="T22" fmla="*/ 364 w 2324"/>
                <a:gd name="T23" fmla="*/ 115 h 2991"/>
                <a:gd name="T24" fmla="*/ 116 w 2324"/>
                <a:gd name="T25" fmla="*/ 115 h 2991"/>
                <a:gd name="T26" fmla="*/ 116 w 2324"/>
                <a:gd name="T27" fmla="*/ 2875 h 2991"/>
                <a:gd name="T28" fmla="*/ 2209 w 2324"/>
                <a:gd name="T29" fmla="*/ 2875 h 2991"/>
                <a:gd name="T30" fmla="*/ 2209 w 2324"/>
                <a:gd name="T31" fmla="*/ 115 h 2991"/>
                <a:gd name="T32" fmla="*/ 1961 w 2324"/>
                <a:gd name="T33" fmla="*/ 115 h 2991"/>
                <a:gd name="T34" fmla="*/ 1942 w 2324"/>
                <a:gd name="T35" fmla="*/ 112 h 2991"/>
                <a:gd name="T36" fmla="*/ 1927 w 2324"/>
                <a:gd name="T37" fmla="*/ 104 h 2991"/>
                <a:gd name="T38" fmla="*/ 1915 w 2324"/>
                <a:gd name="T39" fmla="*/ 91 h 2991"/>
                <a:gd name="T40" fmla="*/ 1906 w 2324"/>
                <a:gd name="T41" fmla="*/ 76 h 2991"/>
                <a:gd name="T42" fmla="*/ 1903 w 2324"/>
                <a:gd name="T43" fmla="*/ 57 h 2991"/>
                <a:gd name="T44" fmla="*/ 1906 w 2324"/>
                <a:gd name="T45" fmla="*/ 39 h 2991"/>
                <a:gd name="T46" fmla="*/ 1915 w 2324"/>
                <a:gd name="T47" fmla="*/ 24 h 2991"/>
                <a:gd name="T48" fmla="*/ 1927 w 2324"/>
                <a:gd name="T49" fmla="*/ 11 h 2991"/>
                <a:gd name="T50" fmla="*/ 1942 w 2324"/>
                <a:gd name="T51" fmla="*/ 3 h 2991"/>
                <a:gd name="T52" fmla="*/ 1961 w 2324"/>
                <a:gd name="T53" fmla="*/ 0 h 2991"/>
                <a:gd name="T54" fmla="*/ 2266 w 2324"/>
                <a:gd name="T55" fmla="*/ 0 h 2991"/>
                <a:gd name="T56" fmla="*/ 2285 w 2324"/>
                <a:gd name="T57" fmla="*/ 3 h 2991"/>
                <a:gd name="T58" fmla="*/ 2300 w 2324"/>
                <a:gd name="T59" fmla="*/ 11 h 2991"/>
                <a:gd name="T60" fmla="*/ 2312 w 2324"/>
                <a:gd name="T61" fmla="*/ 24 h 2991"/>
                <a:gd name="T62" fmla="*/ 2321 w 2324"/>
                <a:gd name="T63" fmla="*/ 39 h 2991"/>
                <a:gd name="T64" fmla="*/ 2324 w 2324"/>
                <a:gd name="T65" fmla="*/ 57 h 2991"/>
                <a:gd name="T66" fmla="*/ 2324 w 2324"/>
                <a:gd name="T67" fmla="*/ 2934 h 2991"/>
                <a:gd name="T68" fmla="*/ 2321 w 2324"/>
                <a:gd name="T69" fmla="*/ 2951 h 2991"/>
                <a:gd name="T70" fmla="*/ 2312 w 2324"/>
                <a:gd name="T71" fmla="*/ 2968 h 2991"/>
                <a:gd name="T72" fmla="*/ 2300 w 2324"/>
                <a:gd name="T73" fmla="*/ 2980 h 2991"/>
                <a:gd name="T74" fmla="*/ 2285 w 2324"/>
                <a:gd name="T75" fmla="*/ 2988 h 2991"/>
                <a:gd name="T76" fmla="*/ 2266 w 2324"/>
                <a:gd name="T77" fmla="*/ 2991 h 2991"/>
                <a:gd name="T78" fmla="*/ 58 w 2324"/>
                <a:gd name="T79" fmla="*/ 2991 h 2991"/>
                <a:gd name="T80" fmla="*/ 40 w 2324"/>
                <a:gd name="T81" fmla="*/ 2988 h 2991"/>
                <a:gd name="T82" fmla="*/ 25 w 2324"/>
                <a:gd name="T83" fmla="*/ 2980 h 2991"/>
                <a:gd name="T84" fmla="*/ 11 w 2324"/>
                <a:gd name="T85" fmla="*/ 2968 h 2991"/>
                <a:gd name="T86" fmla="*/ 3 w 2324"/>
                <a:gd name="T87" fmla="*/ 2951 h 2991"/>
                <a:gd name="T88" fmla="*/ 0 w 2324"/>
                <a:gd name="T89" fmla="*/ 2934 h 2991"/>
                <a:gd name="T90" fmla="*/ 0 w 2324"/>
                <a:gd name="T91" fmla="*/ 57 h 2991"/>
                <a:gd name="T92" fmla="*/ 3 w 2324"/>
                <a:gd name="T93" fmla="*/ 39 h 2991"/>
                <a:gd name="T94" fmla="*/ 11 w 2324"/>
                <a:gd name="T95" fmla="*/ 24 h 2991"/>
                <a:gd name="T96" fmla="*/ 25 w 2324"/>
                <a:gd name="T97" fmla="*/ 11 h 2991"/>
                <a:gd name="T98" fmla="*/ 40 w 2324"/>
                <a:gd name="T99" fmla="*/ 3 h 2991"/>
                <a:gd name="T100" fmla="*/ 58 w 2324"/>
                <a:gd name="T101" fmla="*/ 0 h 2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4" h="2991">
                  <a:moveTo>
                    <a:pt x="58" y="0"/>
                  </a:moveTo>
                  <a:lnTo>
                    <a:pt x="364" y="0"/>
                  </a:lnTo>
                  <a:lnTo>
                    <a:pt x="381" y="3"/>
                  </a:lnTo>
                  <a:lnTo>
                    <a:pt x="398" y="11"/>
                  </a:lnTo>
                  <a:lnTo>
                    <a:pt x="410" y="24"/>
                  </a:lnTo>
                  <a:lnTo>
                    <a:pt x="418" y="39"/>
                  </a:lnTo>
                  <a:lnTo>
                    <a:pt x="421" y="57"/>
                  </a:lnTo>
                  <a:lnTo>
                    <a:pt x="418" y="76"/>
                  </a:lnTo>
                  <a:lnTo>
                    <a:pt x="410" y="91"/>
                  </a:lnTo>
                  <a:lnTo>
                    <a:pt x="398" y="104"/>
                  </a:lnTo>
                  <a:lnTo>
                    <a:pt x="381" y="112"/>
                  </a:lnTo>
                  <a:lnTo>
                    <a:pt x="364" y="115"/>
                  </a:lnTo>
                  <a:lnTo>
                    <a:pt x="116" y="115"/>
                  </a:lnTo>
                  <a:lnTo>
                    <a:pt x="116" y="2875"/>
                  </a:lnTo>
                  <a:lnTo>
                    <a:pt x="2209" y="2875"/>
                  </a:lnTo>
                  <a:lnTo>
                    <a:pt x="2209" y="115"/>
                  </a:lnTo>
                  <a:lnTo>
                    <a:pt x="1961" y="115"/>
                  </a:lnTo>
                  <a:lnTo>
                    <a:pt x="1942" y="112"/>
                  </a:lnTo>
                  <a:lnTo>
                    <a:pt x="1927" y="104"/>
                  </a:lnTo>
                  <a:lnTo>
                    <a:pt x="1915" y="91"/>
                  </a:lnTo>
                  <a:lnTo>
                    <a:pt x="1906" y="76"/>
                  </a:lnTo>
                  <a:lnTo>
                    <a:pt x="1903" y="57"/>
                  </a:lnTo>
                  <a:lnTo>
                    <a:pt x="1906" y="39"/>
                  </a:lnTo>
                  <a:lnTo>
                    <a:pt x="1915" y="24"/>
                  </a:lnTo>
                  <a:lnTo>
                    <a:pt x="1927" y="11"/>
                  </a:lnTo>
                  <a:lnTo>
                    <a:pt x="1942" y="3"/>
                  </a:lnTo>
                  <a:lnTo>
                    <a:pt x="1961" y="0"/>
                  </a:lnTo>
                  <a:lnTo>
                    <a:pt x="2266" y="0"/>
                  </a:lnTo>
                  <a:lnTo>
                    <a:pt x="2285" y="3"/>
                  </a:lnTo>
                  <a:lnTo>
                    <a:pt x="2300" y="11"/>
                  </a:lnTo>
                  <a:lnTo>
                    <a:pt x="2312" y="24"/>
                  </a:lnTo>
                  <a:lnTo>
                    <a:pt x="2321" y="39"/>
                  </a:lnTo>
                  <a:lnTo>
                    <a:pt x="2324" y="57"/>
                  </a:lnTo>
                  <a:lnTo>
                    <a:pt x="2324" y="2934"/>
                  </a:lnTo>
                  <a:lnTo>
                    <a:pt x="2321" y="2951"/>
                  </a:lnTo>
                  <a:lnTo>
                    <a:pt x="2312" y="2968"/>
                  </a:lnTo>
                  <a:lnTo>
                    <a:pt x="2300" y="2980"/>
                  </a:lnTo>
                  <a:lnTo>
                    <a:pt x="2285" y="2988"/>
                  </a:lnTo>
                  <a:lnTo>
                    <a:pt x="2266" y="2991"/>
                  </a:lnTo>
                  <a:lnTo>
                    <a:pt x="58" y="2991"/>
                  </a:lnTo>
                  <a:lnTo>
                    <a:pt x="40" y="2988"/>
                  </a:lnTo>
                  <a:lnTo>
                    <a:pt x="25" y="2980"/>
                  </a:lnTo>
                  <a:lnTo>
                    <a:pt x="11" y="2968"/>
                  </a:lnTo>
                  <a:lnTo>
                    <a:pt x="3" y="2951"/>
                  </a:lnTo>
                  <a:lnTo>
                    <a:pt x="0" y="2934"/>
                  </a:lnTo>
                  <a:lnTo>
                    <a:pt x="0" y="57"/>
                  </a:lnTo>
                  <a:lnTo>
                    <a:pt x="3" y="39"/>
                  </a:lnTo>
                  <a:lnTo>
                    <a:pt x="11" y="24"/>
                  </a:lnTo>
                  <a:lnTo>
                    <a:pt x="25" y="11"/>
                  </a:lnTo>
                  <a:lnTo>
                    <a:pt x="40" y="3"/>
                  </a:lnTo>
                  <a:lnTo>
                    <a:pt x="58"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12" name="Freeform 11"/>
            <p:cNvSpPr>
              <a:spLocks noEditPoints="1"/>
            </p:cNvSpPr>
            <p:nvPr/>
          </p:nvSpPr>
          <p:spPr bwMode="auto">
            <a:xfrm>
              <a:off x="5981" y="1415"/>
              <a:ext cx="140" cy="88"/>
            </a:xfrm>
            <a:custGeom>
              <a:avLst/>
              <a:gdLst>
                <a:gd name="T0" fmla="*/ 360 w 1252"/>
                <a:gd name="T1" fmla="*/ 115 h 794"/>
                <a:gd name="T2" fmla="*/ 360 w 1252"/>
                <a:gd name="T3" fmla="*/ 230 h 794"/>
                <a:gd name="T4" fmla="*/ 357 w 1252"/>
                <a:gd name="T5" fmla="*/ 249 h 794"/>
                <a:gd name="T6" fmla="*/ 350 w 1252"/>
                <a:gd name="T7" fmla="*/ 264 h 794"/>
                <a:gd name="T8" fmla="*/ 337 w 1252"/>
                <a:gd name="T9" fmla="*/ 276 h 794"/>
                <a:gd name="T10" fmla="*/ 321 w 1252"/>
                <a:gd name="T11" fmla="*/ 285 h 794"/>
                <a:gd name="T12" fmla="*/ 303 w 1252"/>
                <a:gd name="T13" fmla="*/ 288 h 794"/>
                <a:gd name="T14" fmla="*/ 115 w 1252"/>
                <a:gd name="T15" fmla="*/ 288 h 794"/>
                <a:gd name="T16" fmla="*/ 115 w 1252"/>
                <a:gd name="T17" fmla="*/ 679 h 794"/>
                <a:gd name="T18" fmla="*/ 1137 w 1252"/>
                <a:gd name="T19" fmla="*/ 679 h 794"/>
                <a:gd name="T20" fmla="*/ 1137 w 1252"/>
                <a:gd name="T21" fmla="*/ 288 h 794"/>
                <a:gd name="T22" fmla="*/ 950 w 1252"/>
                <a:gd name="T23" fmla="*/ 288 h 794"/>
                <a:gd name="T24" fmla="*/ 931 w 1252"/>
                <a:gd name="T25" fmla="*/ 285 h 794"/>
                <a:gd name="T26" fmla="*/ 915 w 1252"/>
                <a:gd name="T27" fmla="*/ 276 h 794"/>
                <a:gd name="T28" fmla="*/ 903 w 1252"/>
                <a:gd name="T29" fmla="*/ 264 h 794"/>
                <a:gd name="T30" fmla="*/ 894 w 1252"/>
                <a:gd name="T31" fmla="*/ 249 h 794"/>
                <a:gd name="T32" fmla="*/ 891 w 1252"/>
                <a:gd name="T33" fmla="*/ 230 h 794"/>
                <a:gd name="T34" fmla="*/ 891 w 1252"/>
                <a:gd name="T35" fmla="*/ 115 h 794"/>
                <a:gd name="T36" fmla="*/ 360 w 1252"/>
                <a:gd name="T37" fmla="*/ 115 h 794"/>
                <a:gd name="T38" fmla="*/ 303 w 1252"/>
                <a:gd name="T39" fmla="*/ 0 h 794"/>
                <a:gd name="T40" fmla="*/ 950 w 1252"/>
                <a:gd name="T41" fmla="*/ 0 h 794"/>
                <a:gd name="T42" fmla="*/ 967 w 1252"/>
                <a:gd name="T43" fmla="*/ 4 h 794"/>
                <a:gd name="T44" fmla="*/ 984 w 1252"/>
                <a:gd name="T45" fmla="*/ 12 h 794"/>
                <a:gd name="T46" fmla="*/ 996 w 1252"/>
                <a:gd name="T47" fmla="*/ 24 h 794"/>
                <a:gd name="T48" fmla="*/ 1004 w 1252"/>
                <a:gd name="T49" fmla="*/ 39 h 794"/>
                <a:gd name="T50" fmla="*/ 1007 w 1252"/>
                <a:gd name="T51" fmla="*/ 58 h 794"/>
                <a:gd name="T52" fmla="*/ 1007 w 1252"/>
                <a:gd name="T53" fmla="*/ 173 h 794"/>
                <a:gd name="T54" fmla="*/ 1194 w 1252"/>
                <a:gd name="T55" fmla="*/ 173 h 794"/>
                <a:gd name="T56" fmla="*/ 1212 w 1252"/>
                <a:gd name="T57" fmla="*/ 176 h 794"/>
                <a:gd name="T58" fmla="*/ 1229 w 1252"/>
                <a:gd name="T59" fmla="*/ 184 h 794"/>
                <a:gd name="T60" fmla="*/ 1241 w 1252"/>
                <a:gd name="T61" fmla="*/ 196 h 794"/>
                <a:gd name="T62" fmla="*/ 1249 w 1252"/>
                <a:gd name="T63" fmla="*/ 212 h 794"/>
                <a:gd name="T64" fmla="*/ 1252 w 1252"/>
                <a:gd name="T65" fmla="*/ 230 h 794"/>
                <a:gd name="T66" fmla="*/ 1252 w 1252"/>
                <a:gd name="T67" fmla="*/ 737 h 794"/>
                <a:gd name="T68" fmla="*/ 1249 w 1252"/>
                <a:gd name="T69" fmla="*/ 754 h 794"/>
                <a:gd name="T70" fmla="*/ 1241 w 1252"/>
                <a:gd name="T71" fmla="*/ 771 h 794"/>
                <a:gd name="T72" fmla="*/ 1229 w 1252"/>
                <a:gd name="T73" fmla="*/ 783 h 794"/>
                <a:gd name="T74" fmla="*/ 1212 w 1252"/>
                <a:gd name="T75" fmla="*/ 791 h 794"/>
                <a:gd name="T76" fmla="*/ 1194 w 1252"/>
                <a:gd name="T77" fmla="*/ 794 h 794"/>
                <a:gd name="T78" fmla="*/ 58 w 1252"/>
                <a:gd name="T79" fmla="*/ 794 h 794"/>
                <a:gd name="T80" fmla="*/ 39 w 1252"/>
                <a:gd name="T81" fmla="*/ 791 h 794"/>
                <a:gd name="T82" fmla="*/ 24 w 1252"/>
                <a:gd name="T83" fmla="*/ 783 h 794"/>
                <a:gd name="T84" fmla="*/ 12 w 1252"/>
                <a:gd name="T85" fmla="*/ 771 h 794"/>
                <a:gd name="T86" fmla="*/ 3 w 1252"/>
                <a:gd name="T87" fmla="*/ 754 h 794"/>
                <a:gd name="T88" fmla="*/ 0 w 1252"/>
                <a:gd name="T89" fmla="*/ 737 h 794"/>
                <a:gd name="T90" fmla="*/ 0 w 1252"/>
                <a:gd name="T91" fmla="*/ 230 h 794"/>
                <a:gd name="T92" fmla="*/ 3 w 1252"/>
                <a:gd name="T93" fmla="*/ 212 h 794"/>
                <a:gd name="T94" fmla="*/ 12 w 1252"/>
                <a:gd name="T95" fmla="*/ 196 h 794"/>
                <a:gd name="T96" fmla="*/ 24 w 1252"/>
                <a:gd name="T97" fmla="*/ 184 h 794"/>
                <a:gd name="T98" fmla="*/ 39 w 1252"/>
                <a:gd name="T99" fmla="*/ 176 h 794"/>
                <a:gd name="T100" fmla="*/ 58 w 1252"/>
                <a:gd name="T101" fmla="*/ 173 h 794"/>
                <a:gd name="T102" fmla="*/ 245 w 1252"/>
                <a:gd name="T103" fmla="*/ 173 h 794"/>
                <a:gd name="T104" fmla="*/ 245 w 1252"/>
                <a:gd name="T105" fmla="*/ 58 h 794"/>
                <a:gd name="T106" fmla="*/ 248 w 1252"/>
                <a:gd name="T107" fmla="*/ 39 h 794"/>
                <a:gd name="T108" fmla="*/ 257 w 1252"/>
                <a:gd name="T109" fmla="*/ 24 h 794"/>
                <a:gd name="T110" fmla="*/ 269 w 1252"/>
                <a:gd name="T111" fmla="*/ 12 h 794"/>
                <a:gd name="T112" fmla="*/ 284 w 1252"/>
                <a:gd name="T113" fmla="*/ 4 h 794"/>
                <a:gd name="T114" fmla="*/ 303 w 1252"/>
                <a:gd name="T115"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2" h="794">
                  <a:moveTo>
                    <a:pt x="360" y="115"/>
                  </a:moveTo>
                  <a:lnTo>
                    <a:pt x="360" y="230"/>
                  </a:lnTo>
                  <a:lnTo>
                    <a:pt x="357" y="249"/>
                  </a:lnTo>
                  <a:lnTo>
                    <a:pt x="350" y="264"/>
                  </a:lnTo>
                  <a:lnTo>
                    <a:pt x="337" y="276"/>
                  </a:lnTo>
                  <a:lnTo>
                    <a:pt x="321" y="285"/>
                  </a:lnTo>
                  <a:lnTo>
                    <a:pt x="303" y="288"/>
                  </a:lnTo>
                  <a:lnTo>
                    <a:pt x="115" y="288"/>
                  </a:lnTo>
                  <a:lnTo>
                    <a:pt x="115" y="679"/>
                  </a:lnTo>
                  <a:lnTo>
                    <a:pt x="1137" y="679"/>
                  </a:lnTo>
                  <a:lnTo>
                    <a:pt x="1137" y="288"/>
                  </a:lnTo>
                  <a:lnTo>
                    <a:pt x="950" y="288"/>
                  </a:lnTo>
                  <a:lnTo>
                    <a:pt x="931" y="285"/>
                  </a:lnTo>
                  <a:lnTo>
                    <a:pt x="915" y="276"/>
                  </a:lnTo>
                  <a:lnTo>
                    <a:pt x="903" y="264"/>
                  </a:lnTo>
                  <a:lnTo>
                    <a:pt x="894" y="249"/>
                  </a:lnTo>
                  <a:lnTo>
                    <a:pt x="891" y="230"/>
                  </a:lnTo>
                  <a:lnTo>
                    <a:pt x="891" y="115"/>
                  </a:lnTo>
                  <a:lnTo>
                    <a:pt x="360" y="115"/>
                  </a:lnTo>
                  <a:close/>
                  <a:moveTo>
                    <a:pt x="303" y="0"/>
                  </a:moveTo>
                  <a:lnTo>
                    <a:pt x="950" y="0"/>
                  </a:lnTo>
                  <a:lnTo>
                    <a:pt x="967" y="4"/>
                  </a:lnTo>
                  <a:lnTo>
                    <a:pt x="984" y="12"/>
                  </a:lnTo>
                  <a:lnTo>
                    <a:pt x="996" y="24"/>
                  </a:lnTo>
                  <a:lnTo>
                    <a:pt x="1004" y="39"/>
                  </a:lnTo>
                  <a:lnTo>
                    <a:pt x="1007" y="58"/>
                  </a:lnTo>
                  <a:lnTo>
                    <a:pt x="1007" y="173"/>
                  </a:lnTo>
                  <a:lnTo>
                    <a:pt x="1194" y="173"/>
                  </a:lnTo>
                  <a:lnTo>
                    <a:pt x="1212" y="176"/>
                  </a:lnTo>
                  <a:lnTo>
                    <a:pt x="1229" y="184"/>
                  </a:lnTo>
                  <a:lnTo>
                    <a:pt x="1241" y="196"/>
                  </a:lnTo>
                  <a:lnTo>
                    <a:pt x="1249" y="212"/>
                  </a:lnTo>
                  <a:lnTo>
                    <a:pt x="1252" y="230"/>
                  </a:lnTo>
                  <a:lnTo>
                    <a:pt x="1252" y="737"/>
                  </a:lnTo>
                  <a:lnTo>
                    <a:pt x="1249" y="754"/>
                  </a:lnTo>
                  <a:lnTo>
                    <a:pt x="1241" y="771"/>
                  </a:lnTo>
                  <a:lnTo>
                    <a:pt x="1229" y="783"/>
                  </a:lnTo>
                  <a:lnTo>
                    <a:pt x="1212" y="791"/>
                  </a:lnTo>
                  <a:lnTo>
                    <a:pt x="1194" y="794"/>
                  </a:lnTo>
                  <a:lnTo>
                    <a:pt x="58" y="794"/>
                  </a:lnTo>
                  <a:lnTo>
                    <a:pt x="39" y="791"/>
                  </a:lnTo>
                  <a:lnTo>
                    <a:pt x="24" y="783"/>
                  </a:lnTo>
                  <a:lnTo>
                    <a:pt x="12" y="771"/>
                  </a:lnTo>
                  <a:lnTo>
                    <a:pt x="3" y="754"/>
                  </a:lnTo>
                  <a:lnTo>
                    <a:pt x="0" y="737"/>
                  </a:lnTo>
                  <a:lnTo>
                    <a:pt x="0" y="230"/>
                  </a:lnTo>
                  <a:lnTo>
                    <a:pt x="3" y="212"/>
                  </a:lnTo>
                  <a:lnTo>
                    <a:pt x="12" y="196"/>
                  </a:lnTo>
                  <a:lnTo>
                    <a:pt x="24" y="184"/>
                  </a:lnTo>
                  <a:lnTo>
                    <a:pt x="39" y="176"/>
                  </a:lnTo>
                  <a:lnTo>
                    <a:pt x="58" y="173"/>
                  </a:lnTo>
                  <a:lnTo>
                    <a:pt x="245" y="173"/>
                  </a:lnTo>
                  <a:lnTo>
                    <a:pt x="245" y="58"/>
                  </a:lnTo>
                  <a:lnTo>
                    <a:pt x="248" y="39"/>
                  </a:lnTo>
                  <a:lnTo>
                    <a:pt x="257" y="24"/>
                  </a:lnTo>
                  <a:lnTo>
                    <a:pt x="269" y="12"/>
                  </a:lnTo>
                  <a:lnTo>
                    <a:pt x="284" y="4"/>
                  </a:lnTo>
                  <a:lnTo>
                    <a:pt x="30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1" name="Freeform 12"/>
            <p:cNvSpPr/>
            <p:nvPr/>
          </p:nvSpPr>
          <p:spPr bwMode="auto">
            <a:xfrm>
              <a:off x="6039" y="1442"/>
              <a:ext cx="24" cy="24"/>
            </a:xfrm>
            <a:custGeom>
              <a:avLst/>
              <a:gdLst>
                <a:gd name="T0" fmla="*/ 108 w 215"/>
                <a:gd name="T1" fmla="*/ 0 h 216"/>
                <a:gd name="T2" fmla="*/ 132 w 215"/>
                <a:gd name="T3" fmla="*/ 3 h 216"/>
                <a:gd name="T4" fmla="*/ 155 w 215"/>
                <a:gd name="T5" fmla="*/ 12 h 216"/>
                <a:gd name="T6" fmla="*/ 176 w 215"/>
                <a:gd name="T7" fmla="*/ 24 h 216"/>
                <a:gd name="T8" fmla="*/ 192 w 215"/>
                <a:gd name="T9" fmla="*/ 40 h 216"/>
                <a:gd name="T10" fmla="*/ 205 w 215"/>
                <a:gd name="T11" fmla="*/ 61 h 216"/>
                <a:gd name="T12" fmla="*/ 213 w 215"/>
                <a:gd name="T13" fmla="*/ 83 h 216"/>
                <a:gd name="T14" fmla="*/ 215 w 215"/>
                <a:gd name="T15" fmla="*/ 108 h 216"/>
                <a:gd name="T16" fmla="*/ 213 w 215"/>
                <a:gd name="T17" fmla="*/ 133 h 216"/>
                <a:gd name="T18" fmla="*/ 205 w 215"/>
                <a:gd name="T19" fmla="*/ 155 h 216"/>
                <a:gd name="T20" fmla="*/ 192 w 215"/>
                <a:gd name="T21" fmla="*/ 176 h 216"/>
                <a:gd name="T22" fmla="*/ 176 w 215"/>
                <a:gd name="T23" fmla="*/ 192 h 216"/>
                <a:gd name="T24" fmla="*/ 155 w 215"/>
                <a:gd name="T25" fmla="*/ 204 h 216"/>
                <a:gd name="T26" fmla="*/ 132 w 215"/>
                <a:gd name="T27" fmla="*/ 213 h 216"/>
                <a:gd name="T28" fmla="*/ 108 w 215"/>
                <a:gd name="T29" fmla="*/ 216 h 216"/>
                <a:gd name="T30" fmla="*/ 83 w 215"/>
                <a:gd name="T31" fmla="*/ 213 h 216"/>
                <a:gd name="T32" fmla="*/ 61 w 215"/>
                <a:gd name="T33" fmla="*/ 204 h 216"/>
                <a:gd name="T34" fmla="*/ 41 w 215"/>
                <a:gd name="T35" fmla="*/ 192 h 216"/>
                <a:gd name="T36" fmla="*/ 24 w 215"/>
                <a:gd name="T37" fmla="*/ 176 h 216"/>
                <a:gd name="T38" fmla="*/ 11 w 215"/>
                <a:gd name="T39" fmla="*/ 155 h 216"/>
                <a:gd name="T40" fmla="*/ 3 w 215"/>
                <a:gd name="T41" fmla="*/ 133 h 216"/>
                <a:gd name="T42" fmla="*/ 0 w 215"/>
                <a:gd name="T43" fmla="*/ 108 h 216"/>
                <a:gd name="T44" fmla="*/ 3 w 215"/>
                <a:gd name="T45" fmla="*/ 83 h 216"/>
                <a:gd name="T46" fmla="*/ 11 w 215"/>
                <a:gd name="T47" fmla="*/ 61 h 216"/>
                <a:gd name="T48" fmla="*/ 24 w 215"/>
                <a:gd name="T49" fmla="*/ 40 h 216"/>
                <a:gd name="T50" fmla="*/ 41 w 215"/>
                <a:gd name="T51" fmla="*/ 24 h 216"/>
                <a:gd name="T52" fmla="*/ 61 w 215"/>
                <a:gd name="T53" fmla="*/ 12 h 216"/>
                <a:gd name="T54" fmla="*/ 83 w 215"/>
                <a:gd name="T55" fmla="*/ 3 h 216"/>
                <a:gd name="T56" fmla="*/ 108 w 215"/>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5" h="216">
                  <a:moveTo>
                    <a:pt x="108" y="0"/>
                  </a:moveTo>
                  <a:lnTo>
                    <a:pt x="132" y="3"/>
                  </a:lnTo>
                  <a:lnTo>
                    <a:pt x="155" y="12"/>
                  </a:lnTo>
                  <a:lnTo>
                    <a:pt x="176" y="24"/>
                  </a:lnTo>
                  <a:lnTo>
                    <a:pt x="192" y="40"/>
                  </a:lnTo>
                  <a:lnTo>
                    <a:pt x="205" y="61"/>
                  </a:lnTo>
                  <a:lnTo>
                    <a:pt x="213" y="83"/>
                  </a:lnTo>
                  <a:lnTo>
                    <a:pt x="215" y="108"/>
                  </a:lnTo>
                  <a:lnTo>
                    <a:pt x="213" y="133"/>
                  </a:lnTo>
                  <a:lnTo>
                    <a:pt x="205" y="155"/>
                  </a:lnTo>
                  <a:lnTo>
                    <a:pt x="192" y="176"/>
                  </a:lnTo>
                  <a:lnTo>
                    <a:pt x="176" y="192"/>
                  </a:lnTo>
                  <a:lnTo>
                    <a:pt x="155" y="204"/>
                  </a:lnTo>
                  <a:lnTo>
                    <a:pt x="132" y="213"/>
                  </a:lnTo>
                  <a:lnTo>
                    <a:pt x="108" y="216"/>
                  </a:lnTo>
                  <a:lnTo>
                    <a:pt x="83" y="213"/>
                  </a:lnTo>
                  <a:lnTo>
                    <a:pt x="61" y="204"/>
                  </a:lnTo>
                  <a:lnTo>
                    <a:pt x="41" y="192"/>
                  </a:lnTo>
                  <a:lnTo>
                    <a:pt x="24" y="176"/>
                  </a:lnTo>
                  <a:lnTo>
                    <a:pt x="11" y="155"/>
                  </a:lnTo>
                  <a:lnTo>
                    <a:pt x="3" y="133"/>
                  </a:lnTo>
                  <a:lnTo>
                    <a:pt x="0" y="108"/>
                  </a:lnTo>
                  <a:lnTo>
                    <a:pt x="3" y="83"/>
                  </a:lnTo>
                  <a:lnTo>
                    <a:pt x="11" y="61"/>
                  </a:lnTo>
                  <a:lnTo>
                    <a:pt x="24" y="40"/>
                  </a:lnTo>
                  <a:lnTo>
                    <a:pt x="41" y="24"/>
                  </a:lnTo>
                  <a:lnTo>
                    <a:pt x="61" y="12"/>
                  </a:lnTo>
                  <a:lnTo>
                    <a:pt x="83" y="3"/>
                  </a:lnTo>
                  <a:lnTo>
                    <a:pt x="108"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32" name="Group 15"/>
          <p:cNvGrpSpPr>
            <a:grpSpLocks noChangeAspect="1"/>
          </p:cNvGrpSpPr>
          <p:nvPr/>
        </p:nvGrpSpPr>
        <p:grpSpPr bwMode="auto">
          <a:xfrm>
            <a:off x="4822509" y="2670407"/>
            <a:ext cx="299217" cy="307528"/>
            <a:chOff x="8212" y="845"/>
            <a:chExt cx="252" cy="259"/>
          </a:xfrm>
          <a:solidFill>
            <a:schemeClr val="accent3">
              <a:lumMod val="50000"/>
            </a:schemeClr>
          </a:solidFill>
        </p:grpSpPr>
        <p:sp>
          <p:nvSpPr>
            <p:cNvPr id="35" name="Freeform 17"/>
            <p:cNvSpPr/>
            <p:nvPr/>
          </p:nvSpPr>
          <p:spPr bwMode="auto">
            <a:xfrm>
              <a:off x="8212" y="845"/>
              <a:ext cx="252" cy="259"/>
            </a:xfrm>
            <a:custGeom>
              <a:avLst/>
              <a:gdLst>
                <a:gd name="T0" fmla="*/ 84 w 3282"/>
                <a:gd name="T1" fmla="*/ 0 h 3370"/>
                <a:gd name="T2" fmla="*/ 120 w 3282"/>
                <a:gd name="T3" fmla="*/ 9 h 3370"/>
                <a:gd name="T4" fmla="*/ 3251 w 3282"/>
                <a:gd name="T5" fmla="*/ 1561 h 3370"/>
                <a:gd name="T6" fmla="*/ 3273 w 3282"/>
                <a:gd name="T7" fmla="*/ 1589 h 3370"/>
                <a:gd name="T8" fmla="*/ 3282 w 3282"/>
                <a:gd name="T9" fmla="*/ 1625 h 3370"/>
                <a:gd name="T10" fmla="*/ 3274 w 3282"/>
                <a:gd name="T11" fmla="*/ 1660 h 3370"/>
                <a:gd name="T12" fmla="*/ 3253 w 3282"/>
                <a:gd name="T13" fmla="*/ 1689 h 3370"/>
                <a:gd name="T14" fmla="*/ 122 w 3282"/>
                <a:gd name="T15" fmla="*/ 3360 h 3370"/>
                <a:gd name="T16" fmla="*/ 84 w 3282"/>
                <a:gd name="T17" fmla="*/ 3370 h 3370"/>
                <a:gd name="T18" fmla="*/ 48 w 3282"/>
                <a:gd name="T19" fmla="*/ 3363 h 3370"/>
                <a:gd name="T20" fmla="*/ 18 w 3282"/>
                <a:gd name="T21" fmla="*/ 3339 h 3370"/>
                <a:gd name="T22" fmla="*/ 2 w 3282"/>
                <a:gd name="T23" fmla="*/ 3305 h 3370"/>
                <a:gd name="T24" fmla="*/ 0 w 3282"/>
                <a:gd name="T25" fmla="*/ 3285 h 3370"/>
                <a:gd name="T26" fmla="*/ 299 w 3282"/>
                <a:gd name="T27" fmla="*/ 2080 h 3370"/>
                <a:gd name="T28" fmla="*/ 320 w 3282"/>
                <a:gd name="T29" fmla="*/ 2042 h 3370"/>
                <a:gd name="T30" fmla="*/ 357 w 3282"/>
                <a:gd name="T31" fmla="*/ 2021 h 3370"/>
                <a:gd name="T32" fmla="*/ 400 w 3282"/>
                <a:gd name="T33" fmla="*/ 2020 h 3370"/>
                <a:gd name="T34" fmla="*/ 438 w 3282"/>
                <a:gd name="T35" fmla="*/ 2041 h 3370"/>
                <a:gd name="T36" fmla="*/ 460 w 3282"/>
                <a:gd name="T37" fmla="*/ 2077 h 3370"/>
                <a:gd name="T38" fmla="*/ 461 w 3282"/>
                <a:gd name="T39" fmla="*/ 2121 h 3370"/>
                <a:gd name="T40" fmla="*/ 3016 w 3282"/>
                <a:gd name="T41" fmla="*/ 1629 h 3370"/>
                <a:gd name="T42" fmla="*/ 490 w 3282"/>
                <a:gd name="T43" fmla="*/ 1157 h 3370"/>
                <a:gd name="T44" fmla="*/ 492 w 3282"/>
                <a:gd name="T45" fmla="*/ 1195 h 3370"/>
                <a:gd name="T46" fmla="*/ 478 w 3282"/>
                <a:gd name="T47" fmla="*/ 1228 h 3370"/>
                <a:gd name="T48" fmla="*/ 451 w 3282"/>
                <a:gd name="T49" fmla="*/ 1253 h 3370"/>
                <a:gd name="T50" fmla="*/ 415 w 3282"/>
                <a:gd name="T51" fmla="*/ 1263 h 3370"/>
                <a:gd name="T52" fmla="*/ 378 w 3282"/>
                <a:gd name="T53" fmla="*/ 1258 h 3370"/>
                <a:gd name="T54" fmla="*/ 348 w 3282"/>
                <a:gd name="T55" fmla="*/ 1238 h 3370"/>
                <a:gd name="T56" fmla="*/ 330 w 3282"/>
                <a:gd name="T57" fmla="*/ 1205 h 3370"/>
                <a:gd name="T58" fmla="*/ 0 w 3282"/>
                <a:gd name="T59" fmla="*/ 88 h 3370"/>
                <a:gd name="T60" fmla="*/ 6 w 3282"/>
                <a:gd name="T61" fmla="*/ 51 h 3370"/>
                <a:gd name="T62" fmla="*/ 30 w 3282"/>
                <a:gd name="T63" fmla="*/ 19 h 3370"/>
                <a:gd name="T64" fmla="*/ 64 w 3282"/>
                <a:gd name="T65" fmla="*/ 2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2" h="3370">
                  <a:moveTo>
                    <a:pt x="82" y="0"/>
                  </a:moveTo>
                  <a:lnTo>
                    <a:pt x="84" y="0"/>
                  </a:lnTo>
                  <a:lnTo>
                    <a:pt x="102" y="2"/>
                  </a:lnTo>
                  <a:lnTo>
                    <a:pt x="120" y="9"/>
                  </a:lnTo>
                  <a:lnTo>
                    <a:pt x="3235" y="1552"/>
                  </a:lnTo>
                  <a:lnTo>
                    <a:pt x="3251" y="1561"/>
                  </a:lnTo>
                  <a:lnTo>
                    <a:pt x="3264" y="1574"/>
                  </a:lnTo>
                  <a:lnTo>
                    <a:pt x="3273" y="1589"/>
                  </a:lnTo>
                  <a:lnTo>
                    <a:pt x="3279" y="1606"/>
                  </a:lnTo>
                  <a:lnTo>
                    <a:pt x="3282" y="1625"/>
                  </a:lnTo>
                  <a:lnTo>
                    <a:pt x="3280" y="1643"/>
                  </a:lnTo>
                  <a:lnTo>
                    <a:pt x="3274" y="1660"/>
                  </a:lnTo>
                  <a:lnTo>
                    <a:pt x="3265" y="1676"/>
                  </a:lnTo>
                  <a:lnTo>
                    <a:pt x="3253" y="1689"/>
                  </a:lnTo>
                  <a:lnTo>
                    <a:pt x="3238" y="1700"/>
                  </a:lnTo>
                  <a:lnTo>
                    <a:pt x="122" y="3360"/>
                  </a:lnTo>
                  <a:lnTo>
                    <a:pt x="103" y="3368"/>
                  </a:lnTo>
                  <a:lnTo>
                    <a:pt x="84" y="3370"/>
                  </a:lnTo>
                  <a:lnTo>
                    <a:pt x="65" y="3368"/>
                  </a:lnTo>
                  <a:lnTo>
                    <a:pt x="48" y="3363"/>
                  </a:lnTo>
                  <a:lnTo>
                    <a:pt x="32" y="3353"/>
                  </a:lnTo>
                  <a:lnTo>
                    <a:pt x="18" y="3339"/>
                  </a:lnTo>
                  <a:lnTo>
                    <a:pt x="9" y="3323"/>
                  </a:lnTo>
                  <a:lnTo>
                    <a:pt x="2" y="3305"/>
                  </a:lnTo>
                  <a:lnTo>
                    <a:pt x="0" y="3288"/>
                  </a:lnTo>
                  <a:lnTo>
                    <a:pt x="0" y="3285"/>
                  </a:lnTo>
                  <a:lnTo>
                    <a:pt x="2" y="3267"/>
                  </a:lnTo>
                  <a:lnTo>
                    <a:pt x="299" y="2080"/>
                  </a:lnTo>
                  <a:lnTo>
                    <a:pt x="308" y="2060"/>
                  </a:lnTo>
                  <a:lnTo>
                    <a:pt x="320" y="2042"/>
                  </a:lnTo>
                  <a:lnTo>
                    <a:pt x="338" y="2030"/>
                  </a:lnTo>
                  <a:lnTo>
                    <a:pt x="357" y="2021"/>
                  </a:lnTo>
                  <a:lnTo>
                    <a:pt x="378" y="2017"/>
                  </a:lnTo>
                  <a:lnTo>
                    <a:pt x="400" y="2020"/>
                  </a:lnTo>
                  <a:lnTo>
                    <a:pt x="421" y="2027"/>
                  </a:lnTo>
                  <a:lnTo>
                    <a:pt x="438" y="2041"/>
                  </a:lnTo>
                  <a:lnTo>
                    <a:pt x="451" y="2057"/>
                  </a:lnTo>
                  <a:lnTo>
                    <a:pt x="460" y="2077"/>
                  </a:lnTo>
                  <a:lnTo>
                    <a:pt x="463" y="2098"/>
                  </a:lnTo>
                  <a:lnTo>
                    <a:pt x="461" y="2121"/>
                  </a:lnTo>
                  <a:lnTo>
                    <a:pt x="209" y="3126"/>
                  </a:lnTo>
                  <a:lnTo>
                    <a:pt x="3016" y="1629"/>
                  </a:lnTo>
                  <a:lnTo>
                    <a:pt x="218" y="243"/>
                  </a:lnTo>
                  <a:lnTo>
                    <a:pt x="490" y="1157"/>
                  </a:lnTo>
                  <a:lnTo>
                    <a:pt x="493" y="1177"/>
                  </a:lnTo>
                  <a:lnTo>
                    <a:pt x="492" y="1195"/>
                  </a:lnTo>
                  <a:lnTo>
                    <a:pt x="487" y="1212"/>
                  </a:lnTo>
                  <a:lnTo>
                    <a:pt x="478" y="1228"/>
                  </a:lnTo>
                  <a:lnTo>
                    <a:pt x="466" y="1242"/>
                  </a:lnTo>
                  <a:lnTo>
                    <a:pt x="451" y="1253"/>
                  </a:lnTo>
                  <a:lnTo>
                    <a:pt x="433" y="1260"/>
                  </a:lnTo>
                  <a:lnTo>
                    <a:pt x="415" y="1263"/>
                  </a:lnTo>
                  <a:lnTo>
                    <a:pt x="395" y="1262"/>
                  </a:lnTo>
                  <a:lnTo>
                    <a:pt x="378" y="1258"/>
                  </a:lnTo>
                  <a:lnTo>
                    <a:pt x="362" y="1250"/>
                  </a:lnTo>
                  <a:lnTo>
                    <a:pt x="348" y="1238"/>
                  </a:lnTo>
                  <a:lnTo>
                    <a:pt x="338" y="1223"/>
                  </a:lnTo>
                  <a:lnTo>
                    <a:pt x="330" y="1205"/>
                  </a:lnTo>
                  <a:lnTo>
                    <a:pt x="3" y="107"/>
                  </a:lnTo>
                  <a:lnTo>
                    <a:pt x="0" y="88"/>
                  </a:lnTo>
                  <a:lnTo>
                    <a:pt x="1" y="69"/>
                  </a:lnTo>
                  <a:lnTo>
                    <a:pt x="6" y="51"/>
                  </a:lnTo>
                  <a:lnTo>
                    <a:pt x="16" y="34"/>
                  </a:lnTo>
                  <a:lnTo>
                    <a:pt x="30" y="19"/>
                  </a:lnTo>
                  <a:lnTo>
                    <a:pt x="46" y="10"/>
                  </a:lnTo>
                  <a:lnTo>
                    <a:pt x="64" y="2"/>
                  </a:lnTo>
                  <a:lnTo>
                    <a:pt x="82"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36" name="Freeform 18"/>
            <p:cNvSpPr/>
            <p:nvPr/>
          </p:nvSpPr>
          <p:spPr bwMode="auto">
            <a:xfrm>
              <a:off x="8243" y="963"/>
              <a:ext cx="157" cy="13"/>
            </a:xfrm>
            <a:custGeom>
              <a:avLst/>
              <a:gdLst>
                <a:gd name="T0" fmla="*/ 84 w 2040"/>
                <a:gd name="T1" fmla="*/ 0 h 167"/>
                <a:gd name="T2" fmla="*/ 1956 w 2040"/>
                <a:gd name="T3" fmla="*/ 0 h 167"/>
                <a:gd name="T4" fmla="*/ 1979 w 2040"/>
                <a:gd name="T5" fmla="*/ 3 h 167"/>
                <a:gd name="T6" fmla="*/ 1998 w 2040"/>
                <a:gd name="T7" fmla="*/ 11 h 167"/>
                <a:gd name="T8" fmla="*/ 2015 w 2040"/>
                <a:gd name="T9" fmla="*/ 24 h 167"/>
                <a:gd name="T10" fmla="*/ 2028 w 2040"/>
                <a:gd name="T11" fmla="*/ 40 h 167"/>
                <a:gd name="T12" fmla="*/ 2037 w 2040"/>
                <a:gd name="T13" fmla="*/ 61 h 167"/>
                <a:gd name="T14" fmla="*/ 2040 w 2040"/>
                <a:gd name="T15" fmla="*/ 83 h 167"/>
                <a:gd name="T16" fmla="*/ 2037 w 2040"/>
                <a:gd name="T17" fmla="*/ 105 h 167"/>
                <a:gd name="T18" fmla="*/ 2028 w 2040"/>
                <a:gd name="T19" fmla="*/ 125 h 167"/>
                <a:gd name="T20" fmla="*/ 2015 w 2040"/>
                <a:gd name="T21" fmla="*/ 142 h 167"/>
                <a:gd name="T22" fmla="*/ 1998 w 2040"/>
                <a:gd name="T23" fmla="*/ 155 h 167"/>
                <a:gd name="T24" fmla="*/ 1979 w 2040"/>
                <a:gd name="T25" fmla="*/ 164 h 167"/>
                <a:gd name="T26" fmla="*/ 1956 w 2040"/>
                <a:gd name="T27" fmla="*/ 167 h 167"/>
                <a:gd name="T28" fmla="*/ 84 w 2040"/>
                <a:gd name="T29" fmla="*/ 167 h 167"/>
                <a:gd name="T30" fmla="*/ 62 w 2040"/>
                <a:gd name="T31" fmla="*/ 164 h 167"/>
                <a:gd name="T32" fmla="*/ 42 w 2040"/>
                <a:gd name="T33" fmla="*/ 155 h 167"/>
                <a:gd name="T34" fmla="*/ 25 w 2040"/>
                <a:gd name="T35" fmla="*/ 142 h 167"/>
                <a:gd name="T36" fmla="*/ 12 w 2040"/>
                <a:gd name="T37" fmla="*/ 125 h 167"/>
                <a:gd name="T38" fmla="*/ 3 w 2040"/>
                <a:gd name="T39" fmla="*/ 105 h 167"/>
                <a:gd name="T40" fmla="*/ 0 w 2040"/>
                <a:gd name="T41" fmla="*/ 83 h 167"/>
                <a:gd name="T42" fmla="*/ 3 w 2040"/>
                <a:gd name="T43" fmla="*/ 61 h 167"/>
                <a:gd name="T44" fmla="*/ 12 w 2040"/>
                <a:gd name="T45" fmla="*/ 40 h 167"/>
                <a:gd name="T46" fmla="*/ 25 w 2040"/>
                <a:gd name="T47" fmla="*/ 24 h 167"/>
                <a:gd name="T48" fmla="*/ 42 w 2040"/>
                <a:gd name="T49" fmla="*/ 11 h 167"/>
                <a:gd name="T50" fmla="*/ 62 w 2040"/>
                <a:gd name="T51" fmla="*/ 3 h 167"/>
                <a:gd name="T52" fmla="*/ 84 w 2040"/>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0" h="167">
                  <a:moveTo>
                    <a:pt x="84" y="0"/>
                  </a:moveTo>
                  <a:lnTo>
                    <a:pt x="1956" y="0"/>
                  </a:lnTo>
                  <a:lnTo>
                    <a:pt x="1979" y="3"/>
                  </a:lnTo>
                  <a:lnTo>
                    <a:pt x="1998" y="11"/>
                  </a:lnTo>
                  <a:lnTo>
                    <a:pt x="2015" y="24"/>
                  </a:lnTo>
                  <a:lnTo>
                    <a:pt x="2028" y="40"/>
                  </a:lnTo>
                  <a:lnTo>
                    <a:pt x="2037" y="61"/>
                  </a:lnTo>
                  <a:lnTo>
                    <a:pt x="2040" y="83"/>
                  </a:lnTo>
                  <a:lnTo>
                    <a:pt x="2037" y="105"/>
                  </a:lnTo>
                  <a:lnTo>
                    <a:pt x="2028" y="125"/>
                  </a:lnTo>
                  <a:lnTo>
                    <a:pt x="2015" y="142"/>
                  </a:lnTo>
                  <a:lnTo>
                    <a:pt x="1998" y="155"/>
                  </a:lnTo>
                  <a:lnTo>
                    <a:pt x="1979" y="164"/>
                  </a:lnTo>
                  <a:lnTo>
                    <a:pt x="1956" y="167"/>
                  </a:lnTo>
                  <a:lnTo>
                    <a:pt x="84" y="167"/>
                  </a:lnTo>
                  <a:lnTo>
                    <a:pt x="62" y="164"/>
                  </a:lnTo>
                  <a:lnTo>
                    <a:pt x="42" y="155"/>
                  </a:lnTo>
                  <a:lnTo>
                    <a:pt x="25" y="142"/>
                  </a:lnTo>
                  <a:lnTo>
                    <a:pt x="12" y="125"/>
                  </a:lnTo>
                  <a:lnTo>
                    <a:pt x="3" y="105"/>
                  </a:lnTo>
                  <a:lnTo>
                    <a:pt x="0" y="83"/>
                  </a:lnTo>
                  <a:lnTo>
                    <a:pt x="3" y="61"/>
                  </a:lnTo>
                  <a:lnTo>
                    <a:pt x="12" y="40"/>
                  </a:lnTo>
                  <a:lnTo>
                    <a:pt x="25" y="24"/>
                  </a:lnTo>
                  <a:lnTo>
                    <a:pt x="42" y="11"/>
                  </a:lnTo>
                  <a:lnTo>
                    <a:pt x="62" y="3"/>
                  </a:lnTo>
                  <a:lnTo>
                    <a:pt x="84"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37" name="Group 21"/>
          <p:cNvGrpSpPr>
            <a:grpSpLocks noChangeAspect="1"/>
          </p:cNvGrpSpPr>
          <p:nvPr/>
        </p:nvGrpSpPr>
        <p:grpSpPr bwMode="auto">
          <a:xfrm>
            <a:off x="2650868" y="4437834"/>
            <a:ext cx="391427" cy="282007"/>
            <a:chOff x="7892" y="1952"/>
            <a:chExt cx="347" cy="250"/>
          </a:xfrm>
          <a:solidFill>
            <a:schemeClr val="accent1">
              <a:lumMod val="50000"/>
            </a:schemeClr>
          </a:solidFill>
        </p:grpSpPr>
        <p:sp>
          <p:nvSpPr>
            <p:cNvPr id="40" name="Freeform 23"/>
            <p:cNvSpPr/>
            <p:nvPr/>
          </p:nvSpPr>
          <p:spPr bwMode="auto">
            <a:xfrm>
              <a:off x="7892" y="1994"/>
              <a:ext cx="347" cy="208"/>
            </a:xfrm>
            <a:custGeom>
              <a:avLst/>
              <a:gdLst>
                <a:gd name="T0" fmla="*/ 64 w 3471"/>
                <a:gd name="T1" fmla="*/ 0 h 2082"/>
                <a:gd name="T2" fmla="*/ 3407 w 3471"/>
                <a:gd name="T3" fmla="*/ 0 h 2082"/>
                <a:gd name="T4" fmla="*/ 3427 w 3471"/>
                <a:gd name="T5" fmla="*/ 3 h 2082"/>
                <a:gd name="T6" fmla="*/ 3445 w 3471"/>
                <a:gd name="T7" fmla="*/ 13 h 2082"/>
                <a:gd name="T8" fmla="*/ 3459 w 3471"/>
                <a:gd name="T9" fmla="*/ 27 h 2082"/>
                <a:gd name="T10" fmla="*/ 3468 w 3471"/>
                <a:gd name="T11" fmla="*/ 44 h 2082"/>
                <a:gd name="T12" fmla="*/ 3471 w 3471"/>
                <a:gd name="T13" fmla="*/ 64 h 2082"/>
                <a:gd name="T14" fmla="*/ 3471 w 3471"/>
                <a:gd name="T15" fmla="*/ 2018 h 2082"/>
                <a:gd name="T16" fmla="*/ 3468 w 3471"/>
                <a:gd name="T17" fmla="*/ 2037 h 2082"/>
                <a:gd name="T18" fmla="*/ 3459 w 3471"/>
                <a:gd name="T19" fmla="*/ 2055 h 2082"/>
                <a:gd name="T20" fmla="*/ 3445 w 3471"/>
                <a:gd name="T21" fmla="*/ 2069 h 2082"/>
                <a:gd name="T22" fmla="*/ 3427 w 3471"/>
                <a:gd name="T23" fmla="*/ 2079 h 2082"/>
                <a:gd name="T24" fmla="*/ 3407 w 3471"/>
                <a:gd name="T25" fmla="*/ 2082 h 2082"/>
                <a:gd name="T26" fmla="*/ 64 w 3471"/>
                <a:gd name="T27" fmla="*/ 2082 h 2082"/>
                <a:gd name="T28" fmla="*/ 44 w 3471"/>
                <a:gd name="T29" fmla="*/ 2079 h 2082"/>
                <a:gd name="T30" fmla="*/ 27 w 3471"/>
                <a:gd name="T31" fmla="*/ 2069 h 2082"/>
                <a:gd name="T32" fmla="*/ 13 w 3471"/>
                <a:gd name="T33" fmla="*/ 2055 h 2082"/>
                <a:gd name="T34" fmla="*/ 3 w 3471"/>
                <a:gd name="T35" fmla="*/ 2037 h 2082"/>
                <a:gd name="T36" fmla="*/ 0 w 3471"/>
                <a:gd name="T37" fmla="*/ 2018 h 2082"/>
                <a:gd name="T38" fmla="*/ 0 w 3471"/>
                <a:gd name="T39" fmla="*/ 1755 h 2082"/>
                <a:gd name="T40" fmla="*/ 2 w 3471"/>
                <a:gd name="T41" fmla="*/ 1737 h 2082"/>
                <a:gd name="T42" fmla="*/ 9 w 3471"/>
                <a:gd name="T43" fmla="*/ 1723 h 2082"/>
                <a:gd name="T44" fmla="*/ 19 w 3471"/>
                <a:gd name="T45" fmla="*/ 1710 h 2082"/>
                <a:gd name="T46" fmla="*/ 32 w 3471"/>
                <a:gd name="T47" fmla="*/ 1699 h 2082"/>
                <a:gd name="T48" fmla="*/ 47 w 3471"/>
                <a:gd name="T49" fmla="*/ 1693 h 2082"/>
                <a:gd name="T50" fmla="*/ 64 w 3471"/>
                <a:gd name="T51" fmla="*/ 1691 h 2082"/>
                <a:gd name="T52" fmla="*/ 81 w 3471"/>
                <a:gd name="T53" fmla="*/ 1693 h 2082"/>
                <a:gd name="T54" fmla="*/ 96 w 3471"/>
                <a:gd name="T55" fmla="*/ 1699 h 2082"/>
                <a:gd name="T56" fmla="*/ 110 w 3471"/>
                <a:gd name="T57" fmla="*/ 1710 h 2082"/>
                <a:gd name="T58" fmla="*/ 119 w 3471"/>
                <a:gd name="T59" fmla="*/ 1723 h 2082"/>
                <a:gd name="T60" fmla="*/ 126 w 3471"/>
                <a:gd name="T61" fmla="*/ 1737 h 2082"/>
                <a:gd name="T62" fmla="*/ 128 w 3471"/>
                <a:gd name="T63" fmla="*/ 1755 h 2082"/>
                <a:gd name="T64" fmla="*/ 128 w 3471"/>
                <a:gd name="T65" fmla="*/ 1953 h 2082"/>
                <a:gd name="T66" fmla="*/ 3343 w 3471"/>
                <a:gd name="T67" fmla="*/ 1953 h 2082"/>
                <a:gd name="T68" fmla="*/ 3343 w 3471"/>
                <a:gd name="T69" fmla="*/ 128 h 2082"/>
                <a:gd name="T70" fmla="*/ 128 w 3471"/>
                <a:gd name="T71" fmla="*/ 128 h 2082"/>
                <a:gd name="T72" fmla="*/ 128 w 3471"/>
                <a:gd name="T73" fmla="*/ 327 h 2082"/>
                <a:gd name="T74" fmla="*/ 126 w 3471"/>
                <a:gd name="T75" fmla="*/ 344 h 2082"/>
                <a:gd name="T76" fmla="*/ 119 w 3471"/>
                <a:gd name="T77" fmla="*/ 359 h 2082"/>
                <a:gd name="T78" fmla="*/ 110 w 3471"/>
                <a:gd name="T79" fmla="*/ 372 h 2082"/>
                <a:gd name="T80" fmla="*/ 96 w 3471"/>
                <a:gd name="T81" fmla="*/ 382 h 2082"/>
                <a:gd name="T82" fmla="*/ 81 w 3471"/>
                <a:gd name="T83" fmla="*/ 388 h 2082"/>
                <a:gd name="T84" fmla="*/ 64 w 3471"/>
                <a:gd name="T85" fmla="*/ 391 h 2082"/>
                <a:gd name="T86" fmla="*/ 47 w 3471"/>
                <a:gd name="T87" fmla="*/ 388 h 2082"/>
                <a:gd name="T88" fmla="*/ 32 w 3471"/>
                <a:gd name="T89" fmla="*/ 382 h 2082"/>
                <a:gd name="T90" fmla="*/ 19 w 3471"/>
                <a:gd name="T91" fmla="*/ 372 h 2082"/>
                <a:gd name="T92" fmla="*/ 9 w 3471"/>
                <a:gd name="T93" fmla="*/ 359 h 2082"/>
                <a:gd name="T94" fmla="*/ 2 w 3471"/>
                <a:gd name="T95" fmla="*/ 344 h 2082"/>
                <a:gd name="T96" fmla="*/ 0 w 3471"/>
                <a:gd name="T97" fmla="*/ 327 h 2082"/>
                <a:gd name="T98" fmla="*/ 0 w 3471"/>
                <a:gd name="T99" fmla="*/ 64 h 2082"/>
                <a:gd name="T100" fmla="*/ 3 w 3471"/>
                <a:gd name="T101" fmla="*/ 44 h 2082"/>
                <a:gd name="T102" fmla="*/ 13 w 3471"/>
                <a:gd name="T103" fmla="*/ 27 h 2082"/>
                <a:gd name="T104" fmla="*/ 27 w 3471"/>
                <a:gd name="T105" fmla="*/ 13 h 2082"/>
                <a:gd name="T106" fmla="*/ 44 w 3471"/>
                <a:gd name="T107" fmla="*/ 3 h 2082"/>
                <a:gd name="T108" fmla="*/ 64 w 3471"/>
                <a:gd name="T109"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71" h="2082">
                  <a:moveTo>
                    <a:pt x="64" y="0"/>
                  </a:moveTo>
                  <a:lnTo>
                    <a:pt x="3407" y="0"/>
                  </a:lnTo>
                  <a:lnTo>
                    <a:pt x="3427" y="3"/>
                  </a:lnTo>
                  <a:lnTo>
                    <a:pt x="3445" y="13"/>
                  </a:lnTo>
                  <a:lnTo>
                    <a:pt x="3459" y="27"/>
                  </a:lnTo>
                  <a:lnTo>
                    <a:pt x="3468" y="44"/>
                  </a:lnTo>
                  <a:lnTo>
                    <a:pt x="3471" y="64"/>
                  </a:lnTo>
                  <a:lnTo>
                    <a:pt x="3471" y="2018"/>
                  </a:lnTo>
                  <a:lnTo>
                    <a:pt x="3468" y="2037"/>
                  </a:lnTo>
                  <a:lnTo>
                    <a:pt x="3459" y="2055"/>
                  </a:lnTo>
                  <a:lnTo>
                    <a:pt x="3445" y="2069"/>
                  </a:lnTo>
                  <a:lnTo>
                    <a:pt x="3427" y="2079"/>
                  </a:lnTo>
                  <a:lnTo>
                    <a:pt x="3407" y="2082"/>
                  </a:lnTo>
                  <a:lnTo>
                    <a:pt x="64" y="2082"/>
                  </a:lnTo>
                  <a:lnTo>
                    <a:pt x="44" y="2079"/>
                  </a:lnTo>
                  <a:lnTo>
                    <a:pt x="27" y="2069"/>
                  </a:lnTo>
                  <a:lnTo>
                    <a:pt x="13" y="2055"/>
                  </a:lnTo>
                  <a:lnTo>
                    <a:pt x="3" y="2037"/>
                  </a:lnTo>
                  <a:lnTo>
                    <a:pt x="0" y="2018"/>
                  </a:lnTo>
                  <a:lnTo>
                    <a:pt x="0" y="1755"/>
                  </a:lnTo>
                  <a:lnTo>
                    <a:pt x="2" y="1737"/>
                  </a:lnTo>
                  <a:lnTo>
                    <a:pt x="9" y="1723"/>
                  </a:lnTo>
                  <a:lnTo>
                    <a:pt x="19" y="1710"/>
                  </a:lnTo>
                  <a:lnTo>
                    <a:pt x="32" y="1699"/>
                  </a:lnTo>
                  <a:lnTo>
                    <a:pt x="47" y="1693"/>
                  </a:lnTo>
                  <a:lnTo>
                    <a:pt x="64" y="1691"/>
                  </a:lnTo>
                  <a:lnTo>
                    <a:pt x="81" y="1693"/>
                  </a:lnTo>
                  <a:lnTo>
                    <a:pt x="96" y="1699"/>
                  </a:lnTo>
                  <a:lnTo>
                    <a:pt x="110" y="1710"/>
                  </a:lnTo>
                  <a:lnTo>
                    <a:pt x="119" y="1723"/>
                  </a:lnTo>
                  <a:lnTo>
                    <a:pt x="126" y="1737"/>
                  </a:lnTo>
                  <a:lnTo>
                    <a:pt x="128" y="1755"/>
                  </a:lnTo>
                  <a:lnTo>
                    <a:pt x="128" y="1953"/>
                  </a:lnTo>
                  <a:lnTo>
                    <a:pt x="3343" y="1953"/>
                  </a:lnTo>
                  <a:lnTo>
                    <a:pt x="3343" y="128"/>
                  </a:lnTo>
                  <a:lnTo>
                    <a:pt x="128" y="128"/>
                  </a:lnTo>
                  <a:lnTo>
                    <a:pt x="128" y="327"/>
                  </a:lnTo>
                  <a:lnTo>
                    <a:pt x="126" y="344"/>
                  </a:lnTo>
                  <a:lnTo>
                    <a:pt x="119" y="359"/>
                  </a:lnTo>
                  <a:lnTo>
                    <a:pt x="110" y="372"/>
                  </a:lnTo>
                  <a:lnTo>
                    <a:pt x="96" y="382"/>
                  </a:lnTo>
                  <a:lnTo>
                    <a:pt x="81" y="388"/>
                  </a:lnTo>
                  <a:lnTo>
                    <a:pt x="64" y="391"/>
                  </a:lnTo>
                  <a:lnTo>
                    <a:pt x="47" y="388"/>
                  </a:lnTo>
                  <a:lnTo>
                    <a:pt x="32" y="382"/>
                  </a:lnTo>
                  <a:lnTo>
                    <a:pt x="19" y="372"/>
                  </a:lnTo>
                  <a:lnTo>
                    <a:pt x="9" y="359"/>
                  </a:lnTo>
                  <a:lnTo>
                    <a:pt x="2" y="344"/>
                  </a:lnTo>
                  <a:lnTo>
                    <a:pt x="0" y="327"/>
                  </a:lnTo>
                  <a:lnTo>
                    <a:pt x="0" y="64"/>
                  </a:lnTo>
                  <a:lnTo>
                    <a:pt x="3" y="44"/>
                  </a:lnTo>
                  <a:lnTo>
                    <a:pt x="13" y="27"/>
                  </a:lnTo>
                  <a:lnTo>
                    <a:pt x="27" y="13"/>
                  </a:lnTo>
                  <a:lnTo>
                    <a:pt x="44"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41" name="Freeform 24"/>
            <p:cNvSpPr>
              <a:spLocks noEditPoints="1"/>
            </p:cNvSpPr>
            <p:nvPr/>
          </p:nvSpPr>
          <p:spPr bwMode="auto">
            <a:xfrm>
              <a:off x="8025" y="2028"/>
              <a:ext cx="139" cy="140"/>
            </a:xfrm>
            <a:custGeom>
              <a:avLst/>
              <a:gdLst>
                <a:gd name="T0" fmla="*/ 575 w 1395"/>
                <a:gd name="T1" fmla="*/ 141 h 1396"/>
                <a:gd name="T2" fmla="*/ 411 w 1395"/>
                <a:gd name="T3" fmla="*/ 206 h 1396"/>
                <a:gd name="T4" fmla="*/ 275 w 1395"/>
                <a:gd name="T5" fmla="*/ 316 h 1396"/>
                <a:gd name="T6" fmla="*/ 178 w 1395"/>
                <a:gd name="T7" fmla="*/ 462 h 1396"/>
                <a:gd name="T8" fmla="*/ 131 w 1395"/>
                <a:gd name="T9" fmla="*/ 636 h 1396"/>
                <a:gd name="T10" fmla="*/ 141 w 1395"/>
                <a:gd name="T11" fmla="*/ 820 h 1396"/>
                <a:gd name="T12" fmla="*/ 206 w 1395"/>
                <a:gd name="T13" fmla="*/ 985 h 1396"/>
                <a:gd name="T14" fmla="*/ 316 w 1395"/>
                <a:gd name="T15" fmla="*/ 1120 h 1396"/>
                <a:gd name="T16" fmla="*/ 463 w 1395"/>
                <a:gd name="T17" fmla="*/ 1216 h 1396"/>
                <a:gd name="T18" fmla="*/ 636 w 1395"/>
                <a:gd name="T19" fmla="*/ 1264 h 1396"/>
                <a:gd name="T20" fmla="*/ 819 w 1395"/>
                <a:gd name="T21" fmla="*/ 1255 h 1396"/>
                <a:gd name="T22" fmla="*/ 985 w 1395"/>
                <a:gd name="T23" fmla="*/ 1190 h 1396"/>
                <a:gd name="T24" fmla="*/ 1120 w 1395"/>
                <a:gd name="T25" fmla="*/ 1080 h 1396"/>
                <a:gd name="T26" fmla="*/ 1217 w 1395"/>
                <a:gd name="T27" fmla="*/ 933 h 1396"/>
                <a:gd name="T28" fmla="*/ 1264 w 1395"/>
                <a:gd name="T29" fmla="*/ 760 h 1396"/>
                <a:gd name="T30" fmla="*/ 1254 w 1395"/>
                <a:gd name="T31" fmla="*/ 575 h 1396"/>
                <a:gd name="T32" fmla="*/ 1189 w 1395"/>
                <a:gd name="T33" fmla="*/ 410 h 1396"/>
                <a:gd name="T34" fmla="*/ 1080 w 1395"/>
                <a:gd name="T35" fmla="*/ 274 h 1396"/>
                <a:gd name="T36" fmla="*/ 932 w 1395"/>
                <a:gd name="T37" fmla="*/ 178 h 1396"/>
                <a:gd name="T38" fmla="*/ 760 w 1395"/>
                <a:gd name="T39" fmla="*/ 132 h 1396"/>
                <a:gd name="T40" fmla="*/ 765 w 1395"/>
                <a:gd name="T41" fmla="*/ 4 h 1396"/>
                <a:gd name="T42" fmla="*/ 955 w 1395"/>
                <a:gd name="T43" fmla="*/ 49 h 1396"/>
                <a:gd name="T44" fmla="*/ 1120 w 1395"/>
                <a:gd name="T45" fmla="*/ 142 h 1396"/>
                <a:gd name="T46" fmla="*/ 1253 w 1395"/>
                <a:gd name="T47" fmla="*/ 276 h 1396"/>
                <a:gd name="T48" fmla="*/ 1347 w 1395"/>
                <a:gd name="T49" fmla="*/ 441 h 1396"/>
                <a:gd name="T50" fmla="*/ 1392 w 1395"/>
                <a:gd name="T51" fmla="*/ 631 h 1396"/>
                <a:gd name="T52" fmla="*/ 1384 w 1395"/>
                <a:gd name="T53" fmla="*/ 830 h 1396"/>
                <a:gd name="T54" fmla="*/ 1321 w 1395"/>
                <a:gd name="T55" fmla="*/ 1013 h 1396"/>
                <a:gd name="T56" fmla="*/ 1213 w 1395"/>
                <a:gd name="T57" fmla="*/ 1168 h 1396"/>
                <a:gd name="T58" fmla="*/ 1068 w 1395"/>
                <a:gd name="T59" fmla="*/ 1289 h 1396"/>
                <a:gd name="T60" fmla="*/ 894 w 1395"/>
                <a:gd name="T61" fmla="*/ 1368 h 1396"/>
                <a:gd name="T62" fmla="*/ 698 w 1395"/>
                <a:gd name="T63" fmla="*/ 1396 h 1396"/>
                <a:gd name="T64" fmla="*/ 502 w 1395"/>
                <a:gd name="T65" fmla="*/ 1368 h 1396"/>
                <a:gd name="T66" fmla="*/ 328 w 1395"/>
                <a:gd name="T67" fmla="*/ 1289 h 1396"/>
                <a:gd name="T68" fmla="*/ 182 w 1395"/>
                <a:gd name="T69" fmla="*/ 1168 h 1396"/>
                <a:gd name="T70" fmla="*/ 75 w 1395"/>
                <a:gd name="T71" fmla="*/ 1013 h 1396"/>
                <a:gd name="T72" fmla="*/ 13 w 1395"/>
                <a:gd name="T73" fmla="*/ 830 h 1396"/>
                <a:gd name="T74" fmla="*/ 3 w 1395"/>
                <a:gd name="T75" fmla="*/ 631 h 1396"/>
                <a:gd name="T76" fmla="*/ 49 w 1395"/>
                <a:gd name="T77" fmla="*/ 441 h 1396"/>
                <a:gd name="T78" fmla="*/ 142 w 1395"/>
                <a:gd name="T79" fmla="*/ 276 h 1396"/>
                <a:gd name="T80" fmla="*/ 275 w 1395"/>
                <a:gd name="T81" fmla="*/ 142 h 1396"/>
                <a:gd name="T82" fmla="*/ 442 w 1395"/>
                <a:gd name="T83" fmla="*/ 49 h 1396"/>
                <a:gd name="T84" fmla="*/ 630 w 1395"/>
                <a:gd name="T85" fmla="*/ 4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5" h="1396">
                  <a:moveTo>
                    <a:pt x="698" y="128"/>
                  </a:moveTo>
                  <a:lnTo>
                    <a:pt x="636" y="132"/>
                  </a:lnTo>
                  <a:lnTo>
                    <a:pt x="575" y="141"/>
                  </a:lnTo>
                  <a:lnTo>
                    <a:pt x="517" y="157"/>
                  </a:lnTo>
                  <a:lnTo>
                    <a:pt x="463" y="178"/>
                  </a:lnTo>
                  <a:lnTo>
                    <a:pt x="411" y="206"/>
                  </a:lnTo>
                  <a:lnTo>
                    <a:pt x="362" y="238"/>
                  </a:lnTo>
                  <a:lnTo>
                    <a:pt x="316" y="274"/>
                  </a:lnTo>
                  <a:lnTo>
                    <a:pt x="275" y="316"/>
                  </a:lnTo>
                  <a:lnTo>
                    <a:pt x="238" y="362"/>
                  </a:lnTo>
                  <a:lnTo>
                    <a:pt x="206" y="410"/>
                  </a:lnTo>
                  <a:lnTo>
                    <a:pt x="178" y="462"/>
                  </a:lnTo>
                  <a:lnTo>
                    <a:pt x="157" y="518"/>
                  </a:lnTo>
                  <a:lnTo>
                    <a:pt x="141" y="575"/>
                  </a:lnTo>
                  <a:lnTo>
                    <a:pt x="131" y="636"/>
                  </a:lnTo>
                  <a:lnTo>
                    <a:pt x="128" y="698"/>
                  </a:lnTo>
                  <a:lnTo>
                    <a:pt x="131" y="760"/>
                  </a:lnTo>
                  <a:lnTo>
                    <a:pt x="141" y="820"/>
                  </a:lnTo>
                  <a:lnTo>
                    <a:pt x="157" y="878"/>
                  </a:lnTo>
                  <a:lnTo>
                    <a:pt x="178" y="933"/>
                  </a:lnTo>
                  <a:lnTo>
                    <a:pt x="206" y="985"/>
                  </a:lnTo>
                  <a:lnTo>
                    <a:pt x="238" y="1034"/>
                  </a:lnTo>
                  <a:lnTo>
                    <a:pt x="275" y="1080"/>
                  </a:lnTo>
                  <a:lnTo>
                    <a:pt x="316" y="1120"/>
                  </a:lnTo>
                  <a:lnTo>
                    <a:pt x="362" y="1158"/>
                  </a:lnTo>
                  <a:lnTo>
                    <a:pt x="411" y="1190"/>
                  </a:lnTo>
                  <a:lnTo>
                    <a:pt x="463" y="1216"/>
                  </a:lnTo>
                  <a:lnTo>
                    <a:pt x="517" y="1239"/>
                  </a:lnTo>
                  <a:lnTo>
                    <a:pt x="575" y="1255"/>
                  </a:lnTo>
                  <a:lnTo>
                    <a:pt x="636" y="1264"/>
                  </a:lnTo>
                  <a:lnTo>
                    <a:pt x="698" y="1268"/>
                  </a:lnTo>
                  <a:lnTo>
                    <a:pt x="760" y="1264"/>
                  </a:lnTo>
                  <a:lnTo>
                    <a:pt x="819" y="1255"/>
                  </a:lnTo>
                  <a:lnTo>
                    <a:pt x="878" y="1239"/>
                  </a:lnTo>
                  <a:lnTo>
                    <a:pt x="932" y="1216"/>
                  </a:lnTo>
                  <a:lnTo>
                    <a:pt x="985" y="1190"/>
                  </a:lnTo>
                  <a:lnTo>
                    <a:pt x="1034" y="1158"/>
                  </a:lnTo>
                  <a:lnTo>
                    <a:pt x="1080" y="1120"/>
                  </a:lnTo>
                  <a:lnTo>
                    <a:pt x="1120" y="1080"/>
                  </a:lnTo>
                  <a:lnTo>
                    <a:pt x="1157" y="1034"/>
                  </a:lnTo>
                  <a:lnTo>
                    <a:pt x="1189" y="985"/>
                  </a:lnTo>
                  <a:lnTo>
                    <a:pt x="1217" y="933"/>
                  </a:lnTo>
                  <a:lnTo>
                    <a:pt x="1238" y="878"/>
                  </a:lnTo>
                  <a:lnTo>
                    <a:pt x="1254" y="820"/>
                  </a:lnTo>
                  <a:lnTo>
                    <a:pt x="1264" y="760"/>
                  </a:lnTo>
                  <a:lnTo>
                    <a:pt x="1267" y="698"/>
                  </a:lnTo>
                  <a:lnTo>
                    <a:pt x="1264" y="636"/>
                  </a:lnTo>
                  <a:lnTo>
                    <a:pt x="1254" y="575"/>
                  </a:lnTo>
                  <a:lnTo>
                    <a:pt x="1238" y="518"/>
                  </a:lnTo>
                  <a:lnTo>
                    <a:pt x="1217" y="462"/>
                  </a:lnTo>
                  <a:lnTo>
                    <a:pt x="1189" y="410"/>
                  </a:lnTo>
                  <a:lnTo>
                    <a:pt x="1157" y="362"/>
                  </a:lnTo>
                  <a:lnTo>
                    <a:pt x="1120" y="316"/>
                  </a:lnTo>
                  <a:lnTo>
                    <a:pt x="1080" y="274"/>
                  </a:lnTo>
                  <a:lnTo>
                    <a:pt x="1034" y="238"/>
                  </a:lnTo>
                  <a:lnTo>
                    <a:pt x="985" y="206"/>
                  </a:lnTo>
                  <a:lnTo>
                    <a:pt x="932" y="178"/>
                  </a:lnTo>
                  <a:lnTo>
                    <a:pt x="878" y="157"/>
                  </a:lnTo>
                  <a:lnTo>
                    <a:pt x="819" y="141"/>
                  </a:lnTo>
                  <a:lnTo>
                    <a:pt x="760" y="132"/>
                  </a:lnTo>
                  <a:lnTo>
                    <a:pt x="698" y="128"/>
                  </a:lnTo>
                  <a:close/>
                  <a:moveTo>
                    <a:pt x="698" y="0"/>
                  </a:moveTo>
                  <a:lnTo>
                    <a:pt x="765" y="4"/>
                  </a:lnTo>
                  <a:lnTo>
                    <a:pt x="830" y="13"/>
                  </a:lnTo>
                  <a:lnTo>
                    <a:pt x="894" y="28"/>
                  </a:lnTo>
                  <a:lnTo>
                    <a:pt x="955" y="49"/>
                  </a:lnTo>
                  <a:lnTo>
                    <a:pt x="1012" y="75"/>
                  </a:lnTo>
                  <a:lnTo>
                    <a:pt x="1068" y="106"/>
                  </a:lnTo>
                  <a:lnTo>
                    <a:pt x="1120" y="142"/>
                  </a:lnTo>
                  <a:lnTo>
                    <a:pt x="1168" y="183"/>
                  </a:lnTo>
                  <a:lnTo>
                    <a:pt x="1213" y="228"/>
                  </a:lnTo>
                  <a:lnTo>
                    <a:pt x="1253" y="276"/>
                  </a:lnTo>
                  <a:lnTo>
                    <a:pt x="1290" y="328"/>
                  </a:lnTo>
                  <a:lnTo>
                    <a:pt x="1321" y="383"/>
                  </a:lnTo>
                  <a:lnTo>
                    <a:pt x="1347" y="441"/>
                  </a:lnTo>
                  <a:lnTo>
                    <a:pt x="1368" y="502"/>
                  </a:lnTo>
                  <a:lnTo>
                    <a:pt x="1384" y="566"/>
                  </a:lnTo>
                  <a:lnTo>
                    <a:pt x="1392" y="631"/>
                  </a:lnTo>
                  <a:lnTo>
                    <a:pt x="1395" y="698"/>
                  </a:lnTo>
                  <a:lnTo>
                    <a:pt x="1392" y="765"/>
                  </a:lnTo>
                  <a:lnTo>
                    <a:pt x="1384" y="830"/>
                  </a:lnTo>
                  <a:lnTo>
                    <a:pt x="1368" y="893"/>
                  </a:lnTo>
                  <a:lnTo>
                    <a:pt x="1347" y="954"/>
                  </a:lnTo>
                  <a:lnTo>
                    <a:pt x="1321" y="1013"/>
                  </a:lnTo>
                  <a:lnTo>
                    <a:pt x="1290" y="1068"/>
                  </a:lnTo>
                  <a:lnTo>
                    <a:pt x="1253" y="1119"/>
                  </a:lnTo>
                  <a:lnTo>
                    <a:pt x="1213" y="1168"/>
                  </a:lnTo>
                  <a:lnTo>
                    <a:pt x="1168" y="1213"/>
                  </a:lnTo>
                  <a:lnTo>
                    <a:pt x="1120" y="1254"/>
                  </a:lnTo>
                  <a:lnTo>
                    <a:pt x="1068" y="1289"/>
                  </a:lnTo>
                  <a:lnTo>
                    <a:pt x="1012" y="1321"/>
                  </a:lnTo>
                  <a:lnTo>
                    <a:pt x="955" y="1346"/>
                  </a:lnTo>
                  <a:lnTo>
                    <a:pt x="894" y="1368"/>
                  </a:lnTo>
                  <a:lnTo>
                    <a:pt x="830" y="1383"/>
                  </a:lnTo>
                  <a:lnTo>
                    <a:pt x="765" y="1392"/>
                  </a:lnTo>
                  <a:lnTo>
                    <a:pt x="698" y="1396"/>
                  </a:lnTo>
                  <a:lnTo>
                    <a:pt x="630" y="1392"/>
                  </a:lnTo>
                  <a:lnTo>
                    <a:pt x="565" y="1383"/>
                  </a:lnTo>
                  <a:lnTo>
                    <a:pt x="502" y="1368"/>
                  </a:lnTo>
                  <a:lnTo>
                    <a:pt x="442" y="1346"/>
                  </a:lnTo>
                  <a:lnTo>
                    <a:pt x="383" y="1321"/>
                  </a:lnTo>
                  <a:lnTo>
                    <a:pt x="328" y="1289"/>
                  </a:lnTo>
                  <a:lnTo>
                    <a:pt x="275" y="1254"/>
                  </a:lnTo>
                  <a:lnTo>
                    <a:pt x="227" y="1213"/>
                  </a:lnTo>
                  <a:lnTo>
                    <a:pt x="182" y="1168"/>
                  </a:lnTo>
                  <a:lnTo>
                    <a:pt x="142" y="1119"/>
                  </a:lnTo>
                  <a:lnTo>
                    <a:pt x="107" y="1068"/>
                  </a:lnTo>
                  <a:lnTo>
                    <a:pt x="75" y="1013"/>
                  </a:lnTo>
                  <a:lnTo>
                    <a:pt x="49" y="954"/>
                  </a:lnTo>
                  <a:lnTo>
                    <a:pt x="28" y="893"/>
                  </a:lnTo>
                  <a:lnTo>
                    <a:pt x="13" y="830"/>
                  </a:lnTo>
                  <a:lnTo>
                    <a:pt x="3" y="765"/>
                  </a:lnTo>
                  <a:lnTo>
                    <a:pt x="0" y="698"/>
                  </a:lnTo>
                  <a:lnTo>
                    <a:pt x="3" y="631"/>
                  </a:lnTo>
                  <a:lnTo>
                    <a:pt x="13" y="566"/>
                  </a:lnTo>
                  <a:lnTo>
                    <a:pt x="28" y="502"/>
                  </a:lnTo>
                  <a:lnTo>
                    <a:pt x="49" y="441"/>
                  </a:lnTo>
                  <a:lnTo>
                    <a:pt x="75" y="383"/>
                  </a:lnTo>
                  <a:lnTo>
                    <a:pt x="107" y="328"/>
                  </a:lnTo>
                  <a:lnTo>
                    <a:pt x="142" y="276"/>
                  </a:lnTo>
                  <a:lnTo>
                    <a:pt x="182" y="228"/>
                  </a:lnTo>
                  <a:lnTo>
                    <a:pt x="227" y="183"/>
                  </a:lnTo>
                  <a:lnTo>
                    <a:pt x="275" y="142"/>
                  </a:lnTo>
                  <a:lnTo>
                    <a:pt x="328" y="106"/>
                  </a:lnTo>
                  <a:lnTo>
                    <a:pt x="383" y="75"/>
                  </a:lnTo>
                  <a:lnTo>
                    <a:pt x="442" y="49"/>
                  </a:lnTo>
                  <a:lnTo>
                    <a:pt x="502" y="28"/>
                  </a:lnTo>
                  <a:lnTo>
                    <a:pt x="565" y="13"/>
                  </a:lnTo>
                  <a:lnTo>
                    <a:pt x="630" y="4"/>
                  </a:lnTo>
                  <a:lnTo>
                    <a:pt x="698"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42" name="Freeform 25"/>
            <p:cNvSpPr/>
            <p:nvPr/>
          </p:nvSpPr>
          <p:spPr bwMode="auto">
            <a:xfrm>
              <a:off x="8054" y="2057"/>
              <a:ext cx="47" cy="47"/>
            </a:xfrm>
            <a:custGeom>
              <a:avLst/>
              <a:gdLst>
                <a:gd name="T0" fmla="*/ 405 w 469"/>
                <a:gd name="T1" fmla="*/ 0 h 468"/>
                <a:gd name="T2" fmla="*/ 425 w 469"/>
                <a:gd name="T3" fmla="*/ 3 h 468"/>
                <a:gd name="T4" fmla="*/ 443 w 469"/>
                <a:gd name="T5" fmla="*/ 11 h 468"/>
                <a:gd name="T6" fmla="*/ 456 w 469"/>
                <a:gd name="T7" fmla="*/ 25 h 468"/>
                <a:gd name="T8" fmla="*/ 465 w 469"/>
                <a:gd name="T9" fmla="*/ 42 h 468"/>
                <a:gd name="T10" fmla="*/ 469 w 469"/>
                <a:gd name="T11" fmla="*/ 63 h 468"/>
                <a:gd name="T12" fmla="*/ 467 w 469"/>
                <a:gd name="T13" fmla="*/ 80 h 468"/>
                <a:gd name="T14" fmla="*/ 460 w 469"/>
                <a:gd name="T15" fmla="*/ 96 h 468"/>
                <a:gd name="T16" fmla="*/ 449 w 469"/>
                <a:gd name="T17" fmla="*/ 108 h 468"/>
                <a:gd name="T18" fmla="*/ 437 w 469"/>
                <a:gd name="T19" fmla="*/ 118 h 468"/>
                <a:gd name="T20" fmla="*/ 422 w 469"/>
                <a:gd name="T21" fmla="*/ 124 h 468"/>
                <a:gd name="T22" fmla="*/ 405 w 469"/>
                <a:gd name="T23" fmla="*/ 127 h 468"/>
                <a:gd name="T24" fmla="*/ 364 w 469"/>
                <a:gd name="T25" fmla="*/ 130 h 468"/>
                <a:gd name="T26" fmla="*/ 325 w 469"/>
                <a:gd name="T27" fmla="*/ 138 h 468"/>
                <a:gd name="T28" fmla="*/ 288 w 469"/>
                <a:gd name="T29" fmla="*/ 153 h 468"/>
                <a:gd name="T30" fmla="*/ 254 w 469"/>
                <a:gd name="T31" fmla="*/ 171 h 468"/>
                <a:gd name="T32" fmla="*/ 223 w 469"/>
                <a:gd name="T33" fmla="*/ 195 h 468"/>
                <a:gd name="T34" fmla="*/ 196 w 469"/>
                <a:gd name="T35" fmla="*/ 223 h 468"/>
                <a:gd name="T36" fmla="*/ 172 w 469"/>
                <a:gd name="T37" fmla="*/ 254 h 468"/>
                <a:gd name="T38" fmla="*/ 154 w 469"/>
                <a:gd name="T39" fmla="*/ 288 h 468"/>
                <a:gd name="T40" fmla="*/ 140 w 469"/>
                <a:gd name="T41" fmla="*/ 324 h 468"/>
                <a:gd name="T42" fmla="*/ 131 w 469"/>
                <a:gd name="T43" fmla="*/ 363 h 468"/>
                <a:gd name="T44" fmla="*/ 128 w 469"/>
                <a:gd name="T45" fmla="*/ 404 h 468"/>
                <a:gd name="T46" fmla="*/ 125 w 469"/>
                <a:gd name="T47" fmla="*/ 421 h 468"/>
                <a:gd name="T48" fmla="*/ 119 w 469"/>
                <a:gd name="T49" fmla="*/ 436 h 468"/>
                <a:gd name="T50" fmla="*/ 109 w 469"/>
                <a:gd name="T51" fmla="*/ 449 h 468"/>
                <a:gd name="T52" fmla="*/ 96 w 469"/>
                <a:gd name="T53" fmla="*/ 459 h 468"/>
                <a:gd name="T54" fmla="*/ 81 w 469"/>
                <a:gd name="T55" fmla="*/ 466 h 468"/>
                <a:gd name="T56" fmla="*/ 64 w 469"/>
                <a:gd name="T57" fmla="*/ 468 h 468"/>
                <a:gd name="T58" fmla="*/ 44 w 469"/>
                <a:gd name="T59" fmla="*/ 465 h 468"/>
                <a:gd name="T60" fmla="*/ 26 w 469"/>
                <a:gd name="T61" fmla="*/ 455 h 468"/>
                <a:gd name="T62" fmla="*/ 12 w 469"/>
                <a:gd name="T63" fmla="*/ 441 h 468"/>
                <a:gd name="T64" fmla="*/ 4 w 469"/>
                <a:gd name="T65" fmla="*/ 424 h 468"/>
                <a:gd name="T66" fmla="*/ 0 w 469"/>
                <a:gd name="T67" fmla="*/ 404 h 468"/>
                <a:gd name="T68" fmla="*/ 4 w 469"/>
                <a:gd name="T69" fmla="*/ 353 h 468"/>
                <a:gd name="T70" fmla="*/ 12 w 469"/>
                <a:gd name="T71" fmla="*/ 305 h 468"/>
                <a:gd name="T72" fmla="*/ 27 w 469"/>
                <a:gd name="T73" fmla="*/ 258 h 468"/>
                <a:gd name="T74" fmla="*/ 47 w 469"/>
                <a:gd name="T75" fmla="*/ 214 h 468"/>
                <a:gd name="T76" fmla="*/ 73 w 469"/>
                <a:gd name="T77" fmla="*/ 172 h 468"/>
                <a:gd name="T78" fmla="*/ 103 w 469"/>
                <a:gd name="T79" fmla="*/ 135 h 468"/>
                <a:gd name="T80" fmla="*/ 136 w 469"/>
                <a:gd name="T81" fmla="*/ 101 h 468"/>
                <a:gd name="T82" fmla="*/ 173 w 469"/>
                <a:gd name="T83" fmla="*/ 72 h 468"/>
                <a:gd name="T84" fmla="*/ 215 w 469"/>
                <a:gd name="T85" fmla="*/ 47 h 468"/>
                <a:gd name="T86" fmla="*/ 259 w 469"/>
                <a:gd name="T87" fmla="*/ 26 h 468"/>
                <a:gd name="T88" fmla="*/ 305 w 469"/>
                <a:gd name="T89" fmla="*/ 11 h 468"/>
                <a:gd name="T90" fmla="*/ 355 w 469"/>
                <a:gd name="T91" fmla="*/ 3 h 468"/>
                <a:gd name="T92" fmla="*/ 405 w 469"/>
                <a:gd name="T9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 h="468">
                  <a:moveTo>
                    <a:pt x="405" y="0"/>
                  </a:moveTo>
                  <a:lnTo>
                    <a:pt x="425" y="3"/>
                  </a:lnTo>
                  <a:lnTo>
                    <a:pt x="443" y="11"/>
                  </a:lnTo>
                  <a:lnTo>
                    <a:pt x="456" y="25"/>
                  </a:lnTo>
                  <a:lnTo>
                    <a:pt x="465" y="42"/>
                  </a:lnTo>
                  <a:lnTo>
                    <a:pt x="469" y="63"/>
                  </a:lnTo>
                  <a:lnTo>
                    <a:pt x="467" y="80"/>
                  </a:lnTo>
                  <a:lnTo>
                    <a:pt x="460" y="96"/>
                  </a:lnTo>
                  <a:lnTo>
                    <a:pt x="449" y="108"/>
                  </a:lnTo>
                  <a:lnTo>
                    <a:pt x="437" y="118"/>
                  </a:lnTo>
                  <a:lnTo>
                    <a:pt x="422" y="124"/>
                  </a:lnTo>
                  <a:lnTo>
                    <a:pt x="405" y="127"/>
                  </a:lnTo>
                  <a:lnTo>
                    <a:pt x="364" y="130"/>
                  </a:lnTo>
                  <a:lnTo>
                    <a:pt x="325" y="138"/>
                  </a:lnTo>
                  <a:lnTo>
                    <a:pt x="288" y="153"/>
                  </a:lnTo>
                  <a:lnTo>
                    <a:pt x="254" y="171"/>
                  </a:lnTo>
                  <a:lnTo>
                    <a:pt x="223" y="195"/>
                  </a:lnTo>
                  <a:lnTo>
                    <a:pt x="196" y="223"/>
                  </a:lnTo>
                  <a:lnTo>
                    <a:pt x="172" y="254"/>
                  </a:lnTo>
                  <a:lnTo>
                    <a:pt x="154" y="288"/>
                  </a:lnTo>
                  <a:lnTo>
                    <a:pt x="140" y="324"/>
                  </a:lnTo>
                  <a:lnTo>
                    <a:pt x="131" y="363"/>
                  </a:lnTo>
                  <a:lnTo>
                    <a:pt x="128" y="404"/>
                  </a:lnTo>
                  <a:lnTo>
                    <a:pt x="125" y="421"/>
                  </a:lnTo>
                  <a:lnTo>
                    <a:pt x="119" y="436"/>
                  </a:lnTo>
                  <a:lnTo>
                    <a:pt x="109" y="449"/>
                  </a:lnTo>
                  <a:lnTo>
                    <a:pt x="96" y="459"/>
                  </a:lnTo>
                  <a:lnTo>
                    <a:pt x="81" y="466"/>
                  </a:lnTo>
                  <a:lnTo>
                    <a:pt x="64" y="468"/>
                  </a:lnTo>
                  <a:lnTo>
                    <a:pt x="44" y="465"/>
                  </a:lnTo>
                  <a:lnTo>
                    <a:pt x="26" y="455"/>
                  </a:lnTo>
                  <a:lnTo>
                    <a:pt x="12" y="441"/>
                  </a:lnTo>
                  <a:lnTo>
                    <a:pt x="4" y="424"/>
                  </a:lnTo>
                  <a:lnTo>
                    <a:pt x="0" y="404"/>
                  </a:lnTo>
                  <a:lnTo>
                    <a:pt x="4" y="353"/>
                  </a:lnTo>
                  <a:lnTo>
                    <a:pt x="12" y="305"/>
                  </a:lnTo>
                  <a:lnTo>
                    <a:pt x="27" y="258"/>
                  </a:lnTo>
                  <a:lnTo>
                    <a:pt x="47" y="214"/>
                  </a:lnTo>
                  <a:lnTo>
                    <a:pt x="73" y="172"/>
                  </a:lnTo>
                  <a:lnTo>
                    <a:pt x="103" y="135"/>
                  </a:lnTo>
                  <a:lnTo>
                    <a:pt x="136" y="101"/>
                  </a:lnTo>
                  <a:lnTo>
                    <a:pt x="173" y="72"/>
                  </a:lnTo>
                  <a:lnTo>
                    <a:pt x="215" y="47"/>
                  </a:lnTo>
                  <a:lnTo>
                    <a:pt x="259" y="26"/>
                  </a:lnTo>
                  <a:lnTo>
                    <a:pt x="305" y="11"/>
                  </a:lnTo>
                  <a:lnTo>
                    <a:pt x="355" y="3"/>
                  </a:lnTo>
                  <a:lnTo>
                    <a:pt x="405"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43" name="Freeform 26"/>
            <p:cNvSpPr/>
            <p:nvPr/>
          </p:nvSpPr>
          <p:spPr bwMode="auto">
            <a:xfrm>
              <a:off x="8170" y="2018"/>
              <a:ext cx="39" cy="18"/>
            </a:xfrm>
            <a:custGeom>
              <a:avLst/>
              <a:gdLst>
                <a:gd name="T0" fmla="*/ 63 w 393"/>
                <a:gd name="T1" fmla="*/ 0 h 179"/>
                <a:gd name="T2" fmla="*/ 329 w 393"/>
                <a:gd name="T3" fmla="*/ 0 h 179"/>
                <a:gd name="T4" fmla="*/ 350 w 393"/>
                <a:gd name="T5" fmla="*/ 4 h 179"/>
                <a:gd name="T6" fmla="*/ 368 w 393"/>
                <a:gd name="T7" fmla="*/ 13 h 179"/>
                <a:gd name="T8" fmla="*/ 382 w 393"/>
                <a:gd name="T9" fmla="*/ 27 h 179"/>
                <a:gd name="T10" fmla="*/ 390 w 393"/>
                <a:gd name="T11" fmla="*/ 45 h 179"/>
                <a:gd name="T12" fmla="*/ 393 w 393"/>
                <a:gd name="T13" fmla="*/ 64 h 179"/>
                <a:gd name="T14" fmla="*/ 393 w 393"/>
                <a:gd name="T15" fmla="*/ 115 h 179"/>
                <a:gd name="T16" fmla="*/ 391 w 393"/>
                <a:gd name="T17" fmla="*/ 132 h 179"/>
                <a:gd name="T18" fmla="*/ 385 w 393"/>
                <a:gd name="T19" fmla="*/ 147 h 179"/>
                <a:gd name="T20" fmla="*/ 375 w 393"/>
                <a:gd name="T21" fmla="*/ 160 h 179"/>
                <a:gd name="T22" fmla="*/ 361 w 393"/>
                <a:gd name="T23" fmla="*/ 171 h 179"/>
                <a:gd name="T24" fmla="*/ 346 w 393"/>
                <a:gd name="T25" fmla="*/ 177 h 179"/>
                <a:gd name="T26" fmla="*/ 329 w 393"/>
                <a:gd name="T27" fmla="*/ 179 h 179"/>
                <a:gd name="T28" fmla="*/ 63 w 393"/>
                <a:gd name="T29" fmla="*/ 179 h 179"/>
                <a:gd name="T30" fmla="*/ 46 w 393"/>
                <a:gd name="T31" fmla="*/ 177 h 179"/>
                <a:gd name="T32" fmla="*/ 31 w 393"/>
                <a:gd name="T33" fmla="*/ 171 h 179"/>
                <a:gd name="T34" fmla="*/ 18 w 393"/>
                <a:gd name="T35" fmla="*/ 160 h 179"/>
                <a:gd name="T36" fmla="*/ 8 w 393"/>
                <a:gd name="T37" fmla="*/ 147 h 179"/>
                <a:gd name="T38" fmla="*/ 2 w 393"/>
                <a:gd name="T39" fmla="*/ 132 h 179"/>
                <a:gd name="T40" fmla="*/ 0 w 393"/>
                <a:gd name="T41" fmla="*/ 115 h 179"/>
                <a:gd name="T42" fmla="*/ 0 w 393"/>
                <a:gd name="T43" fmla="*/ 64 h 179"/>
                <a:gd name="T44" fmla="*/ 2 w 393"/>
                <a:gd name="T45" fmla="*/ 48 h 179"/>
                <a:gd name="T46" fmla="*/ 8 w 393"/>
                <a:gd name="T47" fmla="*/ 32 h 179"/>
                <a:gd name="T48" fmla="*/ 18 w 393"/>
                <a:gd name="T49" fmla="*/ 19 h 179"/>
                <a:gd name="T50" fmla="*/ 31 w 393"/>
                <a:gd name="T51" fmla="*/ 10 h 179"/>
                <a:gd name="T52" fmla="*/ 46 w 393"/>
                <a:gd name="T53" fmla="*/ 3 h 179"/>
                <a:gd name="T54" fmla="*/ 63 w 393"/>
                <a:gd name="T55"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3" h="179">
                  <a:moveTo>
                    <a:pt x="63" y="0"/>
                  </a:moveTo>
                  <a:lnTo>
                    <a:pt x="329" y="0"/>
                  </a:lnTo>
                  <a:lnTo>
                    <a:pt x="350" y="4"/>
                  </a:lnTo>
                  <a:lnTo>
                    <a:pt x="368" y="13"/>
                  </a:lnTo>
                  <a:lnTo>
                    <a:pt x="382" y="27"/>
                  </a:lnTo>
                  <a:lnTo>
                    <a:pt x="390" y="45"/>
                  </a:lnTo>
                  <a:lnTo>
                    <a:pt x="393" y="64"/>
                  </a:lnTo>
                  <a:lnTo>
                    <a:pt x="393" y="115"/>
                  </a:lnTo>
                  <a:lnTo>
                    <a:pt x="391" y="132"/>
                  </a:lnTo>
                  <a:lnTo>
                    <a:pt x="385" y="147"/>
                  </a:lnTo>
                  <a:lnTo>
                    <a:pt x="375" y="160"/>
                  </a:lnTo>
                  <a:lnTo>
                    <a:pt x="361" y="171"/>
                  </a:lnTo>
                  <a:lnTo>
                    <a:pt x="346" y="177"/>
                  </a:lnTo>
                  <a:lnTo>
                    <a:pt x="329" y="179"/>
                  </a:lnTo>
                  <a:lnTo>
                    <a:pt x="63" y="179"/>
                  </a:lnTo>
                  <a:lnTo>
                    <a:pt x="46" y="177"/>
                  </a:lnTo>
                  <a:lnTo>
                    <a:pt x="31" y="171"/>
                  </a:lnTo>
                  <a:lnTo>
                    <a:pt x="18" y="160"/>
                  </a:lnTo>
                  <a:lnTo>
                    <a:pt x="8" y="147"/>
                  </a:lnTo>
                  <a:lnTo>
                    <a:pt x="2" y="132"/>
                  </a:lnTo>
                  <a:lnTo>
                    <a:pt x="0" y="115"/>
                  </a:lnTo>
                  <a:lnTo>
                    <a:pt x="0" y="64"/>
                  </a:lnTo>
                  <a:lnTo>
                    <a:pt x="2" y="48"/>
                  </a:lnTo>
                  <a:lnTo>
                    <a:pt x="8" y="32"/>
                  </a:lnTo>
                  <a:lnTo>
                    <a:pt x="18" y="19"/>
                  </a:lnTo>
                  <a:lnTo>
                    <a:pt x="31" y="10"/>
                  </a:lnTo>
                  <a:lnTo>
                    <a:pt x="46" y="3"/>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44" name="Freeform 27"/>
            <p:cNvSpPr/>
            <p:nvPr/>
          </p:nvSpPr>
          <p:spPr bwMode="auto">
            <a:xfrm>
              <a:off x="7915" y="2021"/>
              <a:ext cx="41" cy="154"/>
            </a:xfrm>
            <a:custGeom>
              <a:avLst/>
              <a:gdLst>
                <a:gd name="T0" fmla="*/ 64 w 409"/>
                <a:gd name="T1" fmla="*/ 0 h 1541"/>
                <a:gd name="T2" fmla="*/ 345 w 409"/>
                <a:gd name="T3" fmla="*/ 0 h 1541"/>
                <a:gd name="T4" fmla="*/ 362 w 409"/>
                <a:gd name="T5" fmla="*/ 2 h 1541"/>
                <a:gd name="T6" fmla="*/ 378 w 409"/>
                <a:gd name="T7" fmla="*/ 8 h 1541"/>
                <a:gd name="T8" fmla="*/ 391 w 409"/>
                <a:gd name="T9" fmla="*/ 19 h 1541"/>
                <a:gd name="T10" fmla="*/ 401 w 409"/>
                <a:gd name="T11" fmla="*/ 32 h 1541"/>
                <a:gd name="T12" fmla="*/ 407 w 409"/>
                <a:gd name="T13" fmla="*/ 47 h 1541"/>
                <a:gd name="T14" fmla="*/ 409 w 409"/>
                <a:gd name="T15" fmla="*/ 64 h 1541"/>
                <a:gd name="T16" fmla="*/ 409 w 409"/>
                <a:gd name="T17" fmla="*/ 1477 h 1541"/>
                <a:gd name="T18" fmla="*/ 407 w 409"/>
                <a:gd name="T19" fmla="*/ 1494 h 1541"/>
                <a:gd name="T20" fmla="*/ 401 w 409"/>
                <a:gd name="T21" fmla="*/ 1509 h 1541"/>
                <a:gd name="T22" fmla="*/ 391 w 409"/>
                <a:gd name="T23" fmla="*/ 1523 h 1541"/>
                <a:gd name="T24" fmla="*/ 378 w 409"/>
                <a:gd name="T25" fmla="*/ 1532 h 1541"/>
                <a:gd name="T26" fmla="*/ 362 w 409"/>
                <a:gd name="T27" fmla="*/ 1539 h 1541"/>
                <a:gd name="T28" fmla="*/ 345 w 409"/>
                <a:gd name="T29" fmla="*/ 1541 h 1541"/>
                <a:gd name="T30" fmla="*/ 64 w 409"/>
                <a:gd name="T31" fmla="*/ 1541 h 1541"/>
                <a:gd name="T32" fmla="*/ 47 w 409"/>
                <a:gd name="T33" fmla="*/ 1539 h 1541"/>
                <a:gd name="T34" fmla="*/ 32 w 409"/>
                <a:gd name="T35" fmla="*/ 1532 h 1541"/>
                <a:gd name="T36" fmla="*/ 19 w 409"/>
                <a:gd name="T37" fmla="*/ 1523 h 1541"/>
                <a:gd name="T38" fmla="*/ 8 w 409"/>
                <a:gd name="T39" fmla="*/ 1509 h 1541"/>
                <a:gd name="T40" fmla="*/ 2 w 409"/>
                <a:gd name="T41" fmla="*/ 1494 h 1541"/>
                <a:gd name="T42" fmla="*/ 0 w 409"/>
                <a:gd name="T43" fmla="*/ 1477 h 1541"/>
                <a:gd name="T44" fmla="*/ 2 w 409"/>
                <a:gd name="T45" fmla="*/ 1460 h 1541"/>
                <a:gd name="T46" fmla="*/ 8 w 409"/>
                <a:gd name="T47" fmla="*/ 1445 h 1541"/>
                <a:gd name="T48" fmla="*/ 19 w 409"/>
                <a:gd name="T49" fmla="*/ 1432 h 1541"/>
                <a:gd name="T50" fmla="*/ 32 w 409"/>
                <a:gd name="T51" fmla="*/ 1421 h 1541"/>
                <a:gd name="T52" fmla="*/ 47 w 409"/>
                <a:gd name="T53" fmla="*/ 1415 h 1541"/>
                <a:gd name="T54" fmla="*/ 64 w 409"/>
                <a:gd name="T55" fmla="*/ 1413 h 1541"/>
                <a:gd name="T56" fmla="*/ 281 w 409"/>
                <a:gd name="T57" fmla="*/ 1413 h 1541"/>
                <a:gd name="T58" fmla="*/ 281 w 409"/>
                <a:gd name="T59" fmla="*/ 128 h 1541"/>
                <a:gd name="T60" fmla="*/ 64 w 409"/>
                <a:gd name="T61" fmla="*/ 128 h 1541"/>
                <a:gd name="T62" fmla="*/ 43 w 409"/>
                <a:gd name="T63" fmla="*/ 124 h 1541"/>
                <a:gd name="T64" fmla="*/ 26 w 409"/>
                <a:gd name="T65" fmla="*/ 116 h 1541"/>
                <a:gd name="T66" fmla="*/ 12 w 409"/>
                <a:gd name="T67" fmla="*/ 102 h 1541"/>
                <a:gd name="T68" fmla="*/ 3 w 409"/>
                <a:gd name="T69" fmla="*/ 84 h 1541"/>
                <a:gd name="T70" fmla="*/ 0 w 409"/>
                <a:gd name="T71" fmla="*/ 64 h 1541"/>
                <a:gd name="T72" fmla="*/ 2 w 409"/>
                <a:gd name="T73" fmla="*/ 47 h 1541"/>
                <a:gd name="T74" fmla="*/ 8 w 409"/>
                <a:gd name="T75" fmla="*/ 32 h 1541"/>
                <a:gd name="T76" fmla="*/ 19 w 409"/>
                <a:gd name="T77" fmla="*/ 19 h 1541"/>
                <a:gd name="T78" fmla="*/ 32 w 409"/>
                <a:gd name="T79" fmla="*/ 8 h 1541"/>
                <a:gd name="T80" fmla="*/ 47 w 409"/>
                <a:gd name="T81" fmla="*/ 2 h 1541"/>
                <a:gd name="T82" fmla="*/ 64 w 409"/>
                <a:gd name="T83"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 h="1541">
                  <a:moveTo>
                    <a:pt x="64" y="0"/>
                  </a:moveTo>
                  <a:lnTo>
                    <a:pt x="345" y="0"/>
                  </a:lnTo>
                  <a:lnTo>
                    <a:pt x="362" y="2"/>
                  </a:lnTo>
                  <a:lnTo>
                    <a:pt x="378" y="8"/>
                  </a:lnTo>
                  <a:lnTo>
                    <a:pt x="391" y="19"/>
                  </a:lnTo>
                  <a:lnTo>
                    <a:pt x="401" y="32"/>
                  </a:lnTo>
                  <a:lnTo>
                    <a:pt x="407" y="47"/>
                  </a:lnTo>
                  <a:lnTo>
                    <a:pt x="409" y="64"/>
                  </a:lnTo>
                  <a:lnTo>
                    <a:pt x="409" y="1477"/>
                  </a:lnTo>
                  <a:lnTo>
                    <a:pt x="407" y="1494"/>
                  </a:lnTo>
                  <a:lnTo>
                    <a:pt x="401" y="1509"/>
                  </a:lnTo>
                  <a:lnTo>
                    <a:pt x="391" y="1523"/>
                  </a:lnTo>
                  <a:lnTo>
                    <a:pt x="378" y="1532"/>
                  </a:lnTo>
                  <a:lnTo>
                    <a:pt x="362" y="1539"/>
                  </a:lnTo>
                  <a:lnTo>
                    <a:pt x="345" y="1541"/>
                  </a:lnTo>
                  <a:lnTo>
                    <a:pt x="64" y="1541"/>
                  </a:lnTo>
                  <a:lnTo>
                    <a:pt x="47" y="1539"/>
                  </a:lnTo>
                  <a:lnTo>
                    <a:pt x="32" y="1532"/>
                  </a:lnTo>
                  <a:lnTo>
                    <a:pt x="19" y="1523"/>
                  </a:lnTo>
                  <a:lnTo>
                    <a:pt x="8" y="1509"/>
                  </a:lnTo>
                  <a:lnTo>
                    <a:pt x="2" y="1494"/>
                  </a:lnTo>
                  <a:lnTo>
                    <a:pt x="0" y="1477"/>
                  </a:lnTo>
                  <a:lnTo>
                    <a:pt x="2" y="1460"/>
                  </a:lnTo>
                  <a:lnTo>
                    <a:pt x="8" y="1445"/>
                  </a:lnTo>
                  <a:lnTo>
                    <a:pt x="19" y="1432"/>
                  </a:lnTo>
                  <a:lnTo>
                    <a:pt x="32" y="1421"/>
                  </a:lnTo>
                  <a:lnTo>
                    <a:pt x="47" y="1415"/>
                  </a:lnTo>
                  <a:lnTo>
                    <a:pt x="64" y="1413"/>
                  </a:lnTo>
                  <a:lnTo>
                    <a:pt x="281" y="1413"/>
                  </a:lnTo>
                  <a:lnTo>
                    <a:pt x="281" y="128"/>
                  </a:lnTo>
                  <a:lnTo>
                    <a:pt x="64" y="128"/>
                  </a:lnTo>
                  <a:lnTo>
                    <a:pt x="43" y="124"/>
                  </a:lnTo>
                  <a:lnTo>
                    <a:pt x="26" y="116"/>
                  </a:lnTo>
                  <a:lnTo>
                    <a:pt x="12" y="102"/>
                  </a:lnTo>
                  <a:lnTo>
                    <a:pt x="3" y="84"/>
                  </a:lnTo>
                  <a:lnTo>
                    <a:pt x="0" y="64"/>
                  </a:lnTo>
                  <a:lnTo>
                    <a:pt x="2" y="47"/>
                  </a:lnTo>
                  <a:lnTo>
                    <a:pt x="8" y="32"/>
                  </a:lnTo>
                  <a:lnTo>
                    <a:pt x="19" y="19"/>
                  </a:lnTo>
                  <a:lnTo>
                    <a:pt x="32" y="8"/>
                  </a:lnTo>
                  <a:lnTo>
                    <a:pt x="47" y="2"/>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45" name="Freeform 28"/>
            <p:cNvSpPr/>
            <p:nvPr/>
          </p:nvSpPr>
          <p:spPr bwMode="auto">
            <a:xfrm>
              <a:off x="7915" y="1952"/>
              <a:ext cx="63" cy="33"/>
            </a:xfrm>
            <a:custGeom>
              <a:avLst/>
              <a:gdLst>
                <a:gd name="T0" fmla="*/ 64 w 626"/>
                <a:gd name="T1" fmla="*/ 0 h 335"/>
                <a:gd name="T2" fmla="*/ 562 w 626"/>
                <a:gd name="T3" fmla="*/ 0 h 335"/>
                <a:gd name="T4" fmla="*/ 582 w 626"/>
                <a:gd name="T5" fmla="*/ 3 h 335"/>
                <a:gd name="T6" fmla="*/ 599 w 626"/>
                <a:gd name="T7" fmla="*/ 12 h 335"/>
                <a:gd name="T8" fmla="*/ 613 w 626"/>
                <a:gd name="T9" fmla="*/ 26 h 335"/>
                <a:gd name="T10" fmla="*/ 623 w 626"/>
                <a:gd name="T11" fmla="*/ 43 h 335"/>
                <a:gd name="T12" fmla="*/ 626 w 626"/>
                <a:gd name="T13" fmla="*/ 64 h 335"/>
                <a:gd name="T14" fmla="*/ 626 w 626"/>
                <a:gd name="T15" fmla="*/ 271 h 335"/>
                <a:gd name="T16" fmla="*/ 623 w 626"/>
                <a:gd name="T17" fmla="*/ 291 h 335"/>
                <a:gd name="T18" fmla="*/ 613 w 626"/>
                <a:gd name="T19" fmla="*/ 308 h 335"/>
                <a:gd name="T20" fmla="*/ 599 w 626"/>
                <a:gd name="T21" fmla="*/ 322 h 335"/>
                <a:gd name="T22" fmla="*/ 582 w 626"/>
                <a:gd name="T23" fmla="*/ 331 h 335"/>
                <a:gd name="T24" fmla="*/ 562 w 626"/>
                <a:gd name="T25" fmla="*/ 335 h 335"/>
                <a:gd name="T26" fmla="*/ 542 w 626"/>
                <a:gd name="T27" fmla="*/ 331 h 335"/>
                <a:gd name="T28" fmla="*/ 523 w 626"/>
                <a:gd name="T29" fmla="*/ 322 h 335"/>
                <a:gd name="T30" fmla="*/ 510 w 626"/>
                <a:gd name="T31" fmla="*/ 308 h 335"/>
                <a:gd name="T32" fmla="*/ 501 w 626"/>
                <a:gd name="T33" fmla="*/ 291 h 335"/>
                <a:gd name="T34" fmla="*/ 498 w 626"/>
                <a:gd name="T35" fmla="*/ 271 h 335"/>
                <a:gd name="T36" fmla="*/ 498 w 626"/>
                <a:gd name="T37" fmla="*/ 128 h 335"/>
                <a:gd name="T38" fmla="*/ 128 w 626"/>
                <a:gd name="T39" fmla="*/ 128 h 335"/>
                <a:gd name="T40" fmla="*/ 128 w 626"/>
                <a:gd name="T41" fmla="*/ 271 h 335"/>
                <a:gd name="T42" fmla="*/ 124 w 626"/>
                <a:gd name="T43" fmla="*/ 291 h 335"/>
                <a:gd name="T44" fmla="*/ 116 w 626"/>
                <a:gd name="T45" fmla="*/ 308 h 335"/>
                <a:gd name="T46" fmla="*/ 102 w 626"/>
                <a:gd name="T47" fmla="*/ 322 h 335"/>
                <a:gd name="T48" fmla="*/ 84 w 626"/>
                <a:gd name="T49" fmla="*/ 331 h 335"/>
                <a:gd name="T50" fmla="*/ 64 w 626"/>
                <a:gd name="T51" fmla="*/ 335 h 335"/>
                <a:gd name="T52" fmla="*/ 43 w 626"/>
                <a:gd name="T53" fmla="*/ 331 h 335"/>
                <a:gd name="T54" fmla="*/ 26 w 626"/>
                <a:gd name="T55" fmla="*/ 322 h 335"/>
                <a:gd name="T56" fmla="*/ 12 w 626"/>
                <a:gd name="T57" fmla="*/ 308 h 335"/>
                <a:gd name="T58" fmla="*/ 3 w 626"/>
                <a:gd name="T59" fmla="*/ 291 h 335"/>
                <a:gd name="T60" fmla="*/ 0 w 626"/>
                <a:gd name="T61" fmla="*/ 271 h 335"/>
                <a:gd name="T62" fmla="*/ 0 w 626"/>
                <a:gd name="T63" fmla="*/ 64 h 335"/>
                <a:gd name="T64" fmla="*/ 3 w 626"/>
                <a:gd name="T65" fmla="*/ 43 h 335"/>
                <a:gd name="T66" fmla="*/ 12 w 626"/>
                <a:gd name="T67" fmla="*/ 26 h 335"/>
                <a:gd name="T68" fmla="*/ 26 w 626"/>
                <a:gd name="T69" fmla="*/ 12 h 335"/>
                <a:gd name="T70" fmla="*/ 43 w 626"/>
                <a:gd name="T71" fmla="*/ 3 h 335"/>
                <a:gd name="T72" fmla="*/ 64 w 626"/>
                <a:gd name="T7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6" h="335">
                  <a:moveTo>
                    <a:pt x="64" y="0"/>
                  </a:moveTo>
                  <a:lnTo>
                    <a:pt x="562" y="0"/>
                  </a:lnTo>
                  <a:lnTo>
                    <a:pt x="582" y="3"/>
                  </a:lnTo>
                  <a:lnTo>
                    <a:pt x="599" y="12"/>
                  </a:lnTo>
                  <a:lnTo>
                    <a:pt x="613" y="26"/>
                  </a:lnTo>
                  <a:lnTo>
                    <a:pt x="623" y="43"/>
                  </a:lnTo>
                  <a:lnTo>
                    <a:pt x="626" y="64"/>
                  </a:lnTo>
                  <a:lnTo>
                    <a:pt x="626" y="271"/>
                  </a:lnTo>
                  <a:lnTo>
                    <a:pt x="623" y="291"/>
                  </a:lnTo>
                  <a:lnTo>
                    <a:pt x="613" y="308"/>
                  </a:lnTo>
                  <a:lnTo>
                    <a:pt x="599" y="322"/>
                  </a:lnTo>
                  <a:lnTo>
                    <a:pt x="582" y="331"/>
                  </a:lnTo>
                  <a:lnTo>
                    <a:pt x="562" y="335"/>
                  </a:lnTo>
                  <a:lnTo>
                    <a:pt x="542" y="331"/>
                  </a:lnTo>
                  <a:lnTo>
                    <a:pt x="523" y="322"/>
                  </a:lnTo>
                  <a:lnTo>
                    <a:pt x="510" y="308"/>
                  </a:lnTo>
                  <a:lnTo>
                    <a:pt x="501" y="291"/>
                  </a:lnTo>
                  <a:lnTo>
                    <a:pt x="498" y="271"/>
                  </a:lnTo>
                  <a:lnTo>
                    <a:pt x="498" y="128"/>
                  </a:lnTo>
                  <a:lnTo>
                    <a:pt x="128" y="128"/>
                  </a:lnTo>
                  <a:lnTo>
                    <a:pt x="128" y="271"/>
                  </a:lnTo>
                  <a:lnTo>
                    <a:pt x="124" y="291"/>
                  </a:lnTo>
                  <a:lnTo>
                    <a:pt x="116" y="308"/>
                  </a:lnTo>
                  <a:lnTo>
                    <a:pt x="102" y="322"/>
                  </a:lnTo>
                  <a:lnTo>
                    <a:pt x="84" y="331"/>
                  </a:lnTo>
                  <a:lnTo>
                    <a:pt x="64" y="335"/>
                  </a:lnTo>
                  <a:lnTo>
                    <a:pt x="43" y="331"/>
                  </a:lnTo>
                  <a:lnTo>
                    <a:pt x="26" y="322"/>
                  </a:lnTo>
                  <a:lnTo>
                    <a:pt x="12" y="308"/>
                  </a:lnTo>
                  <a:lnTo>
                    <a:pt x="3" y="291"/>
                  </a:lnTo>
                  <a:lnTo>
                    <a:pt x="0" y="271"/>
                  </a:lnTo>
                  <a:lnTo>
                    <a:pt x="0" y="64"/>
                  </a:lnTo>
                  <a:lnTo>
                    <a:pt x="3" y="43"/>
                  </a:lnTo>
                  <a:lnTo>
                    <a:pt x="12" y="26"/>
                  </a:lnTo>
                  <a:lnTo>
                    <a:pt x="26" y="12"/>
                  </a:lnTo>
                  <a:lnTo>
                    <a:pt x="43"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46" name="Group 31"/>
          <p:cNvGrpSpPr>
            <a:grpSpLocks noChangeAspect="1"/>
          </p:cNvGrpSpPr>
          <p:nvPr/>
        </p:nvGrpSpPr>
        <p:grpSpPr bwMode="auto">
          <a:xfrm>
            <a:off x="7704252" y="2670406"/>
            <a:ext cx="270720" cy="416766"/>
            <a:chOff x="8829" y="1459"/>
            <a:chExt cx="228" cy="351"/>
          </a:xfrm>
          <a:solidFill>
            <a:schemeClr val="accent4">
              <a:lumMod val="50000"/>
            </a:schemeClr>
          </a:solidFill>
        </p:grpSpPr>
        <p:sp>
          <p:nvSpPr>
            <p:cNvPr id="49" name="Freeform 33"/>
            <p:cNvSpPr/>
            <p:nvPr/>
          </p:nvSpPr>
          <p:spPr bwMode="auto">
            <a:xfrm>
              <a:off x="8882" y="1541"/>
              <a:ext cx="122" cy="133"/>
            </a:xfrm>
            <a:custGeom>
              <a:avLst/>
              <a:gdLst>
                <a:gd name="T0" fmla="*/ 84 w 1214"/>
                <a:gd name="T1" fmla="*/ 3 h 1338"/>
                <a:gd name="T2" fmla="*/ 115 w 1214"/>
                <a:gd name="T3" fmla="*/ 26 h 1338"/>
                <a:gd name="T4" fmla="*/ 127 w 1214"/>
                <a:gd name="T5" fmla="*/ 64 h 1338"/>
                <a:gd name="T6" fmla="*/ 131 w 1214"/>
                <a:gd name="T7" fmla="*/ 759 h 1338"/>
                <a:gd name="T8" fmla="*/ 156 w 1214"/>
                <a:gd name="T9" fmla="*/ 873 h 1338"/>
                <a:gd name="T10" fmla="*/ 203 w 1214"/>
                <a:gd name="T11" fmla="*/ 973 h 1338"/>
                <a:gd name="T12" fmla="*/ 268 w 1214"/>
                <a:gd name="T13" fmla="*/ 1061 h 1338"/>
                <a:gd name="T14" fmla="*/ 350 w 1214"/>
                <a:gd name="T15" fmla="*/ 1131 h 1338"/>
                <a:gd name="T16" fmla="*/ 445 w 1214"/>
                <a:gd name="T17" fmla="*/ 1181 h 1338"/>
                <a:gd name="T18" fmla="*/ 551 w 1214"/>
                <a:gd name="T19" fmla="*/ 1207 h 1338"/>
                <a:gd name="T20" fmla="*/ 662 w 1214"/>
                <a:gd name="T21" fmla="*/ 1207 h 1338"/>
                <a:gd name="T22" fmla="*/ 768 w 1214"/>
                <a:gd name="T23" fmla="*/ 1181 h 1338"/>
                <a:gd name="T24" fmla="*/ 863 w 1214"/>
                <a:gd name="T25" fmla="*/ 1131 h 1338"/>
                <a:gd name="T26" fmla="*/ 945 w 1214"/>
                <a:gd name="T27" fmla="*/ 1061 h 1338"/>
                <a:gd name="T28" fmla="*/ 1011 w 1214"/>
                <a:gd name="T29" fmla="*/ 973 h 1338"/>
                <a:gd name="T30" fmla="*/ 1057 w 1214"/>
                <a:gd name="T31" fmla="*/ 873 h 1338"/>
                <a:gd name="T32" fmla="*/ 1082 w 1214"/>
                <a:gd name="T33" fmla="*/ 759 h 1338"/>
                <a:gd name="T34" fmla="*/ 1085 w 1214"/>
                <a:gd name="T35" fmla="*/ 64 h 1338"/>
                <a:gd name="T36" fmla="*/ 1097 w 1214"/>
                <a:gd name="T37" fmla="*/ 26 h 1338"/>
                <a:gd name="T38" fmla="*/ 1129 w 1214"/>
                <a:gd name="T39" fmla="*/ 3 h 1338"/>
                <a:gd name="T40" fmla="*/ 1169 w 1214"/>
                <a:gd name="T41" fmla="*/ 3 h 1338"/>
                <a:gd name="T42" fmla="*/ 1201 w 1214"/>
                <a:gd name="T43" fmla="*/ 26 h 1338"/>
                <a:gd name="T44" fmla="*/ 1214 w 1214"/>
                <a:gd name="T45" fmla="*/ 64 h 1338"/>
                <a:gd name="T46" fmla="*/ 1211 w 1214"/>
                <a:gd name="T47" fmla="*/ 766 h 1338"/>
                <a:gd name="T48" fmla="*/ 1187 w 1214"/>
                <a:gd name="T49" fmla="*/ 890 h 1338"/>
                <a:gd name="T50" fmla="*/ 1140 w 1214"/>
                <a:gd name="T51" fmla="*/ 1005 h 1338"/>
                <a:gd name="T52" fmla="*/ 1075 w 1214"/>
                <a:gd name="T53" fmla="*/ 1106 h 1338"/>
                <a:gd name="T54" fmla="*/ 993 w 1214"/>
                <a:gd name="T55" fmla="*/ 1192 h 1338"/>
                <a:gd name="T56" fmla="*/ 896 w 1214"/>
                <a:gd name="T57" fmla="*/ 1262 h 1338"/>
                <a:gd name="T58" fmla="*/ 788 w 1214"/>
                <a:gd name="T59" fmla="*/ 1310 h 1338"/>
                <a:gd name="T60" fmla="*/ 669 w 1214"/>
                <a:gd name="T61" fmla="*/ 1335 h 1338"/>
                <a:gd name="T62" fmla="*/ 544 w 1214"/>
                <a:gd name="T63" fmla="*/ 1335 h 1338"/>
                <a:gd name="T64" fmla="*/ 426 w 1214"/>
                <a:gd name="T65" fmla="*/ 1310 h 1338"/>
                <a:gd name="T66" fmla="*/ 317 w 1214"/>
                <a:gd name="T67" fmla="*/ 1262 h 1338"/>
                <a:gd name="T68" fmla="*/ 221 w 1214"/>
                <a:gd name="T69" fmla="*/ 1192 h 1338"/>
                <a:gd name="T70" fmla="*/ 138 w 1214"/>
                <a:gd name="T71" fmla="*/ 1106 h 1338"/>
                <a:gd name="T72" fmla="*/ 73 w 1214"/>
                <a:gd name="T73" fmla="*/ 1005 h 1338"/>
                <a:gd name="T74" fmla="*/ 27 w 1214"/>
                <a:gd name="T75" fmla="*/ 890 h 1338"/>
                <a:gd name="T76" fmla="*/ 3 w 1214"/>
                <a:gd name="T77" fmla="*/ 766 h 1338"/>
                <a:gd name="T78" fmla="*/ 0 w 1214"/>
                <a:gd name="T79" fmla="*/ 64 h 1338"/>
                <a:gd name="T80" fmla="*/ 12 w 1214"/>
                <a:gd name="T81" fmla="*/ 26 h 1338"/>
                <a:gd name="T82" fmla="*/ 43 w 1214"/>
                <a:gd name="T83" fmla="*/ 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4" h="1338">
                  <a:moveTo>
                    <a:pt x="64" y="0"/>
                  </a:moveTo>
                  <a:lnTo>
                    <a:pt x="84" y="3"/>
                  </a:lnTo>
                  <a:lnTo>
                    <a:pt x="101" y="13"/>
                  </a:lnTo>
                  <a:lnTo>
                    <a:pt x="115" y="26"/>
                  </a:lnTo>
                  <a:lnTo>
                    <a:pt x="124" y="43"/>
                  </a:lnTo>
                  <a:lnTo>
                    <a:pt x="127" y="64"/>
                  </a:lnTo>
                  <a:lnTo>
                    <a:pt x="127" y="700"/>
                  </a:lnTo>
                  <a:lnTo>
                    <a:pt x="131" y="759"/>
                  </a:lnTo>
                  <a:lnTo>
                    <a:pt x="140" y="817"/>
                  </a:lnTo>
                  <a:lnTo>
                    <a:pt x="156" y="873"/>
                  </a:lnTo>
                  <a:lnTo>
                    <a:pt x="176" y="925"/>
                  </a:lnTo>
                  <a:lnTo>
                    <a:pt x="203" y="973"/>
                  </a:lnTo>
                  <a:lnTo>
                    <a:pt x="233" y="1019"/>
                  </a:lnTo>
                  <a:lnTo>
                    <a:pt x="268" y="1061"/>
                  </a:lnTo>
                  <a:lnTo>
                    <a:pt x="307" y="1098"/>
                  </a:lnTo>
                  <a:lnTo>
                    <a:pt x="350" y="1131"/>
                  </a:lnTo>
                  <a:lnTo>
                    <a:pt x="396" y="1158"/>
                  </a:lnTo>
                  <a:lnTo>
                    <a:pt x="445" y="1181"/>
                  </a:lnTo>
                  <a:lnTo>
                    <a:pt x="497" y="1198"/>
                  </a:lnTo>
                  <a:lnTo>
                    <a:pt x="551" y="1207"/>
                  </a:lnTo>
                  <a:lnTo>
                    <a:pt x="606" y="1211"/>
                  </a:lnTo>
                  <a:lnTo>
                    <a:pt x="662" y="1207"/>
                  </a:lnTo>
                  <a:lnTo>
                    <a:pt x="717" y="1198"/>
                  </a:lnTo>
                  <a:lnTo>
                    <a:pt x="768" y="1181"/>
                  </a:lnTo>
                  <a:lnTo>
                    <a:pt x="817" y="1158"/>
                  </a:lnTo>
                  <a:lnTo>
                    <a:pt x="863" y="1131"/>
                  </a:lnTo>
                  <a:lnTo>
                    <a:pt x="906" y="1098"/>
                  </a:lnTo>
                  <a:lnTo>
                    <a:pt x="945" y="1061"/>
                  </a:lnTo>
                  <a:lnTo>
                    <a:pt x="981" y="1019"/>
                  </a:lnTo>
                  <a:lnTo>
                    <a:pt x="1011" y="973"/>
                  </a:lnTo>
                  <a:lnTo>
                    <a:pt x="1036" y="925"/>
                  </a:lnTo>
                  <a:lnTo>
                    <a:pt x="1057" y="873"/>
                  </a:lnTo>
                  <a:lnTo>
                    <a:pt x="1072" y="817"/>
                  </a:lnTo>
                  <a:lnTo>
                    <a:pt x="1082" y="759"/>
                  </a:lnTo>
                  <a:lnTo>
                    <a:pt x="1085" y="700"/>
                  </a:lnTo>
                  <a:lnTo>
                    <a:pt x="1085" y="64"/>
                  </a:lnTo>
                  <a:lnTo>
                    <a:pt x="1089" y="43"/>
                  </a:lnTo>
                  <a:lnTo>
                    <a:pt x="1097" y="26"/>
                  </a:lnTo>
                  <a:lnTo>
                    <a:pt x="1112" y="13"/>
                  </a:lnTo>
                  <a:lnTo>
                    <a:pt x="1129" y="3"/>
                  </a:lnTo>
                  <a:lnTo>
                    <a:pt x="1150" y="0"/>
                  </a:lnTo>
                  <a:lnTo>
                    <a:pt x="1169" y="3"/>
                  </a:lnTo>
                  <a:lnTo>
                    <a:pt x="1188" y="13"/>
                  </a:lnTo>
                  <a:lnTo>
                    <a:pt x="1201" y="26"/>
                  </a:lnTo>
                  <a:lnTo>
                    <a:pt x="1211" y="43"/>
                  </a:lnTo>
                  <a:lnTo>
                    <a:pt x="1214" y="64"/>
                  </a:lnTo>
                  <a:lnTo>
                    <a:pt x="1214" y="700"/>
                  </a:lnTo>
                  <a:lnTo>
                    <a:pt x="1211" y="766"/>
                  </a:lnTo>
                  <a:lnTo>
                    <a:pt x="1201" y="829"/>
                  </a:lnTo>
                  <a:lnTo>
                    <a:pt x="1187" y="890"/>
                  </a:lnTo>
                  <a:lnTo>
                    <a:pt x="1166" y="949"/>
                  </a:lnTo>
                  <a:lnTo>
                    <a:pt x="1140" y="1005"/>
                  </a:lnTo>
                  <a:lnTo>
                    <a:pt x="1109" y="1057"/>
                  </a:lnTo>
                  <a:lnTo>
                    <a:pt x="1075" y="1106"/>
                  </a:lnTo>
                  <a:lnTo>
                    <a:pt x="1035" y="1152"/>
                  </a:lnTo>
                  <a:lnTo>
                    <a:pt x="993" y="1192"/>
                  </a:lnTo>
                  <a:lnTo>
                    <a:pt x="946" y="1229"/>
                  </a:lnTo>
                  <a:lnTo>
                    <a:pt x="896" y="1262"/>
                  </a:lnTo>
                  <a:lnTo>
                    <a:pt x="843" y="1288"/>
                  </a:lnTo>
                  <a:lnTo>
                    <a:pt x="788" y="1310"/>
                  </a:lnTo>
                  <a:lnTo>
                    <a:pt x="729" y="1325"/>
                  </a:lnTo>
                  <a:lnTo>
                    <a:pt x="669" y="1335"/>
                  </a:lnTo>
                  <a:lnTo>
                    <a:pt x="606" y="1338"/>
                  </a:lnTo>
                  <a:lnTo>
                    <a:pt x="544" y="1335"/>
                  </a:lnTo>
                  <a:lnTo>
                    <a:pt x="484" y="1325"/>
                  </a:lnTo>
                  <a:lnTo>
                    <a:pt x="426" y="1310"/>
                  </a:lnTo>
                  <a:lnTo>
                    <a:pt x="371" y="1288"/>
                  </a:lnTo>
                  <a:lnTo>
                    <a:pt x="317" y="1262"/>
                  </a:lnTo>
                  <a:lnTo>
                    <a:pt x="267" y="1229"/>
                  </a:lnTo>
                  <a:lnTo>
                    <a:pt x="221" y="1192"/>
                  </a:lnTo>
                  <a:lnTo>
                    <a:pt x="177" y="1152"/>
                  </a:lnTo>
                  <a:lnTo>
                    <a:pt x="138" y="1106"/>
                  </a:lnTo>
                  <a:lnTo>
                    <a:pt x="103" y="1057"/>
                  </a:lnTo>
                  <a:lnTo>
                    <a:pt x="73" y="1005"/>
                  </a:lnTo>
                  <a:lnTo>
                    <a:pt x="48" y="949"/>
                  </a:lnTo>
                  <a:lnTo>
                    <a:pt x="27" y="890"/>
                  </a:lnTo>
                  <a:lnTo>
                    <a:pt x="12" y="829"/>
                  </a:lnTo>
                  <a:lnTo>
                    <a:pt x="3" y="766"/>
                  </a:lnTo>
                  <a:lnTo>
                    <a:pt x="0" y="700"/>
                  </a:lnTo>
                  <a:lnTo>
                    <a:pt x="0" y="64"/>
                  </a:lnTo>
                  <a:lnTo>
                    <a:pt x="3" y="43"/>
                  </a:lnTo>
                  <a:lnTo>
                    <a:pt x="12" y="26"/>
                  </a:lnTo>
                  <a:lnTo>
                    <a:pt x="26" y="13"/>
                  </a:lnTo>
                  <a:lnTo>
                    <a:pt x="43"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50" name="Freeform 34"/>
            <p:cNvSpPr/>
            <p:nvPr/>
          </p:nvSpPr>
          <p:spPr bwMode="auto">
            <a:xfrm>
              <a:off x="8882" y="1459"/>
              <a:ext cx="122" cy="70"/>
            </a:xfrm>
            <a:custGeom>
              <a:avLst/>
              <a:gdLst>
                <a:gd name="T0" fmla="*/ 606 w 1214"/>
                <a:gd name="T1" fmla="*/ 0 h 703"/>
                <a:gd name="T2" fmla="*/ 729 w 1214"/>
                <a:gd name="T3" fmla="*/ 13 h 703"/>
                <a:gd name="T4" fmla="*/ 843 w 1214"/>
                <a:gd name="T5" fmla="*/ 50 h 703"/>
                <a:gd name="T6" fmla="*/ 946 w 1214"/>
                <a:gd name="T7" fmla="*/ 109 h 703"/>
                <a:gd name="T8" fmla="*/ 1035 w 1214"/>
                <a:gd name="T9" fmla="*/ 187 h 703"/>
                <a:gd name="T10" fmla="*/ 1109 w 1214"/>
                <a:gd name="T11" fmla="*/ 282 h 703"/>
                <a:gd name="T12" fmla="*/ 1166 w 1214"/>
                <a:gd name="T13" fmla="*/ 390 h 703"/>
                <a:gd name="T14" fmla="*/ 1201 w 1214"/>
                <a:gd name="T15" fmla="*/ 510 h 703"/>
                <a:gd name="T16" fmla="*/ 1214 w 1214"/>
                <a:gd name="T17" fmla="*/ 639 h 703"/>
                <a:gd name="T18" fmla="*/ 1201 w 1214"/>
                <a:gd name="T19" fmla="*/ 677 h 703"/>
                <a:gd name="T20" fmla="*/ 1169 w 1214"/>
                <a:gd name="T21" fmla="*/ 700 h 703"/>
                <a:gd name="T22" fmla="*/ 1129 w 1214"/>
                <a:gd name="T23" fmla="*/ 700 h 703"/>
                <a:gd name="T24" fmla="*/ 1097 w 1214"/>
                <a:gd name="T25" fmla="*/ 677 h 703"/>
                <a:gd name="T26" fmla="*/ 1085 w 1214"/>
                <a:gd name="T27" fmla="*/ 639 h 703"/>
                <a:gd name="T28" fmla="*/ 1072 w 1214"/>
                <a:gd name="T29" fmla="*/ 522 h 703"/>
                <a:gd name="T30" fmla="*/ 1036 w 1214"/>
                <a:gd name="T31" fmla="*/ 414 h 703"/>
                <a:gd name="T32" fmla="*/ 981 w 1214"/>
                <a:gd name="T33" fmla="*/ 319 h 703"/>
                <a:gd name="T34" fmla="*/ 906 w 1214"/>
                <a:gd name="T35" fmla="*/ 241 h 703"/>
                <a:gd name="T36" fmla="*/ 817 w 1214"/>
                <a:gd name="T37" fmla="*/ 180 h 703"/>
                <a:gd name="T38" fmla="*/ 717 w 1214"/>
                <a:gd name="T39" fmla="*/ 142 h 703"/>
                <a:gd name="T40" fmla="*/ 606 w 1214"/>
                <a:gd name="T41" fmla="*/ 128 h 703"/>
                <a:gd name="T42" fmla="*/ 497 w 1214"/>
                <a:gd name="T43" fmla="*/ 142 h 703"/>
                <a:gd name="T44" fmla="*/ 396 w 1214"/>
                <a:gd name="T45" fmla="*/ 180 h 703"/>
                <a:gd name="T46" fmla="*/ 307 w 1214"/>
                <a:gd name="T47" fmla="*/ 241 h 703"/>
                <a:gd name="T48" fmla="*/ 233 w 1214"/>
                <a:gd name="T49" fmla="*/ 319 h 703"/>
                <a:gd name="T50" fmla="*/ 176 w 1214"/>
                <a:gd name="T51" fmla="*/ 414 h 703"/>
                <a:gd name="T52" fmla="*/ 140 w 1214"/>
                <a:gd name="T53" fmla="*/ 522 h 703"/>
                <a:gd name="T54" fmla="*/ 127 w 1214"/>
                <a:gd name="T55" fmla="*/ 639 h 703"/>
                <a:gd name="T56" fmla="*/ 115 w 1214"/>
                <a:gd name="T57" fmla="*/ 677 h 703"/>
                <a:gd name="T58" fmla="*/ 84 w 1214"/>
                <a:gd name="T59" fmla="*/ 700 h 703"/>
                <a:gd name="T60" fmla="*/ 43 w 1214"/>
                <a:gd name="T61" fmla="*/ 700 h 703"/>
                <a:gd name="T62" fmla="*/ 12 w 1214"/>
                <a:gd name="T63" fmla="*/ 677 h 703"/>
                <a:gd name="T64" fmla="*/ 0 w 1214"/>
                <a:gd name="T65" fmla="*/ 639 h 703"/>
                <a:gd name="T66" fmla="*/ 12 w 1214"/>
                <a:gd name="T67" fmla="*/ 510 h 703"/>
                <a:gd name="T68" fmla="*/ 48 w 1214"/>
                <a:gd name="T69" fmla="*/ 390 h 703"/>
                <a:gd name="T70" fmla="*/ 103 w 1214"/>
                <a:gd name="T71" fmla="*/ 282 h 703"/>
                <a:gd name="T72" fmla="*/ 177 w 1214"/>
                <a:gd name="T73" fmla="*/ 187 h 703"/>
                <a:gd name="T74" fmla="*/ 267 w 1214"/>
                <a:gd name="T75" fmla="*/ 109 h 703"/>
                <a:gd name="T76" fmla="*/ 371 w 1214"/>
                <a:gd name="T77" fmla="*/ 50 h 703"/>
                <a:gd name="T78" fmla="*/ 484 w 1214"/>
                <a:gd name="T79" fmla="*/ 13 h 703"/>
                <a:gd name="T80" fmla="*/ 606 w 1214"/>
                <a:gd name="T81"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4" h="703">
                  <a:moveTo>
                    <a:pt x="606" y="0"/>
                  </a:moveTo>
                  <a:lnTo>
                    <a:pt x="606" y="0"/>
                  </a:lnTo>
                  <a:lnTo>
                    <a:pt x="669" y="3"/>
                  </a:lnTo>
                  <a:lnTo>
                    <a:pt x="729" y="13"/>
                  </a:lnTo>
                  <a:lnTo>
                    <a:pt x="788" y="29"/>
                  </a:lnTo>
                  <a:lnTo>
                    <a:pt x="843" y="50"/>
                  </a:lnTo>
                  <a:lnTo>
                    <a:pt x="896" y="77"/>
                  </a:lnTo>
                  <a:lnTo>
                    <a:pt x="946" y="109"/>
                  </a:lnTo>
                  <a:lnTo>
                    <a:pt x="993" y="146"/>
                  </a:lnTo>
                  <a:lnTo>
                    <a:pt x="1035" y="187"/>
                  </a:lnTo>
                  <a:lnTo>
                    <a:pt x="1075" y="233"/>
                  </a:lnTo>
                  <a:lnTo>
                    <a:pt x="1109" y="282"/>
                  </a:lnTo>
                  <a:lnTo>
                    <a:pt x="1140" y="335"/>
                  </a:lnTo>
                  <a:lnTo>
                    <a:pt x="1166" y="390"/>
                  </a:lnTo>
                  <a:lnTo>
                    <a:pt x="1187" y="449"/>
                  </a:lnTo>
                  <a:lnTo>
                    <a:pt x="1201" y="510"/>
                  </a:lnTo>
                  <a:lnTo>
                    <a:pt x="1211" y="574"/>
                  </a:lnTo>
                  <a:lnTo>
                    <a:pt x="1214" y="639"/>
                  </a:lnTo>
                  <a:lnTo>
                    <a:pt x="1211" y="659"/>
                  </a:lnTo>
                  <a:lnTo>
                    <a:pt x="1201" y="677"/>
                  </a:lnTo>
                  <a:lnTo>
                    <a:pt x="1188" y="690"/>
                  </a:lnTo>
                  <a:lnTo>
                    <a:pt x="1169" y="700"/>
                  </a:lnTo>
                  <a:lnTo>
                    <a:pt x="1150" y="703"/>
                  </a:lnTo>
                  <a:lnTo>
                    <a:pt x="1129" y="700"/>
                  </a:lnTo>
                  <a:lnTo>
                    <a:pt x="1112" y="690"/>
                  </a:lnTo>
                  <a:lnTo>
                    <a:pt x="1097" y="677"/>
                  </a:lnTo>
                  <a:lnTo>
                    <a:pt x="1089" y="659"/>
                  </a:lnTo>
                  <a:lnTo>
                    <a:pt x="1085" y="639"/>
                  </a:lnTo>
                  <a:lnTo>
                    <a:pt x="1082" y="579"/>
                  </a:lnTo>
                  <a:lnTo>
                    <a:pt x="1072" y="522"/>
                  </a:lnTo>
                  <a:lnTo>
                    <a:pt x="1057" y="467"/>
                  </a:lnTo>
                  <a:lnTo>
                    <a:pt x="1036" y="414"/>
                  </a:lnTo>
                  <a:lnTo>
                    <a:pt x="1011" y="365"/>
                  </a:lnTo>
                  <a:lnTo>
                    <a:pt x="981" y="319"/>
                  </a:lnTo>
                  <a:lnTo>
                    <a:pt x="945" y="278"/>
                  </a:lnTo>
                  <a:lnTo>
                    <a:pt x="906" y="241"/>
                  </a:lnTo>
                  <a:lnTo>
                    <a:pt x="863" y="208"/>
                  </a:lnTo>
                  <a:lnTo>
                    <a:pt x="817" y="180"/>
                  </a:lnTo>
                  <a:lnTo>
                    <a:pt x="768" y="158"/>
                  </a:lnTo>
                  <a:lnTo>
                    <a:pt x="717" y="142"/>
                  </a:lnTo>
                  <a:lnTo>
                    <a:pt x="662" y="132"/>
                  </a:lnTo>
                  <a:lnTo>
                    <a:pt x="606" y="128"/>
                  </a:lnTo>
                  <a:lnTo>
                    <a:pt x="551" y="132"/>
                  </a:lnTo>
                  <a:lnTo>
                    <a:pt x="497" y="142"/>
                  </a:lnTo>
                  <a:lnTo>
                    <a:pt x="445" y="158"/>
                  </a:lnTo>
                  <a:lnTo>
                    <a:pt x="396" y="180"/>
                  </a:lnTo>
                  <a:lnTo>
                    <a:pt x="350" y="208"/>
                  </a:lnTo>
                  <a:lnTo>
                    <a:pt x="307" y="241"/>
                  </a:lnTo>
                  <a:lnTo>
                    <a:pt x="268" y="278"/>
                  </a:lnTo>
                  <a:lnTo>
                    <a:pt x="233" y="319"/>
                  </a:lnTo>
                  <a:lnTo>
                    <a:pt x="203" y="365"/>
                  </a:lnTo>
                  <a:lnTo>
                    <a:pt x="176" y="414"/>
                  </a:lnTo>
                  <a:lnTo>
                    <a:pt x="156" y="467"/>
                  </a:lnTo>
                  <a:lnTo>
                    <a:pt x="140" y="522"/>
                  </a:lnTo>
                  <a:lnTo>
                    <a:pt x="131" y="579"/>
                  </a:lnTo>
                  <a:lnTo>
                    <a:pt x="127" y="639"/>
                  </a:lnTo>
                  <a:lnTo>
                    <a:pt x="124" y="659"/>
                  </a:lnTo>
                  <a:lnTo>
                    <a:pt x="115" y="677"/>
                  </a:lnTo>
                  <a:lnTo>
                    <a:pt x="101" y="690"/>
                  </a:lnTo>
                  <a:lnTo>
                    <a:pt x="84" y="700"/>
                  </a:lnTo>
                  <a:lnTo>
                    <a:pt x="64" y="703"/>
                  </a:lnTo>
                  <a:lnTo>
                    <a:pt x="43" y="700"/>
                  </a:lnTo>
                  <a:lnTo>
                    <a:pt x="26" y="690"/>
                  </a:lnTo>
                  <a:lnTo>
                    <a:pt x="12" y="677"/>
                  </a:lnTo>
                  <a:lnTo>
                    <a:pt x="3" y="659"/>
                  </a:lnTo>
                  <a:lnTo>
                    <a:pt x="0" y="639"/>
                  </a:lnTo>
                  <a:lnTo>
                    <a:pt x="3" y="574"/>
                  </a:lnTo>
                  <a:lnTo>
                    <a:pt x="12" y="510"/>
                  </a:lnTo>
                  <a:lnTo>
                    <a:pt x="27" y="449"/>
                  </a:lnTo>
                  <a:lnTo>
                    <a:pt x="48" y="390"/>
                  </a:lnTo>
                  <a:lnTo>
                    <a:pt x="73" y="335"/>
                  </a:lnTo>
                  <a:lnTo>
                    <a:pt x="103" y="282"/>
                  </a:lnTo>
                  <a:lnTo>
                    <a:pt x="138" y="233"/>
                  </a:lnTo>
                  <a:lnTo>
                    <a:pt x="177" y="187"/>
                  </a:lnTo>
                  <a:lnTo>
                    <a:pt x="221" y="146"/>
                  </a:lnTo>
                  <a:lnTo>
                    <a:pt x="267" y="109"/>
                  </a:lnTo>
                  <a:lnTo>
                    <a:pt x="317" y="77"/>
                  </a:lnTo>
                  <a:lnTo>
                    <a:pt x="371" y="50"/>
                  </a:lnTo>
                  <a:lnTo>
                    <a:pt x="426" y="29"/>
                  </a:lnTo>
                  <a:lnTo>
                    <a:pt x="484" y="13"/>
                  </a:lnTo>
                  <a:lnTo>
                    <a:pt x="544" y="3"/>
                  </a:lnTo>
                  <a:lnTo>
                    <a:pt x="606"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51" name="Freeform 35"/>
            <p:cNvSpPr/>
            <p:nvPr/>
          </p:nvSpPr>
          <p:spPr bwMode="auto">
            <a:xfrm>
              <a:off x="8829" y="1607"/>
              <a:ext cx="228" cy="98"/>
            </a:xfrm>
            <a:custGeom>
              <a:avLst/>
              <a:gdLst>
                <a:gd name="T0" fmla="*/ 84 w 2282"/>
                <a:gd name="T1" fmla="*/ 4 h 983"/>
                <a:gd name="T2" fmla="*/ 116 w 2282"/>
                <a:gd name="T3" fmla="*/ 26 h 983"/>
                <a:gd name="T4" fmla="*/ 128 w 2282"/>
                <a:gd name="T5" fmla="*/ 64 h 983"/>
                <a:gd name="T6" fmla="*/ 143 w 2282"/>
                <a:gd name="T7" fmla="*/ 193 h 983"/>
                <a:gd name="T8" fmla="*/ 188 w 2282"/>
                <a:gd name="T9" fmla="*/ 318 h 983"/>
                <a:gd name="T10" fmla="*/ 259 w 2282"/>
                <a:gd name="T11" fmla="*/ 434 h 983"/>
                <a:gd name="T12" fmla="*/ 352 w 2282"/>
                <a:gd name="T13" fmla="*/ 542 h 983"/>
                <a:gd name="T14" fmla="*/ 466 w 2282"/>
                <a:gd name="T15" fmla="*/ 637 h 983"/>
                <a:gd name="T16" fmla="*/ 596 w 2282"/>
                <a:gd name="T17" fmla="*/ 719 h 983"/>
                <a:gd name="T18" fmla="*/ 740 w 2282"/>
                <a:gd name="T19" fmla="*/ 784 h 983"/>
                <a:gd name="T20" fmla="*/ 895 w 2282"/>
                <a:gd name="T21" fmla="*/ 828 h 983"/>
                <a:gd name="T22" fmla="*/ 1057 w 2282"/>
                <a:gd name="T23" fmla="*/ 852 h 983"/>
                <a:gd name="T24" fmla="*/ 1224 w 2282"/>
                <a:gd name="T25" fmla="*/ 852 h 983"/>
                <a:gd name="T26" fmla="*/ 1387 w 2282"/>
                <a:gd name="T27" fmla="*/ 828 h 983"/>
                <a:gd name="T28" fmla="*/ 1542 w 2282"/>
                <a:gd name="T29" fmla="*/ 784 h 983"/>
                <a:gd name="T30" fmla="*/ 1686 w 2282"/>
                <a:gd name="T31" fmla="*/ 719 h 983"/>
                <a:gd name="T32" fmla="*/ 1816 w 2282"/>
                <a:gd name="T33" fmla="*/ 637 h 983"/>
                <a:gd name="T34" fmla="*/ 1929 w 2282"/>
                <a:gd name="T35" fmla="*/ 542 h 983"/>
                <a:gd name="T36" fmla="*/ 2023 w 2282"/>
                <a:gd name="T37" fmla="*/ 434 h 983"/>
                <a:gd name="T38" fmla="*/ 2094 w 2282"/>
                <a:gd name="T39" fmla="*/ 318 h 983"/>
                <a:gd name="T40" fmla="*/ 2138 w 2282"/>
                <a:gd name="T41" fmla="*/ 193 h 983"/>
                <a:gd name="T42" fmla="*/ 2154 w 2282"/>
                <a:gd name="T43" fmla="*/ 64 h 983"/>
                <a:gd name="T44" fmla="*/ 2166 w 2282"/>
                <a:gd name="T45" fmla="*/ 26 h 983"/>
                <a:gd name="T46" fmla="*/ 2198 w 2282"/>
                <a:gd name="T47" fmla="*/ 4 h 983"/>
                <a:gd name="T48" fmla="*/ 2238 w 2282"/>
                <a:gd name="T49" fmla="*/ 4 h 983"/>
                <a:gd name="T50" fmla="*/ 2270 w 2282"/>
                <a:gd name="T51" fmla="*/ 26 h 983"/>
                <a:gd name="T52" fmla="*/ 2282 w 2282"/>
                <a:gd name="T53" fmla="*/ 64 h 983"/>
                <a:gd name="T54" fmla="*/ 2268 w 2282"/>
                <a:gd name="T55" fmla="*/ 202 h 983"/>
                <a:gd name="T56" fmla="*/ 2227 w 2282"/>
                <a:gd name="T57" fmla="*/ 335 h 983"/>
                <a:gd name="T58" fmla="*/ 2162 w 2282"/>
                <a:gd name="T59" fmla="*/ 461 h 983"/>
                <a:gd name="T60" fmla="*/ 2076 w 2282"/>
                <a:gd name="T61" fmla="*/ 577 h 983"/>
                <a:gd name="T62" fmla="*/ 1969 w 2282"/>
                <a:gd name="T63" fmla="*/ 683 h 983"/>
                <a:gd name="T64" fmla="*/ 1845 w 2282"/>
                <a:gd name="T65" fmla="*/ 776 h 983"/>
                <a:gd name="T66" fmla="*/ 1707 w 2282"/>
                <a:gd name="T67" fmla="*/ 853 h 983"/>
                <a:gd name="T68" fmla="*/ 1556 w 2282"/>
                <a:gd name="T69" fmla="*/ 916 h 983"/>
                <a:gd name="T70" fmla="*/ 1396 w 2282"/>
                <a:gd name="T71" fmla="*/ 958 h 983"/>
                <a:gd name="T72" fmla="*/ 1228 w 2282"/>
                <a:gd name="T73" fmla="*/ 980 h 983"/>
                <a:gd name="T74" fmla="*/ 1054 w 2282"/>
                <a:gd name="T75" fmla="*/ 980 h 983"/>
                <a:gd name="T76" fmla="*/ 886 w 2282"/>
                <a:gd name="T77" fmla="*/ 958 h 983"/>
                <a:gd name="T78" fmla="*/ 726 w 2282"/>
                <a:gd name="T79" fmla="*/ 916 h 983"/>
                <a:gd name="T80" fmla="*/ 575 w 2282"/>
                <a:gd name="T81" fmla="*/ 853 h 983"/>
                <a:gd name="T82" fmla="*/ 437 w 2282"/>
                <a:gd name="T83" fmla="*/ 776 h 983"/>
                <a:gd name="T84" fmla="*/ 313 w 2282"/>
                <a:gd name="T85" fmla="*/ 683 h 983"/>
                <a:gd name="T86" fmla="*/ 206 w 2282"/>
                <a:gd name="T87" fmla="*/ 577 h 983"/>
                <a:gd name="T88" fmla="*/ 120 w 2282"/>
                <a:gd name="T89" fmla="*/ 461 h 983"/>
                <a:gd name="T90" fmla="*/ 55 w 2282"/>
                <a:gd name="T91" fmla="*/ 335 h 983"/>
                <a:gd name="T92" fmla="*/ 14 w 2282"/>
                <a:gd name="T93" fmla="*/ 202 h 983"/>
                <a:gd name="T94" fmla="*/ 0 w 2282"/>
                <a:gd name="T95" fmla="*/ 64 h 983"/>
                <a:gd name="T96" fmla="*/ 12 w 2282"/>
                <a:gd name="T97" fmla="*/ 26 h 983"/>
                <a:gd name="T98" fmla="*/ 44 w 2282"/>
                <a:gd name="T99" fmla="*/ 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2" h="983">
                  <a:moveTo>
                    <a:pt x="63" y="0"/>
                  </a:moveTo>
                  <a:lnTo>
                    <a:pt x="84" y="4"/>
                  </a:lnTo>
                  <a:lnTo>
                    <a:pt x="101" y="12"/>
                  </a:lnTo>
                  <a:lnTo>
                    <a:pt x="116" y="26"/>
                  </a:lnTo>
                  <a:lnTo>
                    <a:pt x="124" y="44"/>
                  </a:lnTo>
                  <a:lnTo>
                    <a:pt x="128" y="64"/>
                  </a:lnTo>
                  <a:lnTo>
                    <a:pt x="132" y="129"/>
                  </a:lnTo>
                  <a:lnTo>
                    <a:pt x="143" y="193"/>
                  </a:lnTo>
                  <a:lnTo>
                    <a:pt x="163" y="256"/>
                  </a:lnTo>
                  <a:lnTo>
                    <a:pt x="188" y="318"/>
                  </a:lnTo>
                  <a:lnTo>
                    <a:pt x="220" y="377"/>
                  </a:lnTo>
                  <a:lnTo>
                    <a:pt x="259" y="434"/>
                  </a:lnTo>
                  <a:lnTo>
                    <a:pt x="302" y="490"/>
                  </a:lnTo>
                  <a:lnTo>
                    <a:pt x="352" y="542"/>
                  </a:lnTo>
                  <a:lnTo>
                    <a:pt x="407" y="592"/>
                  </a:lnTo>
                  <a:lnTo>
                    <a:pt x="466" y="637"/>
                  </a:lnTo>
                  <a:lnTo>
                    <a:pt x="529" y="680"/>
                  </a:lnTo>
                  <a:lnTo>
                    <a:pt x="596" y="719"/>
                  </a:lnTo>
                  <a:lnTo>
                    <a:pt x="667" y="753"/>
                  </a:lnTo>
                  <a:lnTo>
                    <a:pt x="740" y="784"/>
                  </a:lnTo>
                  <a:lnTo>
                    <a:pt x="816" y="809"/>
                  </a:lnTo>
                  <a:lnTo>
                    <a:pt x="895" y="828"/>
                  </a:lnTo>
                  <a:lnTo>
                    <a:pt x="976" y="844"/>
                  </a:lnTo>
                  <a:lnTo>
                    <a:pt x="1057" y="852"/>
                  </a:lnTo>
                  <a:lnTo>
                    <a:pt x="1141" y="856"/>
                  </a:lnTo>
                  <a:lnTo>
                    <a:pt x="1224" y="852"/>
                  </a:lnTo>
                  <a:lnTo>
                    <a:pt x="1306" y="844"/>
                  </a:lnTo>
                  <a:lnTo>
                    <a:pt x="1387" y="828"/>
                  </a:lnTo>
                  <a:lnTo>
                    <a:pt x="1466" y="809"/>
                  </a:lnTo>
                  <a:lnTo>
                    <a:pt x="1542" y="784"/>
                  </a:lnTo>
                  <a:lnTo>
                    <a:pt x="1615" y="753"/>
                  </a:lnTo>
                  <a:lnTo>
                    <a:pt x="1686" y="719"/>
                  </a:lnTo>
                  <a:lnTo>
                    <a:pt x="1753" y="680"/>
                  </a:lnTo>
                  <a:lnTo>
                    <a:pt x="1816" y="637"/>
                  </a:lnTo>
                  <a:lnTo>
                    <a:pt x="1875" y="592"/>
                  </a:lnTo>
                  <a:lnTo>
                    <a:pt x="1929" y="542"/>
                  </a:lnTo>
                  <a:lnTo>
                    <a:pt x="1978" y="490"/>
                  </a:lnTo>
                  <a:lnTo>
                    <a:pt x="2023" y="434"/>
                  </a:lnTo>
                  <a:lnTo>
                    <a:pt x="2061" y="377"/>
                  </a:lnTo>
                  <a:lnTo>
                    <a:pt x="2094" y="318"/>
                  </a:lnTo>
                  <a:lnTo>
                    <a:pt x="2119" y="256"/>
                  </a:lnTo>
                  <a:lnTo>
                    <a:pt x="2138" y="193"/>
                  </a:lnTo>
                  <a:lnTo>
                    <a:pt x="2150" y="129"/>
                  </a:lnTo>
                  <a:lnTo>
                    <a:pt x="2154" y="64"/>
                  </a:lnTo>
                  <a:lnTo>
                    <a:pt x="2157" y="44"/>
                  </a:lnTo>
                  <a:lnTo>
                    <a:pt x="2166" y="26"/>
                  </a:lnTo>
                  <a:lnTo>
                    <a:pt x="2180" y="12"/>
                  </a:lnTo>
                  <a:lnTo>
                    <a:pt x="2198" y="4"/>
                  </a:lnTo>
                  <a:lnTo>
                    <a:pt x="2217" y="0"/>
                  </a:lnTo>
                  <a:lnTo>
                    <a:pt x="2238" y="4"/>
                  </a:lnTo>
                  <a:lnTo>
                    <a:pt x="2256" y="12"/>
                  </a:lnTo>
                  <a:lnTo>
                    <a:pt x="2270" y="26"/>
                  </a:lnTo>
                  <a:lnTo>
                    <a:pt x="2279" y="44"/>
                  </a:lnTo>
                  <a:lnTo>
                    <a:pt x="2282" y="64"/>
                  </a:lnTo>
                  <a:lnTo>
                    <a:pt x="2279" y="133"/>
                  </a:lnTo>
                  <a:lnTo>
                    <a:pt x="2268" y="202"/>
                  </a:lnTo>
                  <a:lnTo>
                    <a:pt x="2250" y="269"/>
                  </a:lnTo>
                  <a:lnTo>
                    <a:pt x="2227" y="335"/>
                  </a:lnTo>
                  <a:lnTo>
                    <a:pt x="2198" y="398"/>
                  </a:lnTo>
                  <a:lnTo>
                    <a:pt x="2162" y="461"/>
                  </a:lnTo>
                  <a:lnTo>
                    <a:pt x="2121" y="520"/>
                  </a:lnTo>
                  <a:lnTo>
                    <a:pt x="2076" y="577"/>
                  </a:lnTo>
                  <a:lnTo>
                    <a:pt x="2024" y="631"/>
                  </a:lnTo>
                  <a:lnTo>
                    <a:pt x="1969" y="683"/>
                  </a:lnTo>
                  <a:lnTo>
                    <a:pt x="1909" y="731"/>
                  </a:lnTo>
                  <a:lnTo>
                    <a:pt x="1845" y="776"/>
                  </a:lnTo>
                  <a:lnTo>
                    <a:pt x="1778" y="816"/>
                  </a:lnTo>
                  <a:lnTo>
                    <a:pt x="1707" y="853"/>
                  </a:lnTo>
                  <a:lnTo>
                    <a:pt x="1633" y="886"/>
                  </a:lnTo>
                  <a:lnTo>
                    <a:pt x="1556" y="916"/>
                  </a:lnTo>
                  <a:lnTo>
                    <a:pt x="1476" y="938"/>
                  </a:lnTo>
                  <a:lnTo>
                    <a:pt x="1396" y="958"/>
                  </a:lnTo>
                  <a:lnTo>
                    <a:pt x="1312" y="971"/>
                  </a:lnTo>
                  <a:lnTo>
                    <a:pt x="1228" y="980"/>
                  </a:lnTo>
                  <a:lnTo>
                    <a:pt x="1141" y="983"/>
                  </a:lnTo>
                  <a:lnTo>
                    <a:pt x="1054" y="980"/>
                  </a:lnTo>
                  <a:lnTo>
                    <a:pt x="970" y="971"/>
                  </a:lnTo>
                  <a:lnTo>
                    <a:pt x="886" y="958"/>
                  </a:lnTo>
                  <a:lnTo>
                    <a:pt x="805" y="938"/>
                  </a:lnTo>
                  <a:lnTo>
                    <a:pt x="726" y="916"/>
                  </a:lnTo>
                  <a:lnTo>
                    <a:pt x="649" y="886"/>
                  </a:lnTo>
                  <a:lnTo>
                    <a:pt x="575" y="853"/>
                  </a:lnTo>
                  <a:lnTo>
                    <a:pt x="504" y="816"/>
                  </a:lnTo>
                  <a:lnTo>
                    <a:pt x="437" y="776"/>
                  </a:lnTo>
                  <a:lnTo>
                    <a:pt x="373" y="731"/>
                  </a:lnTo>
                  <a:lnTo>
                    <a:pt x="313" y="683"/>
                  </a:lnTo>
                  <a:lnTo>
                    <a:pt x="258" y="631"/>
                  </a:lnTo>
                  <a:lnTo>
                    <a:pt x="206" y="577"/>
                  </a:lnTo>
                  <a:lnTo>
                    <a:pt x="160" y="520"/>
                  </a:lnTo>
                  <a:lnTo>
                    <a:pt x="120" y="461"/>
                  </a:lnTo>
                  <a:lnTo>
                    <a:pt x="84" y="398"/>
                  </a:lnTo>
                  <a:lnTo>
                    <a:pt x="55" y="335"/>
                  </a:lnTo>
                  <a:lnTo>
                    <a:pt x="31" y="269"/>
                  </a:lnTo>
                  <a:lnTo>
                    <a:pt x="14" y="202"/>
                  </a:lnTo>
                  <a:lnTo>
                    <a:pt x="3" y="133"/>
                  </a:lnTo>
                  <a:lnTo>
                    <a:pt x="0" y="64"/>
                  </a:lnTo>
                  <a:lnTo>
                    <a:pt x="3" y="44"/>
                  </a:lnTo>
                  <a:lnTo>
                    <a:pt x="12" y="26"/>
                  </a:lnTo>
                  <a:lnTo>
                    <a:pt x="26" y="12"/>
                  </a:lnTo>
                  <a:lnTo>
                    <a:pt x="44" y="4"/>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52" name="Freeform 36"/>
            <p:cNvSpPr/>
            <p:nvPr/>
          </p:nvSpPr>
          <p:spPr bwMode="auto">
            <a:xfrm>
              <a:off x="8909" y="1718"/>
              <a:ext cx="68" cy="92"/>
            </a:xfrm>
            <a:custGeom>
              <a:avLst/>
              <a:gdLst>
                <a:gd name="T0" fmla="*/ 63 w 680"/>
                <a:gd name="T1" fmla="*/ 0 h 917"/>
                <a:gd name="T2" fmla="*/ 84 w 680"/>
                <a:gd name="T3" fmla="*/ 3 h 917"/>
                <a:gd name="T4" fmla="*/ 101 w 680"/>
                <a:gd name="T5" fmla="*/ 13 h 917"/>
                <a:gd name="T6" fmla="*/ 115 w 680"/>
                <a:gd name="T7" fmla="*/ 27 h 917"/>
                <a:gd name="T8" fmla="*/ 124 w 680"/>
                <a:gd name="T9" fmla="*/ 45 h 917"/>
                <a:gd name="T10" fmla="*/ 128 w 680"/>
                <a:gd name="T11" fmla="*/ 64 h 917"/>
                <a:gd name="T12" fmla="*/ 128 w 680"/>
                <a:gd name="T13" fmla="*/ 789 h 917"/>
                <a:gd name="T14" fmla="*/ 552 w 680"/>
                <a:gd name="T15" fmla="*/ 789 h 917"/>
                <a:gd name="T16" fmla="*/ 552 w 680"/>
                <a:gd name="T17" fmla="*/ 66 h 917"/>
                <a:gd name="T18" fmla="*/ 555 w 680"/>
                <a:gd name="T19" fmla="*/ 46 h 917"/>
                <a:gd name="T20" fmla="*/ 564 w 680"/>
                <a:gd name="T21" fmla="*/ 28 h 917"/>
                <a:gd name="T22" fmla="*/ 578 w 680"/>
                <a:gd name="T23" fmla="*/ 14 h 917"/>
                <a:gd name="T24" fmla="*/ 596 w 680"/>
                <a:gd name="T25" fmla="*/ 5 h 917"/>
                <a:gd name="T26" fmla="*/ 615 w 680"/>
                <a:gd name="T27" fmla="*/ 2 h 917"/>
                <a:gd name="T28" fmla="*/ 636 w 680"/>
                <a:gd name="T29" fmla="*/ 5 h 917"/>
                <a:gd name="T30" fmla="*/ 654 w 680"/>
                <a:gd name="T31" fmla="*/ 14 h 917"/>
                <a:gd name="T32" fmla="*/ 668 w 680"/>
                <a:gd name="T33" fmla="*/ 28 h 917"/>
                <a:gd name="T34" fmla="*/ 677 w 680"/>
                <a:gd name="T35" fmla="*/ 46 h 917"/>
                <a:gd name="T36" fmla="*/ 680 w 680"/>
                <a:gd name="T37" fmla="*/ 66 h 917"/>
                <a:gd name="T38" fmla="*/ 680 w 680"/>
                <a:gd name="T39" fmla="*/ 853 h 917"/>
                <a:gd name="T40" fmla="*/ 677 w 680"/>
                <a:gd name="T41" fmla="*/ 874 h 917"/>
                <a:gd name="T42" fmla="*/ 668 w 680"/>
                <a:gd name="T43" fmla="*/ 891 h 917"/>
                <a:gd name="T44" fmla="*/ 654 w 680"/>
                <a:gd name="T45" fmla="*/ 904 h 917"/>
                <a:gd name="T46" fmla="*/ 636 w 680"/>
                <a:gd name="T47" fmla="*/ 914 h 917"/>
                <a:gd name="T48" fmla="*/ 615 w 680"/>
                <a:gd name="T49" fmla="*/ 917 h 917"/>
                <a:gd name="T50" fmla="*/ 63 w 680"/>
                <a:gd name="T51" fmla="*/ 917 h 917"/>
                <a:gd name="T52" fmla="*/ 44 w 680"/>
                <a:gd name="T53" fmla="*/ 914 h 917"/>
                <a:gd name="T54" fmla="*/ 25 w 680"/>
                <a:gd name="T55" fmla="*/ 904 h 917"/>
                <a:gd name="T56" fmla="*/ 12 w 680"/>
                <a:gd name="T57" fmla="*/ 891 h 917"/>
                <a:gd name="T58" fmla="*/ 3 w 680"/>
                <a:gd name="T59" fmla="*/ 874 h 917"/>
                <a:gd name="T60" fmla="*/ 0 w 680"/>
                <a:gd name="T61" fmla="*/ 853 h 917"/>
                <a:gd name="T62" fmla="*/ 0 w 680"/>
                <a:gd name="T63" fmla="*/ 64 h 917"/>
                <a:gd name="T64" fmla="*/ 3 w 680"/>
                <a:gd name="T65" fmla="*/ 45 h 917"/>
                <a:gd name="T66" fmla="*/ 12 w 680"/>
                <a:gd name="T67" fmla="*/ 26 h 917"/>
                <a:gd name="T68" fmla="*/ 25 w 680"/>
                <a:gd name="T69" fmla="*/ 13 h 917"/>
                <a:gd name="T70" fmla="*/ 44 w 680"/>
                <a:gd name="T71" fmla="*/ 3 h 917"/>
                <a:gd name="T72" fmla="*/ 63 w 680"/>
                <a:gd name="T7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0" h="917">
                  <a:moveTo>
                    <a:pt x="63" y="0"/>
                  </a:moveTo>
                  <a:lnTo>
                    <a:pt x="84" y="3"/>
                  </a:lnTo>
                  <a:lnTo>
                    <a:pt x="101" y="13"/>
                  </a:lnTo>
                  <a:lnTo>
                    <a:pt x="115" y="27"/>
                  </a:lnTo>
                  <a:lnTo>
                    <a:pt x="124" y="45"/>
                  </a:lnTo>
                  <a:lnTo>
                    <a:pt x="128" y="64"/>
                  </a:lnTo>
                  <a:lnTo>
                    <a:pt x="128" y="789"/>
                  </a:lnTo>
                  <a:lnTo>
                    <a:pt x="552" y="789"/>
                  </a:lnTo>
                  <a:lnTo>
                    <a:pt x="552" y="66"/>
                  </a:lnTo>
                  <a:lnTo>
                    <a:pt x="555" y="46"/>
                  </a:lnTo>
                  <a:lnTo>
                    <a:pt x="564" y="28"/>
                  </a:lnTo>
                  <a:lnTo>
                    <a:pt x="578" y="14"/>
                  </a:lnTo>
                  <a:lnTo>
                    <a:pt x="596" y="5"/>
                  </a:lnTo>
                  <a:lnTo>
                    <a:pt x="615" y="2"/>
                  </a:lnTo>
                  <a:lnTo>
                    <a:pt x="636" y="5"/>
                  </a:lnTo>
                  <a:lnTo>
                    <a:pt x="654" y="14"/>
                  </a:lnTo>
                  <a:lnTo>
                    <a:pt x="668" y="28"/>
                  </a:lnTo>
                  <a:lnTo>
                    <a:pt x="677" y="46"/>
                  </a:lnTo>
                  <a:lnTo>
                    <a:pt x="680" y="66"/>
                  </a:lnTo>
                  <a:lnTo>
                    <a:pt x="680" y="853"/>
                  </a:lnTo>
                  <a:lnTo>
                    <a:pt x="677" y="874"/>
                  </a:lnTo>
                  <a:lnTo>
                    <a:pt x="668" y="891"/>
                  </a:lnTo>
                  <a:lnTo>
                    <a:pt x="654" y="904"/>
                  </a:lnTo>
                  <a:lnTo>
                    <a:pt x="636" y="914"/>
                  </a:lnTo>
                  <a:lnTo>
                    <a:pt x="615" y="917"/>
                  </a:lnTo>
                  <a:lnTo>
                    <a:pt x="63" y="917"/>
                  </a:lnTo>
                  <a:lnTo>
                    <a:pt x="44" y="914"/>
                  </a:lnTo>
                  <a:lnTo>
                    <a:pt x="25" y="904"/>
                  </a:lnTo>
                  <a:lnTo>
                    <a:pt x="12" y="891"/>
                  </a:lnTo>
                  <a:lnTo>
                    <a:pt x="3" y="874"/>
                  </a:lnTo>
                  <a:lnTo>
                    <a:pt x="0" y="853"/>
                  </a:lnTo>
                  <a:lnTo>
                    <a:pt x="0" y="64"/>
                  </a:lnTo>
                  <a:lnTo>
                    <a:pt x="3" y="45"/>
                  </a:lnTo>
                  <a:lnTo>
                    <a:pt x="12" y="26"/>
                  </a:lnTo>
                  <a:lnTo>
                    <a:pt x="25" y="13"/>
                  </a:lnTo>
                  <a:lnTo>
                    <a:pt x="44" y="3"/>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53" name="Group 39"/>
          <p:cNvGrpSpPr>
            <a:grpSpLocks noChangeAspect="1"/>
          </p:cNvGrpSpPr>
          <p:nvPr/>
        </p:nvGrpSpPr>
        <p:grpSpPr bwMode="auto">
          <a:xfrm>
            <a:off x="5412073" y="4425438"/>
            <a:ext cx="349904" cy="392061"/>
            <a:chOff x="9428" y="812"/>
            <a:chExt cx="332" cy="372"/>
          </a:xfrm>
          <a:solidFill>
            <a:schemeClr val="accent3">
              <a:lumMod val="50000"/>
            </a:schemeClr>
          </a:solidFill>
        </p:grpSpPr>
        <p:sp>
          <p:nvSpPr>
            <p:cNvPr id="56" name="Freeform 41"/>
            <p:cNvSpPr>
              <a:spLocks noEditPoints="1"/>
            </p:cNvSpPr>
            <p:nvPr/>
          </p:nvSpPr>
          <p:spPr bwMode="auto">
            <a:xfrm>
              <a:off x="9483" y="812"/>
              <a:ext cx="277" cy="277"/>
            </a:xfrm>
            <a:custGeom>
              <a:avLst/>
              <a:gdLst>
                <a:gd name="T0" fmla="*/ 1091 w 2495"/>
                <a:gd name="T1" fmla="*/ 126 h 2494"/>
                <a:gd name="T2" fmla="*/ 864 w 2495"/>
                <a:gd name="T3" fmla="*/ 182 h 2494"/>
                <a:gd name="T4" fmla="*/ 654 w 2495"/>
                <a:gd name="T5" fmla="*/ 282 h 2494"/>
                <a:gd name="T6" fmla="*/ 469 w 2495"/>
                <a:gd name="T7" fmla="*/ 425 h 2494"/>
                <a:gd name="T8" fmla="*/ 314 w 2495"/>
                <a:gd name="T9" fmla="*/ 608 h 2494"/>
                <a:gd name="T10" fmla="*/ 198 w 2495"/>
                <a:gd name="T11" fmla="*/ 821 h 2494"/>
                <a:gd name="T12" fmla="*/ 132 w 2495"/>
                <a:gd name="T13" fmla="*/ 1052 h 2494"/>
                <a:gd name="T14" fmla="*/ 117 w 2495"/>
                <a:gd name="T15" fmla="*/ 1293 h 2494"/>
                <a:gd name="T16" fmla="*/ 152 w 2495"/>
                <a:gd name="T17" fmla="*/ 1535 h 2494"/>
                <a:gd name="T18" fmla="*/ 238 w 2495"/>
                <a:gd name="T19" fmla="*/ 1760 h 2494"/>
                <a:gd name="T20" fmla="*/ 369 w 2495"/>
                <a:gd name="T21" fmla="*/ 1961 h 2494"/>
                <a:gd name="T22" fmla="*/ 543 w 2495"/>
                <a:gd name="T23" fmla="*/ 2133 h 2494"/>
                <a:gd name="T24" fmla="*/ 736 w 2495"/>
                <a:gd name="T25" fmla="*/ 2257 h 2494"/>
                <a:gd name="T26" fmla="*/ 946 w 2495"/>
                <a:gd name="T27" fmla="*/ 2339 h 2494"/>
                <a:gd name="T28" fmla="*/ 1170 w 2495"/>
                <a:gd name="T29" fmla="*/ 2377 h 2494"/>
                <a:gd name="T30" fmla="*/ 1405 w 2495"/>
                <a:gd name="T31" fmla="*/ 2369 h 2494"/>
                <a:gd name="T32" fmla="*/ 1632 w 2495"/>
                <a:gd name="T33" fmla="*/ 2312 h 2494"/>
                <a:gd name="T34" fmla="*/ 1842 w 2495"/>
                <a:gd name="T35" fmla="*/ 2212 h 2494"/>
                <a:gd name="T36" fmla="*/ 2027 w 2495"/>
                <a:gd name="T37" fmla="*/ 2069 h 2494"/>
                <a:gd name="T38" fmla="*/ 2182 w 2495"/>
                <a:gd name="T39" fmla="*/ 1886 h 2494"/>
                <a:gd name="T40" fmla="*/ 2297 w 2495"/>
                <a:gd name="T41" fmla="*/ 1673 h 2494"/>
                <a:gd name="T42" fmla="*/ 2363 w 2495"/>
                <a:gd name="T43" fmla="*/ 1443 h 2494"/>
                <a:gd name="T44" fmla="*/ 2379 w 2495"/>
                <a:gd name="T45" fmla="*/ 1201 h 2494"/>
                <a:gd name="T46" fmla="*/ 2344 w 2495"/>
                <a:gd name="T47" fmla="*/ 959 h 2494"/>
                <a:gd name="T48" fmla="*/ 2258 w 2495"/>
                <a:gd name="T49" fmla="*/ 734 h 2494"/>
                <a:gd name="T50" fmla="*/ 2127 w 2495"/>
                <a:gd name="T51" fmla="*/ 533 h 2494"/>
                <a:gd name="T52" fmla="*/ 1953 w 2495"/>
                <a:gd name="T53" fmla="*/ 361 h 2494"/>
                <a:gd name="T54" fmla="*/ 1760 w 2495"/>
                <a:gd name="T55" fmla="*/ 237 h 2494"/>
                <a:gd name="T56" fmla="*/ 1550 w 2495"/>
                <a:gd name="T57" fmla="*/ 156 h 2494"/>
                <a:gd name="T58" fmla="*/ 1325 w 2495"/>
                <a:gd name="T59" fmla="*/ 118 h 2494"/>
                <a:gd name="T60" fmla="*/ 1334 w 2495"/>
                <a:gd name="T61" fmla="*/ 3 h 2494"/>
                <a:gd name="T62" fmla="*/ 1580 w 2495"/>
                <a:gd name="T63" fmla="*/ 44 h 2494"/>
                <a:gd name="T64" fmla="*/ 1812 w 2495"/>
                <a:gd name="T65" fmla="*/ 134 h 2494"/>
                <a:gd name="T66" fmla="*/ 2024 w 2495"/>
                <a:gd name="T67" fmla="*/ 271 h 2494"/>
                <a:gd name="T68" fmla="*/ 2201 w 2495"/>
                <a:gd name="T69" fmla="*/ 443 h 2494"/>
                <a:gd name="T70" fmla="*/ 2339 w 2495"/>
                <a:gd name="T71" fmla="*/ 643 h 2494"/>
                <a:gd name="T72" fmla="*/ 2436 w 2495"/>
                <a:gd name="T73" fmla="*/ 865 h 2494"/>
                <a:gd name="T74" fmla="*/ 2487 w 2495"/>
                <a:gd name="T75" fmla="*/ 1107 h 2494"/>
                <a:gd name="T76" fmla="*/ 2491 w 2495"/>
                <a:gd name="T77" fmla="*/ 1353 h 2494"/>
                <a:gd name="T78" fmla="*/ 2447 w 2495"/>
                <a:gd name="T79" fmla="*/ 1592 h 2494"/>
                <a:gd name="T80" fmla="*/ 2358 w 2495"/>
                <a:gd name="T81" fmla="*/ 1817 h 2494"/>
                <a:gd name="T82" fmla="*/ 2224 w 2495"/>
                <a:gd name="T83" fmla="*/ 2024 h 2494"/>
                <a:gd name="T84" fmla="*/ 2056 w 2495"/>
                <a:gd name="T85" fmla="*/ 2198 h 2494"/>
                <a:gd name="T86" fmla="*/ 1860 w 2495"/>
                <a:gd name="T87" fmla="*/ 2334 h 2494"/>
                <a:gd name="T88" fmla="*/ 1643 w 2495"/>
                <a:gd name="T89" fmla="*/ 2430 h 2494"/>
                <a:gd name="T90" fmla="*/ 1409 w 2495"/>
                <a:gd name="T91" fmla="*/ 2484 h 2494"/>
                <a:gd name="T92" fmla="*/ 1162 w 2495"/>
                <a:gd name="T93" fmla="*/ 2491 h 2494"/>
                <a:gd name="T94" fmla="*/ 915 w 2495"/>
                <a:gd name="T95" fmla="*/ 2450 h 2494"/>
                <a:gd name="T96" fmla="*/ 683 w 2495"/>
                <a:gd name="T97" fmla="*/ 2360 h 2494"/>
                <a:gd name="T98" fmla="*/ 471 w 2495"/>
                <a:gd name="T99" fmla="*/ 2223 h 2494"/>
                <a:gd name="T100" fmla="*/ 294 w 2495"/>
                <a:gd name="T101" fmla="*/ 2051 h 2494"/>
                <a:gd name="T102" fmla="*/ 156 w 2495"/>
                <a:gd name="T103" fmla="*/ 1851 h 2494"/>
                <a:gd name="T104" fmla="*/ 60 w 2495"/>
                <a:gd name="T105" fmla="*/ 1629 h 2494"/>
                <a:gd name="T106" fmla="*/ 9 w 2495"/>
                <a:gd name="T107" fmla="*/ 1388 h 2494"/>
                <a:gd name="T108" fmla="*/ 5 w 2495"/>
                <a:gd name="T109" fmla="*/ 1141 h 2494"/>
                <a:gd name="T110" fmla="*/ 49 w 2495"/>
                <a:gd name="T111" fmla="*/ 902 h 2494"/>
                <a:gd name="T112" fmla="*/ 138 w 2495"/>
                <a:gd name="T113" fmla="*/ 677 h 2494"/>
                <a:gd name="T114" fmla="*/ 272 w 2495"/>
                <a:gd name="T115" fmla="*/ 470 h 2494"/>
                <a:gd name="T116" fmla="*/ 440 w 2495"/>
                <a:gd name="T117" fmla="*/ 296 h 2494"/>
                <a:gd name="T118" fmla="*/ 635 w 2495"/>
                <a:gd name="T119" fmla="*/ 160 h 2494"/>
                <a:gd name="T120" fmla="*/ 853 w 2495"/>
                <a:gd name="T121" fmla="*/ 64 h 2494"/>
                <a:gd name="T122" fmla="*/ 1087 w 2495"/>
                <a:gd name="T123" fmla="*/ 1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5" h="2494">
                  <a:moveTo>
                    <a:pt x="1249" y="115"/>
                  </a:moveTo>
                  <a:lnTo>
                    <a:pt x="1169" y="118"/>
                  </a:lnTo>
                  <a:lnTo>
                    <a:pt x="1091" y="126"/>
                  </a:lnTo>
                  <a:lnTo>
                    <a:pt x="1013" y="139"/>
                  </a:lnTo>
                  <a:lnTo>
                    <a:pt x="937" y="158"/>
                  </a:lnTo>
                  <a:lnTo>
                    <a:pt x="864" y="182"/>
                  </a:lnTo>
                  <a:lnTo>
                    <a:pt x="791" y="210"/>
                  </a:lnTo>
                  <a:lnTo>
                    <a:pt x="721" y="244"/>
                  </a:lnTo>
                  <a:lnTo>
                    <a:pt x="654" y="282"/>
                  </a:lnTo>
                  <a:lnTo>
                    <a:pt x="589" y="325"/>
                  </a:lnTo>
                  <a:lnTo>
                    <a:pt x="527" y="374"/>
                  </a:lnTo>
                  <a:lnTo>
                    <a:pt x="469" y="425"/>
                  </a:lnTo>
                  <a:lnTo>
                    <a:pt x="414" y="481"/>
                  </a:lnTo>
                  <a:lnTo>
                    <a:pt x="362" y="542"/>
                  </a:lnTo>
                  <a:lnTo>
                    <a:pt x="314" y="608"/>
                  </a:lnTo>
                  <a:lnTo>
                    <a:pt x="270" y="677"/>
                  </a:lnTo>
                  <a:lnTo>
                    <a:pt x="231" y="747"/>
                  </a:lnTo>
                  <a:lnTo>
                    <a:pt x="198" y="821"/>
                  </a:lnTo>
                  <a:lnTo>
                    <a:pt x="171" y="896"/>
                  </a:lnTo>
                  <a:lnTo>
                    <a:pt x="149" y="974"/>
                  </a:lnTo>
                  <a:lnTo>
                    <a:pt x="132" y="1052"/>
                  </a:lnTo>
                  <a:lnTo>
                    <a:pt x="121" y="1132"/>
                  </a:lnTo>
                  <a:lnTo>
                    <a:pt x="116" y="1212"/>
                  </a:lnTo>
                  <a:lnTo>
                    <a:pt x="117" y="1293"/>
                  </a:lnTo>
                  <a:lnTo>
                    <a:pt x="123" y="1375"/>
                  </a:lnTo>
                  <a:lnTo>
                    <a:pt x="136" y="1456"/>
                  </a:lnTo>
                  <a:lnTo>
                    <a:pt x="152" y="1535"/>
                  </a:lnTo>
                  <a:lnTo>
                    <a:pt x="176" y="1613"/>
                  </a:lnTo>
                  <a:lnTo>
                    <a:pt x="205" y="1688"/>
                  </a:lnTo>
                  <a:lnTo>
                    <a:pt x="238" y="1760"/>
                  </a:lnTo>
                  <a:lnTo>
                    <a:pt x="277" y="1830"/>
                  </a:lnTo>
                  <a:lnTo>
                    <a:pt x="321" y="1897"/>
                  </a:lnTo>
                  <a:lnTo>
                    <a:pt x="369" y="1961"/>
                  </a:lnTo>
                  <a:lnTo>
                    <a:pt x="423" y="2022"/>
                  </a:lnTo>
                  <a:lnTo>
                    <a:pt x="480" y="2080"/>
                  </a:lnTo>
                  <a:lnTo>
                    <a:pt x="543" y="2133"/>
                  </a:lnTo>
                  <a:lnTo>
                    <a:pt x="605" y="2179"/>
                  </a:lnTo>
                  <a:lnTo>
                    <a:pt x="669" y="2220"/>
                  </a:lnTo>
                  <a:lnTo>
                    <a:pt x="736" y="2257"/>
                  </a:lnTo>
                  <a:lnTo>
                    <a:pt x="804" y="2289"/>
                  </a:lnTo>
                  <a:lnTo>
                    <a:pt x="874" y="2316"/>
                  </a:lnTo>
                  <a:lnTo>
                    <a:pt x="946" y="2339"/>
                  </a:lnTo>
                  <a:lnTo>
                    <a:pt x="1020" y="2356"/>
                  </a:lnTo>
                  <a:lnTo>
                    <a:pt x="1094" y="2369"/>
                  </a:lnTo>
                  <a:lnTo>
                    <a:pt x="1170" y="2377"/>
                  </a:lnTo>
                  <a:lnTo>
                    <a:pt x="1247" y="2379"/>
                  </a:lnTo>
                  <a:lnTo>
                    <a:pt x="1326" y="2376"/>
                  </a:lnTo>
                  <a:lnTo>
                    <a:pt x="1405" y="2369"/>
                  </a:lnTo>
                  <a:lnTo>
                    <a:pt x="1483" y="2355"/>
                  </a:lnTo>
                  <a:lnTo>
                    <a:pt x="1559" y="2336"/>
                  </a:lnTo>
                  <a:lnTo>
                    <a:pt x="1632" y="2312"/>
                  </a:lnTo>
                  <a:lnTo>
                    <a:pt x="1705" y="2284"/>
                  </a:lnTo>
                  <a:lnTo>
                    <a:pt x="1775" y="2250"/>
                  </a:lnTo>
                  <a:lnTo>
                    <a:pt x="1842" y="2212"/>
                  </a:lnTo>
                  <a:lnTo>
                    <a:pt x="1907" y="2169"/>
                  </a:lnTo>
                  <a:lnTo>
                    <a:pt x="1969" y="2120"/>
                  </a:lnTo>
                  <a:lnTo>
                    <a:pt x="2027" y="2069"/>
                  </a:lnTo>
                  <a:lnTo>
                    <a:pt x="2083" y="2013"/>
                  </a:lnTo>
                  <a:lnTo>
                    <a:pt x="2134" y="1952"/>
                  </a:lnTo>
                  <a:lnTo>
                    <a:pt x="2182" y="1886"/>
                  </a:lnTo>
                  <a:lnTo>
                    <a:pt x="2226" y="1818"/>
                  </a:lnTo>
                  <a:lnTo>
                    <a:pt x="2265" y="1747"/>
                  </a:lnTo>
                  <a:lnTo>
                    <a:pt x="2297" y="1673"/>
                  </a:lnTo>
                  <a:lnTo>
                    <a:pt x="2325" y="1598"/>
                  </a:lnTo>
                  <a:lnTo>
                    <a:pt x="2347" y="1520"/>
                  </a:lnTo>
                  <a:lnTo>
                    <a:pt x="2363" y="1443"/>
                  </a:lnTo>
                  <a:lnTo>
                    <a:pt x="2375" y="1363"/>
                  </a:lnTo>
                  <a:lnTo>
                    <a:pt x="2380" y="1283"/>
                  </a:lnTo>
                  <a:lnTo>
                    <a:pt x="2379" y="1201"/>
                  </a:lnTo>
                  <a:lnTo>
                    <a:pt x="2373" y="1119"/>
                  </a:lnTo>
                  <a:lnTo>
                    <a:pt x="2361" y="1038"/>
                  </a:lnTo>
                  <a:lnTo>
                    <a:pt x="2344" y="959"/>
                  </a:lnTo>
                  <a:lnTo>
                    <a:pt x="2319" y="882"/>
                  </a:lnTo>
                  <a:lnTo>
                    <a:pt x="2291" y="806"/>
                  </a:lnTo>
                  <a:lnTo>
                    <a:pt x="2258" y="734"/>
                  </a:lnTo>
                  <a:lnTo>
                    <a:pt x="2219" y="664"/>
                  </a:lnTo>
                  <a:lnTo>
                    <a:pt x="2175" y="597"/>
                  </a:lnTo>
                  <a:lnTo>
                    <a:pt x="2127" y="533"/>
                  </a:lnTo>
                  <a:lnTo>
                    <a:pt x="2073" y="472"/>
                  </a:lnTo>
                  <a:lnTo>
                    <a:pt x="2016" y="414"/>
                  </a:lnTo>
                  <a:lnTo>
                    <a:pt x="1953" y="361"/>
                  </a:lnTo>
                  <a:lnTo>
                    <a:pt x="1891" y="315"/>
                  </a:lnTo>
                  <a:lnTo>
                    <a:pt x="1827" y="274"/>
                  </a:lnTo>
                  <a:lnTo>
                    <a:pt x="1760" y="237"/>
                  </a:lnTo>
                  <a:lnTo>
                    <a:pt x="1692" y="205"/>
                  </a:lnTo>
                  <a:lnTo>
                    <a:pt x="1622" y="178"/>
                  </a:lnTo>
                  <a:lnTo>
                    <a:pt x="1550" y="156"/>
                  </a:lnTo>
                  <a:lnTo>
                    <a:pt x="1476" y="138"/>
                  </a:lnTo>
                  <a:lnTo>
                    <a:pt x="1402" y="125"/>
                  </a:lnTo>
                  <a:lnTo>
                    <a:pt x="1325" y="118"/>
                  </a:lnTo>
                  <a:lnTo>
                    <a:pt x="1249" y="115"/>
                  </a:lnTo>
                  <a:close/>
                  <a:moveTo>
                    <a:pt x="1249" y="0"/>
                  </a:moveTo>
                  <a:lnTo>
                    <a:pt x="1334" y="3"/>
                  </a:lnTo>
                  <a:lnTo>
                    <a:pt x="1418" y="11"/>
                  </a:lnTo>
                  <a:lnTo>
                    <a:pt x="1499" y="25"/>
                  </a:lnTo>
                  <a:lnTo>
                    <a:pt x="1580" y="44"/>
                  </a:lnTo>
                  <a:lnTo>
                    <a:pt x="1660" y="69"/>
                  </a:lnTo>
                  <a:lnTo>
                    <a:pt x="1737" y="99"/>
                  </a:lnTo>
                  <a:lnTo>
                    <a:pt x="1812" y="134"/>
                  </a:lnTo>
                  <a:lnTo>
                    <a:pt x="1886" y="175"/>
                  </a:lnTo>
                  <a:lnTo>
                    <a:pt x="1956" y="221"/>
                  </a:lnTo>
                  <a:lnTo>
                    <a:pt x="2024" y="271"/>
                  </a:lnTo>
                  <a:lnTo>
                    <a:pt x="2088" y="324"/>
                  </a:lnTo>
                  <a:lnTo>
                    <a:pt x="2147" y="382"/>
                  </a:lnTo>
                  <a:lnTo>
                    <a:pt x="2201" y="443"/>
                  </a:lnTo>
                  <a:lnTo>
                    <a:pt x="2252" y="507"/>
                  </a:lnTo>
                  <a:lnTo>
                    <a:pt x="2299" y="573"/>
                  </a:lnTo>
                  <a:lnTo>
                    <a:pt x="2339" y="643"/>
                  </a:lnTo>
                  <a:lnTo>
                    <a:pt x="2376" y="714"/>
                  </a:lnTo>
                  <a:lnTo>
                    <a:pt x="2408" y="788"/>
                  </a:lnTo>
                  <a:lnTo>
                    <a:pt x="2436" y="865"/>
                  </a:lnTo>
                  <a:lnTo>
                    <a:pt x="2458" y="943"/>
                  </a:lnTo>
                  <a:lnTo>
                    <a:pt x="2476" y="1024"/>
                  </a:lnTo>
                  <a:lnTo>
                    <a:pt x="2487" y="1107"/>
                  </a:lnTo>
                  <a:lnTo>
                    <a:pt x="2494" y="1188"/>
                  </a:lnTo>
                  <a:lnTo>
                    <a:pt x="2495" y="1271"/>
                  </a:lnTo>
                  <a:lnTo>
                    <a:pt x="2491" y="1353"/>
                  </a:lnTo>
                  <a:lnTo>
                    <a:pt x="2482" y="1433"/>
                  </a:lnTo>
                  <a:lnTo>
                    <a:pt x="2467" y="1513"/>
                  </a:lnTo>
                  <a:lnTo>
                    <a:pt x="2447" y="1592"/>
                  </a:lnTo>
                  <a:lnTo>
                    <a:pt x="2423" y="1668"/>
                  </a:lnTo>
                  <a:lnTo>
                    <a:pt x="2393" y="1743"/>
                  </a:lnTo>
                  <a:lnTo>
                    <a:pt x="2358" y="1817"/>
                  </a:lnTo>
                  <a:lnTo>
                    <a:pt x="2318" y="1888"/>
                  </a:lnTo>
                  <a:lnTo>
                    <a:pt x="2273" y="1957"/>
                  </a:lnTo>
                  <a:lnTo>
                    <a:pt x="2224" y="2024"/>
                  </a:lnTo>
                  <a:lnTo>
                    <a:pt x="2171" y="2086"/>
                  </a:lnTo>
                  <a:lnTo>
                    <a:pt x="2115" y="2143"/>
                  </a:lnTo>
                  <a:lnTo>
                    <a:pt x="2056" y="2198"/>
                  </a:lnTo>
                  <a:lnTo>
                    <a:pt x="1994" y="2247"/>
                  </a:lnTo>
                  <a:lnTo>
                    <a:pt x="1928" y="2293"/>
                  </a:lnTo>
                  <a:lnTo>
                    <a:pt x="1860" y="2334"/>
                  </a:lnTo>
                  <a:lnTo>
                    <a:pt x="1789" y="2371"/>
                  </a:lnTo>
                  <a:lnTo>
                    <a:pt x="1717" y="2403"/>
                  </a:lnTo>
                  <a:lnTo>
                    <a:pt x="1643" y="2430"/>
                  </a:lnTo>
                  <a:lnTo>
                    <a:pt x="1566" y="2453"/>
                  </a:lnTo>
                  <a:lnTo>
                    <a:pt x="1489" y="2471"/>
                  </a:lnTo>
                  <a:lnTo>
                    <a:pt x="1409" y="2484"/>
                  </a:lnTo>
                  <a:lnTo>
                    <a:pt x="1329" y="2491"/>
                  </a:lnTo>
                  <a:lnTo>
                    <a:pt x="1247" y="2494"/>
                  </a:lnTo>
                  <a:lnTo>
                    <a:pt x="1162" y="2491"/>
                  </a:lnTo>
                  <a:lnTo>
                    <a:pt x="1078" y="2483"/>
                  </a:lnTo>
                  <a:lnTo>
                    <a:pt x="997" y="2469"/>
                  </a:lnTo>
                  <a:lnTo>
                    <a:pt x="915" y="2450"/>
                  </a:lnTo>
                  <a:lnTo>
                    <a:pt x="836" y="2425"/>
                  </a:lnTo>
                  <a:lnTo>
                    <a:pt x="759" y="2395"/>
                  </a:lnTo>
                  <a:lnTo>
                    <a:pt x="683" y="2360"/>
                  </a:lnTo>
                  <a:lnTo>
                    <a:pt x="610" y="2319"/>
                  </a:lnTo>
                  <a:lnTo>
                    <a:pt x="540" y="2273"/>
                  </a:lnTo>
                  <a:lnTo>
                    <a:pt x="471" y="2223"/>
                  </a:lnTo>
                  <a:lnTo>
                    <a:pt x="408" y="2170"/>
                  </a:lnTo>
                  <a:lnTo>
                    <a:pt x="349" y="2112"/>
                  </a:lnTo>
                  <a:lnTo>
                    <a:pt x="294" y="2051"/>
                  </a:lnTo>
                  <a:lnTo>
                    <a:pt x="243" y="1987"/>
                  </a:lnTo>
                  <a:lnTo>
                    <a:pt x="197" y="1921"/>
                  </a:lnTo>
                  <a:lnTo>
                    <a:pt x="156" y="1851"/>
                  </a:lnTo>
                  <a:lnTo>
                    <a:pt x="120" y="1780"/>
                  </a:lnTo>
                  <a:lnTo>
                    <a:pt x="87" y="1706"/>
                  </a:lnTo>
                  <a:lnTo>
                    <a:pt x="60" y="1629"/>
                  </a:lnTo>
                  <a:lnTo>
                    <a:pt x="38" y="1551"/>
                  </a:lnTo>
                  <a:lnTo>
                    <a:pt x="20" y="1470"/>
                  </a:lnTo>
                  <a:lnTo>
                    <a:pt x="9" y="1388"/>
                  </a:lnTo>
                  <a:lnTo>
                    <a:pt x="1" y="1306"/>
                  </a:lnTo>
                  <a:lnTo>
                    <a:pt x="0" y="1223"/>
                  </a:lnTo>
                  <a:lnTo>
                    <a:pt x="5" y="1141"/>
                  </a:lnTo>
                  <a:lnTo>
                    <a:pt x="14" y="1061"/>
                  </a:lnTo>
                  <a:lnTo>
                    <a:pt x="29" y="981"/>
                  </a:lnTo>
                  <a:lnTo>
                    <a:pt x="49" y="902"/>
                  </a:lnTo>
                  <a:lnTo>
                    <a:pt x="73" y="826"/>
                  </a:lnTo>
                  <a:lnTo>
                    <a:pt x="103" y="751"/>
                  </a:lnTo>
                  <a:lnTo>
                    <a:pt x="138" y="677"/>
                  </a:lnTo>
                  <a:lnTo>
                    <a:pt x="177" y="606"/>
                  </a:lnTo>
                  <a:lnTo>
                    <a:pt x="222" y="537"/>
                  </a:lnTo>
                  <a:lnTo>
                    <a:pt x="272" y="470"/>
                  </a:lnTo>
                  <a:lnTo>
                    <a:pt x="324" y="408"/>
                  </a:lnTo>
                  <a:lnTo>
                    <a:pt x="381" y="351"/>
                  </a:lnTo>
                  <a:lnTo>
                    <a:pt x="440" y="296"/>
                  </a:lnTo>
                  <a:lnTo>
                    <a:pt x="502" y="246"/>
                  </a:lnTo>
                  <a:lnTo>
                    <a:pt x="568" y="201"/>
                  </a:lnTo>
                  <a:lnTo>
                    <a:pt x="635" y="160"/>
                  </a:lnTo>
                  <a:lnTo>
                    <a:pt x="706" y="123"/>
                  </a:lnTo>
                  <a:lnTo>
                    <a:pt x="779" y="91"/>
                  </a:lnTo>
                  <a:lnTo>
                    <a:pt x="853" y="64"/>
                  </a:lnTo>
                  <a:lnTo>
                    <a:pt x="929" y="41"/>
                  </a:lnTo>
                  <a:lnTo>
                    <a:pt x="1007" y="23"/>
                  </a:lnTo>
                  <a:lnTo>
                    <a:pt x="1087" y="10"/>
                  </a:lnTo>
                  <a:lnTo>
                    <a:pt x="1167" y="3"/>
                  </a:lnTo>
                  <a:lnTo>
                    <a:pt x="124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57" name="Freeform 42"/>
            <p:cNvSpPr/>
            <p:nvPr/>
          </p:nvSpPr>
          <p:spPr bwMode="auto">
            <a:xfrm>
              <a:off x="9512" y="841"/>
              <a:ext cx="180" cy="197"/>
            </a:xfrm>
            <a:custGeom>
              <a:avLst/>
              <a:gdLst>
                <a:gd name="T0" fmla="*/ 1082 w 1623"/>
                <a:gd name="T1" fmla="*/ 5 h 1771"/>
                <a:gd name="T2" fmla="*/ 1219 w 1623"/>
                <a:gd name="T3" fmla="*/ 28 h 1771"/>
                <a:gd name="T4" fmla="*/ 1352 w 1623"/>
                <a:gd name="T5" fmla="*/ 71 h 1771"/>
                <a:gd name="T6" fmla="*/ 1481 w 1623"/>
                <a:gd name="T7" fmla="*/ 132 h 1771"/>
                <a:gd name="T8" fmla="*/ 1602 w 1623"/>
                <a:gd name="T9" fmla="*/ 215 h 1771"/>
                <a:gd name="T10" fmla="*/ 1620 w 1623"/>
                <a:gd name="T11" fmla="*/ 239 h 1771"/>
                <a:gd name="T12" fmla="*/ 1623 w 1623"/>
                <a:gd name="T13" fmla="*/ 268 h 1771"/>
                <a:gd name="T14" fmla="*/ 1611 w 1623"/>
                <a:gd name="T15" fmla="*/ 296 h 1771"/>
                <a:gd name="T16" fmla="*/ 1587 w 1623"/>
                <a:gd name="T17" fmla="*/ 314 h 1771"/>
                <a:gd name="T18" fmla="*/ 1558 w 1623"/>
                <a:gd name="T19" fmla="*/ 317 h 1771"/>
                <a:gd name="T20" fmla="*/ 1529 w 1623"/>
                <a:gd name="T21" fmla="*/ 305 h 1771"/>
                <a:gd name="T22" fmla="*/ 1418 w 1623"/>
                <a:gd name="T23" fmla="*/ 229 h 1771"/>
                <a:gd name="T24" fmla="*/ 1299 w 1623"/>
                <a:gd name="T25" fmla="*/ 173 h 1771"/>
                <a:gd name="T26" fmla="*/ 1174 w 1623"/>
                <a:gd name="T27" fmla="*/ 136 h 1771"/>
                <a:gd name="T28" fmla="*/ 1048 w 1623"/>
                <a:gd name="T29" fmla="*/ 118 h 1771"/>
                <a:gd name="T30" fmla="*/ 920 w 1623"/>
                <a:gd name="T31" fmla="*/ 118 h 1771"/>
                <a:gd name="T32" fmla="*/ 794 w 1623"/>
                <a:gd name="T33" fmla="*/ 138 h 1771"/>
                <a:gd name="T34" fmla="*/ 672 w 1623"/>
                <a:gd name="T35" fmla="*/ 174 h 1771"/>
                <a:gd name="T36" fmla="*/ 555 w 1623"/>
                <a:gd name="T37" fmla="*/ 230 h 1771"/>
                <a:gd name="T38" fmla="*/ 446 w 1623"/>
                <a:gd name="T39" fmla="*/ 302 h 1771"/>
                <a:gd name="T40" fmla="*/ 349 w 1623"/>
                <a:gd name="T41" fmla="*/ 392 h 1771"/>
                <a:gd name="T42" fmla="*/ 263 w 1623"/>
                <a:gd name="T43" fmla="*/ 500 h 1771"/>
                <a:gd name="T44" fmla="*/ 196 w 1623"/>
                <a:gd name="T45" fmla="*/ 619 h 1771"/>
                <a:gd name="T46" fmla="*/ 148 w 1623"/>
                <a:gd name="T47" fmla="*/ 746 h 1771"/>
                <a:gd name="T48" fmla="*/ 121 w 1623"/>
                <a:gd name="T49" fmla="*/ 879 h 1771"/>
                <a:gd name="T50" fmla="*/ 115 w 1623"/>
                <a:gd name="T51" fmla="*/ 1016 h 1771"/>
                <a:gd name="T52" fmla="*/ 131 w 1623"/>
                <a:gd name="T53" fmla="*/ 1155 h 1771"/>
                <a:gd name="T54" fmla="*/ 168 w 1623"/>
                <a:gd name="T55" fmla="*/ 1287 h 1771"/>
                <a:gd name="T56" fmla="*/ 223 w 1623"/>
                <a:gd name="T57" fmla="*/ 1410 h 1771"/>
                <a:gd name="T58" fmla="*/ 299 w 1623"/>
                <a:gd name="T59" fmla="*/ 1523 h 1771"/>
                <a:gd name="T60" fmla="*/ 391 w 1623"/>
                <a:gd name="T61" fmla="*/ 1624 h 1771"/>
                <a:gd name="T62" fmla="*/ 455 w 1623"/>
                <a:gd name="T63" fmla="*/ 1680 h 1771"/>
                <a:gd name="T64" fmla="*/ 465 w 1623"/>
                <a:gd name="T65" fmla="*/ 1708 h 1771"/>
                <a:gd name="T66" fmla="*/ 461 w 1623"/>
                <a:gd name="T67" fmla="*/ 1737 h 1771"/>
                <a:gd name="T68" fmla="*/ 443 w 1623"/>
                <a:gd name="T69" fmla="*/ 1760 h 1771"/>
                <a:gd name="T70" fmla="*/ 420 w 1623"/>
                <a:gd name="T71" fmla="*/ 1770 h 1771"/>
                <a:gd name="T72" fmla="*/ 395 w 1623"/>
                <a:gd name="T73" fmla="*/ 1770 h 1771"/>
                <a:gd name="T74" fmla="*/ 372 w 1623"/>
                <a:gd name="T75" fmla="*/ 1760 h 1771"/>
                <a:gd name="T76" fmla="*/ 267 w 1623"/>
                <a:gd name="T77" fmla="*/ 1664 h 1771"/>
                <a:gd name="T78" fmla="*/ 178 w 1623"/>
                <a:gd name="T79" fmla="*/ 1555 h 1771"/>
                <a:gd name="T80" fmla="*/ 106 w 1623"/>
                <a:gd name="T81" fmla="*/ 1435 h 1771"/>
                <a:gd name="T82" fmla="*/ 53 w 1623"/>
                <a:gd name="T83" fmla="*/ 1306 h 1771"/>
                <a:gd name="T84" fmla="*/ 17 w 1623"/>
                <a:gd name="T85" fmla="*/ 1169 h 1771"/>
                <a:gd name="T86" fmla="*/ 0 w 1623"/>
                <a:gd name="T87" fmla="*/ 1027 h 1771"/>
                <a:gd name="T88" fmla="*/ 4 w 1623"/>
                <a:gd name="T89" fmla="*/ 886 h 1771"/>
                <a:gd name="T90" fmla="*/ 28 w 1623"/>
                <a:gd name="T91" fmla="*/ 748 h 1771"/>
                <a:gd name="T92" fmla="*/ 71 w 1623"/>
                <a:gd name="T93" fmla="*/ 615 h 1771"/>
                <a:gd name="T94" fmla="*/ 134 w 1623"/>
                <a:gd name="T95" fmla="*/ 490 h 1771"/>
                <a:gd name="T96" fmla="*/ 215 w 1623"/>
                <a:gd name="T97" fmla="*/ 372 h 1771"/>
                <a:gd name="T98" fmla="*/ 313 w 1623"/>
                <a:gd name="T99" fmla="*/ 265 h 1771"/>
                <a:gd name="T100" fmla="*/ 424 w 1623"/>
                <a:gd name="T101" fmla="*/ 175 h 1771"/>
                <a:gd name="T102" fmla="*/ 545 w 1623"/>
                <a:gd name="T103" fmla="*/ 104 h 1771"/>
                <a:gd name="T104" fmla="*/ 674 w 1623"/>
                <a:gd name="T105" fmla="*/ 52 h 1771"/>
                <a:gd name="T106" fmla="*/ 807 w 1623"/>
                <a:gd name="T107" fmla="*/ 17 h 1771"/>
                <a:gd name="T108" fmla="*/ 944 w 1623"/>
                <a:gd name="T109" fmla="*/ 2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3" h="1771">
                  <a:moveTo>
                    <a:pt x="1013" y="0"/>
                  </a:moveTo>
                  <a:lnTo>
                    <a:pt x="1082" y="5"/>
                  </a:lnTo>
                  <a:lnTo>
                    <a:pt x="1150" y="14"/>
                  </a:lnTo>
                  <a:lnTo>
                    <a:pt x="1219" y="28"/>
                  </a:lnTo>
                  <a:lnTo>
                    <a:pt x="1286" y="47"/>
                  </a:lnTo>
                  <a:lnTo>
                    <a:pt x="1352" y="71"/>
                  </a:lnTo>
                  <a:lnTo>
                    <a:pt x="1417" y="99"/>
                  </a:lnTo>
                  <a:lnTo>
                    <a:pt x="1481" y="132"/>
                  </a:lnTo>
                  <a:lnTo>
                    <a:pt x="1542" y="171"/>
                  </a:lnTo>
                  <a:lnTo>
                    <a:pt x="1602" y="215"/>
                  </a:lnTo>
                  <a:lnTo>
                    <a:pt x="1612" y="226"/>
                  </a:lnTo>
                  <a:lnTo>
                    <a:pt x="1620" y="239"/>
                  </a:lnTo>
                  <a:lnTo>
                    <a:pt x="1623" y="253"/>
                  </a:lnTo>
                  <a:lnTo>
                    <a:pt x="1623" y="268"/>
                  </a:lnTo>
                  <a:lnTo>
                    <a:pt x="1619" y="282"/>
                  </a:lnTo>
                  <a:lnTo>
                    <a:pt x="1611" y="296"/>
                  </a:lnTo>
                  <a:lnTo>
                    <a:pt x="1600" y="306"/>
                  </a:lnTo>
                  <a:lnTo>
                    <a:pt x="1587" y="314"/>
                  </a:lnTo>
                  <a:lnTo>
                    <a:pt x="1572" y="317"/>
                  </a:lnTo>
                  <a:lnTo>
                    <a:pt x="1558" y="317"/>
                  </a:lnTo>
                  <a:lnTo>
                    <a:pt x="1543" y="313"/>
                  </a:lnTo>
                  <a:lnTo>
                    <a:pt x="1529" y="305"/>
                  </a:lnTo>
                  <a:lnTo>
                    <a:pt x="1475" y="264"/>
                  </a:lnTo>
                  <a:lnTo>
                    <a:pt x="1418" y="229"/>
                  </a:lnTo>
                  <a:lnTo>
                    <a:pt x="1359" y="198"/>
                  </a:lnTo>
                  <a:lnTo>
                    <a:pt x="1299" y="173"/>
                  </a:lnTo>
                  <a:lnTo>
                    <a:pt x="1237" y="152"/>
                  </a:lnTo>
                  <a:lnTo>
                    <a:pt x="1174" y="136"/>
                  </a:lnTo>
                  <a:lnTo>
                    <a:pt x="1112" y="124"/>
                  </a:lnTo>
                  <a:lnTo>
                    <a:pt x="1048" y="118"/>
                  </a:lnTo>
                  <a:lnTo>
                    <a:pt x="984" y="116"/>
                  </a:lnTo>
                  <a:lnTo>
                    <a:pt x="920" y="118"/>
                  </a:lnTo>
                  <a:lnTo>
                    <a:pt x="857" y="125"/>
                  </a:lnTo>
                  <a:lnTo>
                    <a:pt x="794" y="138"/>
                  </a:lnTo>
                  <a:lnTo>
                    <a:pt x="732" y="153"/>
                  </a:lnTo>
                  <a:lnTo>
                    <a:pt x="672" y="174"/>
                  </a:lnTo>
                  <a:lnTo>
                    <a:pt x="613" y="199"/>
                  </a:lnTo>
                  <a:lnTo>
                    <a:pt x="555" y="230"/>
                  </a:lnTo>
                  <a:lnTo>
                    <a:pt x="500" y="263"/>
                  </a:lnTo>
                  <a:lnTo>
                    <a:pt x="446" y="302"/>
                  </a:lnTo>
                  <a:lnTo>
                    <a:pt x="396" y="345"/>
                  </a:lnTo>
                  <a:lnTo>
                    <a:pt x="349" y="392"/>
                  </a:lnTo>
                  <a:lnTo>
                    <a:pt x="304" y="445"/>
                  </a:lnTo>
                  <a:lnTo>
                    <a:pt x="263" y="500"/>
                  </a:lnTo>
                  <a:lnTo>
                    <a:pt x="228" y="559"/>
                  </a:lnTo>
                  <a:lnTo>
                    <a:pt x="196" y="619"/>
                  </a:lnTo>
                  <a:lnTo>
                    <a:pt x="170" y="682"/>
                  </a:lnTo>
                  <a:lnTo>
                    <a:pt x="148" y="746"/>
                  </a:lnTo>
                  <a:lnTo>
                    <a:pt x="132" y="812"/>
                  </a:lnTo>
                  <a:lnTo>
                    <a:pt x="121" y="879"/>
                  </a:lnTo>
                  <a:lnTo>
                    <a:pt x="115" y="947"/>
                  </a:lnTo>
                  <a:lnTo>
                    <a:pt x="115" y="1016"/>
                  </a:lnTo>
                  <a:lnTo>
                    <a:pt x="121" y="1085"/>
                  </a:lnTo>
                  <a:lnTo>
                    <a:pt x="131" y="1155"/>
                  </a:lnTo>
                  <a:lnTo>
                    <a:pt x="147" y="1222"/>
                  </a:lnTo>
                  <a:lnTo>
                    <a:pt x="168" y="1287"/>
                  </a:lnTo>
                  <a:lnTo>
                    <a:pt x="193" y="1349"/>
                  </a:lnTo>
                  <a:lnTo>
                    <a:pt x="223" y="1410"/>
                  </a:lnTo>
                  <a:lnTo>
                    <a:pt x="259" y="1468"/>
                  </a:lnTo>
                  <a:lnTo>
                    <a:pt x="299" y="1523"/>
                  </a:lnTo>
                  <a:lnTo>
                    <a:pt x="343" y="1575"/>
                  </a:lnTo>
                  <a:lnTo>
                    <a:pt x="391" y="1624"/>
                  </a:lnTo>
                  <a:lnTo>
                    <a:pt x="444" y="1669"/>
                  </a:lnTo>
                  <a:lnTo>
                    <a:pt x="455" y="1680"/>
                  </a:lnTo>
                  <a:lnTo>
                    <a:pt x="462" y="1694"/>
                  </a:lnTo>
                  <a:lnTo>
                    <a:pt x="465" y="1708"/>
                  </a:lnTo>
                  <a:lnTo>
                    <a:pt x="465" y="1722"/>
                  </a:lnTo>
                  <a:lnTo>
                    <a:pt x="461" y="1737"/>
                  </a:lnTo>
                  <a:lnTo>
                    <a:pt x="453" y="1750"/>
                  </a:lnTo>
                  <a:lnTo>
                    <a:pt x="443" y="1760"/>
                  </a:lnTo>
                  <a:lnTo>
                    <a:pt x="433" y="1766"/>
                  </a:lnTo>
                  <a:lnTo>
                    <a:pt x="420" y="1770"/>
                  </a:lnTo>
                  <a:lnTo>
                    <a:pt x="408" y="1771"/>
                  </a:lnTo>
                  <a:lnTo>
                    <a:pt x="395" y="1770"/>
                  </a:lnTo>
                  <a:lnTo>
                    <a:pt x="384" y="1766"/>
                  </a:lnTo>
                  <a:lnTo>
                    <a:pt x="372" y="1760"/>
                  </a:lnTo>
                  <a:lnTo>
                    <a:pt x="318" y="1713"/>
                  </a:lnTo>
                  <a:lnTo>
                    <a:pt x="267" y="1664"/>
                  </a:lnTo>
                  <a:lnTo>
                    <a:pt x="221" y="1610"/>
                  </a:lnTo>
                  <a:lnTo>
                    <a:pt x="178" y="1555"/>
                  </a:lnTo>
                  <a:lnTo>
                    <a:pt x="141" y="1496"/>
                  </a:lnTo>
                  <a:lnTo>
                    <a:pt x="106" y="1435"/>
                  </a:lnTo>
                  <a:lnTo>
                    <a:pt x="77" y="1371"/>
                  </a:lnTo>
                  <a:lnTo>
                    <a:pt x="53" y="1306"/>
                  </a:lnTo>
                  <a:lnTo>
                    <a:pt x="32" y="1238"/>
                  </a:lnTo>
                  <a:lnTo>
                    <a:pt x="17" y="1169"/>
                  </a:lnTo>
                  <a:lnTo>
                    <a:pt x="5" y="1098"/>
                  </a:lnTo>
                  <a:lnTo>
                    <a:pt x="0" y="1027"/>
                  </a:lnTo>
                  <a:lnTo>
                    <a:pt x="0" y="957"/>
                  </a:lnTo>
                  <a:lnTo>
                    <a:pt x="4" y="886"/>
                  </a:lnTo>
                  <a:lnTo>
                    <a:pt x="14" y="816"/>
                  </a:lnTo>
                  <a:lnTo>
                    <a:pt x="28" y="748"/>
                  </a:lnTo>
                  <a:lnTo>
                    <a:pt x="47" y="681"/>
                  </a:lnTo>
                  <a:lnTo>
                    <a:pt x="71" y="615"/>
                  </a:lnTo>
                  <a:lnTo>
                    <a:pt x="101" y="551"/>
                  </a:lnTo>
                  <a:lnTo>
                    <a:pt x="134" y="490"/>
                  </a:lnTo>
                  <a:lnTo>
                    <a:pt x="172" y="430"/>
                  </a:lnTo>
                  <a:lnTo>
                    <a:pt x="215" y="372"/>
                  </a:lnTo>
                  <a:lnTo>
                    <a:pt x="262" y="317"/>
                  </a:lnTo>
                  <a:lnTo>
                    <a:pt x="313" y="265"/>
                  </a:lnTo>
                  <a:lnTo>
                    <a:pt x="368" y="218"/>
                  </a:lnTo>
                  <a:lnTo>
                    <a:pt x="424" y="175"/>
                  </a:lnTo>
                  <a:lnTo>
                    <a:pt x="484" y="138"/>
                  </a:lnTo>
                  <a:lnTo>
                    <a:pt x="545" y="104"/>
                  </a:lnTo>
                  <a:lnTo>
                    <a:pt x="609" y="76"/>
                  </a:lnTo>
                  <a:lnTo>
                    <a:pt x="674" y="52"/>
                  </a:lnTo>
                  <a:lnTo>
                    <a:pt x="740" y="32"/>
                  </a:lnTo>
                  <a:lnTo>
                    <a:pt x="807" y="17"/>
                  </a:lnTo>
                  <a:lnTo>
                    <a:pt x="875" y="7"/>
                  </a:lnTo>
                  <a:lnTo>
                    <a:pt x="944" y="2"/>
                  </a:lnTo>
                  <a:lnTo>
                    <a:pt x="101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58" name="Freeform 43"/>
            <p:cNvSpPr/>
            <p:nvPr/>
          </p:nvSpPr>
          <p:spPr bwMode="auto">
            <a:xfrm>
              <a:off x="9675" y="1009"/>
              <a:ext cx="34" cy="33"/>
            </a:xfrm>
            <a:custGeom>
              <a:avLst/>
              <a:gdLst>
                <a:gd name="T0" fmla="*/ 242 w 305"/>
                <a:gd name="T1" fmla="*/ 0 h 296"/>
                <a:gd name="T2" fmla="*/ 256 w 305"/>
                <a:gd name="T3" fmla="*/ 0 h 296"/>
                <a:gd name="T4" fmla="*/ 271 w 305"/>
                <a:gd name="T5" fmla="*/ 4 h 296"/>
                <a:gd name="T6" fmla="*/ 285 w 305"/>
                <a:gd name="T7" fmla="*/ 11 h 296"/>
                <a:gd name="T8" fmla="*/ 295 w 305"/>
                <a:gd name="T9" fmla="*/ 23 h 296"/>
                <a:gd name="T10" fmla="*/ 302 w 305"/>
                <a:gd name="T11" fmla="*/ 36 h 296"/>
                <a:gd name="T12" fmla="*/ 305 w 305"/>
                <a:gd name="T13" fmla="*/ 50 h 296"/>
                <a:gd name="T14" fmla="*/ 305 w 305"/>
                <a:gd name="T15" fmla="*/ 66 h 296"/>
                <a:gd name="T16" fmla="*/ 301 w 305"/>
                <a:gd name="T17" fmla="*/ 79 h 296"/>
                <a:gd name="T18" fmla="*/ 293 w 305"/>
                <a:gd name="T19" fmla="*/ 93 h 296"/>
                <a:gd name="T20" fmla="*/ 248 w 305"/>
                <a:gd name="T21" fmla="*/ 146 h 296"/>
                <a:gd name="T22" fmla="*/ 199 w 305"/>
                <a:gd name="T23" fmla="*/ 196 h 296"/>
                <a:gd name="T24" fmla="*/ 145 w 305"/>
                <a:gd name="T25" fmla="*/ 243 h 296"/>
                <a:gd name="T26" fmla="*/ 90 w 305"/>
                <a:gd name="T27" fmla="*/ 285 h 296"/>
                <a:gd name="T28" fmla="*/ 74 w 305"/>
                <a:gd name="T29" fmla="*/ 293 h 296"/>
                <a:gd name="T30" fmla="*/ 57 w 305"/>
                <a:gd name="T31" fmla="*/ 296 h 296"/>
                <a:gd name="T32" fmla="*/ 44 w 305"/>
                <a:gd name="T33" fmla="*/ 294 h 296"/>
                <a:gd name="T34" fmla="*/ 30 w 305"/>
                <a:gd name="T35" fmla="*/ 290 h 296"/>
                <a:gd name="T36" fmla="*/ 20 w 305"/>
                <a:gd name="T37" fmla="*/ 281 h 296"/>
                <a:gd name="T38" fmla="*/ 9 w 305"/>
                <a:gd name="T39" fmla="*/ 271 h 296"/>
                <a:gd name="T40" fmla="*/ 3 w 305"/>
                <a:gd name="T41" fmla="*/ 257 h 296"/>
                <a:gd name="T42" fmla="*/ 0 w 305"/>
                <a:gd name="T43" fmla="*/ 243 h 296"/>
                <a:gd name="T44" fmla="*/ 0 w 305"/>
                <a:gd name="T45" fmla="*/ 228 h 296"/>
                <a:gd name="T46" fmla="*/ 4 w 305"/>
                <a:gd name="T47" fmla="*/ 214 h 296"/>
                <a:gd name="T48" fmla="*/ 12 w 305"/>
                <a:gd name="T49" fmla="*/ 202 h 296"/>
                <a:gd name="T50" fmla="*/ 24 w 305"/>
                <a:gd name="T51" fmla="*/ 191 h 296"/>
                <a:gd name="T52" fmla="*/ 73 w 305"/>
                <a:gd name="T53" fmla="*/ 153 h 296"/>
                <a:gd name="T54" fmla="*/ 119 w 305"/>
                <a:gd name="T55" fmla="*/ 113 h 296"/>
                <a:gd name="T56" fmla="*/ 163 w 305"/>
                <a:gd name="T57" fmla="*/ 69 h 296"/>
                <a:gd name="T58" fmla="*/ 203 w 305"/>
                <a:gd name="T59" fmla="*/ 20 h 296"/>
                <a:gd name="T60" fmla="*/ 214 w 305"/>
                <a:gd name="T61" fmla="*/ 10 h 296"/>
                <a:gd name="T62" fmla="*/ 228 w 305"/>
                <a:gd name="T63" fmla="*/ 3 h 296"/>
                <a:gd name="T64" fmla="*/ 242 w 30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296">
                  <a:moveTo>
                    <a:pt x="242" y="0"/>
                  </a:moveTo>
                  <a:lnTo>
                    <a:pt x="256" y="0"/>
                  </a:lnTo>
                  <a:lnTo>
                    <a:pt x="271" y="4"/>
                  </a:lnTo>
                  <a:lnTo>
                    <a:pt x="285" y="11"/>
                  </a:lnTo>
                  <a:lnTo>
                    <a:pt x="295" y="23"/>
                  </a:lnTo>
                  <a:lnTo>
                    <a:pt x="302" y="36"/>
                  </a:lnTo>
                  <a:lnTo>
                    <a:pt x="305" y="50"/>
                  </a:lnTo>
                  <a:lnTo>
                    <a:pt x="305" y="66"/>
                  </a:lnTo>
                  <a:lnTo>
                    <a:pt x="301" y="79"/>
                  </a:lnTo>
                  <a:lnTo>
                    <a:pt x="293" y="93"/>
                  </a:lnTo>
                  <a:lnTo>
                    <a:pt x="248" y="146"/>
                  </a:lnTo>
                  <a:lnTo>
                    <a:pt x="199" y="196"/>
                  </a:lnTo>
                  <a:lnTo>
                    <a:pt x="145" y="243"/>
                  </a:lnTo>
                  <a:lnTo>
                    <a:pt x="90" y="285"/>
                  </a:lnTo>
                  <a:lnTo>
                    <a:pt x="74" y="293"/>
                  </a:lnTo>
                  <a:lnTo>
                    <a:pt x="57" y="296"/>
                  </a:lnTo>
                  <a:lnTo>
                    <a:pt x="44" y="294"/>
                  </a:lnTo>
                  <a:lnTo>
                    <a:pt x="30" y="290"/>
                  </a:lnTo>
                  <a:lnTo>
                    <a:pt x="20" y="281"/>
                  </a:lnTo>
                  <a:lnTo>
                    <a:pt x="9" y="271"/>
                  </a:lnTo>
                  <a:lnTo>
                    <a:pt x="3" y="257"/>
                  </a:lnTo>
                  <a:lnTo>
                    <a:pt x="0" y="243"/>
                  </a:lnTo>
                  <a:lnTo>
                    <a:pt x="0" y="228"/>
                  </a:lnTo>
                  <a:lnTo>
                    <a:pt x="4" y="214"/>
                  </a:lnTo>
                  <a:lnTo>
                    <a:pt x="12" y="202"/>
                  </a:lnTo>
                  <a:lnTo>
                    <a:pt x="24" y="191"/>
                  </a:lnTo>
                  <a:lnTo>
                    <a:pt x="73" y="153"/>
                  </a:lnTo>
                  <a:lnTo>
                    <a:pt x="119" y="113"/>
                  </a:lnTo>
                  <a:lnTo>
                    <a:pt x="163" y="69"/>
                  </a:lnTo>
                  <a:lnTo>
                    <a:pt x="203" y="20"/>
                  </a:lnTo>
                  <a:lnTo>
                    <a:pt x="214" y="10"/>
                  </a:lnTo>
                  <a:lnTo>
                    <a:pt x="228" y="3"/>
                  </a:lnTo>
                  <a:lnTo>
                    <a:pt x="242"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59" name="Freeform 44"/>
            <p:cNvSpPr/>
            <p:nvPr/>
          </p:nvSpPr>
          <p:spPr bwMode="auto">
            <a:xfrm>
              <a:off x="9428" y="1038"/>
              <a:ext cx="135" cy="146"/>
            </a:xfrm>
            <a:custGeom>
              <a:avLst/>
              <a:gdLst>
                <a:gd name="T0" fmla="*/ 684 w 1216"/>
                <a:gd name="T1" fmla="*/ 0 h 1310"/>
                <a:gd name="T2" fmla="*/ 712 w 1216"/>
                <a:gd name="T3" fmla="*/ 11 h 1310"/>
                <a:gd name="T4" fmla="*/ 730 w 1216"/>
                <a:gd name="T5" fmla="*/ 35 h 1310"/>
                <a:gd name="T6" fmla="*/ 733 w 1216"/>
                <a:gd name="T7" fmla="*/ 65 h 1310"/>
                <a:gd name="T8" fmla="*/ 721 w 1216"/>
                <a:gd name="T9" fmla="*/ 92 h 1310"/>
                <a:gd name="T10" fmla="*/ 158 w 1216"/>
                <a:gd name="T11" fmla="*/ 804 h 1310"/>
                <a:gd name="T12" fmla="*/ 128 w 1216"/>
                <a:gd name="T13" fmla="*/ 869 h 1310"/>
                <a:gd name="T14" fmla="*/ 116 w 1216"/>
                <a:gd name="T15" fmla="*/ 937 h 1310"/>
                <a:gd name="T16" fmla="*/ 120 w 1216"/>
                <a:gd name="T17" fmla="*/ 1004 h 1310"/>
                <a:gd name="T18" fmla="*/ 141 w 1216"/>
                <a:gd name="T19" fmla="*/ 1067 h 1310"/>
                <a:gd name="T20" fmla="*/ 179 w 1216"/>
                <a:gd name="T21" fmla="*/ 1121 h 1310"/>
                <a:gd name="T22" fmla="*/ 231 w 1216"/>
                <a:gd name="T23" fmla="*/ 1163 h 1310"/>
                <a:gd name="T24" fmla="*/ 291 w 1216"/>
                <a:gd name="T25" fmla="*/ 1187 h 1310"/>
                <a:gd name="T26" fmla="*/ 357 w 1216"/>
                <a:gd name="T27" fmla="*/ 1195 h 1310"/>
                <a:gd name="T28" fmla="*/ 426 w 1216"/>
                <a:gd name="T29" fmla="*/ 1184 h 1310"/>
                <a:gd name="T30" fmla="*/ 490 w 1216"/>
                <a:gd name="T31" fmla="*/ 1157 h 1310"/>
                <a:gd name="T32" fmla="*/ 548 w 1216"/>
                <a:gd name="T33" fmla="*/ 1113 h 1310"/>
                <a:gd name="T34" fmla="*/ 1113 w 1216"/>
                <a:gd name="T35" fmla="*/ 405 h 1310"/>
                <a:gd name="T36" fmla="*/ 1137 w 1216"/>
                <a:gd name="T37" fmla="*/ 387 h 1310"/>
                <a:gd name="T38" fmla="*/ 1167 w 1216"/>
                <a:gd name="T39" fmla="*/ 384 h 1310"/>
                <a:gd name="T40" fmla="*/ 1194 w 1216"/>
                <a:gd name="T41" fmla="*/ 395 h 1310"/>
                <a:gd name="T42" fmla="*/ 1212 w 1216"/>
                <a:gd name="T43" fmla="*/ 420 h 1310"/>
                <a:gd name="T44" fmla="*/ 1216 w 1216"/>
                <a:gd name="T45" fmla="*/ 449 h 1310"/>
                <a:gd name="T46" fmla="*/ 1203 w 1216"/>
                <a:gd name="T47" fmla="*/ 476 h 1310"/>
                <a:gd name="T48" fmla="*/ 633 w 1216"/>
                <a:gd name="T49" fmla="*/ 1190 h 1310"/>
                <a:gd name="T50" fmla="*/ 567 w 1216"/>
                <a:gd name="T51" fmla="*/ 1245 h 1310"/>
                <a:gd name="T52" fmla="*/ 491 w 1216"/>
                <a:gd name="T53" fmla="*/ 1284 h 1310"/>
                <a:gd name="T54" fmla="*/ 408 w 1216"/>
                <a:gd name="T55" fmla="*/ 1306 h 1310"/>
                <a:gd name="T56" fmla="*/ 352 w 1216"/>
                <a:gd name="T57" fmla="*/ 1310 h 1310"/>
                <a:gd name="T58" fmla="*/ 273 w 1216"/>
                <a:gd name="T59" fmla="*/ 1301 h 1310"/>
                <a:gd name="T60" fmla="*/ 199 w 1216"/>
                <a:gd name="T61" fmla="*/ 1276 h 1310"/>
                <a:gd name="T62" fmla="*/ 133 w 1216"/>
                <a:gd name="T63" fmla="*/ 1234 h 1310"/>
                <a:gd name="T64" fmla="*/ 73 w 1216"/>
                <a:gd name="T65" fmla="*/ 1174 h 1310"/>
                <a:gd name="T66" fmla="*/ 31 w 1216"/>
                <a:gd name="T67" fmla="*/ 1102 h 1310"/>
                <a:gd name="T68" fmla="*/ 7 w 1216"/>
                <a:gd name="T69" fmla="*/ 1025 h 1310"/>
                <a:gd name="T70" fmla="*/ 0 w 1216"/>
                <a:gd name="T71" fmla="*/ 942 h 1310"/>
                <a:gd name="T72" fmla="*/ 11 w 1216"/>
                <a:gd name="T73" fmla="*/ 858 h 1310"/>
                <a:gd name="T74" fmla="*/ 41 w 1216"/>
                <a:gd name="T75" fmla="*/ 777 h 1310"/>
                <a:gd name="T76" fmla="*/ 89 w 1216"/>
                <a:gd name="T77" fmla="*/ 701 h 1310"/>
                <a:gd name="T78" fmla="*/ 642 w 1216"/>
                <a:gd name="T79" fmla="*/ 10 h 1310"/>
                <a:gd name="T80" fmla="*/ 669 w 1216"/>
                <a:gd name="T81"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6" h="1310">
                  <a:moveTo>
                    <a:pt x="669" y="0"/>
                  </a:moveTo>
                  <a:lnTo>
                    <a:pt x="684" y="0"/>
                  </a:lnTo>
                  <a:lnTo>
                    <a:pt x="699" y="4"/>
                  </a:lnTo>
                  <a:lnTo>
                    <a:pt x="712" y="11"/>
                  </a:lnTo>
                  <a:lnTo>
                    <a:pt x="723" y="23"/>
                  </a:lnTo>
                  <a:lnTo>
                    <a:pt x="730" y="35"/>
                  </a:lnTo>
                  <a:lnTo>
                    <a:pt x="733" y="50"/>
                  </a:lnTo>
                  <a:lnTo>
                    <a:pt x="733" y="65"/>
                  </a:lnTo>
                  <a:lnTo>
                    <a:pt x="729" y="79"/>
                  </a:lnTo>
                  <a:lnTo>
                    <a:pt x="721" y="92"/>
                  </a:lnTo>
                  <a:lnTo>
                    <a:pt x="179" y="774"/>
                  </a:lnTo>
                  <a:lnTo>
                    <a:pt x="158" y="804"/>
                  </a:lnTo>
                  <a:lnTo>
                    <a:pt x="140" y="835"/>
                  </a:lnTo>
                  <a:lnTo>
                    <a:pt x="128" y="869"/>
                  </a:lnTo>
                  <a:lnTo>
                    <a:pt x="119" y="902"/>
                  </a:lnTo>
                  <a:lnTo>
                    <a:pt x="116" y="937"/>
                  </a:lnTo>
                  <a:lnTo>
                    <a:pt x="116" y="970"/>
                  </a:lnTo>
                  <a:lnTo>
                    <a:pt x="120" y="1004"/>
                  </a:lnTo>
                  <a:lnTo>
                    <a:pt x="129" y="1036"/>
                  </a:lnTo>
                  <a:lnTo>
                    <a:pt x="141" y="1067"/>
                  </a:lnTo>
                  <a:lnTo>
                    <a:pt x="158" y="1095"/>
                  </a:lnTo>
                  <a:lnTo>
                    <a:pt x="179" y="1121"/>
                  </a:lnTo>
                  <a:lnTo>
                    <a:pt x="204" y="1144"/>
                  </a:lnTo>
                  <a:lnTo>
                    <a:pt x="231" y="1163"/>
                  </a:lnTo>
                  <a:lnTo>
                    <a:pt x="261" y="1177"/>
                  </a:lnTo>
                  <a:lnTo>
                    <a:pt x="291" y="1187"/>
                  </a:lnTo>
                  <a:lnTo>
                    <a:pt x="324" y="1193"/>
                  </a:lnTo>
                  <a:lnTo>
                    <a:pt x="357" y="1195"/>
                  </a:lnTo>
                  <a:lnTo>
                    <a:pt x="392" y="1192"/>
                  </a:lnTo>
                  <a:lnTo>
                    <a:pt x="426" y="1184"/>
                  </a:lnTo>
                  <a:lnTo>
                    <a:pt x="459" y="1173"/>
                  </a:lnTo>
                  <a:lnTo>
                    <a:pt x="490" y="1157"/>
                  </a:lnTo>
                  <a:lnTo>
                    <a:pt x="521" y="1136"/>
                  </a:lnTo>
                  <a:lnTo>
                    <a:pt x="548" y="1113"/>
                  </a:lnTo>
                  <a:lnTo>
                    <a:pt x="572" y="1086"/>
                  </a:lnTo>
                  <a:lnTo>
                    <a:pt x="1113" y="405"/>
                  </a:lnTo>
                  <a:lnTo>
                    <a:pt x="1125" y="394"/>
                  </a:lnTo>
                  <a:lnTo>
                    <a:pt x="1137" y="387"/>
                  </a:lnTo>
                  <a:lnTo>
                    <a:pt x="1152" y="383"/>
                  </a:lnTo>
                  <a:lnTo>
                    <a:pt x="1167" y="384"/>
                  </a:lnTo>
                  <a:lnTo>
                    <a:pt x="1181" y="387"/>
                  </a:lnTo>
                  <a:lnTo>
                    <a:pt x="1194" y="395"/>
                  </a:lnTo>
                  <a:lnTo>
                    <a:pt x="1206" y="407"/>
                  </a:lnTo>
                  <a:lnTo>
                    <a:pt x="1212" y="420"/>
                  </a:lnTo>
                  <a:lnTo>
                    <a:pt x="1216" y="434"/>
                  </a:lnTo>
                  <a:lnTo>
                    <a:pt x="1216" y="449"/>
                  </a:lnTo>
                  <a:lnTo>
                    <a:pt x="1212" y="464"/>
                  </a:lnTo>
                  <a:lnTo>
                    <a:pt x="1203" y="476"/>
                  </a:lnTo>
                  <a:lnTo>
                    <a:pt x="662" y="1157"/>
                  </a:lnTo>
                  <a:lnTo>
                    <a:pt x="633" y="1190"/>
                  </a:lnTo>
                  <a:lnTo>
                    <a:pt x="601" y="1220"/>
                  </a:lnTo>
                  <a:lnTo>
                    <a:pt x="567" y="1245"/>
                  </a:lnTo>
                  <a:lnTo>
                    <a:pt x="530" y="1267"/>
                  </a:lnTo>
                  <a:lnTo>
                    <a:pt x="491" y="1284"/>
                  </a:lnTo>
                  <a:lnTo>
                    <a:pt x="450" y="1297"/>
                  </a:lnTo>
                  <a:lnTo>
                    <a:pt x="408" y="1306"/>
                  </a:lnTo>
                  <a:lnTo>
                    <a:pt x="380" y="1309"/>
                  </a:lnTo>
                  <a:lnTo>
                    <a:pt x="352" y="1310"/>
                  </a:lnTo>
                  <a:lnTo>
                    <a:pt x="312" y="1308"/>
                  </a:lnTo>
                  <a:lnTo>
                    <a:pt x="273" y="1301"/>
                  </a:lnTo>
                  <a:lnTo>
                    <a:pt x="236" y="1291"/>
                  </a:lnTo>
                  <a:lnTo>
                    <a:pt x="199" y="1276"/>
                  </a:lnTo>
                  <a:lnTo>
                    <a:pt x="165" y="1257"/>
                  </a:lnTo>
                  <a:lnTo>
                    <a:pt x="133" y="1234"/>
                  </a:lnTo>
                  <a:lnTo>
                    <a:pt x="101" y="1205"/>
                  </a:lnTo>
                  <a:lnTo>
                    <a:pt x="73" y="1174"/>
                  </a:lnTo>
                  <a:lnTo>
                    <a:pt x="50" y="1139"/>
                  </a:lnTo>
                  <a:lnTo>
                    <a:pt x="31" y="1102"/>
                  </a:lnTo>
                  <a:lnTo>
                    <a:pt x="17" y="1065"/>
                  </a:lnTo>
                  <a:lnTo>
                    <a:pt x="7" y="1025"/>
                  </a:lnTo>
                  <a:lnTo>
                    <a:pt x="1" y="984"/>
                  </a:lnTo>
                  <a:lnTo>
                    <a:pt x="0" y="942"/>
                  </a:lnTo>
                  <a:lnTo>
                    <a:pt x="4" y="900"/>
                  </a:lnTo>
                  <a:lnTo>
                    <a:pt x="11" y="858"/>
                  </a:lnTo>
                  <a:lnTo>
                    <a:pt x="24" y="818"/>
                  </a:lnTo>
                  <a:lnTo>
                    <a:pt x="41" y="777"/>
                  </a:lnTo>
                  <a:lnTo>
                    <a:pt x="63" y="738"/>
                  </a:lnTo>
                  <a:lnTo>
                    <a:pt x="89" y="701"/>
                  </a:lnTo>
                  <a:lnTo>
                    <a:pt x="631" y="21"/>
                  </a:lnTo>
                  <a:lnTo>
                    <a:pt x="642" y="10"/>
                  </a:lnTo>
                  <a:lnTo>
                    <a:pt x="655" y="3"/>
                  </a:lnTo>
                  <a:lnTo>
                    <a:pt x="669"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60" name="Group 47"/>
          <p:cNvGrpSpPr>
            <a:grpSpLocks noChangeAspect="1"/>
          </p:cNvGrpSpPr>
          <p:nvPr/>
        </p:nvGrpSpPr>
        <p:grpSpPr bwMode="auto">
          <a:xfrm>
            <a:off x="2079099" y="2670406"/>
            <a:ext cx="432201" cy="393019"/>
            <a:chOff x="9359" y="1582"/>
            <a:chExt cx="364" cy="331"/>
          </a:xfrm>
          <a:solidFill>
            <a:schemeClr val="accent1">
              <a:lumMod val="50000"/>
            </a:schemeClr>
          </a:solidFill>
        </p:grpSpPr>
        <p:sp>
          <p:nvSpPr>
            <p:cNvPr id="63" name="Freeform 49"/>
            <p:cNvSpPr/>
            <p:nvPr/>
          </p:nvSpPr>
          <p:spPr bwMode="auto">
            <a:xfrm>
              <a:off x="9471" y="1624"/>
              <a:ext cx="74" cy="73"/>
            </a:xfrm>
            <a:custGeom>
              <a:avLst/>
              <a:gdLst>
                <a:gd name="T0" fmla="*/ 603 w 660"/>
                <a:gd name="T1" fmla="*/ 0 h 660"/>
                <a:gd name="T2" fmla="*/ 621 w 660"/>
                <a:gd name="T3" fmla="*/ 2 h 660"/>
                <a:gd name="T4" fmla="*/ 637 w 660"/>
                <a:gd name="T5" fmla="*/ 11 h 660"/>
                <a:gd name="T6" fmla="*/ 649 w 660"/>
                <a:gd name="T7" fmla="*/ 23 h 660"/>
                <a:gd name="T8" fmla="*/ 657 w 660"/>
                <a:gd name="T9" fmla="*/ 39 h 660"/>
                <a:gd name="T10" fmla="*/ 660 w 660"/>
                <a:gd name="T11" fmla="*/ 57 h 660"/>
                <a:gd name="T12" fmla="*/ 657 w 660"/>
                <a:gd name="T13" fmla="*/ 75 h 660"/>
                <a:gd name="T14" fmla="*/ 649 w 660"/>
                <a:gd name="T15" fmla="*/ 91 h 660"/>
                <a:gd name="T16" fmla="*/ 637 w 660"/>
                <a:gd name="T17" fmla="*/ 103 h 660"/>
                <a:gd name="T18" fmla="*/ 621 w 660"/>
                <a:gd name="T19" fmla="*/ 112 h 660"/>
                <a:gd name="T20" fmla="*/ 603 w 660"/>
                <a:gd name="T21" fmla="*/ 114 h 660"/>
                <a:gd name="T22" fmla="*/ 550 w 660"/>
                <a:gd name="T23" fmla="*/ 117 h 660"/>
                <a:gd name="T24" fmla="*/ 498 w 660"/>
                <a:gd name="T25" fmla="*/ 126 h 660"/>
                <a:gd name="T26" fmla="*/ 448 w 660"/>
                <a:gd name="T27" fmla="*/ 139 h 660"/>
                <a:gd name="T28" fmla="*/ 401 w 660"/>
                <a:gd name="T29" fmla="*/ 158 h 660"/>
                <a:gd name="T30" fmla="*/ 357 w 660"/>
                <a:gd name="T31" fmla="*/ 181 h 660"/>
                <a:gd name="T32" fmla="*/ 315 w 660"/>
                <a:gd name="T33" fmla="*/ 208 h 660"/>
                <a:gd name="T34" fmla="*/ 276 w 660"/>
                <a:gd name="T35" fmla="*/ 241 h 660"/>
                <a:gd name="T36" fmla="*/ 241 w 660"/>
                <a:gd name="T37" fmla="*/ 276 h 660"/>
                <a:gd name="T38" fmla="*/ 209 w 660"/>
                <a:gd name="T39" fmla="*/ 315 h 660"/>
                <a:gd name="T40" fmla="*/ 181 w 660"/>
                <a:gd name="T41" fmla="*/ 356 h 660"/>
                <a:gd name="T42" fmla="*/ 158 w 660"/>
                <a:gd name="T43" fmla="*/ 401 h 660"/>
                <a:gd name="T44" fmla="*/ 139 w 660"/>
                <a:gd name="T45" fmla="*/ 448 h 660"/>
                <a:gd name="T46" fmla="*/ 126 w 660"/>
                <a:gd name="T47" fmla="*/ 498 h 660"/>
                <a:gd name="T48" fmla="*/ 117 w 660"/>
                <a:gd name="T49" fmla="*/ 550 h 660"/>
                <a:gd name="T50" fmla="*/ 115 w 660"/>
                <a:gd name="T51" fmla="*/ 603 h 660"/>
                <a:gd name="T52" fmla="*/ 112 w 660"/>
                <a:gd name="T53" fmla="*/ 621 h 660"/>
                <a:gd name="T54" fmla="*/ 104 w 660"/>
                <a:gd name="T55" fmla="*/ 637 h 660"/>
                <a:gd name="T56" fmla="*/ 91 w 660"/>
                <a:gd name="T57" fmla="*/ 649 h 660"/>
                <a:gd name="T58" fmla="*/ 75 w 660"/>
                <a:gd name="T59" fmla="*/ 657 h 660"/>
                <a:gd name="T60" fmla="*/ 57 w 660"/>
                <a:gd name="T61" fmla="*/ 660 h 660"/>
                <a:gd name="T62" fmla="*/ 39 w 660"/>
                <a:gd name="T63" fmla="*/ 657 h 660"/>
                <a:gd name="T64" fmla="*/ 23 w 660"/>
                <a:gd name="T65" fmla="*/ 649 h 660"/>
                <a:gd name="T66" fmla="*/ 11 w 660"/>
                <a:gd name="T67" fmla="*/ 637 h 660"/>
                <a:gd name="T68" fmla="*/ 3 w 660"/>
                <a:gd name="T69" fmla="*/ 621 h 660"/>
                <a:gd name="T70" fmla="*/ 0 w 660"/>
                <a:gd name="T71" fmla="*/ 603 h 660"/>
                <a:gd name="T72" fmla="*/ 3 w 660"/>
                <a:gd name="T73" fmla="*/ 541 h 660"/>
                <a:gd name="T74" fmla="*/ 12 w 660"/>
                <a:gd name="T75" fmla="*/ 481 h 660"/>
                <a:gd name="T76" fmla="*/ 27 w 660"/>
                <a:gd name="T77" fmla="*/ 423 h 660"/>
                <a:gd name="T78" fmla="*/ 47 w 660"/>
                <a:gd name="T79" fmla="*/ 368 h 660"/>
                <a:gd name="T80" fmla="*/ 72 w 660"/>
                <a:gd name="T81" fmla="*/ 315 h 660"/>
                <a:gd name="T82" fmla="*/ 103 w 660"/>
                <a:gd name="T83" fmla="*/ 266 h 660"/>
                <a:gd name="T84" fmla="*/ 137 w 660"/>
                <a:gd name="T85" fmla="*/ 219 h 660"/>
                <a:gd name="T86" fmla="*/ 176 w 660"/>
                <a:gd name="T87" fmla="*/ 176 h 660"/>
                <a:gd name="T88" fmla="*/ 219 w 660"/>
                <a:gd name="T89" fmla="*/ 137 h 660"/>
                <a:gd name="T90" fmla="*/ 266 w 660"/>
                <a:gd name="T91" fmla="*/ 102 h 660"/>
                <a:gd name="T92" fmla="*/ 316 w 660"/>
                <a:gd name="T93" fmla="*/ 72 h 660"/>
                <a:gd name="T94" fmla="*/ 368 w 660"/>
                <a:gd name="T95" fmla="*/ 47 h 660"/>
                <a:gd name="T96" fmla="*/ 423 w 660"/>
                <a:gd name="T97" fmla="*/ 27 h 660"/>
                <a:gd name="T98" fmla="*/ 481 w 660"/>
                <a:gd name="T99" fmla="*/ 12 h 660"/>
                <a:gd name="T100" fmla="*/ 541 w 660"/>
                <a:gd name="T101" fmla="*/ 3 h 660"/>
                <a:gd name="T102" fmla="*/ 603 w 660"/>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0" h="660">
                  <a:moveTo>
                    <a:pt x="603" y="0"/>
                  </a:moveTo>
                  <a:lnTo>
                    <a:pt x="621" y="2"/>
                  </a:lnTo>
                  <a:lnTo>
                    <a:pt x="637" y="11"/>
                  </a:lnTo>
                  <a:lnTo>
                    <a:pt x="649" y="23"/>
                  </a:lnTo>
                  <a:lnTo>
                    <a:pt x="657" y="39"/>
                  </a:lnTo>
                  <a:lnTo>
                    <a:pt x="660" y="57"/>
                  </a:lnTo>
                  <a:lnTo>
                    <a:pt x="657" y="75"/>
                  </a:lnTo>
                  <a:lnTo>
                    <a:pt x="649" y="91"/>
                  </a:lnTo>
                  <a:lnTo>
                    <a:pt x="637" y="103"/>
                  </a:lnTo>
                  <a:lnTo>
                    <a:pt x="621" y="112"/>
                  </a:lnTo>
                  <a:lnTo>
                    <a:pt x="603" y="114"/>
                  </a:lnTo>
                  <a:lnTo>
                    <a:pt x="550" y="117"/>
                  </a:lnTo>
                  <a:lnTo>
                    <a:pt x="498" y="126"/>
                  </a:lnTo>
                  <a:lnTo>
                    <a:pt x="448" y="139"/>
                  </a:lnTo>
                  <a:lnTo>
                    <a:pt x="401" y="158"/>
                  </a:lnTo>
                  <a:lnTo>
                    <a:pt x="357" y="181"/>
                  </a:lnTo>
                  <a:lnTo>
                    <a:pt x="315" y="208"/>
                  </a:lnTo>
                  <a:lnTo>
                    <a:pt x="276" y="241"/>
                  </a:lnTo>
                  <a:lnTo>
                    <a:pt x="241" y="276"/>
                  </a:lnTo>
                  <a:lnTo>
                    <a:pt x="209" y="315"/>
                  </a:lnTo>
                  <a:lnTo>
                    <a:pt x="181" y="356"/>
                  </a:lnTo>
                  <a:lnTo>
                    <a:pt x="158" y="401"/>
                  </a:lnTo>
                  <a:lnTo>
                    <a:pt x="139" y="448"/>
                  </a:lnTo>
                  <a:lnTo>
                    <a:pt x="126" y="498"/>
                  </a:lnTo>
                  <a:lnTo>
                    <a:pt x="117" y="550"/>
                  </a:lnTo>
                  <a:lnTo>
                    <a:pt x="115" y="603"/>
                  </a:lnTo>
                  <a:lnTo>
                    <a:pt x="112" y="621"/>
                  </a:lnTo>
                  <a:lnTo>
                    <a:pt x="104" y="637"/>
                  </a:lnTo>
                  <a:lnTo>
                    <a:pt x="91" y="649"/>
                  </a:lnTo>
                  <a:lnTo>
                    <a:pt x="75" y="657"/>
                  </a:lnTo>
                  <a:lnTo>
                    <a:pt x="57" y="660"/>
                  </a:lnTo>
                  <a:lnTo>
                    <a:pt x="39" y="657"/>
                  </a:lnTo>
                  <a:lnTo>
                    <a:pt x="23" y="649"/>
                  </a:lnTo>
                  <a:lnTo>
                    <a:pt x="11" y="637"/>
                  </a:lnTo>
                  <a:lnTo>
                    <a:pt x="3" y="621"/>
                  </a:lnTo>
                  <a:lnTo>
                    <a:pt x="0" y="603"/>
                  </a:lnTo>
                  <a:lnTo>
                    <a:pt x="3" y="541"/>
                  </a:lnTo>
                  <a:lnTo>
                    <a:pt x="12" y="481"/>
                  </a:lnTo>
                  <a:lnTo>
                    <a:pt x="27" y="423"/>
                  </a:lnTo>
                  <a:lnTo>
                    <a:pt x="47" y="368"/>
                  </a:lnTo>
                  <a:lnTo>
                    <a:pt x="72" y="315"/>
                  </a:lnTo>
                  <a:lnTo>
                    <a:pt x="103" y="266"/>
                  </a:lnTo>
                  <a:lnTo>
                    <a:pt x="137" y="219"/>
                  </a:lnTo>
                  <a:lnTo>
                    <a:pt x="176" y="176"/>
                  </a:lnTo>
                  <a:lnTo>
                    <a:pt x="219" y="137"/>
                  </a:lnTo>
                  <a:lnTo>
                    <a:pt x="266" y="102"/>
                  </a:lnTo>
                  <a:lnTo>
                    <a:pt x="316" y="72"/>
                  </a:lnTo>
                  <a:lnTo>
                    <a:pt x="368" y="47"/>
                  </a:lnTo>
                  <a:lnTo>
                    <a:pt x="423" y="27"/>
                  </a:lnTo>
                  <a:lnTo>
                    <a:pt x="481" y="12"/>
                  </a:lnTo>
                  <a:lnTo>
                    <a:pt x="541" y="3"/>
                  </a:lnTo>
                  <a:lnTo>
                    <a:pt x="60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64" name="Freeform 50"/>
            <p:cNvSpPr/>
            <p:nvPr/>
          </p:nvSpPr>
          <p:spPr bwMode="auto">
            <a:xfrm>
              <a:off x="9444" y="1593"/>
              <a:ext cx="196" cy="224"/>
            </a:xfrm>
            <a:custGeom>
              <a:avLst/>
              <a:gdLst>
                <a:gd name="T0" fmla="*/ 1094 w 1765"/>
                <a:gd name="T1" fmla="*/ 26 h 2024"/>
                <a:gd name="T2" fmla="*/ 1347 w 1765"/>
                <a:gd name="T3" fmla="*/ 132 h 2024"/>
                <a:gd name="T4" fmla="*/ 1552 w 1765"/>
                <a:gd name="T5" fmla="*/ 308 h 2024"/>
                <a:gd name="T6" fmla="*/ 1696 w 1765"/>
                <a:gd name="T7" fmla="*/ 540 h 2024"/>
                <a:gd name="T8" fmla="*/ 1762 w 1765"/>
                <a:gd name="T9" fmla="*/ 811 h 2024"/>
                <a:gd name="T10" fmla="*/ 1744 w 1765"/>
                <a:gd name="T11" fmla="*/ 1075 h 2024"/>
                <a:gd name="T12" fmla="*/ 1654 w 1765"/>
                <a:gd name="T13" fmla="*/ 1313 h 2024"/>
                <a:gd name="T14" fmla="*/ 1515 w 1765"/>
                <a:gd name="T15" fmla="*/ 1520 h 2024"/>
                <a:gd name="T16" fmla="*/ 1430 w 1765"/>
                <a:gd name="T17" fmla="*/ 1688 h 2024"/>
                <a:gd name="T18" fmla="*/ 1393 w 1765"/>
                <a:gd name="T19" fmla="*/ 1813 h 2024"/>
                <a:gd name="T20" fmla="*/ 1387 w 1765"/>
                <a:gd name="T21" fmla="*/ 1896 h 2024"/>
                <a:gd name="T22" fmla="*/ 1393 w 1765"/>
                <a:gd name="T23" fmla="*/ 1938 h 2024"/>
                <a:gd name="T24" fmla="*/ 1399 w 1765"/>
                <a:gd name="T25" fmla="*/ 1973 h 2024"/>
                <a:gd name="T26" fmla="*/ 1366 w 1765"/>
                <a:gd name="T27" fmla="*/ 2018 h 2024"/>
                <a:gd name="T28" fmla="*/ 1310 w 1765"/>
                <a:gd name="T29" fmla="*/ 2014 h 2024"/>
                <a:gd name="T30" fmla="*/ 1285 w 1765"/>
                <a:gd name="T31" fmla="*/ 1980 h 2024"/>
                <a:gd name="T32" fmla="*/ 1273 w 1765"/>
                <a:gd name="T33" fmla="*/ 1926 h 2024"/>
                <a:gd name="T34" fmla="*/ 1273 w 1765"/>
                <a:gd name="T35" fmla="*/ 1832 h 2024"/>
                <a:gd name="T36" fmla="*/ 1305 w 1765"/>
                <a:gd name="T37" fmla="*/ 1694 h 2024"/>
                <a:gd name="T38" fmla="*/ 1385 w 1765"/>
                <a:gd name="T39" fmla="*/ 1514 h 2024"/>
                <a:gd name="T40" fmla="*/ 1527 w 1765"/>
                <a:gd name="T41" fmla="*/ 1300 h 2024"/>
                <a:gd name="T42" fmla="*/ 1627 w 1765"/>
                <a:gd name="T43" fmla="*/ 1070 h 2024"/>
                <a:gd name="T44" fmla="*/ 1647 w 1765"/>
                <a:gd name="T45" fmla="*/ 813 h 2024"/>
                <a:gd name="T46" fmla="*/ 1575 w 1765"/>
                <a:gd name="T47" fmla="*/ 554 h 2024"/>
                <a:gd name="T48" fmla="*/ 1425 w 1765"/>
                <a:gd name="T49" fmla="*/ 340 h 2024"/>
                <a:gd name="T50" fmla="*/ 1211 w 1765"/>
                <a:gd name="T51" fmla="*/ 188 h 2024"/>
                <a:gd name="T52" fmla="*/ 952 w 1765"/>
                <a:gd name="T53" fmla="*/ 118 h 2024"/>
                <a:gd name="T54" fmla="*/ 678 w 1765"/>
                <a:gd name="T55" fmla="*/ 142 h 2024"/>
                <a:gd name="T56" fmla="*/ 440 w 1765"/>
                <a:gd name="T57" fmla="*/ 256 h 2024"/>
                <a:gd name="T58" fmla="*/ 256 w 1765"/>
                <a:gd name="T59" fmla="*/ 440 h 2024"/>
                <a:gd name="T60" fmla="*/ 142 w 1765"/>
                <a:gd name="T61" fmla="*/ 679 h 2024"/>
                <a:gd name="T62" fmla="*/ 117 w 1765"/>
                <a:gd name="T63" fmla="*/ 946 h 2024"/>
                <a:gd name="T64" fmla="*/ 177 w 1765"/>
                <a:gd name="T65" fmla="*/ 1187 h 2024"/>
                <a:gd name="T66" fmla="*/ 277 w 1765"/>
                <a:gd name="T67" fmla="*/ 1354 h 2024"/>
                <a:gd name="T68" fmla="*/ 407 w 1765"/>
                <a:gd name="T69" fmla="*/ 1566 h 2024"/>
                <a:gd name="T70" fmla="*/ 476 w 1765"/>
                <a:gd name="T71" fmla="*/ 1734 h 2024"/>
                <a:gd name="T72" fmla="*/ 498 w 1765"/>
                <a:gd name="T73" fmla="*/ 1860 h 2024"/>
                <a:gd name="T74" fmla="*/ 494 w 1765"/>
                <a:gd name="T75" fmla="*/ 1944 h 2024"/>
                <a:gd name="T76" fmla="*/ 482 w 1765"/>
                <a:gd name="T77" fmla="*/ 1986 h 2024"/>
                <a:gd name="T78" fmla="*/ 443 w 1765"/>
                <a:gd name="T79" fmla="*/ 2022 h 2024"/>
                <a:gd name="T80" fmla="*/ 390 w 1765"/>
                <a:gd name="T81" fmla="*/ 2010 h 2024"/>
                <a:gd name="T82" fmla="*/ 371 w 1765"/>
                <a:gd name="T83" fmla="*/ 1957 h 2024"/>
                <a:gd name="T84" fmla="*/ 378 w 1765"/>
                <a:gd name="T85" fmla="*/ 1931 h 2024"/>
                <a:gd name="T86" fmla="*/ 382 w 1765"/>
                <a:gd name="T87" fmla="*/ 1880 h 2024"/>
                <a:gd name="T88" fmla="*/ 370 w 1765"/>
                <a:gd name="T89" fmla="*/ 1788 h 2024"/>
                <a:gd name="T90" fmla="*/ 322 w 1765"/>
                <a:gd name="T91" fmla="*/ 1654 h 2024"/>
                <a:gd name="T92" fmla="*/ 222 w 1765"/>
                <a:gd name="T93" fmla="*/ 1476 h 2024"/>
                <a:gd name="T94" fmla="*/ 112 w 1765"/>
                <a:gd name="T95" fmla="*/ 1315 h 2024"/>
                <a:gd name="T96" fmla="*/ 21 w 1765"/>
                <a:gd name="T97" fmla="*/ 1076 h 2024"/>
                <a:gd name="T98" fmla="*/ 3 w 1765"/>
                <a:gd name="T99" fmla="*/ 811 h 2024"/>
                <a:gd name="T100" fmla="*/ 69 w 1765"/>
                <a:gd name="T101" fmla="*/ 540 h 2024"/>
                <a:gd name="T102" fmla="*/ 213 w 1765"/>
                <a:gd name="T103" fmla="*/ 308 h 2024"/>
                <a:gd name="T104" fmla="*/ 417 w 1765"/>
                <a:gd name="T105" fmla="*/ 132 h 2024"/>
                <a:gd name="T106" fmla="*/ 670 w 1765"/>
                <a:gd name="T107" fmla="*/ 26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5" h="2024">
                  <a:moveTo>
                    <a:pt x="882" y="0"/>
                  </a:moveTo>
                  <a:lnTo>
                    <a:pt x="954" y="3"/>
                  </a:lnTo>
                  <a:lnTo>
                    <a:pt x="1025" y="12"/>
                  </a:lnTo>
                  <a:lnTo>
                    <a:pt x="1094" y="26"/>
                  </a:lnTo>
                  <a:lnTo>
                    <a:pt x="1161" y="45"/>
                  </a:lnTo>
                  <a:lnTo>
                    <a:pt x="1225" y="69"/>
                  </a:lnTo>
                  <a:lnTo>
                    <a:pt x="1287" y="98"/>
                  </a:lnTo>
                  <a:lnTo>
                    <a:pt x="1347" y="132"/>
                  </a:lnTo>
                  <a:lnTo>
                    <a:pt x="1403" y="170"/>
                  </a:lnTo>
                  <a:lnTo>
                    <a:pt x="1456" y="212"/>
                  </a:lnTo>
                  <a:lnTo>
                    <a:pt x="1506" y="259"/>
                  </a:lnTo>
                  <a:lnTo>
                    <a:pt x="1552" y="308"/>
                  </a:lnTo>
                  <a:lnTo>
                    <a:pt x="1595" y="361"/>
                  </a:lnTo>
                  <a:lnTo>
                    <a:pt x="1633" y="418"/>
                  </a:lnTo>
                  <a:lnTo>
                    <a:pt x="1666" y="477"/>
                  </a:lnTo>
                  <a:lnTo>
                    <a:pt x="1696" y="540"/>
                  </a:lnTo>
                  <a:lnTo>
                    <a:pt x="1720" y="604"/>
                  </a:lnTo>
                  <a:lnTo>
                    <a:pt x="1739" y="671"/>
                  </a:lnTo>
                  <a:lnTo>
                    <a:pt x="1753" y="739"/>
                  </a:lnTo>
                  <a:lnTo>
                    <a:pt x="1762" y="811"/>
                  </a:lnTo>
                  <a:lnTo>
                    <a:pt x="1765" y="883"/>
                  </a:lnTo>
                  <a:lnTo>
                    <a:pt x="1762" y="947"/>
                  </a:lnTo>
                  <a:lnTo>
                    <a:pt x="1756" y="1011"/>
                  </a:lnTo>
                  <a:lnTo>
                    <a:pt x="1744" y="1075"/>
                  </a:lnTo>
                  <a:lnTo>
                    <a:pt x="1728" y="1137"/>
                  </a:lnTo>
                  <a:lnTo>
                    <a:pt x="1708" y="1197"/>
                  </a:lnTo>
                  <a:lnTo>
                    <a:pt x="1683" y="1255"/>
                  </a:lnTo>
                  <a:lnTo>
                    <a:pt x="1654" y="1313"/>
                  </a:lnTo>
                  <a:lnTo>
                    <a:pt x="1621" y="1368"/>
                  </a:lnTo>
                  <a:lnTo>
                    <a:pt x="1583" y="1420"/>
                  </a:lnTo>
                  <a:lnTo>
                    <a:pt x="1546" y="1471"/>
                  </a:lnTo>
                  <a:lnTo>
                    <a:pt x="1515" y="1520"/>
                  </a:lnTo>
                  <a:lnTo>
                    <a:pt x="1488" y="1567"/>
                  </a:lnTo>
                  <a:lnTo>
                    <a:pt x="1465" y="1610"/>
                  </a:lnTo>
                  <a:lnTo>
                    <a:pt x="1446" y="1650"/>
                  </a:lnTo>
                  <a:lnTo>
                    <a:pt x="1430" y="1688"/>
                  </a:lnTo>
                  <a:lnTo>
                    <a:pt x="1417" y="1723"/>
                  </a:lnTo>
                  <a:lnTo>
                    <a:pt x="1407" y="1755"/>
                  </a:lnTo>
                  <a:lnTo>
                    <a:pt x="1399" y="1785"/>
                  </a:lnTo>
                  <a:lnTo>
                    <a:pt x="1393" y="1813"/>
                  </a:lnTo>
                  <a:lnTo>
                    <a:pt x="1390" y="1838"/>
                  </a:lnTo>
                  <a:lnTo>
                    <a:pt x="1388" y="1860"/>
                  </a:lnTo>
                  <a:lnTo>
                    <a:pt x="1387" y="1879"/>
                  </a:lnTo>
                  <a:lnTo>
                    <a:pt x="1387" y="1896"/>
                  </a:lnTo>
                  <a:lnTo>
                    <a:pt x="1388" y="1910"/>
                  </a:lnTo>
                  <a:lnTo>
                    <a:pt x="1390" y="1922"/>
                  </a:lnTo>
                  <a:lnTo>
                    <a:pt x="1392" y="1931"/>
                  </a:lnTo>
                  <a:lnTo>
                    <a:pt x="1393" y="1938"/>
                  </a:lnTo>
                  <a:lnTo>
                    <a:pt x="1394" y="1942"/>
                  </a:lnTo>
                  <a:lnTo>
                    <a:pt x="1395" y="1943"/>
                  </a:lnTo>
                  <a:lnTo>
                    <a:pt x="1399" y="1958"/>
                  </a:lnTo>
                  <a:lnTo>
                    <a:pt x="1399" y="1973"/>
                  </a:lnTo>
                  <a:lnTo>
                    <a:pt x="1396" y="1987"/>
                  </a:lnTo>
                  <a:lnTo>
                    <a:pt x="1389" y="2000"/>
                  </a:lnTo>
                  <a:lnTo>
                    <a:pt x="1379" y="2010"/>
                  </a:lnTo>
                  <a:lnTo>
                    <a:pt x="1366" y="2018"/>
                  </a:lnTo>
                  <a:lnTo>
                    <a:pt x="1351" y="2023"/>
                  </a:lnTo>
                  <a:lnTo>
                    <a:pt x="1337" y="2023"/>
                  </a:lnTo>
                  <a:lnTo>
                    <a:pt x="1323" y="2020"/>
                  </a:lnTo>
                  <a:lnTo>
                    <a:pt x="1310" y="2014"/>
                  </a:lnTo>
                  <a:lnTo>
                    <a:pt x="1298" y="2004"/>
                  </a:lnTo>
                  <a:lnTo>
                    <a:pt x="1290" y="1991"/>
                  </a:lnTo>
                  <a:lnTo>
                    <a:pt x="1288" y="1987"/>
                  </a:lnTo>
                  <a:lnTo>
                    <a:pt x="1285" y="1980"/>
                  </a:lnTo>
                  <a:lnTo>
                    <a:pt x="1282" y="1970"/>
                  </a:lnTo>
                  <a:lnTo>
                    <a:pt x="1279" y="1958"/>
                  </a:lnTo>
                  <a:lnTo>
                    <a:pt x="1276" y="1944"/>
                  </a:lnTo>
                  <a:lnTo>
                    <a:pt x="1273" y="1926"/>
                  </a:lnTo>
                  <a:lnTo>
                    <a:pt x="1271" y="1907"/>
                  </a:lnTo>
                  <a:lnTo>
                    <a:pt x="1270" y="1884"/>
                  </a:lnTo>
                  <a:lnTo>
                    <a:pt x="1271" y="1859"/>
                  </a:lnTo>
                  <a:lnTo>
                    <a:pt x="1273" y="1832"/>
                  </a:lnTo>
                  <a:lnTo>
                    <a:pt x="1277" y="1801"/>
                  </a:lnTo>
                  <a:lnTo>
                    <a:pt x="1283" y="1768"/>
                  </a:lnTo>
                  <a:lnTo>
                    <a:pt x="1292" y="1732"/>
                  </a:lnTo>
                  <a:lnTo>
                    <a:pt x="1305" y="1694"/>
                  </a:lnTo>
                  <a:lnTo>
                    <a:pt x="1320" y="1653"/>
                  </a:lnTo>
                  <a:lnTo>
                    <a:pt x="1338" y="1610"/>
                  </a:lnTo>
                  <a:lnTo>
                    <a:pt x="1360" y="1564"/>
                  </a:lnTo>
                  <a:lnTo>
                    <a:pt x="1385" y="1514"/>
                  </a:lnTo>
                  <a:lnTo>
                    <a:pt x="1416" y="1463"/>
                  </a:lnTo>
                  <a:lnTo>
                    <a:pt x="1450" y="1408"/>
                  </a:lnTo>
                  <a:lnTo>
                    <a:pt x="1490" y="1352"/>
                  </a:lnTo>
                  <a:lnTo>
                    <a:pt x="1527" y="1300"/>
                  </a:lnTo>
                  <a:lnTo>
                    <a:pt x="1559" y="1244"/>
                  </a:lnTo>
                  <a:lnTo>
                    <a:pt x="1587" y="1188"/>
                  </a:lnTo>
                  <a:lnTo>
                    <a:pt x="1610" y="1130"/>
                  </a:lnTo>
                  <a:lnTo>
                    <a:pt x="1627" y="1070"/>
                  </a:lnTo>
                  <a:lnTo>
                    <a:pt x="1640" y="1008"/>
                  </a:lnTo>
                  <a:lnTo>
                    <a:pt x="1648" y="946"/>
                  </a:lnTo>
                  <a:lnTo>
                    <a:pt x="1650" y="883"/>
                  </a:lnTo>
                  <a:lnTo>
                    <a:pt x="1647" y="813"/>
                  </a:lnTo>
                  <a:lnTo>
                    <a:pt x="1638" y="744"/>
                  </a:lnTo>
                  <a:lnTo>
                    <a:pt x="1623" y="679"/>
                  </a:lnTo>
                  <a:lnTo>
                    <a:pt x="1602" y="615"/>
                  </a:lnTo>
                  <a:lnTo>
                    <a:pt x="1575" y="554"/>
                  </a:lnTo>
                  <a:lnTo>
                    <a:pt x="1545" y="495"/>
                  </a:lnTo>
                  <a:lnTo>
                    <a:pt x="1509" y="440"/>
                  </a:lnTo>
                  <a:lnTo>
                    <a:pt x="1469" y="388"/>
                  </a:lnTo>
                  <a:lnTo>
                    <a:pt x="1425" y="340"/>
                  </a:lnTo>
                  <a:lnTo>
                    <a:pt x="1377" y="296"/>
                  </a:lnTo>
                  <a:lnTo>
                    <a:pt x="1325" y="256"/>
                  </a:lnTo>
                  <a:lnTo>
                    <a:pt x="1269" y="219"/>
                  </a:lnTo>
                  <a:lnTo>
                    <a:pt x="1211" y="188"/>
                  </a:lnTo>
                  <a:lnTo>
                    <a:pt x="1150" y="163"/>
                  </a:lnTo>
                  <a:lnTo>
                    <a:pt x="1086" y="142"/>
                  </a:lnTo>
                  <a:lnTo>
                    <a:pt x="1020" y="127"/>
                  </a:lnTo>
                  <a:lnTo>
                    <a:pt x="952" y="118"/>
                  </a:lnTo>
                  <a:lnTo>
                    <a:pt x="882" y="115"/>
                  </a:lnTo>
                  <a:lnTo>
                    <a:pt x="813" y="118"/>
                  </a:lnTo>
                  <a:lnTo>
                    <a:pt x="744" y="127"/>
                  </a:lnTo>
                  <a:lnTo>
                    <a:pt x="678" y="142"/>
                  </a:lnTo>
                  <a:lnTo>
                    <a:pt x="615" y="163"/>
                  </a:lnTo>
                  <a:lnTo>
                    <a:pt x="554" y="188"/>
                  </a:lnTo>
                  <a:lnTo>
                    <a:pt x="496" y="219"/>
                  </a:lnTo>
                  <a:lnTo>
                    <a:pt x="440" y="256"/>
                  </a:lnTo>
                  <a:lnTo>
                    <a:pt x="388" y="296"/>
                  </a:lnTo>
                  <a:lnTo>
                    <a:pt x="340" y="340"/>
                  </a:lnTo>
                  <a:lnTo>
                    <a:pt x="296" y="388"/>
                  </a:lnTo>
                  <a:lnTo>
                    <a:pt x="256" y="440"/>
                  </a:lnTo>
                  <a:lnTo>
                    <a:pt x="220" y="495"/>
                  </a:lnTo>
                  <a:lnTo>
                    <a:pt x="188" y="554"/>
                  </a:lnTo>
                  <a:lnTo>
                    <a:pt x="163" y="615"/>
                  </a:lnTo>
                  <a:lnTo>
                    <a:pt x="142" y="679"/>
                  </a:lnTo>
                  <a:lnTo>
                    <a:pt x="127" y="744"/>
                  </a:lnTo>
                  <a:lnTo>
                    <a:pt x="118" y="813"/>
                  </a:lnTo>
                  <a:lnTo>
                    <a:pt x="115" y="883"/>
                  </a:lnTo>
                  <a:lnTo>
                    <a:pt x="117" y="946"/>
                  </a:lnTo>
                  <a:lnTo>
                    <a:pt x="125" y="1008"/>
                  </a:lnTo>
                  <a:lnTo>
                    <a:pt x="137" y="1070"/>
                  </a:lnTo>
                  <a:lnTo>
                    <a:pt x="155" y="1129"/>
                  </a:lnTo>
                  <a:lnTo>
                    <a:pt x="177" y="1187"/>
                  </a:lnTo>
                  <a:lnTo>
                    <a:pt x="205" y="1243"/>
                  </a:lnTo>
                  <a:lnTo>
                    <a:pt x="236" y="1297"/>
                  </a:lnTo>
                  <a:lnTo>
                    <a:pt x="273" y="1349"/>
                  </a:lnTo>
                  <a:lnTo>
                    <a:pt x="277" y="1354"/>
                  </a:lnTo>
                  <a:lnTo>
                    <a:pt x="316" y="1411"/>
                  </a:lnTo>
                  <a:lnTo>
                    <a:pt x="351" y="1465"/>
                  </a:lnTo>
                  <a:lnTo>
                    <a:pt x="381" y="1516"/>
                  </a:lnTo>
                  <a:lnTo>
                    <a:pt x="407" y="1566"/>
                  </a:lnTo>
                  <a:lnTo>
                    <a:pt x="429" y="1612"/>
                  </a:lnTo>
                  <a:lnTo>
                    <a:pt x="448" y="1655"/>
                  </a:lnTo>
                  <a:lnTo>
                    <a:pt x="463" y="1696"/>
                  </a:lnTo>
                  <a:lnTo>
                    <a:pt x="476" y="1734"/>
                  </a:lnTo>
                  <a:lnTo>
                    <a:pt x="485" y="1769"/>
                  </a:lnTo>
                  <a:lnTo>
                    <a:pt x="491" y="1803"/>
                  </a:lnTo>
                  <a:lnTo>
                    <a:pt x="496" y="1833"/>
                  </a:lnTo>
                  <a:lnTo>
                    <a:pt x="498" y="1860"/>
                  </a:lnTo>
                  <a:lnTo>
                    <a:pt x="499" y="1885"/>
                  </a:lnTo>
                  <a:lnTo>
                    <a:pt x="498" y="1907"/>
                  </a:lnTo>
                  <a:lnTo>
                    <a:pt x="496" y="1927"/>
                  </a:lnTo>
                  <a:lnTo>
                    <a:pt x="494" y="1944"/>
                  </a:lnTo>
                  <a:lnTo>
                    <a:pt x="491" y="1958"/>
                  </a:lnTo>
                  <a:lnTo>
                    <a:pt x="488" y="1970"/>
                  </a:lnTo>
                  <a:lnTo>
                    <a:pt x="485" y="1980"/>
                  </a:lnTo>
                  <a:lnTo>
                    <a:pt x="482" y="1986"/>
                  </a:lnTo>
                  <a:lnTo>
                    <a:pt x="480" y="1991"/>
                  </a:lnTo>
                  <a:lnTo>
                    <a:pt x="470" y="2005"/>
                  </a:lnTo>
                  <a:lnTo>
                    <a:pt x="458" y="2015"/>
                  </a:lnTo>
                  <a:lnTo>
                    <a:pt x="443" y="2022"/>
                  </a:lnTo>
                  <a:lnTo>
                    <a:pt x="427" y="2024"/>
                  </a:lnTo>
                  <a:lnTo>
                    <a:pt x="415" y="2023"/>
                  </a:lnTo>
                  <a:lnTo>
                    <a:pt x="403" y="2018"/>
                  </a:lnTo>
                  <a:lnTo>
                    <a:pt x="390" y="2010"/>
                  </a:lnTo>
                  <a:lnTo>
                    <a:pt x="380" y="1999"/>
                  </a:lnTo>
                  <a:lnTo>
                    <a:pt x="373" y="1986"/>
                  </a:lnTo>
                  <a:lnTo>
                    <a:pt x="370" y="1972"/>
                  </a:lnTo>
                  <a:lnTo>
                    <a:pt x="371" y="1957"/>
                  </a:lnTo>
                  <a:lnTo>
                    <a:pt x="375" y="1942"/>
                  </a:lnTo>
                  <a:lnTo>
                    <a:pt x="376" y="1941"/>
                  </a:lnTo>
                  <a:lnTo>
                    <a:pt x="377" y="1937"/>
                  </a:lnTo>
                  <a:lnTo>
                    <a:pt x="378" y="1931"/>
                  </a:lnTo>
                  <a:lnTo>
                    <a:pt x="380" y="1922"/>
                  </a:lnTo>
                  <a:lnTo>
                    <a:pt x="381" y="1911"/>
                  </a:lnTo>
                  <a:lnTo>
                    <a:pt x="382" y="1897"/>
                  </a:lnTo>
                  <a:lnTo>
                    <a:pt x="382" y="1880"/>
                  </a:lnTo>
                  <a:lnTo>
                    <a:pt x="381" y="1861"/>
                  </a:lnTo>
                  <a:lnTo>
                    <a:pt x="379" y="1840"/>
                  </a:lnTo>
                  <a:lnTo>
                    <a:pt x="375" y="1816"/>
                  </a:lnTo>
                  <a:lnTo>
                    <a:pt x="370" y="1788"/>
                  </a:lnTo>
                  <a:lnTo>
                    <a:pt x="362" y="1758"/>
                  </a:lnTo>
                  <a:lnTo>
                    <a:pt x="351" y="1726"/>
                  </a:lnTo>
                  <a:lnTo>
                    <a:pt x="338" y="1691"/>
                  </a:lnTo>
                  <a:lnTo>
                    <a:pt x="322" y="1654"/>
                  </a:lnTo>
                  <a:lnTo>
                    <a:pt x="303" y="1614"/>
                  </a:lnTo>
                  <a:lnTo>
                    <a:pt x="280" y="1571"/>
                  </a:lnTo>
                  <a:lnTo>
                    <a:pt x="253" y="1525"/>
                  </a:lnTo>
                  <a:lnTo>
                    <a:pt x="222" y="1476"/>
                  </a:lnTo>
                  <a:lnTo>
                    <a:pt x="186" y="1426"/>
                  </a:lnTo>
                  <a:lnTo>
                    <a:pt x="184" y="1423"/>
                  </a:lnTo>
                  <a:lnTo>
                    <a:pt x="146" y="1370"/>
                  </a:lnTo>
                  <a:lnTo>
                    <a:pt x="112" y="1315"/>
                  </a:lnTo>
                  <a:lnTo>
                    <a:pt x="83" y="1257"/>
                  </a:lnTo>
                  <a:lnTo>
                    <a:pt x="58" y="1199"/>
                  </a:lnTo>
                  <a:lnTo>
                    <a:pt x="37" y="1138"/>
                  </a:lnTo>
                  <a:lnTo>
                    <a:pt x="21" y="1076"/>
                  </a:lnTo>
                  <a:lnTo>
                    <a:pt x="9" y="1012"/>
                  </a:lnTo>
                  <a:lnTo>
                    <a:pt x="2" y="948"/>
                  </a:lnTo>
                  <a:lnTo>
                    <a:pt x="0" y="883"/>
                  </a:lnTo>
                  <a:lnTo>
                    <a:pt x="3" y="811"/>
                  </a:lnTo>
                  <a:lnTo>
                    <a:pt x="11" y="739"/>
                  </a:lnTo>
                  <a:lnTo>
                    <a:pt x="25" y="671"/>
                  </a:lnTo>
                  <a:lnTo>
                    <a:pt x="45" y="604"/>
                  </a:lnTo>
                  <a:lnTo>
                    <a:pt x="69" y="540"/>
                  </a:lnTo>
                  <a:lnTo>
                    <a:pt x="98" y="477"/>
                  </a:lnTo>
                  <a:lnTo>
                    <a:pt x="132" y="418"/>
                  </a:lnTo>
                  <a:lnTo>
                    <a:pt x="170" y="361"/>
                  </a:lnTo>
                  <a:lnTo>
                    <a:pt x="213" y="308"/>
                  </a:lnTo>
                  <a:lnTo>
                    <a:pt x="259" y="259"/>
                  </a:lnTo>
                  <a:lnTo>
                    <a:pt x="308" y="212"/>
                  </a:lnTo>
                  <a:lnTo>
                    <a:pt x="361" y="170"/>
                  </a:lnTo>
                  <a:lnTo>
                    <a:pt x="417" y="132"/>
                  </a:lnTo>
                  <a:lnTo>
                    <a:pt x="477" y="98"/>
                  </a:lnTo>
                  <a:lnTo>
                    <a:pt x="539" y="69"/>
                  </a:lnTo>
                  <a:lnTo>
                    <a:pt x="604" y="45"/>
                  </a:lnTo>
                  <a:lnTo>
                    <a:pt x="670" y="26"/>
                  </a:lnTo>
                  <a:lnTo>
                    <a:pt x="739" y="12"/>
                  </a:lnTo>
                  <a:lnTo>
                    <a:pt x="810" y="3"/>
                  </a:lnTo>
                  <a:lnTo>
                    <a:pt x="882"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65" name="Freeform 51"/>
            <p:cNvSpPr>
              <a:spLocks noEditPoints="1"/>
            </p:cNvSpPr>
            <p:nvPr/>
          </p:nvSpPr>
          <p:spPr bwMode="auto">
            <a:xfrm>
              <a:off x="9482" y="1821"/>
              <a:ext cx="118" cy="37"/>
            </a:xfrm>
            <a:custGeom>
              <a:avLst/>
              <a:gdLst>
                <a:gd name="T0" fmla="*/ 142 w 1060"/>
                <a:gd name="T1" fmla="*/ 115 h 332"/>
                <a:gd name="T2" fmla="*/ 131 w 1060"/>
                <a:gd name="T3" fmla="*/ 117 h 332"/>
                <a:gd name="T4" fmla="*/ 123 w 1060"/>
                <a:gd name="T5" fmla="*/ 123 h 332"/>
                <a:gd name="T6" fmla="*/ 117 w 1060"/>
                <a:gd name="T7" fmla="*/ 131 h 332"/>
                <a:gd name="T8" fmla="*/ 115 w 1060"/>
                <a:gd name="T9" fmla="*/ 141 h 332"/>
                <a:gd name="T10" fmla="*/ 115 w 1060"/>
                <a:gd name="T11" fmla="*/ 190 h 332"/>
                <a:gd name="T12" fmla="*/ 117 w 1060"/>
                <a:gd name="T13" fmla="*/ 200 h 332"/>
                <a:gd name="T14" fmla="*/ 123 w 1060"/>
                <a:gd name="T15" fmla="*/ 209 h 332"/>
                <a:gd name="T16" fmla="*/ 131 w 1060"/>
                <a:gd name="T17" fmla="*/ 214 h 332"/>
                <a:gd name="T18" fmla="*/ 142 w 1060"/>
                <a:gd name="T19" fmla="*/ 216 h 332"/>
                <a:gd name="T20" fmla="*/ 918 w 1060"/>
                <a:gd name="T21" fmla="*/ 216 h 332"/>
                <a:gd name="T22" fmla="*/ 928 w 1060"/>
                <a:gd name="T23" fmla="*/ 214 h 332"/>
                <a:gd name="T24" fmla="*/ 936 w 1060"/>
                <a:gd name="T25" fmla="*/ 209 h 332"/>
                <a:gd name="T26" fmla="*/ 942 w 1060"/>
                <a:gd name="T27" fmla="*/ 200 h 332"/>
                <a:gd name="T28" fmla="*/ 944 w 1060"/>
                <a:gd name="T29" fmla="*/ 190 h 332"/>
                <a:gd name="T30" fmla="*/ 944 w 1060"/>
                <a:gd name="T31" fmla="*/ 141 h 332"/>
                <a:gd name="T32" fmla="*/ 942 w 1060"/>
                <a:gd name="T33" fmla="*/ 131 h 332"/>
                <a:gd name="T34" fmla="*/ 936 w 1060"/>
                <a:gd name="T35" fmla="*/ 123 h 332"/>
                <a:gd name="T36" fmla="*/ 928 w 1060"/>
                <a:gd name="T37" fmla="*/ 117 h 332"/>
                <a:gd name="T38" fmla="*/ 918 w 1060"/>
                <a:gd name="T39" fmla="*/ 115 h 332"/>
                <a:gd name="T40" fmla="*/ 142 w 1060"/>
                <a:gd name="T41" fmla="*/ 115 h 332"/>
                <a:gd name="T42" fmla="*/ 142 w 1060"/>
                <a:gd name="T43" fmla="*/ 0 h 332"/>
                <a:gd name="T44" fmla="*/ 917 w 1060"/>
                <a:gd name="T45" fmla="*/ 0 h 332"/>
                <a:gd name="T46" fmla="*/ 946 w 1060"/>
                <a:gd name="T47" fmla="*/ 3 h 332"/>
                <a:gd name="T48" fmla="*/ 973 w 1060"/>
                <a:gd name="T49" fmla="*/ 11 h 332"/>
                <a:gd name="T50" fmla="*/ 997 w 1060"/>
                <a:gd name="T51" fmla="*/ 24 h 332"/>
                <a:gd name="T52" fmla="*/ 1018 w 1060"/>
                <a:gd name="T53" fmla="*/ 41 h 332"/>
                <a:gd name="T54" fmla="*/ 1035 w 1060"/>
                <a:gd name="T55" fmla="*/ 62 h 332"/>
                <a:gd name="T56" fmla="*/ 1049 w 1060"/>
                <a:gd name="T57" fmla="*/ 86 h 332"/>
                <a:gd name="T58" fmla="*/ 1057 w 1060"/>
                <a:gd name="T59" fmla="*/ 113 h 332"/>
                <a:gd name="T60" fmla="*/ 1060 w 1060"/>
                <a:gd name="T61" fmla="*/ 141 h 332"/>
                <a:gd name="T62" fmla="*/ 1060 w 1060"/>
                <a:gd name="T63" fmla="*/ 190 h 332"/>
                <a:gd name="T64" fmla="*/ 1057 w 1060"/>
                <a:gd name="T65" fmla="*/ 218 h 332"/>
                <a:gd name="T66" fmla="*/ 1049 w 1060"/>
                <a:gd name="T67" fmla="*/ 245 h 332"/>
                <a:gd name="T68" fmla="*/ 1036 w 1060"/>
                <a:gd name="T69" fmla="*/ 270 h 332"/>
                <a:gd name="T70" fmla="*/ 1018 w 1060"/>
                <a:gd name="T71" fmla="*/ 291 h 332"/>
                <a:gd name="T72" fmla="*/ 997 w 1060"/>
                <a:gd name="T73" fmla="*/ 308 h 332"/>
                <a:gd name="T74" fmla="*/ 973 w 1060"/>
                <a:gd name="T75" fmla="*/ 321 h 332"/>
                <a:gd name="T76" fmla="*/ 946 w 1060"/>
                <a:gd name="T77" fmla="*/ 329 h 332"/>
                <a:gd name="T78" fmla="*/ 918 w 1060"/>
                <a:gd name="T79" fmla="*/ 332 h 332"/>
                <a:gd name="T80" fmla="*/ 142 w 1060"/>
                <a:gd name="T81" fmla="*/ 332 h 332"/>
                <a:gd name="T82" fmla="*/ 113 w 1060"/>
                <a:gd name="T83" fmla="*/ 329 h 332"/>
                <a:gd name="T84" fmla="*/ 86 w 1060"/>
                <a:gd name="T85" fmla="*/ 321 h 332"/>
                <a:gd name="T86" fmla="*/ 62 w 1060"/>
                <a:gd name="T87" fmla="*/ 308 h 332"/>
                <a:gd name="T88" fmla="*/ 41 w 1060"/>
                <a:gd name="T89" fmla="*/ 291 h 332"/>
                <a:gd name="T90" fmla="*/ 24 w 1060"/>
                <a:gd name="T91" fmla="*/ 270 h 332"/>
                <a:gd name="T92" fmla="*/ 11 w 1060"/>
                <a:gd name="T93" fmla="*/ 245 h 332"/>
                <a:gd name="T94" fmla="*/ 3 w 1060"/>
                <a:gd name="T95" fmla="*/ 218 h 332"/>
                <a:gd name="T96" fmla="*/ 0 w 1060"/>
                <a:gd name="T97" fmla="*/ 190 h 332"/>
                <a:gd name="T98" fmla="*/ 0 w 1060"/>
                <a:gd name="T99" fmla="*/ 141 h 332"/>
                <a:gd name="T100" fmla="*/ 3 w 1060"/>
                <a:gd name="T101" fmla="*/ 113 h 332"/>
                <a:gd name="T102" fmla="*/ 11 w 1060"/>
                <a:gd name="T103" fmla="*/ 86 h 332"/>
                <a:gd name="T104" fmla="*/ 24 w 1060"/>
                <a:gd name="T105" fmla="*/ 62 h 332"/>
                <a:gd name="T106" fmla="*/ 41 w 1060"/>
                <a:gd name="T107" fmla="*/ 41 h 332"/>
                <a:gd name="T108" fmla="*/ 62 w 1060"/>
                <a:gd name="T109" fmla="*/ 24 h 332"/>
                <a:gd name="T110" fmla="*/ 86 w 1060"/>
                <a:gd name="T111" fmla="*/ 11 h 332"/>
                <a:gd name="T112" fmla="*/ 113 w 1060"/>
                <a:gd name="T113" fmla="*/ 3 h 332"/>
                <a:gd name="T114" fmla="*/ 142 w 1060"/>
                <a:gd name="T11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0" h="332">
                  <a:moveTo>
                    <a:pt x="142" y="115"/>
                  </a:moveTo>
                  <a:lnTo>
                    <a:pt x="131" y="117"/>
                  </a:lnTo>
                  <a:lnTo>
                    <a:pt x="123" y="123"/>
                  </a:lnTo>
                  <a:lnTo>
                    <a:pt x="117" y="131"/>
                  </a:lnTo>
                  <a:lnTo>
                    <a:pt x="115" y="141"/>
                  </a:lnTo>
                  <a:lnTo>
                    <a:pt x="115" y="190"/>
                  </a:lnTo>
                  <a:lnTo>
                    <a:pt x="117" y="200"/>
                  </a:lnTo>
                  <a:lnTo>
                    <a:pt x="123" y="209"/>
                  </a:lnTo>
                  <a:lnTo>
                    <a:pt x="131" y="214"/>
                  </a:lnTo>
                  <a:lnTo>
                    <a:pt x="142" y="216"/>
                  </a:lnTo>
                  <a:lnTo>
                    <a:pt x="918" y="216"/>
                  </a:lnTo>
                  <a:lnTo>
                    <a:pt x="928" y="214"/>
                  </a:lnTo>
                  <a:lnTo>
                    <a:pt x="936" y="209"/>
                  </a:lnTo>
                  <a:lnTo>
                    <a:pt x="942" y="200"/>
                  </a:lnTo>
                  <a:lnTo>
                    <a:pt x="944" y="190"/>
                  </a:lnTo>
                  <a:lnTo>
                    <a:pt x="944" y="141"/>
                  </a:lnTo>
                  <a:lnTo>
                    <a:pt x="942" y="131"/>
                  </a:lnTo>
                  <a:lnTo>
                    <a:pt x="936" y="123"/>
                  </a:lnTo>
                  <a:lnTo>
                    <a:pt x="928" y="117"/>
                  </a:lnTo>
                  <a:lnTo>
                    <a:pt x="918" y="115"/>
                  </a:lnTo>
                  <a:lnTo>
                    <a:pt x="142" y="115"/>
                  </a:lnTo>
                  <a:close/>
                  <a:moveTo>
                    <a:pt x="142" y="0"/>
                  </a:moveTo>
                  <a:lnTo>
                    <a:pt x="917" y="0"/>
                  </a:lnTo>
                  <a:lnTo>
                    <a:pt x="946" y="3"/>
                  </a:lnTo>
                  <a:lnTo>
                    <a:pt x="973" y="11"/>
                  </a:lnTo>
                  <a:lnTo>
                    <a:pt x="997" y="24"/>
                  </a:lnTo>
                  <a:lnTo>
                    <a:pt x="1018" y="41"/>
                  </a:lnTo>
                  <a:lnTo>
                    <a:pt x="1035" y="62"/>
                  </a:lnTo>
                  <a:lnTo>
                    <a:pt x="1049" y="86"/>
                  </a:lnTo>
                  <a:lnTo>
                    <a:pt x="1057" y="113"/>
                  </a:lnTo>
                  <a:lnTo>
                    <a:pt x="1060" y="141"/>
                  </a:lnTo>
                  <a:lnTo>
                    <a:pt x="1060" y="190"/>
                  </a:lnTo>
                  <a:lnTo>
                    <a:pt x="1057" y="218"/>
                  </a:lnTo>
                  <a:lnTo>
                    <a:pt x="1049" y="245"/>
                  </a:lnTo>
                  <a:lnTo>
                    <a:pt x="1036" y="270"/>
                  </a:lnTo>
                  <a:lnTo>
                    <a:pt x="1018" y="291"/>
                  </a:lnTo>
                  <a:lnTo>
                    <a:pt x="997" y="308"/>
                  </a:lnTo>
                  <a:lnTo>
                    <a:pt x="973" y="321"/>
                  </a:lnTo>
                  <a:lnTo>
                    <a:pt x="946" y="329"/>
                  </a:lnTo>
                  <a:lnTo>
                    <a:pt x="918" y="332"/>
                  </a:lnTo>
                  <a:lnTo>
                    <a:pt x="142" y="332"/>
                  </a:lnTo>
                  <a:lnTo>
                    <a:pt x="113" y="329"/>
                  </a:lnTo>
                  <a:lnTo>
                    <a:pt x="86" y="321"/>
                  </a:lnTo>
                  <a:lnTo>
                    <a:pt x="62" y="308"/>
                  </a:lnTo>
                  <a:lnTo>
                    <a:pt x="41" y="291"/>
                  </a:lnTo>
                  <a:lnTo>
                    <a:pt x="24" y="270"/>
                  </a:lnTo>
                  <a:lnTo>
                    <a:pt x="11" y="245"/>
                  </a:lnTo>
                  <a:lnTo>
                    <a:pt x="3" y="218"/>
                  </a:lnTo>
                  <a:lnTo>
                    <a:pt x="0" y="190"/>
                  </a:lnTo>
                  <a:lnTo>
                    <a:pt x="0" y="141"/>
                  </a:lnTo>
                  <a:lnTo>
                    <a:pt x="3" y="113"/>
                  </a:lnTo>
                  <a:lnTo>
                    <a:pt x="11" y="86"/>
                  </a:lnTo>
                  <a:lnTo>
                    <a:pt x="24" y="62"/>
                  </a:lnTo>
                  <a:lnTo>
                    <a:pt x="41" y="41"/>
                  </a:lnTo>
                  <a:lnTo>
                    <a:pt x="62" y="24"/>
                  </a:lnTo>
                  <a:lnTo>
                    <a:pt x="86" y="11"/>
                  </a:lnTo>
                  <a:lnTo>
                    <a:pt x="113" y="3"/>
                  </a:lnTo>
                  <a:lnTo>
                    <a:pt x="142"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66" name="Freeform 52"/>
            <p:cNvSpPr/>
            <p:nvPr/>
          </p:nvSpPr>
          <p:spPr bwMode="auto">
            <a:xfrm>
              <a:off x="9502" y="1868"/>
              <a:ext cx="81" cy="45"/>
            </a:xfrm>
            <a:custGeom>
              <a:avLst/>
              <a:gdLst>
                <a:gd name="T0" fmla="*/ 57 w 736"/>
                <a:gd name="T1" fmla="*/ 0 h 410"/>
                <a:gd name="T2" fmla="*/ 75 w 736"/>
                <a:gd name="T3" fmla="*/ 3 h 410"/>
                <a:gd name="T4" fmla="*/ 91 w 736"/>
                <a:gd name="T5" fmla="*/ 11 h 410"/>
                <a:gd name="T6" fmla="*/ 103 w 736"/>
                <a:gd name="T7" fmla="*/ 24 h 410"/>
                <a:gd name="T8" fmla="*/ 112 w 736"/>
                <a:gd name="T9" fmla="*/ 39 h 410"/>
                <a:gd name="T10" fmla="*/ 114 w 736"/>
                <a:gd name="T11" fmla="*/ 57 h 410"/>
                <a:gd name="T12" fmla="*/ 114 w 736"/>
                <a:gd name="T13" fmla="*/ 173 h 410"/>
                <a:gd name="T14" fmla="*/ 367 w 736"/>
                <a:gd name="T15" fmla="*/ 288 h 410"/>
                <a:gd name="T16" fmla="*/ 621 w 736"/>
                <a:gd name="T17" fmla="*/ 169 h 410"/>
                <a:gd name="T18" fmla="*/ 621 w 736"/>
                <a:gd name="T19" fmla="*/ 57 h 410"/>
                <a:gd name="T20" fmla="*/ 624 w 736"/>
                <a:gd name="T21" fmla="*/ 39 h 410"/>
                <a:gd name="T22" fmla="*/ 632 w 736"/>
                <a:gd name="T23" fmla="*/ 24 h 410"/>
                <a:gd name="T24" fmla="*/ 645 w 736"/>
                <a:gd name="T25" fmla="*/ 11 h 410"/>
                <a:gd name="T26" fmla="*/ 660 w 736"/>
                <a:gd name="T27" fmla="*/ 3 h 410"/>
                <a:gd name="T28" fmla="*/ 678 w 736"/>
                <a:gd name="T29" fmla="*/ 0 h 410"/>
                <a:gd name="T30" fmla="*/ 697 w 736"/>
                <a:gd name="T31" fmla="*/ 3 h 410"/>
                <a:gd name="T32" fmla="*/ 712 w 736"/>
                <a:gd name="T33" fmla="*/ 11 h 410"/>
                <a:gd name="T34" fmla="*/ 725 w 736"/>
                <a:gd name="T35" fmla="*/ 24 h 410"/>
                <a:gd name="T36" fmla="*/ 733 w 736"/>
                <a:gd name="T37" fmla="*/ 39 h 410"/>
                <a:gd name="T38" fmla="*/ 736 w 736"/>
                <a:gd name="T39" fmla="*/ 57 h 410"/>
                <a:gd name="T40" fmla="*/ 736 w 736"/>
                <a:gd name="T41" fmla="*/ 205 h 410"/>
                <a:gd name="T42" fmla="*/ 733 w 736"/>
                <a:gd name="T43" fmla="*/ 221 h 410"/>
                <a:gd name="T44" fmla="*/ 727 w 736"/>
                <a:gd name="T45" fmla="*/ 236 h 410"/>
                <a:gd name="T46" fmla="*/ 717 w 736"/>
                <a:gd name="T47" fmla="*/ 248 h 410"/>
                <a:gd name="T48" fmla="*/ 703 w 736"/>
                <a:gd name="T49" fmla="*/ 257 h 410"/>
                <a:gd name="T50" fmla="*/ 392 w 736"/>
                <a:gd name="T51" fmla="*/ 404 h 410"/>
                <a:gd name="T52" fmla="*/ 380 w 736"/>
                <a:gd name="T53" fmla="*/ 408 h 410"/>
                <a:gd name="T54" fmla="*/ 367 w 736"/>
                <a:gd name="T55" fmla="*/ 410 h 410"/>
                <a:gd name="T56" fmla="*/ 355 w 736"/>
                <a:gd name="T57" fmla="*/ 408 h 410"/>
                <a:gd name="T58" fmla="*/ 344 w 736"/>
                <a:gd name="T59" fmla="*/ 404 h 410"/>
                <a:gd name="T60" fmla="*/ 33 w 736"/>
                <a:gd name="T61" fmla="*/ 262 h 410"/>
                <a:gd name="T62" fmla="*/ 19 w 736"/>
                <a:gd name="T63" fmla="*/ 253 h 410"/>
                <a:gd name="T64" fmla="*/ 9 w 736"/>
                <a:gd name="T65" fmla="*/ 241 h 410"/>
                <a:gd name="T66" fmla="*/ 2 w 736"/>
                <a:gd name="T67" fmla="*/ 226 h 410"/>
                <a:gd name="T68" fmla="*/ 0 w 736"/>
                <a:gd name="T69" fmla="*/ 210 h 410"/>
                <a:gd name="T70" fmla="*/ 0 w 736"/>
                <a:gd name="T71" fmla="*/ 57 h 410"/>
                <a:gd name="T72" fmla="*/ 3 w 736"/>
                <a:gd name="T73" fmla="*/ 39 h 410"/>
                <a:gd name="T74" fmla="*/ 11 w 736"/>
                <a:gd name="T75" fmla="*/ 24 h 410"/>
                <a:gd name="T76" fmla="*/ 23 w 736"/>
                <a:gd name="T77" fmla="*/ 11 h 410"/>
                <a:gd name="T78" fmla="*/ 39 w 736"/>
                <a:gd name="T79" fmla="*/ 3 h 410"/>
                <a:gd name="T80" fmla="*/ 57 w 736"/>
                <a:gd name="T81"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6" h="410">
                  <a:moveTo>
                    <a:pt x="57" y="0"/>
                  </a:moveTo>
                  <a:lnTo>
                    <a:pt x="75" y="3"/>
                  </a:lnTo>
                  <a:lnTo>
                    <a:pt x="91" y="11"/>
                  </a:lnTo>
                  <a:lnTo>
                    <a:pt x="103" y="24"/>
                  </a:lnTo>
                  <a:lnTo>
                    <a:pt x="112" y="39"/>
                  </a:lnTo>
                  <a:lnTo>
                    <a:pt x="114" y="57"/>
                  </a:lnTo>
                  <a:lnTo>
                    <a:pt x="114" y="173"/>
                  </a:lnTo>
                  <a:lnTo>
                    <a:pt x="367" y="288"/>
                  </a:lnTo>
                  <a:lnTo>
                    <a:pt x="621" y="169"/>
                  </a:lnTo>
                  <a:lnTo>
                    <a:pt x="621" y="57"/>
                  </a:lnTo>
                  <a:lnTo>
                    <a:pt x="624" y="39"/>
                  </a:lnTo>
                  <a:lnTo>
                    <a:pt x="632" y="24"/>
                  </a:lnTo>
                  <a:lnTo>
                    <a:pt x="645" y="11"/>
                  </a:lnTo>
                  <a:lnTo>
                    <a:pt x="660" y="3"/>
                  </a:lnTo>
                  <a:lnTo>
                    <a:pt x="678" y="0"/>
                  </a:lnTo>
                  <a:lnTo>
                    <a:pt x="697" y="3"/>
                  </a:lnTo>
                  <a:lnTo>
                    <a:pt x="712" y="11"/>
                  </a:lnTo>
                  <a:lnTo>
                    <a:pt x="725" y="24"/>
                  </a:lnTo>
                  <a:lnTo>
                    <a:pt x="733" y="39"/>
                  </a:lnTo>
                  <a:lnTo>
                    <a:pt x="736" y="57"/>
                  </a:lnTo>
                  <a:lnTo>
                    <a:pt x="736" y="205"/>
                  </a:lnTo>
                  <a:lnTo>
                    <a:pt x="733" y="221"/>
                  </a:lnTo>
                  <a:lnTo>
                    <a:pt x="727" y="236"/>
                  </a:lnTo>
                  <a:lnTo>
                    <a:pt x="717" y="248"/>
                  </a:lnTo>
                  <a:lnTo>
                    <a:pt x="703" y="257"/>
                  </a:lnTo>
                  <a:lnTo>
                    <a:pt x="392" y="404"/>
                  </a:lnTo>
                  <a:lnTo>
                    <a:pt x="380" y="408"/>
                  </a:lnTo>
                  <a:lnTo>
                    <a:pt x="367" y="410"/>
                  </a:lnTo>
                  <a:lnTo>
                    <a:pt x="355" y="408"/>
                  </a:lnTo>
                  <a:lnTo>
                    <a:pt x="344" y="404"/>
                  </a:lnTo>
                  <a:lnTo>
                    <a:pt x="33" y="262"/>
                  </a:lnTo>
                  <a:lnTo>
                    <a:pt x="19" y="253"/>
                  </a:lnTo>
                  <a:lnTo>
                    <a:pt x="9" y="241"/>
                  </a:lnTo>
                  <a:lnTo>
                    <a:pt x="2" y="226"/>
                  </a:lnTo>
                  <a:lnTo>
                    <a:pt x="0" y="210"/>
                  </a:lnTo>
                  <a:lnTo>
                    <a:pt x="0" y="57"/>
                  </a:lnTo>
                  <a:lnTo>
                    <a:pt x="3" y="39"/>
                  </a:lnTo>
                  <a:lnTo>
                    <a:pt x="11" y="24"/>
                  </a:lnTo>
                  <a:lnTo>
                    <a:pt x="23" y="11"/>
                  </a:lnTo>
                  <a:lnTo>
                    <a:pt x="39" y="3"/>
                  </a:lnTo>
                  <a:lnTo>
                    <a:pt x="57"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67" name="Freeform 53"/>
            <p:cNvSpPr/>
            <p:nvPr/>
          </p:nvSpPr>
          <p:spPr bwMode="auto">
            <a:xfrm>
              <a:off x="9637" y="1764"/>
              <a:ext cx="56" cy="45"/>
            </a:xfrm>
            <a:custGeom>
              <a:avLst/>
              <a:gdLst>
                <a:gd name="T0" fmla="*/ 63 w 505"/>
                <a:gd name="T1" fmla="*/ 0 h 402"/>
                <a:gd name="T2" fmla="*/ 77 w 505"/>
                <a:gd name="T3" fmla="*/ 3 h 402"/>
                <a:gd name="T4" fmla="*/ 91 w 505"/>
                <a:gd name="T5" fmla="*/ 10 h 402"/>
                <a:gd name="T6" fmla="*/ 482 w 505"/>
                <a:gd name="T7" fmla="*/ 298 h 402"/>
                <a:gd name="T8" fmla="*/ 493 w 505"/>
                <a:gd name="T9" fmla="*/ 309 h 402"/>
                <a:gd name="T10" fmla="*/ 501 w 505"/>
                <a:gd name="T11" fmla="*/ 322 h 402"/>
                <a:gd name="T12" fmla="*/ 505 w 505"/>
                <a:gd name="T13" fmla="*/ 336 h 402"/>
                <a:gd name="T14" fmla="*/ 505 w 505"/>
                <a:gd name="T15" fmla="*/ 351 h 402"/>
                <a:gd name="T16" fmla="*/ 502 w 505"/>
                <a:gd name="T17" fmla="*/ 365 h 402"/>
                <a:gd name="T18" fmla="*/ 494 w 505"/>
                <a:gd name="T19" fmla="*/ 379 h 402"/>
                <a:gd name="T20" fmla="*/ 485 w 505"/>
                <a:gd name="T21" fmla="*/ 389 h 402"/>
                <a:gd name="T22" fmla="*/ 474 w 505"/>
                <a:gd name="T23" fmla="*/ 396 h 402"/>
                <a:gd name="T24" fmla="*/ 461 w 505"/>
                <a:gd name="T25" fmla="*/ 401 h 402"/>
                <a:gd name="T26" fmla="*/ 448 w 505"/>
                <a:gd name="T27" fmla="*/ 402 h 402"/>
                <a:gd name="T28" fmla="*/ 436 w 505"/>
                <a:gd name="T29" fmla="*/ 401 h 402"/>
                <a:gd name="T30" fmla="*/ 425 w 505"/>
                <a:gd name="T31" fmla="*/ 397 h 402"/>
                <a:gd name="T32" fmla="*/ 414 w 505"/>
                <a:gd name="T33" fmla="*/ 391 h 402"/>
                <a:gd name="T34" fmla="*/ 23 w 505"/>
                <a:gd name="T35" fmla="*/ 103 h 402"/>
                <a:gd name="T36" fmla="*/ 12 w 505"/>
                <a:gd name="T37" fmla="*/ 92 h 402"/>
                <a:gd name="T38" fmla="*/ 4 w 505"/>
                <a:gd name="T39" fmla="*/ 79 h 402"/>
                <a:gd name="T40" fmla="*/ 0 w 505"/>
                <a:gd name="T41" fmla="*/ 65 h 402"/>
                <a:gd name="T42" fmla="*/ 0 w 505"/>
                <a:gd name="T43" fmla="*/ 50 h 402"/>
                <a:gd name="T44" fmla="*/ 3 w 505"/>
                <a:gd name="T45" fmla="*/ 36 h 402"/>
                <a:gd name="T46" fmla="*/ 11 w 505"/>
                <a:gd name="T47" fmla="*/ 22 h 402"/>
                <a:gd name="T48" fmla="*/ 21 w 505"/>
                <a:gd name="T49" fmla="*/ 11 h 402"/>
                <a:gd name="T50" fmla="*/ 34 w 505"/>
                <a:gd name="T51" fmla="*/ 4 h 402"/>
                <a:gd name="T52" fmla="*/ 48 w 505"/>
                <a:gd name="T53" fmla="*/ 0 h 402"/>
                <a:gd name="T54" fmla="*/ 63 w 505"/>
                <a:gd name="T5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5" h="402">
                  <a:moveTo>
                    <a:pt x="63" y="0"/>
                  </a:moveTo>
                  <a:lnTo>
                    <a:pt x="77" y="3"/>
                  </a:lnTo>
                  <a:lnTo>
                    <a:pt x="91" y="10"/>
                  </a:lnTo>
                  <a:lnTo>
                    <a:pt x="482" y="298"/>
                  </a:lnTo>
                  <a:lnTo>
                    <a:pt x="493" y="309"/>
                  </a:lnTo>
                  <a:lnTo>
                    <a:pt x="501" y="322"/>
                  </a:lnTo>
                  <a:lnTo>
                    <a:pt x="505" y="336"/>
                  </a:lnTo>
                  <a:lnTo>
                    <a:pt x="505" y="351"/>
                  </a:lnTo>
                  <a:lnTo>
                    <a:pt x="502" y="365"/>
                  </a:lnTo>
                  <a:lnTo>
                    <a:pt x="494" y="379"/>
                  </a:lnTo>
                  <a:lnTo>
                    <a:pt x="485" y="389"/>
                  </a:lnTo>
                  <a:lnTo>
                    <a:pt x="474" y="396"/>
                  </a:lnTo>
                  <a:lnTo>
                    <a:pt x="461" y="401"/>
                  </a:lnTo>
                  <a:lnTo>
                    <a:pt x="448" y="402"/>
                  </a:lnTo>
                  <a:lnTo>
                    <a:pt x="436" y="401"/>
                  </a:lnTo>
                  <a:lnTo>
                    <a:pt x="425" y="397"/>
                  </a:lnTo>
                  <a:lnTo>
                    <a:pt x="414" y="391"/>
                  </a:lnTo>
                  <a:lnTo>
                    <a:pt x="23" y="103"/>
                  </a:lnTo>
                  <a:lnTo>
                    <a:pt x="12" y="92"/>
                  </a:lnTo>
                  <a:lnTo>
                    <a:pt x="4" y="79"/>
                  </a:lnTo>
                  <a:lnTo>
                    <a:pt x="0" y="65"/>
                  </a:lnTo>
                  <a:lnTo>
                    <a:pt x="0" y="50"/>
                  </a:lnTo>
                  <a:lnTo>
                    <a:pt x="3" y="36"/>
                  </a:lnTo>
                  <a:lnTo>
                    <a:pt x="11" y="22"/>
                  </a:lnTo>
                  <a:lnTo>
                    <a:pt x="21" y="11"/>
                  </a:lnTo>
                  <a:lnTo>
                    <a:pt x="34" y="4"/>
                  </a:lnTo>
                  <a:lnTo>
                    <a:pt x="48" y="0"/>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68" name="Freeform 54"/>
            <p:cNvSpPr/>
            <p:nvPr/>
          </p:nvSpPr>
          <p:spPr bwMode="auto">
            <a:xfrm>
              <a:off x="9390" y="1582"/>
              <a:ext cx="57" cy="46"/>
            </a:xfrm>
            <a:custGeom>
              <a:avLst/>
              <a:gdLst>
                <a:gd name="T0" fmla="*/ 63 w 514"/>
                <a:gd name="T1" fmla="*/ 0 h 410"/>
                <a:gd name="T2" fmla="*/ 78 w 514"/>
                <a:gd name="T3" fmla="*/ 4 h 410"/>
                <a:gd name="T4" fmla="*/ 91 w 514"/>
                <a:gd name="T5" fmla="*/ 11 h 410"/>
                <a:gd name="T6" fmla="*/ 491 w 514"/>
                <a:gd name="T7" fmla="*/ 306 h 410"/>
                <a:gd name="T8" fmla="*/ 502 w 514"/>
                <a:gd name="T9" fmla="*/ 316 h 410"/>
                <a:gd name="T10" fmla="*/ 510 w 514"/>
                <a:gd name="T11" fmla="*/ 329 h 410"/>
                <a:gd name="T12" fmla="*/ 514 w 514"/>
                <a:gd name="T13" fmla="*/ 344 h 410"/>
                <a:gd name="T14" fmla="*/ 514 w 514"/>
                <a:gd name="T15" fmla="*/ 359 h 410"/>
                <a:gd name="T16" fmla="*/ 511 w 514"/>
                <a:gd name="T17" fmla="*/ 374 h 410"/>
                <a:gd name="T18" fmla="*/ 503 w 514"/>
                <a:gd name="T19" fmla="*/ 387 h 410"/>
                <a:gd name="T20" fmla="*/ 494 w 514"/>
                <a:gd name="T21" fmla="*/ 397 h 410"/>
                <a:gd name="T22" fmla="*/ 483 w 514"/>
                <a:gd name="T23" fmla="*/ 404 h 410"/>
                <a:gd name="T24" fmla="*/ 470 w 514"/>
                <a:gd name="T25" fmla="*/ 409 h 410"/>
                <a:gd name="T26" fmla="*/ 457 w 514"/>
                <a:gd name="T27" fmla="*/ 410 h 410"/>
                <a:gd name="T28" fmla="*/ 445 w 514"/>
                <a:gd name="T29" fmla="*/ 409 h 410"/>
                <a:gd name="T30" fmla="*/ 434 w 514"/>
                <a:gd name="T31" fmla="*/ 405 h 410"/>
                <a:gd name="T32" fmla="*/ 423 w 514"/>
                <a:gd name="T33" fmla="*/ 399 h 410"/>
                <a:gd name="T34" fmla="*/ 23 w 514"/>
                <a:gd name="T35" fmla="*/ 105 h 410"/>
                <a:gd name="T36" fmla="*/ 12 w 514"/>
                <a:gd name="T37" fmla="*/ 94 h 410"/>
                <a:gd name="T38" fmla="*/ 4 w 514"/>
                <a:gd name="T39" fmla="*/ 80 h 410"/>
                <a:gd name="T40" fmla="*/ 0 w 514"/>
                <a:gd name="T41" fmla="*/ 66 h 410"/>
                <a:gd name="T42" fmla="*/ 0 w 514"/>
                <a:gd name="T43" fmla="*/ 51 h 410"/>
                <a:gd name="T44" fmla="*/ 4 w 514"/>
                <a:gd name="T45" fmla="*/ 37 h 410"/>
                <a:gd name="T46" fmla="*/ 11 w 514"/>
                <a:gd name="T47" fmla="*/ 23 h 410"/>
                <a:gd name="T48" fmla="*/ 22 w 514"/>
                <a:gd name="T49" fmla="*/ 12 h 410"/>
                <a:gd name="T50" fmla="*/ 35 w 514"/>
                <a:gd name="T51" fmla="*/ 5 h 410"/>
                <a:gd name="T52" fmla="*/ 49 w 514"/>
                <a:gd name="T53" fmla="*/ 1 h 410"/>
                <a:gd name="T54" fmla="*/ 63 w 514"/>
                <a:gd name="T55"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4" h="410">
                  <a:moveTo>
                    <a:pt x="63" y="0"/>
                  </a:moveTo>
                  <a:lnTo>
                    <a:pt x="78" y="4"/>
                  </a:lnTo>
                  <a:lnTo>
                    <a:pt x="91" y="11"/>
                  </a:lnTo>
                  <a:lnTo>
                    <a:pt x="491" y="306"/>
                  </a:lnTo>
                  <a:lnTo>
                    <a:pt x="502" y="316"/>
                  </a:lnTo>
                  <a:lnTo>
                    <a:pt x="510" y="329"/>
                  </a:lnTo>
                  <a:lnTo>
                    <a:pt x="514" y="344"/>
                  </a:lnTo>
                  <a:lnTo>
                    <a:pt x="514" y="359"/>
                  </a:lnTo>
                  <a:lnTo>
                    <a:pt x="511" y="374"/>
                  </a:lnTo>
                  <a:lnTo>
                    <a:pt x="503" y="387"/>
                  </a:lnTo>
                  <a:lnTo>
                    <a:pt x="494" y="397"/>
                  </a:lnTo>
                  <a:lnTo>
                    <a:pt x="483" y="404"/>
                  </a:lnTo>
                  <a:lnTo>
                    <a:pt x="470" y="409"/>
                  </a:lnTo>
                  <a:lnTo>
                    <a:pt x="457" y="410"/>
                  </a:lnTo>
                  <a:lnTo>
                    <a:pt x="445" y="409"/>
                  </a:lnTo>
                  <a:lnTo>
                    <a:pt x="434" y="405"/>
                  </a:lnTo>
                  <a:lnTo>
                    <a:pt x="423" y="399"/>
                  </a:lnTo>
                  <a:lnTo>
                    <a:pt x="23" y="105"/>
                  </a:lnTo>
                  <a:lnTo>
                    <a:pt x="12" y="94"/>
                  </a:lnTo>
                  <a:lnTo>
                    <a:pt x="4" y="80"/>
                  </a:lnTo>
                  <a:lnTo>
                    <a:pt x="0" y="66"/>
                  </a:lnTo>
                  <a:lnTo>
                    <a:pt x="0" y="51"/>
                  </a:lnTo>
                  <a:lnTo>
                    <a:pt x="4" y="37"/>
                  </a:lnTo>
                  <a:lnTo>
                    <a:pt x="11" y="23"/>
                  </a:lnTo>
                  <a:lnTo>
                    <a:pt x="22" y="12"/>
                  </a:lnTo>
                  <a:lnTo>
                    <a:pt x="35" y="5"/>
                  </a:lnTo>
                  <a:lnTo>
                    <a:pt x="49" y="1"/>
                  </a:lnTo>
                  <a:lnTo>
                    <a:pt x="63"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69" name="Freeform 55"/>
            <p:cNvSpPr/>
            <p:nvPr/>
          </p:nvSpPr>
          <p:spPr bwMode="auto">
            <a:xfrm>
              <a:off x="9390" y="1762"/>
              <a:ext cx="59" cy="47"/>
            </a:xfrm>
            <a:custGeom>
              <a:avLst/>
              <a:gdLst>
                <a:gd name="T0" fmla="*/ 469 w 532"/>
                <a:gd name="T1" fmla="*/ 0 h 423"/>
                <a:gd name="T2" fmla="*/ 484 w 532"/>
                <a:gd name="T3" fmla="*/ 0 h 423"/>
                <a:gd name="T4" fmla="*/ 498 w 532"/>
                <a:gd name="T5" fmla="*/ 4 h 423"/>
                <a:gd name="T6" fmla="*/ 511 w 532"/>
                <a:gd name="T7" fmla="*/ 12 h 423"/>
                <a:gd name="T8" fmla="*/ 521 w 532"/>
                <a:gd name="T9" fmla="*/ 24 h 423"/>
                <a:gd name="T10" fmla="*/ 529 w 532"/>
                <a:gd name="T11" fmla="*/ 37 h 423"/>
                <a:gd name="T12" fmla="*/ 532 w 532"/>
                <a:gd name="T13" fmla="*/ 52 h 423"/>
                <a:gd name="T14" fmla="*/ 532 w 532"/>
                <a:gd name="T15" fmla="*/ 66 h 423"/>
                <a:gd name="T16" fmla="*/ 528 w 532"/>
                <a:gd name="T17" fmla="*/ 81 h 423"/>
                <a:gd name="T18" fmla="*/ 520 w 532"/>
                <a:gd name="T19" fmla="*/ 93 h 423"/>
                <a:gd name="T20" fmla="*/ 509 w 532"/>
                <a:gd name="T21" fmla="*/ 104 h 423"/>
                <a:gd name="T22" fmla="*/ 91 w 532"/>
                <a:gd name="T23" fmla="*/ 412 h 423"/>
                <a:gd name="T24" fmla="*/ 81 w 532"/>
                <a:gd name="T25" fmla="*/ 418 h 423"/>
                <a:gd name="T26" fmla="*/ 69 w 532"/>
                <a:gd name="T27" fmla="*/ 422 h 423"/>
                <a:gd name="T28" fmla="*/ 57 w 532"/>
                <a:gd name="T29" fmla="*/ 423 h 423"/>
                <a:gd name="T30" fmla="*/ 44 w 532"/>
                <a:gd name="T31" fmla="*/ 422 h 423"/>
                <a:gd name="T32" fmla="*/ 32 w 532"/>
                <a:gd name="T33" fmla="*/ 417 h 423"/>
                <a:gd name="T34" fmla="*/ 21 w 532"/>
                <a:gd name="T35" fmla="*/ 410 h 423"/>
                <a:gd name="T36" fmla="*/ 11 w 532"/>
                <a:gd name="T37" fmla="*/ 400 h 423"/>
                <a:gd name="T38" fmla="*/ 4 w 532"/>
                <a:gd name="T39" fmla="*/ 386 h 423"/>
                <a:gd name="T40" fmla="*/ 0 w 532"/>
                <a:gd name="T41" fmla="*/ 372 h 423"/>
                <a:gd name="T42" fmla="*/ 0 w 532"/>
                <a:gd name="T43" fmla="*/ 357 h 423"/>
                <a:gd name="T44" fmla="*/ 4 w 532"/>
                <a:gd name="T45" fmla="*/ 343 h 423"/>
                <a:gd name="T46" fmla="*/ 12 w 532"/>
                <a:gd name="T47" fmla="*/ 330 h 423"/>
                <a:gd name="T48" fmla="*/ 23 w 532"/>
                <a:gd name="T49" fmla="*/ 319 h 423"/>
                <a:gd name="T50" fmla="*/ 441 w 532"/>
                <a:gd name="T51" fmla="*/ 11 h 423"/>
                <a:gd name="T52" fmla="*/ 455 w 532"/>
                <a:gd name="T53" fmla="*/ 3 h 423"/>
                <a:gd name="T54" fmla="*/ 469 w 532"/>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423">
                  <a:moveTo>
                    <a:pt x="469" y="0"/>
                  </a:moveTo>
                  <a:lnTo>
                    <a:pt x="484" y="0"/>
                  </a:lnTo>
                  <a:lnTo>
                    <a:pt x="498" y="4"/>
                  </a:lnTo>
                  <a:lnTo>
                    <a:pt x="511" y="12"/>
                  </a:lnTo>
                  <a:lnTo>
                    <a:pt x="521" y="24"/>
                  </a:lnTo>
                  <a:lnTo>
                    <a:pt x="529" y="37"/>
                  </a:lnTo>
                  <a:lnTo>
                    <a:pt x="532" y="52"/>
                  </a:lnTo>
                  <a:lnTo>
                    <a:pt x="532" y="66"/>
                  </a:lnTo>
                  <a:lnTo>
                    <a:pt x="528" y="81"/>
                  </a:lnTo>
                  <a:lnTo>
                    <a:pt x="520" y="93"/>
                  </a:lnTo>
                  <a:lnTo>
                    <a:pt x="509" y="104"/>
                  </a:lnTo>
                  <a:lnTo>
                    <a:pt x="91" y="412"/>
                  </a:lnTo>
                  <a:lnTo>
                    <a:pt x="81" y="418"/>
                  </a:lnTo>
                  <a:lnTo>
                    <a:pt x="69" y="422"/>
                  </a:lnTo>
                  <a:lnTo>
                    <a:pt x="57" y="423"/>
                  </a:lnTo>
                  <a:lnTo>
                    <a:pt x="44" y="422"/>
                  </a:lnTo>
                  <a:lnTo>
                    <a:pt x="32" y="417"/>
                  </a:lnTo>
                  <a:lnTo>
                    <a:pt x="21" y="410"/>
                  </a:lnTo>
                  <a:lnTo>
                    <a:pt x="11" y="400"/>
                  </a:lnTo>
                  <a:lnTo>
                    <a:pt x="4" y="386"/>
                  </a:lnTo>
                  <a:lnTo>
                    <a:pt x="0" y="372"/>
                  </a:lnTo>
                  <a:lnTo>
                    <a:pt x="0" y="357"/>
                  </a:lnTo>
                  <a:lnTo>
                    <a:pt x="4" y="343"/>
                  </a:lnTo>
                  <a:lnTo>
                    <a:pt x="12" y="330"/>
                  </a:lnTo>
                  <a:lnTo>
                    <a:pt x="23" y="319"/>
                  </a:lnTo>
                  <a:lnTo>
                    <a:pt x="441" y="11"/>
                  </a:lnTo>
                  <a:lnTo>
                    <a:pt x="455" y="3"/>
                  </a:lnTo>
                  <a:lnTo>
                    <a:pt x="46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70" name="Freeform 56"/>
            <p:cNvSpPr/>
            <p:nvPr/>
          </p:nvSpPr>
          <p:spPr bwMode="auto">
            <a:xfrm>
              <a:off x="9638" y="1582"/>
              <a:ext cx="55" cy="44"/>
            </a:xfrm>
            <a:custGeom>
              <a:avLst/>
              <a:gdLst>
                <a:gd name="T0" fmla="*/ 425 w 488"/>
                <a:gd name="T1" fmla="*/ 0 h 392"/>
                <a:gd name="T2" fmla="*/ 440 w 488"/>
                <a:gd name="T3" fmla="*/ 1 h 392"/>
                <a:gd name="T4" fmla="*/ 454 w 488"/>
                <a:gd name="T5" fmla="*/ 5 h 392"/>
                <a:gd name="T6" fmla="*/ 467 w 488"/>
                <a:gd name="T7" fmla="*/ 12 h 392"/>
                <a:gd name="T8" fmla="*/ 477 w 488"/>
                <a:gd name="T9" fmla="*/ 23 h 392"/>
                <a:gd name="T10" fmla="*/ 485 w 488"/>
                <a:gd name="T11" fmla="*/ 37 h 392"/>
                <a:gd name="T12" fmla="*/ 488 w 488"/>
                <a:gd name="T13" fmla="*/ 51 h 392"/>
                <a:gd name="T14" fmla="*/ 488 w 488"/>
                <a:gd name="T15" fmla="*/ 66 h 392"/>
                <a:gd name="T16" fmla="*/ 484 w 488"/>
                <a:gd name="T17" fmla="*/ 80 h 392"/>
                <a:gd name="T18" fmla="*/ 476 w 488"/>
                <a:gd name="T19" fmla="*/ 94 h 392"/>
                <a:gd name="T20" fmla="*/ 465 w 488"/>
                <a:gd name="T21" fmla="*/ 105 h 392"/>
                <a:gd name="T22" fmla="*/ 91 w 488"/>
                <a:gd name="T23" fmla="*/ 380 h 392"/>
                <a:gd name="T24" fmla="*/ 80 w 488"/>
                <a:gd name="T25" fmla="*/ 386 h 392"/>
                <a:gd name="T26" fmla="*/ 69 w 488"/>
                <a:gd name="T27" fmla="*/ 390 h 392"/>
                <a:gd name="T28" fmla="*/ 57 w 488"/>
                <a:gd name="T29" fmla="*/ 392 h 392"/>
                <a:gd name="T30" fmla="*/ 44 w 488"/>
                <a:gd name="T31" fmla="*/ 390 h 392"/>
                <a:gd name="T32" fmla="*/ 31 w 488"/>
                <a:gd name="T33" fmla="*/ 385 h 392"/>
                <a:gd name="T34" fmla="*/ 20 w 488"/>
                <a:gd name="T35" fmla="*/ 378 h 392"/>
                <a:gd name="T36" fmla="*/ 11 w 488"/>
                <a:gd name="T37" fmla="*/ 368 h 392"/>
                <a:gd name="T38" fmla="*/ 3 w 488"/>
                <a:gd name="T39" fmla="*/ 354 h 392"/>
                <a:gd name="T40" fmla="*/ 0 w 488"/>
                <a:gd name="T41" fmla="*/ 340 h 392"/>
                <a:gd name="T42" fmla="*/ 0 w 488"/>
                <a:gd name="T43" fmla="*/ 324 h 392"/>
                <a:gd name="T44" fmla="*/ 4 w 488"/>
                <a:gd name="T45" fmla="*/ 310 h 392"/>
                <a:gd name="T46" fmla="*/ 12 w 488"/>
                <a:gd name="T47" fmla="*/ 297 h 392"/>
                <a:gd name="T48" fmla="*/ 23 w 488"/>
                <a:gd name="T49" fmla="*/ 287 h 392"/>
                <a:gd name="T50" fmla="*/ 397 w 488"/>
                <a:gd name="T51" fmla="*/ 11 h 392"/>
                <a:gd name="T52" fmla="*/ 411 w 488"/>
                <a:gd name="T53" fmla="*/ 4 h 392"/>
                <a:gd name="T54" fmla="*/ 425 w 488"/>
                <a:gd name="T55"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8" h="392">
                  <a:moveTo>
                    <a:pt x="425" y="0"/>
                  </a:moveTo>
                  <a:lnTo>
                    <a:pt x="440" y="1"/>
                  </a:lnTo>
                  <a:lnTo>
                    <a:pt x="454" y="5"/>
                  </a:lnTo>
                  <a:lnTo>
                    <a:pt x="467" y="12"/>
                  </a:lnTo>
                  <a:lnTo>
                    <a:pt x="477" y="23"/>
                  </a:lnTo>
                  <a:lnTo>
                    <a:pt x="485" y="37"/>
                  </a:lnTo>
                  <a:lnTo>
                    <a:pt x="488" y="51"/>
                  </a:lnTo>
                  <a:lnTo>
                    <a:pt x="488" y="66"/>
                  </a:lnTo>
                  <a:lnTo>
                    <a:pt x="484" y="80"/>
                  </a:lnTo>
                  <a:lnTo>
                    <a:pt x="476" y="94"/>
                  </a:lnTo>
                  <a:lnTo>
                    <a:pt x="465" y="105"/>
                  </a:lnTo>
                  <a:lnTo>
                    <a:pt x="91" y="380"/>
                  </a:lnTo>
                  <a:lnTo>
                    <a:pt x="80" y="386"/>
                  </a:lnTo>
                  <a:lnTo>
                    <a:pt x="69" y="390"/>
                  </a:lnTo>
                  <a:lnTo>
                    <a:pt x="57" y="392"/>
                  </a:lnTo>
                  <a:lnTo>
                    <a:pt x="44" y="390"/>
                  </a:lnTo>
                  <a:lnTo>
                    <a:pt x="31" y="385"/>
                  </a:lnTo>
                  <a:lnTo>
                    <a:pt x="20" y="378"/>
                  </a:lnTo>
                  <a:lnTo>
                    <a:pt x="11" y="368"/>
                  </a:lnTo>
                  <a:lnTo>
                    <a:pt x="3" y="354"/>
                  </a:lnTo>
                  <a:lnTo>
                    <a:pt x="0" y="340"/>
                  </a:lnTo>
                  <a:lnTo>
                    <a:pt x="0" y="324"/>
                  </a:lnTo>
                  <a:lnTo>
                    <a:pt x="4" y="310"/>
                  </a:lnTo>
                  <a:lnTo>
                    <a:pt x="12" y="297"/>
                  </a:lnTo>
                  <a:lnTo>
                    <a:pt x="23" y="287"/>
                  </a:lnTo>
                  <a:lnTo>
                    <a:pt x="397" y="11"/>
                  </a:lnTo>
                  <a:lnTo>
                    <a:pt x="411" y="4"/>
                  </a:lnTo>
                  <a:lnTo>
                    <a:pt x="425"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71" name="Freeform 57"/>
            <p:cNvSpPr/>
            <p:nvPr/>
          </p:nvSpPr>
          <p:spPr bwMode="auto">
            <a:xfrm>
              <a:off x="9661" y="1689"/>
              <a:ext cx="62" cy="13"/>
            </a:xfrm>
            <a:custGeom>
              <a:avLst/>
              <a:gdLst>
                <a:gd name="T0" fmla="*/ 57 w 555"/>
                <a:gd name="T1" fmla="*/ 0 h 115"/>
                <a:gd name="T2" fmla="*/ 498 w 555"/>
                <a:gd name="T3" fmla="*/ 0 h 115"/>
                <a:gd name="T4" fmla="*/ 516 w 555"/>
                <a:gd name="T5" fmla="*/ 3 h 115"/>
                <a:gd name="T6" fmla="*/ 532 w 555"/>
                <a:gd name="T7" fmla="*/ 11 h 115"/>
                <a:gd name="T8" fmla="*/ 544 w 555"/>
                <a:gd name="T9" fmla="*/ 24 h 115"/>
                <a:gd name="T10" fmla="*/ 552 w 555"/>
                <a:gd name="T11" fmla="*/ 39 h 115"/>
                <a:gd name="T12" fmla="*/ 555 w 555"/>
                <a:gd name="T13" fmla="*/ 58 h 115"/>
                <a:gd name="T14" fmla="*/ 552 w 555"/>
                <a:gd name="T15" fmla="*/ 76 h 115"/>
                <a:gd name="T16" fmla="*/ 544 w 555"/>
                <a:gd name="T17" fmla="*/ 91 h 115"/>
                <a:gd name="T18" fmla="*/ 532 w 555"/>
                <a:gd name="T19" fmla="*/ 104 h 115"/>
                <a:gd name="T20" fmla="*/ 516 w 555"/>
                <a:gd name="T21" fmla="*/ 112 h 115"/>
                <a:gd name="T22" fmla="*/ 498 w 555"/>
                <a:gd name="T23" fmla="*/ 115 h 115"/>
                <a:gd name="T24" fmla="*/ 57 w 555"/>
                <a:gd name="T25" fmla="*/ 115 h 115"/>
                <a:gd name="T26" fmla="*/ 39 w 555"/>
                <a:gd name="T27" fmla="*/ 112 h 115"/>
                <a:gd name="T28" fmla="*/ 23 w 555"/>
                <a:gd name="T29" fmla="*/ 104 h 115"/>
                <a:gd name="T30" fmla="*/ 11 w 555"/>
                <a:gd name="T31" fmla="*/ 91 h 115"/>
                <a:gd name="T32" fmla="*/ 3 w 555"/>
                <a:gd name="T33" fmla="*/ 76 h 115"/>
                <a:gd name="T34" fmla="*/ 0 w 555"/>
                <a:gd name="T35" fmla="*/ 58 h 115"/>
                <a:gd name="T36" fmla="*/ 3 w 555"/>
                <a:gd name="T37" fmla="*/ 39 h 115"/>
                <a:gd name="T38" fmla="*/ 11 w 555"/>
                <a:gd name="T39" fmla="*/ 24 h 115"/>
                <a:gd name="T40" fmla="*/ 23 w 555"/>
                <a:gd name="T41" fmla="*/ 11 h 115"/>
                <a:gd name="T42" fmla="*/ 39 w 555"/>
                <a:gd name="T43" fmla="*/ 3 h 115"/>
                <a:gd name="T44" fmla="*/ 57 w 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115">
                  <a:moveTo>
                    <a:pt x="57" y="0"/>
                  </a:moveTo>
                  <a:lnTo>
                    <a:pt x="498" y="0"/>
                  </a:lnTo>
                  <a:lnTo>
                    <a:pt x="516" y="3"/>
                  </a:lnTo>
                  <a:lnTo>
                    <a:pt x="532" y="11"/>
                  </a:lnTo>
                  <a:lnTo>
                    <a:pt x="544" y="24"/>
                  </a:lnTo>
                  <a:lnTo>
                    <a:pt x="552" y="39"/>
                  </a:lnTo>
                  <a:lnTo>
                    <a:pt x="555" y="58"/>
                  </a:lnTo>
                  <a:lnTo>
                    <a:pt x="552" y="76"/>
                  </a:lnTo>
                  <a:lnTo>
                    <a:pt x="544" y="91"/>
                  </a:lnTo>
                  <a:lnTo>
                    <a:pt x="532" y="104"/>
                  </a:lnTo>
                  <a:lnTo>
                    <a:pt x="516" y="112"/>
                  </a:lnTo>
                  <a:lnTo>
                    <a:pt x="498" y="115"/>
                  </a:lnTo>
                  <a:lnTo>
                    <a:pt x="57" y="115"/>
                  </a:lnTo>
                  <a:lnTo>
                    <a:pt x="39" y="112"/>
                  </a:lnTo>
                  <a:lnTo>
                    <a:pt x="23" y="104"/>
                  </a:lnTo>
                  <a:lnTo>
                    <a:pt x="11" y="91"/>
                  </a:lnTo>
                  <a:lnTo>
                    <a:pt x="3" y="76"/>
                  </a:lnTo>
                  <a:lnTo>
                    <a:pt x="0" y="58"/>
                  </a:lnTo>
                  <a:lnTo>
                    <a:pt x="3" y="39"/>
                  </a:lnTo>
                  <a:lnTo>
                    <a:pt x="11" y="24"/>
                  </a:lnTo>
                  <a:lnTo>
                    <a:pt x="23" y="11"/>
                  </a:lnTo>
                  <a:lnTo>
                    <a:pt x="39" y="3"/>
                  </a:lnTo>
                  <a:lnTo>
                    <a:pt x="57"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72" name="Freeform 58"/>
            <p:cNvSpPr/>
            <p:nvPr/>
          </p:nvSpPr>
          <p:spPr bwMode="auto">
            <a:xfrm>
              <a:off x="9359" y="1689"/>
              <a:ext cx="63" cy="13"/>
            </a:xfrm>
            <a:custGeom>
              <a:avLst/>
              <a:gdLst>
                <a:gd name="T0" fmla="*/ 57 w 570"/>
                <a:gd name="T1" fmla="*/ 0 h 115"/>
                <a:gd name="T2" fmla="*/ 512 w 570"/>
                <a:gd name="T3" fmla="*/ 0 h 115"/>
                <a:gd name="T4" fmla="*/ 531 w 570"/>
                <a:gd name="T5" fmla="*/ 3 h 115"/>
                <a:gd name="T6" fmla="*/ 546 w 570"/>
                <a:gd name="T7" fmla="*/ 11 h 115"/>
                <a:gd name="T8" fmla="*/ 559 w 570"/>
                <a:gd name="T9" fmla="*/ 24 h 115"/>
                <a:gd name="T10" fmla="*/ 567 w 570"/>
                <a:gd name="T11" fmla="*/ 39 h 115"/>
                <a:gd name="T12" fmla="*/ 570 w 570"/>
                <a:gd name="T13" fmla="*/ 58 h 115"/>
                <a:gd name="T14" fmla="*/ 567 w 570"/>
                <a:gd name="T15" fmla="*/ 76 h 115"/>
                <a:gd name="T16" fmla="*/ 559 w 570"/>
                <a:gd name="T17" fmla="*/ 91 h 115"/>
                <a:gd name="T18" fmla="*/ 546 w 570"/>
                <a:gd name="T19" fmla="*/ 104 h 115"/>
                <a:gd name="T20" fmla="*/ 530 w 570"/>
                <a:gd name="T21" fmla="*/ 112 h 115"/>
                <a:gd name="T22" fmla="*/ 512 w 570"/>
                <a:gd name="T23" fmla="*/ 115 h 115"/>
                <a:gd name="T24" fmla="*/ 57 w 570"/>
                <a:gd name="T25" fmla="*/ 115 h 115"/>
                <a:gd name="T26" fmla="*/ 39 w 570"/>
                <a:gd name="T27" fmla="*/ 112 h 115"/>
                <a:gd name="T28" fmla="*/ 24 w 570"/>
                <a:gd name="T29" fmla="*/ 104 h 115"/>
                <a:gd name="T30" fmla="*/ 11 w 570"/>
                <a:gd name="T31" fmla="*/ 91 h 115"/>
                <a:gd name="T32" fmla="*/ 3 w 570"/>
                <a:gd name="T33" fmla="*/ 76 h 115"/>
                <a:gd name="T34" fmla="*/ 0 w 570"/>
                <a:gd name="T35" fmla="*/ 58 h 115"/>
                <a:gd name="T36" fmla="*/ 0 w 570"/>
                <a:gd name="T37" fmla="*/ 57 h 115"/>
                <a:gd name="T38" fmla="*/ 3 w 570"/>
                <a:gd name="T39" fmla="*/ 39 h 115"/>
                <a:gd name="T40" fmla="*/ 11 w 570"/>
                <a:gd name="T41" fmla="*/ 24 h 115"/>
                <a:gd name="T42" fmla="*/ 24 w 570"/>
                <a:gd name="T43" fmla="*/ 11 h 115"/>
                <a:gd name="T44" fmla="*/ 39 w 570"/>
                <a:gd name="T45" fmla="*/ 3 h 115"/>
                <a:gd name="T46" fmla="*/ 57 w 570"/>
                <a:gd name="T4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0" h="115">
                  <a:moveTo>
                    <a:pt x="57" y="0"/>
                  </a:moveTo>
                  <a:lnTo>
                    <a:pt x="512" y="0"/>
                  </a:lnTo>
                  <a:lnTo>
                    <a:pt x="531" y="3"/>
                  </a:lnTo>
                  <a:lnTo>
                    <a:pt x="546" y="11"/>
                  </a:lnTo>
                  <a:lnTo>
                    <a:pt x="559" y="24"/>
                  </a:lnTo>
                  <a:lnTo>
                    <a:pt x="567" y="39"/>
                  </a:lnTo>
                  <a:lnTo>
                    <a:pt x="570" y="58"/>
                  </a:lnTo>
                  <a:lnTo>
                    <a:pt x="567" y="76"/>
                  </a:lnTo>
                  <a:lnTo>
                    <a:pt x="559" y="91"/>
                  </a:lnTo>
                  <a:lnTo>
                    <a:pt x="546" y="104"/>
                  </a:lnTo>
                  <a:lnTo>
                    <a:pt x="530" y="112"/>
                  </a:lnTo>
                  <a:lnTo>
                    <a:pt x="512" y="115"/>
                  </a:lnTo>
                  <a:lnTo>
                    <a:pt x="57" y="115"/>
                  </a:lnTo>
                  <a:lnTo>
                    <a:pt x="39" y="112"/>
                  </a:lnTo>
                  <a:lnTo>
                    <a:pt x="24" y="104"/>
                  </a:lnTo>
                  <a:lnTo>
                    <a:pt x="11" y="91"/>
                  </a:lnTo>
                  <a:lnTo>
                    <a:pt x="3" y="76"/>
                  </a:lnTo>
                  <a:lnTo>
                    <a:pt x="0" y="58"/>
                  </a:lnTo>
                  <a:lnTo>
                    <a:pt x="0" y="57"/>
                  </a:lnTo>
                  <a:lnTo>
                    <a:pt x="3" y="39"/>
                  </a:lnTo>
                  <a:lnTo>
                    <a:pt x="11" y="24"/>
                  </a:lnTo>
                  <a:lnTo>
                    <a:pt x="24" y="11"/>
                  </a:lnTo>
                  <a:lnTo>
                    <a:pt x="39" y="3"/>
                  </a:lnTo>
                  <a:lnTo>
                    <a:pt x="57"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73" name="Group 61"/>
          <p:cNvGrpSpPr>
            <a:grpSpLocks noChangeAspect="1"/>
          </p:cNvGrpSpPr>
          <p:nvPr/>
        </p:nvGrpSpPr>
        <p:grpSpPr bwMode="auto">
          <a:xfrm>
            <a:off x="7704252" y="3647400"/>
            <a:ext cx="409642" cy="208976"/>
            <a:chOff x="11507" y="1274"/>
            <a:chExt cx="345" cy="176"/>
          </a:xfrm>
          <a:solidFill>
            <a:schemeClr val="accent4">
              <a:lumMod val="50000"/>
            </a:schemeClr>
          </a:solidFill>
        </p:grpSpPr>
        <p:sp>
          <p:nvSpPr>
            <p:cNvPr id="76" name="Freeform 63"/>
            <p:cNvSpPr/>
            <p:nvPr/>
          </p:nvSpPr>
          <p:spPr bwMode="auto">
            <a:xfrm>
              <a:off x="11507" y="1274"/>
              <a:ext cx="291" cy="176"/>
            </a:xfrm>
            <a:custGeom>
              <a:avLst/>
              <a:gdLst>
                <a:gd name="T0" fmla="*/ 2847 w 2911"/>
                <a:gd name="T1" fmla="*/ 0 h 1759"/>
                <a:gd name="T2" fmla="*/ 2885 w 2911"/>
                <a:gd name="T3" fmla="*/ 13 h 1759"/>
                <a:gd name="T4" fmla="*/ 2908 w 2911"/>
                <a:gd name="T5" fmla="*/ 44 h 1759"/>
                <a:gd name="T6" fmla="*/ 2911 w 2911"/>
                <a:gd name="T7" fmla="*/ 383 h 1759"/>
                <a:gd name="T8" fmla="*/ 2901 w 2911"/>
                <a:gd name="T9" fmla="*/ 416 h 1759"/>
                <a:gd name="T10" fmla="*/ 2852 w 2911"/>
                <a:gd name="T11" fmla="*/ 468 h 1759"/>
                <a:gd name="T12" fmla="*/ 2787 w 2911"/>
                <a:gd name="T13" fmla="*/ 551 h 1759"/>
                <a:gd name="T14" fmla="*/ 2738 w 2911"/>
                <a:gd name="T15" fmla="*/ 644 h 1759"/>
                <a:gd name="T16" fmla="*/ 2711 w 2911"/>
                <a:gd name="T17" fmla="*/ 709 h 1759"/>
                <a:gd name="T18" fmla="*/ 2687 w 2911"/>
                <a:gd name="T19" fmla="*/ 731 h 1759"/>
                <a:gd name="T20" fmla="*/ 2655 w 2911"/>
                <a:gd name="T21" fmla="*/ 738 h 1759"/>
                <a:gd name="T22" fmla="*/ 2623 w 2911"/>
                <a:gd name="T23" fmla="*/ 727 h 1759"/>
                <a:gd name="T24" fmla="*/ 2602 w 2911"/>
                <a:gd name="T25" fmla="*/ 703 h 1759"/>
                <a:gd name="T26" fmla="*/ 2594 w 2911"/>
                <a:gd name="T27" fmla="*/ 671 h 1759"/>
                <a:gd name="T28" fmla="*/ 2618 w 2911"/>
                <a:gd name="T29" fmla="*/ 599 h 1759"/>
                <a:gd name="T30" fmla="*/ 2672 w 2911"/>
                <a:gd name="T31" fmla="*/ 494 h 1759"/>
                <a:gd name="T32" fmla="*/ 2742 w 2911"/>
                <a:gd name="T33" fmla="*/ 399 h 1759"/>
                <a:gd name="T34" fmla="*/ 2783 w 2911"/>
                <a:gd name="T35" fmla="*/ 128 h 1759"/>
                <a:gd name="T36" fmla="*/ 128 w 2911"/>
                <a:gd name="T37" fmla="*/ 1632 h 1759"/>
                <a:gd name="T38" fmla="*/ 2783 w 2911"/>
                <a:gd name="T39" fmla="*/ 1405 h 1759"/>
                <a:gd name="T40" fmla="*/ 2708 w 2911"/>
                <a:gd name="T41" fmla="*/ 1318 h 1759"/>
                <a:gd name="T42" fmla="*/ 2647 w 2911"/>
                <a:gd name="T43" fmla="*/ 1222 h 1759"/>
                <a:gd name="T44" fmla="*/ 2603 w 2911"/>
                <a:gd name="T45" fmla="*/ 1119 h 1759"/>
                <a:gd name="T46" fmla="*/ 2599 w 2911"/>
                <a:gd name="T47" fmla="*/ 1086 h 1759"/>
                <a:gd name="T48" fmla="*/ 2614 w 2911"/>
                <a:gd name="T49" fmla="*/ 1057 h 1759"/>
                <a:gd name="T50" fmla="*/ 2642 w 2911"/>
                <a:gd name="T51" fmla="*/ 1038 h 1759"/>
                <a:gd name="T52" fmla="*/ 2675 w 2911"/>
                <a:gd name="T53" fmla="*/ 1036 h 1759"/>
                <a:gd name="T54" fmla="*/ 2704 w 2911"/>
                <a:gd name="T55" fmla="*/ 1050 h 1759"/>
                <a:gd name="T56" fmla="*/ 2723 w 2911"/>
                <a:gd name="T57" fmla="*/ 1077 h 1759"/>
                <a:gd name="T58" fmla="*/ 2764 w 2911"/>
                <a:gd name="T59" fmla="*/ 1169 h 1759"/>
                <a:gd name="T60" fmla="*/ 2820 w 2911"/>
                <a:gd name="T61" fmla="*/ 1254 h 1759"/>
                <a:gd name="T62" fmla="*/ 2891 w 2911"/>
                <a:gd name="T63" fmla="*/ 1329 h 1759"/>
                <a:gd name="T64" fmla="*/ 2909 w 2911"/>
                <a:gd name="T65" fmla="*/ 1359 h 1759"/>
                <a:gd name="T66" fmla="*/ 2911 w 2911"/>
                <a:gd name="T67" fmla="*/ 1696 h 1759"/>
                <a:gd name="T68" fmla="*/ 2902 w 2911"/>
                <a:gd name="T69" fmla="*/ 1728 h 1759"/>
                <a:gd name="T70" fmla="*/ 2880 w 2911"/>
                <a:gd name="T71" fmla="*/ 1750 h 1759"/>
                <a:gd name="T72" fmla="*/ 2847 w 2911"/>
                <a:gd name="T73" fmla="*/ 1759 h 1759"/>
                <a:gd name="T74" fmla="*/ 44 w 2911"/>
                <a:gd name="T75" fmla="*/ 1756 h 1759"/>
                <a:gd name="T76" fmla="*/ 13 w 2911"/>
                <a:gd name="T77" fmla="*/ 1733 h 1759"/>
                <a:gd name="T78" fmla="*/ 0 w 2911"/>
                <a:gd name="T79" fmla="*/ 1696 h 1759"/>
                <a:gd name="T80" fmla="*/ 3 w 2911"/>
                <a:gd name="T81" fmla="*/ 44 h 1759"/>
                <a:gd name="T82" fmla="*/ 27 w 2911"/>
                <a:gd name="T83" fmla="*/ 13 h 1759"/>
                <a:gd name="T84" fmla="*/ 64 w 2911"/>
                <a:gd name="T85" fmla="*/ 0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1" h="1759">
                  <a:moveTo>
                    <a:pt x="64" y="0"/>
                  </a:moveTo>
                  <a:lnTo>
                    <a:pt x="2847" y="0"/>
                  </a:lnTo>
                  <a:lnTo>
                    <a:pt x="2867" y="3"/>
                  </a:lnTo>
                  <a:lnTo>
                    <a:pt x="2885" y="13"/>
                  </a:lnTo>
                  <a:lnTo>
                    <a:pt x="2899" y="27"/>
                  </a:lnTo>
                  <a:lnTo>
                    <a:pt x="2908" y="44"/>
                  </a:lnTo>
                  <a:lnTo>
                    <a:pt x="2911" y="64"/>
                  </a:lnTo>
                  <a:lnTo>
                    <a:pt x="2911" y="383"/>
                  </a:lnTo>
                  <a:lnTo>
                    <a:pt x="2909" y="400"/>
                  </a:lnTo>
                  <a:lnTo>
                    <a:pt x="2901" y="416"/>
                  </a:lnTo>
                  <a:lnTo>
                    <a:pt x="2891" y="430"/>
                  </a:lnTo>
                  <a:lnTo>
                    <a:pt x="2852" y="468"/>
                  </a:lnTo>
                  <a:lnTo>
                    <a:pt x="2818" y="509"/>
                  </a:lnTo>
                  <a:lnTo>
                    <a:pt x="2787" y="551"/>
                  </a:lnTo>
                  <a:lnTo>
                    <a:pt x="2761" y="597"/>
                  </a:lnTo>
                  <a:lnTo>
                    <a:pt x="2738" y="644"/>
                  </a:lnTo>
                  <a:lnTo>
                    <a:pt x="2719" y="693"/>
                  </a:lnTo>
                  <a:lnTo>
                    <a:pt x="2711" y="709"/>
                  </a:lnTo>
                  <a:lnTo>
                    <a:pt x="2701" y="722"/>
                  </a:lnTo>
                  <a:lnTo>
                    <a:pt x="2687" y="731"/>
                  </a:lnTo>
                  <a:lnTo>
                    <a:pt x="2672" y="737"/>
                  </a:lnTo>
                  <a:lnTo>
                    <a:pt x="2655" y="738"/>
                  </a:lnTo>
                  <a:lnTo>
                    <a:pt x="2639" y="735"/>
                  </a:lnTo>
                  <a:lnTo>
                    <a:pt x="2623" y="727"/>
                  </a:lnTo>
                  <a:lnTo>
                    <a:pt x="2610" y="717"/>
                  </a:lnTo>
                  <a:lnTo>
                    <a:pt x="2602" y="703"/>
                  </a:lnTo>
                  <a:lnTo>
                    <a:pt x="2596" y="688"/>
                  </a:lnTo>
                  <a:lnTo>
                    <a:pt x="2594" y="671"/>
                  </a:lnTo>
                  <a:lnTo>
                    <a:pt x="2597" y="654"/>
                  </a:lnTo>
                  <a:lnTo>
                    <a:pt x="2618" y="599"/>
                  </a:lnTo>
                  <a:lnTo>
                    <a:pt x="2643" y="546"/>
                  </a:lnTo>
                  <a:lnTo>
                    <a:pt x="2672" y="494"/>
                  </a:lnTo>
                  <a:lnTo>
                    <a:pt x="2705" y="445"/>
                  </a:lnTo>
                  <a:lnTo>
                    <a:pt x="2742" y="399"/>
                  </a:lnTo>
                  <a:lnTo>
                    <a:pt x="2783" y="355"/>
                  </a:lnTo>
                  <a:lnTo>
                    <a:pt x="2783" y="128"/>
                  </a:lnTo>
                  <a:lnTo>
                    <a:pt x="128" y="128"/>
                  </a:lnTo>
                  <a:lnTo>
                    <a:pt x="128" y="1632"/>
                  </a:lnTo>
                  <a:lnTo>
                    <a:pt x="2783" y="1632"/>
                  </a:lnTo>
                  <a:lnTo>
                    <a:pt x="2783" y="1405"/>
                  </a:lnTo>
                  <a:lnTo>
                    <a:pt x="2743" y="1362"/>
                  </a:lnTo>
                  <a:lnTo>
                    <a:pt x="2708" y="1318"/>
                  </a:lnTo>
                  <a:lnTo>
                    <a:pt x="2676" y="1271"/>
                  </a:lnTo>
                  <a:lnTo>
                    <a:pt x="2647" y="1222"/>
                  </a:lnTo>
                  <a:lnTo>
                    <a:pt x="2623" y="1172"/>
                  </a:lnTo>
                  <a:lnTo>
                    <a:pt x="2603" y="1119"/>
                  </a:lnTo>
                  <a:lnTo>
                    <a:pt x="2598" y="1103"/>
                  </a:lnTo>
                  <a:lnTo>
                    <a:pt x="2599" y="1086"/>
                  </a:lnTo>
                  <a:lnTo>
                    <a:pt x="2605" y="1070"/>
                  </a:lnTo>
                  <a:lnTo>
                    <a:pt x="2614" y="1057"/>
                  </a:lnTo>
                  <a:lnTo>
                    <a:pt x="2626" y="1045"/>
                  </a:lnTo>
                  <a:lnTo>
                    <a:pt x="2642" y="1038"/>
                  </a:lnTo>
                  <a:lnTo>
                    <a:pt x="2658" y="1035"/>
                  </a:lnTo>
                  <a:lnTo>
                    <a:pt x="2675" y="1036"/>
                  </a:lnTo>
                  <a:lnTo>
                    <a:pt x="2690" y="1041"/>
                  </a:lnTo>
                  <a:lnTo>
                    <a:pt x="2704" y="1050"/>
                  </a:lnTo>
                  <a:lnTo>
                    <a:pt x="2715" y="1061"/>
                  </a:lnTo>
                  <a:lnTo>
                    <a:pt x="2723" y="1077"/>
                  </a:lnTo>
                  <a:lnTo>
                    <a:pt x="2741" y="1124"/>
                  </a:lnTo>
                  <a:lnTo>
                    <a:pt x="2764" y="1169"/>
                  </a:lnTo>
                  <a:lnTo>
                    <a:pt x="2790" y="1213"/>
                  </a:lnTo>
                  <a:lnTo>
                    <a:pt x="2820" y="1254"/>
                  </a:lnTo>
                  <a:lnTo>
                    <a:pt x="2853" y="1293"/>
                  </a:lnTo>
                  <a:lnTo>
                    <a:pt x="2891" y="1329"/>
                  </a:lnTo>
                  <a:lnTo>
                    <a:pt x="2901" y="1343"/>
                  </a:lnTo>
                  <a:lnTo>
                    <a:pt x="2909" y="1359"/>
                  </a:lnTo>
                  <a:lnTo>
                    <a:pt x="2911" y="1376"/>
                  </a:lnTo>
                  <a:lnTo>
                    <a:pt x="2911" y="1696"/>
                  </a:lnTo>
                  <a:lnTo>
                    <a:pt x="2909" y="1713"/>
                  </a:lnTo>
                  <a:lnTo>
                    <a:pt x="2902" y="1728"/>
                  </a:lnTo>
                  <a:lnTo>
                    <a:pt x="2893" y="1741"/>
                  </a:lnTo>
                  <a:lnTo>
                    <a:pt x="2880" y="1750"/>
                  </a:lnTo>
                  <a:lnTo>
                    <a:pt x="2864" y="1757"/>
                  </a:lnTo>
                  <a:lnTo>
                    <a:pt x="2847" y="1759"/>
                  </a:lnTo>
                  <a:lnTo>
                    <a:pt x="64" y="1759"/>
                  </a:lnTo>
                  <a:lnTo>
                    <a:pt x="44" y="1756"/>
                  </a:lnTo>
                  <a:lnTo>
                    <a:pt x="27" y="1747"/>
                  </a:lnTo>
                  <a:lnTo>
                    <a:pt x="13" y="1733"/>
                  </a:lnTo>
                  <a:lnTo>
                    <a:pt x="3" y="1716"/>
                  </a:lnTo>
                  <a:lnTo>
                    <a:pt x="0" y="1696"/>
                  </a:lnTo>
                  <a:lnTo>
                    <a:pt x="0" y="64"/>
                  </a:lnTo>
                  <a:lnTo>
                    <a:pt x="3" y="44"/>
                  </a:lnTo>
                  <a:lnTo>
                    <a:pt x="13" y="27"/>
                  </a:lnTo>
                  <a:lnTo>
                    <a:pt x="27" y="13"/>
                  </a:lnTo>
                  <a:lnTo>
                    <a:pt x="44"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77" name="Freeform 64"/>
            <p:cNvSpPr/>
            <p:nvPr/>
          </p:nvSpPr>
          <p:spPr bwMode="auto">
            <a:xfrm>
              <a:off x="11805" y="1310"/>
              <a:ext cx="47" cy="104"/>
            </a:xfrm>
            <a:custGeom>
              <a:avLst/>
              <a:gdLst>
                <a:gd name="T0" fmla="*/ 79 w 471"/>
                <a:gd name="T1" fmla="*/ 0 h 1045"/>
                <a:gd name="T2" fmla="*/ 243 w 471"/>
                <a:gd name="T3" fmla="*/ 0 h 1045"/>
                <a:gd name="T4" fmla="*/ 279 w 471"/>
                <a:gd name="T5" fmla="*/ 5 h 1045"/>
                <a:gd name="T6" fmla="*/ 315 w 471"/>
                <a:gd name="T7" fmla="*/ 14 h 1045"/>
                <a:gd name="T8" fmla="*/ 348 w 471"/>
                <a:gd name="T9" fmla="*/ 29 h 1045"/>
                <a:gd name="T10" fmla="*/ 378 w 471"/>
                <a:gd name="T11" fmla="*/ 50 h 1045"/>
                <a:gd name="T12" fmla="*/ 404 w 471"/>
                <a:gd name="T13" fmla="*/ 76 h 1045"/>
                <a:gd name="T14" fmla="*/ 427 w 471"/>
                <a:gd name="T15" fmla="*/ 106 h 1045"/>
                <a:gd name="T16" fmla="*/ 446 w 471"/>
                <a:gd name="T17" fmla="*/ 139 h 1045"/>
                <a:gd name="T18" fmla="*/ 460 w 471"/>
                <a:gd name="T19" fmla="*/ 176 h 1045"/>
                <a:gd name="T20" fmla="*/ 468 w 471"/>
                <a:gd name="T21" fmla="*/ 215 h 1045"/>
                <a:gd name="T22" fmla="*/ 471 w 471"/>
                <a:gd name="T23" fmla="*/ 256 h 1045"/>
                <a:gd name="T24" fmla="*/ 471 w 471"/>
                <a:gd name="T25" fmla="*/ 789 h 1045"/>
                <a:gd name="T26" fmla="*/ 468 w 471"/>
                <a:gd name="T27" fmla="*/ 830 h 1045"/>
                <a:gd name="T28" fmla="*/ 459 w 471"/>
                <a:gd name="T29" fmla="*/ 870 h 1045"/>
                <a:gd name="T30" fmla="*/ 445 w 471"/>
                <a:gd name="T31" fmla="*/ 906 h 1045"/>
                <a:gd name="T32" fmla="*/ 426 w 471"/>
                <a:gd name="T33" fmla="*/ 940 h 1045"/>
                <a:gd name="T34" fmla="*/ 402 w 471"/>
                <a:gd name="T35" fmla="*/ 970 h 1045"/>
                <a:gd name="T36" fmla="*/ 374 w 471"/>
                <a:gd name="T37" fmla="*/ 996 h 1045"/>
                <a:gd name="T38" fmla="*/ 343 w 471"/>
                <a:gd name="T39" fmla="*/ 1016 h 1045"/>
                <a:gd name="T40" fmla="*/ 309 w 471"/>
                <a:gd name="T41" fmla="*/ 1032 h 1045"/>
                <a:gd name="T42" fmla="*/ 273 w 471"/>
                <a:gd name="T43" fmla="*/ 1041 h 1045"/>
                <a:gd name="T44" fmla="*/ 236 w 471"/>
                <a:gd name="T45" fmla="*/ 1045 h 1045"/>
                <a:gd name="T46" fmla="*/ 64 w 471"/>
                <a:gd name="T47" fmla="*/ 1045 h 1045"/>
                <a:gd name="T48" fmla="*/ 44 w 471"/>
                <a:gd name="T49" fmla="*/ 1041 h 1045"/>
                <a:gd name="T50" fmla="*/ 26 w 471"/>
                <a:gd name="T51" fmla="*/ 1033 h 1045"/>
                <a:gd name="T52" fmla="*/ 12 w 471"/>
                <a:gd name="T53" fmla="*/ 1019 h 1045"/>
                <a:gd name="T54" fmla="*/ 3 w 471"/>
                <a:gd name="T55" fmla="*/ 1001 h 1045"/>
                <a:gd name="T56" fmla="*/ 0 w 471"/>
                <a:gd name="T57" fmla="*/ 981 h 1045"/>
                <a:gd name="T58" fmla="*/ 3 w 471"/>
                <a:gd name="T59" fmla="*/ 960 h 1045"/>
                <a:gd name="T60" fmla="*/ 12 w 471"/>
                <a:gd name="T61" fmla="*/ 943 h 1045"/>
                <a:gd name="T62" fmla="*/ 26 w 471"/>
                <a:gd name="T63" fmla="*/ 929 h 1045"/>
                <a:gd name="T64" fmla="*/ 44 w 471"/>
                <a:gd name="T65" fmla="*/ 920 h 1045"/>
                <a:gd name="T66" fmla="*/ 64 w 471"/>
                <a:gd name="T67" fmla="*/ 917 h 1045"/>
                <a:gd name="T68" fmla="*/ 236 w 471"/>
                <a:gd name="T69" fmla="*/ 917 h 1045"/>
                <a:gd name="T70" fmla="*/ 260 w 471"/>
                <a:gd name="T71" fmla="*/ 913 h 1045"/>
                <a:gd name="T72" fmla="*/ 283 w 471"/>
                <a:gd name="T73" fmla="*/ 904 h 1045"/>
                <a:gd name="T74" fmla="*/ 303 w 471"/>
                <a:gd name="T75" fmla="*/ 889 h 1045"/>
                <a:gd name="T76" fmla="*/ 319 w 471"/>
                <a:gd name="T77" fmla="*/ 869 h 1045"/>
                <a:gd name="T78" fmla="*/ 332 w 471"/>
                <a:gd name="T79" fmla="*/ 845 h 1045"/>
                <a:gd name="T80" fmla="*/ 340 w 471"/>
                <a:gd name="T81" fmla="*/ 818 h 1045"/>
                <a:gd name="T82" fmla="*/ 343 w 471"/>
                <a:gd name="T83" fmla="*/ 789 h 1045"/>
                <a:gd name="T84" fmla="*/ 343 w 471"/>
                <a:gd name="T85" fmla="*/ 256 h 1045"/>
                <a:gd name="T86" fmla="*/ 340 w 471"/>
                <a:gd name="T87" fmla="*/ 228 h 1045"/>
                <a:gd name="T88" fmla="*/ 333 w 471"/>
                <a:gd name="T89" fmla="*/ 201 h 1045"/>
                <a:gd name="T90" fmla="*/ 321 w 471"/>
                <a:gd name="T91" fmla="*/ 176 h 1045"/>
                <a:gd name="T92" fmla="*/ 305 w 471"/>
                <a:gd name="T93" fmla="*/ 157 h 1045"/>
                <a:gd name="T94" fmla="*/ 287 w 471"/>
                <a:gd name="T95" fmla="*/ 141 h 1045"/>
                <a:gd name="T96" fmla="*/ 266 w 471"/>
                <a:gd name="T97" fmla="*/ 132 h 1045"/>
                <a:gd name="T98" fmla="*/ 243 w 471"/>
                <a:gd name="T99" fmla="*/ 128 h 1045"/>
                <a:gd name="T100" fmla="*/ 79 w 471"/>
                <a:gd name="T101" fmla="*/ 128 h 1045"/>
                <a:gd name="T102" fmla="*/ 59 w 471"/>
                <a:gd name="T103" fmla="*/ 125 h 1045"/>
                <a:gd name="T104" fmla="*/ 41 w 471"/>
                <a:gd name="T105" fmla="*/ 117 h 1045"/>
                <a:gd name="T106" fmla="*/ 27 w 471"/>
                <a:gd name="T107" fmla="*/ 103 h 1045"/>
                <a:gd name="T108" fmla="*/ 18 w 471"/>
                <a:gd name="T109" fmla="*/ 85 h 1045"/>
                <a:gd name="T110" fmla="*/ 15 w 471"/>
                <a:gd name="T111" fmla="*/ 65 h 1045"/>
                <a:gd name="T112" fmla="*/ 18 w 471"/>
                <a:gd name="T113" fmla="*/ 45 h 1045"/>
                <a:gd name="T114" fmla="*/ 27 w 471"/>
                <a:gd name="T115" fmla="*/ 27 h 1045"/>
                <a:gd name="T116" fmla="*/ 41 w 471"/>
                <a:gd name="T117" fmla="*/ 13 h 1045"/>
                <a:gd name="T118" fmla="*/ 59 w 471"/>
                <a:gd name="T119" fmla="*/ 4 h 1045"/>
                <a:gd name="T120" fmla="*/ 79 w 471"/>
                <a:gd name="T121" fmla="*/ 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 h="1045">
                  <a:moveTo>
                    <a:pt x="79" y="0"/>
                  </a:moveTo>
                  <a:lnTo>
                    <a:pt x="243" y="0"/>
                  </a:lnTo>
                  <a:lnTo>
                    <a:pt x="279" y="5"/>
                  </a:lnTo>
                  <a:lnTo>
                    <a:pt x="315" y="14"/>
                  </a:lnTo>
                  <a:lnTo>
                    <a:pt x="348" y="29"/>
                  </a:lnTo>
                  <a:lnTo>
                    <a:pt x="378" y="50"/>
                  </a:lnTo>
                  <a:lnTo>
                    <a:pt x="404" y="76"/>
                  </a:lnTo>
                  <a:lnTo>
                    <a:pt x="427" y="106"/>
                  </a:lnTo>
                  <a:lnTo>
                    <a:pt x="446" y="139"/>
                  </a:lnTo>
                  <a:lnTo>
                    <a:pt x="460" y="176"/>
                  </a:lnTo>
                  <a:lnTo>
                    <a:pt x="468" y="215"/>
                  </a:lnTo>
                  <a:lnTo>
                    <a:pt x="471" y="256"/>
                  </a:lnTo>
                  <a:lnTo>
                    <a:pt x="471" y="789"/>
                  </a:lnTo>
                  <a:lnTo>
                    <a:pt x="468" y="830"/>
                  </a:lnTo>
                  <a:lnTo>
                    <a:pt x="459" y="870"/>
                  </a:lnTo>
                  <a:lnTo>
                    <a:pt x="445" y="906"/>
                  </a:lnTo>
                  <a:lnTo>
                    <a:pt x="426" y="940"/>
                  </a:lnTo>
                  <a:lnTo>
                    <a:pt x="402" y="970"/>
                  </a:lnTo>
                  <a:lnTo>
                    <a:pt x="374" y="996"/>
                  </a:lnTo>
                  <a:lnTo>
                    <a:pt x="343" y="1016"/>
                  </a:lnTo>
                  <a:lnTo>
                    <a:pt x="309" y="1032"/>
                  </a:lnTo>
                  <a:lnTo>
                    <a:pt x="273" y="1041"/>
                  </a:lnTo>
                  <a:lnTo>
                    <a:pt x="236" y="1045"/>
                  </a:lnTo>
                  <a:lnTo>
                    <a:pt x="64" y="1045"/>
                  </a:lnTo>
                  <a:lnTo>
                    <a:pt x="44" y="1041"/>
                  </a:lnTo>
                  <a:lnTo>
                    <a:pt x="26" y="1033"/>
                  </a:lnTo>
                  <a:lnTo>
                    <a:pt x="12" y="1019"/>
                  </a:lnTo>
                  <a:lnTo>
                    <a:pt x="3" y="1001"/>
                  </a:lnTo>
                  <a:lnTo>
                    <a:pt x="0" y="981"/>
                  </a:lnTo>
                  <a:lnTo>
                    <a:pt x="3" y="960"/>
                  </a:lnTo>
                  <a:lnTo>
                    <a:pt x="12" y="943"/>
                  </a:lnTo>
                  <a:lnTo>
                    <a:pt x="26" y="929"/>
                  </a:lnTo>
                  <a:lnTo>
                    <a:pt x="44" y="920"/>
                  </a:lnTo>
                  <a:lnTo>
                    <a:pt x="64" y="917"/>
                  </a:lnTo>
                  <a:lnTo>
                    <a:pt x="236" y="917"/>
                  </a:lnTo>
                  <a:lnTo>
                    <a:pt x="260" y="913"/>
                  </a:lnTo>
                  <a:lnTo>
                    <a:pt x="283" y="904"/>
                  </a:lnTo>
                  <a:lnTo>
                    <a:pt x="303" y="889"/>
                  </a:lnTo>
                  <a:lnTo>
                    <a:pt x="319" y="869"/>
                  </a:lnTo>
                  <a:lnTo>
                    <a:pt x="332" y="845"/>
                  </a:lnTo>
                  <a:lnTo>
                    <a:pt x="340" y="818"/>
                  </a:lnTo>
                  <a:lnTo>
                    <a:pt x="343" y="789"/>
                  </a:lnTo>
                  <a:lnTo>
                    <a:pt x="343" y="256"/>
                  </a:lnTo>
                  <a:lnTo>
                    <a:pt x="340" y="228"/>
                  </a:lnTo>
                  <a:lnTo>
                    <a:pt x="333" y="201"/>
                  </a:lnTo>
                  <a:lnTo>
                    <a:pt x="321" y="176"/>
                  </a:lnTo>
                  <a:lnTo>
                    <a:pt x="305" y="157"/>
                  </a:lnTo>
                  <a:lnTo>
                    <a:pt x="287" y="141"/>
                  </a:lnTo>
                  <a:lnTo>
                    <a:pt x="266" y="132"/>
                  </a:lnTo>
                  <a:lnTo>
                    <a:pt x="243" y="128"/>
                  </a:lnTo>
                  <a:lnTo>
                    <a:pt x="79" y="128"/>
                  </a:lnTo>
                  <a:lnTo>
                    <a:pt x="59" y="125"/>
                  </a:lnTo>
                  <a:lnTo>
                    <a:pt x="41" y="117"/>
                  </a:lnTo>
                  <a:lnTo>
                    <a:pt x="27" y="103"/>
                  </a:lnTo>
                  <a:lnTo>
                    <a:pt x="18" y="85"/>
                  </a:lnTo>
                  <a:lnTo>
                    <a:pt x="15" y="65"/>
                  </a:lnTo>
                  <a:lnTo>
                    <a:pt x="18" y="45"/>
                  </a:lnTo>
                  <a:lnTo>
                    <a:pt x="27" y="27"/>
                  </a:lnTo>
                  <a:lnTo>
                    <a:pt x="41" y="13"/>
                  </a:lnTo>
                  <a:lnTo>
                    <a:pt x="59" y="4"/>
                  </a:lnTo>
                  <a:lnTo>
                    <a:pt x="79"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78" name="Freeform 65"/>
            <p:cNvSpPr>
              <a:spLocks noEditPoints="1"/>
            </p:cNvSpPr>
            <p:nvPr/>
          </p:nvSpPr>
          <p:spPr bwMode="auto">
            <a:xfrm>
              <a:off x="11534" y="1303"/>
              <a:ext cx="92" cy="118"/>
            </a:xfrm>
            <a:custGeom>
              <a:avLst/>
              <a:gdLst>
                <a:gd name="T0" fmla="*/ 128 w 912"/>
                <a:gd name="T1" fmla="*/ 128 h 1178"/>
                <a:gd name="T2" fmla="*/ 128 w 912"/>
                <a:gd name="T3" fmla="*/ 1050 h 1178"/>
                <a:gd name="T4" fmla="*/ 761 w 912"/>
                <a:gd name="T5" fmla="*/ 1050 h 1178"/>
                <a:gd name="T6" fmla="*/ 480 w 912"/>
                <a:gd name="T7" fmla="*/ 128 h 1178"/>
                <a:gd name="T8" fmla="*/ 128 w 912"/>
                <a:gd name="T9" fmla="*/ 128 h 1178"/>
                <a:gd name="T10" fmla="*/ 64 w 912"/>
                <a:gd name="T11" fmla="*/ 0 h 1178"/>
                <a:gd name="T12" fmla="*/ 528 w 912"/>
                <a:gd name="T13" fmla="*/ 0 h 1178"/>
                <a:gd name="T14" fmla="*/ 544 w 912"/>
                <a:gd name="T15" fmla="*/ 2 h 1178"/>
                <a:gd name="T16" fmla="*/ 559 w 912"/>
                <a:gd name="T17" fmla="*/ 8 h 1178"/>
                <a:gd name="T18" fmla="*/ 572 w 912"/>
                <a:gd name="T19" fmla="*/ 17 h 1178"/>
                <a:gd name="T20" fmla="*/ 581 w 912"/>
                <a:gd name="T21" fmla="*/ 30 h 1178"/>
                <a:gd name="T22" fmla="*/ 589 w 912"/>
                <a:gd name="T23" fmla="*/ 45 h 1178"/>
                <a:gd name="T24" fmla="*/ 905 w 912"/>
                <a:gd name="T25" fmla="*/ 1083 h 1178"/>
                <a:gd name="T26" fmla="*/ 911 w 912"/>
                <a:gd name="T27" fmla="*/ 1098 h 1178"/>
                <a:gd name="T28" fmla="*/ 912 w 912"/>
                <a:gd name="T29" fmla="*/ 1114 h 1178"/>
                <a:gd name="T30" fmla="*/ 910 w 912"/>
                <a:gd name="T31" fmla="*/ 1131 h 1178"/>
                <a:gd name="T32" fmla="*/ 904 w 912"/>
                <a:gd name="T33" fmla="*/ 1146 h 1178"/>
                <a:gd name="T34" fmla="*/ 894 w 912"/>
                <a:gd name="T35" fmla="*/ 1159 h 1178"/>
                <a:gd name="T36" fmla="*/ 881 w 912"/>
                <a:gd name="T37" fmla="*/ 1168 h 1178"/>
                <a:gd name="T38" fmla="*/ 866 w 912"/>
                <a:gd name="T39" fmla="*/ 1175 h 1178"/>
                <a:gd name="T40" fmla="*/ 849 w 912"/>
                <a:gd name="T41" fmla="*/ 1178 h 1178"/>
                <a:gd name="T42" fmla="*/ 64 w 912"/>
                <a:gd name="T43" fmla="*/ 1178 h 1178"/>
                <a:gd name="T44" fmla="*/ 47 w 912"/>
                <a:gd name="T45" fmla="*/ 1175 h 1178"/>
                <a:gd name="T46" fmla="*/ 31 w 912"/>
                <a:gd name="T47" fmla="*/ 1168 h 1178"/>
                <a:gd name="T48" fmla="*/ 18 w 912"/>
                <a:gd name="T49" fmla="*/ 1159 h 1178"/>
                <a:gd name="T50" fmla="*/ 9 w 912"/>
                <a:gd name="T51" fmla="*/ 1146 h 1178"/>
                <a:gd name="T52" fmla="*/ 2 w 912"/>
                <a:gd name="T53" fmla="*/ 1131 h 1178"/>
                <a:gd name="T54" fmla="*/ 0 w 912"/>
                <a:gd name="T55" fmla="*/ 1114 h 1178"/>
                <a:gd name="T56" fmla="*/ 0 w 912"/>
                <a:gd name="T57" fmla="*/ 64 h 1178"/>
                <a:gd name="T58" fmla="*/ 2 w 912"/>
                <a:gd name="T59" fmla="*/ 47 h 1178"/>
                <a:gd name="T60" fmla="*/ 9 w 912"/>
                <a:gd name="T61" fmla="*/ 31 h 1178"/>
                <a:gd name="T62" fmla="*/ 18 w 912"/>
                <a:gd name="T63" fmla="*/ 18 h 1178"/>
                <a:gd name="T64" fmla="*/ 31 w 912"/>
                <a:gd name="T65" fmla="*/ 9 h 1178"/>
                <a:gd name="T66" fmla="*/ 47 w 912"/>
                <a:gd name="T67" fmla="*/ 2 h 1178"/>
                <a:gd name="T68" fmla="*/ 64 w 912"/>
                <a:gd name="T69"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2" h="1178">
                  <a:moveTo>
                    <a:pt x="128" y="128"/>
                  </a:moveTo>
                  <a:lnTo>
                    <a:pt x="128" y="1050"/>
                  </a:lnTo>
                  <a:lnTo>
                    <a:pt x="761" y="1050"/>
                  </a:lnTo>
                  <a:lnTo>
                    <a:pt x="480" y="128"/>
                  </a:lnTo>
                  <a:lnTo>
                    <a:pt x="128" y="128"/>
                  </a:lnTo>
                  <a:close/>
                  <a:moveTo>
                    <a:pt x="64" y="0"/>
                  </a:moveTo>
                  <a:lnTo>
                    <a:pt x="528" y="0"/>
                  </a:lnTo>
                  <a:lnTo>
                    <a:pt x="544" y="2"/>
                  </a:lnTo>
                  <a:lnTo>
                    <a:pt x="559" y="8"/>
                  </a:lnTo>
                  <a:lnTo>
                    <a:pt x="572" y="17"/>
                  </a:lnTo>
                  <a:lnTo>
                    <a:pt x="581" y="30"/>
                  </a:lnTo>
                  <a:lnTo>
                    <a:pt x="589" y="45"/>
                  </a:lnTo>
                  <a:lnTo>
                    <a:pt x="905" y="1083"/>
                  </a:lnTo>
                  <a:lnTo>
                    <a:pt x="911" y="1098"/>
                  </a:lnTo>
                  <a:lnTo>
                    <a:pt x="912" y="1114"/>
                  </a:lnTo>
                  <a:lnTo>
                    <a:pt x="910" y="1131"/>
                  </a:lnTo>
                  <a:lnTo>
                    <a:pt x="904" y="1146"/>
                  </a:lnTo>
                  <a:lnTo>
                    <a:pt x="894" y="1159"/>
                  </a:lnTo>
                  <a:lnTo>
                    <a:pt x="881" y="1168"/>
                  </a:lnTo>
                  <a:lnTo>
                    <a:pt x="866" y="1175"/>
                  </a:lnTo>
                  <a:lnTo>
                    <a:pt x="849" y="1178"/>
                  </a:lnTo>
                  <a:lnTo>
                    <a:pt x="64" y="1178"/>
                  </a:lnTo>
                  <a:lnTo>
                    <a:pt x="47" y="1175"/>
                  </a:lnTo>
                  <a:lnTo>
                    <a:pt x="31" y="1168"/>
                  </a:lnTo>
                  <a:lnTo>
                    <a:pt x="18" y="1159"/>
                  </a:lnTo>
                  <a:lnTo>
                    <a:pt x="9" y="1146"/>
                  </a:lnTo>
                  <a:lnTo>
                    <a:pt x="2" y="1131"/>
                  </a:lnTo>
                  <a:lnTo>
                    <a:pt x="0" y="1114"/>
                  </a:lnTo>
                  <a:lnTo>
                    <a:pt x="0" y="64"/>
                  </a:lnTo>
                  <a:lnTo>
                    <a:pt x="2" y="47"/>
                  </a:lnTo>
                  <a:lnTo>
                    <a:pt x="9" y="31"/>
                  </a:lnTo>
                  <a:lnTo>
                    <a:pt x="18" y="18"/>
                  </a:lnTo>
                  <a:lnTo>
                    <a:pt x="31" y="9"/>
                  </a:lnTo>
                  <a:lnTo>
                    <a:pt x="47" y="2"/>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79" name="Group 68"/>
          <p:cNvGrpSpPr>
            <a:grpSpLocks noChangeAspect="1"/>
          </p:cNvGrpSpPr>
          <p:nvPr/>
        </p:nvGrpSpPr>
        <p:grpSpPr bwMode="auto">
          <a:xfrm>
            <a:off x="2161819" y="3522805"/>
            <a:ext cx="400143" cy="400143"/>
            <a:chOff x="11915" y="843"/>
            <a:chExt cx="337" cy="337"/>
          </a:xfrm>
          <a:solidFill>
            <a:schemeClr val="accent1">
              <a:lumMod val="50000"/>
            </a:schemeClr>
          </a:solidFill>
        </p:grpSpPr>
        <p:sp>
          <p:nvSpPr>
            <p:cNvPr id="82" name="Freeform 70"/>
            <p:cNvSpPr>
              <a:spLocks noEditPoints="1"/>
            </p:cNvSpPr>
            <p:nvPr/>
          </p:nvSpPr>
          <p:spPr bwMode="auto">
            <a:xfrm>
              <a:off x="12035" y="963"/>
              <a:ext cx="97" cy="96"/>
            </a:xfrm>
            <a:custGeom>
              <a:avLst/>
              <a:gdLst>
                <a:gd name="T0" fmla="*/ 433 w 961"/>
                <a:gd name="T1" fmla="*/ 131 h 960"/>
                <a:gd name="T2" fmla="*/ 344 w 961"/>
                <a:gd name="T3" fmla="*/ 155 h 960"/>
                <a:gd name="T4" fmla="*/ 266 w 961"/>
                <a:gd name="T5" fmla="*/ 201 h 960"/>
                <a:gd name="T6" fmla="*/ 202 w 961"/>
                <a:gd name="T7" fmla="*/ 264 h 960"/>
                <a:gd name="T8" fmla="*/ 156 w 961"/>
                <a:gd name="T9" fmla="*/ 343 h 960"/>
                <a:gd name="T10" fmla="*/ 131 w 961"/>
                <a:gd name="T11" fmla="*/ 432 h 960"/>
                <a:gd name="T12" fmla="*/ 131 w 961"/>
                <a:gd name="T13" fmla="*/ 528 h 960"/>
                <a:gd name="T14" fmla="*/ 156 w 961"/>
                <a:gd name="T15" fmla="*/ 616 h 960"/>
                <a:gd name="T16" fmla="*/ 202 w 961"/>
                <a:gd name="T17" fmla="*/ 695 h 960"/>
                <a:gd name="T18" fmla="*/ 266 w 961"/>
                <a:gd name="T19" fmla="*/ 758 h 960"/>
                <a:gd name="T20" fmla="*/ 344 w 961"/>
                <a:gd name="T21" fmla="*/ 804 h 960"/>
                <a:gd name="T22" fmla="*/ 433 w 961"/>
                <a:gd name="T23" fmla="*/ 828 h 960"/>
                <a:gd name="T24" fmla="*/ 528 w 961"/>
                <a:gd name="T25" fmla="*/ 828 h 960"/>
                <a:gd name="T26" fmla="*/ 618 w 961"/>
                <a:gd name="T27" fmla="*/ 804 h 960"/>
                <a:gd name="T28" fmla="*/ 696 w 961"/>
                <a:gd name="T29" fmla="*/ 758 h 960"/>
                <a:gd name="T30" fmla="*/ 760 w 961"/>
                <a:gd name="T31" fmla="*/ 695 h 960"/>
                <a:gd name="T32" fmla="*/ 806 w 961"/>
                <a:gd name="T33" fmla="*/ 616 h 960"/>
                <a:gd name="T34" fmla="*/ 830 w 961"/>
                <a:gd name="T35" fmla="*/ 528 h 960"/>
                <a:gd name="T36" fmla="*/ 830 w 961"/>
                <a:gd name="T37" fmla="*/ 432 h 960"/>
                <a:gd name="T38" fmla="*/ 806 w 961"/>
                <a:gd name="T39" fmla="*/ 343 h 960"/>
                <a:gd name="T40" fmla="*/ 760 w 961"/>
                <a:gd name="T41" fmla="*/ 264 h 960"/>
                <a:gd name="T42" fmla="*/ 696 w 961"/>
                <a:gd name="T43" fmla="*/ 201 h 960"/>
                <a:gd name="T44" fmla="*/ 618 w 961"/>
                <a:gd name="T45" fmla="*/ 155 h 960"/>
                <a:gd name="T46" fmla="*/ 528 w 961"/>
                <a:gd name="T47" fmla="*/ 131 h 960"/>
                <a:gd name="T48" fmla="*/ 480 w 961"/>
                <a:gd name="T49" fmla="*/ 0 h 960"/>
                <a:gd name="T50" fmla="*/ 591 w 961"/>
                <a:gd name="T51" fmla="*/ 12 h 960"/>
                <a:gd name="T52" fmla="*/ 691 w 961"/>
                <a:gd name="T53" fmla="*/ 49 h 960"/>
                <a:gd name="T54" fmla="*/ 781 w 961"/>
                <a:gd name="T55" fmla="*/ 105 h 960"/>
                <a:gd name="T56" fmla="*/ 856 w 961"/>
                <a:gd name="T57" fmla="*/ 180 h 960"/>
                <a:gd name="T58" fmla="*/ 912 w 961"/>
                <a:gd name="T59" fmla="*/ 268 h 960"/>
                <a:gd name="T60" fmla="*/ 949 w 961"/>
                <a:gd name="T61" fmla="*/ 370 h 960"/>
                <a:gd name="T62" fmla="*/ 961 w 961"/>
                <a:gd name="T63" fmla="*/ 480 h 960"/>
                <a:gd name="T64" fmla="*/ 949 w 961"/>
                <a:gd name="T65" fmla="*/ 590 h 960"/>
                <a:gd name="T66" fmla="*/ 912 w 961"/>
                <a:gd name="T67" fmla="*/ 691 h 960"/>
                <a:gd name="T68" fmla="*/ 856 w 961"/>
                <a:gd name="T69" fmla="*/ 779 h 960"/>
                <a:gd name="T70" fmla="*/ 781 w 961"/>
                <a:gd name="T71" fmla="*/ 854 h 960"/>
                <a:gd name="T72" fmla="*/ 691 w 961"/>
                <a:gd name="T73" fmla="*/ 911 h 960"/>
                <a:gd name="T74" fmla="*/ 591 w 961"/>
                <a:gd name="T75" fmla="*/ 947 h 960"/>
                <a:gd name="T76" fmla="*/ 480 w 961"/>
                <a:gd name="T77" fmla="*/ 960 h 960"/>
                <a:gd name="T78" fmla="*/ 370 w 961"/>
                <a:gd name="T79" fmla="*/ 947 h 960"/>
                <a:gd name="T80" fmla="*/ 270 w 961"/>
                <a:gd name="T81" fmla="*/ 911 h 960"/>
                <a:gd name="T82" fmla="*/ 181 w 961"/>
                <a:gd name="T83" fmla="*/ 854 h 960"/>
                <a:gd name="T84" fmla="*/ 106 w 961"/>
                <a:gd name="T85" fmla="*/ 779 h 960"/>
                <a:gd name="T86" fmla="*/ 49 w 961"/>
                <a:gd name="T87" fmla="*/ 691 h 960"/>
                <a:gd name="T88" fmla="*/ 13 w 961"/>
                <a:gd name="T89" fmla="*/ 590 h 960"/>
                <a:gd name="T90" fmla="*/ 0 w 961"/>
                <a:gd name="T91" fmla="*/ 480 h 960"/>
                <a:gd name="T92" fmla="*/ 13 w 961"/>
                <a:gd name="T93" fmla="*/ 370 h 960"/>
                <a:gd name="T94" fmla="*/ 49 w 961"/>
                <a:gd name="T95" fmla="*/ 268 h 960"/>
                <a:gd name="T96" fmla="*/ 106 w 961"/>
                <a:gd name="T97" fmla="*/ 180 h 960"/>
                <a:gd name="T98" fmla="*/ 181 w 961"/>
                <a:gd name="T99" fmla="*/ 105 h 960"/>
                <a:gd name="T100" fmla="*/ 270 w 961"/>
                <a:gd name="T101" fmla="*/ 49 h 960"/>
                <a:gd name="T102" fmla="*/ 370 w 961"/>
                <a:gd name="T103" fmla="*/ 12 h 960"/>
                <a:gd name="T104" fmla="*/ 480 w 961"/>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1" h="960">
                  <a:moveTo>
                    <a:pt x="480" y="128"/>
                  </a:moveTo>
                  <a:lnTo>
                    <a:pt x="433" y="131"/>
                  </a:lnTo>
                  <a:lnTo>
                    <a:pt x="387" y="140"/>
                  </a:lnTo>
                  <a:lnTo>
                    <a:pt x="344" y="155"/>
                  </a:lnTo>
                  <a:lnTo>
                    <a:pt x="303" y="176"/>
                  </a:lnTo>
                  <a:lnTo>
                    <a:pt x="266" y="201"/>
                  </a:lnTo>
                  <a:lnTo>
                    <a:pt x="232" y="231"/>
                  </a:lnTo>
                  <a:lnTo>
                    <a:pt x="202" y="264"/>
                  </a:lnTo>
                  <a:lnTo>
                    <a:pt x="176" y="302"/>
                  </a:lnTo>
                  <a:lnTo>
                    <a:pt x="156" y="343"/>
                  </a:lnTo>
                  <a:lnTo>
                    <a:pt x="141" y="386"/>
                  </a:lnTo>
                  <a:lnTo>
                    <a:pt x="131" y="432"/>
                  </a:lnTo>
                  <a:lnTo>
                    <a:pt x="128" y="480"/>
                  </a:lnTo>
                  <a:lnTo>
                    <a:pt x="131" y="528"/>
                  </a:lnTo>
                  <a:lnTo>
                    <a:pt x="141" y="574"/>
                  </a:lnTo>
                  <a:lnTo>
                    <a:pt x="156" y="616"/>
                  </a:lnTo>
                  <a:lnTo>
                    <a:pt x="176" y="658"/>
                  </a:lnTo>
                  <a:lnTo>
                    <a:pt x="202" y="695"/>
                  </a:lnTo>
                  <a:lnTo>
                    <a:pt x="232" y="728"/>
                  </a:lnTo>
                  <a:lnTo>
                    <a:pt x="266" y="758"/>
                  </a:lnTo>
                  <a:lnTo>
                    <a:pt x="303" y="784"/>
                  </a:lnTo>
                  <a:lnTo>
                    <a:pt x="344" y="804"/>
                  </a:lnTo>
                  <a:lnTo>
                    <a:pt x="387" y="819"/>
                  </a:lnTo>
                  <a:lnTo>
                    <a:pt x="433" y="828"/>
                  </a:lnTo>
                  <a:lnTo>
                    <a:pt x="480" y="832"/>
                  </a:lnTo>
                  <a:lnTo>
                    <a:pt x="528" y="828"/>
                  </a:lnTo>
                  <a:lnTo>
                    <a:pt x="574" y="819"/>
                  </a:lnTo>
                  <a:lnTo>
                    <a:pt x="618" y="804"/>
                  </a:lnTo>
                  <a:lnTo>
                    <a:pt x="658" y="784"/>
                  </a:lnTo>
                  <a:lnTo>
                    <a:pt x="696" y="758"/>
                  </a:lnTo>
                  <a:lnTo>
                    <a:pt x="730" y="728"/>
                  </a:lnTo>
                  <a:lnTo>
                    <a:pt x="760" y="695"/>
                  </a:lnTo>
                  <a:lnTo>
                    <a:pt x="785" y="658"/>
                  </a:lnTo>
                  <a:lnTo>
                    <a:pt x="806" y="616"/>
                  </a:lnTo>
                  <a:lnTo>
                    <a:pt x="821" y="574"/>
                  </a:lnTo>
                  <a:lnTo>
                    <a:pt x="830" y="528"/>
                  </a:lnTo>
                  <a:lnTo>
                    <a:pt x="833" y="480"/>
                  </a:lnTo>
                  <a:lnTo>
                    <a:pt x="830" y="432"/>
                  </a:lnTo>
                  <a:lnTo>
                    <a:pt x="821" y="386"/>
                  </a:lnTo>
                  <a:lnTo>
                    <a:pt x="806" y="343"/>
                  </a:lnTo>
                  <a:lnTo>
                    <a:pt x="785" y="302"/>
                  </a:lnTo>
                  <a:lnTo>
                    <a:pt x="760" y="264"/>
                  </a:lnTo>
                  <a:lnTo>
                    <a:pt x="730" y="231"/>
                  </a:lnTo>
                  <a:lnTo>
                    <a:pt x="696" y="201"/>
                  </a:lnTo>
                  <a:lnTo>
                    <a:pt x="658" y="176"/>
                  </a:lnTo>
                  <a:lnTo>
                    <a:pt x="618" y="155"/>
                  </a:lnTo>
                  <a:lnTo>
                    <a:pt x="574" y="140"/>
                  </a:lnTo>
                  <a:lnTo>
                    <a:pt x="528" y="131"/>
                  </a:lnTo>
                  <a:lnTo>
                    <a:pt x="480" y="128"/>
                  </a:lnTo>
                  <a:close/>
                  <a:moveTo>
                    <a:pt x="480" y="0"/>
                  </a:moveTo>
                  <a:lnTo>
                    <a:pt x="537" y="3"/>
                  </a:lnTo>
                  <a:lnTo>
                    <a:pt x="591" y="12"/>
                  </a:lnTo>
                  <a:lnTo>
                    <a:pt x="642" y="27"/>
                  </a:lnTo>
                  <a:lnTo>
                    <a:pt x="691" y="49"/>
                  </a:lnTo>
                  <a:lnTo>
                    <a:pt x="738" y="74"/>
                  </a:lnTo>
                  <a:lnTo>
                    <a:pt x="781" y="105"/>
                  </a:lnTo>
                  <a:lnTo>
                    <a:pt x="821" y="140"/>
                  </a:lnTo>
                  <a:lnTo>
                    <a:pt x="856" y="180"/>
                  </a:lnTo>
                  <a:lnTo>
                    <a:pt x="887" y="223"/>
                  </a:lnTo>
                  <a:lnTo>
                    <a:pt x="912" y="268"/>
                  </a:lnTo>
                  <a:lnTo>
                    <a:pt x="933" y="318"/>
                  </a:lnTo>
                  <a:lnTo>
                    <a:pt x="949" y="370"/>
                  </a:lnTo>
                  <a:lnTo>
                    <a:pt x="958" y="424"/>
                  </a:lnTo>
                  <a:lnTo>
                    <a:pt x="961" y="480"/>
                  </a:lnTo>
                  <a:lnTo>
                    <a:pt x="958" y="535"/>
                  </a:lnTo>
                  <a:lnTo>
                    <a:pt x="949" y="590"/>
                  </a:lnTo>
                  <a:lnTo>
                    <a:pt x="933" y="642"/>
                  </a:lnTo>
                  <a:lnTo>
                    <a:pt x="912" y="691"/>
                  </a:lnTo>
                  <a:lnTo>
                    <a:pt x="887" y="737"/>
                  </a:lnTo>
                  <a:lnTo>
                    <a:pt x="856" y="779"/>
                  </a:lnTo>
                  <a:lnTo>
                    <a:pt x="821" y="819"/>
                  </a:lnTo>
                  <a:lnTo>
                    <a:pt x="781" y="854"/>
                  </a:lnTo>
                  <a:lnTo>
                    <a:pt x="738" y="885"/>
                  </a:lnTo>
                  <a:lnTo>
                    <a:pt x="691" y="911"/>
                  </a:lnTo>
                  <a:lnTo>
                    <a:pt x="642" y="932"/>
                  </a:lnTo>
                  <a:lnTo>
                    <a:pt x="591" y="947"/>
                  </a:lnTo>
                  <a:lnTo>
                    <a:pt x="537" y="956"/>
                  </a:lnTo>
                  <a:lnTo>
                    <a:pt x="480" y="960"/>
                  </a:lnTo>
                  <a:lnTo>
                    <a:pt x="425" y="956"/>
                  </a:lnTo>
                  <a:lnTo>
                    <a:pt x="370" y="947"/>
                  </a:lnTo>
                  <a:lnTo>
                    <a:pt x="319" y="932"/>
                  </a:lnTo>
                  <a:lnTo>
                    <a:pt x="270" y="911"/>
                  </a:lnTo>
                  <a:lnTo>
                    <a:pt x="223" y="885"/>
                  </a:lnTo>
                  <a:lnTo>
                    <a:pt x="181" y="854"/>
                  </a:lnTo>
                  <a:lnTo>
                    <a:pt x="141" y="819"/>
                  </a:lnTo>
                  <a:lnTo>
                    <a:pt x="106" y="779"/>
                  </a:lnTo>
                  <a:lnTo>
                    <a:pt x="75" y="737"/>
                  </a:lnTo>
                  <a:lnTo>
                    <a:pt x="49" y="691"/>
                  </a:lnTo>
                  <a:lnTo>
                    <a:pt x="28" y="642"/>
                  </a:lnTo>
                  <a:lnTo>
                    <a:pt x="13" y="590"/>
                  </a:lnTo>
                  <a:lnTo>
                    <a:pt x="3" y="535"/>
                  </a:lnTo>
                  <a:lnTo>
                    <a:pt x="0" y="480"/>
                  </a:lnTo>
                  <a:lnTo>
                    <a:pt x="3" y="424"/>
                  </a:lnTo>
                  <a:lnTo>
                    <a:pt x="13" y="370"/>
                  </a:lnTo>
                  <a:lnTo>
                    <a:pt x="28" y="318"/>
                  </a:lnTo>
                  <a:lnTo>
                    <a:pt x="49" y="268"/>
                  </a:lnTo>
                  <a:lnTo>
                    <a:pt x="75" y="223"/>
                  </a:lnTo>
                  <a:lnTo>
                    <a:pt x="106" y="180"/>
                  </a:lnTo>
                  <a:lnTo>
                    <a:pt x="141" y="140"/>
                  </a:lnTo>
                  <a:lnTo>
                    <a:pt x="181" y="105"/>
                  </a:lnTo>
                  <a:lnTo>
                    <a:pt x="223" y="74"/>
                  </a:lnTo>
                  <a:lnTo>
                    <a:pt x="270" y="49"/>
                  </a:lnTo>
                  <a:lnTo>
                    <a:pt x="319" y="27"/>
                  </a:lnTo>
                  <a:lnTo>
                    <a:pt x="370" y="12"/>
                  </a:lnTo>
                  <a:lnTo>
                    <a:pt x="425" y="3"/>
                  </a:lnTo>
                  <a:lnTo>
                    <a:pt x="480"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83" name="Freeform 71"/>
            <p:cNvSpPr/>
            <p:nvPr/>
          </p:nvSpPr>
          <p:spPr bwMode="auto">
            <a:xfrm>
              <a:off x="12077" y="924"/>
              <a:ext cx="94" cy="94"/>
            </a:xfrm>
            <a:custGeom>
              <a:avLst/>
              <a:gdLst>
                <a:gd name="T0" fmla="*/ 64 w 940"/>
                <a:gd name="T1" fmla="*/ 0 h 939"/>
                <a:gd name="T2" fmla="*/ 140 w 940"/>
                <a:gd name="T3" fmla="*/ 3 h 939"/>
                <a:gd name="T4" fmla="*/ 214 w 940"/>
                <a:gd name="T5" fmla="*/ 13 h 939"/>
                <a:gd name="T6" fmla="*/ 285 w 940"/>
                <a:gd name="T7" fmla="*/ 28 h 939"/>
                <a:gd name="T8" fmla="*/ 354 w 940"/>
                <a:gd name="T9" fmla="*/ 49 h 939"/>
                <a:gd name="T10" fmla="*/ 422 w 940"/>
                <a:gd name="T11" fmla="*/ 76 h 939"/>
                <a:gd name="T12" fmla="*/ 486 w 940"/>
                <a:gd name="T13" fmla="*/ 108 h 939"/>
                <a:gd name="T14" fmla="*/ 546 w 940"/>
                <a:gd name="T15" fmla="*/ 145 h 939"/>
                <a:gd name="T16" fmla="*/ 604 w 940"/>
                <a:gd name="T17" fmla="*/ 187 h 939"/>
                <a:gd name="T18" fmla="*/ 657 w 940"/>
                <a:gd name="T19" fmla="*/ 233 h 939"/>
                <a:gd name="T20" fmla="*/ 707 w 940"/>
                <a:gd name="T21" fmla="*/ 282 h 939"/>
                <a:gd name="T22" fmla="*/ 753 w 940"/>
                <a:gd name="T23" fmla="*/ 336 h 939"/>
                <a:gd name="T24" fmla="*/ 795 w 940"/>
                <a:gd name="T25" fmla="*/ 394 h 939"/>
                <a:gd name="T26" fmla="*/ 831 w 940"/>
                <a:gd name="T27" fmla="*/ 454 h 939"/>
                <a:gd name="T28" fmla="*/ 863 w 940"/>
                <a:gd name="T29" fmla="*/ 518 h 939"/>
                <a:gd name="T30" fmla="*/ 890 w 940"/>
                <a:gd name="T31" fmla="*/ 585 h 939"/>
                <a:gd name="T32" fmla="*/ 911 w 940"/>
                <a:gd name="T33" fmla="*/ 654 h 939"/>
                <a:gd name="T34" fmla="*/ 927 w 940"/>
                <a:gd name="T35" fmla="*/ 725 h 939"/>
                <a:gd name="T36" fmla="*/ 936 w 940"/>
                <a:gd name="T37" fmla="*/ 799 h 939"/>
                <a:gd name="T38" fmla="*/ 940 w 940"/>
                <a:gd name="T39" fmla="*/ 875 h 939"/>
                <a:gd name="T40" fmla="*/ 936 w 940"/>
                <a:gd name="T41" fmla="*/ 895 h 939"/>
                <a:gd name="T42" fmla="*/ 927 w 940"/>
                <a:gd name="T43" fmla="*/ 912 h 939"/>
                <a:gd name="T44" fmla="*/ 913 w 940"/>
                <a:gd name="T45" fmla="*/ 926 h 939"/>
                <a:gd name="T46" fmla="*/ 895 w 940"/>
                <a:gd name="T47" fmla="*/ 935 h 939"/>
                <a:gd name="T48" fmla="*/ 875 w 940"/>
                <a:gd name="T49" fmla="*/ 939 h 939"/>
                <a:gd name="T50" fmla="*/ 855 w 940"/>
                <a:gd name="T51" fmla="*/ 935 h 939"/>
                <a:gd name="T52" fmla="*/ 838 w 940"/>
                <a:gd name="T53" fmla="*/ 926 h 939"/>
                <a:gd name="T54" fmla="*/ 824 w 940"/>
                <a:gd name="T55" fmla="*/ 912 h 939"/>
                <a:gd name="T56" fmla="*/ 814 w 940"/>
                <a:gd name="T57" fmla="*/ 895 h 939"/>
                <a:gd name="T58" fmla="*/ 811 w 940"/>
                <a:gd name="T59" fmla="*/ 875 h 939"/>
                <a:gd name="T60" fmla="*/ 808 w 940"/>
                <a:gd name="T61" fmla="*/ 806 h 939"/>
                <a:gd name="T62" fmla="*/ 799 w 940"/>
                <a:gd name="T63" fmla="*/ 740 h 939"/>
                <a:gd name="T64" fmla="*/ 784 w 940"/>
                <a:gd name="T65" fmla="*/ 676 h 939"/>
                <a:gd name="T66" fmla="*/ 764 w 940"/>
                <a:gd name="T67" fmla="*/ 614 h 939"/>
                <a:gd name="T68" fmla="*/ 739 w 940"/>
                <a:gd name="T69" fmla="*/ 555 h 939"/>
                <a:gd name="T70" fmla="*/ 710 w 940"/>
                <a:gd name="T71" fmla="*/ 498 h 939"/>
                <a:gd name="T72" fmla="*/ 674 w 940"/>
                <a:gd name="T73" fmla="*/ 445 h 939"/>
                <a:gd name="T74" fmla="*/ 636 w 940"/>
                <a:gd name="T75" fmla="*/ 394 h 939"/>
                <a:gd name="T76" fmla="*/ 592 w 940"/>
                <a:gd name="T77" fmla="*/ 347 h 939"/>
                <a:gd name="T78" fmla="*/ 545 w 940"/>
                <a:gd name="T79" fmla="*/ 304 h 939"/>
                <a:gd name="T80" fmla="*/ 495 w 940"/>
                <a:gd name="T81" fmla="*/ 265 h 939"/>
                <a:gd name="T82" fmla="*/ 441 w 940"/>
                <a:gd name="T83" fmla="*/ 230 h 939"/>
                <a:gd name="T84" fmla="*/ 384 w 940"/>
                <a:gd name="T85" fmla="*/ 201 h 939"/>
                <a:gd name="T86" fmla="*/ 325 w 940"/>
                <a:gd name="T87" fmla="*/ 175 h 939"/>
                <a:gd name="T88" fmla="*/ 263 w 940"/>
                <a:gd name="T89" fmla="*/ 155 h 939"/>
                <a:gd name="T90" fmla="*/ 199 w 940"/>
                <a:gd name="T91" fmla="*/ 140 h 939"/>
                <a:gd name="T92" fmla="*/ 133 w 940"/>
                <a:gd name="T93" fmla="*/ 131 h 939"/>
                <a:gd name="T94" fmla="*/ 64 w 940"/>
                <a:gd name="T95" fmla="*/ 128 h 939"/>
                <a:gd name="T96" fmla="*/ 45 w 940"/>
                <a:gd name="T97" fmla="*/ 125 h 939"/>
                <a:gd name="T98" fmla="*/ 27 w 940"/>
                <a:gd name="T99" fmla="*/ 116 h 939"/>
                <a:gd name="T100" fmla="*/ 13 w 940"/>
                <a:gd name="T101" fmla="*/ 102 h 939"/>
                <a:gd name="T102" fmla="*/ 5 w 940"/>
                <a:gd name="T103" fmla="*/ 84 h 939"/>
                <a:gd name="T104" fmla="*/ 0 w 940"/>
                <a:gd name="T105" fmla="*/ 64 h 939"/>
                <a:gd name="T106" fmla="*/ 5 w 940"/>
                <a:gd name="T107" fmla="*/ 44 h 939"/>
                <a:gd name="T108" fmla="*/ 13 w 940"/>
                <a:gd name="T109" fmla="*/ 27 h 939"/>
                <a:gd name="T110" fmla="*/ 27 w 940"/>
                <a:gd name="T111" fmla="*/ 13 h 939"/>
                <a:gd name="T112" fmla="*/ 45 w 940"/>
                <a:gd name="T113" fmla="*/ 3 h 939"/>
                <a:gd name="T114" fmla="*/ 64 w 940"/>
                <a:gd name="T115"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0" h="939">
                  <a:moveTo>
                    <a:pt x="64" y="0"/>
                  </a:moveTo>
                  <a:lnTo>
                    <a:pt x="140" y="3"/>
                  </a:lnTo>
                  <a:lnTo>
                    <a:pt x="214" y="13"/>
                  </a:lnTo>
                  <a:lnTo>
                    <a:pt x="285" y="28"/>
                  </a:lnTo>
                  <a:lnTo>
                    <a:pt x="354" y="49"/>
                  </a:lnTo>
                  <a:lnTo>
                    <a:pt x="422" y="76"/>
                  </a:lnTo>
                  <a:lnTo>
                    <a:pt x="486" y="108"/>
                  </a:lnTo>
                  <a:lnTo>
                    <a:pt x="546" y="145"/>
                  </a:lnTo>
                  <a:lnTo>
                    <a:pt x="604" y="187"/>
                  </a:lnTo>
                  <a:lnTo>
                    <a:pt x="657" y="233"/>
                  </a:lnTo>
                  <a:lnTo>
                    <a:pt x="707" y="282"/>
                  </a:lnTo>
                  <a:lnTo>
                    <a:pt x="753" y="336"/>
                  </a:lnTo>
                  <a:lnTo>
                    <a:pt x="795" y="394"/>
                  </a:lnTo>
                  <a:lnTo>
                    <a:pt x="831" y="454"/>
                  </a:lnTo>
                  <a:lnTo>
                    <a:pt x="863" y="518"/>
                  </a:lnTo>
                  <a:lnTo>
                    <a:pt x="890" y="585"/>
                  </a:lnTo>
                  <a:lnTo>
                    <a:pt x="911" y="654"/>
                  </a:lnTo>
                  <a:lnTo>
                    <a:pt x="927" y="725"/>
                  </a:lnTo>
                  <a:lnTo>
                    <a:pt x="936" y="799"/>
                  </a:lnTo>
                  <a:lnTo>
                    <a:pt x="940" y="875"/>
                  </a:lnTo>
                  <a:lnTo>
                    <a:pt x="936" y="895"/>
                  </a:lnTo>
                  <a:lnTo>
                    <a:pt x="927" y="912"/>
                  </a:lnTo>
                  <a:lnTo>
                    <a:pt x="913" y="926"/>
                  </a:lnTo>
                  <a:lnTo>
                    <a:pt x="895" y="935"/>
                  </a:lnTo>
                  <a:lnTo>
                    <a:pt x="875" y="939"/>
                  </a:lnTo>
                  <a:lnTo>
                    <a:pt x="855" y="935"/>
                  </a:lnTo>
                  <a:lnTo>
                    <a:pt x="838" y="926"/>
                  </a:lnTo>
                  <a:lnTo>
                    <a:pt x="824" y="912"/>
                  </a:lnTo>
                  <a:lnTo>
                    <a:pt x="814" y="895"/>
                  </a:lnTo>
                  <a:lnTo>
                    <a:pt x="811" y="875"/>
                  </a:lnTo>
                  <a:lnTo>
                    <a:pt x="808" y="806"/>
                  </a:lnTo>
                  <a:lnTo>
                    <a:pt x="799" y="740"/>
                  </a:lnTo>
                  <a:lnTo>
                    <a:pt x="784" y="676"/>
                  </a:lnTo>
                  <a:lnTo>
                    <a:pt x="764" y="614"/>
                  </a:lnTo>
                  <a:lnTo>
                    <a:pt x="739" y="555"/>
                  </a:lnTo>
                  <a:lnTo>
                    <a:pt x="710" y="498"/>
                  </a:lnTo>
                  <a:lnTo>
                    <a:pt x="674" y="445"/>
                  </a:lnTo>
                  <a:lnTo>
                    <a:pt x="636" y="394"/>
                  </a:lnTo>
                  <a:lnTo>
                    <a:pt x="592" y="347"/>
                  </a:lnTo>
                  <a:lnTo>
                    <a:pt x="545" y="304"/>
                  </a:lnTo>
                  <a:lnTo>
                    <a:pt x="495" y="265"/>
                  </a:lnTo>
                  <a:lnTo>
                    <a:pt x="441" y="230"/>
                  </a:lnTo>
                  <a:lnTo>
                    <a:pt x="384" y="201"/>
                  </a:lnTo>
                  <a:lnTo>
                    <a:pt x="325" y="175"/>
                  </a:lnTo>
                  <a:lnTo>
                    <a:pt x="263" y="155"/>
                  </a:lnTo>
                  <a:lnTo>
                    <a:pt x="199" y="140"/>
                  </a:lnTo>
                  <a:lnTo>
                    <a:pt x="133" y="131"/>
                  </a:lnTo>
                  <a:lnTo>
                    <a:pt x="64" y="128"/>
                  </a:lnTo>
                  <a:lnTo>
                    <a:pt x="45" y="125"/>
                  </a:lnTo>
                  <a:lnTo>
                    <a:pt x="27" y="116"/>
                  </a:lnTo>
                  <a:lnTo>
                    <a:pt x="13" y="102"/>
                  </a:lnTo>
                  <a:lnTo>
                    <a:pt x="5" y="84"/>
                  </a:lnTo>
                  <a:lnTo>
                    <a:pt x="0" y="64"/>
                  </a:lnTo>
                  <a:lnTo>
                    <a:pt x="5" y="44"/>
                  </a:lnTo>
                  <a:lnTo>
                    <a:pt x="13" y="27"/>
                  </a:lnTo>
                  <a:lnTo>
                    <a:pt x="27" y="13"/>
                  </a:lnTo>
                  <a:lnTo>
                    <a:pt x="45" y="3"/>
                  </a:lnTo>
                  <a:lnTo>
                    <a:pt x="64"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84" name="Freeform 72"/>
            <p:cNvSpPr/>
            <p:nvPr/>
          </p:nvSpPr>
          <p:spPr bwMode="auto">
            <a:xfrm>
              <a:off x="11996" y="1005"/>
              <a:ext cx="94" cy="94"/>
            </a:xfrm>
            <a:custGeom>
              <a:avLst/>
              <a:gdLst>
                <a:gd name="T0" fmla="*/ 65 w 939"/>
                <a:gd name="T1" fmla="*/ 0 h 938"/>
                <a:gd name="T2" fmla="*/ 84 w 939"/>
                <a:gd name="T3" fmla="*/ 3 h 938"/>
                <a:gd name="T4" fmla="*/ 102 w 939"/>
                <a:gd name="T5" fmla="*/ 12 h 938"/>
                <a:gd name="T6" fmla="*/ 116 w 939"/>
                <a:gd name="T7" fmla="*/ 26 h 938"/>
                <a:gd name="T8" fmla="*/ 124 w 939"/>
                <a:gd name="T9" fmla="*/ 43 h 938"/>
                <a:gd name="T10" fmla="*/ 129 w 939"/>
                <a:gd name="T11" fmla="*/ 64 h 938"/>
                <a:gd name="T12" fmla="*/ 131 w 939"/>
                <a:gd name="T13" fmla="*/ 132 h 938"/>
                <a:gd name="T14" fmla="*/ 140 w 939"/>
                <a:gd name="T15" fmla="*/ 198 h 938"/>
                <a:gd name="T16" fmla="*/ 155 w 939"/>
                <a:gd name="T17" fmla="*/ 262 h 938"/>
                <a:gd name="T18" fmla="*/ 175 w 939"/>
                <a:gd name="T19" fmla="*/ 324 h 938"/>
                <a:gd name="T20" fmla="*/ 200 w 939"/>
                <a:gd name="T21" fmla="*/ 384 h 938"/>
                <a:gd name="T22" fmla="*/ 230 w 939"/>
                <a:gd name="T23" fmla="*/ 440 h 938"/>
                <a:gd name="T24" fmla="*/ 265 w 939"/>
                <a:gd name="T25" fmla="*/ 494 h 938"/>
                <a:gd name="T26" fmla="*/ 304 w 939"/>
                <a:gd name="T27" fmla="*/ 545 h 938"/>
                <a:gd name="T28" fmla="*/ 347 w 939"/>
                <a:gd name="T29" fmla="*/ 592 h 938"/>
                <a:gd name="T30" fmla="*/ 394 w 939"/>
                <a:gd name="T31" fmla="*/ 634 h 938"/>
                <a:gd name="T32" fmla="*/ 444 w 939"/>
                <a:gd name="T33" fmla="*/ 674 h 938"/>
                <a:gd name="T34" fmla="*/ 499 w 939"/>
                <a:gd name="T35" fmla="*/ 708 h 938"/>
                <a:gd name="T36" fmla="*/ 555 w 939"/>
                <a:gd name="T37" fmla="*/ 738 h 938"/>
                <a:gd name="T38" fmla="*/ 615 w 939"/>
                <a:gd name="T39" fmla="*/ 763 h 938"/>
                <a:gd name="T40" fmla="*/ 677 w 939"/>
                <a:gd name="T41" fmla="*/ 784 h 938"/>
                <a:gd name="T42" fmla="*/ 741 w 939"/>
                <a:gd name="T43" fmla="*/ 799 h 938"/>
                <a:gd name="T44" fmla="*/ 807 w 939"/>
                <a:gd name="T45" fmla="*/ 807 h 938"/>
                <a:gd name="T46" fmla="*/ 874 w 939"/>
                <a:gd name="T47" fmla="*/ 810 h 938"/>
                <a:gd name="T48" fmla="*/ 895 w 939"/>
                <a:gd name="T49" fmla="*/ 814 h 938"/>
                <a:gd name="T50" fmla="*/ 913 w 939"/>
                <a:gd name="T51" fmla="*/ 823 h 938"/>
                <a:gd name="T52" fmla="*/ 927 w 939"/>
                <a:gd name="T53" fmla="*/ 837 h 938"/>
                <a:gd name="T54" fmla="*/ 935 w 939"/>
                <a:gd name="T55" fmla="*/ 854 h 938"/>
                <a:gd name="T56" fmla="*/ 939 w 939"/>
                <a:gd name="T57" fmla="*/ 874 h 938"/>
                <a:gd name="T58" fmla="*/ 935 w 939"/>
                <a:gd name="T59" fmla="*/ 895 h 938"/>
                <a:gd name="T60" fmla="*/ 927 w 939"/>
                <a:gd name="T61" fmla="*/ 912 h 938"/>
                <a:gd name="T62" fmla="*/ 913 w 939"/>
                <a:gd name="T63" fmla="*/ 926 h 938"/>
                <a:gd name="T64" fmla="*/ 895 w 939"/>
                <a:gd name="T65" fmla="*/ 935 h 938"/>
                <a:gd name="T66" fmla="*/ 874 w 939"/>
                <a:gd name="T67" fmla="*/ 938 h 938"/>
                <a:gd name="T68" fmla="*/ 800 w 939"/>
                <a:gd name="T69" fmla="*/ 935 h 938"/>
                <a:gd name="T70" fmla="*/ 726 w 939"/>
                <a:gd name="T71" fmla="*/ 926 h 938"/>
                <a:gd name="T72" fmla="*/ 655 w 939"/>
                <a:gd name="T73" fmla="*/ 911 h 938"/>
                <a:gd name="T74" fmla="*/ 585 w 939"/>
                <a:gd name="T75" fmla="*/ 889 h 938"/>
                <a:gd name="T76" fmla="*/ 518 w 939"/>
                <a:gd name="T77" fmla="*/ 863 h 938"/>
                <a:gd name="T78" fmla="*/ 454 w 939"/>
                <a:gd name="T79" fmla="*/ 831 h 938"/>
                <a:gd name="T80" fmla="*/ 393 w 939"/>
                <a:gd name="T81" fmla="*/ 793 h 938"/>
                <a:gd name="T82" fmla="*/ 336 w 939"/>
                <a:gd name="T83" fmla="*/ 753 h 938"/>
                <a:gd name="T84" fmla="*/ 282 w 939"/>
                <a:gd name="T85" fmla="*/ 707 h 938"/>
                <a:gd name="T86" fmla="*/ 232 w 939"/>
                <a:gd name="T87" fmla="*/ 657 h 938"/>
                <a:gd name="T88" fmla="*/ 186 w 939"/>
                <a:gd name="T89" fmla="*/ 602 h 938"/>
                <a:gd name="T90" fmla="*/ 145 w 939"/>
                <a:gd name="T91" fmla="*/ 545 h 938"/>
                <a:gd name="T92" fmla="*/ 108 w 939"/>
                <a:gd name="T93" fmla="*/ 484 h 938"/>
                <a:gd name="T94" fmla="*/ 76 w 939"/>
                <a:gd name="T95" fmla="*/ 420 h 938"/>
                <a:gd name="T96" fmla="*/ 50 w 939"/>
                <a:gd name="T97" fmla="*/ 354 h 938"/>
                <a:gd name="T98" fmla="*/ 28 w 939"/>
                <a:gd name="T99" fmla="*/ 284 h 938"/>
                <a:gd name="T100" fmla="*/ 12 w 939"/>
                <a:gd name="T101" fmla="*/ 213 h 938"/>
                <a:gd name="T102" fmla="*/ 3 w 939"/>
                <a:gd name="T103" fmla="*/ 139 h 938"/>
                <a:gd name="T104" fmla="*/ 0 w 939"/>
                <a:gd name="T105" fmla="*/ 64 h 938"/>
                <a:gd name="T106" fmla="*/ 4 w 939"/>
                <a:gd name="T107" fmla="*/ 43 h 938"/>
                <a:gd name="T108" fmla="*/ 12 w 939"/>
                <a:gd name="T109" fmla="*/ 26 h 938"/>
                <a:gd name="T110" fmla="*/ 26 w 939"/>
                <a:gd name="T111" fmla="*/ 12 h 938"/>
                <a:gd name="T112" fmla="*/ 44 w 939"/>
                <a:gd name="T113" fmla="*/ 3 h 938"/>
                <a:gd name="T114" fmla="*/ 65 w 939"/>
                <a:gd name="T11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9" h="938">
                  <a:moveTo>
                    <a:pt x="65" y="0"/>
                  </a:moveTo>
                  <a:lnTo>
                    <a:pt x="84" y="3"/>
                  </a:lnTo>
                  <a:lnTo>
                    <a:pt x="102" y="12"/>
                  </a:lnTo>
                  <a:lnTo>
                    <a:pt x="116" y="26"/>
                  </a:lnTo>
                  <a:lnTo>
                    <a:pt x="124" y="43"/>
                  </a:lnTo>
                  <a:lnTo>
                    <a:pt x="129" y="64"/>
                  </a:lnTo>
                  <a:lnTo>
                    <a:pt x="131" y="132"/>
                  </a:lnTo>
                  <a:lnTo>
                    <a:pt x="140" y="198"/>
                  </a:lnTo>
                  <a:lnTo>
                    <a:pt x="155" y="262"/>
                  </a:lnTo>
                  <a:lnTo>
                    <a:pt x="175" y="324"/>
                  </a:lnTo>
                  <a:lnTo>
                    <a:pt x="200" y="384"/>
                  </a:lnTo>
                  <a:lnTo>
                    <a:pt x="230" y="440"/>
                  </a:lnTo>
                  <a:lnTo>
                    <a:pt x="265" y="494"/>
                  </a:lnTo>
                  <a:lnTo>
                    <a:pt x="304" y="545"/>
                  </a:lnTo>
                  <a:lnTo>
                    <a:pt x="347" y="592"/>
                  </a:lnTo>
                  <a:lnTo>
                    <a:pt x="394" y="634"/>
                  </a:lnTo>
                  <a:lnTo>
                    <a:pt x="444" y="674"/>
                  </a:lnTo>
                  <a:lnTo>
                    <a:pt x="499" y="708"/>
                  </a:lnTo>
                  <a:lnTo>
                    <a:pt x="555" y="738"/>
                  </a:lnTo>
                  <a:lnTo>
                    <a:pt x="615" y="763"/>
                  </a:lnTo>
                  <a:lnTo>
                    <a:pt x="677" y="784"/>
                  </a:lnTo>
                  <a:lnTo>
                    <a:pt x="741" y="799"/>
                  </a:lnTo>
                  <a:lnTo>
                    <a:pt x="807" y="807"/>
                  </a:lnTo>
                  <a:lnTo>
                    <a:pt x="874" y="810"/>
                  </a:lnTo>
                  <a:lnTo>
                    <a:pt x="895" y="814"/>
                  </a:lnTo>
                  <a:lnTo>
                    <a:pt x="913" y="823"/>
                  </a:lnTo>
                  <a:lnTo>
                    <a:pt x="927" y="837"/>
                  </a:lnTo>
                  <a:lnTo>
                    <a:pt x="935" y="854"/>
                  </a:lnTo>
                  <a:lnTo>
                    <a:pt x="939" y="874"/>
                  </a:lnTo>
                  <a:lnTo>
                    <a:pt x="935" y="895"/>
                  </a:lnTo>
                  <a:lnTo>
                    <a:pt x="927" y="912"/>
                  </a:lnTo>
                  <a:lnTo>
                    <a:pt x="913" y="926"/>
                  </a:lnTo>
                  <a:lnTo>
                    <a:pt x="895" y="935"/>
                  </a:lnTo>
                  <a:lnTo>
                    <a:pt x="874" y="938"/>
                  </a:lnTo>
                  <a:lnTo>
                    <a:pt x="800" y="935"/>
                  </a:lnTo>
                  <a:lnTo>
                    <a:pt x="726" y="926"/>
                  </a:lnTo>
                  <a:lnTo>
                    <a:pt x="655" y="911"/>
                  </a:lnTo>
                  <a:lnTo>
                    <a:pt x="585" y="889"/>
                  </a:lnTo>
                  <a:lnTo>
                    <a:pt x="518" y="863"/>
                  </a:lnTo>
                  <a:lnTo>
                    <a:pt x="454" y="831"/>
                  </a:lnTo>
                  <a:lnTo>
                    <a:pt x="393" y="793"/>
                  </a:lnTo>
                  <a:lnTo>
                    <a:pt x="336" y="753"/>
                  </a:lnTo>
                  <a:lnTo>
                    <a:pt x="282" y="707"/>
                  </a:lnTo>
                  <a:lnTo>
                    <a:pt x="232" y="657"/>
                  </a:lnTo>
                  <a:lnTo>
                    <a:pt x="186" y="602"/>
                  </a:lnTo>
                  <a:lnTo>
                    <a:pt x="145" y="545"/>
                  </a:lnTo>
                  <a:lnTo>
                    <a:pt x="108" y="484"/>
                  </a:lnTo>
                  <a:lnTo>
                    <a:pt x="76" y="420"/>
                  </a:lnTo>
                  <a:lnTo>
                    <a:pt x="50" y="354"/>
                  </a:lnTo>
                  <a:lnTo>
                    <a:pt x="28" y="284"/>
                  </a:lnTo>
                  <a:lnTo>
                    <a:pt x="12" y="213"/>
                  </a:lnTo>
                  <a:lnTo>
                    <a:pt x="3" y="139"/>
                  </a:lnTo>
                  <a:lnTo>
                    <a:pt x="0" y="64"/>
                  </a:lnTo>
                  <a:lnTo>
                    <a:pt x="4" y="43"/>
                  </a:lnTo>
                  <a:lnTo>
                    <a:pt x="12" y="26"/>
                  </a:lnTo>
                  <a:lnTo>
                    <a:pt x="26" y="12"/>
                  </a:lnTo>
                  <a:lnTo>
                    <a:pt x="44" y="3"/>
                  </a:lnTo>
                  <a:lnTo>
                    <a:pt x="65"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85" name="Freeform 73"/>
            <p:cNvSpPr>
              <a:spLocks noEditPoints="1"/>
            </p:cNvSpPr>
            <p:nvPr/>
          </p:nvSpPr>
          <p:spPr bwMode="auto">
            <a:xfrm>
              <a:off x="11915" y="843"/>
              <a:ext cx="337" cy="337"/>
            </a:xfrm>
            <a:custGeom>
              <a:avLst/>
              <a:gdLst>
                <a:gd name="T0" fmla="*/ 1363 w 3371"/>
                <a:gd name="T1" fmla="*/ 411 h 3371"/>
                <a:gd name="T2" fmla="*/ 1078 w 3371"/>
                <a:gd name="T3" fmla="*/ 543 h 3371"/>
                <a:gd name="T4" fmla="*/ 771 w 3371"/>
                <a:gd name="T5" fmla="*/ 405 h 3371"/>
                <a:gd name="T6" fmla="*/ 565 w 3371"/>
                <a:gd name="T7" fmla="*/ 984 h 3371"/>
                <a:gd name="T8" fmla="*/ 484 w 3371"/>
                <a:gd name="T9" fmla="*/ 1258 h 3371"/>
                <a:gd name="T10" fmla="*/ 261 w 3371"/>
                <a:gd name="T11" fmla="*/ 1450 h 3371"/>
                <a:gd name="T12" fmla="*/ 359 w 3371"/>
                <a:gd name="T13" fmla="*/ 1966 h 3371"/>
                <a:gd name="T14" fmla="*/ 530 w 3371"/>
                <a:gd name="T15" fmla="*/ 2213 h 3371"/>
                <a:gd name="T16" fmla="*/ 552 w 3371"/>
                <a:gd name="T17" fmla="*/ 2490 h 3371"/>
                <a:gd name="T18" fmla="*/ 890 w 3371"/>
                <a:gd name="T19" fmla="*/ 2859 h 3371"/>
                <a:gd name="T20" fmla="*/ 1211 w 3371"/>
                <a:gd name="T21" fmla="*/ 2862 h 3371"/>
                <a:gd name="T22" fmla="*/ 1428 w 3371"/>
                <a:gd name="T23" fmla="*/ 3047 h 3371"/>
                <a:gd name="T24" fmla="*/ 1930 w 3371"/>
                <a:gd name="T25" fmla="*/ 3079 h 3371"/>
                <a:gd name="T26" fmla="*/ 2129 w 3371"/>
                <a:gd name="T27" fmla="*/ 2876 h 3371"/>
                <a:gd name="T28" fmla="*/ 2450 w 3371"/>
                <a:gd name="T29" fmla="*/ 2844 h 3371"/>
                <a:gd name="T30" fmla="*/ 2830 w 3371"/>
                <a:gd name="T31" fmla="*/ 2521 h 3371"/>
                <a:gd name="T32" fmla="*/ 2830 w 3371"/>
                <a:gd name="T33" fmla="*/ 2246 h 3371"/>
                <a:gd name="T34" fmla="*/ 2983 w 3371"/>
                <a:gd name="T35" fmla="*/ 1991 h 3371"/>
                <a:gd name="T36" fmla="*/ 3147 w 3371"/>
                <a:gd name="T37" fmla="*/ 1454 h 3371"/>
                <a:gd name="T38" fmla="*/ 2908 w 3371"/>
                <a:gd name="T39" fmla="*/ 1291 h 3371"/>
                <a:gd name="T40" fmla="*/ 2808 w 3371"/>
                <a:gd name="T41" fmla="*/ 1019 h 3371"/>
                <a:gd name="T42" fmla="*/ 2934 w 3371"/>
                <a:gd name="T43" fmla="*/ 727 h 3371"/>
                <a:gd name="T44" fmla="*/ 2339 w 3371"/>
                <a:gd name="T45" fmla="*/ 544 h 3371"/>
                <a:gd name="T46" fmla="*/ 2036 w 3371"/>
                <a:gd name="T47" fmla="*/ 436 h 3371"/>
                <a:gd name="T48" fmla="*/ 1918 w 3371"/>
                <a:gd name="T49" fmla="*/ 128 h 3371"/>
                <a:gd name="T50" fmla="*/ 2044 w 3371"/>
                <a:gd name="T51" fmla="*/ 47 h 3371"/>
                <a:gd name="T52" fmla="*/ 2145 w 3371"/>
                <a:gd name="T53" fmla="*/ 357 h 3371"/>
                <a:gd name="T54" fmla="*/ 2385 w 3371"/>
                <a:gd name="T55" fmla="*/ 411 h 3371"/>
                <a:gd name="T56" fmla="*/ 2614 w 3371"/>
                <a:gd name="T57" fmla="*/ 252 h 3371"/>
                <a:gd name="T58" fmla="*/ 3082 w 3371"/>
                <a:gd name="T59" fmla="*/ 756 h 3371"/>
                <a:gd name="T60" fmla="*/ 2939 w 3371"/>
                <a:gd name="T61" fmla="*/ 1030 h 3371"/>
                <a:gd name="T62" fmla="*/ 3070 w 3371"/>
                <a:gd name="T63" fmla="*/ 1287 h 3371"/>
                <a:gd name="T64" fmla="*/ 3352 w 3371"/>
                <a:gd name="T65" fmla="*/ 1344 h 3371"/>
                <a:gd name="T66" fmla="*/ 3340 w 3371"/>
                <a:gd name="T67" fmla="*/ 2037 h 3371"/>
                <a:gd name="T68" fmla="*/ 3050 w 3371"/>
                <a:gd name="T69" fmla="*/ 2106 h 3371"/>
                <a:gd name="T70" fmla="*/ 2935 w 3371"/>
                <a:gd name="T71" fmla="*/ 2375 h 3371"/>
                <a:gd name="T72" fmla="*/ 3087 w 3371"/>
                <a:gd name="T73" fmla="*/ 2631 h 3371"/>
                <a:gd name="T74" fmla="*/ 2598 w 3371"/>
                <a:gd name="T75" fmla="*/ 3121 h 3371"/>
                <a:gd name="T76" fmla="*/ 2358 w 3371"/>
                <a:gd name="T77" fmla="*/ 2956 h 3371"/>
                <a:gd name="T78" fmla="*/ 2117 w 3371"/>
                <a:gd name="T79" fmla="*/ 3034 h 3371"/>
                <a:gd name="T80" fmla="*/ 2037 w 3371"/>
                <a:gd name="T81" fmla="*/ 3339 h 3371"/>
                <a:gd name="T82" fmla="*/ 1339 w 3371"/>
                <a:gd name="T83" fmla="*/ 3344 h 3371"/>
                <a:gd name="T84" fmla="*/ 1254 w 3371"/>
                <a:gd name="T85" fmla="*/ 3035 h 3371"/>
                <a:gd name="T86" fmla="*/ 1013 w 3371"/>
                <a:gd name="T87" fmla="*/ 2957 h 3371"/>
                <a:gd name="T88" fmla="*/ 773 w 3371"/>
                <a:gd name="T89" fmla="*/ 3121 h 3371"/>
                <a:gd name="T90" fmla="*/ 285 w 3371"/>
                <a:gd name="T91" fmla="*/ 2631 h 3371"/>
                <a:gd name="T92" fmla="*/ 436 w 3371"/>
                <a:gd name="T93" fmla="*/ 2375 h 3371"/>
                <a:gd name="T94" fmla="*/ 322 w 3371"/>
                <a:gd name="T95" fmla="*/ 2106 h 3371"/>
                <a:gd name="T96" fmla="*/ 27 w 3371"/>
                <a:gd name="T97" fmla="*/ 2033 h 3371"/>
                <a:gd name="T98" fmla="*/ 32 w 3371"/>
                <a:gd name="T99" fmla="*/ 1335 h 3371"/>
                <a:gd name="T100" fmla="*/ 322 w 3371"/>
                <a:gd name="T101" fmla="*/ 1265 h 3371"/>
                <a:gd name="T102" fmla="*/ 436 w 3371"/>
                <a:gd name="T103" fmla="*/ 997 h 3371"/>
                <a:gd name="T104" fmla="*/ 285 w 3371"/>
                <a:gd name="T105" fmla="*/ 740 h 3371"/>
                <a:gd name="T106" fmla="*/ 762 w 3371"/>
                <a:gd name="T107" fmla="*/ 252 h 3371"/>
                <a:gd name="T108" fmla="*/ 988 w 3371"/>
                <a:gd name="T109" fmla="*/ 412 h 3371"/>
                <a:gd name="T110" fmla="*/ 1227 w 3371"/>
                <a:gd name="T111" fmla="*/ 358 h 3371"/>
                <a:gd name="T112" fmla="*/ 1328 w 3371"/>
                <a:gd name="T113" fmla="*/ 47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71" h="3371">
                  <a:moveTo>
                    <a:pt x="1454" y="128"/>
                  </a:moveTo>
                  <a:lnTo>
                    <a:pt x="1454" y="225"/>
                  </a:lnTo>
                  <a:lnTo>
                    <a:pt x="1451" y="260"/>
                  </a:lnTo>
                  <a:lnTo>
                    <a:pt x="1442" y="293"/>
                  </a:lnTo>
                  <a:lnTo>
                    <a:pt x="1428" y="325"/>
                  </a:lnTo>
                  <a:lnTo>
                    <a:pt x="1410" y="354"/>
                  </a:lnTo>
                  <a:lnTo>
                    <a:pt x="1389" y="383"/>
                  </a:lnTo>
                  <a:lnTo>
                    <a:pt x="1363" y="411"/>
                  </a:lnTo>
                  <a:lnTo>
                    <a:pt x="1335" y="436"/>
                  </a:lnTo>
                  <a:lnTo>
                    <a:pt x="1306" y="458"/>
                  </a:lnTo>
                  <a:lnTo>
                    <a:pt x="1275" y="478"/>
                  </a:lnTo>
                  <a:lnTo>
                    <a:pt x="1243" y="495"/>
                  </a:lnTo>
                  <a:lnTo>
                    <a:pt x="1211" y="510"/>
                  </a:lnTo>
                  <a:lnTo>
                    <a:pt x="1167" y="525"/>
                  </a:lnTo>
                  <a:lnTo>
                    <a:pt x="1123" y="537"/>
                  </a:lnTo>
                  <a:lnTo>
                    <a:pt x="1078" y="543"/>
                  </a:lnTo>
                  <a:lnTo>
                    <a:pt x="1034" y="545"/>
                  </a:lnTo>
                  <a:lnTo>
                    <a:pt x="994" y="543"/>
                  </a:lnTo>
                  <a:lnTo>
                    <a:pt x="957" y="537"/>
                  </a:lnTo>
                  <a:lnTo>
                    <a:pt x="922" y="527"/>
                  </a:lnTo>
                  <a:lnTo>
                    <a:pt x="891" y="513"/>
                  </a:lnTo>
                  <a:lnTo>
                    <a:pt x="863" y="495"/>
                  </a:lnTo>
                  <a:lnTo>
                    <a:pt x="838" y="474"/>
                  </a:lnTo>
                  <a:lnTo>
                    <a:pt x="771" y="405"/>
                  </a:lnTo>
                  <a:lnTo>
                    <a:pt x="437" y="727"/>
                  </a:lnTo>
                  <a:lnTo>
                    <a:pt x="504" y="796"/>
                  </a:lnTo>
                  <a:lnTo>
                    <a:pt x="526" y="822"/>
                  </a:lnTo>
                  <a:lnTo>
                    <a:pt x="542" y="850"/>
                  </a:lnTo>
                  <a:lnTo>
                    <a:pt x="554" y="881"/>
                  </a:lnTo>
                  <a:lnTo>
                    <a:pt x="561" y="914"/>
                  </a:lnTo>
                  <a:lnTo>
                    <a:pt x="565" y="949"/>
                  </a:lnTo>
                  <a:lnTo>
                    <a:pt x="565" y="984"/>
                  </a:lnTo>
                  <a:lnTo>
                    <a:pt x="563" y="1019"/>
                  </a:lnTo>
                  <a:lnTo>
                    <a:pt x="558" y="1055"/>
                  </a:lnTo>
                  <a:lnTo>
                    <a:pt x="550" y="1090"/>
                  </a:lnTo>
                  <a:lnTo>
                    <a:pt x="542" y="1126"/>
                  </a:lnTo>
                  <a:lnTo>
                    <a:pt x="530" y="1159"/>
                  </a:lnTo>
                  <a:lnTo>
                    <a:pt x="518" y="1190"/>
                  </a:lnTo>
                  <a:lnTo>
                    <a:pt x="502" y="1224"/>
                  </a:lnTo>
                  <a:lnTo>
                    <a:pt x="484" y="1258"/>
                  </a:lnTo>
                  <a:lnTo>
                    <a:pt x="464" y="1291"/>
                  </a:lnTo>
                  <a:lnTo>
                    <a:pt x="440" y="1323"/>
                  </a:lnTo>
                  <a:lnTo>
                    <a:pt x="416" y="1353"/>
                  </a:lnTo>
                  <a:lnTo>
                    <a:pt x="388" y="1381"/>
                  </a:lnTo>
                  <a:lnTo>
                    <a:pt x="359" y="1405"/>
                  </a:lnTo>
                  <a:lnTo>
                    <a:pt x="327" y="1425"/>
                  </a:lnTo>
                  <a:lnTo>
                    <a:pt x="295" y="1440"/>
                  </a:lnTo>
                  <a:lnTo>
                    <a:pt x="261" y="1450"/>
                  </a:lnTo>
                  <a:lnTo>
                    <a:pt x="225" y="1454"/>
                  </a:lnTo>
                  <a:lnTo>
                    <a:pt x="129" y="1454"/>
                  </a:lnTo>
                  <a:lnTo>
                    <a:pt x="129" y="1917"/>
                  </a:lnTo>
                  <a:lnTo>
                    <a:pt x="225" y="1917"/>
                  </a:lnTo>
                  <a:lnTo>
                    <a:pt x="261" y="1921"/>
                  </a:lnTo>
                  <a:lnTo>
                    <a:pt x="295" y="1931"/>
                  </a:lnTo>
                  <a:lnTo>
                    <a:pt x="327" y="1946"/>
                  </a:lnTo>
                  <a:lnTo>
                    <a:pt x="359" y="1966"/>
                  </a:lnTo>
                  <a:lnTo>
                    <a:pt x="388" y="1991"/>
                  </a:lnTo>
                  <a:lnTo>
                    <a:pt x="415" y="2018"/>
                  </a:lnTo>
                  <a:lnTo>
                    <a:pt x="440" y="2048"/>
                  </a:lnTo>
                  <a:lnTo>
                    <a:pt x="464" y="2080"/>
                  </a:lnTo>
                  <a:lnTo>
                    <a:pt x="484" y="2114"/>
                  </a:lnTo>
                  <a:lnTo>
                    <a:pt x="502" y="2148"/>
                  </a:lnTo>
                  <a:lnTo>
                    <a:pt x="517" y="2182"/>
                  </a:lnTo>
                  <a:lnTo>
                    <a:pt x="530" y="2213"/>
                  </a:lnTo>
                  <a:lnTo>
                    <a:pt x="541" y="2247"/>
                  </a:lnTo>
                  <a:lnTo>
                    <a:pt x="550" y="2281"/>
                  </a:lnTo>
                  <a:lnTo>
                    <a:pt x="558" y="2316"/>
                  </a:lnTo>
                  <a:lnTo>
                    <a:pt x="563" y="2352"/>
                  </a:lnTo>
                  <a:lnTo>
                    <a:pt x="565" y="2389"/>
                  </a:lnTo>
                  <a:lnTo>
                    <a:pt x="564" y="2424"/>
                  </a:lnTo>
                  <a:lnTo>
                    <a:pt x="561" y="2458"/>
                  </a:lnTo>
                  <a:lnTo>
                    <a:pt x="552" y="2490"/>
                  </a:lnTo>
                  <a:lnTo>
                    <a:pt x="541" y="2521"/>
                  </a:lnTo>
                  <a:lnTo>
                    <a:pt x="525" y="2550"/>
                  </a:lnTo>
                  <a:lnTo>
                    <a:pt x="504" y="2575"/>
                  </a:lnTo>
                  <a:lnTo>
                    <a:pt x="437" y="2645"/>
                  </a:lnTo>
                  <a:lnTo>
                    <a:pt x="771" y="2967"/>
                  </a:lnTo>
                  <a:lnTo>
                    <a:pt x="838" y="2897"/>
                  </a:lnTo>
                  <a:lnTo>
                    <a:pt x="862" y="2876"/>
                  </a:lnTo>
                  <a:lnTo>
                    <a:pt x="890" y="2859"/>
                  </a:lnTo>
                  <a:lnTo>
                    <a:pt x="922" y="2845"/>
                  </a:lnTo>
                  <a:lnTo>
                    <a:pt x="956" y="2836"/>
                  </a:lnTo>
                  <a:lnTo>
                    <a:pt x="993" y="2829"/>
                  </a:lnTo>
                  <a:lnTo>
                    <a:pt x="1032" y="2827"/>
                  </a:lnTo>
                  <a:lnTo>
                    <a:pt x="1077" y="2829"/>
                  </a:lnTo>
                  <a:lnTo>
                    <a:pt x="1122" y="2836"/>
                  </a:lnTo>
                  <a:lnTo>
                    <a:pt x="1167" y="2847"/>
                  </a:lnTo>
                  <a:lnTo>
                    <a:pt x="1211" y="2862"/>
                  </a:lnTo>
                  <a:lnTo>
                    <a:pt x="1243" y="2877"/>
                  </a:lnTo>
                  <a:lnTo>
                    <a:pt x="1275" y="2894"/>
                  </a:lnTo>
                  <a:lnTo>
                    <a:pt x="1306" y="2913"/>
                  </a:lnTo>
                  <a:lnTo>
                    <a:pt x="1335" y="2936"/>
                  </a:lnTo>
                  <a:lnTo>
                    <a:pt x="1363" y="2961"/>
                  </a:lnTo>
                  <a:lnTo>
                    <a:pt x="1389" y="2988"/>
                  </a:lnTo>
                  <a:lnTo>
                    <a:pt x="1410" y="3016"/>
                  </a:lnTo>
                  <a:lnTo>
                    <a:pt x="1428" y="3047"/>
                  </a:lnTo>
                  <a:lnTo>
                    <a:pt x="1442" y="3079"/>
                  </a:lnTo>
                  <a:lnTo>
                    <a:pt x="1451" y="3112"/>
                  </a:lnTo>
                  <a:lnTo>
                    <a:pt x="1454" y="3146"/>
                  </a:lnTo>
                  <a:lnTo>
                    <a:pt x="1454" y="3243"/>
                  </a:lnTo>
                  <a:lnTo>
                    <a:pt x="1918" y="3243"/>
                  </a:lnTo>
                  <a:lnTo>
                    <a:pt x="1918" y="3146"/>
                  </a:lnTo>
                  <a:lnTo>
                    <a:pt x="1921" y="3112"/>
                  </a:lnTo>
                  <a:lnTo>
                    <a:pt x="1930" y="3079"/>
                  </a:lnTo>
                  <a:lnTo>
                    <a:pt x="1943" y="3047"/>
                  </a:lnTo>
                  <a:lnTo>
                    <a:pt x="1962" y="3017"/>
                  </a:lnTo>
                  <a:lnTo>
                    <a:pt x="1983" y="2988"/>
                  </a:lnTo>
                  <a:lnTo>
                    <a:pt x="2008" y="2961"/>
                  </a:lnTo>
                  <a:lnTo>
                    <a:pt x="2036" y="2936"/>
                  </a:lnTo>
                  <a:lnTo>
                    <a:pt x="2066" y="2913"/>
                  </a:lnTo>
                  <a:lnTo>
                    <a:pt x="2097" y="2894"/>
                  </a:lnTo>
                  <a:lnTo>
                    <a:pt x="2129" y="2876"/>
                  </a:lnTo>
                  <a:lnTo>
                    <a:pt x="2161" y="2862"/>
                  </a:lnTo>
                  <a:lnTo>
                    <a:pt x="2204" y="2846"/>
                  </a:lnTo>
                  <a:lnTo>
                    <a:pt x="2248" y="2836"/>
                  </a:lnTo>
                  <a:lnTo>
                    <a:pt x="2293" y="2828"/>
                  </a:lnTo>
                  <a:lnTo>
                    <a:pt x="2338" y="2826"/>
                  </a:lnTo>
                  <a:lnTo>
                    <a:pt x="2378" y="2828"/>
                  </a:lnTo>
                  <a:lnTo>
                    <a:pt x="2415" y="2834"/>
                  </a:lnTo>
                  <a:lnTo>
                    <a:pt x="2450" y="2844"/>
                  </a:lnTo>
                  <a:lnTo>
                    <a:pt x="2481" y="2858"/>
                  </a:lnTo>
                  <a:lnTo>
                    <a:pt x="2509" y="2876"/>
                  </a:lnTo>
                  <a:lnTo>
                    <a:pt x="2533" y="2897"/>
                  </a:lnTo>
                  <a:lnTo>
                    <a:pt x="2600" y="2967"/>
                  </a:lnTo>
                  <a:lnTo>
                    <a:pt x="2934" y="2645"/>
                  </a:lnTo>
                  <a:lnTo>
                    <a:pt x="2867" y="2575"/>
                  </a:lnTo>
                  <a:lnTo>
                    <a:pt x="2846" y="2550"/>
                  </a:lnTo>
                  <a:lnTo>
                    <a:pt x="2830" y="2521"/>
                  </a:lnTo>
                  <a:lnTo>
                    <a:pt x="2818" y="2490"/>
                  </a:lnTo>
                  <a:lnTo>
                    <a:pt x="2811" y="2457"/>
                  </a:lnTo>
                  <a:lnTo>
                    <a:pt x="2806" y="2423"/>
                  </a:lnTo>
                  <a:lnTo>
                    <a:pt x="2806" y="2388"/>
                  </a:lnTo>
                  <a:lnTo>
                    <a:pt x="2808" y="2352"/>
                  </a:lnTo>
                  <a:lnTo>
                    <a:pt x="2814" y="2316"/>
                  </a:lnTo>
                  <a:lnTo>
                    <a:pt x="2821" y="2281"/>
                  </a:lnTo>
                  <a:lnTo>
                    <a:pt x="2830" y="2246"/>
                  </a:lnTo>
                  <a:lnTo>
                    <a:pt x="2842" y="2213"/>
                  </a:lnTo>
                  <a:lnTo>
                    <a:pt x="2853" y="2182"/>
                  </a:lnTo>
                  <a:lnTo>
                    <a:pt x="2869" y="2148"/>
                  </a:lnTo>
                  <a:lnTo>
                    <a:pt x="2887" y="2113"/>
                  </a:lnTo>
                  <a:lnTo>
                    <a:pt x="2908" y="2080"/>
                  </a:lnTo>
                  <a:lnTo>
                    <a:pt x="2931" y="2048"/>
                  </a:lnTo>
                  <a:lnTo>
                    <a:pt x="2956" y="2018"/>
                  </a:lnTo>
                  <a:lnTo>
                    <a:pt x="2983" y="1991"/>
                  </a:lnTo>
                  <a:lnTo>
                    <a:pt x="3012" y="1966"/>
                  </a:lnTo>
                  <a:lnTo>
                    <a:pt x="3043" y="1946"/>
                  </a:lnTo>
                  <a:lnTo>
                    <a:pt x="3076" y="1931"/>
                  </a:lnTo>
                  <a:lnTo>
                    <a:pt x="3110" y="1921"/>
                  </a:lnTo>
                  <a:lnTo>
                    <a:pt x="3147" y="1917"/>
                  </a:lnTo>
                  <a:lnTo>
                    <a:pt x="3244" y="1917"/>
                  </a:lnTo>
                  <a:lnTo>
                    <a:pt x="3244" y="1454"/>
                  </a:lnTo>
                  <a:lnTo>
                    <a:pt x="3147" y="1454"/>
                  </a:lnTo>
                  <a:lnTo>
                    <a:pt x="3110" y="1450"/>
                  </a:lnTo>
                  <a:lnTo>
                    <a:pt x="3076" y="1440"/>
                  </a:lnTo>
                  <a:lnTo>
                    <a:pt x="3043" y="1425"/>
                  </a:lnTo>
                  <a:lnTo>
                    <a:pt x="3012" y="1405"/>
                  </a:lnTo>
                  <a:lnTo>
                    <a:pt x="2983" y="1381"/>
                  </a:lnTo>
                  <a:lnTo>
                    <a:pt x="2956" y="1353"/>
                  </a:lnTo>
                  <a:lnTo>
                    <a:pt x="2931" y="1323"/>
                  </a:lnTo>
                  <a:lnTo>
                    <a:pt x="2908" y="1291"/>
                  </a:lnTo>
                  <a:lnTo>
                    <a:pt x="2887" y="1258"/>
                  </a:lnTo>
                  <a:lnTo>
                    <a:pt x="2869" y="1224"/>
                  </a:lnTo>
                  <a:lnTo>
                    <a:pt x="2854" y="1190"/>
                  </a:lnTo>
                  <a:lnTo>
                    <a:pt x="2842" y="1159"/>
                  </a:lnTo>
                  <a:lnTo>
                    <a:pt x="2831" y="1126"/>
                  </a:lnTo>
                  <a:lnTo>
                    <a:pt x="2821" y="1090"/>
                  </a:lnTo>
                  <a:lnTo>
                    <a:pt x="2814" y="1055"/>
                  </a:lnTo>
                  <a:lnTo>
                    <a:pt x="2808" y="1019"/>
                  </a:lnTo>
                  <a:lnTo>
                    <a:pt x="2806" y="984"/>
                  </a:lnTo>
                  <a:lnTo>
                    <a:pt x="2807" y="949"/>
                  </a:lnTo>
                  <a:lnTo>
                    <a:pt x="2811" y="914"/>
                  </a:lnTo>
                  <a:lnTo>
                    <a:pt x="2819" y="881"/>
                  </a:lnTo>
                  <a:lnTo>
                    <a:pt x="2831" y="850"/>
                  </a:lnTo>
                  <a:lnTo>
                    <a:pt x="2847" y="822"/>
                  </a:lnTo>
                  <a:lnTo>
                    <a:pt x="2867" y="796"/>
                  </a:lnTo>
                  <a:lnTo>
                    <a:pt x="2934" y="727"/>
                  </a:lnTo>
                  <a:lnTo>
                    <a:pt x="2602" y="405"/>
                  </a:lnTo>
                  <a:lnTo>
                    <a:pt x="2534" y="474"/>
                  </a:lnTo>
                  <a:lnTo>
                    <a:pt x="2510" y="495"/>
                  </a:lnTo>
                  <a:lnTo>
                    <a:pt x="2482" y="512"/>
                  </a:lnTo>
                  <a:lnTo>
                    <a:pt x="2450" y="526"/>
                  </a:lnTo>
                  <a:lnTo>
                    <a:pt x="2416" y="537"/>
                  </a:lnTo>
                  <a:lnTo>
                    <a:pt x="2379" y="542"/>
                  </a:lnTo>
                  <a:lnTo>
                    <a:pt x="2339" y="544"/>
                  </a:lnTo>
                  <a:lnTo>
                    <a:pt x="2294" y="542"/>
                  </a:lnTo>
                  <a:lnTo>
                    <a:pt x="2250" y="536"/>
                  </a:lnTo>
                  <a:lnTo>
                    <a:pt x="2205" y="525"/>
                  </a:lnTo>
                  <a:lnTo>
                    <a:pt x="2161" y="509"/>
                  </a:lnTo>
                  <a:lnTo>
                    <a:pt x="2129" y="495"/>
                  </a:lnTo>
                  <a:lnTo>
                    <a:pt x="2097" y="477"/>
                  </a:lnTo>
                  <a:lnTo>
                    <a:pt x="2066" y="458"/>
                  </a:lnTo>
                  <a:lnTo>
                    <a:pt x="2036" y="436"/>
                  </a:lnTo>
                  <a:lnTo>
                    <a:pt x="2008" y="411"/>
                  </a:lnTo>
                  <a:lnTo>
                    <a:pt x="1983" y="383"/>
                  </a:lnTo>
                  <a:lnTo>
                    <a:pt x="1962" y="356"/>
                  </a:lnTo>
                  <a:lnTo>
                    <a:pt x="1943" y="325"/>
                  </a:lnTo>
                  <a:lnTo>
                    <a:pt x="1930" y="293"/>
                  </a:lnTo>
                  <a:lnTo>
                    <a:pt x="1921" y="260"/>
                  </a:lnTo>
                  <a:lnTo>
                    <a:pt x="1918" y="225"/>
                  </a:lnTo>
                  <a:lnTo>
                    <a:pt x="1918" y="128"/>
                  </a:lnTo>
                  <a:lnTo>
                    <a:pt x="1454" y="128"/>
                  </a:lnTo>
                  <a:close/>
                  <a:moveTo>
                    <a:pt x="1390" y="0"/>
                  </a:moveTo>
                  <a:lnTo>
                    <a:pt x="1982" y="0"/>
                  </a:lnTo>
                  <a:lnTo>
                    <a:pt x="1999" y="2"/>
                  </a:lnTo>
                  <a:lnTo>
                    <a:pt x="2014" y="9"/>
                  </a:lnTo>
                  <a:lnTo>
                    <a:pt x="2027" y="20"/>
                  </a:lnTo>
                  <a:lnTo>
                    <a:pt x="2037" y="32"/>
                  </a:lnTo>
                  <a:lnTo>
                    <a:pt x="2044" y="47"/>
                  </a:lnTo>
                  <a:lnTo>
                    <a:pt x="2046" y="64"/>
                  </a:lnTo>
                  <a:lnTo>
                    <a:pt x="2046" y="225"/>
                  </a:lnTo>
                  <a:lnTo>
                    <a:pt x="2049" y="247"/>
                  </a:lnTo>
                  <a:lnTo>
                    <a:pt x="2059" y="269"/>
                  </a:lnTo>
                  <a:lnTo>
                    <a:pt x="2074" y="293"/>
                  </a:lnTo>
                  <a:lnTo>
                    <a:pt x="2093" y="315"/>
                  </a:lnTo>
                  <a:lnTo>
                    <a:pt x="2117" y="336"/>
                  </a:lnTo>
                  <a:lnTo>
                    <a:pt x="2145" y="357"/>
                  </a:lnTo>
                  <a:lnTo>
                    <a:pt x="2176" y="375"/>
                  </a:lnTo>
                  <a:lnTo>
                    <a:pt x="2209" y="391"/>
                  </a:lnTo>
                  <a:lnTo>
                    <a:pt x="2239" y="400"/>
                  </a:lnTo>
                  <a:lnTo>
                    <a:pt x="2270" y="409"/>
                  </a:lnTo>
                  <a:lnTo>
                    <a:pt x="2301" y="413"/>
                  </a:lnTo>
                  <a:lnTo>
                    <a:pt x="2331" y="415"/>
                  </a:lnTo>
                  <a:lnTo>
                    <a:pt x="2358" y="415"/>
                  </a:lnTo>
                  <a:lnTo>
                    <a:pt x="2385" y="411"/>
                  </a:lnTo>
                  <a:lnTo>
                    <a:pt x="2407" y="406"/>
                  </a:lnTo>
                  <a:lnTo>
                    <a:pt x="2427" y="397"/>
                  </a:lnTo>
                  <a:lnTo>
                    <a:pt x="2442" y="385"/>
                  </a:lnTo>
                  <a:lnTo>
                    <a:pt x="2554" y="270"/>
                  </a:lnTo>
                  <a:lnTo>
                    <a:pt x="2566" y="260"/>
                  </a:lnTo>
                  <a:lnTo>
                    <a:pt x="2581" y="252"/>
                  </a:lnTo>
                  <a:lnTo>
                    <a:pt x="2598" y="250"/>
                  </a:lnTo>
                  <a:lnTo>
                    <a:pt x="2614" y="252"/>
                  </a:lnTo>
                  <a:lnTo>
                    <a:pt x="2630" y="257"/>
                  </a:lnTo>
                  <a:lnTo>
                    <a:pt x="2644" y="268"/>
                  </a:lnTo>
                  <a:lnTo>
                    <a:pt x="3069" y="679"/>
                  </a:lnTo>
                  <a:lnTo>
                    <a:pt x="3079" y="693"/>
                  </a:lnTo>
                  <a:lnTo>
                    <a:pt x="3087" y="708"/>
                  </a:lnTo>
                  <a:lnTo>
                    <a:pt x="3089" y="724"/>
                  </a:lnTo>
                  <a:lnTo>
                    <a:pt x="3087" y="740"/>
                  </a:lnTo>
                  <a:lnTo>
                    <a:pt x="3082" y="756"/>
                  </a:lnTo>
                  <a:lnTo>
                    <a:pt x="3071" y="769"/>
                  </a:lnTo>
                  <a:lnTo>
                    <a:pt x="2959" y="885"/>
                  </a:lnTo>
                  <a:lnTo>
                    <a:pt x="2949" y="898"/>
                  </a:lnTo>
                  <a:lnTo>
                    <a:pt x="2942" y="918"/>
                  </a:lnTo>
                  <a:lnTo>
                    <a:pt x="2936" y="940"/>
                  </a:lnTo>
                  <a:lnTo>
                    <a:pt x="2934" y="967"/>
                  </a:lnTo>
                  <a:lnTo>
                    <a:pt x="2935" y="997"/>
                  </a:lnTo>
                  <a:lnTo>
                    <a:pt x="2939" y="1030"/>
                  </a:lnTo>
                  <a:lnTo>
                    <a:pt x="2946" y="1065"/>
                  </a:lnTo>
                  <a:lnTo>
                    <a:pt x="2957" y="1102"/>
                  </a:lnTo>
                  <a:lnTo>
                    <a:pt x="2972" y="1140"/>
                  </a:lnTo>
                  <a:lnTo>
                    <a:pt x="2989" y="1177"/>
                  </a:lnTo>
                  <a:lnTo>
                    <a:pt x="3008" y="1210"/>
                  </a:lnTo>
                  <a:lnTo>
                    <a:pt x="3028" y="1240"/>
                  </a:lnTo>
                  <a:lnTo>
                    <a:pt x="3050" y="1265"/>
                  </a:lnTo>
                  <a:lnTo>
                    <a:pt x="3070" y="1287"/>
                  </a:lnTo>
                  <a:lnTo>
                    <a:pt x="3091" y="1304"/>
                  </a:lnTo>
                  <a:lnTo>
                    <a:pt x="3110" y="1316"/>
                  </a:lnTo>
                  <a:lnTo>
                    <a:pt x="3130" y="1323"/>
                  </a:lnTo>
                  <a:lnTo>
                    <a:pt x="3147" y="1326"/>
                  </a:lnTo>
                  <a:lnTo>
                    <a:pt x="3307" y="1326"/>
                  </a:lnTo>
                  <a:lnTo>
                    <a:pt x="3324" y="1328"/>
                  </a:lnTo>
                  <a:lnTo>
                    <a:pt x="3340" y="1335"/>
                  </a:lnTo>
                  <a:lnTo>
                    <a:pt x="3352" y="1344"/>
                  </a:lnTo>
                  <a:lnTo>
                    <a:pt x="3362" y="1357"/>
                  </a:lnTo>
                  <a:lnTo>
                    <a:pt x="3368" y="1373"/>
                  </a:lnTo>
                  <a:lnTo>
                    <a:pt x="3371" y="1390"/>
                  </a:lnTo>
                  <a:lnTo>
                    <a:pt x="3371" y="1981"/>
                  </a:lnTo>
                  <a:lnTo>
                    <a:pt x="3368" y="1998"/>
                  </a:lnTo>
                  <a:lnTo>
                    <a:pt x="3362" y="2014"/>
                  </a:lnTo>
                  <a:lnTo>
                    <a:pt x="3352" y="2027"/>
                  </a:lnTo>
                  <a:lnTo>
                    <a:pt x="3340" y="2037"/>
                  </a:lnTo>
                  <a:lnTo>
                    <a:pt x="3324" y="2043"/>
                  </a:lnTo>
                  <a:lnTo>
                    <a:pt x="3307" y="2045"/>
                  </a:lnTo>
                  <a:lnTo>
                    <a:pt x="3147" y="2045"/>
                  </a:lnTo>
                  <a:lnTo>
                    <a:pt x="3130" y="2048"/>
                  </a:lnTo>
                  <a:lnTo>
                    <a:pt x="3110" y="2056"/>
                  </a:lnTo>
                  <a:lnTo>
                    <a:pt x="3091" y="2068"/>
                  </a:lnTo>
                  <a:lnTo>
                    <a:pt x="3070" y="2085"/>
                  </a:lnTo>
                  <a:lnTo>
                    <a:pt x="3050" y="2106"/>
                  </a:lnTo>
                  <a:lnTo>
                    <a:pt x="3028" y="2132"/>
                  </a:lnTo>
                  <a:lnTo>
                    <a:pt x="3008" y="2161"/>
                  </a:lnTo>
                  <a:lnTo>
                    <a:pt x="2989" y="2194"/>
                  </a:lnTo>
                  <a:lnTo>
                    <a:pt x="2972" y="2232"/>
                  </a:lnTo>
                  <a:lnTo>
                    <a:pt x="2957" y="2269"/>
                  </a:lnTo>
                  <a:lnTo>
                    <a:pt x="2946" y="2306"/>
                  </a:lnTo>
                  <a:lnTo>
                    <a:pt x="2939" y="2342"/>
                  </a:lnTo>
                  <a:lnTo>
                    <a:pt x="2935" y="2375"/>
                  </a:lnTo>
                  <a:lnTo>
                    <a:pt x="2934" y="2405"/>
                  </a:lnTo>
                  <a:lnTo>
                    <a:pt x="2936" y="2431"/>
                  </a:lnTo>
                  <a:lnTo>
                    <a:pt x="2942" y="2454"/>
                  </a:lnTo>
                  <a:lnTo>
                    <a:pt x="2949" y="2472"/>
                  </a:lnTo>
                  <a:lnTo>
                    <a:pt x="2959" y="2486"/>
                  </a:lnTo>
                  <a:lnTo>
                    <a:pt x="3071" y="2602"/>
                  </a:lnTo>
                  <a:lnTo>
                    <a:pt x="3082" y="2616"/>
                  </a:lnTo>
                  <a:lnTo>
                    <a:pt x="3087" y="2631"/>
                  </a:lnTo>
                  <a:lnTo>
                    <a:pt x="3089" y="2648"/>
                  </a:lnTo>
                  <a:lnTo>
                    <a:pt x="3087" y="2664"/>
                  </a:lnTo>
                  <a:lnTo>
                    <a:pt x="3079" y="2679"/>
                  </a:lnTo>
                  <a:lnTo>
                    <a:pt x="3069" y="2693"/>
                  </a:lnTo>
                  <a:lnTo>
                    <a:pt x="2644" y="3103"/>
                  </a:lnTo>
                  <a:lnTo>
                    <a:pt x="2630" y="3114"/>
                  </a:lnTo>
                  <a:lnTo>
                    <a:pt x="2614" y="3119"/>
                  </a:lnTo>
                  <a:lnTo>
                    <a:pt x="2598" y="3121"/>
                  </a:lnTo>
                  <a:lnTo>
                    <a:pt x="2582" y="3119"/>
                  </a:lnTo>
                  <a:lnTo>
                    <a:pt x="2566" y="3113"/>
                  </a:lnTo>
                  <a:lnTo>
                    <a:pt x="2554" y="3102"/>
                  </a:lnTo>
                  <a:lnTo>
                    <a:pt x="2442" y="2986"/>
                  </a:lnTo>
                  <a:lnTo>
                    <a:pt x="2427" y="2974"/>
                  </a:lnTo>
                  <a:lnTo>
                    <a:pt x="2407" y="2966"/>
                  </a:lnTo>
                  <a:lnTo>
                    <a:pt x="2384" y="2959"/>
                  </a:lnTo>
                  <a:lnTo>
                    <a:pt x="2358" y="2956"/>
                  </a:lnTo>
                  <a:lnTo>
                    <a:pt x="2330" y="2955"/>
                  </a:lnTo>
                  <a:lnTo>
                    <a:pt x="2300" y="2957"/>
                  </a:lnTo>
                  <a:lnTo>
                    <a:pt x="2270" y="2962"/>
                  </a:lnTo>
                  <a:lnTo>
                    <a:pt x="2239" y="2970"/>
                  </a:lnTo>
                  <a:lnTo>
                    <a:pt x="2209" y="2981"/>
                  </a:lnTo>
                  <a:lnTo>
                    <a:pt x="2176" y="2996"/>
                  </a:lnTo>
                  <a:lnTo>
                    <a:pt x="2145" y="3014"/>
                  </a:lnTo>
                  <a:lnTo>
                    <a:pt x="2117" y="3034"/>
                  </a:lnTo>
                  <a:lnTo>
                    <a:pt x="2093" y="3056"/>
                  </a:lnTo>
                  <a:lnTo>
                    <a:pt x="2074" y="3079"/>
                  </a:lnTo>
                  <a:lnTo>
                    <a:pt x="2059" y="3102"/>
                  </a:lnTo>
                  <a:lnTo>
                    <a:pt x="2049" y="3125"/>
                  </a:lnTo>
                  <a:lnTo>
                    <a:pt x="2046" y="3146"/>
                  </a:lnTo>
                  <a:lnTo>
                    <a:pt x="2046" y="3307"/>
                  </a:lnTo>
                  <a:lnTo>
                    <a:pt x="2044" y="3324"/>
                  </a:lnTo>
                  <a:lnTo>
                    <a:pt x="2037" y="3339"/>
                  </a:lnTo>
                  <a:lnTo>
                    <a:pt x="2027" y="3352"/>
                  </a:lnTo>
                  <a:lnTo>
                    <a:pt x="2014" y="3362"/>
                  </a:lnTo>
                  <a:lnTo>
                    <a:pt x="1999" y="3369"/>
                  </a:lnTo>
                  <a:lnTo>
                    <a:pt x="1982" y="3371"/>
                  </a:lnTo>
                  <a:lnTo>
                    <a:pt x="1390" y="3371"/>
                  </a:lnTo>
                  <a:lnTo>
                    <a:pt x="1370" y="3368"/>
                  </a:lnTo>
                  <a:lnTo>
                    <a:pt x="1352" y="3358"/>
                  </a:lnTo>
                  <a:lnTo>
                    <a:pt x="1339" y="3344"/>
                  </a:lnTo>
                  <a:lnTo>
                    <a:pt x="1329" y="3327"/>
                  </a:lnTo>
                  <a:lnTo>
                    <a:pt x="1326" y="3307"/>
                  </a:lnTo>
                  <a:lnTo>
                    <a:pt x="1326" y="3146"/>
                  </a:lnTo>
                  <a:lnTo>
                    <a:pt x="1323" y="3125"/>
                  </a:lnTo>
                  <a:lnTo>
                    <a:pt x="1313" y="3102"/>
                  </a:lnTo>
                  <a:lnTo>
                    <a:pt x="1298" y="3079"/>
                  </a:lnTo>
                  <a:lnTo>
                    <a:pt x="1279" y="3056"/>
                  </a:lnTo>
                  <a:lnTo>
                    <a:pt x="1254" y="3035"/>
                  </a:lnTo>
                  <a:lnTo>
                    <a:pt x="1227" y="3015"/>
                  </a:lnTo>
                  <a:lnTo>
                    <a:pt x="1196" y="2997"/>
                  </a:lnTo>
                  <a:lnTo>
                    <a:pt x="1163" y="2981"/>
                  </a:lnTo>
                  <a:lnTo>
                    <a:pt x="1133" y="2971"/>
                  </a:lnTo>
                  <a:lnTo>
                    <a:pt x="1102" y="2962"/>
                  </a:lnTo>
                  <a:lnTo>
                    <a:pt x="1071" y="2958"/>
                  </a:lnTo>
                  <a:lnTo>
                    <a:pt x="1041" y="2956"/>
                  </a:lnTo>
                  <a:lnTo>
                    <a:pt x="1013" y="2957"/>
                  </a:lnTo>
                  <a:lnTo>
                    <a:pt x="987" y="2960"/>
                  </a:lnTo>
                  <a:lnTo>
                    <a:pt x="964" y="2966"/>
                  </a:lnTo>
                  <a:lnTo>
                    <a:pt x="945" y="2975"/>
                  </a:lnTo>
                  <a:lnTo>
                    <a:pt x="930" y="2986"/>
                  </a:lnTo>
                  <a:lnTo>
                    <a:pt x="818" y="3102"/>
                  </a:lnTo>
                  <a:lnTo>
                    <a:pt x="805" y="3113"/>
                  </a:lnTo>
                  <a:lnTo>
                    <a:pt x="790" y="3119"/>
                  </a:lnTo>
                  <a:lnTo>
                    <a:pt x="773" y="3121"/>
                  </a:lnTo>
                  <a:lnTo>
                    <a:pt x="757" y="3119"/>
                  </a:lnTo>
                  <a:lnTo>
                    <a:pt x="741" y="3113"/>
                  </a:lnTo>
                  <a:lnTo>
                    <a:pt x="728" y="3103"/>
                  </a:lnTo>
                  <a:lnTo>
                    <a:pt x="302" y="2693"/>
                  </a:lnTo>
                  <a:lnTo>
                    <a:pt x="292" y="2680"/>
                  </a:lnTo>
                  <a:lnTo>
                    <a:pt x="286" y="2664"/>
                  </a:lnTo>
                  <a:lnTo>
                    <a:pt x="283" y="2648"/>
                  </a:lnTo>
                  <a:lnTo>
                    <a:pt x="285" y="2631"/>
                  </a:lnTo>
                  <a:lnTo>
                    <a:pt x="291" y="2616"/>
                  </a:lnTo>
                  <a:lnTo>
                    <a:pt x="301" y="2602"/>
                  </a:lnTo>
                  <a:lnTo>
                    <a:pt x="413" y="2487"/>
                  </a:lnTo>
                  <a:lnTo>
                    <a:pt x="422" y="2473"/>
                  </a:lnTo>
                  <a:lnTo>
                    <a:pt x="430" y="2454"/>
                  </a:lnTo>
                  <a:lnTo>
                    <a:pt x="435" y="2431"/>
                  </a:lnTo>
                  <a:lnTo>
                    <a:pt x="437" y="2405"/>
                  </a:lnTo>
                  <a:lnTo>
                    <a:pt x="436" y="2375"/>
                  </a:lnTo>
                  <a:lnTo>
                    <a:pt x="433" y="2342"/>
                  </a:lnTo>
                  <a:lnTo>
                    <a:pt x="426" y="2306"/>
                  </a:lnTo>
                  <a:lnTo>
                    <a:pt x="415" y="2270"/>
                  </a:lnTo>
                  <a:lnTo>
                    <a:pt x="400" y="2232"/>
                  </a:lnTo>
                  <a:lnTo>
                    <a:pt x="383" y="2194"/>
                  </a:lnTo>
                  <a:lnTo>
                    <a:pt x="364" y="2161"/>
                  </a:lnTo>
                  <a:lnTo>
                    <a:pt x="343" y="2132"/>
                  </a:lnTo>
                  <a:lnTo>
                    <a:pt x="322" y="2106"/>
                  </a:lnTo>
                  <a:lnTo>
                    <a:pt x="301" y="2085"/>
                  </a:lnTo>
                  <a:lnTo>
                    <a:pt x="280" y="2068"/>
                  </a:lnTo>
                  <a:lnTo>
                    <a:pt x="260" y="2056"/>
                  </a:lnTo>
                  <a:lnTo>
                    <a:pt x="242" y="2048"/>
                  </a:lnTo>
                  <a:lnTo>
                    <a:pt x="225" y="2046"/>
                  </a:lnTo>
                  <a:lnTo>
                    <a:pt x="65" y="2046"/>
                  </a:lnTo>
                  <a:lnTo>
                    <a:pt x="45" y="2042"/>
                  </a:lnTo>
                  <a:lnTo>
                    <a:pt x="27" y="2033"/>
                  </a:lnTo>
                  <a:lnTo>
                    <a:pt x="13" y="2020"/>
                  </a:lnTo>
                  <a:lnTo>
                    <a:pt x="4" y="2001"/>
                  </a:lnTo>
                  <a:lnTo>
                    <a:pt x="0" y="1981"/>
                  </a:lnTo>
                  <a:lnTo>
                    <a:pt x="0" y="1390"/>
                  </a:lnTo>
                  <a:lnTo>
                    <a:pt x="3" y="1373"/>
                  </a:lnTo>
                  <a:lnTo>
                    <a:pt x="10" y="1357"/>
                  </a:lnTo>
                  <a:lnTo>
                    <a:pt x="19" y="1344"/>
                  </a:lnTo>
                  <a:lnTo>
                    <a:pt x="32" y="1335"/>
                  </a:lnTo>
                  <a:lnTo>
                    <a:pt x="48" y="1328"/>
                  </a:lnTo>
                  <a:lnTo>
                    <a:pt x="65" y="1326"/>
                  </a:lnTo>
                  <a:lnTo>
                    <a:pt x="225" y="1326"/>
                  </a:lnTo>
                  <a:lnTo>
                    <a:pt x="242" y="1323"/>
                  </a:lnTo>
                  <a:lnTo>
                    <a:pt x="260" y="1316"/>
                  </a:lnTo>
                  <a:lnTo>
                    <a:pt x="280" y="1304"/>
                  </a:lnTo>
                  <a:lnTo>
                    <a:pt x="301" y="1287"/>
                  </a:lnTo>
                  <a:lnTo>
                    <a:pt x="322" y="1265"/>
                  </a:lnTo>
                  <a:lnTo>
                    <a:pt x="343" y="1240"/>
                  </a:lnTo>
                  <a:lnTo>
                    <a:pt x="364" y="1210"/>
                  </a:lnTo>
                  <a:lnTo>
                    <a:pt x="383" y="1177"/>
                  </a:lnTo>
                  <a:lnTo>
                    <a:pt x="400" y="1140"/>
                  </a:lnTo>
                  <a:lnTo>
                    <a:pt x="415" y="1102"/>
                  </a:lnTo>
                  <a:lnTo>
                    <a:pt x="426" y="1065"/>
                  </a:lnTo>
                  <a:lnTo>
                    <a:pt x="433" y="1030"/>
                  </a:lnTo>
                  <a:lnTo>
                    <a:pt x="436" y="997"/>
                  </a:lnTo>
                  <a:lnTo>
                    <a:pt x="437" y="967"/>
                  </a:lnTo>
                  <a:lnTo>
                    <a:pt x="435" y="940"/>
                  </a:lnTo>
                  <a:lnTo>
                    <a:pt x="430" y="918"/>
                  </a:lnTo>
                  <a:lnTo>
                    <a:pt x="422" y="898"/>
                  </a:lnTo>
                  <a:lnTo>
                    <a:pt x="413" y="885"/>
                  </a:lnTo>
                  <a:lnTo>
                    <a:pt x="301" y="769"/>
                  </a:lnTo>
                  <a:lnTo>
                    <a:pt x="291" y="756"/>
                  </a:lnTo>
                  <a:lnTo>
                    <a:pt x="285" y="740"/>
                  </a:lnTo>
                  <a:lnTo>
                    <a:pt x="283" y="724"/>
                  </a:lnTo>
                  <a:lnTo>
                    <a:pt x="285" y="708"/>
                  </a:lnTo>
                  <a:lnTo>
                    <a:pt x="292" y="693"/>
                  </a:lnTo>
                  <a:lnTo>
                    <a:pt x="302" y="679"/>
                  </a:lnTo>
                  <a:lnTo>
                    <a:pt x="728" y="268"/>
                  </a:lnTo>
                  <a:lnTo>
                    <a:pt x="738" y="261"/>
                  </a:lnTo>
                  <a:lnTo>
                    <a:pt x="750" y="255"/>
                  </a:lnTo>
                  <a:lnTo>
                    <a:pt x="762" y="252"/>
                  </a:lnTo>
                  <a:lnTo>
                    <a:pt x="773" y="250"/>
                  </a:lnTo>
                  <a:lnTo>
                    <a:pt x="790" y="252"/>
                  </a:lnTo>
                  <a:lnTo>
                    <a:pt x="805" y="260"/>
                  </a:lnTo>
                  <a:lnTo>
                    <a:pt x="818" y="270"/>
                  </a:lnTo>
                  <a:lnTo>
                    <a:pt x="930" y="385"/>
                  </a:lnTo>
                  <a:lnTo>
                    <a:pt x="945" y="397"/>
                  </a:lnTo>
                  <a:lnTo>
                    <a:pt x="964" y="406"/>
                  </a:lnTo>
                  <a:lnTo>
                    <a:pt x="988" y="412"/>
                  </a:lnTo>
                  <a:lnTo>
                    <a:pt x="1013" y="415"/>
                  </a:lnTo>
                  <a:lnTo>
                    <a:pt x="1042" y="416"/>
                  </a:lnTo>
                  <a:lnTo>
                    <a:pt x="1072" y="414"/>
                  </a:lnTo>
                  <a:lnTo>
                    <a:pt x="1102" y="409"/>
                  </a:lnTo>
                  <a:lnTo>
                    <a:pt x="1133" y="401"/>
                  </a:lnTo>
                  <a:lnTo>
                    <a:pt x="1163" y="391"/>
                  </a:lnTo>
                  <a:lnTo>
                    <a:pt x="1196" y="376"/>
                  </a:lnTo>
                  <a:lnTo>
                    <a:pt x="1227" y="358"/>
                  </a:lnTo>
                  <a:lnTo>
                    <a:pt x="1254" y="337"/>
                  </a:lnTo>
                  <a:lnTo>
                    <a:pt x="1279" y="315"/>
                  </a:lnTo>
                  <a:lnTo>
                    <a:pt x="1298" y="293"/>
                  </a:lnTo>
                  <a:lnTo>
                    <a:pt x="1313" y="269"/>
                  </a:lnTo>
                  <a:lnTo>
                    <a:pt x="1323" y="247"/>
                  </a:lnTo>
                  <a:lnTo>
                    <a:pt x="1326" y="225"/>
                  </a:lnTo>
                  <a:lnTo>
                    <a:pt x="1326" y="64"/>
                  </a:lnTo>
                  <a:lnTo>
                    <a:pt x="1328" y="47"/>
                  </a:lnTo>
                  <a:lnTo>
                    <a:pt x="1334" y="32"/>
                  </a:lnTo>
                  <a:lnTo>
                    <a:pt x="1345" y="20"/>
                  </a:lnTo>
                  <a:lnTo>
                    <a:pt x="1358" y="9"/>
                  </a:lnTo>
                  <a:lnTo>
                    <a:pt x="1373" y="2"/>
                  </a:lnTo>
                  <a:lnTo>
                    <a:pt x="1390"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86" name="Group 76"/>
          <p:cNvGrpSpPr>
            <a:grpSpLocks noChangeAspect="1"/>
          </p:cNvGrpSpPr>
          <p:nvPr/>
        </p:nvGrpSpPr>
        <p:grpSpPr bwMode="auto">
          <a:xfrm>
            <a:off x="8305400" y="4446578"/>
            <a:ext cx="360959" cy="344336"/>
            <a:chOff x="14419" y="1646"/>
            <a:chExt cx="304" cy="290"/>
          </a:xfrm>
          <a:solidFill>
            <a:schemeClr val="accent4">
              <a:lumMod val="50000"/>
            </a:schemeClr>
          </a:solidFill>
        </p:grpSpPr>
        <p:sp>
          <p:nvSpPr>
            <p:cNvPr id="89" name="Freeform 78"/>
            <p:cNvSpPr/>
            <p:nvPr/>
          </p:nvSpPr>
          <p:spPr bwMode="auto">
            <a:xfrm>
              <a:off x="14419" y="1739"/>
              <a:ext cx="249" cy="197"/>
            </a:xfrm>
            <a:custGeom>
              <a:avLst/>
              <a:gdLst>
                <a:gd name="T0" fmla="*/ 1054 w 2734"/>
                <a:gd name="T1" fmla="*/ 4 h 2165"/>
                <a:gd name="T2" fmla="*/ 1083 w 2734"/>
                <a:gd name="T3" fmla="*/ 26 h 2165"/>
                <a:gd name="T4" fmla="*/ 1097 w 2734"/>
                <a:gd name="T5" fmla="*/ 59 h 2165"/>
                <a:gd name="T6" fmla="*/ 1092 w 2734"/>
                <a:gd name="T7" fmla="*/ 97 h 2165"/>
                <a:gd name="T8" fmla="*/ 1071 w 2734"/>
                <a:gd name="T9" fmla="*/ 125 h 2165"/>
                <a:gd name="T10" fmla="*/ 1038 w 2734"/>
                <a:gd name="T11" fmla="*/ 139 h 2165"/>
                <a:gd name="T12" fmla="*/ 921 w 2734"/>
                <a:gd name="T13" fmla="*/ 940 h 2165"/>
                <a:gd name="T14" fmla="*/ 939 w 2734"/>
                <a:gd name="T15" fmla="*/ 969 h 2165"/>
                <a:gd name="T16" fmla="*/ 941 w 2734"/>
                <a:gd name="T17" fmla="*/ 1003 h 2165"/>
                <a:gd name="T18" fmla="*/ 1641 w 2734"/>
                <a:gd name="T19" fmla="*/ 1511 h 2165"/>
                <a:gd name="T20" fmla="*/ 1673 w 2734"/>
                <a:gd name="T21" fmla="*/ 1503 h 2165"/>
                <a:gd name="T22" fmla="*/ 1707 w 2734"/>
                <a:gd name="T23" fmla="*/ 1511 h 2165"/>
                <a:gd name="T24" fmla="*/ 2425 w 2734"/>
                <a:gd name="T25" fmla="*/ 1114 h 2165"/>
                <a:gd name="T26" fmla="*/ 2428 w 2734"/>
                <a:gd name="T27" fmla="*/ 1078 h 2165"/>
                <a:gd name="T28" fmla="*/ 2449 w 2734"/>
                <a:gd name="T29" fmla="*/ 1049 h 2165"/>
                <a:gd name="T30" fmla="*/ 2482 w 2734"/>
                <a:gd name="T31" fmla="*/ 1033 h 2165"/>
                <a:gd name="T32" fmla="*/ 2520 w 2734"/>
                <a:gd name="T33" fmla="*/ 1037 h 2165"/>
                <a:gd name="T34" fmla="*/ 2548 w 2734"/>
                <a:gd name="T35" fmla="*/ 1057 h 2165"/>
                <a:gd name="T36" fmla="*/ 2564 w 2734"/>
                <a:gd name="T37" fmla="*/ 1090 h 2165"/>
                <a:gd name="T38" fmla="*/ 2734 w 2734"/>
                <a:gd name="T39" fmla="*/ 2102 h 2165"/>
                <a:gd name="T40" fmla="*/ 2720 w 2734"/>
                <a:gd name="T41" fmla="*/ 2138 h 2165"/>
                <a:gd name="T42" fmla="*/ 2693 w 2734"/>
                <a:gd name="T43" fmla="*/ 2158 h 2165"/>
                <a:gd name="T44" fmla="*/ 2664 w 2734"/>
                <a:gd name="T45" fmla="*/ 2165 h 2165"/>
                <a:gd name="T46" fmla="*/ 2632 w 2734"/>
                <a:gd name="T47" fmla="*/ 2156 h 2165"/>
                <a:gd name="T48" fmla="*/ 716 w 2734"/>
                <a:gd name="T49" fmla="*/ 2156 h 2165"/>
                <a:gd name="T50" fmla="*/ 678 w 2734"/>
                <a:gd name="T51" fmla="*/ 2165 h 2165"/>
                <a:gd name="T52" fmla="*/ 642 w 2734"/>
                <a:gd name="T53" fmla="*/ 2151 h 2165"/>
                <a:gd name="T54" fmla="*/ 618 w 2734"/>
                <a:gd name="T55" fmla="*/ 2121 h 2165"/>
                <a:gd name="T56" fmla="*/ 614 w 2734"/>
                <a:gd name="T57" fmla="*/ 2082 h 2165"/>
                <a:gd name="T58" fmla="*/ 21 w 2734"/>
                <a:gd name="T59" fmla="*/ 259 h 2165"/>
                <a:gd name="T60" fmla="*/ 2 w 2734"/>
                <a:gd name="T61" fmla="*/ 226 h 2165"/>
                <a:gd name="T62" fmla="*/ 3 w 2734"/>
                <a:gd name="T63" fmla="*/ 187 h 2165"/>
                <a:gd name="T64" fmla="*/ 25 w 2734"/>
                <a:gd name="T65" fmla="*/ 155 h 2165"/>
                <a:gd name="T66" fmla="*/ 60 w 2734"/>
                <a:gd name="T67" fmla="*/ 139 h 2165"/>
                <a:gd name="T68" fmla="*/ 1036 w 2734"/>
                <a:gd name="T69" fmla="*/ 0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4" h="2165">
                  <a:moveTo>
                    <a:pt x="1036" y="0"/>
                  </a:moveTo>
                  <a:lnTo>
                    <a:pt x="1054" y="4"/>
                  </a:lnTo>
                  <a:lnTo>
                    <a:pt x="1069" y="14"/>
                  </a:lnTo>
                  <a:lnTo>
                    <a:pt x="1083" y="26"/>
                  </a:lnTo>
                  <a:lnTo>
                    <a:pt x="1092" y="42"/>
                  </a:lnTo>
                  <a:lnTo>
                    <a:pt x="1097" y="59"/>
                  </a:lnTo>
                  <a:lnTo>
                    <a:pt x="1097" y="79"/>
                  </a:lnTo>
                  <a:lnTo>
                    <a:pt x="1092" y="97"/>
                  </a:lnTo>
                  <a:lnTo>
                    <a:pt x="1084" y="112"/>
                  </a:lnTo>
                  <a:lnTo>
                    <a:pt x="1071" y="125"/>
                  </a:lnTo>
                  <a:lnTo>
                    <a:pt x="1056" y="134"/>
                  </a:lnTo>
                  <a:lnTo>
                    <a:pt x="1038" y="139"/>
                  </a:lnTo>
                  <a:lnTo>
                    <a:pt x="222" y="258"/>
                  </a:lnTo>
                  <a:lnTo>
                    <a:pt x="921" y="940"/>
                  </a:lnTo>
                  <a:lnTo>
                    <a:pt x="932" y="954"/>
                  </a:lnTo>
                  <a:lnTo>
                    <a:pt x="939" y="969"/>
                  </a:lnTo>
                  <a:lnTo>
                    <a:pt x="942" y="985"/>
                  </a:lnTo>
                  <a:lnTo>
                    <a:pt x="941" y="1003"/>
                  </a:lnTo>
                  <a:lnTo>
                    <a:pt x="776" y="1966"/>
                  </a:lnTo>
                  <a:lnTo>
                    <a:pt x="1641" y="1511"/>
                  </a:lnTo>
                  <a:lnTo>
                    <a:pt x="1657" y="1505"/>
                  </a:lnTo>
                  <a:lnTo>
                    <a:pt x="1673" y="1503"/>
                  </a:lnTo>
                  <a:lnTo>
                    <a:pt x="1690" y="1505"/>
                  </a:lnTo>
                  <a:lnTo>
                    <a:pt x="1707" y="1511"/>
                  </a:lnTo>
                  <a:lnTo>
                    <a:pt x="2571" y="1966"/>
                  </a:lnTo>
                  <a:lnTo>
                    <a:pt x="2425" y="1114"/>
                  </a:lnTo>
                  <a:lnTo>
                    <a:pt x="2424" y="1095"/>
                  </a:lnTo>
                  <a:lnTo>
                    <a:pt x="2428" y="1078"/>
                  </a:lnTo>
                  <a:lnTo>
                    <a:pt x="2437" y="1062"/>
                  </a:lnTo>
                  <a:lnTo>
                    <a:pt x="2449" y="1049"/>
                  </a:lnTo>
                  <a:lnTo>
                    <a:pt x="2465" y="1039"/>
                  </a:lnTo>
                  <a:lnTo>
                    <a:pt x="2482" y="1033"/>
                  </a:lnTo>
                  <a:lnTo>
                    <a:pt x="2501" y="1033"/>
                  </a:lnTo>
                  <a:lnTo>
                    <a:pt x="2520" y="1037"/>
                  </a:lnTo>
                  <a:lnTo>
                    <a:pt x="2536" y="1045"/>
                  </a:lnTo>
                  <a:lnTo>
                    <a:pt x="2548" y="1057"/>
                  </a:lnTo>
                  <a:lnTo>
                    <a:pt x="2558" y="1072"/>
                  </a:lnTo>
                  <a:lnTo>
                    <a:pt x="2564" y="1090"/>
                  </a:lnTo>
                  <a:lnTo>
                    <a:pt x="2734" y="2082"/>
                  </a:lnTo>
                  <a:lnTo>
                    <a:pt x="2734" y="2102"/>
                  </a:lnTo>
                  <a:lnTo>
                    <a:pt x="2730" y="2121"/>
                  </a:lnTo>
                  <a:lnTo>
                    <a:pt x="2720" y="2138"/>
                  </a:lnTo>
                  <a:lnTo>
                    <a:pt x="2706" y="2151"/>
                  </a:lnTo>
                  <a:lnTo>
                    <a:pt x="2693" y="2158"/>
                  </a:lnTo>
                  <a:lnTo>
                    <a:pt x="2679" y="2164"/>
                  </a:lnTo>
                  <a:lnTo>
                    <a:pt x="2664" y="2165"/>
                  </a:lnTo>
                  <a:lnTo>
                    <a:pt x="2648" y="2163"/>
                  </a:lnTo>
                  <a:lnTo>
                    <a:pt x="2632" y="2156"/>
                  </a:lnTo>
                  <a:lnTo>
                    <a:pt x="1673" y="1653"/>
                  </a:lnTo>
                  <a:lnTo>
                    <a:pt x="716" y="2156"/>
                  </a:lnTo>
                  <a:lnTo>
                    <a:pt x="697" y="2164"/>
                  </a:lnTo>
                  <a:lnTo>
                    <a:pt x="678" y="2165"/>
                  </a:lnTo>
                  <a:lnTo>
                    <a:pt x="658" y="2160"/>
                  </a:lnTo>
                  <a:lnTo>
                    <a:pt x="642" y="2151"/>
                  </a:lnTo>
                  <a:lnTo>
                    <a:pt x="627" y="2138"/>
                  </a:lnTo>
                  <a:lnTo>
                    <a:pt x="618" y="2121"/>
                  </a:lnTo>
                  <a:lnTo>
                    <a:pt x="613" y="2102"/>
                  </a:lnTo>
                  <a:lnTo>
                    <a:pt x="614" y="2082"/>
                  </a:lnTo>
                  <a:lnTo>
                    <a:pt x="797" y="1015"/>
                  </a:lnTo>
                  <a:lnTo>
                    <a:pt x="21" y="259"/>
                  </a:lnTo>
                  <a:lnTo>
                    <a:pt x="9" y="243"/>
                  </a:lnTo>
                  <a:lnTo>
                    <a:pt x="2" y="226"/>
                  </a:lnTo>
                  <a:lnTo>
                    <a:pt x="0" y="207"/>
                  </a:lnTo>
                  <a:lnTo>
                    <a:pt x="3" y="187"/>
                  </a:lnTo>
                  <a:lnTo>
                    <a:pt x="12" y="170"/>
                  </a:lnTo>
                  <a:lnTo>
                    <a:pt x="25" y="155"/>
                  </a:lnTo>
                  <a:lnTo>
                    <a:pt x="42" y="145"/>
                  </a:lnTo>
                  <a:lnTo>
                    <a:pt x="60" y="139"/>
                  </a:lnTo>
                  <a:lnTo>
                    <a:pt x="1017" y="0"/>
                  </a:lnTo>
                  <a:lnTo>
                    <a:pt x="1036" y="0"/>
                  </a:lnTo>
                  <a:close/>
                </a:path>
              </a:pathLst>
            </a:custGeom>
            <a:grpFill/>
            <a:ln w="0">
              <a:noFill/>
              <a:prstDash val="solid"/>
              <a:round/>
            </a:ln>
          </p:spPr>
          <p:txBody>
            <a:bodyPr vert="horz" wrap="square" lIns="45715" tIns="22857" rIns="45715" bIns="22857" numCol="1" anchor="t" anchorCtr="0" compatLnSpc="1"/>
            <a:lstStyle/>
            <a:p>
              <a:endParaRPr lang="es-SV" sz="900"/>
            </a:p>
          </p:txBody>
        </p:sp>
        <p:sp>
          <p:nvSpPr>
            <p:cNvPr id="90" name="Freeform 79"/>
            <p:cNvSpPr/>
            <p:nvPr/>
          </p:nvSpPr>
          <p:spPr bwMode="auto">
            <a:xfrm>
              <a:off x="14525" y="1646"/>
              <a:ext cx="198" cy="180"/>
            </a:xfrm>
            <a:custGeom>
              <a:avLst/>
              <a:gdLst>
                <a:gd name="T0" fmla="*/ 496 w 2179"/>
                <a:gd name="T1" fmla="*/ 0 h 1981"/>
                <a:gd name="T2" fmla="*/ 514 w 2179"/>
                <a:gd name="T3" fmla="*/ 0 h 1981"/>
                <a:gd name="T4" fmla="*/ 530 w 2179"/>
                <a:gd name="T5" fmla="*/ 3 h 1981"/>
                <a:gd name="T6" fmla="*/ 545 w 2179"/>
                <a:gd name="T7" fmla="*/ 10 h 1981"/>
                <a:gd name="T8" fmla="*/ 558 w 2179"/>
                <a:gd name="T9" fmla="*/ 20 h 1981"/>
                <a:gd name="T10" fmla="*/ 568 w 2179"/>
                <a:gd name="T11" fmla="*/ 35 h 1981"/>
                <a:gd name="T12" fmla="*/ 1047 w 2179"/>
                <a:gd name="T13" fmla="*/ 1005 h 1981"/>
                <a:gd name="T14" fmla="*/ 2118 w 2179"/>
                <a:gd name="T15" fmla="*/ 1161 h 1981"/>
                <a:gd name="T16" fmla="*/ 2137 w 2179"/>
                <a:gd name="T17" fmla="*/ 1167 h 1981"/>
                <a:gd name="T18" fmla="*/ 2154 w 2179"/>
                <a:gd name="T19" fmla="*/ 1177 h 1981"/>
                <a:gd name="T20" fmla="*/ 2166 w 2179"/>
                <a:gd name="T21" fmla="*/ 1192 h 1981"/>
                <a:gd name="T22" fmla="*/ 2175 w 2179"/>
                <a:gd name="T23" fmla="*/ 1209 h 1981"/>
                <a:gd name="T24" fmla="*/ 2179 w 2179"/>
                <a:gd name="T25" fmla="*/ 1229 h 1981"/>
                <a:gd name="T26" fmla="*/ 2177 w 2179"/>
                <a:gd name="T27" fmla="*/ 1248 h 1981"/>
                <a:gd name="T28" fmla="*/ 2169 w 2179"/>
                <a:gd name="T29" fmla="*/ 1265 h 1981"/>
                <a:gd name="T30" fmla="*/ 2157 w 2179"/>
                <a:gd name="T31" fmla="*/ 1281 h 1981"/>
                <a:gd name="T32" fmla="*/ 1461 w 2179"/>
                <a:gd name="T33" fmla="*/ 1960 h 1981"/>
                <a:gd name="T34" fmla="*/ 1446 w 2179"/>
                <a:gd name="T35" fmla="*/ 1972 h 1981"/>
                <a:gd name="T36" fmla="*/ 1429 w 2179"/>
                <a:gd name="T37" fmla="*/ 1978 h 1981"/>
                <a:gd name="T38" fmla="*/ 1411 w 2179"/>
                <a:gd name="T39" fmla="*/ 1981 h 1981"/>
                <a:gd name="T40" fmla="*/ 1394 w 2179"/>
                <a:gd name="T41" fmla="*/ 1978 h 1981"/>
                <a:gd name="T42" fmla="*/ 1376 w 2179"/>
                <a:gd name="T43" fmla="*/ 1971 h 1981"/>
                <a:gd name="T44" fmla="*/ 1361 w 2179"/>
                <a:gd name="T45" fmla="*/ 1959 h 1981"/>
                <a:gd name="T46" fmla="*/ 1350 w 2179"/>
                <a:gd name="T47" fmla="*/ 1944 h 1981"/>
                <a:gd name="T48" fmla="*/ 1343 w 2179"/>
                <a:gd name="T49" fmla="*/ 1927 h 1981"/>
                <a:gd name="T50" fmla="*/ 1342 w 2179"/>
                <a:gd name="T51" fmla="*/ 1909 h 1981"/>
                <a:gd name="T52" fmla="*/ 1344 w 2179"/>
                <a:gd name="T53" fmla="*/ 1892 h 1981"/>
                <a:gd name="T54" fmla="*/ 1351 w 2179"/>
                <a:gd name="T55" fmla="*/ 1875 h 1981"/>
                <a:gd name="T56" fmla="*/ 1362 w 2179"/>
                <a:gd name="T57" fmla="*/ 1859 h 1981"/>
                <a:gd name="T58" fmla="*/ 1957 w 2179"/>
                <a:gd name="T59" fmla="*/ 1280 h 1981"/>
                <a:gd name="T60" fmla="*/ 990 w 2179"/>
                <a:gd name="T61" fmla="*/ 1140 h 1981"/>
                <a:gd name="T62" fmla="*/ 973 w 2179"/>
                <a:gd name="T63" fmla="*/ 1135 h 1981"/>
                <a:gd name="T64" fmla="*/ 959 w 2179"/>
                <a:gd name="T65" fmla="*/ 1127 h 1981"/>
                <a:gd name="T66" fmla="*/ 946 w 2179"/>
                <a:gd name="T67" fmla="*/ 1116 h 1981"/>
                <a:gd name="T68" fmla="*/ 937 w 2179"/>
                <a:gd name="T69" fmla="*/ 1101 h 1981"/>
                <a:gd name="T70" fmla="*/ 504 w 2179"/>
                <a:gd name="T71" fmla="*/ 225 h 1981"/>
                <a:gd name="T72" fmla="*/ 133 w 2179"/>
                <a:gd name="T73" fmla="*/ 979 h 1981"/>
                <a:gd name="T74" fmla="*/ 123 w 2179"/>
                <a:gd name="T75" fmla="*/ 995 h 1981"/>
                <a:gd name="T76" fmla="*/ 108 w 2179"/>
                <a:gd name="T77" fmla="*/ 1006 h 1981"/>
                <a:gd name="T78" fmla="*/ 93 w 2179"/>
                <a:gd name="T79" fmla="*/ 1015 h 1981"/>
                <a:gd name="T80" fmla="*/ 75 w 2179"/>
                <a:gd name="T81" fmla="*/ 1018 h 1981"/>
                <a:gd name="T82" fmla="*/ 56 w 2179"/>
                <a:gd name="T83" fmla="*/ 1017 h 1981"/>
                <a:gd name="T84" fmla="*/ 38 w 2179"/>
                <a:gd name="T85" fmla="*/ 1011 h 1981"/>
                <a:gd name="T86" fmla="*/ 23 w 2179"/>
                <a:gd name="T87" fmla="*/ 1000 h 1981"/>
                <a:gd name="T88" fmla="*/ 11 w 2179"/>
                <a:gd name="T89" fmla="*/ 987 h 1981"/>
                <a:gd name="T90" fmla="*/ 3 w 2179"/>
                <a:gd name="T91" fmla="*/ 970 h 1981"/>
                <a:gd name="T92" fmla="*/ 0 w 2179"/>
                <a:gd name="T93" fmla="*/ 952 h 1981"/>
                <a:gd name="T94" fmla="*/ 1 w 2179"/>
                <a:gd name="T95" fmla="*/ 935 h 1981"/>
                <a:gd name="T96" fmla="*/ 6 w 2179"/>
                <a:gd name="T97" fmla="*/ 917 h 1981"/>
                <a:gd name="T98" fmla="*/ 442 w 2179"/>
                <a:gd name="T99" fmla="*/ 35 h 1981"/>
                <a:gd name="T100" fmla="*/ 451 w 2179"/>
                <a:gd name="T101" fmla="*/ 20 h 1981"/>
                <a:gd name="T102" fmla="*/ 464 w 2179"/>
                <a:gd name="T103" fmla="*/ 10 h 1981"/>
                <a:gd name="T104" fmla="*/ 479 w 2179"/>
                <a:gd name="T105" fmla="*/ 3 h 1981"/>
                <a:gd name="T106" fmla="*/ 496 w 2179"/>
                <a:gd name="T107" fmla="*/ 0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9" h="1981">
                  <a:moveTo>
                    <a:pt x="496" y="0"/>
                  </a:moveTo>
                  <a:lnTo>
                    <a:pt x="514" y="0"/>
                  </a:lnTo>
                  <a:lnTo>
                    <a:pt x="530" y="3"/>
                  </a:lnTo>
                  <a:lnTo>
                    <a:pt x="545" y="10"/>
                  </a:lnTo>
                  <a:lnTo>
                    <a:pt x="558" y="20"/>
                  </a:lnTo>
                  <a:lnTo>
                    <a:pt x="568" y="35"/>
                  </a:lnTo>
                  <a:lnTo>
                    <a:pt x="1047" y="1005"/>
                  </a:lnTo>
                  <a:lnTo>
                    <a:pt x="2118" y="1161"/>
                  </a:lnTo>
                  <a:lnTo>
                    <a:pt x="2137" y="1167"/>
                  </a:lnTo>
                  <a:lnTo>
                    <a:pt x="2154" y="1177"/>
                  </a:lnTo>
                  <a:lnTo>
                    <a:pt x="2166" y="1192"/>
                  </a:lnTo>
                  <a:lnTo>
                    <a:pt x="2175" y="1209"/>
                  </a:lnTo>
                  <a:lnTo>
                    <a:pt x="2179" y="1229"/>
                  </a:lnTo>
                  <a:lnTo>
                    <a:pt x="2177" y="1248"/>
                  </a:lnTo>
                  <a:lnTo>
                    <a:pt x="2169" y="1265"/>
                  </a:lnTo>
                  <a:lnTo>
                    <a:pt x="2157" y="1281"/>
                  </a:lnTo>
                  <a:lnTo>
                    <a:pt x="1461" y="1960"/>
                  </a:lnTo>
                  <a:lnTo>
                    <a:pt x="1446" y="1972"/>
                  </a:lnTo>
                  <a:lnTo>
                    <a:pt x="1429" y="1978"/>
                  </a:lnTo>
                  <a:lnTo>
                    <a:pt x="1411" y="1981"/>
                  </a:lnTo>
                  <a:lnTo>
                    <a:pt x="1394" y="1978"/>
                  </a:lnTo>
                  <a:lnTo>
                    <a:pt x="1376" y="1971"/>
                  </a:lnTo>
                  <a:lnTo>
                    <a:pt x="1361" y="1959"/>
                  </a:lnTo>
                  <a:lnTo>
                    <a:pt x="1350" y="1944"/>
                  </a:lnTo>
                  <a:lnTo>
                    <a:pt x="1343" y="1927"/>
                  </a:lnTo>
                  <a:lnTo>
                    <a:pt x="1342" y="1909"/>
                  </a:lnTo>
                  <a:lnTo>
                    <a:pt x="1344" y="1892"/>
                  </a:lnTo>
                  <a:lnTo>
                    <a:pt x="1351" y="1875"/>
                  </a:lnTo>
                  <a:lnTo>
                    <a:pt x="1362" y="1859"/>
                  </a:lnTo>
                  <a:lnTo>
                    <a:pt x="1957" y="1280"/>
                  </a:lnTo>
                  <a:lnTo>
                    <a:pt x="990" y="1140"/>
                  </a:lnTo>
                  <a:lnTo>
                    <a:pt x="973" y="1135"/>
                  </a:lnTo>
                  <a:lnTo>
                    <a:pt x="959" y="1127"/>
                  </a:lnTo>
                  <a:lnTo>
                    <a:pt x="946" y="1116"/>
                  </a:lnTo>
                  <a:lnTo>
                    <a:pt x="937" y="1101"/>
                  </a:lnTo>
                  <a:lnTo>
                    <a:pt x="504" y="225"/>
                  </a:lnTo>
                  <a:lnTo>
                    <a:pt x="133" y="979"/>
                  </a:lnTo>
                  <a:lnTo>
                    <a:pt x="123" y="995"/>
                  </a:lnTo>
                  <a:lnTo>
                    <a:pt x="108" y="1006"/>
                  </a:lnTo>
                  <a:lnTo>
                    <a:pt x="93" y="1015"/>
                  </a:lnTo>
                  <a:lnTo>
                    <a:pt x="75" y="1018"/>
                  </a:lnTo>
                  <a:lnTo>
                    <a:pt x="56" y="1017"/>
                  </a:lnTo>
                  <a:lnTo>
                    <a:pt x="38" y="1011"/>
                  </a:lnTo>
                  <a:lnTo>
                    <a:pt x="23" y="1000"/>
                  </a:lnTo>
                  <a:lnTo>
                    <a:pt x="11" y="987"/>
                  </a:lnTo>
                  <a:lnTo>
                    <a:pt x="3" y="970"/>
                  </a:lnTo>
                  <a:lnTo>
                    <a:pt x="0" y="952"/>
                  </a:lnTo>
                  <a:lnTo>
                    <a:pt x="1" y="935"/>
                  </a:lnTo>
                  <a:lnTo>
                    <a:pt x="6" y="917"/>
                  </a:lnTo>
                  <a:lnTo>
                    <a:pt x="442" y="35"/>
                  </a:lnTo>
                  <a:lnTo>
                    <a:pt x="451" y="20"/>
                  </a:lnTo>
                  <a:lnTo>
                    <a:pt x="464" y="10"/>
                  </a:lnTo>
                  <a:lnTo>
                    <a:pt x="479" y="3"/>
                  </a:lnTo>
                  <a:lnTo>
                    <a:pt x="496" y="0"/>
                  </a:lnTo>
                  <a:close/>
                </a:path>
              </a:pathLst>
            </a:custGeom>
            <a:grpFill/>
            <a:ln w="0">
              <a:noFill/>
              <a:prstDash val="solid"/>
              <a:round/>
            </a:ln>
          </p:spPr>
          <p:txBody>
            <a:bodyPr vert="horz" wrap="square" lIns="45715" tIns="22857" rIns="45715" bIns="22857" numCol="1" anchor="t" anchorCtr="0" compatLnSpc="1"/>
            <a:lstStyle/>
            <a:p>
              <a:endParaRPr lang="es-SV" sz="900"/>
            </a:p>
          </p:txBody>
        </p:sp>
      </p:grpSp>
      <p:grpSp>
        <p:nvGrpSpPr>
          <p:cNvPr id="91" name="90 Grupo"/>
          <p:cNvGrpSpPr>
            <a:grpSpLocks noChangeAspect="1"/>
          </p:cNvGrpSpPr>
          <p:nvPr/>
        </p:nvGrpSpPr>
        <p:grpSpPr>
          <a:xfrm>
            <a:off x="2153954" y="1352311"/>
            <a:ext cx="938446" cy="938371"/>
            <a:chOff x="13700015" y="2693328"/>
            <a:chExt cx="3600703" cy="3600418"/>
          </a:xfrm>
        </p:grpSpPr>
        <p:sp>
          <p:nvSpPr>
            <p:cNvPr id="92"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3"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MX" sz="30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94" name="93 Grupo"/>
          <p:cNvGrpSpPr>
            <a:grpSpLocks noChangeAspect="1"/>
          </p:cNvGrpSpPr>
          <p:nvPr/>
        </p:nvGrpSpPr>
        <p:grpSpPr>
          <a:xfrm>
            <a:off x="5002552" y="1352311"/>
            <a:ext cx="938446" cy="938371"/>
            <a:chOff x="13700015" y="2693328"/>
            <a:chExt cx="3600703" cy="3600418"/>
          </a:xfrm>
        </p:grpSpPr>
        <p:sp>
          <p:nvSpPr>
            <p:cNvPr id="95"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6"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MX" sz="3000" b="1"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97" name="96 Grupo"/>
          <p:cNvGrpSpPr>
            <a:grpSpLocks noChangeAspect="1"/>
          </p:cNvGrpSpPr>
          <p:nvPr/>
        </p:nvGrpSpPr>
        <p:grpSpPr>
          <a:xfrm>
            <a:off x="7845549" y="1352311"/>
            <a:ext cx="938446" cy="938371"/>
            <a:chOff x="13700015" y="2693328"/>
            <a:chExt cx="3600703" cy="3600418"/>
          </a:xfrm>
        </p:grpSpPr>
        <p:sp>
          <p:nvSpPr>
            <p:cNvPr id="98"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9"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MX" sz="30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100" name="Textbox 1"/>
          <p:cNvSpPr/>
          <p:nvPr/>
        </p:nvSpPr>
        <p:spPr>
          <a:xfrm>
            <a:off x="2635410" y="5611490"/>
            <a:ext cx="1565819" cy="391331"/>
          </a:xfrm>
          <a:prstGeom prst="rect">
            <a:avLst/>
          </a:prstGeom>
        </p:spPr>
        <p:txBody>
          <a:bodyPr wrap="square" lIns="120846" tIns="60423" rIns="120846" bIns="60423">
            <a:spAutoFit/>
          </a:bodyPr>
          <a:lstStyle/>
          <a:p>
            <a:pPr algn="ctr">
              <a:lnSpc>
                <a:spcPct val="125000"/>
              </a:lnSpc>
            </a:pPr>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p:txBody>
      </p:sp>
      <p:sp>
        <p:nvSpPr>
          <p:cNvPr id="101" name="Textbox 1"/>
          <p:cNvSpPr/>
          <p:nvPr/>
        </p:nvSpPr>
        <p:spPr>
          <a:xfrm>
            <a:off x="5276515" y="5611490"/>
            <a:ext cx="1565819" cy="391331"/>
          </a:xfrm>
          <a:prstGeom prst="rect">
            <a:avLst/>
          </a:prstGeom>
        </p:spPr>
        <p:txBody>
          <a:bodyPr wrap="square" lIns="120846" tIns="60423" rIns="120846" bIns="60423">
            <a:spAutoFit/>
          </a:bodyPr>
          <a:lstStyle/>
          <a:p>
            <a:pPr algn="ctr">
              <a:lnSpc>
                <a:spcPct val="125000"/>
              </a:lnSpc>
            </a:pPr>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p:txBody>
      </p:sp>
      <p:sp>
        <p:nvSpPr>
          <p:cNvPr id="102" name="Textbox 1"/>
          <p:cNvSpPr/>
          <p:nvPr/>
        </p:nvSpPr>
        <p:spPr>
          <a:xfrm>
            <a:off x="8175929" y="5633224"/>
            <a:ext cx="1565819" cy="391331"/>
          </a:xfrm>
          <a:prstGeom prst="rect">
            <a:avLst/>
          </a:prstGeom>
        </p:spPr>
        <p:txBody>
          <a:bodyPr wrap="square" lIns="120846" tIns="60423" rIns="120846" bIns="60423">
            <a:spAutoFit/>
          </a:bodyPr>
          <a:lstStyle/>
          <a:p>
            <a:pPr algn="ctr">
              <a:lnSpc>
                <a:spcPct val="125000"/>
              </a:lnSpc>
            </a:pPr>
            <a:r>
              <a:rPr lang="en-US"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Awesome Slides</a:t>
            </a:r>
          </a:p>
        </p:txBody>
      </p:sp>
      <p:sp>
        <p:nvSpPr>
          <p:cNvPr id="103" name="Textbox 1"/>
          <p:cNvSpPr/>
          <p:nvPr/>
        </p:nvSpPr>
        <p:spPr>
          <a:xfrm>
            <a:off x="2587170" y="2575097"/>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04" name="Textbox 1"/>
          <p:cNvSpPr/>
          <p:nvPr/>
        </p:nvSpPr>
        <p:spPr>
          <a:xfrm>
            <a:off x="2622138" y="3431058"/>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05" name="Textbox 1"/>
          <p:cNvSpPr/>
          <p:nvPr/>
        </p:nvSpPr>
        <p:spPr>
          <a:xfrm>
            <a:off x="3092957" y="4287019"/>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06" name="Textbox 1"/>
          <p:cNvSpPr/>
          <p:nvPr/>
        </p:nvSpPr>
        <p:spPr>
          <a:xfrm>
            <a:off x="5282233" y="2552284"/>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07" name="Textbox 1"/>
          <p:cNvSpPr/>
          <p:nvPr/>
        </p:nvSpPr>
        <p:spPr>
          <a:xfrm>
            <a:off x="5317202" y="3408244"/>
            <a:ext cx="1126552" cy="737579"/>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PT Sans" panose="020B0503020203020204" pitchFamily="34" charset="0"/>
                <a:ea typeface="Microsoft Himalaya" panose="01010100010101010101" pitchFamily="2" charset="0"/>
                <a:cs typeface="Arial" panose="020B0604020202020204" pitchFamily="34" charset="0"/>
              </a:rPr>
              <a:t>Imperdiet at  iaculis, ipsum.  Sed mauris. Integer </a:t>
            </a:r>
            <a:r>
              <a:rPr lang="en-US" sz="800" dirty="0" err="1">
                <a:solidFill>
                  <a:schemeClr val="tx1">
                    <a:lumMod val="75000"/>
                    <a:lumOff val="25000"/>
                  </a:schemeClr>
                </a:solidFill>
                <a:latin typeface="PT Sans" panose="020B0503020203020204" pitchFamily="34" charset="0"/>
                <a:ea typeface="Microsoft Himalaya" panose="01010100010101010101" pitchFamily="2" charset="0"/>
                <a:cs typeface="Arial" panose="020B0604020202020204" pitchFamily="34" charset="0"/>
              </a:rPr>
              <a:t>sed</a:t>
            </a:r>
            <a:r>
              <a:rPr lang="en-US" sz="800" dirty="0">
                <a:solidFill>
                  <a:schemeClr val="tx1">
                    <a:lumMod val="75000"/>
                    <a:lumOff val="25000"/>
                  </a:schemeClr>
                </a:solidFill>
                <a:latin typeface="PT Sans" panose="020B0503020203020204" pitchFamily="34" charset="0"/>
                <a:ea typeface="Microsoft Himalaya" panose="01010100010101010101" pitchFamily="2" charset="0"/>
                <a:cs typeface="Arial" panose="020B0604020202020204" pitchFamily="34" charset="0"/>
              </a:rPr>
              <a:t> aliquam.</a:t>
            </a:r>
          </a:p>
        </p:txBody>
      </p:sp>
      <p:sp>
        <p:nvSpPr>
          <p:cNvPr id="108" name="Textbox 1"/>
          <p:cNvSpPr/>
          <p:nvPr/>
        </p:nvSpPr>
        <p:spPr>
          <a:xfrm>
            <a:off x="5788020" y="4264206"/>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09" name="Textbox 1"/>
          <p:cNvSpPr/>
          <p:nvPr/>
        </p:nvSpPr>
        <p:spPr>
          <a:xfrm>
            <a:off x="8178689" y="2564148"/>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10" name="Textbox 1"/>
          <p:cNvSpPr/>
          <p:nvPr/>
        </p:nvSpPr>
        <p:spPr>
          <a:xfrm>
            <a:off x="8213657" y="3420109"/>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111" name="Textbox 1"/>
          <p:cNvSpPr/>
          <p:nvPr/>
        </p:nvSpPr>
        <p:spPr>
          <a:xfrm>
            <a:off x="8684476" y="4276070"/>
            <a:ext cx="1126552" cy="583691"/>
          </a:xfrm>
          <a:prstGeom prst="rect">
            <a:avLst/>
          </a:prstGeom>
        </p:spPr>
        <p:txBody>
          <a:bodyPr wrap="square" lIns="89990" tIns="60423" rIns="89990" bIns="60423">
            <a:spAutoFit/>
          </a:bodyPr>
          <a:lstStyle/>
          <a:p>
            <a:pPr algn="just">
              <a:lnSpc>
                <a:spcPct val="125000"/>
              </a:lnSpc>
            </a:pPr>
            <a:r>
              <a:rPr lang="en-US" sz="800" dirty="0">
                <a:solidFill>
                  <a:schemeClr val="tx1">
                    <a:lumMod val="75000"/>
                    <a:lumOff val="25000"/>
                  </a:schemeClr>
                </a:solidFill>
                <a:latin typeface="Source Sans Pro" panose="020B0503030403020204" pitchFamily="34" charset="0"/>
              </a:rPr>
              <a:t>Imperdiet at  iaculis, ipsum.  Sed mauris. Integer </a:t>
            </a:r>
            <a:r>
              <a:rPr lang="en-US" sz="800" dirty="0" err="1">
                <a:solidFill>
                  <a:schemeClr val="tx1">
                    <a:lumMod val="75000"/>
                    <a:lumOff val="25000"/>
                  </a:schemeClr>
                </a:solidFill>
                <a:latin typeface="Source Sans Pro" panose="020B0503030403020204" pitchFamily="34" charset="0"/>
              </a:rPr>
              <a:t>sed</a:t>
            </a:r>
            <a:r>
              <a:rPr lang="en-US" sz="800" dirty="0">
                <a:solidFill>
                  <a:schemeClr val="tx1">
                    <a:lumMod val="75000"/>
                    <a:lumOff val="25000"/>
                  </a:schemeClr>
                </a:solidFill>
                <a:latin typeface="Source Sans Pro" panose="020B0503030403020204" pitchFamily="34" charset="0"/>
              </a:rPr>
              <a:t> aliquam.</a:t>
            </a:r>
          </a:p>
        </p:txBody>
      </p:sp>
      <p:sp>
        <p:nvSpPr>
          <p:cNvPr id="2" name="1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6" name="5 Marcador de número de diapositiva"/>
          <p:cNvSpPr>
            <a:spLocks noGrp="1"/>
          </p:cNvSpPr>
          <p:nvPr>
            <p:ph type="sldNum" sz="quarter" idx="12"/>
          </p:nvPr>
        </p:nvSpPr>
        <p:spPr/>
        <p:txBody>
          <a:bodyPr/>
          <a:lstStyle/>
          <a:p>
            <a:fld id="{FF439014-E629-42E3-A58B-61A0F1C8CFFE}" type="slidenum">
              <a:rPr lang="es-SV" smtClean="0"/>
              <a:t>4</a:t>
            </a:fld>
            <a:endParaRPr lang="es-SV"/>
          </a:p>
        </p:txBody>
      </p:sp>
      <p:sp>
        <p:nvSpPr>
          <p:cNvPr id="5" name="4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par>
                                <p:cTn id="15" presetID="25" presetClass="entr" presetSubtype="0"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
                                        </p:tgtEl>
                                      </p:cBhvr>
                                    </p:animEffect>
                                  </p:childTnLst>
                                </p:cTn>
                              </p:par>
                              <p:par>
                                <p:cTn id="25" presetID="25" presetClass="entr" presetSubtype="0"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
                                        </p:tgtEl>
                                      </p:cBhvr>
                                    </p:animEffect>
                                  </p:childTnLst>
                                </p:cTn>
                              </p:par>
                            </p:childTnLst>
                          </p:cTn>
                        </p:par>
                        <p:par>
                          <p:cTn id="35" fill="hold">
                            <p:stCondLst>
                              <p:cond delay="1000"/>
                            </p:stCondLst>
                            <p:childTnLst>
                              <p:par>
                                <p:cTn id="36" presetID="2" presetClass="entr" presetSubtype="4" decel="100000" fill="hold" nodeType="afterEffect">
                                  <p:stCondLst>
                                    <p:cond delay="0"/>
                                  </p:stCondLst>
                                  <p:childTnLst>
                                    <p:set>
                                      <p:cBhvr>
                                        <p:cTn id="37" dur="1" fill="hold">
                                          <p:stCondLst>
                                            <p:cond delay="0"/>
                                          </p:stCondLst>
                                        </p:cTn>
                                        <p:tgtEl>
                                          <p:spTgt spid="91"/>
                                        </p:tgtEl>
                                        <p:attrNameLst>
                                          <p:attrName>style.visibility</p:attrName>
                                        </p:attrNameLst>
                                      </p:cBhvr>
                                      <p:to>
                                        <p:strVal val="visible"/>
                                      </p:to>
                                    </p:set>
                                    <p:anim calcmode="lin" valueType="num">
                                      <p:cBhvr additive="base">
                                        <p:cTn id="38" dur="500" fill="hold"/>
                                        <p:tgtEl>
                                          <p:spTgt spid="91"/>
                                        </p:tgtEl>
                                        <p:attrNameLst>
                                          <p:attrName>ppt_x</p:attrName>
                                        </p:attrNameLst>
                                      </p:cBhvr>
                                      <p:tavLst>
                                        <p:tav tm="0">
                                          <p:val>
                                            <p:strVal val="#ppt_x"/>
                                          </p:val>
                                        </p:tav>
                                        <p:tav tm="100000">
                                          <p:val>
                                            <p:strVal val="#ppt_x"/>
                                          </p:val>
                                        </p:tav>
                                      </p:tavLst>
                                    </p:anim>
                                    <p:anim calcmode="lin" valueType="num">
                                      <p:cBhvr additive="base">
                                        <p:cTn id="39" dur="500" fill="hold"/>
                                        <p:tgtEl>
                                          <p:spTgt spid="91"/>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decel="100000" fill="hold"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500" fill="hold"/>
                                        <p:tgtEl>
                                          <p:spTgt spid="94"/>
                                        </p:tgtEl>
                                        <p:attrNameLst>
                                          <p:attrName>ppt_x</p:attrName>
                                        </p:attrNameLst>
                                      </p:cBhvr>
                                      <p:tavLst>
                                        <p:tav tm="0">
                                          <p:val>
                                            <p:strVal val="#ppt_x"/>
                                          </p:val>
                                        </p:tav>
                                        <p:tav tm="100000">
                                          <p:val>
                                            <p:strVal val="#ppt_x"/>
                                          </p:val>
                                        </p:tav>
                                      </p:tavLst>
                                    </p:anim>
                                    <p:anim calcmode="lin" valueType="num">
                                      <p:cBhvr additive="base">
                                        <p:cTn id="44" dur="500" fill="hold"/>
                                        <p:tgtEl>
                                          <p:spTgt spid="94"/>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decel="100000"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additive="base">
                                        <p:cTn id="48" dur="500" fill="hold"/>
                                        <p:tgtEl>
                                          <p:spTgt spid="97"/>
                                        </p:tgtEl>
                                        <p:attrNameLst>
                                          <p:attrName>ppt_x</p:attrName>
                                        </p:attrNameLst>
                                      </p:cBhvr>
                                      <p:tavLst>
                                        <p:tav tm="0">
                                          <p:val>
                                            <p:strVal val="#ppt_x"/>
                                          </p:val>
                                        </p:tav>
                                        <p:tav tm="100000">
                                          <p:val>
                                            <p:strVal val="#ppt_x"/>
                                          </p:val>
                                        </p:tav>
                                      </p:tavLst>
                                    </p:anim>
                                    <p:anim calcmode="lin" valueType="num">
                                      <p:cBhvr additive="base">
                                        <p:cTn id="49" dur="500" fill="hold"/>
                                        <p:tgtEl>
                                          <p:spTgt spid="97"/>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500"/>
                                        <p:tgtEl>
                                          <p:spTgt spid="10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2"/>
                                        </p:tgtEl>
                                        <p:attrNameLst>
                                          <p:attrName>style.visibility</p:attrName>
                                        </p:attrNameLst>
                                      </p:cBhvr>
                                      <p:to>
                                        <p:strVal val="visible"/>
                                      </p:to>
                                    </p:set>
                                    <p:animEffect transition="in" filter="fade">
                                      <p:cBhvr>
                                        <p:cTn id="69" dur="500"/>
                                        <p:tgtEl>
                                          <p:spTgt spid="102"/>
                                        </p:tgtEl>
                                      </p:cBhvr>
                                    </p:animEffect>
                                  </p:childTnLst>
                                </p:cTn>
                              </p:par>
                            </p:childTnLst>
                          </p:cTn>
                        </p:par>
                        <p:par>
                          <p:cTn id="70" fill="hold">
                            <p:stCondLst>
                              <p:cond delay="3500"/>
                            </p:stCondLst>
                            <p:childTnLst>
                              <p:par>
                                <p:cTn id="71" presetID="10" presetClass="entr" presetSubtype="0"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fade">
                                      <p:cBhvr>
                                        <p:cTn id="76" dur="500"/>
                                        <p:tgtEl>
                                          <p:spTgt spid="103"/>
                                        </p:tgtEl>
                                      </p:cBhvr>
                                    </p:animEffect>
                                  </p:childTnLst>
                                </p:cTn>
                              </p:par>
                              <p:par>
                                <p:cTn id="77" presetID="10" presetClass="entr" presetSubtype="0" fill="hold"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par>
                                <p:cTn id="83" presetID="10"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fade">
                                      <p:cBhvr>
                                        <p:cTn id="88" dur="500"/>
                                        <p:tgtEl>
                                          <p:spTgt spid="105"/>
                                        </p:tgtEl>
                                      </p:cBhvr>
                                    </p:animEffect>
                                  </p:childTnLst>
                                </p:cTn>
                              </p:par>
                            </p:childTnLst>
                          </p:cTn>
                        </p:par>
                        <p:par>
                          <p:cTn id="89" fill="hold">
                            <p:stCondLst>
                              <p:cond delay="4000"/>
                            </p:stCondLst>
                            <p:childTnLst>
                              <p:par>
                                <p:cTn id="90" presetID="10" presetClass="entr" presetSubtype="0"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500"/>
                                        <p:tgtEl>
                                          <p:spTgt spid="106"/>
                                        </p:tgtEl>
                                      </p:cBhvr>
                                    </p:animEffect>
                                  </p:childTnLst>
                                </p:cTn>
                              </p:par>
                              <p:par>
                                <p:cTn id="96" presetID="10" presetClass="entr" presetSubtype="0" fill="hold" nodeType="with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7"/>
                                        </p:tgtEl>
                                        <p:attrNameLst>
                                          <p:attrName>style.visibility</p:attrName>
                                        </p:attrNameLst>
                                      </p:cBhvr>
                                      <p:to>
                                        <p:strVal val="visible"/>
                                      </p:to>
                                    </p:set>
                                    <p:animEffect transition="in" filter="fade">
                                      <p:cBhvr>
                                        <p:cTn id="101" dur="500"/>
                                        <p:tgtEl>
                                          <p:spTgt spid="107"/>
                                        </p:tgtEl>
                                      </p:cBhvr>
                                    </p:animEffect>
                                  </p:childTnLst>
                                </p:cTn>
                              </p:par>
                              <p:par>
                                <p:cTn id="102" presetID="10" presetClass="entr" presetSubtype="0"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8"/>
                                        </p:tgtEl>
                                        <p:attrNameLst>
                                          <p:attrName>style.visibility</p:attrName>
                                        </p:attrNameLst>
                                      </p:cBhvr>
                                      <p:to>
                                        <p:strVal val="visible"/>
                                      </p:to>
                                    </p:set>
                                    <p:animEffect transition="in" filter="fade">
                                      <p:cBhvr>
                                        <p:cTn id="107" dur="500"/>
                                        <p:tgtEl>
                                          <p:spTgt spid="108"/>
                                        </p:tgtEl>
                                      </p:cBhvr>
                                    </p:animEffect>
                                  </p:childTnLst>
                                </p:cTn>
                              </p:par>
                            </p:childTnLst>
                          </p:cTn>
                        </p:par>
                        <p:par>
                          <p:cTn id="108" fill="hold">
                            <p:stCondLst>
                              <p:cond delay="4500"/>
                            </p:stCondLst>
                            <p:childTnLst>
                              <p:par>
                                <p:cTn id="109" presetID="10" presetClass="entr" presetSubtype="0"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fade">
                                      <p:cBhvr>
                                        <p:cTn id="114" dur="500"/>
                                        <p:tgtEl>
                                          <p:spTgt spid="109"/>
                                        </p:tgtEl>
                                      </p:cBhvr>
                                    </p:animEffect>
                                  </p:childTnLst>
                                </p:cTn>
                              </p:par>
                              <p:par>
                                <p:cTn id="115" presetID="10" presetClass="entr" presetSubtype="0"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fade">
                                      <p:cBhvr>
                                        <p:cTn id="117" dur="500"/>
                                        <p:tgtEl>
                                          <p:spTgt spid="7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0"/>
                                        </p:tgtEl>
                                        <p:attrNameLst>
                                          <p:attrName>style.visibility</p:attrName>
                                        </p:attrNameLst>
                                      </p:cBhvr>
                                      <p:to>
                                        <p:strVal val="visible"/>
                                      </p:to>
                                    </p:set>
                                    <p:animEffect transition="in" filter="fade">
                                      <p:cBhvr>
                                        <p:cTn id="120" dur="500"/>
                                        <p:tgtEl>
                                          <p:spTgt spid="110"/>
                                        </p:tgtEl>
                                      </p:cBhvr>
                                    </p:animEffect>
                                  </p:childTnLst>
                                </p:cTn>
                              </p:par>
                              <p:par>
                                <p:cTn id="121" presetID="10" presetClass="entr" presetSubtype="0"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1"/>
                                        </p:tgtEl>
                                        <p:attrNameLst>
                                          <p:attrName>style.visibility</p:attrName>
                                        </p:attrNameLst>
                                      </p:cBhvr>
                                      <p:to>
                                        <p:strVal val="visible"/>
                                      </p:to>
                                    </p:set>
                                    <p:animEffect transition="in" filter="fade">
                                      <p:cBhvr>
                                        <p:cTn id="1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7" grpId="0" animBg="1"/>
      <p:bldP spid="18" grpId="0" animBg="1"/>
      <p:bldP spid="20" grpId="0" animBg="1"/>
      <p:bldP spid="21" grpId="0" animBg="1"/>
      <p:bldP spid="100" grpId="0"/>
      <p:bldP spid="101" grpId="0"/>
      <p:bldP spid="102" grpId="0"/>
      <p:bldP spid="103" grpId="0"/>
      <p:bldP spid="104" grpId="0"/>
      <p:bldP spid="105" grpId="0"/>
      <p:bldP spid="106" grpId="0"/>
      <p:bldP spid="107" grpId="0"/>
      <p:bldP spid="108" grpId="0"/>
      <p:bldP spid="109" grpId="0"/>
      <p:bldP spid="110" grpId="0"/>
      <p:bldP spid="1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1046 Rectángulo"/>
          <p:cNvSpPr/>
          <p:nvPr/>
        </p:nvSpPr>
        <p:spPr>
          <a:xfrm>
            <a:off x="848119" y="1672716"/>
            <a:ext cx="1917896" cy="1202161"/>
          </a:xfrm>
          <a:prstGeom prst="rect">
            <a:avLst/>
          </a:prstGeom>
          <a:solidFill>
            <a:schemeClr val="bg1"/>
          </a:solidFill>
          <a:ln>
            <a:solidFill>
              <a:schemeClr val="accent1"/>
            </a:solidFill>
          </a:ln>
          <a:effectLst>
            <a:reflection blurRad="63500" stA="29000" endPos="1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7988" tIns="53994" rIns="71992" rtlCol="0" anchor="t"/>
          <a:lstStyle/>
          <a:p>
            <a:pPr lvl="0">
              <a:lnSpc>
                <a:spcPct val="125000"/>
              </a:lnSpc>
            </a:pPr>
            <a:r>
              <a:rPr lang="en-US" sz="11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just">
              <a:lnSpc>
                <a:spcPct val="120000"/>
              </a:lnSpc>
              <a:spcAft>
                <a:spcPts val="600"/>
              </a:spcAft>
            </a:pPr>
            <a:r>
              <a:rPr lang="en-US" sz="800" dirty="0">
                <a:solidFill>
                  <a:schemeClr val="bg2">
                    <a:lumMod val="50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p>
        </p:txBody>
      </p:sp>
      <p:sp>
        <p:nvSpPr>
          <p:cNvPr id="2" name="1 Título"/>
          <p:cNvSpPr>
            <a:spLocks noGrp="1"/>
          </p:cNvSpPr>
          <p:nvPr>
            <p:ph type="ctrTitle"/>
          </p:nvPr>
        </p:nvSpPr>
        <p:spPr/>
        <p:txBody>
          <a:bodyPr/>
          <a:lstStyle/>
          <a:p>
            <a:r>
              <a:rPr lang="es-MX" dirty="0" err="1"/>
              <a:t>Our</a:t>
            </a:r>
            <a:r>
              <a:rPr lang="es-MX" dirty="0"/>
              <a:t> </a:t>
            </a:r>
            <a:r>
              <a:rPr lang="es-MX" dirty="0" err="1"/>
              <a:t>Locations</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999" name="998 Marcador de número de diapositiva"/>
          <p:cNvSpPr>
            <a:spLocks noGrp="1"/>
          </p:cNvSpPr>
          <p:nvPr>
            <p:ph type="sldNum" sz="quarter" idx="12"/>
          </p:nvPr>
        </p:nvSpPr>
        <p:spPr/>
        <p:txBody>
          <a:bodyPr/>
          <a:lstStyle/>
          <a:p>
            <a:fld id="{FF439014-E629-42E3-A58B-61A0F1C8CFFE}" type="slidenum">
              <a:rPr lang="es-SV" smtClean="0"/>
              <a:t>40</a:t>
            </a:fld>
            <a:endParaRPr lang="es-SV"/>
          </a:p>
        </p:txBody>
      </p:sp>
      <p:sp>
        <p:nvSpPr>
          <p:cNvPr id="996" name="995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grpSp>
        <p:nvGrpSpPr>
          <p:cNvPr id="5" name="Grupo 7"/>
          <p:cNvGrpSpPr>
            <a:grpSpLocks noChangeAspect="1"/>
          </p:cNvGrpSpPr>
          <p:nvPr/>
        </p:nvGrpSpPr>
        <p:grpSpPr>
          <a:xfrm>
            <a:off x="5218812" y="1921220"/>
            <a:ext cx="6784187" cy="4072768"/>
            <a:chOff x="996378" y="926430"/>
            <a:chExt cx="6367398" cy="3576753"/>
          </a:xfrm>
          <a:solidFill>
            <a:srgbClr val="3B5C63"/>
          </a:solidFill>
          <a:effectLst/>
          <a:scene3d>
            <a:camera prst="orthographicFront">
              <a:rot lat="3000000" lon="0" rev="0"/>
            </a:camera>
            <a:lightRig rig="threePt" dir="t"/>
          </a:scene3d>
        </p:grpSpPr>
        <p:sp>
          <p:nvSpPr>
            <p:cNvPr id="6" name="Freeform 22695"/>
            <p:cNvSpPr>
              <a:spLocks noChangeAspect="1"/>
            </p:cNvSpPr>
            <p:nvPr/>
          </p:nvSpPr>
          <p:spPr bwMode="auto">
            <a:xfrm>
              <a:off x="996378" y="1492530"/>
              <a:ext cx="2366030" cy="3010653"/>
            </a:xfrm>
            <a:custGeom>
              <a:avLst/>
              <a:gdLst>
                <a:gd name="T0" fmla="*/ 987 w 1637"/>
                <a:gd name="T1" fmla="*/ 133 h 2083"/>
                <a:gd name="T2" fmla="*/ 1058 w 1637"/>
                <a:gd name="T3" fmla="*/ 138 h 2083"/>
                <a:gd name="T4" fmla="*/ 969 w 1637"/>
                <a:gd name="T5" fmla="*/ 223 h 2083"/>
                <a:gd name="T6" fmla="*/ 927 w 1637"/>
                <a:gd name="T7" fmla="*/ 313 h 2083"/>
                <a:gd name="T8" fmla="*/ 1029 w 1637"/>
                <a:gd name="T9" fmla="*/ 477 h 2083"/>
                <a:gd name="T10" fmla="*/ 1092 w 1637"/>
                <a:gd name="T11" fmla="*/ 501 h 2083"/>
                <a:gd name="T12" fmla="*/ 1160 w 1637"/>
                <a:gd name="T13" fmla="*/ 305 h 2083"/>
                <a:gd name="T14" fmla="*/ 1227 w 1637"/>
                <a:gd name="T15" fmla="*/ 404 h 2083"/>
                <a:gd name="T16" fmla="*/ 1282 w 1637"/>
                <a:gd name="T17" fmla="*/ 384 h 2083"/>
                <a:gd name="T18" fmla="*/ 1323 w 1637"/>
                <a:gd name="T19" fmla="*/ 479 h 2083"/>
                <a:gd name="T20" fmla="*/ 1376 w 1637"/>
                <a:gd name="T21" fmla="*/ 535 h 2083"/>
                <a:gd name="T22" fmla="*/ 1161 w 1637"/>
                <a:gd name="T23" fmla="*/ 667 h 2083"/>
                <a:gd name="T24" fmla="*/ 1313 w 1637"/>
                <a:gd name="T25" fmla="*/ 670 h 2083"/>
                <a:gd name="T26" fmla="*/ 1240 w 1637"/>
                <a:gd name="T27" fmla="*/ 676 h 2083"/>
                <a:gd name="T28" fmla="*/ 1189 w 1637"/>
                <a:gd name="T29" fmla="*/ 730 h 2083"/>
                <a:gd name="T30" fmla="*/ 1131 w 1637"/>
                <a:gd name="T31" fmla="*/ 786 h 2083"/>
                <a:gd name="T32" fmla="*/ 1128 w 1637"/>
                <a:gd name="T33" fmla="*/ 798 h 2083"/>
                <a:gd name="T34" fmla="*/ 1110 w 1637"/>
                <a:gd name="T35" fmla="*/ 847 h 2083"/>
                <a:gd name="T36" fmla="*/ 1076 w 1637"/>
                <a:gd name="T37" fmla="*/ 976 h 2083"/>
                <a:gd name="T38" fmla="*/ 985 w 1637"/>
                <a:gd name="T39" fmla="*/ 903 h 2083"/>
                <a:gd name="T40" fmla="*/ 912 w 1637"/>
                <a:gd name="T41" fmla="*/ 914 h 2083"/>
                <a:gd name="T42" fmla="*/ 891 w 1637"/>
                <a:gd name="T43" fmla="*/ 1063 h 2083"/>
                <a:gd name="T44" fmla="*/ 981 w 1637"/>
                <a:gd name="T45" fmla="*/ 1067 h 2083"/>
                <a:gd name="T46" fmla="*/ 1038 w 1637"/>
                <a:gd name="T47" fmla="*/ 1161 h 2083"/>
                <a:gd name="T48" fmla="*/ 1181 w 1637"/>
                <a:gd name="T49" fmla="*/ 1154 h 2083"/>
                <a:gd name="T50" fmla="*/ 1301 w 1637"/>
                <a:gd name="T51" fmla="*/ 1172 h 2083"/>
                <a:gd name="T52" fmla="*/ 1441 w 1637"/>
                <a:gd name="T53" fmla="*/ 1269 h 2083"/>
                <a:gd name="T54" fmla="*/ 1511 w 1637"/>
                <a:gd name="T55" fmla="*/ 1313 h 2083"/>
                <a:gd name="T56" fmla="*/ 1591 w 1637"/>
                <a:gd name="T57" fmla="*/ 1452 h 2083"/>
                <a:gd name="T58" fmla="*/ 1467 w 1637"/>
                <a:gd name="T59" fmla="*/ 1624 h 2083"/>
                <a:gd name="T60" fmla="*/ 1350 w 1637"/>
                <a:gd name="T61" fmla="*/ 1717 h 2083"/>
                <a:gd name="T62" fmla="*/ 1263 w 1637"/>
                <a:gd name="T63" fmla="*/ 1898 h 2083"/>
                <a:gd name="T64" fmla="*/ 1189 w 1637"/>
                <a:gd name="T65" fmla="*/ 2065 h 2083"/>
                <a:gd name="T66" fmla="*/ 1152 w 1637"/>
                <a:gd name="T67" fmla="*/ 2029 h 2083"/>
                <a:gd name="T68" fmla="*/ 1149 w 1637"/>
                <a:gd name="T69" fmla="*/ 1948 h 2083"/>
                <a:gd name="T70" fmla="*/ 1174 w 1637"/>
                <a:gd name="T71" fmla="*/ 1858 h 2083"/>
                <a:gd name="T72" fmla="*/ 1203 w 1637"/>
                <a:gd name="T73" fmla="*/ 1554 h 2083"/>
                <a:gd name="T74" fmla="*/ 1073 w 1637"/>
                <a:gd name="T75" fmla="*/ 1321 h 2083"/>
                <a:gd name="T76" fmla="*/ 1101 w 1637"/>
                <a:gd name="T77" fmla="*/ 1189 h 2083"/>
                <a:gd name="T78" fmla="*/ 993 w 1637"/>
                <a:gd name="T79" fmla="*/ 1136 h 2083"/>
                <a:gd name="T80" fmla="*/ 768 w 1637"/>
                <a:gd name="T81" fmla="*/ 1018 h 2083"/>
                <a:gd name="T82" fmla="*/ 657 w 1637"/>
                <a:gd name="T83" fmla="*/ 900 h 2083"/>
                <a:gd name="T84" fmla="*/ 652 w 1637"/>
                <a:gd name="T85" fmla="*/ 941 h 2083"/>
                <a:gd name="T86" fmla="*/ 571 w 1637"/>
                <a:gd name="T87" fmla="*/ 789 h 2083"/>
                <a:gd name="T88" fmla="*/ 555 w 1637"/>
                <a:gd name="T89" fmla="*/ 620 h 2083"/>
                <a:gd name="T90" fmla="*/ 551 w 1637"/>
                <a:gd name="T91" fmla="*/ 596 h 2083"/>
                <a:gd name="T92" fmla="*/ 494 w 1637"/>
                <a:gd name="T93" fmla="*/ 546 h 2083"/>
                <a:gd name="T94" fmla="*/ 472 w 1637"/>
                <a:gd name="T95" fmla="*/ 474 h 2083"/>
                <a:gd name="T96" fmla="*/ 405 w 1637"/>
                <a:gd name="T97" fmla="*/ 397 h 2083"/>
                <a:gd name="T98" fmla="*/ 328 w 1637"/>
                <a:gd name="T99" fmla="*/ 371 h 2083"/>
                <a:gd name="T100" fmla="*/ 240 w 1637"/>
                <a:gd name="T101" fmla="*/ 369 h 2083"/>
                <a:gd name="T102" fmla="*/ 185 w 1637"/>
                <a:gd name="T103" fmla="*/ 362 h 2083"/>
                <a:gd name="T104" fmla="*/ 103 w 1637"/>
                <a:gd name="T105" fmla="*/ 467 h 2083"/>
                <a:gd name="T106" fmla="*/ 126 w 1637"/>
                <a:gd name="T107" fmla="*/ 428 h 2083"/>
                <a:gd name="T108" fmla="*/ 51 w 1637"/>
                <a:gd name="T109" fmla="*/ 351 h 2083"/>
                <a:gd name="T110" fmla="*/ 59 w 1637"/>
                <a:gd name="T111" fmla="*/ 248 h 2083"/>
                <a:gd name="T112" fmla="*/ 33 w 1637"/>
                <a:gd name="T113" fmla="*/ 141 h 2083"/>
                <a:gd name="T114" fmla="*/ 244 w 1637"/>
                <a:gd name="T115" fmla="*/ 62 h 2083"/>
                <a:gd name="T116" fmla="*/ 435 w 1637"/>
                <a:gd name="T117" fmla="*/ 100 h 2083"/>
                <a:gd name="T118" fmla="*/ 549 w 1637"/>
                <a:gd name="T119" fmla="*/ 95 h 2083"/>
                <a:gd name="T120" fmla="*/ 742 w 1637"/>
                <a:gd name="T121" fmla="*/ 184 h 2083"/>
                <a:gd name="T122" fmla="*/ 853 w 1637"/>
                <a:gd name="T123" fmla="*/ 150 h 2083"/>
                <a:gd name="T124" fmla="*/ 917 w 1637"/>
                <a:gd name="T125" fmla="*/ 12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7" h="2083">
                  <a:moveTo>
                    <a:pt x="903" y="0"/>
                  </a:moveTo>
                  <a:lnTo>
                    <a:pt x="903" y="0"/>
                  </a:lnTo>
                  <a:lnTo>
                    <a:pt x="905" y="3"/>
                  </a:lnTo>
                  <a:lnTo>
                    <a:pt x="905" y="4"/>
                  </a:lnTo>
                  <a:lnTo>
                    <a:pt x="906" y="9"/>
                  </a:lnTo>
                  <a:lnTo>
                    <a:pt x="908" y="9"/>
                  </a:lnTo>
                  <a:lnTo>
                    <a:pt x="909" y="7"/>
                  </a:lnTo>
                  <a:lnTo>
                    <a:pt x="912" y="9"/>
                  </a:lnTo>
                  <a:lnTo>
                    <a:pt x="914" y="9"/>
                  </a:lnTo>
                  <a:lnTo>
                    <a:pt x="914" y="10"/>
                  </a:lnTo>
                  <a:lnTo>
                    <a:pt x="914" y="12"/>
                  </a:lnTo>
                  <a:lnTo>
                    <a:pt x="914" y="13"/>
                  </a:lnTo>
                  <a:lnTo>
                    <a:pt x="915" y="16"/>
                  </a:lnTo>
                  <a:lnTo>
                    <a:pt x="918" y="18"/>
                  </a:lnTo>
                  <a:lnTo>
                    <a:pt x="920" y="19"/>
                  </a:lnTo>
                  <a:lnTo>
                    <a:pt x="923" y="26"/>
                  </a:lnTo>
                  <a:lnTo>
                    <a:pt x="923" y="26"/>
                  </a:lnTo>
                  <a:lnTo>
                    <a:pt x="923" y="27"/>
                  </a:lnTo>
                  <a:lnTo>
                    <a:pt x="924" y="33"/>
                  </a:lnTo>
                  <a:lnTo>
                    <a:pt x="924" y="35"/>
                  </a:lnTo>
                  <a:lnTo>
                    <a:pt x="924" y="41"/>
                  </a:lnTo>
                  <a:lnTo>
                    <a:pt x="923" y="42"/>
                  </a:lnTo>
                  <a:lnTo>
                    <a:pt x="923" y="44"/>
                  </a:lnTo>
                  <a:lnTo>
                    <a:pt x="923" y="44"/>
                  </a:lnTo>
                  <a:lnTo>
                    <a:pt x="926" y="45"/>
                  </a:lnTo>
                  <a:lnTo>
                    <a:pt x="927" y="48"/>
                  </a:lnTo>
                  <a:lnTo>
                    <a:pt x="927" y="50"/>
                  </a:lnTo>
                  <a:lnTo>
                    <a:pt x="931" y="51"/>
                  </a:lnTo>
                  <a:lnTo>
                    <a:pt x="931" y="51"/>
                  </a:lnTo>
                  <a:lnTo>
                    <a:pt x="931" y="53"/>
                  </a:lnTo>
                  <a:lnTo>
                    <a:pt x="932" y="56"/>
                  </a:lnTo>
                  <a:lnTo>
                    <a:pt x="935" y="61"/>
                  </a:lnTo>
                  <a:lnTo>
                    <a:pt x="935" y="61"/>
                  </a:lnTo>
                  <a:lnTo>
                    <a:pt x="934" y="64"/>
                  </a:lnTo>
                  <a:lnTo>
                    <a:pt x="935" y="64"/>
                  </a:lnTo>
                  <a:lnTo>
                    <a:pt x="935" y="64"/>
                  </a:lnTo>
                  <a:lnTo>
                    <a:pt x="937" y="64"/>
                  </a:lnTo>
                  <a:lnTo>
                    <a:pt x="937" y="62"/>
                  </a:lnTo>
                  <a:lnTo>
                    <a:pt x="937" y="62"/>
                  </a:lnTo>
                  <a:lnTo>
                    <a:pt x="938" y="62"/>
                  </a:lnTo>
                  <a:lnTo>
                    <a:pt x="938" y="64"/>
                  </a:lnTo>
                  <a:lnTo>
                    <a:pt x="940" y="67"/>
                  </a:lnTo>
                  <a:lnTo>
                    <a:pt x="940" y="68"/>
                  </a:lnTo>
                  <a:lnTo>
                    <a:pt x="940" y="68"/>
                  </a:lnTo>
                  <a:lnTo>
                    <a:pt x="940" y="70"/>
                  </a:lnTo>
                  <a:lnTo>
                    <a:pt x="937" y="70"/>
                  </a:lnTo>
                  <a:lnTo>
                    <a:pt x="935" y="70"/>
                  </a:lnTo>
                  <a:lnTo>
                    <a:pt x="934" y="68"/>
                  </a:lnTo>
                  <a:lnTo>
                    <a:pt x="932" y="67"/>
                  </a:lnTo>
                  <a:lnTo>
                    <a:pt x="932" y="65"/>
                  </a:lnTo>
                  <a:lnTo>
                    <a:pt x="931" y="67"/>
                  </a:lnTo>
                  <a:lnTo>
                    <a:pt x="931" y="67"/>
                  </a:lnTo>
                  <a:lnTo>
                    <a:pt x="929" y="70"/>
                  </a:lnTo>
                  <a:lnTo>
                    <a:pt x="929" y="71"/>
                  </a:lnTo>
                  <a:lnTo>
                    <a:pt x="929" y="71"/>
                  </a:lnTo>
                  <a:lnTo>
                    <a:pt x="934" y="71"/>
                  </a:lnTo>
                  <a:lnTo>
                    <a:pt x="934" y="71"/>
                  </a:lnTo>
                  <a:lnTo>
                    <a:pt x="935" y="73"/>
                  </a:lnTo>
                  <a:lnTo>
                    <a:pt x="934" y="76"/>
                  </a:lnTo>
                  <a:lnTo>
                    <a:pt x="932" y="79"/>
                  </a:lnTo>
                  <a:lnTo>
                    <a:pt x="926" y="85"/>
                  </a:lnTo>
                  <a:lnTo>
                    <a:pt x="924" y="86"/>
                  </a:lnTo>
                  <a:lnTo>
                    <a:pt x="924" y="86"/>
                  </a:lnTo>
                  <a:lnTo>
                    <a:pt x="924" y="86"/>
                  </a:lnTo>
                  <a:lnTo>
                    <a:pt x="927" y="86"/>
                  </a:lnTo>
                  <a:lnTo>
                    <a:pt x="929" y="86"/>
                  </a:lnTo>
                  <a:lnTo>
                    <a:pt x="931" y="86"/>
                  </a:lnTo>
                  <a:lnTo>
                    <a:pt x="932" y="86"/>
                  </a:lnTo>
                  <a:lnTo>
                    <a:pt x="932" y="88"/>
                  </a:lnTo>
                  <a:lnTo>
                    <a:pt x="932" y="88"/>
                  </a:lnTo>
                  <a:lnTo>
                    <a:pt x="937" y="91"/>
                  </a:lnTo>
                  <a:lnTo>
                    <a:pt x="938" y="91"/>
                  </a:lnTo>
                  <a:lnTo>
                    <a:pt x="941" y="88"/>
                  </a:lnTo>
                  <a:lnTo>
                    <a:pt x="943" y="86"/>
                  </a:lnTo>
                  <a:lnTo>
                    <a:pt x="944" y="86"/>
                  </a:lnTo>
                  <a:lnTo>
                    <a:pt x="946" y="88"/>
                  </a:lnTo>
                  <a:lnTo>
                    <a:pt x="946" y="88"/>
                  </a:lnTo>
                  <a:lnTo>
                    <a:pt x="944" y="89"/>
                  </a:lnTo>
                  <a:lnTo>
                    <a:pt x="943" y="91"/>
                  </a:lnTo>
                  <a:lnTo>
                    <a:pt x="941" y="91"/>
                  </a:lnTo>
                  <a:lnTo>
                    <a:pt x="944" y="91"/>
                  </a:lnTo>
                  <a:lnTo>
                    <a:pt x="947" y="91"/>
                  </a:lnTo>
                  <a:lnTo>
                    <a:pt x="950" y="92"/>
                  </a:lnTo>
                  <a:lnTo>
                    <a:pt x="952" y="91"/>
                  </a:lnTo>
                  <a:lnTo>
                    <a:pt x="953" y="92"/>
                  </a:lnTo>
                  <a:lnTo>
                    <a:pt x="953" y="92"/>
                  </a:lnTo>
                  <a:lnTo>
                    <a:pt x="955" y="94"/>
                  </a:lnTo>
                  <a:lnTo>
                    <a:pt x="953" y="94"/>
                  </a:lnTo>
                  <a:lnTo>
                    <a:pt x="952" y="94"/>
                  </a:lnTo>
                  <a:lnTo>
                    <a:pt x="952" y="95"/>
                  </a:lnTo>
                  <a:lnTo>
                    <a:pt x="950" y="95"/>
                  </a:lnTo>
                  <a:lnTo>
                    <a:pt x="950" y="97"/>
                  </a:lnTo>
                  <a:lnTo>
                    <a:pt x="949" y="100"/>
                  </a:lnTo>
                  <a:lnTo>
                    <a:pt x="949" y="100"/>
                  </a:lnTo>
                  <a:lnTo>
                    <a:pt x="947" y="100"/>
                  </a:lnTo>
                  <a:lnTo>
                    <a:pt x="947" y="100"/>
                  </a:lnTo>
                  <a:lnTo>
                    <a:pt x="947" y="99"/>
                  </a:lnTo>
                  <a:lnTo>
                    <a:pt x="947" y="99"/>
                  </a:lnTo>
                  <a:lnTo>
                    <a:pt x="946" y="99"/>
                  </a:lnTo>
                  <a:lnTo>
                    <a:pt x="944" y="99"/>
                  </a:lnTo>
                  <a:lnTo>
                    <a:pt x="944" y="100"/>
                  </a:lnTo>
                  <a:lnTo>
                    <a:pt x="950" y="106"/>
                  </a:lnTo>
                  <a:lnTo>
                    <a:pt x="952" y="111"/>
                  </a:lnTo>
                  <a:lnTo>
                    <a:pt x="953" y="114"/>
                  </a:lnTo>
                  <a:lnTo>
                    <a:pt x="953" y="114"/>
                  </a:lnTo>
                  <a:lnTo>
                    <a:pt x="953" y="115"/>
                  </a:lnTo>
                  <a:lnTo>
                    <a:pt x="953" y="117"/>
                  </a:lnTo>
                  <a:lnTo>
                    <a:pt x="953" y="120"/>
                  </a:lnTo>
                  <a:lnTo>
                    <a:pt x="953" y="123"/>
                  </a:lnTo>
                  <a:lnTo>
                    <a:pt x="952" y="127"/>
                  </a:lnTo>
                  <a:lnTo>
                    <a:pt x="953" y="129"/>
                  </a:lnTo>
                  <a:lnTo>
                    <a:pt x="955" y="130"/>
                  </a:lnTo>
                  <a:lnTo>
                    <a:pt x="955" y="132"/>
                  </a:lnTo>
                  <a:lnTo>
                    <a:pt x="956" y="132"/>
                  </a:lnTo>
                  <a:lnTo>
                    <a:pt x="956" y="133"/>
                  </a:lnTo>
                  <a:lnTo>
                    <a:pt x="956" y="133"/>
                  </a:lnTo>
                  <a:lnTo>
                    <a:pt x="956" y="135"/>
                  </a:lnTo>
                  <a:lnTo>
                    <a:pt x="958" y="133"/>
                  </a:lnTo>
                  <a:lnTo>
                    <a:pt x="958" y="133"/>
                  </a:lnTo>
                  <a:lnTo>
                    <a:pt x="958" y="132"/>
                  </a:lnTo>
                  <a:lnTo>
                    <a:pt x="959" y="130"/>
                  </a:lnTo>
                  <a:lnTo>
                    <a:pt x="961" y="127"/>
                  </a:lnTo>
                  <a:lnTo>
                    <a:pt x="961" y="126"/>
                  </a:lnTo>
                  <a:lnTo>
                    <a:pt x="961" y="123"/>
                  </a:lnTo>
                  <a:lnTo>
                    <a:pt x="961" y="123"/>
                  </a:lnTo>
                  <a:lnTo>
                    <a:pt x="962" y="118"/>
                  </a:lnTo>
                  <a:lnTo>
                    <a:pt x="962" y="115"/>
                  </a:lnTo>
                  <a:lnTo>
                    <a:pt x="962" y="112"/>
                  </a:lnTo>
                  <a:lnTo>
                    <a:pt x="964" y="109"/>
                  </a:lnTo>
                  <a:lnTo>
                    <a:pt x="965" y="106"/>
                  </a:lnTo>
                  <a:lnTo>
                    <a:pt x="967" y="102"/>
                  </a:lnTo>
                  <a:lnTo>
                    <a:pt x="969" y="100"/>
                  </a:lnTo>
                  <a:lnTo>
                    <a:pt x="970" y="100"/>
                  </a:lnTo>
                  <a:lnTo>
                    <a:pt x="972" y="100"/>
                  </a:lnTo>
                  <a:lnTo>
                    <a:pt x="973" y="102"/>
                  </a:lnTo>
                  <a:lnTo>
                    <a:pt x="975" y="105"/>
                  </a:lnTo>
                  <a:lnTo>
                    <a:pt x="976" y="108"/>
                  </a:lnTo>
                  <a:lnTo>
                    <a:pt x="981" y="111"/>
                  </a:lnTo>
                  <a:lnTo>
                    <a:pt x="981" y="112"/>
                  </a:lnTo>
                  <a:lnTo>
                    <a:pt x="984" y="115"/>
                  </a:lnTo>
                  <a:lnTo>
                    <a:pt x="985" y="120"/>
                  </a:lnTo>
                  <a:lnTo>
                    <a:pt x="985" y="124"/>
                  </a:lnTo>
                  <a:lnTo>
                    <a:pt x="985" y="127"/>
                  </a:lnTo>
                  <a:lnTo>
                    <a:pt x="987" y="129"/>
                  </a:lnTo>
                  <a:lnTo>
                    <a:pt x="987" y="129"/>
                  </a:lnTo>
                  <a:lnTo>
                    <a:pt x="987" y="132"/>
                  </a:lnTo>
                  <a:lnTo>
                    <a:pt x="987" y="133"/>
                  </a:lnTo>
                  <a:lnTo>
                    <a:pt x="985" y="133"/>
                  </a:lnTo>
                  <a:lnTo>
                    <a:pt x="985" y="135"/>
                  </a:lnTo>
                  <a:lnTo>
                    <a:pt x="984" y="135"/>
                  </a:lnTo>
                  <a:lnTo>
                    <a:pt x="982" y="135"/>
                  </a:lnTo>
                  <a:lnTo>
                    <a:pt x="982" y="135"/>
                  </a:lnTo>
                  <a:lnTo>
                    <a:pt x="982" y="132"/>
                  </a:lnTo>
                  <a:lnTo>
                    <a:pt x="981" y="132"/>
                  </a:lnTo>
                  <a:lnTo>
                    <a:pt x="979" y="133"/>
                  </a:lnTo>
                  <a:lnTo>
                    <a:pt x="979" y="135"/>
                  </a:lnTo>
                  <a:lnTo>
                    <a:pt x="981" y="138"/>
                  </a:lnTo>
                  <a:lnTo>
                    <a:pt x="981" y="144"/>
                  </a:lnTo>
                  <a:lnTo>
                    <a:pt x="981" y="144"/>
                  </a:lnTo>
                  <a:lnTo>
                    <a:pt x="982" y="150"/>
                  </a:lnTo>
                  <a:lnTo>
                    <a:pt x="984" y="155"/>
                  </a:lnTo>
                  <a:lnTo>
                    <a:pt x="990" y="164"/>
                  </a:lnTo>
                  <a:lnTo>
                    <a:pt x="991" y="165"/>
                  </a:lnTo>
                  <a:lnTo>
                    <a:pt x="991" y="168"/>
                  </a:lnTo>
                  <a:lnTo>
                    <a:pt x="991" y="168"/>
                  </a:lnTo>
                  <a:lnTo>
                    <a:pt x="991" y="170"/>
                  </a:lnTo>
                  <a:lnTo>
                    <a:pt x="993" y="170"/>
                  </a:lnTo>
                  <a:lnTo>
                    <a:pt x="993" y="170"/>
                  </a:lnTo>
                  <a:lnTo>
                    <a:pt x="996" y="167"/>
                  </a:lnTo>
                  <a:lnTo>
                    <a:pt x="997" y="164"/>
                  </a:lnTo>
                  <a:lnTo>
                    <a:pt x="999" y="162"/>
                  </a:lnTo>
                  <a:lnTo>
                    <a:pt x="999" y="162"/>
                  </a:lnTo>
                  <a:lnTo>
                    <a:pt x="1000" y="162"/>
                  </a:lnTo>
                  <a:lnTo>
                    <a:pt x="1000" y="161"/>
                  </a:lnTo>
                  <a:lnTo>
                    <a:pt x="1002" y="159"/>
                  </a:lnTo>
                  <a:lnTo>
                    <a:pt x="1002" y="159"/>
                  </a:lnTo>
                  <a:lnTo>
                    <a:pt x="1002" y="155"/>
                  </a:lnTo>
                  <a:lnTo>
                    <a:pt x="1003" y="152"/>
                  </a:lnTo>
                  <a:lnTo>
                    <a:pt x="1003" y="150"/>
                  </a:lnTo>
                  <a:lnTo>
                    <a:pt x="1003" y="149"/>
                  </a:lnTo>
                  <a:lnTo>
                    <a:pt x="1010" y="141"/>
                  </a:lnTo>
                  <a:lnTo>
                    <a:pt x="1010" y="141"/>
                  </a:lnTo>
                  <a:lnTo>
                    <a:pt x="1011" y="132"/>
                  </a:lnTo>
                  <a:lnTo>
                    <a:pt x="1013" y="129"/>
                  </a:lnTo>
                  <a:lnTo>
                    <a:pt x="1013" y="126"/>
                  </a:lnTo>
                  <a:lnTo>
                    <a:pt x="1011" y="124"/>
                  </a:lnTo>
                  <a:lnTo>
                    <a:pt x="1013" y="123"/>
                  </a:lnTo>
                  <a:lnTo>
                    <a:pt x="1013" y="121"/>
                  </a:lnTo>
                  <a:lnTo>
                    <a:pt x="1013" y="120"/>
                  </a:lnTo>
                  <a:lnTo>
                    <a:pt x="1014" y="118"/>
                  </a:lnTo>
                  <a:lnTo>
                    <a:pt x="1014" y="117"/>
                  </a:lnTo>
                  <a:lnTo>
                    <a:pt x="1016" y="117"/>
                  </a:lnTo>
                  <a:lnTo>
                    <a:pt x="1016" y="117"/>
                  </a:lnTo>
                  <a:lnTo>
                    <a:pt x="1017" y="118"/>
                  </a:lnTo>
                  <a:lnTo>
                    <a:pt x="1017" y="118"/>
                  </a:lnTo>
                  <a:lnTo>
                    <a:pt x="1023" y="117"/>
                  </a:lnTo>
                  <a:lnTo>
                    <a:pt x="1023" y="117"/>
                  </a:lnTo>
                  <a:lnTo>
                    <a:pt x="1020" y="115"/>
                  </a:lnTo>
                  <a:lnTo>
                    <a:pt x="1020" y="114"/>
                  </a:lnTo>
                  <a:lnTo>
                    <a:pt x="1020" y="112"/>
                  </a:lnTo>
                  <a:lnTo>
                    <a:pt x="1020" y="111"/>
                  </a:lnTo>
                  <a:lnTo>
                    <a:pt x="1022" y="111"/>
                  </a:lnTo>
                  <a:lnTo>
                    <a:pt x="1022" y="109"/>
                  </a:lnTo>
                  <a:lnTo>
                    <a:pt x="1022" y="109"/>
                  </a:lnTo>
                  <a:lnTo>
                    <a:pt x="1023" y="108"/>
                  </a:lnTo>
                  <a:lnTo>
                    <a:pt x="1022" y="106"/>
                  </a:lnTo>
                  <a:lnTo>
                    <a:pt x="1020" y="103"/>
                  </a:lnTo>
                  <a:lnTo>
                    <a:pt x="1019" y="105"/>
                  </a:lnTo>
                  <a:lnTo>
                    <a:pt x="1017" y="103"/>
                  </a:lnTo>
                  <a:lnTo>
                    <a:pt x="1016" y="102"/>
                  </a:lnTo>
                  <a:lnTo>
                    <a:pt x="1016" y="99"/>
                  </a:lnTo>
                  <a:lnTo>
                    <a:pt x="1016" y="97"/>
                  </a:lnTo>
                  <a:lnTo>
                    <a:pt x="1016" y="95"/>
                  </a:lnTo>
                  <a:lnTo>
                    <a:pt x="1016" y="95"/>
                  </a:lnTo>
                  <a:lnTo>
                    <a:pt x="1016" y="94"/>
                  </a:lnTo>
                  <a:lnTo>
                    <a:pt x="1016" y="92"/>
                  </a:lnTo>
                  <a:lnTo>
                    <a:pt x="1016" y="91"/>
                  </a:lnTo>
                  <a:lnTo>
                    <a:pt x="1016" y="91"/>
                  </a:lnTo>
                  <a:lnTo>
                    <a:pt x="1016" y="89"/>
                  </a:lnTo>
                  <a:lnTo>
                    <a:pt x="1016" y="88"/>
                  </a:lnTo>
                  <a:lnTo>
                    <a:pt x="1014" y="86"/>
                  </a:lnTo>
                  <a:lnTo>
                    <a:pt x="1016" y="83"/>
                  </a:lnTo>
                  <a:lnTo>
                    <a:pt x="1016" y="82"/>
                  </a:lnTo>
                  <a:lnTo>
                    <a:pt x="1014" y="80"/>
                  </a:lnTo>
                  <a:lnTo>
                    <a:pt x="1014" y="80"/>
                  </a:lnTo>
                  <a:lnTo>
                    <a:pt x="1014" y="80"/>
                  </a:lnTo>
                  <a:lnTo>
                    <a:pt x="1016" y="80"/>
                  </a:lnTo>
                  <a:lnTo>
                    <a:pt x="1017" y="80"/>
                  </a:lnTo>
                  <a:lnTo>
                    <a:pt x="1019" y="82"/>
                  </a:lnTo>
                  <a:lnTo>
                    <a:pt x="1020" y="82"/>
                  </a:lnTo>
                  <a:lnTo>
                    <a:pt x="1023" y="80"/>
                  </a:lnTo>
                  <a:lnTo>
                    <a:pt x="1025" y="80"/>
                  </a:lnTo>
                  <a:lnTo>
                    <a:pt x="1029" y="80"/>
                  </a:lnTo>
                  <a:lnTo>
                    <a:pt x="1031" y="80"/>
                  </a:lnTo>
                  <a:lnTo>
                    <a:pt x="1034" y="83"/>
                  </a:lnTo>
                  <a:lnTo>
                    <a:pt x="1037" y="85"/>
                  </a:lnTo>
                  <a:lnTo>
                    <a:pt x="1038" y="85"/>
                  </a:lnTo>
                  <a:lnTo>
                    <a:pt x="1046" y="86"/>
                  </a:lnTo>
                  <a:lnTo>
                    <a:pt x="1049" y="85"/>
                  </a:lnTo>
                  <a:lnTo>
                    <a:pt x="1051" y="85"/>
                  </a:lnTo>
                  <a:lnTo>
                    <a:pt x="1054" y="88"/>
                  </a:lnTo>
                  <a:lnTo>
                    <a:pt x="1054" y="89"/>
                  </a:lnTo>
                  <a:lnTo>
                    <a:pt x="1052" y="91"/>
                  </a:lnTo>
                  <a:lnTo>
                    <a:pt x="1051" y="91"/>
                  </a:lnTo>
                  <a:lnTo>
                    <a:pt x="1049" y="92"/>
                  </a:lnTo>
                  <a:lnTo>
                    <a:pt x="1051" y="94"/>
                  </a:lnTo>
                  <a:lnTo>
                    <a:pt x="1054" y="95"/>
                  </a:lnTo>
                  <a:lnTo>
                    <a:pt x="1055" y="99"/>
                  </a:lnTo>
                  <a:lnTo>
                    <a:pt x="1055" y="100"/>
                  </a:lnTo>
                  <a:lnTo>
                    <a:pt x="1055" y="100"/>
                  </a:lnTo>
                  <a:lnTo>
                    <a:pt x="1055" y="102"/>
                  </a:lnTo>
                  <a:lnTo>
                    <a:pt x="1055" y="102"/>
                  </a:lnTo>
                  <a:lnTo>
                    <a:pt x="1058" y="100"/>
                  </a:lnTo>
                  <a:lnTo>
                    <a:pt x="1061" y="100"/>
                  </a:lnTo>
                  <a:lnTo>
                    <a:pt x="1064" y="103"/>
                  </a:lnTo>
                  <a:lnTo>
                    <a:pt x="1066" y="103"/>
                  </a:lnTo>
                  <a:lnTo>
                    <a:pt x="1066" y="105"/>
                  </a:lnTo>
                  <a:lnTo>
                    <a:pt x="1066" y="106"/>
                  </a:lnTo>
                  <a:lnTo>
                    <a:pt x="1063" y="109"/>
                  </a:lnTo>
                  <a:lnTo>
                    <a:pt x="1061" y="111"/>
                  </a:lnTo>
                  <a:lnTo>
                    <a:pt x="1058" y="112"/>
                  </a:lnTo>
                  <a:lnTo>
                    <a:pt x="1058" y="114"/>
                  </a:lnTo>
                  <a:lnTo>
                    <a:pt x="1061" y="114"/>
                  </a:lnTo>
                  <a:lnTo>
                    <a:pt x="1064" y="114"/>
                  </a:lnTo>
                  <a:lnTo>
                    <a:pt x="1066" y="115"/>
                  </a:lnTo>
                  <a:lnTo>
                    <a:pt x="1066" y="115"/>
                  </a:lnTo>
                  <a:lnTo>
                    <a:pt x="1067" y="117"/>
                  </a:lnTo>
                  <a:lnTo>
                    <a:pt x="1067" y="118"/>
                  </a:lnTo>
                  <a:lnTo>
                    <a:pt x="1067" y="120"/>
                  </a:lnTo>
                  <a:lnTo>
                    <a:pt x="1067" y="121"/>
                  </a:lnTo>
                  <a:lnTo>
                    <a:pt x="1064" y="124"/>
                  </a:lnTo>
                  <a:lnTo>
                    <a:pt x="1063" y="126"/>
                  </a:lnTo>
                  <a:lnTo>
                    <a:pt x="1060" y="127"/>
                  </a:lnTo>
                  <a:lnTo>
                    <a:pt x="1058" y="127"/>
                  </a:lnTo>
                  <a:lnTo>
                    <a:pt x="1058" y="127"/>
                  </a:lnTo>
                  <a:lnTo>
                    <a:pt x="1057" y="126"/>
                  </a:lnTo>
                  <a:lnTo>
                    <a:pt x="1055" y="126"/>
                  </a:lnTo>
                  <a:lnTo>
                    <a:pt x="1052" y="127"/>
                  </a:lnTo>
                  <a:lnTo>
                    <a:pt x="1052" y="127"/>
                  </a:lnTo>
                  <a:lnTo>
                    <a:pt x="1051" y="127"/>
                  </a:lnTo>
                  <a:lnTo>
                    <a:pt x="1051" y="129"/>
                  </a:lnTo>
                  <a:lnTo>
                    <a:pt x="1052" y="130"/>
                  </a:lnTo>
                  <a:lnTo>
                    <a:pt x="1052" y="132"/>
                  </a:lnTo>
                  <a:lnTo>
                    <a:pt x="1054" y="132"/>
                  </a:lnTo>
                  <a:lnTo>
                    <a:pt x="1052" y="133"/>
                  </a:lnTo>
                  <a:lnTo>
                    <a:pt x="1052" y="133"/>
                  </a:lnTo>
                  <a:lnTo>
                    <a:pt x="1054" y="133"/>
                  </a:lnTo>
                  <a:lnTo>
                    <a:pt x="1055" y="138"/>
                  </a:lnTo>
                  <a:lnTo>
                    <a:pt x="1055" y="138"/>
                  </a:lnTo>
                  <a:lnTo>
                    <a:pt x="1055" y="138"/>
                  </a:lnTo>
                  <a:lnTo>
                    <a:pt x="1057" y="137"/>
                  </a:lnTo>
                  <a:lnTo>
                    <a:pt x="1057" y="137"/>
                  </a:lnTo>
                  <a:lnTo>
                    <a:pt x="1058" y="137"/>
                  </a:lnTo>
                  <a:lnTo>
                    <a:pt x="1058" y="138"/>
                  </a:lnTo>
                  <a:lnTo>
                    <a:pt x="1057" y="141"/>
                  </a:lnTo>
                  <a:lnTo>
                    <a:pt x="1057" y="143"/>
                  </a:lnTo>
                  <a:lnTo>
                    <a:pt x="1057" y="144"/>
                  </a:lnTo>
                  <a:lnTo>
                    <a:pt x="1057" y="146"/>
                  </a:lnTo>
                  <a:lnTo>
                    <a:pt x="1058" y="147"/>
                  </a:lnTo>
                  <a:lnTo>
                    <a:pt x="1060" y="150"/>
                  </a:lnTo>
                  <a:lnTo>
                    <a:pt x="1061" y="152"/>
                  </a:lnTo>
                  <a:lnTo>
                    <a:pt x="1064" y="155"/>
                  </a:lnTo>
                  <a:lnTo>
                    <a:pt x="1064" y="156"/>
                  </a:lnTo>
                  <a:lnTo>
                    <a:pt x="1066" y="159"/>
                  </a:lnTo>
                  <a:lnTo>
                    <a:pt x="1067" y="161"/>
                  </a:lnTo>
                  <a:lnTo>
                    <a:pt x="1066" y="164"/>
                  </a:lnTo>
                  <a:lnTo>
                    <a:pt x="1066" y="168"/>
                  </a:lnTo>
                  <a:lnTo>
                    <a:pt x="1064" y="172"/>
                  </a:lnTo>
                  <a:lnTo>
                    <a:pt x="1064" y="173"/>
                  </a:lnTo>
                  <a:lnTo>
                    <a:pt x="1063" y="175"/>
                  </a:lnTo>
                  <a:lnTo>
                    <a:pt x="1061" y="176"/>
                  </a:lnTo>
                  <a:lnTo>
                    <a:pt x="1060" y="176"/>
                  </a:lnTo>
                  <a:lnTo>
                    <a:pt x="1058" y="176"/>
                  </a:lnTo>
                  <a:lnTo>
                    <a:pt x="1058" y="178"/>
                  </a:lnTo>
                  <a:lnTo>
                    <a:pt x="1057" y="181"/>
                  </a:lnTo>
                  <a:lnTo>
                    <a:pt x="1055" y="182"/>
                  </a:lnTo>
                  <a:lnTo>
                    <a:pt x="1055" y="184"/>
                  </a:lnTo>
                  <a:lnTo>
                    <a:pt x="1054" y="184"/>
                  </a:lnTo>
                  <a:lnTo>
                    <a:pt x="1051" y="187"/>
                  </a:lnTo>
                  <a:lnTo>
                    <a:pt x="1051" y="188"/>
                  </a:lnTo>
                  <a:lnTo>
                    <a:pt x="1046" y="190"/>
                  </a:lnTo>
                  <a:lnTo>
                    <a:pt x="1043" y="193"/>
                  </a:lnTo>
                  <a:lnTo>
                    <a:pt x="1041" y="194"/>
                  </a:lnTo>
                  <a:lnTo>
                    <a:pt x="1040" y="194"/>
                  </a:lnTo>
                  <a:lnTo>
                    <a:pt x="1038" y="194"/>
                  </a:lnTo>
                  <a:lnTo>
                    <a:pt x="1038" y="194"/>
                  </a:lnTo>
                  <a:lnTo>
                    <a:pt x="1038" y="191"/>
                  </a:lnTo>
                  <a:lnTo>
                    <a:pt x="1037" y="191"/>
                  </a:lnTo>
                  <a:lnTo>
                    <a:pt x="1037" y="190"/>
                  </a:lnTo>
                  <a:lnTo>
                    <a:pt x="1034" y="185"/>
                  </a:lnTo>
                  <a:lnTo>
                    <a:pt x="1034" y="184"/>
                  </a:lnTo>
                  <a:lnTo>
                    <a:pt x="1032" y="184"/>
                  </a:lnTo>
                  <a:lnTo>
                    <a:pt x="1031" y="184"/>
                  </a:lnTo>
                  <a:lnTo>
                    <a:pt x="1031" y="184"/>
                  </a:lnTo>
                  <a:lnTo>
                    <a:pt x="1029" y="182"/>
                  </a:lnTo>
                  <a:lnTo>
                    <a:pt x="1029" y="181"/>
                  </a:lnTo>
                  <a:lnTo>
                    <a:pt x="1029" y="181"/>
                  </a:lnTo>
                  <a:lnTo>
                    <a:pt x="1029" y="181"/>
                  </a:lnTo>
                  <a:lnTo>
                    <a:pt x="1029" y="179"/>
                  </a:lnTo>
                  <a:lnTo>
                    <a:pt x="1028" y="178"/>
                  </a:lnTo>
                  <a:lnTo>
                    <a:pt x="1026" y="176"/>
                  </a:lnTo>
                  <a:lnTo>
                    <a:pt x="1026" y="176"/>
                  </a:lnTo>
                  <a:lnTo>
                    <a:pt x="1025" y="175"/>
                  </a:lnTo>
                  <a:lnTo>
                    <a:pt x="1023" y="175"/>
                  </a:lnTo>
                  <a:lnTo>
                    <a:pt x="1020" y="176"/>
                  </a:lnTo>
                  <a:lnTo>
                    <a:pt x="1020" y="178"/>
                  </a:lnTo>
                  <a:lnTo>
                    <a:pt x="1020" y="179"/>
                  </a:lnTo>
                  <a:lnTo>
                    <a:pt x="1020" y="179"/>
                  </a:lnTo>
                  <a:lnTo>
                    <a:pt x="1022" y="179"/>
                  </a:lnTo>
                  <a:lnTo>
                    <a:pt x="1022" y="178"/>
                  </a:lnTo>
                  <a:lnTo>
                    <a:pt x="1023" y="178"/>
                  </a:lnTo>
                  <a:lnTo>
                    <a:pt x="1025" y="178"/>
                  </a:lnTo>
                  <a:lnTo>
                    <a:pt x="1025" y="178"/>
                  </a:lnTo>
                  <a:lnTo>
                    <a:pt x="1026" y="179"/>
                  </a:lnTo>
                  <a:lnTo>
                    <a:pt x="1026" y="179"/>
                  </a:lnTo>
                  <a:lnTo>
                    <a:pt x="1029" y="184"/>
                  </a:lnTo>
                  <a:lnTo>
                    <a:pt x="1031" y="185"/>
                  </a:lnTo>
                  <a:lnTo>
                    <a:pt x="1031" y="187"/>
                  </a:lnTo>
                  <a:lnTo>
                    <a:pt x="1031" y="188"/>
                  </a:lnTo>
                  <a:lnTo>
                    <a:pt x="1032" y="190"/>
                  </a:lnTo>
                  <a:lnTo>
                    <a:pt x="1034" y="193"/>
                  </a:lnTo>
                  <a:lnTo>
                    <a:pt x="1035" y="197"/>
                  </a:lnTo>
                  <a:lnTo>
                    <a:pt x="1035" y="199"/>
                  </a:lnTo>
                  <a:lnTo>
                    <a:pt x="1035" y="199"/>
                  </a:lnTo>
                  <a:lnTo>
                    <a:pt x="1034" y="199"/>
                  </a:lnTo>
                  <a:lnTo>
                    <a:pt x="1032" y="199"/>
                  </a:lnTo>
                  <a:lnTo>
                    <a:pt x="1029" y="197"/>
                  </a:lnTo>
                  <a:lnTo>
                    <a:pt x="1029" y="197"/>
                  </a:lnTo>
                  <a:lnTo>
                    <a:pt x="1028" y="197"/>
                  </a:lnTo>
                  <a:lnTo>
                    <a:pt x="1028" y="200"/>
                  </a:lnTo>
                  <a:lnTo>
                    <a:pt x="1028" y="200"/>
                  </a:lnTo>
                  <a:lnTo>
                    <a:pt x="1025" y="200"/>
                  </a:lnTo>
                  <a:lnTo>
                    <a:pt x="1022" y="197"/>
                  </a:lnTo>
                  <a:lnTo>
                    <a:pt x="1020" y="196"/>
                  </a:lnTo>
                  <a:lnTo>
                    <a:pt x="1019" y="194"/>
                  </a:lnTo>
                  <a:lnTo>
                    <a:pt x="1017" y="193"/>
                  </a:lnTo>
                  <a:lnTo>
                    <a:pt x="1016" y="190"/>
                  </a:lnTo>
                  <a:lnTo>
                    <a:pt x="1014" y="188"/>
                  </a:lnTo>
                  <a:lnTo>
                    <a:pt x="1011" y="190"/>
                  </a:lnTo>
                  <a:lnTo>
                    <a:pt x="1008" y="190"/>
                  </a:lnTo>
                  <a:lnTo>
                    <a:pt x="1000" y="190"/>
                  </a:lnTo>
                  <a:lnTo>
                    <a:pt x="1000" y="190"/>
                  </a:lnTo>
                  <a:lnTo>
                    <a:pt x="999" y="190"/>
                  </a:lnTo>
                  <a:lnTo>
                    <a:pt x="1000" y="191"/>
                  </a:lnTo>
                  <a:lnTo>
                    <a:pt x="1000" y="193"/>
                  </a:lnTo>
                  <a:lnTo>
                    <a:pt x="999" y="193"/>
                  </a:lnTo>
                  <a:lnTo>
                    <a:pt x="999" y="193"/>
                  </a:lnTo>
                  <a:lnTo>
                    <a:pt x="1000" y="194"/>
                  </a:lnTo>
                  <a:lnTo>
                    <a:pt x="1002" y="196"/>
                  </a:lnTo>
                  <a:lnTo>
                    <a:pt x="1005" y="197"/>
                  </a:lnTo>
                  <a:lnTo>
                    <a:pt x="1007" y="199"/>
                  </a:lnTo>
                  <a:lnTo>
                    <a:pt x="1008" y="200"/>
                  </a:lnTo>
                  <a:lnTo>
                    <a:pt x="1010" y="202"/>
                  </a:lnTo>
                  <a:lnTo>
                    <a:pt x="1010" y="202"/>
                  </a:lnTo>
                  <a:lnTo>
                    <a:pt x="1008" y="205"/>
                  </a:lnTo>
                  <a:lnTo>
                    <a:pt x="1008" y="205"/>
                  </a:lnTo>
                  <a:lnTo>
                    <a:pt x="1000" y="216"/>
                  </a:lnTo>
                  <a:lnTo>
                    <a:pt x="997" y="220"/>
                  </a:lnTo>
                  <a:lnTo>
                    <a:pt x="996" y="223"/>
                  </a:lnTo>
                  <a:lnTo>
                    <a:pt x="994" y="225"/>
                  </a:lnTo>
                  <a:lnTo>
                    <a:pt x="993" y="225"/>
                  </a:lnTo>
                  <a:lnTo>
                    <a:pt x="991" y="226"/>
                  </a:lnTo>
                  <a:lnTo>
                    <a:pt x="988" y="226"/>
                  </a:lnTo>
                  <a:lnTo>
                    <a:pt x="984" y="225"/>
                  </a:lnTo>
                  <a:lnTo>
                    <a:pt x="982" y="225"/>
                  </a:lnTo>
                  <a:lnTo>
                    <a:pt x="979" y="220"/>
                  </a:lnTo>
                  <a:lnTo>
                    <a:pt x="978" y="219"/>
                  </a:lnTo>
                  <a:lnTo>
                    <a:pt x="976" y="217"/>
                  </a:lnTo>
                  <a:lnTo>
                    <a:pt x="975" y="216"/>
                  </a:lnTo>
                  <a:lnTo>
                    <a:pt x="975" y="216"/>
                  </a:lnTo>
                  <a:lnTo>
                    <a:pt x="973" y="216"/>
                  </a:lnTo>
                  <a:lnTo>
                    <a:pt x="970" y="214"/>
                  </a:lnTo>
                  <a:lnTo>
                    <a:pt x="967" y="210"/>
                  </a:lnTo>
                  <a:lnTo>
                    <a:pt x="964" y="208"/>
                  </a:lnTo>
                  <a:lnTo>
                    <a:pt x="962" y="208"/>
                  </a:lnTo>
                  <a:lnTo>
                    <a:pt x="961" y="208"/>
                  </a:lnTo>
                  <a:lnTo>
                    <a:pt x="961" y="208"/>
                  </a:lnTo>
                  <a:lnTo>
                    <a:pt x="961" y="210"/>
                  </a:lnTo>
                  <a:lnTo>
                    <a:pt x="961" y="210"/>
                  </a:lnTo>
                  <a:lnTo>
                    <a:pt x="959" y="210"/>
                  </a:lnTo>
                  <a:lnTo>
                    <a:pt x="958" y="210"/>
                  </a:lnTo>
                  <a:lnTo>
                    <a:pt x="956" y="208"/>
                  </a:lnTo>
                  <a:lnTo>
                    <a:pt x="953" y="208"/>
                  </a:lnTo>
                  <a:lnTo>
                    <a:pt x="952" y="208"/>
                  </a:lnTo>
                  <a:lnTo>
                    <a:pt x="949" y="208"/>
                  </a:lnTo>
                  <a:lnTo>
                    <a:pt x="947" y="206"/>
                  </a:lnTo>
                  <a:lnTo>
                    <a:pt x="944" y="206"/>
                  </a:lnTo>
                  <a:lnTo>
                    <a:pt x="943" y="206"/>
                  </a:lnTo>
                  <a:lnTo>
                    <a:pt x="943" y="208"/>
                  </a:lnTo>
                  <a:lnTo>
                    <a:pt x="944" y="210"/>
                  </a:lnTo>
                  <a:lnTo>
                    <a:pt x="947" y="211"/>
                  </a:lnTo>
                  <a:lnTo>
                    <a:pt x="946" y="210"/>
                  </a:lnTo>
                  <a:lnTo>
                    <a:pt x="946" y="210"/>
                  </a:lnTo>
                  <a:lnTo>
                    <a:pt x="947" y="208"/>
                  </a:lnTo>
                  <a:lnTo>
                    <a:pt x="952" y="210"/>
                  </a:lnTo>
                  <a:lnTo>
                    <a:pt x="958" y="211"/>
                  </a:lnTo>
                  <a:lnTo>
                    <a:pt x="959" y="211"/>
                  </a:lnTo>
                  <a:lnTo>
                    <a:pt x="961" y="213"/>
                  </a:lnTo>
                  <a:lnTo>
                    <a:pt x="962" y="214"/>
                  </a:lnTo>
                  <a:lnTo>
                    <a:pt x="964" y="217"/>
                  </a:lnTo>
                  <a:lnTo>
                    <a:pt x="969" y="223"/>
                  </a:lnTo>
                  <a:lnTo>
                    <a:pt x="970" y="225"/>
                  </a:lnTo>
                  <a:lnTo>
                    <a:pt x="972" y="225"/>
                  </a:lnTo>
                  <a:lnTo>
                    <a:pt x="982" y="228"/>
                  </a:lnTo>
                  <a:lnTo>
                    <a:pt x="985" y="228"/>
                  </a:lnTo>
                  <a:lnTo>
                    <a:pt x="991" y="228"/>
                  </a:lnTo>
                  <a:lnTo>
                    <a:pt x="994" y="229"/>
                  </a:lnTo>
                  <a:lnTo>
                    <a:pt x="996" y="229"/>
                  </a:lnTo>
                  <a:lnTo>
                    <a:pt x="996" y="232"/>
                  </a:lnTo>
                  <a:lnTo>
                    <a:pt x="996" y="234"/>
                  </a:lnTo>
                  <a:lnTo>
                    <a:pt x="994" y="238"/>
                  </a:lnTo>
                  <a:lnTo>
                    <a:pt x="993" y="240"/>
                  </a:lnTo>
                  <a:lnTo>
                    <a:pt x="985" y="252"/>
                  </a:lnTo>
                  <a:lnTo>
                    <a:pt x="985" y="255"/>
                  </a:lnTo>
                  <a:lnTo>
                    <a:pt x="984" y="257"/>
                  </a:lnTo>
                  <a:lnTo>
                    <a:pt x="982" y="260"/>
                  </a:lnTo>
                  <a:lnTo>
                    <a:pt x="979" y="261"/>
                  </a:lnTo>
                  <a:lnTo>
                    <a:pt x="976" y="264"/>
                  </a:lnTo>
                  <a:lnTo>
                    <a:pt x="975" y="264"/>
                  </a:lnTo>
                  <a:lnTo>
                    <a:pt x="972" y="264"/>
                  </a:lnTo>
                  <a:lnTo>
                    <a:pt x="972" y="263"/>
                  </a:lnTo>
                  <a:lnTo>
                    <a:pt x="970" y="261"/>
                  </a:lnTo>
                  <a:lnTo>
                    <a:pt x="969" y="261"/>
                  </a:lnTo>
                  <a:lnTo>
                    <a:pt x="970" y="264"/>
                  </a:lnTo>
                  <a:lnTo>
                    <a:pt x="970" y="264"/>
                  </a:lnTo>
                  <a:lnTo>
                    <a:pt x="969" y="264"/>
                  </a:lnTo>
                  <a:lnTo>
                    <a:pt x="967" y="263"/>
                  </a:lnTo>
                  <a:lnTo>
                    <a:pt x="965" y="263"/>
                  </a:lnTo>
                  <a:lnTo>
                    <a:pt x="965" y="264"/>
                  </a:lnTo>
                  <a:lnTo>
                    <a:pt x="965" y="264"/>
                  </a:lnTo>
                  <a:lnTo>
                    <a:pt x="964" y="263"/>
                  </a:lnTo>
                  <a:lnTo>
                    <a:pt x="962" y="261"/>
                  </a:lnTo>
                  <a:lnTo>
                    <a:pt x="962" y="261"/>
                  </a:lnTo>
                  <a:lnTo>
                    <a:pt x="962" y="260"/>
                  </a:lnTo>
                  <a:lnTo>
                    <a:pt x="962" y="260"/>
                  </a:lnTo>
                  <a:lnTo>
                    <a:pt x="959" y="260"/>
                  </a:lnTo>
                  <a:lnTo>
                    <a:pt x="958" y="261"/>
                  </a:lnTo>
                  <a:lnTo>
                    <a:pt x="959" y="261"/>
                  </a:lnTo>
                  <a:lnTo>
                    <a:pt x="959" y="261"/>
                  </a:lnTo>
                  <a:lnTo>
                    <a:pt x="961" y="264"/>
                  </a:lnTo>
                  <a:lnTo>
                    <a:pt x="961" y="266"/>
                  </a:lnTo>
                  <a:lnTo>
                    <a:pt x="961" y="266"/>
                  </a:lnTo>
                  <a:lnTo>
                    <a:pt x="958" y="264"/>
                  </a:lnTo>
                  <a:lnTo>
                    <a:pt x="958" y="264"/>
                  </a:lnTo>
                  <a:lnTo>
                    <a:pt x="959" y="267"/>
                  </a:lnTo>
                  <a:lnTo>
                    <a:pt x="959" y="269"/>
                  </a:lnTo>
                  <a:lnTo>
                    <a:pt x="959" y="269"/>
                  </a:lnTo>
                  <a:lnTo>
                    <a:pt x="958" y="273"/>
                  </a:lnTo>
                  <a:lnTo>
                    <a:pt x="956" y="273"/>
                  </a:lnTo>
                  <a:lnTo>
                    <a:pt x="955" y="275"/>
                  </a:lnTo>
                  <a:lnTo>
                    <a:pt x="953" y="275"/>
                  </a:lnTo>
                  <a:lnTo>
                    <a:pt x="953" y="273"/>
                  </a:lnTo>
                  <a:lnTo>
                    <a:pt x="952" y="273"/>
                  </a:lnTo>
                  <a:lnTo>
                    <a:pt x="952" y="275"/>
                  </a:lnTo>
                  <a:lnTo>
                    <a:pt x="950" y="275"/>
                  </a:lnTo>
                  <a:lnTo>
                    <a:pt x="950" y="276"/>
                  </a:lnTo>
                  <a:lnTo>
                    <a:pt x="947" y="275"/>
                  </a:lnTo>
                  <a:lnTo>
                    <a:pt x="946" y="275"/>
                  </a:lnTo>
                  <a:lnTo>
                    <a:pt x="941" y="272"/>
                  </a:lnTo>
                  <a:lnTo>
                    <a:pt x="940" y="272"/>
                  </a:lnTo>
                  <a:lnTo>
                    <a:pt x="937" y="270"/>
                  </a:lnTo>
                  <a:lnTo>
                    <a:pt x="935" y="270"/>
                  </a:lnTo>
                  <a:lnTo>
                    <a:pt x="935" y="270"/>
                  </a:lnTo>
                  <a:lnTo>
                    <a:pt x="937" y="270"/>
                  </a:lnTo>
                  <a:lnTo>
                    <a:pt x="937" y="269"/>
                  </a:lnTo>
                  <a:lnTo>
                    <a:pt x="935" y="269"/>
                  </a:lnTo>
                  <a:lnTo>
                    <a:pt x="935" y="269"/>
                  </a:lnTo>
                  <a:lnTo>
                    <a:pt x="934" y="270"/>
                  </a:lnTo>
                  <a:lnTo>
                    <a:pt x="932" y="270"/>
                  </a:lnTo>
                  <a:lnTo>
                    <a:pt x="931" y="270"/>
                  </a:lnTo>
                  <a:lnTo>
                    <a:pt x="927" y="269"/>
                  </a:lnTo>
                  <a:lnTo>
                    <a:pt x="923" y="266"/>
                  </a:lnTo>
                  <a:lnTo>
                    <a:pt x="917" y="263"/>
                  </a:lnTo>
                  <a:lnTo>
                    <a:pt x="914" y="260"/>
                  </a:lnTo>
                  <a:lnTo>
                    <a:pt x="915" y="263"/>
                  </a:lnTo>
                  <a:lnTo>
                    <a:pt x="915" y="264"/>
                  </a:lnTo>
                  <a:lnTo>
                    <a:pt x="915" y="264"/>
                  </a:lnTo>
                  <a:lnTo>
                    <a:pt x="915" y="266"/>
                  </a:lnTo>
                  <a:lnTo>
                    <a:pt x="915" y="267"/>
                  </a:lnTo>
                  <a:lnTo>
                    <a:pt x="918" y="269"/>
                  </a:lnTo>
                  <a:lnTo>
                    <a:pt x="920" y="269"/>
                  </a:lnTo>
                  <a:lnTo>
                    <a:pt x="920" y="269"/>
                  </a:lnTo>
                  <a:lnTo>
                    <a:pt x="918" y="267"/>
                  </a:lnTo>
                  <a:lnTo>
                    <a:pt x="918" y="267"/>
                  </a:lnTo>
                  <a:lnTo>
                    <a:pt x="918" y="266"/>
                  </a:lnTo>
                  <a:lnTo>
                    <a:pt x="918" y="266"/>
                  </a:lnTo>
                  <a:lnTo>
                    <a:pt x="920" y="266"/>
                  </a:lnTo>
                  <a:lnTo>
                    <a:pt x="921" y="267"/>
                  </a:lnTo>
                  <a:lnTo>
                    <a:pt x="929" y="270"/>
                  </a:lnTo>
                  <a:lnTo>
                    <a:pt x="931" y="272"/>
                  </a:lnTo>
                  <a:lnTo>
                    <a:pt x="932" y="272"/>
                  </a:lnTo>
                  <a:lnTo>
                    <a:pt x="934" y="273"/>
                  </a:lnTo>
                  <a:lnTo>
                    <a:pt x="932" y="273"/>
                  </a:lnTo>
                  <a:lnTo>
                    <a:pt x="929" y="276"/>
                  </a:lnTo>
                  <a:lnTo>
                    <a:pt x="929" y="276"/>
                  </a:lnTo>
                  <a:lnTo>
                    <a:pt x="932" y="276"/>
                  </a:lnTo>
                  <a:lnTo>
                    <a:pt x="934" y="273"/>
                  </a:lnTo>
                  <a:lnTo>
                    <a:pt x="935" y="273"/>
                  </a:lnTo>
                  <a:lnTo>
                    <a:pt x="937" y="272"/>
                  </a:lnTo>
                  <a:lnTo>
                    <a:pt x="938" y="273"/>
                  </a:lnTo>
                  <a:lnTo>
                    <a:pt x="941" y="276"/>
                  </a:lnTo>
                  <a:lnTo>
                    <a:pt x="943" y="278"/>
                  </a:lnTo>
                  <a:lnTo>
                    <a:pt x="946" y="278"/>
                  </a:lnTo>
                  <a:lnTo>
                    <a:pt x="947" y="279"/>
                  </a:lnTo>
                  <a:lnTo>
                    <a:pt x="950" y="283"/>
                  </a:lnTo>
                  <a:lnTo>
                    <a:pt x="950" y="284"/>
                  </a:lnTo>
                  <a:lnTo>
                    <a:pt x="952" y="289"/>
                  </a:lnTo>
                  <a:lnTo>
                    <a:pt x="950" y="290"/>
                  </a:lnTo>
                  <a:lnTo>
                    <a:pt x="950" y="292"/>
                  </a:lnTo>
                  <a:lnTo>
                    <a:pt x="950" y="292"/>
                  </a:lnTo>
                  <a:lnTo>
                    <a:pt x="949" y="293"/>
                  </a:lnTo>
                  <a:lnTo>
                    <a:pt x="947" y="293"/>
                  </a:lnTo>
                  <a:lnTo>
                    <a:pt x="946" y="293"/>
                  </a:lnTo>
                  <a:lnTo>
                    <a:pt x="943" y="296"/>
                  </a:lnTo>
                  <a:lnTo>
                    <a:pt x="941" y="296"/>
                  </a:lnTo>
                  <a:lnTo>
                    <a:pt x="937" y="296"/>
                  </a:lnTo>
                  <a:lnTo>
                    <a:pt x="935" y="295"/>
                  </a:lnTo>
                  <a:lnTo>
                    <a:pt x="934" y="295"/>
                  </a:lnTo>
                  <a:lnTo>
                    <a:pt x="934" y="296"/>
                  </a:lnTo>
                  <a:lnTo>
                    <a:pt x="932" y="296"/>
                  </a:lnTo>
                  <a:lnTo>
                    <a:pt x="931" y="296"/>
                  </a:lnTo>
                  <a:lnTo>
                    <a:pt x="931" y="298"/>
                  </a:lnTo>
                  <a:lnTo>
                    <a:pt x="931" y="298"/>
                  </a:lnTo>
                  <a:lnTo>
                    <a:pt x="931" y="299"/>
                  </a:lnTo>
                  <a:lnTo>
                    <a:pt x="931" y="299"/>
                  </a:lnTo>
                  <a:lnTo>
                    <a:pt x="932" y="301"/>
                  </a:lnTo>
                  <a:lnTo>
                    <a:pt x="934" y="301"/>
                  </a:lnTo>
                  <a:lnTo>
                    <a:pt x="935" y="301"/>
                  </a:lnTo>
                  <a:lnTo>
                    <a:pt x="935" y="302"/>
                  </a:lnTo>
                  <a:lnTo>
                    <a:pt x="935" y="302"/>
                  </a:lnTo>
                  <a:lnTo>
                    <a:pt x="935" y="304"/>
                  </a:lnTo>
                  <a:lnTo>
                    <a:pt x="934" y="304"/>
                  </a:lnTo>
                  <a:lnTo>
                    <a:pt x="932" y="302"/>
                  </a:lnTo>
                  <a:lnTo>
                    <a:pt x="932" y="302"/>
                  </a:lnTo>
                  <a:lnTo>
                    <a:pt x="931" y="304"/>
                  </a:lnTo>
                  <a:lnTo>
                    <a:pt x="931" y="304"/>
                  </a:lnTo>
                  <a:lnTo>
                    <a:pt x="929" y="304"/>
                  </a:lnTo>
                  <a:lnTo>
                    <a:pt x="927" y="304"/>
                  </a:lnTo>
                  <a:lnTo>
                    <a:pt x="927" y="305"/>
                  </a:lnTo>
                  <a:lnTo>
                    <a:pt x="927" y="305"/>
                  </a:lnTo>
                  <a:lnTo>
                    <a:pt x="926" y="307"/>
                  </a:lnTo>
                  <a:lnTo>
                    <a:pt x="926" y="308"/>
                  </a:lnTo>
                  <a:lnTo>
                    <a:pt x="926" y="308"/>
                  </a:lnTo>
                  <a:lnTo>
                    <a:pt x="926" y="310"/>
                  </a:lnTo>
                  <a:lnTo>
                    <a:pt x="927" y="311"/>
                  </a:lnTo>
                  <a:lnTo>
                    <a:pt x="929" y="313"/>
                  </a:lnTo>
                  <a:lnTo>
                    <a:pt x="929" y="314"/>
                  </a:lnTo>
                  <a:lnTo>
                    <a:pt x="927" y="313"/>
                  </a:lnTo>
                  <a:lnTo>
                    <a:pt x="927" y="313"/>
                  </a:lnTo>
                  <a:lnTo>
                    <a:pt x="926" y="311"/>
                  </a:lnTo>
                  <a:lnTo>
                    <a:pt x="924" y="310"/>
                  </a:lnTo>
                  <a:lnTo>
                    <a:pt x="921" y="308"/>
                  </a:lnTo>
                  <a:lnTo>
                    <a:pt x="920" y="308"/>
                  </a:lnTo>
                  <a:lnTo>
                    <a:pt x="920" y="308"/>
                  </a:lnTo>
                  <a:lnTo>
                    <a:pt x="923" y="311"/>
                  </a:lnTo>
                  <a:lnTo>
                    <a:pt x="924" y="311"/>
                  </a:lnTo>
                  <a:lnTo>
                    <a:pt x="924" y="313"/>
                  </a:lnTo>
                  <a:lnTo>
                    <a:pt x="921" y="314"/>
                  </a:lnTo>
                  <a:lnTo>
                    <a:pt x="921" y="314"/>
                  </a:lnTo>
                  <a:lnTo>
                    <a:pt x="923" y="316"/>
                  </a:lnTo>
                  <a:lnTo>
                    <a:pt x="923" y="316"/>
                  </a:lnTo>
                  <a:lnTo>
                    <a:pt x="921" y="316"/>
                  </a:lnTo>
                  <a:lnTo>
                    <a:pt x="921" y="317"/>
                  </a:lnTo>
                  <a:lnTo>
                    <a:pt x="918" y="317"/>
                  </a:lnTo>
                  <a:lnTo>
                    <a:pt x="918" y="317"/>
                  </a:lnTo>
                  <a:lnTo>
                    <a:pt x="918" y="319"/>
                  </a:lnTo>
                  <a:lnTo>
                    <a:pt x="920" y="319"/>
                  </a:lnTo>
                  <a:lnTo>
                    <a:pt x="918" y="321"/>
                  </a:lnTo>
                  <a:lnTo>
                    <a:pt x="918" y="321"/>
                  </a:lnTo>
                  <a:lnTo>
                    <a:pt x="915" y="319"/>
                  </a:lnTo>
                  <a:lnTo>
                    <a:pt x="917" y="322"/>
                  </a:lnTo>
                  <a:lnTo>
                    <a:pt x="917" y="322"/>
                  </a:lnTo>
                  <a:lnTo>
                    <a:pt x="917" y="324"/>
                  </a:lnTo>
                  <a:lnTo>
                    <a:pt x="918" y="324"/>
                  </a:lnTo>
                  <a:lnTo>
                    <a:pt x="918" y="324"/>
                  </a:lnTo>
                  <a:lnTo>
                    <a:pt x="918" y="325"/>
                  </a:lnTo>
                  <a:lnTo>
                    <a:pt x="917" y="327"/>
                  </a:lnTo>
                  <a:lnTo>
                    <a:pt x="914" y="328"/>
                  </a:lnTo>
                  <a:lnTo>
                    <a:pt x="911" y="331"/>
                  </a:lnTo>
                  <a:lnTo>
                    <a:pt x="911" y="333"/>
                  </a:lnTo>
                  <a:lnTo>
                    <a:pt x="912" y="334"/>
                  </a:lnTo>
                  <a:lnTo>
                    <a:pt x="912" y="336"/>
                  </a:lnTo>
                  <a:lnTo>
                    <a:pt x="911" y="336"/>
                  </a:lnTo>
                  <a:lnTo>
                    <a:pt x="909" y="336"/>
                  </a:lnTo>
                  <a:lnTo>
                    <a:pt x="909" y="336"/>
                  </a:lnTo>
                  <a:lnTo>
                    <a:pt x="909" y="337"/>
                  </a:lnTo>
                  <a:lnTo>
                    <a:pt x="909" y="339"/>
                  </a:lnTo>
                  <a:lnTo>
                    <a:pt x="909" y="340"/>
                  </a:lnTo>
                  <a:lnTo>
                    <a:pt x="909" y="343"/>
                  </a:lnTo>
                  <a:lnTo>
                    <a:pt x="906" y="348"/>
                  </a:lnTo>
                  <a:lnTo>
                    <a:pt x="905" y="351"/>
                  </a:lnTo>
                  <a:lnTo>
                    <a:pt x="905" y="354"/>
                  </a:lnTo>
                  <a:lnTo>
                    <a:pt x="903" y="356"/>
                  </a:lnTo>
                  <a:lnTo>
                    <a:pt x="902" y="356"/>
                  </a:lnTo>
                  <a:lnTo>
                    <a:pt x="902" y="357"/>
                  </a:lnTo>
                  <a:lnTo>
                    <a:pt x="902" y="357"/>
                  </a:lnTo>
                  <a:lnTo>
                    <a:pt x="902" y="357"/>
                  </a:lnTo>
                  <a:lnTo>
                    <a:pt x="903" y="359"/>
                  </a:lnTo>
                  <a:lnTo>
                    <a:pt x="902" y="362"/>
                  </a:lnTo>
                  <a:lnTo>
                    <a:pt x="902" y="366"/>
                  </a:lnTo>
                  <a:lnTo>
                    <a:pt x="900" y="371"/>
                  </a:lnTo>
                  <a:lnTo>
                    <a:pt x="902" y="381"/>
                  </a:lnTo>
                  <a:lnTo>
                    <a:pt x="900" y="387"/>
                  </a:lnTo>
                  <a:lnTo>
                    <a:pt x="900" y="389"/>
                  </a:lnTo>
                  <a:lnTo>
                    <a:pt x="900" y="390"/>
                  </a:lnTo>
                  <a:lnTo>
                    <a:pt x="899" y="392"/>
                  </a:lnTo>
                  <a:lnTo>
                    <a:pt x="900" y="392"/>
                  </a:lnTo>
                  <a:lnTo>
                    <a:pt x="902" y="392"/>
                  </a:lnTo>
                  <a:lnTo>
                    <a:pt x="902" y="394"/>
                  </a:lnTo>
                  <a:lnTo>
                    <a:pt x="902" y="395"/>
                  </a:lnTo>
                  <a:lnTo>
                    <a:pt x="902" y="397"/>
                  </a:lnTo>
                  <a:lnTo>
                    <a:pt x="903" y="397"/>
                  </a:lnTo>
                  <a:lnTo>
                    <a:pt x="903" y="397"/>
                  </a:lnTo>
                  <a:lnTo>
                    <a:pt x="903" y="397"/>
                  </a:lnTo>
                  <a:lnTo>
                    <a:pt x="905" y="400"/>
                  </a:lnTo>
                  <a:lnTo>
                    <a:pt x="906" y="400"/>
                  </a:lnTo>
                  <a:lnTo>
                    <a:pt x="908" y="401"/>
                  </a:lnTo>
                  <a:lnTo>
                    <a:pt x="906" y="409"/>
                  </a:lnTo>
                  <a:lnTo>
                    <a:pt x="906" y="410"/>
                  </a:lnTo>
                  <a:lnTo>
                    <a:pt x="908" y="407"/>
                  </a:lnTo>
                  <a:lnTo>
                    <a:pt x="908" y="403"/>
                  </a:lnTo>
                  <a:lnTo>
                    <a:pt x="909" y="400"/>
                  </a:lnTo>
                  <a:lnTo>
                    <a:pt x="909" y="398"/>
                  </a:lnTo>
                  <a:lnTo>
                    <a:pt x="914" y="398"/>
                  </a:lnTo>
                  <a:lnTo>
                    <a:pt x="917" y="400"/>
                  </a:lnTo>
                  <a:lnTo>
                    <a:pt x="918" y="400"/>
                  </a:lnTo>
                  <a:lnTo>
                    <a:pt x="920" y="400"/>
                  </a:lnTo>
                  <a:lnTo>
                    <a:pt x="920" y="400"/>
                  </a:lnTo>
                  <a:lnTo>
                    <a:pt x="921" y="401"/>
                  </a:lnTo>
                  <a:lnTo>
                    <a:pt x="921" y="404"/>
                  </a:lnTo>
                  <a:lnTo>
                    <a:pt x="921" y="406"/>
                  </a:lnTo>
                  <a:lnTo>
                    <a:pt x="923" y="412"/>
                  </a:lnTo>
                  <a:lnTo>
                    <a:pt x="924" y="415"/>
                  </a:lnTo>
                  <a:lnTo>
                    <a:pt x="926" y="421"/>
                  </a:lnTo>
                  <a:lnTo>
                    <a:pt x="926" y="422"/>
                  </a:lnTo>
                  <a:lnTo>
                    <a:pt x="929" y="428"/>
                  </a:lnTo>
                  <a:lnTo>
                    <a:pt x="929" y="430"/>
                  </a:lnTo>
                  <a:lnTo>
                    <a:pt x="929" y="432"/>
                  </a:lnTo>
                  <a:lnTo>
                    <a:pt x="929" y="433"/>
                  </a:lnTo>
                  <a:lnTo>
                    <a:pt x="929" y="435"/>
                  </a:lnTo>
                  <a:lnTo>
                    <a:pt x="929" y="438"/>
                  </a:lnTo>
                  <a:lnTo>
                    <a:pt x="927" y="439"/>
                  </a:lnTo>
                  <a:lnTo>
                    <a:pt x="926" y="439"/>
                  </a:lnTo>
                  <a:lnTo>
                    <a:pt x="926" y="441"/>
                  </a:lnTo>
                  <a:lnTo>
                    <a:pt x="924" y="441"/>
                  </a:lnTo>
                  <a:lnTo>
                    <a:pt x="924" y="441"/>
                  </a:lnTo>
                  <a:lnTo>
                    <a:pt x="926" y="441"/>
                  </a:lnTo>
                  <a:lnTo>
                    <a:pt x="927" y="441"/>
                  </a:lnTo>
                  <a:lnTo>
                    <a:pt x="929" y="439"/>
                  </a:lnTo>
                  <a:lnTo>
                    <a:pt x="929" y="439"/>
                  </a:lnTo>
                  <a:lnTo>
                    <a:pt x="931" y="439"/>
                  </a:lnTo>
                  <a:lnTo>
                    <a:pt x="932" y="439"/>
                  </a:lnTo>
                  <a:lnTo>
                    <a:pt x="931" y="441"/>
                  </a:lnTo>
                  <a:lnTo>
                    <a:pt x="931" y="441"/>
                  </a:lnTo>
                  <a:lnTo>
                    <a:pt x="932" y="439"/>
                  </a:lnTo>
                  <a:lnTo>
                    <a:pt x="935" y="438"/>
                  </a:lnTo>
                  <a:lnTo>
                    <a:pt x="946" y="435"/>
                  </a:lnTo>
                  <a:lnTo>
                    <a:pt x="949" y="433"/>
                  </a:lnTo>
                  <a:lnTo>
                    <a:pt x="952" y="435"/>
                  </a:lnTo>
                  <a:lnTo>
                    <a:pt x="955" y="436"/>
                  </a:lnTo>
                  <a:lnTo>
                    <a:pt x="958" y="438"/>
                  </a:lnTo>
                  <a:lnTo>
                    <a:pt x="962" y="439"/>
                  </a:lnTo>
                  <a:lnTo>
                    <a:pt x="967" y="441"/>
                  </a:lnTo>
                  <a:lnTo>
                    <a:pt x="969" y="442"/>
                  </a:lnTo>
                  <a:lnTo>
                    <a:pt x="973" y="442"/>
                  </a:lnTo>
                  <a:lnTo>
                    <a:pt x="975" y="444"/>
                  </a:lnTo>
                  <a:lnTo>
                    <a:pt x="976" y="445"/>
                  </a:lnTo>
                  <a:lnTo>
                    <a:pt x="979" y="448"/>
                  </a:lnTo>
                  <a:lnTo>
                    <a:pt x="981" y="450"/>
                  </a:lnTo>
                  <a:lnTo>
                    <a:pt x="984" y="451"/>
                  </a:lnTo>
                  <a:lnTo>
                    <a:pt x="985" y="454"/>
                  </a:lnTo>
                  <a:lnTo>
                    <a:pt x="990" y="460"/>
                  </a:lnTo>
                  <a:lnTo>
                    <a:pt x="990" y="462"/>
                  </a:lnTo>
                  <a:lnTo>
                    <a:pt x="993" y="462"/>
                  </a:lnTo>
                  <a:lnTo>
                    <a:pt x="997" y="463"/>
                  </a:lnTo>
                  <a:lnTo>
                    <a:pt x="1003" y="467"/>
                  </a:lnTo>
                  <a:lnTo>
                    <a:pt x="1007" y="468"/>
                  </a:lnTo>
                  <a:lnTo>
                    <a:pt x="1010" y="468"/>
                  </a:lnTo>
                  <a:lnTo>
                    <a:pt x="1011" y="470"/>
                  </a:lnTo>
                  <a:lnTo>
                    <a:pt x="1013" y="471"/>
                  </a:lnTo>
                  <a:lnTo>
                    <a:pt x="1014" y="471"/>
                  </a:lnTo>
                  <a:lnTo>
                    <a:pt x="1016" y="473"/>
                  </a:lnTo>
                  <a:lnTo>
                    <a:pt x="1016" y="474"/>
                  </a:lnTo>
                  <a:lnTo>
                    <a:pt x="1017" y="476"/>
                  </a:lnTo>
                  <a:lnTo>
                    <a:pt x="1019" y="476"/>
                  </a:lnTo>
                  <a:lnTo>
                    <a:pt x="1019" y="477"/>
                  </a:lnTo>
                  <a:lnTo>
                    <a:pt x="1017" y="482"/>
                  </a:lnTo>
                  <a:lnTo>
                    <a:pt x="1017" y="482"/>
                  </a:lnTo>
                  <a:lnTo>
                    <a:pt x="1019" y="479"/>
                  </a:lnTo>
                  <a:lnTo>
                    <a:pt x="1019" y="477"/>
                  </a:lnTo>
                  <a:lnTo>
                    <a:pt x="1020" y="477"/>
                  </a:lnTo>
                  <a:lnTo>
                    <a:pt x="1022" y="477"/>
                  </a:lnTo>
                  <a:lnTo>
                    <a:pt x="1025" y="477"/>
                  </a:lnTo>
                  <a:lnTo>
                    <a:pt x="1026" y="477"/>
                  </a:lnTo>
                  <a:lnTo>
                    <a:pt x="1029" y="477"/>
                  </a:lnTo>
                  <a:lnTo>
                    <a:pt x="1031" y="477"/>
                  </a:lnTo>
                  <a:lnTo>
                    <a:pt x="1032" y="477"/>
                  </a:lnTo>
                  <a:lnTo>
                    <a:pt x="1032" y="477"/>
                  </a:lnTo>
                  <a:lnTo>
                    <a:pt x="1034" y="477"/>
                  </a:lnTo>
                  <a:lnTo>
                    <a:pt x="1034" y="477"/>
                  </a:lnTo>
                  <a:lnTo>
                    <a:pt x="1037" y="477"/>
                  </a:lnTo>
                  <a:lnTo>
                    <a:pt x="1038" y="477"/>
                  </a:lnTo>
                  <a:lnTo>
                    <a:pt x="1043" y="479"/>
                  </a:lnTo>
                  <a:lnTo>
                    <a:pt x="1046" y="479"/>
                  </a:lnTo>
                  <a:lnTo>
                    <a:pt x="1046" y="479"/>
                  </a:lnTo>
                  <a:lnTo>
                    <a:pt x="1048" y="480"/>
                  </a:lnTo>
                  <a:lnTo>
                    <a:pt x="1048" y="480"/>
                  </a:lnTo>
                  <a:lnTo>
                    <a:pt x="1049" y="480"/>
                  </a:lnTo>
                  <a:lnTo>
                    <a:pt x="1051" y="480"/>
                  </a:lnTo>
                  <a:lnTo>
                    <a:pt x="1054" y="482"/>
                  </a:lnTo>
                  <a:lnTo>
                    <a:pt x="1054" y="483"/>
                  </a:lnTo>
                  <a:lnTo>
                    <a:pt x="1055" y="486"/>
                  </a:lnTo>
                  <a:lnTo>
                    <a:pt x="1055" y="488"/>
                  </a:lnTo>
                  <a:lnTo>
                    <a:pt x="1054" y="494"/>
                  </a:lnTo>
                  <a:lnTo>
                    <a:pt x="1052" y="497"/>
                  </a:lnTo>
                  <a:lnTo>
                    <a:pt x="1052" y="500"/>
                  </a:lnTo>
                  <a:lnTo>
                    <a:pt x="1054" y="501"/>
                  </a:lnTo>
                  <a:lnTo>
                    <a:pt x="1055" y="503"/>
                  </a:lnTo>
                  <a:lnTo>
                    <a:pt x="1055" y="503"/>
                  </a:lnTo>
                  <a:lnTo>
                    <a:pt x="1055" y="508"/>
                  </a:lnTo>
                  <a:lnTo>
                    <a:pt x="1057" y="509"/>
                  </a:lnTo>
                  <a:lnTo>
                    <a:pt x="1055" y="511"/>
                  </a:lnTo>
                  <a:lnTo>
                    <a:pt x="1055" y="512"/>
                  </a:lnTo>
                  <a:lnTo>
                    <a:pt x="1055" y="515"/>
                  </a:lnTo>
                  <a:lnTo>
                    <a:pt x="1057" y="518"/>
                  </a:lnTo>
                  <a:lnTo>
                    <a:pt x="1055" y="520"/>
                  </a:lnTo>
                  <a:lnTo>
                    <a:pt x="1055" y="521"/>
                  </a:lnTo>
                  <a:lnTo>
                    <a:pt x="1055" y="521"/>
                  </a:lnTo>
                  <a:lnTo>
                    <a:pt x="1054" y="524"/>
                  </a:lnTo>
                  <a:lnTo>
                    <a:pt x="1054" y="524"/>
                  </a:lnTo>
                  <a:lnTo>
                    <a:pt x="1055" y="526"/>
                  </a:lnTo>
                  <a:lnTo>
                    <a:pt x="1055" y="527"/>
                  </a:lnTo>
                  <a:lnTo>
                    <a:pt x="1057" y="527"/>
                  </a:lnTo>
                  <a:lnTo>
                    <a:pt x="1058" y="529"/>
                  </a:lnTo>
                  <a:lnTo>
                    <a:pt x="1060" y="532"/>
                  </a:lnTo>
                  <a:lnTo>
                    <a:pt x="1061" y="533"/>
                  </a:lnTo>
                  <a:lnTo>
                    <a:pt x="1063" y="536"/>
                  </a:lnTo>
                  <a:lnTo>
                    <a:pt x="1063" y="538"/>
                  </a:lnTo>
                  <a:lnTo>
                    <a:pt x="1063" y="539"/>
                  </a:lnTo>
                  <a:lnTo>
                    <a:pt x="1061" y="539"/>
                  </a:lnTo>
                  <a:lnTo>
                    <a:pt x="1061" y="541"/>
                  </a:lnTo>
                  <a:lnTo>
                    <a:pt x="1060" y="541"/>
                  </a:lnTo>
                  <a:lnTo>
                    <a:pt x="1060" y="541"/>
                  </a:lnTo>
                  <a:lnTo>
                    <a:pt x="1063" y="541"/>
                  </a:lnTo>
                  <a:lnTo>
                    <a:pt x="1063" y="541"/>
                  </a:lnTo>
                  <a:lnTo>
                    <a:pt x="1064" y="541"/>
                  </a:lnTo>
                  <a:lnTo>
                    <a:pt x="1066" y="543"/>
                  </a:lnTo>
                  <a:lnTo>
                    <a:pt x="1066" y="544"/>
                  </a:lnTo>
                  <a:lnTo>
                    <a:pt x="1069" y="544"/>
                  </a:lnTo>
                  <a:lnTo>
                    <a:pt x="1070" y="546"/>
                  </a:lnTo>
                  <a:lnTo>
                    <a:pt x="1073" y="550"/>
                  </a:lnTo>
                  <a:lnTo>
                    <a:pt x="1075" y="550"/>
                  </a:lnTo>
                  <a:lnTo>
                    <a:pt x="1075" y="552"/>
                  </a:lnTo>
                  <a:lnTo>
                    <a:pt x="1076" y="555"/>
                  </a:lnTo>
                  <a:lnTo>
                    <a:pt x="1076" y="556"/>
                  </a:lnTo>
                  <a:lnTo>
                    <a:pt x="1076" y="558"/>
                  </a:lnTo>
                  <a:lnTo>
                    <a:pt x="1076" y="558"/>
                  </a:lnTo>
                  <a:lnTo>
                    <a:pt x="1073" y="559"/>
                  </a:lnTo>
                  <a:lnTo>
                    <a:pt x="1072" y="562"/>
                  </a:lnTo>
                  <a:lnTo>
                    <a:pt x="1072" y="562"/>
                  </a:lnTo>
                  <a:lnTo>
                    <a:pt x="1073" y="561"/>
                  </a:lnTo>
                  <a:lnTo>
                    <a:pt x="1076" y="559"/>
                  </a:lnTo>
                  <a:lnTo>
                    <a:pt x="1078" y="559"/>
                  </a:lnTo>
                  <a:lnTo>
                    <a:pt x="1079" y="559"/>
                  </a:lnTo>
                  <a:lnTo>
                    <a:pt x="1081" y="559"/>
                  </a:lnTo>
                  <a:lnTo>
                    <a:pt x="1082" y="561"/>
                  </a:lnTo>
                  <a:lnTo>
                    <a:pt x="1084" y="562"/>
                  </a:lnTo>
                  <a:lnTo>
                    <a:pt x="1087" y="565"/>
                  </a:lnTo>
                  <a:lnTo>
                    <a:pt x="1089" y="567"/>
                  </a:lnTo>
                  <a:lnTo>
                    <a:pt x="1090" y="570"/>
                  </a:lnTo>
                  <a:lnTo>
                    <a:pt x="1090" y="568"/>
                  </a:lnTo>
                  <a:lnTo>
                    <a:pt x="1089" y="567"/>
                  </a:lnTo>
                  <a:lnTo>
                    <a:pt x="1087" y="564"/>
                  </a:lnTo>
                  <a:lnTo>
                    <a:pt x="1086" y="562"/>
                  </a:lnTo>
                  <a:lnTo>
                    <a:pt x="1086" y="562"/>
                  </a:lnTo>
                  <a:lnTo>
                    <a:pt x="1086" y="561"/>
                  </a:lnTo>
                  <a:lnTo>
                    <a:pt x="1086" y="561"/>
                  </a:lnTo>
                  <a:lnTo>
                    <a:pt x="1086" y="558"/>
                  </a:lnTo>
                  <a:lnTo>
                    <a:pt x="1087" y="558"/>
                  </a:lnTo>
                  <a:lnTo>
                    <a:pt x="1087" y="556"/>
                  </a:lnTo>
                  <a:lnTo>
                    <a:pt x="1089" y="555"/>
                  </a:lnTo>
                  <a:lnTo>
                    <a:pt x="1089" y="555"/>
                  </a:lnTo>
                  <a:lnTo>
                    <a:pt x="1089" y="553"/>
                  </a:lnTo>
                  <a:lnTo>
                    <a:pt x="1090" y="553"/>
                  </a:lnTo>
                  <a:lnTo>
                    <a:pt x="1092" y="553"/>
                  </a:lnTo>
                  <a:lnTo>
                    <a:pt x="1092" y="555"/>
                  </a:lnTo>
                  <a:lnTo>
                    <a:pt x="1092" y="555"/>
                  </a:lnTo>
                  <a:lnTo>
                    <a:pt x="1093" y="555"/>
                  </a:lnTo>
                  <a:lnTo>
                    <a:pt x="1093" y="555"/>
                  </a:lnTo>
                  <a:lnTo>
                    <a:pt x="1095" y="556"/>
                  </a:lnTo>
                  <a:lnTo>
                    <a:pt x="1095" y="556"/>
                  </a:lnTo>
                  <a:lnTo>
                    <a:pt x="1095" y="558"/>
                  </a:lnTo>
                  <a:lnTo>
                    <a:pt x="1095" y="561"/>
                  </a:lnTo>
                  <a:lnTo>
                    <a:pt x="1096" y="561"/>
                  </a:lnTo>
                  <a:lnTo>
                    <a:pt x="1096" y="559"/>
                  </a:lnTo>
                  <a:lnTo>
                    <a:pt x="1096" y="558"/>
                  </a:lnTo>
                  <a:lnTo>
                    <a:pt x="1096" y="556"/>
                  </a:lnTo>
                  <a:lnTo>
                    <a:pt x="1098" y="555"/>
                  </a:lnTo>
                  <a:lnTo>
                    <a:pt x="1098" y="555"/>
                  </a:lnTo>
                  <a:lnTo>
                    <a:pt x="1098" y="555"/>
                  </a:lnTo>
                  <a:lnTo>
                    <a:pt x="1095" y="550"/>
                  </a:lnTo>
                  <a:lnTo>
                    <a:pt x="1095" y="550"/>
                  </a:lnTo>
                  <a:lnTo>
                    <a:pt x="1096" y="550"/>
                  </a:lnTo>
                  <a:lnTo>
                    <a:pt x="1096" y="549"/>
                  </a:lnTo>
                  <a:lnTo>
                    <a:pt x="1096" y="547"/>
                  </a:lnTo>
                  <a:lnTo>
                    <a:pt x="1096" y="546"/>
                  </a:lnTo>
                  <a:lnTo>
                    <a:pt x="1098" y="544"/>
                  </a:lnTo>
                  <a:lnTo>
                    <a:pt x="1099" y="543"/>
                  </a:lnTo>
                  <a:lnTo>
                    <a:pt x="1101" y="541"/>
                  </a:lnTo>
                  <a:lnTo>
                    <a:pt x="1101" y="541"/>
                  </a:lnTo>
                  <a:lnTo>
                    <a:pt x="1101" y="539"/>
                  </a:lnTo>
                  <a:lnTo>
                    <a:pt x="1101" y="539"/>
                  </a:lnTo>
                  <a:lnTo>
                    <a:pt x="1101" y="539"/>
                  </a:lnTo>
                  <a:lnTo>
                    <a:pt x="1101" y="538"/>
                  </a:lnTo>
                  <a:lnTo>
                    <a:pt x="1101" y="535"/>
                  </a:lnTo>
                  <a:lnTo>
                    <a:pt x="1099" y="535"/>
                  </a:lnTo>
                  <a:lnTo>
                    <a:pt x="1098" y="533"/>
                  </a:lnTo>
                  <a:lnTo>
                    <a:pt x="1098" y="532"/>
                  </a:lnTo>
                  <a:lnTo>
                    <a:pt x="1098" y="530"/>
                  </a:lnTo>
                  <a:lnTo>
                    <a:pt x="1098" y="529"/>
                  </a:lnTo>
                  <a:lnTo>
                    <a:pt x="1098" y="529"/>
                  </a:lnTo>
                  <a:lnTo>
                    <a:pt x="1098" y="527"/>
                  </a:lnTo>
                  <a:lnTo>
                    <a:pt x="1096" y="526"/>
                  </a:lnTo>
                  <a:lnTo>
                    <a:pt x="1096" y="524"/>
                  </a:lnTo>
                  <a:lnTo>
                    <a:pt x="1095" y="521"/>
                  </a:lnTo>
                  <a:lnTo>
                    <a:pt x="1095" y="517"/>
                  </a:lnTo>
                  <a:lnTo>
                    <a:pt x="1095" y="514"/>
                  </a:lnTo>
                  <a:lnTo>
                    <a:pt x="1093" y="512"/>
                  </a:lnTo>
                  <a:lnTo>
                    <a:pt x="1093" y="511"/>
                  </a:lnTo>
                  <a:lnTo>
                    <a:pt x="1093" y="511"/>
                  </a:lnTo>
                  <a:lnTo>
                    <a:pt x="1095" y="509"/>
                  </a:lnTo>
                  <a:lnTo>
                    <a:pt x="1095" y="508"/>
                  </a:lnTo>
                  <a:lnTo>
                    <a:pt x="1095" y="508"/>
                  </a:lnTo>
                  <a:lnTo>
                    <a:pt x="1095" y="508"/>
                  </a:lnTo>
                  <a:lnTo>
                    <a:pt x="1095" y="508"/>
                  </a:lnTo>
                  <a:lnTo>
                    <a:pt x="1093" y="506"/>
                  </a:lnTo>
                  <a:lnTo>
                    <a:pt x="1093" y="506"/>
                  </a:lnTo>
                  <a:lnTo>
                    <a:pt x="1095" y="505"/>
                  </a:lnTo>
                  <a:lnTo>
                    <a:pt x="1095" y="505"/>
                  </a:lnTo>
                  <a:lnTo>
                    <a:pt x="1093" y="503"/>
                  </a:lnTo>
                  <a:lnTo>
                    <a:pt x="1092" y="503"/>
                  </a:lnTo>
                  <a:lnTo>
                    <a:pt x="1092" y="501"/>
                  </a:lnTo>
                  <a:lnTo>
                    <a:pt x="1093" y="501"/>
                  </a:lnTo>
                  <a:lnTo>
                    <a:pt x="1093" y="501"/>
                  </a:lnTo>
                  <a:lnTo>
                    <a:pt x="1092" y="500"/>
                  </a:lnTo>
                  <a:lnTo>
                    <a:pt x="1092" y="500"/>
                  </a:lnTo>
                  <a:lnTo>
                    <a:pt x="1090" y="498"/>
                  </a:lnTo>
                  <a:lnTo>
                    <a:pt x="1089" y="497"/>
                  </a:lnTo>
                  <a:lnTo>
                    <a:pt x="1089" y="497"/>
                  </a:lnTo>
                  <a:lnTo>
                    <a:pt x="1089" y="494"/>
                  </a:lnTo>
                  <a:lnTo>
                    <a:pt x="1087" y="492"/>
                  </a:lnTo>
                  <a:lnTo>
                    <a:pt x="1087" y="491"/>
                  </a:lnTo>
                  <a:lnTo>
                    <a:pt x="1087" y="491"/>
                  </a:lnTo>
                  <a:lnTo>
                    <a:pt x="1086" y="491"/>
                  </a:lnTo>
                  <a:lnTo>
                    <a:pt x="1086" y="491"/>
                  </a:lnTo>
                  <a:lnTo>
                    <a:pt x="1087" y="489"/>
                  </a:lnTo>
                  <a:lnTo>
                    <a:pt x="1096" y="486"/>
                  </a:lnTo>
                  <a:lnTo>
                    <a:pt x="1096" y="485"/>
                  </a:lnTo>
                  <a:lnTo>
                    <a:pt x="1101" y="483"/>
                  </a:lnTo>
                  <a:lnTo>
                    <a:pt x="1104" y="482"/>
                  </a:lnTo>
                  <a:lnTo>
                    <a:pt x="1105" y="480"/>
                  </a:lnTo>
                  <a:lnTo>
                    <a:pt x="1108" y="479"/>
                  </a:lnTo>
                  <a:lnTo>
                    <a:pt x="1110" y="477"/>
                  </a:lnTo>
                  <a:lnTo>
                    <a:pt x="1110" y="476"/>
                  </a:lnTo>
                  <a:lnTo>
                    <a:pt x="1114" y="471"/>
                  </a:lnTo>
                  <a:lnTo>
                    <a:pt x="1117" y="470"/>
                  </a:lnTo>
                  <a:lnTo>
                    <a:pt x="1119" y="467"/>
                  </a:lnTo>
                  <a:lnTo>
                    <a:pt x="1120" y="465"/>
                  </a:lnTo>
                  <a:lnTo>
                    <a:pt x="1122" y="462"/>
                  </a:lnTo>
                  <a:lnTo>
                    <a:pt x="1123" y="459"/>
                  </a:lnTo>
                  <a:lnTo>
                    <a:pt x="1123" y="457"/>
                  </a:lnTo>
                  <a:lnTo>
                    <a:pt x="1125" y="454"/>
                  </a:lnTo>
                  <a:lnTo>
                    <a:pt x="1125" y="451"/>
                  </a:lnTo>
                  <a:lnTo>
                    <a:pt x="1125" y="447"/>
                  </a:lnTo>
                  <a:lnTo>
                    <a:pt x="1125" y="442"/>
                  </a:lnTo>
                  <a:lnTo>
                    <a:pt x="1125" y="436"/>
                  </a:lnTo>
                  <a:lnTo>
                    <a:pt x="1123" y="433"/>
                  </a:lnTo>
                  <a:lnTo>
                    <a:pt x="1123" y="432"/>
                  </a:lnTo>
                  <a:lnTo>
                    <a:pt x="1122" y="425"/>
                  </a:lnTo>
                  <a:lnTo>
                    <a:pt x="1122" y="424"/>
                  </a:lnTo>
                  <a:lnTo>
                    <a:pt x="1120" y="422"/>
                  </a:lnTo>
                  <a:lnTo>
                    <a:pt x="1117" y="416"/>
                  </a:lnTo>
                  <a:lnTo>
                    <a:pt x="1113" y="412"/>
                  </a:lnTo>
                  <a:lnTo>
                    <a:pt x="1113" y="412"/>
                  </a:lnTo>
                  <a:lnTo>
                    <a:pt x="1111" y="410"/>
                  </a:lnTo>
                  <a:lnTo>
                    <a:pt x="1108" y="409"/>
                  </a:lnTo>
                  <a:lnTo>
                    <a:pt x="1107" y="407"/>
                  </a:lnTo>
                  <a:lnTo>
                    <a:pt x="1102" y="403"/>
                  </a:lnTo>
                  <a:lnTo>
                    <a:pt x="1101" y="403"/>
                  </a:lnTo>
                  <a:lnTo>
                    <a:pt x="1101" y="401"/>
                  </a:lnTo>
                  <a:lnTo>
                    <a:pt x="1101" y="401"/>
                  </a:lnTo>
                  <a:lnTo>
                    <a:pt x="1101" y="398"/>
                  </a:lnTo>
                  <a:lnTo>
                    <a:pt x="1101" y="397"/>
                  </a:lnTo>
                  <a:lnTo>
                    <a:pt x="1101" y="397"/>
                  </a:lnTo>
                  <a:lnTo>
                    <a:pt x="1102" y="395"/>
                  </a:lnTo>
                  <a:lnTo>
                    <a:pt x="1104" y="392"/>
                  </a:lnTo>
                  <a:lnTo>
                    <a:pt x="1105" y="390"/>
                  </a:lnTo>
                  <a:lnTo>
                    <a:pt x="1105" y="389"/>
                  </a:lnTo>
                  <a:lnTo>
                    <a:pt x="1107" y="387"/>
                  </a:lnTo>
                  <a:lnTo>
                    <a:pt x="1108" y="386"/>
                  </a:lnTo>
                  <a:lnTo>
                    <a:pt x="1110" y="384"/>
                  </a:lnTo>
                  <a:lnTo>
                    <a:pt x="1110" y="383"/>
                  </a:lnTo>
                  <a:lnTo>
                    <a:pt x="1108" y="383"/>
                  </a:lnTo>
                  <a:lnTo>
                    <a:pt x="1108" y="381"/>
                  </a:lnTo>
                  <a:lnTo>
                    <a:pt x="1110" y="380"/>
                  </a:lnTo>
                  <a:lnTo>
                    <a:pt x="1110" y="380"/>
                  </a:lnTo>
                  <a:lnTo>
                    <a:pt x="1110" y="377"/>
                  </a:lnTo>
                  <a:lnTo>
                    <a:pt x="1110" y="377"/>
                  </a:lnTo>
                  <a:lnTo>
                    <a:pt x="1111" y="377"/>
                  </a:lnTo>
                  <a:lnTo>
                    <a:pt x="1114" y="380"/>
                  </a:lnTo>
                  <a:lnTo>
                    <a:pt x="1114" y="380"/>
                  </a:lnTo>
                  <a:lnTo>
                    <a:pt x="1114" y="378"/>
                  </a:lnTo>
                  <a:lnTo>
                    <a:pt x="1113" y="377"/>
                  </a:lnTo>
                  <a:lnTo>
                    <a:pt x="1113" y="375"/>
                  </a:lnTo>
                  <a:lnTo>
                    <a:pt x="1114" y="374"/>
                  </a:lnTo>
                  <a:lnTo>
                    <a:pt x="1114" y="374"/>
                  </a:lnTo>
                  <a:lnTo>
                    <a:pt x="1114" y="372"/>
                  </a:lnTo>
                  <a:lnTo>
                    <a:pt x="1114" y="371"/>
                  </a:lnTo>
                  <a:lnTo>
                    <a:pt x="1116" y="368"/>
                  </a:lnTo>
                  <a:lnTo>
                    <a:pt x="1116" y="368"/>
                  </a:lnTo>
                  <a:lnTo>
                    <a:pt x="1113" y="368"/>
                  </a:lnTo>
                  <a:lnTo>
                    <a:pt x="1111" y="366"/>
                  </a:lnTo>
                  <a:lnTo>
                    <a:pt x="1111" y="366"/>
                  </a:lnTo>
                  <a:lnTo>
                    <a:pt x="1113" y="366"/>
                  </a:lnTo>
                  <a:lnTo>
                    <a:pt x="1113" y="365"/>
                  </a:lnTo>
                  <a:lnTo>
                    <a:pt x="1111" y="360"/>
                  </a:lnTo>
                  <a:lnTo>
                    <a:pt x="1111" y="359"/>
                  </a:lnTo>
                  <a:lnTo>
                    <a:pt x="1111" y="357"/>
                  </a:lnTo>
                  <a:lnTo>
                    <a:pt x="1113" y="356"/>
                  </a:lnTo>
                  <a:lnTo>
                    <a:pt x="1113" y="356"/>
                  </a:lnTo>
                  <a:lnTo>
                    <a:pt x="1111" y="356"/>
                  </a:lnTo>
                  <a:lnTo>
                    <a:pt x="1110" y="354"/>
                  </a:lnTo>
                  <a:lnTo>
                    <a:pt x="1110" y="352"/>
                  </a:lnTo>
                  <a:lnTo>
                    <a:pt x="1110" y="352"/>
                  </a:lnTo>
                  <a:lnTo>
                    <a:pt x="1110" y="351"/>
                  </a:lnTo>
                  <a:lnTo>
                    <a:pt x="1111" y="349"/>
                  </a:lnTo>
                  <a:lnTo>
                    <a:pt x="1111" y="349"/>
                  </a:lnTo>
                  <a:lnTo>
                    <a:pt x="1111" y="348"/>
                  </a:lnTo>
                  <a:lnTo>
                    <a:pt x="1108" y="349"/>
                  </a:lnTo>
                  <a:lnTo>
                    <a:pt x="1107" y="348"/>
                  </a:lnTo>
                  <a:lnTo>
                    <a:pt x="1105" y="349"/>
                  </a:lnTo>
                  <a:lnTo>
                    <a:pt x="1105" y="348"/>
                  </a:lnTo>
                  <a:lnTo>
                    <a:pt x="1105" y="348"/>
                  </a:lnTo>
                  <a:lnTo>
                    <a:pt x="1108" y="343"/>
                  </a:lnTo>
                  <a:lnTo>
                    <a:pt x="1108" y="342"/>
                  </a:lnTo>
                  <a:lnTo>
                    <a:pt x="1110" y="340"/>
                  </a:lnTo>
                  <a:lnTo>
                    <a:pt x="1110" y="339"/>
                  </a:lnTo>
                  <a:lnTo>
                    <a:pt x="1110" y="339"/>
                  </a:lnTo>
                  <a:lnTo>
                    <a:pt x="1110" y="334"/>
                  </a:lnTo>
                  <a:lnTo>
                    <a:pt x="1110" y="333"/>
                  </a:lnTo>
                  <a:lnTo>
                    <a:pt x="1111" y="331"/>
                  </a:lnTo>
                  <a:lnTo>
                    <a:pt x="1113" y="330"/>
                  </a:lnTo>
                  <a:lnTo>
                    <a:pt x="1110" y="328"/>
                  </a:lnTo>
                  <a:lnTo>
                    <a:pt x="1110" y="327"/>
                  </a:lnTo>
                  <a:lnTo>
                    <a:pt x="1108" y="325"/>
                  </a:lnTo>
                  <a:lnTo>
                    <a:pt x="1107" y="325"/>
                  </a:lnTo>
                  <a:lnTo>
                    <a:pt x="1107" y="322"/>
                  </a:lnTo>
                  <a:lnTo>
                    <a:pt x="1105" y="321"/>
                  </a:lnTo>
                  <a:lnTo>
                    <a:pt x="1105" y="316"/>
                  </a:lnTo>
                  <a:lnTo>
                    <a:pt x="1105" y="313"/>
                  </a:lnTo>
                  <a:lnTo>
                    <a:pt x="1105" y="311"/>
                  </a:lnTo>
                  <a:lnTo>
                    <a:pt x="1105" y="310"/>
                  </a:lnTo>
                  <a:lnTo>
                    <a:pt x="1105" y="308"/>
                  </a:lnTo>
                  <a:lnTo>
                    <a:pt x="1108" y="307"/>
                  </a:lnTo>
                  <a:lnTo>
                    <a:pt x="1111" y="304"/>
                  </a:lnTo>
                  <a:lnTo>
                    <a:pt x="1114" y="304"/>
                  </a:lnTo>
                  <a:lnTo>
                    <a:pt x="1116" y="304"/>
                  </a:lnTo>
                  <a:lnTo>
                    <a:pt x="1120" y="304"/>
                  </a:lnTo>
                  <a:lnTo>
                    <a:pt x="1123" y="305"/>
                  </a:lnTo>
                  <a:lnTo>
                    <a:pt x="1134" y="310"/>
                  </a:lnTo>
                  <a:lnTo>
                    <a:pt x="1136" y="311"/>
                  </a:lnTo>
                  <a:lnTo>
                    <a:pt x="1134" y="313"/>
                  </a:lnTo>
                  <a:lnTo>
                    <a:pt x="1134" y="313"/>
                  </a:lnTo>
                  <a:lnTo>
                    <a:pt x="1137" y="311"/>
                  </a:lnTo>
                  <a:lnTo>
                    <a:pt x="1139" y="310"/>
                  </a:lnTo>
                  <a:lnTo>
                    <a:pt x="1139" y="310"/>
                  </a:lnTo>
                  <a:lnTo>
                    <a:pt x="1142" y="311"/>
                  </a:lnTo>
                  <a:lnTo>
                    <a:pt x="1143" y="311"/>
                  </a:lnTo>
                  <a:lnTo>
                    <a:pt x="1145" y="313"/>
                  </a:lnTo>
                  <a:lnTo>
                    <a:pt x="1148" y="314"/>
                  </a:lnTo>
                  <a:lnTo>
                    <a:pt x="1148" y="314"/>
                  </a:lnTo>
                  <a:lnTo>
                    <a:pt x="1148" y="313"/>
                  </a:lnTo>
                  <a:lnTo>
                    <a:pt x="1148" y="313"/>
                  </a:lnTo>
                  <a:lnTo>
                    <a:pt x="1151" y="311"/>
                  </a:lnTo>
                  <a:lnTo>
                    <a:pt x="1154" y="310"/>
                  </a:lnTo>
                  <a:lnTo>
                    <a:pt x="1155" y="308"/>
                  </a:lnTo>
                  <a:lnTo>
                    <a:pt x="1157" y="307"/>
                  </a:lnTo>
                  <a:lnTo>
                    <a:pt x="1158" y="305"/>
                  </a:lnTo>
                  <a:lnTo>
                    <a:pt x="1160" y="305"/>
                  </a:lnTo>
                  <a:lnTo>
                    <a:pt x="1160" y="307"/>
                  </a:lnTo>
                  <a:lnTo>
                    <a:pt x="1163" y="308"/>
                  </a:lnTo>
                  <a:lnTo>
                    <a:pt x="1165" y="310"/>
                  </a:lnTo>
                  <a:lnTo>
                    <a:pt x="1166" y="311"/>
                  </a:lnTo>
                  <a:lnTo>
                    <a:pt x="1168" y="313"/>
                  </a:lnTo>
                  <a:lnTo>
                    <a:pt x="1168" y="313"/>
                  </a:lnTo>
                  <a:lnTo>
                    <a:pt x="1169" y="314"/>
                  </a:lnTo>
                  <a:lnTo>
                    <a:pt x="1172" y="314"/>
                  </a:lnTo>
                  <a:lnTo>
                    <a:pt x="1172" y="314"/>
                  </a:lnTo>
                  <a:lnTo>
                    <a:pt x="1172" y="316"/>
                  </a:lnTo>
                  <a:lnTo>
                    <a:pt x="1172" y="316"/>
                  </a:lnTo>
                  <a:lnTo>
                    <a:pt x="1172" y="317"/>
                  </a:lnTo>
                  <a:lnTo>
                    <a:pt x="1172" y="317"/>
                  </a:lnTo>
                  <a:lnTo>
                    <a:pt x="1172" y="319"/>
                  </a:lnTo>
                  <a:lnTo>
                    <a:pt x="1171" y="322"/>
                  </a:lnTo>
                  <a:lnTo>
                    <a:pt x="1172" y="322"/>
                  </a:lnTo>
                  <a:lnTo>
                    <a:pt x="1172" y="322"/>
                  </a:lnTo>
                  <a:lnTo>
                    <a:pt x="1174" y="321"/>
                  </a:lnTo>
                  <a:lnTo>
                    <a:pt x="1174" y="321"/>
                  </a:lnTo>
                  <a:lnTo>
                    <a:pt x="1177" y="321"/>
                  </a:lnTo>
                  <a:lnTo>
                    <a:pt x="1178" y="322"/>
                  </a:lnTo>
                  <a:lnTo>
                    <a:pt x="1178" y="324"/>
                  </a:lnTo>
                  <a:lnTo>
                    <a:pt x="1178" y="325"/>
                  </a:lnTo>
                  <a:lnTo>
                    <a:pt x="1180" y="325"/>
                  </a:lnTo>
                  <a:lnTo>
                    <a:pt x="1180" y="327"/>
                  </a:lnTo>
                  <a:lnTo>
                    <a:pt x="1180" y="327"/>
                  </a:lnTo>
                  <a:lnTo>
                    <a:pt x="1180" y="328"/>
                  </a:lnTo>
                  <a:lnTo>
                    <a:pt x="1177" y="328"/>
                  </a:lnTo>
                  <a:lnTo>
                    <a:pt x="1178" y="330"/>
                  </a:lnTo>
                  <a:lnTo>
                    <a:pt x="1180" y="328"/>
                  </a:lnTo>
                  <a:lnTo>
                    <a:pt x="1181" y="328"/>
                  </a:lnTo>
                  <a:lnTo>
                    <a:pt x="1181" y="327"/>
                  </a:lnTo>
                  <a:lnTo>
                    <a:pt x="1183" y="327"/>
                  </a:lnTo>
                  <a:lnTo>
                    <a:pt x="1184" y="328"/>
                  </a:lnTo>
                  <a:lnTo>
                    <a:pt x="1186" y="328"/>
                  </a:lnTo>
                  <a:lnTo>
                    <a:pt x="1186" y="330"/>
                  </a:lnTo>
                  <a:lnTo>
                    <a:pt x="1184" y="330"/>
                  </a:lnTo>
                  <a:lnTo>
                    <a:pt x="1183" y="331"/>
                  </a:lnTo>
                  <a:lnTo>
                    <a:pt x="1183" y="333"/>
                  </a:lnTo>
                  <a:lnTo>
                    <a:pt x="1183" y="333"/>
                  </a:lnTo>
                  <a:lnTo>
                    <a:pt x="1183" y="333"/>
                  </a:lnTo>
                  <a:lnTo>
                    <a:pt x="1184" y="333"/>
                  </a:lnTo>
                  <a:lnTo>
                    <a:pt x="1184" y="334"/>
                  </a:lnTo>
                  <a:lnTo>
                    <a:pt x="1184" y="334"/>
                  </a:lnTo>
                  <a:lnTo>
                    <a:pt x="1184" y="336"/>
                  </a:lnTo>
                  <a:lnTo>
                    <a:pt x="1186" y="339"/>
                  </a:lnTo>
                  <a:lnTo>
                    <a:pt x="1187" y="340"/>
                  </a:lnTo>
                  <a:lnTo>
                    <a:pt x="1189" y="340"/>
                  </a:lnTo>
                  <a:lnTo>
                    <a:pt x="1190" y="340"/>
                  </a:lnTo>
                  <a:lnTo>
                    <a:pt x="1192" y="340"/>
                  </a:lnTo>
                  <a:lnTo>
                    <a:pt x="1196" y="342"/>
                  </a:lnTo>
                  <a:lnTo>
                    <a:pt x="1198" y="343"/>
                  </a:lnTo>
                  <a:lnTo>
                    <a:pt x="1201" y="342"/>
                  </a:lnTo>
                  <a:lnTo>
                    <a:pt x="1201" y="342"/>
                  </a:lnTo>
                  <a:lnTo>
                    <a:pt x="1203" y="343"/>
                  </a:lnTo>
                  <a:lnTo>
                    <a:pt x="1203" y="343"/>
                  </a:lnTo>
                  <a:lnTo>
                    <a:pt x="1203" y="345"/>
                  </a:lnTo>
                  <a:lnTo>
                    <a:pt x="1203" y="346"/>
                  </a:lnTo>
                  <a:lnTo>
                    <a:pt x="1204" y="346"/>
                  </a:lnTo>
                  <a:lnTo>
                    <a:pt x="1206" y="348"/>
                  </a:lnTo>
                  <a:lnTo>
                    <a:pt x="1206" y="348"/>
                  </a:lnTo>
                  <a:lnTo>
                    <a:pt x="1207" y="346"/>
                  </a:lnTo>
                  <a:lnTo>
                    <a:pt x="1209" y="346"/>
                  </a:lnTo>
                  <a:lnTo>
                    <a:pt x="1209" y="345"/>
                  </a:lnTo>
                  <a:lnTo>
                    <a:pt x="1209" y="343"/>
                  </a:lnTo>
                  <a:lnTo>
                    <a:pt x="1210" y="343"/>
                  </a:lnTo>
                  <a:lnTo>
                    <a:pt x="1210" y="342"/>
                  </a:lnTo>
                  <a:lnTo>
                    <a:pt x="1212" y="343"/>
                  </a:lnTo>
                  <a:lnTo>
                    <a:pt x="1212" y="343"/>
                  </a:lnTo>
                  <a:lnTo>
                    <a:pt x="1212" y="346"/>
                  </a:lnTo>
                  <a:lnTo>
                    <a:pt x="1212" y="346"/>
                  </a:lnTo>
                  <a:lnTo>
                    <a:pt x="1212" y="348"/>
                  </a:lnTo>
                  <a:lnTo>
                    <a:pt x="1212" y="348"/>
                  </a:lnTo>
                  <a:lnTo>
                    <a:pt x="1212" y="349"/>
                  </a:lnTo>
                  <a:lnTo>
                    <a:pt x="1210" y="351"/>
                  </a:lnTo>
                  <a:lnTo>
                    <a:pt x="1210" y="352"/>
                  </a:lnTo>
                  <a:lnTo>
                    <a:pt x="1209" y="356"/>
                  </a:lnTo>
                  <a:lnTo>
                    <a:pt x="1209" y="357"/>
                  </a:lnTo>
                  <a:lnTo>
                    <a:pt x="1209" y="359"/>
                  </a:lnTo>
                  <a:lnTo>
                    <a:pt x="1209" y="360"/>
                  </a:lnTo>
                  <a:lnTo>
                    <a:pt x="1209" y="360"/>
                  </a:lnTo>
                  <a:lnTo>
                    <a:pt x="1209" y="362"/>
                  </a:lnTo>
                  <a:lnTo>
                    <a:pt x="1210" y="363"/>
                  </a:lnTo>
                  <a:lnTo>
                    <a:pt x="1210" y="365"/>
                  </a:lnTo>
                  <a:lnTo>
                    <a:pt x="1210" y="365"/>
                  </a:lnTo>
                  <a:lnTo>
                    <a:pt x="1210" y="366"/>
                  </a:lnTo>
                  <a:lnTo>
                    <a:pt x="1209" y="368"/>
                  </a:lnTo>
                  <a:lnTo>
                    <a:pt x="1207" y="368"/>
                  </a:lnTo>
                  <a:lnTo>
                    <a:pt x="1206" y="369"/>
                  </a:lnTo>
                  <a:lnTo>
                    <a:pt x="1199" y="369"/>
                  </a:lnTo>
                  <a:lnTo>
                    <a:pt x="1196" y="368"/>
                  </a:lnTo>
                  <a:lnTo>
                    <a:pt x="1198" y="369"/>
                  </a:lnTo>
                  <a:lnTo>
                    <a:pt x="1199" y="369"/>
                  </a:lnTo>
                  <a:lnTo>
                    <a:pt x="1201" y="369"/>
                  </a:lnTo>
                  <a:lnTo>
                    <a:pt x="1207" y="371"/>
                  </a:lnTo>
                  <a:lnTo>
                    <a:pt x="1209" y="371"/>
                  </a:lnTo>
                  <a:lnTo>
                    <a:pt x="1209" y="372"/>
                  </a:lnTo>
                  <a:lnTo>
                    <a:pt x="1210" y="374"/>
                  </a:lnTo>
                  <a:lnTo>
                    <a:pt x="1210" y="375"/>
                  </a:lnTo>
                  <a:lnTo>
                    <a:pt x="1210" y="377"/>
                  </a:lnTo>
                  <a:lnTo>
                    <a:pt x="1210" y="378"/>
                  </a:lnTo>
                  <a:lnTo>
                    <a:pt x="1209" y="380"/>
                  </a:lnTo>
                  <a:lnTo>
                    <a:pt x="1209" y="381"/>
                  </a:lnTo>
                  <a:lnTo>
                    <a:pt x="1209" y="384"/>
                  </a:lnTo>
                  <a:lnTo>
                    <a:pt x="1209" y="384"/>
                  </a:lnTo>
                  <a:lnTo>
                    <a:pt x="1212" y="384"/>
                  </a:lnTo>
                  <a:lnTo>
                    <a:pt x="1213" y="386"/>
                  </a:lnTo>
                  <a:lnTo>
                    <a:pt x="1213" y="386"/>
                  </a:lnTo>
                  <a:lnTo>
                    <a:pt x="1212" y="389"/>
                  </a:lnTo>
                  <a:lnTo>
                    <a:pt x="1212" y="389"/>
                  </a:lnTo>
                  <a:lnTo>
                    <a:pt x="1212" y="390"/>
                  </a:lnTo>
                  <a:lnTo>
                    <a:pt x="1212" y="392"/>
                  </a:lnTo>
                  <a:lnTo>
                    <a:pt x="1212" y="392"/>
                  </a:lnTo>
                  <a:lnTo>
                    <a:pt x="1212" y="394"/>
                  </a:lnTo>
                  <a:lnTo>
                    <a:pt x="1212" y="395"/>
                  </a:lnTo>
                  <a:lnTo>
                    <a:pt x="1210" y="397"/>
                  </a:lnTo>
                  <a:lnTo>
                    <a:pt x="1210" y="397"/>
                  </a:lnTo>
                  <a:lnTo>
                    <a:pt x="1209" y="398"/>
                  </a:lnTo>
                  <a:lnTo>
                    <a:pt x="1209" y="397"/>
                  </a:lnTo>
                  <a:lnTo>
                    <a:pt x="1209" y="395"/>
                  </a:lnTo>
                  <a:lnTo>
                    <a:pt x="1207" y="394"/>
                  </a:lnTo>
                  <a:lnTo>
                    <a:pt x="1207" y="395"/>
                  </a:lnTo>
                  <a:lnTo>
                    <a:pt x="1207" y="395"/>
                  </a:lnTo>
                  <a:lnTo>
                    <a:pt x="1207" y="395"/>
                  </a:lnTo>
                  <a:lnTo>
                    <a:pt x="1207" y="397"/>
                  </a:lnTo>
                  <a:lnTo>
                    <a:pt x="1207" y="397"/>
                  </a:lnTo>
                  <a:lnTo>
                    <a:pt x="1206" y="398"/>
                  </a:lnTo>
                  <a:lnTo>
                    <a:pt x="1203" y="398"/>
                  </a:lnTo>
                  <a:lnTo>
                    <a:pt x="1203" y="398"/>
                  </a:lnTo>
                  <a:lnTo>
                    <a:pt x="1204" y="400"/>
                  </a:lnTo>
                  <a:lnTo>
                    <a:pt x="1207" y="400"/>
                  </a:lnTo>
                  <a:lnTo>
                    <a:pt x="1207" y="401"/>
                  </a:lnTo>
                  <a:lnTo>
                    <a:pt x="1209" y="400"/>
                  </a:lnTo>
                  <a:lnTo>
                    <a:pt x="1213" y="397"/>
                  </a:lnTo>
                  <a:lnTo>
                    <a:pt x="1215" y="397"/>
                  </a:lnTo>
                  <a:lnTo>
                    <a:pt x="1215" y="395"/>
                  </a:lnTo>
                  <a:lnTo>
                    <a:pt x="1216" y="395"/>
                  </a:lnTo>
                  <a:lnTo>
                    <a:pt x="1218" y="395"/>
                  </a:lnTo>
                  <a:lnTo>
                    <a:pt x="1221" y="395"/>
                  </a:lnTo>
                  <a:lnTo>
                    <a:pt x="1222" y="395"/>
                  </a:lnTo>
                  <a:lnTo>
                    <a:pt x="1222" y="397"/>
                  </a:lnTo>
                  <a:lnTo>
                    <a:pt x="1224" y="397"/>
                  </a:lnTo>
                  <a:lnTo>
                    <a:pt x="1224" y="398"/>
                  </a:lnTo>
                  <a:lnTo>
                    <a:pt x="1225" y="400"/>
                  </a:lnTo>
                  <a:lnTo>
                    <a:pt x="1225" y="403"/>
                  </a:lnTo>
                  <a:lnTo>
                    <a:pt x="1227" y="404"/>
                  </a:lnTo>
                  <a:lnTo>
                    <a:pt x="1227" y="404"/>
                  </a:lnTo>
                  <a:lnTo>
                    <a:pt x="1227" y="406"/>
                  </a:lnTo>
                  <a:lnTo>
                    <a:pt x="1227" y="407"/>
                  </a:lnTo>
                  <a:lnTo>
                    <a:pt x="1225" y="412"/>
                  </a:lnTo>
                  <a:lnTo>
                    <a:pt x="1225" y="413"/>
                  </a:lnTo>
                  <a:lnTo>
                    <a:pt x="1224" y="415"/>
                  </a:lnTo>
                  <a:lnTo>
                    <a:pt x="1222" y="416"/>
                  </a:lnTo>
                  <a:lnTo>
                    <a:pt x="1219" y="416"/>
                  </a:lnTo>
                  <a:lnTo>
                    <a:pt x="1218" y="418"/>
                  </a:lnTo>
                  <a:lnTo>
                    <a:pt x="1216" y="418"/>
                  </a:lnTo>
                  <a:lnTo>
                    <a:pt x="1216" y="419"/>
                  </a:lnTo>
                  <a:lnTo>
                    <a:pt x="1219" y="418"/>
                  </a:lnTo>
                  <a:lnTo>
                    <a:pt x="1224" y="416"/>
                  </a:lnTo>
                  <a:lnTo>
                    <a:pt x="1224" y="415"/>
                  </a:lnTo>
                  <a:lnTo>
                    <a:pt x="1225" y="415"/>
                  </a:lnTo>
                  <a:lnTo>
                    <a:pt x="1225" y="412"/>
                  </a:lnTo>
                  <a:lnTo>
                    <a:pt x="1227" y="407"/>
                  </a:lnTo>
                  <a:lnTo>
                    <a:pt x="1228" y="406"/>
                  </a:lnTo>
                  <a:lnTo>
                    <a:pt x="1230" y="406"/>
                  </a:lnTo>
                  <a:lnTo>
                    <a:pt x="1230" y="406"/>
                  </a:lnTo>
                  <a:lnTo>
                    <a:pt x="1231" y="409"/>
                  </a:lnTo>
                  <a:lnTo>
                    <a:pt x="1231" y="410"/>
                  </a:lnTo>
                  <a:lnTo>
                    <a:pt x="1231" y="410"/>
                  </a:lnTo>
                  <a:lnTo>
                    <a:pt x="1228" y="413"/>
                  </a:lnTo>
                  <a:lnTo>
                    <a:pt x="1230" y="413"/>
                  </a:lnTo>
                  <a:lnTo>
                    <a:pt x="1231" y="410"/>
                  </a:lnTo>
                  <a:lnTo>
                    <a:pt x="1231" y="409"/>
                  </a:lnTo>
                  <a:lnTo>
                    <a:pt x="1231" y="409"/>
                  </a:lnTo>
                  <a:lnTo>
                    <a:pt x="1233" y="407"/>
                  </a:lnTo>
                  <a:lnTo>
                    <a:pt x="1233" y="407"/>
                  </a:lnTo>
                  <a:lnTo>
                    <a:pt x="1233" y="410"/>
                  </a:lnTo>
                  <a:lnTo>
                    <a:pt x="1233" y="413"/>
                  </a:lnTo>
                  <a:lnTo>
                    <a:pt x="1233" y="415"/>
                  </a:lnTo>
                  <a:lnTo>
                    <a:pt x="1233" y="416"/>
                  </a:lnTo>
                  <a:lnTo>
                    <a:pt x="1233" y="416"/>
                  </a:lnTo>
                  <a:lnTo>
                    <a:pt x="1234" y="415"/>
                  </a:lnTo>
                  <a:lnTo>
                    <a:pt x="1234" y="413"/>
                  </a:lnTo>
                  <a:lnTo>
                    <a:pt x="1234" y="412"/>
                  </a:lnTo>
                  <a:lnTo>
                    <a:pt x="1234" y="412"/>
                  </a:lnTo>
                  <a:lnTo>
                    <a:pt x="1237" y="410"/>
                  </a:lnTo>
                  <a:lnTo>
                    <a:pt x="1240" y="409"/>
                  </a:lnTo>
                  <a:lnTo>
                    <a:pt x="1242" y="407"/>
                  </a:lnTo>
                  <a:lnTo>
                    <a:pt x="1244" y="406"/>
                  </a:lnTo>
                  <a:lnTo>
                    <a:pt x="1245" y="406"/>
                  </a:lnTo>
                  <a:lnTo>
                    <a:pt x="1247" y="404"/>
                  </a:lnTo>
                  <a:lnTo>
                    <a:pt x="1247" y="401"/>
                  </a:lnTo>
                  <a:lnTo>
                    <a:pt x="1248" y="400"/>
                  </a:lnTo>
                  <a:lnTo>
                    <a:pt x="1248" y="400"/>
                  </a:lnTo>
                  <a:lnTo>
                    <a:pt x="1250" y="398"/>
                  </a:lnTo>
                  <a:lnTo>
                    <a:pt x="1251" y="398"/>
                  </a:lnTo>
                  <a:lnTo>
                    <a:pt x="1251" y="398"/>
                  </a:lnTo>
                  <a:lnTo>
                    <a:pt x="1253" y="400"/>
                  </a:lnTo>
                  <a:lnTo>
                    <a:pt x="1253" y="401"/>
                  </a:lnTo>
                  <a:lnTo>
                    <a:pt x="1254" y="403"/>
                  </a:lnTo>
                  <a:lnTo>
                    <a:pt x="1254" y="403"/>
                  </a:lnTo>
                  <a:lnTo>
                    <a:pt x="1254" y="407"/>
                  </a:lnTo>
                  <a:lnTo>
                    <a:pt x="1254" y="407"/>
                  </a:lnTo>
                  <a:lnTo>
                    <a:pt x="1254" y="404"/>
                  </a:lnTo>
                  <a:lnTo>
                    <a:pt x="1256" y="403"/>
                  </a:lnTo>
                  <a:lnTo>
                    <a:pt x="1256" y="403"/>
                  </a:lnTo>
                  <a:lnTo>
                    <a:pt x="1254" y="401"/>
                  </a:lnTo>
                  <a:lnTo>
                    <a:pt x="1254" y="400"/>
                  </a:lnTo>
                  <a:lnTo>
                    <a:pt x="1254" y="398"/>
                  </a:lnTo>
                  <a:lnTo>
                    <a:pt x="1254" y="398"/>
                  </a:lnTo>
                  <a:lnTo>
                    <a:pt x="1254" y="397"/>
                  </a:lnTo>
                  <a:lnTo>
                    <a:pt x="1256" y="397"/>
                  </a:lnTo>
                  <a:lnTo>
                    <a:pt x="1256" y="397"/>
                  </a:lnTo>
                  <a:lnTo>
                    <a:pt x="1256" y="395"/>
                  </a:lnTo>
                  <a:lnTo>
                    <a:pt x="1256" y="395"/>
                  </a:lnTo>
                  <a:lnTo>
                    <a:pt x="1256" y="394"/>
                  </a:lnTo>
                  <a:lnTo>
                    <a:pt x="1257" y="394"/>
                  </a:lnTo>
                  <a:lnTo>
                    <a:pt x="1257" y="394"/>
                  </a:lnTo>
                  <a:lnTo>
                    <a:pt x="1257" y="394"/>
                  </a:lnTo>
                  <a:lnTo>
                    <a:pt x="1257" y="392"/>
                  </a:lnTo>
                  <a:lnTo>
                    <a:pt x="1257" y="392"/>
                  </a:lnTo>
                  <a:lnTo>
                    <a:pt x="1260" y="394"/>
                  </a:lnTo>
                  <a:lnTo>
                    <a:pt x="1260" y="392"/>
                  </a:lnTo>
                  <a:lnTo>
                    <a:pt x="1262" y="392"/>
                  </a:lnTo>
                  <a:lnTo>
                    <a:pt x="1262" y="392"/>
                  </a:lnTo>
                  <a:lnTo>
                    <a:pt x="1260" y="390"/>
                  </a:lnTo>
                  <a:lnTo>
                    <a:pt x="1259" y="390"/>
                  </a:lnTo>
                  <a:lnTo>
                    <a:pt x="1259" y="390"/>
                  </a:lnTo>
                  <a:lnTo>
                    <a:pt x="1259" y="389"/>
                  </a:lnTo>
                  <a:lnTo>
                    <a:pt x="1257" y="387"/>
                  </a:lnTo>
                  <a:lnTo>
                    <a:pt x="1257" y="387"/>
                  </a:lnTo>
                  <a:lnTo>
                    <a:pt x="1259" y="387"/>
                  </a:lnTo>
                  <a:lnTo>
                    <a:pt x="1259" y="387"/>
                  </a:lnTo>
                  <a:lnTo>
                    <a:pt x="1259" y="387"/>
                  </a:lnTo>
                  <a:lnTo>
                    <a:pt x="1260" y="386"/>
                  </a:lnTo>
                  <a:lnTo>
                    <a:pt x="1260" y="384"/>
                  </a:lnTo>
                  <a:lnTo>
                    <a:pt x="1262" y="386"/>
                  </a:lnTo>
                  <a:lnTo>
                    <a:pt x="1262" y="386"/>
                  </a:lnTo>
                  <a:lnTo>
                    <a:pt x="1260" y="383"/>
                  </a:lnTo>
                  <a:lnTo>
                    <a:pt x="1260" y="381"/>
                  </a:lnTo>
                  <a:lnTo>
                    <a:pt x="1262" y="381"/>
                  </a:lnTo>
                  <a:lnTo>
                    <a:pt x="1263" y="381"/>
                  </a:lnTo>
                  <a:lnTo>
                    <a:pt x="1265" y="384"/>
                  </a:lnTo>
                  <a:lnTo>
                    <a:pt x="1266" y="384"/>
                  </a:lnTo>
                  <a:lnTo>
                    <a:pt x="1265" y="383"/>
                  </a:lnTo>
                  <a:lnTo>
                    <a:pt x="1265" y="381"/>
                  </a:lnTo>
                  <a:lnTo>
                    <a:pt x="1263" y="381"/>
                  </a:lnTo>
                  <a:lnTo>
                    <a:pt x="1262" y="381"/>
                  </a:lnTo>
                  <a:lnTo>
                    <a:pt x="1262" y="380"/>
                  </a:lnTo>
                  <a:lnTo>
                    <a:pt x="1260" y="378"/>
                  </a:lnTo>
                  <a:lnTo>
                    <a:pt x="1260" y="377"/>
                  </a:lnTo>
                  <a:lnTo>
                    <a:pt x="1260" y="377"/>
                  </a:lnTo>
                  <a:lnTo>
                    <a:pt x="1262" y="374"/>
                  </a:lnTo>
                  <a:lnTo>
                    <a:pt x="1262" y="374"/>
                  </a:lnTo>
                  <a:lnTo>
                    <a:pt x="1262" y="374"/>
                  </a:lnTo>
                  <a:lnTo>
                    <a:pt x="1263" y="374"/>
                  </a:lnTo>
                  <a:lnTo>
                    <a:pt x="1263" y="374"/>
                  </a:lnTo>
                  <a:lnTo>
                    <a:pt x="1266" y="375"/>
                  </a:lnTo>
                  <a:lnTo>
                    <a:pt x="1266" y="375"/>
                  </a:lnTo>
                  <a:lnTo>
                    <a:pt x="1265" y="374"/>
                  </a:lnTo>
                  <a:lnTo>
                    <a:pt x="1265" y="374"/>
                  </a:lnTo>
                  <a:lnTo>
                    <a:pt x="1265" y="372"/>
                  </a:lnTo>
                  <a:lnTo>
                    <a:pt x="1265" y="371"/>
                  </a:lnTo>
                  <a:lnTo>
                    <a:pt x="1265" y="369"/>
                  </a:lnTo>
                  <a:lnTo>
                    <a:pt x="1265" y="368"/>
                  </a:lnTo>
                  <a:lnTo>
                    <a:pt x="1268" y="363"/>
                  </a:lnTo>
                  <a:lnTo>
                    <a:pt x="1268" y="362"/>
                  </a:lnTo>
                  <a:lnTo>
                    <a:pt x="1268" y="362"/>
                  </a:lnTo>
                  <a:lnTo>
                    <a:pt x="1268" y="360"/>
                  </a:lnTo>
                  <a:lnTo>
                    <a:pt x="1269" y="360"/>
                  </a:lnTo>
                  <a:lnTo>
                    <a:pt x="1272" y="362"/>
                  </a:lnTo>
                  <a:lnTo>
                    <a:pt x="1274" y="363"/>
                  </a:lnTo>
                  <a:lnTo>
                    <a:pt x="1274" y="365"/>
                  </a:lnTo>
                  <a:lnTo>
                    <a:pt x="1272" y="366"/>
                  </a:lnTo>
                  <a:lnTo>
                    <a:pt x="1269" y="368"/>
                  </a:lnTo>
                  <a:lnTo>
                    <a:pt x="1269" y="369"/>
                  </a:lnTo>
                  <a:lnTo>
                    <a:pt x="1269" y="369"/>
                  </a:lnTo>
                  <a:lnTo>
                    <a:pt x="1272" y="368"/>
                  </a:lnTo>
                  <a:lnTo>
                    <a:pt x="1274" y="368"/>
                  </a:lnTo>
                  <a:lnTo>
                    <a:pt x="1275" y="368"/>
                  </a:lnTo>
                  <a:lnTo>
                    <a:pt x="1277" y="369"/>
                  </a:lnTo>
                  <a:lnTo>
                    <a:pt x="1277" y="372"/>
                  </a:lnTo>
                  <a:lnTo>
                    <a:pt x="1275" y="375"/>
                  </a:lnTo>
                  <a:lnTo>
                    <a:pt x="1277" y="374"/>
                  </a:lnTo>
                  <a:lnTo>
                    <a:pt x="1278" y="374"/>
                  </a:lnTo>
                  <a:lnTo>
                    <a:pt x="1278" y="375"/>
                  </a:lnTo>
                  <a:lnTo>
                    <a:pt x="1278" y="377"/>
                  </a:lnTo>
                  <a:lnTo>
                    <a:pt x="1280" y="378"/>
                  </a:lnTo>
                  <a:lnTo>
                    <a:pt x="1280" y="380"/>
                  </a:lnTo>
                  <a:lnTo>
                    <a:pt x="1282" y="381"/>
                  </a:lnTo>
                  <a:lnTo>
                    <a:pt x="1280" y="383"/>
                  </a:lnTo>
                  <a:lnTo>
                    <a:pt x="1278" y="383"/>
                  </a:lnTo>
                  <a:lnTo>
                    <a:pt x="1280" y="384"/>
                  </a:lnTo>
                  <a:lnTo>
                    <a:pt x="1282" y="384"/>
                  </a:lnTo>
                  <a:lnTo>
                    <a:pt x="1282" y="386"/>
                  </a:lnTo>
                  <a:lnTo>
                    <a:pt x="1282" y="386"/>
                  </a:lnTo>
                  <a:lnTo>
                    <a:pt x="1282" y="386"/>
                  </a:lnTo>
                  <a:lnTo>
                    <a:pt x="1283" y="384"/>
                  </a:lnTo>
                  <a:lnTo>
                    <a:pt x="1285" y="384"/>
                  </a:lnTo>
                  <a:lnTo>
                    <a:pt x="1286" y="389"/>
                  </a:lnTo>
                  <a:lnTo>
                    <a:pt x="1285" y="390"/>
                  </a:lnTo>
                  <a:lnTo>
                    <a:pt x="1283" y="390"/>
                  </a:lnTo>
                  <a:lnTo>
                    <a:pt x="1282" y="392"/>
                  </a:lnTo>
                  <a:lnTo>
                    <a:pt x="1280" y="392"/>
                  </a:lnTo>
                  <a:lnTo>
                    <a:pt x="1278" y="392"/>
                  </a:lnTo>
                  <a:lnTo>
                    <a:pt x="1280" y="392"/>
                  </a:lnTo>
                  <a:lnTo>
                    <a:pt x="1282" y="392"/>
                  </a:lnTo>
                  <a:lnTo>
                    <a:pt x="1285" y="392"/>
                  </a:lnTo>
                  <a:lnTo>
                    <a:pt x="1286" y="390"/>
                  </a:lnTo>
                  <a:lnTo>
                    <a:pt x="1288" y="390"/>
                  </a:lnTo>
                  <a:lnTo>
                    <a:pt x="1288" y="392"/>
                  </a:lnTo>
                  <a:lnTo>
                    <a:pt x="1288" y="392"/>
                  </a:lnTo>
                  <a:lnTo>
                    <a:pt x="1288" y="392"/>
                  </a:lnTo>
                  <a:lnTo>
                    <a:pt x="1288" y="392"/>
                  </a:lnTo>
                  <a:lnTo>
                    <a:pt x="1288" y="394"/>
                  </a:lnTo>
                  <a:lnTo>
                    <a:pt x="1288" y="395"/>
                  </a:lnTo>
                  <a:lnTo>
                    <a:pt x="1288" y="395"/>
                  </a:lnTo>
                  <a:lnTo>
                    <a:pt x="1288" y="397"/>
                  </a:lnTo>
                  <a:lnTo>
                    <a:pt x="1289" y="397"/>
                  </a:lnTo>
                  <a:lnTo>
                    <a:pt x="1291" y="397"/>
                  </a:lnTo>
                  <a:lnTo>
                    <a:pt x="1291" y="397"/>
                  </a:lnTo>
                  <a:lnTo>
                    <a:pt x="1292" y="398"/>
                  </a:lnTo>
                  <a:lnTo>
                    <a:pt x="1292" y="401"/>
                  </a:lnTo>
                  <a:lnTo>
                    <a:pt x="1289" y="404"/>
                  </a:lnTo>
                  <a:lnTo>
                    <a:pt x="1288" y="404"/>
                  </a:lnTo>
                  <a:lnTo>
                    <a:pt x="1286" y="406"/>
                  </a:lnTo>
                  <a:lnTo>
                    <a:pt x="1286" y="407"/>
                  </a:lnTo>
                  <a:lnTo>
                    <a:pt x="1285" y="409"/>
                  </a:lnTo>
                  <a:lnTo>
                    <a:pt x="1285" y="409"/>
                  </a:lnTo>
                  <a:lnTo>
                    <a:pt x="1288" y="406"/>
                  </a:lnTo>
                  <a:lnTo>
                    <a:pt x="1288" y="406"/>
                  </a:lnTo>
                  <a:lnTo>
                    <a:pt x="1289" y="406"/>
                  </a:lnTo>
                  <a:lnTo>
                    <a:pt x="1289" y="406"/>
                  </a:lnTo>
                  <a:lnTo>
                    <a:pt x="1289" y="407"/>
                  </a:lnTo>
                  <a:lnTo>
                    <a:pt x="1291" y="407"/>
                  </a:lnTo>
                  <a:lnTo>
                    <a:pt x="1292" y="406"/>
                  </a:lnTo>
                  <a:lnTo>
                    <a:pt x="1294" y="406"/>
                  </a:lnTo>
                  <a:lnTo>
                    <a:pt x="1295" y="406"/>
                  </a:lnTo>
                  <a:lnTo>
                    <a:pt x="1295" y="406"/>
                  </a:lnTo>
                  <a:lnTo>
                    <a:pt x="1295" y="409"/>
                  </a:lnTo>
                  <a:lnTo>
                    <a:pt x="1294" y="412"/>
                  </a:lnTo>
                  <a:lnTo>
                    <a:pt x="1291" y="413"/>
                  </a:lnTo>
                  <a:lnTo>
                    <a:pt x="1289" y="415"/>
                  </a:lnTo>
                  <a:lnTo>
                    <a:pt x="1288" y="416"/>
                  </a:lnTo>
                  <a:lnTo>
                    <a:pt x="1288" y="416"/>
                  </a:lnTo>
                  <a:lnTo>
                    <a:pt x="1291" y="415"/>
                  </a:lnTo>
                  <a:lnTo>
                    <a:pt x="1294" y="413"/>
                  </a:lnTo>
                  <a:lnTo>
                    <a:pt x="1295" y="413"/>
                  </a:lnTo>
                  <a:lnTo>
                    <a:pt x="1297" y="413"/>
                  </a:lnTo>
                  <a:lnTo>
                    <a:pt x="1300" y="418"/>
                  </a:lnTo>
                  <a:lnTo>
                    <a:pt x="1301" y="418"/>
                  </a:lnTo>
                  <a:lnTo>
                    <a:pt x="1301" y="418"/>
                  </a:lnTo>
                  <a:lnTo>
                    <a:pt x="1304" y="419"/>
                  </a:lnTo>
                  <a:lnTo>
                    <a:pt x="1304" y="419"/>
                  </a:lnTo>
                  <a:lnTo>
                    <a:pt x="1304" y="421"/>
                  </a:lnTo>
                  <a:lnTo>
                    <a:pt x="1304" y="421"/>
                  </a:lnTo>
                  <a:lnTo>
                    <a:pt x="1303" y="422"/>
                  </a:lnTo>
                  <a:lnTo>
                    <a:pt x="1304" y="424"/>
                  </a:lnTo>
                  <a:lnTo>
                    <a:pt x="1304" y="425"/>
                  </a:lnTo>
                  <a:lnTo>
                    <a:pt x="1303" y="427"/>
                  </a:lnTo>
                  <a:lnTo>
                    <a:pt x="1301" y="427"/>
                  </a:lnTo>
                  <a:lnTo>
                    <a:pt x="1300" y="427"/>
                  </a:lnTo>
                  <a:lnTo>
                    <a:pt x="1300" y="428"/>
                  </a:lnTo>
                  <a:lnTo>
                    <a:pt x="1298" y="428"/>
                  </a:lnTo>
                  <a:lnTo>
                    <a:pt x="1297" y="428"/>
                  </a:lnTo>
                  <a:lnTo>
                    <a:pt x="1298" y="428"/>
                  </a:lnTo>
                  <a:lnTo>
                    <a:pt x="1298" y="430"/>
                  </a:lnTo>
                  <a:lnTo>
                    <a:pt x="1300" y="430"/>
                  </a:lnTo>
                  <a:lnTo>
                    <a:pt x="1301" y="428"/>
                  </a:lnTo>
                  <a:lnTo>
                    <a:pt x="1303" y="428"/>
                  </a:lnTo>
                  <a:lnTo>
                    <a:pt x="1304" y="430"/>
                  </a:lnTo>
                  <a:lnTo>
                    <a:pt x="1304" y="432"/>
                  </a:lnTo>
                  <a:lnTo>
                    <a:pt x="1304" y="432"/>
                  </a:lnTo>
                  <a:lnTo>
                    <a:pt x="1304" y="432"/>
                  </a:lnTo>
                  <a:lnTo>
                    <a:pt x="1304" y="433"/>
                  </a:lnTo>
                  <a:lnTo>
                    <a:pt x="1303" y="435"/>
                  </a:lnTo>
                  <a:lnTo>
                    <a:pt x="1304" y="435"/>
                  </a:lnTo>
                  <a:lnTo>
                    <a:pt x="1304" y="435"/>
                  </a:lnTo>
                  <a:lnTo>
                    <a:pt x="1306" y="435"/>
                  </a:lnTo>
                  <a:lnTo>
                    <a:pt x="1307" y="435"/>
                  </a:lnTo>
                  <a:lnTo>
                    <a:pt x="1307" y="436"/>
                  </a:lnTo>
                  <a:lnTo>
                    <a:pt x="1312" y="439"/>
                  </a:lnTo>
                  <a:lnTo>
                    <a:pt x="1312" y="441"/>
                  </a:lnTo>
                  <a:lnTo>
                    <a:pt x="1310" y="442"/>
                  </a:lnTo>
                  <a:lnTo>
                    <a:pt x="1310" y="445"/>
                  </a:lnTo>
                  <a:lnTo>
                    <a:pt x="1310" y="447"/>
                  </a:lnTo>
                  <a:lnTo>
                    <a:pt x="1309" y="447"/>
                  </a:lnTo>
                  <a:lnTo>
                    <a:pt x="1303" y="447"/>
                  </a:lnTo>
                  <a:lnTo>
                    <a:pt x="1298" y="445"/>
                  </a:lnTo>
                  <a:lnTo>
                    <a:pt x="1298" y="444"/>
                  </a:lnTo>
                  <a:lnTo>
                    <a:pt x="1300" y="444"/>
                  </a:lnTo>
                  <a:lnTo>
                    <a:pt x="1298" y="444"/>
                  </a:lnTo>
                  <a:lnTo>
                    <a:pt x="1298" y="444"/>
                  </a:lnTo>
                  <a:lnTo>
                    <a:pt x="1297" y="444"/>
                  </a:lnTo>
                  <a:lnTo>
                    <a:pt x="1298" y="445"/>
                  </a:lnTo>
                  <a:lnTo>
                    <a:pt x="1301" y="447"/>
                  </a:lnTo>
                  <a:lnTo>
                    <a:pt x="1303" y="448"/>
                  </a:lnTo>
                  <a:lnTo>
                    <a:pt x="1304" y="448"/>
                  </a:lnTo>
                  <a:lnTo>
                    <a:pt x="1306" y="450"/>
                  </a:lnTo>
                  <a:lnTo>
                    <a:pt x="1306" y="450"/>
                  </a:lnTo>
                  <a:lnTo>
                    <a:pt x="1306" y="450"/>
                  </a:lnTo>
                  <a:lnTo>
                    <a:pt x="1304" y="451"/>
                  </a:lnTo>
                  <a:lnTo>
                    <a:pt x="1303" y="451"/>
                  </a:lnTo>
                  <a:lnTo>
                    <a:pt x="1304" y="453"/>
                  </a:lnTo>
                  <a:lnTo>
                    <a:pt x="1307" y="453"/>
                  </a:lnTo>
                  <a:lnTo>
                    <a:pt x="1309" y="453"/>
                  </a:lnTo>
                  <a:lnTo>
                    <a:pt x="1310" y="454"/>
                  </a:lnTo>
                  <a:lnTo>
                    <a:pt x="1309" y="454"/>
                  </a:lnTo>
                  <a:lnTo>
                    <a:pt x="1307" y="456"/>
                  </a:lnTo>
                  <a:lnTo>
                    <a:pt x="1307" y="457"/>
                  </a:lnTo>
                  <a:lnTo>
                    <a:pt x="1309" y="457"/>
                  </a:lnTo>
                  <a:lnTo>
                    <a:pt x="1310" y="457"/>
                  </a:lnTo>
                  <a:lnTo>
                    <a:pt x="1310" y="457"/>
                  </a:lnTo>
                  <a:lnTo>
                    <a:pt x="1312" y="460"/>
                  </a:lnTo>
                  <a:lnTo>
                    <a:pt x="1312" y="460"/>
                  </a:lnTo>
                  <a:lnTo>
                    <a:pt x="1310" y="462"/>
                  </a:lnTo>
                  <a:lnTo>
                    <a:pt x="1310" y="462"/>
                  </a:lnTo>
                  <a:lnTo>
                    <a:pt x="1310" y="462"/>
                  </a:lnTo>
                  <a:lnTo>
                    <a:pt x="1313" y="463"/>
                  </a:lnTo>
                  <a:lnTo>
                    <a:pt x="1313" y="463"/>
                  </a:lnTo>
                  <a:lnTo>
                    <a:pt x="1313" y="463"/>
                  </a:lnTo>
                  <a:lnTo>
                    <a:pt x="1315" y="465"/>
                  </a:lnTo>
                  <a:lnTo>
                    <a:pt x="1315" y="465"/>
                  </a:lnTo>
                  <a:lnTo>
                    <a:pt x="1316" y="463"/>
                  </a:lnTo>
                  <a:lnTo>
                    <a:pt x="1318" y="462"/>
                  </a:lnTo>
                  <a:lnTo>
                    <a:pt x="1318" y="463"/>
                  </a:lnTo>
                  <a:lnTo>
                    <a:pt x="1318" y="463"/>
                  </a:lnTo>
                  <a:lnTo>
                    <a:pt x="1319" y="465"/>
                  </a:lnTo>
                  <a:lnTo>
                    <a:pt x="1321" y="467"/>
                  </a:lnTo>
                  <a:lnTo>
                    <a:pt x="1321" y="468"/>
                  </a:lnTo>
                  <a:lnTo>
                    <a:pt x="1323" y="467"/>
                  </a:lnTo>
                  <a:lnTo>
                    <a:pt x="1323" y="467"/>
                  </a:lnTo>
                  <a:lnTo>
                    <a:pt x="1324" y="467"/>
                  </a:lnTo>
                  <a:lnTo>
                    <a:pt x="1323" y="468"/>
                  </a:lnTo>
                  <a:lnTo>
                    <a:pt x="1323" y="470"/>
                  </a:lnTo>
                  <a:lnTo>
                    <a:pt x="1324" y="470"/>
                  </a:lnTo>
                  <a:lnTo>
                    <a:pt x="1324" y="471"/>
                  </a:lnTo>
                  <a:lnTo>
                    <a:pt x="1326" y="473"/>
                  </a:lnTo>
                  <a:lnTo>
                    <a:pt x="1326" y="474"/>
                  </a:lnTo>
                  <a:lnTo>
                    <a:pt x="1323" y="476"/>
                  </a:lnTo>
                  <a:lnTo>
                    <a:pt x="1323" y="479"/>
                  </a:lnTo>
                  <a:lnTo>
                    <a:pt x="1323" y="479"/>
                  </a:lnTo>
                  <a:lnTo>
                    <a:pt x="1321" y="480"/>
                  </a:lnTo>
                  <a:lnTo>
                    <a:pt x="1319" y="482"/>
                  </a:lnTo>
                  <a:lnTo>
                    <a:pt x="1321" y="482"/>
                  </a:lnTo>
                  <a:lnTo>
                    <a:pt x="1324" y="479"/>
                  </a:lnTo>
                  <a:lnTo>
                    <a:pt x="1326" y="479"/>
                  </a:lnTo>
                  <a:lnTo>
                    <a:pt x="1329" y="477"/>
                  </a:lnTo>
                  <a:lnTo>
                    <a:pt x="1330" y="477"/>
                  </a:lnTo>
                  <a:lnTo>
                    <a:pt x="1330" y="477"/>
                  </a:lnTo>
                  <a:lnTo>
                    <a:pt x="1332" y="477"/>
                  </a:lnTo>
                  <a:lnTo>
                    <a:pt x="1332" y="479"/>
                  </a:lnTo>
                  <a:lnTo>
                    <a:pt x="1333" y="480"/>
                  </a:lnTo>
                  <a:lnTo>
                    <a:pt x="1333" y="479"/>
                  </a:lnTo>
                  <a:lnTo>
                    <a:pt x="1335" y="480"/>
                  </a:lnTo>
                  <a:lnTo>
                    <a:pt x="1335" y="480"/>
                  </a:lnTo>
                  <a:lnTo>
                    <a:pt x="1330" y="485"/>
                  </a:lnTo>
                  <a:lnTo>
                    <a:pt x="1330" y="486"/>
                  </a:lnTo>
                  <a:lnTo>
                    <a:pt x="1330" y="488"/>
                  </a:lnTo>
                  <a:lnTo>
                    <a:pt x="1330" y="486"/>
                  </a:lnTo>
                  <a:lnTo>
                    <a:pt x="1335" y="482"/>
                  </a:lnTo>
                  <a:lnTo>
                    <a:pt x="1335" y="482"/>
                  </a:lnTo>
                  <a:lnTo>
                    <a:pt x="1336" y="480"/>
                  </a:lnTo>
                  <a:lnTo>
                    <a:pt x="1336" y="479"/>
                  </a:lnTo>
                  <a:lnTo>
                    <a:pt x="1339" y="480"/>
                  </a:lnTo>
                  <a:lnTo>
                    <a:pt x="1339" y="480"/>
                  </a:lnTo>
                  <a:lnTo>
                    <a:pt x="1341" y="482"/>
                  </a:lnTo>
                  <a:lnTo>
                    <a:pt x="1341" y="485"/>
                  </a:lnTo>
                  <a:lnTo>
                    <a:pt x="1342" y="486"/>
                  </a:lnTo>
                  <a:lnTo>
                    <a:pt x="1347" y="488"/>
                  </a:lnTo>
                  <a:lnTo>
                    <a:pt x="1347" y="488"/>
                  </a:lnTo>
                  <a:lnTo>
                    <a:pt x="1350" y="488"/>
                  </a:lnTo>
                  <a:lnTo>
                    <a:pt x="1350" y="486"/>
                  </a:lnTo>
                  <a:lnTo>
                    <a:pt x="1351" y="486"/>
                  </a:lnTo>
                  <a:lnTo>
                    <a:pt x="1353" y="486"/>
                  </a:lnTo>
                  <a:lnTo>
                    <a:pt x="1353" y="488"/>
                  </a:lnTo>
                  <a:lnTo>
                    <a:pt x="1354" y="489"/>
                  </a:lnTo>
                  <a:lnTo>
                    <a:pt x="1356" y="491"/>
                  </a:lnTo>
                  <a:lnTo>
                    <a:pt x="1357" y="491"/>
                  </a:lnTo>
                  <a:lnTo>
                    <a:pt x="1359" y="491"/>
                  </a:lnTo>
                  <a:lnTo>
                    <a:pt x="1359" y="492"/>
                  </a:lnTo>
                  <a:lnTo>
                    <a:pt x="1359" y="492"/>
                  </a:lnTo>
                  <a:lnTo>
                    <a:pt x="1359" y="494"/>
                  </a:lnTo>
                  <a:lnTo>
                    <a:pt x="1357" y="495"/>
                  </a:lnTo>
                  <a:lnTo>
                    <a:pt x="1356" y="497"/>
                  </a:lnTo>
                  <a:lnTo>
                    <a:pt x="1353" y="497"/>
                  </a:lnTo>
                  <a:lnTo>
                    <a:pt x="1350" y="497"/>
                  </a:lnTo>
                  <a:lnTo>
                    <a:pt x="1350" y="498"/>
                  </a:lnTo>
                  <a:lnTo>
                    <a:pt x="1350" y="498"/>
                  </a:lnTo>
                  <a:lnTo>
                    <a:pt x="1348" y="500"/>
                  </a:lnTo>
                  <a:lnTo>
                    <a:pt x="1347" y="500"/>
                  </a:lnTo>
                  <a:lnTo>
                    <a:pt x="1345" y="503"/>
                  </a:lnTo>
                  <a:lnTo>
                    <a:pt x="1344" y="503"/>
                  </a:lnTo>
                  <a:lnTo>
                    <a:pt x="1344" y="503"/>
                  </a:lnTo>
                  <a:lnTo>
                    <a:pt x="1342" y="503"/>
                  </a:lnTo>
                  <a:lnTo>
                    <a:pt x="1341" y="505"/>
                  </a:lnTo>
                  <a:lnTo>
                    <a:pt x="1341" y="505"/>
                  </a:lnTo>
                  <a:lnTo>
                    <a:pt x="1339" y="505"/>
                  </a:lnTo>
                  <a:lnTo>
                    <a:pt x="1339" y="506"/>
                  </a:lnTo>
                  <a:lnTo>
                    <a:pt x="1338" y="506"/>
                  </a:lnTo>
                  <a:lnTo>
                    <a:pt x="1333" y="508"/>
                  </a:lnTo>
                  <a:lnTo>
                    <a:pt x="1332" y="508"/>
                  </a:lnTo>
                  <a:lnTo>
                    <a:pt x="1330" y="508"/>
                  </a:lnTo>
                  <a:lnTo>
                    <a:pt x="1330" y="508"/>
                  </a:lnTo>
                  <a:lnTo>
                    <a:pt x="1329" y="509"/>
                  </a:lnTo>
                  <a:lnTo>
                    <a:pt x="1327" y="509"/>
                  </a:lnTo>
                  <a:lnTo>
                    <a:pt x="1327" y="511"/>
                  </a:lnTo>
                  <a:lnTo>
                    <a:pt x="1327" y="511"/>
                  </a:lnTo>
                  <a:lnTo>
                    <a:pt x="1327" y="512"/>
                  </a:lnTo>
                  <a:lnTo>
                    <a:pt x="1326" y="512"/>
                  </a:lnTo>
                  <a:lnTo>
                    <a:pt x="1326" y="514"/>
                  </a:lnTo>
                  <a:lnTo>
                    <a:pt x="1324" y="512"/>
                  </a:lnTo>
                  <a:lnTo>
                    <a:pt x="1323" y="512"/>
                  </a:lnTo>
                  <a:lnTo>
                    <a:pt x="1323" y="512"/>
                  </a:lnTo>
                  <a:lnTo>
                    <a:pt x="1326" y="514"/>
                  </a:lnTo>
                  <a:lnTo>
                    <a:pt x="1327" y="515"/>
                  </a:lnTo>
                  <a:lnTo>
                    <a:pt x="1326" y="517"/>
                  </a:lnTo>
                  <a:lnTo>
                    <a:pt x="1324" y="517"/>
                  </a:lnTo>
                  <a:lnTo>
                    <a:pt x="1324" y="518"/>
                  </a:lnTo>
                  <a:lnTo>
                    <a:pt x="1324" y="518"/>
                  </a:lnTo>
                  <a:lnTo>
                    <a:pt x="1324" y="518"/>
                  </a:lnTo>
                  <a:lnTo>
                    <a:pt x="1324" y="520"/>
                  </a:lnTo>
                  <a:lnTo>
                    <a:pt x="1324" y="520"/>
                  </a:lnTo>
                  <a:lnTo>
                    <a:pt x="1324" y="520"/>
                  </a:lnTo>
                  <a:lnTo>
                    <a:pt x="1326" y="518"/>
                  </a:lnTo>
                  <a:lnTo>
                    <a:pt x="1329" y="517"/>
                  </a:lnTo>
                  <a:lnTo>
                    <a:pt x="1329" y="515"/>
                  </a:lnTo>
                  <a:lnTo>
                    <a:pt x="1330" y="515"/>
                  </a:lnTo>
                  <a:lnTo>
                    <a:pt x="1332" y="514"/>
                  </a:lnTo>
                  <a:lnTo>
                    <a:pt x="1333" y="514"/>
                  </a:lnTo>
                  <a:lnTo>
                    <a:pt x="1336" y="512"/>
                  </a:lnTo>
                  <a:lnTo>
                    <a:pt x="1338" y="511"/>
                  </a:lnTo>
                  <a:lnTo>
                    <a:pt x="1341" y="508"/>
                  </a:lnTo>
                  <a:lnTo>
                    <a:pt x="1344" y="505"/>
                  </a:lnTo>
                  <a:lnTo>
                    <a:pt x="1348" y="503"/>
                  </a:lnTo>
                  <a:lnTo>
                    <a:pt x="1351" y="503"/>
                  </a:lnTo>
                  <a:lnTo>
                    <a:pt x="1353" y="503"/>
                  </a:lnTo>
                  <a:lnTo>
                    <a:pt x="1353" y="503"/>
                  </a:lnTo>
                  <a:lnTo>
                    <a:pt x="1351" y="501"/>
                  </a:lnTo>
                  <a:lnTo>
                    <a:pt x="1350" y="501"/>
                  </a:lnTo>
                  <a:lnTo>
                    <a:pt x="1348" y="501"/>
                  </a:lnTo>
                  <a:lnTo>
                    <a:pt x="1348" y="501"/>
                  </a:lnTo>
                  <a:lnTo>
                    <a:pt x="1348" y="501"/>
                  </a:lnTo>
                  <a:lnTo>
                    <a:pt x="1348" y="500"/>
                  </a:lnTo>
                  <a:lnTo>
                    <a:pt x="1350" y="500"/>
                  </a:lnTo>
                  <a:lnTo>
                    <a:pt x="1357" y="500"/>
                  </a:lnTo>
                  <a:lnTo>
                    <a:pt x="1359" y="501"/>
                  </a:lnTo>
                  <a:lnTo>
                    <a:pt x="1362" y="506"/>
                  </a:lnTo>
                  <a:lnTo>
                    <a:pt x="1362" y="508"/>
                  </a:lnTo>
                  <a:lnTo>
                    <a:pt x="1364" y="509"/>
                  </a:lnTo>
                  <a:lnTo>
                    <a:pt x="1362" y="509"/>
                  </a:lnTo>
                  <a:lnTo>
                    <a:pt x="1362" y="511"/>
                  </a:lnTo>
                  <a:lnTo>
                    <a:pt x="1359" y="512"/>
                  </a:lnTo>
                  <a:lnTo>
                    <a:pt x="1357" y="512"/>
                  </a:lnTo>
                  <a:lnTo>
                    <a:pt x="1357" y="512"/>
                  </a:lnTo>
                  <a:lnTo>
                    <a:pt x="1359" y="514"/>
                  </a:lnTo>
                  <a:lnTo>
                    <a:pt x="1361" y="514"/>
                  </a:lnTo>
                  <a:lnTo>
                    <a:pt x="1361" y="515"/>
                  </a:lnTo>
                  <a:lnTo>
                    <a:pt x="1362" y="514"/>
                  </a:lnTo>
                  <a:lnTo>
                    <a:pt x="1365" y="512"/>
                  </a:lnTo>
                  <a:lnTo>
                    <a:pt x="1367" y="511"/>
                  </a:lnTo>
                  <a:lnTo>
                    <a:pt x="1368" y="509"/>
                  </a:lnTo>
                  <a:lnTo>
                    <a:pt x="1370" y="509"/>
                  </a:lnTo>
                  <a:lnTo>
                    <a:pt x="1371" y="509"/>
                  </a:lnTo>
                  <a:lnTo>
                    <a:pt x="1371" y="511"/>
                  </a:lnTo>
                  <a:lnTo>
                    <a:pt x="1373" y="512"/>
                  </a:lnTo>
                  <a:lnTo>
                    <a:pt x="1374" y="512"/>
                  </a:lnTo>
                  <a:lnTo>
                    <a:pt x="1376" y="514"/>
                  </a:lnTo>
                  <a:lnTo>
                    <a:pt x="1377" y="515"/>
                  </a:lnTo>
                  <a:lnTo>
                    <a:pt x="1377" y="517"/>
                  </a:lnTo>
                  <a:lnTo>
                    <a:pt x="1379" y="518"/>
                  </a:lnTo>
                  <a:lnTo>
                    <a:pt x="1379" y="518"/>
                  </a:lnTo>
                  <a:lnTo>
                    <a:pt x="1379" y="520"/>
                  </a:lnTo>
                  <a:lnTo>
                    <a:pt x="1379" y="520"/>
                  </a:lnTo>
                  <a:lnTo>
                    <a:pt x="1379" y="521"/>
                  </a:lnTo>
                  <a:lnTo>
                    <a:pt x="1379" y="523"/>
                  </a:lnTo>
                  <a:lnTo>
                    <a:pt x="1379" y="526"/>
                  </a:lnTo>
                  <a:lnTo>
                    <a:pt x="1379" y="527"/>
                  </a:lnTo>
                  <a:lnTo>
                    <a:pt x="1379" y="529"/>
                  </a:lnTo>
                  <a:lnTo>
                    <a:pt x="1379" y="530"/>
                  </a:lnTo>
                  <a:lnTo>
                    <a:pt x="1379" y="532"/>
                  </a:lnTo>
                  <a:lnTo>
                    <a:pt x="1379" y="532"/>
                  </a:lnTo>
                  <a:lnTo>
                    <a:pt x="1379" y="533"/>
                  </a:lnTo>
                  <a:lnTo>
                    <a:pt x="1374" y="533"/>
                  </a:lnTo>
                  <a:lnTo>
                    <a:pt x="1373" y="533"/>
                  </a:lnTo>
                  <a:lnTo>
                    <a:pt x="1373" y="535"/>
                  </a:lnTo>
                  <a:lnTo>
                    <a:pt x="1374" y="535"/>
                  </a:lnTo>
                  <a:lnTo>
                    <a:pt x="1376" y="535"/>
                  </a:lnTo>
                  <a:lnTo>
                    <a:pt x="1379" y="535"/>
                  </a:lnTo>
                  <a:lnTo>
                    <a:pt x="1380" y="536"/>
                  </a:lnTo>
                  <a:lnTo>
                    <a:pt x="1380" y="536"/>
                  </a:lnTo>
                  <a:lnTo>
                    <a:pt x="1380" y="538"/>
                  </a:lnTo>
                  <a:lnTo>
                    <a:pt x="1379" y="538"/>
                  </a:lnTo>
                  <a:lnTo>
                    <a:pt x="1379" y="538"/>
                  </a:lnTo>
                  <a:lnTo>
                    <a:pt x="1377" y="538"/>
                  </a:lnTo>
                  <a:lnTo>
                    <a:pt x="1377" y="538"/>
                  </a:lnTo>
                  <a:lnTo>
                    <a:pt x="1379" y="539"/>
                  </a:lnTo>
                  <a:lnTo>
                    <a:pt x="1379" y="539"/>
                  </a:lnTo>
                  <a:lnTo>
                    <a:pt x="1380" y="541"/>
                  </a:lnTo>
                  <a:lnTo>
                    <a:pt x="1380" y="541"/>
                  </a:lnTo>
                  <a:lnTo>
                    <a:pt x="1380" y="543"/>
                  </a:lnTo>
                  <a:lnTo>
                    <a:pt x="1377" y="547"/>
                  </a:lnTo>
                  <a:lnTo>
                    <a:pt x="1373" y="550"/>
                  </a:lnTo>
                  <a:lnTo>
                    <a:pt x="1370" y="552"/>
                  </a:lnTo>
                  <a:lnTo>
                    <a:pt x="1365" y="556"/>
                  </a:lnTo>
                  <a:lnTo>
                    <a:pt x="1364" y="556"/>
                  </a:lnTo>
                  <a:lnTo>
                    <a:pt x="1364" y="556"/>
                  </a:lnTo>
                  <a:lnTo>
                    <a:pt x="1361" y="556"/>
                  </a:lnTo>
                  <a:lnTo>
                    <a:pt x="1359" y="556"/>
                  </a:lnTo>
                  <a:lnTo>
                    <a:pt x="1354" y="556"/>
                  </a:lnTo>
                  <a:lnTo>
                    <a:pt x="1354" y="558"/>
                  </a:lnTo>
                  <a:lnTo>
                    <a:pt x="1351" y="559"/>
                  </a:lnTo>
                  <a:lnTo>
                    <a:pt x="1351" y="559"/>
                  </a:lnTo>
                  <a:lnTo>
                    <a:pt x="1348" y="559"/>
                  </a:lnTo>
                  <a:lnTo>
                    <a:pt x="1347" y="559"/>
                  </a:lnTo>
                  <a:lnTo>
                    <a:pt x="1345" y="559"/>
                  </a:lnTo>
                  <a:lnTo>
                    <a:pt x="1345" y="561"/>
                  </a:lnTo>
                  <a:lnTo>
                    <a:pt x="1345" y="561"/>
                  </a:lnTo>
                  <a:lnTo>
                    <a:pt x="1344" y="562"/>
                  </a:lnTo>
                  <a:lnTo>
                    <a:pt x="1339" y="567"/>
                  </a:lnTo>
                  <a:lnTo>
                    <a:pt x="1338" y="570"/>
                  </a:lnTo>
                  <a:lnTo>
                    <a:pt x="1335" y="571"/>
                  </a:lnTo>
                  <a:lnTo>
                    <a:pt x="1333" y="574"/>
                  </a:lnTo>
                  <a:lnTo>
                    <a:pt x="1330" y="576"/>
                  </a:lnTo>
                  <a:lnTo>
                    <a:pt x="1329" y="579"/>
                  </a:lnTo>
                  <a:lnTo>
                    <a:pt x="1327" y="579"/>
                  </a:lnTo>
                  <a:lnTo>
                    <a:pt x="1323" y="581"/>
                  </a:lnTo>
                  <a:lnTo>
                    <a:pt x="1319" y="581"/>
                  </a:lnTo>
                  <a:lnTo>
                    <a:pt x="1318" y="579"/>
                  </a:lnTo>
                  <a:lnTo>
                    <a:pt x="1316" y="581"/>
                  </a:lnTo>
                  <a:lnTo>
                    <a:pt x="1313" y="581"/>
                  </a:lnTo>
                  <a:lnTo>
                    <a:pt x="1312" y="581"/>
                  </a:lnTo>
                  <a:lnTo>
                    <a:pt x="1306" y="582"/>
                  </a:lnTo>
                  <a:lnTo>
                    <a:pt x="1306" y="581"/>
                  </a:lnTo>
                  <a:lnTo>
                    <a:pt x="1304" y="581"/>
                  </a:lnTo>
                  <a:lnTo>
                    <a:pt x="1301" y="581"/>
                  </a:lnTo>
                  <a:lnTo>
                    <a:pt x="1298" y="579"/>
                  </a:lnTo>
                  <a:lnTo>
                    <a:pt x="1297" y="579"/>
                  </a:lnTo>
                  <a:lnTo>
                    <a:pt x="1294" y="579"/>
                  </a:lnTo>
                  <a:lnTo>
                    <a:pt x="1294" y="579"/>
                  </a:lnTo>
                  <a:lnTo>
                    <a:pt x="1292" y="579"/>
                  </a:lnTo>
                  <a:lnTo>
                    <a:pt x="1289" y="579"/>
                  </a:lnTo>
                  <a:lnTo>
                    <a:pt x="1288" y="579"/>
                  </a:lnTo>
                  <a:lnTo>
                    <a:pt x="1283" y="579"/>
                  </a:lnTo>
                  <a:lnTo>
                    <a:pt x="1282" y="579"/>
                  </a:lnTo>
                  <a:lnTo>
                    <a:pt x="1280" y="579"/>
                  </a:lnTo>
                  <a:lnTo>
                    <a:pt x="1278" y="579"/>
                  </a:lnTo>
                  <a:lnTo>
                    <a:pt x="1277" y="579"/>
                  </a:lnTo>
                  <a:lnTo>
                    <a:pt x="1272" y="579"/>
                  </a:lnTo>
                  <a:lnTo>
                    <a:pt x="1268" y="579"/>
                  </a:lnTo>
                  <a:lnTo>
                    <a:pt x="1265" y="579"/>
                  </a:lnTo>
                  <a:lnTo>
                    <a:pt x="1263" y="579"/>
                  </a:lnTo>
                  <a:lnTo>
                    <a:pt x="1257" y="579"/>
                  </a:lnTo>
                  <a:lnTo>
                    <a:pt x="1254" y="579"/>
                  </a:lnTo>
                  <a:lnTo>
                    <a:pt x="1253" y="581"/>
                  </a:lnTo>
                  <a:lnTo>
                    <a:pt x="1251" y="581"/>
                  </a:lnTo>
                  <a:lnTo>
                    <a:pt x="1250" y="581"/>
                  </a:lnTo>
                  <a:lnTo>
                    <a:pt x="1250" y="581"/>
                  </a:lnTo>
                  <a:lnTo>
                    <a:pt x="1248" y="581"/>
                  </a:lnTo>
                  <a:lnTo>
                    <a:pt x="1247" y="582"/>
                  </a:lnTo>
                  <a:lnTo>
                    <a:pt x="1247" y="582"/>
                  </a:lnTo>
                  <a:lnTo>
                    <a:pt x="1245" y="584"/>
                  </a:lnTo>
                  <a:lnTo>
                    <a:pt x="1242" y="585"/>
                  </a:lnTo>
                  <a:lnTo>
                    <a:pt x="1239" y="593"/>
                  </a:lnTo>
                  <a:lnTo>
                    <a:pt x="1239" y="594"/>
                  </a:lnTo>
                  <a:lnTo>
                    <a:pt x="1237" y="597"/>
                  </a:lnTo>
                  <a:lnTo>
                    <a:pt x="1236" y="597"/>
                  </a:lnTo>
                  <a:lnTo>
                    <a:pt x="1234" y="597"/>
                  </a:lnTo>
                  <a:lnTo>
                    <a:pt x="1228" y="599"/>
                  </a:lnTo>
                  <a:lnTo>
                    <a:pt x="1225" y="600"/>
                  </a:lnTo>
                  <a:lnTo>
                    <a:pt x="1227" y="600"/>
                  </a:lnTo>
                  <a:lnTo>
                    <a:pt x="1225" y="602"/>
                  </a:lnTo>
                  <a:lnTo>
                    <a:pt x="1224" y="602"/>
                  </a:lnTo>
                  <a:lnTo>
                    <a:pt x="1222" y="602"/>
                  </a:lnTo>
                  <a:lnTo>
                    <a:pt x="1222" y="603"/>
                  </a:lnTo>
                  <a:lnTo>
                    <a:pt x="1221" y="605"/>
                  </a:lnTo>
                  <a:lnTo>
                    <a:pt x="1218" y="606"/>
                  </a:lnTo>
                  <a:lnTo>
                    <a:pt x="1215" y="611"/>
                  </a:lnTo>
                  <a:lnTo>
                    <a:pt x="1213" y="614"/>
                  </a:lnTo>
                  <a:lnTo>
                    <a:pt x="1210" y="617"/>
                  </a:lnTo>
                  <a:lnTo>
                    <a:pt x="1209" y="619"/>
                  </a:lnTo>
                  <a:lnTo>
                    <a:pt x="1209" y="619"/>
                  </a:lnTo>
                  <a:lnTo>
                    <a:pt x="1207" y="619"/>
                  </a:lnTo>
                  <a:lnTo>
                    <a:pt x="1206" y="617"/>
                  </a:lnTo>
                  <a:lnTo>
                    <a:pt x="1204" y="617"/>
                  </a:lnTo>
                  <a:lnTo>
                    <a:pt x="1201" y="616"/>
                  </a:lnTo>
                  <a:lnTo>
                    <a:pt x="1192" y="614"/>
                  </a:lnTo>
                  <a:lnTo>
                    <a:pt x="1193" y="614"/>
                  </a:lnTo>
                  <a:lnTo>
                    <a:pt x="1195" y="616"/>
                  </a:lnTo>
                  <a:lnTo>
                    <a:pt x="1196" y="616"/>
                  </a:lnTo>
                  <a:lnTo>
                    <a:pt x="1199" y="616"/>
                  </a:lnTo>
                  <a:lnTo>
                    <a:pt x="1203" y="617"/>
                  </a:lnTo>
                  <a:lnTo>
                    <a:pt x="1206" y="619"/>
                  </a:lnTo>
                  <a:lnTo>
                    <a:pt x="1207" y="619"/>
                  </a:lnTo>
                  <a:lnTo>
                    <a:pt x="1207" y="620"/>
                  </a:lnTo>
                  <a:lnTo>
                    <a:pt x="1207" y="623"/>
                  </a:lnTo>
                  <a:lnTo>
                    <a:pt x="1206" y="625"/>
                  </a:lnTo>
                  <a:lnTo>
                    <a:pt x="1206" y="626"/>
                  </a:lnTo>
                  <a:lnTo>
                    <a:pt x="1201" y="631"/>
                  </a:lnTo>
                  <a:lnTo>
                    <a:pt x="1199" y="632"/>
                  </a:lnTo>
                  <a:lnTo>
                    <a:pt x="1196" y="637"/>
                  </a:lnTo>
                  <a:lnTo>
                    <a:pt x="1193" y="640"/>
                  </a:lnTo>
                  <a:lnTo>
                    <a:pt x="1192" y="641"/>
                  </a:lnTo>
                  <a:lnTo>
                    <a:pt x="1189" y="644"/>
                  </a:lnTo>
                  <a:lnTo>
                    <a:pt x="1186" y="646"/>
                  </a:lnTo>
                  <a:lnTo>
                    <a:pt x="1183" y="646"/>
                  </a:lnTo>
                  <a:lnTo>
                    <a:pt x="1181" y="646"/>
                  </a:lnTo>
                  <a:lnTo>
                    <a:pt x="1180" y="647"/>
                  </a:lnTo>
                  <a:lnTo>
                    <a:pt x="1178" y="647"/>
                  </a:lnTo>
                  <a:lnTo>
                    <a:pt x="1177" y="649"/>
                  </a:lnTo>
                  <a:lnTo>
                    <a:pt x="1172" y="654"/>
                  </a:lnTo>
                  <a:lnTo>
                    <a:pt x="1171" y="654"/>
                  </a:lnTo>
                  <a:lnTo>
                    <a:pt x="1169" y="654"/>
                  </a:lnTo>
                  <a:lnTo>
                    <a:pt x="1168" y="655"/>
                  </a:lnTo>
                  <a:lnTo>
                    <a:pt x="1166" y="657"/>
                  </a:lnTo>
                  <a:lnTo>
                    <a:pt x="1166" y="658"/>
                  </a:lnTo>
                  <a:lnTo>
                    <a:pt x="1165" y="660"/>
                  </a:lnTo>
                  <a:lnTo>
                    <a:pt x="1163" y="663"/>
                  </a:lnTo>
                  <a:lnTo>
                    <a:pt x="1160" y="663"/>
                  </a:lnTo>
                  <a:lnTo>
                    <a:pt x="1158" y="664"/>
                  </a:lnTo>
                  <a:lnTo>
                    <a:pt x="1157" y="666"/>
                  </a:lnTo>
                  <a:lnTo>
                    <a:pt x="1155" y="667"/>
                  </a:lnTo>
                  <a:lnTo>
                    <a:pt x="1152" y="666"/>
                  </a:lnTo>
                  <a:lnTo>
                    <a:pt x="1152" y="667"/>
                  </a:lnTo>
                  <a:lnTo>
                    <a:pt x="1155" y="667"/>
                  </a:lnTo>
                  <a:lnTo>
                    <a:pt x="1157" y="669"/>
                  </a:lnTo>
                  <a:lnTo>
                    <a:pt x="1155" y="670"/>
                  </a:lnTo>
                  <a:lnTo>
                    <a:pt x="1151" y="672"/>
                  </a:lnTo>
                  <a:lnTo>
                    <a:pt x="1148" y="675"/>
                  </a:lnTo>
                  <a:lnTo>
                    <a:pt x="1149" y="675"/>
                  </a:lnTo>
                  <a:lnTo>
                    <a:pt x="1152" y="672"/>
                  </a:lnTo>
                  <a:lnTo>
                    <a:pt x="1155" y="672"/>
                  </a:lnTo>
                  <a:lnTo>
                    <a:pt x="1158" y="669"/>
                  </a:lnTo>
                  <a:lnTo>
                    <a:pt x="1161" y="669"/>
                  </a:lnTo>
                  <a:lnTo>
                    <a:pt x="1161" y="667"/>
                  </a:lnTo>
                  <a:lnTo>
                    <a:pt x="1161" y="666"/>
                  </a:lnTo>
                  <a:lnTo>
                    <a:pt x="1163" y="664"/>
                  </a:lnTo>
                  <a:lnTo>
                    <a:pt x="1163" y="663"/>
                  </a:lnTo>
                  <a:lnTo>
                    <a:pt x="1165" y="660"/>
                  </a:lnTo>
                  <a:lnTo>
                    <a:pt x="1166" y="658"/>
                  </a:lnTo>
                  <a:lnTo>
                    <a:pt x="1168" y="657"/>
                  </a:lnTo>
                  <a:lnTo>
                    <a:pt x="1172" y="655"/>
                  </a:lnTo>
                  <a:lnTo>
                    <a:pt x="1174" y="652"/>
                  </a:lnTo>
                  <a:lnTo>
                    <a:pt x="1177" y="650"/>
                  </a:lnTo>
                  <a:lnTo>
                    <a:pt x="1178" y="650"/>
                  </a:lnTo>
                  <a:lnTo>
                    <a:pt x="1178" y="649"/>
                  </a:lnTo>
                  <a:lnTo>
                    <a:pt x="1180" y="647"/>
                  </a:lnTo>
                  <a:lnTo>
                    <a:pt x="1181" y="646"/>
                  </a:lnTo>
                  <a:lnTo>
                    <a:pt x="1184" y="646"/>
                  </a:lnTo>
                  <a:lnTo>
                    <a:pt x="1187" y="644"/>
                  </a:lnTo>
                  <a:lnTo>
                    <a:pt x="1189" y="644"/>
                  </a:lnTo>
                  <a:lnTo>
                    <a:pt x="1190" y="643"/>
                  </a:lnTo>
                  <a:lnTo>
                    <a:pt x="1193" y="643"/>
                  </a:lnTo>
                  <a:lnTo>
                    <a:pt x="1198" y="640"/>
                  </a:lnTo>
                  <a:lnTo>
                    <a:pt x="1201" y="638"/>
                  </a:lnTo>
                  <a:lnTo>
                    <a:pt x="1203" y="635"/>
                  </a:lnTo>
                  <a:lnTo>
                    <a:pt x="1204" y="634"/>
                  </a:lnTo>
                  <a:lnTo>
                    <a:pt x="1204" y="632"/>
                  </a:lnTo>
                  <a:lnTo>
                    <a:pt x="1207" y="629"/>
                  </a:lnTo>
                  <a:lnTo>
                    <a:pt x="1210" y="625"/>
                  </a:lnTo>
                  <a:lnTo>
                    <a:pt x="1212" y="623"/>
                  </a:lnTo>
                  <a:lnTo>
                    <a:pt x="1213" y="622"/>
                  </a:lnTo>
                  <a:lnTo>
                    <a:pt x="1218" y="617"/>
                  </a:lnTo>
                  <a:lnTo>
                    <a:pt x="1219" y="616"/>
                  </a:lnTo>
                  <a:lnTo>
                    <a:pt x="1221" y="616"/>
                  </a:lnTo>
                  <a:lnTo>
                    <a:pt x="1222" y="614"/>
                  </a:lnTo>
                  <a:lnTo>
                    <a:pt x="1224" y="612"/>
                  </a:lnTo>
                  <a:lnTo>
                    <a:pt x="1227" y="611"/>
                  </a:lnTo>
                  <a:lnTo>
                    <a:pt x="1231" y="608"/>
                  </a:lnTo>
                  <a:lnTo>
                    <a:pt x="1234" y="606"/>
                  </a:lnTo>
                  <a:lnTo>
                    <a:pt x="1240" y="603"/>
                  </a:lnTo>
                  <a:lnTo>
                    <a:pt x="1247" y="600"/>
                  </a:lnTo>
                  <a:lnTo>
                    <a:pt x="1251" y="599"/>
                  </a:lnTo>
                  <a:lnTo>
                    <a:pt x="1256" y="599"/>
                  </a:lnTo>
                  <a:lnTo>
                    <a:pt x="1260" y="599"/>
                  </a:lnTo>
                  <a:lnTo>
                    <a:pt x="1262" y="599"/>
                  </a:lnTo>
                  <a:lnTo>
                    <a:pt x="1268" y="600"/>
                  </a:lnTo>
                  <a:lnTo>
                    <a:pt x="1272" y="602"/>
                  </a:lnTo>
                  <a:lnTo>
                    <a:pt x="1275" y="605"/>
                  </a:lnTo>
                  <a:lnTo>
                    <a:pt x="1275" y="606"/>
                  </a:lnTo>
                  <a:lnTo>
                    <a:pt x="1275" y="606"/>
                  </a:lnTo>
                  <a:lnTo>
                    <a:pt x="1274" y="606"/>
                  </a:lnTo>
                  <a:lnTo>
                    <a:pt x="1272" y="606"/>
                  </a:lnTo>
                  <a:lnTo>
                    <a:pt x="1274" y="606"/>
                  </a:lnTo>
                  <a:lnTo>
                    <a:pt x="1275" y="609"/>
                  </a:lnTo>
                  <a:lnTo>
                    <a:pt x="1275" y="612"/>
                  </a:lnTo>
                  <a:lnTo>
                    <a:pt x="1274" y="614"/>
                  </a:lnTo>
                  <a:lnTo>
                    <a:pt x="1271" y="616"/>
                  </a:lnTo>
                  <a:lnTo>
                    <a:pt x="1269" y="616"/>
                  </a:lnTo>
                  <a:lnTo>
                    <a:pt x="1269" y="617"/>
                  </a:lnTo>
                  <a:lnTo>
                    <a:pt x="1268" y="619"/>
                  </a:lnTo>
                  <a:lnTo>
                    <a:pt x="1266" y="619"/>
                  </a:lnTo>
                  <a:lnTo>
                    <a:pt x="1266" y="620"/>
                  </a:lnTo>
                  <a:lnTo>
                    <a:pt x="1263" y="622"/>
                  </a:lnTo>
                  <a:lnTo>
                    <a:pt x="1262" y="622"/>
                  </a:lnTo>
                  <a:lnTo>
                    <a:pt x="1260" y="622"/>
                  </a:lnTo>
                  <a:lnTo>
                    <a:pt x="1257" y="620"/>
                  </a:lnTo>
                  <a:lnTo>
                    <a:pt x="1256" y="619"/>
                  </a:lnTo>
                  <a:lnTo>
                    <a:pt x="1254" y="619"/>
                  </a:lnTo>
                  <a:lnTo>
                    <a:pt x="1253" y="620"/>
                  </a:lnTo>
                  <a:lnTo>
                    <a:pt x="1251" y="620"/>
                  </a:lnTo>
                  <a:lnTo>
                    <a:pt x="1250" y="620"/>
                  </a:lnTo>
                  <a:lnTo>
                    <a:pt x="1248" y="620"/>
                  </a:lnTo>
                  <a:lnTo>
                    <a:pt x="1245" y="622"/>
                  </a:lnTo>
                  <a:lnTo>
                    <a:pt x="1247" y="622"/>
                  </a:lnTo>
                  <a:lnTo>
                    <a:pt x="1248" y="620"/>
                  </a:lnTo>
                  <a:lnTo>
                    <a:pt x="1250" y="620"/>
                  </a:lnTo>
                  <a:lnTo>
                    <a:pt x="1251" y="622"/>
                  </a:lnTo>
                  <a:lnTo>
                    <a:pt x="1256" y="623"/>
                  </a:lnTo>
                  <a:lnTo>
                    <a:pt x="1257" y="625"/>
                  </a:lnTo>
                  <a:lnTo>
                    <a:pt x="1259" y="628"/>
                  </a:lnTo>
                  <a:lnTo>
                    <a:pt x="1259" y="628"/>
                  </a:lnTo>
                  <a:lnTo>
                    <a:pt x="1260" y="628"/>
                  </a:lnTo>
                  <a:lnTo>
                    <a:pt x="1262" y="626"/>
                  </a:lnTo>
                  <a:lnTo>
                    <a:pt x="1263" y="625"/>
                  </a:lnTo>
                  <a:lnTo>
                    <a:pt x="1266" y="625"/>
                  </a:lnTo>
                  <a:lnTo>
                    <a:pt x="1266" y="626"/>
                  </a:lnTo>
                  <a:lnTo>
                    <a:pt x="1268" y="626"/>
                  </a:lnTo>
                  <a:lnTo>
                    <a:pt x="1269" y="626"/>
                  </a:lnTo>
                  <a:lnTo>
                    <a:pt x="1269" y="628"/>
                  </a:lnTo>
                  <a:lnTo>
                    <a:pt x="1268" y="629"/>
                  </a:lnTo>
                  <a:lnTo>
                    <a:pt x="1268" y="634"/>
                  </a:lnTo>
                  <a:lnTo>
                    <a:pt x="1265" y="635"/>
                  </a:lnTo>
                  <a:lnTo>
                    <a:pt x="1262" y="638"/>
                  </a:lnTo>
                  <a:lnTo>
                    <a:pt x="1263" y="638"/>
                  </a:lnTo>
                  <a:lnTo>
                    <a:pt x="1263" y="640"/>
                  </a:lnTo>
                  <a:lnTo>
                    <a:pt x="1266" y="638"/>
                  </a:lnTo>
                  <a:lnTo>
                    <a:pt x="1266" y="638"/>
                  </a:lnTo>
                  <a:lnTo>
                    <a:pt x="1268" y="638"/>
                  </a:lnTo>
                  <a:lnTo>
                    <a:pt x="1268" y="641"/>
                  </a:lnTo>
                  <a:lnTo>
                    <a:pt x="1268" y="641"/>
                  </a:lnTo>
                  <a:lnTo>
                    <a:pt x="1268" y="643"/>
                  </a:lnTo>
                  <a:lnTo>
                    <a:pt x="1268" y="646"/>
                  </a:lnTo>
                  <a:lnTo>
                    <a:pt x="1269" y="646"/>
                  </a:lnTo>
                  <a:lnTo>
                    <a:pt x="1271" y="649"/>
                  </a:lnTo>
                  <a:lnTo>
                    <a:pt x="1271" y="650"/>
                  </a:lnTo>
                  <a:lnTo>
                    <a:pt x="1271" y="652"/>
                  </a:lnTo>
                  <a:lnTo>
                    <a:pt x="1272" y="652"/>
                  </a:lnTo>
                  <a:lnTo>
                    <a:pt x="1272" y="654"/>
                  </a:lnTo>
                  <a:lnTo>
                    <a:pt x="1275" y="654"/>
                  </a:lnTo>
                  <a:lnTo>
                    <a:pt x="1277" y="655"/>
                  </a:lnTo>
                  <a:lnTo>
                    <a:pt x="1280" y="655"/>
                  </a:lnTo>
                  <a:lnTo>
                    <a:pt x="1280" y="655"/>
                  </a:lnTo>
                  <a:lnTo>
                    <a:pt x="1280" y="657"/>
                  </a:lnTo>
                  <a:lnTo>
                    <a:pt x="1278" y="658"/>
                  </a:lnTo>
                  <a:lnTo>
                    <a:pt x="1280" y="658"/>
                  </a:lnTo>
                  <a:lnTo>
                    <a:pt x="1282" y="661"/>
                  </a:lnTo>
                  <a:lnTo>
                    <a:pt x="1285" y="660"/>
                  </a:lnTo>
                  <a:lnTo>
                    <a:pt x="1285" y="660"/>
                  </a:lnTo>
                  <a:lnTo>
                    <a:pt x="1286" y="661"/>
                  </a:lnTo>
                  <a:lnTo>
                    <a:pt x="1288" y="661"/>
                  </a:lnTo>
                  <a:lnTo>
                    <a:pt x="1288" y="663"/>
                  </a:lnTo>
                  <a:lnTo>
                    <a:pt x="1288" y="663"/>
                  </a:lnTo>
                  <a:lnTo>
                    <a:pt x="1289" y="661"/>
                  </a:lnTo>
                  <a:lnTo>
                    <a:pt x="1292" y="661"/>
                  </a:lnTo>
                  <a:lnTo>
                    <a:pt x="1295" y="663"/>
                  </a:lnTo>
                  <a:lnTo>
                    <a:pt x="1294" y="663"/>
                  </a:lnTo>
                  <a:lnTo>
                    <a:pt x="1294" y="664"/>
                  </a:lnTo>
                  <a:lnTo>
                    <a:pt x="1297" y="664"/>
                  </a:lnTo>
                  <a:lnTo>
                    <a:pt x="1297" y="664"/>
                  </a:lnTo>
                  <a:lnTo>
                    <a:pt x="1298" y="664"/>
                  </a:lnTo>
                  <a:lnTo>
                    <a:pt x="1298" y="664"/>
                  </a:lnTo>
                  <a:lnTo>
                    <a:pt x="1300" y="663"/>
                  </a:lnTo>
                  <a:lnTo>
                    <a:pt x="1304" y="660"/>
                  </a:lnTo>
                  <a:lnTo>
                    <a:pt x="1304" y="661"/>
                  </a:lnTo>
                  <a:lnTo>
                    <a:pt x="1304" y="661"/>
                  </a:lnTo>
                  <a:lnTo>
                    <a:pt x="1304" y="663"/>
                  </a:lnTo>
                  <a:lnTo>
                    <a:pt x="1306" y="664"/>
                  </a:lnTo>
                  <a:lnTo>
                    <a:pt x="1307" y="664"/>
                  </a:lnTo>
                  <a:lnTo>
                    <a:pt x="1309" y="663"/>
                  </a:lnTo>
                  <a:lnTo>
                    <a:pt x="1310" y="664"/>
                  </a:lnTo>
                  <a:lnTo>
                    <a:pt x="1310" y="666"/>
                  </a:lnTo>
                  <a:lnTo>
                    <a:pt x="1312" y="667"/>
                  </a:lnTo>
                  <a:lnTo>
                    <a:pt x="1312" y="667"/>
                  </a:lnTo>
                  <a:lnTo>
                    <a:pt x="1310" y="669"/>
                  </a:lnTo>
                  <a:lnTo>
                    <a:pt x="1310" y="669"/>
                  </a:lnTo>
                  <a:lnTo>
                    <a:pt x="1313" y="669"/>
                  </a:lnTo>
                  <a:lnTo>
                    <a:pt x="1315" y="670"/>
                  </a:lnTo>
                  <a:lnTo>
                    <a:pt x="1315" y="670"/>
                  </a:lnTo>
                  <a:lnTo>
                    <a:pt x="1315" y="670"/>
                  </a:lnTo>
                  <a:lnTo>
                    <a:pt x="1313" y="672"/>
                  </a:lnTo>
                  <a:lnTo>
                    <a:pt x="1313" y="670"/>
                  </a:lnTo>
                  <a:lnTo>
                    <a:pt x="1312" y="672"/>
                  </a:lnTo>
                  <a:lnTo>
                    <a:pt x="1310" y="672"/>
                  </a:lnTo>
                  <a:lnTo>
                    <a:pt x="1309" y="673"/>
                  </a:lnTo>
                  <a:lnTo>
                    <a:pt x="1309" y="673"/>
                  </a:lnTo>
                  <a:lnTo>
                    <a:pt x="1307" y="673"/>
                  </a:lnTo>
                  <a:lnTo>
                    <a:pt x="1307" y="673"/>
                  </a:lnTo>
                  <a:lnTo>
                    <a:pt x="1306" y="673"/>
                  </a:lnTo>
                  <a:lnTo>
                    <a:pt x="1303" y="675"/>
                  </a:lnTo>
                  <a:lnTo>
                    <a:pt x="1300" y="676"/>
                  </a:lnTo>
                  <a:lnTo>
                    <a:pt x="1297" y="678"/>
                  </a:lnTo>
                  <a:lnTo>
                    <a:pt x="1294" y="679"/>
                  </a:lnTo>
                  <a:lnTo>
                    <a:pt x="1291" y="681"/>
                  </a:lnTo>
                  <a:lnTo>
                    <a:pt x="1289" y="681"/>
                  </a:lnTo>
                  <a:lnTo>
                    <a:pt x="1289" y="681"/>
                  </a:lnTo>
                  <a:lnTo>
                    <a:pt x="1288" y="681"/>
                  </a:lnTo>
                  <a:lnTo>
                    <a:pt x="1286" y="681"/>
                  </a:lnTo>
                  <a:lnTo>
                    <a:pt x="1285" y="681"/>
                  </a:lnTo>
                  <a:lnTo>
                    <a:pt x="1285" y="681"/>
                  </a:lnTo>
                  <a:lnTo>
                    <a:pt x="1283" y="681"/>
                  </a:lnTo>
                  <a:lnTo>
                    <a:pt x="1285" y="682"/>
                  </a:lnTo>
                  <a:lnTo>
                    <a:pt x="1285" y="684"/>
                  </a:lnTo>
                  <a:lnTo>
                    <a:pt x="1285" y="684"/>
                  </a:lnTo>
                  <a:lnTo>
                    <a:pt x="1283" y="684"/>
                  </a:lnTo>
                  <a:lnTo>
                    <a:pt x="1282" y="684"/>
                  </a:lnTo>
                  <a:lnTo>
                    <a:pt x="1282" y="684"/>
                  </a:lnTo>
                  <a:lnTo>
                    <a:pt x="1280" y="684"/>
                  </a:lnTo>
                  <a:lnTo>
                    <a:pt x="1280" y="682"/>
                  </a:lnTo>
                  <a:lnTo>
                    <a:pt x="1278" y="681"/>
                  </a:lnTo>
                  <a:lnTo>
                    <a:pt x="1278" y="682"/>
                  </a:lnTo>
                  <a:lnTo>
                    <a:pt x="1278" y="684"/>
                  </a:lnTo>
                  <a:lnTo>
                    <a:pt x="1277" y="684"/>
                  </a:lnTo>
                  <a:lnTo>
                    <a:pt x="1277" y="682"/>
                  </a:lnTo>
                  <a:lnTo>
                    <a:pt x="1275" y="684"/>
                  </a:lnTo>
                  <a:lnTo>
                    <a:pt x="1274" y="685"/>
                  </a:lnTo>
                  <a:lnTo>
                    <a:pt x="1275" y="685"/>
                  </a:lnTo>
                  <a:lnTo>
                    <a:pt x="1275" y="687"/>
                  </a:lnTo>
                  <a:lnTo>
                    <a:pt x="1274" y="687"/>
                  </a:lnTo>
                  <a:lnTo>
                    <a:pt x="1274" y="687"/>
                  </a:lnTo>
                  <a:lnTo>
                    <a:pt x="1272" y="690"/>
                  </a:lnTo>
                  <a:lnTo>
                    <a:pt x="1271" y="690"/>
                  </a:lnTo>
                  <a:lnTo>
                    <a:pt x="1271" y="692"/>
                  </a:lnTo>
                  <a:lnTo>
                    <a:pt x="1268" y="695"/>
                  </a:lnTo>
                  <a:lnTo>
                    <a:pt x="1268" y="695"/>
                  </a:lnTo>
                  <a:lnTo>
                    <a:pt x="1265" y="698"/>
                  </a:lnTo>
                  <a:lnTo>
                    <a:pt x="1265" y="698"/>
                  </a:lnTo>
                  <a:lnTo>
                    <a:pt x="1263" y="698"/>
                  </a:lnTo>
                  <a:lnTo>
                    <a:pt x="1262" y="698"/>
                  </a:lnTo>
                  <a:lnTo>
                    <a:pt x="1262" y="701"/>
                  </a:lnTo>
                  <a:lnTo>
                    <a:pt x="1262" y="701"/>
                  </a:lnTo>
                  <a:lnTo>
                    <a:pt x="1262" y="701"/>
                  </a:lnTo>
                  <a:lnTo>
                    <a:pt x="1260" y="701"/>
                  </a:lnTo>
                  <a:lnTo>
                    <a:pt x="1260" y="701"/>
                  </a:lnTo>
                  <a:lnTo>
                    <a:pt x="1259" y="701"/>
                  </a:lnTo>
                  <a:lnTo>
                    <a:pt x="1259" y="701"/>
                  </a:lnTo>
                  <a:lnTo>
                    <a:pt x="1257" y="701"/>
                  </a:lnTo>
                  <a:lnTo>
                    <a:pt x="1256" y="698"/>
                  </a:lnTo>
                  <a:lnTo>
                    <a:pt x="1256" y="696"/>
                  </a:lnTo>
                  <a:lnTo>
                    <a:pt x="1254" y="696"/>
                  </a:lnTo>
                  <a:lnTo>
                    <a:pt x="1254" y="696"/>
                  </a:lnTo>
                  <a:lnTo>
                    <a:pt x="1254" y="698"/>
                  </a:lnTo>
                  <a:lnTo>
                    <a:pt x="1253" y="696"/>
                  </a:lnTo>
                  <a:lnTo>
                    <a:pt x="1251" y="692"/>
                  </a:lnTo>
                  <a:lnTo>
                    <a:pt x="1251" y="690"/>
                  </a:lnTo>
                  <a:lnTo>
                    <a:pt x="1253" y="687"/>
                  </a:lnTo>
                  <a:lnTo>
                    <a:pt x="1256" y="682"/>
                  </a:lnTo>
                  <a:lnTo>
                    <a:pt x="1254" y="682"/>
                  </a:lnTo>
                  <a:lnTo>
                    <a:pt x="1253" y="685"/>
                  </a:lnTo>
                  <a:lnTo>
                    <a:pt x="1253" y="684"/>
                  </a:lnTo>
                  <a:lnTo>
                    <a:pt x="1253" y="684"/>
                  </a:lnTo>
                  <a:lnTo>
                    <a:pt x="1254" y="682"/>
                  </a:lnTo>
                  <a:lnTo>
                    <a:pt x="1256" y="682"/>
                  </a:lnTo>
                  <a:lnTo>
                    <a:pt x="1257" y="681"/>
                  </a:lnTo>
                  <a:lnTo>
                    <a:pt x="1259" y="681"/>
                  </a:lnTo>
                  <a:lnTo>
                    <a:pt x="1259" y="681"/>
                  </a:lnTo>
                  <a:lnTo>
                    <a:pt x="1260" y="679"/>
                  </a:lnTo>
                  <a:lnTo>
                    <a:pt x="1260" y="679"/>
                  </a:lnTo>
                  <a:lnTo>
                    <a:pt x="1259" y="679"/>
                  </a:lnTo>
                  <a:lnTo>
                    <a:pt x="1257" y="681"/>
                  </a:lnTo>
                  <a:lnTo>
                    <a:pt x="1257" y="679"/>
                  </a:lnTo>
                  <a:lnTo>
                    <a:pt x="1259" y="679"/>
                  </a:lnTo>
                  <a:lnTo>
                    <a:pt x="1268" y="673"/>
                  </a:lnTo>
                  <a:lnTo>
                    <a:pt x="1269" y="672"/>
                  </a:lnTo>
                  <a:lnTo>
                    <a:pt x="1272" y="670"/>
                  </a:lnTo>
                  <a:lnTo>
                    <a:pt x="1274" y="670"/>
                  </a:lnTo>
                  <a:lnTo>
                    <a:pt x="1272" y="670"/>
                  </a:lnTo>
                  <a:lnTo>
                    <a:pt x="1274" y="670"/>
                  </a:lnTo>
                  <a:lnTo>
                    <a:pt x="1274" y="670"/>
                  </a:lnTo>
                  <a:lnTo>
                    <a:pt x="1274" y="672"/>
                  </a:lnTo>
                  <a:lnTo>
                    <a:pt x="1274" y="672"/>
                  </a:lnTo>
                  <a:lnTo>
                    <a:pt x="1274" y="673"/>
                  </a:lnTo>
                  <a:lnTo>
                    <a:pt x="1275" y="673"/>
                  </a:lnTo>
                  <a:lnTo>
                    <a:pt x="1277" y="675"/>
                  </a:lnTo>
                  <a:lnTo>
                    <a:pt x="1277" y="673"/>
                  </a:lnTo>
                  <a:lnTo>
                    <a:pt x="1277" y="672"/>
                  </a:lnTo>
                  <a:lnTo>
                    <a:pt x="1282" y="670"/>
                  </a:lnTo>
                  <a:lnTo>
                    <a:pt x="1285" y="670"/>
                  </a:lnTo>
                  <a:lnTo>
                    <a:pt x="1286" y="669"/>
                  </a:lnTo>
                  <a:lnTo>
                    <a:pt x="1283" y="669"/>
                  </a:lnTo>
                  <a:lnTo>
                    <a:pt x="1280" y="669"/>
                  </a:lnTo>
                  <a:lnTo>
                    <a:pt x="1277" y="669"/>
                  </a:lnTo>
                  <a:lnTo>
                    <a:pt x="1274" y="669"/>
                  </a:lnTo>
                  <a:lnTo>
                    <a:pt x="1271" y="669"/>
                  </a:lnTo>
                  <a:lnTo>
                    <a:pt x="1271" y="669"/>
                  </a:lnTo>
                  <a:lnTo>
                    <a:pt x="1269" y="670"/>
                  </a:lnTo>
                  <a:lnTo>
                    <a:pt x="1268" y="669"/>
                  </a:lnTo>
                  <a:lnTo>
                    <a:pt x="1268" y="669"/>
                  </a:lnTo>
                  <a:lnTo>
                    <a:pt x="1268" y="669"/>
                  </a:lnTo>
                  <a:lnTo>
                    <a:pt x="1268" y="667"/>
                  </a:lnTo>
                  <a:lnTo>
                    <a:pt x="1272" y="664"/>
                  </a:lnTo>
                  <a:lnTo>
                    <a:pt x="1274" y="663"/>
                  </a:lnTo>
                  <a:lnTo>
                    <a:pt x="1274" y="661"/>
                  </a:lnTo>
                  <a:lnTo>
                    <a:pt x="1275" y="661"/>
                  </a:lnTo>
                  <a:lnTo>
                    <a:pt x="1274" y="661"/>
                  </a:lnTo>
                  <a:lnTo>
                    <a:pt x="1272" y="661"/>
                  </a:lnTo>
                  <a:lnTo>
                    <a:pt x="1272" y="660"/>
                  </a:lnTo>
                  <a:lnTo>
                    <a:pt x="1271" y="658"/>
                  </a:lnTo>
                  <a:lnTo>
                    <a:pt x="1271" y="660"/>
                  </a:lnTo>
                  <a:lnTo>
                    <a:pt x="1271" y="661"/>
                  </a:lnTo>
                  <a:lnTo>
                    <a:pt x="1269" y="664"/>
                  </a:lnTo>
                  <a:lnTo>
                    <a:pt x="1268" y="664"/>
                  </a:lnTo>
                  <a:lnTo>
                    <a:pt x="1266" y="666"/>
                  </a:lnTo>
                  <a:lnTo>
                    <a:pt x="1263" y="667"/>
                  </a:lnTo>
                  <a:lnTo>
                    <a:pt x="1260" y="670"/>
                  </a:lnTo>
                  <a:lnTo>
                    <a:pt x="1256" y="672"/>
                  </a:lnTo>
                  <a:lnTo>
                    <a:pt x="1254" y="672"/>
                  </a:lnTo>
                  <a:lnTo>
                    <a:pt x="1253" y="670"/>
                  </a:lnTo>
                  <a:lnTo>
                    <a:pt x="1253" y="669"/>
                  </a:lnTo>
                  <a:lnTo>
                    <a:pt x="1254" y="669"/>
                  </a:lnTo>
                  <a:lnTo>
                    <a:pt x="1253" y="669"/>
                  </a:lnTo>
                  <a:lnTo>
                    <a:pt x="1253" y="669"/>
                  </a:lnTo>
                  <a:lnTo>
                    <a:pt x="1251" y="670"/>
                  </a:lnTo>
                  <a:lnTo>
                    <a:pt x="1253" y="670"/>
                  </a:lnTo>
                  <a:lnTo>
                    <a:pt x="1253" y="672"/>
                  </a:lnTo>
                  <a:lnTo>
                    <a:pt x="1251" y="672"/>
                  </a:lnTo>
                  <a:lnTo>
                    <a:pt x="1250" y="673"/>
                  </a:lnTo>
                  <a:lnTo>
                    <a:pt x="1248" y="673"/>
                  </a:lnTo>
                  <a:lnTo>
                    <a:pt x="1248" y="673"/>
                  </a:lnTo>
                  <a:lnTo>
                    <a:pt x="1245" y="673"/>
                  </a:lnTo>
                  <a:lnTo>
                    <a:pt x="1244" y="675"/>
                  </a:lnTo>
                  <a:lnTo>
                    <a:pt x="1244" y="673"/>
                  </a:lnTo>
                  <a:lnTo>
                    <a:pt x="1244" y="673"/>
                  </a:lnTo>
                  <a:lnTo>
                    <a:pt x="1242" y="673"/>
                  </a:lnTo>
                  <a:lnTo>
                    <a:pt x="1240" y="673"/>
                  </a:lnTo>
                  <a:lnTo>
                    <a:pt x="1240" y="672"/>
                  </a:lnTo>
                  <a:lnTo>
                    <a:pt x="1240" y="673"/>
                  </a:lnTo>
                  <a:lnTo>
                    <a:pt x="1240" y="673"/>
                  </a:lnTo>
                  <a:lnTo>
                    <a:pt x="1240" y="676"/>
                  </a:lnTo>
                  <a:lnTo>
                    <a:pt x="1240" y="676"/>
                  </a:lnTo>
                  <a:lnTo>
                    <a:pt x="1240" y="678"/>
                  </a:lnTo>
                  <a:lnTo>
                    <a:pt x="1242" y="678"/>
                  </a:lnTo>
                  <a:lnTo>
                    <a:pt x="1242" y="678"/>
                  </a:lnTo>
                  <a:lnTo>
                    <a:pt x="1242" y="678"/>
                  </a:lnTo>
                  <a:lnTo>
                    <a:pt x="1239" y="681"/>
                  </a:lnTo>
                  <a:lnTo>
                    <a:pt x="1237" y="681"/>
                  </a:lnTo>
                  <a:lnTo>
                    <a:pt x="1236" y="681"/>
                  </a:lnTo>
                  <a:lnTo>
                    <a:pt x="1234" y="681"/>
                  </a:lnTo>
                  <a:lnTo>
                    <a:pt x="1234" y="682"/>
                  </a:lnTo>
                  <a:lnTo>
                    <a:pt x="1234" y="682"/>
                  </a:lnTo>
                  <a:lnTo>
                    <a:pt x="1233" y="682"/>
                  </a:lnTo>
                  <a:lnTo>
                    <a:pt x="1231" y="682"/>
                  </a:lnTo>
                  <a:lnTo>
                    <a:pt x="1231" y="682"/>
                  </a:lnTo>
                  <a:lnTo>
                    <a:pt x="1231" y="685"/>
                  </a:lnTo>
                  <a:lnTo>
                    <a:pt x="1230" y="684"/>
                  </a:lnTo>
                  <a:lnTo>
                    <a:pt x="1230" y="685"/>
                  </a:lnTo>
                  <a:lnTo>
                    <a:pt x="1230" y="685"/>
                  </a:lnTo>
                  <a:lnTo>
                    <a:pt x="1228" y="685"/>
                  </a:lnTo>
                  <a:lnTo>
                    <a:pt x="1228" y="685"/>
                  </a:lnTo>
                  <a:lnTo>
                    <a:pt x="1228" y="684"/>
                  </a:lnTo>
                  <a:lnTo>
                    <a:pt x="1228" y="684"/>
                  </a:lnTo>
                  <a:lnTo>
                    <a:pt x="1227" y="684"/>
                  </a:lnTo>
                  <a:lnTo>
                    <a:pt x="1227" y="684"/>
                  </a:lnTo>
                  <a:lnTo>
                    <a:pt x="1227" y="684"/>
                  </a:lnTo>
                  <a:lnTo>
                    <a:pt x="1225" y="684"/>
                  </a:lnTo>
                  <a:lnTo>
                    <a:pt x="1225" y="685"/>
                  </a:lnTo>
                  <a:lnTo>
                    <a:pt x="1224" y="684"/>
                  </a:lnTo>
                  <a:lnTo>
                    <a:pt x="1224" y="684"/>
                  </a:lnTo>
                  <a:lnTo>
                    <a:pt x="1224" y="685"/>
                  </a:lnTo>
                  <a:lnTo>
                    <a:pt x="1224" y="685"/>
                  </a:lnTo>
                  <a:lnTo>
                    <a:pt x="1224" y="687"/>
                  </a:lnTo>
                  <a:lnTo>
                    <a:pt x="1222" y="689"/>
                  </a:lnTo>
                  <a:lnTo>
                    <a:pt x="1222" y="689"/>
                  </a:lnTo>
                  <a:lnTo>
                    <a:pt x="1222" y="687"/>
                  </a:lnTo>
                  <a:lnTo>
                    <a:pt x="1221" y="687"/>
                  </a:lnTo>
                  <a:lnTo>
                    <a:pt x="1219" y="687"/>
                  </a:lnTo>
                  <a:lnTo>
                    <a:pt x="1219" y="685"/>
                  </a:lnTo>
                  <a:lnTo>
                    <a:pt x="1221" y="685"/>
                  </a:lnTo>
                  <a:lnTo>
                    <a:pt x="1221" y="685"/>
                  </a:lnTo>
                  <a:lnTo>
                    <a:pt x="1221" y="685"/>
                  </a:lnTo>
                  <a:lnTo>
                    <a:pt x="1219" y="685"/>
                  </a:lnTo>
                  <a:lnTo>
                    <a:pt x="1221" y="684"/>
                  </a:lnTo>
                  <a:lnTo>
                    <a:pt x="1221" y="682"/>
                  </a:lnTo>
                  <a:lnTo>
                    <a:pt x="1219" y="684"/>
                  </a:lnTo>
                  <a:lnTo>
                    <a:pt x="1219" y="684"/>
                  </a:lnTo>
                  <a:lnTo>
                    <a:pt x="1218" y="685"/>
                  </a:lnTo>
                  <a:lnTo>
                    <a:pt x="1218" y="687"/>
                  </a:lnTo>
                  <a:lnTo>
                    <a:pt x="1216" y="690"/>
                  </a:lnTo>
                  <a:lnTo>
                    <a:pt x="1216" y="692"/>
                  </a:lnTo>
                  <a:lnTo>
                    <a:pt x="1216" y="692"/>
                  </a:lnTo>
                  <a:lnTo>
                    <a:pt x="1215" y="693"/>
                  </a:lnTo>
                  <a:lnTo>
                    <a:pt x="1213" y="693"/>
                  </a:lnTo>
                  <a:lnTo>
                    <a:pt x="1212" y="693"/>
                  </a:lnTo>
                  <a:lnTo>
                    <a:pt x="1212" y="695"/>
                  </a:lnTo>
                  <a:lnTo>
                    <a:pt x="1210" y="695"/>
                  </a:lnTo>
                  <a:lnTo>
                    <a:pt x="1210" y="693"/>
                  </a:lnTo>
                  <a:lnTo>
                    <a:pt x="1210" y="693"/>
                  </a:lnTo>
                  <a:lnTo>
                    <a:pt x="1210" y="695"/>
                  </a:lnTo>
                  <a:lnTo>
                    <a:pt x="1210" y="695"/>
                  </a:lnTo>
                  <a:lnTo>
                    <a:pt x="1210" y="693"/>
                  </a:lnTo>
                  <a:lnTo>
                    <a:pt x="1209" y="693"/>
                  </a:lnTo>
                  <a:lnTo>
                    <a:pt x="1209" y="693"/>
                  </a:lnTo>
                  <a:lnTo>
                    <a:pt x="1209" y="695"/>
                  </a:lnTo>
                  <a:lnTo>
                    <a:pt x="1209" y="695"/>
                  </a:lnTo>
                  <a:lnTo>
                    <a:pt x="1207" y="695"/>
                  </a:lnTo>
                  <a:lnTo>
                    <a:pt x="1207" y="695"/>
                  </a:lnTo>
                  <a:lnTo>
                    <a:pt x="1207" y="695"/>
                  </a:lnTo>
                  <a:lnTo>
                    <a:pt x="1207" y="696"/>
                  </a:lnTo>
                  <a:lnTo>
                    <a:pt x="1207" y="696"/>
                  </a:lnTo>
                  <a:lnTo>
                    <a:pt x="1207" y="696"/>
                  </a:lnTo>
                  <a:lnTo>
                    <a:pt x="1207" y="696"/>
                  </a:lnTo>
                  <a:lnTo>
                    <a:pt x="1206" y="696"/>
                  </a:lnTo>
                  <a:lnTo>
                    <a:pt x="1206" y="696"/>
                  </a:lnTo>
                  <a:lnTo>
                    <a:pt x="1206" y="696"/>
                  </a:lnTo>
                  <a:lnTo>
                    <a:pt x="1206" y="695"/>
                  </a:lnTo>
                  <a:lnTo>
                    <a:pt x="1204" y="696"/>
                  </a:lnTo>
                  <a:lnTo>
                    <a:pt x="1203" y="696"/>
                  </a:lnTo>
                  <a:lnTo>
                    <a:pt x="1201" y="698"/>
                  </a:lnTo>
                  <a:lnTo>
                    <a:pt x="1203" y="699"/>
                  </a:lnTo>
                  <a:lnTo>
                    <a:pt x="1203" y="699"/>
                  </a:lnTo>
                  <a:lnTo>
                    <a:pt x="1201" y="702"/>
                  </a:lnTo>
                  <a:lnTo>
                    <a:pt x="1198" y="704"/>
                  </a:lnTo>
                  <a:lnTo>
                    <a:pt x="1196" y="707"/>
                  </a:lnTo>
                  <a:lnTo>
                    <a:pt x="1196" y="708"/>
                  </a:lnTo>
                  <a:lnTo>
                    <a:pt x="1196" y="708"/>
                  </a:lnTo>
                  <a:lnTo>
                    <a:pt x="1195" y="711"/>
                  </a:lnTo>
                  <a:lnTo>
                    <a:pt x="1195" y="713"/>
                  </a:lnTo>
                  <a:lnTo>
                    <a:pt x="1195" y="713"/>
                  </a:lnTo>
                  <a:lnTo>
                    <a:pt x="1195" y="714"/>
                  </a:lnTo>
                  <a:lnTo>
                    <a:pt x="1196" y="714"/>
                  </a:lnTo>
                  <a:lnTo>
                    <a:pt x="1196" y="716"/>
                  </a:lnTo>
                  <a:lnTo>
                    <a:pt x="1196" y="714"/>
                  </a:lnTo>
                  <a:lnTo>
                    <a:pt x="1198" y="714"/>
                  </a:lnTo>
                  <a:lnTo>
                    <a:pt x="1198" y="716"/>
                  </a:lnTo>
                  <a:lnTo>
                    <a:pt x="1198" y="716"/>
                  </a:lnTo>
                  <a:lnTo>
                    <a:pt x="1196" y="716"/>
                  </a:lnTo>
                  <a:lnTo>
                    <a:pt x="1196" y="717"/>
                  </a:lnTo>
                  <a:lnTo>
                    <a:pt x="1195" y="717"/>
                  </a:lnTo>
                  <a:lnTo>
                    <a:pt x="1195" y="717"/>
                  </a:lnTo>
                  <a:lnTo>
                    <a:pt x="1193" y="719"/>
                  </a:lnTo>
                  <a:lnTo>
                    <a:pt x="1192" y="720"/>
                  </a:lnTo>
                  <a:lnTo>
                    <a:pt x="1193" y="722"/>
                  </a:lnTo>
                  <a:lnTo>
                    <a:pt x="1195" y="722"/>
                  </a:lnTo>
                  <a:lnTo>
                    <a:pt x="1196" y="722"/>
                  </a:lnTo>
                  <a:lnTo>
                    <a:pt x="1198" y="725"/>
                  </a:lnTo>
                  <a:lnTo>
                    <a:pt x="1196" y="727"/>
                  </a:lnTo>
                  <a:lnTo>
                    <a:pt x="1196" y="727"/>
                  </a:lnTo>
                  <a:lnTo>
                    <a:pt x="1198" y="727"/>
                  </a:lnTo>
                  <a:lnTo>
                    <a:pt x="1198" y="730"/>
                  </a:lnTo>
                  <a:lnTo>
                    <a:pt x="1199" y="730"/>
                  </a:lnTo>
                  <a:lnTo>
                    <a:pt x="1201" y="731"/>
                  </a:lnTo>
                  <a:lnTo>
                    <a:pt x="1204" y="730"/>
                  </a:lnTo>
                  <a:lnTo>
                    <a:pt x="1206" y="730"/>
                  </a:lnTo>
                  <a:lnTo>
                    <a:pt x="1206" y="728"/>
                  </a:lnTo>
                  <a:lnTo>
                    <a:pt x="1204" y="727"/>
                  </a:lnTo>
                  <a:lnTo>
                    <a:pt x="1204" y="725"/>
                  </a:lnTo>
                  <a:lnTo>
                    <a:pt x="1203" y="725"/>
                  </a:lnTo>
                  <a:lnTo>
                    <a:pt x="1203" y="725"/>
                  </a:lnTo>
                  <a:lnTo>
                    <a:pt x="1203" y="725"/>
                  </a:lnTo>
                  <a:lnTo>
                    <a:pt x="1203" y="725"/>
                  </a:lnTo>
                  <a:lnTo>
                    <a:pt x="1203" y="725"/>
                  </a:lnTo>
                  <a:lnTo>
                    <a:pt x="1203" y="725"/>
                  </a:lnTo>
                  <a:lnTo>
                    <a:pt x="1204" y="725"/>
                  </a:lnTo>
                  <a:lnTo>
                    <a:pt x="1206" y="727"/>
                  </a:lnTo>
                  <a:lnTo>
                    <a:pt x="1206" y="730"/>
                  </a:lnTo>
                  <a:lnTo>
                    <a:pt x="1206" y="731"/>
                  </a:lnTo>
                  <a:lnTo>
                    <a:pt x="1206" y="731"/>
                  </a:lnTo>
                  <a:lnTo>
                    <a:pt x="1206" y="731"/>
                  </a:lnTo>
                  <a:lnTo>
                    <a:pt x="1204" y="731"/>
                  </a:lnTo>
                  <a:lnTo>
                    <a:pt x="1199" y="733"/>
                  </a:lnTo>
                  <a:lnTo>
                    <a:pt x="1199" y="733"/>
                  </a:lnTo>
                  <a:lnTo>
                    <a:pt x="1196" y="734"/>
                  </a:lnTo>
                  <a:lnTo>
                    <a:pt x="1196" y="734"/>
                  </a:lnTo>
                  <a:lnTo>
                    <a:pt x="1196" y="733"/>
                  </a:lnTo>
                  <a:lnTo>
                    <a:pt x="1196" y="731"/>
                  </a:lnTo>
                  <a:lnTo>
                    <a:pt x="1196" y="731"/>
                  </a:lnTo>
                  <a:lnTo>
                    <a:pt x="1193" y="734"/>
                  </a:lnTo>
                  <a:lnTo>
                    <a:pt x="1192" y="734"/>
                  </a:lnTo>
                  <a:lnTo>
                    <a:pt x="1190" y="734"/>
                  </a:lnTo>
                  <a:lnTo>
                    <a:pt x="1190" y="734"/>
                  </a:lnTo>
                  <a:lnTo>
                    <a:pt x="1190" y="733"/>
                  </a:lnTo>
                  <a:lnTo>
                    <a:pt x="1190" y="731"/>
                  </a:lnTo>
                  <a:lnTo>
                    <a:pt x="1190" y="731"/>
                  </a:lnTo>
                  <a:lnTo>
                    <a:pt x="1189" y="731"/>
                  </a:lnTo>
                  <a:lnTo>
                    <a:pt x="1189" y="731"/>
                  </a:lnTo>
                  <a:lnTo>
                    <a:pt x="1189" y="730"/>
                  </a:lnTo>
                  <a:lnTo>
                    <a:pt x="1189" y="730"/>
                  </a:lnTo>
                  <a:lnTo>
                    <a:pt x="1187" y="730"/>
                  </a:lnTo>
                  <a:lnTo>
                    <a:pt x="1189" y="731"/>
                  </a:lnTo>
                  <a:lnTo>
                    <a:pt x="1187" y="733"/>
                  </a:lnTo>
                  <a:lnTo>
                    <a:pt x="1187" y="736"/>
                  </a:lnTo>
                  <a:lnTo>
                    <a:pt x="1186" y="737"/>
                  </a:lnTo>
                  <a:lnTo>
                    <a:pt x="1183" y="737"/>
                  </a:lnTo>
                  <a:lnTo>
                    <a:pt x="1181" y="737"/>
                  </a:lnTo>
                  <a:lnTo>
                    <a:pt x="1180" y="737"/>
                  </a:lnTo>
                  <a:lnTo>
                    <a:pt x="1177" y="737"/>
                  </a:lnTo>
                  <a:lnTo>
                    <a:pt x="1175" y="737"/>
                  </a:lnTo>
                  <a:lnTo>
                    <a:pt x="1175" y="739"/>
                  </a:lnTo>
                  <a:lnTo>
                    <a:pt x="1171" y="739"/>
                  </a:lnTo>
                  <a:lnTo>
                    <a:pt x="1169" y="739"/>
                  </a:lnTo>
                  <a:lnTo>
                    <a:pt x="1168" y="739"/>
                  </a:lnTo>
                  <a:lnTo>
                    <a:pt x="1166" y="740"/>
                  </a:lnTo>
                  <a:lnTo>
                    <a:pt x="1161" y="742"/>
                  </a:lnTo>
                  <a:lnTo>
                    <a:pt x="1160" y="743"/>
                  </a:lnTo>
                  <a:lnTo>
                    <a:pt x="1158" y="745"/>
                  </a:lnTo>
                  <a:lnTo>
                    <a:pt x="1158" y="745"/>
                  </a:lnTo>
                  <a:lnTo>
                    <a:pt x="1157" y="746"/>
                  </a:lnTo>
                  <a:lnTo>
                    <a:pt x="1157" y="746"/>
                  </a:lnTo>
                  <a:lnTo>
                    <a:pt x="1155" y="746"/>
                  </a:lnTo>
                  <a:lnTo>
                    <a:pt x="1157" y="745"/>
                  </a:lnTo>
                  <a:lnTo>
                    <a:pt x="1157" y="745"/>
                  </a:lnTo>
                  <a:lnTo>
                    <a:pt x="1157" y="742"/>
                  </a:lnTo>
                  <a:lnTo>
                    <a:pt x="1157" y="740"/>
                  </a:lnTo>
                  <a:lnTo>
                    <a:pt x="1157" y="739"/>
                  </a:lnTo>
                  <a:lnTo>
                    <a:pt x="1157" y="739"/>
                  </a:lnTo>
                  <a:lnTo>
                    <a:pt x="1157" y="740"/>
                  </a:lnTo>
                  <a:lnTo>
                    <a:pt x="1157" y="743"/>
                  </a:lnTo>
                  <a:lnTo>
                    <a:pt x="1157" y="745"/>
                  </a:lnTo>
                  <a:lnTo>
                    <a:pt x="1155" y="746"/>
                  </a:lnTo>
                  <a:lnTo>
                    <a:pt x="1155" y="748"/>
                  </a:lnTo>
                  <a:lnTo>
                    <a:pt x="1154" y="748"/>
                  </a:lnTo>
                  <a:lnTo>
                    <a:pt x="1154" y="748"/>
                  </a:lnTo>
                  <a:lnTo>
                    <a:pt x="1154" y="748"/>
                  </a:lnTo>
                  <a:lnTo>
                    <a:pt x="1152" y="749"/>
                  </a:lnTo>
                  <a:lnTo>
                    <a:pt x="1152" y="751"/>
                  </a:lnTo>
                  <a:lnTo>
                    <a:pt x="1152" y="751"/>
                  </a:lnTo>
                  <a:lnTo>
                    <a:pt x="1155" y="752"/>
                  </a:lnTo>
                  <a:lnTo>
                    <a:pt x="1155" y="751"/>
                  </a:lnTo>
                  <a:lnTo>
                    <a:pt x="1157" y="752"/>
                  </a:lnTo>
                  <a:lnTo>
                    <a:pt x="1157" y="754"/>
                  </a:lnTo>
                  <a:lnTo>
                    <a:pt x="1157" y="755"/>
                  </a:lnTo>
                  <a:lnTo>
                    <a:pt x="1155" y="755"/>
                  </a:lnTo>
                  <a:lnTo>
                    <a:pt x="1155" y="757"/>
                  </a:lnTo>
                  <a:lnTo>
                    <a:pt x="1155" y="760"/>
                  </a:lnTo>
                  <a:lnTo>
                    <a:pt x="1155" y="762"/>
                  </a:lnTo>
                  <a:lnTo>
                    <a:pt x="1155" y="762"/>
                  </a:lnTo>
                  <a:lnTo>
                    <a:pt x="1155" y="758"/>
                  </a:lnTo>
                  <a:lnTo>
                    <a:pt x="1155" y="758"/>
                  </a:lnTo>
                  <a:lnTo>
                    <a:pt x="1154" y="760"/>
                  </a:lnTo>
                  <a:lnTo>
                    <a:pt x="1154" y="763"/>
                  </a:lnTo>
                  <a:lnTo>
                    <a:pt x="1152" y="765"/>
                  </a:lnTo>
                  <a:lnTo>
                    <a:pt x="1152" y="766"/>
                  </a:lnTo>
                  <a:lnTo>
                    <a:pt x="1151" y="766"/>
                  </a:lnTo>
                  <a:lnTo>
                    <a:pt x="1151" y="768"/>
                  </a:lnTo>
                  <a:lnTo>
                    <a:pt x="1151" y="768"/>
                  </a:lnTo>
                  <a:lnTo>
                    <a:pt x="1151" y="769"/>
                  </a:lnTo>
                  <a:lnTo>
                    <a:pt x="1149" y="769"/>
                  </a:lnTo>
                  <a:lnTo>
                    <a:pt x="1149" y="769"/>
                  </a:lnTo>
                  <a:lnTo>
                    <a:pt x="1149" y="769"/>
                  </a:lnTo>
                  <a:lnTo>
                    <a:pt x="1148" y="771"/>
                  </a:lnTo>
                  <a:lnTo>
                    <a:pt x="1148" y="771"/>
                  </a:lnTo>
                  <a:lnTo>
                    <a:pt x="1148" y="772"/>
                  </a:lnTo>
                  <a:lnTo>
                    <a:pt x="1146" y="775"/>
                  </a:lnTo>
                  <a:lnTo>
                    <a:pt x="1145" y="775"/>
                  </a:lnTo>
                  <a:lnTo>
                    <a:pt x="1145" y="775"/>
                  </a:lnTo>
                  <a:lnTo>
                    <a:pt x="1145" y="774"/>
                  </a:lnTo>
                  <a:lnTo>
                    <a:pt x="1145" y="772"/>
                  </a:lnTo>
                  <a:lnTo>
                    <a:pt x="1143" y="772"/>
                  </a:lnTo>
                  <a:lnTo>
                    <a:pt x="1143" y="771"/>
                  </a:lnTo>
                  <a:lnTo>
                    <a:pt x="1142" y="772"/>
                  </a:lnTo>
                  <a:lnTo>
                    <a:pt x="1140" y="771"/>
                  </a:lnTo>
                  <a:lnTo>
                    <a:pt x="1139" y="769"/>
                  </a:lnTo>
                  <a:lnTo>
                    <a:pt x="1137" y="768"/>
                  </a:lnTo>
                  <a:lnTo>
                    <a:pt x="1137" y="766"/>
                  </a:lnTo>
                  <a:lnTo>
                    <a:pt x="1137" y="765"/>
                  </a:lnTo>
                  <a:lnTo>
                    <a:pt x="1137" y="763"/>
                  </a:lnTo>
                  <a:lnTo>
                    <a:pt x="1139" y="762"/>
                  </a:lnTo>
                  <a:lnTo>
                    <a:pt x="1139" y="762"/>
                  </a:lnTo>
                  <a:lnTo>
                    <a:pt x="1142" y="762"/>
                  </a:lnTo>
                  <a:lnTo>
                    <a:pt x="1142" y="760"/>
                  </a:lnTo>
                  <a:lnTo>
                    <a:pt x="1143" y="758"/>
                  </a:lnTo>
                  <a:lnTo>
                    <a:pt x="1142" y="760"/>
                  </a:lnTo>
                  <a:lnTo>
                    <a:pt x="1140" y="762"/>
                  </a:lnTo>
                  <a:lnTo>
                    <a:pt x="1139" y="762"/>
                  </a:lnTo>
                  <a:lnTo>
                    <a:pt x="1139" y="763"/>
                  </a:lnTo>
                  <a:lnTo>
                    <a:pt x="1137" y="763"/>
                  </a:lnTo>
                  <a:lnTo>
                    <a:pt x="1136" y="765"/>
                  </a:lnTo>
                  <a:lnTo>
                    <a:pt x="1137" y="766"/>
                  </a:lnTo>
                  <a:lnTo>
                    <a:pt x="1137" y="766"/>
                  </a:lnTo>
                  <a:lnTo>
                    <a:pt x="1137" y="768"/>
                  </a:lnTo>
                  <a:lnTo>
                    <a:pt x="1137" y="768"/>
                  </a:lnTo>
                  <a:lnTo>
                    <a:pt x="1139" y="771"/>
                  </a:lnTo>
                  <a:lnTo>
                    <a:pt x="1139" y="774"/>
                  </a:lnTo>
                  <a:lnTo>
                    <a:pt x="1140" y="775"/>
                  </a:lnTo>
                  <a:lnTo>
                    <a:pt x="1142" y="778"/>
                  </a:lnTo>
                  <a:lnTo>
                    <a:pt x="1143" y="778"/>
                  </a:lnTo>
                  <a:lnTo>
                    <a:pt x="1143" y="780"/>
                  </a:lnTo>
                  <a:lnTo>
                    <a:pt x="1142" y="780"/>
                  </a:lnTo>
                  <a:lnTo>
                    <a:pt x="1142" y="781"/>
                  </a:lnTo>
                  <a:lnTo>
                    <a:pt x="1142" y="781"/>
                  </a:lnTo>
                  <a:lnTo>
                    <a:pt x="1143" y="781"/>
                  </a:lnTo>
                  <a:lnTo>
                    <a:pt x="1143" y="783"/>
                  </a:lnTo>
                  <a:lnTo>
                    <a:pt x="1143" y="784"/>
                  </a:lnTo>
                  <a:lnTo>
                    <a:pt x="1143" y="784"/>
                  </a:lnTo>
                  <a:lnTo>
                    <a:pt x="1143" y="784"/>
                  </a:lnTo>
                  <a:lnTo>
                    <a:pt x="1143" y="784"/>
                  </a:lnTo>
                  <a:lnTo>
                    <a:pt x="1143" y="784"/>
                  </a:lnTo>
                  <a:lnTo>
                    <a:pt x="1142" y="784"/>
                  </a:lnTo>
                  <a:lnTo>
                    <a:pt x="1142" y="784"/>
                  </a:lnTo>
                  <a:lnTo>
                    <a:pt x="1142" y="786"/>
                  </a:lnTo>
                  <a:lnTo>
                    <a:pt x="1142" y="786"/>
                  </a:lnTo>
                  <a:lnTo>
                    <a:pt x="1140" y="787"/>
                  </a:lnTo>
                  <a:lnTo>
                    <a:pt x="1140" y="789"/>
                  </a:lnTo>
                  <a:lnTo>
                    <a:pt x="1139" y="789"/>
                  </a:lnTo>
                  <a:lnTo>
                    <a:pt x="1136" y="796"/>
                  </a:lnTo>
                  <a:lnTo>
                    <a:pt x="1136" y="798"/>
                  </a:lnTo>
                  <a:lnTo>
                    <a:pt x="1136" y="798"/>
                  </a:lnTo>
                  <a:lnTo>
                    <a:pt x="1136" y="798"/>
                  </a:lnTo>
                  <a:lnTo>
                    <a:pt x="1134" y="798"/>
                  </a:lnTo>
                  <a:lnTo>
                    <a:pt x="1134" y="800"/>
                  </a:lnTo>
                  <a:lnTo>
                    <a:pt x="1133" y="801"/>
                  </a:lnTo>
                  <a:lnTo>
                    <a:pt x="1133" y="804"/>
                  </a:lnTo>
                  <a:lnTo>
                    <a:pt x="1131" y="803"/>
                  </a:lnTo>
                  <a:lnTo>
                    <a:pt x="1131" y="803"/>
                  </a:lnTo>
                  <a:lnTo>
                    <a:pt x="1131" y="800"/>
                  </a:lnTo>
                  <a:lnTo>
                    <a:pt x="1133" y="796"/>
                  </a:lnTo>
                  <a:lnTo>
                    <a:pt x="1134" y="793"/>
                  </a:lnTo>
                  <a:lnTo>
                    <a:pt x="1134" y="793"/>
                  </a:lnTo>
                  <a:lnTo>
                    <a:pt x="1136" y="790"/>
                  </a:lnTo>
                  <a:lnTo>
                    <a:pt x="1134" y="790"/>
                  </a:lnTo>
                  <a:lnTo>
                    <a:pt x="1133" y="790"/>
                  </a:lnTo>
                  <a:lnTo>
                    <a:pt x="1134" y="790"/>
                  </a:lnTo>
                  <a:lnTo>
                    <a:pt x="1134" y="789"/>
                  </a:lnTo>
                  <a:lnTo>
                    <a:pt x="1133" y="789"/>
                  </a:lnTo>
                  <a:lnTo>
                    <a:pt x="1133" y="787"/>
                  </a:lnTo>
                  <a:lnTo>
                    <a:pt x="1133" y="787"/>
                  </a:lnTo>
                  <a:lnTo>
                    <a:pt x="1133" y="787"/>
                  </a:lnTo>
                  <a:lnTo>
                    <a:pt x="1133" y="786"/>
                  </a:lnTo>
                  <a:lnTo>
                    <a:pt x="1133" y="786"/>
                  </a:lnTo>
                  <a:lnTo>
                    <a:pt x="1133" y="784"/>
                  </a:lnTo>
                  <a:lnTo>
                    <a:pt x="1133" y="784"/>
                  </a:lnTo>
                  <a:lnTo>
                    <a:pt x="1133" y="786"/>
                  </a:lnTo>
                  <a:lnTo>
                    <a:pt x="1131" y="786"/>
                  </a:lnTo>
                  <a:lnTo>
                    <a:pt x="1131" y="786"/>
                  </a:lnTo>
                  <a:lnTo>
                    <a:pt x="1131" y="786"/>
                  </a:lnTo>
                  <a:lnTo>
                    <a:pt x="1131" y="786"/>
                  </a:lnTo>
                  <a:lnTo>
                    <a:pt x="1131" y="786"/>
                  </a:lnTo>
                  <a:lnTo>
                    <a:pt x="1130" y="786"/>
                  </a:lnTo>
                  <a:lnTo>
                    <a:pt x="1128" y="784"/>
                  </a:lnTo>
                  <a:lnTo>
                    <a:pt x="1128" y="784"/>
                  </a:lnTo>
                  <a:lnTo>
                    <a:pt x="1128" y="783"/>
                  </a:lnTo>
                  <a:lnTo>
                    <a:pt x="1128" y="781"/>
                  </a:lnTo>
                  <a:lnTo>
                    <a:pt x="1130" y="781"/>
                  </a:lnTo>
                  <a:lnTo>
                    <a:pt x="1130" y="781"/>
                  </a:lnTo>
                  <a:lnTo>
                    <a:pt x="1131" y="781"/>
                  </a:lnTo>
                  <a:lnTo>
                    <a:pt x="1131" y="781"/>
                  </a:lnTo>
                  <a:lnTo>
                    <a:pt x="1131" y="781"/>
                  </a:lnTo>
                  <a:lnTo>
                    <a:pt x="1130" y="780"/>
                  </a:lnTo>
                  <a:lnTo>
                    <a:pt x="1128" y="778"/>
                  </a:lnTo>
                  <a:lnTo>
                    <a:pt x="1128" y="778"/>
                  </a:lnTo>
                  <a:lnTo>
                    <a:pt x="1128" y="780"/>
                  </a:lnTo>
                  <a:lnTo>
                    <a:pt x="1127" y="780"/>
                  </a:lnTo>
                  <a:lnTo>
                    <a:pt x="1128" y="778"/>
                  </a:lnTo>
                  <a:lnTo>
                    <a:pt x="1128" y="778"/>
                  </a:lnTo>
                  <a:lnTo>
                    <a:pt x="1130" y="777"/>
                  </a:lnTo>
                  <a:lnTo>
                    <a:pt x="1130" y="777"/>
                  </a:lnTo>
                  <a:lnTo>
                    <a:pt x="1128" y="775"/>
                  </a:lnTo>
                  <a:lnTo>
                    <a:pt x="1127" y="777"/>
                  </a:lnTo>
                  <a:lnTo>
                    <a:pt x="1128" y="775"/>
                  </a:lnTo>
                  <a:lnTo>
                    <a:pt x="1128" y="775"/>
                  </a:lnTo>
                  <a:lnTo>
                    <a:pt x="1128" y="775"/>
                  </a:lnTo>
                  <a:lnTo>
                    <a:pt x="1130" y="775"/>
                  </a:lnTo>
                  <a:lnTo>
                    <a:pt x="1130" y="774"/>
                  </a:lnTo>
                  <a:lnTo>
                    <a:pt x="1130" y="772"/>
                  </a:lnTo>
                  <a:lnTo>
                    <a:pt x="1128" y="774"/>
                  </a:lnTo>
                  <a:lnTo>
                    <a:pt x="1128" y="772"/>
                  </a:lnTo>
                  <a:lnTo>
                    <a:pt x="1130" y="769"/>
                  </a:lnTo>
                  <a:lnTo>
                    <a:pt x="1131" y="769"/>
                  </a:lnTo>
                  <a:lnTo>
                    <a:pt x="1131" y="769"/>
                  </a:lnTo>
                  <a:lnTo>
                    <a:pt x="1133" y="769"/>
                  </a:lnTo>
                  <a:lnTo>
                    <a:pt x="1133" y="769"/>
                  </a:lnTo>
                  <a:lnTo>
                    <a:pt x="1131" y="768"/>
                  </a:lnTo>
                  <a:lnTo>
                    <a:pt x="1133" y="768"/>
                  </a:lnTo>
                  <a:lnTo>
                    <a:pt x="1133" y="768"/>
                  </a:lnTo>
                  <a:lnTo>
                    <a:pt x="1133" y="766"/>
                  </a:lnTo>
                  <a:lnTo>
                    <a:pt x="1131" y="766"/>
                  </a:lnTo>
                  <a:lnTo>
                    <a:pt x="1131" y="766"/>
                  </a:lnTo>
                  <a:lnTo>
                    <a:pt x="1131" y="766"/>
                  </a:lnTo>
                  <a:lnTo>
                    <a:pt x="1131" y="766"/>
                  </a:lnTo>
                  <a:lnTo>
                    <a:pt x="1130" y="766"/>
                  </a:lnTo>
                  <a:lnTo>
                    <a:pt x="1131" y="768"/>
                  </a:lnTo>
                  <a:lnTo>
                    <a:pt x="1130" y="768"/>
                  </a:lnTo>
                  <a:lnTo>
                    <a:pt x="1130" y="768"/>
                  </a:lnTo>
                  <a:lnTo>
                    <a:pt x="1128" y="769"/>
                  </a:lnTo>
                  <a:lnTo>
                    <a:pt x="1128" y="768"/>
                  </a:lnTo>
                  <a:lnTo>
                    <a:pt x="1128" y="768"/>
                  </a:lnTo>
                  <a:lnTo>
                    <a:pt x="1128" y="769"/>
                  </a:lnTo>
                  <a:lnTo>
                    <a:pt x="1128" y="769"/>
                  </a:lnTo>
                  <a:lnTo>
                    <a:pt x="1127" y="768"/>
                  </a:lnTo>
                  <a:lnTo>
                    <a:pt x="1127" y="769"/>
                  </a:lnTo>
                  <a:lnTo>
                    <a:pt x="1127" y="769"/>
                  </a:lnTo>
                  <a:lnTo>
                    <a:pt x="1127" y="769"/>
                  </a:lnTo>
                  <a:lnTo>
                    <a:pt x="1127" y="771"/>
                  </a:lnTo>
                  <a:lnTo>
                    <a:pt x="1127" y="771"/>
                  </a:lnTo>
                  <a:lnTo>
                    <a:pt x="1127" y="771"/>
                  </a:lnTo>
                  <a:lnTo>
                    <a:pt x="1125" y="771"/>
                  </a:lnTo>
                  <a:lnTo>
                    <a:pt x="1125" y="771"/>
                  </a:lnTo>
                  <a:lnTo>
                    <a:pt x="1125" y="772"/>
                  </a:lnTo>
                  <a:lnTo>
                    <a:pt x="1127" y="772"/>
                  </a:lnTo>
                  <a:lnTo>
                    <a:pt x="1127" y="774"/>
                  </a:lnTo>
                  <a:lnTo>
                    <a:pt x="1125" y="774"/>
                  </a:lnTo>
                  <a:lnTo>
                    <a:pt x="1125" y="774"/>
                  </a:lnTo>
                  <a:lnTo>
                    <a:pt x="1125" y="774"/>
                  </a:lnTo>
                  <a:lnTo>
                    <a:pt x="1125" y="775"/>
                  </a:lnTo>
                  <a:lnTo>
                    <a:pt x="1125" y="775"/>
                  </a:lnTo>
                  <a:lnTo>
                    <a:pt x="1125" y="777"/>
                  </a:lnTo>
                  <a:lnTo>
                    <a:pt x="1125" y="777"/>
                  </a:lnTo>
                  <a:lnTo>
                    <a:pt x="1125" y="778"/>
                  </a:lnTo>
                  <a:lnTo>
                    <a:pt x="1125" y="778"/>
                  </a:lnTo>
                  <a:lnTo>
                    <a:pt x="1125" y="783"/>
                  </a:lnTo>
                  <a:lnTo>
                    <a:pt x="1125" y="783"/>
                  </a:lnTo>
                  <a:lnTo>
                    <a:pt x="1127" y="784"/>
                  </a:lnTo>
                  <a:lnTo>
                    <a:pt x="1127" y="784"/>
                  </a:lnTo>
                  <a:lnTo>
                    <a:pt x="1127" y="784"/>
                  </a:lnTo>
                  <a:lnTo>
                    <a:pt x="1125" y="784"/>
                  </a:lnTo>
                  <a:lnTo>
                    <a:pt x="1125" y="784"/>
                  </a:lnTo>
                  <a:lnTo>
                    <a:pt x="1123" y="781"/>
                  </a:lnTo>
                  <a:lnTo>
                    <a:pt x="1123" y="781"/>
                  </a:lnTo>
                  <a:lnTo>
                    <a:pt x="1123" y="781"/>
                  </a:lnTo>
                  <a:lnTo>
                    <a:pt x="1123" y="781"/>
                  </a:lnTo>
                  <a:lnTo>
                    <a:pt x="1123" y="783"/>
                  </a:lnTo>
                  <a:lnTo>
                    <a:pt x="1127" y="786"/>
                  </a:lnTo>
                  <a:lnTo>
                    <a:pt x="1127" y="787"/>
                  </a:lnTo>
                  <a:lnTo>
                    <a:pt x="1127" y="789"/>
                  </a:lnTo>
                  <a:lnTo>
                    <a:pt x="1127" y="789"/>
                  </a:lnTo>
                  <a:lnTo>
                    <a:pt x="1127" y="789"/>
                  </a:lnTo>
                  <a:lnTo>
                    <a:pt x="1127" y="787"/>
                  </a:lnTo>
                  <a:lnTo>
                    <a:pt x="1123" y="787"/>
                  </a:lnTo>
                  <a:lnTo>
                    <a:pt x="1122" y="786"/>
                  </a:lnTo>
                  <a:lnTo>
                    <a:pt x="1120" y="784"/>
                  </a:lnTo>
                  <a:lnTo>
                    <a:pt x="1120" y="786"/>
                  </a:lnTo>
                  <a:lnTo>
                    <a:pt x="1120" y="786"/>
                  </a:lnTo>
                  <a:lnTo>
                    <a:pt x="1119" y="784"/>
                  </a:lnTo>
                  <a:lnTo>
                    <a:pt x="1119" y="784"/>
                  </a:lnTo>
                  <a:lnTo>
                    <a:pt x="1119" y="783"/>
                  </a:lnTo>
                  <a:lnTo>
                    <a:pt x="1117" y="783"/>
                  </a:lnTo>
                  <a:lnTo>
                    <a:pt x="1117" y="784"/>
                  </a:lnTo>
                  <a:lnTo>
                    <a:pt x="1116" y="784"/>
                  </a:lnTo>
                  <a:lnTo>
                    <a:pt x="1116" y="783"/>
                  </a:lnTo>
                  <a:lnTo>
                    <a:pt x="1116" y="781"/>
                  </a:lnTo>
                  <a:lnTo>
                    <a:pt x="1117" y="780"/>
                  </a:lnTo>
                  <a:lnTo>
                    <a:pt x="1119" y="780"/>
                  </a:lnTo>
                  <a:lnTo>
                    <a:pt x="1119" y="778"/>
                  </a:lnTo>
                  <a:lnTo>
                    <a:pt x="1119" y="777"/>
                  </a:lnTo>
                  <a:lnTo>
                    <a:pt x="1119" y="778"/>
                  </a:lnTo>
                  <a:lnTo>
                    <a:pt x="1117" y="780"/>
                  </a:lnTo>
                  <a:lnTo>
                    <a:pt x="1117" y="780"/>
                  </a:lnTo>
                  <a:lnTo>
                    <a:pt x="1116" y="781"/>
                  </a:lnTo>
                  <a:lnTo>
                    <a:pt x="1116" y="783"/>
                  </a:lnTo>
                  <a:lnTo>
                    <a:pt x="1116" y="784"/>
                  </a:lnTo>
                  <a:lnTo>
                    <a:pt x="1116" y="784"/>
                  </a:lnTo>
                  <a:lnTo>
                    <a:pt x="1116" y="786"/>
                  </a:lnTo>
                  <a:lnTo>
                    <a:pt x="1117" y="784"/>
                  </a:lnTo>
                  <a:lnTo>
                    <a:pt x="1119" y="784"/>
                  </a:lnTo>
                  <a:lnTo>
                    <a:pt x="1120" y="787"/>
                  </a:lnTo>
                  <a:lnTo>
                    <a:pt x="1123" y="789"/>
                  </a:lnTo>
                  <a:lnTo>
                    <a:pt x="1125" y="789"/>
                  </a:lnTo>
                  <a:lnTo>
                    <a:pt x="1125" y="790"/>
                  </a:lnTo>
                  <a:lnTo>
                    <a:pt x="1127" y="790"/>
                  </a:lnTo>
                  <a:lnTo>
                    <a:pt x="1128" y="792"/>
                  </a:lnTo>
                  <a:lnTo>
                    <a:pt x="1128" y="793"/>
                  </a:lnTo>
                  <a:lnTo>
                    <a:pt x="1128" y="793"/>
                  </a:lnTo>
                  <a:lnTo>
                    <a:pt x="1128" y="795"/>
                  </a:lnTo>
                  <a:lnTo>
                    <a:pt x="1127" y="795"/>
                  </a:lnTo>
                  <a:lnTo>
                    <a:pt x="1127" y="795"/>
                  </a:lnTo>
                  <a:lnTo>
                    <a:pt x="1125" y="795"/>
                  </a:lnTo>
                  <a:lnTo>
                    <a:pt x="1122" y="792"/>
                  </a:lnTo>
                  <a:lnTo>
                    <a:pt x="1120" y="790"/>
                  </a:lnTo>
                  <a:lnTo>
                    <a:pt x="1120" y="789"/>
                  </a:lnTo>
                  <a:lnTo>
                    <a:pt x="1119" y="787"/>
                  </a:lnTo>
                  <a:lnTo>
                    <a:pt x="1117" y="787"/>
                  </a:lnTo>
                  <a:lnTo>
                    <a:pt x="1120" y="790"/>
                  </a:lnTo>
                  <a:lnTo>
                    <a:pt x="1120" y="792"/>
                  </a:lnTo>
                  <a:lnTo>
                    <a:pt x="1122" y="793"/>
                  </a:lnTo>
                  <a:lnTo>
                    <a:pt x="1123" y="795"/>
                  </a:lnTo>
                  <a:lnTo>
                    <a:pt x="1125" y="795"/>
                  </a:lnTo>
                  <a:lnTo>
                    <a:pt x="1125" y="796"/>
                  </a:lnTo>
                  <a:lnTo>
                    <a:pt x="1128" y="796"/>
                  </a:lnTo>
                  <a:lnTo>
                    <a:pt x="1127" y="798"/>
                  </a:lnTo>
                  <a:lnTo>
                    <a:pt x="1128" y="798"/>
                  </a:lnTo>
                  <a:lnTo>
                    <a:pt x="1128" y="800"/>
                  </a:lnTo>
                  <a:lnTo>
                    <a:pt x="1128" y="801"/>
                  </a:lnTo>
                  <a:lnTo>
                    <a:pt x="1127" y="800"/>
                  </a:lnTo>
                  <a:lnTo>
                    <a:pt x="1127" y="801"/>
                  </a:lnTo>
                  <a:lnTo>
                    <a:pt x="1127" y="801"/>
                  </a:lnTo>
                  <a:lnTo>
                    <a:pt x="1127" y="801"/>
                  </a:lnTo>
                  <a:lnTo>
                    <a:pt x="1125" y="801"/>
                  </a:lnTo>
                  <a:lnTo>
                    <a:pt x="1122" y="798"/>
                  </a:lnTo>
                  <a:lnTo>
                    <a:pt x="1122" y="798"/>
                  </a:lnTo>
                  <a:lnTo>
                    <a:pt x="1122" y="800"/>
                  </a:lnTo>
                  <a:lnTo>
                    <a:pt x="1123" y="801"/>
                  </a:lnTo>
                  <a:lnTo>
                    <a:pt x="1125" y="803"/>
                  </a:lnTo>
                  <a:lnTo>
                    <a:pt x="1127" y="803"/>
                  </a:lnTo>
                  <a:lnTo>
                    <a:pt x="1128" y="804"/>
                  </a:lnTo>
                  <a:lnTo>
                    <a:pt x="1128" y="804"/>
                  </a:lnTo>
                  <a:lnTo>
                    <a:pt x="1128" y="806"/>
                  </a:lnTo>
                  <a:lnTo>
                    <a:pt x="1127" y="806"/>
                  </a:lnTo>
                  <a:lnTo>
                    <a:pt x="1127" y="806"/>
                  </a:lnTo>
                  <a:lnTo>
                    <a:pt x="1125" y="806"/>
                  </a:lnTo>
                  <a:lnTo>
                    <a:pt x="1125" y="804"/>
                  </a:lnTo>
                  <a:lnTo>
                    <a:pt x="1123" y="804"/>
                  </a:lnTo>
                  <a:lnTo>
                    <a:pt x="1123" y="803"/>
                  </a:lnTo>
                  <a:lnTo>
                    <a:pt x="1122" y="803"/>
                  </a:lnTo>
                  <a:lnTo>
                    <a:pt x="1119" y="801"/>
                  </a:lnTo>
                  <a:lnTo>
                    <a:pt x="1116" y="801"/>
                  </a:lnTo>
                  <a:lnTo>
                    <a:pt x="1116" y="801"/>
                  </a:lnTo>
                  <a:lnTo>
                    <a:pt x="1117" y="801"/>
                  </a:lnTo>
                  <a:lnTo>
                    <a:pt x="1119" y="801"/>
                  </a:lnTo>
                  <a:lnTo>
                    <a:pt x="1120" y="803"/>
                  </a:lnTo>
                  <a:lnTo>
                    <a:pt x="1122" y="803"/>
                  </a:lnTo>
                  <a:lnTo>
                    <a:pt x="1123" y="803"/>
                  </a:lnTo>
                  <a:lnTo>
                    <a:pt x="1123" y="806"/>
                  </a:lnTo>
                  <a:lnTo>
                    <a:pt x="1125" y="807"/>
                  </a:lnTo>
                  <a:lnTo>
                    <a:pt x="1125" y="807"/>
                  </a:lnTo>
                  <a:lnTo>
                    <a:pt x="1127" y="807"/>
                  </a:lnTo>
                  <a:lnTo>
                    <a:pt x="1128" y="807"/>
                  </a:lnTo>
                  <a:lnTo>
                    <a:pt x="1130" y="807"/>
                  </a:lnTo>
                  <a:lnTo>
                    <a:pt x="1131" y="807"/>
                  </a:lnTo>
                  <a:lnTo>
                    <a:pt x="1131" y="809"/>
                  </a:lnTo>
                  <a:lnTo>
                    <a:pt x="1133" y="810"/>
                  </a:lnTo>
                  <a:lnTo>
                    <a:pt x="1133" y="812"/>
                  </a:lnTo>
                  <a:lnTo>
                    <a:pt x="1134" y="818"/>
                  </a:lnTo>
                  <a:lnTo>
                    <a:pt x="1137" y="822"/>
                  </a:lnTo>
                  <a:lnTo>
                    <a:pt x="1137" y="824"/>
                  </a:lnTo>
                  <a:lnTo>
                    <a:pt x="1137" y="822"/>
                  </a:lnTo>
                  <a:lnTo>
                    <a:pt x="1134" y="819"/>
                  </a:lnTo>
                  <a:lnTo>
                    <a:pt x="1134" y="818"/>
                  </a:lnTo>
                  <a:lnTo>
                    <a:pt x="1133" y="813"/>
                  </a:lnTo>
                  <a:lnTo>
                    <a:pt x="1133" y="812"/>
                  </a:lnTo>
                  <a:lnTo>
                    <a:pt x="1133" y="812"/>
                  </a:lnTo>
                  <a:lnTo>
                    <a:pt x="1131" y="812"/>
                  </a:lnTo>
                  <a:lnTo>
                    <a:pt x="1131" y="812"/>
                  </a:lnTo>
                  <a:lnTo>
                    <a:pt x="1131" y="813"/>
                  </a:lnTo>
                  <a:lnTo>
                    <a:pt x="1131" y="813"/>
                  </a:lnTo>
                  <a:lnTo>
                    <a:pt x="1131" y="815"/>
                  </a:lnTo>
                  <a:lnTo>
                    <a:pt x="1133" y="815"/>
                  </a:lnTo>
                  <a:lnTo>
                    <a:pt x="1133" y="818"/>
                  </a:lnTo>
                  <a:lnTo>
                    <a:pt x="1134" y="819"/>
                  </a:lnTo>
                  <a:lnTo>
                    <a:pt x="1133" y="818"/>
                  </a:lnTo>
                  <a:lnTo>
                    <a:pt x="1133" y="818"/>
                  </a:lnTo>
                  <a:lnTo>
                    <a:pt x="1131" y="818"/>
                  </a:lnTo>
                  <a:lnTo>
                    <a:pt x="1130" y="816"/>
                  </a:lnTo>
                  <a:lnTo>
                    <a:pt x="1130" y="818"/>
                  </a:lnTo>
                  <a:lnTo>
                    <a:pt x="1130" y="819"/>
                  </a:lnTo>
                  <a:lnTo>
                    <a:pt x="1128" y="819"/>
                  </a:lnTo>
                  <a:lnTo>
                    <a:pt x="1128" y="818"/>
                  </a:lnTo>
                  <a:lnTo>
                    <a:pt x="1128" y="819"/>
                  </a:lnTo>
                  <a:lnTo>
                    <a:pt x="1128" y="819"/>
                  </a:lnTo>
                  <a:lnTo>
                    <a:pt x="1127" y="819"/>
                  </a:lnTo>
                  <a:lnTo>
                    <a:pt x="1127" y="821"/>
                  </a:lnTo>
                  <a:lnTo>
                    <a:pt x="1125" y="821"/>
                  </a:lnTo>
                  <a:lnTo>
                    <a:pt x="1125" y="821"/>
                  </a:lnTo>
                  <a:lnTo>
                    <a:pt x="1123" y="819"/>
                  </a:lnTo>
                  <a:lnTo>
                    <a:pt x="1122" y="819"/>
                  </a:lnTo>
                  <a:lnTo>
                    <a:pt x="1122" y="818"/>
                  </a:lnTo>
                  <a:lnTo>
                    <a:pt x="1122" y="819"/>
                  </a:lnTo>
                  <a:lnTo>
                    <a:pt x="1122" y="821"/>
                  </a:lnTo>
                  <a:lnTo>
                    <a:pt x="1122" y="822"/>
                  </a:lnTo>
                  <a:lnTo>
                    <a:pt x="1123" y="822"/>
                  </a:lnTo>
                  <a:lnTo>
                    <a:pt x="1125" y="822"/>
                  </a:lnTo>
                  <a:lnTo>
                    <a:pt x="1127" y="822"/>
                  </a:lnTo>
                  <a:lnTo>
                    <a:pt x="1128" y="822"/>
                  </a:lnTo>
                  <a:lnTo>
                    <a:pt x="1128" y="821"/>
                  </a:lnTo>
                  <a:lnTo>
                    <a:pt x="1131" y="822"/>
                  </a:lnTo>
                  <a:lnTo>
                    <a:pt x="1131" y="822"/>
                  </a:lnTo>
                  <a:lnTo>
                    <a:pt x="1131" y="824"/>
                  </a:lnTo>
                  <a:lnTo>
                    <a:pt x="1130" y="825"/>
                  </a:lnTo>
                  <a:lnTo>
                    <a:pt x="1131" y="825"/>
                  </a:lnTo>
                  <a:lnTo>
                    <a:pt x="1131" y="825"/>
                  </a:lnTo>
                  <a:lnTo>
                    <a:pt x="1131" y="822"/>
                  </a:lnTo>
                  <a:lnTo>
                    <a:pt x="1133" y="822"/>
                  </a:lnTo>
                  <a:lnTo>
                    <a:pt x="1134" y="822"/>
                  </a:lnTo>
                  <a:lnTo>
                    <a:pt x="1134" y="822"/>
                  </a:lnTo>
                  <a:lnTo>
                    <a:pt x="1134" y="824"/>
                  </a:lnTo>
                  <a:lnTo>
                    <a:pt x="1134" y="825"/>
                  </a:lnTo>
                  <a:lnTo>
                    <a:pt x="1134" y="827"/>
                  </a:lnTo>
                  <a:lnTo>
                    <a:pt x="1131" y="828"/>
                  </a:lnTo>
                  <a:lnTo>
                    <a:pt x="1130" y="830"/>
                  </a:lnTo>
                  <a:lnTo>
                    <a:pt x="1130" y="831"/>
                  </a:lnTo>
                  <a:lnTo>
                    <a:pt x="1128" y="830"/>
                  </a:lnTo>
                  <a:lnTo>
                    <a:pt x="1127" y="830"/>
                  </a:lnTo>
                  <a:lnTo>
                    <a:pt x="1127" y="830"/>
                  </a:lnTo>
                  <a:lnTo>
                    <a:pt x="1125" y="830"/>
                  </a:lnTo>
                  <a:lnTo>
                    <a:pt x="1125" y="830"/>
                  </a:lnTo>
                  <a:lnTo>
                    <a:pt x="1125" y="828"/>
                  </a:lnTo>
                  <a:lnTo>
                    <a:pt x="1123" y="828"/>
                  </a:lnTo>
                  <a:lnTo>
                    <a:pt x="1123" y="828"/>
                  </a:lnTo>
                  <a:lnTo>
                    <a:pt x="1123" y="830"/>
                  </a:lnTo>
                  <a:lnTo>
                    <a:pt x="1122" y="830"/>
                  </a:lnTo>
                  <a:lnTo>
                    <a:pt x="1120" y="830"/>
                  </a:lnTo>
                  <a:lnTo>
                    <a:pt x="1119" y="828"/>
                  </a:lnTo>
                  <a:lnTo>
                    <a:pt x="1119" y="830"/>
                  </a:lnTo>
                  <a:lnTo>
                    <a:pt x="1123" y="831"/>
                  </a:lnTo>
                  <a:lnTo>
                    <a:pt x="1125" y="831"/>
                  </a:lnTo>
                  <a:lnTo>
                    <a:pt x="1125" y="831"/>
                  </a:lnTo>
                  <a:lnTo>
                    <a:pt x="1125" y="833"/>
                  </a:lnTo>
                  <a:lnTo>
                    <a:pt x="1123" y="834"/>
                  </a:lnTo>
                  <a:lnTo>
                    <a:pt x="1123" y="834"/>
                  </a:lnTo>
                  <a:lnTo>
                    <a:pt x="1123" y="834"/>
                  </a:lnTo>
                  <a:lnTo>
                    <a:pt x="1122" y="836"/>
                  </a:lnTo>
                  <a:lnTo>
                    <a:pt x="1120" y="836"/>
                  </a:lnTo>
                  <a:lnTo>
                    <a:pt x="1119" y="834"/>
                  </a:lnTo>
                  <a:lnTo>
                    <a:pt x="1119" y="836"/>
                  </a:lnTo>
                  <a:lnTo>
                    <a:pt x="1120" y="836"/>
                  </a:lnTo>
                  <a:lnTo>
                    <a:pt x="1122" y="838"/>
                  </a:lnTo>
                  <a:lnTo>
                    <a:pt x="1125" y="836"/>
                  </a:lnTo>
                  <a:lnTo>
                    <a:pt x="1127" y="838"/>
                  </a:lnTo>
                  <a:lnTo>
                    <a:pt x="1127" y="839"/>
                  </a:lnTo>
                  <a:lnTo>
                    <a:pt x="1125" y="839"/>
                  </a:lnTo>
                  <a:lnTo>
                    <a:pt x="1123" y="839"/>
                  </a:lnTo>
                  <a:lnTo>
                    <a:pt x="1122" y="841"/>
                  </a:lnTo>
                  <a:lnTo>
                    <a:pt x="1122" y="841"/>
                  </a:lnTo>
                  <a:lnTo>
                    <a:pt x="1122" y="841"/>
                  </a:lnTo>
                  <a:lnTo>
                    <a:pt x="1120" y="841"/>
                  </a:lnTo>
                  <a:lnTo>
                    <a:pt x="1119" y="841"/>
                  </a:lnTo>
                  <a:lnTo>
                    <a:pt x="1117" y="841"/>
                  </a:lnTo>
                  <a:lnTo>
                    <a:pt x="1116" y="842"/>
                  </a:lnTo>
                  <a:lnTo>
                    <a:pt x="1116" y="842"/>
                  </a:lnTo>
                  <a:lnTo>
                    <a:pt x="1114" y="842"/>
                  </a:lnTo>
                  <a:lnTo>
                    <a:pt x="1114" y="841"/>
                  </a:lnTo>
                  <a:lnTo>
                    <a:pt x="1114" y="841"/>
                  </a:lnTo>
                  <a:lnTo>
                    <a:pt x="1114" y="842"/>
                  </a:lnTo>
                  <a:lnTo>
                    <a:pt x="1114" y="844"/>
                  </a:lnTo>
                  <a:lnTo>
                    <a:pt x="1114" y="844"/>
                  </a:lnTo>
                  <a:lnTo>
                    <a:pt x="1113" y="845"/>
                  </a:lnTo>
                  <a:lnTo>
                    <a:pt x="1111" y="845"/>
                  </a:lnTo>
                  <a:lnTo>
                    <a:pt x="1110" y="847"/>
                  </a:lnTo>
                  <a:lnTo>
                    <a:pt x="1110" y="847"/>
                  </a:lnTo>
                  <a:lnTo>
                    <a:pt x="1108" y="848"/>
                  </a:lnTo>
                  <a:lnTo>
                    <a:pt x="1108" y="850"/>
                  </a:lnTo>
                  <a:lnTo>
                    <a:pt x="1108" y="853"/>
                  </a:lnTo>
                  <a:lnTo>
                    <a:pt x="1108" y="851"/>
                  </a:lnTo>
                  <a:lnTo>
                    <a:pt x="1108" y="850"/>
                  </a:lnTo>
                  <a:lnTo>
                    <a:pt x="1107" y="848"/>
                  </a:lnTo>
                  <a:lnTo>
                    <a:pt x="1107" y="851"/>
                  </a:lnTo>
                  <a:lnTo>
                    <a:pt x="1107" y="853"/>
                  </a:lnTo>
                  <a:lnTo>
                    <a:pt x="1102" y="853"/>
                  </a:lnTo>
                  <a:lnTo>
                    <a:pt x="1099" y="853"/>
                  </a:lnTo>
                  <a:lnTo>
                    <a:pt x="1096" y="856"/>
                  </a:lnTo>
                  <a:lnTo>
                    <a:pt x="1096" y="856"/>
                  </a:lnTo>
                  <a:lnTo>
                    <a:pt x="1093" y="860"/>
                  </a:lnTo>
                  <a:lnTo>
                    <a:pt x="1092" y="862"/>
                  </a:lnTo>
                  <a:lnTo>
                    <a:pt x="1092" y="862"/>
                  </a:lnTo>
                  <a:lnTo>
                    <a:pt x="1092" y="860"/>
                  </a:lnTo>
                  <a:lnTo>
                    <a:pt x="1092" y="860"/>
                  </a:lnTo>
                  <a:lnTo>
                    <a:pt x="1092" y="862"/>
                  </a:lnTo>
                  <a:lnTo>
                    <a:pt x="1092" y="863"/>
                  </a:lnTo>
                  <a:lnTo>
                    <a:pt x="1092" y="863"/>
                  </a:lnTo>
                  <a:lnTo>
                    <a:pt x="1090" y="865"/>
                  </a:lnTo>
                  <a:lnTo>
                    <a:pt x="1089" y="865"/>
                  </a:lnTo>
                  <a:lnTo>
                    <a:pt x="1087" y="866"/>
                  </a:lnTo>
                  <a:lnTo>
                    <a:pt x="1087" y="868"/>
                  </a:lnTo>
                  <a:lnTo>
                    <a:pt x="1086" y="868"/>
                  </a:lnTo>
                  <a:lnTo>
                    <a:pt x="1084" y="869"/>
                  </a:lnTo>
                  <a:lnTo>
                    <a:pt x="1082" y="868"/>
                  </a:lnTo>
                  <a:lnTo>
                    <a:pt x="1084" y="869"/>
                  </a:lnTo>
                  <a:lnTo>
                    <a:pt x="1082" y="871"/>
                  </a:lnTo>
                  <a:lnTo>
                    <a:pt x="1082" y="871"/>
                  </a:lnTo>
                  <a:lnTo>
                    <a:pt x="1081" y="873"/>
                  </a:lnTo>
                  <a:lnTo>
                    <a:pt x="1079" y="873"/>
                  </a:lnTo>
                  <a:lnTo>
                    <a:pt x="1079" y="873"/>
                  </a:lnTo>
                  <a:lnTo>
                    <a:pt x="1079" y="873"/>
                  </a:lnTo>
                  <a:lnTo>
                    <a:pt x="1078" y="873"/>
                  </a:lnTo>
                  <a:lnTo>
                    <a:pt x="1076" y="873"/>
                  </a:lnTo>
                  <a:lnTo>
                    <a:pt x="1075" y="873"/>
                  </a:lnTo>
                  <a:lnTo>
                    <a:pt x="1075" y="873"/>
                  </a:lnTo>
                  <a:lnTo>
                    <a:pt x="1076" y="874"/>
                  </a:lnTo>
                  <a:lnTo>
                    <a:pt x="1076" y="874"/>
                  </a:lnTo>
                  <a:lnTo>
                    <a:pt x="1076" y="876"/>
                  </a:lnTo>
                  <a:lnTo>
                    <a:pt x="1076" y="876"/>
                  </a:lnTo>
                  <a:lnTo>
                    <a:pt x="1075" y="876"/>
                  </a:lnTo>
                  <a:lnTo>
                    <a:pt x="1075" y="876"/>
                  </a:lnTo>
                  <a:lnTo>
                    <a:pt x="1075" y="876"/>
                  </a:lnTo>
                  <a:lnTo>
                    <a:pt x="1075" y="874"/>
                  </a:lnTo>
                  <a:lnTo>
                    <a:pt x="1073" y="876"/>
                  </a:lnTo>
                  <a:lnTo>
                    <a:pt x="1073" y="876"/>
                  </a:lnTo>
                  <a:lnTo>
                    <a:pt x="1073" y="876"/>
                  </a:lnTo>
                  <a:lnTo>
                    <a:pt x="1072" y="874"/>
                  </a:lnTo>
                  <a:lnTo>
                    <a:pt x="1072" y="876"/>
                  </a:lnTo>
                  <a:lnTo>
                    <a:pt x="1073" y="876"/>
                  </a:lnTo>
                  <a:lnTo>
                    <a:pt x="1073" y="877"/>
                  </a:lnTo>
                  <a:lnTo>
                    <a:pt x="1073" y="877"/>
                  </a:lnTo>
                  <a:lnTo>
                    <a:pt x="1073" y="877"/>
                  </a:lnTo>
                  <a:lnTo>
                    <a:pt x="1073" y="879"/>
                  </a:lnTo>
                  <a:lnTo>
                    <a:pt x="1072" y="879"/>
                  </a:lnTo>
                  <a:lnTo>
                    <a:pt x="1072" y="879"/>
                  </a:lnTo>
                  <a:lnTo>
                    <a:pt x="1072" y="880"/>
                  </a:lnTo>
                  <a:lnTo>
                    <a:pt x="1072" y="880"/>
                  </a:lnTo>
                  <a:lnTo>
                    <a:pt x="1070" y="882"/>
                  </a:lnTo>
                  <a:lnTo>
                    <a:pt x="1069" y="882"/>
                  </a:lnTo>
                  <a:lnTo>
                    <a:pt x="1069" y="882"/>
                  </a:lnTo>
                  <a:lnTo>
                    <a:pt x="1069" y="882"/>
                  </a:lnTo>
                  <a:lnTo>
                    <a:pt x="1069" y="883"/>
                  </a:lnTo>
                  <a:lnTo>
                    <a:pt x="1069" y="883"/>
                  </a:lnTo>
                  <a:lnTo>
                    <a:pt x="1069" y="883"/>
                  </a:lnTo>
                  <a:lnTo>
                    <a:pt x="1069" y="885"/>
                  </a:lnTo>
                  <a:lnTo>
                    <a:pt x="1067" y="885"/>
                  </a:lnTo>
                  <a:lnTo>
                    <a:pt x="1067" y="885"/>
                  </a:lnTo>
                  <a:lnTo>
                    <a:pt x="1067" y="885"/>
                  </a:lnTo>
                  <a:lnTo>
                    <a:pt x="1067" y="886"/>
                  </a:lnTo>
                  <a:lnTo>
                    <a:pt x="1067" y="886"/>
                  </a:lnTo>
                  <a:lnTo>
                    <a:pt x="1067" y="886"/>
                  </a:lnTo>
                  <a:lnTo>
                    <a:pt x="1067" y="888"/>
                  </a:lnTo>
                  <a:lnTo>
                    <a:pt x="1067" y="888"/>
                  </a:lnTo>
                  <a:lnTo>
                    <a:pt x="1067" y="888"/>
                  </a:lnTo>
                  <a:lnTo>
                    <a:pt x="1067" y="888"/>
                  </a:lnTo>
                  <a:lnTo>
                    <a:pt x="1067" y="888"/>
                  </a:lnTo>
                  <a:lnTo>
                    <a:pt x="1067" y="889"/>
                  </a:lnTo>
                  <a:lnTo>
                    <a:pt x="1066" y="889"/>
                  </a:lnTo>
                  <a:lnTo>
                    <a:pt x="1066" y="889"/>
                  </a:lnTo>
                  <a:lnTo>
                    <a:pt x="1066" y="891"/>
                  </a:lnTo>
                  <a:lnTo>
                    <a:pt x="1066" y="891"/>
                  </a:lnTo>
                  <a:lnTo>
                    <a:pt x="1066" y="891"/>
                  </a:lnTo>
                  <a:lnTo>
                    <a:pt x="1066" y="892"/>
                  </a:lnTo>
                  <a:lnTo>
                    <a:pt x="1064" y="892"/>
                  </a:lnTo>
                  <a:lnTo>
                    <a:pt x="1064" y="892"/>
                  </a:lnTo>
                  <a:lnTo>
                    <a:pt x="1064" y="892"/>
                  </a:lnTo>
                  <a:lnTo>
                    <a:pt x="1064" y="894"/>
                  </a:lnTo>
                  <a:lnTo>
                    <a:pt x="1064" y="895"/>
                  </a:lnTo>
                  <a:lnTo>
                    <a:pt x="1064" y="895"/>
                  </a:lnTo>
                  <a:lnTo>
                    <a:pt x="1064" y="897"/>
                  </a:lnTo>
                  <a:lnTo>
                    <a:pt x="1064" y="898"/>
                  </a:lnTo>
                  <a:lnTo>
                    <a:pt x="1064" y="898"/>
                  </a:lnTo>
                  <a:lnTo>
                    <a:pt x="1064" y="900"/>
                  </a:lnTo>
                  <a:lnTo>
                    <a:pt x="1066" y="906"/>
                  </a:lnTo>
                  <a:lnTo>
                    <a:pt x="1066" y="907"/>
                  </a:lnTo>
                  <a:lnTo>
                    <a:pt x="1067" y="912"/>
                  </a:lnTo>
                  <a:lnTo>
                    <a:pt x="1069" y="917"/>
                  </a:lnTo>
                  <a:lnTo>
                    <a:pt x="1072" y="923"/>
                  </a:lnTo>
                  <a:lnTo>
                    <a:pt x="1075" y="929"/>
                  </a:lnTo>
                  <a:lnTo>
                    <a:pt x="1076" y="930"/>
                  </a:lnTo>
                  <a:lnTo>
                    <a:pt x="1075" y="932"/>
                  </a:lnTo>
                  <a:lnTo>
                    <a:pt x="1075" y="932"/>
                  </a:lnTo>
                  <a:lnTo>
                    <a:pt x="1075" y="933"/>
                  </a:lnTo>
                  <a:lnTo>
                    <a:pt x="1075" y="935"/>
                  </a:lnTo>
                  <a:lnTo>
                    <a:pt x="1076" y="936"/>
                  </a:lnTo>
                  <a:lnTo>
                    <a:pt x="1076" y="938"/>
                  </a:lnTo>
                  <a:lnTo>
                    <a:pt x="1076" y="938"/>
                  </a:lnTo>
                  <a:lnTo>
                    <a:pt x="1075" y="935"/>
                  </a:lnTo>
                  <a:lnTo>
                    <a:pt x="1075" y="933"/>
                  </a:lnTo>
                  <a:lnTo>
                    <a:pt x="1075" y="930"/>
                  </a:lnTo>
                  <a:lnTo>
                    <a:pt x="1075" y="930"/>
                  </a:lnTo>
                  <a:lnTo>
                    <a:pt x="1075" y="930"/>
                  </a:lnTo>
                  <a:lnTo>
                    <a:pt x="1073" y="932"/>
                  </a:lnTo>
                  <a:lnTo>
                    <a:pt x="1073" y="932"/>
                  </a:lnTo>
                  <a:lnTo>
                    <a:pt x="1073" y="930"/>
                  </a:lnTo>
                  <a:lnTo>
                    <a:pt x="1073" y="930"/>
                  </a:lnTo>
                  <a:lnTo>
                    <a:pt x="1073" y="929"/>
                  </a:lnTo>
                  <a:lnTo>
                    <a:pt x="1073" y="929"/>
                  </a:lnTo>
                  <a:lnTo>
                    <a:pt x="1073" y="929"/>
                  </a:lnTo>
                  <a:lnTo>
                    <a:pt x="1073" y="927"/>
                  </a:lnTo>
                  <a:lnTo>
                    <a:pt x="1073" y="927"/>
                  </a:lnTo>
                  <a:lnTo>
                    <a:pt x="1072" y="927"/>
                  </a:lnTo>
                  <a:lnTo>
                    <a:pt x="1072" y="927"/>
                  </a:lnTo>
                  <a:lnTo>
                    <a:pt x="1072" y="929"/>
                  </a:lnTo>
                  <a:lnTo>
                    <a:pt x="1073" y="929"/>
                  </a:lnTo>
                  <a:lnTo>
                    <a:pt x="1073" y="932"/>
                  </a:lnTo>
                  <a:lnTo>
                    <a:pt x="1073" y="933"/>
                  </a:lnTo>
                  <a:lnTo>
                    <a:pt x="1075" y="935"/>
                  </a:lnTo>
                  <a:lnTo>
                    <a:pt x="1079" y="949"/>
                  </a:lnTo>
                  <a:lnTo>
                    <a:pt x="1081" y="950"/>
                  </a:lnTo>
                  <a:lnTo>
                    <a:pt x="1081" y="952"/>
                  </a:lnTo>
                  <a:lnTo>
                    <a:pt x="1081" y="953"/>
                  </a:lnTo>
                  <a:lnTo>
                    <a:pt x="1082" y="958"/>
                  </a:lnTo>
                  <a:lnTo>
                    <a:pt x="1081" y="962"/>
                  </a:lnTo>
                  <a:lnTo>
                    <a:pt x="1081" y="967"/>
                  </a:lnTo>
                  <a:lnTo>
                    <a:pt x="1081" y="967"/>
                  </a:lnTo>
                  <a:lnTo>
                    <a:pt x="1081" y="967"/>
                  </a:lnTo>
                  <a:lnTo>
                    <a:pt x="1081" y="967"/>
                  </a:lnTo>
                  <a:lnTo>
                    <a:pt x="1079" y="968"/>
                  </a:lnTo>
                  <a:lnTo>
                    <a:pt x="1078" y="970"/>
                  </a:lnTo>
                  <a:lnTo>
                    <a:pt x="1078" y="973"/>
                  </a:lnTo>
                  <a:lnTo>
                    <a:pt x="1078" y="974"/>
                  </a:lnTo>
                  <a:lnTo>
                    <a:pt x="1076" y="976"/>
                  </a:lnTo>
                  <a:lnTo>
                    <a:pt x="1075" y="976"/>
                  </a:lnTo>
                  <a:lnTo>
                    <a:pt x="1073" y="976"/>
                  </a:lnTo>
                  <a:lnTo>
                    <a:pt x="1072" y="976"/>
                  </a:lnTo>
                  <a:lnTo>
                    <a:pt x="1070" y="976"/>
                  </a:lnTo>
                  <a:lnTo>
                    <a:pt x="1069" y="976"/>
                  </a:lnTo>
                  <a:lnTo>
                    <a:pt x="1067" y="976"/>
                  </a:lnTo>
                  <a:lnTo>
                    <a:pt x="1069" y="974"/>
                  </a:lnTo>
                  <a:lnTo>
                    <a:pt x="1069" y="974"/>
                  </a:lnTo>
                  <a:lnTo>
                    <a:pt x="1069" y="974"/>
                  </a:lnTo>
                  <a:lnTo>
                    <a:pt x="1070" y="976"/>
                  </a:lnTo>
                  <a:lnTo>
                    <a:pt x="1070" y="974"/>
                  </a:lnTo>
                  <a:lnTo>
                    <a:pt x="1070" y="974"/>
                  </a:lnTo>
                  <a:lnTo>
                    <a:pt x="1069" y="974"/>
                  </a:lnTo>
                  <a:lnTo>
                    <a:pt x="1069" y="973"/>
                  </a:lnTo>
                  <a:lnTo>
                    <a:pt x="1067" y="970"/>
                  </a:lnTo>
                  <a:lnTo>
                    <a:pt x="1066" y="968"/>
                  </a:lnTo>
                  <a:lnTo>
                    <a:pt x="1066" y="967"/>
                  </a:lnTo>
                  <a:lnTo>
                    <a:pt x="1063" y="967"/>
                  </a:lnTo>
                  <a:lnTo>
                    <a:pt x="1061" y="965"/>
                  </a:lnTo>
                  <a:lnTo>
                    <a:pt x="1060" y="962"/>
                  </a:lnTo>
                  <a:lnTo>
                    <a:pt x="1060" y="959"/>
                  </a:lnTo>
                  <a:lnTo>
                    <a:pt x="1058" y="958"/>
                  </a:lnTo>
                  <a:lnTo>
                    <a:pt x="1058" y="958"/>
                  </a:lnTo>
                  <a:lnTo>
                    <a:pt x="1060" y="956"/>
                  </a:lnTo>
                  <a:lnTo>
                    <a:pt x="1060" y="955"/>
                  </a:lnTo>
                  <a:lnTo>
                    <a:pt x="1060" y="956"/>
                  </a:lnTo>
                  <a:lnTo>
                    <a:pt x="1058" y="956"/>
                  </a:lnTo>
                  <a:lnTo>
                    <a:pt x="1058" y="958"/>
                  </a:lnTo>
                  <a:lnTo>
                    <a:pt x="1058" y="958"/>
                  </a:lnTo>
                  <a:lnTo>
                    <a:pt x="1057" y="958"/>
                  </a:lnTo>
                  <a:lnTo>
                    <a:pt x="1057" y="955"/>
                  </a:lnTo>
                  <a:lnTo>
                    <a:pt x="1057" y="953"/>
                  </a:lnTo>
                  <a:lnTo>
                    <a:pt x="1058" y="952"/>
                  </a:lnTo>
                  <a:lnTo>
                    <a:pt x="1057" y="952"/>
                  </a:lnTo>
                  <a:lnTo>
                    <a:pt x="1055" y="952"/>
                  </a:lnTo>
                  <a:lnTo>
                    <a:pt x="1055" y="953"/>
                  </a:lnTo>
                  <a:lnTo>
                    <a:pt x="1055" y="953"/>
                  </a:lnTo>
                  <a:lnTo>
                    <a:pt x="1055" y="953"/>
                  </a:lnTo>
                  <a:lnTo>
                    <a:pt x="1054" y="953"/>
                  </a:lnTo>
                  <a:lnTo>
                    <a:pt x="1054" y="952"/>
                  </a:lnTo>
                  <a:lnTo>
                    <a:pt x="1052" y="950"/>
                  </a:lnTo>
                  <a:lnTo>
                    <a:pt x="1051" y="945"/>
                  </a:lnTo>
                  <a:lnTo>
                    <a:pt x="1049" y="945"/>
                  </a:lnTo>
                  <a:lnTo>
                    <a:pt x="1049" y="944"/>
                  </a:lnTo>
                  <a:lnTo>
                    <a:pt x="1049" y="944"/>
                  </a:lnTo>
                  <a:lnTo>
                    <a:pt x="1051" y="944"/>
                  </a:lnTo>
                  <a:lnTo>
                    <a:pt x="1052" y="941"/>
                  </a:lnTo>
                  <a:lnTo>
                    <a:pt x="1052" y="941"/>
                  </a:lnTo>
                  <a:lnTo>
                    <a:pt x="1052" y="939"/>
                  </a:lnTo>
                  <a:lnTo>
                    <a:pt x="1052" y="939"/>
                  </a:lnTo>
                  <a:lnTo>
                    <a:pt x="1052" y="938"/>
                  </a:lnTo>
                  <a:lnTo>
                    <a:pt x="1052" y="939"/>
                  </a:lnTo>
                  <a:lnTo>
                    <a:pt x="1052" y="939"/>
                  </a:lnTo>
                  <a:lnTo>
                    <a:pt x="1051" y="938"/>
                  </a:lnTo>
                  <a:lnTo>
                    <a:pt x="1051" y="938"/>
                  </a:lnTo>
                  <a:lnTo>
                    <a:pt x="1049" y="938"/>
                  </a:lnTo>
                  <a:lnTo>
                    <a:pt x="1051" y="938"/>
                  </a:lnTo>
                  <a:lnTo>
                    <a:pt x="1051" y="939"/>
                  </a:lnTo>
                  <a:lnTo>
                    <a:pt x="1051" y="941"/>
                  </a:lnTo>
                  <a:lnTo>
                    <a:pt x="1051" y="941"/>
                  </a:lnTo>
                  <a:lnTo>
                    <a:pt x="1049" y="941"/>
                  </a:lnTo>
                  <a:lnTo>
                    <a:pt x="1049" y="941"/>
                  </a:lnTo>
                  <a:lnTo>
                    <a:pt x="1049" y="941"/>
                  </a:lnTo>
                  <a:lnTo>
                    <a:pt x="1048" y="941"/>
                  </a:lnTo>
                  <a:lnTo>
                    <a:pt x="1048" y="941"/>
                  </a:lnTo>
                  <a:lnTo>
                    <a:pt x="1048" y="939"/>
                  </a:lnTo>
                  <a:lnTo>
                    <a:pt x="1049" y="933"/>
                  </a:lnTo>
                  <a:lnTo>
                    <a:pt x="1049" y="930"/>
                  </a:lnTo>
                  <a:lnTo>
                    <a:pt x="1049" y="926"/>
                  </a:lnTo>
                  <a:lnTo>
                    <a:pt x="1051" y="926"/>
                  </a:lnTo>
                  <a:lnTo>
                    <a:pt x="1049" y="924"/>
                  </a:lnTo>
                  <a:lnTo>
                    <a:pt x="1048" y="923"/>
                  </a:lnTo>
                  <a:lnTo>
                    <a:pt x="1041" y="917"/>
                  </a:lnTo>
                  <a:lnTo>
                    <a:pt x="1037" y="911"/>
                  </a:lnTo>
                  <a:lnTo>
                    <a:pt x="1032" y="907"/>
                  </a:lnTo>
                  <a:lnTo>
                    <a:pt x="1029" y="907"/>
                  </a:lnTo>
                  <a:lnTo>
                    <a:pt x="1029" y="909"/>
                  </a:lnTo>
                  <a:lnTo>
                    <a:pt x="1029" y="909"/>
                  </a:lnTo>
                  <a:lnTo>
                    <a:pt x="1029" y="911"/>
                  </a:lnTo>
                  <a:lnTo>
                    <a:pt x="1028" y="911"/>
                  </a:lnTo>
                  <a:lnTo>
                    <a:pt x="1028" y="911"/>
                  </a:lnTo>
                  <a:lnTo>
                    <a:pt x="1026" y="911"/>
                  </a:lnTo>
                  <a:lnTo>
                    <a:pt x="1023" y="912"/>
                  </a:lnTo>
                  <a:lnTo>
                    <a:pt x="1022" y="912"/>
                  </a:lnTo>
                  <a:lnTo>
                    <a:pt x="1022" y="912"/>
                  </a:lnTo>
                  <a:lnTo>
                    <a:pt x="1020" y="914"/>
                  </a:lnTo>
                  <a:lnTo>
                    <a:pt x="1019" y="914"/>
                  </a:lnTo>
                  <a:lnTo>
                    <a:pt x="1017" y="914"/>
                  </a:lnTo>
                  <a:lnTo>
                    <a:pt x="1016" y="914"/>
                  </a:lnTo>
                  <a:lnTo>
                    <a:pt x="1016" y="912"/>
                  </a:lnTo>
                  <a:lnTo>
                    <a:pt x="1016" y="912"/>
                  </a:lnTo>
                  <a:lnTo>
                    <a:pt x="1016" y="912"/>
                  </a:lnTo>
                  <a:lnTo>
                    <a:pt x="1017" y="912"/>
                  </a:lnTo>
                  <a:lnTo>
                    <a:pt x="1017" y="912"/>
                  </a:lnTo>
                  <a:lnTo>
                    <a:pt x="1017" y="912"/>
                  </a:lnTo>
                  <a:lnTo>
                    <a:pt x="1017" y="911"/>
                  </a:lnTo>
                  <a:lnTo>
                    <a:pt x="1014" y="909"/>
                  </a:lnTo>
                  <a:lnTo>
                    <a:pt x="1013" y="907"/>
                  </a:lnTo>
                  <a:lnTo>
                    <a:pt x="1013" y="907"/>
                  </a:lnTo>
                  <a:lnTo>
                    <a:pt x="1014" y="907"/>
                  </a:lnTo>
                  <a:lnTo>
                    <a:pt x="1013" y="906"/>
                  </a:lnTo>
                  <a:lnTo>
                    <a:pt x="1013" y="906"/>
                  </a:lnTo>
                  <a:lnTo>
                    <a:pt x="1014" y="904"/>
                  </a:lnTo>
                  <a:lnTo>
                    <a:pt x="1013" y="904"/>
                  </a:lnTo>
                  <a:lnTo>
                    <a:pt x="1011" y="906"/>
                  </a:lnTo>
                  <a:lnTo>
                    <a:pt x="1011" y="906"/>
                  </a:lnTo>
                  <a:lnTo>
                    <a:pt x="1011" y="906"/>
                  </a:lnTo>
                  <a:lnTo>
                    <a:pt x="1011" y="906"/>
                  </a:lnTo>
                  <a:lnTo>
                    <a:pt x="1011" y="906"/>
                  </a:lnTo>
                  <a:lnTo>
                    <a:pt x="1007" y="904"/>
                  </a:lnTo>
                  <a:lnTo>
                    <a:pt x="1003" y="903"/>
                  </a:lnTo>
                  <a:lnTo>
                    <a:pt x="1005" y="903"/>
                  </a:lnTo>
                  <a:lnTo>
                    <a:pt x="1007" y="903"/>
                  </a:lnTo>
                  <a:lnTo>
                    <a:pt x="1007" y="903"/>
                  </a:lnTo>
                  <a:lnTo>
                    <a:pt x="1007" y="903"/>
                  </a:lnTo>
                  <a:lnTo>
                    <a:pt x="1005" y="901"/>
                  </a:lnTo>
                  <a:lnTo>
                    <a:pt x="1003" y="903"/>
                  </a:lnTo>
                  <a:lnTo>
                    <a:pt x="1003" y="901"/>
                  </a:lnTo>
                  <a:lnTo>
                    <a:pt x="1002" y="903"/>
                  </a:lnTo>
                  <a:lnTo>
                    <a:pt x="1002" y="903"/>
                  </a:lnTo>
                  <a:lnTo>
                    <a:pt x="1000" y="903"/>
                  </a:lnTo>
                  <a:lnTo>
                    <a:pt x="997" y="904"/>
                  </a:lnTo>
                  <a:lnTo>
                    <a:pt x="994" y="904"/>
                  </a:lnTo>
                  <a:lnTo>
                    <a:pt x="994" y="904"/>
                  </a:lnTo>
                  <a:lnTo>
                    <a:pt x="994" y="903"/>
                  </a:lnTo>
                  <a:lnTo>
                    <a:pt x="996" y="903"/>
                  </a:lnTo>
                  <a:lnTo>
                    <a:pt x="997" y="901"/>
                  </a:lnTo>
                  <a:lnTo>
                    <a:pt x="996" y="901"/>
                  </a:lnTo>
                  <a:lnTo>
                    <a:pt x="996" y="901"/>
                  </a:lnTo>
                  <a:lnTo>
                    <a:pt x="996" y="901"/>
                  </a:lnTo>
                  <a:lnTo>
                    <a:pt x="994" y="901"/>
                  </a:lnTo>
                  <a:lnTo>
                    <a:pt x="994" y="901"/>
                  </a:lnTo>
                  <a:lnTo>
                    <a:pt x="994" y="903"/>
                  </a:lnTo>
                  <a:lnTo>
                    <a:pt x="993" y="903"/>
                  </a:lnTo>
                  <a:lnTo>
                    <a:pt x="993" y="904"/>
                  </a:lnTo>
                  <a:lnTo>
                    <a:pt x="990" y="904"/>
                  </a:lnTo>
                  <a:lnTo>
                    <a:pt x="990" y="904"/>
                  </a:lnTo>
                  <a:lnTo>
                    <a:pt x="991" y="904"/>
                  </a:lnTo>
                  <a:lnTo>
                    <a:pt x="991" y="903"/>
                  </a:lnTo>
                  <a:lnTo>
                    <a:pt x="990" y="904"/>
                  </a:lnTo>
                  <a:lnTo>
                    <a:pt x="988" y="906"/>
                  </a:lnTo>
                  <a:lnTo>
                    <a:pt x="984" y="906"/>
                  </a:lnTo>
                  <a:lnTo>
                    <a:pt x="984" y="906"/>
                  </a:lnTo>
                  <a:lnTo>
                    <a:pt x="985" y="906"/>
                  </a:lnTo>
                  <a:lnTo>
                    <a:pt x="987" y="904"/>
                  </a:lnTo>
                  <a:lnTo>
                    <a:pt x="987" y="904"/>
                  </a:lnTo>
                  <a:lnTo>
                    <a:pt x="985" y="903"/>
                  </a:lnTo>
                  <a:lnTo>
                    <a:pt x="985" y="903"/>
                  </a:lnTo>
                  <a:lnTo>
                    <a:pt x="985" y="903"/>
                  </a:lnTo>
                  <a:lnTo>
                    <a:pt x="985" y="901"/>
                  </a:lnTo>
                  <a:lnTo>
                    <a:pt x="985" y="900"/>
                  </a:lnTo>
                  <a:lnTo>
                    <a:pt x="984" y="900"/>
                  </a:lnTo>
                  <a:lnTo>
                    <a:pt x="984" y="900"/>
                  </a:lnTo>
                  <a:lnTo>
                    <a:pt x="984" y="901"/>
                  </a:lnTo>
                  <a:lnTo>
                    <a:pt x="982" y="903"/>
                  </a:lnTo>
                  <a:lnTo>
                    <a:pt x="982" y="904"/>
                  </a:lnTo>
                  <a:lnTo>
                    <a:pt x="981" y="904"/>
                  </a:lnTo>
                  <a:lnTo>
                    <a:pt x="979" y="904"/>
                  </a:lnTo>
                  <a:lnTo>
                    <a:pt x="976" y="904"/>
                  </a:lnTo>
                  <a:lnTo>
                    <a:pt x="975" y="903"/>
                  </a:lnTo>
                  <a:lnTo>
                    <a:pt x="973" y="903"/>
                  </a:lnTo>
                  <a:lnTo>
                    <a:pt x="973" y="903"/>
                  </a:lnTo>
                  <a:lnTo>
                    <a:pt x="972" y="904"/>
                  </a:lnTo>
                  <a:lnTo>
                    <a:pt x="969" y="904"/>
                  </a:lnTo>
                  <a:lnTo>
                    <a:pt x="969" y="904"/>
                  </a:lnTo>
                  <a:lnTo>
                    <a:pt x="969" y="904"/>
                  </a:lnTo>
                  <a:lnTo>
                    <a:pt x="967" y="906"/>
                  </a:lnTo>
                  <a:lnTo>
                    <a:pt x="964" y="906"/>
                  </a:lnTo>
                  <a:lnTo>
                    <a:pt x="959" y="906"/>
                  </a:lnTo>
                  <a:lnTo>
                    <a:pt x="959" y="904"/>
                  </a:lnTo>
                  <a:lnTo>
                    <a:pt x="958" y="904"/>
                  </a:lnTo>
                  <a:lnTo>
                    <a:pt x="956" y="904"/>
                  </a:lnTo>
                  <a:lnTo>
                    <a:pt x="955" y="904"/>
                  </a:lnTo>
                  <a:lnTo>
                    <a:pt x="955" y="907"/>
                  </a:lnTo>
                  <a:lnTo>
                    <a:pt x="956" y="907"/>
                  </a:lnTo>
                  <a:lnTo>
                    <a:pt x="958" y="909"/>
                  </a:lnTo>
                  <a:lnTo>
                    <a:pt x="959" y="909"/>
                  </a:lnTo>
                  <a:lnTo>
                    <a:pt x="961" y="907"/>
                  </a:lnTo>
                  <a:lnTo>
                    <a:pt x="962" y="907"/>
                  </a:lnTo>
                  <a:lnTo>
                    <a:pt x="962" y="907"/>
                  </a:lnTo>
                  <a:lnTo>
                    <a:pt x="962" y="906"/>
                  </a:lnTo>
                  <a:lnTo>
                    <a:pt x="964" y="907"/>
                  </a:lnTo>
                  <a:lnTo>
                    <a:pt x="964" y="907"/>
                  </a:lnTo>
                  <a:lnTo>
                    <a:pt x="962" y="907"/>
                  </a:lnTo>
                  <a:lnTo>
                    <a:pt x="962" y="909"/>
                  </a:lnTo>
                  <a:lnTo>
                    <a:pt x="962" y="909"/>
                  </a:lnTo>
                  <a:lnTo>
                    <a:pt x="962" y="911"/>
                  </a:lnTo>
                  <a:lnTo>
                    <a:pt x="964" y="911"/>
                  </a:lnTo>
                  <a:lnTo>
                    <a:pt x="964" y="911"/>
                  </a:lnTo>
                  <a:lnTo>
                    <a:pt x="965" y="909"/>
                  </a:lnTo>
                  <a:lnTo>
                    <a:pt x="965" y="909"/>
                  </a:lnTo>
                  <a:lnTo>
                    <a:pt x="967" y="909"/>
                  </a:lnTo>
                  <a:lnTo>
                    <a:pt x="967" y="909"/>
                  </a:lnTo>
                  <a:lnTo>
                    <a:pt x="967" y="909"/>
                  </a:lnTo>
                  <a:lnTo>
                    <a:pt x="967" y="911"/>
                  </a:lnTo>
                  <a:lnTo>
                    <a:pt x="967" y="912"/>
                  </a:lnTo>
                  <a:lnTo>
                    <a:pt x="967" y="912"/>
                  </a:lnTo>
                  <a:lnTo>
                    <a:pt x="965" y="912"/>
                  </a:lnTo>
                  <a:lnTo>
                    <a:pt x="965" y="912"/>
                  </a:lnTo>
                  <a:lnTo>
                    <a:pt x="964" y="914"/>
                  </a:lnTo>
                  <a:lnTo>
                    <a:pt x="965" y="914"/>
                  </a:lnTo>
                  <a:lnTo>
                    <a:pt x="964" y="914"/>
                  </a:lnTo>
                  <a:lnTo>
                    <a:pt x="964" y="914"/>
                  </a:lnTo>
                  <a:lnTo>
                    <a:pt x="964" y="914"/>
                  </a:lnTo>
                  <a:lnTo>
                    <a:pt x="964" y="914"/>
                  </a:lnTo>
                  <a:lnTo>
                    <a:pt x="962" y="915"/>
                  </a:lnTo>
                  <a:lnTo>
                    <a:pt x="964" y="915"/>
                  </a:lnTo>
                  <a:lnTo>
                    <a:pt x="964" y="917"/>
                  </a:lnTo>
                  <a:lnTo>
                    <a:pt x="965" y="917"/>
                  </a:lnTo>
                  <a:lnTo>
                    <a:pt x="969" y="918"/>
                  </a:lnTo>
                  <a:lnTo>
                    <a:pt x="970" y="918"/>
                  </a:lnTo>
                  <a:lnTo>
                    <a:pt x="970" y="920"/>
                  </a:lnTo>
                  <a:lnTo>
                    <a:pt x="972" y="920"/>
                  </a:lnTo>
                  <a:lnTo>
                    <a:pt x="972" y="920"/>
                  </a:lnTo>
                  <a:lnTo>
                    <a:pt x="972" y="921"/>
                  </a:lnTo>
                  <a:lnTo>
                    <a:pt x="970" y="921"/>
                  </a:lnTo>
                  <a:lnTo>
                    <a:pt x="970" y="923"/>
                  </a:lnTo>
                  <a:lnTo>
                    <a:pt x="970" y="923"/>
                  </a:lnTo>
                  <a:lnTo>
                    <a:pt x="970" y="923"/>
                  </a:lnTo>
                  <a:lnTo>
                    <a:pt x="969" y="923"/>
                  </a:lnTo>
                  <a:lnTo>
                    <a:pt x="969" y="923"/>
                  </a:lnTo>
                  <a:lnTo>
                    <a:pt x="967" y="924"/>
                  </a:lnTo>
                  <a:lnTo>
                    <a:pt x="967" y="923"/>
                  </a:lnTo>
                  <a:lnTo>
                    <a:pt x="967" y="921"/>
                  </a:lnTo>
                  <a:lnTo>
                    <a:pt x="967" y="921"/>
                  </a:lnTo>
                  <a:lnTo>
                    <a:pt x="965" y="920"/>
                  </a:lnTo>
                  <a:lnTo>
                    <a:pt x="965" y="920"/>
                  </a:lnTo>
                  <a:lnTo>
                    <a:pt x="964" y="920"/>
                  </a:lnTo>
                  <a:lnTo>
                    <a:pt x="964" y="918"/>
                  </a:lnTo>
                  <a:lnTo>
                    <a:pt x="962" y="918"/>
                  </a:lnTo>
                  <a:lnTo>
                    <a:pt x="962" y="918"/>
                  </a:lnTo>
                  <a:lnTo>
                    <a:pt x="962" y="918"/>
                  </a:lnTo>
                  <a:lnTo>
                    <a:pt x="962" y="917"/>
                  </a:lnTo>
                  <a:lnTo>
                    <a:pt x="961" y="917"/>
                  </a:lnTo>
                  <a:lnTo>
                    <a:pt x="958" y="915"/>
                  </a:lnTo>
                  <a:lnTo>
                    <a:pt x="958" y="917"/>
                  </a:lnTo>
                  <a:lnTo>
                    <a:pt x="958" y="917"/>
                  </a:lnTo>
                  <a:lnTo>
                    <a:pt x="958" y="917"/>
                  </a:lnTo>
                  <a:lnTo>
                    <a:pt x="959" y="917"/>
                  </a:lnTo>
                  <a:lnTo>
                    <a:pt x="959" y="918"/>
                  </a:lnTo>
                  <a:lnTo>
                    <a:pt x="959" y="920"/>
                  </a:lnTo>
                  <a:lnTo>
                    <a:pt x="958" y="920"/>
                  </a:lnTo>
                  <a:lnTo>
                    <a:pt x="958" y="921"/>
                  </a:lnTo>
                  <a:lnTo>
                    <a:pt x="958" y="921"/>
                  </a:lnTo>
                  <a:lnTo>
                    <a:pt x="956" y="921"/>
                  </a:lnTo>
                  <a:lnTo>
                    <a:pt x="956" y="921"/>
                  </a:lnTo>
                  <a:lnTo>
                    <a:pt x="956" y="920"/>
                  </a:lnTo>
                  <a:lnTo>
                    <a:pt x="955" y="920"/>
                  </a:lnTo>
                  <a:lnTo>
                    <a:pt x="953" y="920"/>
                  </a:lnTo>
                  <a:lnTo>
                    <a:pt x="952" y="920"/>
                  </a:lnTo>
                  <a:lnTo>
                    <a:pt x="952" y="921"/>
                  </a:lnTo>
                  <a:lnTo>
                    <a:pt x="950" y="921"/>
                  </a:lnTo>
                  <a:lnTo>
                    <a:pt x="947" y="921"/>
                  </a:lnTo>
                  <a:lnTo>
                    <a:pt x="944" y="920"/>
                  </a:lnTo>
                  <a:lnTo>
                    <a:pt x="944" y="918"/>
                  </a:lnTo>
                  <a:lnTo>
                    <a:pt x="944" y="918"/>
                  </a:lnTo>
                  <a:lnTo>
                    <a:pt x="946" y="918"/>
                  </a:lnTo>
                  <a:lnTo>
                    <a:pt x="946" y="918"/>
                  </a:lnTo>
                  <a:lnTo>
                    <a:pt x="944" y="917"/>
                  </a:lnTo>
                  <a:lnTo>
                    <a:pt x="944" y="917"/>
                  </a:lnTo>
                  <a:lnTo>
                    <a:pt x="944" y="915"/>
                  </a:lnTo>
                  <a:lnTo>
                    <a:pt x="944" y="915"/>
                  </a:lnTo>
                  <a:lnTo>
                    <a:pt x="943" y="917"/>
                  </a:lnTo>
                  <a:lnTo>
                    <a:pt x="941" y="915"/>
                  </a:lnTo>
                  <a:lnTo>
                    <a:pt x="940" y="915"/>
                  </a:lnTo>
                  <a:lnTo>
                    <a:pt x="940" y="912"/>
                  </a:lnTo>
                  <a:lnTo>
                    <a:pt x="937" y="912"/>
                  </a:lnTo>
                  <a:lnTo>
                    <a:pt x="937" y="912"/>
                  </a:lnTo>
                  <a:lnTo>
                    <a:pt x="935" y="912"/>
                  </a:lnTo>
                  <a:lnTo>
                    <a:pt x="934" y="912"/>
                  </a:lnTo>
                  <a:lnTo>
                    <a:pt x="934" y="914"/>
                  </a:lnTo>
                  <a:lnTo>
                    <a:pt x="934" y="914"/>
                  </a:lnTo>
                  <a:lnTo>
                    <a:pt x="934" y="915"/>
                  </a:lnTo>
                  <a:lnTo>
                    <a:pt x="934" y="915"/>
                  </a:lnTo>
                  <a:lnTo>
                    <a:pt x="932" y="915"/>
                  </a:lnTo>
                  <a:lnTo>
                    <a:pt x="927" y="915"/>
                  </a:lnTo>
                  <a:lnTo>
                    <a:pt x="926" y="914"/>
                  </a:lnTo>
                  <a:lnTo>
                    <a:pt x="923" y="914"/>
                  </a:lnTo>
                  <a:lnTo>
                    <a:pt x="920" y="912"/>
                  </a:lnTo>
                  <a:lnTo>
                    <a:pt x="920" y="912"/>
                  </a:lnTo>
                  <a:lnTo>
                    <a:pt x="918" y="912"/>
                  </a:lnTo>
                  <a:lnTo>
                    <a:pt x="914" y="912"/>
                  </a:lnTo>
                  <a:lnTo>
                    <a:pt x="914" y="912"/>
                  </a:lnTo>
                  <a:lnTo>
                    <a:pt x="912" y="914"/>
                  </a:lnTo>
                  <a:lnTo>
                    <a:pt x="912" y="912"/>
                  </a:lnTo>
                  <a:lnTo>
                    <a:pt x="912" y="912"/>
                  </a:lnTo>
                  <a:lnTo>
                    <a:pt x="912" y="912"/>
                  </a:lnTo>
                  <a:lnTo>
                    <a:pt x="912" y="911"/>
                  </a:lnTo>
                  <a:lnTo>
                    <a:pt x="914" y="911"/>
                  </a:lnTo>
                  <a:lnTo>
                    <a:pt x="914" y="909"/>
                  </a:lnTo>
                  <a:lnTo>
                    <a:pt x="912" y="909"/>
                  </a:lnTo>
                  <a:lnTo>
                    <a:pt x="912" y="909"/>
                  </a:lnTo>
                  <a:lnTo>
                    <a:pt x="911" y="912"/>
                  </a:lnTo>
                  <a:lnTo>
                    <a:pt x="912" y="914"/>
                  </a:lnTo>
                  <a:lnTo>
                    <a:pt x="912" y="914"/>
                  </a:lnTo>
                  <a:lnTo>
                    <a:pt x="909" y="914"/>
                  </a:lnTo>
                  <a:lnTo>
                    <a:pt x="903" y="917"/>
                  </a:lnTo>
                  <a:lnTo>
                    <a:pt x="902" y="918"/>
                  </a:lnTo>
                  <a:lnTo>
                    <a:pt x="902" y="917"/>
                  </a:lnTo>
                  <a:lnTo>
                    <a:pt x="905" y="915"/>
                  </a:lnTo>
                  <a:lnTo>
                    <a:pt x="903" y="915"/>
                  </a:lnTo>
                  <a:lnTo>
                    <a:pt x="902" y="915"/>
                  </a:lnTo>
                  <a:lnTo>
                    <a:pt x="902" y="915"/>
                  </a:lnTo>
                  <a:lnTo>
                    <a:pt x="902" y="914"/>
                  </a:lnTo>
                  <a:lnTo>
                    <a:pt x="902" y="912"/>
                  </a:lnTo>
                  <a:lnTo>
                    <a:pt x="900" y="912"/>
                  </a:lnTo>
                  <a:lnTo>
                    <a:pt x="900" y="914"/>
                  </a:lnTo>
                  <a:lnTo>
                    <a:pt x="899" y="914"/>
                  </a:lnTo>
                  <a:lnTo>
                    <a:pt x="899" y="914"/>
                  </a:lnTo>
                  <a:lnTo>
                    <a:pt x="899" y="914"/>
                  </a:lnTo>
                  <a:lnTo>
                    <a:pt x="899" y="915"/>
                  </a:lnTo>
                  <a:lnTo>
                    <a:pt x="899" y="917"/>
                  </a:lnTo>
                  <a:lnTo>
                    <a:pt x="900" y="918"/>
                  </a:lnTo>
                  <a:lnTo>
                    <a:pt x="899" y="920"/>
                  </a:lnTo>
                  <a:lnTo>
                    <a:pt x="897" y="921"/>
                  </a:lnTo>
                  <a:lnTo>
                    <a:pt x="896" y="923"/>
                  </a:lnTo>
                  <a:lnTo>
                    <a:pt x="894" y="924"/>
                  </a:lnTo>
                  <a:lnTo>
                    <a:pt x="894" y="924"/>
                  </a:lnTo>
                  <a:lnTo>
                    <a:pt x="890" y="927"/>
                  </a:lnTo>
                  <a:lnTo>
                    <a:pt x="890" y="927"/>
                  </a:lnTo>
                  <a:lnTo>
                    <a:pt x="888" y="929"/>
                  </a:lnTo>
                  <a:lnTo>
                    <a:pt x="885" y="929"/>
                  </a:lnTo>
                  <a:lnTo>
                    <a:pt x="883" y="930"/>
                  </a:lnTo>
                  <a:lnTo>
                    <a:pt x="883" y="930"/>
                  </a:lnTo>
                  <a:lnTo>
                    <a:pt x="885" y="929"/>
                  </a:lnTo>
                  <a:lnTo>
                    <a:pt x="886" y="929"/>
                  </a:lnTo>
                  <a:lnTo>
                    <a:pt x="885" y="929"/>
                  </a:lnTo>
                  <a:lnTo>
                    <a:pt x="882" y="929"/>
                  </a:lnTo>
                  <a:lnTo>
                    <a:pt x="882" y="927"/>
                  </a:lnTo>
                  <a:lnTo>
                    <a:pt x="882" y="929"/>
                  </a:lnTo>
                  <a:lnTo>
                    <a:pt x="880" y="929"/>
                  </a:lnTo>
                  <a:lnTo>
                    <a:pt x="879" y="929"/>
                  </a:lnTo>
                  <a:lnTo>
                    <a:pt x="879" y="927"/>
                  </a:lnTo>
                  <a:lnTo>
                    <a:pt x="879" y="927"/>
                  </a:lnTo>
                  <a:lnTo>
                    <a:pt x="879" y="927"/>
                  </a:lnTo>
                  <a:lnTo>
                    <a:pt x="877" y="927"/>
                  </a:lnTo>
                  <a:lnTo>
                    <a:pt x="879" y="930"/>
                  </a:lnTo>
                  <a:lnTo>
                    <a:pt x="880" y="930"/>
                  </a:lnTo>
                  <a:lnTo>
                    <a:pt x="880" y="930"/>
                  </a:lnTo>
                  <a:lnTo>
                    <a:pt x="880" y="932"/>
                  </a:lnTo>
                  <a:lnTo>
                    <a:pt x="879" y="932"/>
                  </a:lnTo>
                  <a:lnTo>
                    <a:pt x="877" y="932"/>
                  </a:lnTo>
                  <a:lnTo>
                    <a:pt x="876" y="932"/>
                  </a:lnTo>
                  <a:lnTo>
                    <a:pt x="876" y="933"/>
                  </a:lnTo>
                  <a:lnTo>
                    <a:pt x="876" y="935"/>
                  </a:lnTo>
                  <a:lnTo>
                    <a:pt x="876" y="935"/>
                  </a:lnTo>
                  <a:lnTo>
                    <a:pt x="874" y="935"/>
                  </a:lnTo>
                  <a:lnTo>
                    <a:pt x="874" y="935"/>
                  </a:lnTo>
                  <a:lnTo>
                    <a:pt x="874" y="933"/>
                  </a:lnTo>
                  <a:lnTo>
                    <a:pt x="874" y="935"/>
                  </a:lnTo>
                  <a:lnTo>
                    <a:pt x="873" y="935"/>
                  </a:lnTo>
                  <a:lnTo>
                    <a:pt x="873" y="935"/>
                  </a:lnTo>
                  <a:lnTo>
                    <a:pt x="871" y="935"/>
                  </a:lnTo>
                  <a:lnTo>
                    <a:pt x="871" y="936"/>
                  </a:lnTo>
                  <a:lnTo>
                    <a:pt x="871" y="936"/>
                  </a:lnTo>
                  <a:lnTo>
                    <a:pt x="873" y="936"/>
                  </a:lnTo>
                  <a:lnTo>
                    <a:pt x="873" y="938"/>
                  </a:lnTo>
                  <a:lnTo>
                    <a:pt x="871" y="939"/>
                  </a:lnTo>
                  <a:lnTo>
                    <a:pt x="871" y="939"/>
                  </a:lnTo>
                  <a:lnTo>
                    <a:pt x="870" y="939"/>
                  </a:lnTo>
                  <a:lnTo>
                    <a:pt x="868" y="939"/>
                  </a:lnTo>
                  <a:lnTo>
                    <a:pt x="868" y="939"/>
                  </a:lnTo>
                  <a:lnTo>
                    <a:pt x="870" y="942"/>
                  </a:lnTo>
                  <a:lnTo>
                    <a:pt x="868" y="945"/>
                  </a:lnTo>
                  <a:lnTo>
                    <a:pt x="868" y="947"/>
                  </a:lnTo>
                  <a:lnTo>
                    <a:pt x="868" y="947"/>
                  </a:lnTo>
                  <a:lnTo>
                    <a:pt x="867" y="947"/>
                  </a:lnTo>
                  <a:lnTo>
                    <a:pt x="865" y="945"/>
                  </a:lnTo>
                  <a:lnTo>
                    <a:pt x="864" y="944"/>
                  </a:lnTo>
                  <a:lnTo>
                    <a:pt x="865" y="947"/>
                  </a:lnTo>
                  <a:lnTo>
                    <a:pt x="868" y="947"/>
                  </a:lnTo>
                  <a:lnTo>
                    <a:pt x="868" y="949"/>
                  </a:lnTo>
                  <a:lnTo>
                    <a:pt x="868" y="950"/>
                  </a:lnTo>
                  <a:lnTo>
                    <a:pt x="867" y="950"/>
                  </a:lnTo>
                  <a:lnTo>
                    <a:pt x="867" y="952"/>
                  </a:lnTo>
                  <a:lnTo>
                    <a:pt x="867" y="952"/>
                  </a:lnTo>
                  <a:lnTo>
                    <a:pt x="868" y="955"/>
                  </a:lnTo>
                  <a:lnTo>
                    <a:pt x="868" y="955"/>
                  </a:lnTo>
                  <a:lnTo>
                    <a:pt x="868" y="958"/>
                  </a:lnTo>
                  <a:lnTo>
                    <a:pt x="868" y="959"/>
                  </a:lnTo>
                  <a:lnTo>
                    <a:pt x="871" y="964"/>
                  </a:lnTo>
                  <a:lnTo>
                    <a:pt x="871" y="964"/>
                  </a:lnTo>
                  <a:lnTo>
                    <a:pt x="871" y="964"/>
                  </a:lnTo>
                  <a:lnTo>
                    <a:pt x="871" y="965"/>
                  </a:lnTo>
                  <a:lnTo>
                    <a:pt x="871" y="968"/>
                  </a:lnTo>
                  <a:lnTo>
                    <a:pt x="871" y="970"/>
                  </a:lnTo>
                  <a:lnTo>
                    <a:pt x="868" y="976"/>
                  </a:lnTo>
                  <a:lnTo>
                    <a:pt x="867" y="977"/>
                  </a:lnTo>
                  <a:lnTo>
                    <a:pt x="865" y="987"/>
                  </a:lnTo>
                  <a:lnTo>
                    <a:pt x="865" y="993"/>
                  </a:lnTo>
                  <a:lnTo>
                    <a:pt x="865" y="994"/>
                  </a:lnTo>
                  <a:lnTo>
                    <a:pt x="865" y="996"/>
                  </a:lnTo>
                  <a:lnTo>
                    <a:pt x="865" y="996"/>
                  </a:lnTo>
                  <a:lnTo>
                    <a:pt x="864" y="1002"/>
                  </a:lnTo>
                  <a:lnTo>
                    <a:pt x="865" y="1006"/>
                  </a:lnTo>
                  <a:lnTo>
                    <a:pt x="864" y="1006"/>
                  </a:lnTo>
                  <a:lnTo>
                    <a:pt x="864" y="1008"/>
                  </a:lnTo>
                  <a:lnTo>
                    <a:pt x="864" y="1011"/>
                  </a:lnTo>
                  <a:lnTo>
                    <a:pt x="864" y="1011"/>
                  </a:lnTo>
                  <a:lnTo>
                    <a:pt x="864" y="1012"/>
                  </a:lnTo>
                  <a:lnTo>
                    <a:pt x="864" y="1015"/>
                  </a:lnTo>
                  <a:lnTo>
                    <a:pt x="864" y="1017"/>
                  </a:lnTo>
                  <a:lnTo>
                    <a:pt x="867" y="1022"/>
                  </a:lnTo>
                  <a:lnTo>
                    <a:pt x="868" y="1023"/>
                  </a:lnTo>
                  <a:lnTo>
                    <a:pt x="870" y="1023"/>
                  </a:lnTo>
                  <a:lnTo>
                    <a:pt x="870" y="1025"/>
                  </a:lnTo>
                  <a:lnTo>
                    <a:pt x="870" y="1026"/>
                  </a:lnTo>
                  <a:lnTo>
                    <a:pt x="868" y="1026"/>
                  </a:lnTo>
                  <a:lnTo>
                    <a:pt x="868" y="1028"/>
                  </a:lnTo>
                  <a:lnTo>
                    <a:pt x="868" y="1028"/>
                  </a:lnTo>
                  <a:lnTo>
                    <a:pt x="868" y="1026"/>
                  </a:lnTo>
                  <a:lnTo>
                    <a:pt x="868" y="1025"/>
                  </a:lnTo>
                  <a:lnTo>
                    <a:pt x="868" y="1025"/>
                  </a:lnTo>
                  <a:lnTo>
                    <a:pt x="868" y="1023"/>
                  </a:lnTo>
                  <a:lnTo>
                    <a:pt x="867" y="1022"/>
                  </a:lnTo>
                  <a:lnTo>
                    <a:pt x="864" y="1018"/>
                  </a:lnTo>
                  <a:lnTo>
                    <a:pt x="865" y="1023"/>
                  </a:lnTo>
                  <a:lnTo>
                    <a:pt x="867" y="1025"/>
                  </a:lnTo>
                  <a:lnTo>
                    <a:pt x="867" y="1025"/>
                  </a:lnTo>
                  <a:lnTo>
                    <a:pt x="867" y="1026"/>
                  </a:lnTo>
                  <a:lnTo>
                    <a:pt x="868" y="1026"/>
                  </a:lnTo>
                  <a:lnTo>
                    <a:pt x="868" y="1026"/>
                  </a:lnTo>
                  <a:lnTo>
                    <a:pt x="870" y="1031"/>
                  </a:lnTo>
                  <a:lnTo>
                    <a:pt x="871" y="1034"/>
                  </a:lnTo>
                  <a:lnTo>
                    <a:pt x="871" y="1035"/>
                  </a:lnTo>
                  <a:lnTo>
                    <a:pt x="873" y="1037"/>
                  </a:lnTo>
                  <a:lnTo>
                    <a:pt x="877" y="1043"/>
                  </a:lnTo>
                  <a:lnTo>
                    <a:pt x="880" y="1046"/>
                  </a:lnTo>
                  <a:lnTo>
                    <a:pt x="882" y="1050"/>
                  </a:lnTo>
                  <a:lnTo>
                    <a:pt x="882" y="1052"/>
                  </a:lnTo>
                  <a:lnTo>
                    <a:pt x="882" y="1053"/>
                  </a:lnTo>
                  <a:lnTo>
                    <a:pt x="885" y="1055"/>
                  </a:lnTo>
                  <a:lnTo>
                    <a:pt x="885" y="1056"/>
                  </a:lnTo>
                  <a:lnTo>
                    <a:pt x="886" y="1056"/>
                  </a:lnTo>
                  <a:lnTo>
                    <a:pt x="886" y="1060"/>
                  </a:lnTo>
                  <a:lnTo>
                    <a:pt x="888" y="1061"/>
                  </a:lnTo>
                  <a:lnTo>
                    <a:pt x="888" y="1061"/>
                  </a:lnTo>
                  <a:lnTo>
                    <a:pt x="886" y="1060"/>
                  </a:lnTo>
                  <a:lnTo>
                    <a:pt x="886" y="1060"/>
                  </a:lnTo>
                  <a:lnTo>
                    <a:pt x="888" y="1061"/>
                  </a:lnTo>
                  <a:lnTo>
                    <a:pt x="891" y="1063"/>
                  </a:lnTo>
                  <a:lnTo>
                    <a:pt x="891" y="1063"/>
                  </a:lnTo>
                  <a:lnTo>
                    <a:pt x="890" y="1061"/>
                  </a:lnTo>
                  <a:lnTo>
                    <a:pt x="890" y="1061"/>
                  </a:lnTo>
                  <a:lnTo>
                    <a:pt x="890" y="1061"/>
                  </a:lnTo>
                  <a:lnTo>
                    <a:pt x="891" y="1061"/>
                  </a:lnTo>
                  <a:lnTo>
                    <a:pt x="896" y="1061"/>
                  </a:lnTo>
                  <a:lnTo>
                    <a:pt x="899" y="1064"/>
                  </a:lnTo>
                  <a:lnTo>
                    <a:pt x="900" y="1064"/>
                  </a:lnTo>
                  <a:lnTo>
                    <a:pt x="902" y="1066"/>
                  </a:lnTo>
                  <a:lnTo>
                    <a:pt x="903" y="1069"/>
                  </a:lnTo>
                  <a:lnTo>
                    <a:pt x="905" y="1069"/>
                  </a:lnTo>
                  <a:lnTo>
                    <a:pt x="906" y="1069"/>
                  </a:lnTo>
                  <a:lnTo>
                    <a:pt x="908" y="1069"/>
                  </a:lnTo>
                  <a:lnTo>
                    <a:pt x="912" y="1067"/>
                  </a:lnTo>
                  <a:lnTo>
                    <a:pt x="914" y="1066"/>
                  </a:lnTo>
                  <a:lnTo>
                    <a:pt x="915" y="1066"/>
                  </a:lnTo>
                  <a:lnTo>
                    <a:pt x="920" y="1066"/>
                  </a:lnTo>
                  <a:lnTo>
                    <a:pt x="921" y="1066"/>
                  </a:lnTo>
                  <a:lnTo>
                    <a:pt x="924" y="1064"/>
                  </a:lnTo>
                  <a:lnTo>
                    <a:pt x="926" y="1064"/>
                  </a:lnTo>
                  <a:lnTo>
                    <a:pt x="926" y="1064"/>
                  </a:lnTo>
                  <a:lnTo>
                    <a:pt x="926" y="1063"/>
                  </a:lnTo>
                  <a:lnTo>
                    <a:pt x="929" y="1063"/>
                  </a:lnTo>
                  <a:lnTo>
                    <a:pt x="929" y="1063"/>
                  </a:lnTo>
                  <a:lnTo>
                    <a:pt x="932" y="1063"/>
                  </a:lnTo>
                  <a:lnTo>
                    <a:pt x="934" y="1061"/>
                  </a:lnTo>
                  <a:lnTo>
                    <a:pt x="935" y="1061"/>
                  </a:lnTo>
                  <a:lnTo>
                    <a:pt x="937" y="1063"/>
                  </a:lnTo>
                  <a:lnTo>
                    <a:pt x="937" y="1063"/>
                  </a:lnTo>
                  <a:lnTo>
                    <a:pt x="935" y="1064"/>
                  </a:lnTo>
                  <a:lnTo>
                    <a:pt x="937" y="1064"/>
                  </a:lnTo>
                  <a:lnTo>
                    <a:pt x="938" y="1064"/>
                  </a:lnTo>
                  <a:lnTo>
                    <a:pt x="940" y="1066"/>
                  </a:lnTo>
                  <a:lnTo>
                    <a:pt x="941" y="1066"/>
                  </a:lnTo>
                  <a:lnTo>
                    <a:pt x="941" y="1064"/>
                  </a:lnTo>
                  <a:lnTo>
                    <a:pt x="944" y="1063"/>
                  </a:lnTo>
                  <a:lnTo>
                    <a:pt x="944" y="1061"/>
                  </a:lnTo>
                  <a:lnTo>
                    <a:pt x="944" y="1061"/>
                  </a:lnTo>
                  <a:lnTo>
                    <a:pt x="943" y="1061"/>
                  </a:lnTo>
                  <a:lnTo>
                    <a:pt x="943" y="1061"/>
                  </a:lnTo>
                  <a:lnTo>
                    <a:pt x="943" y="1060"/>
                  </a:lnTo>
                  <a:lnTo>
                    <a:pt x="943" y="1060"/>
                  </a:lnTo>
                  <a:lnTo>
                    <a:pt x="941" y="1060"/>
                  </a:lnTo>
                  <a:lnTo>
                    <a:pt x="941" y="1060"/>
                  </a:lnTo>
                  <a:lnTo>
                    <a:pt x="941" y="1060"/>
                  </a:lnTo>
                  <a:lnTo>
                    <a:pt x="941" y="1060"/>
                  </a:lnTo>
                  <a:lnTo>
                    <a:pt x="946" y="1058"/>
                  </a:lnTo>
                  <a:lnTo>
                    <a:pt x="947" y="1056"/>
                  </a:lnTo>
                  <a:lnTo>
                    <a:pt x="947" y="1056"/>
                  </a:lnTo>
                  <a:lnTo>
                    <a:pt x="950" y="1053"/>
                  </a:lnTo>
                  <a:lnTo>
                    <a:pt x="950" y="1049"/>
                  </a:lnTo>
                  <a:lnTo>
                    <a:pt x="952" y="1047"/>
                  </a:lnTo>
                  <a:lnTo>
                    <a:pt x="953" y="1046"/>
                  </a:lnTo>
                  <a:lnTo>
                    <a:pt x="953" y="1046"/>
                  </a:lnTo>
                  <a:lnTo>
                    <a:pt x="953" y="1044"/>
                  </a:lnTo>
                  <a:lnTo>
                    <a:pt x="953" y="1041"/>
                  </a:lnTo>
                  <a:lnTo>
                    <a:pt x="953" y="1040"/>
                  </a:lnTo>
                  <a:lnTo>
                    <a:pt x="953" y="1038"/>
                  </a:lnTo>
                  <a:lnTo>
                    <a:pt x="953" y="1035"/>
                  </a:lnTo>
                  <a:lnTo>
                    <a:pt x="955" y="1035"/>
                  </a:lnTo>
                  <a:lnTo>
                    <a:pt x="955" y="1032"/>
                  </a:lnTo>
                  <a:lnTo>
                    <a:pt x="958" y="1031"/>
                  </a:lnTo>
                  <a:lnTo>
                    <a:pt x="961" y="1029"/>
                  </a:lnTo>
                  <a:lnTo>
                    <a:pt x="962" y="1028"/>
                  </a:lnTo>
                  <a:lnTo>
                    <a:pt x="973" y="1026"/>
                  </a:lnTo>
                  <a:lnTo>
                    <a:pt x="975" y="1026"/>
                  </a:lnTo>
                  <a:lnTo>
                    <a:pt x="978" y="1025"/>
                  </a:lnTo>
                  <a:lnTo>
                    <a:pt x="978" y="1025"/>
                  </a:lnTo>
                  <a:lnTo>
                    <a:pt x="981" y="1025"/>
                  </a:lnTo>
                  <a:lnTo>
                    <a:pt x="982" y="1025"/>
                  </a:lnTo>
                  <a:lnTo>
                    <a:pt x="982" y="1025"/>
                  </a:lnTo>
                  <a:lnTo>
                    <a:pt x="982" y="1023"/>
                  </a:lnTo>
                  <a:lnTo>
                    <a:pt x="982" y="1023"/>
                  </a:lnTo>
                  <a:lnTo>
                    <a:pt x="984" y="1023"/>
                  </a:lnTo>
                  <a:lnTo>
                    <a:pt x="987" y="1025"/>
                  </a:lnTo>
                  <a:lnTo>
                    <a:pt x="988" y="1025"/>
                  </a:lnTo>
                  <a:lnTo>
                    <a:pt x="990" y="1026"/>
                  </a:lnTo>
                  <a:lnTo>
                    <a:pt x="993" y="1026"/>
                  </a:lnTo>
                  <a:lnTo>
                    <a:pt x="994" y="1026"/>
                  </a:lnTo>
                  <a:lnTo>
                    <a:pt x="994" y="1026"/>
                  </a:lnTo>
                  <a:lnTo>
                    <a:pt x="994" y="1025"/>
                  </a:lnTo>
                  <a:lnTo>
                    <a:pt x="994" y="1025"/>
                  </a:lnTo>
                  <a:lnTo>
                    <a:pt x="994" y="1025"/>
                  </a:lnTo>
                  <a:lnTo>
                    <a:pt x="993" y="1025"/>
                  </a:lnTo>
                  <a:lnTo>
                    <a:pt x="993" y="1025"/>
                  </a:lnTo>
                  <a:lnTo>
                    <a:pt x="991" y="1025"/>
                  </a:lnTo>
                  <a:lnTo>
                    <a:pt x="991" y="1025"/>
                  </a:lnTo>
                  <a:lnTo>
                    <a:pt x="993" y="1025"/>
                  </a:lnTo>
                  <a:lnTo>
                    <a:pt x="994" y="1025"/>
                  </a:lnTo>
                  <a:lnTo>
                    <a:pt x="994" y="1023"/>
                  </a:lnTo>
                  <a:lnTo>
                    <a:pt x="996" y="1025"/>
                  </a:lnTo>
                  <a:lnTo>
                    <a:pt x="997" y="1026"/>
                  </a:lnTo>
                  <a:lnTo>
                    <a:pt x="999" y="1026"/>
                  </a:lnTo>
                  <a:lnTo>
                    <a:pt x="999" y="1029"/>
                  </a:lnTo>
                  <a:lnTo>
                    <a:pt x="999" y="1029"/>
                  </a:lnTo>
                  <a:lnTo>
                    <a:pt x="999" y="1029"/>
                  </a:lnTo>
                  <a:lnTo>
                    <a:pt x="999" y="1032"/>
                  </a:lnTo>
                  <a:lnTo>
                    <a:pt x="997" y="1034"/>
                  </a:lnTo>
                  <a:lnTo>
                    <a:pt x="997" y="1035"/>
                  </a:lnTo>
                  <a:lnTo>
                    <a:pt x="996" y="1037"/>
                  </a:lnTo>
                  <a:lnTo>
                    <a:pt x="994" y="1038"/>
                  </a:lnTo>
                  <a:lnTo>
                    <a:pt x="991" y="1041"/>
                  </a:lnTo>
                  <a:lnTo>
                    <a:pt x="991" y="1043"/>
                  </a:lnTo>
                  <a:lnTo>
                    <a:pt x="991" y="1044"/>
                  </a:lnTo>
                  <a:lnTo>
                    <a:pt x="991" y="1046"/>
                  </a:lnTo>
                  <a:lnTo>
                    <a:pt x="991" y="1047"/>
                  </a:lnTo>
                  <a:lnTo>
                    <a:pt x="991" y="1047"/>
                  </a:lnTo>
                  <a:lnTo>
                    <a:pt x="990" y="1047"/>
                  </a:lnTo>
                  <a:lnTo>
                    <a:pt x="990" y="1047"/>
                  </a:lnTo>
                  <a:lnTo>
                    <a:pt x="988" y="1049"/>
                  </a:lnTo>
                  <a:lnTo>
                    <a:pt x="988" y="1050"/>
                  </a:lnTo>
                  <a:lnTo>
                    <a:pt x="988" y="1050"/>
                  </a:lnTo>
                  <a:lnTo>
                    <a:pt x="990" y="1050"/>
                  </a:lnTo>
                  <a:lnTo>
                    <a:pt x="990" y="1050"/>
                  </a:lnTo>
                  <a:lnTo>
                    <a:pt x="991" y="1050"/>
                  </a:lnTo>
                  <a:lnTo>
                    <a:pt x="991" y="1050"/>
                  </a:lnTo>
                  <a:lnTo>
                    <a:pt x="991" y="1052"/>
                  </a:lnTo>
                  <a:lnTo>
                    <a:pt x="990" y="1052"/>
                  </a:lnTo>
                  <a:lnTo>
                    <a:pt x="990" y="1052"/>
                  </a:lnTo>
                  <a:lnTo>
                    <a:pt x="990" y="1052"/>
                  </a:lnTo>
                  <a:lnTo>
                    <a:pt x="988" y="1053"/>
                  </a:lnTo>
                  <a:lnTo>
                    <a:pt x="988" y="1053"/>
                  </a:lnTo>
                  <a:lnTo>
                    <a:pt x="988" y="1055"/>
                  </a:lnTo>
                  <a:lnTo>
                    <a:pt x="988" y="1055"/>
                  </a:lnTo>
                  <a:lnTo>
                    <a:pt x="990" y="1053"/>
                  </a:lnTo>
                  <a:lnTo>
                    <a:pt x="990" y="1053"/>
                  </a:lnTo>
                  <a:lnTo>
                    <a:pt x="990" y="1053"/>
                  </a:lnTo>
                  <a:lnTo>
                    <a:pt x="990" y="1056"/>
                  </a:lnTo>
                  <a:lnTo>
                    <a:pt x="988" y="1061"/>
                  </a:lnTo>
                  <a:lnTo>
                    <a:pt x="987" y="1063"/>
                  </a:lnTo>
                  <a:lnTo>
                    <a:pt x="987" y="1066"/>
                  </a:lnTo>
                  <a:lnTo>
                    <a:pt x="987" y="1066"/>
                  </a:lnTo>
                  <a:lnTo>
                    <a:pt x="985" y="1067"/>
                  </a:lnTo>
                  <a:lnTo>
                    <a:pt x="985" y="1067"/>
                  </a:lnTo>
                  <a:lnTo>
                    <a:pt x="985" y="1066"/>
                  </a:lnTo>
                  <a:lnTo>
                    <a:pt x="984" y="1064"/>
                  </a:lnTo>
                  <a:lnTo>
                    <a:pt x="984" y="1064"/>
                  </a:lnTo>
                  <a:lnTo>
                    <a:pt x="984" y="1061"/>
                  </a:lnTo>
                  <a:lnTo>
                    <a:pt x="984" y="1060"/>
                  </a:lnTo>
                  <a:lnTo>
                    <a:pt x="984" y="1060"/>
                  </a:lnTo>
                  <a:lnTo>
                    <a:pt x="982" y="1061"/>
                  </a:lnTo>
                  <a:lnTo>
                    <a:pt x="982" y="1061"/>
                  </a:lnTo>
                  <a:lnTo>
                    <a:pt x="982" y="1063"/>
                  </a:lnTo>
                  <a:lnTo>
                    <a:pt x="981" y="1064"/>
                  </a:lnTo>
                  <a:lnTo>
                    <a:pt x="981" y="1064"/>
                  </a:lnTo>
                  <a:lnTo>
                    <a:pt x="979" y="1066"/>
                  </a:lnTo>
                  <a:lnTo>
                    <a:pt x="981" y="1067"/>
                  </a:lnTo>
                  <a:lnTo>
                    <a:pt x="981" y="1066"/>
                  </a:lnTo>
                  <a:lnTo>
                    <a:pt x="982" y="1066"/>
                  </a:lnTo>
                  <a:lnTo>
                    <a:pt x="984" y="1069"/>
                  </a:lnTo>
                  <a:lnTo>
                    <a:pt x="982" y="1069"/>
                  </a:lnTo>
                  <a:lnTo>
                    <a:pt x="982" y="1073"/>
                  </a:lnTo>
                  <a:lnTo>
                    <a:pt x="981" y="1075"/>
                  </a:lnTo>
                  <a:lnTo>
                    <a:pt x="981" y="1076"/>
                  </a:lnTo>
                  <a:lnTo>
                    <a:pt x="982" y="1078"/>
                  </a:lnTo>
                  <a:lnTo>
                    <a:pt x="981" y="1079"/>
                  </a:lnTo>
                  <a:lnTo>
                    <a:pt x="981" y="1079"/>
                  </a:lnTo>
                  <a:lnTo>
                    <a:pt x="981" y="1081"/>
                  </a:lnTo>
                  <a:lnTo>
                    <a:pt x="981" y="1084"/>
                  </a:lnTo>
                  <a:lnTo>
                    <a:pt x="981" y="1088"/>
                  </a:lnTo>
                  <a:lnTo>
                    <a:pt x="979" y="1090"/>
                  </a:lnTo>
                  <a:lnTo>
                    <a:pt x="979" y="1091"/>
                  </a:lnTo>
                  <a:lnTo>
                    <a:pt x="978" y="1093"/>
                  </a:lnTo>
                  <a:lnTo>
                    <a:pt x="976" y="1093"/>
                  </a:lnTo>
                  <a:lnTo>
                    <a:pt x="973" y="1096"/>
                  </a:lnTo>
                  <a:lnTo>
                    <a:pt x="973" y="1098"/>
                  </a:lnTo>
                  <a:lnTo>
                    <a:pt x="973" y="1098"/>
                  </a:lnTo>
                  <a:lnTo>
                    <a:pt x="973" y="1098"/>
                  </a:lnTo>
                  <a:lnTo>
                    <a:pt x="975" y="1098"/>
                  </a:lnTo>
                  <a:lnTo>
                    <a:pt x="976" y="1099"/>
                  </a:lnTo>
                  <a:lnTo>
                    <a:pt x="976" y="1099"/>
                  </a:lnTo>
                  <a:lnTo>
                    <a:pt x="978" y="1099"/>
                  </a:lnTo>
                  <a:lnTo>
                    <a:pt x="978" y="1098"/>
                  </a:lnTo>
                  <a:lnTo>
                    <a:pt x="976" y="1098"/>
                  </a:lnTo>
                  <a:lnTo>
                    <a:pt x="976" y="1098"/>
                  </a:lnTo>
                  <a:lnTo>
                    <a:pt x="981" y="1101"/>
                  </a:lnTo>
                  <a:lnTo>
                    <a:pt x="982" y="1101"/>
                  </a:lnTo>
                  <a:lnTo>
                    <a:pt x="984" y="1099"/>
                  </a:lnTo>
                  <a:lnTo>
                    <a:pt x="984" y="1099"/>
                  </a:lnTo>
                  <a:lnTo>
                    <a:pt x="985" y="1098"/>
                  </a:lnTo>
                  <a:lnTo>
                    <a:pt x="985" y="1098"/>
                  </a:lnTo>
                  <a:lnTo>
                    <a:pt x="988" y="1098"/>
                  </a:lnTo>
                  <a:lnTo>
                    <a:pt x="988" y="1098"/>
                  </a:lnTo>
                  <a:lnTo>
                    <a:pt x="990" y="1099"/>
                  </a:lnTo>
                  <a:lnTo>
                    <a:pt x="990" y="1099"/>
                  </a:lnTo>
                  <a:lnTo>
                    <a:pt x="991" y="1099"/>
                  </a:lnTo>
                  <a:lnTo>
                    <a:pt x="993" y="1099"/>
                  </a:lnTo>
                  <a:lnTo>
                    <a:pt x="997" y="1099"/>
                  </a:lnTo>
                  <a:lnTo>
                    <a:pt x="999" y="1099"/>
                  </a:lnTo>
                  <a:lnTo>
                    <a:pt x="1003" y="1099"/>
                  </a:lnTo>
                  <a:lnTo>
                    <a:pt x="1005" y="1099"/>
                  </a:lnTo>
                  <a:lnTo>
                    <a:pt x="1007" y="1098"/>
                  </a:lnTo>
                  <a:lnTo>
                    <a:pt x="1008" y="1098"/>
                  </a:lnTo>
                  <a:lnTo>
                    <a:pt x="1010" y="1098"/>
                  </a:lnTo>
                  <a:lnTo>
                    <a:pt x="1010" y="1096"/>
                  </a:lnTo>
                  <a:lnTo>
                    <a:pt x="1010" y="1096"/>
                  </a:lnTo>
                  <a:lnTo>
                    <a:pt x="1011" y="1096"/>
                  </a:lnTo>
                  <a:lnTo>
                    <a:pt x="1016" y="1098"/>
                  </a:lnTo>
                  <a:lnTo>
                    <a:pt x="1019" y="1098"/>
                  </a:lnTo>
                  <a:lnTo>
                    <a:pt x="1020" y="1098"/>
                  </a:lnTo>
                  <a:lnTo>
                    <a:pt x="1022" y="1096"/>
                  </a:lnTo>
                  <a:lnTo>
                    <a:pt x="1025" y="1098"/>
                  </a:lnTo>
                  <a:lnTo>
                    <a:pt x="1026" y="1099"/>
                  </a:lnTo>
                  <a:lnTo>
                    <a:pt x="1028" y="1099"/>
                  </a:lnTo>
                  <a:lnTo>
                    <a:pt x="1028" y="1099"/>
                  </a:lnTo>
                  <a:lnTo>
                    <a:pt x="1028" y="1099"/>
                  </a:lnTo>
                  <a:lnTo>
                    <a:pt x="1028" y="1099"/>
                  </a:lnTo>
                  <a:lnTo>
                    <a:pt x="1026" y="1098"/>
                  </a:lnTo>
                  <a:lnTo>
                    <a:pt x="1029" y="1099"/>
                  </a:lnTo>
                  <a:lnTo>
                    <a:pt x="1035" y="1104"/>
                  </a:lnTo>
                  <a:lnTo>
                    <a:pt x="1035" y="1104"/>
                  </a:lnTo>
                  <a:lnTo>
                    <a:pt x="1034" y="1102"/>
                  </a:lnTo>
                  <a:lnTo>
                    <a:pt x="1032" y="1102"/>
                  </a:lnTo>
                  <a:lnTo>
                    <a:pt x="1032" y="1104"/>
                  </a:lnTo>
                  <a:lnTo>
                    <a:pt x="1032" y="1104"/>
                  </a:lnTo>
                  <a:lnTo>
                    <a:pt x="1032" y="1104"/>
                  </a:lnTo>
                  <a:lnTo>
                    <a:pt x="1032" y="1104"/>
                  </a:lnTo>
                  <a:lnTo>
                    <a:pt x="1032" y="1104"/>
                  </a:lnTo>
                  <a:lnTo>
                    <a:pt x="1034" y="1104"/>
                  </a:lnTo>
                  <a:lnTo>
                    <a:pt x="1035" y="1105"/>
                  </a:lnTo>
                  <a:lnTo>
                    <a:pt x="1035" y="1105"/>
                  </a:lnTo>
                  <a:lnTo>
                    <a:pt x="1035" y="1107"/>
                  </a:lnTo>
                  <a:lnTo>
                    <a:pt x="1037" y="1107"/>
                  </a:lnTo>
                  <a:lnTo>
                    <a:pt x="1037" y="1107"/>
                  </a:lnTo>
                  <a:lnTo>
                    <a:pt x="1038" y="1105"/>
                  </a:lnTo>
                  <a:lnTo>
                    <a:pt x="1038" y="1107"/>
                  </a:lnTo>
                  <a:lnTo>
                    <a:pt x="1040" y="1107"/>
                  </a:lnTo>
                  <a:lnTo>
                    <a:pt x="1038" y="1105"/>
                  </a:lnTo>
                  <a:lnTo>
                    <a:pt x="1037" y="1105"/>
                  </a:lnTo>
                  <a:lnTo>
                    <a:pt x="1037" y="1105"/>
                  </a:lnTo>
                  <a:lnTo>
                    <a:pt x="1041" y="1107"/>
                  </a:lnTo>
                  <a:lnTo>
                    <a:pt x="1041" y="1108"/>
                  </a:lnTo>
                  <a:lnTo>
                    <a:pt x="1043" y="1108"/>
                  </a:lnTo>
                  <a:lnTo>
                    <a:pt x="1043" y="1110"/>
                  </a:lnTo>
                  <a:lnTo>
                    <a:pt x="1043" y="1110"/>
                  </a:lnTo>
                  <a:lnTo>
                    <a:pt x="1043" y="1110"/>
                  </a:lnTo>
                  <a:lnTo>
                    <a:pt x="1041" y="1111"/>
                  </a:lnTo>
                  <a:lnTo>
                    <a:pt x="1041" y="1111"/>
                  </a:lnTo>
                  <a:lnTo>
                    <a:pt x="1041" y="1111"/>
                  </a:lnTo>
                  <a:lnTo>
                    <a:pt x="1041" y="1111"/>
                  </a:lnTo>
                  <a:lnTo>
                    <a:pt x="1040" y="1111"/>
                  </a:lnTo>
                  <a:lnTo>
                    <a:pt x="1040" y="1111"/>
                  </a:lnTo>
                  <a:lnTo>
                    <a:pt x="1041" y="1113"/>
                  </a:lnTo>
                  <a:lnTo>
                    <a:pt x="1041" y="1113"/>
                  </a:lnTo>
                  <a:lnTo>
                    <a:pt x="1041" y="1113"/>
                  </a:lnTo>
                  <a:lnTo>
                    <a:pt x="1043" y="1117"/>
                  </a:lnTo>
                  <a:lnTo>
                    <a:pt x="1043" y="1119"/>
                  </a:lnTo>
                  <a:lnTo>
                    <a:pt x="1041" y="1120"/>
                  </a:lnTo>
                  <a:lnTo>
                    <a:pt x="1041" y="1122"/>
                  </a:lnTo>
                  <a:lnTo>
                    <a:pt x="1040" y="1122"/>
                  </a:lnTo>
                  <a:lnTo>
                    <a:pt x="1040" y="1125"/>
                  </a:lnTo>
                  <a:lnTo>
                    <a:pt x="1038" y="1131"/>
                  </a:lnTo>
                  <a:lnTo>
                    <a:pt x="1038" y="1136"/>
                  </a:lnTo>
                  <a:lnTo>
                    <a:pt x="1038" y="1140"/>
                  </a:lnTo>
                  <a:lnTo>
                    <a:pt x="1038" y="1140"/>
                  </a:lnTo>
                  <a:lnTo>
                    <a:pt x="1040" y="1142"/>
                  </a:lnTo>
                  <a:lnTo>
                    <a:pt x="1038" y="1142"/>
                  </a:lnTo>
                  <a:lnTo>
                    <a:pt x="1038" y="1142"/>
                  </a:lnTo>
                  <a:lnTo>
                    <a:pt x="1038" y="1142"/>
                  </a:lnTo>
                  <a:lnTo>
                    <a:pt x="1038" y="1140"/>
                  </a:lnTo>
                  <a:lnTo>
                    <a:pt x="1038" y="1140"/>
                  </a:lnTo>
                  <a:lnTo>
                    <a:pt x="1038" y="1139"/>
                  </a:lnTo>
                  <a:lnTo>
                    <a:pt x="1038" y="1139"/>
                  </a:lnTo>
                  <a:lnTo>
                    <a:pt x="1038" y="1140"/>
                  </a:lnTo>
                  <a:lnTo>
                    <a:pt x="1037" y="1140"/>
                  </a:lnTo>
                  <a:lnTo>
                    <a:pt x="1037" y="1140"/>
                  </a:lnTo>
                  <a:lnTo>
                    <a:pt x="1037" y="1140"/>
                  </a:lnTo>
                  <a:lnTo>
                    <a:pt x="1037" y="1142"/>
                  </a:lnTo>
                  <a:lnTo>
                    <a:pt x="1037" y="1143"/>
                  </a:lnTo>
                  <a:lnTo>
                    <a:pt x="1037" y="1143"/>
                  </a:lnTo>
                  <a:lnTo>
                    <a:pt x="1037" y="1145"/>
                  </a:lnTo>
                  <a:lnTo>
                    <a:pt x="1037" y="1146"/>
                  </a:lnTo>
                  <a:lnTo>
                    <a:pt x="1037" y="1146"/>
                  </a:lnTo>
                  <a:lnTo>
                    <a:pt x="1037" y="1146"/>
                  </a:lnTo>
                  <a:lnTo>
                    <a:pt x="1035" y="1146"/>
                  </a:lnTo>
                  <a:lnTo>
                    <a:pt x="1035" y="1148"/>
                  </a:lnTo>
                  <a:lnTo>
                    <a:pt x="1035" y="1148"/>
                  </a:lnTo>
                  <a:lnTo>
                    <a:pt x="1035" y="1148"/>
                  </a:lnTo>
                  <a:lnTo>
                    <a:pt x="1035" y="1149"/>
                  </a:lnTo>
                  <a:lnTo>
                    <a:pt x="1035" y="1149"/>
                  </a:lnTo>
                  <a:lnTo>
                    <a:pt x="1037" y="1149"/>
                  </a:lnTo>
                  <a:lnTo>
                    <a:pt x="1037" y="1149"/>
                  </a:lnTo>
                  <a:lnTo>
                    <a:pt x="1037" y="1151"/>
                  </a:lnTo>
                  <a:lnTo>
                    <a:pt x="1037" y="1152"/>
                  </a:lnTo>
                  <a:lnTo>
                    <a:pt x="1037" y="1152"/>
                  </a:lnTo>
                  <a:lnTo>
                    <a:pt x="1035" y="1154"/>
                  </a:lnTo>
                  <a:lnTo>
                    <a:pt x="1035" y="1154"/>
                  </a:lnTo>
                  <a:lnTo>
                    <a:pt x="1035" y="1155"/>
                  </a:lnTo>
                  <a:lnTo>
                    <a:pt x="1035" y="1155"/>
                  </a:lnTo>
                  <a:lnTo>
                    <a:pt x="1035" y="1158"/>
                  </a:lnTo>
                  <a:lnTo>
                    <a:pt x="1035" y="1160"/>
                  </a:lnTo>
                  <a:lnTo>
                    <a:pt x="1037" y="1160"/>
                  </a:lnTo>
                  <a:lnTo>
                    <a:pt x="1037" y="1161"/>
                  </a:lnTo>
                  <a:lnTo>
                    <a:pt x="1038" y="1161"/>
                  </a:lnTo>
                  <a:lnTo>
                    <a:pt x="1038" y="1161"/>
                  </a:lnTo>
                  <a:lnTo>
                    <a:pt x="1038" y="1163"/>
                  </a:lnTo>
                  <a:lnTo>
                    <a:pt x="1040" y="1166"/>
                  </a:lnTo>
                  <a:lnTo>
                    <a:pt x="1041" y="1167"/>
                  </a:lnTo>
                  <a:lnTo>
                    <a:pt x="1044" y="1172"/>
                  </a:lnTo>
                  <a:lnTo>
                    <a:pt x="1044" y="1172"/>
                  </a:lnTo>
                  <a:lnTo>
                    <a:pt x="1048" y="1175"/>
                  </a:lnTo>
                  <a:lnTo>
                    <a:pt x="1048" y="1175"/>
                  </a:lnTo>
                  <a:lnTo>
                    <a:pt x="1048" y="1177"/>
                  </a:lnTo>
                  <a:lnTo>
                    <a:pt x="1051" y="1177"/>
                  </a:lnTo>
                  <a:lnTo>
                    <a:pt x="1051" y="1178"/>
                  </a:lnTo>
                  <a:lnTo>
                    <a:pt x="1052" y="1178"/>
                  </a:lnTo>
                  <a:lnTo>
                    <a:pt x="1054" y="1180"/>
                  </a:lnTo>
                  <a:lnTo>
                    <a:pt x="1054" y="1180"/>
                  </a:lnTo>
                  <a:lnTo>
                    <a:pt x="1054" y="1181"/>
                  </a:lnTo>
                  <a:lnTo>
                    <a:pt x="1054" y="1183"/>
                  </a:lnTo>
                  <a:lnTo>
                    <a:pt x="1055" y="1183"/>
                  </a:lnTo>
                  <a:lnTo>
                    <a:pt x="1055" y="1183"/>
                  </a:lnTo>
                  <a:lnTo>
                    <a:pt x="1055" y="1183"/>
                  </a:lnTo>
                  <a:lnTo>
                    <a:pt x="1055" y="1183"/>
                  </a:lnTo>
                  <a:lnTo>
                    <a:pt x="1055" y="1183"/>
                  </a:lnTo>
                  <a:lnTo>
                    <a:pt x="1055" y="1184"/>
                  </a:lnTo>
                  <a:lnTo>
                    <a:pt x="1057" y="1184"/>
                  </a:lnTo>
                  <a:lnTo>
                    <a:pt x="1057" y="1186"/>
                  </a:lnTo>
                  <a:lnTo>
                    <a:pt x="1060" y="1186"/>
                  </a:lnTo>
                  <a:lnTo>
                    <a:pt x="1060" y="1186"/>
                  </a:lnTo>
                  <a:lnTo>
                    <a:pt x="1060" y="1186"/>
                  </a:lnTo>
                  <a:lnTo>
                    <a:pt x="1060" y="1184"/>
                  </a:lnTo>
                  <a:lnTo>
                    <a:pt x="1060" y="1183"/>
                  </a:lnTo>
                  <a:lnTo>
                    <a:pt x="1060" y="1183"/>
                  </a:lnTo>
                  <a:lnTo>
                    <a:pt x="1060" y="1183"/>
                  </a:lnTo>
                  <a:lnTo>
                    <a:pt x="1060" y="1184"/>
                  </a:lnTo>
                  <a:lnTo>
                    <a:pt x="1061" y="1184"/>
                  </a:lnTo>
                  <a:lnTo>
                    <a:pt x="1063" y="1187"/>
                  </a:lnTo>
                  <a:lnTo>
                    <a:pt x="1066" y="1187"/>
                  </a:lnTo>
                  <a:lnTo>
                    <a:pt x="1067" y="1187"/>
                  </a:lnTo>
                  <a:lnTo>
                    <a:pt x="1069" y="1187"/>
                  </a:lnTo>
                  <a:lnTo>
                    <a:pt x="1072" y="1186"/>
                  </a:lnTo>
                  <a:lnTo>
                    <a:pt x="1073" y="1184"/>
                  </a:lnTo>
                  <a:lnTo>
                    <a:pt x="1075" y="1184"/>
                  </a:lnTo>
                  <a:lnTo>
                    <a:pt x="1081" y="1183"/>
                  </a:lnTo>
                  <a:lnTo>
                    <a:pt x="1082" y="1180"/>
                  </a:lnTo>
                  <a:lnTo>
                    <a:pt x="1084" y="1180"/>
                  </a:lnTo>
                  <a:lnTo>
                    <a:pt x="1084" y="1180"/>
                  </a:lnTo>
                  <a:lnTo>
                    <a:pt x="1086" y="1178"/>
                  </a:lnTo>
                  <a:lnTo>
                    <a:pt x="1087" y="1178"/>
                  </a:lnTo>
                  <a:lnTo>
                    <a:pt x="1087" y="1177"/>
                  </a:lnTo>
                  <a:lnTo>
                    <a:pt x="1090" y="1178"/>
                  </a:lnTo>
                  <a:lnTo>
                    <a:pt x="1092" y="1178"/>
                  </a:lnTo>
                  <a:lnTo>
                    <a:pt x="1093" y="1178"/>
                  </a:lnTo>
                  <a:lnTo>
                    <a:pt x="1095" y="1178"/>
                  </a:lnTo>
                  <a:lnTo>
                    <a:pt x="1095" y="1180"/>
                  </a:lnTo>
                  <a:lnTo>
                    <a:pt x="1095" y="1180"/>
                  </a:lnTo>
                  <a:lnTo>
                    <a:pt x="1098" y="1180"/>
                  </a:lnTo>
                  <a:lnTo>
                    <a:pt x="1101" y="1180"/>
                  </a:lnTo>
                  <a:lnTo>
                    <a:pt x="1105" y="1181"/>
                  </a:lnTo>
                  <a:lnTo>
                    <a:pt x="1108" y="1184"/>
                  </a:lnTo>
                  <a:lnTo>
                    <a:pt x="1110" y="1186"/>
                  </a:lnTo>
                  <a:lnTo>
                    <a:pt x="1114" y="1189"/>
                  </a:lnTo>
                  <a:lnTo>
                    <a:pt x="1114" y="1189"/>
                  </a:lnTo>
                  <a:lnTo>
                    <a:pt x="1116" y="1190"/>
                  </a:lnTo>
                  <a:lnTo>
                    <a:pt x="1117" y="1192"/>
                  </a:lnTo>
                  <a:lnTo>
                    <a:pt x="1119" y="1193"/>
                  </a:lnTo>
                  <a:lnTo>
                    <a:pt x="1120" y="1195"/>
                  </a:lnTo>
                  <a:lnTo>
                    <a:pt x="1120" y="1195"/>
                  </a:lnTo>
                  <a:lnTo>
                    <a:pt x="1120" y="1196"/>
                  </a:lnTo>
                  <a:lnTo>
                    <a:pt x="1120" y="1196"/>
                  </a:lnTo>
                  <a:lnTo>
                    <a:pt x="1120" y="1196"/>
                  </a:lnTo>
                  <a:lnTo>
                    <a:pt x="1120" y="1198"/>
                  </a:lnTo>
                  <a:lnTo>
                    <a:pt x="1120" y="1198"/>
                  </a:lnTo>
                  <a:lnTo>
                    <a:pt x="1120" y="1198"/>
                  </a:lnTo>
                  <a:lnTo>
                    <a:pt x="1122" y="1198"/>
                  </a:lnTo>
                  <a:lnTo>
                    <a:pt x="1122" y="1196"/>
                  </a:lnTo>
                  <a:lnTo>
                    <a:pt x="1122" y="1193"/>
                  </a:lnTo>
                  <a:lnTo>
                    <a:pt x="1122" y="1192"/>
                  </a:lnTo>
                  <a:lnTo>
                    <a:pt x="1120" y="1190"/>
                  </a:lnTo>
                  <a:lnTo>
                    <a:pt x="1120" y="1190"/>
                  </a:lnTo>
                  <a:lnTo>
                    <a:pt x="1120" y="1189"/>
                  </a:lnTo>
                  <a:lnTo>
                    <a:pt x="1122" y="1189"/>
                  </a:lnTo>
                  <a:lnTo>
                    <a:pt x="1123" y="1189"/>
                  </a:lnTo>
                  <a:lnTo>
                    <a:pt x="1128" y="1184"/>
                  </a:lnTo>
                  <a:lnTo>
                    <a:pt x="1130" y="1181"/>
                  </a:lnTo>
                  <a:lnTo>
                    <a:pt x="1131" y="1180"/>
                  </a:lnTo>
                  <a:lnTo>
                    <a:pt x="1133" y="1180"/>
                  </a:lnTo>
                  <a:lnTo>
                    <a:pt x="1134" y="1180"/>
                  </a:lnTo>
                  <a:lnTo>
                    <a:pt x="1136" y="1180"/>
                  </a:lnTo>
                  <a:lnTo>
                    <a:pt x="1136" y="1178"/>
                  </a:lnTo>
                  <a:lnTo>
                    <a:pt x="1136" y="1177"/>
                  </a:lnTo>
                  <a:lnTo>
                    <a:pt x="1136" y="1175"/>
                  </a:lnTo>
                  <a:lnTo>
                    <a:pt x="1136" y="1174"/>
                  </a:lnTo>
                  <a:lnTo>
                    <a:pt x="1136" y="1172"/>
                  </a:lnTo>
                  <a:lnTo>
                    <a:pt x="1136" y="1171"/>
                  </a:lnTo>
                  <a:lnTo>
                    <a:pt x="1137" y="1169"/>
                  </a:lnTo>
                  <a:lnTo>
                    <a:pt x="1137" y="1169"/>
                  </a:lnTo>
                  <a:lnTo>
                    <a:pt x="1136" y="1171"/>
                  </a:lnTo>
                  <a:lnTo>
                    <a:pt x="1136" y="1171"/>
                  </a:lnTo>
                  <a:lnTo>
                    <a:pt x="1136" y="1169"/>
                  </a:lnTo>
                  <a:lnTo>
                    <a:pt x="1137" y="1167"/>
                  </a:lnTo>
                  <a:lnTo>
                    <a:pt x="1137" y="1166"/>
                  </a:lnTo>
                  <a:lnTo>
                    <a:pt x="1139" y="1164"/>
                  </a:lnTo>
                  <a:lnTo>
                    <a:pt x="1140" y="1163"/>
                  </a:lnTo>
                  <a:lnTo>
                    <a:pt x="1140" y="1163"/>
                  </a:lnTo>
                  <a:lnTo>
                    <a:pt x="1142" y="1161"/>
                  </a:lnTo>
                  <a:lnTo>
                    <a:pt x="1145" y="1158"/>
                  </a:lnTo>
                  <a:lnTo>
                    <a:pt x="1145" y="1158"/>
                  </a:lnTo>
                  <a:lnTo>
                    <a:pt x="1151" y="1160"/>
                  </a:lnTo>
                  <a:lnTo>
                    <a:pt x="1152" y="1160"/>
                  </a:lnTo>
                  <a:lnTo>
                    <a:pt x="1151" y="1160"/>
                  </a:lnTo>
                  <a:lnTo>
                    <a:pt x="1151" y="1160"/>
                  </a:lnTo>
                  <a:lnTo>
                    <a:pt x="1149" y="1160"/>
                  </a:lnTo>
                  <a:lnTo>
                    <a:pt x="1149" y="1161"/>
                  </a:lnTo>
                  <a:lnTo>
                    <a:pt x="1151" y="1163"/>
                  </a:lnTo>
                  <a:lnTo>
                    <a:pt x="1151" y="1163"/>
                  </a:lnTo>
                  <a:lnTo>
                    <a:pt x="1152" y="1161"/>
                  </a:lnTo>
                  <a:lnTo>
                    <a:pt x="1152" y="1160"/>
                  </a:lnTo>
                  <a:lnTo>
                    <a:pt x="1154" y="1158"/>
                  </a:lnTo>
                  <a:lnTo>
                    <a:pt x="1154" y="1157"/>
                  </a:lnTo>
                  <a:lnTo>
                    <a:pt x="1154" y="1155"/>
                  </a:lnTo>
                  <a:lnTo>
                    <a:pt x="1155" y="1155"/>
                  </a:lnTo>
                  <a:lnTo>
                    <a:pt x="1157" y="1155"/>
                  </a:lnTo>
                  <a:lnTo>
                    <a:pt x="1158" y="1157"/>
                  </a:lnTo>
                  <a:lnTo>
                    <a:pt x="1160" y="1157"/>
                  </a:lnTo>
                  <a:lnTo>
                    <a:pt x="1165" y="1155"/>
                  </a:lnTo>
                  <a:lnTo>
                    <a:pt x="1172" y="1151"/>
                  </a:lnTo>
                  <a:lnTo>
                    <a:pt x="1175" y="1149"/>
                  </a:lnTo>
                  <a:lnTo>
                    <a:pt x="1177" y="1149"/>
                  </a:lnTo>
                  <a:lnTo>
                    <a:pt x="1178" y="1146"/>
                  </a:lnTo>
                  <a:lnTo>
                    <a:pt x="1178" y="1145"/>
                  </a:lnTo>
                  <a:lnTo>
                    <a:pt x="1180" y="1145"/>
                  </a:lnTo>
                  <a:lnTo>
                    <a:pt x="1181" y="1145"/>
                  </a:lnTo>
                  <a:lnTo>
                    <a:pt x="1181" y="1143"/>
                  </a:lnTo>
                  <a:lnTo>
                    <a:pt x="1181" y="1143"/>
                  </a:lnTo>
                  <a:lnTo>
                    <a:pt x="1184" y="1142"/>
                  </a:lnTo>
                  <a:lnTo>
                    <a:pt x="1186" y="1142"/>
                  </a:lnTo>
                  <a:lnTo>
                    <a:pt x="1187" y="1142"/>
                  </a:lnTo>
                  <a:lnTo>
                    <a:pt x="1189" y="1143"/>
                  </a:lnTo>
                  <a:lnTo>
                    <a:pt x="1190" y="1145"/>
                  </a:lnTo>
                  <a:lnTo>
                    <a:pt x="1190" y="1146"/>
                  </a:lnTo>
                  <a:lnTo>
                    <a:pt x="1189" y="1148"/>
                  </a:lnTo>
                  <a:lnTo>
                    <a:pt x="1189" y="1149"/>
                  </a:lnTo>
                  <a:lnTo>
                    <a:pt x="1189" y="1149"/>
                  </a:lnTo>
                  <a:lnTo>
                    <a:pt x="1187" y="1151"/>
                  </a:lnTo>
                  <a:lnTo>
                    <a:pt x="1187" y="1151"/>
                  </a:lnTo>
                  <a:lnTo>
                    <a:pt x="1183" y="1152"/>
                  </a:lnTo>
                  <a:lnTo>
                    <a:pt x="1181" y="1152"/>
                  </a:lnTo>
                  <a:lnTo>
                    <a:pt x="1181" y="1152"/>
                  </a:lnTo>
                  <a:lnTo>
                    <a:pt x="1181" y="1154"/>
                  </a:lnTo>
                  <a:lnTo>
                    <a:pt x="1181" y="1154"/>
                  </a:lnTo>
                  <a:lnTo>
                    <a:pt x="1183" y="1157"/>
                  </a:lnTo>
                  <a:lnTo>
                    <a:pt x="1183" y="1158"/>
                  </a:lnTo>
                  <a:lnTo>
                    <a:pt x="1184" y="1160"/>
                  </a:lnTo>
                  <a:lnTo>
                    <a:pt x="1184" y="1160"/>
                  </a:lnTo>
                  <a:lnTo>
                    <a:pt x="1184" y="1160"/>
                  </a:lnTo>
                  <a:lnTo>
                    <a:pt x="1184" y="1161"/>
                  </a:lnTo>
                  <a:lnTo>
                    <a:pt x="1186" y="1163"/>
                  </a:lnTo>
                  <a:lnTo>
                    <a:pt x="1186" y="1164"/>
                  </a:lnTo>
                  <a:lnTo>
                    <a:pt x="1184" y="1166"/>
                  </a:lnTo>
                  <a:lnTo>
                    <a:pt x="1183" y="1167"/>
                  </a:lnTo>
                  <a:lnTo>
                    <a:pt x="1181" y="1171"/>
                  </a:lnTo>
                  <a:lnTo>
                    <a:pt x="1181" y="1171"/>
                  </a:lnTo>
                  <a:lnTo>
                    <a:pt x="1180" y="1175"/>
                  </a:lnTo>
                  <a:lnTo>
                    <a:pt x="1181" y="1177"/>
                  </a:lnTo>
                  <a:lnTo>
                    <a:pt x="1181" y="1178"/>
                  </a:lnTo>
                  <a:lnTo>
                    <a:pt x="1181" y="1180"/>
                  </a:lnTo>
                  <a:lnTo>
                    <a:pt x="1183" y="1180"/>
                  </a:lnTo>
                  <a:lnTo>
                    <a:pt x="1183" y="1181"/>
                  </a:lnTo>
                  <a:lnTo>
                    <a:pt x="1183" y="1181"/>
                  </a:lnTo>
                  <a:lnTo>
                    <a:pt x="1184" y="1183"/>
                  </a:lnTo>
                  <a:lnTo>
                    <a:pt x="1184" y="1184"/>
                  </a:lnTo>
                  <a:lnTo>
                    <a:pt x="1186" y="1184"/>
                  </a:lnTo>
                  <a:lnTo>
                    <a:pt x="1186" y="1184"/>
                  </a:lnTo>
                  <a:lnTo>
                    <a:pt x="1189" y="1183"/>
                  </a:lnTo>
                  <a:lnTo>
                    <a:pt x="1190" y="1183"/>
                  </a:lnTo>
                  <a:lnTo>
                    <a:pt x="1190" y="1181"/>
                  </a:lnTo>
                  <a:lnTo>
                    <a:pt x="1192" y="1180"/>
                  </a:lnTo>
                  <a:lnTo>
                    <a:pt x="1192" y="1178"/>
                  </a:lnTo>
                  <a:lnTo>
                    <a:pt x="1192" y="1175"/>
                  </a:lnTo>
                  <a:lnTo>
                    <a:pt x="1192" y="1174"/>
                  </a:lnTo>
                  <a:lnTo>
                    <a:pt x="1190" y="1172"/>
                  </a:lnTo>
                  <a:lnTo>
                    <a:pt x="1189" y="1171"/>
                  </a:lnTo>
                  <a:lnTo>
                    <a:pt x="1187" y="1169"/>
                  </a:lnTo>
                  <a:lnTo>
                    <a:pt x="1187" y="1166"/>
                  </a:lnTo>
                  <a:lnTo>
                    <a:pt x="1187" y="1166"/>
                  </a:lnTo>
                  <a:lnTo>
                    <a:pt x="1186" y="1164"/>
                  </a:lnTo>
                  <a:lnTo>
                    <a:pt x="1186" y="1163"/>
                  </a:lnTo>
                  <a:lnTo>
                    <a:pt x="1187" y="1161"/>
                  </a:lnTo>
                  <a:lnTo>
                    <a:pt x="1187" y="1160"/>
                  </a:lnTo>
                  <a:lnTo>
                    <a:pt x="1189" y="1160"/>
                  </a:lnTo>
                  <a:lnTo>
                    <a:pt x="1195" y="1157"/>
                  </a:lnTo>
                  <a:lnTo>
                    <a:pt x="1198" y="1157"/>
                  </a:lnTo>
                  <a:lnTo>
                    <a:pt x="1203" y="1155"/>
                  </a:lnTo>
                  <a:lnTo>
                    <a:pt x="1203" y="1154"/>
                  </a:lnTo>
                  <a:lnTo>
                    <a:pt x="1204" y="1154"/>
                  </a:lnTo>
                  <a:lnTo>
                    <a:pt x="1204" y="1152"/>
                  </a:lnTo>
                  <a:lnTo>
                    <a:pt x="1207" y="1154"/>
                  </a:lnTo>
                  <a:lnTo>
                    <a:pt x="1207" y="1154"/>
                  </a:lnTo>
                  <a:lnTo>
                    <a:pt x="1207" y="1152"/>
                  </a:lnTo>
                  <a:lnTo>
                    <a:pt x="1207" y="1151"/>
                  </a:lnTo>
                  <a:lnTo>
                    <a:pt x="1206" y="1151"/>
                  </a:lnTo>
                  <a:lnTo>
                    <a:pt x="1203" y="1152"/>
                  </a:lnTo>
                  <a:lnTo>
                    <a:pt x="1203" y="1151"/>
                  </a:lnTo>
                  <a:lnTo>
                    <a:pt x="1203" y="1151"/>
                  </a:lnTo>
                  <a:lnTo>
                    <a:pt x="1201" y="1149"/>
                  </a:lnTo>
                  <a:lnTo>
                    <a:pt x="1203" y="1148"/>
                  </a:lnTo>
                  <a:lnTo>
                    <a:pt x="1203" y="1146"/>
                  </a:lnTo>
                  <a:lnTo>
                    <a:pt x="1204" y="1145"/>
                  </a:lnTo>
                  <a:lnTo>
                    <a:pt x="1206" y="1145"/>
                  </a:lnTo>
                  <a:lnTo>
                    <a:pt x="1206" y="1146"/>
                  </a:lnTo>
                  <a:lnTo>
                    <a:pt x="1207" y="1146"/>
                  </a:lnTo>
                  <a:lnTo>
                    <a:pt x="1207" y="1148"/>
                  </a:lnTo>
                  <a:lnTo>
                    <a:pt x="1207" y="1149"/>
                  </a:lnTo>
                  <a:lnTo>
                    <a:pt x="1209" y="1151"/>
                  </a:lnTo>
                  <a:lnTo>
                    <a:pt x="1209" y="1152"/>
                  </a:lnTo>
                  <a:lnTo>
                    <a:pt x="1210" y="1154"/>
                  </a:lnTo>
                  <a:lnTo>
                    <a:pt x="1210" y="1154"/>
                  </a:lnTo>
                  <a:lnTo>
                    <a:pt x="1210" y="1154"/>
                  </a:lnTo>
                  <a:lnTo>
                    <a:pt x="1215" y="1154"/>
                  </a:lnTo>
                  <a:lnTo>
                    <a:pt x="1216" y="1154"/>
                  </a:lnTo>
                  <a:lnTo>
                    <a:pt x="1219" y="1154"/>
                  </a:lnTo>
                  <a:lnTo>
                    <a:pt x="1222" y="1155"/>
                  </a:lnTo>
                  <a:lnTo>
                    <a:pt x="1225" y="1158"/>
                  </a:lnTo>
                  <a:lnTo>
                    <a:pt x="1225" y="1158"/>
                  </a:lnTo>
                  <a:lnTo>
                    <a:pt x="1225" y="1160"/>
                  </a:lnTo>
                  <a:lnTo>
                    <a:pt x="1227" y="1161"/>
                  </a:lnTo>
                  <a:lnTo>
                    <a:pt x="1225" y="1161"/>
                  </a:lnTo>
                  <a:lnTo>
                    <a:pt x="1225" y="1163"/>
                  </a:lnTo>
                  <a:lnTo>
                    <a:pt x="1227" y="1164"/>
                  </a:lnTo>
                  <a:lnTo>
                    <a:pt x="1228" y="1166"/>
                  </a:lnTo>
                  <a:lnTo>
                    <a:pt x="1231" y="1166"/>
                  </a:lnTo>
                  <a:lnTo>
                    <a:pt x="1234" y="1166"/>
                  </a:lnTo>
                  <a:lnTo>
                    <a:pt x="1240" y="1164"/>
                  </a:lnTo>
                  <a:lnTo>
                    <a:pt x="1242" y="1164"/>
                  </a:lnTo>
                  <a:lnTo>
                    <a:pt x="1251" y="1164"/>
                  </a:lnTo>
                  <a:lnTo>
                    <a:pt x="1253" y="1164"/>
                  </a:lnTo>
                  <a:lnTo>
                    <a:pt x="1253" y="1166"/>
                  </a:lnTo>
                  <a:lnTo>
                    <a:pt x="1253" y="1166"/>
                  </a:lnTo>
                  <a:lnTo>
                    <a:pt x="1256" y="1169"/>
                  </a:lnTo>
                  <a:lnTo>
                    <a:pt x="1259" y="1169"/>
                  </a:lnTo>
                  <a:lnTo>
                    <a:pt x="1260" y="1171"/>
                  </a:lnTo>
                  <a:lnTo>
                    <a:pt x="1262" y="1171"/>
                  </a:lnTo>
                  <a:lnTo>
                    <a:pt x="1265" y="1171"/>
                  </a:lnTo>
                  <a:lnTo>
                    <a:pt x="1266" y="1171"/>
                  </a:lnTo>
                  <a:lnTo>
                    <a:pt x="1266" y="1171"/>
                  </a:lnTo>
                  <a:lnTo>
                    <a:pt x="1268" y="1171"/>
                  </a:lnTo>
                  <a:lnTo>
                    <a:pt x="1277" y="1166"/>
                  </a:lnTo>
                  <a:lnTo>
                    <a:pt x="1280" y="1166"/>
                  </a:lnTo>
                  <a:lnTo>
                    <a:pt x="1282" y="1166"/>
                  </a:lnTo>
                  <a:lnTo>
                    <a:pt x="1282" y="1166"/>
                  </a:lnTo>
                  <a:lnTo>
                    <a:pt x="1280" y="1164"/>
                  </a:lnTo>
                  <a:lnTo>
                    <a:pt x="1277" y="1164"/>
                  </a:lnTo>
                  <a:lnTo>
                    <a:pt x="1275" y="1166"/>
                  </a:lnTo>
                  <a:lnTo>
                    <a:pt x="1275" y="1164"/>
                  </a:lnTo>
                  <a:lnTo>
                    <a:pt x="1275" y="1164"/>
                  </a:lnTo>
                  <a:lnTo>
                    <a:pt x="1280" y="1164"/>
                  </a:lnTo>
                  <a:lnTo>
                    <a:pt x="1285" y="1164"/>
                  </a:lnTo>
                  <a:lnTo>
                    <a:pt x="1289" y="1163"/>
                  </a:lnTo>
                  <a:lnTo>
                    <a:pt x="1291" y="1163"/>
                  </a:lnTo>
                  <a:lnTo>
                    <a:pt x="1292" y="1163"/>
                  </a:lnTo>
                  <a:lnTo>
                    <a:pt x="1295" y="1163"/>
                  </a:lnTo>
                  <a:lnTo>
                    <a:pt x="1300" y="1163"/>
                  </a:lnTo>
                  <a:lnTo>
                    <a:pt x="1304" y="1163"/>
                  </a:lnTo>
                  <a:lnTo>
                    <a:pt x="1304" y="1163"/>
                  </a:lnTo>
                  <a:lnTo>
                    <a:pt x="1303" y="1164"/>
                  </a:lnTo>
                  <a:lnTo>
                    <a:pt x="1300" y="1164"/>
                  </a:lnTo>
                  <a:lnTo>
                    <a:pt x="1298" y="1166"/>
                  </a:lnTo>
                  <a:lnTo>
                    <a:pt x="1295" y="1164"/>
                  </a:lnTo>
                  <a:lnTo>
                    <a:pt x="1292" y="1166"/>
                  </a:lnTo>
                  <a:lnTo>
                    <a:pt x="1292" y="1166"/>
                  </a:lnTo>
                  <a:lnTo>
                    <a:pt x="1292" y="1167"/>
                  </a:lnTo>
                  <a:lnTo>
                    <a:pt x="1294" y="1167"/>
                  </a:lnTo>
                  <a:lnTo>
                    <a:pt x="1294" y="1167"/>
                  </a:lnTo>
                  <a:lnTo>
                    <a:pt x="1295" y="1167"/>
                  </a:lnTo>
                  <a:lnTo>
                    <a:pt x="1295" y="1169"/>
                  </a:lnTo>
                  <a:lnTo>
                    <a:pt x="1295" y="1169"/>
                  </a:lnTo>
                  <a:lnTo>
                    <a:pt x="1295" y="1171"/>
                  </a:lnTo>
                  <a:lnTo>
                    <a:pt x="1294" y="1172"/>
                  </a:lnTo>
                  <a:lnTo>
                    <a:pt x="1295" y="1171"/>
                  </a:lnTo>
                  <a:lnTo>
                    <a:pt x="1295" y="1171"/>
                  </a:lnTo>
                  <a:lnTo>
                    <a:pt x="1295" y="1171"/>
                  </a:lnTo>
                  <a:lnTo>
                    <a:pt x="1295" y="1169"/>
                  </a:lnTo>
                  <a:lnTo>
                    <a:pt x="1297" y="1169"/>
                  </a:lnTo>
                  <a:lnTo>
                    <a:pt x="1297" y="1171"/>
                  </a:lnTo>
                  <a:lnTo>
                    <a:pt x="1298" y="1174"/>
                  </a:lnTo>
                  <a:lnTo>
                    <a:pt x="1300" y="1175"/>
                  </a:lnTo>
                  <a:lnTo>
                    <a:pt x="1300" y="1175"/>
                  </a:lnTo>
                  <a:lnTo>
                    <a:pt x="1300" y="1175"/>
                  </a:lnTo>
                  <a:lnTo>
                    <a:pt x="1300" y="1175"/>
                  </a:lnTo>
                  <a:lnTo>
                    <a:pt x="1300" y="1174"/>
                  </a:lnTo>
                  <a:lnTo>
                    <a:pt x="1301" y="1174"/>
                  </a:lnTo>
                  <a:lnTo>
                    <a:pt x="1301" y="1174"/>
                  </a:lnTo>
                  <a:lnTo>
                    <a:pt x="1301" y="1175"/>
                  </a:lnTo>
                  <a:lnTo>
                    <a:pt x="1301" y="1174"/>
                  </a:lnTo>
                  <a:lnTo>
                    <a:pt x="1301" y="1172"/>
                  </a:lnTo>
                  <a:lnTo>
                    <a:pt x="1301" y="1172"/>
                  </a:lnTo>
                  <a:lnTo>
                    <a:pt x="1301" y="1172"/>
                  </a:lnTo>
                  <a:lnTo>
                    <a:pt x="1303" y="1172"/>
                  </a:lnTo>
                  <a:lnTo>
                    <a:pt x="1303" y="1172"/>
                  </a:lnTo>
                  <a:lnTo>
                    <a:pt x="1304" y="1174"/>
                  </a:lnTo>
                  <a:lnTo>
                    <a:pt x="1306" y="1175"/>
                  </a:lnTo>
                  <a:lnTo>
                    <a:pt x="1306" y="1175"/>
                  </a:lnTo>
                  <a:lnTo>
                    <a:pt x="1306" y="1177"/>
                  </a:lnTo>
                  <a:lnTo>
                    <a:pt x="1306" y="1177"/>
                  </a:lnTo>
                  <a:lnTo>
                    <a:pt x="1306" y="1177"/>
                  </a:lnTo>
                  <a:lnTo>
                    <a:pt x="1306" y="1177"/>
                  </a:lnTo>
                  <a:lnTo>
                    <a:pt x="1306" y="1175"/>
                  </a:lnTo>
                  <a:lnTo>
                    <a:pt x="1306" y="1175"/>
                  </a:lnTo>
                  <a:lnTo>
                    <a:pt x="1307" y="1175"/>
                  </a:lnTo>
                  <a:lnTo>
                    <a:pt x="1309" y="1174"/>
                  </a:lnTo>
                  <a:lnTo>
                    <a:pt x="1309" y="1174"/>
                  </a:lnTo>
                  <a:lnTo>
                    <a:pt x="1312" y="1177"/>
                  </a:lnTo>
                  <a:lnTo>
                    <a:pt x="1312" y="1177"/>
                  </a:lnTo>
                  <a:lnTo>
                    <a:pt x="1315" y="1178"/>
                  </a:lnTo>
                  <a:lnTo>
                    <a:pt x="1316" y="1180"/>
                  </a:lnTo>
                  <a:lnTo>
                    <a:pt x="1318" y="1180"/>
                  </a:lnTo>
                  <a:lnTo>
                    <a:pt x="1318" y="1181"/>
                  </a:lnTo>
                  <a:lnTo>
                    <a:pt x="1316" y="1183"/>
                  </a:lnTo>
                  <a:lnTo>
                    <a:pt x="1315" y="1183"/>
                  </a:lnTo>
                  <a:lnTo>
                    <a:pt x="1315" y="1183"/>
                  </a:lnTo>
                  <a:lnTo>
                    <a:pt x="1315" y="1184"/>
                  </a:lnTo>
                  <a:lnTo>
                    <a:pt x="1315" y="1186"/>
                  </a:lnTo>
                  <a:lnTo>
                    <a:pt x="1315" y="1186"/>
                  </a:lnTo>
                  <a:lnTo>
                    <a:pt x="1313" y="1187"/>
                  </a:lnTo>
                  <a:lnTo>
                    <a:pt x="1313" y="1189"/>
                  </a:lnTo>
                  <a:lnTo>
                    <a:pt x="1312" y="1190"/>
                  </a:lnTo>
                  <a:lnTo>
                    <a:pt x="1307" y="1190"/>
                  </a:lnTo>
                  <a:lnTo>
                    <a:pt x="1309" y="1190"/>
                  </a:lnTo>
                  <a:lnTo>
                    <a:pt x="1310" y="1190"/>
                  </a:lnTo>
                  <a:lnTo>
                    <a:pt x="1312" y="1192"/>
                  </a:lnTo>
                  <a:lnTo>
                    <a:pt x="1313" y="1190"/>
                  </a:lnTo>
                  <a:lnTo>
                    <a:pt x="1315" y="1190"/>
                  </a:lnTo>
                  <a:lnTo>
                    <a:pt x="1316" y="1190"/>
                  </a:lnTo>
                  <a:lnTo>
                    <a:pt x="1318" y="1190"/>
                  </a:lnTo>
                  <a:lnTo>
                    <a:pt x="1323" y="1190"/>
                  </a:lnTo>
                  <a:lnTo>
                    <a:pt x="1323" y="1189"/>
                  </a:lnTo>
                  <a:lnTo>
                    <a:pt x="1324" y="1189"/>
                  </a:lnTo>
                  <a:lnTo>
                    <a:pt x="1326" y="1189"/>
                  </a:lnTo>
                  <a:lnTo>
                    <a:pt x="1327" y="1190"/>
                  </a:lnTo>
                  <a:lnTo>
                    <a:pt x="1329" y="1190"/>
                  </a:lnTo>
                  <a:lnTo>
                    <a:pt x="1330" y="1192"/>
                  </a:lnTo>
                  <a:lnTo>
                    <a:pt x="1330" y="1193"/>
                  </a:lnTo>
                  <a:lnTo>
                    <a:pt x="1330" y="1193"/>
                  </a:lnTo>
                  <a:lnTo>
                    <a:pt x="1330" y="1192"/>
                  </a:lnTo>
                  <a:lnTo>
                    <a:pt x="1332" y="1192"/>
                  </a:lnTo>
                  <a:lnTo>
                    <a:pt x="1335" y="1193"/>
                  </a:lnTo>
                  <a:lnTo>
                    <a:pt x="1338" y="1196"/>
                  </a:lnTo>
                  <a:lnTo>
                    <a:pt x="1342" y="1201"/>
                  </a:lnTo>
                  <a:lnTo>
                    <a:pt x="1344" y="1202"/>
                  </a:lnTo>
                  <a:lnTo>
                    <a:pt x="1344" y="1202"/>
                  </a:lnTo>
                  <a:lnTo>
                    <a:pt x="1345" y="1204"/>
                  </a:lnTo>
                  <a:lnTo>
                    <a:pt x="1347" y="1206"/>
                  </a:lnTo>
                  <a:lnTo>
                    <a:pt x="1347" y="1209"/>
                  </a:lnTo>
                  <a:lnTo>
                    <a:pt x="1345" y="1212"/>
                  </a:lnTo>
                  <a:lnTo>
                    <a:pt x="1345" y="1213"/>
                  </a:lnTo>
                  <a:lnTo>
                    <a:pt x="1345" y="1216"/>
                  </a:lnTo>
                  <a:lnTo>
                    <a:pt x="1344" y="1218"/>
                  </a:lnTo>
                  <a:lnTo>
                    <a:pt x="1345" y="1216"/>
                  </a:lnTo>
                  <a:lnTo>
                    <a:pt x="1345" y="1215"/>
                  </a:lnTo>
                  <a:lnTo>
                    <a:pt x="1345" y="1213"/>
                  </a:lnTo>
                  <a:lnTo>
                    <a:pt x="1347" y="1212"/>
                  </a:lnTo>
                  <a:lnTo>
                    <a:pt x="1348" y="1212"/>
                  </a:lnTo>
                  <a:lnTo>
                    <a:pt x="1350" y="1212"/>
                  </a:lnTo>
                  <a:lnTo>
                    <a:pt x="1351" y="1212"/>
                  </a:lnTo>
                  <a:lnTo>
                    <a:pt x="1353" y="1212"/>
                  </a:lnTo>
                  <a:lnTo>
                    <a:pt x="1354" y="1215"/>
                  </a:lnTo>
                  <a:lnTo>
                    <a:pt x="1357" y="1216"/>
                  </a:lnTo>
                  <a:lnTo>
                    <a:pt x="1357" y="1218"/>
                  </a:lnTo>
                  <a:lnTo>
                    <a:pt x="1361" y="1218"/>
                  </a:lnTo>
                  <a:lnTo>
                    <a:pt x="1362" y="1219"/>
                  </a:lnTo>
                  <a:lnTo>
                    <a:pt x="1362" y="1221"/>
                  </a:lnTo>
                  <a:lnTo>
                    <a:pt x="1362" y="1224"/>
                  </a:lnTo>
                  <a:lnTo>
                    <a:pt x="1362" y="1227"/>
                  </a:lnTo>
                  <a:lnTo>
                    <a:pt x="1362" y="1227"/>
                  </a:lnTo>
                  <a:lnTo>
                    <a:pt x="1362" y="1228"/>
                  </a:lnTo>
                  <a:lnTo>
                    <a:pt x="1362" y="1227"/>
                  </a:lnTo>
                  <a:lnTo>
                    <a:pt x="1364" y="1225"/>
                  </a:lnTo>
                  <a:lnTo>
                    <a:pt x="1364" y="1224"/>
                  </a:lnTo>
                  <a:lnTo>
                    <a:pt x="1364" y="1222"/>
                  </a:lnTo>
                  <a:lnTo>
                    <a:pt x="1365" y="1221"/>
                  </a:lnTo>
                  <a:lnTo>
                    <a:pt x="1371" y="1222"/>
                  </a:lnTo>
                  <a:lnTo>
                    <a:pt x="1374" y="1224"/>
                  </a:lnTo>
                  <a:lnTo>
                    <a:pt x="1377" y="1224"/>
                  </a:lnTo>
                  <a:lnTo>
                    <a:pt x="1379" y="1225"/>
                  </a:lnTo>
                  <a:lnTo>
                    <a:pt x="1379" y="1224"/>
                  </a:lnTo>
                  <a:lnTo>
                    <a:pt x="1377" y="1224"/>
                  </a:lnTo>
                  <a:lnTo>
                    <a:pt x="1379" y="1222"/>
                  </a:lnTo>
                  <a:lnTo>
                    <a:pt x="1382" y="1221"/>
                  </a:lnTo>
                  <a:lnTo>
                    <a:pt x="1385" y="1222"/>
                  </a:lnTo>
                  <a:lnTo>
                    <a:pt x="1388" y="1221"/>
                  </a:lnTo>
                  <a:lnTo>
                    <a:pt x="1391" y="1221"/>
                  </a:lnTo>
                  <a:lnTo>
                    <a:pt x="1397" y="1222"/>
                  </a:lnTo>
                  <a:lnTo>
                    <a:pt x="1400" y="1224"/>
                  </a:lnTo>
                  <a:lnTo>
                    <a:pt x="1400" y="1224"/>
                  </a:lnTo>
                  <a:lnTo>
                    <a:pt x="1402" y="1225"/>
                  </a:lnTo>
                  <a:lnTo>
                    <a:pt x="1400" y="1227"/>
                  </a:lnTo>
                  <a:lnTo>
                    <a:pt x="1400" y="1228"/>
                  </a:lnTo>
                  <a:lnTo>
                    <a:pt x="1400" y="1230"/>
                  </a:lnTo>
                  <a:lnTo>
                    <a:pt x="1400" y="1228"/>
                  </a:lnTo>
                  <a:lnTo>
                    <a:pt x="1402" y="1225"/>
                  </a:lnTo>
                  <a:lnTo>
                    <a:pt x="1402" y="1225"/>
                  </a:lnTo>
                  <a:lnTo>
                    <a:pt x="1403" y="1224"/>
                  </a:lnTo>
                  <a:lnTo>
                    <a:pt x="1408" y="1227"/>
                  </a:lnTo>
                  <a:lnTo>
                    <a:pt x="1411" y="1227"/>
                  </a:lnTo>
                  <a:lnTo>
                    <a:pt x="1415" y="1228"/>
                  </a:lnTo>
                  <a:lnTo>
                    <a:pt x="1417" y="1231"/>
                  </a:lnTo>
                  <a:lnTo>
                    <a:pt x="1420" y="1234"/>
                  </a:lnTo>
                  <a:lnTo>
                    <a:pt x="1423" y="1234"/>
                  </a:lnTo>
                  <a:lnTo>
                    <a:pt x="1423" y="1236"/>
                  </a:lnTo>
                  <a:lnTo>
                    <a:pt x="1421" y="1237"/>
                  </a:lnTo>
                  <a:lnTo>
                    <a:pt x="1423" y="1236"/>
                  </a:lnTo>
                  <a:lnTo>
                    <a:pt x="1426" y="1237"/>
                  </a:lnTo>
                  <a:lnTo>
                    <a:pt x="1426" y="1239"/>
                  </a:lnTo>
                  <a:lnTo>
                    <a:pt x="1426" y="1240"/>
                  </a:lnTo>
                  <a:lnTo>
                    <a:pt x="1426" y="1240"/>
                  </a:lnTo>
                  <a:lnTo>
                    <a:pt x="1426" y="1242"/>
                  </a:lnTo>
                  <a:lnTo>
                    <a:pt x="1426" y="1242"/>
                  </a:lnTo>
                  <a:lnTo>
                    <a:pt x="1426" y="1242"/>
                  </a:lnTo>
                  <a:lnTo>
                    <a:pt x="1427" y="1240"/>
                  </a:lnTo>
                  <a:lnTo>
                    <a:pt x="1427" y="1240"/>
                  </a:lnTo>
                  <a:lnTo>
                    <a:pt x="1427" y="1239"/>
                  </a:lnTo>
                  <a:lnTo>
                    <a:pt x="1427" y="1239"/>
                  </a:lnTo>
                  <a:lnTo>
                    <a:pt x="1429" y="1239"/>
                  </a:lnTo>
                  <a:lnTo>
                    <a:pt x="1429" y="1244"/>
                  </a:lnTo>
                  <a:lnTo>
                    <a:pt x="1430" y="1244"/>
                  </a:lnTo>
                  <a:lnTo>
                    <a:pt x="1430" y="1245"/>
                  </a:lnTo>
                  <a:lnTo>
                    <a:pt x="1430" y="1245"/>
                  </a:lnTo>
                  <a:lnTo>
                    <a:pt x="1430" y="1245"/>
                  </a:lnTo>
                  <a:lnTo>
                    <a:pt x="1432" y="1244"/>
                  </a:lnTo>
                  <a:lnTo>
                    <a:pt x="1432" y="1242"/>
                  </a:lnTo>
                  <a:lnTo>
                    <a:pt x="1432" y="1242"/>
                  </a:lnTo>
                  <a:lnTo>
                    <a:pt x="1433" y="1244"/>
                  </a:lnTo>
                  <a:lnTo>
                    <a:pt x="1435" y="1245"/>
                  </a:lnTo>
                  <a:lnTo>
                    <a:pt x="1436" y="1251"/>
                  </a:lnTo>
                  <a:lnTo>
                    <a:pt x="1438" y="1256"/>
                  </a:lnTo>
                  <a:lnTo>
                    <a:pt x="1438" y="1257"/>
                  </a:lnTo>
                  <a:lnTo>
                    <a:pt x="1440" y="1263"/>
                  </a:lnTo>
                  <a:lnTo>
                    <a:pt x="1441" y="1263"/>
                  </a:lnTo>
                  <a:lnTo>
                    <a:pt x="1441" y="1265"/>
                  </a:lnTo>
                  <a:lnTo>
                    <a:pt x="1441" y="1266"/>
                  </a:lnTo>
                  <a:lnTo>
                    <a:pt x="1443" y="1268"/>
                  </a:lnTo>
                  <a:lnTo>
                    <a:pt x="1443" y="1269"/>
                  </a:lnTo>
                  <a:lnTo>
                    <a:pt x="1441" y="1269"/>
                  </a:lnTo>
                  <a:lnTo>
                    <a:pt x="1443" y="1269"/>
                  </a:lnTo>
                  <a:lnTo>
                    <a:pt x="1443" y="1269"/>
                  </a:lnTo>
                  <a:lnTo>
                    <a:pt x="1444" y="1271"/>
                  </a:lnTo>
                  <a:lnTo>
                    <a:pt x="1444" y="1272"/>
                  </a:lnTo>
                  <a:lnTo>
                    <a:pt x="1444" y="1272"/>
                  </a:lnTo>
                  <a:lnTo>
                    <a:pt x="1447" y="1274"/>
                  </a:lnTo>
                  <a:lnTo>
                    <a:pt x="1449" y="1274"/>
                  </a:lnTo>
                  <a:lnTo>
                    <a:pt x="1450" y="1274"/>
                  </a:lnTo>
                  <a:lnTo>
                    <a:pt x="1452" y="1274"/>
                  </a:lnTo>
                  <a:lnTo>
                    <a:pt x="1452" y="1279"/>
                  </a:lnTo>
                  <a:lnTo>
                    <a:pt x="1452" y="1280"/>
                  </a:lnTo>
                  <a:lnTo>
                    <a:pt x="1452" y="1282"/>
                  </a:lnTo>
                  <a:lnTo>
                    <a:pt x="1452" y="1282"/>
                  </a:lnTo>
                  <a:lnTo>
                    <a:pt x="1450" y="1283"/>
                  </a:lnTo>
                  <a:lnTo>
                    <a:pt x="1450" y="1283"/>
                  </a:lnTo>
                  <a:lnTo>
                    <a:pt x="1447" y="1286"/>
                  </a:lnTo>
                  <a:lnTo>
                    <a:pt x="1446" y="1286"/>
                  </a:lnTo>
                  <a:lnTo>
                    <a:pt x="1444" y="1288"/>
                  </a:lnTo>
                  <a:lnTo>
                    <a:pt x="1443" y="1291"/>
                  </a:lnTo>
                  <a:lnTo>
                    <a:pt x="1441" y="1292"/>
                  </a:lnTo>
                  <a:lnTo>
                    <a:pt x="1441" y="1294"/>
                  </a:lnTo>
                  <a:lnTo>
                    <a:pt x="1440" y="1294"/>
                  </a:lnTo>
                  <a:lnTo>
                    <a:pt x="1438" y="1294"/>
                  </a:lnTo>
                  <a:lnTo>
                    <a:pt x="1436" y="1297"/>
                  </a:lnTo>
                  <a:lnTo>
                    <a:pt x="1435" y="1297"/>
                  </a:lnTo>
                  <a:lnTo>
                    <a:pt x="1435" y="1298"/>
                  </a:lnTo>
                  <a:lnTo>
                    <a:pt x="1433" y="1300"/>
                  </a:lnTo>
                  <a:lnTo>
                    <a:pt x="1432" y="1301"/>
                  </a:lnTo>
                  <a:lnTo>
                    <a:pt x="1432" y="1303"/>
                  </a:lnTo>
                  <a:lnTo>
                    <a:pt x="1429" y="1304"/>
                  </a:lnTo>
                  <a:lnTo>
                    <a:pt x="1429" y="1306"/>
                  </a:lnTo>
                  <a:lnTo>
                    <a:pt x="1429" y="1307"/>
                  </a:lnTo>
                  <a:lnTo>
                    <a:pt x="1427" y="1309"/>
                  </a:lnTo>
                  <a:lnTo>
                    <a:pt x="1427" y="1310"/>
                  </a:lnTo>
                  <a:lnTo>
                    <a:pt x="1427" y="1312"/>
                  </a:lnTo>
                  <a:lnTo>
                    <a:pt x="1426" y="1312"/>
                  </a:lnTo>
                  <a:lnTo>
                    <a:pt x="1426" y="1313"/>
                  </a:lnTo>
                  <a:lnTo>
                    <a:pt x="1423" y="1312"/>
                  </a:lnTo>
                  <a:lnTo>
                    <a:pt x="1420" y="1313"/>
                  </a:lnTo>
                  <a:lnTo>
                    <a:pt x="1418" y="1315"/>
                  </a:lnTo>
                  <a:lnTo>
                    <a:pt x="1423" y="1315"/>
                  </a:lnTo>
                  <a:lnTo>
                    <a:pt x="1423" y="1316"/>
                  </a:lnTo>
                  <a:lnTo>
                    <a:pt x="1426" y="1315"/>
                  </a:lnTo>
                  <a:lnTo>
                    <a:pt x="1430" y="1313"/>
                  </a:lnTo>
                  <a:lnTo>
                    <a:pt x="1432" y="1312"/>
                  </a:lnTo>
                  <a:lnTo>
                    <a:pt x="1435" y="1310"/>
                  </a:lnTo>
                  <a:lnTo>
                    <a:pt x="1435" y="1309"/>
                  </a:lnTo>
                  <a:lnTo>
                    <a:pt x="1438" y="1309"/>
                  </a:lnTo>
                  <a:lnTo>
                    <a:pt x="1438" y="1307"/>
                  </a:lnTo>
                  <a:lnTo>
                    <a:pt x="1440" y="1307"/>
                  </a:lnTo>
                  <a:lnTo>
                    <a:pt x="1440" y="1307"/>
                  </a:lnTo>
                  <a:lnTo>
                    <a:pt x="1440" y="1309"/>
                  </a:lnTo>
                  <a:lnTo>
                    <a:pt x="1440" y="1309"/>
                  </a:lnTo>
                  <a:lnTo>
                    <a:pt x="1440" y="1310"/>
                  </a:lnTo>
                  <a:lnTo>
                    <a:pt x="1440" y="1310"/>
                  </a:lnTo>
                  <a:lnTo>
                    <a:pt x="1440" y="1312"/>
                  </a:lnTo>
                  <a:lnTo>
                    <a:pt x="1441" y="1312"/>
                  </a:lnTo>
                  <a:lnTo>
                    <a:pt x="1441" y="1313"/>
                  </a:lnTo>
                  <a:lnTo>
                    <a:pt x="1443" y="1316"/>
                  </a:lnTo>
                  <a:lnTo>
                    <a:pt x="1443" y="1316"/>
                  </a:lnTo>
                  <a:lnTo>
                    <a:pt x="1443" y="1316"/>
                  </a:lnTo>
                  <a:lnTo>
                    <a:pt x="1443" y="1318"/>
                  </a:lnTo>
                  <a:lnTo>
                    <a:pt x="1443" y="1318"/>
                  </a:lnTo>
                  <a:lnTo>
                    <a:pt x="1446" y="1321"/>
                  </a:lnTo>
                  <a:lnTo>
                    <a:pt x="1447" y="1320"/>
                  </a:lnTo>
                  <a:lnTo>
                    <a:pt x="1449" y="1320"/>
                  </a:lnTo>
                  <a:lnTo>
                    <a:pt x="1449" y="1318"/>
                  </a:lnTo>
                  <a:lnTo>
                    <a:pt x="1450" y="1318"/>
                  </a:lnTo>
                  <a:lnTo>
                    <a:pt x="1452" y="1318"/>
                  </a:lnTo>
                  <a:lnTo>
                    <a:pt x="1453" y="1320"/>
                  </a:lnTo>
                  <a:lnTo>
                    <a:pt x="1456" y="1318"/>
                  </a:lnTo>
                  <a:lnTo>
                    <a:pt x="1459" y="1316"/>
                  </a:lnTo>
                  <a:lnTo>
                    <a:pt x="1458" y="1320"/>
                  </a:lnTo>
                  <a:lnTo>
                    <a:pt x="1458" y="1322"/>
                  </a:lnTo>
                  <a:lnTo>
                    <a:pt x="1456" y="1324"/>
                  </a:lnTo>
                  <a:lnTo>
                    <a:pt x="1456" y="1327"/>
                  </a:lnTo>
                  <a:lnTo>
                    <a:pt x="1455" y="1327"/>
                  </a:lnTo>
                  <a:lnTo>
                    <a:pt x="1455" y="1328"/>
                  </a:lnTo>
                  <a:lnTo>
                    <a:pt x="1456" y="1328"/>
                  </a:lnTo>
                  <a:lnTo>
                    <a:pt x="1456" y="1327"/>
                  </a:lnTo>
                  <a:lnTo>
                    <a:pt x="1458" y="1326"/>
                  </a:lnTo>
                  <a:lnTo>
                    <a:pt x="1458" y="1324"/>
                  </a:lnTo>
                  <a:lnTo>
                    <a:pt x="1461" y="1320"/>
                  </a:lnTo>
                  <a:lnTo>
                    <a:pt x="1461" y="1318"/>
                  </a:lnTo>
                  <a:lnTo>
                    <a:pt x="1462" y="1318"/>
                  </a:lnTo>
                  <a:lnTo>
                    <a:pt x="1467" y="1313"/>
                  </a:lnTo>
                  <a:lnTo>
                    <a:pt x="1467" y="1313"/>
                  </a:lnTo>
                  <a:lnTo>
                    <a:pt x="1468" y="1315"/>
                  </a:lnTo>
                  <a:lnTo>
                    <a:pt x="1470" y="1315"/>
                  </a:lnTo>
                  <a:lnTo>
                    <a:pt x="1470" y="1315"/>
                  </a:lnTo>
                  <a:lnTo>
                    <a:pt x="1470" y="1313"/>
                  </a:lnTo>
                  <a:lnTo>
                    <a:pt x="1470" y="1313"/>
                  </a:lnTo>
                  <a:lnTo>
                    <a:pt x="1470" y="1313"/>
                  </a:lnTo>
                  <a:lnTo>
                    <a:pt x="1468" y="1312"/>
                  </a:lnTo>
                  <a:lnTo>
                    <a:pt x="1470" y="1310"/>
                  </a:lnTo>
                  <a:lnTo>
                    <a:pt x="1470" y="1310"/>
                  </a:lnTo>
                  <a:lnTo>
                    <a:pt x="1471" y="1309"/>
                  </a:lnTo>
                  <a:lnTo>
                    <a:pt x="1471" y="1307"/>
                  </a:lnTo>
                  <a:lnTo>
                    <a:pt x="1471" y="1306"/>
                  </a:lnTo>
                  <a:lnTo>
                    <a:pt x="1473" y="1306"/>
                  </a:lnTo>
                  <a:lnTo>
                    <a:pt x="1473" y="1306"/>
                  </a:lnTo>
                  <a:lnTo>
                    <a:pt x="1473" y="1304"/>
                  </a:lnTo>
                  <a:lnTo>
                    <a:pt x="1474" y="1304"/>
                  </a:lnTo>
                  <a:lnTo>
                    <a:pt x="1474" y="1304"/>
                  </a:lnTo>
                  <a:lnTo>
                    <a:pt x="1476" y="1304"/>
                  </a:lnTo>
                  <a:lnTo>
                    <a:pt x="1476" y="1304"/>
                  </a:lnTo>
                  <a:lnTo>
                    <a:pt x="1478" y="1304"/>
                  </a:lnTo>
                  <a:lnTo>
                    <a:pt x="1478" y="1304"/>
                  </a:lnTo>
                  <a:lnTo>
                    <a:pt x="1478" y="1304"/>
                  </a:lnTo>
                  <a:lnTo>
                    <a:pt x="1479" y="1304"/>
                  </a:lnTo>
                  <a:lnTo>
                    <a:pt x="1479" y="1304"/>
                  </a:lnTo>
                  <a:lnTo>
                    <a:pt x="1481" y="1304"/>
                  </a:lnTo>
                  <a:lnTo>
                    <a:pt x="1482" y="1304"/>
                  </a:lnTo>
                  <a:lnTo>
                    <a:pt x="1482" y="1304"/>
                  </a:lnTo>
                  <a:lnTo>
                    <a:pt x="1482" y="1304"/>
                  </a:lnTo>
                  <a:lnTo>
                    <a:pt x="1482" y="1304"/>
                  </a:lnTo>
                  <a:lnTo>
                    <a:pt x="1482" y="1303"/>
                  </a:lnTo>
                  <a:lnTo>
                    <a:pt x="1482" y="1303"/>
                  </a:lnTo>
                  <a:lnTo>
                    <a:pt x="1484" y="1303"/>
                  </a:lnTo>
                  <a:lnTo>
                    <a:pt x="1485" y="1304"/>
                  </a:lnTo>
                  <a:lnTo>
                    <a:pt x="1485" y="1304"/>
                  </a:lnTo>
                  <a:lnTo>
                    <a:pt x="1487" y="1304"/>
                  </a:lnTo>
                  <a:lnTo>
                    <a:pt x="1488" y="1304"/>
                  </a:lnTo>
                  <a:lnTo>
                    <a:pt x="1488" y="1306"/>
                  </a:lnTo>
                  <a:lnTo>
                    <a:pt x="1490" y="1306"/>
                  </a:lnTo>
                  <a:lnTo>
                    <a:pt x="1490" y="1306"/>
                  </a:lnTo>
                  <a:lnTo>
                    <a:pt x="1491" y="1307"/>
                  </a:lnTo>
                  <a:lnTo>
                    <a:pt x="1491" y="1307"/>
                  </a:lnTo>
                  <a:lnTo>
                    <a:pt x="1493" y="1307"/>
                  </a:lnTo>
                  <a:lnTo>
                    <a:pt x="1494" y="1309"/>
                  </a:lnTo>
                  <a:lnTo>
                    <a:pt x="1496" y="1309"/>
                  </a:lnTo>
                  <a:lnTo>
                    <a:pt x="1497" y="1309"/>
                  </a:lnTo>
                  <a:lnTo>
                    <a:pt x="1497" y="1309"/>
                  </a:lnTo>
                  <a:lnTo>
                    <a:pt x="1497" y="1309"/>
                  </a:lnTo>
                  <a:lnTo>
                    <a:pt x="1499" y="1309"/>
                  </a:lnTo>
                  <a:lnTo>
                    <a:pt x="1500" y="1310"/>
                  </a:lnTo>
                  <a:lnTo>
                    <a:pt x="1502" y="1310"/>
                  </a:lnTo>
                  <a:lnTo>
                    <a:pt x="1503" y="1312"/>
                  </a:lnTo>
                  <a:lnTo>
                    <a:pt x="1505" y="1312"/>
                  </a:lnTo>
                  <a:lnTo>
                    <a:pt x="1506" y="1312"/>
                  </a:lnTo>
                  <a:lnTo>
                    <a:pt x="1508" y="1315"/>
                  </a:lnTo>
                  <a:lnTo>
                    <a:pt x="1508" y="1316"/>
                  </a:lnTo>
                  <a:lnTo>
                    <a:pt x="1508" y="1316"/>
                  </a:lnTo>
                  <a:lnTo>
                    <a:pt x="1509" y="1315"/>
                  </a:lnTo>
                  <a:lnTo>
                    <a:pt x="1509" y="1313"/>
                  </a:lnTo>
                  <a:lnTo>
                    <a:pt x="1511" y="1313"/>
                  </a:lnTo>
                  <a:lnTo>
                    <a:pt x="1511" y="1313"/>
                  </a:lnTo>
                  <a:lnTo>
                    <a:pt x="1512" y="1315"/>
                  </a:lnTo>
                  <a:lnTo>
                    <a:pt x="1514" y="1316"/>
                  </a:lnTo>
                  <a:lnTo>
                    <a:pt x="1514" y="1316"/>
                  </a:lnTo>
                  <a:lnTo>
                    <a:pt x="1515" y="1316"/>
                  </a:lnTo>
                  <a:lnTo>
                    <a:pt x="1514" y="1318"/>
                  </a:lnTo>
                  <a:lnTo>
                    <a:pt x="1515" y="1318"/>
                  </a:lnTo>
                  <a:lnTo>
                    <a:pt x="1515" y="1316"/>
                  </a:lnTo>
                  <a:lnTo>
                    <a:pt x="1517" y="1318"/>
                  </a:lnTo>
                  <a:lnTo>
                    <a:pt x="1517" y="1320"/>
                  </a:lnTo>
                  <a:lnTo>
                    <a:pt x="1517" y="1321"/>
                  </a:lnTo>
                  <a:lnTo>
                    <a:pt x="1517" y="1321"/>
                  </a:lnTo>
                  <a:lnTo>
                    <a:pt x="1517" y="1322"/>
                  </a:lnTo>
                  <a:lnTo>
                    <a:pt x="1515" y="1322"/>
                  </a:lnTo>
                  <a:lnTo>
                    <a:pt x="1515" y="1322"/>
                  </a:lnTo>
                  <a:lnTo>
                    <a:pt x="1515" y="1324"/>
                  </a:lnTo>
                  <a:lnTo>
                    <a:pt x="1515" y="1324"/>
                  </a:lnTo>
                  <a:lnTo>
                    <a:pt x="1515" y="1324"/>
                  </a:lnTo>
                  <a:lnTo>
                    <a:pt x="1517" y="1322"/>
                  </a:lnTo>
                  <a:lnTo>
                    <a:pt x="1517" y="1322"/>
                  </a:lnTo>
                  <a:lnTo>
                    <a:pt x="1519" y="1322"/>
                  </a:lnTo>
                  <a:lnTo>
                    <a:pt x="1519" y="1324"/>
                  </a:lnTo>
                  <a:lnTo>
                    <a:pt x="1520" y="1324"/>
                  </a:lnTo>
                  <a:lnTo>
                    <a:pt x="1517" y="1326"/>
                  </a:lnTo>
                  <a:lnTo>
                    <a:pt x="1517" y="1326"/>
                  </a:lnTo>
                  <a:lnTo>
                    <a:pt x="1517" y="1327"/>
                  </a:lnTo>
                  <a:lnTo>
                    <a:pt x="1517" y="1327"/>
                  </a:lnTo>
                  <a:lnTo>
                    <a:pt x="1517" y="1328"/>
                  </a:lnTo>
                  <a:lnTo>
                    <a:pt x="1515" y="1330"/>
                  </a:lnTo>
                  <a:lnTo>
                    <a:pt x="1515" y="1334"/>
                  </a:lnTo>
                  <a:lnTo>
                    <a:pt x="1515" y="1334"/>
                  </a:lnTo>
                  <a:lnTo>
                    <a:pt x="1517" y="1334"/>
                  </a:lnTo>
                  <a:lnTo>
                    <a:pt x="1519" y="1332"/>
                  </a:lnTo>
                  <a:lnTo>
                    <a:pt x="1520" y="1328"/>
                  </a:lnTo>
                  <a:lnTo>
                    <a:pt x="1520" y="1327"/>
                  </a:lnTo>
                  <a:lnTo>
                    <a:pt x="1522" y="1326"/>
                  </a:lnTo>
                  <a:lnTo>
                    <a:pt x="1522" y="1326"/>
                  </a:lnTo>
                  <a:lnTo>
                    <a:pt x="1523" y="1326"/>
                  </a:lnTo>
                  <a:lnTo>
                    <a:pt x="1523" y="1327"/>
                  </a:lnTo>
                  <a:lnTo>
                    <a:pt x="1523" y="1327"/>
                  </a:lnTo>
                  <a:lnTo>
                    <a:pt x="1522" y="1328"/>
                  </a:lnTo>
                  <a:lnTo>
                    <a:pt x="1522" y="1330"/>
                  </a:lnTo>
                  <a:lnTo>
                    <a:pt x="1522" y="1330"/>
                  </a:lnTo>
                  <a:lnTo>
                    <a:pt x="1525" y="1328"/>
                  </a:lnTo>
                  <a:lnTo>
                    <a:pt x="1525" y="1327"/>
                  </a:lnTo>
                  <a:lnTo>
                    <a:pt x="1526" y="1327"/>
                  </a:lnTo>
                  <a:lnTo>
                    <a:pt x="1528" y="1327"/>
                  </a:lnTo>
                  <a:lnTo>
                    <a:pt x="1531" y="1326"/>
                  </a:lnTo>
                  <a:lnTo>
                    <a:pt x="1531" y="1326"/>
                  </a:lnTo>
                  <a:lnTo>
                    <a:pt x="1532" y="1324"/>
                  </a:lnTo>
                  <a:lnTo>
                    <a:pt x="1534" y="1326"/>
                  </a:lnTo>
                  <a:lnTo>
                    <a:pt x="1537" y="1326"/>
                  </a:lnTo>
                  <a:lnTo>
                    <a:pt x="1538" y="1327"/>
                  </a:lnTo>
                  <a:lnTo>
                    <a:pt x="1540" y="1327"/>
                  </a:lnTo>
                  <a:lnTo>
                    <a:pt x="1541" y="1328"/>
                  </a:lnTo>
                  <a:lnTo>
                    <a:pt x="1546" y="1330"/>
                  </a:lnTo>
                  <a:lnTo>
                    <a:pt x="1549" y="1330"/>
                  </a:lnTo>
                  <a:lnTo>
                    <a:pt x="1550" y="1328"/>
                  </a:lnTo>
                  <a:lnTo>
                    <a:pt x="1552" y="1330"/>
                  </a:lnTo>
                  <a:lnTo>
                    <a:pt x="1553" y="1332"/>
                  </a:lnTo>
                  <a:lnTo>
                    <a:pt x="1555" y="1332"/>
                  </a:lnTo>
                  <a:lnTo>
                    <a:pt x="1557" y="1332"/>
                  </a:lnTo>
                  <a:lnTo>
                    <a:pt x="1558" y="1332"/>
                  </a:lnTo>
                  <a:lnTo>
                    <a:pt x="1563" y="1330"/>
                  </a:lnTo>
                  <a:lnTo>
                    <a:pt x="1567" y="1330"/>
                  </a:lnTo>
                  <a:lnTo>
                    <a:pt x="1570" y="1330"/>
                  </a:lnTo>
                  <a:lnTo>
                    <a:pt x="1573" y="1330"/>
                  </a:lnTo>
                  <a:lnTo>
                    <a:pt x="1576" y="1332"/>
                  </a:lnTo>
                  <a:lnTo>
                    <a:pt x="1578" y="1333"/>
                  </a:lnTo>
                  <a:lnTo>
                    <a:pt x="1579" y="1334"/>
                  </a:lnTo>
                  <a:lnTo>
                    <a:pt x="1581" y="1334"/>
                  </a:lnTo>
                  <a:lnTo>
                    <a:pt x="1585" y="1338"/>
                  </a:lnTo>
                  <a:lnTo>
                    <a:pt x="1587" y="1339"/>
                  </a:lnTo>
                  <a:lnTo>
                    <a:pt x="1590" y="1340"/>
                  </a:lnTo>
                  <a:lnTo>
                    <a:pt x="1591" y="1340"/>
                  </a:lnTo>
                  <a:lnTo>
                    <a:pt x="1593" y="1344"/>
                  </a:lnTo>
                  <a:lnTo>
                    <a:pt x="1595" y="1344"/>
                  </a:lnTo>
                  <a:lnTo>
                    <a:pt x="1598" y="1346"/>
                  </a:lnTo>
                  <a:lnTo>
                    <a:pt x="1601" y="1350"/>
                  </a:lnTo>
                  <a:lnTo>
                    <a:pt x="1602" y="1351"/>
                  </a:lnTo>
                  <a:lnTo>
                    <a:pt x="1607" y="1352"/>
                  </a:lnTo>
                  <a:lnTo>
                    <a:pt x="1608" y="1356"/>
                  </a:lnTo>
                  <a:lnTo>
                    <a:pt x="1611" y="1356"/>
                  </a:lnTo>
                  <a:lnTo>
                    <a:pt x="1611" y="1356"/>
                  </a:lnTo>
                  <a:lnTo>
                    <a:pt x="1613" y="1357"/>
                  </a:lnTo>
                  <a:lnTo>
                    <a:pt x="1614" y="1357"/>
                  </a:lnTo>
                  <a:lnTo>
                    <a:pt x="1617" y="1357"/>
                  </a:lnTo>
                  <a:lnTo>
                    <a:pt x="1620" y="1357"/>
                  </a:lnTo>
                  <a:lnTo>
                    <a:pt x="1622" y="1357"/>
                  </a:lnTo>
                  <a:lnTo>
                    <a:pt x="1628" y="1358"/>
                  </a:lnTo>
                  <a:lnTo>
                    <a:pt x="1628" y="1358"/>
                  </a:lnTo>
                  <a:lnTo>
                    <a:pt x="1629" y="1361"/>
                  </a:lnTo>
                  <a:lnTo>
                    <a:pt x="1631" y="1363"/>
                  </a:lnTo>
                  <a:lnTo>
                    <a:pt x="1632" y="1368"/>
                  </a:lnTo>
                  <a:lnTo>
                    <a:pt x="1634" y="1370"/>
                  </a:lnTo>
                  <a:lnTo>
                    <a:pt x="1634" y="1374"/>
                  </a:lnTo>
                  <a:lnTo>
                    <a:pt x="1636" y="1379"/>
                  </a:lnTo>
                  <a:lnTo>
                    <a:pt x="1636" y="1380"/>
                  </a:lnTo>
                  <a:lnTo>
                    <a:pt x="1636" y="1381"/>
                  </a:lnTo>
                  <a:lnTo>
                    <a:pt x="1637" y="1381"/>
                  </a:lnTo>
                  <a:lnTo>
                    <a:pt x="1637" y="1385"/>
                  </a:lnTo>
                  <a:lnTo>
                    <a:pt x="1637" y="1386"/>
                  </a:lnTo>
                  <a:lnTo>
                    <a:pt x="1636" y="1387"/>
                  </a:lnTo>
                  <a:lnTo>
                    <a:pt x="1636" y="1390"/>
                  </a:lnTo>
                  <a:lnTo>
                    <a:pt x="1636" y="1390"/>
                  </a:lnTo>
                  <a:lnTo>
                    <a:pt x="1636" y="1391"/>
                  </a:lnTo>
                  <a:lnTo>
                    <a:pt x="1636" y="1391"/>
                  </a:lnTo>
                  <a:lnTo>
                    <a:pt x="1637" y="1393"/>
                  </a:lnTo>
                  <a:lnTo>
                    <a:pt x="1637" y="1393"/>
                  </a:lnTo>
                  <a:lnTo>
                    <a:pt x="1636" y="1396"/>
                  </a:lnTo>
                  <a:lnTo>
                    <a:pt x="1636" y="1399"/>
                  </a:lnTo>
                  <a:lnTo>
                    <a:pt x="1632" y="1405"/>
                  </a:lnTo>
                  <a:lnTo>
                    <a:pt x="1631" y="1409"/>
                  </a:lnTo>
                  <a:lnTo>
                    <a:pt x="1626" y="1414"/>
                  </a:lnTo>
                  <a:lnTo>
                    <a:pt x="1625" y="1415"/>
                  </a:lnTo>
                  <a:lnTo>
                    <a:pt x="1625" y="1415"/>
                  </a:lnTo>
                  <a:lnTo>
                    <a:pt x="1623" y="1415"/>
                  </a:lnTo>
                  <a:lnTo>
                    <a:pt x="1623" y="1417"/>
                  </a:lnTo>
                  <a:lnTo>
                    <a:pt x="1623" y="1417"/>
                  </a:lnTo>
                  <a:lnTo>
                    <a:pt x="1622" y="1420"/>
                  </a:lnTo>
                  <a:lnTo>
                    <a:pt x="1619" y="1421"/>
                  </a:lnTo>
                  <a:lnTo>
                    <a:pt x="1617" y="1423"/>
                  </a:lnTo>
                  <a:lnTo>
                    <a:pt x="1617" y="1423"/>
                  </a:lnTo>
                  <a:lnTo>
                    <a:pt x="1614" y="1426"/>
                  </a:lnTo>
                  <a:lnTo>
                    <a:pt x="1613" y="1428"/>
                  </a:lnTo>
                  <a:lnTo>
                    <a:pt x="1611" y="1428"/>
                  </a:lnTo>
                  <a:lnTo>
                    <a:pt x="1608" y="1432"/>
                  </a:lnTo>
                  <a:lnTo>
                    <a:pt x="1608" y="1432"/>
                  </a:lnTo>
                  <a:lnTo>
                    <a:pt x="1608" y="1432"/>
                  </a:lnTo>
                  <a:lnTo>
                    <a:pt x="1608" y="1434"/>
                  </a:lnTo>
                  <a:lnTo>
                    <a:pt x="1607" y="1436"/>
                  </a:lnTo>
                  <a:lnTo>
                    <a:pt x="1605" y="1436"/>
                  </a:lnTo>
                  <a:lnTo>
                    <a:pt x="1605" y="1436"/>
                  </a:lnTo>
                  <a:lnTo>
                    <a:pt x="1605" y="1434"/>
                  </a:lnTo>
                  <a:lnTo>
                    <a:pt x="1607" y="1434"/>
                  </a:lnTo>
                  <a:lnTo>
                    <a:pt x="1607" y="1434"/>
                  </a:lnTo>
                  <a:lnTo>
                    <a:pt x="1605" y="1434"/>
                  </a:lnTo>
                  <a:lnTo>
                    <a:pt x="1605" y="1436"/>
                  </a:lnTo>
                  <a:lnTo>
                    <a:pt x="1605" y="1438"/>
                  </a:lnTo>
                  <a:lnTo>
                    <a:pt x="1604" y="1440"/>
                  </a:lnTo>
                  <a:lnTo>
                    <a:pt x="1602" y="1446"/>
                  </a:lnTo>
                  <a:lnTo>
                    <a:pt x="1598" y="1450"/>
                  </a:lnTo>
                  <a:lnTo>
                    <a:pt x="1598" y="1452"/>
                  </a:lnTo>
                  <a:lnTo>
                    <a:pt x="1595" y="1454"/>
                  </a:lnTo>
                  <a:lnTo>
                    <a:pt x="1593" y="1456"/>
                  </a:lnTo>
                  <a:lnTo>
                    <a:pt x="1591" y="1456"/>
                  </a:lnTo>
                  <a:lnTo>
                    <a:pt x="1591" y="1456"/>
                  </a:lnTo>
                  <a:lnTo>
                    <a:pt x="1591" y="1452"/>
                  </a:lnTo>
                  <a:lnTo>
                    <a:pt x="1590" y="1452"/>
                  </a:lnTo>
                  <a:lnTo>
                    <a:pt x="1590" y="1452"/>
                  </a:lnTo>
                  <a:lnTo>
                    <a:pt x="1588" y="1452"/>
                  </a:lnTo>
                  <a:lnTo>
                    <a:pt x="1588" y="1452"/>
                  </a:lnTo>
                  <a:lnTo>
                    <a:pt x="1587" y="1452"/>
                  </a:lnTo>
                  <a:lnTo>
                    <a:pt x="1588" y="1454"/>
                  </a:lnTo>
                  <a:lnTo>
                    <a:pt x="1588" y="1454"/>
                  </a:lnTo>
                  <a:lnTo>
                    <a:pt x="1587" y="1456"/>
                  </a:lnTo>
                  <a:lnTo>
                    <a:pt x="1587" y="1458"/>
                  </a:lnTo>
                  <a:lnTo>
                    <a:pt x="1585" y="1458"/>
                  </a:lnTo>
                  <a:lnTo>
                    <a:pt x="1585" y="1460"/>
                  </a:lnTo>
                  <a:lnTo>
                    <a:pt x="1584" y="1462"/>
                  </a:lnTo>
                  <a:lnTo>
                    <a:pt x="1584" y="1464"/>
                  </a:lnTo>
                  <a:lnTo>
                    <a:pt x="1585" y="1464"/>
                  </a:lnTo>
                  <a:lnTo>
                    <a:pt x="1585" y="1464"/>
                  </a:lnTo>
                  <a:lnTo>
                    <a:pt x="1585" y="1464"/>
                  </a:lnTo>
                  <a:lnTo>
                    <a:pt x="1585" y="1465"/>
                  </a:lnTo>
                  <a:lnTo>
                    <a:pt x="1585" y="1465"/>
                  </a:lnTo>
                  <a:lnTo>
                    <a:pt x="1585" y="1469"/>
                  </a:lnTo>
                  <a:lnTo>
                    <a:pt x="1585" y="1470"/>
                  </a:lnTo>
                  <a:lnTo>
                    <a:pt x="1585" y="1470"/>
                  </a:lnTo>
                  <a:lnTo>
                    <a:pt x="1585" y="1470"/>
                  </a:lnTo>
                  <a:lnTo>
                    <a:pt x="1585" y="1470"/>
                  </a:lnTo>
                  <a:lnTo>
                    <a:pt x="1585" y="1477"/>
                  </a:lnTo>
                  <a:lnTo>
                    <a:pt x="1585" y="1481"/>
                  </a:lnTo>
                  <a:lnTo>
                    <a:pt x="1585" y="1484"/>
                  </a:lnTo>
                  <a:lnTo>
                    <a:pt x="1585" y="1489"/>
                  </a:lnTo>
                  <a:lnTo>
                    <a:pt x="1587" y="1493"/>
                  </a:lnTo>
                  <a:lnTo>
                    <a:pt x="1587" y="1493"/>
                  </a:lnTo>
                  <a:lnTo>
                    <a:pt x="1585" y="1496"/>
                  </a:lnTo>
                  <a:lnTo>
                    <a:pt x="1585" y="1500"/>
                  </a:lnTo>
                  <a:lnTo>
                    <a:pt x="1584" y="1505"/>
                  </a:lnTo>
                  <a:lnTo>
                    <a:pt x="1584" y="1507"/>
                  </a:lnTo>
                  <a:lnTo>
                    <a:pt x="1582" y="1510"/>
                  </a:lnTo>
                  <a:lnTo>
                    <a:pt x="1582" y="1511"/>
                  </a:lnTo>
                  <a:lnTo>
                    <a:pt x="1584" y="1516"/>
                  </a:lnTo>
                  <a:lnTo>
                    <a:pt x="1584" y="1517"/>
                  </a:lnTo>
                  <a:lnTo>
                    <a:pt x="1582" y="1518"/>
                  </a:lnTo>
                  <a:lnTo>
                    <a:pt x="1581" y="1518"/>
                  </a:lnTo>
                  <a:lnTo>
                    <a:pt x="1579" y="1519"/>
                  </a:lnTo>
                  <a:lnTo>
                    <a:pt x="1578" y="1523"/>
                  </a:lnTo>
                  <a:lnTo>
                    <a:pt x="1576" y="1529"/>
                  </a:lnTo>
                  <a:lnTo>
                    <a:pt x="1576" y="1530"/>
                  </a:lnTo>
                  <a:lnTo>
                    <a:pt x="1576" y="1536"/>
                  </a:lnTo>
                  <a:lnTo>
                    <a:pt x="1576" y="1538"/>
                  </a:lnTo>
                  <a:lnTo>
                    <a:pt x="1576" y="1540"/>
                  </a:lnTo>
                  <a:lnTo>
                    <a:pt x="1575" y="1541"/>
                  </a:lnTo>
                  <a:lnTo>
                    <a:pt x="1573" y="1542"/>
                  </a:lnTo>
                  <a:lnTo>
                    <a:pt x="1572" y="1546"/>
                  </a:lnTo>
                  <a:lnTo>
                    <a:pt x="1570" y="1548"/>
                  </a:lnTo>
                  <a:lnTo>
                    <a:pt x="1570" y="1550"/>
                  </a:lnTo>
                  <a:lnTo>
                    <a:pt x="1569" y="1552"/>
                  </a:lnTo>
                  <a:lnTo>
                    <a:pt x="1569" y="1553"/>
                  </a:lnTo>
                  <a:lnTo>
                    <a:pt x="1566" y="1556"/>
                  </a:lnTo>
                  <a:lnTo>
                    <a:pt x="1564" y="1556"/>
                  </a:lnTo>
                  <a:lnTo>
                    <a:pt x="1564" y="1558"/>
                  </a:lnTo>
                  <a:lnTo>
                    <a:pt x="1563" y="1559"/>
                  </a:lnTo>
                  <a:lnTo>
                    <a:pt x="1561" y="1562"/>
                  </a:lnTo>
                  <a:lnTo>
                    <a:pt x="1560" y="1565"/>
                  </a:lnTo>
                  <a:lnTo>
                    <a:pt x="1561" y="1566"/>
                  </a:lnTo>
                  <a:lnTo>
                    <a:pt x="1561" y="1566"/>
                  </a:lnTo>
                  <a:lnTo>
                    <a:pt x="1561" y="1571"/>
                  </a:lnTo>
                  <a:lnTo>
                    <a:pt x="1561" y="1571"/>
                  </a:lnTo>
                  <a:lnTo>
                    <a:pt x="1560" y="1572"/>
                  </a:lnTo>
                  <a:lnTo>
                    <a:pt x="1553" y="1577"/>
                  </a:lnTo>
                  <a:lnTo>
                    <a:pt x="1552" y="1577"/>
                  </a:lnTo>
                  <a:lnTo>
                    <a:pt x="1549" y="1580"/>
                  </a:lnTo>
                  <a:lnTo>
                    <a:pt x="1549" y="1580"/>
                  </a:lnTo>
                  <a:lnTo>
                    <a:pt x="1549" y="1583"/>
                  </a:lnTo>
                  <a:lnTo>
                    <a:pt x="1549" y="1583"/>
                  </a:lnTo>
                  <a:lnTo>
                    <a:pt x="1549" y="1583"/>
                  </a:lnTo>
                  <a:lnTo>
                    <a:pt x="1547" y="1585"/>
                  </a:lnTo>
                  <a:lnTo>
                    <a:pt x="1547" y="1585"/>
                  </a:lnTo>
                  <a:lnTo>
                    <a:pt x="1541" y="1585"/>
                  </a:lnTo>
                  <a:lnTo>
                    <a:pt x="1538" y="1585"/>
                  </a:lnTo>
                  <a:lnTo>
                    <a:pt x="1537" y="1585"/>
                  </a:lnTo>
                  <a:lnTo>
                    <a:pt x="1537" y="1585"/>
                  </a:lnTo>
                  <a:lnTo>
                    <a:pt x="1535" y="1583"/>
                  </a:lnTo>
                  <a:lnTo>
                    <a:pt x="1535" y="1583"/>
                  </a:lnTo>
                  <a:lnTo>
                    <a:pt x="1535" y="1583"/>
                  </a:lnTo>
                  <a:lnTo>
                    <a:pt x="1535" y="1583"/>
                  </a:lnTo>
                  <a:lnTo>
                    <a:pt x="1534" y="1583"/>
                  </a:lnTo>
                  <a:lnTo>
                    <a:pt x="1534" y="1583"/>
                  </a:lnTo>
                  <a:lnTo>
                    <a:pt x="1534" y="1583"/>
                  </a:lnTo>
                  <a:lnTo>
                    <a:pt x="1534" y="1583"/>
                  </a:lnTo>
                  <a:lnTo>
                    <a:pt x="1534" y="1583"/>
                  </a:lnTo>
                  <a:lnTo>
                    <a:pt x="1534" y="1585"/>
                  </a:lnTo>
                  <a:lnTo>
                    <a:pt x="1534" y="1585"/>
                  </a:lnTo>
                  <a:lnTo>
                    <a:pt x="1532" y="1585"/>
                  </a:lnTo>
                  <a:lnTo>
                    <a:pt x="1529" y="1586"/>
                  </a:lnTo>
                  <a:lnTo>
                    <a:pt x="1528" y="1586"/>
                  </a:lnTo>
                  <a:lnTo>
                    <a:pt x="1525" y="1586"/>
                  </a:lnTo>
                  <a:lnTo>
                    <a:pt x="1525" y="1586"/>
                  </a:lnTo>
                  <a:lnTo>
                    <a:pt x="1525" y="1586"/>
                  </a:lnTo>
                  <a:lnTo>
                    <a:pt x="1526" y="1586"/>
                  </a:lnTo>
                  <a:lnTo>
                    <a:pt x="1528" y="1585"/>
                  </a:lnTo>
                  <a:lnTo>
                    <a:pt x="1528" y="1585"/>
                  </a:lnTo>
                  <a:lnTo>
                    <a:pt x="1526" y="1583"/>
                  </a:lnTo>
                  <a:lnTo>
                    <a:pt x="1523" y="1585"/>
                  </a:lnTo>
                  <a:lnTo>
                    <a:pt x="1522" y="1585"/>
                  </a:lnTo>
                  <a:lnTo>
                    <a:pt x="1520" y="1585"/>
                  </a:lnTo>
                  <a:lnTo>
                    <a:pt x="1515" y="1586"/>
                  </a:lnTo>
                  <a:lnTo>
                    <a:pt x="1515" y="1586"/>
                  </a:lnTo>
                  <a:lnTo>
                    <a:pt x="1515" y="1588"/>
                  </a:lnTo>
                  <a:lnTo>
                    <a:pt x="1517" y="1588"/>
                  </a:lnTo>
                  <a:lnTo>
                    <a:pt x="1517" y="1589"/>
                  </a:lnTo>
                  <a:lnTo>
                    <a:pt x="1517" y="1589"/>
                  </a:lnTo>
                  <a:lnTo>
                    <a:pt x="1515" y="1589"/>
                  </a:lnTo>
                  <a:lnTo>
                    <a:pt x="1512" y="1591"/>
                  </a:lnTo>
                  <a:lnTo>
                    <a:pt x="1509" y="1592"/>
                  </a:lnTo>
                  <a:lnTo>
                    <a:pt x="1508" y="1592"/>
                  </a:lnTo>
                  <a:lnTo>
                    <a:pt x="1506" y="1594"/>
                  </a:lnTo>
                  <a:lnTo>
                    <a:pt x="1506" y="1595"/>
                  </a:lnTo>
                  <a:lnTo>
                    <a:pt x="1506" y="1595"/>
                  </a:lnTo>
                  <a:lnTo>
                    <a:pt x="1505" y="1595"/>
                  </a:lnTo>
                  <a:lnTo>
                    <a:pt x="1503" y="1595"/>
                  </a:lnTo>
                  <a:lnTo>
                    <a:pt x="1502" y="1595"/>
                  </a:lnTo>
                  <a:lnTo>
                    <a:pt x="1500" y="1595"/>
                  </a:lnTo>
                  <a:lnTo>
                    <a:pt x="1491" y="1600"/>
                  </a:lnTo>
                  <a:lnTo>
                    <a:pt x="1488" y="1601"/>
                  </a:lnTo>
                  <a:lnTo>
                    <a:pt x="1485" y="1604"/>
                  </a:lnTo>
                  <a:lnTo>
                    <a:pt x="1481" y="1609"/>
                  </a:lnTo>
                  <a:lnTo>
                    <a:pt x="1478" y="1612"/>
                  </a:lnTo>
                  <a:lnTo>
                    <a:pt x="1476" y="1612"/>
                  </a:lnTo>
                  <a:lnTo>
                    <a:pt x="1476" y="1612"/>
                  </a:lnTo>
                  <a:lnTo>
                    <a:pt x="1474" y="1612"/>
                  </a:lnTo>
                  <a:lnTo>
                    <a:pt x="1476" y="1612"/>
                  </a:lnTo>
                  <a:lnTo>
                    <a:pt x="1476" y="1614"/>
                  </a:lnTo>
                  <a:lnTo>
                    <a:pt x="1476" y="1614"/>
                  </a:lnTo>
                  <a:lnTo>
                    <a:pt x="1474" y="1615"/>
                  </a:lnTo>
                  <a:lnTo>
                    <a:pt x="1473" y="1618"/>
                  </a:lnTo>
                  <a:lnTo>
                    <a:pt x="1471" y="1618"/>
                  </a:lnTo>
                  <a:lnTo>
                    <a:pt x="1473" y="1618"/>
                  </a:lnTo>
                  <a:lnTo>
                    <a:pt x="1471" y="1618"/>
                  </a:lnTo>
                  <a:lnTo>
                    <a:pt x="1470" y="1615"/>
                  </a:lnTo>
                  <a:lnTo>
                    <a:pt x="1470" y="1618"/>
                  </a:lnTo>
                  <a:lnTo>
                    <a:pt x="1470" y="1618"/>
                  </a:lnTo>
                  <a:lnTo>
                    <a:pt x="1468" y="1618"/>
                  </a:lnTo>
                  <a:lnTo>
                    <a:pt x="1468" y="1618"/>
                  </a:lnTo>
                  <a:lnTo>
                    <a:pt x="1467" y="1618"/>
                  </a:lnTo>
                  <a:lnTo>
                    <a:pt x="1465" y="1618"/>
                  </a:lnTo>
                  <a:lnTo>
                    <a:pt x="1467" y="1618"/>
                  </a:lnTo>
                  <a:lnTo>
                    <a:pt x="1468" y="1620"/>
                  </a:lnTo>
                  <a:lnTo>
                    <a:pt x="1470" y="1620"/>
                  </a:lnTo>
                  <a:lnTo>
                    <a:pt x="1470" y="1620"/>
                  </a:lnTo>
                  <a:lnTo>
                    <a:pt x="1468" y="1624"/>
                  </a:lnTo>
                  <a:lnTo>
                    <a:pt x="1467" y="1624"/>
                  </a:lnTo>
                  <a:lnTo>
                    <a:pt x="1467" y="1624"/>
                  </a:lnTo>
                  <a:lnTo>
                    <a:pt x="1467" y="1624"/>
                  </a:lnTo>
                  <a:lnTo>
                    <a:pt x="1468" y="1624"/>
                  </a:lnTo>
                  <a:lnTo>
                    <a:pt x="1467" y="1627"/>
                  </a:lnTo>
                  <a:lnTo>
                    <a:pt x="1467" y="1630"/>
                  </a:lnTo>
                  <a:lnTo>
                    <a:pt x="1467" y="1630"/>
                  </a:lnTo>
                  <a:lnTo>
                    <a:pt x="1465" y="1630"/>
                  </a:lnTo>
                  <a:lnTo>
                    <a:pt x="1467" y="1630"/>
                  </a:lnTo>
                  <a:lnTo>
                    <a:pt x="1467" y="1632"/>
                  </a:lnTo>
                  <a:lnTo>
                    <a:pt x="1467" y="1633"/>
                  </a:lnTo>
                  <a:lnTo>
                    <a:pt x="1467" y="1633"/>
                  </a:lnTo>
                  <a:lnTo>
                    <a:pt x="1467" y="1636"/>
                  </a:lnTo>
                  <a:lnTo>
                    <a:pt x="1467" y="1638"/>
                  </a:lnTo>
                  <a:lnTo>
                    <a:pt x="1468" y="1639"/>
                  </a:lnTo>
                  <a:lnTo>
                    <a:pt x="1468" y="1642"/>
                  </a:lnTo>
                  <a:lnTo>
                    <a:pt x="1468" y="1642"/>
                  </a:lnTo>
                  <a:lnTo>
                    <a:pt x="1468" y="1642"/>
                  </a:lnTo>
                  <a:lnTo>
                    <a:pt x="1468" y="1644"/>
                  </a:lnTo>
                  <a:lnTo>
                    <a:pt x="1467" y="1648"/>
                  </a:lnTo>
                  <a:lnTo>
                    <a:pt x="1467" y="1650"/>
                  </a:lnTo>
                  <a:lnTo>
                    <a:pt x="1467" y="1655"/>
                  </a:lnTo>
                  <a:lnTo>
                    <a:pt x="1467" y="1656"/>
                  </a:lnTo>
                  <a:lnTo>
                    <a:pt x="1467" y="1658"/>
                  </a:lnTo>
                  <a:lnTo>
                    <a:pt x="1465" y="1660"/>
                  </a:lnTo>
                  <a:lnTo>
                    <a:pt x="1465" y="1661"/>
                  </a:lnTo>
                  <a:lnTo>
                    <a:pt x="1462" y="1662"/>
                  </a:lnTo>
                  <a:lnTo>
                    <a:pt x="1459" y="1665"/>
                  </a:lnTo>
                  <a:lnTo>
                    <a:pt x="1456" y="1668"/>
                  </a:lnTo>
                  <a:lnTo>
                    <a:pt x="1453" y="1673"/>
                  </a:lnTo>
                  <a:lnTo>
                    <a:pt x="1450" y="1679"/>
                  </a:lnTo>
                  <a:lnTo>
                    <a:pt x="1447" y="1687"/>
                  </a:lnTo>
                  <a:lnTo>
                    <a:pt x="1443" y="1695"/>
                  </a:lnTo>
                  <a:lnTo>
                    <a:pt x="1441" y="1696"/>
                  </a:lnTo>
                  <a:lnTo>
                    <a:pt x="1440" y="1699"/>
                  </a:lnTo>
                  <a:lnTo>
                    <a:pt x="1436" y="1702"/>
                  </a:lnTo>
                  <a:lnTo>
                    <a:pt x="1432" y="1705"/>
                  </a:lnTo>
                  <a:lnTo>
                    <a:pt x="1429" y="1708"/>
                  </a:lnTo>
                  <a:lnTo>
                    <a:pt x="1427" y="1709"/>
                  </a:lnTo>
                  <a:lnTo>
                    <a:pt x="1426" y="1711"/>
                  </a:lnTo>
                  <a:lnTo>
                    <a:pt x="1424" y="1711"/>
                  </a:lnTo>
                  <a:lnTo>
                    <a:pt x="1426" y="1709"/>
                  </a:lnTo>
                  <a:lnTo>
                    <a:pt x="1426" y="1708"/>
                  </a:lnTo>
                  <a:lnTo>
                    <a:pt x="1424" y="1708"/>
                  </a:lnTo>
                  <a:lnTo>
                    <a:pt x="1426" y="1708"/>
                  </a:lnTo>
                  <a:lnTo>
                    <a:pt x="1427" y="1708"/>
                  </a:lnTo>
                  <a:lnTo>
                    <a:pt x="1427" y="1708"/>
                  </a:lnTo>
                  <a:lnTo>
                    <a:pt x="1429" y="1707"/>
                  </a:lnTo>
                  <a:lnTo>
                    <a:pt x="1430" y="1707"/>
                  </a:lnTo>
                  <a:lnTo>
                    <a:pt x="1432" y="1703"/>
                  </a:lnTo>
                  <a:lnTo>
                    <a:pt x="1435" y="1702"/>
                  </a:lnTo>
                  <a:lnTo>
                    <a:pt x="1436" y="1701"/>
                  </a:lnTo>
                  <a:lnTo>
                    <a:pt x="1436" y="1699"/>
                  </a:lnTo>
                  <a:lnTo>
                    <a:pt x="1436" y="1697"/>
                  </a:lnTo>
                  <a:lnTo>
                    <a:pt x="1436" y="1697"/>
                  </a:lnTo>
                  <a:lnTo>
                    <a:pt x="1438" y="1697"/>
                  </a:lnTo>
                  <a:lnTo>
                    <a:pt x="1438" y="1696"/>
                  </a:lnTo>
                  <a:lnTo>
                    <a:pt x="1438" y="1696"/>
                  </a:lnTo>
                  <a:lnTo>
                    <a:pt x="1440" y="1695"/>
                  </a:lnTo>
                  <a:lnTo>
                    <a:pt x="1441" y="1693"/>
                  </a:lnTo>
                  <a:lnTo>
                    <a:pt x="1443" y="1691"/>
                  </a:lnTo>
                  <a:lnTo>
                    <a:pt x="1441" y="1687"/>
                  </a:lnTo>
                  <a:lnTo>
                    <a:pt x="1443" y="1687"/>
                  </a:lnTo>
                  <a:lnTo>
                    <a:pt x="1443" y="1689"/>
                  </a:lnTo>
                  <a:lnTo>
                    <a:pt x="1443" y="1689"/>
                  </a:lnTo>
                  <a:lnTo>
                    <a:pt x="1444" y="1685"/>
                  </a:lnTo>
                  <a:lnTo>
                    <a:pt x="1444" y="1685"/>
                  </a:lnTo>
                  <a:lnTo>
                    <a:pt x="1443" y="1685"/>
                  </a:lnTo>
                  <a:lnTo>
                    <a:pt x="1440" y="1687"/>
                  </a:lnTo>
                  <a:lnTo>
                    <a:pt x="1438" y="1687"/>
                  </a:lnTo>
                  <a:lnTo>
                    <a:pt x="1438" y="1685"/>
                  </a:lnTo>
                  <a:lnTo>
                    <a:pt x="1436" y="1683"/>
                  </a:lnTo>
                  <a:lnTo>
                    <a:pt x="1435" y="1683"/>
                  </a:lnTo>
                  <a:lnTo>
                    <a:pt x="1435" y="1683"/>
                  </a:lnTo>
                  <a:lnTo>
                    <a:pt x="1435" y="1683"/>
                  </a:lnTo>
                  <a:lnTo>
                    <a:pt x="1435" y="1683"/>
                  </a:lnTo>
                  <a:lnTo>
                    <a:pt x="1435" y="1685"/>
                  </a:lnTo>
                  <a:lnTo>
                    <a:pt x="1436" y="1687"/>
                  </a:lnTo>
                  <a:lnTo>
                    <a:pt x="1436" y="1687"/>
                  </a:lnTo>
                  <a:lnTo>
                    <a:pt x="1435" y="1689"/>
                  </a:lnTo>
                  <a:lnTo>
                    <a:pt x="1435" y="1690"/>
                  </a:lnTo>
                  <a:lnTo>
                    <a:pt x="1435" y="1691"/>
                  </a:lnTo>
                  <a:lnTo>
                    <a:pt x="1435" y="1691"/>
                  </a:lnTo>
                  <a:lnTo>
                    <a:pt x="1433" y="1691"/>
                  </a:lnTo>
                  <a:lnTo>
                    <a:pt x="1433" y="1693"/>
                  </a:lnTo>
                  <a:lnTo>
                    <a:pt x="1432" y="1695"/>
                  </a:lnTo>
                  <a:lnTo>
                    <a:pt x="1432" y="1696"/>
                  </a:lnTo>
                  <a:lnTo>
                    <a:pt x="1432" y="1696"/>
                  </a:lnTo>
                  <a:lnTo>
                    <a:pt x="1432" y="1697"/>
                  </a:lnTo>
                  <a:lnTo>
                    <a:pt x="1429" y="1699"/>
                  </a:lnTo>
                  <a:lnTo>
                    <a:pt x="1427" y="1701"/>
                  </a:lnTo>
                  <a:lnTo>
                    <a:pt x="1426" y="1701"/>
                  </a:lnTo>
                  <a:lnTo>
                    <a:pt x="1426" y="1702"/>
                  </a:lnTo>
                  <a:lnTo>
                    <a:pt x="1426" y="1703"/>
                  </a:lnTo>
                  <a:lnTo>
                    <a:pt x="1424" y="1705"/>
                  </a:lnTo>
                  <a:lnTo>
                    <a:pt x="1423" y="1708"/>
                  </a:lnTo>
                  <a:lnTo>
                    <a:pt x="1423" y="1709"/>
                  </a:lnTo>
                  <a:lnTo>
                    <a:pt x="1424" y="1711"/>
                  </a:lnTo>
                  <a:lnTo>
                    <a:pt x="1424" y="1713"/>
                  </a:lnTo>
                  <a:lnTo>
                    <a:pt x="1423" y="1713"/>
                  </a:lnTo>
                  <a:lnTo>
                    <a:pt x="1423" y="1714"/>
                  </a:lnTo>
                  <a:lnTo>
                    <a:pt x="1421" y="1715"/>
                  </a:lnTo>
                  <a:lnTo>
                    <a:pt x="1420" y="1723"/>
                  </a:lnTo>
                  <a:lnTo>
                    <a:pt x="1418" y="1726"/>
                  </a:lnTo>
                  <a:lnTo>
                    <a:pt x="1417" y="1728"/>
                  </a:lnTo>
                  <a:lnTo>
                    <a:pt x="1415" y="1731"/>
                  </a:lnTo>
                  <a:lnTo>
                    <a:pt x="1409" y="1735"/>
                  </a:lnTo>
                  <a:lnTo>
                    <a:pt x="1409" y="1735"/>
                  </a:lnTo>
                  <a:lnTo>
                    <a:pt x="1408" y="1737"/>
                  </a:lnTo>
                  <a:lnTo>
                    <a:pt x="1408" y="1740"/>
                  </a:lnTo>
                  <a:lnTo>
                    <a:pt x="1405" y="1743"/>
                  </a:lnTo>
                  <a:lnTo>
                    <a:pt x="1405" y="1744"/>
                  </a:lnTo>
                  <a:lnTo>
                    <a:pt x="1402" y="1747"/>
                  </a:lnTo>
                  <a:lnTo>
                    <a:pt x="1400" y="1749"/>
                  </a:lnTo>
                  <a:lnTo>
                    <a:pt x="1399" y="1749"/>
                  </a:lnTo>
                  <a:lnTo>
                    <a:pt x="1397" y="1750"/>
                  </a:lnTo>
                  <a:lnTo>
                    <a:pt x="1391" y="1753"/>
                  </a:lnTo>
                  <a:lnTo>
                    <a:pt x="1388" y="1752"/>
                  </a:lnTo>
                  <a:lnTo>
                    <a:pt x="1386" y="1752"/>
                  </a:lnTo>
                  <a:lnTo>
                    <a:pt x="1385" y="1750"/>
                  </a:lnTo>
                  <a:lnTo>
                    <a:pt x="1380" y="1750"/>
                  </a:lnTo>
                  <a:lnTo>
                    <a:pt x="1379" y="1752"/>
                  </a:lnTo>
                  <a:lnTo>
                    <a:pt x="1376" y="1752"/>
                  </a:lnTo>
                  <a:lnTo>
                    <a:pt x="1374" y="1752"/>
                  </a:lnTo>
                  <a:lnTo>
                    <a:pt x="1374" y="1752"/>
                  </a:lnTo>
                  <a:lnTo>
                    <a:pt x="1373" y="1752"/>
                  </a:lnTo>
                  <a:lnTo>
                    <a:pt x="1371" y="1750"/>
                  </a:lnTo>
                  <a:lnTo>
                    <a:pt x="1367" y="1749"/>
                  </a:lnTo>
                  <a:lnTo>
                    <a:pt x="1362" y="1746"/>
                  </a:lnTo>
                  <a:lnTo>
                    <a:pt x="1357" y="1746"/>
                  </a:lnTo>
                  <a:lnTo>
                    <a:pt x="1354" y="1746"/>
                  </a:lnTo>
                  <a:lnTo>
                    <a:pt x="1354" y="1746"/>
                  </a:lnTo>
                  <a:lnTo>
                    <a:pt x="1353" y="1744"/>
                  </a:lnTo>
                  <a:lnTo>
                    <a:pt x="1353" y="1744"/>
                  </a:lnTo>
                  <a:lnTo>
                    <a:pt x="1350" y="1741"/>
                  </a:lnTo>
                  <a:lnTo>
                    <a:pt x="1347" y="1738"/>
                  </a:lnTo>
                  <a:lnTo>
                    <a:pt x="1347" y="1735"/>
                  </a:lnTo>
                  <a:lnTo>
                    <a:pt x="1347" y="1732"/>
                  </a:lnTo>
                  <a:lnTo>
                    <a:pt x="1348" y="1728"/>
                  </a:lnTo>
                  <a:lnTo>
                    <a:pt x="1348" y="1728"/>
                  </a:lnTo>
                  <a:lnTo>
                    <a:pt x="1348" y="1726"/>
                  </a:lnTo>
                  <a:lnTo>
                    <a:pt x="1350" y="1726"/>
                  </a:lnTo>
                  <a:lnTo>
                    <a:pt x="1350" y="1726"/>
                  </a:lnTo>
                  <a:lnTo>
                    <a:pt x="1351" y="1725"/>
                  </a:lnTo>
                  <a:lnTo>
                    <a:pt x="1351" y="1723"/>
                  </a:lnTo>
                  <a:lnTo>
                    <a:pt x="1351" y="1722"/>
                  </a:lnTo>
                  <a:lnTo>
                    <a:pt x="1350" y="1719"/>
                  </a:lnTo>
                  <a:lnTo>
                    <a:pt x="1350" y="1717"/>
                  </a:lnTo>
                  <a:lnTo>
                    <a:pt x="1350" y="1719"/>
                  </a:lnTo>
                  <a:lnTo>
                    <a:pt x="1350" y="1723"/>
                  </a:lnTo>
                  <a:lnTo>
                    <a:pt x="1350" y="1725"/>
                  </a:lnTo>
                  <a:lnTo>
                    <a:pt x="1350" y="1726"/>
                  </a:lnTo>
                  <a:lnTo>
                    <a:pt x="1348" y="1726"/>
                  </a:lnTo>
                  <a:lnTo>
                    <a:pt x="1348" y="1726"/>
                  </a:lnTo>
                  <a:lnTo>
                    <a:pt x="1347" y="1726"/>
                  </a:lnTo>
                  <a:lnTo>
                    <a:pt x="1347" y="1729"/>
                  </a:lnTo>
                  <a:lnTo>
                    <a:pt x="1345" y="1734"/>
                  </a:lnTo>
                  <a:lnTo>
                    <a:pt x="1345" y="1735"/>
                  </a:lnTo>
                  <a:lnTo>
                    <a:pt x="1347" y="1738"/>
                  </a:lnTo>
                  <a:lnTo>
                    <a:pt x="1347" y="1738"/>
                  </a:lnTo>
                  <a:lnTo>
                    <a:pt x="1347" y="1740"/>
                  </a:lnTo>
                  <a:lnTo>
                    <a:pt x="1347" y="1741"/>
                  </a:lnTo>
                  <a:lnTo>
                    <a:pt x="1347" y="1743"/>
                  </a:lnTo>
                  <a:lnTo>
                    <a:pt x="1347" y="1743"/>
                  </a:lnTo>
                  <a:lnTo>
                    <a:pt x="1345" y="1743"/>
                  </a:lnTo>
                  <a:lnTo>
                    <a:pt x="1347" y="1746"/>
                  </a:lnTo>
                  <a:lnTo>
                    <a:pt x="1347" y="1747"/>
                  </a:lnTo>
                  <a:lnTo>
                    <a:pt x="1348" y="1749"/>
                  </a:lnTo>
                  <a:lnTo>
                    <a:pt x="1354" y="1752"/>
                  </a:lnTo>
                  <a:lnTo>
                    <a:pt x="1357" y="1755"/>
                  </a:lnTo>
                  <a:lnTo>
                    <a:pt x="1361" y="1756"/>
                  </a:lnTo>
                  <a:lnTo>
                    <a:pt x="1362" y="1760"/>
                  </a:lnTo>
                  <a:lnTo>
                    <a:pt x="1362" y="1761"/>
                  </a:lnTo>
                  <a:lnTo>
                    <a:pt x="1361" y="1764"/>
                  </a:lnTo>
                  <a:lnTo>
                    <a:pt x="1361" y="1767"/>
                  </a:lnTo>
                  <a:lnTo>
                    <a:pt x="1361" y="1770"/>
                  </a:lnTo>
                  <a:lnTo>
                    <a:pt x="1361" y="1772"/>
                  </a:lnTo>
                  <a:lnTo>
                    <a:pt x="1364" y="1773"/>
                  </a:lnTo>
                  <a:lnTo>
                    <a:pt x="1365" y="1775"/>
                  </a:lnTo>
                  <a:lnTo>
                    <a:pt x="1368" y="1775"/>
                  </a:lnTo>
                  <a:lnTo>
                    <a:pt x="1368" y="1775"/>
                  </a:lnTo>
                  <a:lnTo>
                    <a:pt x="1368" y="1776"/>
                  </a:lnTo>
                  <a:lnTo>
                    <a:pt x="1368" y="1781"/>
                  </a:lnTo>
                  <a:lnTo>
                    <a:pt x="1368" y="1782"/>
                  </a:lnTo>
                  <a:lnTo>
                    <a:pt x="1368" y="1784"/>
                  </a:lnTo>
                  <a:lnTo>
                    <a:pt x="1364" y="1791"/>
                  </a:lnTo>
                  <a:lnTo>
                    <a:pt x="1359" y="1796"/>
                  </a:lnTo>
                  <a:lnTo>
                    <a:pt x="1359" y="1799"/>
                  </a:lnTo>
                  <a:lnTo>
                    <a:pt x="1357" y="1801"/>
                  </a:lnTo>
                  <a:lnTo>
                    <a:pt x="1356" y="1802"/>
                  </a:lnTo>
                  <a:lnTo>
                    <a:pt x="1350" y="1807"/>
                  </a:lnTo>
                  <a:lnTo>
                    <a:pt x="1339" y="1810"/>
                  </a:lnTo>
                  <a:lnTo>
                    <a:pt x="1332" y="1813"/>
                  </a:lnTo>
                  <a:lnTo>
                    <a:pt x="1330" y="1813"/>
                  </a:lnTo>
                  <a:lnTo>
                    <a:pt x="1316" y="1816"/>
                  </a:lnTo>
                  <a:lnTo>
                    <a:pt x="1313" y="1816"/>
                  </a:lnTo>
                  <a:lnTo>
                    <a:pt x="1310" y="1816"/>
                  </a:lnTo>
                  <a:lnTo>
                    <a:pt x="1307" y="1816"/>
                  </a:lnTo>
                  <a:lnTo>
                    <a:pt x="1304" y="1814"/>
                  </a:lnTo>
                  <a:lnTo>
                    <a:pt x="1303" y="1814"/>
                  </a:lnTo>
                  <a:lnTo>
                    <a:pt x="1301" y="1813"/>
                  </a:lnTo>
                  <a:lnTo>
                    <a:pt x="1300" y="1813"/>
                  </a:lnTo>
                  <a:lnTo>
                    <a:pt x="1298" y="1813"/>
                  </a:lnTo>
                  <a:lnTo>
                    <a:pt x="1300" y="1816"/>
                  </a:lnTo>
                  <a:lnTo>
                    <a:pt x="1300" y="1817"/>
                  </a:lnTo>
                  <a:lnTo>
                    <a:pt x="1300" y="1819"/>
                  </a:lnTo>
                  <a:lnTo>
                    <a:pt x="1301" y="1820"/>
                  </a:lnTo>
                  <a:lnTo>
                    <a:pt x="1301" y="1820"/>
                  </a:lnTo>
                  <a:lnTo>
                    <a:pt x="1303" y="1822"/>
                  </a:lnTo>
                  <a:lnTo>
                    <a:pt x="1301" y="1822"/>
                  </a:lnTo>
                  <a:lnTo>
                    <a:pt x="1301" y="1822"/>
                  </a:lnTo>
                  <a:lnTo>
                    <a:pt x="1303" y="1823"/>
                  </a:lnTo>
                  <a:lnTo>
                    <a:pt x="1303" y="1825"/>
                  </a:lnTo>
                  <a:lnTo>
                    <a:pt x="1301" y="1828"/>
                  </a:lnTo>
                  <a:lnTo>
                    <a:pt x="1300" y="1829"/>
                  </a:lnTo>
                  <a:lnTo>
                    <a:pt x="1300" y="1829"/>
                  </a:lnTo>
                  <a:lnTo>
                    <a:pt x="1300" y="1831"/>
                  </a:lnTo>
                  <a:lnTo>
                    <a:pt x="1298" y="1834"/>
                  </a:lnTo>
                  <a:lnTo>
                    <a:pt x="1298" y="1837"/>
                  </a:lnTo>
                  <a:lnTo>
                    <a:pt x="1298" y="1839"/>
                  </a:lnTo>
                  <a:lnTo>
                    <a:pt x="1300" y="1842"/>
                  </a:lnTo>
                  <a:lnTo>
                    <a:pt x="1300" y="1845"/>
                  </a:lnTo>
                  <a:lnTo>
                    <a:pt x="1298" y="1846"/>
                  </a:lnTo>
                  <a:lnTo>
                    <a:pt x="1294" y="1848"/>
                  </a:lnTo>
                  <a:lnTo>
                    <a:pt x="1291" y="1849"/>
                  </a:lnTo>
                  <a:lnTo>
                    <a:pt x="1288" y="1851"/>
                  </a:lnTo>
                  <a:lnTo>
                    <a:pt x="1283" y="1851"/>
                  </a:lnTo>
                  <a:lnTo>
                    <a:pt x="1282" y="1851"/>
                  </a:lnTo>
                  <a:lnTo>
                    <a:pt x="1277" y="1848"/>
                  </a:lnTo>
                  <a:lnTo>
                    <a:pt x="1274" y="1846"/>
                  </a:lnTo>
                  <a:lnTo>
                    <a:pt x="1271" y="1845"/>
                  </a:lnTo>
                  <a:lnTo>
                    <a:pt x="1268" y="1845"/>
                  </a:lnTo>
                  <a:lnTo>
                    <a:pt x="1268" y="1845"/>
                  </a:lnTo>
                  <a:lnTo>
                    <a:pt x="1269" y="1843"/>
                  </a:lnTo>
                  <a:lnTo>
                    <a:pt x="1268" y="1843"/>
                  </a:lnTo>
                  <a:lnTo>
                    <a:pt x="1268" y="1843"/>
                  </a:lnTo>
                  <a:lnTo>
                    <a:pt x="1265" y="1845"/>
                  </a:lnTo>
                  <a:lnTo>
                    <a:pt x="1265" y="1846"/>
                  </a:lnTo>
                  <a:lnTo>
                    <a:pt x="1265" y="1846"/>
                  </a:lnTo>
                  <a:lnTo>
                    <a:pt x="1265" y="1849"/>
                  </a:lnTo>
                  <a:lnTo>
                    <a:pt x="1265" y="1851"/>
                  </a:lnTo>
                  <a:lnTo>
                    <a:pt x="1266" y="1857"/>
                  </a:lnTo>
                  <a:lnTo>
                    <a:pt x="1266" y="1860"/>
                  </a:lnTo>
                  <a:lnTo>
                    <a:pt x="1266" y="1863"/>
                  </a:lnTo>
                  <a:lnTo>
                    <a:pt x="1266" y="1866"/>
                  </a:lnTo>
                  <a:lnTo>
                    <a:pt x="1268" y="1866"/>
                  </a:lnTo>
                  <a:lnTo>
                    <a:pt x="1269" y="1867"/>
                  </a:lnTo>
                  <a:lnTo>
                    <a:pt x="1271" y="1869"/>
                  </a:lnTo>
                  <a:lnTo>
                    <a:pt x="1272" y="1867"/>
                  </a:lnTo>
                  <a:lnTo>
                    <a:pt x="1272" y="1869"/>
                  </a:lnTo>
                  <a:lnTo>
                    <a:pt x="1272" y="1869"/>
                  </a:lnTo>
                  <a:lnTo>
                    <a:pt x="1271" y="1871"/>
                  </a:lnTo>
                  <a:lnTo>
                    <a:pt x="1271" y="1871"/>
                  </a:lnTo>
                  <a:lnTo>
                    <a:pt x="1274" y="1871"/>
                  </a:lnTo>
                  <a:lnTo>
                    <a:pt x="1275" y="1871"/>
                  </a:lnTo>
                  <a:lnTo>
                    <a:pt x="1277" y="1871"/>
                  </a:lnTo>
                  <a:lnTo>
                    <a:pt x="1278" y="1871"/>
                  </a:lnTo>
                  <a:lnTo>
                    <a:pt x="1278" y="1869"/>
                  </a:lnTo>
                  <a:lnTo>
                    <a:pt x="1275" y="1867"/>
                  </a:lnTo>
                  <a:lnTo>
                    <a:pt x="1275" y="1867"/>
                  </a:lnTo>
                  <a:lnTo>
                    <a:pt x="1277" y="1867"/>
                  </a:lnTo>
                  <a:lnTo>
                    <a:pt x="1280" y="1866"/>
                  </a:lnTo>
                  <a:lnTo>
                    <a:pt x="1282" y="1866"/>
                  </a:lnTo>
                  <a:lnTo>
                    <a:pt x="1282" y="1866"/>
                  </a:lnTo>
                  <a:lnTo>
                    <a:pt x="1283" y="1867"/>
                  </a:lnTo>
                  <a:lnTo>
                    <a:pt x="1283" y="1869"/>
                  </a:lnTo>
                  <a:lnTo>
                    <a:pt x="1283" y="1871"/>
                  </a:lnTo>
                  <a:lnTo>
                    <a:pt x="1283" y="1874"/>
                  </a:lnTo>
                  <a:lnTo>
                    <a:pt x="1283" y="1875"/>
                  </a:lnTo>
                  <a:lnTo>
                    <a:pt x="1283" y="1877"/>
                  </a:lnTo>
                  <a:lnTo>
                    <a:pt x="1283" y="1878"/>
                  </a:lnTo>
                  <a:lnTo>
                    <a:pt x="1278" y="1878"/>
                  </a:lnTo>
                  <a:lnTo>
                    <a:pt x="1277" y="1878"/>
                  </a:lnTo>
                  <a:lnTo>
                    <a:pt x="1275" y="1877"/>
                  </a:lnTo>
                  <a:lnTo>
                    <a:pt x="1275" y="1875"/>
                  </a:lnTo>
                  <a:lnTo>
                    <a:pt x="1274" y="1874"/>
                  </a:lnTo>
                  <a:lnTo>
                    <a:pt x="1272" y="1872"/>
                  </a:lnTo>
                  <a:lnTo>
                    <a:pt x="1271" y="1874"/>
                  </a:lnTo>
                  <a:lnTo>
                    <a:pt x="1269" y="1875"/>
                  </a:lnTo>
                  <a:lnTo>
                    <a:pt x="1266" y="1875"/>
                  </a:lnTo>
                  <a:lnTo>
                    <a:pt x="1266" y="1877"/>
                  </a:lnTo>
                  <a:lnTo>
                    <a:pt x="1271" y="1880"/>
                  </a:lnTo>
                  <a:lnTo>
                    <a:pt x="1274" y="1880"/>
                  </a:lnTo>
                  <a:lnTo>
                    <a:pt x="1274" y="1880"/>
                  </a:lnTo>
                  <a:lnTo>
                    <a:pt x="1275" y="1880"/>
                  </a:lnTo>
                  <a:lnTo>
                    <a:pt x="1274" y="1881"/>
                  </a:lnTo>
                  <a:lnTo>
                    <a:pt x="1274" y="1881"/>
                  </a:lnTo>
                  <a:lnTo>
                    <a:pt x="1269" y="1883"/>
                  </a:lnTo>
                  <a:lnTo>
                    <a:pt x="1268" y="1884"/>
                  </a:lnTo>
                  <a:lnTo>
                    <a:pt x="1266" y="1886"/>
                  </a:lnTo>
                  <a:lnTo>
                    <a:pt x="1263" y="1889"/>
                  </a:lnTo>
                  <a:lnTo>
                    <a:pt x="1263" y="1890"/>
                  </a:lnTo>
                  <a:lnTo>
                    <a:pt x="1263" y="1892"/>
                  </a:lnTo>
                  <a:lnTo>
                    <a:pt x="1263" y="1893"/>
                  </a:lnTo>
                  <a:lnTo>
                    <a:pt x="1263" y="1898"/>
                  </a:lnTo>
                  <a:lnTo>
                    <a:pt x="1263" y="1901"/>
                  </a:lnTo>
                  <a:lnTo>
                    <a:pt x="1263" y="1902"/>
                  </a:lnTo>
                  <a:lnTo>
                    <a:pt x="1263" y="1904"/>
                  </a:lnTo>
                  <a:lnTo>
                    <a:pt x="1262" y="1906"/>
                  </a:lnTo>
                  <a:lnTo>
                    <a:pt x="1259" y="1909"/>
                  </a:lnTo>
                  <a:lnTo>
                    <a:pt x="1257" y="1912"/>
                  </a:lnTo>
                  <a:lnTo>
                    <a:pt x="1259" y="1913"/>
                  </a:lnTo>
                  <a:lnTo>
                    <a:pt x="1259" y="1915"/>
                  </a:lnTo>
                  <a:lnTo>
                    <a:pt x="1259" y="1915"/>
                  </a:lnTo>
                  <a:lnTo>
                    <a:pt x="1257" y="1915"/>
                  </a:lnTo>
                  <a:lnTo>
                    <a:pt x="1251" y="1915"/>
                  </a:lnTo>
                  <a:lnTo>
                    <a:pt x="1250" y="1916"/>
                  </a:lnTo>
                  <a:lnTo>
                    <a:pt x="1248" y="1916"/>
                  </a:lnTo>
                  <a:lnTo>
                    <a:pt x="1248" y="1918"/>
                  </a:lnTo>
                  <a:lnTo>
                    <a:pt x="1247" y="1918"/>
                  </a:lnTo>
                  <a:lnTo>
                    <a:pt x="1244" y="1919"/>
                  </a:lnTo>
                  <a:lnTo>
                    <a:pt x="1242" y="1919"/>
                  </a:lnTo>
                  <a:lnTo>
                    <a:pt x="1239" y="1925"/>
                  </a:lnTo>
                  <a:lnTo>
                    <a:pt x="1237" y="1928"/>
                  </a:lnTo>
                  <a:lnTo>
                    <a:pt x="1234" y="1931"/>
                  </a:lnTo>
                  <a:lnTo>
                    <a:pt x="1234" y="1933"/>
                  </a:lnTo>
                  <a:lnTo>
                    <a:pt x="1234" y="1936"/>
                  </a:lnTo>
                  <a:lnTo>
                    <a:pt x="1234" y="1937"/>
                  </a:lnTo>
                  <a:lnTo>
                    <a:pt x="1234" y="1939"/>
                  </a:lnTo>
                  <a:lnTo>
                    <a:pt x="1236" y="1940"/>
                  </a:lnTo>
                  <a:lnTo>
                    <a:pt x="1237" y="1942"/>
                  </a:lnTo>
                  <a:lnTo>
                    <a:pt x="1245" y="1950"/>
                  </a:lnTo>
                  <a:lnTo>
                    <a:pt x="1247" y="1951"/>
                  </a:lnTo>
                  <a:lnTo>
                    <a:pt x="1254" y="1951"/>
                  </a:lnTo>
                  <a:lnTo>
                    <a:pt x="1256" y="1953"/>
                  </a:lnTo>
                  <a:lnTo>
                    <a:pt x="1257" y="1954"/>
                  </a:lnTo>
                  <a:lnTo>
                    <a:pt x="1257" y="1956"/>
                  </a:lnTo>
                  <a:lnTo>
                    <a:pt x="1257" y="1960"/>
                  </a:lnTo>
                  <a:lnTo>
                    <a:pt x="1256" y="1962"/>
                  </a:lnTo>
                  <a:lnTo>
                    <a:pt x="1256" y="1963"/>
                  </a:lnTo>
                  <a:lnTo>
                    <a:pt x="1254" y="1965"/>
                  </a:lnTo>
                  <a:lnTo>
                    <a:pt x="1251" y="1965"/>
                  </a:lnTo>
                  <a:lnTo>
                    <a:pt x="1253" y="1966"/>
                  </a:lnTo>
                  <a:lnTo>
                    <a:pt x="1253" y="1966"/>
                  </a:lnTo>
                  <a:lnTo>
                    <a:pt x="1254" y="1965"/>
                  </a:lnTo>
                  <a:lnTo>
                    <a:pt x="1256" y="1966"/>
                  </a:lnTo>
                  <a:lnTo>
                    <a:pt x="1256" y="1968"/>
                  </a:lnTo>
                  <a:lnTo>
                    <a:pt x="1256" y="1968"/>
                  </a:lnTo>
                  <a:lnTo>
                    <a:pt x="1254" y="1969"/>
                  </a:lnTo>
                  <a:lnTo>
                    <a:pt x="1254" y="1969"/>
                  </a:lnTo>
                  <a:lnTo>
                    <a:pt x="1250" y="1974"/>
                  </a:lnTo>
                  <a:lnTo>
                    <a:pt x="1247" y="1975"/>
                  </a:lnTo>
                  <a:lnTo>
                    <a:pt x="1245" y="1978"/>
                  </a:lnTo>
                  <a:lnTo>
                    <a:pt x="1242" y="1980"/>
                  </a:lnTo>
                  <a:lnTo>
                    <a:pt x="1240" y="1982"/>
                  </a:lnTo>
                  <a:lnTo>
                    <a:pt x="1239" y="1983"/>
                  </a:lnTo>
                  <a:lnTo>
                    <a:pt x="1236" y="1986"/>
                  </a:lnTo>
                  <a:lnTo>
                    <a:pt x="1233" y="1992"/>
                  </a:lnTo>
                  <a:lnTo>
                    <a:pt x="1233" y="1992"/>
                  </a:lnTo>
                  <a:lnTo>
                    <a:pt x="1234" y="1994"/>
                  </a:lnTo>
                  <a:lnTo>
                    <a:pt x="1233" y="2003"/>
                  </a:lnTo>
                  <a:lnTo>
                    <a:pt x="1231" y="2004"/>
                  </a:lnTo>
                  <a:lnTo>
                    <a:pt x="1230" y="2006"/>
                  </a:lnTo>
                  <a:lnTo>
                    <a:pt x="1228" y="2007"/>
                  </a:lnTo>
                  <a:lnTo>
                    <a:pt x="1227" y="2007"/>
                  </a:lnTo>
                  <a:lnTo>
                    <a:pt x="1225" y="2007"/>
                  </a:lnTo>
                  <a:lnTo>
                    <a:pt x="1224" y="2006"/>
                  </a:lnTo>
                  <a:lnTo>
                    <a:pt x="1222" y="2003"/>
                  </a:lnTo>
                  <a:lnTo>
                    <a:pt x="1221" y="2001"/>
                  </a:lnTo>
                  <a:lnTo>
                    <a:pt x="1221" y="2001"/>
                  </a:lnTo>
                  <a:lnTo>
                    <a:pt x="1222" y="2003"/>
                  </a:lnTo>
                  <a:lnTo>
                    <a:pt x="1221" y="2004"/>
                  </a:lnTo>
                  <a:lnTo>
                    <a:pt x="1218" y="2006"/>
                  </a:lnTo>
                  <a:lnTo>
                    <a:pt x="1218" y="2006"/>
                  </a:lnTo>
                  <a:lnTo>
                    <a:pt x="1221" y="2006"/>
                  </a:lnTo>
                  <a:lnTo>
                    <a:pt x="1222" y="2006"/>
                  </a:lnTo>
                  <a:lnTo>
                    <a:pt x="1222" y="2006"/>
                  </a:lnTo>
                  <a:lnTo>
                    <a:pt x="1224" y="2007"/>
                  </a:lnTo>
                  <a:lnTo>
                    <a:pt x="1224" y="2009"/>
                  </a:lnTo>
                  <a:lnTo>
                    <a:pt x="1224" y="2009"/>
                  </a:lnTo>
                  <a:lnTo>
                    <a:pt x="1222" y="2010"/>
                  </a:lnTo>
                  <a:lnTo>
                    <a:pt x="1221" y="2012"/>
                  </a:lnTo>
                  <a:lnTo>
                    <a:pt x="1218" y="2013"/>
                  </a:lnTo>
                  <a:lnTo>
                    <a:pt x="1216" y="2015"/>
                  </a:lnTo>
                  <a:lnTo>
                    <a:pt x="1216" y="2017"/>
                  </a:lnTo>
                  <a:lnTo>
                    <a:pt x="1216" y="2020"/>
                  </a:lnTo>
                  <a:lnTo>
                    <a:pt x="1215" y="2023"/>
                  </a:lnTo>
                  <a:lnTo>
                    <a:pt x="1215" y="2024"/>
                  </a:lnTo>
                  <a:lnTo>
                    <a:pt x="1213" y="2026"/>
                  </a:lnTo>
                  <a:lnTo>
                    <a:pt x="1213" y="2026"/>
                  </a:lnTo>
                  <a:lnTo>
                    <a:pt x="1215" y="2026"/>
                  </a:lnTo>
                  <a:lnTo>
                    <a:pt x="1215" y="2026"/>
                  </a:lnTo>
                  <a:lnTo>
                    <a:pt x="1216" y="2027"/>
                  </a:lnTo>
                  <a:lnTo>
                    <a:pt x="1216" y="2032"/>
                  </a:lnTo>
                  <a:lnTo>
                    <a:pt x="1216" y="2033"/>
                  </a:lnTo>
                  <a:lnTo>
                    <a:pt x="1216" y="2035"/>
                  </a:lnTo>
                  <a:lnTo>
                    <a:pt x="1216" y="2036"/>
                  </a:lnTo>
                  <a:lnTo>
                    <a:pt x="1215" y="2036"/>
                  </a:lnTo>
                  <a:lnTo>
                    <a:pt x="1213" y="2036"/>
                  </a:lnTo>
                  <a:lnTo>
                    <a:pt x="1212" y="2036"/>
                  </a:lnTo>
                  <a:lnTo>
                    <a:pt x="1212" y="2038"/>
                  </a:lnTo>
                  <a:lnTo>
                    <a:pt x="1213" y="2036"/>
                  </a:lnTo>
                  <a:lnTo>
                    <a:pt x="1215" y="2038"/>
                  </a:lnTo>
                  <a:lnTo>
                    <a:pt x="1216" y="2038"/>
                  </a:lnTo>
                  <a:lnTo>
                    <a:pt x="1218" y="2038"/>
                  </a:lnTo>
                  <a:lnTo>
                    <a:pt x="1218" y="2039"/>
                  </a:lnTo>
                  <a:lnTo>
                    <a:pt x="1221" y="2045"/>
                  </a:lnTo>
                  <a:lnTo>
                    <a:pt x="1224" y="2048"/>
                  </a:lnTo>
                  <a:lnTo>
                    <a:pt x="1225" y="2051"/>
                  </a:lnTo>
                  <a:lnTo>
                    <a:pt x="1224" y="2051"/>
                  </a:lnTo>
                  <a:lnTo>
                    <a:pt x="1218" y="2050"/>
                  </a:lnTo>
                  <a:lnTo>
                    <a:pt x="1216" y="2048"/>
                  </a:lnTo>
                  <a:lnTo>
                    <a:pt x="1215" y="2048"/>
                  </a:lnTo>
                  <a:lnTo>
                    <a:pt x="1212" y="2050"/>
                  </a:lnTo>
                  <a:lnTo>
                    <a:pt x="1210" y="2053"/>
                  </a:lnTo>
                  <a:lnTo>
                    <a:pt x="1210" y="2055"/>
                  </a:lnTo>
                  <a:lnTo>
                    <a:pt x="1209" y="2055"/>
                  </a:lnTo>
                  <a:lnTo>
                    <a:pt x="1206" y="2055"/>
                  </a:lnTo>
                  <a:lnTo>
                    <a:pt x="1199" y="2058"/>
                  </a:lnTo>
                  <a:lnTo>
                    <a:pt x="1198" y="2059"/>
                  </a:lnTo>
                  <a:lnTo>
                    <a:pt x="1196" y="2059"/>
                  </a:lnTo>
                  <a:lnTo>
                    <a:pt x="1195" y="2061"/>
                  </a:lnTo>
                  <a:lnTo>
                    <a:pt x="1195" y="2062"/>
                  </a:lnTo>
                  <a:lnTo>
                    <a:pt x="1195" y="2064"/>
                  </a:lnTo>
                  <a:lnTo>
                    <a:pt x="1193" y="2070"/>
                  </a:lnTo>
                  <a:lnTo>
                    <a:pt x="1193" y="2073"/>
                  </a:lnTo>
                  <a:lnTo>
                    <a:pt x="1193" y="2074"/>
                  </a:lnTo>
                  <a:lnTo>
                    <a:pt x="1193" y="2077"/>
                  </a:lnTo>
                  <a:lnTo>
                    <a:pt x="1193" y="2080"/>
                  </a:lnTo>
                  <a:lnTo>
                    <a:pt x="1192" y="2082"/>
                  </a:lnTo>
                  <a:lnTo>
                    <a:pt x="1189" y="2083"/>
                  </a:lnTo>
                  <a:lnTo>
                    <a:pt x="1187" y="2082"/>
                  </a:lnTo>
                  <a:lnTo>
                    <a:pt x="1184" y="2082"/>
                  </a:lnTo>
                  <a:lnTo>
                    <a:pt x="1183" y="2080"/>
                  </a:lnTo>
                  <a:lnTo>
                    <a:pt x="1180" y="2079"/>
                  </a:lnTo>
                  <a:lnTo>
                    <a:pt x="1178" y="2077"/>
                  </a:lnTo>
                  <a:lnTo>
                    <a:pt x="1175" y="2074"/>
                  </a:lnTo>
                  <a:lnTo>
                    <a:pt x="1175" y="2074"/>
                  </a:lnTo>
                  <a:lnTo>
                    <a:pt x="1175" y="2073"/>
                  </a:lnTo>
                  <a:lnTo>
                    <a:pt x="1177" y="2070"/>
                  </a:lnTo>
                  <a:lnTo>
                    <a:pt x="1177" y="2070"/>
                  </a:lnTo>
                  <a:lnTo>
                    <a:pt x="1180" y="2070"/>
                  </a:lnTo>
                  <a:lnTo>
                    <a:pt x="1181" y="2070"/>
                  </a:lnTo>
                  <a:lnTo>
                    <a:pt x="1183" y="2071"/>
                  </a:lnTo>
                  <a:lnTo>
                    <a:pt x="1183" y="2073"/>
                  </a:lnTo>
                  <a:lnTo>
                    <a:pt x="1183" y="2074"/>
                  </a:lnTo>
                  <a:lnTo>
                    <a:pt x="1181" y="2076"/>
                  </a:lnTo>
                  <a:lnTo>
                    <a:pt x="1181" y="2076"/>
                  </a:lnTo>
                  <a:lnTo>
                    <a:pt x="1183" y="2074"/>
                  </a:lnTo>
                  <a:lnTo>
                    <a:pt x="1184" y="2070"/>
                  </a:lnTo>
                  <a:lnTo>
                    <a:pt x="1187" y="2067"/>
                  </a:lnTo>
                  <a:lnTo>
                    <a:pt x="1189" y="2065"/>
                  </a:lnTo>
                  <a:lnTo>
                    <a:pt x="1190" y="2064"/>
                  </a:lnTo>
                  <a:lnTo>
                    <a:pt x="1190" y="2062"/>
                  </a:lnTo>
                  <a:lnTo>
                    <a:pt x="1190" y="2062"/>
                  </a:lnTo>
                  <a:lnTo>
                    <a:pt x="1190" y="2061"/>
                  </a:lnTo>
                  <a:lnTo>
                    <a:pt x="1187" y="2061"/>
                  </a:lnTo>
                  <a:lnTo>
                    <a:pt x="1181" y="2065"/>
                  </a:lnTo>
                  <a:lnTo>
                    <a:pt x="1178" y="2067"/>
                  </a:lnTo>
                  <a:lnTo>
                    <a:pt x="1177" y="2068"/>
                  </a:lnTo>
                  <a:lnTo>
                    <a:pt x="1175" y="2070"/>
                  </a:lnTo>
                  <a:lnTo>
                    <a:pt x="1175" y="2071"/>
                  </a:lnTo>
                  <a:lnTo>
                    <a:pt x="1174" y="2073"/>
                  </a:lnTo>
                  <a:lnTo>
                    <a:pt x="1174" y="2074"/>
                  </a:lnTo>
                  <a:lnTo>
                    <a:pt x="1172" y="2074"/>
                  </a:lnTo>
                  <a:lnTo>
                    <a:pt x="1168" y="2071"/>
                  </a:lnTo>
                  <a:lnTo>
                    <a:pt x="1168" y="2070"/>
                  </a:lnTo>
                  <a:lnTo>
                    <a:pt x="1168" y="2068"/>
                  </a:lnTo>
                  <a:lnTo>
                    <a:pt x="1169" y="2068"/>
                  </a:lnTo>
                  <a:lnTo>
                    <a:pt x="1169" y="2064"/>
                  </a:lnTo>
                  <a:lnTo>
                    <a:pt x="1169" y="2062"/>
                  </a:lnTo>
                  <a:lnTo>
                    <a:pt x="1171" y="2061"/>
                  </a:lnTo>
                  <a:lnTo>
                    <a:pt x="1172" y="2061"/>
                  </a:lnTo>
                  <a:lnTo>
                    <a:pt x="1172" y="2061"/>
                  </a:lnTo>
                  <a:lnTo>
                    <a:pt x="1172" y="2061"/>
                  </a:lnTo>
                  <a:lnTo>
                    <a:pt x="1172" y="2061"/>
                  </a:lnTo>
                  <a:lnTo>
                    <a:pt x="1175" y="2061"/>
                  </a:lnTo>
                  <a:lnTo>
                    <a:pt x="1180" y="2058"/>
                  </a:lnTo>
                  <a:lnTo>
                    <a:pt x="1181" y="2058"/>
                  </a:lnTo>
                  <a:lnTo>
                    <a:pt x="1183" y="2059"/>
                  </a:lnTo>
                  <a:lnTo>
                    <a:pt x="1186" y="2058"/>
                  </a:lnTo>
                  <a:lnTo>
                    <a:pt x="1186" y="2058"/>
                  </a:lnTo>
                  <a:lnTo>
                    <a:pt x="1186" y="2058"/>
                  </a:lnTo>
                  <a:lnTo>
                    <a:pt x="1184" y="2056"/>
                  </a:lnTo>
                  <a:lnTo>
                    <a:pt x="1183" y="2056"/>
                  </a:lnTo>
                  <a:lnTo>
                    <a:pt x="1178" y="2056"/>
                  </a:lnTo>
                  <a:lnTo>
                    <a:pt x="1177" y="2056"/>
                  </a:lnTo>
                  <a:lnTo>
                    <a:pt x="1175" y="2058"/>
                  </a:lnTo>
                  <a:lnTo>
                    <a:pt x="1175" y="2058"/>
                  </a:lnTo>
                  <a:lnTo>
                    <a:pt x="1174" y="2056"/>
                  </a:lnTo>
                  <a:lnTo>
                    <a:pt x="1172" y="2056"/>
                  </a:lnTo>
                  <a:lnTo>
                    <a:pt x="1172" y="2056"/>
                  </a:lnTo>
                  <a:lnTo>
                    <a:pt x="1171" y="2056"/>
                  </a:lnTo>
                  <a:lnTo>
                    <a:pt x="1171" y="2058"/>
                  </a:lnTo>
                  <a:lnTo>
                    <a:pt x="1171" y="2059"/>
                  </a:lnTo>
                  <a:lnTo>
                    <a:pt x="1169" y="2061"/>
                  </a:lnTo>
                  <a:lnTo>
                    <a:pt x="1168" y="2062"/>
                  </a:lnTo>
                  <a:lnTo>
                    <a:pt x="1168" y="2065"/>
                  </a:lnTo>
                  <a:lnTo>
                    <a:pt x="1168" y="2065"/>
                  </a:lnTo>
                  <a:lnTo>
                    <a:pt x="1168" y="2067"/>
                  </a:lnTo>
                  <a:lnTo>
                    <a:pt x="1166" y="2067"/>
                  </a:lnTo>
                  <a:lnTo>
                    <a:pt x="1165" y="2067"/>
                  </a:lnTo>
                  <a:lnTo>
                    <a:pt x="1163" y="2064"/>
                  </a:lnTo>
                  <a:lnTo>
                    <a:pt x="1161" y="2064"/>
                  </a:lnTo>
                  <a:lnTo>
                    <a:pt x="1160" y="2062"/>
                  </a:lnTo>
                  <a:lnTo>
                    <a:pt x="1165" y="2061"/>
                  </a:lnTo>
                  <a:lnTo>
                    <a:pt x="1165" y="2059"/>
                  </a:lnTo>
                  <a:lnTo>
                    <a:pt x="1166" y="2058"/>
                  </a:lnTo>
                  <a:lnTo>
                    <a:pt x="1168" y="2056"/>
                  </a:lnTo>
                  <a:lnTo>
                    <a:pt x="1166" y="2055"/>
                  </a:lnTo>
                  <a:lnTo>
                    <a:pt x="1166" y="2055"/>
                  </a:lnTo>
                  <a:lnTo>
                    <a:pt x="1166" y="2056"/>
                  </a:lnTo>
                  <a:lnTo>
                    <a:pt x="1165" y="2058"/>
                  </a:lnTo>
                  <a:lnTo>
                    <a:pt x="1163" y="2056"/>
                  </a:lnTo>
                  <a:lnTo>
                    <a:pt x="1161" y="2059"/>
                  </a:lnTo>
                  <a:lnTo>
                    <a:pt x="1160" y="2058"/>
                  </a:lnTo>
                  <a:lnTo>
                    <a:pt x="1157" y="2059"/>
                  </a:lnTo>
                  <a:lnTo>
                    <a:pt x="1155" y="2058"/>
                  </a:lnTo>
                  <a:lnTo>
                    <a:pt x="1155" y="2056"/>
                  </a:lnTo>
                  <a:lnTo>
                    <a:pt x="1155" y="2055"/>
                  </a:lnTo>
                  <a:lnTo>
                    <a:pt x="1155" y="2053"/>
                  </a:lnTo>
                  <a:lnTo>
                    <a:pt x="1155" y="2053"/>
                  </a:lnTo>
                  <a:lnTo>
                    <a:pt x="1154" y="2053"/>
                  </a:lnTo>
                  <a:lnTo>
                    <a:pt x="1154" y="2051"/>
                  </a:lnTo>
                  <a:lnTo>
                    <a:pt x="1152" y="2048"/>
                  </a:lnTo>
                  <a:lnTo>
                    <a:pt x="1152" y="2048"/>
                  </a:lnTo>
                  <a:lnTo>
                    <a:pt x="1152" y="2047"/>
                  </a:lnTo>
                  <a:lnTo>
                    <a:pt x="1152" y="2047"/>
                  </a:lnTo>
                  <a:lnTo>
                    <a:pt x="1154" y="2047"/>
                  </a:lnTo>
                  <a:lnTo>
                    <a:pt x="1154" y="2048"/>
                  </a:lnTo>
                  <a:lnTo>
                    <a:pt x="1155" y="2048"/>
                  </a:lnTo>
                  <a:lnTo>
                    <a:pt x="1158" y="2050"/>
                  </a:lnTo>
                  <a:lnTo>
                    <a:pt x="1158" y="2048"/>
                  </a:lnTo>
                  <a:lnTo>
                    <a:pt x="1160" y="2048"/>
                  </a:lnTo>
                  <a:lnTo>
                    <a:pt x="1160" y="2047"/>
                  </a:lnTo>
                  <a:lnTo>
                    <a:pt x="1160" y="2047"/>
                  </a:lnTo>
                  <a:lnTo>
                    <a:pt x="1160" y="2047"/>
                  </a:lnTo>
                  <a:lnTo>
                    <a:pt x="1161" y="2048"/>
                  </a:lnTo>
                  <a:lnTo>
                    <a:pt x="1163" y="2048"/>
                  </a:lnTo>
                  <a:lnTo>
                    <a:pt x="1165" y="2048"/>
                  </a:lnTo>
                  <a:lnTo>
                    <a:pt x="1165" y="2048"/>
                  </a:lnTo>
                  <a:lnTo>
                    <a:pt x="1166" y="2047"/>
                  </a:lnTo>
                  <a:lnTo>
                    <a:pt x="1169" y="2045"/>
                  </a:lnTo>
                  <a:lnTo>
                    <a:pt x="1171" y="2044"/>
                  </a:lnTo>
                  <a:lnTo>
                    <a:pt x="1171" y="2044"/>
                  </a:lnTo>
                  <a:lnTo>
                    <a:pt x="1172" y="2044"/>
                  </a:lnTo>
                  <a:lnTo>
                    <a:pt x="1172" y="2044"/>
                  </a:lnTo>
                  <a:lnTo>
                    <a:pt x="1172" y="2045"/>
                  </a:lnTo>
                  <a:lnTo>
                    <a:pt x="1172" y="2047"/>
                  </a:lnTo>
                  <a:lnTo>
                    <a:pt x="1174" y="2048"/>
                  </a:lnTo>
                  <a:lnTo>
                    <a:pt x="1174" y="2048"/>
                  </a:lnTo>
                  <a:lnTo>
                    <a:pt x="1174" y="2050"/>
                  </a:lnTo>
                  <a:lnTo>
                    <a:pt x="1172" y="2051"/>
                  </a:lnTo>
                  <a:lnTo>
                    <a:pt x="1172" y="2051"/>
                  </a:lnTo>
                  <a:lnTo>
                    <a:pt x="1172" y="2053"/>
                  </a:lnTo>
                  <a:lnTo>
                    <a:pt x="1172" y="2053"/>
                  </a:lnTo>
                  <a:lnTo>
                    <a:pt x="1174" y="2051"/>
                  </a:lnTo>
                  <a:lnTo>
                    <a:pt x="1174" y="2050"/>
                  </a:lnTo>
                  <a:lnTo>
                    <a:pt x="1174" y="2050"/>
                  </a:lnTo>
                  <a:lnTo>
                    <a:pt x="1174" y="2048"/>
                  </a:lnTo>
                  <a:lnTo>
                    <a:pt x="1174" y="2048"/>
                  </a:lnTo>
                  <a:lnTo>
                    <a:pt x="1174" y="2045"/>
                  </a:lnTo>
                  <a:lnTo>
                    <a:pt x="1172" y="2045"/>
                  </a:lnTo>
                  <a:lnTo>
                    <a:pt x="1172" y="2044"/>
                  </a:lnTo>
                  <a:lnTo>
                    <a:pt x="1174" y="2042"/>
                  </a:lnTo>
                  <a:lnTo>
                    <a:pt x="1174" y="2042"/>
                  </a:lnTo>
                  <a:lnTo>
                    <a:pt x="1175" y="2041"/>
                  </a:lnTo>
                  <a:lnTo>
                    <a:pt x="1174" y="2039"/>
                  </a:lnTo>
                  <a:lnTo>
                    <a:pt x="1171" y="2036"/>
                  </a:lnTo>
                  <a:lnTo>
                    <a:pt x="1166" y="2033"/>
                  </a:lnTo>
                  <a:lnTo>
                    <a:pt x="1166" y="2035"/>
                  </a:lnTo>
                  <a:lnTo>
                    <a:pt x="1166" y="2035"/>
                  </a:lnTo>
                  <a:lnTo>
                    <a:pt x="1166" y="2035"/>
                  </a:lnTo>
                  <a:lnTo>
                    <a:pt x="1166" y="2035"/>
                  </a:lnTo>
                  <a:lnTo>
                    <a:pt x="1171" y="2038"/>
                  </a:lnTo>
                  <a:lnTo>
                    <a:pt x="1172" y="2038"/>
                  </a:lnTo>
                  <a:lnTo>
                    <a:pt x="1172" y="2039"/>
                  </a:lnTo>
                  <a:lnTo>
                    <a:pt x="1174" y="2039"/>
                  </a:lnTo>
                  <a:lnTo>
                    <a:pt x="1174" y="2041"/>
                  </a:lnTo>
                  <a:lnTo>
                    <a:pt x="1169" y="2042"/>
                  </a:lnTo>
                  <a:lnTo>
                    <a:pt x="1166" y="2045"/>
                  </a:lnTo>
                  <a:lnTo>
                    <a:pt x="1163" y="2047"/>
                  </a:lnTo>
                  <a:lnTo>
                    <a:pt x="1161" y="2045"/>
                  </a:lnTo>
                  <a:lnTo>
                    <a:pt x="1161" y="2044"/>
                  </a:lnTo>
                  <a:lnTo>
                    <a:pt x="1160" y="2042"/>
                  </a:lnTo>
                  <a:lnTo>
                    <a:pt x="1158" y="2041"/>
                  </a:lnTo>
                  <a:lnTo>
                    <a:pt x="1158" y="2041"/>
                  </a:lnTo>
                  <a:lnTo>
                    <a:pt x="1157" y="2041"/>
                  </a:lnTo>
                  <a:lnTo>
                    <a:pt x="1157" y="2039"/>
                  </a:lnTo>
                  <a:lnTo>
                    <a:pt x="1157" y="2041"/>
                  </a:lnTo>
                  <a:lnTo>
                    <a:pt x="1154" y="2039"/>
                  </a:lnTo>
                  <a:lnTo>
                    <a:pt x="1154" y="2038"/>
                  </a:lnTo>
                  <a:lnTo>
                    <a:pt x="1155" y="2036"/>
                  </a:lnTo>
                  <a:lnTo>
                    <a:pt x="1157" y="2038"/>
                  </a:lnTo>
                  <a:lnTo>
                    <a:pt x="1157" y="2032"/>
                  </a:lnTo>
                  <a:lnTo>
                    <a:pt x="1157" y="2030"/>
                  </a:lnTo>
                  <a:lnTo>
                    <a:pt x="1154" y="2029"/>
                  </a:lnTo>
                  <a:lnTo>
                    <a:pt x="1154" y="2029"/>
                  </a:lnTo>
                  <a:lnTo>
                    <a:pt x="1152" y="2029"/>
                  </a:lnTo>
                  <a:lnTo>
                    <a:pt x="1151" y="2029"/>
                  </a:lnTo>
                  <a:lnTo>
                    <a:pt x="1149" y="2029"/>
                  </a:lnTo>
                  <a:lnTo>
                    <a:pt x="1149" y="2027"/>
                  </a:lnTo>
                  <a:lnTo>
                    <a:pt x="1148" y="2027"/>
                  </a:lnTo>
                  <a:lnTo>
                    <a:pt x="1146" y="2026"/>
                  </a:lnTo>
                  <a:lnTo>
                    <a:pt x="1143" y="2023"/>
                  </a:lnTo>
                  <a:lnTo>
                    <a:pt x="1143" y="2021"/>
                  </a:lnTo>
                  <a:lnTo>
                    <a:pt x="1142" y="2020"/>
                  </a:lnTo>
                  <a:lnTo>
                    <a:pt x="1146" y="2020"/>
                  </a:lnTo>
                  <a:lnTo>
                    <a:pt x="1148" y="2018"/>
                  </a:lnTo>
                  <a:lnTo>
                    <a:pt x="1148" y="2018"/>
                  </a:lnTo>
                  <a:lnTo>
                    <a:pt x="1148" y="2017"/>
                  </a:lnTo>
                  <a:lnTo>
                    <a:pt x="1146" y="2015"/>
                  </a:lnTo>
                  <a:lnTo>
                    <a:pt x="1146" y="2013"/>
                  </a:lnTo>
                  <a:lnTo>
                    <a:pt x="1148" y="2013"/>
                  </a:lnTo>
                  <a:lnTo>
                    <a:pt x="1149" y="2013"/>
                  </a:lnTo>
                  <a:lnTo>
                    <a:pt x="1151" y="2015"/>
                  </a:lnTo>
                  <a:lnTo>
                    <a:pt x="1152" y="2017"/>
                  </a:lnTo>
                  <a:lnTo>
                    <a:pt x="1154" y="2021"/>
                  </a:lnTo>
                  <a:lnTo>
                    <a:pt x="1154" y="2021"/>
                  </a:lnTo>
                  <a:lnTo>
                    <a:pt x="1154" y="2021"/>
                  </a:lnTo>
                  <a:lnTo>
                    <a:pt x="1158" y="2024"/>
                  </a:lnTo>
                  <a:lnTo>
                    <a:pt x="1158" y="2024"/>
                  </a:lnTo>
                  <a:lnTo>
                    <a:pt x="1158" y="2023"/>
                  </a:lnTo>
                  <a:lnTo>
                    <a:pt x="1158" y="2020"/>
                  </a:lnTo>
                  <a:lnTo>
                    <a:pt x="1160" y="2018"/>
                  </a:lnTo>
                  <a:lnTo>
                    <a:pt x="1160" y="2018"/>
                  </a:lnTo>
                  <a:lnTo>
                    <a:pt x="1160" y="2018"/>
                  </a:lnTo>
                  <a:lnTo>
                    <a:pt x="1160" y="2017"/>
                  </a:lnTo>
                  <a:lnTo>
                    <a:pt x="1160" y="2015"/>
                  </a:lnTo>
                  <a:lnTo>
                    <a:pt x="1160" y="2015"/>
                  </a:lnTo>
                  <a:lnTo>
                    <a:pt x="1158" y="2017"/>
                  </a:lnTo>
                  <a:lnTo>
                    <a:pt x="1157" y="2021"/>
                  </a:lnTo>
                  <a:lnTo>
                    <a:pt x="1155" y="2021"/>
                  </a:lnTo>
                  <a:lnTo>
                    <a:pt x="1155" y="2020"/>
                  </a:lnTo>
                  <a:lnTo>
                    <a:pt x="1154" y="2018"/>
                  </a:lnTo>
                  <a:lnTo>
                    <a:pt x="1154" y="2018"/>
                  </a:lnTo>
                  <a:lnTo>
                    <a:pt x="1154" y="2015"/>
                  </a:lnTo>
                  <a:lnTo>
                    <a:pt x="1157" y="2015"/>
                  </a:lnTo>
                  <a:lnTo>
                    <a:pt x="1155" y="2015"/>
                  </a:lnTo>
                  <a:lnTo>
                    <a:pt x="1152" y="2013"/>
                  </a:lnTo>
                  <a:lnTo>
                    <a:pt x="1151" y="2013"/>
                  </a:lnTo>
                  <a:lnTo>
                    <a:pt x="1151" y="2012"/>
                  </a:lnTo>
                  <a:lnTo>
                    <a:pt x="1149" y="2010"/>
                  </a:lnTo>
                  <a:lnTo>
                    <a:pt x="1148" y="2009"/>
                  </a:lnTo>
                  <a:lnTo>
                    <a:pt x="1151" y="2007"/>
                  </a:lnTo>
                  <a:lnTo>
                    <a:pt x="1152" y="2006"/>
                  </a:lnTo>
                  <a:lnTo>
                    <a:pt x="1155" y="2006"/>
                  </a:lnTo>
                  <a:lnTo>
                    <a:pt x="1157" y="2006"/>
                  </a:lnTo>
                  <a:lnTo>
                    <a:pt x="1155" y="2004"/>
                  </a:lnTo>
                  <a:lnTo>
                    <a:pt x="1155" y="2004"/>
                  </a:lnTo>
                  <a:lnTo>
                    <a:pt x="1154" y="2004"/>
                  </a:lnTo>
                  <a:lnTo>
                    <a:pt x="1152" y="2001"/>
                  </a:lnTo>
                  <a:lnTo>
                    <a:pt x="1152" y="2000"/>
                  </a:lnTo>
                  <a:lnTo>
                    <a:pt x="1152" y="1998"/>
                  </a:lnTo>
                  <a:lnTo>
                    <a:pt x="1152" y="1998"/>
                  </a:lnTo>
                  <a:lnTo>
                    <a:pt x="1154" y="1997"/>
                  </a:lnTo>
                  <a:lnTo>
                    <a:pt x="1157" y="1998"/>
                  </a:lnTo>
                  <a:lnTo>
                    <a:pt x="1157" y="1998"/>
                  </a:lnTo>
                  <a:lnTo>
                    <a:pt x="1158" y="1998"/>
                  </a:lnTo>
                  <a:lnTo>
                    <a:pt x="1157" y="1997"/>
                  </a:lnTo>
                  <a:lnTo>
                    <a:pt x="1155" y="1997"/>
                  </a:lnTo>
                  <a:lnTo>
                    <a:pt x="1155" y="1995"/>
                  </a:lnTo>
                  <a:lnTo>
                    <a:pt x="1155" y="1994"/>
                  </a:lnTo>
                  <a:lnTo>
                    <a:pt x="1155" y="1992"/>
                  </a:lnTo>
                  <a:lnTo>
                    <a:pt x="1155" y="1992"/>
                  </a:lnTo>
                  <a:lnTo>
                    <a:pt x="1155" y="1989"/>
                  </a:lnTo>
                  <a:lnTo>
                    <a:pt x="1155" y="1989"/>
                  </a:lnTo>
                  <a:lnTo>
                    <a:pt x="1155" y="1988"/>
                  </a:lnTo>
                  <a:lnTo>
                    <a:pt x="1157" y="1988"/>
                  </a:lnTo>
                  <a:lnTo>
                    <a:pt x="1157" y="1988"/>
                  </a:lnTo>
                  <a:lnTo>
                    <a:pt x="1155" y="1988"/>
                  </a:lnTo>
                  <a:lnTo>
                    <a:pt x="1155" y="1989"/>
                  </a:lnTo>
                  <a:lnTo>
                    <a:pt x="1155" y="1991"/>
                  </a:lnTo>
                  <a:lnTo>
                    <a:pt x="1154" y="1992"/>
                  </a:lnTo>
                  <a:lnTo>
                    <a:pt x="1154" y="1992"/>
                  </a:lnTo>
                  <a:lnTo>
                    <a:pt x="1154" y="1995"/>
                  </a:lnTo>
                  <a:lnTo>
                    <a:pt x="1154" y="1997"/>
                  </a:lnTo>
                  <a:lnTo>
                    <a:pt x="1152" y="1995"/>
                  </a:lnTo>
                  <a:lnTo>
                    <a:pt x="1152" y="1995"/>
                  </a:lnTo>
                  <a:lnTo>
                    <a:pt x="1151" y="1994"/>
                  </a:lnTo>
                  <a:lnTo>
                    <a:pt x="1151" y="1994"/>
                  </a:lnTo>
                  <a:lnTo>
                    <a:pt x="1151" y="1988"/>
                  </a:lnTo>
                  <a:lnTo>
                    <a:pt x="1151" y="1983"/>
                  </a:lnTo>
                  <a:lnTo>
                    <a:pt x="1152" y="1980"/>
                  </a:lnTo>
                  <a:lnTo>
                    <a:pt x="1152" y="1978"/>
                  </a:lnTo>
                  <a:lnTo>
                    <a:pt x="1154" y="1977"/>
                  </a:lnTo>
                  <a:lnTo>
                    <a:pt x="1154" y="1977"/>
                  </a:lnTo>
                  <a:lnTo>
                    <a:pt x="1155" y="1977"/>
                  </a:lnTo>
                  <a:lnTo>
                    <a:pt x="1155" y="1977"/>
                  </a:lnTo>
                  <a:lnTo>
                    <a:pt x="1154" y="1977"/>
                  </a:lnTo>
                  <a:lnTo>
                    <a:pt x="1152" y="1977"/>
                  </a:lnTo>
                  <a:lnTo>
                    <a:pt x="1152" y="1977"/>
                  </a:lnTo>
                  <a:lnTo>
                    <a:pt x="1149" y="1977"/>
                  </a:lnTo>
                  <a:lnTo>
                    <a:pt x="1149" y="1975"/>
                  </a:lnTo>
                  <a:lnTo>
                    <a:pt x="1149" y="1974"/>
                  </a:lnTo>
                  <a:lnTo>
                    <a:pt x="1149" y="1971"/>
                  </a:lnTo>
                  <a:lnTo>
                    <a:pt x="1149" y="1968"/>
                  </a:lnTo>
                  <a:lnTo>
                    <a:pt x="1151" y="1968"/>
                  </a:lnTo>
                  <a:lnTo>
                    <a:pt x="1152" y="1969"/>
                  </a:lnTo>
                  <a:lnTo>
                    <a:pt x="1158" y="1969"/>
                  </a:lnTo>
                  <a:lnTo>
                    <a:pt x="1161" y="1972"/>
                  </a:lnTo>
                  <a:lnTo>
                    <a:pt x="1163" y="1971"/>
                  </a:lnTo>
                  <a:lnTo>
                    <a:pt x="1163" y="1971"/>
                  </a:lnTo>
                  <a:lnTo>
                    <a:pt x="1161" y="1971"/>
                  </a:lnTo>
                  <a:lnTo>
                    <a:pt x="1161" y="1969"/>
                  </a:lnTo>
                  <a:lnTo>
                    <a:pt x="1160" y="1968"/>
                  </a:lnTo>
                  <a:lnTo>
                    <a:pt x="1160" y="1968"/>
                  </a:lnTo>
                  <a:lnTo>
                    <a:pt x="1160" y="1966"/>
                  </a:lnTo>
                  <a:lnTo>
                    <a:pt x="1160" y="1962"/>
                  </a:lnTo>
                  <a:lnTo>
                    <a:pt x="1158" y="1962"/>
                  </a:lnTo>
                  <a:lnTo>
                    <a:pt x="1158" y="1963"/>
                  </a:lnTo>
                  <a:lnTo>
                    <a:pt x="1158" y="1966"/>
                  </a:lnTo>
                  <a:lnTo>
                    <a:pt x="1157" y="1966"/>
                  </a:lnTo>
                  <a:lnTo>
                    <a:pt x="1155" y="1968"/>
                  </a:lnTo>
                  <a:lnTo>
                    <a:pt x="1152" y="1968"/>
                  </a:lnTo>
                  <a:lnTo>
                    <a:pt x="1151" y="1968"/>
                  </a:lnTo>
                  <a:lnTo>
                    <a:pt x="1151" y="1966"/>
                  </a:lnTo>
                  <a:lnTo>
                    <a:pt x="1151" y="1965"/>
                  </a:lnTo>
                  <a:lnTo>
                    <a:pt x="1151" y="1965"/>
                  </a:lnTo>
                  <a:lnTo>
                    <a:pt x="1149" y="1965"/>
                  </a:lnTo>
                  <a:lnTo>
                    <a:pt x="1148" y="1963"/>
                  </a:lnTo>
                  <a:lnTo>
                    <a:pt x="1148" y="1963"/>
                  </a:lnTo>
                  <a:lnTo>
                    <a:pt x="1149" y="1962"/>
                  </a:lnTo>
                  <a:lnTo>
                    <a:pt x="1149" y="1960"/>
                  </a:lnTo>
                  <a:lnTo>
                    <a:pt x="1151" y="1960"/>
                  </a:lnTo>
                  <a:lnTo>
                    <a:pt x="1151" y="1962"/>
                  </a:lnTo>
                  <a:lnTo>
                    <a:pt x="1152" y="1962"/>
                  </a:lnTo>
                  <a:lnTo>
                    <a:pt x="1152" y="1962"/>
                  </a:lnTo>
                  <a:lnTo>
                    <a:pt x="1154" y="1962"/>
                  </a:lnTo>
                  <a:lnTo>
                    <a:pt x="1154" y="1960"/>
                  </a:lnTo>
                  <a:lnTo>
                    <a:pt x="1154" y="1960"/>
                  </a:lnTo>
                  <a:lnTo>
                    <a:pt x="1152" y="1960"/>
                  </a:lnTo>
                  <a:lnTo>
                    <a:pt x="1152" y="1960"/>
                  </a:lnTo>
                  <a:lnTo>
                    <a:pt x="1149" y="1957"/>
                  </a:lnTo>
                  <a:lnTo>
                    <a:pt x="1151" y="1956"/>
                  </a:lnTo>
                  <a:lnTo>
                    <a:pt x="1154" y="1954"/>
                  </a:lnTo>
                  <a:lnTo>
                    <a:pt x="1154" y="1954"/>
                  </a:lnTo>
                  <a:lnTo>
                    <a:pt x="1154" y="1951"/>
                  </a:lnTo>
                  <a:lnTo>
                    <a:pt x="1154" y="1950"/>
                  </a:lnTo>
                  <a:lnTo>
                    <a:pt x="1154" y="1948"/>
                  </a:lnTo>
                  <a:lnTo>
                    <a:pt x="1152" y="1947"/>
                  </a:lnTo>
                  <a:lnTo>
                    <a:pt x="1151" y="1947"/>
                  </a:lnTo>
                  <a:lnTo>
                    <a:pt x="1149" y="1947"/>
                  </a:lnTo>
                  <a:lnTo>
                    <a:pt x="1149" y="1947"/>
                  </a:lnTo>
                  <a:lnTo>
                    <a:pt x="1151" y="1948"/>
                  </a:lnTo>
                  <a:lnTo>
                    <a:pt x="1149" y="1948"/>
                  </a:lnTo>
                  <a:lnTo>
                    <a:pt x="1149" y="1948"/>
                  </a:lnTo>
                  <a:lnTo>
                    <a:pt x="1148" y="1948"/>
                  </a:lnTo>
                  <a:lnTo>
                    <a:pt x="1146" y="1947"/>
                  </a:lnTo>
                  <a:lnTo>
                    <a:pt x="1143" y="1945"/>
                  </a:lnTo>
                  <a:lnTo>
                    <a:pt x="1143" y="1945"/>
                  </a:lnTo>
                  <a:lnTo>
                    <a:pt x="1143" y="1944"/>
                  </a:lnTo>
                  <a:lnTo>
                    <a:pt x="1143" y="1942"/>
                  </a:lnTo>
                  <a:lnTo>
                    <a:pt x="1143" y="1942"/>
                  </a:lnTo>
                  <a:lnTo>
                    <a:pt x="1142" y="1944"/>
                  </a:lnTo>
                  <a:lnTo>
                    <a:pt x="1140" y="1944"/>
                  </a:lnTo>
                  <a:lnTo>
                    <a:pt x="1137" y="1944"/>
                  </a:lnTo>
                  <a:lnTo>
                    <a:pt x="1137" y="1945"/>
                  </a:lnTo>
                  <a:lnTo>
                    <a:pt x="1137" y="1945"/>
                  </a:lnTo>
                  <a:lnTo>
                    <a:pt x="1137" y="1945"/>
                  </a:lnTo>
                  <a:lnTo>
                    <a:pt x="1139" y="1945"/>
                  </a:lnTo>
                  <a:lnTo>
                    <a:pt x="1139" y="1948"/>
                  </a:lnTo>
                  <a:lnTo>
                    <a:pt x="1139" y="1948"/>
                  </a:lnTo>
                  <a:lnTo>
                    <a:pt x="1139" y="1950"/>
                  </a:lnTo>
                  <a:lnTo>
                    <a:pt x="1137" y="1950"/>
                  </a:lnTo>
                  <a:lnTo>
                    <a:pt x="1136" y="1948"/>
                  </a:lnTo>
                  <a:lnTo>
                    <a:pt x="1136" y="1947"/>
                  </a:lnTo>
                  <a:lnTo>
                    <a:pt x="1136" y="1945"/>
                  </a:lnTo>
                  <a:lnTo>
                    <a:pt x="1136" y="1944"/>
                  </a:lnTo>
                  <a:lnTo>
                    <a:pt x="1139" y="1940"/>
                  </a:lnTo>
                  <a:lnTo>
                    <a:pt x="1139" y="1940"/>
                  </a:lnTo>
                  <a:lnTo>
                    <a:pt x="1140" y="1939"/>
                  </a:lnTo>
                  <a:lnTo>
                    <a:pt x="1143" y="1936"/>
                  </a:lnTo>
                  <a:lnTo>
                    <a:pt x="1145" y="1934"/>
                  </a:lnTo>
                  <a:lnTo>
                    <a:pt x="1143" y="1934"/>
                  </a:lnTo>
                  <a:lnTo>
                    <a:pt x="1143" y="1933"/>
                  </a:lnTo>
                  <a:lnTo>
                    <a:pt x="1143" y="1930"/>
                  </a:lnTo>
                  <a:lnTo>
                    <a:pt x="1146" y="1930"/>
                  </a:lnTo>
                  <a:lnTo>
                    <a:pt x="1148" y="1930"/>
                  </a:lnTo>
                  <a:lnTo>
                    <a:pt x="1151" y="1930"/>
                  </a:lnTo>
                  <a:lnTo>
                    <a:pt x="1151" y="1928"/>
                  </a:lnTo>
                  <a:lnTo>
                    <a:pt x="1152" y="1928"/>
                  </a:lnTo>
                  <a:lnTo>
                    <a:pt x="1154" y="1928"/>
                  </a:lnTo>
                  <a:lnTo>
                    <a:pt x="1155" y="1927"/>
                  </a:lnTo>
                  <a:lnTo>
                    <a:pt x="1155" y="1927"/>
                  </a:lnTo>
                  <a:lnTo>
                    <a:pt x="1155" y="1927"/>
                  </a:lnTo>
                  <a:lnTo>
                    <a:pt x="1155" y="1925"/>
                  </a:lnTo>
                  <a:lnTo>
                    <a:pt x="1154" y="1924"/>
                  </a:lnTo>
                  <a:lnTo>
                    <a:pt x="1155" y="1922"/>
                  </a:lnTo>
                  <a:lnTo>
                    <a:pt x="1155" y="1922"/>
                  </a:lnTo>
                  <a:lnTo>
                    <a:pt x="1157" y="1922"/>
                  </a:lnTo>
                  <a:lnTo>
                    <a:pt x="1157" y="1922"/>
                  </a:lnTo>
                  <a:lnTo>
                    <a:pt x="1158" y="1922"/>
                  </a:lnTo>
                  <a:lnTo>
                    <a:pt x="1158" y="1924"/>
                  </a:lnTo>
                  <a:lnTo>
                    <a:pt x="1157" y="1925"/>
                  </a:lnTo>
                  <a:lnTo>
                    <a:pt x="1157" y="1930"/>
                  </a:lnTo>
                  <a:lnTo>
                    <a:pt x="1155" y="1930"/>
                  </a:lnTo>
                  <a:lnTo>
                    <a:pt x="1155" y="1931"/>
                  </a:lnTo>
                  <a:lnTo>
                    <a:pt x="1155" y="1933"/>
                  </a:lnTo>
                  <a:lnTo>
                    <a:pt x="1155" y="1934"/>
                  </a:lnTo>
                  <a:lnTo>
                    <a:pt x="1151" y="1936"/>
                  </a:lnTo>
                  <a:lnTo>
                    <a:pt x="1151" y="1936"/>
                  </a:lnTo>
                  <a:lnTo>
                    <a:pt x="1151" y="1937"/>
                  </a:lnTo>
                  <a:lnTo>
                    <a:pt x="1154" y="1936"/>
                  </a:lnTo>
                  <a:lnTo>
                    <a:pt x="1155" y="1936"/>
                  </a:lnTo>
                  <a:lnTo>
                    <a:pt x="1157" y="1934"/>
                  </a:lnTo>
                  <a:lnTo>
                    <a:pt x="1157" y="1933"/>
                  </a:lnTo>
                  <a:lnTo>
                    <a:pt x="1157" y="1930"/>
                  </a:lnTo>
                  <a:lnTo>
                    <a:pt x="1158" y="1930"/>
                  </a:lnTo>
                  <a:lnTo>
                    <a:pt x="1158" y="1928"/>
                  </a:lnTo>
                  <a:lnTo>
                    <a:pt x="1160" y="1930"/>
                  </a:lnTo>
                  <a:lnTo>
                    <a:pt x="1160" y="1931"/>
                  </a:lnTo>
                  <a:lnTo>
                    <a:pt x="1160" y="1933"/>
                  </a:lnTo>
                  <a:lnTo>
                    <a:pt x="1158" y="1939"/>
                  </a:lnTo>
                  <a:lnTo>
                    <a:pt x="1157" y="1940"/>
                  </a:lnTo>
                  <a:lnTo>
                    <a:pt x="1157" y="1942"/>
                  </a:lnTo>
                  <a:lnTo>
                    <a:pt x="1157" y="1942"/>
                  </a:lnTo>
                  <a:lnTo>
                    <a:pt x="1158" y="1942"/>
                  </a:lnTo>
                  <a:lnTo>
                    <a:pt x="1158" y="1940"/>
                  </a:lnTo>
                  <a:lnTo>
                    <a:pt x="1160" y="1940"/>
                  </a:lnTo>
                  <a:lnTo>
                    <a:pt x="1160" y="1937"/>
                  </a:lnTo>
                  <a:lnTo>
                    <a:pt x="1160" y="1936"/>
                  </a:lnTo>
                  <a:lnTo>
                    <a:pt x="1160" y="1934"/>
                  </a:lnTo>
                  <a:lnTo>
                    <a:pt x="1160" y="1931"/>
                  </a:lnTo>
                  <a:lnTo>
                    <a:pt x="1161" y="1930"/>
                  </a:lnTo>
                  <a:lnTo>
                    <a:pt x="1161" y="1928"/>
                  </a:lnTo>
                  <a:lnTo>
                    <a:pt x="1160" y="1928"/>
                  </a:lnTo>
                  <a:lnTo>
                    <a:pt x="1158" y="1927"/>
                  </a:lnTo>
                  <a:lnTo>
                    <a:pt x="1158" y="1925"/>
                  </a:lnTo>
                  <a:lnTo>
                    <a:pt x="1158" y="1924"/>
                  </a:lnTo>
                  <a:lnTo>
                    <a:pt x="1161" y="1924"/>
                  </a:lnTo>
                  <a:lnTo>
                    <a:pt x="1163" y="1922"/>
                  </a:lnTo>
                  <a:lnTo>
                    <a:pt x="1165" y="1921"/>
                  </a:lnTo>
                  <a:lnTo>
                    <a:pt x="1166" y="1921"/>
                  </a:lnTo>
                  <a:lnTo>
                    <a:pt x="1169" y="1922"/>
                  </a:lnTo>
                  <a:lnTo>
                    <a:pt x="1169" y="1922"/>
                  </a:lnTo>
                  <a:lnTo>
                    <a:pt x="1169" y="1922"/>
                  </a:lnTo>
                  <a:lnTo>
                    <a:pt x="1169" y="1922"/>
                  </a:lnTo>
                  <a:lnTo>
                    <a:pt x="1168" y="1921"/>
                  </a:lnTo>
                  <a:lnTo>
                    <a:pt x="1166" y="1919"/>
                  </a:lnTo>
                  <a:lnTo>
                    <a:pt x="1163" y="1919"/>
                  </a:lnTo>
                  <a:lnTo>
                    <a:pt x="1163" y="1916"/>
                  </a:lnTo>
                  <a:lnTo>
                    <a:pt x="1163" y="1915"/>
                  </a:lnTo>
                  <a:lnTo>
                    <a:pt x="1165" y="1915"/>
                  </a:lnTo>
                  <a:lnTo>
                    <a:pt x="1168" y="1913"/>
                  </a:lnTo>
                  <a:lnTo>
                    <a:pt x="1172" y="1910"/>
                  </a:lnTo>
                  <a:lnTo>
                    <a:pt x="1172" y="1907"/>
                  </a:lnTo>
                  <a:lnTo>
                    <a:pt x="1172" y="1906"/>
                  </a:lnTo>
                  <a:lnTo>
                    <a:pt x="1171" y="1904"/>
                  </a:lnTo>
                  <a:lnTo>
                    <a:pt x="1168" y="1902"/>
                  </a:lnTo>
                  <a:lnTo>
                    <a:pt x="1166" y="1901"/>
                  </a:lnTo>
                  <a:lnTo>
                    <a:pt x="1165" y="1901"/>
                  </a:lnTo>
                  <a:lnTo>
                    <a:pt x="1165" y="1899"/>
                  </a:lnTo>
                  <a:lnTo>
                    <a:pt x="1166" y="1896"/>
                  </a:lnTo>
                  <a:lnTo>
                    <a:pt x="1168" y="1895"/>
                  </a:lnTo>
                  <a:lnTo>
                    <a:pt x="1168" y="1892"/>
                  </a:lnTo>
                  <a:lnTo>
                    <a:pt x="1168" y="1889"/>
                  </a:lnTo>
                  <a:lnTo>
                    <a:pt x="1168" y="1886"/>
                  </a:lnTo>
                  <a:lnTo>
                    <a:pt x="1169" y="1884"/>
                  </a:lnTo>
                  <a:lnTo>
                    <a:pt x="1169" y="1883"/>
                  </a:lnTo>
                  <a:lnTo>
                    <a:pt x="1169" y="1881"/>
                  </a:lnTo>
                  <a:lnTo>
                    <a:pt x="1171" y="1881"/>
                  </a:lnTo>
                  <a:lnTo>
                    <a:pt x="1171" y="1881"/>
                  </a:lnTo>
                  <a:lnTo>
                    <a:pt x="1171" y="1880"/>
                  </a:lnTo>
                  <a:lnTo>
                    <a:pt x="1171" y="1878"/>
                  </a:lnTo>
                  <a:lnTo>
                    <a:pt x="1171" y="1875"/>
                  </a:lnTo>
                  <a:lnTo>
                    <a:pt x="1171" y="1872"/>
                  </a:lnTo>
                  <a:lnTo>
                    <a:pt x="1172" y="1872"/>
                  </a:lnTo>
                  <a:lnTo>
                    <a:pt x="1172" y="1872"/>
                  </a:lnTo>
                  <a:lnTo>
                    <a:pt x="1172" y="1871"/>
                  </a:lnTo>
                  <a:lnTo>
                    <a:pt x="1171" y="1869"/>
                  </a:lnTo>
                  <a:lnTo>
                    <a:pt x="1171" y="1869"/>
                  </a:lnTo>
                  <a:lnTo>
                    <a:pt x="1172" y="1867"/>
                  </a:lnTo>
                  <a:lnTo>
                    <a:pt x="1172" y="1867"/>
                  </a:lnTo>
                  <a:lnTo>
                    <a:pt x="1174" y="1867"/>
                  </a:lnTo>
                  <a:lnTo>
                    <a:pt x="1175" y="1871"/>
                  </a:lnTo>
                  <a:lnTo>
                    <a:pt x="1175" y="1871"/>
                  </a:lnTo>
                  <a:lnTo>
                    <a:pt x="1175" y="1867"/>
                  </a:lnTo>
                  <a:lnTo>
                    <a:pt x="1174" y="1864"/>
                  </a:lnTo>
                  <a:lnTo>
                    <a:pt x="1172" y="1864"/>
                  </a:lnTo>
                  <a:lnTo>
                    <a:pt x="1172" y="1864"/>
                  </a:lnTo>
                  <a:lnTo>
                    <a:pt x="1171" y="1863"/>
                  </a:lnTo>
                  <a:lnTo>
                    <a:pt x="1171" y="1863"/>
                  </a:lnTo>
                  <a:lnTo>
                    <a:pt x="1171" y="1861"/>
                  </a:lnTo>
                  <a:lnTo>
                    <a:pt x="1171" y="1861"/>
                  </a:lnTo>
                  <a:lnTo>
                    <a:pt x="1172" y="1860"/>
                  </a:lnTo>
                  <a:lnTo>
                    <a:pt x="1175" y="1860"/>
                  </a:lnTo>
                  <a:lnTo>
                    <a:pt x="1177" y="1858"/>
                  </a:lnTo>
                  <a:lnTo>
                    <a:pt x="1177" y="1855"/>
                  </a:lnTo>
                  <a:lnTo>
                    <a:pt x="1177" y="1855"/>
                  </a:lnTo>
                  <a:lnTo>
                    <a:pt x="1175" y="1858"/>
                  </a:lnTo>
                  <a:lnTo>
                    <a:pt x="1174" y="1858"/>
                  </a:lnTo>
                  <a:lnTo>
                    <a:pt x="1174" y="1858"/>
                  </a:lnTo>
                  <a:lnTo>
                    <a:pt x="1172" y="1858"/>
                  </a:lnTo>
                  <a:lnTo>
                    <a:pt x="1171" y="1857"/>
                  </a:lnTo>
                  <a:lnTo>
                    <a:pt x="1169" y="1855"/>
                  </a:lnTo>
                  <a:lnTo>
                    <a:pt x="1169" y="1855"/>
                  </a:lnTo>
                  <a:lnTo>
                    <a:pt x="1168" y="1857"/>
                  </a:lnTo>
                  <a:lnTo>
                    <a:pt x="1166" y="1860"/>
                  </a:lnTo>
                  <a:lnTo>
                    <a:pt x="1165" y="1860"/>
                  </a:lnTo>
                  <a:lnTo>
                    <a:pt x="1161" y="1861"/>
                  </a:lnTo>
                  <a:lnTo>
                    <a:pt x="1160" y="1860"/>
                  </a:lnTo>
                  <a:lnTo>
                    <a:pt x="1158" y="1860"/>
                  </a:lnTo>
                  <a:lnTo>
                    <a:pt x="1160" y="1858"/>
                  </a:lnTo>
                  <a:lnTo>
                    <a:pt x="1160" y="1858"/>
                  </a:lnTo>
                  <a:lnTo>
                    <a:pt x="1160" y="1858"/>
                  </a:lnTo>
                  <a:lnTo>
                    <a:pt x="1160" y="1857"/>
                  </a:lnTo>
                  <a:lnTo>
                    <a:pt x="1160" y="1857"/>
                  </a:lnTo>
                  <a:lnTo>
                    <a:pt x="1158" y="1855"/>
                  </a:lnTo>
                  <a:lnTo>
                    <a:pt x="1157" y="1855"/>
                  </a:lnTo>
                  <a:lnTo>
                    <a:pt x="1157" y="1852"/>
                  </a:lnTo>
                  <a:lnTo>
                    <a:pt x="1157" y="1849"/>
                  </a:lnTo>
                  <a:lnTo>
                    <a:pt x="1155" y="1848"/>
                  </a:lnTo>
                  <a:lnTo>
                    <a:pt x="1157" y="1846"/>
                  </a:lnTo>
                  <a:lnTo>
                    <a:pt x="1158" y="1839"/>
                  </a:lnTo>
                  <a:lnTo>
                    <a:pt x="1158" y="1836"/>
                  </a:lnTo>
                  <a:lnTo>
                    <a:pt x="1160" y="1833"/>
                  </a:lnTo>
                  <a:lnTo>
                    <a:pt x="1160" y="1831"/>
                  </a:lnTo>
                  <a:lnTo>
                    <a:pt x="1163" y="1829"/>
                  </a:lnTo>
                  <a:lnTo>
                    <a:pt x="1163" y="1828"/>
                  </a:lnTo>
                  <a:lnTo>
                    <a:pt x="1165" y="1822"/>
                  </a:lnTo>
                  <a:lnTo>
                    <a:pt x="1166" y="1819"/>
                  </a:lnTo>
                  <a:lnTo>
                    <a:pt x="1163" y="1810"/>
                  </a:lnTo>
                  <a:lnTo>
                    <a:pt x="1161" y="1808"/>
                  </a:lnTo>
                  <a:lnTo>
                    <a:pt x="1161" y="1805"/>
                  </a:lnTo>
                  <a:lnTo>
                    <a:pt x="1163" y="1802"/>
                  </a:lnTo>
                  <a:lnTo>
                    <a:pt x="1163" y="1801"/>
                  </a:lnTo>
                  <a:lnTo>
                    <a:pt x="1161" y="1799"/>
                  </a:lnTo>
                  <a:lnTo>
                    <a:pt x="1160" y="1795"/>
                  </a:lnTo>
                  <a:lnTo>
                    <a:pt x="1160" y="1793"/>
                  </a:lnTo>
                  <a:lnTo>
                    <a:pt x="1161" y="1791"/>
                  </a:lnTo>
                  <a:lnTo>
                    <a:pt x="1160" y="1790"/>
                  </a:lnTo>
                  <a:lnTo>
                    <a:pt x="1160" y="1788"/>
                  </a:lnTo>
                  <a:lnTo>
                    <a:pt x="1161" y="1787"/>
                  </a:lnTo>
                  <a:lnTo>
                    <a:pt x="1163" y="1788"/>
                  </a:lnTo>
                  <a:lnTo>
                    <a:pt x="1165" y="1787"/>
                  </a:lnTo>
                  <a:lnTo>
                    <a:pt x="1166" y="1787"/>
                  </a:lnTo>
                  <a:lnTo>
                    <a:pt x="1166" y="1785"/>
                  </a:lnTo>
                  <a:lnTo>
                    <a:pt x="1166" y="1782"/>
                  </a:lnTo>
                  <a:lnTo>
                    <a:pt x="1166" y="1781"/>
                  </a:lnTo>
                  <a:lnTo>
                    <a:pt x="1166" y="1779"/>
                  </a:lnTo>
                  <a:lnTo>
                    <a:pt x="1168" y="1779"/>
                  </a:lnTo>
                  <a:lnTo>
                    <a:pt x="1169" y="1778"/>
                  </a:lnTo>
                  <a:lnTo>
                    <a:pt x="1169" y="1775"/>
                  </a:lnTo>
                  <a:lnTo>
                    <a:pt x="1171" y="1769"/>
                  </a:lnTo>
                  <a:lnTo>
                    <a:pt x="1172" y="1767"/>
                  </a:lnTo>
                  <a:lnTo>
                    <a:pt x="1174" y="1766"/>
                  </a:lnTo>
                  <a:lnTo>
                    <a:pt x="1172" y="1763"/>
                  </a:lnTo>
                  <a:lnTo>
                    <a:pt x="1174" y="1761"/>
                  </a:lnTo>
                  <a:lnTo>
                    <a:pt x="1174" y="1761"/>
                  </a:lnTo>
                  <a:lnTo>
                    <a:pt x="1175" y="1760"/>
                  </a:lnTo>
                  <a:lnTo>
                    <a:pt x="1175" y="1758"/>
                  </a:lnTo>
                  <a:lnTo>
                    <a:pt x="1178" y="1755"/>
                  </a:lnTo>
                  <a:lnTo>
                    <a:pt x="1178" y="1753"/>
                  </a:lnTo>
                  <a:lnTo>
                    <a:pt x="1180" y="1749"/>
                  </a:lnTo>
                  <a:lnTo>
                    <a:pt x="1180" y="1746"/>
                  </a:lnTo>
                  <a:lnTo>
                    <a:pt x="1181" y="1743"/>
                  </a:lnTo>
                  <a:lnTo>
                    <a:pt x="1180" y="1741"/>
                  </a:lnTo>
                  <a:lnTo>
                    <a:pt x="1181" y="1740"/>
                  </a:lnTo>
                  <a:lnTo>
                    <a:pt x="1183" y="1737"/>
                  </a:lnTo>
                  <a:lnTo>
                    <a:pt x="1183" y="1737"/>
                  </a:lnTo>
                  <a:lnTo>
                    <a:pt x="1184" y="1734"/>
                  </a:lnTo>
                  <a:lnTo>
                    <a:pt x="1184" y="1732"/>
                  </a:lnTo>
                  <a:lnTo>
                    <a:pt x="1184" y="1731"/>
                  </a:lnTo>
                  <a:lnTo>
                    <a:pt x="1184" y="1729"/>
                  </a:lnTo>
                  <a:lnTo>
                    <a:pt x="1184" y="1726"/>
                  </a:lnTo>
                  <a:lnTo>
                    <a:pt x="1184" y="1725"/>
                  </a:lnTo>
                  <a:lnTo>
                    <a:pt x="1186" y="1725"/>
                  </a:lnTo>
                  <a:lnTo>
                    <a:pt x="1187" y="1720"/>
                  </a:lnTo>
                  <a:lnTo>
                    <a:pt x="1187" y="1717"/>
                  </a:lnTo>
                  <a:lnTo>
                    <a:pt x="1187" y="1715"/>
                  </a:lnTo>
                  <a:lnTo>
                    <a:pt x="1186" y="1713"/>
                  </a:lnTo>
                  <a:lnTo>
                    <a:pt x="1186" y="1707"/>
                  </a:lnTo>
                  <a:lnTo>
                    <a:pt x="1186" y="1703"/>
                  </a:lnTo>
                  <a:lnTo>
                    <a:pt x="1184" y="1697"/>
                  </a:lnTo>
                  <a:lnTo>
                    <a:pt x="1184" y="1696"/>
                  </a:lnTo>
                  <a:lnTo>
                    <a:pt x="1184" y="1693"/>
                  </a:lnTo>
                  <a:lnTo>
                    <a:pt x="1184" y="1690"/>
                  </a:lnTo>
                  <a:lnTo>
                    <a:pt x="1184" y="1687"/>
                  </a:lnTo>
                  <a:lnTo>
                    <a:pt x="1187" y="1683"/>
                  </a:lnTo>
                  <a:lnTo>
                    <a:pt x="1189" y="1680"/>
                  </a:lnTo>
                  <a:lnTo>
                    <a:pt x="1189" y="1677"/>
                  </a:lnTo>
                  <a:lnTo>
                    <a:pt x="1189" y="1673"/>
                  </a:lnTo>
                  <a:lnTo>
                    <a:pt x="1189" y="1671"/>
                  </a:lnTo>
                  <a:lnTo>
                    <a:pt x="1187" y="1671"/>
                  </a:lnTo>
                  <a:lnTo>
                    <a:pt x="1186" y="1665"/>
                  </a:lnTo>
                  <a:lnTo>
                    <a:pt x="1187" y="1665"/>
                  </a:lnTo>
                  <a:lnTo>
                    <a:pt x="1187" y="1665"/>
                  </a:lnTo>
                  <a:lnTo>
                    <a:pt x="1189" y="1662"/>
                  </a:lnTo>
                  <a:lnTo>
                    <a:pt x="1189" y="1661"/>
                  </a:lnTo>
                  <a:lnTo>
                    <a:pt x="1190" y="1658"/>
                  </a:lnTo>
                  <a:lnTo>
                    <a:pt x="1190" y="1655"/>
                  </a:lnTo>
                  <a:lnTo>
                    <a:pt x="1192" y="1650"/>
                  </a:lnTo>
                  <a:lnTo>
                    <a:pt x="1192" y="1649"/>
                  </a:lnTo>
                  <a:lnTo>
                    <a:pt x="1193" y="1649"/>
                  </a:lnTo>
                  <a:lnTo>
                    <a:pt x="1193" y="1648"/>
                  </a:lnTo>
                  <a:lnTo>
                    <a:pt x="1193" y="1645"/>
                  </a:lnTo>
                  <a:lnTo>
                    <a:pt x="1193" y="1644"/>
                  </a:lnTo>
                  <a:lnTo>
                    <a:pt x="1193" y="1642"/>
                  </a:lnTo>
                  <a:lnTo>
                    <a:pt x="1195" y="1638"/>
                  </a:lnTo>
                  <a:lnTo>
                    <a:pt x="1195" y="1636"/>
                  </a:lnTo>
                  <a:lnTo>
                    <a:pt x="1196" y="1633"/>
                  </a:lnTo>
                  <a:lnTo>
                    <a:pt x="1196" y="1632"/>
                  </a:lnTo>
                  <a:lnTo>
                    <a:pt x="1196" y="1630"/>
                  </a:lnTo>
                  <a:lnTo>
                    <a:pt x="1196" y="1630"/>
                  </a:lnTo>
                  <a:lnTo>
                    <a:pt x="1196" y="1626"/>
                  </a:lnTo>
                  <a:lnTo>
                    <a:pt x="1196" y="1624"/>
                  </a:lnTo>
                  <a:lnTo>
                    <a:pt x="1196" y="1624"/>
                  </a:lnTo>
                  <a:lnTo>
                    <a:pt x="1198" y="1620"/>
                  </a:lnTo>
                  <a:lnTo>
                    <a:pt x="1198" y="1618"/>
                  </a:lnTo>
                  <a:lnTo>
                    <a:pt x="1199" y="1618"/>
                  </a:lnTo>
                  <a:lnTo>
                    <a:pt x="1199" y="1615"/>
                  </a:lnTo>
                  <a:lnTo>
                    <a:pt x="1199" y="1614"/>
                  </a:lnTo>
                  <a:lnTo>
                    <a:pt x="1198" y="1609"/>
                  </a:lnTo>
                  <a:lnTo>
                    <a:pt x="1198" y="1607"/>
                  </a:lnTo>
                  <a:lnTo>
                    <a:pt x="1198" y="1603"/>
                  </a:lnTo>
                  <a:lnTo>
                    <a:pt x="1199" y="1600"/>
                  </a:lnTo>
                  <a:lnTo>
                    <a:pt x="1198" y="1598"/>
                  </a:lnTo>
                  <a:lnTo>
                    <a:pt x="1199" y="1597"/>
                  </a:lnTo>
                  <a:lnTo>
                    <a:pt x="1199" y="1595"/>
                  </a:lnTo>
                  <a:lnTo>
                    <a:pt x="1199" y="1594"/>
                  </a:lnTo>
                  <a:lnTo>
                    <a:pt x="1199" y="1592"/>
                  </a:lnTo>
                  <a:lnTo>
                    <a:pt x="1199" y="1592"/>
                  </a:lnTo>
                  <a:lnTo>
                    <a:pt x="1198" y="1591"/>
                  </a:lnTo>
                  <a:lnTo>
                    <a:pt x="1198" y="1589"/>
                  </a:lnTo>
                  <a:lnTo>
                    <a:pt x="1198" y="1588"/>
                  </a:lnTo>
                  <a:lnTo>
                    <a:pt x="1198" y="1588"/>
                  </a:lnTo>
                  <a:lnTo>
                    <a:pt x="1198" y="1586"/>
                  </a:lnTo>
                  <a:lnTo>
                    <a:pt x="1199" y="1586"/>
                  </a:lnTo>
                  <a:lnTo>
                    <a:pt x="1199" y="1585"/>
                  </a:lnTo>
                  <a:lnTo>
                    <a:pt x="1201" y="1583"/>
                  </a:lnTo>
                  <a:lnTo>
                    <a:pt x="1203" y="1579"/>
                  </a:lnTo>
                  <a:lnTo>
                    <a:pt x="1203" y="1574"/>
                  </a:lnTo>
                  <a:lnTo>
                    <a:pt x="1203" y="1571"/>
                  </a:lnTo>
                  <a:lnTo>
                    <a:pt x="1203" y="1570"/>
                  </a:lnTo>
                  <a:lnTo>
                    <a:pt x="1204" y="1566"/>
                  </a:lnTo>
                  <a:lnTo>
                    <a:pt x="1204" y="1565"/>
                  </a:lnTo>
                  <a:lnTo>
                    <a:pt x="1204" y="1564"/>
                  </a:lnTo>
                  <a:lnTo>
                    <a:pt x="1204" y="1562"/>
                  </a:lnTo>
                  <a:lnTo>
                    <a:pt x="1203" y="1554"/>
                  </a:lnTo>
                  <a:lnTo>
                    <a:pt x="1203" y="1553"/>
                  </a:lnTo>
                  <a:lnTo>
                    <a:pt x="1203" y="1548"/>
                  </a:lnTo>
                  <a:lnTo>
                    <a:pt x="1203" y="1544"/>
                  </a:lnTo>
                  <a:lnTo>
                    <a:pt x="1203" y="1542"/>
                  </a:lnTo>
                  <a:lnTo>
                    <a:pt x="1203" y="1541"/>
                  </a:lnTo>
                  <a:lnTo>
                    <a:pt x="1203" y="1540"/>
                  </a:lnTo>
                  <a:lnTo>
                    <a:pt x="1201" y="1536"/>
                  </a:lnTo>
                  <a:lnTo>
                    <a:pt x="1201" y="1530"/>
                  </a:lnTo>
                  <a:lnTo>
                    <a:pt x="1201" y="1528"/>
                  </a:lnTo>
                  <a:lnTo>
                    <a:pt x="1201" y="1524"/>
                  </a:lnTo>
                  <a:lnTo>
                    <a:pt x="1199" y="1524"/>
                  </a:lnTo>
                  <a:lnTo>
                    <a:pt x="1199" y="1523"/>
                  </a:lnTo>
                  <a:lnTo>
                    <a:pt x="1195" y="1522"/>
                  </a:lnTo>
                  <a:lnTo>
                    <a:pt x="1193" y="1519"/>
                  </a:lnTo>
                  <a:lnTo>
                    <a:pt x="1192" y="1518"/>
                  </a:lnTo>
                  <a:lnTo>
                    <a:pt x="1189" y="1516"/>
                  </a:lnTo>
                  <a:lnTo>
                    <a:pt x="1189" y="1516"/>
                  </a:lnTo>
                  <a:lnTo>
                    <a:pt x="1187" y="1512"/>
                  </a:lnTo>
                  <a:lnTo>
                    <a:pt x="1187" y="1512"/>
                  </a:lnTo>
                  <a:lnTo>
                    <a:pt x="1186" y="1511"/>
                  </a:lnTo>
                  <a:lnTo>
                    <a:pt x="1183" y="1510"/>
                  </a:lnTo>
                  <a:lnTo>
                    <a:pt x="1183" y="1510"/>
                  </a:lnTo>
                  <a:lnTo>
                    <a:pt x="1181" y="1507"/>
                  </a:lnTo>
                  <a:lnTo>
                    <a:pt x="1180" y="1507"/>
                  </a:lnTo>
                  <a:lnTo>
                    <a:pt x="1177" y="1506"/>
                  </a:lnTo>
                  <a:lnTo>
                    <a:pt x="1177" y="1505"/>
                  </a:lnTo>
                  <a:lnTo>
                    <a:pt x="1175" y="1504"/>
                  </a:lnTo>
                  <a:lnTo>
                    <a:pt x="1171" y="1501"/>
                  </a:lnTo>
                  <a:lnTo>
                    <a:pt x="1169" y="1501"/>
                  </a:lnTo>
                  <a:lnTo>
                    <a:pt x="1165" y="1499"/>
                  </a:lnTo>
                  <a:lnTo>
                    <a:pt x="1163" y="1499"/>
                  </a:lnTo>
                  <a:lnTo>
                    <a:pt x="1160" y="1496"/>
                  </a:lnTo>
                  <a:lnTo>
                    <a:pt x="1158" y="1495"/>
                  </a:lnTo>
                  <a:lnTo>
                    <a:pt x="1154" y="1493"/>
                  </a:lnTo>
                  <a:lnTo>
                    <a:pt x="1151" y="1493"/>
                  </a:lnTo>
                  <a:lnTo>
                    <a:pt x="1149" y="1490"/>
                  </a:lnTo>
                  <a:lnTo>
                    <a:pt x="1142" y="1487"/>
                  </a:lnTo>
                  <a:lnTo>
                    <a:pt x="1142" y="1484"/>
                  </a:lnTo>
                  <a:lnTo>
                    <a:pt x="1140" y="1483"/>
                  </a:lnTo>
                  <a:lnTo>
                    <a:pt x="1139" y="1483"/>
                  </a:lnTo>
                  <a:lnTo>
                    <a:pt x="1137" y="1481"/>
                  </a:lnTo>
                  <a:lnTo>
                    <a:pt x="1134" y="1478"/>
                  </a:lnTo>
                  <a:lnTo>
                    <a:pt x="1133" y="1477"/>
                  </a:lnTo>
                  <a:lnTo>
                    <a:pt x="1131" y="1476"/>
                  </a:lnTo>
                  <a:lnTo>
                    <a:pt x="1130" y="1472"/>
                  </a:lnTo>
                  <a:lnTo>
                    <a:pt x="1130" y="1471"/>
                  </a:lnTo>
                  <a:lnTo>
                    <a:pt x="1128" y="1471"/>
                  </a:lnTo>
                  <a:lnTo>
                    <a:pt x="1128" y="1469"/>
                  </a:lnTo>
                  <a:lnTo>
                    <a:pt x="1127" y="1466"/>
                  </a:lnTo>
                  <a:lnTo>
                    <a:pt x="1128" y="1466"/>
                  </a:lnTo>
                  <a:lnTo>
                    <a:pt x="1128" y="1466"/>
                  </a:lnTo>
                  <a:lnTo>
                    <a:pt x="1130" y="1462"/>
                  </a:lnTo>
                  <a:lnTo>
                    <a:pt x="1128" y="1460"/>
                  </a:lnTo>
                  <a:lnTo>
                    <a:pt x="1127" y="1458"/>
                  </a:lnTo>
                  <a:lnTo>
                    <a:pt x="1125" y="1456"/>
                  </a:lnTo>
                  <a:lnTo>
                    <a:pt x="1125" y="1454"/>
                  </a:lnTo>
                  <a:lnTo>
                    <a:pt x="1123" y="1452"/>
                  </a:lnTo>
                  <a:lnTo>
                    <a:pt x="1122" y="1450"/>
                  </a:lnTo>
                  <a:lnTo>
                    <a:pt x="1120" y="1448"/>
                  </a:lnTo>
                  <a:lnTo>
                    <a:pt x="1119" y="1446"/>
                  </a:lnTo>
                  <a:lnTo>
                    <a:pt x="1119" y="1446"/>
                  </a:lnTo>
                  <a:lnTo>
                    <a:pt x="1119" y="1446"/>
                  </a:lnTo>
                  <a:lnTo>
                    <a:pt x="1117" y="1444"/>
                  </a:lnTo>
                  <a:lnTo>
                    <a:pt x="1117" y="1442"/>
                  </a:lnTo>
                  <a:lnTo>
                    <a:pt x="1116" y="1440"/>
                  </a:lnTo>
                  <a:lnTo>
                    <a:pt x="1116" y="1438"/>
                  </a:lnTo>
                  <a:lnTo>
                    <a:pt x="1111" y="1434"/>
                  </a:lnTo>
                  <a:lnTo>
                    <a:pt x="1111" y="1434"/>
                  </a:lnTo>
                  <a:lnTo>
                    <a:pt x="1111" y="1432"/>
                  </a:lnTo>
                  <a:lnTo>
                    <a:pt x="1110" y="1428"/>
                  </a:lnTo>
                  <a:lnTo>
                    <a:pt x="1105" y="1423"/>
                  </a:lnTo>
                  <a:lnTo>
                    <a:pt x="1105" y="1420"/>
                  </a:lnTo>
                  <a:lnTo>
                    <a:pt x="1104" y="1417"/>
                  </a:lnTo>
                  <a:lnTo>
                    <a:pt x="1102" y="1415"/>
                  </a:lnTo>
                  <a:lnTo>
                    <a:pt x="1101" y="1411"/>
                  </a:lnTo>
                  <a:lnTo>
                    <a:pt x="1099" y="1409"/>
                  </a:lnTo>
                  <a:lnTo>
                    <a:pt x="1099" y="1405"/>
                  </a:lnTo>
                  <a:lnTo>
                    <a:pt x="1098" y="1403"/>
                  </a:lnTo>
                  <a:lnTo>
                    <a:pt x="1098" y="1402"/>
                  </a:lnTo>
                  <a:lnTo>
                    <a:pt x="1096" y="1399"/>
                  </a:lnTo>
                  <a:lnTo>
                    <a:pt x="1095" y="1397"/>
                  </a:lnTo>
                  <a:lnTo>
                    <a:pt x="1093" y="1393"/>
                  </a:lnTo>
                  <a:lnTo>
                    <a:pt x="1090" y="1393"/>
                  </a:lnTo>
                  <a:lnTo>
                    <a:pt x="1090" y="1393"/>
                  </a:lnTo>
                  <a:lnTo>
                    <a:pt x="1087" y="1386"/>
                  </a:lnTo>
                  <a:lnTo>
                    <a:pt x="1087" y="1385"/>
                  </a:lnTo>
                  <a:lnTo>
                    <a:pt x="1086" y="1381"/>
                  </a:lnTo>
                  <a:lnTo>
                    <a:pt x="1084" y="1380"/>
                  </a:lnTo>
                  <a:lnTo>
                    <a:pt x="1082" y="1379"/>
                  </a:lnTo>
                  <a:lnTo>
                    <a:pt x="1081" y="1376"/>
                  </a:lnTo>
                  <a:lnTo>
                    <a:pt x="1072" y="1373"/>
                  </a:lnTo>
                  <a:lnTo>
                    <a:pt x="1069" y="1370"/>
                  </a:lnTo>
                  <a:lnTo>
                    <a:pt x="1069" y="1369"/>
                  </a:lnTo>
                  <a:lnTo>
                    <a:pt x="1067" y="1368"/>
                  </a:lnTo>
                  <a:lnTo>
                    <a:pt x="1067" y="1368"/>
                  </a:lnTo>
                  <a:lnTo>
                    <a:pt x="1069" y="1367"/>
                  </a:lnTo>
                  <a:lnTo>
                    <a:pt x="1070" y="1368"/>
                  </a:lnTo>
                  <a:lnTo>
                    <a:pt x="1070" y="1368"/>
                  </a:lnTo>
                  <a:lnTo>
                    <a:pt x="1072" y="1367"/>
                  </a:lnTo>
                  <a:lnTo>
                    <a:pt x="1072" y="1364"/>
                  </a:lnTo>
                  <a:lnTo>
                    <a:pt x="1070" y="1363"/>
                  </a:lnTo>
                  <a:lnTo>
                    <a:pt x="1067" y="1358"/>
                  </a:lnTo>
                  <a:lnTo>
                    <a:pt x="1069" y="1358"/>
                  </a:lnTo>
                  <a:lnTo>
                    <a:pt x="1069" y="1357"/>
                  </a:lnTo>
                  <a:lnTo>
                    <a:pt x="1067" y="1356"/>
                  </a:lnTo>
                  <a:lnTo>
                    <a:pt x="1066" y="1355"/>
                  </a:lnTo>
                  <a:lnTo>
                    <a:pt x="1066" y="1352"/>
                  </a:lnTo>
                  <a:lnTo>
                    <a:pt x="1066" y="1348"/>
                  </a:lnTo>
                  <a:lnTo>
                    <a:pt x="1067" y="1346"/>
                  </a:lnTo>
                  <a:lnTo>
                    <a:pt x="1072" y="1344"/>
                  </a:lnTo>
                  <a:lnTo>
                    <a:pt x="1072" y="1340"/>
                  </a:lnTo>
                  <a:lnTo>
                    <a:pt x="1075" y="1340"/>
                  </a:lnTo>
                  <a:lnTo>
                    <a:pt x="1076" y="1339"/>
                  </a:lnTo>
                  <a:lnTo>
                    <a:pt x="1078" y="1338"/>
                  </a:lnTo>
                  <a:lnTo>
                    <a:pt x="1078" y="1338"/>
                  </a:lnTo>
                  <a:lnTo>
                    <a:pt x="1081" y="1336"/>
                  </a:lnTo>
                  <a:lnTo>
                    <a:pt x="1081" y="1336"/>
                  </a:lnTo>
                  <a:lnTo>
                    <a:pt x="1082" y="1334"/>
                  </a:lnTo>
                  <a:lnTo>
                    <a:pt x="1082" y="1334"/>
                  </a:lnTo>
                  <a:lnTo>
                    <a:pt x="1082" y="1333"/>
                  </a:lnTo>
                  <a:lnTo>
                    <a:pt x="1084" y="1330"/>
                  </a:lnTo>
                  <a:lnTo>
                    <a:pt x="1086" y="1327"/>
                  </a:lnTo>
                  <a:lnTo>
                    <a:pt x="1086" y="1326"/>
                  </a:lnTo>
                  <a:lnTo>
                    <a:pt x="1084" y="1324"/>
                  </a:lnTo>
                  <a:lnTo>
                    <a:pt x="1084" y="1322"/>
                  </a:lnTo>
                  <a:lnTo>
                    <a:pt x="1084" y="1321"/>
                  </a:lnTo>
                  <a:lnTo>
                    <a:pt x="1084" y="1321"/>
                  </a:lnTo>
                  <a:lnTo>
                    <a:pt x="1084" y="1322"/>
                  </a:lnTo>
                  <a:lnTo>
                    <a:pt x="1084" y="1326"/>
                  </a:lnTo>
                  <a:lnTo>
                    <a:pt x="1082" y="1327"/>
                  </a:lnTo>
                  <a:lnTo>
                    <a:pt x="1082" y="1327"/>
                  </a:lnTo>
                  <a:lnTo>
                    <a:pt x="1082" y="1327"/>
                  </a:lnTo>
                  <a:lnTo>
                    <a:pt x="1082" y="1324"/>
                  </a:lnTo>
                  <a:lnTo>
                    <a:pt x="1081" y="1326"/>
                  </a:lnTo>
                  <a:lnTo>
                    <a:pt x="1081" y="1327"/>
                  </a:lnTo>
                  <a:lnTo>
                    <a:pt x="1079" y="1328"/>
                  </a:lnTo>
                  <a:lnTo>
                    <a:pt x="1079" y="1328"/>
                  </a:lnTo>
                  <a:lnTo>
                    <a:pt x="1079" y="1328"/>
                  </a:lnTo>
                  <a:lnTo>
                    <a:pt x="1078" y="1328"/>
                  </a:lnTo>
                  <a:lnTo>
                    <a:pt x="1076" y="1327"/>
                  </a:lnTo>
                  <a:lnTo>
                    <a:pt x="1073" y="1326"/>
                  </a:lnTo>
                  <a:lnTo>
                    <a:pt x="1072" y="1324"/>
                  </a:lnTo>
                  <a:lnTo>
                    <a:pt x="1070" y="1324"/>
                  </a:lnTo>
                  <a:lnTo>
                    <a:pt x="1070" y="1322"/>
                  </a:lnTo>
                  <a:lnTo>
                    <a:pt x="1070" y="1322"/>
                  </a:lnTo>
                  <a:lnTo>
                    <a:pt x="1072" y="1322"/>
                  </a:lnTo>
                  <a:lnTo>
                    <a:pt x="1073" y="1321"/>
                  </a:lnTo>
                  <a:lnTo>
                    <a:pt x="1073" y="1320"/>
                  </a:lnTo>
                  <a:lnTo>
                    <a:pt x="1073" y="1318"/>
                  </a:lnTo>
                  <a:lnTo>
                    <a:pt x="1072" y="1315"/>
                  </a:lnTo>
                  <a:lnTo>
                    <a:pt x="1072" y="1312"/>
                  </a:lnTo>
                  <a:lnTo>
                    <a:pt x="1072" y="1312"/>
                  </a:lnTo>
                  <a:lnTo>
                    <a:pt x="1072" y="1309"/>
                  </a:lnTo>
                  <a:lnTo>
                    <a:pt x="1072" y="1307"/>
                  </a:lnTo>
                  <a:lnTo>
                    <a:pt x="1075" y="1307"/>
                  </a:lnTo>
                  <a:lnTo>
                    <a:pt x="1075" y="1306"/>
                  </a:lnTo>
                  <a:lnTo>
                    <a:pt x="1076" y="1304"/>
                  </a:lnTo>
                  <a:lnTo>
                    <a:pt x="1076" y="1303"/>
                  </a:lnTo>
                  <a:lnTo>
                    <a:pt x="1078" y="1303"/>
                  </a:lnTo>
                  <a:lnTo>
                    <a:pt x="1079" y="1303"/>
                  </a:lnTo>
                  <a:lnTo>
                    <a:pt x="1078" y="1303"/>
                  </a:lnTo>
                  <a:lnTo>
                    <a:pt x="1076" y="1301"/>
                  </a:lnTo>
                  <a:lnTo>
                    <a:pt x="1076" y="1300"/>
                  </a:lnTo>
                  <a:lnTo>
                    <a:pt x="1078" y="1298"/>
                  </a:lnTo>
                  <a:lnTo>
                    <a:pt x="1079" y="1297"/>
                  </a:lnTo>
                  <a:lnTo>
                    <a:pt x="1081" y="1295"/>
                  </a:lnTo>
                  <a:lnTo>
                    <a:pt x="1081" y="1294"/>
                  </a:lnTo>
                  <a:lnTo>
                    <a:pt x="1082" y="1291"/>
                  </a:lnTo>
                  <a:lnTo>
                    <a:pt x="1081" y="1288"/>
                  </a:lnTo>
                  <a:lnTo>
                    <a:pt x="1081" y="1286"/>
                  </a:lnTo>
                  <a:lnTo>
                    <a:pt x="1082" y="1286"/>
                  </a:lnTo>
                  <a:lnTo>
                    <a:pt x="1084" y="1285"/>
                  </a:lnTo>
                  <a:lnTo>
                    <a:pt x="1086" y="1285"/>
                  </a:lnTo>
                  <a:lnTo>
                    <a:pt x="1086" y="1283"/>
                  </a:lnTo>
                  <a:lnTo>
                    <a:pt x="1087" y="1283"/>
                  </a:lnTo>
                  <a:lnTo>
                    <a:pt x="1089" y="1283"/>
                  </a:lnTo>
                  <a:lnTo>
                    <a:pt x="1092" y="1282"/>
                  </a:lnTo>
                  <a:lnTo>
                    <a:pt x="1096" y="1282"/>
                  </a:lnTo>
                  <a:lnTo>
                    <a:pt x="1096" y="1280"/>
                  </a:lnTo>
                  <a:lnTo>
                    <a:pt x="1096" y="1277"/>
                  </a:lnTo>
                  <a:lnTo>
                    <a:pt x="1096" y="1277"/>
                  </a:lnTo>
                  <a:lnTo>
                    <a:pt x="1095" y="1274"/>
                  </a:lnTo>
                  <a:lnTo>
                    <a:pt x="1095" y="1274"/>
                  </a:lnTo>
                  <a:lnTo>
                    <a:pt x="1098" y="1272"/>
                  </a:lnTo>
                  <a:lnTo>
                    <a:pt x="1099" y="1274"/>
                  </a:lnTo>
                  <a:lnTo>
                    <a:pt x="1101" y="1272"/>
                  </a:lnTo>
                  <a:lnTo>
                    <a:pt x="1099" y="1271"/>
                  </a:lnTo>
                  <a:lnTo>
                    <a:pt x="1099" y="1268"/>
                  </a:lnTo>
                  <a:lnTo>
                    <a:pt x="1099" y="1266"/>
                  </a:lnTo>
                  <a:lnTo>
                    <a:pt x="1101" y="1266"/>
                  </a:lnTo>
                  <a:lnTo>
                    <a:pt x="1101" y="1265"/>
                  </a:lnTo>
                  <a:lnTo>
                    <a:pt x="1102" y="1265"/>
                  </a:lnTo>
                  <a:lnTo>
                    <a:pt x="1102" y="1265"/>
                  </a:lnTo>
                  <a:lnTo>
                    <a:pt x="1104" y="1265"/>
                  </a:lnTo>
                  <a:lnTo>
                    <a:pt x="1105" y="1265"/>
                  </a:lnTo>
                  <a:lnTo>
                    <a:pt x="1105" y="1265"/>
                  </a:lnTo>
                  <a:lnTo>
                    <a:pt x="1107" y="1265"/>
                  </a:lnTo>
                  <a:lnTo>
                    <a:pt x="1107" y="1263"/>
                  </a:lnTo>
                  <a:lnTo>
                    <a:pt x="1108" y="1263"/>
                  </a:lnTo>
                  <a:lnTo>
                    <a:pt x="1108" y="1262"/>
                  </a:lnTo>
                  <a:lnTo>
                    <a:pt x="1108" y="1262"/>
                  </a:lnTo>
                  <a:lnTo>
                    <a:pt x="1110" y="1262"/>
                  </a:lnTo>
                  <a:lnTo>
                    <a:pt x="1110" y="1262"/>
                  </a:lnTo>
                  <a:lnTo>
                    <a:pt x="1110" y="1262"/>
                  </a:lnTo>
                  <a:lnTo>
                    <a:pt x="1111" y="1260"/>
                  </a:lnTo>
                  <a:lnTo>
                    <a:pt x="1111" y="1260"/>
                  </a:lnTo>
                  <a:lnTo>
                    <a:pt x="1110" y="1259"/>
                  </a:lnTo>
                  <a:lnTo>
                    <a:pt x="1110" y="1259"/>
                  </a:lnTo>
                  <a:lnTo>
                    <a:pt x="1111" y="1259"/>
                  </a:lnTo>
                  <a:lnTo>
                    <a:pt x="1113" y="1257"/>
                  </a:lnTo>
                  <a:lnTo>
                    <a:pt x="1113" y="1257"/>
                  </a:lnTo>
                  <a:lnTo>
                    <a:pt x="1113" y="1256"/>
                  </a:lnTo>
                  <a:lnTo>
                    <a:pt x="1114" y="1254"/>
                  </a:lnTo>
                  <a:lnTo>
                    <a:pt x="1114" y="1254"/>
                  </a:lnTo>
                  <a:lnTo>
                    <a:pt x="1114" y="1253"/>
                  </a:lnTo>
                  <a:lnTo>
                    <a:pt x="1116" y="1251"/>
                  </a:lnTo>
                  <a:lnTo>
                    <a:pt x="1117" y="1248"/>
                  </a:lnTo>
                  <a:lnTo>
                    <a:pt x="1117" y="1248"/>
                  </a:lnTo>
                  <a:lnTo>
                    <a:pt x="1117" y="1248"/>
                  </a:lnTo>
                  <a:lnTo>
                    <a:pt x="1116" y="1248"/>
                  </a:lnTo>
                  <a:lnTo>
                    <a:pt x="1116" y="1248"/>
                  </a:lnTo>
                  <a:lnTo>
                    <a:pt x="1116" y="1247"/>
                  </a:lnTo>
                  <a:lnTo>
                    <a:pt x="1116" y="1245"/>
                  </a:lnTo>
                  <a:lnTo>
                    <a:pt x="1114" y="1247"/>
                  </a:lnTo>
                  <a:lnTo>
                    <a:pt x="1114" y="1245"/>
                  </a:lnTo>
                  <a:lnTo>
                    <a:pt x="1114" y="1245"/>
                  </a:lnTo>
                  <a:lnTo>
                    <a:pt x="1114" y="1244"/>
                  </a:lnTo>
                  <a:lnTo>
                    <a:pt x="1114" y="1244"/>
                  </a:lnTo>
                  <a:lnTo>
                    <a:pt x="1113" y="1244"/>
                  </a:lnTo>
                  <a:lnTo>
                    <a:pt x="1113" y="1244"/>
                  </a:lnTo>
                  <a:lnTo>
                    <a:pt x="1113" y="1242"/>
                  </a:lnTo>
                  <a:lnTo>
                    <a:pt x="1114" y="1242"/>
                  </a:lnTo>
                  <a:lnTo>
                    <a:pt x="1114" y="1242"/>
                  </a:lnTo>
                  <a:lnTo>
                    <a:pt x="1114" y="1240"/>
                  </a:lnTo>
                  <a:lnTo>
                    <a:pt x="1116" y="1239"/>
                  </a:lnTo>
                  <a:lnTo>
                    <a:pt x="1116" y="1237"/>
                  </a:lnTo>
                  <a:lnTo>
                    <a:pt x="1116" y="1237"/>
                  </a:lnTo>
                  <a:lnTo>
                    <a:pt x="1114" y="1236"/>
                  </a:lnTo>
                  <a:lnTo>
                    <a:pt x="1114" y="1233"/>
                  </a:lnTo>
                  <a:lnTo>
                    <a:pt x="1114" y="1231"/>
                  </a:lnTo>
                  <a:lnTo>
                    <a:pt x="1114" y="1230"/>
                  </a:lnTo>
                  <a:lnTo>
                    <a:pt x="1114" y="1228"/>
                  </a:lnTo>
                  <a:lnTo>
                    <a:pt x="1113" y="1227"/>
                  </a:lnTo>
                  <a:lnTo>
                    <a:pt x="1114" y="1225"/>
                  </a:lnTo>
                  <a:lnTo>
                    <a:pt x="1116" y="1224"/>
                  </a:lnTo>
                  <a:lnTo>
                    <a:pt x="1114" y="1221"/>
                  </a:lnTo>
                  <a:lnTo>
                    <a:pt x="1113" y="1219"/>
                  </a:lnTo>
                  <a:lnTo>
                    <a:pt x="1113" y="1218"/>
                  </a:lnTo>
                  <a:lnTo>
                    <a:pt x="1114" y="1218"/>
                  </a:lnTo>
                  <a:lnTo>
                    <a:pt x="1114" y="1218"/>
                  </a:lnTo>
                  <a:lnTo>
                    <a:pt x="1114" y="1216"/>
                  </a:lnTo>
                  <a:lnTo>
                    <a:pt x="1114" y="1215"/>
                  </a:lnTo>
                  <a:lnTo>
                    <a:pt x="1114" y="1213"/>
                  </a:lnTo>
                  <a:lnTo>
                    <a:pt x="1113" y="1213"/>
                  </a:lnTo>
                  <a:lnTo>
                    <a:pt x="1111" y="1212"/>
                  </a:lnTo>
                  <a:lnTo>
                    <a:pt x="1111" y="1212"/>
                  </a:lnTo>
                  <a:lnTo>
                    <a:pt x="1111" y="1210"/>
                  </a:lnTo>
                  <a:lnTo>
                    <a:pt x="1110" y="1207"/>
                  </a:lnTo>
                  <a:lnTo>
                    <a:pt x="1108" y="1207"/>
                  </a:lnTo>
                  <a:lnTo>
                    <a:pt x="1108" y="1206"/>
                  </a:lnTo>
                  <a:lnTo>
                    <a:pt x="1105" y="1202"/>
                  </a:lnTo>
                  <a:lnTo>
                    <a:pt x="1102" y="1198"/>
                  </a:lnTo>
                  <a:lnTo>
                    <a:pt x="1102" y="1196"/>
                  </a:lnTo>
                  <a:lnTo>
                    <a:pt x="1102" y="1196"/>
                  </a:lnTo>
                  <a:lnTo>
                    <a:pt x="1102" y="1196"/>
                  </a:lnTo>
                  <a:lnTo>
                    <a:pt x="1104" y="1196"/>
                  </a:lnTo>
                  <a:lnTo>
                    <a:pt x="1104" y="1195"/>
                  </a:lnTo>
                  <a:lnTo>
                    <a:pt x="1104" y="1193"/>
                  </a:lnTo>
                  <a:lnTo>
                    <a:pt x="1105" y="1193"/>
                  </a:lnTo>
                  <a:lnTo>
                    <a:pt x="1105" y="1192"/>
                  </a:lnTo>
                  <a:lnTo>
                    <a:pt x="1105" y="1192"/>
                  </a:lnTo>
                  <a:lnTo>
                    <a:pt x="1107" y="1193"/>
                  </a:lnTo>
                  <a:lnTo>
                    <a:pt x="1107" y="1195"/>
                  </a:lnTo>
                  <a:lnTo>
                    <a:pt x="1108" y="1195"/>
                  </a:lnTo>
                  <a:lnTo>
                    <a:pt x="1110" y="1195"/>
                  </a:lnTo>
                  <a:lnTo>
                    <a:pt x="1108" y="1195"/>
                  </a:lnTo>
                  <a:lnTo>
                    <a:pt x="1107" y="1193"/>
                  </a:lnTo>
                  <a:lnTo>
                    <a:pt x="1107" y="1192"/>
                  </a:lnTo>
                  <a:lnTo>
                    <a:pt x="1105" y="1190"/>
                  </a:lnTo>
                  <a:lnTo>
                    <a:pt x="1105" y="1192"/>
                  </a:lnTo>
                  <a:lnTo>
                    <a:pt x="1104" y="1192"/>
                  </a:lnTo>
                  <a:lnTo>
                    <a:pt x="1104" y="1192"/>
                  </a:lnTo>
                  <a:lnTo>
                    <a:pt x="1104" y="1192"/>
                  </a:lnTo>
                  <a:lnTo>
                    <a:pt x="1104" y="1192"/>
                  </a:lnTo>
                  <a:lnTo>
                    <a:pt x="1102" y="1192"/>
                  </a:lnTo>
                  <a:lnTo>
                    <a:pt x="1102" y="1190"/>
                  </a:lnTo>
                  <a:lnTo>
                    <a:pt x="1102" y="1190"/>
                  </a:lnTo>
                  <a:lnTo>
                    <a:pt x="1102" y="1192"/>
                  </a:lnTo>
                  <a:lnTo>
                    <a:pt x="1102" y="1192"/>
                  </a:lnTo>
                  <a:lnTo>
                    <a:pt x="1102" y="1193"/>
                  </a:lnTo>
                  <a:lnTo>
                    <a:pt x="1102" y="1193"/>
                  </a:lnTo>
                  <a:lnTo>
                    <a:pt x="1101" y="1192"/>
                  </a:lnTo>
                  <a:lnTo>
                    <a:pt x="1101" y="1192"/>
                  </a:lnTo>
                  <a:lnTo>
                    <a:pt x="1101" y="1189"/>
                  </a:lnTo>
                  <a:lnTo>
                    <a:pt x="1099" y="1189"/>
                  </a:lnTo>
                  <a:lnTo>
                    <a:pt x="1099" y="1187"/>
                  </a:lnTo>
                  <a:lnTo>
                    <a:pt x="1098" y="1187"/>
                  </a:lnTo>
                  <a:lnTo>
                    <a:pt x="1098" y="1187"/>
                  </a:lnTo>
                  <a:lnTo>
                    <a:pt x="1096" y="1187"/>
                  </a:lnTo>
                  <a:lnTo>
                    <a:pt x="1095" y="1186"/>
                  </a:lnTo>
                  <a:lnTo>
                    <a:pt x="1093" y="1184"/>
                  </a:lnTo>
                  <a:lnTo>
                    <a:pt x="1092" y="1184"/>
                  </a:lnTo>
                  <a:lnTo>
                    <a:pt x="1089" y="1184"/>
                  </a:lnTo>
                  <a:lnTo>
                    <a:pt x="1089" y="1186"/>
                  </a:lnTo>
                  <a:lnTo>
                    <a:pt x="1087" y="1186"/>
                  </a:lnTo>
                  <a:lnTo>
                    <a:pt x="1087" y="1186"/>
                  </a:lnTo>
                  <a:lnTo>
                    <a:pt x="1086" y="1186"/>
                  </a:lnTo>
                  <a:lnTo>
                    <a:pt x="1086" y="1187"/>
                  </a:lnTo>
                  <a:lnTo>
                    <a:pt x="1086" y="1189"/>
                  </a:lnTo>
                  <a:lnTo>
                    <a:pt x="1084" y="1189"/>
                  </a:lnTo>
                  <a:lnTo>
                    <a:pt x="1086" y="1190"/>
                  </a:lnTo>
                  <a:lnTo>
                    <a:pt x="1081" y="1193"/>
                  </a:lnTo>
                  <a:lnTo>
                    <a:pt x="1079" y="1193"/>
                  </a:lnTo>
                  <a:lnTo>
                    <a:pt x="1078" y="1193"/>
                  </a:lnTo>
                  <a:lnTo>
                    <a:pt x="1078" y="1193"/>
                  </a:lnTo>
                  <a:lnTo>
                    <a:pt x="1076" y="1195"/>
                  </a:lnTo>
                  <a:lnTo>
                    <a:pt x="1076" y="1195"/>
                  </a:lnTo>
                  <a:lnTo>
                    <a:pt x="1076" y="1196"/>
                  </a:lnTo>
                  <a:lnTo>
                    <a:pt x="1078" y="1196"/>
                  </a:lnTo>
                  <a:lnTo>
                    <a:pt x="1078" y="1196"/>
                  </a:lnTo>
                  <a:lnTo>
                    <a:pt x="1079" y="1199"/>
                  </a:lnTo>
                  <a:lnTo>
                    <a:pt x="1081" y="1201"/>
                  </a:lnTo>
                  <a:lnTo>
                    <a:pt x="1082" y="1202"/>
                  </a:lnTo>
                  <a:lnTo>
                    <a:pt x="1082" y="1204"/>
                  </a:lnTo>
                  <a:lnTo>
                    <a:pt x="1081" y="1204"/>
                  </a:lnTo>
                  <a:lnTo>
                    <a:pt x="1081" y="1204"/>
                  </a:lnTo>
                  <a:lnTo>
                    <a:pt x="1079" y="1204"/>
                  </a:lnTo>
                  <a:lnTo>
                    <a:pt x="1078" y="1204"/>
                  </a:lnTo>
                  <a:lnTo>
                    <a:pt x="1078" y="1206"/>
                  </a:lnTo>
                  <a:lnTo>
                    <a:pt x="1076" y="1206"/>
                  </a:lnTo>
                  <a:lnTo>
                    <a:pt x="1073" y="1207"/>
                  </a:lnTo>
                  <a:lnTo>
                    <a:pt x="1072" y="1207"/>
                  </a:lnTo>
                  <a:lnTo>
                    <a:pt x="1072" y="1206"/>
                  </a:lnTo>
                  <a:lnTo>
                    <a:pt x="1070" y="1204"/>
                  </a:lnTo>
                  <a:lnTo>
                    <a:pt x="1070" y="1201"/>
                  </a:lnTo>
                  <a:lnTo>
                    <a:pt x="1069" y="1198"/>
                  </a:lnTo>
                  <a:lnTo>
                    <a:pt x="1069" y="1198"/>
                  </a:lnTo>
                  <a:lnTo>
                    <a:pt x="1069" y="1199"/>
                  </a:lnTo>
                  <a:lnTo>
                    <a:pt x="1067" y="1199"/>
                  </a:lnTo>
                  <a:lnTo>
                    <a:pt x="1067" y="1201"/>
                  </a:lnTo>
                  <a:lnTo>
                    <a:pt x="1067" y="1202"/>
                  </a:lnTo>
                  <a:lnTo>
                    <a:pt x="1067" y="1201"/>
                  </a:lnTo>
                  <a:lnTo>
                    <a:pt x="1066" y="1201"/>
                  </a:lnTo>
                  <a:lnTo>
                    <a:pt x="1064" y="1201"/>
                  </a:lnTo>
                  <a:lnTo>
                    <a:pt x="1061" y="1196"/>
                  </a:lnTo>
                  <a:lnTo>
                    <a:pt x="1061" y="1196"/>
                  </a:lnTo>
                  <a:lnTo>
                    <a:pt x="1061" y="1195"/>
                  </a:lnTo>
                  <a:lnTo>
                    <a:pt x="1060" y="1195"/>
                  </a:lnTo>
                  <a:lnTo>
                    <a:pt x="1058" y="1195"/>
                  </a:lnTo>
                  <a:lnTo>
                    <a:pt x="1057" y="1195"/>
                  </a:lnTo>
                  <a:lnTo>
                    <a:pt x="1055" y="1195"/>
                  </a:lnTo>
                  <a:lnTo>
                    <a:pt x="1055" y="1195"/>
                  </a:lnTo>
                  <a:lnTo>
                    <a:pt x="1055" y="1193"/>
                  </a:lnTo>
                  <a:lnTo>
                    <a:pt x="1054" y="1193"/>
                  </a:lnTo>
                  <a:lnTo>
                    <a:pt x="1051" y="1193"/>
                  </a:lnTo>
                  <a:lnTo>
                    <a:pt x="1049" y="1193"/>
                  </a:lnTo>
                  <a:lnTo>
                    <a:pt x="1048" y="1193"/>
                  </a:lnTo>
                  <a:lnTo>
                    <a:pt x="1048" y="1193"/>
                  </a:lnTo>
                  <a:lnTo>
                    <a:pt x="1048" y="1196"/>
                  </a:lnTo>
                  <a:lnTo>
                    <a:pt x="1048" y="1196"/>
                  </a:lnTo>
                  <a:lnTo>
                    <a:pt x="1046" y="1195"/>
                  </a:lnTo>
                  <a:lnTo>
                    <a:pt x="1044" y="1193"/>
                  </a:lnTo>
                  <a:lnTo>
                    <a:pt x="1044" y="1193"/>
                  </a:lnTo>
                  <a:lnTo>
                    <a:pt x="1044" y="1190"/>
                  </a:lnTo>
                  <a:lnTo>
                    <a:pt x="1043" y="1190"/>
                  </a:lnTo>
                  <a:lnTo>
                    <a:pt x="1041" y="1189"/>
                  </a:lnTo>
                  <a:lnTo>
                    <a:pt x="1040" y="1189"/>
                  </a:lnTo>
                  <a:lnTo>
                    <a:pt x="1040" y="1189"/>
                  </a:lnTo>
                  <a:lnTo>
                    <a:pt x="1040" y="1189"/>
                  </a:lnTo>
                  <a:lnTo>
                    <a:pt x="1041" y="1190"/>
                  </a:lnTo>
                  <a:lnTo>
                    <a:pt x="1041" y="1192"/>
                  </a:lnTo>
                  <a:lnTo>
                    <a:pt x="1041" y="1192"/>
                  </a:lnTo>
                  <a:lnTo>
                    <a:pt x="1041" y="1192"/>
                  </a:lnTo>
                  <a:lnTo>
                    <a:pt x="1040" y="1192"/>
                  </a:lnTo>
                  <a:lnTo>
                    <a:pt x="1038" y="1192"/>
                  </a:lnTo>
                  <a:lnTo>
                    <a:pt x="1038" y="1192"/>
                  </a:lnTo>
                  <a:lnTo>
                    <a:pt x="1037" y="1189"/>
                  </a:lnTo>
                  <a:lnTo>
                    <a:pt x="1037" y="1187"/>
                  </a:lnTo>
                  <a:lnTo>
                    <a:pt x="1038" y="1187"/>
                  </a:lnTo>
                  <a:lnTo>
                    <a:pt x="1038" y="1186"/>
                  </a:lnTo>
                  <a:lnTo>
                    <a:pt x="1037" y="1184"/>
                  </a:lnTo>
                  <a:lnTo>
                    <a:pt x="1037" y="1183"/>
                  </a:lnTo>
                  <a:lnTo>
                    <a:pt x="1034" y="1181"/>
                  </a:lnTo>
                  <a:lnTo>
                    <a:pt x="1032" y="1180"/>
                  </a:lnTo>
                  <a:lnTo>
                    <a:pt x="1031" y="1178"/>
                  </a:lnTo>
                  <a:lnTo>
                    <a:pt x="1028" y="1178"/>
                  </a:lnTo>
                  <a:lnTo>
                    <a:pt x="1026" y="1178"/>
                  </a:lnTo>
                  <a:lnTo>
                    <a:pt x="1025" y="1177"/>
                  </a:lnTo>
                  <a:lnTo>
                    <a:pt x="1025" y="1177"/>
                  </a:lnTo>
                  <a:lnTo>
                    <a:pt x="1025" y="1175"/>
                  </a:lnTo>
                  <a:lnTo>
                    <a:pt x="1025" y="1174"/>
                  </a:lnTo>
                  <a:lnTo>
                    <a:pt x="1020" y="1171"/>
                  </a:lnTo>
                  <a:lnTo>
                    <a:pt x="1019" y="1169"/>
                  </a:lnTo>
                  <a:lnTo>
                    <a:pt x="1019" y="1169"/>
                  </a:lnTo>
                  <a:lnTo>
                    <a:pt x="1017" y="1169"/>
                  </a:lnTo>
                  <a:lnTo>
                    <a:pt x="1019" y="1171"/>
                  </a:lnTo>
                  <a:lnTo>
                    <a:pt x="1019" y="1172"/>
                  </a:lnTo>
                  <a:lnTo>
                    <a:pt x="1022" y="1174"/>
                  </a:lnTo>
                  <a:lnTo>
                    <a:pt x="1022" y="1174"/>
                  </a:lnTo>
                  <a:lnTo>
                    <a:pt x="1022" y="1175"/>
                  </a:lnTo>
                  <a:lnTo>
                    <a:pt x="1020" y="1177"/>
                  </a:lnTo>
                  <a:lnTo>
                    <a:pt x="1020" y="1177"/>
                  </a:lnTo>
                  <a:lnTo>
                    <a:pt x="1020" y="1177"/>
                  </a:lnTo>
                  <a:lnTo>
                    <a:pt x="1020" y="1178"/>
                  </a:lnTo>
                  <a:lnTo>
                    <a:pt x="1019" y="1177"/>
                  </a:lnTo>
                  <a:lnTo>
                    <a:pt x="1017" y="1175"/>
                  </a:lnTo>
                  <a:lnTo>
                    <a:pt x="1013" y="1174"/>
                  </a:lnTo>
                  <a:lnTo>
                    <a:pt x="1013" y="1172"/>
                  </a:lnTo>
                  <a:lnTo>
                    <a:pt x="1011" y="1171"/>
                  </a:lnTo>
                  <a:lnTo>
                    <a:pt x="1011" y="1169"/>
                  </a:lnTo>
                  <a:lnTo>
                    <a:pt x="1011" y="1167"/>
                  </a:lnTo>
                  <a:lnTo>
                    <a:pt x="1013" y="1164"/>
                  </a:lnTo>
                  <a:lnTo>
                    <a:pt x="1013" y="1164"/>
                  </a:lnTo>
                  <a:lnTo>
                    <a:pt x="1013" y="1164"/>
                  </a:lnTo>
                  <a:lnTo>
                    <a:pt x="1013" y="1163"/>
                  </a:lnTo>
                  <a:lnTo>
                    <a:pt x="1013" y="1163"/>
                  </a:lnTo>
                  <a:lnTo>
                    <a:pt x="1011" y="1161"/>
                  </a:lnTo>
                  <a:lnTo>
                    <a:pt x="1010" y="1161"/>
                  </a:lnTo>
                  <a:lnTo>
                    <a:pt x="1010" y="1161"/>
                  </a:lnTo>
                  <a:lnTo>
                    <a:pt x="1011" y="1160"/>
                  </a:lnTo>
                  <a:lnTo>
                    <a:pt x="1011" y="1160"/>
                  </a:lnTo>
                  <a:lnTo>
                    <a:pt x="1011" y="1158"/>
                  </a:lnTo>
                  <a:lnTo>
                    <a:pt x="1011" y="1158"/>
                  </a:lnTo>
                  <a:lnTo>
                    <a:pt x="1011" y="1157"/>
                  </a:lnTo>
                  <a:lnTo>
                    <a:pt x="1010" y="1155"/>
                  </a:lnTo>
                  <a:lnTo>
                    <a:pt x="1003" y="1151"/>
                  </a:lnTo>
                  <a:lnTo>
                    <a:pt x="1000" y="1148"/>
                  </a:lnTo>
                  <a:lnTo>
                    <a:pt x="999" y="1145"/>
                  </a:lnTo>
                  <a:lnTo>
                    <a:pt x="999" y="1145"/>
                  </a:lnTo>
                  <a:lnTo>
                    <a:pt x="994" y="1142"/>
                  </a:lnTo>
                  <a:lnTo>
                    <a:pt x="994" y="1140"/>
                  </a:lnTo>
                  <a:lnTo>
                    <a:pt x="991" y="1137"/>
                  </a:lnTo>
                  <a:lnTo>
                    <a:pt x="988" y="1136"/>
                  </a:lnTo>
                  <a:lnTo>
                    <a:pt x="988" y="1136"/>
                  </a:lnTo>
                  <a:lnTo>
                    <a:pt x="990" y="1134"/>
                  </a:lnTo>
                  <a:lnTo>
                    <a:pt x="990" y="1134"/>
                  </a:lnTo>
                  <a:lnTo>
                    <a:pt x="990" y="1134"/>
                  </a:lnTo>
                  <a:lnTo>
                    <a:pt x="991" y="1136"/>
                  </a:lnTo>
                  <a:lnTo>
                    <a:pt x="991" y="1136"/>
                  </a:lnTo>
                  <a:lnTo>
                    <a:pt x="993" y="1136"/>
                  </a:lnTo>
                  <a:lnTo>
                    <a:pt x="993" y="1136"/>
                  </a:lnTo>
                  <a:lnTo>
                    <a:pt x="993" y="1134"/>
                  </a:lnTo>
                  <a:lnTo>
                    <a:pt x="991" y="1133"/>
                  </a:lnTo>
                  <a:lnTo>
                    <a:pt x="991" y="1133"/>
                  </a:lnTo>
                  <a:lnTo>
                    <a:pt x="990" y="1131"/>
                  </a:lnTo>
                  <a:lnTo>
                    <a:pt x="990" y="1131"/>
                  </a:lnTo>
                  <a:lnTo>
                    <a:pt x="990" y="1129"/>
                  </a:lnTo>
                  <a:lnTo>
                    <a:pt x="988" y="1129"/>
                  </a:lnTo>
                  <a:lnTo>
                    <a:pt x="988" y="1129"/>
                  </a:lnTo>
                  <a:lnTo>
                    <a:pt x="987" y="1129"/>
                  </a:lnTo>
                  <a:lnTo>
                    <a:pt x="987" y="1129"/>
                  </a:lnTo>
                  <a:lnTo>
                    <a:pt x="987" y="1129"/>
                  </a:lnTo>
                  <a:lnTo>
                    <a:pt x="987" y="1131"/>
                  </a:lnTo>
                  <a:lnTo>
                    <a:pt x="985" y="1131"/>
                  </a:lnTo>
                  <a:lnTo>
                    <a:pt x="985" y="1133"/>
                  </a:lnTo>
                  <a:lnTo>
                    <a:pt x="984" y="1133"/>
                  </a:lnTo>
                  <a:lnTo>
                    <a:pt x="982" y="1133"/>
                  </a:lnTo>
                  <a:lnTo>
                    <a:pt x="979" y="1133"/>
                  </a:lnTo>
                  <a:lnTo>
                    <a:pt x="976" y="1131"/>
                  </a:lnTo>
                  <a:lnTo>
                    <a:pt x="976" y="1131"/>
                  </a:lnTo>
                  <a:lnTo>
                    <a:pt x="976" y="1131"/>
                  </a:lnTo>
                  <a:lnTo>
                    <a:pt x="978" y="1131"/>
                  </a:lnTo>
                  <a:lnTo>
                    <a:pt x="978" y="1133"/>
                  </a:lnTo>
                  <a:lnTo>
                    <a:pt x="978" y="1133"/>
                  </a:lnTo>
                  <a:lnTo>
                    <a:pt x="973" y="1131"/>
                  </a:lnTo>
                  <a:lnTo>
                    <a:pt x="969" y="1128"/>
                  </a:lnTo>
                  <a:lnTo>
                    <a:pt x="965" y="1128"/>
                  </a:lnTo>
                  <a:lnTo>
                    <a:pt x="962" y="1128"/>
                  </a:lnTo>
                  <a:lnTo>
                    <a:pt x="959" y="1126"/>
                  </a:lnTo>
                  <a:lnTo>
                    <a:pt x="958" y="1125"/>
                  </a:lnTo>
                  <a:lnTo>
                    <a:pt x="953" y="1123"/>
                  </a:lnTo>
                  <a:lnTo>
                    <a:pt x="952" y="1123"/>
                  </a:lnTo>
                  <a:lnTo>
                    <a:pt x="946" y="1123"/>
                  </a:lnTo>
                  <a:lnTo>
                    <a:pt x="943" y="1122"/>
                  </a:lnTo>
                  <a:lnTo>
                    <a:pt x="940" y="1120"/>
                  </a:lnTo>
                  <a:lnTo>
                    <a:pt x="937" y="1119"/>
                  </a:lnTo>
                  <a:lnTo>
                    <a:pt x="932" y="1114"/>
                  </a:lnTo>
                  <a:lnTo>
                    <a:pt x="932" y="1114"/>
                  </a:lnTo>
                  <a:lnTo>
                    <a:pt x="929" y="1111"/>
                  </a:lnTo>
                  <a:lnTo>
                    <a:pt x="924" y="1108"/>
                  </a:lnTo>
                  <a:lnTo>
                    <a:pt x="924" y="1107"/>
                  </a:lnTo>
                  <a:lnTo>
                    <a:pt x="923" y="1105"/>
                  </a:lnTo>
                  <a:lnTo>
                    <a:pt x="921" y="1104"/>
                  </a:lnTo>
                  <a:lnTo>
                    <a:pt x="915" y="1099"/>
                  </a:lnTo>
                  <a:lnTo>
                    <a:pt x="914" y="1098"/>
                  </a:lnTo>
                  <a:lnTo>
                    <a:pt x="911" y="1096"/>
                  </a:lnTo>
                  <a:lnTo>
                    <a:pt x="909" y="1095"/>
                  </a:lnTo>
                  <a:lnTo>
                    <a:pt x="908" y="1095"/>
                  </a:lnTo>
                  <a:lnTo>
                    <a:pt x="906" y="1093"/>
                  </a:lnTo>
                  <a:lnTo>
                    <a:pt x="906" y="1093"/>
                  </a:lnTo>
                  <a:lnTo>
                    <a:pt x="905" y="1093"/>
                  </a:lnTo>
                  <a:lnTo>
                    <a:pt x="905" y="1093"/>
                  </a:lnTo>
                  <a:lnTo>
                    <a:pt x="906" y="1095"/>
                  </a:lnTo>
                  <a:lnTo>
                    <a:pt x="906" y="1095"/>
                  </a:lnTo>
                  <a:lnTo>
                    <a:pt x="908" y="1095"/>
                  </a:lnTo>
                  <a:lnTo>
                    <a:pt x="908" y="1095"/>
                  </a:lnTo>
                  <a:lnTo>
                    <a:pt x="911" y="1096"/>
                  </a:lnTo>
                  <a:lnTo>
                    <a:pt x="911" y="1096"/>
                  </a:lnTo>
                  <a:lnTo>
                    <a:pt x="905" y="1095"/>
                  </a:lnTo>
                  <a:lnTo>
                    <a:pt x="902" y="1095"/>
                  </a:lnTo>
                  <a:lnTo>
                    <a:pt x="902" y="1093"/>
                  </a:lnTo>
                  <a:lnTo>
                    <a:pt x="903" y="1093"/>
                  </a:lnTo>
                  <a:lnTo>
                    <a:pt x="903" y="1091"/>
                  </a:lnTo>
                  <a:lnTo>
                    <a:pt x="903" y="1091"/>
                  </a:lnTo>
                  <a:lnTo>
                    <a:pt x="902" y="1093"/>
                  </a:lnTo>
                  <a:lnTo>
                    <a:pt x="900" y="1093"/>
                  </a:lnTo>
                  <a:lnTo>
                    <a:pt x="900" y="1093"/>
                  </a:lnTo>
                  <a:lnTo>
                    <a:pt x="900" y="1091"/>
                  </a:lnTo>
                  <a:lnTo>
                    <a:pt x="900" y="1091"/>
                  </a:lnTo>
                  <a:lnTo>
                    <a:pt x="900" y="1091"/>
                  </a:lnTo>
                  <a:lnTo>
                    <a:pt x="899" y="1091"/>
                  </a:lnTo>
                  <a:lnTo>
                    <a:pt x="899" y="1093"/>
                  </a:lnTo>
                  <a:lnTo>
                    <a:pt x="899" y="1093"/>
                  </a:lnTo>
                  <a:lnTo>
                    <a:pt x="900" y="1093"/>
                  </a:lnTo>
                  <a:lnTo>
                    <a:pt x="900" y="1093"/>
                  </a:lnTo>
                  <a:lnTo>
                    <a:pt x="900" y="1095"/>
                  </a:lnTo>
                  <a:lnTo>
                    <a:pt x="899" y="1095"/>
                  </a:lnTo>
                  <a:lnTo>
                    <a:pt x="897" y="1095"/>
                  </a:lnTo>
                  <a:lnTo>
                    <a:pt x="893" y="1098"/>
                  </a:lnTo>
                  <a:lnTo>
                    <a:pt x="888" y="1098"/>
                  </a:lnTo>
                  <a:lnTo>
                    <a:pt x="883" y="1101"/>
                  </a:lnTo>
                  <a:lnTo>
                    <a:pt x="880" y="1101"/>
                  </a:lnTo>
                  <a:lnTo>
                    <a:pt x="880" y="1101"/>
                  </a:lnTo>
                  <a:lnTo>
                    <a:pt x="876" y="1101"/>
                  </a:lnTo>
                  <a:lnTo>
                    <a:pt x="871" y="1098"/>
                  </a:lnTo>
                  <a:lnTo>
                    <a:pt x="864" y="1098"/>
                  </a:lnTo>
                  <a:lnTo>
                    <a:pt x="859" y="1095"/>
                  </a:lnTo>
                  <a:lnTo>
                    <a:pt x="855" y="1093"/>
                  </a:lnTo>
                  <a:lnTo>
                    <a:pt x="852" y="1090"/>
                  </a:lnTo>
                  <a:lnTo>
                    <a:pt x="850" y="1090"/>
                  </a:lnTo>
                  <a:lnTo>
                    <a:pt x="848" y="1088"/>
                  </a:lnTo>
                  <a:lnTo>
                    <a:pt x="845" y="1088"/>
                  </a:lnTo>
                  <a:lnTo>
                    <a:pt x="841" y="1087"/>
                  </a:lnTo>
                  <a:lnTo>
                    <a:pt x="836" y="1085"/>
                  </a:lnTo>
                  <a:lnTo>
                    <a:pt x="833" y="1084"/>
                  </a:lnTo>
                  <a:lnTo>
                    <a:pt x="832" y="1082"/>
                  </a:lnTo>
                  <a:lnTo>
                    <a:pt x="826" y="1081"/>
                  </a:lnTo>
                  <a:lnTo>
                    <a:pt x="824" y="1081"/>
                  </a:lnTo>
                  <a:lnTo>
                    <a:pt x="823" y="1079"/>
                  </a:lnTo>
                  <a:lnTo>
                    <a:pt x="820" y="1078"/>
                  </a:lnTo>
                  <a:lnTo>
                    <a:pt x="818" y="1076"/>
                  </a:lnTo>
                  <a:lnTo>
                    <a:pt x="817" y="1075"/>
                  </a:lnTo>
                  <a:lnTo>
                    <a:pt x="815" y="1073"/>
                  </a:lnTo>
                  <a:lnTo>
                    <a:pt x="814" y="1072"/>
                  </a:lnTo>
                  <a:lnTo>
                    <a:pt x="814" y="1072"/>
                  </a:lnTo>
                  <a:lnTo>
                    <a:pt x="812" y="1072"/>
                  </a:lnTo>
                  <a:lnTo>
                    <a:pt x="809" y="1072"/>
                  </a:lnTo>
                  <a:lnTo>
                    <a:pt x="806" y="1070"/>
                  </a:lnTo>
                  <a:lnTo>
                    <a:pt x="804" y="1070"/>
                  </a:lnTo>
                  <a:lnTo>
                    <a:pt x="800" y="1069"/>
                  </a:lnTo>
                  <a:lnTo>
                    <a:pt x="795" y="1067"/>
                  </a:lnTo>
                  <a:lnTo>
                    <a:pt x="792" y="1064"/>
                  </a:lnTo>
                  <a:lnTo>
                    <a:pt x="791" y="1063"/>
                  </a:lnTo>
                  <a:lnTo>
                    <a:pt x="789" y="1060"/>
                  </a:lnTo>
                  <a:lnTo>
                    <a:pt x="788" y="1060"/>
                  </a:lnTo>
                  <a:lnTo>
                    <a:pt x="785" y="1058"/>
                  </a:lnTo>
                  <a:lnTo>
                    <a:pt x="783" y="1056"/>
                  </a:lnTo>
                  <a:lnTo>
                    <a:pt x="780" y="1056"/>
                  </a:lnTo>
                  <a:lnTo>
                    <a:pt x="776" y="1053"/>
                  </a:lnTo>
                  <a:lnTo>
                    <a:pt x="776" y="1052"/>
                  </a:lnTo>
                  <a:lnTo>
                    <a:pt x="774" y="1050"/>
                  </a:lnTo>
                  <a:lnTo>
                    <a:pt x="773" y="1049"/>
                  </a:lnTo>
                  <a:lnTo>
                    <a:pt x="769" y="1046"/>
                  </a:lnTo>
                  <a:lnTo>
                    <a:pt x="769" y="1044"/>
                  </a:lnTo>
                  <a:lnTo>
                    <a:pt x="768" y="1041"/>
                  </a:lnTo>
                  <a:lnTo>
                    <a:pt x="768" y="1041"/>
                  </a:lnTo>
                  <a:lnTo>
                    <a:pt x="768" y="1040"/>
                  </a:lnTo>
                  <a:lnTo>
                    <a:pt x="768" y="1040"/>
                  </a:lnTo>
                  <a:lnTo>
                    <a:pt x="769" y="1038"/>
                  </a:lnTo>
                  <a:lnTo>
                    <a:pt x="771" y="1038"/>
                  </a:lnTo>
                  <a:lnTo>
                    <a:pt x="773" y="1037"/>
                  </a:lnTo>
                  <a:lnTo>
                    <a:pt x="773" y="1037"/>
                  </a:lnTo>
                  <a:lnTo>
                    <a:pt x="773" y="1037"/>
                  </a:lnTo>
                  <a:lnTo>
                    <a:pt x="771" y="1035"/>
                  </a:lnTo>
                  <a:lnTo>
                    <a:pt x="771" y="1035"/>
                  </a:lnTo>
                  <a:lnTo>
                    <a:pt x="769" y="1035"/>
                  </a:lnTo>
                  <a:lnTo>
                    <a:pt x="769" y="1034"/>
                  </a:lnTo>
                  <a:lnTo>
                    <a:pt x="769" y="1034"/>
                  </a:lnTo>
                  <a:lnTo>
                    <a:pt x="771" y="1032"/>
                  </a:lnTo>
                  <a:lnTo>
                    <a:pt x="773" y="1031"/>
                  </a:lnTo>
                  <a:lnTo>
                    <a:pt x="773" y="1031"/>
                  </a:lnTo>
                  <a:lnTo>
                    <a:pt x="773" y="1029"/>
                  </a:lnTo>
                  <a:lnTo>
                    <a:pt x="773" y="1026"/>
                  </a:lnTo>
                  <a:lnTo>
                    <a:pt x="773" y="1025"/>
                  </a:lnTo>
                  <a:lnTo>
                    <a:pt x="769" y="1023"/>
                  </a:lnTo>
                  <a:lnTo>
                    <a:pt x="769" y="1023"/>
                  </a:lnTo>
                  <a:lnTo>
                    <a:pt x="769" y="1022"/>
                  </a:lnTo>
                  <a:lnTo>
                    <a:pt x="768" y="1018"/>
                  </a:lnTo>
                  <a:lnTo>
                    <a:pt x="768" y="1014"/>
                  </a:lnTo>
                  <a:lnTo>
                    <a:pt x="766" y="1011"/>
                  </a:lnTo>
                  <a:lnTo>
                    <a:pt x="763" y="1008"/>
                  </a:lnTo>
                  <a:lnTo>
                    <a:pt x="763" y="1008"/>
                  </a:lnTo>
                  <a:lnTo>
                    <a:pt x="760" y="1005"/>
                  </a:lnTo>
                  <a:lnTo>
                    <a:pt x="759" y="1003"/>
                  </a:lnTo>
                  <a:lnTo>
                    <a:pt x="756" y="999"/>
                  </a:lnTo>
                  <a:lnTo>
                    <a:pt x="754" y="997"/>
                  </a:lnTo>
                  <a:lnTo>
                    <a:pt x="751" y="994"/>
                  </a:lnTo>
                  <a:lnTo>
                    <a:pt x="750" y="991"/>
                  </a:lnTo>
                  <a:lnTo>
                    <a:pt x="742" y="985"/>
                  </a:lnTo>
                  <a:lnTo>
                    <a:pt x="742" y="985"/>
                  </a:lnTo>
                  <a:lnTo>
                    <a:pt x="745" y="987"/>
                  </a:lnTo>
                  <a:lnTo>
                    <a:pt x="745" y="987"/>
                  </a:lnTo>
                  <a:lnTo>
                    <a:pt x="745" y="987"/>
                  </a:lnTo>
                  <a:lnTo>
                    <a:pt x="745" y="985"/>
                  </a:lnTo>
                  <a:lnTo>
                    <a:pt x="744" y="985"/>
                  </a:lnTo>
                  <a:lnTo>
                    <a:pt x="744" y="985"/>
                  </a:lnTo>
                  <a:lnTo>
                    <a:pt x="742" y="985"/>
                  </a:lnTo>
                  <a:lnTo>
                    <a:pt x="742" y="985"/>
                  </a:lnTo>
                  <a:lnTo>
                    <a:pt x="741" y="985"/>
                  </a:lnTo>
                  <a:lnTo>
                    <a:pt x="739" y="984"/>
                  </a:lnTo>
                  <a:lnTo>
                    <a:pt x="739" y="982"/>
                  </a:lnTo>
                  <a:lnTo>
                    <a:pt x="739" y="982"/>
                  </a:lnTo>
                  <a:lnTo>
                    <a:pt x="736" y="979"/>
                  </a:lnTo>
                  <a:lnTo>
                    <a:pt x="735" y="977"/>
                  </a:lnTo>
                  <a:lnTo>
                    <a:pt x="736" y="977"/>
                  </a:lnTo>
                  <a:lnTo>
                    <a:pt x="736" y="977"/>
                  </a:lnTo>
                  <a:lnTo>
                    <a:pt x="738" y="977"/>
                  </a:lnTo>
                  <a:lnTo>
                    <a:pt x="738" y="977"/>
                  </a:lnTo>
                  <a:lnTo>
                    <a:pt x="738" y="977"/>
                  </a:lnTo>
                  <a:lnTo>
                    <a:pt x="738" y="977"/>
                  </a:lnTo>
                  <a:lnTo>
                    <a:pt x="738" y="977"/>
                  </a:lnTo>
                  <a:lnTo>
                    <a:pt x="735" y="976"/>
                  </a:lnTo>
                  <a:lnTo>
                    <a:pt x="733" y="974"/>
                  </a:lnTo>
                  <a:lnTo>
                    <a:pt x="730" y="973"/>
                  </a:lnTo>
                  <a:lnTo>
                    <a:pt x="730" y="973"/>
                  </a:lnTo>
                  <a:lnTo>
                    <a:pt x="728" y="971"/>
                  </a:lnTo>
                  <a:lnTo>
                    <a:pt x="728" y="971"/>
                  </a:lnTo>
                  <a:lnTo>
                    <a:pt x="727" y="971"/>
                  </a:lnTo>
                  <a:lnTo>
                    <a:pt x="725" y="971"/>
                  </a:lnTo>
                  <a:lnTo>
                    <a:pt x="725" y="971"/>
                  </a:lnTo>
                  <a:lnTo>
                    <a:pt x="725" y="971"/>
                  </a:lnTo>
                  <a:lnTo>
                    <a:pt x="727" y="970"/>
                  </a:lnTo>
                  <a:lnTo>
                    <a:pt x="728" y="968"/>
                  </a:lnTo>
                  <a:lnTo>
                    <a:pt x="728" y="968"/>
                  </a:lnTo>
                  <a:lnTo>
                    <a:pt x="727" y="968"/>
                  </a:lnTo>
                  <a:lnTo>
                    <a:pt x="727" y="970"/>
                  </a:lnTo>
                  <a:lnTo>
                    <a:pt x="725" y="970"/>
                  </a:lnTo>
                  <a:lnTo>
                    <a:pt x="724" y="970"/>
                  </a:lnTo>
                  <a:lnTo>
                    <a:pt x="724" y="970"/>
                  </a:lnTo>
                  <a:lnTo>
                    <a:pt x="722" y="970"/>
                  </a:lnTo>
                  <a:lnTo>
                    <a:pt x="722" y="968"/>
                  </a:lnTo>
                  <a:lnTo>
                    <a:pt x="721" y="964"/>
                  </a:lnTo>
                  <a:lnTo>
                    <a:pt x="722" y="962"/>
                  </a:lnTo>
                  <a:lnTo>
                    <a:pt x="722" y="961"/>
                  </a:lnTo>
                  <a:lnTo>
                    <a:pt x="724" y="961"/>
                  </a:lnTo>
                  <a:lnTo>
                    <a:pt x="724" y="961"/>
                  </a:lnTo>
                  <a:lnTo>
                    <a:pt x="725" y="961"/>
                  </a:lnTo>
                  <a:lnTo>
                    <a:pt x="724" y="961"/>
                  </a:lnTo>
                  <a:lnTo>
                    <a:pt x="724" y="959"/>
                  </a:lnTo>
                  <a:lnTo>
                    <a:pt x="724" y="959"/>
                  </a:lnTo>
                  <a:lnTo>
                    <a:pt x="724" y="959"/>
                  </a:lnTo>
                  <a:lnTo>
                    <a:pt x="722" y="958"/>
                  </a:lnTo>
                  <a:lnTo>
                    <a:pt x="721" y="955"/>
                  </a:lnTo>
                  <a:lnTo>
                    <a:pt x="718" y="955"/>
                  </a:lnTo>
                  <a:lnTo>
                    <a:pt x="718" y="955"/>
                  </a:lnTo>
                  <a:lnTo>
                    <a:pt x="716" y="955"/>
                  </a:lnTo>
                  <a:lnTo>
                    <a:pt x="715" y="953"/>
                  </a:lnTo>
                  <a:lnTo>
                    <a:pt x="715" y="952"/>
                  </a:lnTo>
                  <a:lnTo>
                    <a:pt x="715" y="950"/>
                  </a:lnTo>
                  <a:lnTo>
                    <a:pt x="715" y="950"/>
                  </a:lnTo>
                  <a:lnTo>
                    <a:pt x="710" y="949"/>
                  </a:lnTo>
                  <a:lnTo>
                    <a:pt x="710" y="949"/>
                  </a:lnTo>
                  <a:lnTo>
                    <a:pt x="709" y="947"/>
                  </a:lnTo>
                  <a:lnTo>
                    <a:pt x="707" y="945"/>
                  </a:lnTo>
                  <a:lnTo>
                    <a:pt x="707" y="945"/>
                  </a:lnTo>
                  <a:lnTo>
                    <a:pt x="707" y="944"/>
                  </a:lnTo>
                  <a:lnTo>
                    <a:pt x="707" y="942"/>
                  </a:lnTo>
                  <a:lnTo>
                    <a:pt x="707" y="939"/>
                  </a:lnTo>
                  <a:lnTo>
                    <a:pt x="707" y="939"/>
                  </a:lnTo>
                  <a:lnTo>
                    <a:pt x="704" y="938"/>
                  </a:lnTo>
                  <a:lnTo>
                    <a:pt x="704" y="938"/>
                  </a:lnTo>
                  <a:lnTo>
                    <a:pt x="703" y="939"/>
                  </a:lnTo>
                  <a:lnTo>
                    <a:pt x="703" y="938"/>
                  </a:lnTo>
                  <a:lnTo>
                    <a:pt x="701" y="938"/>
                  </a:lnTo>
                  <a:lnTo>
                    <a:pt x="698" y="935"/>
                  </a:lnTo>
                  <a:lnTo>
                    <a:pt x="697" y="932"/>
                  </a:lnTo>
                  <a:lnTo>
                    <a:pt x="694" y="930"/>
                  </a:lnTo>
                  <a:lnTo>
                    <a:pt x="692" y="929"/>
                  </a:lnTo>
                  <a:lnTo>
                    <a:pt x="692" y="929"/>
                  </a:lnTo>
                  <a:lnTo>
                    <a:pt x="690" y="927"/>
                  </a:lnTo>
                  <a:lnTo>
                    <a:pt x="690" y="926"/>
                  </a:lnTo>
                  <a:lnTo>
                    <a:pt x="690" y="926"/>
                  </a:lnTo>
                  <a:lnTo>
                    <a:pt x="689" y="924"/>
                  </a:lnTo>
                  <a:lnTo>
                    <a:pt x="687" y="923"/>
                  </a:lnTo>
                  <a:lnTo>
                    <a:pt x="687" y="921"/>
                  </a:lnTo>
                  <a:lnTo>
                    <a:pt x="687" y="920"/>
                  </a:lnTo>
                  <a:lnTo>
                    <a:pt x="685" y="918"/>
                  </a:lnTo>
                  <a:lnTo>
                    <a:pt x="684" y="918"/>
                  </a:lnTo>
                  <a:lnTo>
                    <a:pt x="684" y="917"/>
                  </a:lnTo>
                  <a:lnTo>
                    <a:pt x="684" y="917"/>
                  </a:lnTo>
                  <a:lnTo>
                    <a:pt x="684" y="915"/>
                  </a:lnTo>
                  <a:lnTo>
                    <a:pt x="683" y="914"/>
                  </a:lnTo>
                  <a:lnTo>
                    <a:pt x="681" y="911"/>
                  </a:lnTo>
                  <a:lnTo>
                    <a:pt x="681" y="911"/>
                  </a:lnTo>
                  <a:lnTo>
                    <a:pt x="679" y="909"/>
                  </a:lnTo>
                  <a:lnTo>
                    <a:pt x="679" y="907"/>
                  </a:lnTo>
                  <a:lnTo>
                    <a:pt x="679" y="904"/>
                  </a:lnTo>
                  <a:lnTo>
                    <a:pt x="678" y="901"/>
                  </a:lnTo>
                  <a:lnTo>
                    <a:pt x="677" y="900"/>
                  </a:lnTo>
                  <a:lnTo>
                    <a:pt x="675" y="898"/>
                  </a:lnTo>
                  <a:lnTo>
                    <a:pt x="677" y="895"/>
                  </a:lnTo>
                  <a:lnTo>
                    <a:pt x="675" y="894"/>
                  </a:lnTo>
                  <a:lnTo>
                    <a:pt x="675" y="894"/>
                  </a:lnTo>
                  <a:lnTo>
                    <a:pt x="675" y="894"/>
                  </a:lnTo>
                  <a:lnTo>
                    <a:pt x="677" y="894"/>
                  </a:lnTo>
                  <a:lnTo>
                    <a:pt x="677" y="894"/>
                  </a:lnTo>
                  <a:lnTo>
                    <a:pt x="677" y="892"/>
                  </a:lnTo>
                  <a:lnTo>
                    <a:pt x="677" y="892"/>
                  </a:lnTo>
                  <a:lnTo>
                    <a:pt x="675" y="891"/>
                  </a:lnTo>
                  <a:lnTo>
                    <a:pt x="673" y="891"/>
                  </a:lnTo>
                  <a:lnTo>
                    <a:pt x="671" y="891"/>
                  </a:lnTo>
                  <a:lnTo>
                    <a:pt x="669" y="889"/>
                  </a:lnTo>
                  <a:lnTo>
                    <a:pt x="669" y="888"/>
                  </a:lnTo>
                  <a:lnTo>
                    <a:pt x="669" y="888"/>
                  </a:lnTo>
                  <a:lnTo>
                    <a:pt x="667" y="886"/>
                  </a:lnTo>
                  <a:lnTo>
                    <a:pt x="666" y="886"/>
                  </a:lnTo>
                  <a:lnTo>
                    <a:pt x="665" y="886"/>
                  </a:lnTo>
                  <a:lnTo>
                    <a:pt x="665" y="888"/>
                  </a:lnTo>
                  <a:lnTo>
                    <a:pt x="665" y="888"/>
                  </a:lnTo>
                  <a:lnTo>
                    <a:pt x="663" y="888"/>
                  </a:lnTo>
                  <a:lnTo>
                    <a:pt x="661" y="886"/>
                  </a:lnTo>
                  <a:lnTo>
                    <a:pt x="659" y="885"/>
                  </a:lnTo>
                  <a:lnTo>
                    <a:pt x="657" y="883"/>
                  </a:lnTo>
                  <a:lnTo>
                    <a:pt x="657" y="883"/>
                  </a:lnTo>
                  <a:lnTo>
                    <a:pt x="655" y="883"/>
                  </a:lnTo>
                  <a:lnTo>
                    <a:pt x="654" y="882"/>
                  </a:lnTo>
                  <a:lnTo>
                    <a:pt x="654" y="883"/>
                  </a:lnTo>
                  <a:lnTo>
                    <a:pt x="654" y="883"/>
                  </a:lnTo>
                  <a:lnTo>
                    <a:pt x="655" y="886"/>
                  </a:lnTo>
                  <a:lnTo>
                    <a:pt x="654" y="888"/>
                  </a:lnTo>
                  <a:lnTo>
                    <a:pt x="654" y="892"/>
                  </a:lnTo>
                  <a:lnTo>
                    <a:pt x="654" y="894"/>
                  </a:lnTo>
                  <a:lnTo>
                    <a:pt x="655" y="895"/>
                  </a:lnTo>
                  <a:lnTo>
                    <a:pt x="657" y="898"/>
                  </a:lnTo>
                  <a:lnTo>
                    <a:pt x="657" y="900"/>
                  </a:lnTo>
                  <a:lnTo>
                    <a:pt x="657" y="901"/>
                  </a:lnTo>
                  <a:lnTo>
                    <a:pt x="657" y="906"/>
                  </a:lnTo>
                  <a:lnTo>
                    <a:pt x="657" y="907"/>
                  </a:lnTo>
                  <a:lnTo>
                    <a:pt x="659" y="909"/>
                  </a:lnTo>
                  <a:lnTo>
                    <a:pt x="660" y="911"/>
                  </a:lnTo>
                  <a:lnTo>
                    <a:pt x="660" y="912"/>
                  </a:lnTo>
                  <a:lnTo>
                    <a:pt x="663" y="914"/>
                  </a:lnTo>
                  <a:lnTo>
                    <a:pt x="665" y="915"/>
                  </a:lnTo>
                  <a:lnTo>
                    <a:pt x="667" y="917"/>
                  </a:lnTo>
                  <a:lnTo>
                    <a:pt x="667" y="918"/>
                  </a:lnTo>
                  <a:lnTo>
                    <a:pt x="671" y="921"/>
                  </a:lnTo>
                  <a:lnTo>
                    <a:pt x="671" y="923"/>
                  </a:lnTo>
                  <a:lnTo>
                    <a:pt x="671" y="924"/>
                  </a:lnTo>
                  <a:lnTo>
                    <a:pt x="672" y="924"/>
                  </a:lnTo>
                  <a:lnTo>
                    <a:pt x="673" y="926"/>
                  </a:lnTo>
                  <a:lnTo>
                    <a:pt x="673" y="926"/>
                  </a:lnTo>
                  <a:lnTo>
                    <a:pt x="673" y="926"/>
                  </a:lnTo>
                  <a:lnTo>
                    <a:pt x="673" y="926"/>
                  </a:lnTo>
                  <a:lnTo>
                    <a:pt x="675" y="926"/>
                  </a:lnTo>
                  <a:lnTo>
                    <a:pt x="677" y="930"/>
                  </a:lnTo>
                  <a:lnTo>
                    <a:pt x="677" y="930"/>
                  </a:lnTo>
                  <a:lnTo>
                    <a:pt x="678" y="930"/>
                  </a:lnTo>
                  <a:lnTo>
                    <a:pt x="678" y="932"/>
                  </a:lnTo>
                  <a:lnTo>
                    <a:pt x="678" y="932"/>
                  </a:lnTo>
                  <a:lnTo>
                    <a:pt x="678" y="933"/>
                  </a:lnTo>
                  <a:lnTo>
                    <a:pt x="679" y="935"/>
                  </a:lnTo>
                  <a:lnTo>
                    <a:pt x="679" y="936"/>
                  </a:lnTo>
                  <a:lnTo>
                    <a:pt x="679" y="938"/>
                  </a:lnTo>
                  <a:lnTo>
                    <a:pt x="679" y="938"/>
                  </a:lnTo>
                  <a:lnTo>
                    <a:pt x="679" y="939"/>
                  </a:lnTo>
                  <a:lnTo>
                    <a:pt x="683" y="942"/>
                  </a:lnTo>
                  <a:lnTo>
                    <a:pt x="685" y="944"/>
                  </a:lnTo>
                  <a:lnTo>
                    <a:pt x="685" y="945"/>
                  </a:lnTo>
                  <a:lnTo>
                    <a:pt x="687" y="949"/>
                  </a:lnTo>
                  <a:lnTo>
                    <a:pt x="689" y="949"/>
                  </a:lnTo>
                  <a:lnTo>
                    <a:pt x="689" y="950"/>
                  </a:lnTo>
                  <a:lnTo>
                    <a:pt x="689" y="952"/>
                  </a:lnTo>
                  <a:lnTo>
                    <a:pt x="689" y="952"/>
                  </a:lnTo>
                  <a:lnTo>
                    <a:pt x="690" y="953"/>
                  </a:lnTo>
                  <a:lnTo>
                    <a:pt x="692" y="956"/>
                  </a:lnTo>
                  <a:lnTo>
                    <a:pt x="692" y="958"/>
                  </a:lnTo>
                  <a:lnTo>
                    <a:pt x="694" y="958"/>
                  </a:lnTo>
                  <a:lnTo>
                    <a:pt x="694" y="956"/>
                  </a:lnTo>
                  <a:lnTo>
                    <a:pt x="692" y="955"/>
                  </a:lnTo>
                  <a:lnTo>
                    <a:pt x="692" y="955"/>
                  </a:lnTo>
                  <a:lnTo>
                    <a:pt x="692" y="953"/>
                  </a:lnTo>
                  <a:lnTo>
                    <a:pt x="692" y="953"/>
                  </a:lnTo>
                  <a:lnTo>
                    <a:pt x="695" y="955"/>
                  </a:lnTo>
                  <a:lnTo>
                    <a:pt x="695" y="956"/>
                  </a:lnTo>
                  <a:lnTo>
                    <a:pt x="697" y="958"/>
                  </a:lnTo>
                  <a:lnTo>
                    <a:pt x="697" y="959"/>
                  </a:lnTo>
                  <a:lnTo>
                    <a:pt x="697" y="961"/>
                  </a:lnTo>
                  <a:lnTo>
                    <a:pt x="697" y="961"/>
                  </a:lnTo>
                  <a:lnTo>
                    <a:pt x="698" y="964"/>
                  </a:lnTo>
                  <a:lnTo>
                    <a:pt x="698" y="965"/>
                  </a:lnTo>
                  <a:lnTo>
                    <a:pt x="698" y="968"/>
                  </a:lnTo>
                  <a:lnTo>
                    <a:pt x="700" y="970"/>
                  </a:lnTo>
                  <a:lnTo>
                    <a:pt x="701" y="971"/>
                  </a:lnTo>
                  <a:lnTo>
                    <a:pt x="701" y="973"/>
                  </a:lnTo>
                  <a:lnTo>
                    <a:pt x="703" y="976"/>
                  </a:lnTo>
                  <a:lnTo>
                    <a:pt x="704" y="979"/>
                  </a:lnTo>
                  <a:lnTo>
                    <a:pt x="706" y="980"/>
                  </a:lnTo>
                  <a:lnTo>
                    <a:pt x="706" y="980"/>
                  </a:lnTo>
                  <a:lnTo>
                    <a:pt x="706" y="984"/>
                  </a:lnTo>
                  <a:lnTo>
                    <a:pt x="706" y="984"/>
                  </a:lnTo>
                  <a:lnTo>
                    <a:pt x="706" y="987"/>
                  </a:lnTo>
                  <a:lnTo>
                    <a:pt x="707" y="990"/>
                  </a:lnTo>
                  <a:lnTo>
                    <a:pt x="709" y="990"/>
                  </a:lnTo>
                  <a:lnTo>
                    <a:pt x="709" y="990"/>
                  </a:lnTo>
                  <a:lnTo>
                    <a:pt x="709" y="990"/>
                  </a:lnTo>
                  <a:lnTo>
                    <a:pt x="710" y="991"/>
                  </a:lnTo>
                  <a:lnTo>
                    <a:pt x="710" y="990"/>
                  </a:lnTo>
                  <a:lnTo>
                    <a:pt x="710" y="990"/>
                  </a:lnTo>
                  <a:lnTo>
                    <a:pt x="710" y="988"/>
                  </a:lnTo>
                  <a:lnTo>
                    <a:pt x="710" y="988"/>
                  </a:lnTo>
                  <a:lnTo>
                    <a:pt x="710" y="987"/>
                  </a:lnTo>
                  <a:lnTo>
                    <a:pt x="710" y="987"/>
                  </a:lnTo>
                  <a:lnTo>
                    <a:pt x="713" y="990"/>
                  </a:lnTo>
                  <a:lnTo>
                    <a:pt x="715" y="991"/>
                  </a:lnTo>
                  <a:lnTo>
                    <a:pt x="715" y="991"/>
                  </a:lnTo>
                  <a:lnTo>
                    <a:pt x="716" y="993"/>
                  </a:lnTo>
                  <a:lnTo>
                    <a:pt x="716" y="994"/>
                  </a:lnTo>
                  <a:lnTo>
                    <a:pt x="718" y="994"/>
                  </a:lnTo>
                  <a:lnTo>
                    <a:pt x="718" y="996"/>
                  </a:lnTo>
                  <a:lnTo>
                    <a:pt x="721" y="997"/>
                  </a:lnTo>
                  <a:lnTo>
                    <a:pt x="721" y="999"/>
                  </a:lnTo>
                  <a:lnTo>
                    <a:pt x="721" y="1000"/>
                  </a:lnTo>
                  <a:lnTo>
                    <a:pt x="721" y="1002"/>
                  </a:lnTo>
                  <a:lnTo>
                    <a:pt x="721" y="1003"/>
                  </a:lnTo>
                  <a:lnTo>
                    <a:pt x="719" y="1005"/>
                  </a:lnTo>
                  <a:lnTo>
                    <a:pt x="718" y="1005"/>
                  </a:lnTo>
                  <a:lnTo>
                    <a:pt x="716" y="1006"/>
                  </a:lnTo>
                  <a:lnTo>
                    <a:pt x="715" y="1006"/>
                  </a:lnTo>
                  <a:lnTo>
                    <a:pt x="715" y="1006"/>
                  </a:lnTo>
                  <a:lnTo>
                    <a:pt x="713" y="1005"/>
                  </a:lnTo>
                  <a:lnTo>
                    <a:pt x="712" y="1000"/>
                  </a:lnTo>
                  <a:lnTo>
                    <a:pt x="712" y="1000"/>
                  </a:lnTo>
                  <a:lnTo>
                    <a:pt x="710" y="999"/>
                  </a:lnTo>
                  <a:lnTo>
                    <a:pt x="710" y="997"/>
                  </a:lnTo>
                  <a:lnTo>
                    <a:pt x="706" y="996"/>
                  </a:lnTo>
                  <a:lnTo>
                    <a:pt x="704" y="994"/>
                  </a:lnTo>
                  <a:lnTo>
                    <a:pt x="703" y="993"/>
                  </a:lnTo>
                  <a:lnTo>
                    <a:pt x="701" y="991"/>
                  </a:lnTo>
                  <a:lnTo>
                    <a:pt x="697" y="988"/>
                  </a:lnTo>
                  <a:lnTo>
                    <a:pt x="695" y="987"/>
                  </a:lnTo>
                  <a:lnTo>
                    <a:pt x="694" y="985"/>
                  </a:lnTo>
                  <a:lnTo>
                    <a:pt x="692" y="985"/>
                  </a:lnTo>
                  <a:lnTo>
                    <a:pt x="692" y="985"/>
                  </a:lnTo>
                  <a:lnTo>
                    <a:pt x="692" y="984"/>
                  </a:lnTo>
                  <a:lnTo>
                    <a:pt x="692" y="984"/>
                  </a:lnTo>
                  <a:lnTo>
                    <a:pt x="692" y="984"/>
                  </a:lnTo>
                  <a:lnTo>
                    <a:pt x="689" y="980"/>
                  </a:lnTo>
                  <a:lnTo>
                    <a:pt x="687" y="979"/>
                  </a:lnTo>
                  <a:lnTo>
                    <a:pt x="687" y="977"/>
                  </a:lnTo>
                  <a:lnTo>
                    <a:pt x="689" y="974"/>
                  </a:lnTo>
                  <a:lnTo>
                    <a:pt x="689" y="971"/>
                  </a:lnTo>
                  <a:lnTo>
                    <a:pt x="689" y="970"/>
                  </a:lnTo>
                  <a:lnTo>
                    <a:pt x="689" y="970"/>
                  </a:lnTo>
                  <a:lnTo>
                    <a:pt x="687" y="970"/>
                  </a:lnTo>
                  <a:lnTo>
                    <a:pt x="687" y="968"/>
                  </a:lnTo>
                  <a:lnTo>
                    <a:pt x="687" y="965"/>
                  </a:lnTo>
                  <a:lnTo>
                    <a:pt x="684" y="962"/>
                  </a:lnTo>
                  <a:lnTo>
                    <a:pt x="683" y="961"/>
                  </a:lnTo>
                  <a:lnTo>
                    <a:pt x="681" y="961"/>
                  </a:lnTo>
                  <a:lnTo>
                    <a:pt x="677" y="956"/>
                  </a:lnTo>
                  <a:lnTo>
                    <a:pt x="675" y="955"/>
                  </a:lnTo>
                  <a:lnTo>
                    <a:pt x="675" y="955"/>
                  </a:lnTo>
                  <a:lnTo>
                    <a:pt x="675" y="952"/>
                  </a:lnTo>
                  <a:lnTo>
                    <a:pt x="675" y="953"/>
                  </a:lnTo>
                  <a:lnTo>
                    <a:pt x="673" y="955"/>
                  </a:lnTo>
                  <a:lnTo>
                    <a:pt x="672" y="953"/>
                  </a:lnTo>
                  <a:lnTo>
                    <a:pt x="669" y="955"/>
                  </a:lnTo>
                  <a:lnTo>
                    <a:pt x="669" y="955"/>
                  </a:lnTo>
                  <a:lnTo>
                    <a:pt x="667" y="953"/>
                  </a:lnTo>
                  <a:lnTo>
                    <a:pt x="667" y="952"/>
                  </a:lnTo>
                  <a:lnTo>
                    <a:pt x="666" y="952"/>
                  </a:lnTo>
                  <a:lnTo>
                    <a:pt x="665" y="952"/>
                  </a:lnTo>
                  <a:lnTo>
                    <a:pt x="663" y="950"/>
                  </a:lnTo>
                  <a:lnTo>
                    <a:pt x="663" y="949"/>
                  </a:lnTo>
                  <a:lnTo>
                    <a:pt x="661" y="949"/>
                  </a:lnTo>
                  <a:lnTo>
                    <a:pt x="660" y="949"/>
                  </a:lnTo>
                  <a:lnTo>
                    <a:pt x="659" y="947"/>
                  </a:lnTo>
                  <a:lnTo>
                    <a:pt x="659" y="945"/>
                  </a:lnTo>
                  <a:lnTo>
                    <a:pt x="659" y="945"/>
                  </a:lnTo>
                  <a:lnTo>
                    <a:pt x="655" y="944"/>
                  </a:lnTo>
                  <a:lnTo>
                    <a:pt x="654" y="942"/>
                  </a:lnTo>
                  <a:lnTo>
                    <a:pt x="652" y="941"/>
                  </a:lnTo>
                  <a:lnTo>
                    <a:pt x="652" y="939"/>
                  </a:lnTo>
                  <a:lnTo>
                    <a:pt x="652" y="939"/>
                  </a:lnTo>
                  <a:lnTo>
                    <a:pt x="655" y="939"/>
                  </a:lnTo>
                  <a:lnTo>
                    <a:pt x="659" y="941"/>
                  </a:lnTo>
                  <a:lnTo>
                    <a:pt x="660" y="939"/>
                  </a:lnTo>
                  <a:lnTo>
                    <a:pt x="660" y="939"/>
                  </a:lnTo>
                  <a:lnTo>
                    <a:pt x="661" y="939"/>
                  </a:lnTo>
                  <a:lnTo>
                    <a:pt x="661" y="939"/>
                  </a:lnTo>
                  <a:lnTo>
                    <a:pt x="661" y="941"/>
                  </a:lnTo>
                  <a:lnTo>
                    <a:pt x="661" y="941"/>
                  </a:lnTo>
                  <a:lnTo>
                    <a:pt x="663" y="942"/>
                  </a:lnTo>
                  <a:lnTo>
                    <a:pt x="665" y="941"/>
                  </a:lnTo>
                  <a:lnTo>
                    <a:pt x="663" y="941"/>
                  </a:lnTo>
                  <a:lnTo>
                    <a:pt x="663" y="939"/>
                  </a:lnTo>
                  <a:lnTo>
                    <a:pt x="663" y="939"/>
                  </a:lnTo>
                  <a:lnTo>
                    <a:pt x="663" y="938"/>
                  </a:lnTo>
                  <a:lnTo>
                    <a:pt x="661" y="938"/>
                  </a:lnTo>
                  <a:lnTo>
                    <a:pt x="661" y="938"/>
                  </a:lnTo>
                  <a:lnTo>
                    <a:pt x="663" y="936"/>
                  </a:lnTo>
                  <a:lnTo>
                    <a:pt x="663" y="935"/>
                  </a:lnTo>
                  <a:lnTo>
                    <a:pt x="665" y="932"/>
                  </a:lnTo>
                  <a:lnTo>
                    <a:pt x="663" y="929"/>
                  </a:lnTo>
                  <a:lnTo>
                    <a:pt x="661" y="927"/>
                  </a:lnTo>
                  <a:lnTo>
                    <a:pt x="657" y="921"/>
                  </a:lnTo>
                  <a:lnTo>
                    <a:pt x="654" y="920"/>
                  </a:lnTo>
                  <a:lnTo>
                    <a:pt x="654" y="918"/>
                  </a:lnTo>
                  <a:lnTo>
                    <a:pt x="652" y="918"/>
                  </a:lnTo>
                  <a:lnTo>
                    <a:pt x="651" y="917"/>
                  </a:lnTo>
                  <a:lnTo>
                    <a:pt x="649" y="915"/>
                  </a:lnTo>
                  <a:lnTo>
                    <a:pt x="646" y="914"/>
                  </a:lnTo>
                  <a:lnTo>
                    <a:pt x="645" y="912"/>
                  </a:lnTo>
                  <a:lnTo>
                    <a:pt x="643" y="911"/>
                  </a:lnTo>
                  <a:lnTo>
                    <a:pt x="643" y="909"/>
                  </a:lnTo>
                  <a:lnTo>
                    <a:pt x="643" y="907"/>
                  </a:lnTo>
                  <a:lnTo>
                    <a:pt x="643" y="904"/>
                  </a:lnTo>
                  <a:lnTo>
                    <a:pt x="642" y="904"/>
                  </a:lnTo>
                  <a:lnTo>
                    <a:pt x="640" y="903"/>
                  </a:lnTo>
                  <a:lnTo>
                    <a:pt x="640" y="901"/>
                  </a:lnTo>
                  <a:lnTo>
                    <a:pt x="640" y="898"/>
                  </a:lnTo>
                  <a:lnTo>
                    <a:pt x="640" y="898"/>
                  </a:lnTo>
                  <a:lnTo>
                    <a:pt x="637" y="895"/>
                  </a:lnTo>
                  <a:lnTo>
                    <a:pt x="637" y="894"/>
                  </a:lnTo>
                  <a:lnTo>
                    <a:pt x="637" y="892"/>
                  </a:lnTo>
                  <a:lnTo>
                    <a:pt x="636" y="892"/>
                  </a:lnTo>
                  <a:lnTo>
                    <a:pt x="634" y="889"/>
                  </a:lnTo>
                  <a:lnTo>
                    <a:pt x="633" y="888"/>
                  </a:lnTo>
                  <a:lnTo>
                    <a:pt x="633" y="886"/>
                  </a:lnTo>
                  <a:lnTo>
                    <a:pt x="633" y="885"/>
                  </a:lnTo>
                  <a:lnTo>
                    <a:pt x="630" y="885"/>
                  </a:lnTo>
                  <a:lnTo>
                    <a:pt x="630" y="885"/>
                  </a:lnTo>
                  <a:lnTo>
                    <a:pt x="633" y="885"/>
                  </a:lnTo>
                  <a:lnTo>
                    <a:pt x="633" y="885"/>
                  </a:lnTo>
                  <a:lnTo>
                    <a:pt x="633" y="883"/>
                  </a:lnTo>
                  <a:lnTo>
                    <a:pt x="630" y="880"/>
                  </a:lnTo>
                  <a:lnTo>
                    <a:pt x="630" y="877"/>
                  </a:lnTo>
                  <a:lnTo>
                    <a:pt x="628" y="876"/>
                  </a:lnTo>
                  <a:lnTo>
                    <a:pt x="628" y="876"/>
                  </a:lnTo>
                  <a:lnTo>
                    <a:pt x="627" y="873"/>
                  </a:lnTo>
                  <a:lnTo>
                    <a:pt x="627" y="873"/>
                  </a:lnTo>
                  <a:lnTo>
                    <a:pt x="627" y="871"/>
                  </a:lnTo>
                  <a:lnTo>
                    <a:pt x="627" y="871"/>
                  </a:lnTo>
                  <a:lnTo>
                    <a:pt x="624" y="871"/>
                  </a:lnTo>
                  <a:lnTo>
                    <a:pt x="624" y="869"/>
                  </a:lnTo>
                  <a:lnTo>
                    <a:pt x="624" y="868"/>
                  </a:lnTo>
                  <a:lnTo>
                    <a:pt x="624" y="866"/>
                  </a:lnTo>
                  <a:lnTo>
                    <a:pt x="624" y="865"/>
                  </a:lnTo>
                  <a:lnTo>
                    <a:pt x="622" y="862"/>
                  </a:lnTo>
                  <a:lnTo>
                    <a:pt x="618" y="857"/>
                  </a:lnTo>
                  <a:lnTo>
                    <a:pt x="616" y="857"/>
                  </a:lnTo>
                  <a:lnTo>
                    <a:pt x="613" y="856"/>
                  </a:lnTo>
                  <a:lnTo>
                    <a:pt x="613" y="854"/>
                  </a:lnTo>
                  <a:lnTo>
                    <a:pt x="612" y="854"/>
                  </a:lnTo>
                  <a:lnTo>
                    <a:pt x="612" y="856"/>
                  </a:lnTo>
                  <a:lnTo>
                    <a:pt x="611" y="854"/>
                  </a:lnTo>
                  <a:lnTo>
                    <a:pt x="611" y="853"/>
                  </a:lnTo>
                  <a:lnTo>
                    <a:pt x="610" y="851"/>
                  </a:lnTo>
                  <a:lnTo>
                    <a:pt x="607" y="851"/>
                  </a:lnTo>
                  <a:lnTo>
                    <a:pt x="605" y="851"/>
                  </a:lnTo>
                  <a:lnTo>
                    <a:pt x="601" y="850"/>
                  </a:lnTo>
                  <a:lnTo>
                    <a:pt x="600" y="848"/>
                  </a:lnTo>
                  <a:lnTo>
                    <a:pt x="600" y="847"/>
                  </a:lnTo>
                  <a:lnTo>
                    <a:pt x="599" y="847"/>
                  </a:lnTo>
                  <a:lnTo>
                    <a:pt x="595" y="845"/>
                  </a:lnTo>
                  <a:lnTo>
                    <a:pt x="594" y="845"/>
                  </a:lnTo>
                  <a:lnTo>
                    <a:pt x="593" y="845"/>
                  </a:lnTo>
                  <a:lnTo>
                    <a:pt x="589" y="844"/>
                  </a:lnTo>
                  <a:lnTo>
                    <a:pt x="588" y="844"/>
                  </a:lnTo>
                  <a:lnTo>
                    <a:pt x="587" y="844"/>
                  </a:lnTo>
                  <a:lnTo>
                    <a:pt x="586" y="844"/>
                  </a:lnTo>
                  <a:lnTo>
                    <a:pt x="583" y="844"/>
                  </a:lnTo>
                  <a:lnTo>
                    <a:pt x="583" y="842"/>
                  </a:lnTo>
                  <a:lnTo>
                    <a:pt x="583" y="841"/>
                  </a:lnTo>
                  <a:lnTo>
                    <a:pt x="583" y="841"/>
                  </a:lnTo>
                  <a:lnTo>
                    <a:pt x="583" y="839"/>
                  </a:lnTo>
                  <a:lnTo>
                    <a:pt x="582" y="838"/>
                  </a:lnTo>
                  <a:lnTo>
                    <a:pt x="583" y="834"/>
                  </a:lnTo>
                  <a:lnTo>
                    <a:pt x="582" y="834"/>
                  </a:lnTo>
                  <a:lnTo>
                    <a:pt x="582" y="834"/>
                  </a:lnTo>
                  <a:lnTo>
                    <a:pt x="581" y="833"/>
                  </a:lnTo>
                  <a:lnTo>
                    <a:pt x="581" y="831"/>
                  </a:lnTo>
                  <a:lnTo>
                    <a:pt x="581" y="831"/>
                  </a:lnTo>
                  <a:lnTo>
                    <a:pt x="581" y="830"/>
                  </a:lnTo>
                  <a:lnTo>
                    <a:pt x="580" y="828"/>
                  </a:lnTo>
                  <a:lnTo>
                    <a:pt x="577" y="827"/>
                  </a:lnTo>
                  <a:lnTo>
                    <a:pt x="575" y="825"/>
                  </a:lnTo>
                  <a:lnTo>
                    <a:pt x="575" y="824"/>
                  </a:lnTo>
                  <a:lnTo>
                    <a:pt x="573" y="824"/>
                  </a:lnTo>
                  <a:lnTo>
                    <a:pt x="573" y="822"/>
                  </a:lnTo>
                  <a:lnTo>
                    <a:pt x="569" y="819"/>
                  </a:lnTo>
                  <a:lnTo>
                    <a:pt x="569" y="816"/>
                  </a:lnTo>
                  <a:lnTo>
                    <a:pt x="567" y="815"/>
                  </a:lnTo>
                  <a:lnTo>
                    <a:pt x="567" y="812"/>
                  </a:lnTo>
                  <a:lnTo>
                    <a:pt x="569" y="812"/>
                  </a:lnTo>
                  <a:lnTo>
                    <a:pt x="569" y="810"/>
                  </a:lnTo>
                  <a:lnTo>
                    <a:pt x="569" y="809"/>
                  </a:lnTo>
                  <a:lnTo>
                    <a:pt x="569" y="809"/>
                  </a:lnTo>
                  <a:lnTo>
                    <a:pt x="569" y="807"/>
                  </a:lnTo>
                  <a:lnTo>
                    <a:pt x="563" y="806"/>
                  </a:lnTo>
                  <a:lnTo>
                    <a:pt x="561" y="803"/>
                  </a:lnTo>
                  <a:lnTo>
                    <a:pt x="561" y="800"/>
                  </a:lnTo>
                  <a:lnTo>
                    <a:pt x="561" y="798"/>
                  </a:lnTo>
                  <a:lnTo>
                    <a:pt x="561" y="796"/>
                  </a:lnTo>
                  <a:lnTo>
                    <a:pt x="559" y="793"/>
                  </a:lnTo>
                  <a:lnTo>
                    <a:pt x="561" y="793"/>
                  </a:lnTo>
                  <a:lnTo>
                    <a:pt x="563" y="793"/>
                  </a:lnTo>
                  <a:lnTo>
                    <a:pt x="561" y="795"/>
                  </a:lnTo>
                  <a:lnTo>
                    <a:pt x="563" y="796"/>
                  </a:lnTo>
                  <a:lnTo>
                    <a:pt x="563" y="796"/>
                  </a:lnTo>
                  <a:lnTo>
                    <a:pt x="563" y="796"/>
                  </a:lnTo>
                  <a:lnTo>
                    <a:pt x="563" y="798"/>
                  </a:lnTo>
                  <a:lnTo>
                    <a:pt x="565" y="798"/>
                  </a:lnTo>
                  <a:lnTo>
                    <a:pt x="565" y="798"/>
                  </a:lnTo>
                  <a:lnTo>
                    <a:pt x="565" y="798"/>
                  </a:lnTo>
                  <a:lnTo>
                    <a:pt x="565" y="798"/>
                  </a:lnTo>
                  <a:lnTo>
                    <a:pt x="563" y="796"/>
                  </a:lnTo>
                  <a:lnTo>
                    <a:pt x="563" y="795"/>
                  </a:lnTo>
                  <a:lnTo>
                    <a:pt x="563" y="793"/>
                  </a:lnTo>
                  <a:lnTo>
                    <a:pt x="563" y="792"/>
                  </a:lnTo>
                  <a:lnTo>
                    <a:pt x="563" y="792"/>
                  </a:lnTo>
                  <a:lnTo>
                    <a:pt x="563" y="790"/>
                  </a:lnTo>
                  <a:lnTo>
                    <a:pt x="563" y="790"/>
                  </a:lnTo>
                  <a:lnTo>
                    <a:pt x="563" y="790"/>
                  </a:lnTo>
                  <a:lnTo>
                    <a:pt x="565" y="789"/>
                  </a:lnTo>
                  <a:lnTo>
                    <a:pt x="569" y="790"/>
                  </a:lnTo>
                  <a:lnTo>
                    <a:pt x="571" y="789"/>
                  </a:lnTo>
                  <a:lnTo>
                    <a:pt x="571" y="789"/>
                  </a:lnTo>
                  <a:lnTo>
                    <a:pt x="571" y="789"/>
                  </a:lnTo>
                  <a:lnTo>
                    <a:pt x="571" y="789"/>
                  </a:lnTo>
                  <a:lnTo>
                    <a:pt x="569" y="789"/>
                  </a:lnTo>
                  <a:lnTo>
                    <a:pt x="569" y="789"/>
                  </a:lnTo>
                  <a:lnTo>
                    <a:pt x="569" y="789"/>
                  </a:lnTo>
                  <a:lnTo>
                    <a:pt x="567" y="789"/>
                  </a:lnTo>
                  <a:lnTo>
                    <a:pt x="567" y="789"/>
                  </a:lnTo>
                  <a:lnTo>
                    <a:pt x="565" y="789"/>
                  </a:lnTo>
                  <a:lnTo>
                    <a:pt x="563" y="789"/>
                  </a:lnTo>
                  <a:lnTo>
                    <a:pt x="563" y="789"/>
                  </a:lnTo>
                  <a:lnTo>
                    <a:pt x="563" y="789"/>
                  </a:lnTo>
                  <a:lnTo>
                    <a:pt x="561" y="789"/>
                  </a:lnTo>
                  <a:lnTo>
                    <a:pt x="561" y="789"/>
                  </a:lnTo>
                  <a:lnTo>
                    <a:pt x="561" y="790"/>
                  </a:lnTo>
                  <a:lnTo>
                    <a:pt x="561" y="793"/>
                  </a:lnTo>
                  <a:lnTo>
                    <a:pt x="559" y="793"/>
                  </a:lnTo>
                  <a:lnTo>
                    <a:pt x="559" y="792"/>
                  </a:lnTo>
                  <a:lnTo>
                    <a:pt x="557" y="792"/>
                  </a:lnTo>
                  <a:lnTo>
                    <a:pt x="557" y="792"/>
                  </a:lnTo>
                  <a:lnTo>
                    <a:pt x="557" y="790"/>
                  </a:lnTo>
                  <a:lnTo>
                    <a:pt x="555" y="789"/>
                  </a:lnTo>
                  <a:lnTo>
                    <a:pt x="555" y="790"/>
                  </a:lnTo>
                  <a:lnTo>
                    <a:pt x="555" y="790"/>
                  </a:lnTo>
                  <a:lnTo>
                    <a:pt x="555" y="789"/>
                  </a:lnTo>
                  <a:lnTo>
                    <a:pt x="555" y="787"/>
                  </a:lnTo>
                  <a:lnTo>
                    <a:pt x="557" y="789"/>
                  </a:lnTo>
                  <a:lnTo>
                    <a:pt x="555" y="787"/>
                  </a:lnTo>
                  <a:lnTo>
                    <a:pt x="555" y="786"/>
                  </a:lnTo>
                  <a:lnTo>
                    <a:pt x="553" y="786"/>
                  </a:lnTo>
                  <a:lnTo>
                    <a:pt x="553" y="783"/>
                  </a:lnTo>
                  <a:lnTo>
                    <a:pt x="551" y="781"/>
                  </a:lnTo>
                  <a:lnTo>
                    <a:pt x="549" y="780"/>
                  </a:lnTo>
                  <a:lnTo>
                    <a:pt x="545" y="777"/>
                  </a:lnTo>
                  <a:lnTo>
                    <a:pt x="545" y="774"/>
                  </a:lnTo>
                  <a:lnTo>
                    <a:pt x="545" y="769"/>
                  </a:lnTo>
                  <a:lnTo>
                    <a:pt x="545" y="766"/>
                  </a:lnTo>
                  <a:lnTo>
                    <a:pt x="545" y="765"/>
                  </a:lnTo>
                  <a:lnTo>
                    <a:pt x="545" y="763"/>
                  </a:lnTo>
                  <a:lnTo>
                    <a:pt x="543" y="762"/>
                  </a:lnTo>
                  <a:lnTo>
                    <a:pt x="541" y="757"/>
                  </a:lnTo>
                  <a:lnTo>
                    <a:pt x="539" y="755"/>
                  </a:lnTo>
                  <a:lnTo>
                    <a:pt x="539" y="752"/>
                  </a:lnTo>
                  <a:lnTo>
                    <a:pt x="537" y="751"/>
                  </a:lnTo>
                  <a:lnTo>
                    <a:pt x="539" y="749"/>
                  </a:lnTo>
                  <a:lnTo>
                    <a:pt x="539" y="748"/>
                  </a:lnTo>
                  <a:lnTo>
                    <a:pt x="539" y="746"/>
                  </a:lnTo>
                  <a:lnTo>
                    <a:pt x="539" y="746"/>
                  </a:lnTo>
                  <a:lnTo>
                    <a:pt x="539" y="748"/>
                  </a:lnTo>
                  <a:lnTo>
                    <a:pt x="539" y="748"/>
                  </a:lnTo>
                  <a:lnTo>
                    <a:pt x="539" y="746"/>
                  </a:lnTo>
                  <a:lnTo>
                    <a:pt x="539" y="746"/>
                  </a:lnTo>
                  <a:lnTo>
                    <a:pt x="539" y="746"/>
                  </a:lnTo>
                  <a:lnTo>
                    <a:pt x="539" y="746"/>
                  </a:lnTo>
                  <a:lnTo>
                    <a:pt x="539" y="745"/>
                  </a:lnTo>
                  <a:lnTo>
                    <a:pt x="539" y="743"/>
                  </a:lnTo>
                  <a:lnTo>
                    <a:pt x="539" y="740"/>
                  </a:lnTo>
                  <a:lnTo>
                    <a:pt x="541" y="736"/>
                  </a:lnTo>
                  <a:lnTo>
                    <a:pt x="541" y="736"/>
                  </a:lnTo>
                  <a:lnTo>
                    <a:pt x="541" y="733"/>
                  </a:lnTo>
                  <a:lnTo>
                    <a:pt x="539" y="731"/>
                  </a:lnTo>
                  <a:lnTo>
                    <a:pt x="539" y="730"/>
                  </a:lnTo>
                  <a:lnTo>
                    <a:pt x="539" y="728"/>
                  </a:lnTo>
                  <a:lnTo>
                    <a:pt x="539" y="727"/>
                  </a:lnTo>
                  <a:lnTo>
                    <a:pt x="539" y="723"/>
                  </a:lnTo>
                  <a:lnTo>
                    <a:pt x="537" y="720"/>
                  </a:lnTo>
                  <a:lnTo>
                    <a:pt x="537" y="720"/>
                  </a:lnTo>
                  <a:lnTo>
                    <a:pt x="537" y="716"/>
                  </a:lnTo>
                  <a:lnTo>
                    <a:pt x="537" y="714"/>
                  </a:lnTo>
                  <a:lnTo>
                    <a:pt x="534" y="713"/>
                  </a:lnTo>
                  <a:lnTo>
                    <a:pt x="534" y="711"/>
                  </a:lnTo>
                  <a:lnTo>
                    <a:pt x="537" y="710"/>
                  </a:lnTo>
                  <a:lnTo>
                    <a:pt x="539" y="704"/>
                  </a:lnTo>
                  <a:lnTo>
                    <a:pt x="539" y="704"/>
                  </a:lnTo>
                  <a:lnTo>
                    <a:pt x="539" y="704"/>
                  </a:lnTo>
                  <a:lnTo>
                    <a:pt x="539" y="702"/>
                  </a:lnTo>
                  <a:lnTo>
                    <a:pt x="539" y="702"/>
                  </a:lnTo>
                  <a:lnTo>
                    <a:pt x="539" y="702"/>
                  </a:lnTo>
                  <a:lnTo>
                    <a:pt x="539" y="701"/>
                  </a:lnTo>
                  <a:lnTo>
                    <a:pt x="539" y="699"/>
                  </a:lnTo>
                  <a:lnTo>
                    <a:pt x="539" y="698"/>
                  </a:lnTo>
                  <a:lnTo>
                    <a:pt x="539" y="692"/>
                  </a:lnTo>
                  <a:lnTo>
                    <a:pt x="541" y="687"/>
                  </a:lnTo>
                  <a:lnTo>
                    <a:pt x="541" y="685"/>
                  </a:lnTo>
                  <a:lnTo>
                    <a:pt x="541" y="684"/>
                  </a:lnTo>
                  <a:lnTo>
                    <a:pt x="541" y="681"/>
                  </a:lnTo>
                  <a:lnTo>
                    <a:pt x="541" y="679"/>
                  </a:lnTo>
                  <a:lnTo>
                    <a:pt x="543" y="669"/>
                  </a:lnTo>
                  <a:lnTo>
                    <a:pt x="543" y="667"/>
                  </a:lnTo>
                  <a:lnTo>
                    <a:pt x="543" y="666"/>
                  </a:lnTo>
                  <a:lnTo>
                    <a:pt x="543" y="661"/>
                  </a:lnTo>
                  <a:lnTo>
                    <a:pt x="543" y="655"/>
                  </a:lnTo>
                  <a:lnTo>
                    <a:pt x="543" y="655"/>
                  </a:lnTo>
                  <a:lnTo>
                    <a:pt x="543" y="654"/>
                  </a:lnTo>
                  <a:lnTo>
                    <a:pt x="543" y="654"/>
                  </a:lnTo>
                  <a:lnTo>
                    <a:pt x="543" y="655"/>
                  </a:lnTo>
                  <a:lnTo>
                    <a:pt x="545" y="655"/>
                  </a:lnTo>
                  <a:lnTo>
                    <a:pt x="547" y="654"/>
                  </a:lnTo>
                  <a:lnTo>
                    <a:pt x="549" y="654"/>
                  </a:lnTo>
                  <a:lnTo>
                    <a:pt x="549" y="655"/>
                  </a:lnTo>
                  <a:lnTo>
                    <a:pt x="551" y="655"/>
                  </a:lnTo>
                  <a:lnTo>
                    <a:pt x="551" y="655"/>
                  </a:lnTo>
                  <a:lnTo>
                    <a:pt x="551" y="655"/>
                  </a:lnTo>
                  <a:lnTo>
                    <a:pt x="551" y="655"/>
                  </a:lnTo>
                  <a:lnTo>
                    <a:pt x="549" y="654"/>
                  </a:lnTo>
                  <a:lnTo>
                    <a:pt x="549" y="654"/>
                  </a:lnTo>
                  <a:lnTo>
                    <a:pt x="545" y="654"/>
                  </a:lnTo>
                  <a:lnTo>
                    <a:pt x="545" y="652"/>
                  </a:lnTo>
                  <a:lnTo>
                    <a:pt x="543" y="654"/>
                  </a:lnTo>
                  <a:lnTo>
                    <a:pt x="543" y="652"/>
                  </a:lnTo>
                  <a:lnTo>
                    <a:pt x="541" y="654"/>
                  </a:lnTo>
                  <a:lnTo>
                    <a:pt x="541" y="652"/>
                  </a:lnTo>
                  <a:lnTo>
                    <a:pt x="541" y="649"/>
                  </a:lnTo>
                  <a:lnTo>
                    <a:pt x="541" y="647"/>
                  </a:lnTo>
                  <a:lnTo>
                    <a:pt x="541" y="649"/>
                  </a:lnTo>
                  <a:lnTo>
                    <a:pt x="543" y="650"/>
                  </a:lnTo>
                  <a:lnTo>
                    <a:pt x="543" y="649"/>
                  </a:lnTo>
                  <a:lnTo>
                    <a:pt x="543" y="646"/>
                  </a:lnTo>
                  <a:lnTo>
                    <a:pt x="543" y="646"/>
                  </a:lnTo>
                  <a:lnTo>
                    <a:pt x="541" y="644"/>
                  </a:lnTo>
                  <a:lnTo>
                    <a:pt x="541" y="643"/>
                  </a:lnTo>
                  <a:lnTo>
                    <a:pt x="545" y="641"/>
                  </a:lnTo>
                  <a:lnTo>
                    <a:pt x="543" y="640"/>
                  </a:lnTo>
                  <a:lnTo>
                    <a:pt x="541" y="640"/>
                  </a:lnTo>
                  <a:lnTo>
                    <a:pt x="541" y="640"/>
                  </a:lnTo>
                  <a:lnTo>
                    <a:pt x="541" y="640"/>
                  </a:lnTo>
                  <a:lnTo>
                    <a:pt x="539" y="641"/>
                  </a:lnTo>
                  <a:lnTo>
                    <a:pt x="539" y="640"/>
                  </a:lnTo>
                  <a:lnTo>
                    <a:pt x="539" y="638"/>
                  </a:lnTo>
                  <a:lnTo>
                    <a:pt x="539" y="637"/>
                  </a:lnTo>
                  <a:lnTo>
                    <a:pt x="539" y="632"/>
                  </a:lnTo>
                  <a:lnTo>
                    <a:pt x="537" y="628"/>
                  </a:lnTo>
                  <a:lnTo>
                    <a:pt x="537" y="626"/>
                  </a:lnTo>
                  <a:lnTo>
                    <a:pt x="533" y="623"/>
                  </a:lnTo>
                  <a:lnTo>
                    <a:pt x="533" y="622"/>
                  </a:lnTo>
                  <a:lnTo>
                    <a:pt x="533" y="619"/>
                  </a:lnTo>
                  <a:lnTo>
                    <a:pt x="533" y="617"/>
                  </a:lnTo>
                  <a:lnTo>
                    <a:pt x="533" y="616"/>
                  </a:lnTo>
                  <a:lnTo>
                    <a:pt x="533" y="616"/>
                  </a:lnTo>
                  <a:lnTo>
                    <a:pt x="537" y="617"/>
                  </a:lnTo>
                  <a:lnTo>
                    <a:pt x="539" y="617"/>
                  </a:lnTo>
                  <a:lnTo>
                    <a:pt x="541" y="619"/>
                  </a:lnTo>
                  <a:lnTo>
                    <a:pt x="543" y="619"/>
                  </a:lnTo>
                  <a:lnTo>
                    <a:pt x="551" y="620"/>
                  </a:lnTo>
                  <a:lnTo>
                    <a:pt x="551" y="620"/>
                  </a:lnTo>
                  <a:lnTo>
                    <a:pt x="551" y="619"/>
                  </a:lnTo>
                  <a:lnTo>
                    <a:pt x="553" y="619"/>
                  </a:lnTo>
                  <a:lnTo>
                    <a:pt x="553" y="620"/>
                  </a:lnTo>
                  <a:lnTo>
                    <a:pt x="555" y="620"/>
                  </a:lnTo>
                  <a:lnTo>
                    <a:pt x="555" y="620"/>
                  </a:lnTo>
                  <a:lnTo>
                    <a:pt x="557" y="620"/>
                  </a:lnTo>
                  <a:lnTo>
                    <a:pt x="557" y="620"/>
                  </a:lnTo>
                  <a:lnTo>
                    <a:pt x="557" y="620"/>
                  </a:lnTo>
                  <a:lnTo>
                    <a:pt x="557" y="620"/>
                  </a:lnTo>
                  <a:lnTo>
                    <a:pt x="557" y="622"/>
                  </a:lnTo>
                  <a:lnTo>
                    <a:pt x="557" y="623"/>
                  </a:lnTo>
                  <a:lnTo>
                    <a:pt x="557" y="625"/>
                  </a:lnTo>
                  <a:lnTo>
                    <a:pt x="557" y="626"/>
                  </a:lnTo>
                  <a:lnTo>
                    <a:pt x="557" y="626"/>
                  </a:lnTo>
                  <a:lnTo>
                    <a:pt x="557" y="626"/>
                  </a:lnTo>
                  <a:lnTo>
                    <a:pt x="557" y="626"/>
                  </a:lnTo>
                  <a:lnTo>
                    <a:pt x="553" y="631"/>
                  </a:lnTo>
                  <a:lnTo>
                    <a:pt x="553" y="632"/>
                  </a:lnTo>
                  <a:lnTo>
                    <a:pt x="551" y="634"/>
                  </a:lnTo>
                  <a:lnTo>
                    <a:pt x="551" y="634"/>
                  </a:lnTo>
                  <a:lnTo>
                    <a:pt x="553" y="634"/>
                  </a:lnTo>
                  <a:lnTo>
                    <a:pt x="553" y="634"/>
                  </a:lnTo>
                  <a:lnTo>
                    <a:pt x="555" y="632"/>
                  </a:lnTo>
                  <a:lnTo>
                    <a:pt x="555" y="632"/>
                  </a:lnTo>
                  <a:lnTo>
                    <a:pt x="553" y="632"/>
                  </a:lnTo>
                  <a:lnTo>
                    <a:pt x="553" y="632"/>
                  </a:lnTo>
                  <a:lnTo>
                    <a:pt x="553" y="632"/>
                  </a:lnTo>
                  <a:lnTo>
                    <a:pt x="553" y="631"/>
                  </a:lnTo>
                  <a:lnTo>
                    <a:pt x="555" y="629"/>
                  </a:lnTo>
                  <a:lnTo>
                    <a:pt x="555" y="629"/>
                  </a:lnTo>
                  <a:lnTo>
                    <a:pt x="557" y="628"/>
                  </a:lnTo>
                  <a:lnTo>
                    <a:pt x="557" y="628"/>
                  </a:lnTo>
                  <a:lnTo>
                    <a:pt x="557" y="626"/>
                  </a:lnTo>
                  <a:lnTo>
                    <a:pt x="559" y="625"/>
                  </a:lnTo>
                  <a:lnTo>
                    <a:pt x="559" y="625"/>
                  </a:lnTo>
                  <a:lnTo>
                    <a:pt x="559" y="623"/>
                  </a:lnTo>
                  <a:lnTo>
                    <a:pt x="559" y="623"/>
                  </a:lnTo>
                  <a:lnTo>
                    <a:pt x="559" y="623"/>
                  </a:lnTo>
                  <a:lnTo>
                    <a:pt x="561" y="625"/>
                  </a:lnTo>
                  <a:lnTo>
                    <a:pt x="559" y="626"/>
                  </a:lnTo>
                  <a:lnTo>
                    <a:pt x="559" y="628"/>
                  </a:lnTo>
                  <a:lnTo>
                    <a:pt x="559" y="628"/>
                  </a:lnTo>
                  <a:lnTo>
                    <a:pt x="559" y="629"/>
                  </a:lnTo>
                  <a:lnTo>
                    <a:pt x="559" y="629"/>
                  </a:lnTo>
                  <a:lnTo>
                    <a:pt x="557" y="629"/>
                  </a:lnTo>
                  <a:lnTo>
                    <a:pt x="557" y="629"/>
                  </a:lnTo>
                  <a:lnTo>
                    <a:pt x="559" y="631"/>
                  </a:lnTo>
                  <a:lnTo>
                    <a:pt x="559" y="632"/>
                  </a:lnTo>
                  <a:lnTo>
                    <a:pt x="559" y="632"/>
                  </a:lnTo>
                  <a:lnTo>
                    <a:pt x="559" y="635"/>
                  </a:lnTo>
                  <a:lnTo>
                    <a:pt x="559" y="635"/>
                  </a:lnTo>
                  <a:lnTo>
                    <a:pt x="557" y="635"/>
                  </a:lnTo>
                  <a:lnTo>
                    <a:pt x="557" y="634"/>
                  </a:lnTo>
                  <a:lnTo>
                    <a:pt x="557" y="635"/>
                  </a:lnTo>
                  <a:lnTo>
                    <a:pt x="557" y="637"/>
                  </a:lnTo>
                  <a:lnTo>
                    <a:pt x="557" y="635"/>
                  </a:lnTo>
                  <a:lnTo>
                    <a:pt x="557" y="634"/>
                  </a:lnTo>
                  <a:lnTo>
                    <a:pt x="557" y="634"/>
                  </a:lnTo>
                  <a:lnTo>
                    <a:pt x="555" y="635"/>
                  </a:lnTo>
                  <a:lnTo>
                    <a:pt x="555" y="635"/>
                  </a:lnTo>
                  <a:lnTo>
                    <a:pt x="555" y="637"/>
                  </a:lnTo>
                  <a:lnTo>
                    <a:pt x="553" y="637"/>
                  </a:lnTo>
                  <a:lnTo>
                    <a:pt x="555" y="638"/>
                  </a:lnTo>
                  <a:lnTo>
                    <a:pt x="557" y="637"/>
                  </a:lnTo>
                  <a:lnTo>
                    <a:pt x="557" y="638"/>
                  </a:lnTo>
                  <a:lnTo>
                    <a:pt x="557" y="638"/>
                  </a:lnTo>
                  <a:lnTo>
                    <a:pt x="559" y="637"/>
                  </a:lnTo>
                  <a:lnTo>
                    <a:pt x="559" y="637"/>
                  </a:lnTo>
                  <a:lnTo>
                    <a:pt x="559" y="635"/>
                  </a:lnTo>
                  <a:lnTo>
                    <a:pt x="561" y="635"/>
                  </a:lnTo>
                  <a:lnTo>
                    <a:pt x="561" y="635"/>
                  </a:lnTo>
                  <a:lnTo>
                    <a:pt x="561" y="634"/>
                  </a:lnTo>
                  <a:lnTo>
                    <a:pt x="563" y="634"/>
                  </a:lnTo>
                  <a:lnTo>
                    <a:pt x="563" y="632"/>
                  </a:lnTo>
                  <a:lnTo>
                    <a:pt x="563" y="631"/>
                  </a:lnTo>
                  <a:lnTo>
                    <a:pt x="563" y="629"/>
                  </a:lnTo>
                  <a:lnTo>
                    <a:pt x="563" y="629"/>
                  </a:lnTo>
                  <a:lnTo>
                    <a:pt x="561" y="628"/>
                  </a:lnTo>
                  <a:lnTo>
                    <a:pt x="561" y="628"/>
                  </a:lnTo>
                  <a:lnTo>
                    <a:pt x="563" y="628"/>
                  </a:lnTo>
                  <a:lnTo>
                    <a:pt x="563" y="626"/>
                  </a:lnTo>
                  <a:lnTo>
                    <a:pt x="561" y="626"/>
                  </a:lnTo>
                  <a:lnTo>
                    <a:pt x="561" y="625"/>
                  </a:lnTo>
                  <a:lnTo>
                    <a:pt x="563" y="623"/>
                  </a:lnTo>
                  <a:lnTo>
                    <a:pt x="563" y="623"/>
                  </a:lnTo>
                  <a:lnTo>
                    <a:pt x="563" y="622"/>
                  </a:lnTo>
                  <a:lnTo>
                    <a:pt x="563" y="622"/>
                  </a:lnTo>
                  <a:lnTo>
                    <a:pt x="563" y="620"/>
                  </a:lnTo>
                  <a:lnTo>
                    <a:pt x="563" y="620"/>
                  </a:lnTo>
                  <a:lnTo>
                    <a:pt x="561" y="619"/>
                  </a:lnTo>
                  <a:lnTo>
                    <a:pt x="561" y="619"/>
                  </a:lnTo>
                  <a:lnTo>
                    <a:pt x="561" y="619"/>
                  </a:lnTo>
                  <a:lnTo>
                    <a:pt x="563" y="620"/>
                  </a:lnTo>
                  <a:lnTo>
                    <a:pt x="561" y="620"/>
                  </a:lnTo>
                  <a:lnTo>
                    <a:pt x="561" y="620"/>
                  </a:lnTo>
                  <a:lnTo>
                    <a:pt x="559" y="619"/>
                  </a:lnTo>
                  <a:lnTo>
                    <a:pt x="559" y="619"/>
                  </a:lnTo>
                  <a:lnTo>
                    <a:pt x="559" y="617"/>
                  </a:lnTo>
                  <a:lnTo>
                    <a:pt x="561" y="617"/>
                  </a:lnTo>
                  <a:lnTo>
                    <a:pt x="561" y="617"/>
                  </a:lnTo>
                  <a:lnTo>
                    <a:pt x="561" y="617"/>
                  </a:lnTo>
                  <a:lnTo>
                    <a:pt x="561" y="616"/>
                  </a:lnTo>
                  <a:lnTo>
                    <a:pt x="559" y="614"/>
                  </a:lnTo>
                  <a:lnTo>
                    <a:pt x="559" y="614"/>
                  </a:lnTo>
                  <a:lnTo>
                    <a:pt x="557" y="614"/>
                  </a:lnTo>
                  <a:lnTo>
                    <a:pt x="557" y="614"/>
                  </a:lnTo>
                  <a:lnTo>
                    <a:pt x="557" y="614"/>
                  </a:lnTo>
                  <a:lnTo>
                    <a:pt x="557" y="612"/>
                  </a:lnTo>
                  <a:lnTo>
                    <a:pt x="559" y="612"/>
                  </a:lnTo>
                  <a:lnTo>
                    <a:pt x="559" y="612"/>
                  </a:lnTo>
                  <a:lnTo>
                    <a:pt x="561" y="612"/>
                  </a:lnTo>
                  <a:lnTo>
                    <a:pt x="561" y="612"/>
                  </a:lnTo>
                  <a:lnTo>
                    <a:pt x="559" y="611"/>
                  </a:lnTo>
                  <a:lnTo>
                    <a:pt x="559" y="609"/>
                  </a:lnTo>
                  <a:lnTo>
                    <a:pt x="559" y="608"/>
                  </a:lnTo>
                  <a:lnTo>
                    <a:pt x="559" y="608"/>
                  </a:lnTo>
                  <a:lnTo>
                    <a:pt x="559" y="608"/>
                  </a:lnTo>
                  <a:lnTo>
                    <a:pt x="559" y="608"/>
                  </a:lnTo>
                  <a:lnTo>
                    <a:pt x="557" y="608"/>
                  </a:lnTo>
                  <a:lnTo>
                    <a:pt x="557" y="608"/>
                  </a:lnTo>
                  <a:lnTo>
                    <a:pt x="557" y="606"/>
                  </a:lnTo>
                  <a:lnTo>
                    <a:pt x="557" y="603"/>
                  </a:lnTo>
                  <a:lnTo>
                    <a:pt x="557" y="603"/>
                  </a:lnTo>
                  <a:lnTo>
                    <a:pt x="555" y="602"/>
                  </a:lnTo>
                  <a:lnTo>
                    <a:pt x="555" y="602"/>
                  </a:lnTo>
                  <a:lnTo>
                    <a:pt x="555" y="602"/>
                  </a:lnTo>
                  <a:lnTo>
                    <a:pt x="553" y="603"/>
                  </a:lnTo>
                  <a:lnTo>
                    <a:pt x="553" y="603"/>
                  </a:lnTo>
                  <a:lnTo>
                    <a:pt x="553" y="603"/>
                  </a:lnTo>
                  <a:lnTo>
                    <a:pt x="553" y="603"/>
                  </a:lnTo>
                  <a:lnTo>
                    <a:pt x="553" y="603"/>
                  </a:lnTo>
                  <a:lnTo>
                    <a:pt x="553" y="602"/>
                  </a:lnTo>
                  <a:lnTo>
                    <a:pt x="553" y="602"/>
                  </a:lnTo>
                  <a:lnTo>
                    <a:pt x="553" y="602"/>
                  </a:lnTo>
                  <a:lnTo>
                    <a:pt x="553" y="600"/>
                  </a:lnTo>
                  <a:lnTo>
                    <a:pt x="551" y="600"/>
                  </a:lnTo>
                  <a:lnTo>
                    <a:pt x="551" y="600"/>
                  </a:lnTo>
                  <a:lnTo>
                    <a:pt x="551" y="600"/>
                  </a:lnTo>
                  <a:lnTo>
                    <a:pt x="551" y="599"/>
                  </a:lnTo>
                  <a:lnTo>
                    <a:pt x="551" y="599"/>
                  </a:lnTo>
                  <a:lnTo>
                    <a:pt x="551" y="599"/>
                  </a:lnTo>
                  <a:lnTo>
                    <a:pt x="553" y="597"/>
                  </a:lnTo>
                  <a:lnTo>
                    <a:pt x="555" y="597"/>
                  </a:lnTo>
                  <a:lnTo>
                    <a:pt x="555" y="597"/>
                  </a:lnTo>
                  <a:lnTo>
                    <a:pt x="557" y="596"/>
                  </a:lnTo>
                  <a:lnTo>
                    <a:pt x="555" y="597"/>
                  </a:lnTo>
                  <a:lnTo>
                    <a:pt x="553" y="597"/>
                  </a:lnTo>
                  <a:lnTo>
                    <a:pt x="551" y="597"/>
                  </a:lnTo>
                  <a:lnTo>
                    <a:pt x="551" y="597"/>
                  </a:lnTo>
                  <a:lnTo>
                    <a:pt x="551" y="597"/>
                  </a:lnTo>
                  <a:lnTo>
                    <a:pt x="551" y="596"/>
                  </a:lnTo>
                  <a:lnTo>
                    <a:pt x="551" y="596"/>
                  </a:lnTo>
                  <a:lnTo>
                    <a:pt x="551" y="596"/>
                  </a:lnTo>
                  <a:lnTo>
                    <a:pt x="551" y="593"/>
                  </a:lnTo>
                  <a:lnTo>
                    <a:pt x="551" y="591"/>
                  </a:lnTo>
                  <a:lnTo>
                    <a:pt x="551" y="591"/>
                  </a:lnTo>
                  <a:lnTo>
                    <a:pt x="551" y="591"/>
                  </a:lnTo>
                  <a:lnTo>
                    <a:pt x="551" y="593"/>
                  </a:lnTo>
                  <a:lnTo>
                    <a:pt x="551" y="593"/>
                  </a:lnTo>
                  <a:lnTo>
                    <a:pt x="551" y="594"/>
                  </a:lnTo>
                  <a:lnTo>
                    <a:pt x="551" y="594"/>
                  </a:lnTo>
                  <a:lnTo>
                    <a:pt x="549" y="596"/>
                  </a:lnTo>
                  <a:lnTo>
                    <a:pt x="549" y="594"/>
                  </a:lnTo>
                  <a:lnTo>
                    <a:pt x="547" y="596"/>
                  </a:lnTo>
                  <a:lnTo>
                    <a:pt x="547" y="596"/>
                  </a:lnTo>
                  <a:lnTo>
                    <a:pt x="545" y="594"/>
                  </a:lnTo>
                  <a:lnTo>
                    <a:pt x="543" y="594"/>
                  </a:lnTo>
                  <a:lnTo>
                    <a:pt x="543" y="593"/>
                  </a:lnTo>
                  <a:lnTo>
                    <a:pt x="541" y="593"/>
                  </a:lnTo>
                  <a:lnTo>
                    <a:pt x="541" y="591"/>
                  </a:lnTo>
                  <a:lnTo>
                    <a:pt x="541" y="590"/>
                  </a:lnTo>
                  <a:lnTo>
                    <a:pt x="543" y="590"/>
                  </a:lnTo>
                  <a:lnTo>
                    <a:pt x="543" y="590"/>
                  </a:lnTo>
                  <a:lnTo>
                    <a:pt x="543" y="590"/>
                  </a:lnTo>
                  <a:lnTo>
                    <a:pt x="545" y="591"/>
                  </a:lnTo>
                  <a:lnTo>
                    <a:pt x="545" y="593"/>
                  </a:lnTo>
                  <a:lnTo>
                    <a:pt x="545" y="593"/>
                  </a:lnTo>
                  <a:lnTo>
                    <a:pt x="547" y="591"/>
                  </a:lnTo>
                  <a:lnTo>
                    <a:pt x="547" y="591"/>
                  </a:lnTo>
                  <a:lnTo>
                    <a:pt x="545" y="591"/>
                  </a:lnTo>
                  <a:lnTo>
                    <a:pt x="545" y="591"/>
                  </a:lnTo>
                  <a:lnTo>
                    <a:pt x="545" y="590"/>
                  </a:lnTo>
                  <a:lnTo>
                    <a:pt x="543" y="590"/>
                  </a:lnTo>
                  <a:lnTo>
                    <a:pt x="543" y="588"/>
                  </a:lnTo>
                  <a:lnTo>
                    <a:pt x="543" y="585"/>
                  </a:lnTo>
                  <a:lnTo>
                    <a:pt x="543" y="584"/>
                  </a:lnTo>
                  <a:lnTo>
                    <a:pt x="545" y="584"/>
                  </a:lnTo>
                  <a:lnTo>
                    <a:pt x="545" y="582"/>
                  </a:lnTo>
                  <a:lnTo>
                    <a:pt x="545" y="582"/>
                  </a:lnTo>
                  <a:lnTo>
                    <a:pt x="545" y="582"/>
                  </a:lnTo>
                  <a:lnTo>
                    <a:pt x="543" y="581"/>
                  </a:lnTo>
                  <a:lnTo>
                    <a:pt x="543" y="581"/>
                  </a:lnTo>
                  <a:lnTo>
                    <a:pt x="543" y="581"/>
                  </a:lnTo>
                  <a:lnTo>
                    <a:pt x="545" y="582"/>
                  </a:lnTo>
                  <a:lnTo>
                    <a:pt x="545" y="584"/>
                  </a:lnTo>
                  <a:lnTo>
                    <a:pt x="543" y="585"/>
                  </a:lnTo>
                  <a:lnTo>
                    <a:pt x="543" y="585"/>
                  </a:lnTo>
                  <a:lnTo>
                    <a:pt x="543" y="587"/>
                  </a:lnTo>
                  <a:lnTo>
                    <a:pt x="543" y="587"/>
                  </a:lnTo>
                  <a:lnTo>
                    <a:pt x="541" y="587"/>
                  </a:lnTo>
                  <a:lnTo>
                    <a:pt x="539" y="588"/>
                  </a:lnTo>
                  <a:lnTo>
                    <a:pt x="539" y="588"/>
                  </a:lnTo>
                  <a:lnTo>
                    <a:pt x="537" y="588"/>
                  </a:lnTo>
                  <a:lnTo>
                    <a:pt x="537" y="588"/>
                  </a:lnTo>
                  <a:lnTo>
                    <a:pt x="533" y="585"/>
                  </a:lnTo>
                  <a:lnTo>
                    <a:pt x="532" y="584"/>
                  </a:lnTo>
                  <a:lnTo>
                    <a:pt x="532" y="584"/>
                  </a:lnTo>
                  <a:lnTo>
                    <a:pt x="531" y="579"/>
                  </a:lnTo>
                  <a:lnTo>
                    <a:pt x="531" y="579"/>
                  </a:lnTo>
                  <a:lnTo>
                    <a:pt x="531" y="578"/>
                  </a:lnTo>
                  <a:lnTo>
                    <a:pt x="528" y="578"/>
                  </a:lnTo>
                  <a:lnTo>
                    <a:pt x="528" y="576"/>
                  </a:lnTo>
                  <a:lnTo>
                    <a:pt x="531" y="574"/>
                  </a:lnTo>
                  <a:lnTo>
                    <a:pt x="532" y="571"/>
                  </a:lnTo>
                  <a:lnTo>
                    <a:pt x="532" y="571"/>
                  </a:lnTo>
                  <a:lnTo>
                    <a:pt x="532" y="570"/>
                  </a:lnTo>
                  <a:lnTo>
                    <a:pt x="531" y="568"/>
                  </a:lnTo>
                  <a:lnTo>
                    <a:pt x="532" y="567"/>
                  </a:lnTo>
                  <a:lnTo>
                    <a:pt x="531" y="568"/>
                  </a:lnTo>
                  <a:lnTo>
                    <a:pt x="531" y="570"/>
                  </a:lnTo>
                  <a:lnTo>
                    <a:pt x="531" y="570"/>
                  </a:lnTo>
                  <a:lnTo>
                    <a:pt x="531" y="571"/>
                  </a:lnTo>
                  <a:lnTo>
                    <a:pt x="531" y="573"/>
                  </a:lnTo>
                  <a:lnTo>
                    <a:pt x="528" y="574"/>
                  </a:lnTo>
                  <a:lnTo>
                    <a:pt x="527" y="576"/>
                  </a:lnTo>
                  <a:lnTo>
                    <a:pt x="525" y="574"/>
                  </a:lnTo>
                  <a:lnTo>
                    <a:pt x="522" y="574"/>
                  </a:lnTo>
                  <a:lnTo>
                    <a:pt x="522" y="574"/>
                  </a:lnTo>
                  <a:lnTo>
                    <a:pt x="522" y="571"/>
                  </a:lnTo>
                  <a:lnTo>
                    <a:pt x="522" y="573"/>
                  </a:lnTo>
                  <a:lnTo>
                    <a:pt x="522" y="573"/>
                  </a:lnTo>
                  <a:lnTo>
                    <a:pt x="521" y="574"/>
                  </a:lnTo>
                  <a:lnTo>
                    <a:pt x="521" y="576"/>
                  </a:lnTo>
                  <a:lnTo>
                    <a:pt x="521" y="576"/>
                  </a:lnTo>
                  <a:lnTo>
                    <a:pt x="520" y="576"/>
                  </a:lnTo>
                  <a:lnTo>
                    <a:pt x="520" y="574"/>
                  </a:lnTo>
                  <a:lnTo>
                    <a:pt x="520" y="574"/>
                  </a:lnTo>
                  <a:lnTo>
                    <a:pt x="519" y="574"/>
                  </a:lnTo>
                  <a:lnTo>
                    <a:pt x="516" y="574"/>
                  </a:lnTo>
                  <a:lnTo>
                    <a:pt x="516" y="574"/>
                  </a:lnTo>
                  <a:lnTo>
                    <a:pt x="514" y="574"/>
                  </a:lnTo>
                  <a:lnTo>
                    <a:pt x="513" y="574"/>
                  </a:lnTo>
                  <a:lnTo>
                    <a:pt x="513" y="574"/>
                  </a:lnTo>
                  <a:lnTo>
                    <a:pt x="513" y="573"/>
                  </a:lnTo>
                  <a:lnTo>
                    <a:pt x="513" y="573"/>
                  </a:lnTo>
                  <a:lnTo>
                    <a:pt x="514" y="573"/>
                  </a:lnTo>
                  <a:lnTo>
                    <a:pt x="516" y="571"/>
                  </a:lnTo>
                  <a:lnTo>
                    <a:pt x="519" y="571"/>
                  </a:lnTo>
                  <a:lnTo>
                    <a:pt x="519" y="571"/>
                  </a:lnTo>
                  <a:lnTo>
                    <a:pt x="516" y="571"/>
                  </a:lnTo>
                  <a:lnTo>
                    <a:pt x="513" y="571"/>
                  </a:lnTo>
                  <a:lnTo>
                    <a:pt x="510" y="571"/>
                  </a:lnTo>
                  <a:lnTo>
                    <a:pt x="510" y="571"/>
                  </a:lnTo>
                  <a:lnTo>
                    <a:pt x="510" y="570"/>
                  </a:lnTo>
                  <a:lnTo>
                    <a:pt x="513" y="570"/>
                  </a:lnTo>
                  <a:lnTo>
                    <a:pt x="513" y="568"/>
                  </a:lnTo>
                  <a:lnTo>
                    <a:pt x="513" y="568"/>
                  </a:lnTo>
                  <a:lnTo>
                    <a:pt x="513" y="568"/>
                  </a:lnTo>
                  <a:lnTo>
                    <a:pt x="510" y="568"/>
                  </a:lnTo>
                  <a:lnTo>
                    <a:pt x="510" y="568"/>
                  </a:lnTo>
                  <a:lnTo>
                    <a:pt x="510" y="565"/>
                  </a:lnTo>
                  <a:lnTo>
                    <a:pt x="510" y="564"/>
                  </a:lnTo>
                  <a:lnTo>
                    <a:pt x="510" y="565"/>
                  </a:lnTo>
                  <a:lnTo>
                    <a:pt x="509" y="567"/>
                  </a:lnTo>
                  <a:lnTo>
                    <a:pt x="507" y="567"/>
                  </a:lnTo>
                  <a:lnTo>
                    <a:pt x="504" y="568"/>
                  </a:lnTo>
                  <a:lnTo>
                    <a:pt x="504" y="568"/>
                  </a:lnTo>
                  <a:lnTo>
                    <a:pt x="502" y="567"/>
                  </a:lnTo>
                  <a:lnTo>
                    <a:pt x="501" y="567"/>
                  </a:lnTo>
                  <a:lnTo>
                    <a:pt x="501" y="565"/>
                  </a:lnTo>
                  <a:lnTo>
                    <a:pt x="497" y="564"/>
                  </a:lnTo>
                  <a:lnTo>
                    <a:pt x="497" y="562"/>
                  </a:lnTo>
                  <a:lnTo>
                    <a:pt x="496" y="559"/>
                  </a:lnTo>
                  <a:lnTo>
                    <a:pt x="497" y="558"/>
                  </a:lnTo>
                  <a:lnTo>
                    <a:pt x="497" y="556"/>
                  </a:lnTo>
                  <a:lnTo>
                    <a:pt x="501" y="553"/>
                  </a:lnTo>
                  <a:lnTo>
                    <a:pt x="501" y="553"/>
                  </a:lnTo>
                  <a:lnTo>
                    <a:pt x="502" y="552"/>
                  </a:lnTo>
                  <a:lnTo>
                    <a:pt x="507" y="552"/>
                  </a:lnTo>
                  <a:lnTo>
                    <a:pt x="508" y="552"/>
                  </a:lnTo>
                  <a:lnTo>
                    <a:pt x="509" y="552"/>
                  </a:lnTo>
                  <a:lnTo>
                    <a:pt x="504" y="552"/>
                  </a:lnTo>
                  <a:lnTo>
                    <a:pt x="502" y="552"/>
                  </a:lnTo>
                  <a:lnTo>
                    <a:pt x="501" y="552"/>
                  </a:lnTo>
                  <a:lnTo>
                    <a:pt x="498" y="555"/>
                  </a:lnTo>
                  <a:lnTo>
                    <a:pt x="497" y="555"/>
                  </a:lnTo>
                  <a:lnTo>
                    <a:pt x="497" y="556"/>
                  </a:lnTo>
                  <a:lnTo>
                    <a:pt x="497" y="556"/>
                  </a:lnTo>
                  <a:lnTo>
                    <a:pt x="496" y="556"/>
                  </a:lnTo>
                  <a:lnTo>
                    <a:pt x="496" y="555"/>
                  </a:lnTo>
                  <a:lnTo>
                    <a:pt x="496" y="555"/>
                  </a:lnTo>
                  <a:lnTo>
                    <a:pt x="496" y="553"/>
                  </a:lnTo>
                  <a:lnTo>
                    <a:pt x="494" y="552"/>
                  </a:lnTo>
                  <a:lnTo>
                    <a:pt x="494" y="550"/>
                  </a:lnTo>
                  <a:lnTo>
                    <a:pt x="494" y="549"/>
                  </a:lnTo>
                  <a:lnTo>
                    <a:pt x="496" y="547"/>
                  </a:lnTo>
                  <a:lnTo>
                    <a:pt x="496" y="546"/>
                  </a:lnTo>
                  <a:lnTo>
                    <a:pt x="494" y="546"/>
                  </a:lnTo>
                  <a:lnTo>
                    <a:pt x="494" y="544"/>
                  </a:lnTo>
                  <a:lnTo>
                    <a:pt x="496" y="541"/>
                  </a:lnTo>
                  <a:lnTo>
                    <a:pt x="497" y="541"/>
                  </a:lnTo>
                  <a:lnTo>
                    <a:pt x="498" y="539"/>
                  </a:lnTo>
                  <a:lnTo>
                    <a:pt x="501" y="538"/>
                  </a:lnTo>
                  <a:lnTo>
                    <a:pt x="502" y="538"/>
                  </a:lnTo>
                  <a:lnTo>
                    <a:pt x="503" y="539"/>
                  </a:lnTo>
                  <a:lnTo>
                    <a:pt x="504" y="539"/>
                  </a:lnTo>
                  <a:lnTo>
                    <a:pt x="507" y="541"/>
                  </a:lnTo>
                  <a:lnTo>
                    <a:pt x="507" y="541"/>
                  </a:lnTo>
                  <a:lnTo>
                    <a:pt x="508" y="543"/>
                  </a:lnTo>
                  <a:lnTo>
                    <a:pt x="508" y="544"/>
                  </a:lnTo>
                  <a:lnTo>
                    <a:pt x="509" y="544"/>
                  </a:lnTo>
                  <a:lnTo>
                    <a:pt x="508" y="543"/>
                  </a:lnTo>
                  <a:lnTo>
                    <a:pt x="507" y="541"/>
                  </a:lnTo>
                  <a:lnTo>
                    <a:pt x="507" y="539"/>
                  </a:lnTo>
                  <a:lnTo>
                    <a:pt x="507" y="539"/>
                  </a:lnTo>
                  <a:lnTo>
                    <a:pt x="503" y="538"/>
                  </a:lnTo>
                  <a:lnTo>
                    <a:pt x="503" y="538"/>
                  </a:lnTo>
                  <a:lnTo>
                    <a:pt x="503" y="536"/>
                  </a:lnTo>
                  <a:lnTo>
                    <a:pt x="503" y="535"/>
                  </a:lnTo>
                  <a:lnTo>
                    <a:pt x="503" y="535"/>
                  </a:lnTo>
                  <a:lnTo>
                    <a:pt x="504" y="532"/>
                  </a:lnTo>
                  <a:lnTo>
                    <a:pt x="507" y="530"/>
                  </a:lnTo>
                  <a:lnTo>
                    <a:pt x="507" y="530"/>
                  </a:lnTo>
                  <a:lnTo>
                    <a:pt x="507" y="529"/>
                  </a:lnTo>
                  <a:lnTo>
                    <a:pt x="504" y="529"/>
                  </a:lnTo>
                  <a:lnTo>
                    <a:pt x="504" y="529"/>
                  </a:lnTo>
                  <a:lnTo>
                    <a:pt x="504" y="530"/>
                  </a:lnTo>
                  <a:lnTo>
                    <a:pt x="504" y="530"/>
                  </a:lnTo>
                  <a:lnTo>
                    <a:pt x="504" y="532"/>
                  </a:lnTo>
                  <a:lnTo>
                    <a:pt x="504" y="532"/>
                  </a:lnTo>
                  <a:lnTo>
                    <a:pt x="503" y="533"/>
                  </a:lnTo>
                  <a:lnTo>
                    <a:pt x="498" y="538"/>
                  </a:lnTo>
                  <a:lnTo>
                    <a:pt x="498" y="538"/>
                  </a:lnTo>
                  <a:lnTo>
                    <a:pt x="496" y="539"/>
                  </a:lnTo>
                  <a:lnTo>
                    <a:pt x="496" y="539"/>
                  </a:lnTo>
                  <a:lnTo>
                    <a:pt x="496" y="541"/>
                  </a:lnTo>
                  <a:lnTo>
                    <a:pt x="494" y="543"/>
                  </a:lnTo>
                  <a:lnTo>
                    <a:pt x="492" y="547"/>
                  </a:lnTo>
                  <a:lnTo>
                    <a:pt x="490" y="550"/>
                  </a:lnTo>
                  <a:lnTo>
                    <a:pt x="490" y="546"/>
                  </a:lnTo>
                  <a:lnTo>
                    <a:pt x="488" y="543"/>
                  </a:lnTo>
                  <a:lnTo>
                    <a:pt x="492" y="539"/>
                  </a:lnTo>
                  <a:lnTo>
                    <a:pt x="492" y="538"/>
                  </a:lnTo>
                  <a:lnTo>
                    <a:pt x="492" y="536"/>
                  </a:lnTo>
                  <a:lnTo>
                    <a:pt x="492" y="536"/>
                  </a:lnTo>
                  <a:lnTo>
                    <a:pt x="492" y="535"/>
                  </a:lnTo>
                  <a:lnTo>
                    <a:pt x="494" y="535"/>
                  </a:lnTo>
                  <a:lnTo>
                    <a:pt x="494" y="535"/>
                  </a:lnTo>
                  <a:lnTo>
                    <a:pt x="492" y="535"/>
                  </a:lnTo>
                  <a:lnTo>
                    <a:pt x="490" y="538"/>
                  </a:lnTo>
                  <a:lnTo>
                    <a:pt x="490" y="538"/>
                  </a:lnTo>
                  <a:lnTo>
                    <a:pt x="490" y="538"/>
                  </a:lnTo>
                  <a:lnTo>
                    <a:pt x="490" y="536"/>
                  </a:lnTo>
                  <a:lnTo>
                    <a:pt x="490" y="533"/>
                  </a:lnTo>
                  <a:lnTo>
                    <a:pt x="490" y="529"/>
                  </a:lnTo>
                  <a:lnTo>
                    <a:pt x="490" y="529"/>
                  </a:lnTo>
                  <a:lnTo>
                    <a:pt x="492" y="527"/>
                  </a:lnTo>
                  <a:lnTo>
                    <a:pt x="490" y="527"/>
                  </a:lnTo>
                  <a:lnTo>
                    <a:pt x="488" y="529"/>
                  </a:lnTo>
                  <a:lnTo>
                    <a:pt x="488" y="527"/>
                  </a:lnTo>
                  <a:lnTo>
                    <a:pt x="486" y="523"/>
                  </a:lnTo>
                  <a:lnTo>
                    <a:pt x="484" y="520"/>
                  </a:lnTo>
                  <a:lnTo>
                    <a:pt x="482" y="518"/>
                  </a:lnTo>
                  <a:lnTo>
                    <a:pt x="478" y="518"/>
                  </a:lnTo>
                  <a:lnTo>
                    <a:pt x="478" y="517"/>
                  </a:lnTo>
                  <a:lnTo>
                    <a:pt x="478" y="514"/>
                  </a:lnTo>
                  <a:lnTo>
                    <a:pt x="478" y="512"/>
                  </a:lnTo>
                  <a:lnTo>
                    <a:pt x="480" y="511"/>
                  </a:lnTo>
                  <a:lnTo>
                    <a:pt x="482" y="511"/>
                  </a:lnTo>
                  <a:lnTo>
                    <a:pt x="482" y="511"/>
                  </a:lnTo>
                  <a:lnTo>
                    <a:pt x="482" y="512"/>
                  </a:lnTo>
                  <a:lnTo>
                    <a:pt x="482" y="514"/>
                  </a:lnTo>
                  <a:lnTo>
                    <a:pt x="482" y="514"/>
                  </a:lnTo>
                  <a:lnTo>
                    <a:pt x="486" y="517"/>
                  </a:lnTo>
                  <a:lnTo>
                    <a:pt x="486" y="517"/>
                  </a:lnTo>
                  <a:lnTo>
                    <a:pt x="488" y="515"/>
                  </a:lnTo>
                  <a:lnTo>
                    <a:pt x="490" y="515"/>
                  </a:lnTo>
                  <a:lnTo>
                    <a:pt x="490" y="517"/>
                  </a:lnTo>
                  <a:lnTo>
                    <a:pt x="492" y="518"/>
                  </a:lnTo>
                  <a:lnTo>
                    <a:pt x="494" y="520"/>
                  </a:lnTo>
                  <a:lnTo>
                    <a:pt x="494" y="518"/>
                  </a:lnTo>
                  <a:lnTo>
                    <a:pt x="490" y="517"/>
                  </a:lnTo>
                  <a:lnTo>
                    <a:pt x="490" y="515"/>
                  </a:lnTo>
                  <a:lnTo>
                    <a:pt x="488" y="515"/>
                  </a:lnTo>
                  <a:lnTo>
                    <a:pt x="486" y="515"/>
                  </a:lnTo>
                  <a:lnTo>
                    <a:pt x="486" y="515"/>
                  </a:lnTo>
                  <a:lnTo>
                    <a:pt x="484" y="515"/>
                  </a:lnTo>
                  <a:lnTo>
                    <a:pt x="484" y="514"/>
                  </a:lnTo>
                  <a:lnTo>
                    <a:pt x="484" y="512"/>
                  </a:lnTo>
                  <a:lnTo>
                    <a:pt x="484" y="511"/>
                  </a:lnTo>
                  <a:lnTo>
                    <a:pt x="484" y="511"/>
                  </a:lnTo>
                  <a:lnTo>
                    <a:pt x="484" y="509"/>
                  </a:lnTo>
                  <a:lnTo>
                    <a:pt x="484" y="509"/>
                  </a:lnTo>
                  <a:lnTo>
                    <a:pt x="484" y="508"/>
                  </a:lnTo>
                  <a:lnTo>
                    <a:pt x="486" y="508"/>
                  </a:lnTo>
                  <a:lnTo>
                    <a:pt x="486" y="508"/>
                  </a:lnTo>
                  <a:lnTo>
                    <a:pt x="484" y="506"/>
                  </a:lnTo>
                  <a:lnTo>
                    <a:pt x="484" y="506"/>
                  </a:lnTo>
                  <a:lnTo>
                    <a:pt x="482" y="508"/>
                  </a:lnTo>
                  <a:lnTo>
                    <a:pt x="482" y="508"/>
                  </a:lnTo>
                  <a:lnTo>
                    <a:pt x="482" y="508"/>
                  </a:lnTo>
                  <a:lnTo>
                    <a:pt x="480" y="508"/>
                  </a:lnTo>
                  <a:lnTo>
                    <a:pt x="480" y="509"/>
                  </a:lnTo>
                  <a:lnTo>
                    <a:pt x="480" y="509"/>
                  </a:lnTo>
                  <a:lnTo>
                    <a:pt x="478" y="512"/>
                  </a:lnTo>
                  <a:lnTo>
                    <a:pt x="478" y="514"/>
                  </a:lnTo>
                  <a:lnTo>
                    <a:pt x="478" y="515"/>
                  </a:lnTo>
                  <a:lnTo>
                    <a:pt x="478" y="517"/>
                  </a:lnTo>
                  <a:lnTo>
                    <a:pt x="478" y="517"/>
                  </a:lnTo>
                  <a:lnTo>
                    <a:pt x="474" y="518"/>
                  </a:lnTo>
                  <a:lnTo>
                    <a:pt x="474" y="520"/>
                  </a:lnTo>
                  <a:lnTo>
                    <a:pt x="472" y="518"/>
                  </a:lnTo>
                  <a:lnTo>
                    <a:pt x="470" y="517"/>
                  </a:lnTo>
                  <a:lnTo>
                    <a:pt x="470" y="514"/>
                  </a:lnTo>
                  <a:lnTo>
                    <a:pt x="466" y="514"/>
                  </a:lnTo>
                  <a:lnTo>
                    <a:pt x="465" y="512"/>
                  </a:lnTo>
                  <a:lnTo>
                    <a:pt x="464" y="511"/>
                  </a:lnTo>
                  <a:lnTo>
                    <a:pt x="465" y="508"/>
                  </a:lnTo>
                  <a:lnTo>
                    <a:pt x="466" y="505"/>
                  </a:lnTo>
                  <a:lnTo>
                    <a:pt x="468" y="503"/>
                  </a:lnTo>
                  <a:lnTo>
                    <a:pt x="468" y="501"/>
                  </a:lnTo>
                  <a:lnTo>
                    <a:pt x="472" y="501"/>
                  </a:lnTo>
                  <a:lnTo>
                    <a:pt x="472" y="500"/>
                  </a:lnTo>
                  <a:lnTo>
                    <a:pt x="472" y="500"/>
                  </a:lnTo>
                  <a:lnTo>
                    <a:pt x="470" y="500"/>
                  </a:lnTo>
                  <a:lnTo>
                    <a:pt x="466" y="501"/>
                  </a:lnTo>
                  <a:lnTo>
                    <a:pt x="465" y="498"/>
                  </a:lnTo>
                  <a:lnTo>
                    <a:pt x="464" y="497"/>
                  </a:lnTo>
                  <a:lnTo>
                    <a:pt x="464" y="495"/>
                  </a:lnTo>
                  <a:lnTo>
                    <a:pt x="464" y="494"/>
                  </a:lnTo>
                  <a:lnTo>
                    <a:pt x="464" y="494"/>
                  </a:lnTo>
                  <a:lnTo>
                    <a:pt x="464" y="491"/>
                  </a:lnTo>
                  <a:lnTo>
                    <a:pt x="464" y="491"/>
                  </a:lnTo>
                  <a:lnTo>
                    <a:pt x="465" y="489"/>
                  </a:lnTo>
                  <a:lnTo>
                    <a:pt x="465" y="489"/>
                  </a:lnTo>
                  <a:lnTo>
                    <a:pt x="466" y="488"/>
                  </a:lnTo>
                  <a:lnTo>
                    <a:pt x="466" y="486"/>
                  </a:lnTo>
                  <a:lnTo>
                    <a:pt x="468" y="482"/>
                  </a:lnTo>
                  <a:lnTo>
                    <a:pt x="470" y="480"/>
                  </a:lnTo>
                  <a:lnTo>
                    <a:pt x="472" y="477"/>
                  </a:lnTo>
                  <a:lnTo>
                    <a:pt x="474" y="474"/>
                  </a:lnTo>
                  <a:lnTo>
                    <a:pt x="472" y="474"/>
                  </a:lnTo>
                  <a:lnTo>
                    <a:pt x="472" y="474"/>
                  </a:lnTo>
                  <a:lnTo>
                    <a:pt x="472" y="474"/>
                  </a:lnTo>
                  <a:lnTo>
                    <a:pt x="472" y="474"/>
                  </a:lnTo>
                  <a:lnTo>
                    <a:pt x="472" y="473"/>
                  </a:lnTo>
                  <a:lnTo>
                    <a:pt x="472" y="471"/>
                  </a:lnTo>
                  <a:lnTo>
                    <a:pt x="472" y="473"/>
                  </a:lnTo>
                  <a:lnTo>
                    <a:pt x="472" y="474"/>
                  </a:lnTo>
                  <a:lnTo>
                    <a:pt x="470" y="477"/>
                  </a:lnTo>
                  <a:lnTo>
                    <a:pt x="470" y="479"/>
                  </a:lnTo>
                  <a:lnTo>
                    <a:pt x="468" y="482"/>
                  </a:lnTo>
                  <a:lnTo>
                    <a:pt x="468" y="482"/>
                  </a:lnTo>
                  <a:lnTo>
                    <a:pt x="466" y="482"/>
                  </a:lnTo>
                  <a:lnTo>
                    <a:pt x="468" y="479"/>
                  </a:lnTo>
                  <a:lnTo>
                    <a:pt x="468" y="477"/>
                  </a:lnTo>
                  <a:lnTo>
                    <a:pt x="468" y="476"/>
                  </a:lnTo>
                  <a:lnTo>
                    <a:pt x="468" y="473"/>
                  </a:lnTo>
                  <a:lnTo>
                    <a:pt x="466" y="471"/>
                  </a:lnTo>
                  <a:lnTo>
                    <a:pt x="466" y="470"/>
                  </a:lnTo>
                  <a:lnTo>
                    <a:pt x="466" y="468"/>
                  </a:lnTo>
                  <a:lnTo>
                    <a:pt x="466" y="467"/>
                  </a:lnTo>
                  <a:lnTo>
                    <a:pt x="468" y="467"/>
                  </a:lnTo>
                  <a:lnTo>
                    <a:pt x="468" y="465"/>
                  </a:lnTo>
                  <a:lnTo>
                    <a:pt x="468" y="463"/>
                  </a:lnTo>
                  <a:lnTo>
                    <a:pt x="466" y="465"/>
                  </a:lnTo>
                  <a:lnTo>
                    <a:pt x="466" y="467"/>
                  </a:lnTo>
                  <a:lnTo>
                    <a:pt x="466" y="468"/>
                  </a:lnTo>
                  <a:lnTo>
                    <a:pt x="466" y="470"/>
                  </a:lnTo>
                  <a:lnTo>
                    <a:pt x="466" y="471"/>
                  </a:lnTo>
                  <a:lnTo>
                    <a:pt x="466" y="473"/>
                  </a:lnTo>
                  <a:lnTo>
                    <a:pt x="468" y="474"/>
                  </a:lnTo>
                  <a:lnTo>
                    <a:pt x="468" y="476"/>
                  </a:lnTo>
                  <a:lnTo>
                    <a:pt x="468" y="477"/>
                  </a:lnTo>
                  <a:lnTo>
                    <a:pt x="466" y="480"/>
                  </a:lnTo>
                  <a:lnTo>
                    <a:pt x="465" y="482"/>
                  </a:lnTo>
                  <a:lnTo>
                    <a:pt x="465" y="483"/>
                  </a:lnTo>
                  <a:lnTo>
                    <a:pt x="465" y="485"/>
                  </a:lnTo>
                  <a:lnTo>
                    <a:pt x="464" y="488"/>
                  </a:lnTo>
                  <a:lnTo>
                    <a:pt x="462" y="489"/>
                  </a:lnTo>
                  <a:lnTo>
                    <a:pt x="460" y="488"/>
                  </a:lnTo>
                  <a:lnTo>
                    <a:pt x="460" y="488"/>
                  </a:lnTo>
                  <a:lnTo>
                    <a:pt x="458" y="488"/>
                  </a:lnTo>
                  <a:lnTo>
                    <a:pt x="455" y="485"/>
                  </a:lnTo>
                  <a:lnTo>
                    <a:pt x="455" y="482"/>
                  </a:lnTo>
                  <a:lnTo>
                    <a:pt x="455" y="480"/>
                  </a:lnTo>
                  <a:lnTo>
                    <a:pt x="455" y="480"/>
                  </a:lnTo>
                  <a:lnTo>
                    <a:pt x="455" y="479"/>
                  </a:lnTo>
                  <a:lnTo>
                    <a:pt x="459" y="477"/>
                  </a:lnTo>
                  <a:lnTo>
                    <a:pt x="459" y="477"/>
                  </a:lnTo>
                  <a:lnTo>
                    <a:pt x="458" y="476"/>
                  </a:lnTo>
                  <a:lnTo>
                    <a:pt x="458" y="476"/>
                  </a:lnTo>
                  <a:lnTo>
                    <a:pt x="458" y="474"/>
                  </a:lnTo>
                  <a:lnTo>
                    <a:pt x="458" y="471"/>
                  </a:lnTo>
                  <a:lnTo>
                    <a:pt x="458" y="470"/>
                  </a:lnTo>
                  <a:lnTo>
                    <a:pt x="458" y="468"/>
                  </a:lnTo>
                  <a:lnTo>
                    <a:pt x="455" y="467"/>
                  </a:lnTo>
                  <a:lnTo>
                    <a:pt x="454" y="462"/>
                  </a:lnTo>
                  <a:lnTo>
                    <a:pt x="454" y="462"/>
                  </a:lnTo>
                  <a:lnTo>
                    <a:pt x="454" y="460"/>
                  </a:lnTo>
                  <a:lnTo>
                    <a:pt x="455" y="460"/>
                  </a:lnTo>
                  <a:lnTo>
                    <a:pt x="453" y="462"/>
                  </a:lnTo>
                  <a:lnTo>
                    <a:pt x="448" y="463"/>
                  </a:lnTo>
                  <a:lnTo>
                    <a:pt x="447" y="465"/>
                  </a:lnTo>
                  <a:lnTo>
                    <a:pt x="446" y="465"/>
                  </a:lnTo>
                  <a:lnTo>
                    <a:pt x="446" y="465"/>
                  </a:lnTo>
                  <a:lnTo>
                    <a:pt x="446" y="467"/>
                  </a:lnTo>
                  <a:lnTo>
                    <a:pt x="446" y="467"/>
                  </a:lnTo>
                  <a:lnTo>
                    <a:pt x="446" y="468"/>
                  </a:lnTo>
                  <a:lnTo>
                    <a:pt x="446" y="470"/>
                  </a:lnTo>
                  <a:lnTo>
                    <a:pt x="443" y="471"/>
                  </a:lnTo>
                  <a:lnTo>
                    <a:pt x="443" y="473"/>
                  </a:lnTo>
                  <a:lnTo>
                    <a:pt x="442" y="471"/>
                  </a:lnTo>
                  <a:lnTo>
                    <a:pt x="442" y="471"/>
                  </a:lnTo>
                  <a:lnTo>
                    <a:pt x="441" y="468"/>
                  </a:lnTo>
                  <a:lnTo>
                    <a:pt x="441" y="467"/>
                  </a:lnTo>
                  <a:lnTo>
                    <a:pt x="442" y="467"/>
                  </a:lnTo>
                  <a:lnTo>
                    <a:pt x="442" y="465"/>
                  </a:lnTo>
                  <a:lnTo>
                    <a:pt x="443" y="463"/>
                  </a:lnTo>
                  <a:lnTo>
                    <a:pt x="446" y="459"/>
                  </a:lnTo>
                  <a:lnTo>
                    <a:pt x="447" y="459"/>
                  </a:lnTo>
                  <a:lnTo>
                    <a:pt x="448" y="457"/>
                  </a:lnTo>
                  <a:lnTo>
                    <a:pt x="446" y="457"/>
                  </a:lnTo>
                  <a:lnTo>
                    <a:pt x="446" y="456"/>
                  </a:lnTo>
                  <a:lnTo>
                    <a:pt x="443" y="456"/>
                  </a:lnTo>
                  <a:lnTo>
                    <a:pt x="443" y="454"/>
                  </a:lnTo>
                  <a:lnTo>
                    <a:pt x="443" y="453"/>
                  </a:lnTo>
                  <a:lnTo>
                    <a:pt x="442" y="453"/>
                  </a:lnTo>
                  <a:lnTo>
                    <a:pt x="441" y="453"/>
                  </a:lnTo>
                  <a:lnTo>
                    <a:pt x="441" y="451"/>
                  </a:lnTo>
                  <a:lnTo>
                    <a:pt x="440" y="450"/>
                  </a:lnTo>
                  <a:lnTo>
                    <a:pt x="440" y="450"/>
                  </a:lnTo>
                  <a:lnTo>
                    <a:pt x="440" y="448"/>
                  </a:lnTo>
                  <a:lnTo>
                    <a:pt x="440" y="448"/>
                  </a:lnTo>
                  <a:lnTo>
                    <a:pt x="437" y="448"/>
                  </a:lnTo>
                  <a:lnTo>
                    <a:pt x="437" y="447"/>
                  </a:lnTo>
                  <a:lnTo>
                    <a:pt x="437" y="445"/>
                  </a:lnTo>
                  <a:lnTo>
                    <a:pt x="436" y="444"/>
                  </a:lnTo>
                  <a:lnTo>
                    <a:pt x="435" y="444"/>
                  </a:lnTo>
                  <a:lnTo>
                    <a:pt x="434" y="442"/>
                  </a:lnTo>
                  <a:lnTo>
                    <a:pt x="434" y="441"/>
                  </a:lnTo>
                  <a:lnTo>
                    <a:pt x="434" y="441"/>
                  </a:lnTo>
                  <a:lnTo>
                    <a:pt x="434" y="439"/>
                  </a:lnTo>
                  <a:lnTo>
                    <a:pt x="434" y="438"/>
                  </a:lnTo>
                  <a:lnTo>
                    <a:pt x="431" y="439"/>
                  </a:lnTo>
                  <a:lnTo>
                    <a:pt x="425" y="436"/>
                  </a:lnTo>
                  <a:lnTo>
                    <a:pt x="425" y="432"/>
                  </a:lnTo>
                  <a:lnTo>
                    <a:pt x="424" y="427"/>
                  </a:lnTo>
                  <a:lnTo>
                    <a:pt x="424" y="425"/>
                  </a:lnTo>
                  <a:lnTo>
                    <a:pt x="424" y="424"/>
                  </a:lnTo>
                  <a:lnTo>
                    <a:pt x="424" y="424"/>
                  </a:lnTo>
                  <a:lnTo>
                    <a:pt x="424" y="424"/>
                  </a:lnTo>
                  <a:lnTo>
                    <a:pt x="428" y="425"/>
                  </a:lnTo>
                  <a:lnTo>
                    <a:pt x="430" y="427"/>
                  </a:lnTo>
                  <a:lnTo>
                    <a:pt x="430" y="427"/>
                  </a:lnTo>
                  <a:lnTo>
                    <a:pt x="425" y="422"/>
                  </a:lnTo>
                  <a:lnTo>
                    <a:pt x="425" y="422"/>
                  </a:lnTo>
                  <a:lnTo>
                    <a:pt x="424" y="421"/>
                  </a:lnTo>
                  <a:lnTo>
                    <a:pt x="424" y="419"/>
                  </a:lnTo>
                  <a:lnTo>
                    <a:pt x="425" y="419"/>
                  </a:lnTo>
                  <a:lnTo>
                    <a:pt x="429" y="419"/>
                  </a:lnTo>
                  <a:lnTo>
                    <a:pt x="429" y="419"/>
                  </a:lnTo>
                  <a:lnTo>
                    <a:pt x="425" y="418"/>
                  </a:lnTo>
                  <a:lnTo>
                    <a:pt x="424" y="418"/>
                  </a:lnTo>
                  <a:lnTo>
                    <a:pt x="424" y="419"/>
                  </a:lnTo>
                  <a:lnTo>
                    <a:pt x="423" y="421"/>
                  </a:lnTo>
                  <a:lnTo>
                    <a:pt x="423" y="421"/>
                  </a:lnTo>
                  <a:lnTo>
                    <a:pt x="423" y="419"/>
                  </a:lnTo>
                  <a:lnTo>
                    <a:pt x="422" y="418"/>
                  </a:lnTo>
                  <a:lnTo>
                    <a:pt x="422" y="416"/>
                  </a:lnTo>
                  <a:lnTo>
                    <a:pt x="417" y="415"/>
                  </a:lnTo>
                  <a:lnTo>
                    <a:pt x="417" y="413"/>
                  </a:lnTo>
                  <a:lnTo>
                    <a:pt x="417" y="412"/>
                  </a:lnTo>
                  <a:lnTo>
                    <a:pt x="417" y="410"/>
                  </a:lnTo>
                  <a:lnTo>
                    <a:pt x="419" y="406"/>
                  </a:lnTo>
                  <a:lnTo>
                    <a:pt x="422" y="406"/>
                  </a:lnTo>
                  <a:lnTo>
                    <a:pt x="422" y="404"/>
                  </a:lnTo>
                  <a:lnTo>
                    <a:pt x="419" y="404"/>
                  </a:lnTo>
                  <a:lnTo>
                    <a:pt x="419" y="406"/>
                  </a:lnTo>
                  <a:lnTo>
                    <a:pt x="417" y="407"/>
                  </a:lnTo>
                  <a:lnTo>
                    <a:pt x="417" y="410"/>
                  </a:lnTo>
                  <a:lnTo>
                    <a:pt x="416" y="412"/>
                  </a:lnTo>
                  <a:lnTo>
                    <a:pt x="416" y="410"/>
                  </a:lnTo>
                  <a:lnTo>
                    <a:pt x="414" y="410"/>
                  </a:lnTo>
                  <a:lnTo>
                    <a:pt x="413" y="409"/>
                  </a:lnTo>
                  <a:lnTo>
                    <a:pt x="410" y="407"/>
                  </a:lnTo>
                  <a:lnTo>
                    <a:pt x="408" y="406"/>
                  </a:lnTo>
                  <a:lnTo>
                    <a:pt x="407" y="401"/>
                  </a:lnTo>
                  <a:lnTo>
                    <a:pt x="407" y="400"/>
                  </a:lnTo>
                  <a:lnTo>
                    <a:pt x="407" y="398"/>
                  </a:lnTo>
                  <a:lnTo>
                    <a:pt x="405" y="398"/>
                  </a:lnTo>
                  <a:lnTo>
                    <a:pt x="405" y="397"/>
                  </a:lnTo>
                  <a:lnTo>
                    <a:pt x="404" y="392"/>
                  </a:lnTo>
                  <a:lnTo>
                    <a:pt x="402" y="387"/>
                  </a:lnTo>
                  <a:lnTo>
                    <a:pt x="402" y="386"/>
                  </a:lnTo>
                  <a:lnTo>
                    <a:pt x="402" y="383"/>
                  </a:lnTo>
                  <a:lnTo>
                    <a:pt x="402" y="383"/>
                  </a:lnTo>
                  <a:lnTo>
                    <a:pt x="401" y="384"/>
                  </a:lnTo>
                  <a:lnTo>
                    <a:pt x="401" y="386"/>
                  </a:lnTo>
                  <a:lnTo>
                    <a:pt x="401" y="386"/>
                  </a:lnTo>
                  <a:lnTo>
                    <a:pt x="401" y="387"/>
                  </a:lnTo>
                  <a:lnTo>
                    <a:pt x="401" y="387"/>
                  </a:lnTo>
                  <a:lnTo>
                    <a:pt x="401" y="387"/>
                  </a:lnTo>
                  <a:lnTo>
                    <a:pt x="401" y="389"/>
                  </a:lnTo>
                  <a:lnTo>
                    <a:pt x="402" y="390"/>
                  </a:lnTo>
                  <a:lnTo>
                    <a:pt x="402" y="395"/>
                  </a:lnTo>
                  <a:lnTo>
                    <a:pt x="404" y="398"/>
                  </a:lnTo>
                  <a:lnTo>
                    <a:pt x="404" y="401"/>
                  </a:lnTo>
                  <a:lnTo>
                    <a:pt x="404" y="403"/>
                  </a:lnTo>
                  <a:lnTo>
                    <a:pt x="404" y="404"/>
                  </a:lnTo>
                  <a:lnTo>
                    <a:pt x="405" y="409"/>
                  </a:lnTo>
                  <a:lnTo>
                    <a:pt x="405" y="409"/>
                  </a:lnTo>
                  <a:lnTo>
                    <a:pt x="405" y="410"/>
                  </a:lnTo>
                  <a:lnTo>
                    <a:pt x="405" y="410"/>
                  </a:lnTo>
                  <a:lnTo>
                    <a:pt x="404" y="412"/>
                  </a:lnTo>
                  <a:lnTo>
                    <a:pt x="402" y="410"/>
                  </a:lnTo>
                  <a:lnTo>
                    <a:pt x="402" y="410"/>
                  </a:lnTo>
                  <a:lnTo>
                    <a:pt x="401" y="407"/>
                  </a:lnTo>
                  <a:lnTo>
                    <a:pt x="399" y="407"/>
                  </a:lnTo>
                  <a:lnTo>
                    <a:pt x="396" y="407"/>
                  </a:lnTo>
                  <a:lnTo>
                    <a:pt x="395" y="407"/>
                  </a:lnTo>
                  <a:lnTo>
                    <a:pt x="395" y="406"/>
                  </a:lnTo>
                  <a:lnTo>
                    <a:pt x="396" y="403"/>
                  </a:lnTo>
                  <a:lnTo>
                    <a:pt x="395" y="403"/>
                  </a:lnTo>
                  <a:lnTo>
                    <a:pt x="393" y="398"/>
                  </a:lnTo>
                  <a:lnTo>
                    <a:pt x="393" y="398"/>
                  </a:lnTo>
                  <a:lnTo>
                    <a:pt x="396" y="395"/>
                  </a:lnTo>
                  <a:lnTo>
                    <a:pt x="395" y="395"/>
                  </a:lnTo>
                  <a:lnTo>
                    <a:pt x="393" y="397"/>
                  </a:lnTo>
                  <a:lnTo>
                    <a:pt x="393" y="395"/>
                  </a:lnTo>
                  <a:lnTo>
                    <a:pt x="393" y="394"/>
                  </a:lnTo>
                  <a:lnTo>
                    <a:pt x="392" y="392"/>
                  </a:lnTo>
                  <a:lnTo>
                    <a:pt x="392" y="392"/>
                  </a:lnTo>
                  <a:lnTo>
                    <a:pt x="392" y="395"/>
                  </a:lnTo>
                  <a:lnTo>
                    <a:pt x="393" y="395"/>
                  </a:lnTo>
                  <a:lnTo>
                    <a:pt x="393" y="397"/>
                  </a:lnTo>
                  <a:lnTo>
                    <a:pt x="393" y="398"/>
                  </a:lnTo>
                  <a:lnTo>
                    <a:pt x="392" y="398"/>
                  </a:lnTo>
                  <a:lnTo>
                    <a:pt x="392" y="398"/>
                  </a:lnTo>
                  <a:lnTo>
                    <a:pt x="392" y="398"/>
                  </a:lnTo>
                  <a:lnTo>
                    <a:pt x="390" y="398"/>
                  </a:lnTo>
                  <a:lnTo>
                    <a:pt x="389" y="397"/>
                  </a:lnTo>
                  <a:lnTo>
                    <a:pt x="389" y="397"/>
                  </a:lnTo>
                  <a:lnTo>
                    <a:pt x="389" y="397"/>
                  </a:lnTo>
                  <a:lnTo>
                    <a:pt x="387" y="395"/>
                  </a:lnTo>
                  <a:lnTo>
                    <a:pt x="387" y="395"/>
                  </a:lnTo>
                  <a:lnTo>
                    <a:pt x="384" y="394"/>
                  </a:lnTo>
                  <a:lnTo>
                    <a:pt x="383" y="392"/>
                  </a:lnTo>
                  <a:lnTo>
                    <a:pt x="381" y="392"/>
                  </a:lnTo>
                  <a:lnTo>
                    <a:pt x="383" y="394"/>
                  </a:lnTo>
                  <a:lnTo>
                    <a:pt x="383" y="395"/>
                  </a:lnTo>
                  <a:lnTo>
                    <a:pt x="383" y="395"/>
                  </a:lnTo>
                  <a:lnTo>
                    <a:pt x="381" y="397"/>
                  </a:lnTo>
                  <a:lnTo>
                    <a:pt x="381" y="397"/>
                  </a:lnTo>
                  <a:lnTo>
                    <a:pt x="383" y="397"/>
                  </a:lnTo>
                  <a:lnTo>
                    <a:pt x="383" y="397"/>
                  </a:lnTo>
                  <a:lnTo>
                    <a:pt x="386" y="397"/>
                  </a:lnTo>
                  <a:lnTo>
                    <a:pt x="387" y="398"/>
                  </a:lnTo>
                  <a:lnTo>
                    <a:pt x="387" y="398"/>
                  </a:lnTo>
                  <a:lnTo>
                    <a:pt x="387" y="400"/>
                  </a:lnTo>
                  <a:lnTo>
                    <a:pt x="387" y="400"/>
                  </a:lnTo>
                  <a:lnTo>
                    <a:pt x="389" y="400"/>
                  </a:lnTo>
                  <a:lnTo>
                    <a:pt x="389" y="401"/>
                  </a:lnTo>
                  <a:lnTo>
                    <a:pt x="389" y="403"/>
                  </a:lnTo>
                  <a:lnTo>
                    <a:pt x="390" y="403"/>
                  </a:lnTo>
                  <a:lnTo>
                    <a:pt x="392" y="403"/>
                  </a:lnTo>
                  <a:lnTo>
                    <a:pt x="393" y="404"/>
                  </a:lnTo>
                  <a:lnTo>
                    <a:pt x="393" y="406"/>
                  </a:lnTo>
                  <a:lnTo>
                    <a:pt x="393" y="407"/>
                  </a:lnTo>
                  <a:lnTo>
                    <a:pt x="393" y="409"/>
                  </a:lnTo>
                  <a:lnTo>
                    <a:pt x="393" y="409"/>
                  </a:lnTo>
                  <a:lnTo>
                    <a:pt x="389" y="409"/>
                  </a:lnTo>
                  <a:lnTo>
                    <a:pt x="387" y="410"/>
                  </a:lnTo>
                  <a:lnTo>
                    <a:pt x="387" y="410"/>
                  </a:lnTo>
                  <a:lnTo>
                    <a:pt x="386" y="410"/>
                  </a:lnTo>
                  <a:lnTo>
                    <a:pt x="384" y="409"/>
                  </a:lnTo>
                  <a:lnTo>
                    <a:pt x="381" y="407"/>
                  </a:lnTo>
                  <a:lnTo>
                    <a:pt x="375" y="403"/>
                  </a:lnTo>
                  <a:lnTo>
                    <a:pt x="375" y="403"/>
                  </a:lnTo>
                  <a:lnTo>
                    <a:pt x="375" y="403"/>
                  </a:lnTo>
                  <a:lnTo>
                    <a:pt x="375" y="401"/>
                  </a:lnTo>
                  <a:lnTo>
                    <a:pt x="374" y="401"/>
                  </a:lnTo>
                  <a:lnTo>
                    <a:pt x="372" y="400"/>
                  </a:lnTo>
                  <a:lnTo>
                    <a:pt x="372" y="398"/>
                  </a:lnTo>
                  <a:lnTo>
                    <a:pt x="370" y="397"/>
                  </a:lnTo>
                  <a:lnTo>
                    <a:pt x="370" y="395"/>
                  </a:lnTo>
                  <a:lnTo>
                    <a:pt x="369" y="395"/>
                  </a:lnTo>
                  <a:lnTo>
                    <a:pt x="366" y="392"/>
                  </a:lnTo>
                  <a:lnTo>
                    <a:pt x="366" y="390"/>
                  </a:lnTo>
                  <a:lnTo>
                    <a:pt x="364" y="390"/>
                  </a:lnTo>
                  <a:lnTo>
                    <a:pt x="363" y="390"/>
                  </a:lnTo>
                  <a:lnTo>
                    <a:pt x="363" y="390"/>
                  </a:lnTo>
                  <a:lnTo>
                    <a:pt x="363" y="389"/>
                  </a:lnTo>
                  <a:lnTo>
                    <a:pt x="363" y="389"/>
                  </a:lnTo>
                  <a:lnTo>
                    <a:pt x="361" y="389"/>
                  </a:lnTo>
                  <a:lnTo>
                    <a:pt x="358" y="387"/>
                  </a:lnTo>
                  <a:lnTo>
                    <a:pt x="354" y="384"/>
                  </a:lnTo>
                  <a:lnTo>
                    <a:pt x="351" y="381"/>
                  </a:lnTo>
                  <a:lnTo>
                    <a:pt x="349" y="381"/>
                  </a:lnTo>
                  <a:lnTo>
                    <a:pt x="348" y="380"/>
                  </a:lnTo>
                  <a:lnTo>
                    <a:pt x="348" y="380"/>
                  </a:lnTo>
                  <a:lnTo>
                    <a:pt x="348" y="380"/>
                  </a:lnTo>
                  <a:lnTo>
                    <a:pt x="349" y="378"/>
                  </a:lnTo>
                  <a:lnTo>
                    <a:pt x="349" y="378"/>
                  </a:lnTo>
                  <a:lnTo>
                    <a:pt x="351" y="377"/>
                  </a:lnTo>
                  <a:lnTo>
                    <a:pt x="351" y="375"/>
                  </a:lnTo>
                  <a:lnTo>
                    <a:pt x="351" y="374"/>
                  </a:lnTo>
                  <a:lnTo>
                    <a:pt x="351" y="372"/>
                  </a:lnTo>
                  <a:lnTo>
                    <a:pt x="351" y="372"/>
                  </a:lnTo>
                  <a:lnTo>
                    <a:pt x="351" y="371"/>
                  </a:lnTo>
                  <a:lnTo>
                    <a:pt x="351" y="371"/>
                  </a:lnTo>
                  <a:lnTo>
                    <a:pt x="351" y="371"/>
                  </a:lnTo>
                  <a:lnTo>
                    <a:pt x="351" y="369"/>
                  </a:lnTo>
                  <a:lnTo>
                    <a:pt x="352" y="371"/>
                  </a:lnTo>
                  <a:lnTo>
                    <a:pt x="354" y="372"/>
                  </a:lnTo>
                  <a:lnTo>
                    <a:pt x="354" y="372"/>
                  </a:lnTo>
                  <a:lnTo>
                    <a:pt x="354" y="375"/>
                  </a:lnTo>
                  <a:lnTo>
                    <a:pt x="354" y="378"/>
                  </a:lnTo>
                  <a:lnTo>
                    <a:pt x="354" y="378"/>
                  </a:lnTo>
                  <a:lnTo>
                    <a:pt x="354" y="377"/>
                  </a:lnTo>
                  <a:lnTo>
                    <a:pt x="354" y="375"/>
                  </a:lnTo>
                  <a:lnTo>
                    <a:pt x="354" y="374"/>
                  </a:lnTo>
                  <a:lnTo>
                    <a:pt x="355" y="374"/>
                  </a:lnTo>
                  <a:lnTo>
                    <a:pt x="355" y="372"/>
                  </a:lnTo>
                  <a:lnTo>
                    <a:pt x="357" y="374"/>
                  </a:lnTo>
                  <a:lnTo>
                    <a:pt x="357" y="372"/>
                  </a:lnTo>
                  <a:lnTo>
                    <a:pt x="354" y="372"/>
                  </a:lnTo>
                  <a:lnTo>
                    <a:pt x="352" y="369"/>
                  </a:lnTo>
                  <a:lnTo>
                    <a:pt x="352" y="369"/>
                  </a:lnTo>
                  <a:lnTo>
                    <a:pt x="351" y="369"/>
                  </a:lnTo>
                  <a:lnTo>
                    <a:pt x="349" y="369"/>
                  </a:lnTo>
                  <a:lnTo>
                    <a:pt x="346" y="374"/>
                  </a:lnTo>
                  <a:lnTo>
                    <a:pt x="346" y="374"/>
                  </a:lnTo>
                  <a:lnTo>
                    <a:pt x="343" y="375"/>
                  </a:lnTo>
                  <a:lnTo>
                    <a:pt x="340" y="375"/>
                  </a:lnTo>
                  <a:lnTo>
                    <a:pt x="337" y="375"/>
                  </a:lnTo>
                  <a:lnTo>
                    <a:pt x="334" y="375"/>
                  </a:lnTo>
                  <a:lnTo>
                    <a:pt x="328" y="372"/>
                  </a:lnTo>
                  <a:lnTo>
                    <a:pt x="328" y="371"/>
                  </a:lnTo>
                  <a:lnTo>
                    <a:pt x="329" y="369"/>
                  </a:lnTo>
                  <a:lnTo>
                    <a:pt x="329" y="369"/>
                  </a:lnTo>
                  <a:lnTo>
                    <a:pt x="329" y="366"/>
                  </a:lnTo>
                  <a:lnTo>
                    <a:pt x="328" y="366"/>
                  </a:lnTo>
                  <a:lnTo>
                    <a:pt x="328" y="366"/>
                  </a:lnTo>
                  <a:lnTo>
                    <a:pt x="328" y="366"/>
                  </a:lnTo>
                  <a:lnTo>
                    <a:pt x="328" y="366"/>
                  </a:lnTo>
                  <a:lnTo>
                    <a:pt x="328" y="368"/>
                  </a:lnTo>
                  <a:lnTo>
                    <a:pt x="328" y="369"/>
                  </a:lnTo>
                  <a:lnTo>
                    <a:pt x="326" y="369"/>
                  </a:lnTo>
                  <a:lnTo>
                    <a:pt x="325" y="369"/>
                  </a:lnTo>
                  <a:lnTo>
                    <a:pt x="319" y="368"/>
                  </a:lnTo>
                  <a:lnTo>
                    <a:pt x="314" y="366"/>
                  </a:lnTo>
                  <a:lnTo>
                    <a:pt x="308" y="366"/>
                  </a:lnTo>
                  <a:lnTo>
                    <a:pt x="302" y="368"/>
                  </a:lnTo>
                  <a:lnTo>
                    <a:pt x="299" y="369"/>
                  </a:lnTo>
                  <a:lnTo>
                    <a:pt x="296" y="369"/>
                  </a:lnTo>
                  <a:lnTo>
                    <a:pt x="294" y="369"/>
                  </a:lnTo>
                  <a:lnTo>
                    <a:pt x="294" y="368"/>
                  </a:lnTo>
                  <a:lnTo>
                    <a:pt x="294" y="368"/>
                  </a:lnTo>
                  <a:lnTo>
                    <a:pt x="294" y="366"/>
                  </a:lnTo>
                  <a:lnTo>
                    <a:pt x="293" y="365"/>
                  </a:lnTo>
                  <a:lnTo>
                    <a:pt x="291" y="365"/>
                  </a:lnTo>
                  <a:lnTo>
                    <a:pt x="290" y="363"/>
                  </a:lnTo>
                  <a:lnTo>
                    <a:pt x="288" y="363"/>
                  </a:lnTo>
                  <a:lnTo>
                    <a:pt x="288" y="363"/>
                  </a:lnTo>
                  <a:lnTo>
                    <a:pt x="287" y="362"/>
                  </a:lnTo>
                  <a:lnTo>
                    <a:pt x="285" y="362"/>
                  </a:lnTo>
                  <a:lnTo>
                    <a:pt x="285" y="360"/>
                  </a:lnTo>
                  <a:lnTo>
                    <a:pt x="285" y="357"/>
                  </a:lnTo>
                  <a:lnTo>
                    <a:pt x="285" y="356"/>
                  </a:lnTo>
                  <a:lnTo>
                    <a:pt x="287" y="354"/>
                  </a:lnTo>
                  <a:lnTo>
                    <a:pt x="287" y="352"/>
                  </a:lnTo>
                  <a:lnTo>
                    <a:pt x="287" y="352"/>
                  </a:lnTo>
                  <a:lnTo>
                    <a:pt x="285" y="354"/>
                  </a:lnTo>
                  <a:lnTo>
                    <a:pt x="284" y="356"/>
                  </a:lnTo>
                  <a:lnTo>
                    <a:pt x="282" y="357"/>
                  </a:lnTo>
                  <a:lnTo>
                    <a:pt x="282" y="359"/>
                  </a:lnTo>
                  <a:lnTo>
                    <a:pt x="281" y="360"/>
                  </a:lnTo>
                  <a:lnTo>
                    <a:pt x="279" y="360"/>
                  </a:lnTo>
                  <a:lnTo>
                    <a:pt x="276" y="359"/>
                  </a:lnTo>
                  <a:lnTo>
                    <a:pt x="275" y="357"/>
                  </a:lnTo>
                  <a:lnTo>
                    <a:pt x="273" y="357"/>
                  </a:lnTo>
                  <a:lnTo>
                    <a:pt x="273" y="357"/>
                  </a:lnTo>
                  <a:lnTo>
                    <a:pt x="273" y="356"/>
                  </a:lnTo>
                  <a:lnTo>
                    <a:pt x="275" y="356"/>
                  </a:lnTo>
                  <a:lnTo>
                    <a:pt x="275" y="354"/>
                  </a:lnTo>
                  <a:lnTo>
                    <a:pt x="275" y="352"/>
                  </a:lnTo>
                  <a:lnTo>
                    <a:pt x="270" y="352"/>
                  </a:lnTo>
                  <a:lnTo>
                    <a:pt x="269" y="352"/>
                  </a:lnTo>
                  <a:lnTo>
                    <a:pt x="269" y="351"/>
                  </a:lnTo>
                  <a:lnTo>
                    <a:pt x="269" y="351"/>
                  </a:lnTo>
                  <a:lnTo>
                    <a:pt x="269" y="351"/>
                  </a:lnTo>
                  <a:lnTo>
                    <a:pt x="267" y="351"/>
                  </a:lnTo>
                  <a:lnTo>
                    <a:pt x="266" y="351"/>
                  </a:lnTo>
                  <a:lnTo>
                    <a:pt x="264" y="351"/>
                  </a:lnTo>
                  <a:lnTo>
                    <a:pt x="264" y="351"/>
                  </a:lnTo>
                  <a:lnTo>
                    <a:pt x="266" y="349"/>
                  </a:lnTo>
                  <a:lnTo>
                    <a:pt x="267" y="349"/>
                  </a:lnTo>
                  <a:lnTo>
                    <a:pt x="266" y="348"/>
                  </a:lnTo>
                  <a:lnTo>
                    <a:pt x="264" y="348"/>
                  </a:lnTo>
                  <a:lnTo>
                    <a:pt x="264" y="346"/>
                  </a:lnTo>
                  <a:lnTo>
                    <a:pt x="264" y="345"/>
                  </a:lnTo>
                  <a:lnTo>
                    <a:pt x="264" y="343"/>
                  </a:lnTo>
                  <a:lnTo>
                    <a:pt x="267" y="342"/>
                  </a:lnTo>
                  <a:lnTo>
                    <a:pt x="267" y="340"/>
                  </a:lnTo>
                  <a:lnTo>
                    <a:pt x="264" y="340"/>
                  </a:lnTo>
                  <a:lnTo>
                    <a:pt x="263" y="342"/>
                  </a:lnTo>
                  <a:lnTo>
                    <a:pt x="261" y="343"/>
                  </a:lnTo>
                  <a:lnTo>
                    <a:pt x="259" y="345"/>
                  </a:lnTo>
                  <a:lnTo>
                    <a:pt x="258" y="343"/>
                  </a:lnTo>
                  <a:lnTo>
                    <a:pt x="258" y="343"/>
                  </a:lnTo>
                  <a:lnTo>
                    <a:pt x="256" y="343"/>
                  </a:lnTo>
                  <a:lnTo>
                    <a:pt x="256" y="345"/>
                  </a:lnTo>
                  <a:lnTo>
                    <a:pt x="255" y="345"/>
                  </a:lnTo>
                  <a:lnTo>
                    <a:pt x="255" y="346"/>
                  </a:lnTo>
                  <a:lnTo>
                    <a:pt x="255" y="346"/>
                  </a:lnTo>
                  <a:lnTo>
                    <a:pt x="255" y="346"/>
                  </a:lnTo>
                  <a:lnTo>
                    <a:pt x="253" y="345"/>
                  </a:lnTo>
                  <a:lnTo>
                    <a:pt x="252" y="345"/>
                  </a:lnTo>
                  <a:lnTo>
                    <a:pt x="252" y="343"/>
                  </a:lnTo>
                  <a:lnTo>
                    <a:pt x="252" y="345"/>
                  </a:lnTo>
                  <a:lnTo>
                    <a:pt x="252" y="346"/>
                  </a:lnTo>
                  <a:lnTo>
                    <a:pt x="250" y="346"/>
                  </a:lnTo>
                  <a:lnTo>
                    <a:pt x="249" y="346"/>
                  </a:lnTo>
                  <a:lnTo>
                    <a:pt x="249" y="346"/>
                  </a:lnTo>
                  <a:lnTo>
                    <a:pt x="247" y="345"/>
                  </a:lnTo>
                  <a:lnTo>
                    <a:pt x="247" y="345"/>
                  </a:lnTo>
                  <a:lnTo>
                    <a:pt x="247" y="343"/>
                  </a:lnTo>
                  <a:lnTo>
                    <a:pt x="250" y="339"/>
                  </a:lnTo>
                  <a:lnTo>
                    <a:pt x="249" y="339"/>
                  </a:lnTo>
                  <a:lnTo>
                    <a:pt x="249" y="339"/>
                  </a:lnTo>
                  <a:lnTo>
                    <a:pt x="247" y="342"/>
                  </a:lnTo>
                  <a:lnTo>
                    <a:pt x="246" y="342"/>
                  </a:lnTo>
                  <a:lnTo>
                    <a:pt x="244" y="342"/>
                  </a:lnTo>
                  <a:lnTo>
                    <a:pt x="244" y="342"/>
                  </a:lnTo>
                  <a:lnTo>
                    <a:pt x="243" y="342"/>
                  </a:lnTo>
                  <a:lnTo>
                    <a:pt x="243" y="342"/>
                  </a:lnTo>
                  <a:lnTo>
                    <a:pt x="243" y="343"/>
                  </a:lnTo>
                  <a:lnTo>
                    <a:pt x="241" y="343"/>
                  </a:lnTo>
                  <a:lnTo>
                    <a:pt x="241" y="343"/>
                  </a:lnTo>
                  <a:lnTo>
                    <a:pt x="243" y="343"/>
                  </a:lnTo>
                  <a:lnTo>
                    <a:pt x="244" y="343"/>
                  </a:lnTo>
                  <a:lnTo>
                    <a:pt x="244" y="343"/>
                  </a:lnTo>
                  <a:lnTo>
                    <a:pt x="243" y="345"/>
                  </a:lnTo>
                  <a:lnTo>
                    <a:pt x="243" y="348"/>
                  </a:lnTo>
                  <a:lnTo>
                    <a:pt x="241" y="348"/>
                  </a:lnTo>
                  <a:lnTo>
                    <a:pt x="241" y="348"/>
                  </a:lnTo>
                  <a:lnTo>
                    <a:pt x="240" y="348"/>
                  </a:lnTo>
                  <a:lnTo>
                    <a:pt x="240" y="349"/>
                  </a:lnTo>
                  <a:lnTo>
                    <a:pt x="241" y="351"/>
                  </a:lnTo>
                  <a:lnTo>
                    <a:pt x="243" y="351"/>
                  </a:lnTo>
                  <a:lnTo>
                    <a:pt x="243" y="351"/>
                  </a:lnTo>
                  <a:lnTo>
                    <a:pt x="244" y="352"/>
                  </a:lnTo>
                  <a:lnTo>
                    <a:pt x="243" y="354"/>
                  </a:lnTo>
                  <a:lnTo>
                    <a:pt x="243" y="354"/>
                  </a:lnTo>
                  <a:lnTo>
                    <a:pt x="243" y="356"/>
                  </a:lnTo>
                  <a:lnTo>
                    <a:pt x="241" y="354"/>
                  </a:lnTo>
                  <a:lnTo>
                    <a:pt x="241" y="356"/>
                  </a:lnTo>
                  <a:lnTo>
                    <a:pt x="240" y="356"/>
                  </a:lnTo>
                  <a:lnTo>
                    <a:pt x="238" y="357"/>
                  </a:lnTo>
                  <a:lnTo>
                    <a:pt x="240" y="357"/>
                  </a:lnTo>
                  <a:lnTo>
                    <a:pt x="240" y="356"/>
                  </a:lnTo>
                  <a:lnTo>
                    <a:pt x="241" y="356"/>
                  </a:lnTo>
                  <a:lnTo>
                    <a:pt x="243" y="356"/>
                  </a:lnTo>
                  <a:lnTo>
                    <a:pt x="244" y="356"/>
                  </a:lnTo>
                  <a:lnTo>
                    <a:pt x="246" y="354"/>
                  </a:lnTo>
                  <a:lnTo>
                    <a:pt x="246" y="356"/>
                  </a:lnTo>
                  <a:lnTo>
                    <a:pt x="247" y="356"/>
                  </a:lnTo>
                  <a:lnTo>
                    <a:pt x="247" y="357"/>
                  </a:lnTo>
                  <a:lnTo>
                    <a:pt x="247" y="357"/>
                  </a:lnTo>
                  <a:lnTo>
                    <a:pt x="246" y="359"/>
                  </a:lnTo>
                  <a:lnTo>
                    <a:pt x="246" y="359"/>
                  </a:lnTo>
                  <a:lnTo>
                    <a:pt x="244" y="359"/>
                  </a:lnTo>
                  <a:lnTo>
                    <a:pt x="244" y="360"/>
                  </a:lnTo>
                  <a:lnTo>
                    <a:pt x="244" y="362"/>
                  </a:lnTo>
                  <a:lnTo>
                    <a:pt x="244" y="362"/>
                  </a:lnTo>
                  <a:lnTo>
                    <a:pt x="244" y="365"/>
                  </a:lnTo>
                  <a:lnTo>
                    <a:pt x="244" y="365"/>
                  </a:lnTo>
                  <a:lnTo>
                    <a:pt x="244" y="365"/>
                  </a:lnTo>
                  <a:lnTo>
                    <a:pt x="243" y="365"/>
                  </a:lnTo>
                  <a:lnTo>
                    <a:pt x="243" y="366"/>
                  </a:lnTo>
                  <a:lnTo>
                    <a:pt x="241" y="369"/>
                  </a:lnTo>
                  <a:lnTo>
                    <a:pt x="241" y="369"/>
                  </a:lnTo>
                  <a:lnTo>
                    <a:pt x="241" y="369"/>
                  </a:lnTo>
                  <a:lnTo>
                    <a:pt x="240" y="369"/>
                  </a:lnTo>
                  <a:lnTo>
                    <a:pt x="240" y="369"/>
                  </a:lnTo>
                  <a:lnTo>
                    <a:pt x="238" y="371"/>
                  </a:lnTo>
                  <a:lnTo>
                    <a:pt x="238" y="371"/>
                  </a:lnTo>
                  <a:lnTo>
                    <a:pt x="237" y="371"/>
                  </a:lnTo>
                  <a:lnTo>
                    <a:pt x="235" y="369"/>
                  </a:lnTo>
                  <a:lnTo>
                    <a:pt x="234" y="369"/>
                  </a:lnTo>
                  <a:lnTo>
                    <a:pt x="234" y="368"/>
                  </a:lnTo>
                  <a:lnTo>
                    <a:pt x="231" y="369"/>
                  </a:lnTo>
                  <a:lnTo>
                    <a:pt x="231" y="369"/>
                  </a:lnTo>
                  <a:lnTo>
                    <a:pt x="229" y="366"/>
                  </a:lnTo>
                  <a:lnTo>
                    <a:pt x="229" y="366"/>
                  </a:lnTo>
                  <a:lnTo>
                    <a:pt x="229" y="369"/>
                  </a:lnTo>
                  <a:lnTo>
                    <a:pt x="229" y="369"/>
                  </a:lnTo>
                  <a:lnTo>
                    <a:pt x="228" y="372"/>
                  </a:lnTo>
                  <a:lnTo>
                    <a:pt x="228" y="375"/>
                  </a:lnTo>
                  <a:lnTo>
                    <a:pt x="228" y="375"/>
                  </a:lnTo>
                  <a:lnTo>
                    <a:pt x="226" y="374"/>
                  </a:lnTo>
                  <a:lnTo>
                    <a:pt x="226" y="372"/>
                  </a:lnTo>
                  <a:lnTo>
                    <a:pt x="226" y="371"/>
                  </a:lnTo>
                  <a:lnTo>
                    <a:pt x="225" y="372"/>
                  </a:lnTo>
                  <a:lnTo>
                    <a:pt x="225" y="374"/>
                  </a:lnTo>
                  <a:lnTo>
                    <a:pt x="225" y="375"/>
                  </a:lnTo>
                  <a:lnTo>
                    <a:pt x="225" y="375"/>
                  </a:lnTo>
                  <a:lnTo>
                    <a:pt x="223" y="374"/>
                  </a:lnTo>
                  <a:lnTo>
                    <a:pt x="221" y="374"/>
                  </a:lnTo>
                  <a:lnTo>
                    <a:pt x="221" y="374"/>
                  </a:lnTo>
                  <a:lnTo>
                    <a:pt x="223" y="375"/>
                  </a:lnTo>
                  <a:lnTo>
                    <a:pt x="223" y="377"/>
                  </a:lnTo>
                  <a:lnTo>
                    <a:pt x="220" y="380"/>
                  </a:lnTo>
                  <a:lnTo>
                    <a:pt x="218" y="380"/>
                  </a:lnTo>
                  <a:lnTo>
                    <a:pt x="218" y="380"/>
                  </a:lnTo>
                  <a:lnTo>
                    <a:pt x="218" y="380"/>
                  </a:lnTo>
                  <a:lnTo>
                    <a:pt x="217" y="380"/>
                  </a:lnTo>
                  <a:lnTo>
                    <a:pt x="215" y="380"/>
                  </a:lnTo>
                  <a:lnTo>
                    <a:pt x="215" y="380"/>
                  </a:lnTo>
                  <a:lnTo>
                    <a:pt x="215" y="380"/>
                  </a:lnTo>
                  <a:lnTo>
                    <a:pt x="214" y="380"/>
                  </a:lnTo>
                  <a:lnTo>
                    <a:pt x="214" y="381"/>
                  </a:lnTo>
                  <a:lnTo>
                    <a:pt x="214" y="383"/>
                  </a:lnTo>
                  <a:lnTo>
                    <a:pt x="212" y="384"/>
                  </a:lnTo>
                  <a:lnTo>
                    <a:pt x="211" y="386"/>
                  </a:lnTo>
                  <a:lnTo>
                    <a:pt x="211" y="387"/>
                  </a:lnTo>
                  <a:lnTo>
                    <a:pt x="211" y="387"/>
                  </a:lnTo>
                  <a:lnTo>
                    <a:pt x="209" y="386"/>
                  </a:lnTo>
                  <a:lnTo>
                    <a:pt x="208" y="386"/>
                  </a:lnTo>
                  <a:lnTo>
                    <a:pt x="208" y="386"/>
                  </a:lnTo>
                  <a:lnTo>
                    <a:pt x="208" y="387"/>
                  </a:lnTo>
                  <a:lnTo>
                    <a:pt x="208" y="387"/>
                  </a:lnTo>
                  <a:lnTo>
                    <a:pt x="208" y="387"/>
                  </a:lnTo>
                  <a:lnTo>
                    <a:pt x="206" y="387"/>
                  </a:lnTo>
                  <a:lnTo>
                    <a:pt x="205" y="387"/>
                  </a:lnTo>
                  <a:lnTo>
                    <a:pt x="205" y="387"/>
                  </a:lnTo>
                  <a:lnTo>
                    <a:pt x="202" y="389"/>
                  </a:lnTo>
                  <a:lnTo>
                    <a:pt x="200" y="389"/>
                  </a:lnTo>
                  <a:lnTo>
                    <a:pt x="199" y="387"/>
                  </a:lnTo>
                  <a:lnTo>
                    <a:pt x="199" y="387"/>
                  </a:lnTo>
                  <a:lnTo>
                    <a:pt x="199" y="386"/>
                  </a:lnTo>
                  <a:lnTo>
                    <a:pt x="199" y="384"/>
                  </a:lnTo>
                  <a:lnTo>
                    <a:pt x="199" y="384"/>
                  </a:lnTo>
                  <a:lnTo>
                    <a:pt x="200" y="383"/>
                  </a:lnTo>
                  <a:lnTo>
                    <a:pt x="202" y="381"/>
                  </a:lnTo>
                  <a:lnTo>
                    <a:pt x="203" y="381"/>
                  </a:lnTo>
                  <a:lnTo>
                    <a:pt x="205" y="381"/>
                  </a:lnTo>
                  <a:lnTo>
                    <a:pt x="206" y="378"/>
                  </a:lnTo>
                  <a:lnTo>
                    <a:pt x="208" y="378"/>
                  </a:lnTo>
                  <a:lnTo>
                    <a:pt x="209" y="374"/>
                  </a:lnTo>
                  <a:lnTo>
                    <a:pt x="209" y="374"/>
                  </a:lnTo>
                  <a:lnTo>
                    <a:pt x="209" y="374"/>
                  </a:lnTo>
                  <a:lnTo>
                    <a:pt x="205" y="377"/>
                  </a:lnTo>
                  <a:lnTo>
                    <a:pt x="205" y="377"/>
                  </a:lnTo>
                  <a:lnTo>
                    <a:pt x="203" y="377"/>
                  </a:lnTo>
                  <a:lnTo>
                    <a:pt x="200" y="377"/>
                  </a:lnTo>
                  <a:lnTo>
                    <a:pt x="200" y="375"/>
                  </a:lnTo>
                  <a:lnTo>
                    <a:pt x="200" y="374"/>
                  </a:lnTo>
                  <a:lnTo>
                    <a:pt x="200" y="371"/>
                  </a:lnTo>
                  <a:lnTo>
                    <a:pt x="200" y="369"/>
                  </a:lnTo>
                  <a:lnTo>
                    <a:pt x="202" y="366"/>
                  </a:lnTo>
                  <a:lnTo>
                    <a:pt x="205" y="365"/>
                  </a:lnTo>
                  <a:lnTo>
                    <a:pt x="205" y="362"/>
                  </a:lnTo>
                  <a:lnTo>
                    <a:pt x="206" y="357"/>
                  </a:lnTo>
                  <a:lnTo>
                    <a:pt x="206" y="356"/>
                  </a:lnTo>
                  <a:lnTo>
                    <a:pt x="206" y="352"/>
                  </a:lnTo>
                  <a:lnTo>
                    <a:pt x="206" y="351"/>
                  </a:lnTo>
                  <a:lnTo>
                    <a:pt x="206" y="351"/>
                  </a:lnTo>
                  <a:lnTo>
                    <a:pt x="211" y="348"/>
                  </a:lnTo>
                  <a:lnTo>
                    <a:pt x="212" y="346"/>
                  </a:lnTo>
                  <a:lnTo>
                    <a:pt x="217" y="343"/>
                  </a:lnTo>
                  <a:lnTo>
                    <a:pt x="218" y="343"/>
                  </a:lnTo>
                  <a:lnTo>
                    <a:pt x="218" y="345"/>
                  </a:lnTo>
                  <a:lnTo>
                    <a:pt x="220" y="345"/>
                  </a:lnTo>
                  <a:lnTo>
                    <a:pt x="221" y="346"/>
                  </a:lnTo>
                  <a:lnTo>
                    <a:pt x="223" y="345"/>
                  </a:lnTo>
                  <a:lnTo>
                    <a:pt x="225" y="345"/>
                  </a:lnTo>
                  <a:lnTo>
                    <a:pt x="226" y="345"/>
                  </a:lnTo>
                  <a:lnTo>
                    <a:pt x="232" y="346"/>
                  </a:lnTo>
                  <a:lnTo>
                    <a:pt x="234" y="346"/>
                  </a:lnTo>
                  <a:lnTo>
                    <a:pt x="234" y="346"/>
                  </a:lnTo>
                  <a:lnTo>
                    <a:pt x="232" y="345"/>
                  </a:lnTo>
                  <a:lnTo>
                    <a:pt x="229" y="345"/>
                  </a:lnTo>
                  <a:lnTo>
                    <a:pt x="228" y="345"/>
                  </a:lnTo>
                  <a:lnTo>
                    <a:pt x="223" y="340"/>
                  </a:lnTo>
                  <a:lnTo>
                    <a:pt x="221" y="340"/>
                  </a:lnTo>
                  <a:lnTo>
                    <a:pt x="221" y="339"/>
                  </a:lnTo>
                  <a:lnTo>
                    <a:pt x="223" y="339"/>
                  </a:lnTo>
                  <a:lnTo>
                    <a:pt x="223" y="339"/>
                  </a:lnTo>
                  <a:lnTo>
                    <a:pt x="223" y="337"/>
                  </a:lnTo>
                  <a:lnTo>
                    <a:pt x="225" y="336"/>
                  </a:lnTo>
                  <a:lnTo>
                    <a:pt x="226" y="334"/>
                  </a:lnTo>
                  <a:lnTo>
                    <a:pt x="228" y="333"/>
                  </a:lnTo>
                  <a:lnTo>
                    <a:pt x="231" y="331"/>
                  </a:lnTo>
                  <a:lnTo>
                    <a:pt x="229" y="331"/>
                  </a:lnTo>
                  <a:lnTo>
                    <a:pt x="228" y="331"/>
                  </a:lnTo>
                  <a:lnTo>
                    <a:pt x="226" y="333"/>
                  </a:lnTo>
                  <a:lnTo>
                    <a:pt x="225" y="333"/>
                  </a:lnTo>
                  <a:lnTo>
                    <a:pt x="225" y="334"/>
                  </a:lnTo>
                  <a:lnTo>
                    <a:pt x="223" y="336"/>
                  </a:lnTo>
                  <a:lnTo>
                    <a:pt x="223" y="337"/>
                  </a:lnTo>
                  <a:lnTo>
                    <a:pt x="221" y="337"/>
                  </a:lnTo>
                  <a:lnTo>
                    <a:pt x="217" y="337"/>
                  </a:lnTo>
                  <a:lnTo>
                    <a:pt x="215" y="336"/>
                  </a:lnTo>
                  <a:lnTo>
                    <a:pt x="215" y="336"/>
                  </a:lnTo>
                  <a:lnTo>
                    <a:pt x="215" y="336"/>
                  </a:lnTo>
                  <a:lnTo>
                    <a:pt x="211" y="339"/>
                  </a:lnTo>
                  <a:lnTo>
                    <a:pt x="209" y="340"/>
                  </a:lnTo>
                  <a:lnTo>
                    <a:pt x="208" y="342"/>
                  </a:lnTo>
                  <a:lnTo>
                    <a:pt x="206" y="343"/>
                  </a:lnTo>
                  <a:lnTo>
                    <a:pt x="205" y="343"/>
                  </a:lnTo>
                  <a:lnTo>
                    <a:pt x="203" y="345"/>
                  </a:lnTo>
                  <a:lnTo>
                    <a:pt x="200" y="346"/>
                  </a:lnTo>
                  <a:lnTo>
                    <a:pt x="200" y="348"/>
                  </a:lnTo>
                  <a:lnTo>
                    <a:pt x="200" y="348"/>
                  </a:lnTo>
                  <a:lnTo>
                    <a:pt x="200" y="349"/>
                  </a:lnTo>
                  <a:lnTo>
                    <a:pt x="200" y="351"/>
                  </a:lnTo>
                  <a:lnTo>
                    <a:pt x="199" y="351"/>
                  </a:lnTo>
                  <a:lnTo>
                    <a:pt x="197" y="352"/>
                  </a:lnTo>
                  <a:lnTo>
                    <a:pt x="194" y="356"/>
                  </a:lnTo>
                  <a:lnTo>
                    <a:pt x="194" y="357"/>
                  </a:lnTo>
                  <a:lnTo>
                    <a:pt x="194" y="357"/>
                  </a:lnTo>
                  <a:lnTo>
                    <a:pt x="194" y="359"/>
                  </a:lnTo>
                  <a:lnTo>
                    <a:pt x="194" y="360"/>
                  </a:lnTo>
                  <a:lnTo>
                    <a:pt x="193" y="360"/>
                  </a:lnTo>
                  <a:lnTo>
                    <a:pt x="191" y="363"/>
                  </a:lnTo>
                  <a:lnTo>
                    <a:pt x="190" y="363"/>
                  </a:lnTo>
                  <a:lnTo>
                    <a:pt x="188" y="363"/>
                  </a:lnTo>
                  <a:lnTo>
                    <a:pt x="188" y="363"/>
                  </a:lnTo>
                  <a:lnTo>
                    <a:pt x="187" y="362"/>
                  </a:lnTo>
                  <a:lnTo>
                    <a:pt x="185" y="362"/>
                  </a:lnTo>
                  <a:lnTo>
                    <a:pt x="185" y="362"/>
                  </a:lnTo>
                  <a:lnTo>
                    <a:pt x="187" y="363"/>
                  </a:lnTo>
                  <a:lnTo>
                    <a:pt x="188" y="365"/>
                  </a:lnTo>
                  <a:lnTo>
                    <a:pt x="190" y="366"/>
                  </a:lnTo>
                  <a:lnTo>
                    <a:pt x="190" y="366"/>
                  </a:lnTo>
                  <a:lnTo>
                    <a:pt x="190" y="368"/>
                  </a:lnTo>
                  <a:lnTo>
                    <a:pt x="190" y="369"/>
                  </a:lnTo>
                  <a:lnTo>
                    <a:pt x="188" y="371"/>
                  </a:lnTo>
                  <a:lnTo>
                    <a:pt x="187" y="371"/>
                  </a:lnTo>
                  <a:lnTo>
                    <a:pt x="184" y="372"/>
                  </a:lnTo>
                  <a:lnTo>
                    <a:pt x="184" y="372"/>
                  </a:lnTo>
                  <a:lnTo>
                    <a:pt x="184" y="372"/>
                  </a:lnTo>
                  <a:lnTo>
                    <a:pt x="185" y="374"/>
                  </a:lnTo>
                  <a:lnTo>
                    <a:pt x="185" y="374"/>
                  </a:lnTo>
                  <a:lnTo>
                    <a:pt x="185" y="375"/>
                  </a:lnTo>
                  <a:lnTo>
                    <a:pt x="185" y="375"/>
                  </a:lnTo>
                  <a:lnTo>
                    <a:pt x="182" y="377"/>
                  </a:lnTo>
                  <a:lnTo>
                    <a:pt x="180" y="377"/>
                  </a:lnTo>
                  <a:lnTo>
                    <a:pt x="180" y="377"/>
                  </a:lnTo>
                  <a:lnTo>
                    <a:pt x="180" y="375"/>
                  </a:lnTo>
                  <a:lnTo>
                    <a:pt x="180" y="375"/>
                  </a:lnTo>
                  <a:lnTo>
                    <a:pt x="180" y="375"/>
                  </a:lnTo>
                  <a:lnTo>
                    <a:pt x="179" y="375"/>
                  </a:lnTo>
                  <a:lnTo>
                    <a:pt x="177" y="377"/>
                  </a:lnTo>
                  <a:lnTo>
                    <a:pt x="177" y="378"/>
                  </a:lnTo>
                  <a:lnTo>
                    <a:pt x="177" y="378"/>
                  </a:lnTo>
                  <a:lnTo>
                    <a:pt x="177" y="378"/>
                  </a:lnTo>
                  <a:lnTo>
                    <a:pt x="176" y="380"/>
                  </a:lnTo>
                  <a:lnTo>
                    <a:pt x="176" y="381"/>
                  </a:lnTo>
                  <a:lnTo>
                    <a:pt x="176" y="381"/>
                  </a:lnTo>
                  <a:lnTo>
                    <a:pt x="171" y="384"/>
                  </a:lnTo>
                  <a:lnTo>
                    <a:pt x="173" y="384"/>
                  </a:lnTo>
                  <a:lnTo>
                    <a:pt x="171" y="387"/>
                  </a:lnTo>
                  <a:lnTo>
                    <a:pt x="171" y="389"/>
                  </a:lnTo>
                  <a:lnTo>
                    <a:pt x="171" y="390"/>
                  </a:lnTo>
                  <a:lnTo>
                    <a:pt x="174" y="392"/>
                  </a:lnTo>
                  <a:lnTo>
                    <a:pt x="176" y="392"/>
                  </a:lnTo>
                  <a:lnTo>
                    <a:pt x="177" y="392"/>
                  </a:lnTo>
                  <a:lnTo>
                    <a:pt x="180" y="394"/>
                  </a:lnTo>
                  <a:lnTo>
                    <a:pt x="182" y="395"/>
                  </a:lnTo>
                  <a:lnTo>
                    <a:pt x="182" y="397"/>
                  </a:lnTo>
                  <a:lnTo>
                    <a:pt x="182" y="397"/>
                  </a:lnTo>
                  <a:lnTo>
                    <a:pt x="180" y="398"/>
                  </a:lnTo>
                  <a:lnTo>
                    <a:pt x="180" y="400"/>
                  </a:lnTo>
                  <a:lnTo>
                    <a:pt x="177" y="401"/>
                  </a:lnTo>
                  <a:lnTo>
                    <a:pt x="177" y="403"/>
                  </a:lnTo>
                  <a:lnTo>
                    <a:pt x="176" y="403"/>
                  </a:lnTo>
                  <a:lnTo>
                    <a:pt x="174" y="403"/>
                  </a:lnTo>
                  <a:lnTo>
                    <a:pt x="173" y="406"/>
                  </a:lnTo>
                  <a:lnTo>
                    <a:pt x="173" y="406"/>
                  </a:lnTo>
                  <a:lnTo>
                    <a:pt x="173" y="407"/>
                  </a:lnTo>
                  <a:lnTo>
                    <a:pt x="171" y="409"/>
                  </a:lnTo>
                  <a:lnTo>
                    <a:pt x="170" y="410"/>
                  </a:lnTo>
                  <a:lnTo>
                    <a:pt x="170" y="410"/>
                  </a:lnTo>
                  <a:lnTo>
                    <a:pt x="170" y="410"/>
                  </a:lnTo>
                  <a:lnTo>
                    <a:pt x="170" y="412"/>
                  </a:lnTo>
                  <a:lnTo>
                    <a:pt x="170" y="413"/>
                  </a:lnTo>
                  <a:lnTo>
                    <a:pt x="170" y="413"/>
                  </a:lnTo>
                  <a:lnTo>
                    <a:pt x="168" y="413"/>
                  </a:lnTo>
                  <a:lnTo>
                    <a:pt x="167" y="413"/>
                  </a:lnTo>
                  <a:lnTo>
                    <a:pt x="165" y="415"/>
                  </a:lnTo>
                  <a:lnTo>
                    <a:pt x="165" y="415"/>
                  </a:lnTo>
                  <a:lnTo>
                    <a:pt x="161" y="416"/>
                  </a:lnTo>
                  <a:lnTo>
                    <a:pt x="159" y="419"/>
                  </a:lnTo>
                  <a:lnTo>
                    <a:pt x="159" y="419"/>
                  </a:lnTo>
                  <a:lnTo>
                    <a:pt x="158" y="421"/>
                  </a:lnTo>
                  <a:lnTo>
                    <a:pt x="156" y="422"/>
                  </a:lnTo>
                  <a:lnTo>
                    <a:pt x="155" y="422"/>
                  </a:lnTo>
                  <a:lnTo>
                    <a:pt x="153" y="422"/>
                  </a:lnTo>
                  <a:lnTo>
                    <a:pt x="153" y="424"/>
                  </a:lnTo>
                  <a:lnTo>
                    <a:pt x="153" y="424"/>
                  </a:lnTo>
                  <a:lnTo>
                    <a:pt x="152" y="425"/>
                  </a:lnTo>
                  <a:lnTo>
                    <a:pt x="152" y="427"/>
                  </a:lnTo>
                  <a:lnTo>
                    <a:pt x="152" y="427"/>
                  </a:lnTo>
                  <a:lnTo>
                    <a:pt x="149" y="427"/>
                  </a:lnTo>
                  <a:lnTo>
                    <a:pt x="149" y="427"/>
                  </a:lnTo>
                  <a:lnTo>
                    <a:pt x="149" y="430"/>
                  </a:lnTo>
                  <a:lnTo>
                    <a:pt x="147" y="430"/>
                  </a:lnTo>
                  <a:lnTo>
                    <a:pt x="147" y="428"/>
                  </a:lnTo>
                  <a:lnTo>
                    <a:pt x="146" y="430"/>
                  </a:lnTo>
                  <a:lnTo>
                    <a:pt x="144" y="432"/>
                  </a:lnTo>
                  <a:lnTo>
                    <a:pt x="142" y="432"/>
                  </a:lnTo>
                  <a:lnTo>
                    <a:pt x="142" y="433"/>
                  </a:lnTo>
                  <a:lnTo>
                    <a:pt x="142" y="433"/>
                  </a:lnTo>
                  <a:lnTo>
                    <a:pt x="144" y="435"/>
                  </a:lnTo>
                  <a:lnTo>
                    <a:pt x="144" y="435"/>
                  </a:lnTo>
                  <a:lnTo>
                    <a:pt x="142" y="438"/>
                  </a:lnTo>
                  <a:lnTo>
                    <a:pt x="142" y="438"/>
                  </a:lnTo>
                  <a:lnTo>
                    <a:pt x="141" y="438"/>
                  </a:lnTo>
                  <a:lnTo>
                    <a:pt x="141" y="439"/>
                  </a:lnTo>
                  <a:lnTo>
                    <a:pt x="139" y="439"/>
                  </a:lnTo>
                  <a:lnTo>
                    <a:pt x="139" y="439"/>
                  </a:lnTo>
                  <a:lnTo>
                    <a:pt x="138" y="441"/>
                  </a:lnTo>
                  <a:lnTo>
                    <a:pt x="138" y="441"/>
                  </a:lnTo>
                  <a:lnTo>
                    <a:pt x="138" y="441"/>
                  </a:lnTo>
                  <a:lnTo>
                    <a:pt x="136" y="442"/>
                  </a:lnTo>
                  <a:lnTo>
                    <a:pt x="135" y="442"/>
                  </a:lnTo>
                  <a:lnTo>
                    <a:pt x="135" y="444"/>
                  </a:lnTo>
                  <a:lnTo>
                    <a:pt x="133" y="444"/>
                  </a:lnTo>
                  <a:lnTo>
                    <a:pt x="133" y="444"/>
                  </a:lnTo>
                  <a:lnTo>
                    <a:pt x="132" y="444"/>
                  </a:lnTo>
                  <a:lnTo>
                    <a:pt x="132" y="444"/>
                  </a:lnTo>
                  <a:lnTo>
                    <a:pt x="130" y="444"/>
                  </a:lnTo>
                  <a:lnTo>
                    <a:pt x="130" y="445"/>
                  </a:lnTo>
                  <a:lnTo>
                    <a:pt x="130" y="447"/>
                  </a:lnTo>
                  <a:lnTo>
                    <a:pt x="129" y="448"/>
                  </a:lnTo>
                  <a:lnTo>
                    <a:pt x="129" y="448"/>
                  </a:lnTo>
                  <a:lnTo>
                    <a:pt x="129" y="448"/>
                  </a:lnTo>
                  <a:lnTo>
                    <a:pt x="127" y="447"/>
                  </a:lnTo>
                  <a:lnTo>
                    <a:pt x="126" y="447"/>
                  </a:lnTo>
                  <a:lnTo>
                    <a:pt x="124" y="448"/>
                  </a:lnTo>
                  <a:lnTo>
                    <a:pt x="123" y="450"/>
                  </a:lnTo>
                  <a:lnTo>
                    <a:pt x="124" y="450"/>
                  </a:lnTo>
                  <a:lnTo>
                    <a:pt x="124" y="450"/>
                  </a:lnTo>
                  <a:lnTo>
                    <a:pt x="124" y="450"/>
                  </a:lnTo>
                  <a:lnTo>
                    <a:pt x="124" y="450"/>
                  </a:lnTo>
                  <a:lnTo>
                    <a:pt x="123" y="450"/>
                  </a:lnTo>
                  <a:lnTo>
                    <a:pt x="123" y="451"/>
                  </a:lnTo>
                  <a:lnTo>
                    <a:pt x="121" y="451"/>
                  </a:lnTo>
                  <a:lnTo>
                    <a:pt x="120" y="451"/>
                  </a:lnTo>
                  <a:lnTo>
                    <a:pt x="120" y="453"/>
                  </a:lnTo>
                  <a:lnTo>
                    <a:pt x="118" y="454"/>
                  </a:lnTo>
                  <a:lnTo>
                    <a:pt x="117" y="454"/>
                  </a:lnTo>
                  <a:lnTo>
                    <a:pt x="118" y="454"/>
                  </a:lnTo>
                  <a:lnTo>
                    <a:pt x="118" y="454"/>
                  </a:lnTo>
                  <a:lnTo>
                    <a:pt x="120" y="454"/>
                  </a:lnTo>
                  <a:lnTo>
                    <a:pt x="120" y="456"/>
                  </a:lnTo>
                  <a:lnTo>
                    <a:pt x="120" y="456"/>
                  </a:lnTo>
                  <a:lnTo>
                    <a:pt x="121" y="457"/>
                  </a:lnTo>
                  <a:lnTo>
                    <a:pt x="121" y="457"/>
                  </a:lnTo>
                  <a:lnTo>
                    <a:pt x="118" y="459"/>
                  </a:lnTo>
                  <a:lnTo>
                    <a:pt x="118" y="460"/>
                  </a:lnTo>
                  <a:lnTo>
                    <a:pt x="118" y="460"/>
                  </a:lnTo>
                  <a:lnTo>
                    <a:pt x="118" y="460"/>
                  </a:lnTo>
                  <a:lnTo>
                    <a:pt x="117" y="457"/>
                  </a:lnTo>
                  <a:lnTo>
                    <a:pt x="117" y="457"/>
                  </a:lnTo>
                  <a:lnTo>
                    <a:pt x="117" y="457"/>
                  </a:lnTo>
                  <a:lnTo>
                    <a:pt x="117" y="459"/>
                  </a:lnTo>
                  <a:lnTo>
                    <a:pt x="115" y="460"/>
                  </a:lnTo>
                  <a:lnTo>
                    <a:pt x="114" y="462"/>
                  </a:lnTo>
                  <a:lnTo>
                    <a:pt x="106" y="465"/>
                  </a:lnTo>
                  <a:lnTo>
                    <a:pt x="106" y="467"/>
                  </a:lnTo>
                  <a:lnTo>
                    <a:pt x="105" y="467"/>
                  </a:lnTo>
                  <a:lnTo>
                    <a:pt x="105" y="468"/>
                  </a:lnTo>
                  <a:lnTo>
                    <a:pt x="105" y="470"/>
                  </a:lnTo>
                  <a:lnTo>
                    <a:pt x="103" y="470"/>
                  </a:lnTo>
                  <a:lnTo>
                    <a:pt x="103" y="470"/>
                  </a:lnTo>
                  <a:lnTo>
                    <a:pt x="103" y="467"/>
                  </a:lnTo>
                  <a:lnTo>
                    <a:pt x="103" y="465"/>
                  </a:lnTo>
                  <a:lnTo>
                    <a:pt x="103" y="465"/>
                  </a:lnTo>
                  <a:lnTo>
                    <a:pt x="103" y="465"/>
                  </a:lnTo>
                  <a:lnTo>
                    <a:pt x="101" y="465"/>
                  </a:lnTo>
                  <a:lnTo>
                    <a:pt x="101" y="467"/>
                  </a:lnTo>
                  <a:lnTo>
                    <a:pt x="100" y="467"/>
                  </a:lnTo>
                  <a:lnTo>
                    <a:pt x="100" y="467"/>
                  </a:lnTo>
                  <a:lnTo>
                    <a:pt x="98" y="467"/>
                  </a:lnTo>
                  <a:lnTo>
                    <a:pt x="97" y="470"/>
                  </a:lnTo>
                  <a:lnTo>
                    <a:pt x="95" y="470"/>
                  </a:lnTo>
                  <a:lnTo>
                    <a:pt x="94" y="470"/>
                  </a:lnTo>
                  <a:lnTo>
                    <a:pt x="94" y="471"/>
                  </a:lnTo>
                  <a:lnTo>
                    <a:pt x="94" y="473"/>
                  </a:lnTo>
                  <a:lnTo>
                    <a:pt x="92" y="473"/>
                  </a:lnTo>
                  <a:lnTo>
                    <a:pt x="92" y="471"/>
                  </a:lnTo>
                  <a:lnTo>
                    <a:pt x="91" y="471"/>
                  </a:lnTo>
                  <a:lnTo>
                    <a:pt x="91" y="473"/>
                  </a:lnTo>
                  <a:lnTo>
                    <a:pt x="89" y="473"/>
                  </a:lnTo>
                  <a:lnTo>
                    <a:pt x="88" y="473"/>
                  </a:lnTo>
                  <a:lnTo>
                    <a:pt x="88" y="473"/>
                  </a:lnTo>
                  <a:lnTo>
                    <a:pt x="86" y="474"/>
                  </a:lnTo>
                  <a:lnTo>
                    <a:pt x="86" y="474"/>
                  </a:lnTo>
                  <a:lnTo>
                    <a:pt x="85" y="476"/>
                  </a:lnTo>
                  <a:lnTo>
                    <a:pt x="83" y="476"/>
                  </a:lnTo>
                  <a:lnTo>
                    <a:pt x="82" y="476"/>
                  </a:lnTo>
                  <a:lnTo>
                    <a:pt x="82" y="474"/>
                  </a:lnTo>
                  <a:lnTo>
                    <a:pt x="82" y="474"/>
                  </a:lnTo>
                  <a:lnTo>
                    <a:pt x="82" y="473"/>
                  </a:lnTo>
                  <a:lnTo>
                    <a:pt x="82" y="473"/>
                  </a:lnTo>
                  <a:lnTo>
                    <a:pt x="83" y="471"/>
                  </a:lnTo>
                  <a:lnTo>
                    <a:pt x="83" y="471"/>
                  </a:lnTo>
                  <a:lnTo>
                    <a:pt x="85" y="471"/>
                  </a:lnTo>
                  <a:lnTo>
                    <a:pt x="85" y="471"/>
                  </a:lnTo>
                  <a:lnTo>
                    <a:pt x="85" y="471"/>
                  </a:lnTo>
                  <a:lnTo>
                    <a:pt x="83" y="470"/>
                  </a:lnTo>
                  <a:lnTo>
                    <a:pt x="82" y="470"/>
                  </a:lnTo>
                  <a:lnTo>
                    <a:pt x="80" y="470"/>
                  </a:lnTo>
                  <a:lnTo>
                    <a:pt x="80" y="471"/>
                  </a:lnTo>
                  <a:lnTo>
                    <a:pt x="79" y="471"/>
                  </a:lnTo>
                  <a:lnTo>
                    <a:pt x="79" y="473"/>
                  </a:lnTo>
                  <a:lnTo>
                    <a:pt x="79" y="474"/>
                  </a:lnTo>
                  <a:lnTo>
                    <a:pt x="79" y="476"/>
                  </a:lnTo>
                  <a:lnTo>
                    <a:pt x="76" y="479"/>
                  </a:lnTo>
                  <a:lnTo>
                    <a:pt x="74" y="480"/>
                  </a:lnTo>
                  <a:lnTo>
                    <a:pt x="73" y="480"/>
                  </a:lnTo>
                  <a:lnTo>
                    <a:pt x="73" y="480"/>
                  </a:lnTo>
                  <a:lnTo>
                    <a:pt x="71" y="482"/>
                  </a:lnTo>
                  <a:lnTo>
                    <a:pt x="71" y="482"/>
                  </a:lnTo>
                  <a:lnTo>
                    <a:pt x="70" y="482"/>
                  </a:lnTo>
                  <a:lnTo>
                    <a:pt x="70" y="482"/>
                  </a:lnTo>
                  <a:lnTo>
                    <a:pt x="70" y="482"/>
                  </a:lnTo>
                  <a:lnTo>
                    <a:pt x="70" y="482"/>
                  </a:lnTo>
                  <a:lnTo>
                    <a:pt x="70" y="482"/>
                  </a:lnTo>
                  <a:lnTo>
                    <a:pt x="70" y="480"/>
                  </a:lnTo>
                  <a:lnTo>
                    <a:pt x="70" y="479"/>
                  </a:lnTo>
                  <a:lnTo>
                    <a:pt x="68" y="479"/>
                  </a:lnTo>
                  <a:lnTo>
                    <a:pt x="67" y="479"/>
                  </a:lnTo>
                  <a:lnTo>
                    <a:pt x="67" y="479"/>
                  </a:lnTo>
                  <a:lnTo>
                    <a:pt x="68" y="482"/>
                  </a:lnTo>
                  <a:lnTo>
                    <a:pt x="68" y="483"/>
                  </a:lnTo>
                  <a:lnTo>
                    <a:pt x="67" y="483"/>
                  </a:lnTo>
                  <a:lnTo>
                    <a:pt x="65" y="485"/>
                  </a:lnTo>
                  <a:lnTo>
                    <a:pt x="65" y="485"/>
                  </a:lnTo>
                  <a:lnTo>
                    <a:pt x="63" y="482"/>
                  </a:lnTo>
                  <a:lnTo>
                    <a:pt x="62" y="482"/>
                  </a:lnTo>
                  <a:lnTo>
                    <a:pt x="60" y="483"/>
                  </a:lnTo>
                  <a:lnTo>
                    <a:pt x="62" y="483"/>
                  </a:lnTo>
                  <a:lnTo>
                    <a:pt x="60" y="485"/>
                  </a:lnTo>
                  <a:lnTo>
                    <a:pt x="60" y="486"/>
                  </a:lnTo>
                  <a:lnTo>
                    <a:pt x="59" y="486"/>
                  </a:lnTo>
                  <a:lnTo>
                    <a:pt x="59" y="486"/>
                  </a:lnTo>
                  <a:lnTo>
                    <a:pt x="59" y="486"/>
                  </a:lnTo>
                  <a:lnTo>
                    <a:pt x="59" y="485"/>
                  </a:lnTo>
                  <a:lnTo>
                    <a:pt x="59" y="483"/>
                  </a:lnTo>
                  <a:lnTo>
                    <a:pt x="59" y="482"/>
                  </a:lnTo>
                  <a:lnTo>
                    <a:pt x="59" y="482"/>
                  </a:lnTo>
                  <a:lnTo>
                    <a:pt x="59" y="480"/>
                  </a:lnTo>
                  <a:lnTo>
                    <a:pt x="62" y="479"/>
                  </a:lnTo>
                  <a:lnTo>
                    <a:pt x="62" y="479"/>
                  </a:lnTo>
                  <a:lnTo>
                    <a:pt x="62" y="479"/>
                  </a:lnTo>
                  <a:lnTo>
                    <a:pt x="63" y="480"/>
                  </a:lnTo>
                  <a:lnTo>
                    <a:pt x="63" y="479"/>
                  </a:lnTo>
                  <a:lnTo>
                    <a:pt x="65" y="479"/>
                  </a:lnTo>
                  <a:lnTo>
                    <a:pt x="65" y="479"/>
                  </a:lnTo>
                  <a:lnTo>
                    <a:pt x="65" y="477"/>
                  </a:lnTo>
                  <a:lnTo>
                    <a:pt x="67" y="476"/>
                  </a:lnTo>
                  <a:lnTo>
                    <a:pt x="68" y="474"/>
                  </a:lnTo>
                  <a:lnTo>
                    <a:pt x="71" y="471"/>
                  </a:lnTo>
                  <a:lnTo>
                    <a:pt x="73" y="468"/>
                  </a:lnTo>
                  <a:lnTo>
                    <a:pt x="76" y="465"/>
                  </a:lnTo>
                  <a:lnTo>
                    <a:pt x="79" y="463"/>
                  </a:lnTo>
                  <a:lnTo>
                    <a:pt x="85" y="462"/>
                  </a:lnTo>
                  <a:lnTo>
                    <a:pt x="85" y="462"/>
                  </a:lnTo>
                  <a:lnTo>
                    <a:pt x="85" y="462"/>
                  </a:lnTo>
                  <a:lnTo>
                    <a:pt x="85" y="463"/>
                  </a:lnTo>
                  <a:lnTo>
                    <a:pt x="85" y="463"/>
                  </a:lnTo>
                  <a:lnTo>
                    <a:pt x="88" y="462"/>
                  </a:lnTo>
                  <a:lnTo>
                    <a:pt x="88" y="462"/>
                  </a:lnTo>
                  <a:lnTo>
                    <a:pt x="89" y="462"/>
                  </a:lnTo>
                  <a:lnTo>
                    <a:pt x="88" y="463"/>
                  </a:lnTo>
                  <a:lnTo>
                    <a:pt x="88" y="463"/>
                  </a:lnTo>
                  <a:lnTo>
                    <a:pt x="88" y="463"/>
                  </a:lnTo>
                  <a:lnTo>
                    <a:pt x="89" y="467"/>
                  </a:lnTo>
                  <a:lnTo>
                    <a:pt x="89" y="467"/>
                  </a:lnTo>
                  <a:lnTo>
                    <a:pt x="91" y="467"/>
                  </a:lnTo>
                  <a:lnTo>
                    <a:pt x="91" y="467"/>
                  </a:lnTo>
                  <a:lnTo>
                    <a:pt x="91" y="465"/>
                  </a:lnTo>
                  <a:lnTo>
                    <a:pt x="91" y="465"/>
                  </a:lnTo>
                  <a:lnTo>
                    <a:pt x="92" y="465"/>
                  </a:lnTo>
                  <a:lnTo>
                    <a:pt x="92" y="465"/>
                  </a:lnTo>
                  <a:lnTo>
                    <a:pt x="94" y="465"/>
                  </a:lnTo>
                  <a:lnTo>
                    <a:pt x="94" y="467"/>
                  </a:lnTo>
                  <a:lnTo>
                    <a:pt x="95" y="467"/>
                  </a:lnTo>
                  <a:lnTo>
                    <a:pt x="95" y="467"/>
                  </a:lnTo>
                  <a:lnTo>
                    <a:pt x="97" y="465"/>
                  </a:lnTo>
                  <a:lnTo>
                    <a:pt x="95" y="465"/>
                  </a:lnTo>
                  <a:lnTo>
                    <a:pt x="94" y="463"/>
                  </a:lnTo>
                  <a:lnTo>
                    <a:pt x="92" y="462"/>
                  </a:lnTo>
                  <a:lnTo>
                    <a:pt x="92" y="462"/>
                  </a:lnTo>
                  <a:lnTo>
                    <a:pt x="94" y="460"/>
                  </a:lnTo>
                  <a:lnTo>
                    <a:pt x="94" y="459"/>
                  </a:lnTo>
                  <a:lnTo>
                    <a:pt x="95" y="456"/>
                  </a:lnTo>
                  <a:lnTo>
                    <a:pt x="95" y="454"/>
                  </a:lnTo>
                  <a:lnTo>
                    <a:pt x="98" y="453"/>
                  </a:lnTo>
                  <a:lnTo>
                    <a:pt x="98" y="453"/>
                  </a:lnTo>
                  <a:lnTo>
                    <a:pt x="101" y="450"/>
                  </a:lnTo>
                  <a:lnTo>
                    <a:pt x="109" y="447"/>
                  </a:lnTo>
                  <a:lnTo>
                    <a:pt x="111" y="445"/>
                  </a:lnTo>
                  <a:lnTo>
                    <a:pt x="112" y="442"/>
                  </a:lnTo>
                  <a:lnTo>
                    <a:pt x="112" y="442"/>
                  </a:lnTo>
                  <a:lnTo>
                    <a:pt x="112" y="442"/>
                  </a:lnTo>
                  <a:lnTo>
                    <a:pt x="114" y="444"/>
                  </a:lnTo>
                  <a:lnTo>
                    <a:pt x="115" y="444"/>
                  </a:lnTo>
                  <a:lnTo>
                    <a:pt x="115" y="444"/>
                  </a:lnTo>
                  <a:lnTo>
                    <a:pt x="115" y="444"/>
                  </a:lnTo>
                  <a:lnTo>
                    <a:pt x="115" y="444"/>
                  </a:lnTo>
                  <a:lnTo>
                    <a:pt x="115" y="442"/>
                  </a:lnTo>
                  <a:lnTo>
                    <a:pt x="115" y="441"/>
                  </a:lnTo>
                  <a:lnTo>
                    <a:pt x="115" y="439"/>
                  </a:lnTo>
                  <a:lnTo>
                    <a:pt x="117" y="439"/>
                  </a:lnTo>
                  <a:lnTo>
                    <a:pt x="117" y="438"/>
                  </a:lnTo>
                  <a:lnTo>
                    <a:pt x="118" y="435"/>
                  </a:lnTo>
                  <a:lnTo>
                    <a:pt x="120" y="433"/>
                  </a:lnTo>
                  <a:lnTo>
                    <a:pt x="121" y="432"/>
                  </a:lnTo>
                  <a:lnTo>
                    <a:pt x="123" y="432"/>
                  </a:lnTo>
                  <a:lnTo>
                    <a:pt x="124" y="430"/>
                  </a:lnTo>
                  <a:lnTo>
                    <a:pt x="126" y="428"/>
                  </a:lnTo>
                  <a:lnTo>
                    <a:pt x="126" y="427"/>
                  </a:lnTo>
                  <a:lnTo>
                    <a:pt x="127" y="427"/>
                  </a:lnTo>
                  <a:lnTo>
                    <a:pt x="127" y="427"/>
                  </a:lnTo>
                  <a:lnTo>
                    <a:pt x="129" y="428"/>
                  </a:lnTo>
                  <a:lnTo>
                    <a:pt x="129" y="428"/>
                  </a:lnTo>
                  <a:lnTo>
                    <a:pt x="130" y="428"/>
                  </a:lnTo>
                  <a:lnTo>
                    <a:pt x="130" y="428"/>
                  </a:lnTo>
                  <a:lnTo>
                    <a:pt x="130" y="427"/>
                  </a:lnTo>
                  <a:lnTo>
                    <a:pt x="130" y="427"/>
                  </a:lnTo>
                  <a:lnTo>
                    <a:pt x="129" y="427"/>
                  </a:lnTo>
                  <a:lnTo>
                    <a:pt x="129" y="425"/>
                  </a:lnTo>
                  <a:lnTo>
                    <a:pt x="127" y="425"/>
                  </a:lnTo>
                  <a:lnTo>
                    <a:pt x="127" y="424"/>
                  </a:lnTo>
                  <a:lnTo>
                    <a:pt x="127" y="422"/>
                  </a:lnTo>
                  <a:lnTo>
                    <a:pt x="129" y="419"/>
                  </a:lnTo>
                  <a:lnTo>
                    <a:pt x="129" y="415"/>
                  </a:lnTo>
                  <a:lnTo>
                    <a:pt x="129" y="413"/>
                  </a:lnTo>
                  <a:lnTo>
                    <a:pt x="130" y="413"/>
                  </a:lnTo>
                  <a:lnTo>
                    <a:pt x="133" y="412"/>
                  </a:lnTo>
                  <a:lnTo>
                    <a:pt x="132" y="412"/>
                  </a:lnTo>
                  <a:lnTo>
                    <a:pt x="132" y="412"/>
                  </a:lnTo>
                  <a:lnTo>
                    <a:pt x="130" y="410"/>
                  </a:lnTo>
                  <a:lnTo>
                    <a:pt x="130" y="409"/>
                  </a:lnTo>
                  <a:lnTo>
                    <a:pt x="130" y="407"/>
                  </a:lnTo>
                  <a:lnTo>
                    <a:pt x="130" y="404"/>
                  </a:lnTo>
                  <a:lnTo>
                    <a:pt x="133" y="401"/>
                  </a:lnTo>
                  <a:lnTo>
                    <a:pt x="136" y="400"/>
                  </a:lnTo>
                  <a:lnTo>
                    <a:pt x="136" y="400"/>
                  </a:lnTo>
                  <a:lnTo>
                    <a:pt x="136" y="398"/>
                  </a:lnTo>
                  <a:lnTo>
                    <a:pt x="138" y="394"/>
                  </a:lnTo>
                  <a:lnTo>
                    <a:pt x="138" y="390"/>
                  </a:lnTo>
                  <a:lnTo>
                    <a:pt x="136" y="394"/>
                  </a:lnTo>
                  <a:lnTo>
                    <a:pt x="135" y="397"/>
                  </a:lnTo>
                  <a:lnTo>
                    <a:pt x="129" y="400"/>
                  </a:lnTo>
                  <a:lnTo>
                    <a:pt x="124" y="401"/>
                  </a:lnTo>
                  <a:lnTo>
                    <a:pt x="121" y="403"/>
                  </a:lnTo>
                  <a:lnTo>
                    <a:pt x="120" y="401"/>
                  </a:lnTo>
                  <a:lnTo>
                    <a:pt x="120" y="400"/>
                  </a:lnTo>
                  <a:lnTo>
                    <a:pt x="118" y="398"/>
                  </a:lnTo>
                  <a:lnTo>
                    <a:pt x="118" y="397"/>
                  </a:lnTo>
                  <a:lnTo>
                    <a:pt x="118" y="395"/>
                  </a:lnTo>
                  <a:lnTo>
                    <a:pt x="118" y="394"/>
                  </a:lnTo>
                  <a:lnTo>
                    <a:pt x="120" y="394"/>
                  </a:lnTo>
                  <a:lnTo>
                    <a:pt x="121" y="394"/>
                  </a:lnTo>
                  <a:lnTo>
                    <a:pt x="123" y="394"/>
                  </a:lnTo>
                  <a:lnTo>
                    <a:pt x="121" y="392"/>
                  </a:lnTo>
                  <a:lnTo>
                    <a:pt x="118" y="390"/>
                  </a:lnTo>
                  <a:lnTo>
                    <a:pt x="118" y="392"/>
                  </a:lnTo>
                  <a:lnTo>
                    <a:pt x="117" y="394"/>
                  </a:lnTo>
                  <a:lnTo>
                    <a:pt x="115" y="395"/>
                  </a:lnTo>
                  <a:lnTo>
                    <a:pt x="115" y="395"/>
                  </a:lnTo>
                  <a:lnTo>
                    <a:pt x="114" y="394"/>
                  </a:lnTo>
                  <a:lnTo>
                    <a:pt x="115" y="395"/>
                  </a:lnTo>
                  <a:lnTo>
                    <a:pt x="114" y="398"/>
                  </a:lnTo>
                  <a:lnTo>
                    <a:pt x="114" y="400"/>
                  </a:lnTo>
                  <a:lnTo>
                    <a:pt x="115" y="404"/>
                  </a:lnTo>
                  <a:lnTo>
                    <a:pt x="115" y="406"/>
                  </a:lnTo>
                  <a:lnTo>
                    <a:pt x="112" y="407"/>
                  </a:lnTo>
                  <a:lnTo>
                    <a:pt x="111" y="406"/>
                  </a:lnTo>
                  <a:lnTo>
                    <a:pt x="108" y="400"/>
                  </a:lnTo>
                  <a:lnTo>
                    <a:pt x="106" y="398"/>
                  </a:lnTo>
                  <a:lnTo>
                    <a:pt x="103" y="395"/>
                  </a:lnTo>
                  <a:lnTo>
                    <a:pt x="103" y="395"/>
                  </a:lnTo>
                  <a:lnTo>
                    <a:pt x="101" y="397"/>
                  </a:lnTo>
                  <a:lnTo>
                    <a:pt x="100" y="398"/>
                  </a:lnTo>
                  <a:lnTo>
                    <a:pt x="97" y="395"/>
                  </a:lnTo>
                  <a:lnTo>
                    <a:pt x="97" y="394"/>
                  </a:lnTo>
                  <a:lnTo>
                    <a:pt x="95" y="392"/>
                  </a:lnTo>
                  <a:lnTo>
                    <a:pt x="94" y="394"/>
                  </a:lnTo>
                  <a:lnTo>
                    <a:pt x="91" y="394"/>
                  </a:lnTo>
                  <a:lnTo>
                    <a:pt x="89" y="397"/>
                  </a:lnTo>
                  <a:lnTo>
                    <a:pt x="88" y="397"/>
                  </a:lnTo>
                  <a:lnTo>
                    <a:pt x="85" y="398"/>
                  </a:lnTo>
                  <a:lnTo>
                    <a:pt x="85" y="398"/>
                  </a:lnTo>
                  <a:lnTo>
                    <a:pt x="83" y="398"/>
                  </a:lnTo>
                  <a:lnTo>
                    <a:pt x="83" y="400"/>
                  </a:lnTo>
                  <a:lnTo>
                    <a:pt x="83" y="401"/>
                  </a:lnTo>
                  <a:lnTo>
                    <a:pt x="79" y="403"/>
                  </a:lnTo>
                  <a:lnTo>
                    <a:pt x="73" y="401"/>
                  </a:lnTo>
                  <a:lnTo>
                    <a:pt x="74" y="401"/>
                  </a:lnTo>
                  <a:lnTo>
                    <a:pt x="77" y="400"/>
                  </a:lnTo>
                  <a:lnTo>
                    <a:pt x="79" y="398"/>
                  </a:lnTo>
                  <a:lnTo>
                    <a:pt x="77" y="395"/>
                  </a:lnTo>
                  <a:lnTo>
                    <a:pt x="77" y="395"/>
                  </a:lnTo>
                  <a:lnTo>
                    <a:pt x="77" y="392"/>
                  </a:lnTo>
                  <a:lnTo>
                    <a:pt x="79" y="390"/>
                  </a:lnTo>
                  <a:lnTo>
                    <a:pt x="77" y="390"/>
                  </a:lnTo>
                  <a:lnTo>
                    <a:pt x="76" y="392"/>
                  </a:lnTo>
                  <a:lnTo>
                    <a:pt x="76" y="389"/>
                  </a:lnTo>
                  <a:lnTo>
                    <a:pt x="74" y="386"/>
                  </a:lnTo>
                  <a:lnTo>
                    <a:pt x="76" y="384"/>
                  </a:lnTo>
                  <a:lnTo>
                    <a:pt x="77" y="383"/>
                  </a:lnTo>
                  <a:lnTo>
                    <a:pt x="77" y="381"/>
                  </a:lnTo>
                  <a:lnTo>
                    <a:pt x="77" y="378"/>
                  </a:lnTo>
                  <a:lnTo>
                    <a:pt x="76" y="375"/>
                  </a:lnTo>
                  <a:lnTo>
                    <a:pt x="73" y="369"/>
                  </a:lnTo>
                  <a:lnTo>
                    <a:pt x="73" y="365"/>
                  </a:lnTo>
                  <a:lnTo>
                    <a:pt x="70" y="362"/>
                  </a:lnTo>
                  <a:lnTo>
                    <a:pt x="71" y="357"/>
                  </a:lnTo>
                  <a:lnTo>
                    <a:pt x="73" y="354"/>
                  </a:lnTo>
                  <a:lnTo>
                    <a:pt x="76" y="352"/>
                  </a:lnTo>
                  <a:lnTo>
                    <a:pt x="76" y="351"/>
                  </a:lnTo>
                  <a:lnTo>
                    <a:pt x="74" y="351"/>
                  </a:lnTo>
                  <a:lnTo>
                    <a:pt x="73" y="352"/>
                  </a:lnTo>
                  <a:lnTo>
                    <a:pt x="73" y="352"/>
                  </a:lnTo>
                  <a:lnTo>
                    <a:pt x="71" y="354"/>
                  </a:lnTo>
                  <a:lnTo>
                    <a:pt x="70" y="359"/>
                  </a:lnTo>
                  <a:lnTo>
                    <a:pt x="68" y="362"/>
                  </a:lnTo>
                  <a:lnTo>
                    <a:pt x="67" y="362"/>
                  </a:lnTo>
                  <a:lnTo>
                    <a:pt x="68" y="363"/>
                  </a:lnTo>
                  <a:lnTo>
                    <a:pt x="68" y="365"/>
                  </a:lnTo>
                  <a:lnTo>
                    <a:pt x="70" y="366"/>
                  </a:lnTo>
                  <a:lnTo>
                    <a:pt x="68" y="368"/>
                  </a:lnTo>
                  <a:lnTo>
                    <a:pt x="68" y="369"/>
                  </a:lnTo>
                  <a:lnTo>
                    <a:pt x="67" y="369"/>
                  </a:lnTo>
                  <a:lnTo>
                    <a:pt x="63" y="371"/>
                  </a:lnTo>
                  <a:lnTo>
                    <a:pt x="60" y="372"/>
                  </a:lnTo>
                  <a:lnTo>
                    <a:pt x="54" y="374"/>
                  </a:lnTo>
                  <a:lnTo>
                    <a:pt x="51" y="374"/>
                  </a:lnTo>
                  <a:lnTo>
                    <a:pt x="48" y="371"/>
                  </a:lnTo>
                  <a:lnTo>
                    <a:pt x="48" y="371"/>
                  </a:lnTo>
                  <a:lnTo>
                    <a:pt x="48" y="369"/>
                  </a:lnTo>
                  <a:lnTo>
                    <a:pt x="45" y="365"/>
                  </a:lnTo>
                  <a:lnTo>
                    <a:pt x="42" y="362"/>
                  </a:lnTo>
                  <a:lnTo>
                    <a:pt x="41" y="362"/>
                  </a:lnTo>
                  <a:lnTo>
                    <a:pt x="39" y="360"/>
                  </a:lnTo>
                  <a:lnTo>
                    <a:pt x="38" y="359"/>
                  </a:lnTo>
                  <a:lnTo>
                    <a:pt x="38" y="357"/>
                  </a:lnTo>
                  <a:lnTo>
                    <a:pt x="38" y="357"/>
                  </a:lnTo>
                  <a:lnTo>
                    <a:pt x="36" y="356"/>
                  </a:lnTo>
                  <a:lnTo>
                    <a:pt x="36" y="356"/>
                  </a:lnTo>
                  <a:lnTo>
                    <a:pt x="33" y="356"/>
                  </a:lnTo>
                  <a:lnTo>
                    <a:pt x="38" y="351"/>
                  </a:lnTo>
                  <a:lnTo>
                    <a:pt x="39" y="348"/>
                  </a:lnTo>
                  <a:lnTo>
                    <a:pt x="41" y="346"/>
                  </a:lnTo>
                  <a:lnTo>
                    <a:pt x="42" y="348"/>
                  </a:lnTo>
                  <a:lnTo>
                    <a:pt x="44" y="348"/>
                  </a:lnTo>
                  <a:lnTo>
                    <a:pt x="45" y="349"/>
                  </a:lnTo>
                  <a:lnTo>
                    <a:pt x="47" y="349"/>
                  </a:lnTo>
                  <a:lnTo>
                    <a:pt x="47" y="351"/>
                  </a:lnTo>
                  <a:lnTo>
                    <a:pt x="47" y="352"/>
                  </a:lnTo>
                  <a:lnTo>
                    <a:pt x="45" y="354"/>
                  </a:lnTo>
                  <a:lnTo>
                    <a:pt x="47" y="354"/>
                  </a:lnTo>
                  <a:lnTo>
                    <a:pt x="48" y="352"/>
                  </a:lnTo>
                  <a:lnTo>
                    <a:pt x="50" y="349"/>
                  </a:lnTo>
                  <a:lnTo>
                    <a:pt x="51" y="349"/>
                  </a:lnTo>
                  <a:lnTo>
                    <a:pt x="51" y="351"/>
                  </a:lnTo>
                  <a:lnTo>
                    <a:pt x="53" y="352"/>
                  </a:lnTo>
                  <a:lnTo>
                    <a:pt x="54" y="354"/>
                  </a:lnTo>
                  <a:lnTo>
                    <a:pt x="56" y="352"/>
                  </a:lnTo>
                  <a:lnTo>
                    <a:pt x="57" y="349"/>
                  </a:lnTo>
                  <a:lnTo>
                    <a:pt x="56" y="349"/>
                  </a:lnTo>
                  <a:lnTo>
                    <a:pt x="54" y="348"/>
                  </a:lnTo>
                  <a:lnTo>
                    <a:pt x="51" y="348"/>
                  </a:lnTo>
                  <a:lnTo>
                    <a:pt x="53" y="346"/>
                  </a:lnTo>
                  <a:lnTo>
                    <a:pt x="54" y="346"/>
                  </a:lnTo>
                  <a:lnTo>
                    <a:pt x="56" y="346"/>
                  </a:lnTo>
                  <a:lnTo>
                    <a:pt x="54" y="345"/>
                  </a:lnTo>
                  <a:lnTo>
                    <a:pt x="53" y="345"/>
                  </a:lnTo>
                  <a:lnTo>
                    <a:pt x="50" y="348"/>
                  </a:lnTo>
                  <a:lnTo>
                    <a:pt x="45" y="348"/>
                  </a:lnTo>
                  <a:lnTo>
                    <a:pt x="41" y="346"/>
                  </a:lnTo>
                  <a:lnTo>
                    <a:pt x="38" y="346"/>
                  </a:lnTo>
                  <a:lnTo>
                    <a:pt x="36" y="346"/>
                  </a:lnTo>
                  <a:lnTo>
                    <a:pt x="36" y="345"/>
                  </a:lnTo>
                  <a:lnTo>
                    <a:pt x="38" y="343"/>
                  </a:lnTo>
                  <a:lnTo>
                    <a:pt x="39" y="342"/>
                  </a:lnTo>
                  <a:lnTo>
                    <a:pt x="39" y="342"/>
                  </a:lnTo>
                  <a:lnTo>
                    <a:pt x="39" y="340"/>
                  </a:lnTo>
                  <a:lnTo>
                    <a:pt x="38" y="342"/>
                  </a:lnTo>
                  <a:lnTo>
                    <a:pt x="36" y="340"/>
                  </a:lnTo>
                  <a:lnTo>
                    <a:pt x="36" y="339"/>
                  </a:lnTo>
                  <a:lnTo>
                    <a:pt x="36" y="339"/>
                  </a:lnTo>
                  <a:lnTo>
                    <a:pt x="36" y="340"/>
                  </a:lnTo>
                  <a:lnTo>
                    <a:pt x="35" y="340"/>
                  </a:lnTo>
                  <a:lnTo>
                    <a:pt x="35" y="339"/>
                  </a:lnTo>
                  <a:lnTo>
                    <a:pt x="35" y="339"/>
                  </a:lnTo>
                  <a:lnTo>
                    <a:pt x="35" y="337"/>
                  </a:lnTo>
                  <a:lnTo>
                    <a:pt x="35" y="337"/>
                  </a:lnTo>
                  <a:lnTo>
                    <a:pt x="35" y="337"/>
                  </a:lnTo>
                  <a:lnTo>
                    <a:pt x="33" y="339"/>
                  </a:lnTo>
                  <a:lnTo>
                    <a:pt x="33" y="340"/>
                  </a:lnTo>
                  <a:lnTo>
                    <a:pt x="33" y="342"/>
                  </a:lnTo>
                  <a:lnTo>
                    <a:pt x="32" y="342"/>
                  </a:lnTo>
                  <a:lnTo>
                    <a:pt x="32" y="342"/>
                  </a:lnTo>
                  <a:lnTo>
                    <a:pt x="30" y="340"/>
                  </a:lnTo>
                  <a:lnTo>
                    <a:pt x="30" y="336"/>
                  </a:lnTo>
                  <a:lnTo>
                    <a:pt x="27" y="336"/>
                  </a:lnTo>
                  <a:lnTo>
                    <a:pt x="27" y="334"/>
                  </a:lnTo>
                  <a:lnTo>
                    <a:pt x="29" y="331"/>
                  </a:lnTo>
                  <a:lnTo>
                    <a:pt x="29" y="330"/>
                  </a:lnTo>
                  <a:lnTo>
                    <a:pt x="27" y="330"/>
                  </a:lnTo>
                  <a:lnTo>
                    <a:pt x="24" y="331"/>
                  </a:lnTo>
                  <a:lnTo>
                    <a:pt x="24" y="330"/>
                  </a:lnTo>
                  <a:lnTo>
                    <a:pt x="24" y="330"/>
                  </a:lnTo>
                  <a:lnTo>
                    <a:pt x="24" y="327"/>
                  </a:lnTo>
                  <a:lnTo>
                    <a:pt x="24" y="327"/>
                  </a:lnTo>
                  <a:lnTo>
                    <a:pt x="24" y="328"/>
                  </a:lnTo>
                  <a:lnTo>
                    <a:pt x="29" y="327"/>
                  </a:lnTo>
                  <a:lnTo>
                    <a:pt x="29" y="327"/>
                  </a:lnTo>
                  <a:lnTo>
                    <a:pt x="25" y="325"/>
                  </a:lnTo>
                  <a:lnTo>
                    <a:pt x="25" y="324"/>
                  </a:lnTo>
                  <a:lnTo>
                    <a:pt x="25" y="322"/>
                  </a:lnTo>
                  <a:lnTo>
                    <a:pt x="29" y="322"/>
                  </a:lnTo>
                  <a:lnTo>
                    <a:pt x="30" y="322"/>
                  </a:lnTo>
                  <a:lnTo>
                    <a:pt x="30" y="321"/>
                  </a:lnTo>
                  <a:lnTo>
                    <a:pt x="29" y="319"/>
                  </a:lnTo>
                  <a:lnTo>
                    <a:pt x="29" y="317"/>
                  </a:lnTo>
                  <a:lnTo>
                    <a:pt x="30" y="316"/>
                  </a:lnTo>
                  <a:lnTo>
                    <a:pt x="33" y="310"/>
                  </a:lnTo>
                  <a:lnTo>
                    <a:pt x="36" y="305"/>
                  </a:lnTo>
                  <a:lnTo>
                    <a:pt x="36" y="305"/>
                  </a:lnTo>
                  <a:lnTo>
                    <a:pt x="38" y="304"/>
                  </a:lnTo>
                  <a:lnTo>
                    <a:pt x="39" y="305"/>
                  </a:lnTo>
                  <a:lnTo>
                    <a:pt x="41" y="305"/>
                  </a:lnTo>
                  <a:lnTo>
                    <a:pt x="41" y="305"/>
                  </a:lnTo>
                  <a:lnTo>
                    <a:pt x="41" y="305"/>
                  </a:lnTo>
                  <a:lnTo>
                    <a:pt x="41" y="302"/>
                  </a:lnTo>
                  <a:lnTo>
                    <a:pt x="42" y="302"/>
                  </a:lnTo>
                  <a:lnTo>
                    <a:pt x="44" y="301"/>
                  </a:lnTo>
                  <a:lnTo>
                    <a:pt x="44" y="299"/>
                  </a:lnTo>
                  <a:lnTo>
                    <a:pt x="42" y="301"/>
                  </a:lnTo>
                  <a:lnTo>
                    <a:pt x="41" y="302"/>
                  </a:lnTo>
                  <a:lnTo>
                    <a:pt x="41" y="301"/>
                  </a:lnTo>
                  <a:lnTo>
                    <a:pt x="41" y="298"/>
                  </a:lnTo>
                  <a:lnTo>
                    <a:pt x="41" y="293"/>
                  </a:lnTo>
                  <a:lnTo>
                    <a:pt x="41" y="293"/>
                  </a:lnTo>
                  <a:lnTo>
                    <a:pt x="42" y="292"/>
                  </a:lnTo>
                  <a:lnTo>
                    <a:pt x="45" y="290"/>
                  </a:lnTo>
                  <a:lnTo>
                    <a:pt x="45" y="290"/>
                  </a:lnTo>
                  <a:lnTo>
                    <a:pt x="45" y="290"/>
                  </a:lnTo>
                  <a:lnTo>
                    <a:pt x="44" y="289"/>
                  </a:lnTo>
                  <a:lnTo>
                    <a:pt x="45" y="287"/>
                  </a:lnTo>
                  <a:lnTo>
                    <a:pt x="45" y="286"/>
                  </a:lnTo>
                  <a:lnTo>
                    <a:pt x="50" y="284"/>
                  </a:lnTo>
                  <a:lnTo>
                    <a:pt x="51" y="286"/>
                  </a:lnTo>
                  <a:lnTo>
                    <a:pt x="54" y="287"/>
                  </a:lnTo>
                  <a:lnTo>
                    <a:pt x="56" y="289"/>
                  </a:lnTo>
                  <a:lnTo>
                    <a:pt x="54" y="289"/>
                  </a:lnTo>
                  <a:lnTo>
                    <a:pt x="54" y="290"/>
                  </a:lnTo>
                  <a:lnTo>
                    <a:pt x="54" y="290"/>
                  </a:lnTo>
                  <a:lnTo>
                    <a:pt x="53" y="290"/>
                  </a:lnTo>
                  <a:lnTo>
                    <a:pt x="54" y="292"/>
                  </a:lnTo>
                  <a:lnTo>
                    <a:pt x="54" y="290"/>
                  </a:lnTo>
                  <a:lnTo>
                    <a:pt x="56" y="289"/>
                  </a:lnTo>
                  <a:lnTo>
                    <a:pt x="57" y="289"/>
                  </a:lnTo>
                  <a:lnTo>
                    <a:pt x="59" y="290"/>
                  </a:lnTo>
                  <a:lnTo>
                    <a:pt x="59" y="290"/>
                  </a:lnTo>
                  <a:lnTo>
                    <a:pt x="62" y="290"/>
                  </a:lnTo>
                  <a:lnTo>
                    <a:pt x="63" y="289"/>
                  </a:lnTo>
                  <a:lnTo>
                    <a:pt x="65" y="286"/>
                  </a:lnTo>
                  <a:lnTo>
                    <a:pt x="68" y="284"/>
                  </a:lnTo>
                  <a:lnTo>
                    <a:pt x="71" y="279"/>
                  </a:lnTo>
                  <a:lnTo>
                    <a:pt x="71" y="276"/>
                  </a:lnTo>
                  <a:lnTo>
                    <a:pt x="73" y="276"/>
                  </a:lnTo>
                  <a:lnTo>
                    <a:pt x="74" y="276"/>
                  </a:lnTo>
                  <a:lnTo>
                    <a:pt x="74" y="279"/>
                  </a:lnTo>
                  <a:lnTo>
                    <a:pt x="76" y="279"/>
                  </a:lnTo>
                  <a:lnTo>
                    <a:pt x="82" y="279"/>
                  </a:lnTo>
                  <a:lnTo>
                    <a:pt x="83" y="278"/>
                  </a:lnTo>
                  <a:lnTo>
                    <a:pt x="86" y="276"/>
                  </a:lnTo>
                  <a:lnTo>
                    <a:pt x="88" y="273"/>
                  </a:lnTo>
                  <a:lnTo>
                    <a:pt x="89" y="272"/>
                  </a:lnTo>
                  <a:lnTo>
                    <a:pt x="89" y="269"/>
                  </a:lnTo>
                  <a:lnTo>
                    <a:pt x="89" y="266"/>
                  </a:lnTo>
                  <a:lnTo>
                    <a:pt x="88" y="263"/>
                  </a:lnTo>
                  <a:lnTo>
                    <a:pt x="88" y="257"/>
                  </a:lnTo>
                  <a:lnTo>
                    <a:pt x="85" y="254"/>
                  </a:lnTo>
                  <a:lnTo>
                    <a:pt x="83" y="252"/>
                  </a:lnTo>
                  <a:lnTo>
                    <a:pt x="82" y="252"/>
                  </a:lnTo>
                  <a:lnTo>
                    <a:pt x="82" y="249"/>
                  </a:lnTo>
                  <a:lnTo>
                    <a:pt x="85" y="249"/>
                  </a:lnTo>
                  <a:lnTo>
                    <a:pt x="86" y="249"/>
                  </a:lnTo>
                  <a:lnTo>
                    <a:pt x="88" y="248"/>
                  </a:lnTo>
                  <a:lnTo>
                    <a:pt x="89" y="246"/>
                  </a:lnTo>
                  <a:lnTo>
                    <a:pt x="89" y="244"/>
                  </a:lnTo>
                  <a:lnTo>
                    <a:pt x="89" y="243"/>
                  </a:lnTo>
                  <a:lnTo>
                    <a:pt x="89" y="241"/>
                  </a:lnTo>
                  <a:lnTo>
                    <a:pt x="88" y="240"/>
                  </a:lnTo>
                  <a:lnTo>
                    <a:pt x="86" y="238"/>
                  </a:lnTo>
                  <a:lnTo>
                    <a:pt x="86" y="238"/>
                  </a:lnTo>
                  <a:lnTo>
                    <a:pt x="85" y="238"/>
                  </a:lnTo>
                  <a:lnTo>
                    <a:pt x="82" y="241"/>
                  </a:lnTo>
                  <a:lnTo>
                    <a:pt x="80" y="241"/>
                  </a:lnTo>
                  <a:lnTo>
                    <a:pt x="79" y="241"/>
                  </a:lnTo>
                  <a:lnTo>
                    <a:pt x="77" y="243"/>
                  </a:lnTo>
                  <a:lnTo>
                    <a:pt x="73" y="244"/>
                  </a:lnTo>
                  <a:lnTo>
                    <a:pt x="71" y="246"/>
                  </a:lnTo>
                  <a:lnTo>
                    <a:pt x="67" y="252"/>
                  </a:lnTo>
                  <a:lnTo>
                    <a:pt x="67" y="254"/>
                  </a:lnTo>
                  <a:lnTo>
                    <a:pt x="65" y="254"/>
                  </a:lnTo>
                  <a:lnTo>
                    <a:pt x="63" y="249"/>
                  </a:lnTo>
                  <a:lnTo>
                    <a:pt x="60" y="246"/>
                  </a:lnTo>
                  <a:lnTo>
                    <a:pt x="59" y="248"/>
                  </a:lnTo>
                  <a:lnTo>
                    <a:pt x="59" y="248"/>
                  </a:lnTo>
                  <a:lnTo>
                    <a:pt x="60" y="249"/>
                  </a:lnTo>
                  <a:lnTo>
                    <a:pt x="62" y="249"/>
                  </a:lnTo>
                  <a:lnTo>
                    <a:pt x="62" y="251"/>
                  </a:lnTo>
                  <a:lnTo>
                    <a:pt x="60" y="252"/>
                  </a:lnTo>
                  <a:lnTo>
                    <a:pt x="59" y="251"/>
                  </a:lnTo>
                  <a:lnTo>
                    <a:pt x="57" y="249"/>
                  </a:lnTo>
                  <a:lnTo>
                    <a:pt x="54" y="248"/>
                  </a:lnTo>
                  <a:lnTo>
                    <a:pt x="47" y="248"/>
                  </a:lnTo>
                  <a:lnTo>
                    <a:pt x="42" y="249"/>
                  </a:lnTo>
                  <a:lnTo>
                    <a:pt x="42" y="249"/>
                  </a:lnTo>
                  <a:lnTo>
                    <a:pt x="41" y="249"/>
                  </a:lnTo>
                  <a:lnTo>
                    <a:pt x="41" y="249"/>
                  </a:lnTo>
                  <a:lnTo>
                    <a:pt x="39" y="251"/>
                  </a:lnTo>
                  <a:lnTo>
                    <a:pt x="39" y="251"/>
                  </a:lnTo>
                  <a:lnTo>
                    <a:pt x="39" y="251"/>
                  </a:lnTo>
                  <a:lnTo>
                    <a:pt x="36" y="251"/>
                  </a:lnTo>
                  <a:lnTo>
                    <a:pt x="33" y="249"/>
                  </a:lnTo>
                  <a:lnTo>
                    <a:pt x="24" y="248"/>
                  </a:lnTo>
                  <a:lnTo>
                    <a:pt x="22" y="246"/>
                  </a:lnTo>
                  <a:lnTo>
                    <a:pt x="19" y="243"/>
                  </a:lnTo>
                  <a:lnTo>
                    <a:pt x="19" y="241"/>
                  </a:lnTo>
                  <a:lnTo>
                    <a:pt x="21" y="240"/>
                  </a:lnTo>
                  <a:lnTo>
                    <a:pt x="21" y="238"/>
                  </a:lnTo>
                  <a:lnTo>
                    <a:pt x="19" y="237"/>
                  </a:lnTo>
                  <a:lnTo>
                    <a:pt x="16" y="232"/>
                  </a:lnTo>
                  <a:lnTo>
                    <a:pt x="15" y="231"/>
                  </a:lnTo>
                  <a:lnTo>
                    <a:pt x="15" y="231"/>
                  </a:lnTo>
                  <a:lnTo>
                    <a:pt x="15" y="231"/>
                  </a:lnTo>
                  <a:lnTo>
                    <a:pt x="16" y="232"/>
                  </a:lnTo>
                  <a:lnTo>
                    <a:pt x="19" y="231"/>
                  </a:lnTo>
                  <a:lnTo>
                    <a:pt x="21" y="228"/>
                  </a:lnTo>
                  <a:lnTo>
                    <a:pt x="22" y="228"/>
                  </a:lnTo>
                  <a:lnTo>
                    <a:pt x="24" y="228"/>
                  </a:lnTo>
                  <a:lnTo>
                    <a:pt x="24" y="228"/>
                  </a:lnTo>
                  <a:lnTo>
                    <a:pt x="24" y="226"/>
                  </a:lnTo>
                  <a:lnTo>
                    <a:pt x="18" y="225"/>
                  </a:lnTo>
                  <a:lnTo>
                    <a:pt x="18" y="226"/>
                  </a:lnTo>
                  <a:lnTo>
                    <a:pt x="9" y="223"/>
                  </a:lnTo>
                  <a:lnTo>
                    <a:pt x="1" y="219"/>
                  </a:lnTo>
                  <a:lnTo>
                    <a:pt x="1" y="219"/>
                  </a:lnTo>
                  <a:lnTo>
                    <a:pt x="0" y="216"/>
                  </a:lnTo>
                  <a:lnTo>
                    <a:pt x="1" y="214"/>
                  </a:lnTo>
                  <a:lnTo>
                    <a:pt x="3" y="214"/>
                  </a:lnTo>
                  <a:lnTo>
                    <a:pt x="3" y="214"/>
                  </a:lnTo>
                  <a:lnTo>
                    <a:pt x="3" y="216"/>
                  </a:lnTo>
                  <a:lnTo>
                    <a:pt x="7" y="213"/>
                  </a:lnTo>
                  <a:lnTo>
                    <a:pt x="9" y="210"/>
                  </a:lnTo>
                  <a:lnTo>
                    <a:pt x="13" y="210"/>
                  </a:lnTo>
                  <a:lnTo>
                    <a:pt x="13" y="210"/>
                  </a:lnTo>
                  <a:lnTo>
                    <a:pt x="15" y="206"/>
                  </a:lnTo>
                  <a:lnTo>
                    <a:pt x="16" y="205"/>
                  </a:lnTo>
                  <a:lnTo>
                    <a:pt x="19" y="203"/>
                  </a:lnTo>
                  <a:lnTo>
                    <a:pt x="21" y="202"/>
                  </a:lnTo>
                  <a:lnTo>
                    <a:pt x="24" y="200"/>
                  </a:lnTo>
                  <a:lnTo>
                    <a:pt x="25" y="202"/>
                  </a:lnTo>
                  <a:lnTo>
                    <a:pt x="25" y="202"/>
                  </a:lnTo>
                  <a:lnTo>
                    <a:pt x="29" y="202"/>
                  </a:lnTo>
                  <a:lnTo>
                    <a:pt x="30" y="202"/>
                  </a:lnTo>
                  <a:lnTo>
                    <a:pt x="32" y="202"/>
                  </a:lnTo>
                  <a:lnTo>
                    <a:pt x="32" y="200"/>
                  </a:lnTo>
                  <a:lnTo>
                    <a:pt x="29" y="199"/>
                  </a:lnTo>
                  <a:lnTo>
                    <a:pt x="29" y="197"/>
                  </a:lnTo>
                  <a:lnTo>
                    <a:pt x="29" y="196"/>
                  </a:lnTo>
                  <a:lnTo>
                    <a:pt x="33" y="193"/>
                  </a:lnTo>
                  <a:lnTo>
                    <a:pt x="36" y="193"/>
                  </a:lnTo>
                  <a:lnTo>
                    <a:pt x="38" y="193"/>
                  </a:lnTo>
                  <a:lnTo>
                    <a:pt x="42" y="190"/>
                  </a:lnTo>
                  <a:lnTo>
                    <a:pt x="45" y="188"/>
                  </a:lnTo>
                  <a:lnTo>
                    <a:pt x="50" y="187"/>
                  </a:lnTo>
                  <a:lnTo>
                    <a:pt x="54" y="187"/>
                  </a:lnTo>
                  <a:lnTo>
                    <a:pt x="54" y="188"/>
                  </a:lnTo>
                  <a:lnTo>
                    <a:pt x="53" y="188"/>
                  </a:lnTo>
                  <a:lnTo>
                    <a:pt x="51" y="188"/>
                  </a:lnTo>
                  <a:lnTo>
                    <a:pt x="53" y="188"/>
                  </a:lnTo>
                  <a:lnTo>
                    <a:pt x="53" y="190"/>
                  </a:lnTo>
                  <a:lnTo>
                    <a:pt x="53" y="191"/>
                  </a:lnTo>
                  <a:lnTo>
                    <a:pt x="51" y="194"/>
                  </a:lnTo>
                  <a:lnTo>
                    <a:pt x="51" y="197"/>
                  </a:lnTo>
                  <a:lnTo>
                    <a:pt x="51" y="199"/>
                  </a:lnTo>
                  <a:lnTo>
                    <a:pt x="50" y="199"/>
                  </a:lnTo>
                  <a:lnTo>
                    <a:pt x="54" y="203"/>
                  </a:lnTo>
                  <a:lnTo>
                    <a:pt x="60" y="203"/>
                  </a:lnTo>
                  <a:lnTo>
                    <a:pt x="63" y="203"/>
                  </a:lnTo>
                  <a:lnTo>
                    <a:pt x="67" y="203"/>
                  </a:lnTo>
                  <a:lnTo>
                    <a:pt x="68" y="205"/>
                  </a:lnTo>
                  <a:lnTo>
                    <a:pt x="73" y="203"/>
                  </a:lnTo>
                  <a:lnTo>
                    <a:pt x="76" y="205"/>
                  </a:lnTo>
                  <a:lnTo>
                    <a:pt x="77" y="205"/>
                  </a:lnTo>
                  <a:lnTo>
                    <a:pt x="80" y="199"/>
                  </a:lnTo>
                  <a:lnTo>
                    <a:pt x="82" y="197"/>
                  </a:lnTo>
                  <a:lnTo>
                    <a:pt x="83" y="199"/>
                  </a:lnTo>
                  <a:lnTo>
                    <a:pt x="85" y="199"/>
                  </a:lnTo>
                  <a:lnTo>
                    <a:pt x="86" y="199"/>
                  </a:lnTo>
                  <a:lnTo>
                    <a:pt x="86" y="200"/>
                  </a:lnTo>
                  <a:lnTo>
                    <a:pt x="86" y="197"/>
                  </a:lnTo>
                  <a:lnTo>
                    <a:pt x="86" y="196"/>
                  </a:lnTo>
                  <a:lnTo>
                    <a:pt x="80" y="193"/>
                  </a:lnTo>
                  <a:lnTo>
                    <a:pt x="77" y="194"/>
                  </a:lnTo>
                  <a:lnTo>
                    <a:pt x="76" y="193"/>
                  </a:lnTo>
                  <a:lnTo>
                    <a:pt x="76" y="191"/>
                  </a:lnTo>
                  <a:lnTo>
                    <a:pt x="73" y="185"/>
                  </a:lnTo>
                  <a:lnTo>
                    <a:pt x="71" y="184"/>
                  </a:lnTo>
                  <a:lnTo>
                    <a:pt x="70" y="184"/>
                  </a:lnTo>
                  <a:lnTo>
                    <a:pt x="68" y="181"/>
                  </a:lnTo>
                  <a:lnTo>
                    <a:pt x="68" y="179"/>
                  </a:lnTo>
                  <a:lnTo>
                    <a:pt x="70" y="178"/>
                  </a:lnTo>
                  <a:lnTo>
                    <a:pt x="71" y="176"/>
                  </a:lnTo>
                  <a:lnTo>
                    <a:pt x="73" y="178"/>
                  </a:lnTo>
                  <a:lnTo>
                    <a:pt x="74" y="181"/>
                  </a:lnTo>
                  <a:lnTo>
                    <a:pt x="74" y="182"/>
                  </a:lnTo>
                  <a:lnTo>
                    <a:pt x="74" y="185"/>
                  </a:lnTo>
                  <a:lnTo>
                    <a:pt x="76" y="188"/>
                  </a:lnTo>
                  <a:lnTo>
                    <a:pt x="80" y="191"/>
                  </a:lnTo>
                  <a:lnTo>
                    <a:pt x="83" y="191"/>
                  </a:lnTo>
                  <a:lnTo>
                    <a:pt x="85" y="191"/>
                  </a:lnTo>
                  <a:lnTo>
                    <a:pt x="86" y="191"/>
                  </a:lnTo>
                  <a:lnTo>
                    <a:pt x="89" y="194"/>
                  </a:lnTo>
                  <a:lnTo>
                    <a:pt x="91" y="194"/>
                  </a:lnTo>
                  <a:lnTo>
                    <a:pt x="97" y="193"/>
                  </a:lnTo>
                  <a:lnTo>
                    <a:pt x="97" y="190"/>
                  </a:lnTo>
                  <a:lnTo>
                    <a:pt x="97" y="188"/>
                  </a:lnTo>
                  <a:lnTo>
                    <a:pt x="95" y="187"/>
                  </a:lnTo>
                  <a:lnTo>
                    <a:pt x="92" y="187"/>
                  </a:lnTo>
                  <a:lnTo>
                    <a:pt x="89" y="185"/>
                  </a:lnTo>
                  <a:lnTo>
                    <a:pt x="86" y="187"/>
                  </a:lnTo>
                  <a:lnTo>
                    <a:pt x="82" y="190"/>
                  </a:lnTo>
                  <a:lnTo>
                    <a:pt x="80" y="188"/>
                  </a:lnTo>
                  <a:lnTo>
                    <a:pt x="79" y="187"/>
                  </a:lnTo>
                  <a:lnTo>
                    <a:pt x="77" y="185"/>
                  </a:lnTo>
                  <a:lnTo>
                    <a:pt x="77" y="181"/>
                  </a:lnTo>
                  <a:lnTo>
                    <a:pt x="79" y="178"/>
                  </a:lnTo>
                  <a:lnTo>
                    <a:pt x="80" y="176"/>
                  </a:lnTo>
                  <a:lnTo>
                    <a:pt x="79" y="175"/>
                  </a:lnTo>
                  <a:lnTo>
                    <a:pt x="76" y="173"/>
                  </a:lnTo>
                  <a:lnTo>
                    <a:pt x="70" y="175"/>
                  </a:lnTo>
                  <a:lnTo>
                    <a:pt x="70" y="173"/>
                  </a:lnTo>
                  <a:lnTo>
                    <a:pt x="70" y="172"/>
                  </a:lnTo>
                  <a:lnTo>
                    <a:pt x="68" y="175"/>
                  </a:lnTo>
                  <a:lnTo>
                    <a:pt x="65" y="175"/>
                  </a:lnTo>
                  <a:lnTo>
                    <a:pt x="62" y="175"/>
                  </a:lnTo>
                  <a:lnTo>
                    <a:pt x="56" y="172"/>
                  </a:lnTo>
                  <a:lnTo>
                    <a:pt x="54" y="168"/>
                  </a:lnTo>
                  <a:lnTo>
                    <a:pt x="53" y="167"/>
                  </a:lnTo>
                  <a:lnTo>
                    <a:pt x="51" y="159"/>
                  </a:lnTo>
                  <a:lnTo>
                    <a:pt x="48" y="156"/>
                  </a:lnTo>
                  <a:lnTo>
                    <a:pt x="33" y="141"/>
                  </a:lnTo>
                  <a:lnTo>
                    <a:pt x="27" y="138"/>
                  </a:lnTo>
                  <a:lnTo>
                    <a:pt x="22" y="133"/>
                  </a:lnTo>
                  <a:lnTo>
                    <a:pt x="21" y="133"/>
                  </a:lnTo>
                  <a:lnTo>
                    <a:pt x="19" y="132"/>
                  </a:lnTo>
                  <a:lnTo>
                    <a:pt x="16" y="130"/>
                  </a:lnTo>
                  <a:lnTo>
                    <a:pt x="18" y="129"/>
                  </a:lnTo>
                  <a:lnTo>
                    <a:pt x="19" y="129"/>
                  </a:lnTo>
                  <a:lnTo>
                    <a:pt x="18" y="130"/>
                  </a:lnTo>
                  <a:lnTo>
                    <a:pt x="19" y="130"/>
                  </a:lnTo>
                  <a:lnTo>
                    <a:pt x="21" y="130"/>
                  </a:lnTo>
                  <a:lnTo>
                    <a:pt x="21" y="129"/>
                  </a:lnTo>
                  <a:lnTo>
                    <a:pt x="22" y="124"/>
                  </a:lnTo>
                  <a:lnTo>
                    <a:pt x="24" y="117"/>
                  </a:lnTo>
                  <a:lnTo>
                    <a:pt x="24" y="114"/>
                  </a:lnTo>
                  <a:lnTo>
                    <a:pt x="32" y="114"/>
                  </a:lnTo>
                  <a:lnTo>
                    <a:pt x="38" y="114"/>
                  </a:lnTo>
                  <a:lnTo>
                    <a:pt x="39" y="112"/>
                  </a:lnTo>
                  <a:lnTo>
                    <a:pt x="47" y="112"/>
                  </a:lnTo>
                  <a:lnTo>
                    <a:pt x="48" y="111"/>
                  </a:lnTo>
                  <a:lnTo>
                    <a:pt x="51" y="108"/>
                  </a:lnTo>
                  <a:lnTo>
                    <a:pt x="56" y="103"/>
                  </a:lnTo>
                  <a:lnTo>
                    <a:pt x="59" y="97"/>
                  </a:lnTo>
                  <a:lnTo>
                    <a:pt x="60" y="95"/>
                  </a:lnTo>
                  <a:lnTo>
                    <a:pt x="60" y="97"/>
                  </a:lnTo>
                  <a:lnTo>
                    <a:pt x="60" y="95"/>
                  </a:lnTo>
                  <a:lnTo>
                    <a:pt x="60" y="94"/>
                  </a:lnTo>
                  <a:lnTo>
                    <a:pt x="62" y="88"/>
                  </a:lnTo>
                  <a:lnTo>
                    <a:pt x="63" y="83"/>
                  </a:lnTo>
                  <a:lnTo>
                    <a:pt x="71" y="71"/>
                  </a:lnTo>
                  <a:lnTo>
                    <a:pt x="74" y="67"/>
                  </a:lnTo>
                  <a:lnTo>
                    <a:pt x="76" y="64"/>
                  </a:lnTo>
                  <a:lnTo>
                    <a:pt x="77" y="62"/>
                  </a:lnTo>
                  <a:lnTo>
                    <a:pt x="77" y="64"/>
                  </a:lnTo>
                  <a:lnTo>
                    <a:pt x="77" y="65"/>
                  </a:lnTo>
                  <a:lnTo>
                    <a:pt x="77" y="65"/>
                  </a:lnTo>
                  <a:lnTo>
                    <a:pt x="77" y="65"/>
                  </a:lnTo>
                  <a:lnTo>
                    <a:pt x="76" y="67"/>
                  </a:lnTo>
                  <a:lnTo>
                    <a:pt x="74" y="68"/>
                  </a:lnTo>
                  <a:lnTo>
                    <a:pt x="74" y="68"/>
                  </a:lnTo>
                  <a:lnTo>
                    <a:pt x="76" y="68"/>
                  </a:lnTo>
                  <a:lnTo>
                    <a:pt x="77" y="68"/>
                  </a:lnTo>
                  <a:lnTo>
                    <a:pt x="79" y="67"/>
                  </a:lnTo>
                  <a:lnTo>
                    <a:pt x="88" y="64"/>
                  </a:lnTo>
                  <a:lnTo>
                    <a:pt x="91" y="59"/>
                  </a:lnTo>
                  <a:lnTo>
                    <a:pt x="92" y="59"/>
                  </a:lnTo>
                  <a:lnTo>
                    <a:pt x="98" y="53"/>
                  </a:lnTo>
                  <a:lnTo>
                    <a:pt x="98" y="53"/>
                  </a:lnTo>
                  <a:lnTo>
                    <a:pt x="100" y="54"/>
                  </a:lnTo>
                  <a:lnTo>
                    <a:pt x="98" y="57"/>
                  </a:lnTo>
                  <a:lnTo>
                    <a:pt x="100" y="57"/>
                  </a:lnTo>
                  <a:lnTo>
                    <a:pt x="98" y="62"/>
                  </a:lnTo>
                  <a:lnTo>
                    <a:pt x="100" y="62"/>
                  </a:lnTo>
                  <a:lnTo>
                    <a:pt x="101" y="65"/>
                  </a:lnTo>
                  <a:lnTo>
                    <a:pt x="101" y="62"/>
                  </a:lnTo>
                  <a:lnTo>
                    <a:pt x="101" y="61"/>
                  </a:lnTo>
                  <a:lnTo>
                    <a:pt x="101" y="57"/>
                  </a:lnTo>
                  <a:lnTo>
                    <a:pt x="101" y="56"/>
                  </a:lnTo>
                  <a:lnTo>
                    <a:pt x="103" y="57"/>
                  </a:lnTo>
                  <a:lnTo>
                    <a:pt x="108" y="56"/>
                  </a:lnTo>
                  <a:lnTo>
                    <a:pt x="103" y="54"/>
                  </a:lnTo>
                  <a:lnTo>
                    <a:pt x="100" y="51"/>
                  </a:lnTo>
                  <a:lnTo>
                    <a:pt x="98" y="51"/>
                  </a:lnTo>
                  <a:lnTo>
                    <a:pt x="103" y="45"/>
                  </a:lnTo>
                  <a:lnTo>
                    <a:pt x="108" y="42"/>
                  </a:lnTo>
                  <a:lnTo>
                    <a:pt x="109" y="42"/>
                  </a:lnTo>
                  <a:lnTo>
                    <a:pt x="109" y="42"/>
                  </a:lnTo>
                  <a:lnTo>
                    <a:pt x="109" y="44"/>
                  </a:lnTo>
                  <a:lnTo>
                    <a:pt x="109" y="45"/>
                  </a:lnTo>
                  <a:lnTo>
                    <a:pt x="108" y="45"/>
                  </a:lnTo>
                  <a:lnTo>
                    <a:pt x="108" y="47"/>
                  </a:lnTo>
                  <a:lnTo>
                    <a:pt x="109" y="47"/>
                  </a:lnTo>
                  <a:lnTo>
                    <a:pt x="111" y="47"/>
                  </a:lnTo>
                  <a:lnTo>
                    <a:pt x="112" y="45"/>
                  </a:lnTo>
                  <a:lnTo>
                    <a:pt x="117" y="45"/>
                  </a:lnTo>
                  <a:lnTo>
                    <a:pt x="118" y="44"/>
                  </a:lnTo>
                  <a:lnTo>
                    <a:pt x="118" y="44"/>
                  </a:lnTo>
                  <a:lnTo>
                    <a:pt x="124" y="44"/>
                  </a:lnTo>
                  <a:lnTo>
                    <a:pt x="126" y="42"/>
                  </a:lnTo>
                  <a:lnTo>
                    <a:pt x="129" y="39"/>
                  </a:lnTo>
                  <a:lnTo>
                    <a:pt x="132" y="36"/>
                  </a:lnTo>
                  <a:lnTo>
                    <a:pt x="133" y="35"/>
                  </a:lnTo>
                  <a:lnTo>
                    <a:pt x="136" y="29"/>
                  </a:lnTo>
                  <a:lnTo>
                    <a:pt x="139" y="26"/>
                  </a:lnTo>
                  <a:lnTo>
                    <a:pt x="142" y="22"/>
                  </a:lnTo>
                  <a:lnTo>
                    <a:pt x="144" y="22"/>
                  </a:lnTo>
                  <a:lnTo>
                    <a:pt x="142" y="22"/>
                  </a:lnTo>
                  <a:lnTo>
                    <a:pt x="141" y="24"/>
                  </a:lnTo>
                  <a:lnTo>
                    <a:pt x="142" y="27"/>
                  </a:lnTo>
                  <a:lnTo>
                    <a:pt x="152" y="30"/>
                  </a:lnTo>
                  <a:lnTo>
                    <a:pt x="153" y="30"/>
                  </a:lnTo>
                  <a:lnTo>
                    <a:pt x="153" y="33"/>
                  </a:lnTo>
                  <a:lnTo>
                    <a:pt x="153" y="35"/>
                  </a:lnTo>
                  <a:lnTo>
                    <a:pt x="152" y="38"/>
                  </a:lnTo>
                  <a:lnTo>
                    <a:pt x="147" y="41"/>
                  </a:lnTo>
                  <a:lnTo>
                    <a:pt x="149" y="41"/>
                  </a:lnTo>
                  <a:lnTo>
                    <a:pt x="149" y="44"/>
                  </a:lnTo>
                  <a:lnTo>
                    <a:pt x="150" y="44"/>
                  </a:lnTo>
                  <a:lnTo>
                    <a:pt x="152" y="42"/>
                  </a:lnTo>
                  <a:lnTo>
                    <a:pt x="153" y="42"/>
                  </a:lnTo>
                  <a:lnTo>
                    <a:pt x="158" y="38"/>
                  </a:lnTo>
                  <a:lnTo>
                    <a:pt x="158" y="35"/>
                  </a:lnTo>
                  <a:lnTo>
                    <a:pt x="159" y="35"/>
                  </a:lnTo>
                  <a:lnTo>
                    <a:pt x="162" y="35"/>
                  </a:lnTo>
                  <a:lnTo>
                    <a:pt x="164" y="36"/>
                  </a:lnTo>
                  <a:lnTo>
                    <a:pt x="165" y="38"/>
                  </a:lnTo>
                  <a:lnTo>
                    <a:pt x="164" y="41"/>
                  </a:lnTo>
                  <a:lnTo>
                    <a:pt x="164" y="42"/>
                  </a:lnTo>
                  <a:lnTo>
                    <a:pt x="165" y="44"/>
                  </a:lnTo>
                  <a:lnTo>
                    <a:pt x="168" y="44"/>
                  </a:lnTo>
                  <a:lnTo>
                    <a:pt x="171" y="45"/>
                  </a:lnTo>
                  <a:lnTo>
                    <a:pt x="174" y="42"/>
                  </a:lnTo>
                  <a:lnTo>
                    <a:pt x="177" y="42"/>
                  </a:lnTo>
                  <a:lnTo>
                    <a:pt x="179" y="42"/>
                  </a:lnTo>
                  <a:lnTo>
                    <a:pt x="182" y="41"/>
                  </a:lnTo>
                  <a:lnTo>
                    <a:pt x="188" y="42"/>
                  </a:lnTo>
                  <a:lnTo>
                    <a:pt x="190" y="42"/>
                  </a:lnTo>
                  <a:lnTo>
                    <a:pt x="191" y="42"/>
                  </a:lnTo>
                  <a:lnTo>
                    <a:pt x="194" y="44"/>
                  </a:lnTo>
                  <a:lnTo>
                    <a:pt x="194" y="45"/>
                  </a:lnTo>
                  <a:lnTo>
                    <a:pt x="193" y="48"/>
                  </a:lnTo>
                  <a:lnTo>
                    <a:pt x="193" y="50"/>
                  </a:lnTo>
                  <a:lnTo>
                    <a:pt x="193" y="51"/>
                  </a:lnTo>
                  <a:lnTo>
                    <a:pt x="194" y="51"/>
                  </a:lnTo>
                  <a:lnTo>
                    <a:pt x="194" y="54"/>
                  </a:lnTo>
                  <a:lnTo>
                    <a:pt x="196" y="54"/>
                  </a:lnTo>
                  <a:lnTo>
                    <a:pt x="200" y="54"/>
                  </a:lnTo>
                  <a:lnTo>
                    <a:pt x="200" y="54"/>
                  </a:lnTo>
                  <a:lnTo>
                    <a:pt x="200" y="56"/>
                  </a:lnTo>
                  <a:lnTo>
                    <a:pt x="199" y="57"/>
                  </a:lnTo>
                  <a:lnTo>
                    <a:pt x="208" y="59"/>
                  </a:lnTo>
                  <a:lnTo>
                    <a:pt x="208" y="57"/>
                  </a:lnTo>
                  <a:lnTo>
                    <a:pt x="211" y="57"/>
                  </a:lnTo>
                  <a:lnTo>
                    <a:pt x="214" y="56"/>
                  </a:lnTo>
                  <a:lnTo>
                    <a:pt x="215" y="56"/>
                  </a:lnTo>
                  <a:lnTo>
                    <a:pt x="217" y="59"/>
                  </a:lnTo>
                  <a:lnTo>
                    <a:pt x="218" y="59"/>
                  </a:lnTo>
                  <a:lnTo>
                    <a:pt x="220" y="59"/>
                  </a:lnTo>
                  <a:lnTo>
                    <a:pt x="225" y="56"/>
                  </a:lnTo>
                  <a:lnTo>
                    <a:pt x="228" y="56"/>
                  </a:lnTo>
                  <a:lnTo>
                    <a:pt x="229" y="56"/>
                  </a:lnTo>
                  <a:lnTo>
                    <a:pt x="231" y="56"/>
                  </a:lnTo>
                  <a:lnTo>
                    <a:pt x="237" y="59"/>
                  </a:lnTo>
                  <a:lnTo>
                    <a:pt x="238" y="59"/>
                  </a:lnTo>
                  <a:lnTo>
                    <a:pt x="241" y="64"/>
                  </a:lnTo>
                  <a:lnTo>
                    <a:pt x="243" y="64"/>
                  </a:lnTo>
                  <a:lnTo>
                    <a:pt x="244" y="62"/>
                  </a:lnTo>
                  <a:lnTo>
                    <a:pt x="244" y="62"/>
                  </a:lnTo>
                  <a:lnTo>
                    <a:pt x="246" y="64"/>
                  </a:lnTo>
                  <a:lnTo>
                    <a:pt x="249" y="64"/>
                  </a:lnTo>
                  <a:lnTo>
                    <a:pt x="249" y="65"/>
                  </a:lnTo>
                  <a:lnTo>
                    <a:pt x="250" y="67"/>
                  </a:lnTo>
                  <a:lnTo>
                    <a:pt x="258" y="68"/>
                  </a:lnTo>
                  <a:lnTo>
                    <a:pt x="263" y="68"/>
                  </a:lnTo>
                  <a:lnTo>
                    <a:pt x="269" y="68"/>
                  </a:lnTo>
                  <a:lnTo>
                    <a:pt x="270" y="68"/>
                  </a:lnTo>
                  <a:lnTo>
                    <a:pt x="273" y="68"/>
                  </a:lnTo>
                  <a:lnTo>
                    <a:pt x="278" y="73"/>
                  </a:lnTo>
                  <a:lnTo>
                    <a:pt x="281" y="73"/>
                  </a:lnTo>
                  <a:lnTo>
                    <a:pt x="281" y="74"/>
                  </a:lnTo>
                  <a:lnTo>
                    <a:pt x="288" y="76"/>
                  </a:lnTo>
                  <a:lnTo>
                    <a:pt x="291" y="73"/>
                  </a:lnTo>
                  <a:lnTo>
                    <a:pt x="294" y="73"/>
                  </a:lnTo>
                  <a:lnTo>
                    <a:pt x="299" y="71"/>
                  </a:lnTo>
                  <a:lnTo>
                    <a:pt x="301" y="71"/>
                  </a:lnTo>
                  <a:lnTo>
                    <a:pt x="304" y="71"/>
                  </a:lnTo>
                  <a:lnTo>
                    <a:pt x="305" y="71"/>
                  </a:lnTo>
                  <a:lnTo>
                    <a:pt x="305" y="70"/>
                  </a:lnTo>
                  <a:lnTo>
                    <a:pt x="311" y="73"/>
                  </a:lnTo>
                  <a:lnTo>
                    <a:pt x="316" y="77"/>
                  </a:lnTo>
                  <a:lnTo>
                    <a:pt x="317" y="79"/>
                  </a:lnTo>
                  <a:lnTo>
                    <a:pt x="325" y="83"/>
                  </a:lnTo>
                  <a:lnTo>
                    <a:pt x="326" y="85"/>
                  </a:lnTo>
                  <a:lnTo>
                    <a:pt x="328" y="86"/>
                  </a:lnTo>
                  <a:lnTo>
                    <a:pt x="328" y="86"/>
                  </a:lnTo>
                  <a:lnTo>
                    <a:pt x="329" y="86"/>
                  </a:lnTo>
                  <a:lnTo>
                    <a:pt x="332" y="86"/>
                  </a:lnTo>
                  <a:lnTo>
                    <a:pt x="332" y="86"/>
                  </a:lnTo>
                  <a:lnTo>
                    <a:pt x="334" y="88"/>
                  </a:lnTo>
                  <a:lnTo>
                    <a:pt x="340" y="88"/>
                  </a:lnTo>
                  <a:lnTo>
                    <a:pt x="345" y="88"/>
                  </a:lnTo>
                  <a:lnTo>
                    <a:pt x="355" y="91"/>
                  </a:lnTo>
                  <a:lnTo>
                    <a:pt x="361" y="99"/>
                  </a:lnTo>
                  <a:lnTo>
                    <a:pt x="366" y="102"/>
                  </a:lnTo>
                  <a:lnTo>
                    <a:pt x="368" y="105"/>
                  </a:lnTo>
                  <a:lnTo>
                    <a:pt x="370" y="106"/>
                  </a:lnTo>
                  <a:lnTo>
                    <a:pt x="378" y="111"/>
                  </a:lnTo>
                  <a:lnTo>
                    <a:pt x="381" y="111"/>
                  </a:lnTo>
                  <a:lnTo>
                    <a:pt x="386" y="114"/>
                  </a:lnTo>
                  <a:lnTo>
                    <a:pt x="389" y="114"/>
                  </a:lnTo>
                  <a:lnTo>
                    <a:pt x="393" y="114"/>
                  </a:lnTo>
                  <a:lnTo>
                    <a:pt x="396" y="115"/>
                  </a:lnTo>
                  <a:lnTo>
                    <a:pt x="402" y="120"/>
                  </a:lnTo>
                  <a:lnTo>
                    <a:pt x="404" y="120"/>
                  </a:lnTo>
                  <a:lnTo>
                    <a:pt x="404" y="120"/>
                  </a:lnTo>
                  <a:lnTo>
                    <a:pt x="401" y="115"/>
                  </a:lnTo>
                  <a:lnTo>
                    <a:pt x="401" y="115"/>
                  </a:lnTo>
                  <a:lnTo>
                    <a:pt x="398" y="114"/>
                  </a:lnTo>
                  <a:lnTo>
                    <a:pt x="396" y="112"/>
                  </a:lnTo>
                  <a:lnTo>
                    <a:pt x="395" y="112"/>
                  </a:lnTo>
                  <a:lnTo>
                    <a:pt x="395" y="111"/>
                  </a:lnTo>
                  <a:lnTo>
                    <a:pt x="395" y="109"/>
                  </a:lnTo>
                  <a:lnTo>
                    <a:pt x="396" y="109"/>
                  </a:lnTo>
                  <a:lnTo>
                    <a:pt x="398" y="109"/>
                  </a:lnTo>
                  <a:lnTo>
                    <a:pt x="399" y="109"/>
                  </a:lnTo>
                  <a:lnTo>
                    <a:pt x="399" y="109"/>
                  </a:lnTo>
                  <a:lnTo>
                    <a:pt x="398" y="109"/>
                  </a:lnTo>
                  <a:lnTo>
                    <a:pt x="398" y="108"/>
                  </a:lnTo>
                  <a:lnTo>
                    <a:pt x="396" y="106"/>
                  </a:lnTo>
                  <a:lnTo>
                    <a:pt x="395" y="106"/>
                  </a:lnTo>
                  <a:lnTo>
                    <a:pt x="398" y="99"/>
                  </a:lnTo>
                  <a:lnTo>
                    <a:pt x="399" y="100"/>
                  </a:lnTo>
                  <a:lnTo>
                    <a:pt x="401" y="99"/>
                  </a:lnTo>
                  <a:lnTo>
                    <a:pt x="402" y="99"/>
                  </a:lnTo>
                  <a:lnTo>
                    <a:pt x="404" y="99"/>
                  </a:lnTo>
                  <a:lnTo>
                    <a:pt x="404" y="95"/>
                  </a:lnTo>
                  <a:lnTo>
                    <a:pt x="404" y="94"/>
                  </a:lnTo>
                  <a:lnTo>
                    <a:pt x="404" y="94"/>
                  </a:lnTo>
                  <a:lnTo>
                    <a:pt x="408" y="92"/>
                  </a:lnTo>
                  <a:lnTo>
                    <a:pt x="413" y="94"/>
                  </a:lnTo>
                  <a:lnTo>
                    <a:pt x="413" y="92"/>
                  </a:lnTo>
                  <a:lnTo>
                    <a:pt x="413" y="91"/>
                  </a:lnTo>
                  <a:lnTo>
                    <a:pt x="413" y="89"/>
                  </a:lnTo>
                  <a:lnTo>
                    <a:pt x="413" y="88"/>
                  </a:lnTo>
                  <a:lnTo>
                    <a:pt x="413" y="86"/>
                  </a:lnTo>
                  <a:lnTo>
                    <a:pt x="413" y="86"/>
                  </a:lnTo>
                  <a:lnTo>
                    <a:pt x="416" y="86"/>
                  </a:lnTo>
                  <a:lnTo>
                    <a:pt x="416" y="88"/>
                  </a:lnTo>
                  <a:lnTo>
                    <a:pt x="417" y="89"/>
                  </a:lnTo>
                  <a:lnTo>
                    <a:pt x="417" y="91"/>
                  </a:lnTo>
                  <a:lnTo>
                    <a:pt x="422" y="91"/>
                  </a:lnTo>
                  <a:lnTo>
                    <a:pt x="422" y="92"/>
                  </a:lnTo>
                  <a:lnTo>
                    <a:pt x="419" y="94"/>
                  </a:lnTo>
                  <a:lnTo>
                    <a:pt x="419" y="95"/>
                  </a:lnTo>
                  <a:lnTo>
                    <a:pt x="416" y="100"/>
                  </a:lnTo>
                  <a:lnTo>
                    <a:pt x="416" y="102"/>
                  </a:lnTo>
                  <a:lnTo>
                    <a:pt x="419" y="99"/>
                  </a:lnTo>
                  <a:lnTo>
                    <a:pt x="423" y="97"/>
                  </a:lnTo>
                  <a:lnTo>
                    <a:pt x="425" y="95"/>
                  </a:lnTo>
                  <a:lnTo>
                    <a:pt x="428" y="95"/>
                  </a:lnTo>
                  <a:lnTo>
                    <a:pt x="429" y="94"/>
                  </a:lnTo>
                  <a:lnTo>
                    <a:pt x="430" y="94"/>
                  </a:lnTo>
                  <a:lnTo>
                    <a:pt x="431" y="92"/>
                  </a:lnTo>
                  <a:lnTo>
                    <a:pt x="431" y="88"/>
                  </a:lnTo>
                  <a:lnTo>
                    <a:pt x="434" y="86"/>
                  </a:lnTo>
                  <a:lnTo>
                    <a:pt x="437" y="88"/>
                  </a:lnTo>
                  <a:lnTo>
                    <a:pt x="437" y="86"/>
                  </a:lnTo>
                  <a:lnTo>
                    <a:pt x="440" y="86"/>
                  </a:lnTo>
                  <a:lnTo>
                    <a:pt x="440" y="86"/>
                  </a:lnTo>
                  <a:lnTo>
                    <a:pt x="437" y="85"/>
                  </a:lnTo>
                  <a:lnTo>
                    <a:pt x="436" y="85"/>
                  </a:lnTo>
                  <a:lnTo>
                    <a:pt x="436" y="85"/>
                  </a:lnTo>
                  <a:lnTo>
                    <a:pt x="437" y="85"/>
                  </a:lnTo>
                  <a:lnTo>
                    <a:pt x="437" y="83"/>
                  </a:lnTo>
                  <a:lnTo>
                    <a:pt x="440" y="83"/>
                  </a:lnTo>
                  <a:lnTo>
                    <a:pt x="441" y="85"/>
                  </a:lnTo>
                  <a:lnTo>
                    <a:pt x="442" y="85"/>
                  </a:lnTo>
                  <a:lnTo>
                    <a:pt x="443" y="83"/>
                  </a:lnTo>
                  <a:lnTo>
                    <a:pt x="448" y="79"/>
                  </a:lnTo>
                  <a:lnTo>
                    <a:pt x="449" y="77"/>
                  </a:lnTo>
                  <a:lnTo>
                    <a:pt x="452" y="77"/>
                  </a:lnTo>
                  <a:lnTo>
                    <a:pt x="453" y="79"/>
                  </a:lnTo>
                  <a:lnTo>
                    <a:pt x="454" y="77"/>
                  </a:lnTo>
                  <a:lnTo>
                    <a:pt x="455" y="76"/>
                  </a:lnTo>
                  <a:lnTo>
                    <a:pt x="455" y="74"/>
                  </a:lnTo>
                  <a:lnTo>
                    <a:pt x="458" y="73"/>
                  </a:lnTo>
                  <a:lnTo>
                    <a:pt x="460" y="70"/>
                  </a:lnTo>
                  <a:lnTo>
                    <a:pt x="462" y="70"/>
                  </a:lnTo>
                  <a:lnTo>
                    <a:pt x="464" y="70"/>
                  </a:lnTo>
                  <a:lnTo>
                    <a:pt x="465" y="71"/>
                  </a:lnTo>
                  <a:lnTo>
                    <a:pt x="466" y="71"/>
                  </a:lnTo>
                  <a:lnTo>
                    <a:pt x="468" y="71"/>
                  </a:lnTo>
                  <a:lnTo>
                    <a:pt x="468" y="71"/>
                  </a:lnTo>
                  <a:lnTo>
                    <a:pt x="470" y="71"/>
                  </a:lnTo>
                  <a:lnTo>
                    <a:pt x="472" y="68"/>
                  </a:lnTo>
                  <a:lnTo>
                    <a:pt x="472" y="68"/>
                  </a:lnTo>
                  <a:lnTo>
                    <a:pt x="472" y="68"/>
                  </a:lnTo>
                  <a:lnTo>
                    <a:pt x="474" y="71"/>
                  </a:lnTo>
                  <a:lnTo>
                    <a:pt x="474" y="71"/>
                  </a:lnTo>
                  <a:lnTo>
                    <a:pt x="472" y="74"/>
                  </a:lnTo>
                  <a:lnTo>
                    <a:pt x="462" y="82"/>
                  </a:lnTo>
                  <a:lnTo>
                    <a:pt x="459" y="86"/>
                  </a:lnTo>
                  <a:lnTo>
                    <a:pt x="458" y="86"/>
                  </a:lnTo>
                  <a:lnTo>
                    <a:pt x="455" y="88"/>
                  </a:lnTo>
                  <a:lnTo>
                    <a:pt x="453" y="88"/>
                  </a:lnTo>
                  <a:lnTo>
                    <a:pt x="452" y="89"/>
                  </a:lnTo>
                  <a:lnTo>
                    <a:pt x="449" y="89"/>
                  </a:lnTo>
                  <a:lnTo>
                    <a:pt x="446" y="91"/>
                  </a:lnTo>
                  <a:lnTo>
                    <a:pt x="443" y="91"/>
                  </a:lnTo>
                  <a:lnTo>
                    <a:pt x="443" y="91"/>
                  </a:lnTo>
                  <a:lnTo>
                    <a:pt x="442" y="95"/>
                  </a:lnTo>
                  <a:lnTo>
                    <a:pt x="441" y="97"/>
                  </a:lnTo>
                  <a:lnTo>
                    <a:pt x="440" y="99"/>
                  </a:lnTo>
                  <a:lnTo>
                    <a:pt x="437" y="100"/>
                  </a:lnTo>
                  <a:lnTo>
                    <a:pt x="435" y="100"/>
                  </a:lnTo>
                  <a:lnTo>
                    <a:pt x="434" y="103"/>
                  </a:lnTo>
                  <a:lnTo>
                    <a:pt x="431" y="106"/>
                  </a:lnTo>
                  <a:lnTo>
                    <a:pt x="430" y="109"/>
                  </a:lnTo>
                  <a:lnTo>
                    <a:pt x="429" y="111"/>
                  </a:lnTo>
                  <a:lnTo>
                    <a:pt x="428" y="114"/>
                  </a:lnTo>
                  <a:lnTo>
                    <a:pt x="425" y="115"/>
                  </a:lnTo>
                  <a:lnTo>
                    <a:pt x="428" y="117"/>
                  </a:lnTo>
                  <a:lnTo>
                    <a:pt x="428" y="117"/>
                  </a:lnTo>
                  <a:lnTo>
                    <a:pt x="429" y="118"/>
                  </a:lnTo>
                  <a:lnTo>
                    <a:pt x="430" y="118"/>
                  </a:lnTo>
                  <a:lnTo>
                    <a:pt x="429" y="117"/>
                  </a:lnTo>
                  <a:lnTo>
                    <a:pt x="428" y="115"/>
                  </a:lnTo>
                  <a:lnTo>
                    <a:pt x="428" y="115"/>
                  </a:lnTo>
                  <a:lnTo>
                    <a:pt x="428" y="115"/>
                  </a:lnTo>
                  <a:lnTo>
                    <a:pt x="435" y="115"/>
                  </a:lnTo>
                  <a:lnTo>
                    <a:pt x="436" y="115"/>
                  </a:lnTo>
                  <a:lnTo>
                    <a:pt x="437" y="114"/>
                  </a:lnTo>
                  <a:lnTo>
                    <a:pt x="436" y="114"/>
                  </a:lnTo>
                  <a:lnTo>
                    <a:pt x="435" y="114"/>
                  </a:lnTo>
                  <a:lnTo>
                    <a:pt x="435" y="112"/>
                  </a:lnTo>
                  <a:lnTo>
                    <a:pt x="435" y="111"/>
                  </a:lnTo>
                  <a:lnTo>
                    <a:pt x="435" y="109"/>
                  </a:lnTo>
                  <a:lnTo>
                    <a:pt x="435" y="108"/>
                  </a:lnTo>
                  <a:lnTo>
                    <a:pt x="435" y="106"/>
                  </a:lnTo>
                  <a:lnTo>
                    <a:pt x="436" y="105"/>
                  </a:lnTo>
                  <a:lnTo>
                    <a:pt x="440" y="103"/>
                  </a:lnTo>
                  <a:lnTo>
                    <a:pt x="441" y="103"/>
                  </a:lnTo>
                  <a:lnTo>
                    <a:pt x="442" y="102"/>
                  </a:lnTo>
                  <a:lnTo>
                    <a:pt x="446" y="100"/>
                  </a:lnTo>
                  <a:lnTo>
                    <a:pt x="446" y="99"/>
                  </a:lnTo>
                  <a:lnTo>
                    <a:pt x="447" y="97"/>
                  </a:lnTo>
                  <a:lnTo>
                    <a:pt x="447" y="95"/>
                  </a:lnTo>
                  <a:lnTo>
                    <a:pt x="446" y="95"/>
                  </a:lnTo>
                  <a:lnTo>
                    <a:pt x="447" y="94"/>
                  </a:lnTo>
                  <a:lnTo>
                    <a:pt x="448" y="94"/>
                  </a:lnTo>
                  <a:lnTo>
                    <a:pt x="448" y="94"/>
                  </a:lnTo>
                  <a:lnTo>
                    <a:pt x="452" y="94"/>
                  </a:lnTo>
                  <a:lnTo>
                    <a:pt x="452" y="95"/>
                  </a:lnTo>
                  <a:lnTo>
                    <a:pt x="452" y="97"/>
                  </a:lnTo>
                  <a:lnTo>
                    <a:pt x="453" y="97"/>
                  </a:lnTo>
                  <a:lnTo>
                    <a:pt x="453" y="94"/>
                  </a:lnTo>
                  <a:lnTo>
                    <a:pt x="454" y="94"/>
                  </a:lnTo>
                  <a:lnTo>
                    <a:pt x="454" y="94"/>
                  </a:lnTo>
                  <a:lnTo>
                    <a:pt x="454" y="94"/>
                  </a:lnTo>
                  <a:lnTo>
                    <a:pt x="455" y="94"/>
                  </a:lnTo>
                  <a:lnTo>
                    <a:pt x="455" y="97"/>
                  </a:lnTo>
                  <a:lnTo>
                    <a:pt x="455" y="100"/>
                  </a:lnTo>
                  <a:lnTo>
                    <a:pt x="455" y="103"/>
                  </a:lnTo>
                  <a:lnTo>
                    <a:pt x="458" y="100"/>
                  </a:lnTo>
                  <a:lnTo>
                    <a:pt x="458" y="99"/>
                  </a:lnTo>
                  <a:lnTo>
                    <a:pt x="460" y="92"/>
                  </a:lnTo>
                  <a:lnTo>
                    <a:pt x="462" y="89"/>
                  </a:lnTo>
                  <a:lnTo>
                    <a:pt x="464" y="86"/>
                  </a:lnTo>
                  <a:lnTo>
                    <a:pt x="466" y="85"/>
                  </a:lnTo>
                  <a:lnTo>
                    <a:pt x="472" y="80"/>
                  </a:lnTo>
                  <a:lnTo>
                    <a:pt x="478" y="80"/>
                  </a:lnTo>
                  <a:lnTo>
                    <a:pt x="478" y="79"/>
                  </a:lnTo>
                  <a:lnTo>
                    <a:pt x="480" y="77"/>
                  </a:lnTo>
                  <a:lnTo>
                    <a:pt x="480" y="77"/>
                  </a:lnTo>
                  <a:lnTo>
                    <a:pt x="482" y="76"/>
                  </a:lnTo>
                  <a:lnTo>
                    <a:pt x="482" y="76"/>
                  </a:lnTo>
                  <a:lnTo>
                    <a:pt x="482" y="79"/>
                  </a:lnTo>
                  <a:lnTo>
                    <a:pt x="482" y="79"/>
                  </a:lnTo>
                  <a:lnTo>
                    <a:pt x="478" y="80"/>
                  </a:lnTo>
                  <a:lnTo>
                    <a:pt x="478" y="82"/>
                  </a:lnTo>
                  <a:lnTo>
                    <a:pt x="478" y="83"/>
                  </a:lnTo>
                  <a:lnTo>
                    <a:pt x="478" y="85"/>
                  </a:lnTo>
                  <a:lnTo>
                    <a:pt x="480" y="85"/>
                  </a:lnTo>
                  <a:lnTo>
                    <a:pt x="480" y="85"/>
                  </a:lnTo>
                  <a:lnTo>
                    <a:pt x="482" y="83"/>
                  </a:lnTo>
                  <a:lnTo>
                    <a:pt x="484" y="82"/>
                  </a:lnTo>
                  <a:lnTo>
                    <a:pt x="488" y="76"/>
                  </a:lnTo>
                  <a:lnTo>
                    <a:pt x="488" y="74"/>
                  </a:lnTo>
                  <a:lnTo>
                    <a:pt x="490" y="71"/>
                  </a:lnTo>
                  <a:lnTo>
                    <a:pt x="490" y="68"/>
                  </a:lnTo>
                  <a:lnTo>
                    <a:pt x="496" y="67"/>
                  </a:lnTo>
                  <a:lnTo>
                    <a:pt x="497" y="65"/>
                  </a:lnTo>
                  <a:lnTo>
                    <a:pt x="492" y="64"/>
                  </a:lnTo>
                  <a:lnTo>
                    <a:pt x="492" y="64"/>
                  </a:lnTo>
                  <a:lnTo>
                    <a:pt x="492" y="62"/>
                  </a:lnTo>
                  <a:lnTo>
                    <a:pt x="492" y="62"/>
                  </a:lnTo>
                  <a:lnTo>
                    <a:pt x="490" y="61"/>
                  </a:lnTo>
                  <a:lnTo>
                    <a:pt x="490" y="59"/>
                  </a:lnTo>
                  <a:lnTo>
                    <a:pt x="490" y="57"/>
                  </a:lnTo>
                  <a:lnTo>
                    <a:pt x="490" y="56"/>
                  </a:lnTo>
                  <a:lnTo>
                    <a:pt x="492" y="54"/>
                  </a:lnTo>
                  <a:lnTo>
                    <a:pt x="492" y="53"/>
                  </a:lnTo>
                  <a:lnTo>
                    <a:pt x="494" y="54"/>
                  </a:lnTo>
                  <a:lnTo>
                    <a:pt x="496" y="56"/>
                  </a:lnTo>
                  <a:lnTo>
                    <a:pt x="501" y="61"/>
                  </a:lnTo>
                  <a:lnTo>
                    <a:pt x="502" y="64"/>
                  </a:lnTo>
                  <a:lnTo>
                    <a:pt x="503" y="65"/>
                  </a:lnTo>
                  <a:lnTo>
                    <a:pt x="507" y="73"/>
                  </a:lnTo>
                  <a:lnTo>
                    <a:pt x="508" y="76"/>
                  </a:lnTo>
                  <a:lnTo>
                    <a:pt x="508" y="80"/>
                  </a:lnTo>
                  <a:lnTo>
                    <a:pt x="509" y="82"/>
                  </a:lnTo>
                  <a:lnTo>
                    <a:pt x="509" y="83"/>
                  </a:lnTo>
                  <a:lnTo>
                    <a:pt x="514" y="91"/>
                  </a:lnTo>
                  <a:lnTo>
                    <a:pt x="516" y="94"/>
                  </a:lnTo>
                  <a:lnTo>
                    <a:pt x="519" y="95"/>
                  </a:lnTo>
                  <a:lnTo>
                    <a:pt x="521" y="97"/>
                  </a:lnTo>
                  <a:lnTo>
                    <a:pt x="522" y="97"/>
                  </a:lnTo>
                  <a:lnTo>
                    <a:pt x="525" y="97"/>
                  </a:lnTo>
                  <a:lnTo>
                    <a:pt x="527" y="94"/>
                  </a:lnTo>
                  <a:lnTo>
                    <a:pt x="527" y="92"/>
                  </a:lnTo>
                  <a:lnTo>
                    <a:pt x="526" y="89"/>
                  </a:lnTo>
                  <a:lnTo>
                    <a:pt x="526" y="88"/>
                  </a:lnTo>
                  <a:lnTo>
                    <a:pt x="526" y="86"/>
                  </a:lnTo>
                  <a:lnTo>
                    <a:pt x="527" y="83"/>
                  </a:lnTo>
                  <a:lnTo>
                    <a:pt x="527" y="83"/>
                  </a:lnTo>
                  <a:lnTo>
                    <a:pt x="527" y="80"/>
                  </a:lnTo>
                  <a:lnTo>
                    <a:pt x="527" y="82"/>
                  </a:lnTo>
                  <a:lnTo>
                    <a:pt x="528" y="80"/>
                  </a:lnTo>
                  <a:lnTo>
                    <a:pt x="528" y="80"/>
                  </a:lnTo>
                  <a:lnTo>
                    <a:pt x="531" y="79"/>
                  </a:lnTo>
                  <a:lnTo>
                    <a:pt x="531" y="77"/>
                  </a:lnTo>
                  <a:lnTo>
                    <a:pt x="532" y="76"/>
                  </a:lnTo>
                  <a:lnTo>
                    <a:pt x="532" y="74"/>
                  </a:lnTo>
                  <a:lnTo>
                    <a:pt x="532" y="74"/>
                  </a:lnTo>
                  <a:lnTo>
                    <a:pt x="531" y="74"/>
                  </a:lnTo>
                  <a:lnTo>
                    <a:pt x="531" y="74"/>
                  </a:lnTo>
                  <a:lnTo>
                    <a:pt x="528" y="74"/>
                  </a:lnTo>
                  <a:lnTo>
                    <a:pt x="531" y="73"/>
                  </a:lnTo>
                  <a:lnTo>
                    <a:pt x="532" y="71"/>
                  </a:lnTo>
                  <a:lnTo>
                    <a:pt x="533" y="70"/>
                  </a:lnTo>
                  <a:lnTo>
                    <a:pt x="533" y="70"/>
                  </a:lnTo>
                  <a:lnTo>
                    <a:pt x="534" y="70"/>
                  </a:lnTo>
                  <a:lnTo>
                    <a:pt x="534" y="70"/>
                  </a:lnTo>
                  <a:lnTo>
                    <a:pt x="537" y="71"/>
                  </a:lnTo>
                  <a:lnTo>
                    <a:pt x="537" y="73"/>
                  </a:lnTo>
                  <a:lnTo>
                    <a:pt x="537" y="76"/>
                  </a:lnTo>
                  <a:lnTo>
                    <a:pt x="537" y="77"/>
                  </a:lnTo>
                  <a:lnTo>
                    <a:pt x="537" y="83"/>
                  </a:lnTo>
                  <a:lnTo>
                    <a:pt x="539" y="83"/>
                  </a:lnTo>
                  <a:lnTo>
                    <a:pt x="539" y="85"/>
                  </a:lnTo>
                  <a:lnTo>
                    <a:pt x="539" y="86"/>
                  </a:lnTo>
                  <a:lnTo>
                    <a:pt x="537" y="92"/>
                  </a:lnTo>
                  <a:lnTo>
                    <a:pt x="537" y="94"/>
                  </a:lnTo>
                  <a:lnTo>
                    <a:pt x="537" y="95"/>
                  </a:lnTo>
                  <a:lnTo>
                    <a:pt x="537" y="95"/>
                  </a:lnTo>
                  <a:lnTo>
                    <a:pt x="537" y="97"/>
                  </a:lnTo>
                  <a:lnTo>
                    <a:pt x="539" y="97"/>
                  </a:lnTo>
                  <a:lnTo>
                    <a:pt x="541" y="97"/>
                  </a:lnTo>
                  <a:lnTo>
                    <a:pt x="541" y="97"/>
                  </a:lnTo>
                  <a:lnTo>
                    <a:pt x="547" y="97"/>
                  </a:lnTo>
                  <a:lnTo>
                    <a:pt x="547" y="95"/>
                  </a:lnTo>
                  <a:lnTo>
                    <a:pt x="549" y="95"/>
                  </a:lnTo>
                  <a:lnTo>
                    <a:pt x="551" y="92"/>
                  </a:lnTo>
                  <a:lnTo>
                    <a:pt x="551" y="91"/>
                  </a:lnTo>
                  <a:lnTo>
                    <a:pt x="551" y="91"/>
                  </a:lnTo>
                  <a:lnTo>
                    <a:pt x="551" y="88"/>
                  </a:lnTo>
                  <a:lnTo>
                    <a:pt x="553" y="83"/>
                  </a:lnTo>
                  <a:lnTo>
                    <a:pt x="553" y="82"/>
                  </a:lnTo>
                  <a:lnTo>
                    <a:pt x="553" y="82"/>
                  </a:lnTo>
                  <a:lnTo>
                    <a:pt x="555" y="80"/>
                  </a:lnTo>
                  <a:lnTo>
                    <a:pt x="557" y="82"/>
                  </a:lnTo>
                  <a:lnTo>
                    <a:pt x="557" y="80"/>
                  </a:lnTo>
                  <a:lnTo>
                    <a:pt x="563" y="82"/>
                  </a:lnTo>
                  <a:lnTo>
                    <a:pt x="565" y="80"/>
                  </a:lnTo>
                  <a:lnTo>
                    <a:pt x="569" y="82"/>
                  </a:lnTo>
                  <a:lnTo>
                    <a:pt x="571" y="82"/>
                  </a:lnTo>
                  <a:lnTo>
                    <a:pt x="575" y="83"/>
                  </a:lnTo>
                  <a:lnTo>
                    <a:pt x="580" y="86"/>
                  </a:lnTo>
                  <a:lnTo>
                    <a:pt x="581" y="88"/>
                  </a:lnTo>
                  <a:lnTo>
                    <a:pt x="587" y="95"/>
                  </a:lnTo>
                  <a:lnTo>
                    <a:pt x="589" y="97"/>
                  </a:lnTo>
                  <a:lnTo>
                    <a:pt x="593" y="97"/>
                  </a:lnTo>
                  <a:lnTo>
                    <a:pt x="605" y="100"/>
                  </a:lnTo>
                  <a:lnTo>
                    <a:pt x="606" y="102"/>
                  </a:lnTo>
                  <a:lnTo>
                    <a:pt x="610" y="105"/>
                  </a:lnTo>
                  <a:lnTo>
                    <a:pt x="611" y="106"/>
                  </a:lnTo>
                  <a:lnTo>
                    <a:pt x="613" y="108"/>
                  </a:lnTo>
                  <a:lnTo>
                    <a:pt x="618" y="109"/>
                  </a:lnTo>
                  <a:lnTo>
                    <a:pt x="624" y="112"/>
                  </a:lnTo>
                  <a:lnTo>
                    <a:pt x="624" y="112"/>
                  </a:lnTo>
                  <a:lnTo>
                    <a:pt x="627" y="112"/>
                  </a:lnTo>
                  <a:lnTo>
                    <a:pt x="628" y="112"/>
                  </a:lnTo>
                  <a:lnTo>
                    <a:pt x="634" y="114"/>
                  </a:lnTo>
                  <a:lnTo>
                    <a:pt x="636" y="114"/>
                  </a:lnTo>
                  <a:lnTo>
                    <a:pt x="636" y="114"/>
                  </a:lnTo>
                  <a:lnTo>
                    <a:pt x="637" y="115"/>
                  </a:lnTo>
                  <a:lnTo>
                    <a:pt x="640" y="115"/>
                  </a:lnTo>
                  <a:lnTo>
                    <a:pt x="640" y="114"/>
                  </a:lnTo>
                  <a:lnTo>
                    <a:pt x="637" y="111"/>
                  </a:lnTo>
                  <a:lnTo>
                    <a:pt x="637" y="111"/>
                  </a:lnTo>
                  <a:lnTo>
                    <a:pt x="639" y="111"/>
                  </a:lnTo>
                  <a:lnTo>
                    <a:pt x="642" y="111"/>
                  </a:lnTo>
                  <a:lnTo>
                    <a:pt x="642" y="111"/>
                  </a:lnTo>
                  <a:lnTo>
                    <a:pt x="643" y="111"/>
                  </a:lnTo>
                  <a:lnTo>
                    <a:pt x="645" y="111"/>
                  </a:lnTo>
                  <a:lnTo>
                    <a:pt x="648" y="112"/>
                  </a:lnTo>
                  <a:lnTo>
                    <a:pt x="649" y="114"/>
                  </a:lnTo>
                  <a:lnTo>
                    <a:pt x="652" y="115"/>
                  </a:lnTo>
                  <a:lnTo>
                    <a:pt x="657" y="118"/>
                  </a:lnTo>
                  <a:lnTo>
                    <a:pt x="660" y="121"/>
                  </a:lnTo>
                  <a:lnTo>
                    <a:pt x="661" y="124"/>
                  </a:lnTo>
                  <a:lnTo>
                    <a:pt x="663" y="127"/>
                  </a:lnTo>
                  <a:lnTo>
                    <a:pt x="665" y="129"/>
                  </a:lnTo>
                  <a:lnTo>
                    <a:pt x="665" y="129"/>
                  </a:lnTo>
                  <a:lnTo>
                    <a:pt x="665" y="129"/>
                  </a:lnTo>
                  <a:lnTo>
                    <a:pt x="666" y="130"/>
                  </a:lnTo>
                  <a:lnTo>
                    <a:pt x="665" y="133"/>
                  </a:lnTo>
                  <a:lnTo>
                    <a:pt x="665" y="133"/>
                  </a:lnTo>
                  <a:lnTo>
                    <a:pt x="663" y="133"/>
                  </a:lnTo>
                  <a:lnTo>
                    <a:pt x="661" y="135"/>
                  </a:lnTo>
                  <a:lnTo>
                    <a:pt x="655" y="133"/>
                  </a:lnTo>
                  <a:lnTo>
                    <a:pt x="654" y="137"/>
                  </a:lnTo>
                  <a:lnTo>
                    <a:pt x="651" y="138"/>
                  </a:lnTo>
                  <a:lnTo>
                    <a:pt x="651" y="140"/>
                  </a:lnTo>
                  <a:lnTo>
                    <a:pt x="651" y="140"/>
                  </a:lnTo>
                  <a:lnTo>
                    <a:pt x="651" y="143"/>
                  </a:lnTo>
                  <a:lnTo>
                    <a:pt x="651" y="143"/>
                  </a:lnTo>
                  <a:lnTo>
                    <a:pt x="648" y="146"/>
                  </a:lnTo>
                  <a:lnTo>
                    <a:pt x="648" y="146"/>
                  </a:lnTo>
                  <a:lnTo>
                    <a:pt x="649" y="147"/>
                  </a:lnTo>
                  <a:lnTo>
                    <a:pt x="651" y="149"/>
                  </a:lnTo>
                  <a:lnTo>
                    <a:pt x="652" y="149"/>
                  </a:lnTo>
                  <a:lnTo>
                    <a:pt x="654" y="149"/>
                  </a:lnTo>
                  <a:lnTo>
                    <a:pt x="657" y="150"/>
                  </a:lnTo>
                  <a:lnTo>
                    <a:pt x="660" y="152"/>
                  </a:lnTo>
                  <a:lnTo>
                    <a:pt x="661" y="152"/>
                  </a:lnTo>
                  <a:lnTo>
                    <a:pt x="663" y="152"/>
                  </a:lnTo>
                  <a:lnTo>
                    <a:pt x="665" y="152"/>
                  </a:lnTo>
                  <a:lnTo>
                    <a:pt x="666" y="153"/>
                  </a:lnTo>
                  <a:lnTo>
                    <a:pt x="669" y="153"/>
                  </a:lnTo>
                  <a:lnTo>
                    <a:pt x="675" y="153"/>
                  </a:lnTo>
                  <a:lnTo>
                    <a:pt x="677" y="153"/>
                  </a:lnTo>
                  <a:lnTo>
                    <a:pt x="678" y="153"/>
                  </a:lnTo>
                  <a:lnTo>
                    <a:pt x="683" y="153"/>
                  </a:lnTo>
                  <a:lnTo>
                    <a:pt x="684" y="153"/>
                  </a:lnTo>
                  <a:lnTo>
                    <a:pt x="685" y="152"/>
                  </a:lnTo>
                  <a:lnTo>
                    <a:pt x="685" y="152"/>
                  </a:lnTo>
                  <a:lnTo>
                    <a:pt x="689" y="152"/>
                  </a:lnTo>
                  <a:lnTo>
                    <a:pt x="694" y="150"/>
                  </a:lnTo>
                  <a:lnTo>
                    <a:pt x="695" y="150"/>
                  </a:lnTo>
                  <a:lnTo>
                    <a:pt x="697" y="150"/>
                  </a:lnTo>
                  <a:lnTo>
                    <a:pt x="698" y="149"/>
                  </a:lnTo>
                  <a:lnTo>
                    <a:pt x="700" y="149"/>
                  </a:lnTo>
                  <a:lnTo>
                    <a:pt x="700" y="150"/>
                  </a:lnTo>
                  <a:lnTo>
                    <a:pt x="701" y="150"/>
                  </a:lnTo>
                  <a:lnTo>
                    <a:pt x="703" y="150"/>
                  </a:lnTo>
                  <a:lnTo>
                    <a:pt x="704" y="149"/>
                  </a:lnTo>
                  <a:lnTo>
                    <a:pt x="710" y="144"/>
                  </a:lnTo>
                  <a:lnTo>
                    <a:pt x="712" y="144"/>
                  </a:lnTo>
                  <a:lnTo>
                    <a:pt x="713" y="143"/>
                  </a:lnTo>
                  <a:lnTo>
                    <a:pt x="713" y="143"/>
                  </a:lnTo>
                  <a:lnTo>
                    <a:pt x="713" y="144"/>
                  </a:lnTo>
                  <a:lnTo>
                    <a:pt x="715" y="147"/>
                  </a:lnTo>
                  <a:lnTo>
                    <a:pt x="715" y="147"/>
                  </a:lnTo>
                  <a:lnTo>
                    <a:pt x="716" y="147"/>
                  </a:lnTo>
                  <a:lnTo>
                    <a:pt x="716" y="149"/>
                  </a:lnTo>
                  <a:lnTo>
                    <a:pt x="718" y="152"/>
                  </a:lnTo>
                  <a:lnTo>
                    <a:pt x="719" y="152"/>
                  </a:lnTo>
                  <a:lnTo>
                    <a:pt x="724" y="152"/>
                  </a:lnTo>
                  <a:lnTo>
                    <a:pt x="725" y="152"/>
                  </a:lnTo>
                  <a:lnTo>
                    <a:pt x="725" y="153"/>
                  </a:lnTo>
                  <a:lnTo>
                    <a:pt x="727" y="155"/>
                  </a:lnTo>
                  <a:lnTo>
                    <a:pt x="727" y="158"/>
                  </a:lnTo>
                  <a:lnTo>
                    <a:pt x="727" y="159"/>
                  </a:lnTo>
                  <a:lnTo>
                    <a:pt x="728" y="161"/>
                  </a:lnTo>
                  <a:lnTo>
                    <a:pt x="728" y="162"/>
                  </a:lnTo>
                  <a:lnTo>
                    <a:pt x="728" y="161"/>
                  </a:lnTo>
                  <a:lnTo>
                    <a:pt x="730" y="156"/>
                  </a:lnTo>
                  <a:lnTo>
                    <a:pt x="730" y="156"/>
                  </a:lnTo>
                  <a:lnTo>
                    <a:pt x="731" y="156"/>
                  </a:lnTo>
                  <a:lnTo>
                    <a:pt x="731" y="156"/>
                  </a:lnTo>
                  <a:lnTo>
                    <a:pt x="733" y="159"/>
                  </a:lnTo>
                  <a:lnTo>
                    <a:pt x="735" y="162"/>
                  </a:lnTo>
                  <a:lnTo>
                    <a:pt x="739" y="167"/>
                  </a:lnTo>
                  <a:lnTo>
                    <a:pt x="739" y="168"/>
                  </a:lnTo>
                  <a:lnTo>
                    <a:pt x="739" y="170"/>
                  </a:lnTo>
                  <a:lnTo>
                    <a:pt x="739" y="172"/>
                  </a:lnTo>
                  <a:lnTo>
                    <a:pt x="739" y="172"/>
                  </a:lnTo>
                  <a:lnTo>
                    <a:pt x="738" y="173"/>
                  </a:lnTo>
                  <a:lnTo>
                    <a:pt x="736" y="173"/>
                  </a:lnTo>
                  <a:lnTo>
                    <a:pt x="735" y="173"/>
                  </a:lnTo>
                  <a:lnTo>
                    <a:pt x="733" y="173"/>
                  </a:lnTo>
                  <a:lnTo>
                    <a:pt x="733" y="172"/>
                  </a:lnTo>
                  <a:lnTo>
                    <a:pt x="733" y="173"/>
                  </a:lnTo>
                  <a:lnTo>
                    <a:pt x="736" y="178"/>
                  </a:lnTo>
                  <a:lnTo>
                    <a:pt x="736" y="179"/>
                  </a:lnTo>
                  <a:lnTo>
                    <a:pt x="738" y="179"/>
                  </a:lnTo>
                  <a:lnTo>
                    <a:pt x="738" y="181"/>
                  </a:lnTo>
                  <a:lnTo>
                    <a:pt x="739" y="181"/>
                  </a:lnTo>
                  <a:lnTo>
                    <a:pt x="739" y="182"/>
                  </a:lnTo>
                  <a:lnTo>
                    <a:pt x="742" y="185"/>
                  </a:lnTo>
                  <a:lnTo>
                    <a:pt x="742" y="187"/>
                  </a:lnTo>
                  <a:lnTo>
                    <a:pt x="745" y="191"/>
                  </a:lnTo>
                  <a:lnTo>
                    <a:pt x="747" y="193"/>
                  </a:lnTo>
                  <a:lnTo>
                    <a:pt x="747" y="194"/>
                  </a:lnTo>
                  <a:lnTo>
                    <a:pt x="748" y="194"/>
                  </a:lnTo>
                  <a:lnTo>
                    <a:pt x="748" y="193"/>
                  </a:lnTo>
                  <a:lnTo>
                    <a:pt x="744" y="187"/>
                  </a:lnTo>
                  <a:lnTo>
                    <a:pt x="742" y="184"/>
                  </a:lnTo>
                  <a:lnTo>
                    <a:pt x="742" y="182"/>
                  </a:lnTo>
                  <a:lnTo>
                    <a:pt x="742" y="181"/>
                  </a:lnTo>
                  <a:lnTo>
                    <a:pt x="742" y="176"/>
                  </a:lnTo>
                  <a:lnTo>
                    <a:pt x="742" y="176"/>
                  </a:lnTo>
                  <a:lnTo>
                    <a:pt x="744" y="175"/>
                  </a:lnTo>
                  <a:lnTo>
                    <a:pt x="745" y="178"/>
                  </a:lnTo>
                  <a:lnTo>
                    <a:pt x="745" y="178"/>
                  </a:lnTo>
                  <a:lnTo>
                    <a:pt x="745" y="178"/>
                  </a:lnTo>
                  <a:lnTo>
                    <a:pt x="747" y="176"/>
                  </a:lnTo>
                  <a:lnTo>
                    <a:pt x="747" y="178"/>
                  </a:lnTo>
                  <a:lnTo>
                    <a:pt x="748" y="179"/>
                  </a:lnTo>
                  <a:lnTo>
                    <a:pt x="750" y="179"/>
                  </a:lnTo>
                  <a:lnTo>
                    <a:pt x="748" y="176"/>
                  </a:lnTo>
                  <a:lnTo>
                    <a:pt x="747" y="175"/>
                  </a:lnTo>
                  <a:lnTo>
                    <a:pt x="747" y="173"/>
                  </a:lnTo>
                  <a:lnTo>
                    <a:pt x="747" y="172"/>
                  </a:lnTo>
                  <a:lnTo>
                    <a:pt x="747" y="172"/>
                  </a:lnTo>
                  <a:lnTo>
                    <a:pt x="745" y="168"/>
                  </a:lnTo>
                  <a:lnTo>
                    <a:pt x="744" y="167"/>
                  </a:lnTo>
                  <a:lnTo>
                    <a:pt x="744" y="162"/>
                  </a:lnTo>
                  <a:lnTo>
                    <a:pt x="744" y="161"/>
                  </a:lnTo>
                  <a:lnTo>
                    <a:pt x="744" y="159"/>
                  </a:lnTo>
                  <a:lnTo>
                    <a:pt x="744" y="159"/>
                  </a:lnTo>
                  <a:lnTo>
                    <a:pt x="742" y="156"/>
                  </a:lnTo>
                  <a:lnTo>
                    <a:pt x="741" y="155"/>
                  </a:lnTo>
                  <a:lnTo>
                    <a:pt x="739" y="153"/>
                  </a:lnTo>
                  <a:lnTo>
                    <a:pt x="739" y="152"/>
                  </a:lnTo>
                  <a:lnTo>
                    <a:pt x="739" y="149"/>
                  </a:lnTo>
                  <a:lnTo>
                    <a:pt x="741" y="147"/>
                  </a:lnTo>
                  <a:lnTo>
                    <a:pt x="742" y="146"/>
                  </a:lnTo>
                  <a:lnTo>
                    <a:pt x="742" y="144"/>
                  </a:lnTo>
                  <a:lnTo>
                    <a:pt x="741" y="143"/>
                  </a:lnTo>
                  <a:lnTo>
                    <a:pt x="741" y="141"/>
                  </a:lnTo>
                  <a:lnTo>
                    <a:pt x="742" y="143"/>
                  </a:lnTo>
                  <a:lnTo>
                    <a:pt x="745" y="141"/>
                  </a:lnTo>
                  <a:lnTo>
                    <a:pt x="745" y="141"/>
                  </a:lnTo>
                  <a:lnTo>
                    <a:pt x="747" y="141"/>
                  </a:lnTo>
                  <a:lnTo>
                    <a:pt x="748" y="140"/>
                  </a:lnTo>
                  <a:lnTo>
                    <a:pt x="750" y="140"/>
                  </a:lnTo>
                  <a:lnTo>
                    <a:pt x="751" y="140"/>
                  </a:lnTo>
                  <a:lnTo>
                    <a:pt x="751" y="140"/>
                  </a:lnTo>
                  <a:lnTo>
                    <a:pt x="753" y="138"/>
                  </a:lnTo>
                  <a:lnTo>
                    <a:pt x="753" y="138"/>
                  </a:lnTo>
                  <a:lnTo>
                    <a:pt x="754" y="137"/>
                  </a:lnTo>
                  <a:lnTo>
                    <a:pt x="754" y="137"/>
                  </a:lnTo>
                  <a:lnTo>
                    <a:pt x="757" y="137"/>
                  </a:lnTo>
                  <a:lnTo>
                    <a:pt x="757" y="137"/>
                  </a:lnTo>
                  <a:lnTo>
                    <a:pt x="757" y="137"/>
                  </a:lnTo>
                  <a:lnTo>
                    <a:pt x="757" y="133"/>
                  </a:lnTo>
                  <a:lnTo>
                    <a:pt x="759" y="132"/>
                  </a:lnTo>
                  <a:lnTo>
                    <a:pt x="760" y="130"/>
                  </a:lnTo>
                  <a:lnTo>
                    <a:pt x="762" y="130"/>
                  </a:lnTo>
                  <a:lnTo>
                    <a:pt x="763" y="129"/>
                  </a:lnTo>
                  <a:lnTo>
                    <a:pt x="763" y="129"/>
                  </a:lnTo>
                  <a:lnTo>
                    <a:pt x="765" y="127"/>
                  </a:lnTo>
                  <a:lnTo>
                    <a:pt x="766" y="126"/>
                  </a:lnTo>
                  <a:lnTo>
                    <a:pt x="766" y="123"/>
                  </a:lnTo>
                  <a:lnTo>
                    <a:pt x="766" y="123"/>
                  </a:lnTo>
                  <a:lnTo>
                    <a:pt x="763" y="121"/>
                  </a:lnTo>
                  <a:lnTo>
                    <a:pt x="763" y="123"/>
                  </a:lnTo>
                  <a:lnTo>
                    <a:pt x="760" y="124"/>
                  </a:lnTo>
                  <a:lnTo>
                    <a:pt x="757" y="126"/>
                  </a:lnTo>
                  <a:lnTo>
                    <a:pt x="756" y="127"/>
                  </a:lnTo>
                  <a:lnTo>
                    <a:pt x="756" y="130"/>
                  </a:lnTo>
                  <a:lnTo>
                    <a:pt x="756" y="132"/>
                  </a:lnTo>
                  <a:lnTo>
                    <a:pt x="754" y="130"/>
                  </a:lnTo>
                  <a:lnTo>
                    <a:pt x="753" y="130"/>
                  </a:lnTo>
                  <a:lnTo>
                    <a:pt x="751" y="130"/>
                  </a:lnTo>
                  <a:lnTo>
                    <a:pt x="750" y="132"/>
                  </a:lnTo>
                  <a:lnTo>
                    <a:pt x="750" y="133"/>
                  </a:lnTo>
                  <a:lnTo>
                    <a:pt x="747" y="133"/>
                  </a:lnTo>
                  <a:lnTo>
                    <a:pt x="745" y="132"/>
                  </a:lnTo>
                  <a:lnTo>
                    <a:pt x="744" y="132"/>
                  </a:lnTo>
                  <a:lnTo>
                    <a:pt x="742" y="133"/>
                  </a:lnTo>
                  <a:lnTo>
                    <a:pt x="742" y="135"/>
                  </a:lnTo>
                  <a:lnTo>
                    <a:pt x="742" y="137"/>
                  </a:lnTo>
                  <a:lnTo>
                    <a:pt x="742" y="138"/>
                  </a:lnTo>
                  <a:lnTo>
                    <a:pt x="738" y="138"/>
                  </a:lnTo>
                  <a:lnTo>
                    <a:pt x="738" y="138"/>
                  </a:lnTo>
                  <a:lnTo>
                    <a:pt x="736" y="138"/>
                  </a:lnTo>
                  <a:lnTo>
                    <a:pt x="735" y="138"/>
                  </a:lnTo>
                  <a:lnTo>
                    <a:pt x="735" y="137"/>
                  </a:lnTo>
                  <a:lnTo>
                    <a:pt x="730" y="133"/>
                  </a:lnTo>
                  <a:lnTo>
                    <a:pt x="730" y="133"/>
                  </a:lnTo>
                  <a:lnTo>
                    <a:pt x="731" y="130"/>
                  </a:lnTo>
                  <a:lnTo>
                    <a:pt x="735" y="123"/>
                  </a:lnTo>
                  <a:lnTo>
                    <a:pt x="735" y="123"/>
                  </a:lnTo>
                  <a:lnTo>
                    <a:pt x="742" y="121"/>
                  </a:lnTo>
                  <a:lnTo>
                    <a:pt x="745" y="120"/>
                  </a:lnTo>
                  <a:lnTo>
                    <a:pt x="753" y="117"/>
                  </a:lnTo>
                  <a:lnTo>
                    <a:pt x="754" y="115"/>
                  </a:lnTo>
                  <a:lnTo>
                    <a:pt x="759" y="112"/>
                  </a:lnTo>
                  <a:lnTo>
                    <a:pt x="762" y="112"/>
                  </a:lnTo>
                  <a:lnTo>
                    <a:pt x="763" y="112"/>
                  </a:lnTo>
                  <a:lnTo>
                    <a:pt x="765" y="114"/>
                  </a:lnTo>
                  <a:lnTo>
                    <a:pt x="766" y="115"/>
                  </a:lnTo>
                  <a:lnTo>
                    <a:pt x="768" y="117"/>
                  </a:lnTo>
                  <a:lnTo>
                    <a:pt x="769" y="120"/>
                  </a:lnTo>
                  <a:lnTo>
                    <a:pt x="769" y="124"/>
                  </a:lnTo>
                  <a:lnTo>
                    <a:pt x="769" y="127"/>
                  </a:lnTo>
                  <a:lnTo>
                    <a:pt x="771" y="129"/>
                  </a:lnTo>
                  <a:lnTo>
                    <a:pt x="773" y="132"/>
                  </a:lnTo>
                  <a:lnTo>
                    <a:pt x="774" y="133"/>
                  </a:lnTo>
                  <a:lnTo>
                    <a:pt x="776" y="133"/>
                  </a:lnTo>
                  <a:lnTo>
                    <a:pt x="776" y="133"/>
                  </a:lnTo>
                  <a:lnTo>
                    <a:pt x="776" y="133"/>
                  </a:lnTo>
                  <a:lnTo>
                    <a:pt x="776" y="133"/>
                  </a:lnTo>
                  <a:lnTo>
                    <a:pt x="777" y="135"/>
                  </a:lnTo>
                  <a:lnTo>
                    <a:pt x="777" y="135"/>
                  </a:lnTo>
                  <a:lnTo>
                    <a:pt x="779" y="135"/>
                  </a:lnTo>
                  <a:lnTo>
                    <a:pt x="780" y="135"/>
                  </a:lnTo>
                  <a:lnTo>
                    <a:pt x="780" y="137"/>
                  </a:lnTo>
                  <a:lnTo>
                    <a:pt x="780" y="138"/>
                  </a:lnTo>
                  <a:lnTo>
                    <a:pt x="780" y="140"/>
                  </a:lnTo>
                  <a:lnTo>
                    <a:pt x="782" y="141"/>
                  </a:lnTo>
                  <a:lnTo>
                    <a:pt x="783" y="141"/>
                  </a:lnTo>
                  <a:lnTo>
                    <a:pt x="785" y="143"/>
                  </a:lnTo>
                  <a:lnTo>
                    <a:pt x="789" y="141"/>
                  </a:lnTo>
                  <a:lnTo>
                    <a:pt x="792" y="141"/>
                  </a:lnTo>
                  <a:lnTo>
                    <a:pt x="794" y="140"/>
                  </a:lnTo>
                  <a:lnTo>
                    <a:pt x="795" y="141"/>
                  </a:lnTo>
                  <a:lnTo>
                    <a:pt x="800" y="146"/>
                  </a:lnTo>
                  <a:lnTo>
                    <a:pt x="801" y="147"/>
                  </a:lnTo>
                  <a:lnTo>
                    <a:pt x="804" y="149"/>
                  </a:lnTo>
                  <a:lnTo>
                    <a:pt x="807" y="150"/>
                  </a:lnTo>
                  <a:lnTo>
                    <a:pt x="809" y="152"/>
                  </a:lnTo>
                  <a:lnTo>
                    <a:pt x="809" y="152"/>
                  </a:lnTo>
                  <a:lnTo>
                    <a:pt x="812" y="152"/>
                  </a:lnTo>
                  <a:lnTo>
                    <a:pt x="814" y="152"/>
                  </a:lnTo>
                  <a:lnTo>
                    <a:pt x="817" y="153"/>
                  </a:lnTo>
                  <a:lnTo>
                    <a:pt x="818" y="153"/>
                  </a:lnTo>
                  <a:lnTo>
                    <a:pt x="823" y="150"/>
                  </a:lnTo>
                  <a:lnTo>
                    <a:pt x="824" y="150"/>
                  </a:lnTo>
                  <a:lnTo>
                    <a:pt x="826" y="150"/>
                  </a:lnTo>
                  <a:lnTo>
                    <a:pt x="827" y="149"/>
                  </a:lnTo>
                  <a:lnTo>
                    <a:pt x="829" y="149"/>
                  </a:lnTo>
                  <a:lnTo>
                    <a:pt x="830" y="149"/>
                  </a:lnTo>
                  <a:lnTo>
                    <a:pt x="832" y="149"/>
                  </a:lnTo>
                  <a:lnTo>
                    <a:pt x="835" y="149"/>
                  </a:lnTo>
                  <a:lnTo>
                    <a:pt x="839" y="149"/>
                  </a:lnTo>
                  <a:lnTo>
                    <a:pt x="844" y="150"/>
                  </a:lnTo>
                  <a:lnTo>
                    <a:pt x="845" y="152"/>
                  </a:lnTo>
                  <a:lnTo>
                    <a:pt x="847" y="152"/>
                  </a:lnTo>
                  <a:lnTo>
                    <a:pt x="848" y="152"/>
                  </a:lnTo>
                  <a:lnTo>
                    <a:pt x="850" y="152"/>
                  </a:lnTo>
                  <a:lnTo>
                    <a:pt x="852" y="152"/>
                  </a:lnTo>
                  <a:lnTo>
                    <a:pt x="853" y="150"/>
                  </a:lnTo>
                  <a:lnTo>
                    <a:pt x="856" y="150"/>
                  </a:lnTo>
                  <a:lnTo>
                    <a:pt x="856" y="149"/>
                  </a:lnTo>
                  <a:lnTo>
                    <a:pt x="856" y="149"/>
                  </a:lnTo>
                  <a:lnTo>
                    <a:pt x="856" y="147"/>
                  </a:lnTo>
                  <a:lnTo>
                    <a:pt x="855" y="146"/>
                  </a:lnTo>
                  <a:lnTo>
                    <a:pt x="853" y="144"/>
                  </a:lnTo>
                  <a:lnTo>
                    <a:pt x="853" y="143"/>
                  </a:lnTo>
                  <a:lnTo>
                    <a:pt x="853" y="141"/>
                  </a:lnTo>
                  <a:lnTo>
                    <a:pt x="853" y="141"/>
                  </a:lnTo>
                  <a:lnTo>
                    <a:pt x="853" y="141"/>
                  </a:lnTo>
                  <a:lnTo>
                    <a:pt x="855" y="141"/>
                  </a:lnTo>
                  <a:lnTo>
                    <a:pt x="856" y="144"/>
                  </a:lnTo>
                  <a:lnTo>
                    <a:pt x="861" y="150"/>
                  </a:lnTo>
                  <a:lnTo>
                    <a:pt x="862" y="152"/>
                  </a:lnTo>
                  <a:lnTo>
                    <a:pt x="862" y="152"/>
                  </a:lnTo>
                  <a:lnTo>
                    <a:pt x="867" y="155"/>
                  </a:lnTo>
                  <a:lnTo>
                    <a:pt x="868" y="155"/>
                  </a:lnTo>
                  <a:lnTo>
                    <a:pt x="870" y="153"/>
                  </a:lnTo>
                  <a:lnTo>
                    <a:pt x="871" y="153"/>
                  </a:lnTo>
                  <a:lnTo>
                    <a:pt x="871" y="152"/>
                  </a:lnTo>
                  <a:lnTo>
                    <a:pt x="871" y="152"/>
                  </a:lnTo>
                  <a:lnTo>
                    <a:pt x="871" y="150"/>
                  </a:lnTo>
                  <a:lnTo>
                    <a:pt x="871" y="149"/>
                  </a:lnTo>
                  <a:lnTo>
                    <a:pt x="871" y="147"/>
                  </a:lnTo>
                  <a:lnTo>
                    <a:pt x="870" y="146"/>
                  </a:lnTo>
                  <a:lnTo>
                    <a:pt x="867" y="144"/>
                  </a:lnTo>
                  <a:lnTo>
                    <a:pt x="865" y="144"/>
                  </a:lnTo>
                  <a:lnTo>
                    <a:pt x="862" y="144"/>
                  </a:lnTo>
                  <a:lnTo>
                    <a:pt x="861" y="146"/>
                  </a:lnTo>
                  <a:lnTo>
                    <a:pt x="859" y="146"/>
                  </a:lnTo>
                  <a:lnTo>
                    <a:pt x="856" y="141"/>
                  </a:lnTo>
                  <a:lnTo>
                    <a:pt x="855" y="140"/>
                  </a:lnTo>
                  <a:lnTo>
                    <a:pt x="855" y="138"/>
                  </a:lnTo>
                  <a:lnTo>
                    <a:pt x="856" y="140"/>
                  </a:lnTo>
                  <a:lnTo>
                    <a:pt x="856" y="138"/>
                  </a:lnTo>
                  <a:lnTo>
                    <a:pt x="856" y="137"/>
                  </a:lnTo>
                  <a:lnTo>
                    <a:pt x="856" y="135"/>
                  </a:lnTo>
                  <a:lnTo>
                    <a:pt x="853" y="132"/>
                  </a:lnTo>
                  <a:lnTo>
                    <a:pt x="853" y="130"/>
                  </a:lnTo>
                  <a:lnTo>
                    <a:pt x="855" y="130"/>
                  </a:lnTo>
                  <a:lnTo>
                    <a:pt x="855" y="130"/>
                  </a:lnTo>
                  <a:lnTo>
                    <a:pt x="856" y="130"/>
                  </a:lnTo>
                  <a:lnTo>
                    <a:pt x="859" y="132"/>
                  </a:lnTo>
                  <a:lnTo>
                    <a:pt x="861" y="132"/>
                  </a:lnTo>
                  <a:lnTo>
                    <a:pt x="864" y="130"/>
                  </a:lnTo>
                  <a:lnTo>
                    <a:pt x="862" y="127"/>
                  </a:lnTo>
                  <a:lnTo>
                    <a:pt x="862" y="126"/>
                  </a:lnTo>
                  <a:lnTo>
                    <a:pt x="862" y="126"/>
                  </a:lnTo>
                  <a:lnTo>
                    <a:pt x="864" y="126"/>
                  </a:lnTo>
                  <a:lnTo>
                    <a:pt x="865" y="127"/>
                  </a:lnTo>
                  <a:lnTo>
                    <a:pt x="867" y="127"/>
                  </a:lnTo>
                  <a:lnTo>
                    <a:pt x="868" y="126"/>
                  </a:lnTo>
                  <a:lnTo>
                    <a:pt x="868" y="126"/>
                  </a:lnTo>
                  <a:lnTo>
                    <a:pt x="870" y="127"/>
                  </a:lnTo>
                  <a:lnTo>
                    <a:pt x="870" y="127"/>
                  </a:lnTo>
                  <a:lnTo>
                    <a:pt x="871" y="130"/>
                  </a:lnTo>
                  <a:lnTo>
                    <a:pt x="873" y="132"/>
                  </a:lnTo>
                  <a:lnTo>
                    <a:pt x="874" y="135"/>
                  </a:lnTo>
                  <a:lnTo>
                    <a:pt x="874" y="135"/>
                  </a:lnTo>
                  <a:lnTo>
                    <a:pt x="879" y="135"/>
                  </a:lnTo>
                  <a:lnTo>
                    <a:pt x="880" y="133"/>
                  </a:lnTo>
                  <a:lnTo>
                    <a:pt x="880" y="133"/>
                  </a:lnTo>
                  <a:lnTo>
                    <a:pt x="880" y="135"/>
                  </a:lnTo>
                  <a:lnTo>
                    <a:pt x="877" y="141"/>
                  </a:lnTo>
                  <a:lnTo>
                    <a:pt x="877" y="141"/>
                  </a:lnTo>
                  <a:lnTo>
                    <a:pt x="879" y="141"/>
                  </a:lnTo>
                  <a:lnTo>
                    <a:pt x="879" y="141"/>
                  </a:lnTo>
                  <a:lnTo>
                    <a:pt x="880" y="140"/>
                  </a:lnTo>
                  <a:lnTo>
                    <a:pt x="880" y="138"/>
                  </a:lnTo>
                  <a:lnTo>
                    <a:pt x="880" y="138"/>
                  </a:lnTo>
                  <a:lnTo>
                    <a:pt x="885" y="135"/>
                  </a:lnTo>
                  <a:lnTo>
                    <a:pt x="886" y="135"/>
                  </a:lnTo>
                  <a:lnTo>
                    <a:pt x="885" y="138"/>
                  </a:lnTo>
                  <a:lnTo>
                    <a:pt x="883" y="149"/>
                  </a:lnTo>
                  <a:lnTo>
                    <a:pt x="883" y="152"/>
                  </a:lnTo>
                  <a:lnTo>
                    <a:pt x="883" y="153"/>
                  </a:lnTo>
                  <a:lnTo>
                    <a:pt x="882" y="158"/>
                  </a:lnTo>
                  <a:lnTo>
                    <a:pt x="882" y="159"/>
                  </a:lnTo>
                  <a:lnTo>
                    <a:pt x="883" y="162"/>
                  </a:lnTo>
                  <a:lnTo>
                    <a:pt x="883" y="164"/>
                  </a:lnTo>
                  <a:lnTo>
                    <a:pt x="883" y="165"/>
                  </a:lnTo>
                  <a:lnTo>
                    <a:pt x="883" y="167"/>
                  </a:lnTo>
                  <a:lnTo>
                    <a:pt x="886" y="167"/>
                  </a:lnTo>
                  <a:lnTo>
                    <a:pt x="888" y="165"/>
                  </a:lnTo>
                  <a:lnTo>
                    <a:pt x="890" y="165"/>
                  </a:lnTo>
                  <a:lnTo>
                    <a:pt x="890" y="165"/>
                  </a:lnTo>
                  <a:lnTo>
                    <a:pt x="888" y="168"/>
                  </a:lnTo>
                  <a:lnTo>
                    <a:pt x="888" y="170"/>
                  </a:lnTo>
                  <a:lnTo>
                    <a:pt x="891" y="168"/>
                  </a:lnTo>
                  <a:lnTo>
                    <a:pt x="891" y="168"/>
                  </a:lnTo>
                  <a:lnTo>
                    <a:pt x="891" y="168"/>
                  </a:lnTo>
                  <a:lnTo>
                    <a:pt x="893" y="170"/>
                  </a:lnTo>
                  <a:lnTo>
                    <a:pt x="893" y="172"/>
                  </a:lnTo>
                  <a:lnTo>
                    <a:pt x="893" y="173"/>
                  </a:lnTo>
                  <a:lnTo>
                    <a:pt x="893" y="175"/>
                  </a:lnTo>
                  <a:lnTo>
                    <a:pt x="893" y="176"/>
                  </a:lnTo>
                  <a:lnTo>
                    <a:pt x="893" y="176"/>
                  </a:lnTo>
                  <a:lnTo>
                    <a:pt x="891" y="176"/>
                  </a:lnTo>
                  <a:lnTo>
                    <a:pt x="891" y="176"/>
                  </a:lnTo>
                  <a:lnTo>
                    <a:pt x="890" y="176"/>
                  </a:lnTo>
                  <a:lnTo>
                    <a:pt x="888" y="176"/>
                  </a:lnTo>
                  <a:lnTo>
                    <a:pt x="886" y="175"/>
                  </a:lnTo>
                  <a:lnTo>
                    <a:pt x="885" y="175"/>
                  </a:lnTo>
                  <a:lnTo>
                    <a:pt x="885" y="176"/>
                  </a:lnTo>
                  <a:lnTo>
                    <a:pt x="883" y="175"/>
                  </a:lnTo>
                  <a:lnTo>
                    <a:pt x="882" y="173"/>
                  </a:lnTo>
                  <a:lnTo>
                    <a:pt x="880" y="173"/>
                  </a:lnTo>
                  <a:lnTo>
                    <a:pt x="880" y="173"/>
                  </a:lnTo>
                  <a:lnTo>
                    <a:pt x="880" y="175"/>
                  </a:lnTo>
                  <a:lnTo>
                    <a:pt x="882" y="176"/>
                  </a:lnTo>
                  <a:lnTo>
                    <a:pt x="888" y="184"/>
                  </a:lnTo>
                  <a:lnTo>
                    <a:pt x="888" y="185"/>
                  </a:lnTo>
                  <a:lnTo>
                    <a:pt x="888" y="187"/>
                  </a:lnTo>
                  <a:lnTo>
                    <a:pt x="888" y="187"/>
                  </a:lnTo>
                  <a:lnTo>
                    <a:pt x="890" y="185"/>
                  </a:lnTo>
                  <a:lnTo>
                    <a:pt x="888" y="184"/>
                  </a:lnTo>
                  <a:lnTo>
                    <a:pt x="886" y="179"/>
                  </a:lnTo>
                  <a:lnTo>
                    <a:pt x="885" y="178"/>
                  </a:lnTo>
                  <a:lnTo>
                    <a:pt x="885" y="178"/>
                  </a:lnTo>
                  <a:lnTo>
                    <a:pt x="886" y="176"/>
                  </a:lnTo>
                  <a:lnTo>
                    <a:pt x="891" y="178"/>
                  </a:lnTo>
                  <a:lnTo>
                    <a:pt x="893" y="178"/>
                  </a:lnTo>
                  <a:lnTo>
                    <a:pt x="893" y="176"/>
                  </a:lnTo>
                  <a:lnTo>
                    <a:pt x="894" y="176"/>
                  </a:lnTo>
                  <a:lnTo>
                    <a:pt x="894" y="170"/>
                  </a:lnTo>
                  <a:lnTo>
                    <a:pt x="896" y="167"/>
                  </a:lnTo>
                  <a:lnTo>
                    <a:pt x="894" y="164"/>
                  </a:lnTo>
                  <a:lnTo>
                    <a:pt x="894" y="159"/>
                  </a:lnTo>
                  <a:lnTo>
                    <a:pt x="893" y="156"/>
                  </a:lnTo>
                  <a:lnTo>
                    <a:pt x="891" y="153"/>
                  </a:lnTo>
                  <a:lnTo>
                    <a:pt x="890" y="152"/>
                  </a:lnTo>
                  <a:lnTo>
                    <a:pt x="893" y="143"/>
                  </a:lnTo>
                  <a:lnTo>
                    <a:pt x="893" y="141"/>
                  </a:lnTo>
                  <a:lnTo>
                    <a:pt x="894" y="141"/>
                  </a:lnTo>
                  <a:lnTo>
                    <a:pt x="896" y="141"/>
                  </a:lnTo>
                  <a:lnTo>
                    <a:pt x="897" y="140"/>
                  </a:lnTo>
                  <a:lnTo>
                    <a:pt x="899" y="141"/>
                  </a:lnTo>
                  <a:lnTo>
                    <a:pt x="900" y="141"/>
                  </a:lnTo>
                  <a:lnTo>
                    <a:pt x="902" y="141"/>
                  </a:lnTo>
                  <a:lnTo>
                    <a:pt x="905" y="137"/>
                  </a:lnTo>
                  <a:lnTo>
                    <a:pt x="906" y="135"/>
                  </a:lnTo>
                  <a:lnTo>
                    <a:pt x="908" y="133"/>
                  </a:lnTo>
                  <a:lnTo>
                    <a:pt x="909" y="130"/>
                  </a:lnTo>
                  <a:lnTo>
                    <a:pt x="911" y="127"/>
                  </a:lnTo>
                  <a:lnTo>
                    <a:pt x="915" y="124"/>
                  </a:lnTo>
                  <a:lnTo>
                    <a:pt x="917" y="123"/>
                  </a:lnTo>
                  <a:lnTo>
                    <a:pt x="917" y="123"/>
                  </a:lnTo>
                  <a:lnTo>
                    <a:pt x="915" y="123"/>
                  </a:lnTo>
                  <a:lnTo>
                    <a:pt x="915" y="121"/>
                  </a:lnTo>
                  <a:lnTo>
                    <a:pt x="914" y="120"/>
                  </a:lnTo>
                  <a:lnTo>
                    <a:pt x="915" y="117"/>
                  </a:lnTo>
                  <a:lnTo>
                    <a:pt x="915" y="115"/>
                  </a:lnTo>
                  <a:lnTo>
                    <a:pt x="914" y="114"/>
                  </a:lnTo>
                  <a:lnTo>
                    <a:pt x="914" y="112"/>
                  </a:lnTo>
                  <a:lnTo>
                    <a:pt x="914" y="111"/>
                  </a:lnTo>
                  <a:lnTo>
                    <a:pt x="912" y="109"/>
                  </a:lnTo>
                  <a:lnTo>
                    <a:pt x="912" y="109"/>
                  </a:lnTo>
                  <a:lnTo>
                    <a:pt x="912" y="109"/>
                  </a:lnTo>
                  <a:lnTo>
                    <a:pt x="912" y="111"/>
                  </a:lnTo>
                  <a:lnTo>
                    <a:pt x="911" y="114"/>
                  </a:lnTo>
                  <a:lnTo>
                    <a:pt x="911" y="115"/>
                  </a:lnTo>
                  <a:lnTo>
                    <a:pt x="909" y="117"/>
                  </a:lnTo>
                  <a:lnTo>
                    <a:pt x="908" y="118"/>
                  </a:lnTo>
                  <a:lnTo>
                    <a:pt x="905" y="118"/>
                  </a:lnTo>
                  <a:lnTo>
                    <a:pt x="903" y="117"/>
                  </a:lnTo>
                  <a:lnTo>
                    <a:pt x="903" y="117"/>
                  </a:lnTo>
                  <a:lnTo>
                    <a:pt x="903" y="112"/>
                  </a:lnTo>
                  <a:lnTo>
                    <a:pt x="905" y="111"/>
                  </a:lnTo>
                  <a:lnTo>
                    <a:pt x="908" y="108"/>
                  </a:lnTo>
                  <a:lnTo>
                    <a:pt x="909" y="105"/>
                  </a:lnTo>
                  <a:lnTo>
                    <a:pt x="909" y="105"/>
                  </a:lnTo>
                  <a:lnTo>
                    <a:pt x="908" y="105"/>
                  </a:lnTo>
                  <a:lnTo>
                    <a:pt x="908" y="105"/>
                  </a:lnTo>
                  <a:lnTo>
                    <a:pt x="906" y="102"/>
                  </a:lnTo>
                  <a:lnTo>
                    <a:pt x="908" y="100"/>
                  </a:lnTo>
                  <a:lnTo>
                    <a:pt x="908" y="99"/>
                  </a:lnTo>
                  <a:lnTo>
                    <a:pt x="909" y="97"/>
                  </a:lnTo>
                  <a:lnTo>
                    <a:pt x="912" y="97"/>
                  </a:lnTo>
                  <a:lnTo>
                    <a:pt x="915" y="95"/>
                  </a:lnTo>
                  <a:lnTo>
                    <a:pt x="915" y="95"/>
                  </a:lnTo>
                  <a:lnTo>
                    <a:pt x="912" y="100"/>
                  </a:lnTo>
                  <a:lnTo>
                    <a:pt x="912" y="102"/>
                  </a:lnTo>
                  <a:lnTo>
                    <a:pt x="914" y="102"/>
                  </a:lnTo>
                  <a:lnTo>
                    <a:pt x="915" y="100"/>
                  </a:lnTo>
                  <a:lnTo>
                    <a:pt x="917" y="97"/>
                  </a:lnTo>
                  <a:lnTo>
                    <a:pt x="917" y="97"/>
                  </a:lnTo>
                  <a:lnTo>
                    <a:pt x="917" y="97"/>
                  </a:lnTo>
                  <a:lnTo>
                    <a:pt x="915" y="95"/>
                  </a:lnTo>
                  <a:lnTo>
                    <a:pt x="917" y="94"/>
                  </a:lnTo>
                  <a:lnTo>
                    <a:pt x="917" y="92"/>
                  </a:lnTo>
                  <a:lnTo>
                    <a:pt x="915" y="91"/>
                  </a:lnTo>
                  <a:lnTo>
                    <a:pt x="912" y="92"/>
                  </a:lnTo>
                  <a:lnTo>
                    <a:pt x="911" y="94"/>
                  </a:lnTo>
                  <a:lnTo>
                    <a:pt x="911" y="94"/>
                  </a:lnTo>
                  <a:lnTo>
                    <a:pt x="908" y="94"/>
                  </a:lnTo>
                  <a:lnTo>
                    <a:pt x="908" y="94"/>
                  </a:lnTo>
                  <a:lnTo>
                    <a:pt x="906" y="92"/>
                  </a:lnTo>
                  <a:lnTo>
                    <a:pt x="905" y="91"/>
                  </a:lnTo>
                  <a:lnTo>
                    <a:pt x="905" y="89"/>
                  </a:lnTo>
                  <a:lnTo>
                    <a:pt x="903" y="86"/>
                  </a:lnTo>
                  <a:lnTo>
                    <a:pt x="902" y="86"/>
                  </a:lnTo>
                  <a:lnTo>
                    <a:pt x="902" y="86"/>
                  </a:lnTo>
                  <a:lnTo>
                    <a:pt x="900" y="89"/>
                  </a:lnTo>
                  <a:lnTo>
                    <a:pt x="900" y="89"/>
                  </a:lnTo>
                  <a:lnTo>
                    <a:pt x="894" y="86"/>
                  </a:lnTo>
                  <a:lnTo>
                    <a:pt x="893" y="85"/>
                  </a:lnTo>
                  <a:lnTo>
                    <a:pt x="891" y="83"/>
                  </a:lnTo>
                  <a:lnTo>
                    <a:pt x="890" y="82"/>
                  </a:lnTo>
                  <a:lnTo>
                    <a:pt x="888" y="82"/>
                  </a:lnTo>
                  <a:lnTo>
                    <a:pt x="886" y="82"/>
                  </a:lnTo>
                  <a:lnTo>
                    <a:pt x="885" y="80"/>
                  </a:lnTo>
                  <a:lnTo>
                    <a:pt x="885" y="79"/>
                  </a:lnTo>
                  <a:lnTo>
                    <a:pt x="883" y="77"/>
                  </a:lnTo>
                  <a:lnTo>
                    <a:pt x="882" y="74"/>
                  </a:lnTo>
                  <a:lnTo>
                    <a:pt x="880" y="70"/>
                  </a:lnTo>
                  <a:lnTo>
                    <a:pt x="879" y="67"/>
                  </a:lnTo>
                  <a:lnTo>
                    <a:pt x="879" y="65"/>
                  </a:lnTo>
                  <a:lnTo>
                    <a:pt x="879" y="62"/>
                  </a:lnTo>
                  <a:lnTo>
                    <a:pt x="882" y="57"/>
                  </a:lnTo>
                  <a:lnTo>
                    <a:pt x="882" y="56"/>
                  </a:lnTo>
                  <a:lnTo>
                    <a:pt x="883" y="54"/>
                  </a:lnTo>
                  <a:lnTo>
                    <a:pt x="885" y="54"/>
                  </a:lnTo>
                  <a:lnTo>
                    <a:pt x="885" y="54"/>
                  </a:lnTo>
                  <a:lnTo>
                    <a:pt x="888" y="54"/>
                  </a:lnTo>
                  <a:lnTo>
                    <a:pt x="886" y="53"/>
                  </a:lnTo>
                  <a:lnTo>
                    <a:pt x="886" y="51"/>
                  </a:lnTo>
                  <a:lnTo>
                    <a:pt x="888" y="48"/>
                  </a:lnTo>
                  <a:lnTo>
                    <a:pt x="886" y="48"/>
                  </a:lnTo>
                  <a:lnTo>
                    <a:pt x="883" y="51"/>
                  </a:lnTo>
                  <a:lnTo>
                    <a:pt x="883" y="51"/>
                  </a:lnTo>
                  <a:lnTo>
                    <a:pt x="882" y="50"/>
                  </a:lnTo>
                  <a:lnTo>
                    <a:pt x="879" y="45"/>
                  </a:lnTo>
                  <a:lnTo>
                    <a:pt x="879" y="42"/>
                  </a:lnTo>
                  <a:lnTo>
                    <a:pt x="880" y="38"/>
                  </a:lnTo>
                  <a:lnTo>
                    <a:pt x="880" y="35"/>
                  </a:lnTo>
                  <a:lnTo>
                    <a:pt x="879" y="33"/>
                  </a:lnTo>
                  <a:lnTo>
                    <a:pt x="880" y="32"/>
                  </a:lnTo>
                  <a:lnTo>
                    <a:pt x="880" y="32"/>
                  </a:lnTo>
                  <a:lnTo>
                    <a:pt x="880" y="32"/>
                  </a:lnTo>
                  <a:lnTo>
                    <a:pt x="880" y="29"/>
                  </a:lnTo>
                  <a:lnTo>
                    <a:pt x="880" y="27"/>
                  </a:lnTo>
                  <a:lnTo>
                    <a:pt x="882" y="24"/>
                  </a:lnTo>
                  <a:lnTo>
                    <a:pt x="885" y="22"/>
                  </a:lnTo>
                  <a:lnTo>
                    <a:pt x="885" y="22"/>
                  </a:lnTo>
                  <a:lnTo>
                    <a:pt x="886" y="22"/>
                  </a:lnTo>
                  <a:lnTo>
                    <a:pt x="886" y="22"/>
                  </a:lnTo>
                  <a:lnTo>
                    <a:pt x="888" y="24"/>
                  </a:lnTo>
                  <a:lnTo>
                    <a:pt x="890" y="26"/>
                  </a:lnTo>
                  <a:lnTo>
                    <a:pt x="891" y="26"/>
                  </a:lnTo>
                  <a:lnTo>
                    <a:pt x="891" y="26"/>
                  </a:lnTo>
                  <a:lnTo>
                    <a:pt x="893" y="19"/>
                  </a:lnTo>
                  <a:lnTo>
                    <a:pt x="893" y="19"/>
                  </a:lnTo>
                  <a:lnTo>
                    <a:pt x="893" y="18"/>
                  </a:lnTo>
                  <a:lnTo>
                    <a:pt x="890" y="18"/>
                  </a:lnTo>
                  <a:lnTo>
                    <a:pt x="888" y="18"/>
                  </a:lnTo>
                  <a:lnTo>
                    <a:pt x="888" y="18"/>
                  </a:lnTo>
                  <a:lnTo>
                    <a:pt x="888" y="16"/>
                  </a:lnTo>
                  <a:lnTo>
                    <a:pt x="888" y="15"/>
                  </a:lnTo>
                  <a:lnTo>
                    <a:pt x="891" y="12"/>
                  </a:lnTo>
                  <a:lnTo>
                    <a:pt x="893" y="7"/>
                  </a:lnTo>
                  <a:lnTo>
                    <a:pt x="896" y="3"/>
                  </a:lnTo>
                  <a:lnTo>
                    <a:pt x="900" y="0"/>
                  </a:lnTo>
                  <a:lnTo>
                    <a:pt x="902" y="0"/>
                  </a:lnTo>
                  <a:lnTo>
                    <a:pt x="90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7" name="Freeform 22707"/>
            <p:cNvSpPr>
              <a:spLocks noChangeAspect="1"/>
            </p:cNvSpPr>
            <p:nvPr/>
          </p:nvSpPr>
          <p:spPr bwMode="auto">
            <a:xfrm>
              <a:off x="3571919" y="926430"/>
              <a:ext cx="3791857" cy="2915741"/>
            </a:xfrm>
            <a:custGeom>
              <a:avLst/>
              <a:gdLst>
                <a:gd name="T0" fmla="*/ 1603 w 2553"/>
                <a:gd name="T1" fmla="*/ 199 h 2023"/>
                <a:gd name="T2" fmla="*/ 1816 w 2553"/>
                <a:gd name="T3" fmla="*/ 313 h 2023"/>
                <a:gd name="T4" fmla="*/ 2049 w 2553"/>
                <a:gd name="T5" fmla="*/ 286 h 2023"/>
                <a:gd name="T6" fmla="*/ 2458 w 2553"/>
                <a:gd name="T7" fmla="*/ 409 h 2023"/>
                <a:gd name="T8" fmla="*/ 2523 w 2553"/>
                <a:gd name="T9" fmla="*/ 508 h 2023"/>
                <a:gd name="T10" fmla="*/ 2382 w 2553"/>
                <a:gd name="T11" fmla="*/ 517 h 2023"/>
                <a:gd name="T12" fmla="*/ 2242 w 2553"/>
                <a:gd name="T13" fmla="*/ 645 h 2023"/>
                <a:gd name="T14" fmla="*/ 2139 w 2553"/>
                <a:gd name="T15" fmla="*/ 712 h 2023"/>
                <a:gd name="T16" fmla="*/ 2120 w 2553"/>
                <a:gd name="T17" fmla="*/ 656 h 2023"/>
                <a:gd name="T18" fmla="*/ 1917 w 2553"/>
                <a:gd name="T19" fmla="*/ 779 h 2023"/>
                <a:gd name="T20" fmla="*/ 1806 w 2553"/>
                <a:gd name="T21" fmla="*/ 1021 h 2023"/>
                <a:gd name="T22" fmla="*/ 1773 w 2553"/>
                <a:gd name="T23" fmla="*/ 1074 h 2023"/>
                <a:gd name="T24" fmla="*/ 1659 w 2553"/>
                <a:gd name="T25" fmla="*/ 1053 h 2023"/>
                <a:gd name="T26" fmla="*/ 1709 w 2553"/>
                <a:gd name="T27" fmla="*/ 1170 h 2023"/>
                <a:gd name="T28" fmla="*/ 1660 w 2553"/>
                <a:gd name="T29" fmla="*/ 1267 h 2023"/>
                <a:gd name="T30" fmla="*/ 1566 w 2553"/>
                <a:gd name="T31" fmla="*/ 1313 h 2023"/>
                <a:gd name="T32" fmla="*/ 1557 w 2553"/>
                <a:gd name="T33" fmla="*/ 1421 h 2023"/>
                <a:gd name="T34" fmla="*/ 1446 w 2553"/>
                <a:gd name="T35" fmla="*/ 1402 h 2023"/>
                <a:gd name="T36" fmla="*/ 1428 w 2553"/>
                <a:gd name="T37" fmla="*/ 1466 h 2023"/>
                <a:gd name="T38" fmla="*/ 1376 w 2553"/>
                <a:gd name="T39" fmla="*/ 1357 h 2023"/>
                <a:gd name="T40" fmla="*/ 1312 w 2553"/>
                <a:gd name="T41" fmla="*/ 1295 h 2023"/>
                <a:gd name="T42" fmla="*/ 1189 w 2553"/>
                <a:gd name="T43" fmla="*/ 1444 h 2023"/>
                <a:gd name="T44" fmla="*/ 1101 w 2553"/>
                <a:gd name="T45" fmla="*/ 1302 h 2023"/>
                <a:gd name="T46" fmla="*/ 905 w 2553"/>
                <a:gd name="T47" fmla="*/ 1222 h 2023"/>
                <a:gd name="T48" fmla="*/ 851 w 2553"/>
                <a:gd name="T49" fmla="*/ 1250 h 2023"/>
                <a:gd name="T50" fmla="*/ 837 w 2553"/>
                <a:gd name="T51" fmla="*/ 1381 h 2023"/>
                <a:gd name="T52" fmla="*/ 645 w 2553"/>
                <a:gd name="T53" fmla="*/ 1188 h 2023"/>
                <a:gd name="T54" fmla="*/ 750 w 2553"/>
                <a:gd name="T55" fmla="*/ 1428 h 2023"/>
                <a:gd name="T56" fmla="*/ 699 w 2553"/>
                <a:gd name="T57" fmla="*/ 1671 h 2023"/>
                <a:gd name="T58" fmla="*/ 652 w 2553"/>
                <a:gd name="T59" fmla="*/ 1867 h 2023"/>
                <a:gd name="T60" fmla="*/ 398 w 2553"/>
                <a:gd name="T61" fmla="*/ 1894 h 2023"/>
                <a:gd name="T62" fmla="*/ 331 w 2553"/>
                <a:gd name="T63" fmla="*/ 1585 h 2023"/>
                <a:gd name="T64" fmla="*/ 292 w 2553"/>
                <a:gd name="T65" fmla="*/ 1516 h 2023"/>
                <a:gd name="T66" fmla="*/ 58 w 2553"/>
                <a:gd name="T67" fmla="*/ 1462 h 2023"/>
                <a:gd name="T68" fmla="*/ 2 w 2553"/>
                <a:gd name="T69" fmla="*/ 1387 h 2023"/>
                <a:gd name="T70" fmla="*/ 216 w 2553"/>
                <a:gd name="T71" fmla="*/ 1095 h 2023"/>
                <a:gd name="T72" fmla="*/ 501 w 2553"/>
                <a:gd name="T73" fmla="*/ 1147 h 2023"/>
                <a:gd name="T74" fmla="*/ 577 w 2553"/>
                <a:gd name="T75" fmla="*/ 1091 h 2023"/>
                <a:gd name="T76" fmla="*/ 636 w 2553"/>
                <a:gd name="T77" fmla="*/ 1000 h 2023"/>
                <a:gd name="T78" fmla="*/ 647 w 2553"/>
                <a:gd name="T79" fmla="*/ 936 h 2023"/>
                <a:gd name="T80" fmla="*/ 557 w 2553"/>
                <a:gd name="T81" fmla="*/ 993 h 2023"/>
                <a:gd name="T82" fmla="*/ 504 w 2553"/>
                <a:gd name="T83" fmla="*/ 1071 h 2023"/>
                <a:gd name="T84" fmla="*/ 426 w 2553"/>
                <a:gd name="T85" fmla="*/ 983 h 2023"/>
                <a:gd name="T86" fmla="*/ 412 w 2553"/>
                <a:gd name="T87" fmla="*/ 1042 h 2023"/>
                <a:gd name="T88" fmla="*/ 210 w 2553"/>
                <a:gd name="T89" fmla="*/ 1059 h 2023"/>
                <a:gd name="T90" fmla="*/ 105 w 2553"/>
                <a:gd name="T91" fmla="*/ 978 h 2023"/>
                <a:gd name="T92" fmla="*/ 193 w 2553"/>
                <a:gd name="T93" fmla="*/ 884 h 2023"/>
                <a:gd name="T94" fmla="*/ 316 w 2553"/>
                <a:gd name="T95" fmla="*/ 721 h 2023"/>
                <a:gd name="T96" fmla="*/ 442 w 2553"/>
                <a:gd name="T97" fmla="*/ 762 h 2023"/>
                <a:gd name="T98" fmla="*/ 548 w 2553"/>
                <a:gd name="T99" fmla="*/ 630 h 2023"/>
                <a:gd name="T100" fmla="*/ 520 w 2553"/>
                <a:gd name="T101" fmla="*/ 490 h 2023"/>
                <a:gd name="T102" fmla="*/ 439 w 2553"/>
                <a:gd name="T103" fmla="*/ 633 h 2023"/>
                <a:gd name="T104" fmla="*/ 356 w 2553"/>
                <a:gd name="T105" fmla="*/ 682 h 2023"/>
                <a:gd name="T106" fmla="*/ 280 w 2553"/>
                <a:gd name="T107" fmla="*/ 651 h 2023"/>
                <a:gd name="T108" fmla="*/ 319 w 2553"/>
                <a:gd name="T109" fmla="*/ 552 h 2023"/>
                <a:gd name="T110" fmla="*/ 400 w 2553"/>
                <a:gd name="T111" fmla="*/ 427 h 2023"/>
                <a:gd name="T112" fmla="*/ 533 w 2553"/>
                <a:gd name="T113" fmla="*/ 318 h 2023"/>
                <a:gd name="T114" fmla="*/ 711 w 2553"/>
                <a:gd name="T115" fmla="*/ 420 h 2023"/>
                <a:gd name="T116" fmla="*/ 753 w 2553"/>
                <a:gd name="T117" fmla="*/ 474 h 2023"/>
                <a:gd name="T118" fmla="*/ 952 w 2553"/>
                <a:gd name="T119" fmla="*/ 397 h 2023"/>
                <a:gd name="T120" fmla="*/ 1074 w 2553"/>
                <a:gd name="T121" fmla="*/ 455 h 2023"/>
                <a:gd name="T122" fmla="*/ 1161 w 2553"/>
                <a:gd name="T123" fmla="*/ 272 h 2023"/>
                <a:gd name="T124" fmla="*/ 1281 w 2553"/>
                <a:gd name="T125" fmla="*/ 17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3" h="2023">
                  <a:moveTo>
                    <a:pt x="1493" y="0"/>
                  </a:moveTo>
                  <a:lnTo>
                    <a:pt x="1495" y="0"/>
                  </a:lnTo>
                  <a:lnTo>
                    <a:pt x="1504" y="5"/>
                  </a:lnTo>
                  <a:lnTo>
                    <a:pt x="1505" y="8"/>
                  </a:lnTo>
                  <a:lnTo>
                    <a:pt x="1510" y="11"/>
                  </a:lnTo>
                  <a:lnTo>
                    <a:pt x="1515" y="12"/>
                  </a:lnTo>
                  <a:lnTo>
                    <a:pt x="1516" y="14"/>
                  </a:lnTo>
                  <a:lnTo>
                    <a:pt x="1518" y="17"/>
                  </a:lnTo>
                  <a:lnTo>
                    <a:pt x="1519" y="20"/>
                  </a:lnTo>
                  <a:lnTo>
                    <a:pt x="1515" y="21"/>
                  </a:lnTo>
                  <a:lnTo>
                    <a:pt x="1510" y="27"/>
                  </a:lnTo>
                  <a:lnTo>
                    <a:pt x="1504" y="32"/>
                  </a:lnTo>
                  <a:lnTo>
                    <a:pt x="1498" y="33"/>
                  </a:lnTo>
                  <a:lnTo>
                    <a:pt x="1496" y="35"/>
                  </a:lnTo>
                  <a:lnTo>
                    <a:pt x="1510" y="36"/>
                  </a:lnTo>
                  <a:lnTo>
                    <a:pt x="1513" y="35"/>
                  </a:lnTo>
                  <a:lnTo>
                    <a:pt x="1515" y="41"/>
                  </a:lnTo>
                  <a:lnTo>
                    <a:pt x="1516" y="41"/>
                  </a:lnTo>
                  <a:lnTo>
                    <a:pt x="1519" y="38"/>
                  </a:lnTo>
                  <a:lnTo>
                    <a:pt x="1522" y="38"/>
                  </a:lnTo>
                  <a:lnTo>
                    <a:pt x="1527" y="41"/>
                  </a:lnTo>
                  <a:lnTo>
                    <a:pt x="1527" y="40"/>
                  </a:lnTo>
                  <a:lnTo>
                    <a:pt x="1530" y="40"/>
                  </a:lnTo>
                  <a:lnTo>
                    <a:pt x="1533" y="41"/>
                  </a:lnTo>
                  <a:lnTo>
                    <a:pt x="1536" y="46"/>
                  </a:lnTo>
                  <a:lnTo>
                    <a:pt x="1533" y="50"/>
                  </a:lnTo>
                  <a:lnTo>
                    <a:pt x="1530" y="56"/>
                  </a:lnTo>
                  <a:lnTo>
                    <a:pt x="1525" y="64"/>
                  </a:lnTo>
                  <a:lnTo>
                    <a:pt x="1525" y="64"/>
                  </a:lnTo>
                  <a:lnTo>
                    <a:pt x="1522" y="64"/>
                  </a:lnTo>
                  <a:lnTo>
                    <a:pt x="1522" y="67"/>
                  </a:lnTo>
                  <a:lnTo>
                    <a:pt x="1527" y="67"/>
                  </a:lnTo>
                  <a:lnTo>
                    <a:pt x="1528" y="68"/>
                  </a:lnTo>
                  <a:lnTo>
                    <a:pt x="1531" y="67"/>
                  </a:lnTo>
                  <a:lnTo>
                    <a:pt x="1537" y="67"/>
                  </a:lnTo>
                  <a:lnTo>
                    <a:pt x="1539" y="67"/>
                  </a:lnTo>
                  <a:lnTo>
                    <a:pt x="1540" y="64"/>
                  </a:lnTo>
                  <a:lnTo>
                    <a:pt x="1542" y="59"/>
                  </a:lnTo>
                  <a:lnTo>
                    <a:pt x="1542" y="56"/>
                  </a:lnTo>
                  <a:lnTo>
                    <a:pt x="1545" y="55"/>
                  </a:lnTo>
                  <a:lnTo>
                    <a:pt x="1546" y="56"/>
                  </a:lnTo>
                  <a:lnTo>
                    <a:pt x="1550" y="56"/>
                  </a:lnTo>
                  <a:lnTo>
                    <a:pt x="1559" y="55"/>
                  </a:lnTo>
                  <a:lnTo>
                    <a:pt x="1566" y="56"/>
                  </a:lnTo>
                  <a:lnTo>
                    <a:pt x="1572" y="55"/>
                  </a:lnTo>
                  <a:lnTo>
                    <a:pt x="1580" y="56"/>
                  </a:lnTo>
                  <a:lnTo>
                    <a:pt x="1584" y="58"/>
                  </a:lnTo>
                  <a:lnTo>
                    <a:pt x="1586" y="61"/>
                  </a:lnTo>
                  <a:lnTo>
                    <a:pt x="1589" y="62"/>
                  </a:lnTo>
                  <a:lnTo>
                    <a:pt x="1591" y="65"/>
                  </a:lnTo>
                  <a:lnTo>
                    <a:pt x="1592" y="68"/>
                  </a:lnTo>
                  <a:lnTo>
                    <a:pt x="1592" y="71"/>
                  </a:lnTo>
                  <a:lnTo>
                    <a:pt x="1591" y="74"/>
                  </a:lnTo>
                  <a:lnTo>
                    <a:pt x="1594" y="71"/>
                  </a:lnTo>
                  <a:lnTo>
                    <a:pt x="1595" y="71"/>
                  </a:lnTo>
                  <a:lnTo>
                    <a:pt x="1597" y="73"/>
                  </a:lnTo>
                  <a:lnTo>
                    <a:pt x="1600" y="74"/>
                  </a:lnTo>
                  <a:lnTo>
                    <a:pt x="1600" y="82"/>
                  </a:lnTo>
                  <a:lnTo>
                    <a:pt x="1601" y="84"/>
                  </a:lnTo>
                  <a:lnTo>
                    <a:pt x="1601" y="87"/>
                  </a:lnTo>
                  <a:lnTo>
                    <a:pt x="1600" y="90"/>
                  </a:lnTo>
                  <a:lnTo>
                    <a:pt x="1600" y="91"/>
                  </a:lnTo>
                  <a:lnTo>
                    <a:pt x="1601" y="91"/>
                  </a:lnTo>
                  <a:lnTo>
                    <a:pt x="1604" y="88"/>
                  </a:lnTo>
                  <a:lnTo>
                    <a:pt x="1604" y="87"/>
                  </a:lnTo>
                  <a:lnTo>
                    <a:pt x="1606" y="85"/>
                  </a:lnTo>
                  <a:lnTo>
                    <a:pt x="1604" y="82"/>
                  </a:lnTo>
                  <a:lnTo>
                    <a:pt x="1604" y="82"/>
                  </a:lnTo>
                  <a:lnTo>
                    <a:pt x="1604" y="81"/>
                  </a:lnTo>
                  <a:lnTo>
                    <a:pt x="1607" y="81"/>
                  </a:lnTo>
                  <a:lnTo>
                    <a:pt x="1609" y="85"/>
                  </a:lnTo>
                  <a:lnTo>
                    <a:pt x="1609" y="88"/>
                  </a:lnTo>
                  <a:lnTo>
                    <a:pt x="1610" y="99"/>
                  </a:lnTo>
                  <a:lnTo>
                    <a:pt x="1615" y="97"/>
                  </a:lnTo>
                  <a:lnTo>
                    <a:pt x="1615" y="100"/>
                  </a:lnTo>
                  <a:lnTo>
                    <a:pt x="1613" y="108"/>
                  </a:lnTo>
                  <a:lnTo>
                    <a:pt x="1612" y="114"/>
                  </a:lnTo>
                  <a:lnTo>
                    <a:pt x="1610" y="116"/>
                  </a:lnTo>
                  <a:lnTo>
                    <a:pt x="1610" y="116"/>
                  </a:lnTo>
                  <a:lnTo>
                    <a:pt x="1610" y="113"/>
                  </a:lnTo>
                  <a:lnTo>
                    <a:pt x="1609" y="111"/>
                  </a:lnTo>
                  <a:lnTo>
                    <a:pt x="1609" y="109"/>
                  </a:lnTo>
                  <a:lnTo>
                    <a:pt x="1606" y="109"/>
                  </a:lnTo>
                  <a:lnTo>
                    <a:pt x="1600" y="102"/>
                  </a:lnTo>
                  <a:lnTo>
                    <a:pt x="1598" y="102"/>
                  </a:lnTo>
                  <a:lnTo>
                    <a:pt x="1597" y="102"/>
                  </a:lnTo>
                  <a:lnTo>
                    <a:pt x="1597" y="102"/>
                  </a:lnTo>
                  <a:lnTo>
                    <a:pt x="1600" y="106"/>
                  </a:lnTo>
                  <a:lnTo>
                    <a:pt x="1603" y="116"/>
                  </a:lnTo>
                  <a:lnTo>
                    <a:pt x="1606" y="113"/>
                  </a:lnTo>
                  <a:lnTo>
                    <a:pt x="1607" y="113"/>
                  </a:lnTo>
                  <a:lnTo>
                    <a:pt x="1609" y="117"/>
                  </a:lnTo>
                  <a:lnTo>
                    <a:pt x="1610" y="119"/>
                  </a:lnTo>
                  <a:lnTo>
                    <a:pt x="1613" y="122"/>
                  </a:lnTo>
                  <a:lnTo>
                    <a:pt x="1612" y="129"/>
                  </a:lnTo>
                  <a:lnTo>
                    <a:pt x="1603" y="141"/>
                  </a:lnTo>
                  <a:lnTo>
                    <a:pt x="1594" y="151"/>
                  </a:lnTo>
                  <a:lnTo>
                    <a:pt x="1591" y="155"/>
                  </a:lnTo>
                  <a:lnTo>
                    <a:pt x="1583" y="160"/>
                  </a:lnTo>
                  <a:lnTo>
                    <a:pt x="1578" y="164"/>
                  </a:lnTo>
                  <a:lnTo>
                    <a:pt x="1571" y="167"/>
                  </a:lnTo>
                  <a:lnTo>
                    <a:pt x="1569" y="172"/>
                  </a:lnTo>
                  <a:lnTo>
                    <a:pt x="1565" y="175"/>
                  </a:lnTo>
                  <a:lnTo>
                    <a:pt x="1565" y="176"/>
                  </a:lnTo>
                  <a:lnTo>
                    <a:pt x="1566" y="176"/>
                  </a:lnTo>
                  <a:lnTo>
                    <a:pt x="1565" y="179"/>
                  </a:lnTo>
                  <a:lnTo>
                    <a:pt x="1565" y="181"/>
                  </a:lnTo>
                  <a:lnTo>
                    <a:pt x="1560" y="185"/>
                  </a:lnTo>
                  <a:lnTo>
                    <a:pt x="1556" y="187"/>
                  </a:lnTo>
                  <a:lnTo>
                    <a:pt x="1545" y="202"/>
                  </a:lnTo>
                  <a:lnTo>
                    <a:pt x="1539" y="205"/>
                  </a:lnTo>
                  <a:lnTo>
                    <a:pt x="1533" y="205"/>
                  </a:lnTo>
                  <a:lnTo>
                    <a:pt x="1533" y="207"/>
                  </a:lnTo>
                  <a:lnTo>
                    <a:pt x="1528" y="216"/>
                  </a:lnTo>
                  <a:lnTo>
                    <a:pt x="1527" y="217"/>
                  </a:lnTo>
                  <a:lnTo>
                    <a:pt x="1521" y="219"/>
                  </a:lnTo>
                  <a:lnTo>
                    <a:pt x="1515" y="234"/>
                  </a:lnTo>
                  <a:lnTo>
                    <a:pt x="1510" y="239"/>
                  </a:lnTo>
                  <a:lnTo>
                    <a:pt x="1507" y="242"/>
                  </a:lnTo>
                  <a:lnTo>
                    <a:pt x="1510" y="240"/>
                  </a:lnTo>
                  <a:lnTo>
                    <a:pt x="1515" y="239"/>
                  </a:lnTo>
                  <a:lnTo>
                    <a:pt x="1519" y="234"/>
                  </a:lnTo>
                  <a:lnTo>
                    <a:pt x="1519" y="233"/>
                  </a:lnTo>
                  <a:lnTo>
                    <a:pt x="1521" y="230"/>
                  </a:lnTo>
                  <a:lnTo>
                    <a:pt x="1522" y="228"/>
                  </a:lnTo>
                  <a:lnTo>
                    <a:pt x="1524" y="227"/>
                  </a:lnTo>
                  <a:lnTo>
                    <a:pt x="1531" y="225"/>
                  </a:lnTo>
                  <a:lnTo>
                    <a:pt x="1534" y="225"/>
                  </a:lnTo>
                  <a:lnTo>
                    <a:pt x="1539" y="225"/>
                  </a:lnTo>
                  <a:lnTo>
                    <a:pt x="1542" y="222"/>
                  </a:lnTo>
                  <a:lnTo>
                    <a:pt x="1545" y="220"/>
                  </a:lnTo>
                  <a:lnTo>
                    <a:pt x="1546" y="220"/>
                  </a:lnTo>
                  <a:lnTo>
                    <a:pt x="1546" y="219"/>
                  </a:lnTo>
                  <a:lnTo>
                    <a:pt x="1550" y="219"/>
                  </a:lnTo>
                  <a:lnTo>
                    <a:pt x="1556" y="216"/>
                  </a:lnTo>
                  <a:lnTo>
                    <a:pt x="1557" y="214"/>
                  </a:lnTo>
                  <a:lnTo>
                    <a:pt x="1559" y="211"/>
                  </a:lnTo>
                  <a:lnTo>
                    <a:pt x="1563" y="213"/>
                  </a:lnTo>
                  <a:lnTo>
                    <a:pt x="1565" y="211"/>
                  </a:lnTo>
                  <a:lnTo>
                    <a:pt x="1572" y="205"/>
                  </a:lnTo>
                  <a:lnTo>
                    <a:pt x="1577" y="202"/>
                  </a:lnTo>
                  <a:lnTo>
                    <a:pt x="1577" y="201"/>
                  </a:lnTo>
                  <a:lnTo>
                    <a:pt x="1577" y="199"/>
                  </a:lnTo>
                  <a:lnTo>
                    <a:pt x="1575" y="199"/>
                  </a:lnTo>
                  <a:lnTo>
                    <a:pt x="1572" y="201"/>
                  </a:lnTo>
                  <a:lnTo>
                    <a:pt x="1568" y="202"/>
                  </a:lnTo>
                  <a:lnTo>
                    <a:pt x="1563" y="201"/>
                  </a:lnTo>
                  <a:lnTo>
                    <a:pt x="1563" y="201"/>
                  </a:lnTo>
                  <a:lnTo>
                    <a:pt x="1563" y="198"/>
                  </a:lnTo>
                  <a:lnTo>
                    <a:pt x="1565" y="195"/>
                  </a:lnTo>
                  <a:lnTo>
                    <a:pt x="1565" y="192"/>
                  </a:lnTo>
                  <a:lnTo>
                    <a:pt x="1568" y="189"/>
                  </a:lnTo>
                  <a:lnTo>
                    <a:pt x="1571" y="189"/>
                  </a:lnTo>
                  <a:lnTo>
                    <a:pt x="1578" y="192"/>
                  </a:lnTo>
                  <a:lnTo>
                    <a:pt x="1580" y="192"/>
                  </a:lnTo>
                  <a:lnTo>
                    <a:pt x="1581" y="187"/>
                  </a:lnTo>
                  <a:lnTo>
                    <a:pt x="1583" y="187"/>
                  </a:lnTo>
                  <a:lnTo>
                    <a:pt x="1586" y="187"/>
                  </a:lnTo>
                  <a:lnTo>
                    <a:pt x="1584" y="189"/>
                  </a:lnTo>
                  <a:lnTo>
                    <a:pt x="1581" y="190"/>
                  </a:lnTo>
                  <a:lnTo>
                    <a:pt x="1583" y="195"/>
                  </a:lnTo>
                  <a:lnTo>
                    <a:pt x="1584" y="196"/>
                  </a:lnTo>
                  <a:lnTo>
                    <a:pt x="1589" y="201"/>
                  </a:lnTo>
                  <a:lnTo>
                    <a:pt x="1594" y="202"/>
                  </a:lnTo>
                  <a:lnTo>
                    <a:pt x="1597" y="202"/>
                  </a:lnTo>
                  <a:lnTo>
                    <a:pt x="1601" y="201"/>
                  </a:lnTo>
                  <a:lnTo>
                    <a:pt x="1603" y="199"/>
                  </a:lnTo>
                  <a:lnTo>
                    <a:pt x="1603" y="196"/>
                  </a:lnTo>
                  <a:lnTo>
                    <a:pt x="1601" y="190"/>
                  </a:lnTo>
                  <a:lnTo>
                    <a:pt x="1603" y="192"/>
                  </a:lnTo>
                  <a:lnTo>
                    <a:pt x="1604" y="193"/>
                  </a:lnTo>
                  <a:lnTo>
                    <a:pt x="1606" y="196"/>
                  </a:lnTo>
                  <a:lnTo>
                    <a:pt x="1607" y="202"/>
                  </a:lnTo>
                  <a:lnTo>
                    <a:pt x="1609" y="204"/>
                  </a:lnTo>
                  <a:lnTo>
                    <a:pt x="1609" y="207"/>
                  </a:lnTo>
                  <a:lnTo>
                    <a:pt x="1606" y="213"/>
                  </a:lnTo>
                  <a:lnTo>
                    <a:pt x="1607" y="216"/>
                  </a:lnTo>
                  <a:lnTo>
                    <a:pt x="1610" y="217"/>
                  </a:lnTo>
                  <a:lnTo>
                    <a:pt x="1610" y="227"/>
                  </a:lnTo>
                  <a:lnTo>
                    <a:pt x="1609" y="230"/>
                  </a:lnTo>
                  <a:lnTo>
                    <a:pt x="1609" y="234"/>
                  </a:lnTo>
                  <a:lnTo>
                    <a:pt x="1607" y="236"/>
                  </a:lnTo>
                  <a:lnTo>
                    <a:pt x="1606" y="239"/>
                  </a:lnTo>
                  <a:lnTo>
                    <a:pt x="1606" y="242"/>
                  </a:lnTo>
                  <a:lnTo>
                    <a:pt x="1606" y="243"/>
                  </a:lnTo>
                  <a:lnTo>
                    <a:pt x="1607" y="246"/>
                  </a:lnTo>
                  <a:lnTo>
                    <a:pt x="1612" y="248"/>
                  </a:lnTo>
                  <a:lnTo>
                    <a:pt x="1612" y="246"/>
                  </a:lnTo>
                  <a:lnTo>
                    <a:pt x="1612" y="245"/>
                  </a:lnTo>
                  <a:lnTo>
                    <a:pt x="1609" y="245"/>
                  </a:lnTo>
                  <a:lnTo>
                    <a:pt x="1607" y="243"/>
                  </a:lnTo>
                  <a:lnTo>
                    <a:pt x="1606" y="240"/>
                  </a:lnTo>
                  <a:lnTo>
                    <a:pt x="1607" y="237"/>
                  </a:lnTo>
                  <a:lnTo>
                    <a:pt x="1609" y="236"/>
                  </a:lnTo>
                  <a:lnTo>
                    <a:pt x="1610" y="230"/>
                  </a:lnTo>
                  <a:lnTo>
                    <a:pt x="1610" y="227"/>
                  </a:lnTo>
                  <a:lnTo>
                    <a:pt x="1610" y="222"/>
                  </a:lnTo>
                  <a:lnTo>
                    <a:pt x="1612" y="220"/>
                  </a:lnTo>
                  <a:lnTo>
                    <a:pt x="1613" y="219"/>
                  </a:lnTo>
                  <a:lnTo>
                    <a:pt x="1613" y="219"/>
                  </a:lnTo>
                  <a:lnTo>
                    <a:pt x="1615" y="217"/>
                  </a:lnTo>
                  <a:lnTo>
                    <a:pt x="1613" y="216"/>
                  </a:lnTo>
                  <a:lnTo>
                    <a:pt x="1612" y="216"/>
                  </a:lnTo>
                  <a:lnTo>
                    <a:pt x="1610" y="214"/>
                  </a:lnTo>
                  <a:lnTo>
                    <a:pt x="1610" y="210"/>
                  </a:lnTo>
                  <a:lnTo>
                    <a:pt x="1615" y="210"/>
                  </a:lnTo>
                  <a:lnTo>
                    <a:pt x="1616" y="207"/>
                  </a:lnTo>
                  <a:lnTo>
                    <a:pt x="1625" y="207"/>
                  </a:lnTo>
                  <a:lnTo>
                    <a:pt x="1633" y="202"/>
                  </a:lnTo>
                  <a:lnTo>
                    <a:pt x="1647" y="204"/>
                  </a:lnTo>
                  <a:lnTo>
                    <a:pt x="1656" y="207"/>
                  </a:lnTo>
                  <a:lnTo>
                    <a:pt x="1671" y="207"/>
                  </a:lnTo>
                  <a:lnTo>
                    <a:pt x="1676" y="210"/>
                  </a:lnTo>
                  <a:lnTo>
                    <a:pt x="1676" y="210"/>
                  </a:lnTo>
                  <a:lnTo>
                    <a:pt x="1677" y="211"/>
                  </a:lnTo>
                  <a:lnTo>
                    <a:pt x="1674" y="213"/>
                  </a:lnTo>
                  <a:lnTo>
                    <a:pt x="1671" y="213"/>
                  </a:lnTo>
                  <a:lnTo>
                    <a:pt x="1670" y="216"/>
                  </a:lnTo>
                  <a:lnTo>
                    <a:pt x="1671" y="222"/>
                  </a:lnTo>
                  <a:lnTo>
                    <a:pt x="1677" y="227"/>
                  </a:lnTo>
                  <a:lnTo>
                    <a:pt x="1683" y="230"/>
                  </a:lnTo>
                  <a:lnTo>
                    <a:pt x="1686" y="233"/>
                  </a:lnTo>
                  <a:lnTo>
                    <a:pt x="1689" y="233"/>
                  </a:lnTo>
                  <a:lnTo>
                    <a:pt x="1697" y="233"/>
                  </a:lnTo>
                  <a:lnTo>
                    <a:pt x="1701" y="234"/>
                  </a:lnTo>
                  <a:lnTo>
                    <a:pt x="1706" y="233"/>
                  </a:lnTo>
                  <a:lnTo>
                    <a:pt x="1711" y="233"/>
                  </a:lnTo>
                  <a:lnTo>
                    <a:pt x="1712" y="234"/>
                  </a:lnTo>
                  <a:lnTo>
                    <a:pt x="1715" y="236"/>
                  </a:lnTo>
                  <a:lnTo>
                    <a:pt x="1717" y="237"/>
                  </a:lnTo>
                  <a:lnTo>
                    <a:pt x="1721" y="237"/>
                  </a:lnTo>
                  <a:lnTo>
                    <a:pt x="1723" y="237"/>
                  </a:lnTo>
                  <a:lnTo>
                    <a:pt x="1723" y="236"/>
                  </a:lnTo>
                  <a:lnTo>
                    <a:pt x="1723" y="236"/>
                  </a:lnTo>
                  <a:lnTo>
                    <a:pt x="1720" y="233"/>
                  </a:lnTo>
                  <a:lnTo>
                    <a:pt x="1721" y="231"/>
                  </a:lnTo>
                  <a:lnTo>
                    <a:pt x="1721" y="231"/>
                  </a:lnTo>
                  <a:lnTo>
                    <a:pt x="1726" y="234"/>
                  </a:lnTo>
                  <a:lnTo>
                    <a:pt x="1729" y="234"/>
                  </a:lnTo>
                  <a:lnTo>
                    <a:pt x="1730" y="233"/>
                  </a:lnTo>
                  <a:lnTo>
                    <a:pt x="1732" y="228"/>
                  </a:lnTo>
                  <a:lnTo>
                    <a:pt x="1732" y="227"/>
                  </a:lnTo>
                  <a:lnTo>
                    <a:pt x="1733" y="225"/>
                  </a:lnTo>
                  <a:lnTo>
                    <a:pt x="1733" y="225"/>
                  </a:lnTo>
                  <a:lnTo>
                    <a:pt x="1733" y="224"/>
                  </a:lnTo>
                  <a:lnTo>
                    <a:pt x="1732" y="220"/>
                  </a:lnTo>
                  <a:lnTo>
                    <a:pt x="1732" y="217"/>
                  </a:lnTo>
                  <a:lnTo>
                    <a:pt x="1730" y="214"/>
                  </a:lnTo>
                  <a:lnTo>
                    <a:pt x="1730" y="214"/>
                  </a:lnTo>
                  <a:lnTo>
                    <a:pt x="1730" y="210"/>
                  </a:lnTo>
                  <a:lnTo>
                    <a:pt x="1732" y="205"/>
                  </a:lnTo>
                  <a:lnTo>
                    <a:pt x="1732" y="204"/>
                  </a:lnTo>
                  <a:lnTo>
                    <a:pt x="1737" y="205"/>
                  </a:lnTo>
                  <a:lnTo>
                    <a:pt x="1738" y="202"/>
                  </a:lnTo>
                  <a:lnTo>
                    <a:pt x="1740" y="202"/>
                  </a:lnTo>
                  <a:lnTo>
                    <a:pt x="1744" y="199"/>
                  </a:lnTo>
                  <a:lnTo>
                    <a:pt x="1746" y="199"/>
                  </a:lnTo>
                  <a:lnTo>
                    <a:pt x="1749" y="202"/>
                  </a:lnTo>
                  <a:lnTo>
                    <a:pt x="1759" y="210"/>
                  </a:lnTo>
                  <a:lnTo>
                    <a:pt x="1758" y="213"/>
                  </a:lnTo>
                  <a:lnTo>
                    <a:pt x="1761" y="213"/>
                  </a:lnTo>
                  <a:lnTo>
                    <a:pt x="1762" y="211"/>
                  </a:lnTo>
                  <a:lnTo>
                    <a:pt x="1765" y="210"/>
                  </a:lnTo>
                  <a:lnTo>
                    <a:pt x="1767" y="208"/>
                  </a:lnTo>
                  <a:lnTo>
                    <a:pt x="1767" y="210"/>
                  </a:lnTo>
                  <a:lnTo>
                    <a:pt x="1767" y="210"/>
                  </a:lnTo>
                  <a:lnTo>
                    <a:pt x="1767" y="213"/>
                  </a:lnTo>
                  <a:lnTo>
                    <a:pt x="1767" y="214"/>
                  </a:lnTo>
                  <a:lnTo>
                    <a:pt x="1767" y="216"/>
                  </a:lnTo>
                  <a:lnTo>
                    <a:pt x="1767" y="216"/>
                  </a:lnTo>
                  <a:lnTo>
                    <a:pt x="1770" y="217"/>
                  </a:lnTo>
                  <a:lnTo>
                    <a:pt x="1773" y="213"/>
                  </a:lnTo>
                  <a:lnTo>
                    <a:pt x="1774" y="210"/>
                  </a:lnTo>
                  <a:lnTo>
                    <a:pt x="1776" y="208"/>
                  </a:lnTo>
                  <a:lnTo>
                    <a:pt x="1786" y="211"/>
                  </a:lnTo>
                  <a:lnTo>
                    <a:pt x="1788" y="213"/>
                  </a:lnTo>
                  <a:lnTo>
                    <a:pt x="1789" y="214"/>
                  </a:lnTo>
                  <a:lnTo>
                    <a:pt x="1789" y="216"/>
                  </a:lnTo>
                  <a:lnTo>
                    <a:pt x="1791" y="217"/>
                  </a:lnTo>
                  <a:lnTo>
                    <a:pt x="1792" y="217"/>
                  </a:lnTo>
                  <a:lnTo>
                    <a:pt x="1792" y="219"/>
                  </a:lnTo>
                  <a:lnTo>
                    <a:pt x="1792" y="220"/>
                  </a:lnTo>
                  <a:lnTo>
                    <a:pt x="1797" y="220"/>
                  </a:lnTo>
                  <a:lnTo>
                    <a:pt x="1798" y="222"/>
                  </a:lnTo>
                  <a:lnTo>
                    <a:pt x="1800" y="224"/>
                  </a:lnTo>
                  <a:lnTo>
                    <a:pt x="1800" y="227"/>
                  </a:lnTo>
                  <a:lnTo>
                    <a:pt x="1800" y="228"/>
                  </a:lnTo>
                  <a:lnTo>
                    <a:pt x="1801" y="228"/>
                  </a:lnTo>
                  <a:lnTo>
                    <a:pt x="1803" y="228"/>
                  </a:lnTo>
                  <a:lnTo>
                    <a:pt x="1801" y="230"/>
                  </a:lnTo>
                  <a:lnTo>
                    <a:pt x="1800" y="233"/>
                  </a:lnTo>
                  <a:lnTo>
                    <a:pt x="1798" y="234"/>
                  </a:lnTo>
                  <a:lnTo>
                    <a:pt x="1797" y="237"/>
                  </a:lnTo>
                  <a:lnTo>
                    <a:pt x="1797" y="237"/>
                  </a:lnTo>
                  <a:lnTo>
                    <a:pt x="1801" y="237"/>
                  </a:lnTo>
                  <a:lnTo>
                    <a:pt x="1804" y="242"/>
                  </a:lnTo>
                  <a:lnTo>
                    <a:pt x="1804" y="245"/>
                  </a:lnTo>
                  <a:lnTo>
                    <a:pt x="1803" y="245"/>
                  </a:lnTo>
                  <a:lnTo>
                    <a:pt x="1798" y="249"/>
                  </a:lnTo>
                  <a:lnTo>
                    <a:pt x="1797" y="251"/>
                  </a:lnTo>
                  <a:lnTo>
                    <a:pt x="1795" y="251"/>
                  </a:lnTo>
                  <a:lnTo>
                    <a:pt x="1794" y="251"/>
                  </a:lnTo>
                  <a:lnTo>
                    <a:pt x="1795" y="252"/>
                  </a:lnTo>
                  <a:lnTo>
                    <a:pt x="1803" y="254"/>
                  </a:lnTo>
                  <a:lnTo>
                    <a:pt x="1804" y="255"/>
                  </a:lnTo>
                  <a:lnTo>
                    <a:pt x="1806" y="260"/>
                  </a:lnTo>
                  <a:lnTo>
                    <a:pt x="1806" y="266"/>
                  </a:lnTo>
                  <a:lnTo>
                    <a:pt x="1804" y="269"/>
                  </a:lnTo>
                  <a:lnTo>
                    <a:pt x="1800" y="269"/>
                  </a:lnTo>
                  <a:lnTo>
                    <a:pt x="1795" y="263"/>
                  </a:lnTo>
                  <a:lnTo>
                    <a:pt x="1791" y="260"/>
                  </a:lnTo>
                  <a:lnTo>
                    <a:pt x="1786" y="255"/>
                  </a:lnTo>
                  <a:lnTo>
                    <a:pt x="1786" y="257"/>
                  </a:lnTo>
                  <a:lnTo>
                    <a:pt x="1788" y="260"/>
                  </a:lnTo>
                  <a:lnTo>
                    <a:pt x="1789" y="263"/>
                  </a:lnTo>
                  <a:lnTo>
                    <a:pt x="1794" y="269"/>
                  </a:lnTo>
                  <a:lnTo>
                    <a:pt x="1800" y="283"/>
                  </a:lnTo>
                  <a:lnTo>
                    <a:pt x="1801" y="281"/>
                  </a:lnTo>
                  <a:lnTo>
                    <a:pt x="1803" y="280"/>
                  </a:lnTo>
                  <a:lnTo>
                    <a:pt x="1803" y="278"/>
                  </a:lnTo>
                  <a:lnTo>
                    <a:pt x="1803" y="275"/>
                  </a:lnTo>
                  <a:lnTo>
                    <a:pt x="1804" y="277"/>
                  </a:lnTo>
                  <a:lnTo>
                    <a:pt x="1804" y="278"/>
                  </a:lnTo>
                  <a:lnTo>
                    <a:pt x="1807" y="283"/>
                  </a:lnTo>
                  <a:lnTo>
                    <a:pt x="1804" y="283"/>
                  </a:lnTo>
                  <a:lnTo>
                    <a:pt x="1800" y="284"/>
                  </a:lnTo>
                  <a:lnTo>
                    <a:pt x="1800" y="286"/>
                  </a:lnTo>
                  <a:lnTo>
                    <a:pt x="1800" y="289"/>
                  </a:lnTo>
                  <a:lnTo>
                    <a:pt x="1803" y="289"/>
                  </a:lnTo>
                  <a:lnTo>
                    <a:pt x="1804" y="292"/>
                  </a:lnTo>
                  <a:lnTo>
                    <a:pt x="1806" y="296"/>
                  </a:lnTo>
                  <a:lnTo>
                    <a:pt x="1810" y="307"/>
                  </a:lnTo>
                  <a:lnTo>
                    <a:pt x="1813" y="309"/>
                  </a:lnTo>
                  <a:lnTo>
                    <a:pt x="1816" y="313"/>
                  </a:lnTo>
                  <a:lnTo>
                    <a:pt x="1819" y="316"/>
                  </a:lnTo>
                  <a:lnTo>
                    <a:pt x="1821" y="316"/>
                  </a:lnTo>
                  <a:lnTo>
                    <a:pt x="1822" y="313"/>
                  </a:lnTo>
                  <a:lnTo>
                    <a:pt x="1824" y="315"/>
                  </a:lnTo>
                  <a:lnTo>
                    <a:pt x="1824" y="319"/>
                  </a:lnTo>
                  <a:lnTo>
                    <a:pt x="1825" y="321"/>
                  </a:lnTo>
                  <a:lnTo>
                    <a:pt x="1827" y="321"/>
                  </a:lnTo>
                  <a:lnTo>
                    <a:pt x="1828" y="321"/>
                  </a:lnTo>
                  <a:lnTo>
                    <a:pt x="1832" y="318"/>
                  </a:lnTo>
                  <a:lnTo>
                    <a:pt x="1833" y="315"/>
                  </a:lnTo>
                  <a:lnTo>
                    <a:pt x="1835" y="307"/>
                  </a:lnTo>
                  <a:lnTo>
                    <a:pt x="1836" y="304"/>
                  </a:lnTo>
                  <a:lnTo>
                    <a:pt x="1838" y="303"/>
                  </a:lnTo>
                  <a:lnTo>
                    <a:pt x="1838" y="301"/>
                  </a:lnTo>
                  <a:lnTo>
                    <a:pt x="1838" y="298"/>
                  </a:lnTo>
                  <a:lnTo>
                    <a:pt x="1839" y="293"/>
                  </a:lnTo>
                  <a:lnTo>
                    <a:pt x="1841" y="287"/>
                  </a:lnTo>
                  <a:lnTo>
                    <a:pt x="1842" y="284"/>
                  </a:lnTo>
                  <a:lnTo>
                    <a:pt x="1845" y="277"/>
                  </a:lnTo>
                  <a:lnTo>
                    <a:pt x="1845" y="275"/>
                  </a:lnTo>
                  <a:lnTo>
                    <a:pt x="1847" y="278"/>
                  </a:lnTo>
                  <a:lnTo>
                    <a:pt x="1847" y="281"/>
                  </a:lnTo>
                  <a:lnTo>
                    <a:pt x="1848" y="283"/>
                  </a:lnTo>
                  <a:lnTo>
                    <a:pt x="1848" y="283"/>
                  </a:lnTo>
                  <a:lnTo>
                    <a:pt x="1851" y="289"/>
                  </a:lnTo>
                  <a:lnTo>
                    <a:pt x="1856" y="293"/>
                  </a:lnTo>
                  <a:lnTo>
                    <a:pt x="1859" y="295"/>
                  </a:lnTo>
                  <a:lnTo>
                    <a:pt x="1864" y="296"/>
                  </a:lnTo>
                  <a:lnTo>
                    <a:pt x="1871" y="296"/>
                  </a:lnTo>
                  <a:lnTo>
                    <a:pt x="1873" y="293"/>
                  </a:lnTo>
                  <a:lnTo>
                    <a:pt x="1876" y="292"/>
                  </a:lnTo>
                  <a:lnTo>
                    <a:pt x="1879" y="290"/>
                  </a:lnTo>
                  <a:lnTo>
                    <a:pt x="1882" y="289"/>
                  </a:lnTo>
                  <a:lnTo>
                    <a:pt x="1886" y="287"/>
                  </a:lnTo>
                  <a:lnTo>
                    <a:pt x="1888" y="287"/>
                  </a:lnTo>
                  <a:lnTo>
                    <a:pt x="1892" y="290"/>
                  </a:lnTo>
                  <a:lnTo>
                    <a:pt x="1900" y="296"/>
                  </a:lnTo>
                  <a:lnTo>
                    <a:pt x="1903" y="298"/>
                  </a:lnTo>
                  <a:lnTo>
                    <a:pt x="1905" y="300"/>
                  </a:lnTo>
                  <a:lnTo>
                    <a:pt x="1908" y="304"/>
                  </a:lnTo>
                  <a:lnTo>
                    <a:pt x="1909" y="306"/>
                  </a:lnTo>
                  <a:lnTo>
                    <a:pt x="1911" y="307"/>
                  </a:lnTo>
                  <a:lnTo>
                    <a:pt x="1912" y="306"/>
                  </a:lnTo>
                  <a:lnTo>
                    <a:pt x="1911" y="306"/>
                  </a:lnTo>
                  <a:lnTo>
                    <a:pt x="1911" y="304"/>
                  </a:lnTo>
                  <a:lnTo>
                    <a:pt x="1909" y="303"/>
                  </a:lnTo>
                  <a:lnTo>
                    <a:pt x="1912" y="301"/>
                  </a:lnTo>
                  <a:lnTo>
                    <a:pt x="1912" y="301"/>
                  </a:lnTo>
                  <a:lnTo>
                    <a:pt x="1912" y="300"/>
                  </a:lnTo>
                  <a:lnTo>
                    <a:pt x="1915" y="300"/>
                  </a:lnTo>
                  <a:lnTo>
                    <a:pt x="1912" y="298"/>
                  </a:lnTo>
                  <a:lnTo>
                    <a:pt x="1912" y="298"/>
                  </a:lnTo>
                  <a:lnTo>
                    <a:pt x="1911" y="296"/>
                  </a:lnTo>
                  <a:lnTo>
                    <a:pt x="1911" y="295"/>
                  </a:lnTo>
                  <a:lnTo>
                    <a:pt x="1912" y="293"/>
                  </a:lnTo>
                  <a:lnTo>
                    <a:pt x="1912" y="292"/>
                  </a:lnTo>
                  <a:lnTo>
                    <a:pt x="1914" y="290"/>
                  </a:lnTo>
                  <a:lnTo>
                    <a:pt x="1914" y="289"/>
                  </a:lnTo>
                  <a:lnTo>
                    <a:pt x="1915" y="289"/>
                  </a:lnTo>
                  <a:lnTo>
                    <a:pt x="1918" y="290"/>
                  </a:lnTo>
                  <a:lnTo>
                    <a:pt x="1920" y="287"/>
                  </a:lnTo>
                  <a:lnTo>
                    <a:pt x="1921" y="287"/>
                  </a:lnTo>
                  <a:lnTo>
                    <a:pt x="1924" y="290"/>
                  </a:lnTo>
                  <a:lnTo>
                    <a:pt x="1926" y="295"/>
                  </a:lnTo>
                  <a:lnTo>
                    <a:pt x="1927" y="295"/>
                  </a:lnTo>
                  <a:lnTo>
                    <a:pt x="1932" y="293"/>
                  </a:lnTo>
                  <a:lnTo>
                    <a:pt x="1936" y="293"/>
                  </a:lnTo>
                  <a:lnTo>
                    <a:pt x="1935" y="290"/>
                  </a:lnTo>
                  <a:lnTo>
                    <a:pt x="1932" y="284"/>
                  </a:lnTo>
                  <a:lnTo>
                    <a:pt x="1932" y="278"/>
                  </a:lnTo>
                  <a:lnTo>
                    <a:pt x="1930" y="275"/>
                  </a:lnTo>
                  <a:lnTo>
                    <a:pt x="1929" y="275"/>
                  </a:lnTo>
                  <a:lnTo>
                    <a:pt x="1932" y="274"/>
                  </a:lnTo>
                  <a:lnTo>
                    <a:pt x="1935" y="268"/>
                  </a:lnTo>
                  <a:lnTo>
                    <a:pt x="1936" y="266"/>
                  </a:lnTo>
                  <a:lnTo>
                    <a:pt x="1938" y="265"/>
                  </a:lnTo>
                  <a:lnTo>
                    <a:pt x="1938" y="265"/>
                  </a:lnTo>
                  <a:lnTo>
                    <a:pt x="1932" y="265"/>
                  </a:lnTo>
                  <a:lnTo>
                    <a:pt x="1930" y="265"/>
                  </a:lnTo>
                  <a:lnTo>
                    <a:pt x="1929" y="266"/>
                  </a:lnTo>
                  <a:lnTo>
                    <a:pt x="1926" y="266"/>
                  </a:lnTo>
                  <a:lnTo>
                    <a:pt x="1926" y="263"/>
                  </a:lnTo>
                  <a:lnTo>
                    <a:pt x="1926" y="260"/>
                  </a:lnTo>
                  <a:lnTo>
                    <a:pt x="1929" y="254"/>
                  </a:lnTo>
                  <a:lnTo>
                    <a:pt x="1932" y="252"/>
                  </a:lnTo>
                  <a:lnTo>
                    <a:pt x="1941" y="252"/>
                  </a:lnTo>
                  <a:lnTo>
                    <a:pt x="1944" y="252"/>
                  </a:lnTo>
                  <a:lnTo>
                    <a:pt x="1949" y="249"/>
                  </a:lnTo>
                  <a:lnTo>
                    <a:pt x="1949" y="248"/>
                  </a:lnTo>
                  <a:lnTo>
                    <a:pt x="1949" y="243"/>
                  </a:lnTo>
                  <a:lnTo>
                    <a:pt x="1944" y="239"/>
                  </a:lnTo>
                  <a:lnTo>
                    <a:pt x="1944" y="237"/>
                  </a:lnTo>
                  <a:lnTo>
                    <a:pt x="1944" y="237"/>
                  </a:lnTo>
                  <a:lnTo>
                    <a:pt x="1946" y="237"/>
                  </a:lnTo>
                  <a:lnTo>
                    <a:pt x="1952" y="239"/>
                  </a:lnTo>
                  <a:lnTo>
                    <a:pt x="1955" y="240"/>
                  </a:lnTo>
                  <a:lnTo>
                    <a:pt x="1961" y="243"/>
                  </a:lnTo>
                  <a:lnTo>
                    <a:pt x="1979" y="245"/>
                  </a:lnTo>
                  <a:lnTo>
                    <a:pt x="1980" y="246"/>
                  </a:lnTo>
                  <a:lnTo>
                    <a:pt x="1988" y="246"/>
                  </a:lnTo>
                  <a:lnTo>
                    <a:pt x="1993" y="248"/>
                  </a:lnTo>
                  <a:lnTo>
                    <a:pt x="2000" y="249"/>
                  </a:lnTo>
                  <a:lnTo>
                    <a:pt x="2003" y="251"/>
                  </a:lnTo>
                  <a:lnTo>
                    <a:pt x="2006" y="252"/>
                  </a:lnTo>
                  <a:lnTo>
                    <a:pt x="2011" y="254"/>
                  </a:lnTo>
                  <a:lnTo>
                    <a:pt x="2012" y="255"/>
                  </a:lnTo>
                  <a:lnTo>
                    <a:pt x="2012" y="258"/>
                  </a:lnTo>
                  <a:lnTo>
                    <a:pt x="2003" y="258"/>
                  </a:lnTo>
                  <a:lnTo>
                    <a:pt x="2000" y="257"/>
                  </a:lnTo>
                  <a:lnTo>
                    <a:pt x="1996" y="257"/>
                  </a:lnTo>
                  <a:lnTo>
                    <a:pt x="1994" y="257"/>
                  </a:lnTo>
                  <a:lnTo>
                    <a:pt x="1993" y="260"/>
                  </a:lnTo>
                  <a:lnTo>
                    <a:pt x="1990" y="263"/>
                  </a:lnTo>
                  <a:lnTo>
                    <a:pt x="1987" y="263"/>
                  </a:lnTo>
                  <a:lnTo>
                    <a:pt x="1988" y="265"/>
                  </a:lnTo>
                  <a:lnTo>
                    <a:pt x="1991" y="266"/>
                  </a:lnTo>
                  <a:lnTo>
                    <a:pt x="1997" y="263"/>
                  </a:lnTo>
                  <a:lnTo>
                    <a:pt x="2017" y="262"/>
                  </a:lnTo>
                  <a:lnTo>
                    <a:pt x="2020" y="262"/>
                  </a:lnTo>
                  <a:lnTo>
                    <a:pt x="2020" y="263"/>
                  </a:lnTo>
                  <a:lnTo>
                    <a:pt x="2017" y="268"/>
                  </a:lnTo>
                  <a:lnTo>
                    <a:pt x="2014" y="272"/>
                  </a:lnTo>
                  <a:lnTo>
                    <a:pt x="2011" y="275"/>
                  </a:lnTo>
                  <a:lnTo>
                    <a:pt x="2009" y="275"/>
                  </a:lnTo>
                  <a:lnTo>
                    <a:pt x="2012" y="268"/>
                  </a:lnTo>
                  <a:lnTo>
                    <a:pt x="2011" y="268"/>
                  </a:lnTo>
                  <a:lnTo>
                    <a:pt x="2011" y="268"/>
                  </a:lnTo>
                  <a:lnTo>
                    <a:pt x="2008" y="265"/>
                  </a:lnTo>
                  <a:lnTo>
                    <a:pt x="2006" y="265"/>
                  </a:lnTo>
                  <a:lnTo>
                    <a:pt x="2006" y="265"/>
                  </a:lnTo>
                  <a:lnTo>
                    <a:pt x="2006" y="266"/>
                  </a:lnTo>
                  <a:lnTo>
                    <a:pt x="2005" y="271"/>
                  </a:lnTo>
                  <a:lnTo>
                    <a:pt x="2006" y="272"/>
                  </a:lnTo>
                  <a:lnTo>
                    <a:pt x="2006" y="275"/>
                  </a:lnTo>
                  <a:lnTo>
                    <a:pt x="2002" y="277"/>
                  </a:lnTo>
                  <a:lnTo>
                    <a:pt x="2000" y="277"/>
                  </a:lnTo>
                  <a:lnTo>
                    <a:pt x="1999" y="275"/>
                  </a:lnTo>
                  <a:lnTo>
                    <a:pt x="1999" y="275"/>
                  </a:lnTo>
                  <a:lnTo>
                    <a:pt x="1997" y="277"/>
                  </a:lnTo>
                  <a:lnTo>
                    <a:pt x="1999" y="278"/>
                  </a:lnTo>
                  <a:lnTo>
                    <a:pt x="1999" y="280"/>
                  </a:lnTo>
                  <a:lnTo>
                    <a:pt x="1997" y="281"/>
                  </a:lnTo>
                  <a:lnTo>
                    <a:pt x="1997" y="283"/>
                  </a:lnTo>
                  <a:lnTo>
                    <a:pt x="1999" y="284"/>
                  </a:lnTo>
                  <a:lnTo>
                    <a:pt x="2000" y="284"/>
                  </a:lnTo>
                  <a:lnTo>
                    <a:pt x="2008" y="283"/>
                  </a:lnTo>
                  <a:lnTo>
                    <a:pt x="2011" y="280"/>
                  </a:lnTo>
                  <a:lnTo>
                    <a:pt x="2014" y="277"/>
                  </a:lnTo>
                  <a:lnTo>
                    <a:pt x="2020" y="265"/>
                  </a:lnTo>
                  <a:lnTo>
                    <a:pt x="2023" y="262"/>
                  </a:lnTo>
                  <a:lnTo>
                    <a:pt x="2025" y="260"/>
                  </a:lnTo>
                  <a:lnTo>
                    <a:pt x="2028" y="260"/>
                  </a:lnTo>
                  <a:lnTo>
                    <a:pt x="2040" y="260"/>
                  </a:lnTo>
                  <a:lnTo>
                    <a:pt x="2046" y="263"/>
                  </a:lnTo>
                  <a:lnTo>
                    <a:pt x="2052" y="266"/>
                  </a:lnTo>
                  <a:lnTo>
                    <a:pt x="2056" y="269"/>
                  </a:lnTo>
                  <a:lnTo>
                    <a:pt x="2058" y="274"/>
                  </a:lnTo>
                  <a:lnTo>
                    <a:pt x="2058" y="275"/>
                  </a:lnTo>
                  <a:lnTo>
                    <a:pt x="2060" y="277"/>
                  </a:lnTo>
                  <a:lnTo>
                    <a:pt x="2058" y="280"/>
                  </a:lnTo>
                  <a:lnTo>
                    <a:pt x="2050" y="280"/>
                  </a:lnTo>
                  <a:lnTo>
                    <a:pt x="2047" y="281"/>
                  </a:lnTo>
                  <a:lnTo>
                    <a:pt x="2046" y="283"/>
                  </a:lnTo>
                  <a:lnTo>
                    <a:pt x="2046" y="283"/>
                  </a:lnTo>
                  <a:lnTo>
                    <a:pt x="2046" y="284"/>
                  </a:lnTo>
                  <a:lnTo>
                    <a:pt x="2046" y="286"/>
                  </a:lnTo>
                  <a:lnTo>
                    <a:pt x="2049" y="286"/>
                  </a:lnTo>
                  <a:lnTo>
                    <a:pt x="2052" y="286"/>
                  </a:lnTo>
                  <a:lnTo>
                    <a:pt x="2056" y="289"/>
                  </a:lnTo>
                  <a:lnTo>
                    <a:pt x="2058" y="289"/>
                  </a:lnTo>
                  <a:lnTo>
                    <a:pt x="2060" y="292"/>
                  </a:lnTo>
                  <a:lnTo>
                    <a:pt x="2060" y="292"/>
                  </a:lnTo>
                  <a:lnTo>
                    <a:pt x="2066" y="292"/>
                  </a:lnTo>
                  <a:lnTo>
                    <a:pt x="2067" y="292"/>
                  </a:lnTo>
                  <a:lnTo>
                    <a:pt x="2067" y="295"/>
                  </a:lnTo>
                  <a:lnTo>
                    <a:pt x="2066" y="296"/>
                  </a:lnTo>
                  <a:lnTo>
                    <a:pt x="2064" y="298"/>
                  </a:lnTo>
                  <a:lnTo>
                    <a:pt x="2060" y="303"/>
                  </a:lnTo>
                  <a:lnTo>
                    <a:pt x="2061" y="301"/>
                  </a:lnTo>
                  <a:lnTo>
                    <a:pt x="2069" y="298"/>
                  </a:lnTo>
                  <a:lnTo>
                    <a:pt x="2070" y="296"/>
                  </a:lnTo>
                  <a:lnTo>
                    <a:pt x="2073" y="298"/>
                  </a:lnTo>
                  <a:lnTo>
                    <a:pt x="2078" y="301"/>
                  </a:lnTo>
                  <a:lnTo>
                    <a:pt x="2081" y="304"/>
                  </a:lnTo>
                  <a:lnTo>
                    <a:pt x="2084" y="310"/>
                  </a:lnTo>
                  <a:lnTo>
                    <a:pt x="2084" y="312"/>
                  </a:lnTo>
                  <a:lnTo>
                    <a:pt x="2081" y="312"/>
                  </a:lnTo>
                  <a:lnTo>
                    <a:pt x="2090" y="318"/>
                  </a:lnTo>
                  <a:lnTo>
                    <a:pt x="2093" y="318"/>
                  </a:lnTo>
                  <a:lnTo>
                    <a:pt x="2101" y="316"/>
                  </a:lnTo>
                  <a:lnTo>
                    <a:pt x="2105" y="316"/>
                  </a:lnTo>
                  <a:lnTo>
                    <a:pt x="2113" y="313"/>
                  </a:lnTo>
                  <a:lnTo>
                    <a:pt x="2120" y="310"/>
                  </a:lnTo>
                  <a:lnTo>
                    <a:pt x="2128" y="310"/>
                  </a:lnTo>
                  <a:lnTo>
                    <a:pt x="2131" y="309"/>
                  </a:lnTo>
                  <a:lnTo>
                    <a:pt x="2140" y="309"/>
                  </a:lnTo>
                  <a:lnTo>
                    <a:pt x="2151" y="309"/>
                  </a:lnTo>
                  <a:lnTo>
                    <a:pt x="2157" y="310"/>
                  </a:lnTo>
                  <a:lnTo>
                    <a:pt x="2166" y="315"/>
                  </a:lnTo>
                  <a:lnTo>
                    <a:pt x="2173" y="319"/>
                  </a:lnTo>
                  <a:lnTo>
                    <a:pt x="2178" y="325"/>
                  </a:lnTo>
                  <a:lnTo>
                    <a:pt x="2180" y="327"/>
                  </a:lnTo>
                  <a:lnTo>
                    <a:pt x="2181" y="330"/>
                  </a:lnTo>
                  <a:lnTo>
                    <a:pt x="2181" y="333"/>
                  </a:lnTo>
                  <a:lnTo>
                    <a:pt x="2181" y="338"/>
                  </a:lnTo>
                  <a:lnTo>
                    <a:pt x="2181" y="341"/>
                  </a:lnTo>
                  <a:lnTo>
                    <a:pt x="2180" y="342"/>
                  </a:lnTo>
                  <a:lnTo>
                    <a:pt x="2180" y="345"/>
                  </a:lnTo>
                  <a:lnTo>
                    <a:pt x="2180" y="348"/>
                  </a:lnTo>
                  <a:lnTo>
                    <a:pt x="2178" y="353"/>
                  </a:lnTo>
                  <a:lnTo>
                    <a:pt x="2180" y="356"/>
                  </a:lnTo>
                  <a:lnTo>
                    <a:pt x="2183" y="359"/>
                  </a:lnTo>
                  <a:lnTo>
                    <a:pt x="2190" y="360"/>
                  </a:lnTo>
                  <a:lnTo>
                    <a:pt x="2193" y="362"/>
                  </a:lnTo>
                  <a:lnTo>
                    <a:pt x="2193" y="368"/>
                  </a:lnTo>
                  <a:lnTo>
                    <a:pt x="2193" y="373"/>
                  </a:lnTo>
                  <a:lnTo>
                    <a:pt x="2195" y="380"/>
                  </a:lnTo>
                  <a:lnTo>
                    <a:pt x="2195" y="382"/>
                  </a:lnTo>
                  <a:lnTo>
                    <a:pt x="2198" y="385"/>
                  </a:lnTo>
                  <a:lnTo>
                    <a:pt x="2198" y="386"/>
                  </a:lnTo>
                  <a:lnTo>
                    <a:pt x="2195" y="395"/>
                  </a:lnTo>
                  <a:lnTo>
                    <a:pt x="2193" y="397"/>
                  </a:lnTo>
                  <a:lnTo>
                    <a:pt x="2192" y="400"/>
                  </a:lnTo>
                  <a:lnTo>
                    <a:pt x="2195" y="398"/>
                  </a:lnTo>
                  <a:lnTo>
                    <a:pt x="2196" y="395"/>
                  </a:lnTo>
                  <a:lnTo>
                    <a:pt x="2198" y="389"/>
                  </a:lnTo>
                  <a:lnTo>
                    <a:pt x="2199" y="389"/>
                  </a:lnTo>
                  <a:lnTo>
                    <a:pt x="2201" y="386"/>
                  </a:lnTo>
                  <a:lnTo>
                    <a:pt x="2201" y="382"/>
                  </a:lnTo>
                  <a:lnTo>
                    <a:pt x="2199" y="377"/>
                  </a:lnTo>
                  <a:lnTo>
                    <a:pt x="2199" y="373"/>
                  </a:lnTo>
                  <a:lnTo>
                    <a:pt x="2201" y="371"/>
                  </a:lnTo>
                  <a:lnTo>
                    <a:pt x="2205" y="365"/>
                  </a:lnTo>
                  <a:lnTo>
                    <a:pt x="2208" y="362"/>
                  </a:lnTo>
                  <a:lnTo>
                    <a:pt x="2210" y="360"/>
                  </a:lnTo>
                  <a:lnTo>
                    <a:pt x="2218" y="360"/>
                  </a:lnTo>
                  <a:lnTo>
                    <a:pt x="2221" y="359"/>
                  </a:lnTo>
                  <a:lnTo>
                    <a:pt x="2225" y="359"/>
                  </a:lnTo>
                  <a:lnTo>
                    <a:pt x="2227" y="359"/>
                  </a:lnTo>
                  <a:lnTo>
                    <a:pt x="2230" y="357"/>
                  </a:lnTo>
                  <a:lnTo>
                    <a:pt x="2233" y="359"/>
                  </a:lnTo>
                  <a:lnTo>
                    <a:pt x="2237" y="362"/>
                  </a:lnTo>
                  <a:lnTo>
                    <a:pt x="2252" y="363"/>
                  </a:lnTo>
                  <a:lnTo>
                    <a:pt x="2256" y="365"/>
                  </a:lnTo>
                  <a:lnTo>
                    <a:pt x="2265" y="366"/>
                  </a:lnTo>
                  <a:lnTo>
                    <a:pt x="2266" y="366"/>
                  </a:lnTo>
                  <a:lnTo>
                    <a:pt x="2268" y="365"/>
                  </a:lnTo>
                  <a:lnTo>
                    <a:pt x="2275" y="357"/>
                  </a:lnTo>
                  <a:lnTo>
                    <a:pt x="2278" y="359"/>
                  </a:lnTo>
                  <a:lnTo>
                    <a:pt x="2278" y="359"/>
                  </a:lnTo>
                  <a:lnTo>
                    <a:pt x="2280" y="362"/>
                  </a:lnTo>
                  <a:lnTo>
                    <a:pt x="2281" y="363"/>
                  </a:lnTo>
                  <a:lnTo>
                    <a:pt x="2283" y="368"/>
                  </a:lnTo>
                  <a:lnTo>
                    <a:pt x="2283" y="374"/>
                  </a:lnTo>
                  <a:lnTo>
                    <a:pt x="2284" y="376"/>
                  </a:lnTo>
                  <a:lnTo>
                    <a:pt x="2287" y="376"/>
                  </a:lnTo>
                  <a:lnTo>
                    <a:pt x="2292" y="379"/>
                  </a:lnTo>
                  <a:lnTo>
                    <a:pt x="2295" y="380"/>
                  </a:lnTo>
                  <a:lnTo>
                    <a:pt x="2297" y="386"/>
                  </a:lnTo>
                  <a:lnTo>
                    <a:pt x="2300" y="391"/>
                  </a:lnTo>
                  <a:lnTo>
                    <a:pt x="2306" y="391"/>
                  </a:lnTo>
                  <a:lnTo>
                    <a:pt x="2310" y="389"/>
                  </a:lnTo>
                  <a:lnTo>
                    <a:pt x="2316" y="382"/>
                  </a:lnTo>
                  <a:lnTo>
                    <a:pt x="2316" y="379"/>
                  </a:lnTo>
                  <a:lnTo>
                    <a:pt x="2315" y="374"/>
                  </a:lnTo>
                  <a:lnTo>
                    <a:pt x="2313" y="369"/>
                  </a:lnTo>
                  <a:lnTo>
                    <a:pt x="2312" y="363"/>
                  </a:lnTo>
                  <a:lnTo>
                    <a:pt x="2306" y="362"/>
                  </a:lnTo>
                  <a:lnTo>
                    <a:pt x="2307" y="360"/>
                  </a:lnTo>
                  <a:lnTo>
                    <a:pt x="2309" y="357"/>
                  </a:lnTo>
                  <a:lnTo>
                    <a:pt x="2310" y="354"/>
                  </a:lnTo>
                  <a:lnTo>
                    <a:pt x="2310" y="351"/>
                  </a:lnTo>
                  <a:lnTo>
                    <a:pt x="2310" y="345"/>
                  </a:lnTo>
                  <a:lnTo>
                    <a:pt x="2315" y="345"/>
                  </a:lnTo>
                  <a:lnTo>
                    <a:pt x="2319" y="345"/>
                  </a:lnTo>
                  <a:lnTo>
                    <a:pt x="2328" y="348"/>
                  </a:lnTo>
                  <a:lnTo>
                    <a:pt x="2336" y="350"/>
                  </a:lnTo>
                  <a:lnTo>
                    <a:pt x="2339" y="351"/>
                  </a:lnTo>
                  <a:lnTo>
                    <a:pt x="2342" y="353"/>
                  </a:lnTo>
                  <a:lnTo>
                    <a:pt x="2345" y="354"/>
                  </a:lnTo>
                  <a:lnTo>
                    <a:pt x="2345" y="351"/>
                  </a:lnTo>
                  <a:lnTo>
                    <a:pt x="2347" y="350"/>
                  </a:lnTo>
                  <a:lnTo>
                    <a:pt x="2350" y="353"/>
                  </a:lnTo>
                  <a:lnTo>
                    <a:pt x="2353" y="353"/>
                  </a:lnTo>
                  <a:lnTo>
                    <a:pt x="2357" y="353"/>
                  </a:lnTo>
                  <a:lnTo>
                    <a:pt x="2363" y="354"/>
                  </a:lnTo>
                  <a:lnTo>
                    <a:pt x="2369" y="353"/>
                  </a:lnTo>
                  <a:lnTo>
                    <a:pt x="2374" y="351"/>
                  </a:lnTo>
                  <a:lnTo>
                    <a:pt x="2377" y="353"/>
                  </a:lnTo>
                  <a:lnTo>
                    <a:pt x="2379" y="353"/>
                  </a:lnTo>
                  <a:lnTo>
                    <a:pt x="2383" y="357"/>
                  </a:lnTo>
                  <a:lnTo>
                    <a:pt x="2389" y="360"/>
                  </a:lnTo>
                  <a:lnTo>
                    <a:pt x="2395" y="362"/>
                  </a:lnTo>
                  <a:lnTo>
                    <a:pt x="2401" y="366"/>
                  </a:lnTo>
                  <a:lnTo>
                    <a:pt x="2407" y="368"/>
                  </a:lnTo>
                  <a:lnTo>
                    <a:pt x="2412" y="369"/>
                  </a:lnTo>
                  <a:lnTo>
                    <a:pt x="2414" y="371"/>
                  </a:lnTo>
                  <a:lnTo>
                    <a:pt x="2414" y="373"/>
                  </a:lnTo>
                  <a:lnTo>
                    <a:pt x="2414" y="374"/>
                  </a:lnTo>
                  <a:lnTo>
                    <a:pt x="2418" y="374"/>
                  </a:lnTo>
                  <a:lnTo>
                    <a:pt x="2426" y="383"/>
                  </a:lnTo>
                  <a:lnTo>
                    <a:pt x="2427" y="385"/>
                  </a:lnTo>
                  <a:lnTo>
                    <a:pt x="2427" y="385"/>
                  </a:lnTo>
                  <a:lnTo>
                    <a:pt x="2429" y="386"/>
                  </a:lnTo>
                  <a:lnTo>
                    <a:pt x="2432" y="386"/>
                  </a:lnTo>
                  <a:lnTo>
                    <a:pt x="2433" y="386"/>
                  </a:lnTo>
                  <a:lnTo>
                    <a:pt x="2433" y="386"/>
                  </a:lnTo>
                  <a:lnTo>
                    <a:pt x="2435" y="389"/>
                  </a:lnTo>
                  <a:lnTo>
                    <a:pt x="2436" y="389"/>
                  </a:lnTo>
                  <a:lnTo>
                    <a:pt x="2441" y="392"/>
                  </a:lnTo>
                  <a:lnTo>
                    <a:pt x="2442" y="395"/>
                  </a:lnTo>
                  <a:lnTo>
                    <a:pt x="2445" y="397"/>
                  </a:lnTo>
                  <a:lnTo>
                    <a:pt x="2444" y="397"/>
                  </a:lnTo>
                  <a:lnTo>
                    <a:pt x="2442" y="395"/>
                  </a:lnTo>
                  <a:lnTo>
                    <a:pt x="2442" y="397"/>
                  </a:lnTo>
                  <a:lnTo>
                    <a:pt x="2442" y="398"/>
                  </a:lnTo>
                  <a:lnTo>
                    <a:pt x="2445" y="400"/>
                  </a:lnTo>
                  <a:lnTo>
                    <a:pt x="2448" y="401"/>
                  </a:lnTo>
                  <a:lnTo>
                    <a:pt x="2450" y="403"/>
                  </a:lnTo>
                  <a:lnTo>
                    <a:pt x="2452" y="404"/>
                  </a:lnTo>
                  <a:lnTo>
                    <a:pt x="2452" y="406"/>
                  </a:lnTo>
                  <a:lnTo>
                    <a:pt x="2450" y="409"/>
                  </a:lnTo>
                  <a:lnTo>
                    <a:pt x="2453" y="407"/>
                  </a:lnTo>
                  <a:lnTo>
                    <a:pt x="2455" y="406"/>
                  </a:lnTo>
                  <a:lnTo>
                    <a:pt x="2453" y="404"/>
                  </a:lnTo>
                  <a:lnTo>
                    <a:pt x="2448" y="400"/>
                  </a:lnTo>
                  <a:lnTo>
                    <a:pt x="2447" y="398"/>
                  </a:lnTo>
                  <a:lnTo>
                    <a:pt x="2448" y="398"/>
                  </a:lnTo>
                  <a:lnTo>
                    <a:pt x="2455" y="404"/>
                  </a:lnTo>
                  <a:lnTo>
                    <a:pt x="2458" y="407"/>
                  </a:lnTo>
                  <a:lnTo>
                    <a:pt x="2456" y="407"/>
                  </a:lnTo>
                  <a:lnTo>
                    <a:pt x="2456" y="409"/>
                  </a:lnTo>
                  <a:lnTo>
                    <a:pt x="2456" y="409"/>
                  </a:lnTo>
                  <a:lnTo>
                    <a:pt x="2458" y="409"/>
                  </a:lnTo>
                  <a:lnTo>
                    <a:pt x="2459" y="409"/>
                  </a:lnTo>
                  <a:lnTo>
                    <a:pt x="2461" y="409"/>
                  </a:lnTo>
                  <a:lnTo>
                    <a:pt x="2462" y="411"/>
                  </a:lnTo>
                  <a:lnTo>
                    <a:pt x="2465" y="414"/>
                  </a:lnTo>
                  <a:lnTo>
                    <a:pt x="2483" y="427"/>
                  </a:lnTo>
                  <a:lnTo>
                    <a:pt x="2485" y="430"/>
                  </a:lnTo>
                  <a:lnTo>
                    <a:pt x="2485" y="432"/>
                  </a:lnTo>
                  <a:lnTo>
                    <a:pt x="2485" y="433"/>
                  </a:lnTo>
                  <a:lnTo>
                    <a:pt x="2485" y="435"/>
                  </a:lnTo>
                  <a:lnTo>
                    <a:pt x="2483" y="438"/>
                  </a:lnTo>
                  <a:lnTo>
                    <a:pt x="2486" y="438"/>
                  </a:lnTo>
                  <a:lnTo>
                    <a:pt x="2486" y="438"/>
                  </a:lnTo>
                  <a:lnTo>
                    <a:pt x="2488" y="436"/>
                  </a:lnTo>
                  <a:lnTo>
                    <a:pt x="2488" y="435"/>
                  </a:lnTo>
                  <a:lnTo>
                    <a:pt x="2489" y="436"/>
                  </a:lnTo>
                  <a:lnTo>
                    <a:pt x="2489" y="438"/>
                  </a:lnTo>
                  <a:lnTo>
                    <a:pt x="2489" y="441"/>
                  </a:lnTo>
                  <a:lnTo>
                    <a:pt x="2489" y="442"/>
                  </a:lnTo>
                  <a:lnTo>
                    <a:pt x="2489" y="446"/>
                  </a:lnTo>
                  <a:lnTo>
                    <a:pt x="2489" y="449"/>
                  </a:lnTo>
                  <a:lnTo>
                    <a:pt x="2491" y="450"/>
                  </a:lnTo>
                  <a:lnTo>
                    <a:pt x="2491" y="452"/>
                  </a:lnTo>
                  <a:lnTo>
                    <a:pt x="2491" y="456"/>
                  </a:lnTo>
                  <a:lnTo>
                    <a:pt x="2489" y="458"/>
                  </a:lnTo>
                  <a:lnTo>
                    <a:pt x="2489" y="461"/>
                  </a:lnTo>
                  <a:lnTo>
                    <a:pt x="2489" y="461"/>
                  </a:lnTo>
                  <a:lnTo>
                    <a:pt x="2493" y="462"/>
                  </a:lnTo>
                  <a:lnTo>
                    <a:pt x="2493" y="462"/>
                  </a:lnTo>
                  <a:lnTo>
                    <a:pt x="2494" y="464"/>
                  </a:lnTo>
                  <a:lnTo>
                    <a:pt x="2494" y="465"/>
                  </a:lnTo>
                  <a:lnTo>
                    <a:pt x="2496" y="467"/>
                  </a:lnTo>
                  <a:lnTo>
                    <a:pt x="2496" y="468"/>
                  </a:lnTo>
                  <a:lnTo>
                    <a:pt x="2496" y="470"/>
                  </a:lnTo>
                  <a:lnTo>
                    <a:pt x="2496" y="470"/>
                  </a:lnTo>
                  <a:lnTo>
                    <a:pt x="2497" y="467"/>
                  </a:lnTo>
                  <a:lnTo>
                    <a:pt x="2499" y="467"/>
                  </a:lnTo>
                  <a:lnTo>
                    <a:pt x="2500" y="465"/>
                  </a:lnTo>
                  <a:lnTo>
                    <a:pt x="2500" y="468"/>
                  </a:lnTo>
                  <a:lnTo>
                    <a:pt x="2500" y="473"/>
                  </a:lnTo>
                  <a:lnTo>
                    <a:pt x="2500" y="473"/>
                  </a:lnTo>
                  <a:lnTo>
                    <a:pt x="2500" y="473"/>
                  </a:lnTo>
                  <a:lnTo>
                    <a:pt x="2502" y="471"/>
                  </a:lnTo>
                  <a:lnTo>
                    <a:pt x="2502" y="470"/>
                  </a:lnTo>
                  <a:lnTo>
                    <a:pt x="2503" y="468"/>
                  </a:lnTo>
                  <a:lnTo>
                    <a:pt x="2503" y="467"/>
                  </a:lnTo>
                  <a:lnTo>
                    <a:pt x="2502" y="465"/>
                  </a:lnTo>
                  <a:lnTo>
                    <a:pt x="2502" y="464"/>
                  </a:lnTo>
                  <a:lnTo>
                    <a:pt x="2499" y="464"/>
                  </a:lnTo>
                  <a:lnTo>
                    <a:pt x="2499" y="462"/>
                  </a:lnTo>
                  <a:lnTo>
                    <a:pt x="2497" y="461"/>
                  </a:lnTo>
                  <a:lnTo>
                    <a:pt x="2499" y="461"/>
                  </a:lnTo>
                  <a:lnTo>
                    <a:pt x="2500" y="459"/>
                  </a:lnTo>
                  <a:lnTo>
                    <a:pt x="2500" y="456"/>
                  </a:lnTo>
                  <a:lnTo>
                    <a:pt x="2500" y="455"/>
                  </a:lnTo>
                  <a:lnTo>
                    <a:pt x="2500" y="453"/>
                  </a:lnTo>
                  <a:lnTo>
                    <a:pt x="2500" y="452"/>
                  </a:lnTo>
                  <a:lnTo>
                    <a:pt x="2499" y="450"/>
                  </a:lnTo>
                  <a:lnTo>
                    <a:pt x="2497" y="449"/>
                  </a:lnTo>
                  <a:lnTo>
                    <a:pt x="2496" y="449"/>
                  </a:lnTo>
                  <a:lnTo>
                    <a:pt x="2496" y="449"/>
                  </a:lnTo>
                  <a:lnTo>
                    <a:pt x="2494" y="447"/>
                  </a:lnTo>
                  <a:lnTo>
                    <a:pt x="2494" y="447"/>
                  </a:lnTo>
                  <a:lnTo>
                    <a:pt x="2494" y="447"/>
                  </a:lnTo>
                  <a:lnTo>
                    <a:pt x="2496" y="446"/>
                  </a:lnTo>
                  <a:lnTo>
                    <a:pt x="2502" y="446"/>
                  </a:lnTo>
                  <a:lnTo>
                    <a:pt x="2505" y="444"/>
                  </a:lnTo>
                  <a:lnTo>
                    <a:pt x="2506" y="446"/>
                  </a:lnTo>
                  <a:lnTo>
                    <a:pt x="2506" y="446"/>
                  </a:lnTo>
                  <a:lnTo>
                    <a:pt x="2511" y="447"/>
                  </a:lnTo>
                  <a:lnTo>
                    <a:pt x="2511" y="447"/>
                  </a:lnTo>
                  <a:lnTo>
                    <a:pt x="2509" y="449"/>
                  </a:lnTo>
                  <a:lnTo>
                    <a:pt x="2509" y="450"/>
                  </a:lnTo>
                  <a:lnTo>
                    <a:pt x="2509" y="452"/>
                  </a:lnTo>
                  <a:lnTo>
                    <a:pt x="2508" y="453"/>
                  </a:lnTo>
                  <a:lnTo>
                    <a:pt x="2509" y="455"/>
                  </a:lnTo>
                  <a:lnTo>
                    <a:pt x="2511" y="453"/>
                  </a:lnTo>
                  <a:lnTo>
                    <a:pt x="2511" y="452"/>
                  </a:lnTo>
                  <a:lnTo>
                    <a:pt x="2509" y="450"/>
                  </a:lnTo>
                  <a:lnTo>
                    <a:pt x="2511" y="450"/>
                  </a:lnTo>
                  <a:lnTo>
                    <a:pt x="2511" y="449"/>
                  </a:lnTo>
                  <a:lnTo>
                    <a:pt x="2512" y="450"/>
                  </a:lnTo>
                  <a:lnTo>
                    <a:pt x="2514" y="452"/>
                  </a:lnTo>
                  <a:lnTo>
                    <a:pt x="2517" y="452"/>
                  </a:lnTo>
                  <a:lnTo>
                    <a:pt x="2518" y="452"/>
                  </a:lnTo>
                  <a:lnTo>
                    <a:pt x="2518" y="450"/>
                  </a:lnTo>
                  <a:lnTo>
                    <a:pt x="2518" y="450"/>
                  </a:lnTo>
                  <a:lnTo>
                    <a:pt x="2512" y="449"/>
                  </a:lnTo>
                  <a:lnTo>
                    <a:pt x="2512" y="447"/>
                  </a:lnTo>
                  <a:lnTo>
                    <a:pt x="2517" y="449"/>
                  </a:lnTo>
                  <a:lnTo>
                    <a:pt x="2520" y="450"/>
                  </a:lnTo>
                  <a:lnTo>
                    <a:pt x="2521" y="450"/>
                  </a:lnTo>
                  <a:lnTo>
                    <a:pt x="2524" y="450"/>
                  </a:lnTo>
                  <a:lnTo>
                    <a:pt x="2527" y="452"/>
                  </a:lnTo>
                  <a:lnTo>
                    <a:pt x="2531" y="455"/>
                  </a:lnTo>
                  <a:lnTo>
                    <a:pt x="2534" y="459"/>
                  </a:lnTo>
                  <a:lnTo>
                    <a:pt x="2535" y="462"/>
                  </a:lnTo>
                  <a:lnTo>
                    <a:pt x="2538" y="464"/>
                  </a:lnTo>
                  <a:lnTo>
                    <a:pt x="2543" y="470"/>
                  </a:lnTo>
                  <a:lnTo>
                    <a:pt x="2543" y="470"/>
                  </a:lnTo>
                  <a:lnTo>
                    <a:pt x="2544" y="470"/>
                  </a:lnTo>
                  <a:lnTo>
                    <a:pt x="2543" y="471"/>
                  </a:lnTo>
                  <a:lnTo>
                    <a:pt x="2543" y="473"/>
                  </a:lnTo>
                  <a:lnTo>
                    <a:pt x="2544" y="471"/>
                  </a:lnTo>
                  <a:lnTo>
                    <a:pt x="2546" y="471"/>
                  </a:lnTo>
                  <a:lnTo>
                    <a:pt x="2546" y="471"/>
                  </a:lnTo>
                  <a:lnTo>
                    <a:pt x="2547" y="471"/>
                  </a:lnTo>
                  <a:lnTo>
                    <a:pt x="2547" y="473"/>
                  </a:lnTo>
                  <a:lnTo>
                    <a:pt x="2547" y="474"/>
                  </a:lnTo>
                  <a:lnTo>
                    <a:pt x="2547" y="474"/>
                  </a:lnTo>
                  <a:lnTo>
                    <a:pt x="2550" y="474"/>
                  </a:lnTo>
                  <a:lnTo>
                    <a:pt x="2552" y="476"/>
                  </a:lnTo>
                  <a:lnTo>
                    <a:pt x="2553" y="477"/>
                  </a:lnTo>
                  <a:lnTo>
                    <a:pt x="2552" y="480"/>
                  </a:lnTo>
                  <a:lnTo>
                    <a:pt x="2550" y="480"/>
                  </a:lnTo>
                  <a:lnTo>
                    <a:pt x="2550" y="479"/>
                  </a:lnTo>
                  <a:lnTo>
                    <a:pt x="2550" y="479"/>
                  </a:lnTo>
                  <a:lnTo>
                    <a:pt x="2547" y="479"/>
                  </a:lnTo>
                  <a:lnTo>
                    <a:pt x="2544" y="482"/>
                  </a:lnTo>
                  <a:lnTo>
                    <a:pt x="2543" y="484"/>
                  </a:lnTo>
                  <a:lnTo>
                    <a:pt x="2543" y="485"/>
                  </a:lnTo>
                  <a:lnTo>
                    <a:pt x="2543" y="488"/>
                  </a:lnTo>
                  <a:lnTo>
                    <a:pt x="2543" y="490"/>
                  </a:lnTo>
                  <a:lnTo>
                    <a:pt x="2541" y="491"/>
                  </a:lnTo>
                  <a:lnTo>
                    <a:pt x="2538" y="491"/>
                  </a:lnTo>
                  <a:lnTo>
                    <a:pt x="2537" y="490"/>
                  </a:lnTo>
                  <a:lnTo>
                    <a:pt x="2535" y="490"/>
                  </a:lnTo>
                  <a:lnTo>
                    <a:pt x="2535" y="488"/>
                  </a:lnTo>
                  <a:lnTo>
                    <a:pt x="2532" y="487"/>
                  </a:lnTo>
                  <a:lnTo>
                    <a:pt x="2532" y="485"/>
                  </a:lnTo>
                  <a:lnTo>
                    <a:pt x="2532" y="487"/>
                  </a:lnTo>
                  <a:lnTo>
                    <a:pt x="2532" y="488"/>
                  </a:lnTo>
                  <a:lnTo>
                    <a:pt x="2534" y="490"/>
                  </a:lnTo>
                  <a:lnTo>
                    <a:pt x="2535" y="491"/>
                  </a:lnTo>
                  <a:lnTo>
                    <a:pt x="2537" y="494"/>
                  </a:lnTo>
                  <a:lnTo>
                    <a:pt x="2537" y="494"/>
                  </a:lnTo>
                  <a:lnTo>
                    <a:pt x="2535" y="494"/>
                  </a:lnTo>
                  <a:lnTo>
                    <a:pt x="2535" y="494"/>
                  </a:lnTo>
                  <a:lnTo>
                    <a:pt x="2534" y="494"/>
                  </a:lnTo>
                  <a:lnTo>
                    <a:pt x="2532" y="494"/>
                  </a:lnTo>
                  <a:lnTo>
                    <a:pt x="2527" y="494"/>
                  </a:lnTo>
                  <a:lnTo>
                    <a:pt x="2526" y="496"/>
                  </a:lnTo>
                  <a:lnTo>
                    <a:pt x="2526" y="494"/>
                  </a:lnTo>
                  <a:lnTo>
                    <a:pt x="2526" y="494"/>
                  </a:lnTo>
                  <a:lnTo>
                    <a:pt x="2523" y="493"/>
                  </a:lnTo>
                  <a:lnTo>
                    <a:pt x="2521" y="493"/>
                  </a:lnTo>
                  <a:lnTo>
                    <a:pt x="2521" y="493"/>
                  </a:lnTo>
                  <a:lnTo>
                    <a:pt x="2521" y="491"/>
                  </a:lnTo>
                  <a:lnTo>
                    <a:pt x="2520" y="490"/>
                  </a:lnTo>
                  <a:lnTo>
                    <a:pt x="2517" y="490"/>
                  </a:lnTo>
                  <a:lnTo>
                    <a:pt x="2517" y="490"/>
                  </a:lnTo>
                  <a:lnTo>
                    <a:pt x="2515" y="490"/>
                  </a:lnTo>
                  <a:lnTo>
                    <a:pt x="2518" y="491"/>
                  </a:lnTo>
                  <a:lnTo>
                    <a:pt x="2521" y="496"/>
                  </a:lnTo>
                  <a:lnTo>
                    <a:pt x="2520" y="496"/>
                  </a:lnTo>
                  <a:lnTo>
                    <a:pt x="2520" y="496"/>
                  </a:lnTo>
                  <a:lnTo>
                    <a:pt x="2521" y="496"/>
                  </a:lnTo>
                  <a:lnTo>
                    <a:pt x="2521" y="496"/>
                  </a:lnTo>
                  <a:lnTo>
                    <a:pt x="2523" y="497"/>
                  </a:lnTo>
                  <a:lnTo>
                    <a:pt x="2521" y="500"/>
                  </a:lnTo>
                  <a:lnTo>
                    <a:pt x="2521" y="502"/>
                  </a:lnTo>
                  <a:lnTo>
                    <a:pt x="2517" y="502"/>
                  </a:lnTo>
                  <a:lnTo>
                    <a:pt x="2518" y="503"/>
                  </a:lnTo>
                  <a:lnTo>
                    <a:pt x="2518" y="503"/>
                  </a:lnTo>
                  <a:lnTo>
                    <a:pt x="2520" y="503"/>
                  </a:lnTo>
                  <a:lnTo>
                    <a:pt x="2521" y="503"/>
                  </a:lnTo>
                  <a:lnTo>
                    <a:pt x="2523" y="506"/>
                  </a:lnTo>
                  <a:lnTo>
                    <a:pt x="2523" y="508"/>
                  </a:lnTo>
                  <a:lnTo>
                    <a:pt x="2521" y="509"/>
                  </a:lnTo>
                  <a:lnTo>
                    <a:pt x="2520" y="511"/>
                  </a:lnTo>
                  <a:lnTo>
                    <a:pt x="2518" y="512"/>
                  </a:lnTo>
                  <a:lnTo>
                    <a:pt x="2515" y="512"/>
                  </a:lnTo>
                  <a:lnTo>
                    <a:pt x="2514" y="512"/>
                  </a:lnTo>
                  <a:lnTo>
                    <a:pt x="2512" y="512"/>
                  </a:lnTo>
                  <a:lnTo>
                    <a:pt x="2512" y="514"/>
                  </a:lnTo>
                  <a:lnTo>
                    <a:pt x="2512" y="515"/>
                  </a:lnTo>
                  <a:lnTo>
                    <a:pt x="2512" y="514"/>
                  </a:lnTo>
                  <a:lnTo>
                    <a:pt x="2514" y="514"/>
                  </a:lnTo>
                  <a:lnTo>
                    <a:pt x="2515" y="515"/>
                  </a:lnTo>
                  <a:lnTo>
                    <a:pt x="2515" y="517"/>
                  </a:lnTo>
                  <a:lnTo>
                    <a:pt x="2514" y="517"/>
                  </a:lnTo>
                  <a:lnTo>
                    <a:pt x="2514" y="517"/>
                  </a:lnTo>
                  <a:lnTo>
                    <a:pt x="2514" y="520"/>
                  </a:lnTo>
                  <a:lnTo>
                    <a:pt x="2514" y="520"/>
                  </a:lnTo>
                  <a:lnTo>
                    <a:pt x="2514" y="522"/>
                  </a:lnTo>
                  <a:lnTo>
                    <a:pt x="2515" y="522"/>
                  </a:lnTo>
                  <a:lnTo>
                    <a:pt x="2517" y="522"/>
                  </a:lnTo>
                  <a:lnTo>
                    <a:pt x="2518" y="523"/>
                  </a:lnTo>
                  <a:lnTo>
                    <a:pt x="2520" y="523"/>
                  </a:lnTo>
                  <a:lnTo>
                    <a:pt x="2520" y="525"/>
                  </a:lnTo>
                  <a:lnTo>
                    <a:pt x="2520" y="526"/>
                  </a:lnTo>
                  <a:lnTo>
                    <a:pt x="2520" y="526"/>
                  </a:lnTo>
                  <a:lnTo>
                    <a:pt x="2517" y="526"/>
                  </a:lnTo>
                  <a:lnTo>
                    <a:pt x="2515" y="526"/>
                  </a:lnTo>
                  <a:lnTo>
                    <a:pt x="2515" y="525"/>
                  </a:lnTo>
                  <a:lnTo>
                    <a:pt x="2515" y="525"/>
                  </a:lnTo>
                  <a:lnTo>
                    <a:pt x="2514" y="523"/>
                  </a:lnTo>
                  <a:lnTo>
                    <a:pt x="2514" y="523"/>
                  </a:lnTo>
                  <a:lnTo>
                    <a:pt x="2514" y="528"/>
                  </a:lnTo>
                  <a:lnTo>
                    <a:pt x="2514" y="529"/>
                  </a:lnTo>
                  <a:lnTo>
                    <a:pt x="2512" y="529"/>
                  </a:lnTo>
                  <a:lnTo>
                    <a:pt x="2511" y="531"/>
                  </a:lnTo>
                  <a:lnTo>
                    <a:pt x="2509" y="531"/>
                  </a:lnTo>
                  <a:lnTo>
                    <a:pt x="2508" y="528"/>
                  </a:lnTo>
                  <a:lnTo>
                    <a:pt x="2508" y="526"/>
                  </a:lnTo>
                  <a:lnTo>
                    <a:pt x="2509" y="526"/>
                  </a:lnTo>
                  <a:lnTo>
                    <a:pt x="2509" y="525"/>
                  </a:lnTo>
                  <a:lnTo>
                    <a:pt x="2509" y="523"/>
                  </a:lnTo>
                  <a:lnTo>
                    <a:pt x="2508" y="525"/>
                  </a:lnTo>
                  <a:lnTo>
                    <a:pt x="2506" y="526"/>
                  </a:lnTo>
                  <a:lnTo>
                    <a:pt x="2505" y="528"/>
                  </a:lnTo>
                  <a:lnTo>
                    <a:pt x="2505" y="528"/>
                  </a:lnTo>
                  <a:lnTo>
                    <a:pt x="2503" y="528"/>
                  </a:lnTo>
                  <a:lnTo>
                    <a:pt x="2502" y="526"/>
                  </a:lnTo>
                  <a:lnTo>
                    <a:pt x="2500" y="526"/>
                  </a:lnTo>
                  <a:lnTo>
                    <a:pt x="2499" y="522"/>
                  </a:lnTo>
                  <a:lnTo>
                    <a:pt x="2497" y="520"/>
                  </a:lnTo>
                  <a:lnTo>
                    <a:pt x="2494" y="517"/>
                  </a:lnTo>
                  <a:lnTo>
                    <a:pt x="2491" y="515"/>
                  </a:lnTo>
                  <a:lnTo>
                    <a:pt x="2488" y="515"/>
                  </a:lnTo>
                  <a:lnTo>
                    <a:pt x="2486" y="515"/>
                  </a:lnTo>
                  <a:lnTo>
                    <a:pt x="2485" y="515"/>
                  </a:lnTo>
                  <a:lnTo>
                    <a:pt x="2483" y="515"/>
                  </a:lnTo>
                  <a:lnTo>
                    <a:pt x="2483" y="515"/>
                  </a:lnTo>
                  <a:lnTo>
                    <a:pt x="2482" y="514"/>
                  </a:lnTo>
                  <a:lnTo>
                    <a:pt x="2482" y="514"/>
                  </a:lnTo>
                  <a:lnTo>
                    <a:pt x="2479" y="511"/>
                  </a:lnTo>
                  <a:lnTo>
                    <a:pt x="2477" y="509"/>
                  </a:lnTo>
                  <a:lnTo>
                    <a:pt x="2477" y="508"/>
                  </a:lnTo>
                  <a:lnTo>
                    <a:pt x="2477" y="506"/>
                  </a:lnTo>
                  <a:lnTo>
                    <a:pt x="2477" y="503"/>
                  </a:lnTo>
                  <a:lnTo>
                    <a:pt x="2477" y="499"/>
                  </a:lnTo>
                  <a:lnTo>
                    <a:pt x="2474" y="496"/>
                  </a:lnTo>
                  <a:lnTo>
                    <a:pt x="2470" y="494"/>
                  </a:lnTo>
                  <a:lnTo>
                    <a:pt x="2465" y="493"/>
                  </a:lnTo>
                  <a:lnTo>
                    <a:pt x="2464" y="491"/>
                  </a:lnTo>
                  <a:lnTo>
                    <a:pt x="2462" y="491"/>
                  </a:lnTo>
                  <a:lnTo>
                    <a:pt x="2458" y="494"/>
                  </a:lnTo>
                  <a:lnTo>
                    <a:pt x="2455" y="496"/>
                  </a:lnTo>
                  <a:lnTo>
                    <a:pt x="2447" y="496"/>
                  </a:lnTo>
                  <a:lnTo>
                    <a:pt x="2447" y="496"/>
                  </a:lnTo>
                  <a:lnTo>
                    <a:pt x="2445" y="494"/>
                  </a:lnTo>
                  <a:lnTo>
                    <a:pt x="2445" y="493"/>
                  </a:lnTo>
                  <a:lnTo>
                    <a:pt x="2445" y="490"/>
                  </a:lnTo>
                  <a:lnTo>
                    <a:pt x="2445" y="488"/>
                  </a:lnTo>
                  <a:lnTo>
                    <a:pt x="2445" y="487"/>
                  </a:lnTo>
                  <a:lnTo>
                    <a:pt x="2444" y="488"/>
                  </a:lnTo>
                  <a:lnTo>
                    <a:pt x="2442" y="487"/>
                  </a:lnTo>
                  <a:lnTo>
                    <a:pt x="2442" y="484"/>
                  </a:lnTo>
                  <a:lnTo>
                    <a:pt x="2441" y="482"/>
                  </a:lnTo>
                  <a:lnTo>
                    <a:pt x="2439" y="479"/>
                  </a:lnTo>
                  <a:lnTo>
                    <a:pt x="2441" y="479"/>
                  </a:lnTo>
                  <a:lnTo>
                    <a:pt x="2442" y="479"/>
                  </a:lnTo>
                  <a:lnTo>
                    <a:pt x="2442" y="479"/>
                  </a:lnTo>
                  <a:lnTo>
                    <a:pt x="2442" y="476"/>
                  </a:lnTo>
                  <a:lnTo>
                    <a:pt x="2444" y="474"/>
                  </a:lnTo>
                  <a:lnTo>
                    <a:pt x="2444" y="474"/>
                  </a:lnTo>
                  <a:lnTo>
                    <a:pt x="2445" y="470"/>
                  </a:lnTo>
                  <a:lnTo>
                    <a:pt x="2445" y="468"/>
                  </a:lnTo>
                  <a:lnTo>
                    <a:pt x="2444" y="470"/>
                  </a:lnTo>
                  <a:lnTo>
                    <a:pt x="2442" y="473"/>
                  </a:lnTo>
                  <a:lnTo>
                    <a:pt x="2441" y="474"/>
                  </a:lnTo>
                  <a:lnTo>
                    <a:pt x="2441" y="474"/>
                  </a:lnTo>
                  <a:lnTo>
                    <a:pt x="2441" y="474"/>
                  </a:lnTo>
                  <a:lnTo>
                    <a:pt x="2439" y="474"/>
                  </a:lnTo>
                  <a:lnTo>
                    <a:pt x="2438" y="473"/>
                  </a:lnTo>
                  <a:lnTo>
                    <a:pt x="2438" y="470"/>
                  </a:lnTo>
                  <a:lnTo>
                    <a:pt x="2438" y="468"/>
                  </a:lnTo>
                  <a:lnTo>
                    <a:pt x="2436" y="470"/>
                  </a:lnTo>
                  <a:lnTo>
                    <a:pt x="2436" y="470"/>
                  </a:lnTo>
                  <a:lnTo>
                    <a:pt x="2435" y="471"/>
                  </a:lnTo>
                  <a:lnTo>
                    <a:pt x="2435" y="471"/>
                  </a:lnTo>
                  <a:lnTo>
                    <a:pt x="2435" y="473"/>
                  </a:lnTo>
                  <a:lnTo>
                    <a:pt x="2435" y="474"/>
                  </a:lnTo>
                  <a:lnTo>
                    <a:pt x="2433" y="476"/>
                  </a:lnTo>
                  <a:lnTo>
                    <a:pt x="2432" y="476"/>
                  </a:lnTo>
                  <a:lnTo>
                    <a:pt x="2430" y="474"/>
                  </a:lnTo>
                  <a:lnTo>
                    <a:pt x="2430" y="477"/>
                  </a:lnTo>
                  <a:lnTo>
                    <a:pt x="2430" y="479"/>
                  </a:lnTo>
                  <a:lnTo>
                    <a:pt x="2429" y="484"/>
                  </a:lnTo>
                  <a:lnTo>
                    <a:pt x="2430" y="487"/>
                  </a:lnTo>
                  <a:lnTo>
                    <a:pt x="2432" y="487"/>
                  </a:lnTo>
                  <a:lnTo>
                    <a:pt x="2433" y="490"/>
                  </a:lnTo>
                  <a:lnTo>
                    <a:pt x="2435" y="491"/>
                  </a:lnTo>
                  <a:lnTo>
                    <a:pt x="2435" y="493"/>
                  </a:lnTo>
                  <a:lnTo>
                    <a:pt x="2435" y="494"/>
                  </a:lnTo>
                  <a:lnTo>
                    <a:pt x="2433" y="497"/>
                  </a:lnTo>
                  <a:lnTo>
                    <a:pt x="2433" y="499"/>
                  </a:lnTo>
                  <a:lnTo>
                    <a:pt x="2432" y="502"/>
                  </a:lnTo>
                  <a:lnTo>
                    <a:pt x="2430" y="505"/>
                  </a:lnTo>
                  <a:lnTo>
                    <a:pt x="2427" y="508"/>
                  </a:lnTo>
                  <a:lnTo>
                    <a:pt x="2427" y="508"/>
                  </a:lnTo>
                  <a:lnTo>
                    <a:pt x="2424" y="508"/>
                  </a:lnTo>
                  <a:lnTo>
                    <a:pt x="2423" y="512"/>
                  </a:lnTo>
                  <a:lnTo>
                    <a:pt x="2420" y="515"/>
                  </a:lnTo>
                  <a:lnTo>
                    <a:pt x="2417" y="515"/>
                  </a:lnTo>
                  <a:lnTo>
                    <a:pt x="2410" y="520"/>
                  </a:lnTo>
                  <a:lnTo>
                    <a:pt x="2409" y="522"/>
                  </a:lnTo>
                  <a:lnTo>
                    <a:pt x="2406" y="517"/>
                  </a:lnTo>
                  <a:lnTo>
                    <a:pt x="2400" y="517"/>
                  </a:lnTo>
                  <a:lnTo>
                    <a:pt x="2397" y="515"/>
                  </a:lnTo>
                  <a:lnTo>
                    <a:pt x="2394" y="511"/>
                  </a:lnTo>
                  <a:lnTo>
                    <a:pt x="2394" y="511"/>
                  </a:lnTo>
                  <a:lnTo>
                    <a:pt x="2392" y="509"/>
                  </a:lnTo>
                  <a:lnTo>
                    <a:pt x="2389" y="508"/>
                  </a:lnTo>
                  <a:lnTo>
                    <a:pt x="2386" y="508"/>
                  </a:lnTo>
                  <a:lnTo>
                    <a:pt x="2383" y="508"/>
                  </a:lnTo>
                  <a:lnTo>
                    <a:pt x="2382" y="508"/>
                  </a:lnTo>
                  <a:lnTo>
                    <a:pt x="2383" y="509"/>
                  </a:lnTo>
                  <a:lnTo>
                    <a:pt x="2386" y="509"/>
                  </a:lnTo>
                  <a:lnTo>
                    <a:pt x="2389" y="509"/>
                  </a:lnTo>
                  <a:lnTo>
                    <a:pt x="2391" y="509"/>
                  </a:lnTo>
                  <a:lnTo>
                    <a:pt x="2392" y="511"/>
                  </a:lnTo>
                  <a:lnTo>
                    <a:pt x="2392" y="514"/>
                  </a:lnTo>
                  <a:lnTo>
                    <a:pt x="2392" y="515"/>
                  </a:lnTo>
                  <a:lnTo>
                    <a:pt x="2391" y="515"/>
                  </a:lnTo>
                  <a:lnTo>
                    <a:pt x="2388" y="514"/>
                  </a:lnTo>
                  <a:lnTo>
                    <a:pt x="2385" y="514"/>
                  </a:lnTo>
                  <a:lnTo>
                    <a:pt x="2383" y="514"/>
                  </a:lnTo>
                  <a:lnTo>
                    <a:pt x="2379" y="511"/>
                  </a:lnTo>
                  <a:lnTo>
                    <a:pt x="2376" y="514"/>
                  </a:lnTo>
                  <a:lnTo>
                    <a:pt x="2371" y="515"/>
                  </a:lnTo>
                  <a:lnTo>
                    <a:pt x="2366" y="515"/>
                  </a:lnTo>
                  <a:lnTo>
                    <a:pt x="2360" y="517"/>
                  </a:lnTo>
                  <a:lnTo>
                    <a:pt x="2362" y="517"/>
                  </a:lnTo>
                  <a:lnTo>
                    <a:pt x="2366" y="517"/>
                  </a:lnTo>
                  <a:lnTo>
                    <a:pt x="2369" y="517"/>
                  </a:lnTo>
                  <a:lnTo>
                    <a:pt x="2374" y="515"/>
                  </a:lnTo>
                  <a:lnTo>
                    <a:pt x="2376" y="514"/>
                  </a:lnTo>
                  <a:lnTo>
                    <a:pt x="2377" y="514"/>
                  </a:lnTo>
                  <a:lnTo>
                    <a:pt x="2379" y="512"/>
                  </a:lnTo>
                  <a:lnTo>
                    <a:pt x="2380" y="512"/>
                  </a:lnTo>
                  <a:lnTo>
                    <a:pt x="2380" y="514"/>
                  </a:lnTo>
                  <a:lnTo>
                    <a:pt x="2382" y="515"/>
                  </a:lnTo>
                  <a:lnTo>
                    <a:pt x="2382" y="517"/>
                  </a:lnTo>
                  <a:lnTo>
                    <a:pt x="2382" y="520"/>
                  </a:lnTo>
                  <a:lnTo>
                    <a:pt x="2380" y="520"/>
                  </a:lnTo>
                  <a:lnTo>
                    <a:pt x="2380" y="522"/>
                  </a:lnTo>
                  <a:lnTo>
                    <a:pt x="2385" y="517"/>
                  </a:lnTo>
                  <a:lnTo>
                    <a:pt x="2386" y="520"/>
                  </a:lnTo>
                  <a:lnTo>
                    <a:pt x="2388" y="520"/>
                  </a:lnTo>
                  <a:lnTo>
                    <a:pt x="2391" y="517"/>
                  </a:lnTo>
                  <a:lnTo>
                    <a:pt x="2395" y="515"/>
                  </a:lnTo>
                  <a:lnTo>
                    <a:pt x="2395" y="517"/>
                  </a:lnTo>
                  <a:lnTo>
                    <a:pt x="2395" y="517"/>
                  </a:lnTo>
                  <a:lnTo>
                    <a:pt x="2395" y="522"/>
                  </a:lnTo>
                  <a:lnTo>
                    <a:pt x="2395" y="526"/>
                  </a:lnTo>
                  <a:lnTo>
                    <a:pt x="2398" y="529"/>
                  </a:lnTo>
                  <a:lnTo>
                    <a:pt x="2401" y="532"/>
                  </a:lnTo>
                  <a:lnTo>
                    <a:pt x="2403" y="532"/>
                  </a:lnTo>
                  <a:lnTo>
                    <a:pt x="2404" y="532"/>
                  </a:lnTo>
                  <a:lnTo>
                    <a:pt x="2404" y="529"/>
                  </a:lnTo>
                  <a:lnTo>
                    <a:pt x="2404" y="528"/>
                  </a:lnTo>
                  <a:lnTo>
                    <a:pt x="2406" y="529"/>
                  </a:lnTo>
                  <a:lnTo>
                    <a:pt x="2407" y="531"/>
                  </a:lnTo>
                  <a:lnTo>
                    <a:pt x="2409" y="535"/>
                  </a:lnTo>
                  <a:lnTo>
                    <a:pt x="2407" y="535"/>
                  </a:lnTo>
                  <a:lnTo>
                    <a:pt x="2407" y="538"/>
                  </a:lnTo>
                  <a:lnTo>
                    <a:pt x="2409" y="538"/>
                  </a:lnTo>
                  <a:lnTo>
                    <a:pt x="2410" y="540"/>
                  </a:lnTo>
                  <a:lnTo>
                    <a:pt x="2410" y="543"/>
                  </a:lnTo>
                  <a:lnTo>
                    <a:pt x="2412" y="547"/>
                  </a:lnTo>
                  <a:lnTo>
                    <a:pt x="2410" y="547"/>
                  </a:lnTo>
                  <a:lnTo>
                    <a:pt x="2410" y="547"/>
                  </a:lnTo>
                  <a:lnTo>
                    <a:pt x="2407" y="549"/>
                  </a:lnTo>
                  <a:lnTo>
                    <a:pt x="2407" y="549"/>
                  </a:lnTo>
                  <a:lnTo>
                    <a:pt x="2410" y="549"/>
                  </a:lnTo>
                  <a:lnTo>
                    <a:pt x="2410" y="552"/>
                  </a:lnTo>
                  <a:lnTo>
                    <a:pt x="2410" y="552"/>
                  </a:lnTo>
                  <a:lnTo>
                    <a:pt x="2410" y="555"/>
                  </a:lnTo>
                  <a:lnTo>
                    <a:pt x="2412" y="555"/>
                  </a:lnTo>
                  <a:lnTo>
                    <a:pt x="2412" y="552"/>
                  </a:lnTo>
                  <a:lnTo>
                    <a:pt x="2412" y="552"/>
                  </a:lnTo>
                  <a:lnTo>
                    <a:pt x="2412" y="549"/>
                  </a:lnTo>
                  <a:lnTo>
                    <a:pt x="2414" y="555"/>
                  </a:lnTo>
                  <a:lnTo>
                    <a:pt x="2414" y="557"/>
                  </a:lnTo>
                  <a:lnTo>
                    <a:pt x="2415" y="558"/>
                  </a:lnTo>
                  <a:lnTo>
                    <a:pt x="2418" y="561"/>
                  </a:lnTo>
                  <a:lnTo>
                    <a:pt x="2420" y="561"/>
                  </a:lnTo>
                  <a:lnTo>
                    <a:pt x="2420" y="564"/>
                  </a:lnTo>
                  <a:lnTo>
                    <a:pt x="2418" y="564"/>
                  </a:lnTo>
                  <a:lnTo>
                    <a:pt x="2418" y="566"/>
                  </a:lnTo>
                  <a:lnTo>
                    <a:pt x="2418" y="567"/>
                  </a:lnTo>
                  <a:lnTo>
                    <a:pt x="2420" y="569"/>
                  </a:lnTo>
                  <a:lnTo>
                    <a:pt x="2421" y="569"/>
                  </a:lnTo>
                  <a:lnTo>
                    <a:pt x="2421" y="572"/>
                  </a:lnTo>
                  <a:lnTo>
                    <a:pt x="2421" y="575"/>
                  </a:lnTo>
                  <a:lnTo>
                    <a:pt x="2421" y="576"/>
                  </a:lnTo>
                  <a:lnTo>
                    <a:pt x="2418" y="578"/>
                  </a:lnTo>
                  <a:lnTo>
                    <a:pt x="2417" y="578"/>
                  </a:lnTo>
                  <a:lnTo>
                    <a:pt x="2417" y="581"/>
                  </a:lnTo>
                  <a:lnTo>
                    <a:pt x="2417" y="584"/>
                  </a:lnTo>
                  <a:lnTo>
                    <a:pt x="2415" y="584"/>
                  </a:lnTo>
                  <a:lnTo>
                    <a:pt x="2414" y="581"/>
                  </a:lnTo>
                  <a:lnTo>
                    <a:pt x="2403" y="578"/>
                  </a:lnTo>
                  <a:lnTo>
                    <a:pt x="2398" y="576"/>
                  </a:lnTo>
                  <a:lnTo>
                    <a:pt x="2394" y="576"/>
                  </a:lnTo>
                  <a:lnTo>
                    <a:pt x="2394" y="576"/>
                  </a:lnTo>
                  <a:lnTo>
                    <a:pt x="2394" y="575"/>
                  </a:lnTo>
                  <a:lnTo>
                    <a:pt x="2394" y="575"/>
                  </a:lnTo>
                  <a:lnTo>
                    <a:pt x="2394" y="573"/>
                  </a:lnTo>
                  <a:lnTo>
                    <a:pt x="2394" y="572"/>
                  </a:lnTo>
                  <a:lnTo>
                    <a:pt x="2394" y="572"/>
                  </a:lnTo>
                  <a:lnTo>
                    <a:pt x="2394" y="572"/>
                  </a:lnTo>
                  <a:lnTo>
                    <a:pt x="2392" y="572"/>
                  </a:lnTo>
                  <a:lnTo>
                    <a:pt x="2391" y="572"/>
                  </a:lnTo>
                  <a:lnTo>
                    <a:pt x="2391" y="572"/>
                  </a:lnTo>
                  <a:lnTo>
                    <a:pt x="2389" y="573"/>
                  </a:lnTo>
                  <a:lnTo>
                    <a:pt x="2389" y="573"/>
                  </a:lnTo>
                  <a:lnTo>
                    <a:pt x="2389" y="575"/>
                  </a:lnTo>
                  <a:lnTo>
                    <a:pt x="2391" y="576"/>
                  </a:lnTo>
                  <a:lnTo>
                    <a:pt x="2392" y="576"/>
                  </a:lnTo>
                  <a:lnTo>
                    <a:pt x="2392" y="578"/>
                  </a:lnTo>
                  <a:lnTo>
                    <a:pt x="2389" y="578"/>
                  </a:lnTo>
                  <a:lnTo>
                    <a:pt x="2386" y="578"/>
                  </a:lnTo>
                  <a:lnTo>
                    <a:pt x="2383" y="581"/>
                  </a:lnTo>
                  <a:lnTo>
                    <a:pt x="2382" y="581"/>
                  </a:lnTo>
                  <a:lnTo>
                    <a:pt x="2373" y="587"/>
                  </a:lnTo>
                  <a:lnTo>
                    <a:pt x="2371" y="587"/>
                  </a:lnTo>
                  <a:lnTo>
                    <a:pt x="2369" y="587"/>
                  </a:lnTo>
                  <a:lnTo>
                    <a:pt x="2369" y="590"/>
                  </a:lnTo>
                  <a:lnTo>
                    <a:pt x="2368" y="590"/>
                  </a:lnTo>
                  <a:lnTo>
                    <a:pt x="2363" y="594"/>
                  </a:lnTo>
                  <a:lnTo>
                    <a:pt x="2362" y="593"/>
                  </a:lnTo>
                  <a:lnTo>
                    <a:pt x="2360" y="596"/>
                  </a:lnTo>
                  <a:lnTo>
                    <a:pt x="2359" y="597"/>
                  </a:lnTo>
                  <a:lnTo>
                    <a:pt x="2357" y="597"/>
                  </a:lnTo>
                  <a:lnTo>
                    <a:pt x="2354" y="597"/>
                  </a:lnTo>
                  <a:lnTo>
                    <a:pt x="2351" y="600"/>
                  </a:lnTo>
                  <a:lnTo>
                    <a:pt x="2348" y="599"/>
                  </a:lnTo>
                  <a:lnTo>
                    <a:pt x="2345" y="603"/>
                  </a:lnTo>
                  <a:lnTo>
                    <a:pt x="2342" y="607"/>
                  </a:lnTo>
                  <a:lnTo>
                    <a:pt x="2342" y="607"/>
                  </a:lnTo>
                  <a:lnTo>
                    <a:pt x="2339" y="606"/>
                  </a:lnTo>
                  <a:lnTo>
                    <a:pt x="2339" y="606"/>
                  </a:lnTo>
                  <a:lnTo>
                    <a:pt x="2339" y="607"/>
                  </a:lnTo>
                  <a:lnTo>
                    <a:pt x="2341" y="609"/>
                  </a:lnTo>
                  <a:lnTo>
                    <a:pt x="2339" y="610"/>
                  </a:lnTo>
                  <a:lnTo>
                    <a:pt x="2339" y="609"/>
                  </a:lnTo>
                  <a:lnTo>
                    <a:pt x="2338" y="609"/>
                  </a:lnTo>
                  <a:lnTo>
                    <a:pt x="2338" y="609"/>
                  </a:lnTo>
                  <a:lnTo>
                    <a:pt x="2338" y="610"/>
                  </a:lnTo>
                  <a:lnTo>
                    <a:pt x="2336" y="612"/>
                  </a:lnTo>
                  <a:lnTo>
                    <a:pt x="2335" y="612"/>
                  </a:lnTo>
                  <a:lnTo>
                    <a:pt x="2333" y="613"/>
                  </a:lnTo>
                  <a:lnTo>
                    <a:pt x="2333" y="613"/>
                  </a:lnTo>
                  <a:lnTo>
                    <a:pt x="2333" y="615"/>
                  </a:lnTo>
                  <a:lnTo>
                    <a:pt x="2331" y="616"/>
                  </a:lnTo>
                  <a:lnTo>
                    <a:pt x="2330" y="619"/>
                  </a:lnTo>
                  <a:lnTo>
                    <a:pt x="2328" y="619"/>
                  </a:lnTo>
                  <a:lnTo>
                    <a:pt x="2328" y="621"/>
                  </a:lnTo>
                  <a:lnTo>
                    <a:pt x="2327" y="621"/>
                  </a:lnTo>
                  <a:lnTo>
                    <a:pt x="2325" y="621"/>
                  </a:lnTo>
                  <a:lnTo>
                    <a:pt x="2322" y="624"/>
                  </a:lnTo>
                  <a:lnTo>
                    <a:pt x="2316" y="629"/>
                  </a:lnTo>
                  <a:lnTo>
                    <a:pt x="2313" y="630"/>
                  </a:lnTo>
                  <a:lnTo>
                    <a:pt x="2312" y="632"/>
                  </a:lnTo>
                  <a:lnTo>
                    <a:pt x="2312" y="632"/>
                  </a:lnTo>
                  <a:lnTo>
                    <a:pt x="2312" y="633"/>
                  </a:lnTo>
                  <a:lnTo>
                    <a:pt x="2310" y="636"/>
                  </a:lnTo>
                  <a:lnTo>
                    <a:pt x="2309" y="641"/>
                  </a:lnTo>
                  <a:lnTo>
                    <a:pt x="2309" y="642"/>
                  </a:lnTo>
                  <a:lnTo>
                    <a:pt x="2309" y="642"/>
                  </a:lnTo>
                  <a:lnTo>
                    <a:pt x="2306" y="642"/>
                  </a:lnTo>
                  <a:lnTo>
                    <a:pt x="2304" y="641"/>
                  </a:lnTo>
                  <a:lnTo>
                    <a:pt x="2303" y="639"/>
                  </a:lnTo>
                  <a:lnTo>
                    <a:pt x="2303" y="638"/>
                  </a:lnTo>
                  <a:lnTo>
                    <a:pt x="2303" y="636"/>
                  </a:lnTo>
                  <a:lnTo>
                    <a:pt x="2303" y="636"/>
                  </a:lnTo>
                  <a:lnTo>
                    <a:pt x="2303" y="636"/>
                  </a:lnTo>
                  <a:lnTo>
                    <a:pt x="2300" y="632"/>
                  </a:lnTo>
                  <a:lnTo>
                    <a:pt x="2295" y="629"/>
                  </a:lnTo>
                  <a:lnTo>
                    <a:pt x="2295" y="627"/>
                  </a:lnTo>
                  <a:lnTo>
                    <a:pt x="2289" y="629"/>
                  </a:lnTo>
                  <a:lnTo>
                    <a:pt x="2287" y="629"/>
                  </a:lnTo>
                  <a:lnTo>
                    <a:pt x="2286" y="627"/>
                  </a:lnTo>
                  <a:lnTo>
                    <a:pt x="2281" y="627"/>
                  </a:lnTo>
                  <a:lnTo>
                    <a:pt x="2277" y="630"/>
                  </a:lnTo>
                  <a:lnTo>
                    <a:pt x="2275" y="630"/>
                  </a:lnTo>
                  <a:lnTo>
                    <a:pt x="2271" y="632"/>
                  </a:lnTo>
                  <a:lnTo>
                    <a:pt x="2268" y="635"/>
                  </a:lnTo>
                  <a:lnTo>
                    <a:pt x="2260" y="644"/>
                  </a:lnTo>
                  <a:lnTo>
                    <a:pt x="2259" y="645"/>
                  </a:lnTo>
                  <a:lnTo>
                    <a:pt x="2259" y="645"/>
                  </a:lnTo>
                  <a:lnTo>
                    <a:pt x="2257" y="645"/>
                  </a:lnTo>
                  <a:lnTo>
                    <a:pt x="2257" y="644"/>
                  </a:lnTo>
                  <a:lnTo>
                    <a:pt x="2257" y="642"/>
                  </a:lnTo>
                  <a:lnTo>
                    <a:pt x="2257" y="639"/>
                  </a:lnTo>
                  <a:lnTo>
                    <a:pt x="2259" y="638"/>
                  </a:lnTo>
                  <a:lnTo>
                    <a:pt x="2259" y="633"/>
                  </a:lnTo>
                  <a:lnTo>
                    <a:pt x="2259" y="632"/>
                  </a:lnTo>
                  <a:lnTo>
                    <a:pt x="2260" y="630"/>
                  </a:lnTo>
                  <a:lnTo>
                    <a:pt x="2257" y="630"/>
                  </a:lnTo>
                  <a:lnTo>
                    <a:pt x="2254" y="633"/>
                  </a:lnTo>
                  <a:lnTo>
                    <a:pt x="2249" y="636"/>
                  </a:lnTo>
                  <a:lnTo>
                    <a:pt x="2248" y="636"/>
                  </a:lnTo>
                  <a:lnTo>
                    <a:pt x="2246" y="639"/>
                  </a:lnTo>
                  <a:lnTo>
                    <a:pt x="2245" y="639"/>
                  </a:lnTo>
                  <a:lnTo>
                    <a:pt x="2243" y="639"/>
                  </a:lnTo>
                  <a:lnTo>
                    <a:pt x="2243" y="644"/>
                  </a:lnTo>
                  <a:lnTo>
                    <a:pt x="2243" y="645"/>
                  </a:lnTo>
                  <a:lnTo>
                    <a:pt x="2242" y="645"/>
                  </a:lnTo>
                  <a:lnTo>
                    <a:pt x="2240" y="645"/>
                  </a:lnTo>
                  <a:lnTo>
                    <a:pt x="2240" y="645"/>
                  </a:lnTo>
                  <a:lnTo>
                    <a:pt x="2239" y="642"/>
                  </a:lnTo>
                  <a:lnTo>
                    <a:pt x="2237" y="641"/>
                  </a:lnTo>
                  <a:lnTo>
                    <a:pt x="2236" y="641"/>
                  </a:lnTo>
                  <a:lnTo>
                    <a:pt x="2236" y="641"/>
                  </a:lnTo>
                  <a:lnTo>
                    <a:pt x="2234" y="642"/>
                  </a:lnTo>
                  <a:lnTo>
                    <a:pt x="2231" y="644"/>
                  </a:lnTo>
                  <a:lnTo>
                    <a:pt x="2233" y="642"/>
                  </a:lnTo>
                  <a:lnTo>
                    <a:pt x="2231" y="642"/>
                  </a:lnTo>
                  <a:lnTo>
                    <a:pt x="2230" y="641"/>
                  </a:lnTo>
                  <a:lnTo>
                    <a:pt x="2228" y="641"/>
                  </a:lnTo>
                  <a:lnTo>
                    <a:pt x="2228" y="641"/>
                  </a:lnTo>
                  <a:lnTo>
                    <a:pt x="2227" y="642"/>
                  </a:lnTo>
                  <a:lnTo>
                    <a:pt x="2225" y="644"/>
                  </a:lnTo>
                  <a:lnTo>
                    <a:pt x="2224" y="645"/>
                  </a:lnTo>
                  <a:lnTo>
                    <a:pt x="2224" y="645"/>
                  </a:lnTo>
                  <a:lnTo>
                    <a:pt x="2222" y="647"/>
                  </a:lnTo>
                  <a:lnTo>
                    <a:pt x="2222" y="650"/>
                  </a:lnTo>
                  <a:lnTo>
                    <a:pt x="2222" y="654"/>
                  </a:lnTo>
                  <a:lnTo>
                    <a:pt x="2222" y="659"/>
                  </a:lnTo>
                  <a:lnTo>
                    <a:pt x="2219" y="663"/>
                  </a:lnTo>
                  <a:lnTo>
                    <a:pt x="2219" y="662"/>
                  </a:lnTo>
                  <a:lnTo>
                    <a:pt x="2218" y="663"/>
                  </a:lnTo>
                  <a:lnTo>
                    <a:pt x="2218" y="663"/>
                  </a:lnTo>
                  <a:lnTo>
                    <a:pt x="2219" y="665"/>
                  </a:lnTo>
                  <a:lnTo>
                    <a:pt x="2218" y="667"/>
                  </a:lnTo>
                  <a:lnTo>
                    <a:pt x="2218" y="667"/>
                  </a:lnTo>
                  <a:lnTo>
                    <a:pt x="2216" y="668"/>
                  </a:lnTo>
                  <a:lnTo>
                    <a:pt x="2214" y="671"/>
                  </a:lnTo>
                  <a:lnTo>
                    <a:pt x="2211" y="673"/>
                  </a:lnTo>
                  <a:lnTo>
                    <a:pt x="2208" y="679"/>
                  </a:lnTo>
                  <a:lnTo>
                    <a:pt x="2207" y="683"/>
                  </a:lnTo>
                  <a:lnTo>
                    <a:pt x="2205" y="688"/>
                  </a:lnTo>
                  <a:lnTo>
                    <a:pt x="2205" y="689"/>
                  </a:lnTo>
                  <a:lnTo>
                    <a:pt x="2207" y="691"/>
                  </a:lnTo>
                  <a:lnTo>
                    <a:pt x="2207" y="692"/>
                  </a:lnTo>
                  <a:lnTo>
                    <a:pt x="2208" y="694"/>
                  </a:lnTo>
                  <a:lnTo>
                    <a:pt x="2211" y="695"/>
                  </a:lnTo>
                  <a:lnTo>
                    <a:pt x="2211" y="695"/>
                  </a:lnTo>
                  <a:lnTo>
                    <a:pt x="2211" y="695"/>
                  </a:lnTo>
                  <a:lnTo>
                    <a:pt x="2211" y="695"/>
                  </a:lnTo>
                  <a:lnTo>
                    <a:pt x="2213" y="692"/>
                  </a:lnTo>
                  <a:lnTo>
                    <a:pt x="2214" y="691"/>
                  </a:lnTo>
                  <a:lnTo>
                    <a:pt x="2214" y="691"/>
                  </a:lnTo>
                  <a:lnTo>
                    <a:pt x="2221" y="694"/>
                  </a:lnTo>
                  <a:lnTo>
                    <a:pt x="2221" y="694"/>
                  </a:lnTo>
                  <a:lnTo>
                    <a:pt x="2221" y="697"/>
                  </a:lnTo>
                  <a:lnTo>
                    <a:pt x="2221" y="698"/>
                  </a:lnTo>
                  <a:lnTo>
                    <a:pt x="2219" y="700"/>
                  </a:lnTo>
                  <a:lnTo>
                    <a:pt x="2218" y="701"/>
                  </a:lnTo>
                  <a:lnTo>
                    <a:pt x="2216" y="705"/>
                  </a:lnTo>
                  <a:lnTo>
                    <a:pt x="2216" y="706"/>
                  </a:lnTo>
                  <a:lnTo>
                    <a:pt x="2216" y="708"/>
                  </a:lnTo>
                  <a:lnTo>
                    <a:pt x="2216" y="711"/>
                  </a:lnTo>
                  <a:lnTo>
                    <a:pt x="2216" y="712"/>
                  </a:lnTo>
                  <a:lnTo>
                    <a:pt x="2216" y="715"/>
                  </a:lnTo>
                  <a:lnTo>
                    <a:pt x="2216" y="717"/>
                  </a:lnTo>
                  <a:lnTo>
                    <a:pt x="2216" y="718"/>
                  </a:lnTo>
                  <a:lnTo>
                    <a:pt x="2218" y="718"/>
                  </a:lnTo>
                  <a:lnTo>
                    <a:pt x="2219" y="718"/>
                  </a:lnTo>
                  <a:lnTo>
                    <a:pt x="2221" y="718"/>
                  </a:lnTo>
                  <a:lnTo>
                    <a:pt x="2222" y="720"/>
                  </a:lnTo>
                  <a:lnTo>
                    <a:pt x="2221" y="723"/>
                  </a:lnTo>
                  <a:lnTo>
                    <a:pt x="2222" y="724"/>
                  </a:lnTo>
                  <a:lnTo>
                    <a:pt x="2222" y="729"/>
                  </a:lnTo>
                  <a:lnTo>
                    <a:pt x="2222" y="730"/>
                  </a:lnTo>
                  <a:lnTo>
                    <a:pt x="2221" y="732"/>
                  </a:lnTo>
                  <a:lnTo>
                    <a:pt x="2219" y="733"/>
                  </a:lnTo>
                  <a:lnTo>
                    <a:pt x="2218" y="733"/>
                  </a:lnTo>
                  <a:lnTo>
                    <a:pt x="2216" y="733"/>
                  </a:lnTo>
                  <a:lnTo>
                    <a:pt x="2213" y="729"/>
                  </a:lnTo>
                  <a:lnTo>
                    <a:pt x="2214" y="727"/>
                  </a:lnTo>
                  <a:lnTo>
                    <a:pt x="2218" y="726"/>
                  </a:lnTo>
                  <a:lnTo>
                    <a:pt x="2218" y="724"/>
                  </a:lnTo>
                  <a:lnTo>
                    <a:pt x="2219" y="723"/>
                  </a:lnTo>
                  <a:lnTo>
                    <a:pt x="2218" y="723"/>
                  </a:lnTo>
                  <a:lnTo>
                    <a:pt x="2218" y="724"/>
                  </a:lnTo>
                  <a:lnTo>
                    <a:pt x="2214" y="724"/>
                  </a:lnTo>
                  <a:lnTo>
                    <a:pt x="2213" y="724"/>
                  </a:lnTo>
                  <a:lnTo>
                    <a:pt x="2211" y="726"/>
                  </a:lnTo>
                  <a:lnTo>
                    <a:pt x="2213" y="729"/>
                  </a:lnTo>
                  <a:lnTo>
                    <a:pt x="2211" y="729"/>
                  </a:lnTo>
                  <a:lnTo>
                    <a:pt x="2210" y="730"/>
                  </a:lnTo>
                  <a:lnTo>
                    <a:pt x="2208" y="732"/>
                  </a:lnTo>
                  <a:lnTo>
                    <a:pt x="2207" y="733"/>
                  </a:lnTo>
                  <a:lnTo>
                    <a:pt x="2205" y="738"/>
                  </a:lnTo>
                  <a:lnTo>
                    <a:pt x="2204" y="743"/>
                  </a:lnTo>
                  <a:lnTo>
                    <a:pt x="2202" y="746"/>
                  </a:lnTo>
                  <a:lnTo>
                    <a:pt x="2202" y="749"/>
                  </a:lnTo>
                  <a:lnTo>
                    <a:pt x="2204" y="752"/>
                  </a:lnTo>
                  <a:lnTo>
                    <a:pt x="2204" y="753"/>
                  </a:lnTo>
                  <a:lnTo>
                    <a:pt x="2205" y="756"/>
                  </a:lnTo>
                  <a:lnTo>
                    <a:pt x="2207" y="759"/>
                  </a:lnTo>
                  <a:lnTo>
                    <a:pt x="2207" y="762"/>
                  </a:lnTo>
                  <a:lnTo>
                    <a:pt x="2205" y="762"/>
                  </a:lnTo>
                  <a:lnTo>
                    <a:pt x="2202" y="767"/>
                  </a:lnTo>
                  <a:lnTo>
                    <a:pt x="2201" y="767"/>
                  </a:lnTo>
                  <a:lnTo>
                    <a:pt x="2198" y="767"/>
                  </a:lnTo>
                  <a:lnTo>
                    <a:pt x="2195" y="765"/>
                  </a:lnTo>
                  <a:lnTo>
                    <a:pt x="2193" y="765"/>
                  </a:lnTo>
                  <a:lnTo>
                    <a:pt x="2192" y="767"/>
                  </a:lnTo>
                  <a:lnTo>
                    <a:pt x="2187" y="768"/>
                  </a:lnTo>
                  <a:lnTo>
                    <a:pt x="2186" y="771"/>
                  </a:lnTo>
                  <a:lnTo>
                    <a:pt x="2183" y="773"/>
                  </a:lnTo>
                  <a:lnTo>
                    <a:pt x="2181" y="774"/>
                  </a:lnTo>
                  <a:lnTo>
                    <a:pt x="2181" y="778"/>
                  </a:lnTo>
                  <a:lnTo>
                    <a:pt x="2180" y="782"/>
                  </a:lnTo>
                  <a:lnTo>
                    <a:pt x="2180" y="785"/>
                  </a:lnTo>
                  <a:lnTo>
                    <a:pt x="2181" y="785"/>
                  </a:lnTo>
                  <a:lnTo>
                    <a:pt x="2181" y="787"/>
                  </a:lnTo>
                  <a:lnTo>
                    <a:pt x="2180" y="790"/>
                  </a:lnTo>
                  <a:lnTo>
                    <a:pt x="2180" y="790"/>
                  </a:lnTo>
                  <a:lnTo>
                    <a:pt x="2181" y="793"/>
                  </a:lnTo>
                  <a:lnTo>
                    <a:pt x="2181" y="796"/>
                  </a:lnTo>
                  <a:lnTo>
                    <a:pt x="2181" y="796"/>
                  </a:lnTo>
                  <a:lnTo>
                    <a:pt x="2178" y="794"/>
                  </a:lnTo>
                  <a:lnTo>
                    <a:pt x="2176" y="793"/>
                  </a:lnTo>
                  <a:lnTo>
                    <a:pt x="2170" y="796"/>
                  </a:lnTo>
                  <a:lnTo>
                    <a:pt x="2169" y="797"/>
                  </a:lnTo>
                  <a:lnTo>
                    <a:pt x="2166" y="800"/>
                  </a:lnTo>
                  <a:lnTo>
                    <a:pt x="2166" y="799"/>
                  </a:lnTo>
                  <a:lnTo>
                    <a:pt x="2164" y="797"/>
                  </a:lnTo>
                  <a:lnTo>
                    <a:pt x="2164" y="797"/>
                  </a:lnTo>
                  <a:lnTo>
                    <a:pt x="2163" y="797"/>
                  </a:lnTo>
                  <a:lnTo>
                    <a:pt x="2163" y="799"/>
                  </a:lnTo>
                  <a:lnTo>
                    <a:pt x="2164" y="800"/>
                  </a:lnTo>
                  <a:lnTo>
                    <a:pt x="2164" y="800"/>
                  </a:lnTo>
                  <a:lnTo>
                    <a:pt x="2163" y="805"/>
                  </a:lnTo>
                  <a:lnTo>
                    <a:pt x="2163" y="806"/>
                  </a:lnTo>
                  <a:lnTo>
                    <a:pt x="2163" y="809"/>
                  </a:lnTo>
                  <a:lnTo>
                    <a:pt x="2163" y="811"/>
                  </a:lnTo>
                  <a:lnTo>
                    <a:pt x="2163" y="812"/>
                  </a:lnTo>
                  <a:lnTo>
                    <a:pt x="2161" y="817"/>
                  </a:lnTo>
                  <a:lnTo>
                    <a:pt x="2158" y="822"/>
                  </a:lnTo>
                  <a:lnTo>
                    <a:pt x="2155" y="826"/>
                  </a:lnTo>
                  <a:lnTo>
                    <a:pt x="2152" y="828"/>
                  </a:lnTo>
                  <a:lnTo>
                    <a:pt x="2151" y="829"/>
                  </a:lnTo>
                  <a:lnTo>
                    <a:pt x="2151" y="831"/>
                  </a:lnTo>
                  <a:lnTo>
                    <a:pt x="2148" y="834"/>
                  </a:lnTo>
                  <a:lnTo>
                    <a:pt x="2143" y="838"/>
                  </a:lnTo>
                  <a:lnTo>
                    <a:pt x="2142" y="838"/>
                  </a:lnTo>
                  <a:lnTo>
                    <a:pt x="2142" y="837"/>
                  </a:lnTo>
                  <a:lnTo>
                    <a:pt x="2142" y="835"/>
                  </a:lnTo>
                  <a:lnTo>
                    <a:pt x="2140" y="834"/>
                  </a:lnTo>
                  <a:lnTo>
                    <a:pt x="2139" y="832"/>
                  </a:lnTo>
                  <a:lnTo>
                    <a:pt x="2139" y="831"/>
                  </a:lnTo>
                  <a:lnTo>
                    <a:pt x="2139" y="829"/>
                  </a:lnTo>
                  <a:lnTo>
                    <a:pt x="2139" y="820"/>
                  </a:lnTo>
                  <a:lnTo>
                    <a:pt x="2137" y="811"/>
                  </a:lnTo>
                  <a:lnTo>
                    <a:pt x="2137" y="808"/>
                  </a:lnTo>
                  <a:lnTo>
                    <a:pt x="2135" y="806"/>
                  </a:lnTo>
                  <a:lnTo>
                    <a:pt x="2134" y="803"/>
                  </a:lnTo>
                  <a:lnTo>
                    <a:pt x="2134" y="800"/>
                  </a:lnTo>
                  <a:lnTo>
                    <a:pt x="2134" y="799"/>
                  </a:lnTo>
                  <a:lnTo>
                    <a:pt x="2132" y="784"/>
                  </a:lnTo>
                  <a:lnTo>
                    <a:pt x="2131" y="779"/>
                  </a:lnTo>
                  <a:lnTo>
                    <a:pt x="2129" y="767"/>
                  </a:lnTo>
                  <a:lnTo>
                    <a:pt x="2128" y="759"/>
                  </a:lnTo>
                  <a:lnTo>
                    <a:pt x="2126" y="752"/>
                  </a:lnTo>
                  <a:lnTo>
                    <a:pt x="2126" y="749"/>
                  </a:lnTo>
                  <a:lnTo>
                    <a:pt x="2128" y="740"/>
                  </a:lnTo>
                  <a:lnTo>
                    <a:pt x="2129" y="733"/>
                  </a:lnTo>
                  <a:lnTo>
                    <a:pt x="2132" y="720"/>
                  </a:lnTo>
                  <a:lnTo>
                    <a:pt x="2132" y="718"/>
                  </a:lnTo>
                  <a:lnTo>
                    <a:pt x="2134" y="717"/>
                  </a:lnTo>
                  <a:lnTo>
                    <a:pt x="2139" y="712"/>
                  </a:lnTo>
                  <a:lnTo>
                    <a:pt x="2142" y="709"/>
                  </a:lnTo>
                  <a:lnTo>
                    <a:pt x="2143" y="706"/>
                  </a:lnTo>
                  <a:lnTo>
                    <a:pt x="2145" y="701"/>
                  </a:lnTo>
                  <a:lnTo>
                    <a:pt x="2145" y="700"/>
                  </a:lnTo>
                  <a:lnTo>
                    <a:pt x="2145" y="698"/>
                  </a:lnTo>
                  <a:lnTo>
                    <a:pt x="2143" y="697"/>
                  </a:lnTo>
                  <a:lnTo>
                    <a:pt x="2142" y="695"/>
                  </a:lnTo>
                  <a:lnTo>
                    <a:pt x="2143" y="695"/>
                  </a:lnTo>
                  <a:lnTo>
                    <a:pt x="2143" y="694"/>
                  </a:lnTo>
                  <a:lnTo>
                    <a:pt x="2145" y="694"/>
                  </a:lnTo>
                  <a:lnTo>
                    <a:pt x="2148" y="695"/>
                  </a:lnTo>
                  <a:lnTo>
                    <a:pt x="2151" y="694"/>
                  </a:lnTo>
                  <a:lnTo>
                    <a:pt x="2152" y="689"/>
                  </a:lnTo>
                  <a:lnTo>
                    <a:pt x="2157" y="689"/>
                  </a:lnTo>
                  <a:lnTo>
                    <a:pt x="2160" y="689"/>
                  </a:lnTo>
                  <a:lnTo>
                    <a:pt x="2160" y="689"/>
                  </a:lnTo>
                  <a:lnTo>
                    <a:pt x="2161" y="688"/>
                  </a:lnTo>
                  <a:lnTo>
                    <a:pt x="2163" y="686"/>
                  </a:lnTo>
                  <a:lnTo>
                    <a:pt x="2166" y="683"/>
                  </a:lnTo>
                  <a:lnTo>
                    <a:pt x="2169" y="680"/>
                  </a:lnTo>
                  <a:lnTo>
                    <a:pt x="2172" y="677"/>
                  </a:lnTo>
                  <a:lnTo>
                    <a:pt x="2173" y="676"/>
                  </a:lnTo>
                  <a:lnTo>
                    <a:pt x="2175" y="673"/>
                  </a:lnTo>
                  <a:lnTo>
                    <a:pt x="2176" y="671"/>
                  </a:lnTo>
                  <a:lnTo>
                    <a:pt x="2180" y="663"/>
                  </a:lnTo>
                  <a:lnTo>
                    <a:pt x="2186" y="657"/>
                  </a:lnTo>
                  <a:lnTo>
                    <a:pt x="2189" y="653"/>
                  </a:lnTo>
                  <a:lnTo>
                    <a:pt x="2190" y="651"/>
                  </a:lnTo>
                  <a:lnTo>
                    <a:pt x="2192" y="651"/>
                  </a:lnTo>
                  <a:lnTo>
                    <a:pt x="2196" y="645"/>
                  </a:lnTo>
                  <a:lnTo>
                    <a:pt x="2199" y="641"/>
                  </a:lnTo>
                  <a:lnTo>
                    <a:pt x="2202" y="638"/>
                  </a:lnTo>
                  <a:lnTo>
                    <a:pt x="2204" y="636"/>
                  </a:lnTo>
                  <a:lnTo>
                    <a:pt x="2205" y="632"/>
                  </a:lnTo>
                  <a:lnTo>
                    <a:pt x="2207" y="630"/>
                  </a:lnTo>
                  <a:lnTo>
                    <a:pt x="2210" y="629"/>
                  </a:lnTo>
                  <a:lnTo>
                    <a:pt x="2214" y="625"/>
                  </a:lnTo>
                  <a:lnTo>
                    <a:pt x="2218" y="622"/>
                  </a:lnTo>
                  <a:lnTo>
                    <a:pt x="2222" y="622"/>
                  </a:lnTo>
                  <a:lnTo>
                    <a:pt x="2224" y="621"/>
                  </a:lnTo>
                  <a:lnTo>
                    <a:pt x="2225" y="619"/>
                  </a:lnTo>
                  <a:lnTo>
                    <a:pt x="2227" y="619"/>
                  </a:lnTo>
                  <a:lnTo>
                    <a:pt x="2225" y="616"/>
                  </a:lnTo>
                  <a:lnTo>
                    <a:pt x="2225" y="615"/>
                  </a:lnTo>
                  <a:lnTo>
                    <a:pt x="2227" y="615"/>
                  </a:lnTo>
                  <a:lnTo>
                    <a:pt x="2230" y="610"/>
                  </a:lnTo>
                  <a:lnTo>
                    <a:pt x="2231" y="609"/>
                  </a:lnTo>
                  <a:lnTo>
                    <a:pt x="2231" y="607"/>
                  </a:lnTo>
                  <a:lnTo>
                    <a:pt x="2230" y="606"/>
                  </a:lnTo>
                  <a:lnTo>
                    <a:pt x="2228" y="606"/>
                  </a:lnTo>
                  <a:lnTo>
                    <a:pt x="2228" y="603"/>
                  </a:lnTo>
                  <a:lnTo>
                    <a:pt x="2230" y="602"/>
                  </a:lnTo>
                  <a:lnTo>
                    <a:pt x="2231" y="599"/>
                  </a:lnTo>
                  <a:lnTo>
                    <a:pt x="2231" y="596"/>
                  </a:lnTo>
                  <a:lnTo>
                    <a:pt x="2231" y="590"/>
                  </a:lnTo>
                  <a:lnTo>
                    <a:pt x="2233" y="584"/>
                  </a:lnTo>
                  <a:lnTo>
                    <a:pt x="2234" y="581"/>
                  </a:lnTo>
                  <a:lnTo>
                    <a:pt x="2237" y="578"/>
                  </a:lnTo>
                  <a:lnTo>
                    <a:pt x="2239" y="578"/>
                  </a:lnTo>
                  <a:lnTo>
                    <a:pt x="2242" y="581"/>
                  </a:lnTo>
                  <a:lnTo>
                    <a:pt x="2245" y="581"/>
                  </a:lnTo>
                  <a:lnTo>
                    <a:pt x="2245" y="581"/>
                  </a:lnTo>
                  <a:lnTo>
                    <a:pt x="2245" y="581"/>
                  </a:lnTo>
                  <a:lnTo>
                    <a:pt x="2245" y="581"/>
                  </a:lnTo>
                  <a:lnTo>
                    <a:pt x="2246" y="578"/>
                  </a:lnTo>
                  <a:lnTo>
                    <a:pt x="2248" y="581"/>
                  </a:lnTo>
                  <a:lnTo>
                    <a:pt x="2248" y="578"/>
                  </a:lnTo>
                  <a:lnTo>
                    <a:pt x="2243" y="578"/>
                  </a:lnTo>
                  <a:lnTo>
                    <a:pt x="2240" y="578"/>
                  </a:lnTo>
                  <a:lnTo>
                    <a:pt x="2237" y="575"/>
                  </a:lnTo>
                  <a:lnTo>
                    <a:pt x="2236" y="573"/>
                  </a:lnTo>
                  <a:lnTo>
                    <a:pt x="2234" y="573"/>
                  </a:lnTo>
                  <a:lnTo>
                    <a:pt x="2222" y="578"/>
                  </a:lnTo>
                  <a:lnTo>
                    <a:pt x="2222" y="578"/>
                  </a:lnTo>
                  <a:lnTo>
                    <a:pt x="2221" y="581"/>
                  </a:lnTo>
                  <a:lnTo>
                    <a:pt x="2222" y="581"/>
                  </a:lnTo>
                  <a:lnTo>
                    <a:pt x="2222" y="584"/>
                  </a:lnTo>
                  <a:lnTo>
                    <a:pt x="2221" y="584"/>
                  </a:lnTo>
                  <a:lnTo>
                    <a:pt x="2221" y="584"/>
                  </a:lnTo>
                  <a:lnTo>
                    <a:pt x="2219" y="587"/>
                  </a:lnTo>
                  <a:lnTo>
                    <a:pt x="2221" y="590"/>
                  </a:lnTo>
                  <a:lnTo>
                    <a:pt x="2219" y="594"/>
                  </a:lnTo>
                  <a:lnTo>
                    <a:pt x="2219" y="597"/>
                  </a:lnTo>
                  <a:lnTo>
                    <a:pt x="2221" y="599"/>
                  </a:lnTo>
                  <a:lnTo>
                    <a:pt x="2222" y="600"/>
                  </a:lnTo>
                  <a:lnTo>
                    <a:pt x="2221" y="602"/>
                  </a:lnTo>
                  <a:lnTo>
                    <a:pt x="2221" y="602"/>
                  </a:lnTo>
                  <a:lnTo>
                    <a:pt x="2219" y="603"/>
                  </a:lnTo>
                  <a:lnTo>
                    <a:pt x="2219" y="603"/>
                  </a:lnTo>
                  <a:lnTo>
                    <a:pt x="2218" y="603"/>
                  </a:lnTo>
                  <a:lnTo>
                    <a:pt x="2218" y="602"/>
                  </a:lnTo>
                  <a:lnTo>
                    <a:pt x="2216" y="600"/>
                  </a:lnTo>
                  <a:lnTo>
                    <a:pt x="2216" y="599"/>
                  </a:lnTo>
                  <a:lnTo>
                    <a:pt x="2214" y="600"/>
                  </a:lnTo>
                  <a:lnTo>
                    <a:pt x="2214" y="600"/>
                  </a:lnTo>
                  <a:lnTo>
                    <a:pt x="2213" y="600"/>
                  </a:lnTo>
                  <a:lnTo>
                    <a:pt x="2211" y="600"/>
                  </a:lnTo>
                  <a:lnTo>
                    <a:pt x="2211" y="600"/>
                  </a:lnTo>
                  <a:lnTo>
                    <a:pt x="2208" y="603"/>
                  </a:lnTo>
                  <a:lnTo>
                    <a:pt x="2195" y="618"/>
                  </a:lnTo>
                  <a:lnTo>
                    <a:pt x="2193" y="619"/>
                  </a:lnTo>
                  <a:lnTo>
                    <a:pt x="2190" y="624"/>
                  </a:lnTo>
                  <a:lnTo>
                    <a:pt x="2187" y="624"/>
                  </a:lnTo>
                  <a:lnTo>
                    <a:pt x="2186" y="624"/>
                  </a:lnTo>
                  <a:lnTo>
                    <a:pt x="2186" y="625"/>
                  </a:lnTo>
                  <a:lnTo>
                    <a:pt x="2184" y="625"/>
                  </a:lnTo>
                  <a:lnTo>
                    <a:pt x="2184" y="625"/>
                  </a:lnTo>
                  <a:lnTo>
                    <a:pt x="2184" y="624"/>
                  </a:lnTo>
                  <a:lnTo>
                    <a:pt x="2184" y="621"/>
                  </a:lnTo>
                  <a:lnTo>
                    <a:pt x="2186" y="616"/>
                  </a:lnTo>
                  <a:lnTo>
                    <a:pt x="2186" y="616"/>
                  </a:lnTo>
                  <a:lnTo>
                    <a:pt x="2184" y="616"/>
                  </a:lnTo>
                  <a:lnTo>
                    <a:pt x="2181" y="616"/>
                  </a:lnTo>
                  <a:lnTo>
                    <a:pt x="2180" y="618"/>
                  </a:lnTo>
                  <a:lnTo>
                    <a:pt x="2180" y="618"/>
                  </a:lnTo>
                  <a:lnTo>
                    <a:pt x="2180" y="616"/>
                  </a:lnTo>
                  <a:lnTo>
                    <a:pt x="2181" y="613"/>
                  </a:lnTo>
                  <a:lnTo>
                    <a:pt x="2181" y="610"/>
                  </a:lnTo>
                  <a:lnTo>
                    <a:pt x="2180" y="610"/>
                  </a:lnTo>
                  <a:lnTo>
                    <a:pt x="2181" y="609"/>
                  </a:lnTo>
                  <a:lnTo>
                    <a:pt x="2184" y="603"/>
                  </a:lnTo>
                  <a:lnTo>
                    <a:pt x="2184" y="602"/>
                  </a:lnTo>
                  <a:lnTo>
                    <a:pt x="2186" y="597"/>
                  </a:lnTo>
                  <a:lnTo>
                    <a:pt x="2186" y="596"/>
                  </a:lnTo>
                  <a:lnTo>
                    <a:pt x="2186" y="594"/>
                  </a:lnTo>
                  <a:lnTo>
                    <a:pt x="2184" y="594"/>
                  </a:lnTo>
                  <a:lnTo>
                    <a:pt x="2184" y="594"/>
                  </a:lnTo>
                  <a:lnTo>
                    <a:pt x="2178" y="599"/>
                  </a:lnTo>
                  <a:lnTo>
                    <a:pt x="2176" y="599"/>
                  </a:lnTo>
                  <a:lnTo>
                    <a:pt x="2175" y="597"/>
                  </a:lnTo>
                  <a:lnTo>
                    <a:pt x="2175" y="597"/>
                  </a:lnTo>
                  <a:lnTo>
                    <a:pt x="2173" y="594"/>
                  </a:lnTo>
                  <a:lnTo>
                    <a:pt x="2172" y="594"/>
                  </a:lnTo>
                  <a:lnTo>
                    <a:pt x="2170" y="594"/>
                  </a:lnTo>
                  <a:lnTo>
                    <a:pt x="2167" y="596"/>
                  </a:lnTo>
                  <a:lnTo>
                    <a:pt x="2164" y="597"/>
                  </a:lnTo>
                  <a:lnTo>
                    <a:pt x="2161" y="596"/>
                  </a:lnTo>
                  <a:lnTo>
                    <a:pt x="2158" y="599"/>
                  </a:lnTo>
                  <a:lnTo>
                    <a:pt x="2158" y="599"/>
                  </a:lnTo>
                  <a:lnTo>
                    <a:pt x="2155" y="597"/>
                  </a:lnTo>
                  <a:lnTo>
                    <a:pt x="2151" y="597"/>
                  </a:lnTo>
                  <a:lnTo>
                    <a:pt x="2149" y="599"/>
                  </a:lnTo>
                  <a:lnTo>
                    <a:pt x="2146" y="600"/>
                  </a:lnTo>
                  <a:lnTo>
                    <a:pt x="2143" y="603"/>
                  </a:lnTo>
                  <a:lnTo>
                    <a:pt x="2142" y="605"/>
                  </a:lnTo>
                  <a:lnTo>
                    <a:pt x="2140" y="605"/>
                  </a:lnTo>
                  <a:lnTo>
                    <a:pt x="2140" y="610"/>
                  </a:lnTo>
                  <a:lnTo>
                    <a:pt x="2139" y="612"/>
                  </a:lnTo>
                  <a:lnTo>
                    <a:pt x="2137" y="613"/>
                  </a:lnTo>
                  <a:lnTo>
                    <a:pt x="2132" y="616"/>
                  </a:lnTo>
                  <a:lnTo>
                    <a:pt x="2131" y="622"/>
                  </a:lnTo>
                  <a:lnTo>
                    <a:pt x="2129" y="625"/>
                  </a:lnTo>
                  <a:lnTo>
                    <a:pt x="2125" y="629"/>
                  </a:lnTo>
                  <a:lnTo>
                    <a:pt x="2120" y="633"/>
                  </a:lnTo>
                  <a:lnTo>
                    <a:pt x="2114" y="639"/>
                  </a:lnTo>
                  <a:lnTo>
                    <a:pt x="2113" y="645"/>
                  </a:lnTo>
                  <a:lnTo>
                    <a:pt x="2113" y="645"/>
                  </a:lnTo>
                  <a:lnTo>
                    <a:pt x="2111" y="647"/>
                  </a:lnTo>
                  <a:lnTo>
                    <a:pt x="2111" y="648"/>
                  </a:lnTo>
                  <a:lnTo>
                    <a:pt x="2111" y="650"/>
                  </a:lnTo>
                  <a:lnTo>
                    <a:pt x="2111" y="651"/>
                  </a:lnTo>
                  <a:lnTo>
                    <a:pt x="2110" y="653"/>
                  </a:lnTo>
                  <a:lnTo>
                    <a:pt x="2111" y="654"/>
                  </a:lnTo>
                  <a:lnTo>
                    <a:pt x="2111" y="654"/>
                  </a:lnTo>
                  <a:lnTo>
                    <a:pt x="2113" y="654"/>
                  </a:lnTo>
                  <a:lnTo>
                    <a:pt x="2116" y="653"/>
                  </a:lnTo>
                  <a:lnTo>
                    <a:pt x="2120" y="656"/>
                  </a:lnTo>
                  <a:lnTo>
                    <a:pt x="2122" y="657"/>
                  </a:lnTo>
                  <a:lnTo>
                    <a:pt x="2122" y="659"/>
                  </a:lnTo>
                  <a:lnTo>
                    <a:pt x="2122" y="662"/>
                  </a:lnTo>
                  <a:lnTo>
                    <a:pt x="2120" y="662"/>
                  </a:lnTo>
                  <a:lnTo>
                    <a:pt x="2117" y="662"/>
                  </a:lnTo>
                  <a:lnTo>
                    <a:pt x="2116" y="663"/>
                  </a:lnTo>
                  <a:lnTo>
                    <a:pt x="2114" y="660"/>
                  </a:lnTo>
                  <a:lnTo>
                    <a:pt x="2113" y="662"/>
                  </a:lnTo>
                  <a:lnTo>
                    <a:pt x="2111" y="663"/>
                  </a:lnTo>
                  <a:lnTo>
                    <a:pt x="2108" y="665"/>
                  </a:lnTo>
                  <a:lnTo>
                    <a:pt x="2107" y="663"/>
                  </a:lnTo>
                  <a:lnTo>
                    <a:pt x="2104" y="660"/>
                  </a:lnTo>
                  <a:lnTo>
                    <a:pt x="2101" y="660"/>
                  </a:lnTo>
                  <a:lnTo>
                    <a:pt x="2099" y="663"/>
                  </a:lnTo>
                  <a:lnTo>
                    <a:pt x="2097" y="663"/>
                  </a:lnTo>
                  <a:lnTo>
                    <a:pt x="2096" y="663"/>
                  </a:lnTo>
                  <a:lnTo>
                    <a:pt x="2094" y="668"/>
                  </a:lnTo>
                  <a:lnTo>
                    <a:pt x="2093" y="668"/>
                  </a:lnTo>
                  <a:lnTo>
                    <a:pt x="2090" y="667"/>
                  </a:lnTo>
                  <a:lnTo>
                    <a:pt x="2088" y="665"/>
                  </a:lnTo>
                  <a:lnTo>
                    <a:pt x="2087" y="665"/>
                  </a:lnTo>
                  <a:lnTo>
                    <a:pt x="2085" y="667"/>
                  </a:lnTo>
                  <a:lnTo>
                    <a:pt x="2084" y="668"/>
                  </a:lnTo>
                  <a:lnTo>
                    <a:pt x="2079" y="670"/>
                  </a:lnTo>
                  <a:lnTo>
                    <a:pt x="2075" y="670"/>
                  </a:lnTo>
                  <a:lnTo>
                    <a:pt x="2073" y="663"/>
                  </a:lnTo>
                  <a:lnTo>
                    <a:pt x="2078" y="662"/>
                  </a:lnTo>
                  <a:lnTo>
                    <a:pt x="2081" y="662"/>
                  </a:lnTo>
                  <a:lnTo>
                    <a:pt x="2084" y="662"/>
                  </a:lnTo>
                  <a:lnTo>
                    <a:pt x="2087" y="660"/>
                  </a:lnTo>
                  <a:lnTo>
                    <a:pt x="2085" y="659"/>
                  </a:lnTo>
                  <a:lnTo>
                    <a:pt x="2085" y="659"/>
                  </a:lnTo>
                  <a:lnTo>
                    <a:pt x="2082" y="659"/>
                  </a:lnTo>
                  <a:lnTo>
                    <a:pt x="2081" y="659"/>
                  </a:lnTo>
                  <a:lnTo>
                    <a:pt x="2076" y="653"/>
                  </a:lnTo>
                  <a:lnTo>
                    <a:pt x="2075" y="653"/>
                  </a:lnTo>
                  <a:lnTo>
                    <a:pt x="2073" y="653"/>
                  </a:lnTo>
                  <a:lnTo>
                    <a:pt x="2072" y="651"/>
                  </a:lnTo>
                  <a:lnTo>
                    <a:pt x="2070" y="653"/>
                  </a:lnTo>
                  <a:lnTo>
                    <a:pt x="2070" y="653"/>
                  </a:lnTo>
                  <a:lnTo>
                    <a:pt x="2069" y="654"/>
                  </a:lnTo>
                  <a:lnTo>
                    <a:pt x="2069" y="654"/>
                  </a:lnTo>
                  <a:lnTo>
                    <a:pt x="2067" y="654"/>
                  </a:lnTo>
                  <a:lnTo>
                    <a:pt x="2066" y="654"/>
                  </a:lnTo>
                  <a:lnTo>
                    <a:pt x="2064" y="654"/>
                  </a:lnTo>
                  <a:lnTo>
                    <a:pt x="2066" y="653"/>
                  </a:lnTo>
                  <a:lnTo>
                    <a:pt x="2067" y="653"/>
                  </a:lnTo>
                  <a:lnTo>
                    <a:pt x="2064" y="651"/>
                  </a:lnTo>
                  <a:lnTo>
                    <a:pt x="2063" y="651"/>
                  </a:lnTo>
                  <a:lnTo>
                    <a:pt x="2061" y="650"/>
                  </a:lnTo>
                  <a:lnTo>
                    <a:pt x="2055" y="648"/>
                  </a:lnTo>
                  <a:lnTo>
                    <a:pt x="2052" y="648"/>
                  </a:lnTo>
                  <a:lnTo>
                    <a:pt x="2050" y="648"/>
                  </a:lnTo>
                  <a:lnTo>
                    <a:pt x="2047" y="651"/>
                  </a:lnTo>
                  <a:lnTo>
                    <a:pt x="2047" y="653"/>
                  </a:lnTo>
                  <a:lnTo>
                    <a:pt x="2049" y="653"/>
                  </a:lnTo>
                  <a:lnTo>
                    <a:pt x="2049" y="654"/>
                  </a:lnTo>
                  <a:lnTo>
                    <a:pt x="2049" y="654"/>
                  </a:lnTo>
                  <a:lnTo>
                    <a:pt x="2046" y="654"/>
                  </a:lnTo>
                  <a:lnTo>
                    <a:pt x="2044" y="653"/>
                  </a:lnTo>
                  <a:lnTo>
                    <a:pt x="2043" y="656"/>
                  </a:lnTo>
                  <a:lnTo>
                    <a:pt x="2043" y="657"/>
                  </a:lnTo>
                  <a:lnTo>
                    <a:pt x="2046" y="656"/>
                  </a:lnTo>
                  <a:lnTo>
                    <a:pt x="2046" y="657"/>
                  </a:lnTo>
                  <a:lnTo>
                    <a:pt x="2046" y="659"/>
                  </a:lnTo>
                  <a:lnTo>
                    <a:pt x="2043" y="660"/>
                  </a:lnTo>
                  <a:lnTo>
                    <a:pt x="2040" y="660"/>
                  </a:lnTo>
                  <a:lnTo>
                    <a:pt x="2037" y="656"/>
                  </a:lnTo>
                  <a:lnTo>
                    <a:pt x="2032" y="657"/>
                  </a:lnTo>
                  <a:lnTo>
                    <a:pt x="2031" y="659"/>
                  </a:lnTo>
                  <a:lnTo>
                    <a:pt x="2028" y="660"/>
                  </a:lnTo>
                  <a:lnTo>
                    <a:pt x="2023" y="657"/>
                  </a:lnTo>
                  <a:lnTo>
                    <a:pt x="2020" y="657"/>
                  </a:lnTo>
                  <a:lnTo>
                    <a:pt x="2017" y="656"/>
                  </a:lnTo>
                  <a:lnTo>
                    <a:pt x="2015" y="656"/>
                  </a:lnTo>
                  <a:lnTo>
                    <a:pt x="2012" y="660"/>
                  </a:lnTo>
                  <a:lnTo>
                    <a:pt x="2011" y="662"/>
                  </a:lnTo>
                  <a:lnTo>
                    <a:pt x="2009" y="662"/>
                  </a:lnTo>
                  <a:lnTo>
                    <a:pt x="2008" y="659"/>
                  </a:lnTo>
                  <a:lnTo>
                    <a:pt x="2006" y="657"/>
                  </a:lnTo>
                  <a:lnTo>
                    <a:pt x="2005" y="656"/>
                  </a:lnTo>
                  <a:lnTo>
                    <a:pt x="1991" y="657"/>
                  </a:lnTo>
                  <a:lnTo>
                    <a:pt x="1987" y="656"/>
                  </a:lnTo>
                  <a:lnTo>
                    <a:pt x="1984" y="656"/>
                  </a:lnTo>
                  <a:lnTo>
                    <a:pt x="1979" y="657"/>
                  </a:lnTo>
                  <a:lnTo>
                    <a:pt x="1976" y="657"/>
                  </a:lnTo>
                  <a:lnTo>
                    <a:pt x="1968" y="660"/>
                  </a:lnTo>
                  <a:lnTo>
                    <a:pt x="1965" y="662"/>
                  </a:lnTo>
                  <a:lnTo>
                    <a:pt x="1961" y="667"/>
                  </a:lnTo>
                  <a:lnTo>
                    <a:pt x="1958" y="673"/>
                  </a:lnTo>
                  <a:lnTo>
                    <a:pt x="1956" y="674"/>
                  </a:lnTo>
                  <a:lnTo>
                    <a:pt x="1953" y="677"/>
                  </a:lnTo>
                  <a:lnTo>
                    <a:pt x="1949" y="680"/>
                  </a:lnTo>
                  <a:lnTo>
                    <a:pt x="1946" y="683"/>
                  </a:lnTo>
                  <a:lnTo>
                    <a:pt x="1944" y="685"/>
                  </a:lnTo>
                  <a:lnTo>
                    <a:pt x="1943" y="692"/>
                  </a:lnTo>
                  <a:lnTo>
                    <a:pt x="1941" y="694"/>
                  </a:lnTo>
                  <a:lnTo>
                    <a:pt x="1936" y="697"/>
                  </a:lnTo>
                  <a:lnTo>
                    <a:pt x="1935" y="700"/>
                  </a:lnTo>
                  <a:lnTo>
                    <a:pt x="1933" y="701"/>
                  </a:lnTo>
                  <a:lnTo>
                    <a:pt x="1932" y="701"/>
                  </a:lnTo>
                  <a:lnTo>
                    <a:pt x="1930" y="705"/>
                  </a:lnTo>
                  <a:lnTo>
                    <a:pt x="1929" y="705"/>
                  </a:lnTo>
                  <a:lnTo>
                    <a:pt x="1926" y="706"/>
                  </a:lnTo>
                  <a:lnTo>
                    <a:pt x="1923" y="711"/>
                  </a:lnTo>
                  <a:lnTo>
                    <a:pt x="1920" y="714"/>
                  </a:lnTo>
                  <a:lnTo>
                    <a:pt x="1914" y="721"/>
                  </a:lnTo>
                  <a:lnTo>
                    <a:pt x="1914" y="721"/>
                  </a:lnTo>
                  <a:lnTo>
                    <a:pt x="1914" y="724"/>
                  </a:lnTo>
                  <a:lnTo>
                    <a:pt x="1912" y="726"/>
                  </a:lnTo>
                  <a:lnTo>
                    <a:pt x="1908" y="732"/>
                  </a:lnTo>
                  <a:lnTo>
                    <a:pt x="1906" y="732"/>
                  </a:lnTo>
                  <a:lnTo>
                    <a:pt x="1905" y="735"/>
                  </a:lnTo>
                  <a:lnTo>
                    <a:pt x="1901" y="736"/>
                  </a:lnTo>
                  <a:lnTo>
                    <a:pt x="1900" y="740"/>
                  </a:lnTo>
                  <a:lnTo>
                    <a:pt x="1897" y="741"/>
                  </a:lnTo>
                  <a:lnTo>
                    <a:pt x="1892" y="744"/>
                  </a:lnTo>
                  <a:lnTo>
                    <a:pt x="1891" y="746"/>
                  </a:lnTo>
                  <a:lnTo>
                    <a:pt x="1889" y="749"/>
                  </a:lnTo>
                  <a:lnTo>
                    <a:pt x="1883" y="753"/>
                  </a:lnTo>
                  <a:lnTo>
                    <a:pt x="1882" y="755"/>
                  </a:lnTo>
                  <a:lnTo>
                    <a:pt x="1877" y="758"/>
                  </a:lnTo>
                  <a:lnTo>
                    <a:pt x="1877" y="758"/>
                  </a:lnTo>
                  <a:lnTo>
                    <a:pt x="1877" y="759"/>
                  </a:lnTo>
                  <a:lnTo>
                    <a:pt x="1877" y="762"/>
                  </a:lnTo>
                  <a:lnTo>
                    <a:pt x="1879" y="762"/>
                  </a:lnTo>
                  <a:lnTo>
                    <a:pt x="1880" y="762"/>
                  </a:lnTo>
                  <a:lnTo>
                    <a:pt x="1885" y="765"/>
                  </a:lnTo>
                  <a:lnTo>
                    <a:pt x="1889" y="765"/>
                  </a:lnTo>
                  <a:lnTo>
                    <a:pt x="1894" y="765"/>
                  </a:lnTo>
                  <a:lnTo>
                    <a:pt x="1895" y="764"/>
                  </a:lnTo>
                  <a:lnTo>
                    <a:pt x="1897" y="764"/>
                  </a:lnTo>
                  <a:lnTo>
                    <a:pt x="1897" y="765"/>
                  </a:lnTo>
                  <a:lnTo>
                    <a:pt x="1897" y="768"/>
                  </a:lnTo>
                  <a:lnTo>
                    <a:pt x="1897" y="770"/>
                  </a:lnTo>
                  <a:lnTo>
                    <a:pt x="1895" y="776"/>
                  </a:lnTo>
                  <a:lnTo>
                    <a:pt x="1895" y="779"/>
                  </a:lnTo>
                  <a:lnTo>
                    <a:pt x="1895" y="782"/>
                  </a:lnTo>
                  <a:lnTo>
                    <a:pt x="1897" y="782"/>
                  </a:lnTo>
                  <a:lnTo>
                    <a:pt x="1898" y="781"/>
                  </a:lnTo>
                  <a:lnTo>
                    <a:pt x="1900" y="781"/>
                  </a:lnTo>
                  <a:lnTo>
                    <a:pt x="1901" y="781"/>
                  </a:lnTo>
                  <a:lnTo>
                    <a:pt x="1903" y="778"/>
                  </a:lnTo>
                  <a:lnTo>
                    <a:pt x="1901" y="776"/>
                  </a:lnTo>
                  <a:lnTo>
                    <a:pt x="1900" y="774"/>
                  </a:lnTo>
                  <a:lnTo>
                    <a:pt x="1901" y="774"/>
                  </a:lnTo>
                  <a:lnTo>
                    <a:pt x="1905" y="771"/>
                  </a:lnTo>
                  <a:lnTo>
                    <a:pt x="1906" y="771"/>
                  </a:lnTo>
                  <a:lnTo>
                    <a:pt x="1908" y="771"/>
                  </a:lnTo>
                  <a:lnTo>
                    <a:pt x="1906" y="774"/>
                  </a:lnTo>
                  <a:lnTo>
                    <a:pt x="1905" y="774"/>
                  </a:lnTo>
                  <a:lnTo>
                    <a:pt x="1905" y="774"/>
                  </a:lnTo>
                  <a:lnTo>
                    <a:pt x="1903" y="776"/>
                  </a:lnTo>
                  <a:lnTo>
                    <a:pt x="1905" y="778"/>
                  </a:lnTo>
                  <a:lnTo>
                    <a:pt x="1908" y="778"/>
                  </a:lnTo>
                  <a:lnTo>
                    <a:pt x="1909" y="779"/>
                  </a:lnTo>
                  <a:lnTo>
                    <a:pt x="1909" y="779"/>
                  </a:lnTo>
                  <a:lnTo>
                    <a:pt x="1908" y="781"/>
                  </a:lnTo>
                  <a:lnTo>
                    <a:pt x="1906" y="784"/>
                  </a:lnTo>
                  <a:lnTo>
                    <a:pt x="1903" y="785"/>
                  </a:lnTo>
                  <a:lnTo>
                    <a:pt x="1901" y="787"/>
                  </a:lnTo>
                  <a:lnTo>
                    <a:pt x="1903" y="787"/>
                  </a:lnTo>
                  <a:lnTo>
                    <a:pt x="1903" y="787"/>
                  </a:lnTo>
                  <a:lnTo>
                    <a:pt x="1908" y="787"/>
                  </a:lnTo>
                  <a:lnTo>
                    <a:pt x="1911" y="785"/>
                  </a:lnTo>
                  <a:lnTo>
                    <a:pt x="1915" y="784"/>
                  </a:lnTo>
                  <a:lnTo>
                    <a:pt x="1917" y="779"/>
                  </a:lnTo>
                  <a:lnTo>
                    <a:pt x="1918" y="779"/>
                  </a:lnTo>
                  <a:lnTo>
                    <a:pt x="1918" y="779"/>
                  </a:lnTo>
                  <a:lnTo>
                    <a:pt x="1918" y="779"/>
                  </a:lnTo>
                  <a:lnTo>
                    <a:pt x="1918" y="782"/>
                  </a:lnTo>
                  <a:lnTo>
                    <a:pt x="1917" y="784"/>
                  </a:lnTo>
                  <a:lnTo>
                    <a:pt x="1915" y="787"/>
                  </a:lnTo>
                  <a:lnTo>
                    <a:pt x="1915" y="788"/>
                  </a:lnTo>
                  <a:lnTo>
                    <a:pt x="1915" y="788"/>
                  </a:lnTo>
                  <a:lnTo>
                    <a:pt x="1917" y="787"/>
                  </a:lnTo>
                  <a:lnTo>
                    <a:pt x="1918" y="787"/>
                  </a:lnTo>
                  <a:lnTo>
                    <a:pt x="1920" y="784"/>
                  </a:lnTo>
                  <a:lnTo>
                    <a:pt x="1920" y="781"/>
                  </a:lnTo>
                  <a:lnTo>
                    <a:pt x="1920" y="776"/>
                  </a:lnTo>
                  <a:lnTo>
                    <a:pt x="1920" y="774"/>
                  </a:lnTo>
                  <a:lnTo>
                    <a:pt x="1920" y="773"/>
                  </a:lnTo>
                  <a:lnTo>
                    <a:pt x="1920" y="771"/>
                  </a:lnTo>
                  <a:lnTo>
                    <a:pt x="1920" y="771"/>
                  </a:lnTo>
                  <a:lnTo>
                    <a:pt x="1926" y="773"/>
                  </a:lnTo>
                  <a:lnTo>
                    <a:pt x="1927" y="773"/>
                  </a:lnTo>
                  <a:lnTo>
                    <a:pt x="1932" y="771"/>
                  </a:lnTo>
                  <a:lnTo>
                    <a:pt x="1933" y="771"/>
                  </a:lnTo>
                  <a:lnTo>
                    <a:pt x="1935" y="773"/>
                  </a:lnTo>
                  <a:lnTo>
                    <a:pt x="1938" y="776"/>
                  </a:lnTo>
                  <a:lnTo>
                    <a:pt x="1939" y="778"/>
                  </a:lnTo>
                  <a:lnTo>
                    <a:pt x="1941" y="782"/>
                  </a:lnTo>
                  <a:lnTo>
                    <a:pt x="1944" y="787"/>
                  </a:lnTo>
                  <a:lnTo>
                    <a:pt x="1949" y="788"/>
                  </a:lnTo>
                  <a:lnTo>
                    <a:pt x="1949" y="788"/>
                  </a:lnTo>
                  <a:lnTo>
                    <a:pt x="1952" y="791"/>
                  </a:lnTo>
                  <a:lnTo>
                    <a:pt x="1953" y="793"/>
                  </a:lnTo>
                  <a:lnTo>
                    <a:pt x="1953" y="794"/>
                  </a:lnTo>
                  <a:lnTo>
                    <a:pt x="1952" y="796"/>
                  </a:lnTo>
                  <a:lnTo>
                    <a:pt x="1950" y="797"/>
                  </a:lnTo>
                  <a:lnTo>
                    <a:pt x="1947" y="796"/>
                  </a:lnTo>
                  <a:lnTo>
                    <a:pt x="1947" y="796"/>
                  </a:lnTo>
                  <a:lnTo>
                    <a:pt x="1947" y="797"/>
                  </a:lnTo>
                  <a:lnTo>
                    <a:pt x="1950" y="800"/>
                  </a:lnTo>
                  <a:lnTo>
                    <a:pt x="1952" y="802"/>
                  </a:lnTo>
                  <a:lnTo>
                    <a:pt x="1952" y="805"/>
                  </a:lnTo>
                  <a:lnTo>
                    <a:pt x="1952" y="808"/>
                  </a:lnTo>
                  <a:lnTo>
                    <a:pt x="1950" y="809"/>
                  </a:lnTo>
                  <a:lnTo>
                    <a:pt x="1950" y="811"/>
                  </a:lnTo>
                  <a:lnTo>
                    <a:pt x="1952" y="812"/>
                  </a:lnTo>
                  <a:lnTo>
                    <a:pt x="1953" y="814"/>
                  </a:lnTo>
                  <a:lnTo>
                    <a:pt x="1955" y="816"/>
                  </a:lnTo>
                  <a:lnTo>
                    <a:pt x="1953" y="817"/>
                  </a:lnTo>
                  <a:lnTo>
                    <a:pt x="1953" y="820"/>
                  </a:lnTo>
                  <a:lnTo>
                    <a:pt x="1952" y="822"/>
                  </a:lnTo>
                  <a:lnTo>
                    <a:pt x="1950" y="823"/>
                  </a:lnTo>
                  <a:lnTo>
                    <a:pt x="1947" y="826"/>
                  </a:lnTo>
                  <a:lnTo>
                    <a:pt x="1947" y="831"/>
                  </a:lnTo>
                  <a:lnTo>
                    <a:pt x="1944" y="834"/>
                  </a:lnTo>
                  <a:lnTo>
                    <a:pt x="1944" y="837"/>
                  </a:lnTo>
                  <a:lnTo>
                    <a:pt x="1944" y="838"/>
                  </a:lnTo>
                  <a:lnTo>
                    <a:pt x="1943" y="841"/>
                  </a:lnTo>
                  <a:lnTo>
                    <a:pt x="1943" y="847"/>
                  </a:lnTo>
                  <a:lnTo>
                    <a:pt x="1943" y="855"/>
                  </a:lnTo>
                  <a:lnTo>
                    <a:pt x="1943" y="855"/>
                  </a:lnTo>
                  <a:lnTo>
                    <a:pt x="1944" y="857"/>
                  </a:lnTo>
                  <a:lnTo>
                    <a:pt x="1944" y="857"/>
                  </a:lnTo>
                  <a:lnTo>
                    <a:pt x="1943" y="857"/>
                  </a:lnTo>
                  <a:lnTo>
                    <a:pt x="1941" y="860"/>
                  </a:lnTo>
                  <a:lnTo>
                    <a:pt x="1941" y="861"/>
                  </a:lnTo>
                  <a:lnTo>
                    <a:pt x="1943" y="863"/>
                  </a:lnTo>
                  <a:lnTo>
                    <a:pt x="1943" y="866"/>
                  </a:lnTo>
                  <a:lnTo>
                    <a:pt x="1941" y="870"/>
                  </a:lnTo>
                  <a:lnTo>
                    <a:pt x="1941" y="870"/>
                  </a:lnTo>
                  <a:lnTo>
                    <a:pt x="1941" y="872"/>
                  </a:lnTo>
                  <a:lnTo>
                    <a:pt x="1941" y="873"/>
                  </a:lnTo>
                  <a:lnTo>
                    <a:pt x="1939" y="875"/>
                  </a:lnTo>
                  <a:lnTo>
                    <a:pt x="1939" y="875"/>
                  </a:lnTo>
                  <a:lnTo>
                    <a:pt x="1939" y="876"/>
                  </a:lnTo>
                  <a:lnTo>
                    <a:pt x="1941" y="876"/>
                  </a:lnTo>
                  <a:lnTo>
                    <a:pt x="1939" y="881"/>
                  </a:lnTo>
                  <a:lnTo>
                    <a:pt x="1938" y="885"/>
                  </a:lnTo>
                  <a:lnTo>
                    <a:pt x="1938" y="887"/>
                  </a:lnTo>
                  <a:lnTo>
                    <a:pt x="1936" y="889"/>
                  </a:lnTo>
                  <a:lnTo>
                    <a:pt x="1933" y="892"/>
                  </a:lnTo>
                  <a:lnTo>
                    <a:pt x="1932" y="893"/>
                  </a:lnTo>
                  <a:lnTo>
                    <a:pt x="1930" y="895"/>
                  </a:lnTo>
                  <a:lnTo>
                    <a:pt x="1929" y="898"/>
                  </a:lnTo>
                  <a:lnTo>
                    <a:pt x="1926" y="902"/>
                  </a:lnTo>
                  <a:lnTo>
                    <a:pt x="1924" y="907"/>
                  </a:lnTo>
                  <a:lnTo>
                    <a:pt x="1918" y="911"/>
                  </a:lnTo>
                  <a:lnTo>
                    <a:pt x="1918" y="913"/>
                  </a:lnTo>
                  <a:lnTo>
                    <a:pt x="1918" y="914"/>
                  </a:lnTo>
                  <a:lnTo>
                    <a:pt x="1917" y="917"/>
                  </a:lnTo>
                  <a:lnTo>
                    <a:pt x="1915" y="922"/>
                  </a:lnTo>
                  <a:lnTo>
                    <a:pt x="1914" y="922"/>
                  </a:lnTo>
                  <a:lnTo>
                    <a:pt x="1912" y="927"/>
                  </a:lnTo>
                  <a:lnTo>
                    <a:pt x="1909" y="933"/>
                  </a:lnTo>
                  <a:lnTo>
                    <a:pt x="1908" y="934"/>
                  </a:lnTo>
                  <a:lnTo>
                    <a:pt x="1905" y="937"/>
                  </a:lnTo>
                  <a:lnTo>
                    <a:pt x="1901" y="942"/>
                  </a:lnTo>
                  <a:lnTo>
                    <a:pt x="1897" y="945"/>
                  </a:lnTo>
                  <a:lnTo>
                    <a:pt x="1895" y="946"/>
                  </a:lnTo>
                  <a:lnTo>
                    <a:pt x="1894" y="949"/>
                  </a:lnTo>
                  <a:lnTo>
                    <a:pt x="1892" y="951"/>
                  </a:lnTo>
                  <a:lnTo>
                    <a:pt x="1889" y="954"/>
                  </a:lnTo>
                  <a:lnTo>
                    <a:pt x="1889" y="955"/>
                  </a:lnTo>
                  <a:lnTo>
                    <a:pt x="1889" y="957"/>
                  </a:lnTo>
                  <a:lnTo>
                    <a:pt x="1886" y="958"/>
                  </a:lnTo>
                  <a:lnTo>
                    <a:pt x="1885" y="958"/>
                  </a:lnTo>
                  <a:lnTo>
                    <a:pt x="1882" y="966"/>
                  </a:lnTo>
                  <a:lnTo>
                    <a:pt x="1880" y="968"/>
                  </a:lnTo>
                  <a:lnTo>
                    <a:pt x="1880" y="969"/>
                  </a:lnTo>
                  <a:lnTo>
                    <a:pt x="1877" y="971"/>
                  </a:lnTo>
                  <a:lnTo>
                    <a:pt x="1876" y="974"/>
                  </a:lnTo>
                  <a:lnTo>
                    <a:pt x="1874" y="975"/>
                  </a:lnTo>
                  <a:lnTo>
                    <a:pt x="1871" y="978"/>
                  </a:lnTo>
                  <a:lnTo>
                    <a:pt x="1865" y="981"/>
                  </a:lnTo>
                  <a:lnTo>
                    <a:pt x="1862" y="983"/>
                  </a:lnTo>
                  <a:lnTo>
                    <a:pt x="1859" y="986"/>
                  </a:lnTo>
                  <a:lnTo>
                    <a:pt x="1857" y="986"/>
                  </a:lnTo>
                  <a:lnTo>
                    <a:pt x="1854" y="986"/>
                  </a:lnTo>
                  <a:lnTo>
                    <a:pt x="1851" y="987"/>
                  </a:lnTo>
                  <a:lnTo>
                    <a:pt x="1851" y="987"/>
                  </a:lnTo>
                  <a:lnTo>
                    <a:pt x="1850" y="986"/>
                  </a:lnTo>
                  <a:lnTo>
                    <a:pt x="1850" y="986"/>
                  </a:lnTo>
                  <a:lnTo>
                    <a:pt x="1848" y="986"/>
                  </a:lnTo>
                  <a:lnTo>
                    <a:pt x="1847" y="984"/>
                  </a:lnTo>
                  <a:lnTo>
                    <a:pt x="1845" y="984"/>
                  </a:lnTo>
                  <a:lnTo>
                    <a:pt x="1844" y="984"/>
                  </a:lnTo>
                  <a:lnTo>
                    <a:pt x="1842" y="984"/>
                  </a:lnTo>
                  <a:lnTo>
                    <a:pt x="1842" y="978"/>
                  </a:lnTo>
                  <a:lnTo>
                    <a:pt x="1842" y="977"/>
                  </a:lnTo>
                  <a:lnTo>
                    <a:pt x="1841" y="978"/>
                  </a:lnTo>
                  <a:lnTo>
                    <a:pt x="1838" y="981"/>
                  </a:lnTo>
                  <a:lnTo>
                    <a:pt x="1838" y="981"/>
                  </a:lnTo>
                  <a:lnTo>
                    <a:pt x="1836" y="981"/>
                  </a:lnTo>
                  <a:lnTo>
                    <a:pt x="1836" y="980"/>
                  </a:lnTo>
                  <a:lnTo>
                    <a:pt x="1838" y="978"/>
                  </a:lnTo>
                  <a:lnTo>
                    <a:pt x="1838" y="978"/>
                  </a:lnTo>
                  <a:lnTo>
                    <a:pt x="1838" y="978"/>
                  </a:lnTo>
                  <a:lnTo>
                    <a:pt x="1835" y="978"/>
                  </a:lnTo>
                  <a:lnTo>
                    <a:pt x="1835" y="980"/>
                  </a:lnTo>
                  <a:lnTo>
                    <a:pt x="1832" y="983"/>
                  </a:lnTo>
                  <a:lnTo>
                    <a:pt x="1830" y="986"/>
                  </a:lnTo>
                  <a:lnTo>
                    <a:pt x="1828" y="986"/>
                  </a:lnTo>
                  <a:lnTo>
                    <a:pt x="1828" y="987"/>
                  </a:lnTo>
                  <a:lnTo>
                    <a:pt x="1827" y="989"/>
                  </a:lnTo>
                  <a:lnTo>
                    <a:pt x="1825" y="989"/>
                  </a:lnTo>
                  <a:lnTo>
                    <a:pt x="1825" y="989"/>
                  </a:lnTo>
                  <a:lnTo>
                    <a:pt x="1822" y="987"/>
                  </a:lnTo>
                  <a:lnTo>
                    <a:pt x="1822" y="989"/>
                  </a:lnTo>
                  <a:lnTo>
                    <a:pt x="1824" y="990"/>
                  </a:lnTo>
                  <a:lnTo>
                    <a:pt x="1822" y="993"/>
                  </a:lnTo>
                  <a:lnTo>
                    <a:pt x="1822" y="993"/>
                  </a:lnTo>
                  <a:lnTo>
                    <a:pt x="1821" y="995"/>
                  </a:lnTo>
                  <a:lnTo>
                    <a:pt x="1821" y="995"/>
                  </a:lnTo>
                  <a:lnTo>
                    <a:pt x="1819" y="995"/>
                  </a:lnTo>
                  <a:lnTo>
                    <a:pt x="1818" y="995"/>
                  </a:lnTo>
                  <a:lnTo>
                    <a:pt x="1816" y="996"/>
                  </a:lnTo>
                  <a:lnTo>
                    <a:pt x="1815" y="998"/>
                  </a:lnTo>
                  <a:lnTo>
                    <a:pt x="1815" y="998"/>
                  </a:lnTo>
                  <a:lnTo>
                    <a:pt x="1813" y="1000"/>
                  </a:lnTo>
                  <a:lnTo>
                    <a:pt x="1812" y="1001"/>
                  </a:lnTo>
                  <a:lnTo>
                    <a:pt x="1812" y="1003"/>
                  </a:lnTo>
                  <a:lnTo>
                    <a:pt x="1810" y="1004"/>
                  </a:lnTo>
                  <a:lnTo>
                    <a:pt x="1809" y="1006"/>
                  </a:lnTo>
                  <a:lnTo>
                    <a:pt x="1809" y="1007"/>
                  </a:lnTo>
                  <a:lnTo>
                    <a:pt x="1810" y="1009"/>
                  </a:lnTo>
                  <a:lnTo>
                    <a:pt x="1810" y="1010"/>
                  </a:lnTo>
                  <a:lnTo>
                    <a:pt x="1810" y="1013"/>
                  </a:lnTo>
                  <a:lnTo>
                    <a:pt x="1810" y="1016"/>
                  </a:lnTo>
                  <a:lnTo>
                    <a:pt x="1810" y="1018"/>
                  </a:lnTo>
                  <a:lnTo>
                    <a:pt x="1806" y="1021"/>
                  </a:lnTo>
                  <a:lnTo>
                    <a:pt x="1804" y="1021"/>
                  </a:lnTo>
                  <a:lnTo>
                    <a:pt x="1803" y="1024"/>
                  </a:lnTo>
                  <a:lnTo>
                    <a:pt x="1800" y="1025"/>
                  </a:lnTo>
                  <a:lnTo>
                    <a:pt x="1800" y="1025"/>
                  </a:lnTo>
                  <a:lnTo>
                    <a:pt x="1797" y="1027"/>
                  </a:lnTo>
                  <a:lnTo>
                    <a:pt x="1797" y="1028"/>
                  </a:lnTo>
                  <a:lnTo>
                    <a:pt x="1795" y="1030"/>
                  </a:lnTo>
                  <a:lnTo>
                    <a:pt x="1794" y="1030"/>
                  </a:lnTo>
                  <a:lnTo>
                    <a:pt x="1792" y="1031"/>
                  </a:lnTo>
                  <a:lnTo>
                    <a:pt x="1791" y="1031"/>
                  </a:lnTo>
                  <a:lnTo>
                    <a:pt x="1789" y="1031"/>
                  </a:lnTo>
                  <a:lnTo>
                    <a:pt x="1788" y="1033"/>
                  </a:lnTo>
                  <a:lnTo>
                    <a:pt x="1782" y="1036"/>
                  </a:lnTo>
                  <a:lnTo>
                    <a:pt x="1782" y="1036"/>
                  </a:lnTo>
                  <a:lnTo>
                    <a:pt x="1782" y="1039"/>
                  </a:lnTo>
                  <a:lnTo>
                    <a:pt x="1782" y="1041"/>
                  </a:lnTo>
                  <a:lnTo>
                    <a:pt x="1782" y="1042"/>
                  </a:lnTo>
                  <a:lnTo>
                    <a:pt x="1780" y="1041"/>
                  </a:lnTo>
                  <a:lnTo>
                    <a:pt x="1780" y="1042"/>
                  </a:lnTo>
                  <a:lnTo>
                    <a:pt x="1780" y="1044"/>
                  </a:lnTo>
                  <a:lnTo>
                    <a:pt x="1780" y="1045"/>
                  </a:lnTo>
                  <a:lnTo>
                    <a:pt x="1782" y="1045"/>
                  </a:lnTo>
                  <a:lnTo>
                    <a:pt x="1782" y="1045"/>
                  </a:lnTo>
                  <a:lnTo>
                    <a:pt x="1783" y="1045"/>
                  </a:lnTo>
                  <a:lnTo>
                    <a:pt x="1786" y="1047"/>
                  </a:lnTo>
                  <a:lnTo>
                    <a:pt x="1789" y="1050"/>
                  </a:lnTo>
                  <a:lnTo>
                    <a:pt x="1791" y="1051"/>
                  </a:lnTo>
                  <a:lnTo>
                    <a:pt x="1791" y="1051"/>
                  </a:lnTo>
                  <a:lnTo>
                    <a:pt x="1792" y="1051"/>
                  </a:lnTo>
                  <a:lnTo>
                    <a:pt x="1792" y="1053"/>
                  </a:lnTo>
                  <a:lnTo>
                    <a:pt x="1794" y="1054"/>
                  </a:lnTo>
                  <a:lnTo>
                    <a:pt x="1797" y="1060"/>
                  </a:lnTo>
                  <a:lnTo>
                    <a:pt x="1800" y="1065"/>
                  </a:lnTo>
                  <a:lnTo>
                    <a:pt x="1801" y="1068"/>
                  </a:lnTo>
                  <a:lnTo>
                    <a:pt x="1806" y="1074"/>
                  </a:lnTo>
                  <a:lnTo>
                    <a:pt x="1806" y="1079"/>
                  </a:lnTo>
                  <a:lnTo>
                    <a:pt x="1806" y="1080"/>
                  </a:lnTo>
                  <a:lnTo>
                    <a:pt x="1807" y="1083"/>
                  </a:lnTo>
                  <a:lnTo>
                    <a:pt x="1806" y="1085"/>
                  </a:lnTo>
                  <a:lnTo>
                    <a:pt x="1806" y="1088"/>
                  </a:lnTo>
                  <a:lnTo>
                    <a:pt x="1806" y="1088"/>
                  </a:lnTo>
                  <a:lnTo>
                    <a:pt x="1806" y="1089"/>
                  </a:lnTo>
                  <a:lnTo>
                    <a:pt x="1806" y="1091"/>
                  </a:lnTo>
                  <a:lnTo>
                    <a:pt x="1806" y="1092"/>
                  </a:lnTo>
                  <a:lnTo>
                    <a:pt x="1806" y="1094"/>
                  </a:lnTo>
                  <a:lnTo>
                    <a:pt x="1806" y="1094"/>
                  </a:lnTo>
                  <a:lnTo>
                    <a:pt x="1807" y="1094"/>
                  </a:lnTo>
                  <a:lnTo>
                    <a:pt x="1807" y="1094"/>
                  </a:lnTo>
                  <a:lnTo>
                    <a:pt x="1809" y="1094"/>
                  </a:lnTo>
                  <a:lnTo>
                    <a:pt x="1807" y="1095"/>
                  </a:lnTo>
                  <a:lnTo>
                    <a:pt x="1807" y="1098"/>
                  </a:lnTo>
                  <a:lnTo>
                    <a:pt x="1806" y="1101"/>
                  </a:lnTo>
                  <a:lnTo>
                    <a:pt x="1806" y="1104"/>
                  </a:lnTo>
                  <a:lnTo>
                    <a:pt x="1804" y="1106"/>
                  </a:lnTo>
                  <a:lnTo>
                    <a:pt x="1803" y="1107"/>
                  </a:lnTo>
                  <a:lnTo>
                    <a:pt x="1801" y="1107"/>
                  </a:lnTo>
                  <a:lnTo>
                    <a:pt x="1798" y="1107"/>
                  </a:lnTo>
                  <a:lnTo>
                    <a:pt x="1797" y="1107"/>
                  </a:lnTo>
                  <a:lnTo>
                    <a:pt x="1795" y="1107"/>
                  </a:lnTo>
                  <a:lnTo>
                    <a:pt x="1795" y="1107"/>
                  </a:lnTo>
                  <a:lnTo>
                    <a:pt x="1794" y="1109"/>
                  </a:lnTo>
                  <a:lnTo>
                    <a:pt x="1794" y="1111"/>
                  </a:lnTo>
                  <a:lnTo>
                    <a:pt x="1794" y="1111"/>
                  </a:lnTo>
                  <a:lnTo>
                    <a:pt x="1794" y="1111"/>
                  </a:lnTo>
                  <a:lnTo>
                    <a:pt x="1792" y="1111"/>
                  </a:lnTo>
                  <a:lnTo>
                    <a:pt x="1791" y="1111"/>
                  </a:lnTo>
                  <a:lnTo>
                    <a:pt x="1791" y="1111"/>
                  </a:lnTo>
                  <a:lnTo>
                    <a:pt x="1789" y="1109"/>
                  </a:lnTo>
                  <a:lnTo>
                    <a:pt x="1789" y="1109"/>
                  </a:lnTo>
                  <a:lnTo>
                    <a:pt x="1788" y="1109"/>
                  </a:lnTo>
                  <a:lnTo>
                    <a:pt x="1786" y="1111"/>
                  </a:lnTo>
                  <a:lnTo>
                    <a:pt x="1783" y="1111"/>
                  </a:lnTo>
                  <a:lnTo>
                    <a:pt x="1783" y="1111"/>
                  </a:lnTo>
                  <a:lnTo>
                    <a:pt x="1783" y="1112"/>
                  </a:lnTo>
                  <a:lnTo>
                    <a:pt x="1786" y="1112"/>
                  </a:lnTo>
                  <a:lnTo>
                    <a:pt x="1786" y="1114"/>
                  </a:lnTo>
                  <a:lnTo>
                    <a:pt x="1783" y="1114"/>
                  </a:lnTo>
                  <a:lnTo>
                    <a:pt x="1782" y="1112"/>
                  </a:lnTo>
                  <a:lnTo>
                    <a:pt x="1782" y="1112"/>
                  </a:lnTo>
                  <a:lnTo>
                    <a:pt x="1782" y="1112"/>
                  </a:lnTo>
                  <a:lnTo>
                    <a:pt x="1780" y="1112"/>
                  </a:lnTo>
                  <a:lnTo>
                    <a:pt x="1780" y="1114"/>
                  </a:lnTo>
                  <a:lnTo>
                    <a:pt x="1780" y="1114"/>
                  </a:lnTo>
                  <a:lnTo>
                    <a:pt x="1782" y="1115"/>
                  </a:lnTo>
                  <a:lnTo>
                    <a:pt x="1780" y="1117"/>
                  </a:lnTo>
                  <a:lnTo>
                    <a:pt x="1780" y="1117"/>
                  </a:lnTo>
                  <a:lnTo>
                    <a:pt x="1779" y="1117"/>
                  </a:lnTo>
                  <a:lnTo>
                    <a:pt x="1777" y="1117"/>
                  </a:lnTo>
                  <a:lnTo>
                    <a:pt x="1777" y="1115"/>
                  </a:lnTo>
                  <a:lnTo>
                    <a:pt x="1779" y="1114"/>
                  </a:lnTo>
                  <a:lnTo>
                    <a:pt x="1779" y="1114"/>
                  </a:lnTo>
                  <a:lnTo>
                    <a:pt x="1779" y="1114"/>
                  </a:lnTo>
                  <a:lnTo>
                    <a:pt x="1776" y="1115"/>
                  </a:lnTo>
                  <a:lnTo>
                    <a:pt x="1774" y="1118"/>
                  </a:lnTo>
                  <a:lnTo>
                    <a:pt x="1773" y="1118"/>
                  </a:lnTo>
                  <a:lnTo>
                    <a:pt x="1773" y="1117"/>
                  </a:lnTo>
                  <a:lnTo>
                    <a:pt x="1773" y="1117"/>
                  </a:lnTo>
                  <a:lnTo>
                    <a:pt x="1771" y="1118"/>
                  </a:lnTo>
                  <a:lnTo>
                    <a:pt x="1770" y="1120"/>
                  </a:lnTo>
                  <a:lnTo>
                    <a:pt x="1770" y="1120"/>
                  </a:lnTo>
                  <a:lnTo>
                    <a:pt x="1770" y="1120"/>
                  </a:lnTo>
                  <a:lnTo>
                    <a:pt x="1770" y="1118"/>
                  </a:lnTo>
                  <a:lnTo>
                    <a:pt x="1770" y="1117"/>
                  </a:lnTo>
                  <a:lnTo>
                    <a:pt x="1767" y="1115"/>
                  </a:lnTo>
                  <a:lnTo>
                    <a:pt x="1767" y="1114"/>
                  </a:lnTo>
                  <a:lnTo>
                    <a:pt x="1767" y="1114"/>
                  </a:lnTo>
                  <a:lnTo>
                    <a:pt x="1768" y="1114"/>
                  </a:lnTo>
                  <a:lnTo>
                    <a:pt x="1770" y="1114"/>
                  </a:lnTo>
                  <a:lnTo>
                    <a:pt x="1770" y="1114"/>
                  </a:lnTo>
                  <a:lnTo>
                    <a:pt x="1768" y="1114"/>
                  </a:lnTo>
                  <a:lnTo>
                    <a:pt x="1770" y="1112"/>
                  </a:lnTo>
                  <a:lnTo>
                    <a:pt x="1770" y="1112"/>
                  </a:lnTo>
                  <a:lnTo>
                    <a:pt x="1770" y="1112"/>
                  </a:lnTo>
                  <a:lnTo>
                    <a:pt x="1770" y="1112"/>
                  </a:lnTo>
                  <a:lnTo>
                    <a:pt x="1768" y="1112"/>
                  </a:lnTo>
                  <a:lnTo>
                    <a:pt x="1768" y="1111"/>
                  </a:lnTo>
                  <a:lnTo>
                    <a:pt x="1767" y="1109"/>
                  </a:lnTo>
                  <a:lnTo>
                    <a:pt x="1767" y="1107"/>
                  </a:lnTo>
                  <a:lnTo>
                    <a:pt x="1768" y="1106"/>
                  </a:lnTo>
                  <a:lnTo>
                    <a:pt x="1768" y="1104"/>
                  </a:lnTo>
                  <a:lnTo>
                    <a:pt x="1768" y="1103"/>
                  </a:lnTo>
                  <a:lnTo>
                    <a:pt x="1770" y="1101"/>
                  </a:lnTo>
                  <a:lnTo>
                    <a:pt x="1770" y="1101"/>
                  </a:lnTo>
                  <a:lnTo>
                    <a:pt x="1771" y="1101"/>
                  </a:lnTo>
                  <a:lnTo>
                    <a:pt x="1770" y="1100"/>
                  </a:lnTo>
                  <a:lnTo>
                    <a:pt x="1770" y="1100"/>
                  </a:lnTo>
                  <a:lnTo>
                    <a:pt x="1770" y="1100"/>
                  </a:lnTo>
                  <a:lnTo>
                    <a:pt x="1770" y="1100"/>
                  </a:lnTo>
                  <a:lnTo>
                    <a:pt x="1771" y="1098"/>
                  </a:lnTo>
                  <a:lnTo>
                    <a:pt x="1771" y="1098"/>
                  </a:lnTo>
                  <a:lnTo>
                    <a:pt x="1773" y="1095"/>
                  </a:lnTo>
                  <a:lnTo>
                    <a:pt x="1771" y="1095"/>
                  </a:lnTo>
                  <a:lnTo>
                    <a:pt x="1771" y="1095"/>
                  </a:lnTo>
                  <a:lnTo>
                    <a:pt x="1771" y="1094"/>
                  </a:lnTo>
                  <a:lnTo>
                    <a:pt x="1771" y="1094"/>
                  </a:lnTo>
                  <a:lnTo>
                    <a:pt x="1771" y="1094"/>
                  </a:lnTo>
                  <a:lnTo>
                    <a:pt x="1770" y="1092"/>
                  </a:lnTo>
                  <a:lnTo>
                    <a:pt x="1770" y="1092"/>
                  </a:lnTo>
                  <a:lnTo>
                    <a:pt x="1770" y="1091"/>
                  </a:lnTo>
                  <a:lnTo>
                    <a:pt x="1770" y="1089"/>
                  </a:lnTo>
                  <a:lnTo>
                    <a:pt x="1770" y="1088"/>
                  </a:lnTo>
                  <a:lnTo>
                    <a:pt x="1770" y="1086"/>
                  </a:lnTo>
                  <a:lnTo>
                    <a:pt x="1770" y="1085"/>
                  </a:lnTo>
                  <a:lnTo>
                    <a:pt x="1770" y="1083"/>
                  </a:lnTo>
                  <a:lnTo>
                    <a:pt x="1768" y="1083"/>
                  </a:lnTo>
                  <a:lnTo>
                    <a:pt x="1768" y="1085"/>
                  </a:lnTo>
                  <a:lnTo>
                    <a:pt x="1767" y="1083"/>
                  </a:lnTo>
                  <a:lnTo>
                    <a:pt x="1765" y="1083"/>
                  </a:lnTo>
                  <a:lnTo>
                    <a:pt x="1765" y="1082"/>
                  </a:lnTo>
                  <a:lnTo>
                    <a:pt x="1765" y="1080"/>
                  </a:lnTo>
                  <a:lnTo>
                    <a:pt x="1767" y="1080"/>
                  </a:lnTo>
                  <a:lnTo>
                    <a:pt x="1768" y="1079"/>
                  </a:lnTo>
                  <a:lnTo>
                    <a:pt x="1770" y="1079"/>
                  </a:lnTo>
                  <a:lnTo>
                    <a:pt x="1770" y="1079"/>
                  </a:lnTo>
                  <a:lnTo>
                    <a:pt x="1771" y="1080"/>
                  </a:lnTo>
                  <a:lnTo>
                    <a:pt x="1773" y="1080"/>
                  </a:lnTo>
                  <a:lnTo>
                    <a:pt x="1773" y="1082"/>
                  </a:lnTo>
                  <a:lnTo>
                    <a:pt x="1774" y="1082"/>
                  </a:lnTo>
                  <a:lnTo>
                    <a:pt x="1774" y="1082"/>
                  </a:lnTo>
                  <a:lnTo>
                    <a:pt x="1774" y="1080"/>
                  </a:lnTo>
                  <a:lnTo>
                    <a:pt x="1776" y="1080"/>
                  </a:lnTo>
                  <a:lnTo>
                    <a:pt x="1774" y="1080"/>
                  </a:lnTo>
                  <a:lnTo>
                    <a:pt x="1774" y="1079"/>
                  </a:lnTo>
                  <a:lnTo>
                    <a:pt x="1773" y="1077"/>
                  </a:lnTo>
                  <a:lnTo>
                    <a:pt x="1773" y="1077"/>
                  </a:lnTo>
                  <a:lnTo>
                    <a:pt x="1773" y="1076"/>
                  </a:lnTo>
                  <a:lnTo>
                    <a:pt x="1773" y="1074"/>
                  </a:lnTo>
                  <a:lnTo>
                    <a:pt x="1771" y="1073"/>
                  </a:lnTo>
                  <a:lnTo>
                    <a:pt x="1771" y="1073"/>
                  </a:lnTo>
                  <a:lnTo>
                    <a:pt x="1771" y="1071"/>
                  </a:lnTo>
                  <a:lnTo>
                    <a:pt x="1771" y="1069"/>
                  </a:lnTo>
                  <a:lnTo>
                    <a:pt x="1770" y="1069"/>
                  </a:lnTo>
                  <a:lnTo>
                    <a:pt x="1770" y="1068"/>
                  </a:lnTo>
                  <a:lnTo>
                    <a:pt x="1770" y="1068"/>
                  </a:lnTo>
                  <a:lnTo>
                    <a:pt x="1771" y="1066"/>
                  </a:lnTo>
                  <a:lnTo>
                    <a:pt x="1771" y="1066"/>
                  </a:lnTo>
                  <a:lnTo>
                    <a:pt x="1771" y="1066"/>
                  </a:lnTo>
                  <a:lnTo>
                    <a:pt x="1770" y="1066"/>
                  </a:lnTo>
                  <a:lnTo>
                    <a:pt x="1768" y="1065"/>
                  </a:lnTo>
                  <a:lnTo>
                    <a:pt x="1765" y="1066"/>
                  </a:lnTo>
                  <a:lnTo>
                    <a:pt x="1765" y="1066"/>
                  </a:lnTo>
                  <a:lnTo>
                    <a:pt x="1765" y="1068"/>
                  </a:lnTo>
                  <a:lnTo>
                    <a:pt x="1764" y="1065"/>
                  </a:lnTo>
                  <a:lnTo>
                    <a:pt x="1762" y="1065"/>
                  </a:lnTo>
                  <a:lnTo>
                    <a:pt x="1761" y="1063"/>
                  </a:lnTo>
                  <a:lnTo>
                    <a:pt x="1759" y="1063"/>
                  </a:lnTo>
                  <a:lnTo>
                    <a:pt x="1759" y="1065"/>
                  </a:lnTo>
                  <a:lnTo>
                    <a:pt x="1758" y="1066"/>
                  </a:lnTo>
                  <a:lnTo>
                    <a:pt x="1756" y="1068"/>
                  </a:lnTo>
                  <a:lnTo>
                    <a:pt x="1756" y="1068"/>
                  </a:lnTo>
                  <a:lnTo>
                    <a:pt x="1755" y="1068"/>
                  </a:lnTo>
                  <a:lnTo>
                    <a:pt x="1756" y="1068"/>
                  </a:lnTo>
                  <a:lnTo>
                    <a:pt x="1755" y="1066"/>
                  </a:lnTo>
                  <a:lnTo>
                    <a:pt x="1752" y="1065"/>
                  </a:lnTo>
                  <a:lnTo>
                    <a:pt x="1752" y="1065"/>
                  </a:lnTo>
                  <a:lnTo>
                    <a:pt x="1750" y="1065"/>
                  </a:lnTo>
                  <a:lnTo>
                    <a:pt x="1753" y="1063"/>
                  </a:lnTo>
                  <a:lnTo>
                    <a:pt x="1755" y="1062"/>
                  </a:lnTo>
                  <a:lnTo>
                    <a:pt x="1753" y="1062"/>
                  </a:lnTo>
                  <a:lnTo>
                    <a:pt x="1753" y="1062"/>
                  </a:lnTo>
                  <a:lnTo>
                    <a:pt x="1752" y="1062"/>
                  </a:lnTo>
                  <a:lnTo>
                    <a:pt x="1750" y="1062"/>
                  </a:lnTo>
                  <a:lnTo>
                    <a:pt x="1749" y="1062"/>
                  </a:lnTo>
                  <a:lnTo>
                    <a:pt x="1747" y="1062"/>
                  </a:lnTo>
                  <a:lnTo>
                    <a:pt x="1750" y="1060"/>
                  </a:lnTo>
                  <a:lnTo>
                    <a:pt x="1750" y="1059"/>
                  </a:lnTo>
                  <a:lnTo>
                    <a:pt x="1750" y="1057"/>
                  </a:lnTo>
                  <a:lnTo>
                    <a:pt x="1750" y="1056"/>
                  </a:lnTo>
                  <a:lnTo>
                    <a:pt x="1752" y="1054"/>
                  </a:lnTo>
                  <a:lnTo>
                    <a:pt x="1755" y="1053"/>
                  </a:lnTo>
                  <a:lnTo>
                    <a:pt x="1756" y="1053"/>
                  </a:lnTo>
                  <a:lnTo>
                    <a:pt x="1758" y="1053"/>
                  </a:lnTo>
                  <a:lnTo>
                    <a:pt x="1758" y="1053"/>
                  </a:lnTo>
                  <a:lnTo>
                    <a:pt x="1758" y="1053"/>
                  </a:lnTo>
                  <a:lnTo>
                    <a:pt x="1756" y="1051"/>
                  </a:lnTo>
                  <a:lnTo>
                    <a:pt x="1755" y="1051"/>
                  </a:lnTo>
                  <a:lnTo>
                    <a:pt x="1753" y="1051"/>
                  </a:lnTo>
                  <a:lnTo>
                    <a:pt x="1753" y="1050"/>
                  </a:lnTo>
                  <a:lnTo>
                    <a:pt x="1756" y="1044"/>
                  </a:lnTo>
                  <a:lnTo>
                    <a:pt x="1756" y="1042"/>
                  </a:lnTo>
                  <a:lnTo>
                    <a:pt x="1756" y="1041"/>
                  </a:lnTo>
                  <a:lnTo>
                    <a:pt x="1755" y="1039"/>
                  </a:lnTo>
                  <a:lnTo>
                    <a:pt x="1753" y="1039"/>
                  </a:lnTo>
                  <a:lnTo>
                    <a:pt x="1752" y="1039"/>
                  </a:lnTo>
                  <a:lnTo>
                    <a:pt x="1750" y="1036"/>
                  </a:lnTo>
                  <a:lnTo>
                    <a:pt x="1749" y="1036"/>
                  </a:lnTo>
                  <a:lnTo>
                    <a:pt x="1747" y="1036"/>
                  </a:lnTo>
                  <a:lnTo>
                    <a:pt x="1747" y="1038"/>
                  </a:lnTo>
                  <a:lnTo>
                    <a:pt x="1747" y="1038"/>
                  </a:lnTo>
                  <a:lnTo>
                    <a:pt x="1747" y="1038"/>
                  </a:lnTo>
                  <a:lnTo>
                    <a:pt x="1746" y="1036"/>
                  </a:lnTo>
                  <a:lnTo>
                    <a:pt x="1746" y="1035"/>
                  </a:lnTo>
                  <a:lnTo>
                    <a:pt x="1744" y="1035"/>
                  </a:lnTo>
                  <a:lnTo>
                    <a:pt x="1743" y="1033"/>
                  </a:lnTo>
                  <a:lnTo>
                    <a:pt x="1744" y="1031"/>
                  </a:lnTo>
                  <a:lnTo>
                    <a:pt x="1743" y="1031"/>
                  </a:lnTo>
                  <a:lnTo>
                    <a:pt x="1743" y="1031"/>
                  </a:lnTo>
                  <a:lnTo>
                    <a:pt x="1743" y="1033"/>
                  </a:lnTo>
                  <a:lnTo>
                    <a:pt x="1740" y="1035"/>
                  </a:lnTo>
                  <a:lnTo>
                    <a:pt x="1737" y="1035"/>
                  </a:lnTo>
                  <a:lnTo>
                    <a:pt x="1735" y="1033"/>
                  </a:lnTo>
                  <a:lnTo>
                    <a:pt x="1733" y="1035"/>
                  </a:lnTo>
                  <a:lnTo>
                    <a:pt x="1733" y="1035"/>
                  </a:lnTo>
                  <a:lnTo>
                    <a:pt x="1732" y="1036"/>
                  </a:lnTo>
                  <a:lnTo>
                    <a:pt x="1730" y="1036"/>
                  </a:lnTo>
                  <a:lnTo>
                    <a:pt x="1730" y="1036"/>
                  </a:lnTo>
                  <a:lnTo>
                    <a:pt x="1729" y="1038"/>
                  </a:lnTo>
                  <a:lnTo>
                    <a:pt x="1727" y="1038"/>
                  </a:lnTo>
                  <a:lnTo>
                    <a:pt x="1726" y="1038"/>
                  </a:lnTo>
                  <a:lnTo>
                    <a:pt x="1724" y="1038"/>
                  </a:lnTo>
                  <a:lnTo>
                    <a:pt x="1718" y="1042"/>
                  </a:lnTo>
                  <a:lnTo>
                    <a:pt x="1717" y="1044"/>
                  </a:lnTo>
                  <a:lnTo>
                    <a:pt x="1715" y="1045"/>
                  </a:lnTo>
                  <a:lnTo>
                    <a:pt x="1715" y="1047"/>
                  </a:lnTo>
                  <a:lnTo>
                    <a:pt x="1714" y="1047"/>
                  </a:lnTo>
                  <a:lnTo>
                    <a:pt x="1714" y="1047"/>
                  </a:lnTo>
                  <a:lnTo>
                    <a:pt x="1712" y="1048"/>
                  </a:lnTo>
                  <a:lnTo>
                    <a:pt x="1712" y="1048"/>
                  </a:lnTo>
                  <a:lnTo>
                    <a:pt x="1711" y="1048"/>
                  </a:lnTo>
                  <a:lnTo>
                    <a:pt x="1711" y="1048"/>
                  </a:lnTo>
                  <a:lnTo>
                    <a:pt x="1709" y="1048"/>
                  </a:lnTo>
                  <a:lnTo>
                    <a:pt x="1711" y="1050"/>
                  </a:lnTo>
                  <a:lnTo>
                    <a:pt x="1711" y="1050"/>
                  </a:lnTo>
                  <a:lnTo>
                    <a:pt x="1708" y="1050"/>
                  </a:lnTo>
                  <a:lnTo>
                    <a:pt x="1706" y="1051"/>
                  </a:lnTo>
                  <a:lnTo>
                    <a:pt x="1704" y="1051"/>
                  </a:lnTo>
                  <a:lnTo>
                    <a:pt x="1704" y="1051"/>
                  </a:lnTo>
                  <a:lnTo>
                    <a:pt x="1704" y="1051"/>
                  </a:lnTo>
                  <a:lnTo>
                    <a:pt x="1703" y="1051"/>
                  </a:lnTo>
                  <a:lnTo>
                    <a:pt x="1703" y="1050"/>
                  </a:lnTo>
                  <a:lnTo>
                    <a:pt x="1704" y="1048"/>
                  </a:lnTo>
                  <a:lnTo>
                    <a:pt x="1704" y="1048"/>
                  </a:lnTo>
                  <a:lnTo>
                    <a:pt x="1711" y="1047"/>
                  </a:lnTo>
                  <a:lnTo>
                    <a:pt x="1709" y="1044"/>
                  </a:lnTo>
                  <a:lnTo>
                    <a:pt x="1711" y="1044"/>
                  </a:lnTo>
                  <a:lnTo>
                    <a:pt x="1711" y="1042"/>
                  </a:lnTo>
                  <a:lnTo>
                    <a:pt x="1712" y="1042"/>
                  </a:lnTo>
                  <a:lnTo>
                    <a:pt x="1712" y="1041"/>
                  </a:lnTo>
                  <a:lnTo>
                    <a:pt x="1708" y="1042"/>
                  </a:lnTo>
                  <a:lnTo>
                    <a:pt x="1706" y="1042"/>
                  </a:lnTo>
                  <a:lnTo>
                    <a:pt x="1704" y="1042"/>
                  </a:lnTo>
                  <a:lnTo>
                    <a:pt x="1706" y="1041"/>
                  </a:lnTo>
                  <a:lnTo>
                    <a:pt x="1706" y="1039"/>
                  </a:lnTo>
                  <a:lnTo>
                    <a:pt x="1704" y="1039"/>
                  </a:lnTo>
                  <a:lnTo>
                    <a:pt x="1708" y="1038"/>
                  </a:lnTo>
                  <a:lnTo>
                    <a:pt x="1708" y="1038"/>
                  </a:lnTo>
                  <a:lnTo>
                    <a:pt x="1708" y="1038"/>
                  </a:lnTo>
                  <a:lnTo>
                    <a:pt x="1708" y="1038"/>
                  </a:lnTo>
                  <a:lnTo>
                    <a:pt x="1708" y="1036"/>
                  </a:lnTo>
                  <a:lnTo>
                    <a:pt x="1708" y="1035"/>
                  </a:lnTo>
                  <a:lnTo>
                    <a:pt x="1712" y="1033"/>
                  </a:lnTo>
                  <a:lnTo>
                    <a:pt x="1712" y="1031"/>
                  </a:lnTo>
                  <a:lnTo>
                    <a:pt x="1714" y="1030"/>
                  </a:lnTo>
                  <a:lnTo>
                    <a:pt x="1717" y="1025"/>
                  </a:lnTo>
                  <a:lnTo>
                    <a:pt x="1717" y="1025"/>
                  </a:lnTo>
                  <a:lnTo>
                    <a:pt x="1717" y="1024"/>
                  </a:lnTo>
                  <a:lnTo>
                    <a:pt x="1718" y="1022"/>
                  </a:lnTo>
                  <a:lnTo>
                    <a:pt x="1717" y="1022"/>
                  </a:lnTo>
                  <a:lnTo>
                    <a:pt x="1715" y="1021"/>
                  </a:lnTo>
                  <a:lnTo>
                    <a:pt x="1712" y="1018"/>
                  </a:lnTo>
                  <a:lnTo>
                    <a:pt x="1712" y="1016"/>
                  </a:lnTo>
                  <a:lnTo>
                    <a:pt x="1712" y="1016"/>
                  </a:lnTo>
                  <a:lnTo>
                    <a:pt x="1711" y="1018"/>
                  </a:lnTo>
                  <a:lnTo>
                    <a:pt x="1711" y="1018"/>
                  </a:lnTo>
                  <a:lnTo>
                    <a:pt x="1709" y="1018"/>
                  </a:lnTo>
                  <a:lnTo>
                    <a:pt x="1709" y="1018"/>
                  </a:lnTo>
                  <a:lnTo>
                    <a:pt x="1704" y="1018"/>
                  </a:lnTo>
                  <a:lnTo>
                    <a:pt x="1703" y="1018"/>
                  </a:lnTo>
                  <a:lnTo>
                    <a:pt x="1701" y="1019"/>
                  </a:lnTo>
                  <a:lnTo>
                    <a:pt x="1701" y="1021"/>
                  </a:lnTo>
                  <a:lnTo>
                    <a:pt x="1700" y="1021"/>
                  </a:lnTo>
                  <a:lnTo>
                    <a:pt x="1698" y="1022"/>
                  </a:lnTo>
                  <a:lnTo>
                    <a:pt x="1695" y="1028"/>
                  </a:lnTo>
                  <a:lnTo>
                    <a:pt x="1694" y="1028"/>
                  </a:lnTo>
                  <a:lnTo>
                    <a:pt x="1688" y="1031"/>
                  </a:lnTo>
                  <a:lnTo>
                    <a:pt x="1685" y="1033"/>
                  </a:lnTo>
                  <a:lnTo>
                    <a:pt x="1682" y="1036"/>
                  </a:lnTo>
                  <a:lnTo>
                    <a:pt x="1682" y="1038"/>
                  </a:lnTo>
                  <a:lnTo>
                    <a:pt x="1680" y="1039"/>
                  </a:lnTo>
                  <a:lnTo>
                    <a:pt x="1680" y="1041"/>
                  </a:lnTo>
                  <a:lnTo>
                    <a:pt x="1677" y="1044"/>
                  </a:lnTo>
                  <a:lnTo>
                    <a:pt x="1677" y="1045"/>
                  </a:lnTo>
                  <a:lnTo>
                    <a:pt x="1676" y="1045"/>
                  </a:lnTo>
                  <a:lnTo>
                    <a:pt x="1676" y="1045"/>
                  </a:lnTo>
                  <a:lnTo>
                    <a:pt x="1674" y="1045"/>
                  </a:lnTo>
                  <a:lnTo>
                    <a:pt x="1673" y="1045"/>
                  </a:lnTo>
                  <a:lnTo>
                    <a:pt x="1671" y="1045"/>
                  </a:lnTo>
                  <a:lnTo>
                    <a:pt x="1668" y="1047"/>
                  </a:lnTo>
                  <a:lnTo>
                    <a:pt x="1667" y="1045"/>
                  </a:lnTo>
                  <a:lnTo>
                    <a:pt x="1665" y="1044"/>
                  </a:lnTo>
                  <a:lnTo>
                    <a:pt x="1663" y="1045"/>
                  </a:lnTo>
                  <a:lnTo>
                    <a:pt x="1662" y="1045"/>
                  </a:lnTo>
                  <a:lnTo>
                    <a:pt x="1660" y="1050"/>
                  </a:lnTo>
                  <a:lnTo>
                    <a:pt x="1659" y="1053"/>
                  </a:lnTo>
                  <a:lnTo>
                    <a:pt x="1659" y="1054"/>
                  </a:lnTo>
                  <a:lnTo>
                    <a:pt x="1660" y="1057"/>
                  </a:lnTo>
                  <a:lnTo>
                    <a:pt x="1662" y="1059"/>
                  </a:lnTo>
                  <a:lnTo>
                    <a:pt x="1665" y="1060"/>
                  </a:lnTo>
                  <a:lnTo>
                    <a:pt x="1671" y="1062"/>
                  </a:lnTo>
                  <a:lnTo>
                    <a:pt x="1673" y="1062"/>
                  </a:lnTo>
                  <a:lnTo>
                    <a:pt x="1676" y="1062"/>
                  </a:lnTo>
                  <a:lnTo>
                    <a:pt x="1677" y="1063"/>
                  </a:lnTo>
                  <a:lnTo>
                    <a:pt x="1677" y="1065"/>
                  </a:lnTo>
                  <a:lnTo>
                    <a:pt x="1677" y="1066"/>
                  </a:lnTo>
                  <a:lnTo>
                    <a:pt x="1677" y="1066"/>
                  </a:lnTo>
                  <a:lnTo>
                    <a:pt x="1679" y="1068"/>
                  </a:lnTo>
                  <a:lnTo>
                    <a:pt x="1679" y="1068"/>
                  </a:lnTo>
                  <a:lnTo>
                    <a:pt x="1677" y="1068"/>
                  </a:lnTo>
                  <a:lnTo>
                    <a:pt x="1677" y="1069"/>
                  </a:lnTo>
                  <a:lnTo>
                    <a:pt x="1677" y="1071"/>
                  </a:lnTo>
                  <a:lnTo>
                    <a:pt x="1677" y="1074"/>
                  </a:lnTo>
                  <a:lnTo>
                    <a:pt x="1677" y="1074"/>
                  </a:lnTo>
                  <a:lnTo>
                    <a:pt x="1679" y="1076"/>
                  </a:lnTo>
                  <a:lnTo>
                    <a:pt x="1680" y="1077"/>
                  </a:lnTo>
                  <a:lnTo>
                    <a:pt x="1683" y="1077"/>
                  </a:lnTo>
                  <a:lnTo>
                    <a:pt x="1686" y="1077"/>
                  </a:lnTo>
                  <a:lnTo>
                    <a:pt x="1688" y="1076"/>
                  </a:lnTo>
                  <a:lnTo>
                    <a:pt x="1688" y="1074"/>
                  </a:lnTo>
                  <a:lnTo>
                    <a:pt x="1688" y="1074"/>
                  </a:lnTo>
                  <a:lnTo>
                    <a:pt x="1691" y="1071"/>
                  </a:lnTo>
                  <a:lnTo>
                    <a:pt x="1694" y="1069"/>
                  </a:lnTo>
                  <a:lnTo>
                    <a:pt x="1694" y="1069"/>
                  </a:lnTo>
                  <a:lnTo>
                    <a:pt x="1692" y="1068"/>
                  </a:lnTo>
                  <a:lnTo>
                    <a:pt x="1692" y="1068"/>
                  </a:lnTo>
                  <a:lnTo>
                    <a:pt x="1694" y="1068"/>
                  </a:lnTo>
                  <a:lnTo>
                    <a:pt x="1698" y="1066"/>
                  </a:lnTo>
                  <a:lnTo>
                    <a:pt x="1703" y="1068"/>
                  </a:lnTo>
                  <a:lnTo>
                    <a:pt x="1704" y="1069"/>
                  </a:lnTo>
                  <a:lnTo>
                    <a:pt x="1706" y="1069"/>
                  </a:lnTo>
                  <a:lnTo>
                    <a:pt x="1708" y="1071"/>
                  </a:lnTo>
                  <a:lnTo>
                    <a:pt x="1709" y="1073"/>
                  </a:lnTo>
                  <a:lnTo>
                    <a:pt x="1712" y="1073"/>
                  </a:lnTo>
                  <a:lnTo>
                    <a:pt x="1714" y="1073"/>
                  </a:lnTo>
                  <a:lnTo>
                    <a:pt x="1714" y="1071"/>
                  </a:lnTo>
                  <a:lnTo>
                    <a:pt x="1715" y="1071"/>
                  </a:lnTo>
                  <a:lnTo>
                    <a:pt x="1715" y="1071"/>
                  </a:lnTo>
                  <a:lnTo>
                    <a:pt x="1717" y="1073"/>
                  </a:lnTo>
                  <a:lnTo>
                    <a:pt x="1718" y="1073"/>
                  </a:lnTo>
                  <a:lnTo>
                    <a:pt x="1720" y="1073"/>
                  </a:lnTo>
                  <a:lnTo>
                    <a:pt x="1721" y="1073"/>
                  </a:lnTo>
                  <a:lnTo>
                    <a:pt x="1723" y="1073"/>
                  </a:lnTo>
                  <a:lnTo>
                    <a:pt x="1721" y="1074"/>
                  </a:lnTo>
                  <a:lnTo>
                    <a:pt x="1721" y="1076"/>
                  </a:lnTo>
                  <a:lnTo>
                    <a:pt x="1721" y="1077"/>
                  </a:lnTo>
                  <a:lnTo>
                    <a:pt x="1720" y="1077"/>
                  </a:lnTo>
                  <a:lnTo>
                    <a:pt x="1720" y="1079"/>
                  </a:lnTo>
                  <a:lnTo>
                    <a:pt x="1721" y="1079"/>
                  </a:lnTo>
                  <a:lnTo>
                    <a:pt x="1721" y="1080"/>
                  </a:lnTo>
                  <a:lnTo>
                    <a:pt x="1720" y="1080"/>
                  </a:lnTo>
                  <a:lnTo>
                    <a:pt x="1718" y="1082"/>
                  </a:lnTo>
                  <a:lnTo>
                    <a:pt x="1718" y="1082"/>
                  </a:lnTo>
                  <a:lnTo>
                    <a:pt x="1717" y="1082"/>
                  </a:lnTo>
                  <a:lnTo>
                    <a:pt x="1717" y="1080"/>
                  </a:lnTo>
                  <a:lnTo>
                    <a:pt x="1717" y="1080"/>
                  </a:lnTo>
                  <a:lnTo>
                    <a:pt x="1717" y="1080"/>
                  </a:lnTo>
                  <a:lnTo>
                    <a:pt x="1715" y="1079"/>
                  </a:lnTo>
                  <a:lnTo>
                    <a:pt x="1714" y="1080"/>
                  </a:lnTo>
                  <a:lnTo>
                    <a:pt x="1711" y="1082"/>
                  </a:lnTo>
                  <a:lnTo>
                    <a:pt x="1708" y="1083"/>
                  </a:lnTo>
                  <a:lnTo>
                    <a:pt x="1703" y="1085"/>
                  </a:lnTo>
                  <a:lnTo>
                    <a:pt x="1703" y="1085"/>
                  </a:lnTo>
                  <a:lnTo>
                    <a:pt x="1701" y="1085"/>
                  </a:lnTo>
                  <a:lnTo>
                    <a:pt x="1700" y="1085"/>
                  </a:lnTo>
                  <a:lnTo>
                    <a:pt x="1700" y="1085"/>
                  </a:lnTo>
                  <a:lnTo>
                    <a:pt x="1700" y="1085"/>
                  </a:lnTo>
                  <a:lnTo>
                    <a:pt x="1700" y="1086"/>
                  </a:lnTo>
                  <a:lnTo>
                    <a:pt x="1701" y="1086"/>
                  </a:lnTo>
                  <a:lnTo>
                    <a:pt x="1700" y="1088"/>
                  </a:lnTo>
                  <a:lnTo>
                    <a:pt x="1700" y="1088"/>
                  </a:lnTo>
                  <a:lnTo>
                    <a:pt x="1698" y="1088"/>
                  </a:lnTo>
                  <a:lnTo>
                    <a:pt x="1698" y="1088"/>
                  </a:lnTo>
                  <a:lnTo>
                    <a:pt x="1698" y="1089"/>
                  </a:lnTo>
                  <a:lnTo>
                    <a:pt x="1698" y="1092"/>
                  </a:lnTo>
                  <a:lnTo>
                    <a:pt x="1697" y="1092"/>
                  </a:lnTo>
                  <a:lnTo>
                    <a:pt x="1695" y="1092"/>
                  </a:lnTo>
                  <a:lnTo>
                    <a:pt x="1694" y="1094"/>
                  </a:lnTo>
                  <a:lnTo>
                    <a:pt x="1694" y="1092"/>
                  </a:lnTo>
                  <a:lnTo>
                    <a:pt x="1694" y="1092"/>
                  </a:lnTo>
                  <a:lnTo>
                    <a:pt x="1694" y="1091"/>
                  </a:lnTo>
                  <a:lnTo>
                    <a:pt x="1694" y="1091"/>
                  </a:lnTo>
                  <a:lnTo>
                    <a:pt x="1692" y="1091"/>
                  </a:lnTo>
                  <a:lnTo>
                    <a:pt x="1692" y="1091"/>
                  </a:lnTo>
                  <a:lnTo>
                    <a:pt x="1691" y="1092"/>
                  </a:lnTo>
                  <a:lnTo>
                    <a:pt x="1691" y="1092"/>
                  </a:lnTo>
                  <a:lnTo>
                    <a:pt x="1692" y="1094"/>
                  </a:lnTo>
                  <a:lnTo>
                    <a:pt x="1692" y="1094"/>
                  </a:lnTo>
                  <a:lnTo>
                    <a:pt x="1692" y="1094"/>
                  </a:lnTo>
                  <a:lnTo>
                    <a:pt x="1692" y="1095"/>
                  </a:lnTo>
                  <a:lnTo>
                    <a:pt x="1691" y="1097"/>
                  </a:lnTo>
                  <a:lnTo>
                    <a:pt x="1689" y="1097"/>
                  </a:lnTo>
                  <a:lnTo>
                    <a:pt x="1689" y="1098"/>
                  </a:lnTo>
                  <a:lnTo>
                    <a:pt x="1688" y="1098"/>
                  </a:lnTo>
                  <a:lnTo>
                    <a:pt x="1688" y="1100"/>
                  </a:lnTo>
                  <a:lnTo>
                    <a:pt x="1688" y="1100"/>
                  </a:lnTo>
                  <a:lnTo>
                    <a:pt x="1686" y="1100"/>
                  </a:lnTo>
                  <a:lnTo>
                    <a:pt x="1685" y="1103"/>
                  </a:lnTo>
                  <a:lnTo>
                    <a:pt x="1683" y="1104"/>
                  </a:lnTo>
                  <a:lnTo>
                    <a:pt x="1683" y="1104"/>
                  </a:lnTo>
                  <a:lnTo>
                    <a:pt x="1682" y="1107"/>
                  </a:lnTo>
                  <a:lnTo>
                    <a:pt x="1680" y="1109"/>
                  </a:lnTo>
                  <a:lnTo>
                    <a:pt x="1679" y="1112"/>
                  </a:lnTo>
                  <a:lnTo>
                    <a:pt x="1680" y="1114"/>
                  </a:lnTo>
                  <a:lnTo>
                    <a:pt x="1682" y="1114"/>
                  </a:lnTo>
                  <a:lnTo>
                    <a:pt x="1683" y="1114"/>
                  </a:lnTo>
                  <a:lnTo>
                    <a:pt x="1685" y="1115"/>
                  </a:lnTo>
                  <a:lnTo>
                    <a:pt x="1686" y="1117"/>
                  </a:lnTo>
                  <a:lnTo>
                    <a:pt x="1689" y="1118"/>
                  </a:lnTo>
                  <a:lnTo>
                    <a:pt x="1692" y="1120"/>
                  </a:lnTo>
                  <a:lnTo>
                    <a:pt x="1692" y="1120"/>
                  </a:lnTo>
                  <a:lnTo>
                    <a:pt x="1694" y="1121"/>
                  </a:lnTo>
                  <a:lnTo>
                    <a:pt x="1695" y="1126"/>
                  </a:lnTo>
                  <a:lnTo>
                    <a:pt x="1695" y="1129"/>
                  </a:lnTo>
                  <a:lnTo>
                    <a:pt x="1695" y="1129"/>
                  </a:lnTo>
                  <a:lnTo>
                    <a:pt x="1697" y="1132"/>
                  </a:lnTo>
                  <a:lnTo>
                    <a:pt x="1698" y="1135"/>
                  </a:lnTo>
                  <a:lnTo>
                    <a:pt x="1700" y="1138"/>
                  </a:lnTo>
                  <a:lnTo>
                    <a:pt x="1700" y="1141"/>
                  </a:lnTo>
                  <a:lnTo>
                    <a:pt x="1700" y="1142"/>
                  </a:lnTo>
                  <a:lnTo>
                    <a:pt x="1700" y="1144"/>
                  </a:lnTo>
                  <a:lnTo>
                    <a:pt x="1701" y="1146"/>
                  </a:lnTo>
                  <a:lnTo>
                    <a:pt x="1706" y="1147"/>
                  </a:lnTo>
                  <a:lnTo>
                    <a:pt x="1706" y="1147"/>
                  </a:lnTo>
                  <a:lnTo>
                    <a:pt x="1708" y="1149"/>
                  </a:lnTo>
                  <a:lnTo>
                    <a:pt x="1708" y="1150"/>
                  </a:lnTo>
                  <a:lnTo>
                    <a:pt x="1708" y="1152"/>
                  </a:lnTo>
                  <a:lnTo>
                    <a:pt x="1708" y="1152"/>
                  </a:lnTo>
                  <a:lnTo>
                    <a:pt x="1711" y="1153"/>
                  </a:lnTo>
                  <a:lnTo>
                    <a:pt x="1711" y="1153"/>
                  </a:lnTo>
                  <a:lnTo>
                    <a:pt x="1712" y="1155"/>
                  </a:lnTo>
                  <a:lnTo>
                    <a:pt x="1712" y="1156"/>
                  </a:lnTo>
                  <a:lnTo>
                    <a:pt x="1712" y="1158"/>
                  </a:lnTo>
                  <a:lnTo>
                    <a:pt x="1711" y="1158"/>
                  </a:lnTo>
                  <a:lnTo>
                    <a:pt x="1711" y="1158"/>
                  </a:lnTo>
                  <a:lnTo>
                    <a:pt x="1706" y="1156"/>
                  </a:lnTo>
                  <a:lnTo>
                    <a:pt x="1704" y="1156"/>
                  </a:lnTo>
                  <a:lnTo>
                    <a:pt x="1703" y="1156"/>
                  </a:lnTo>
                  <a:lnTo>
                    <a:pt x="1701" y="1155"/>
                  </a:lnTo>
                  <a:lnTo>
                    <a:pt x="1700" y="1153"/>
                  </a:lnTo>
                  <a:lnTo>
                    <a:pt x="1698" y="1152"/>
                  </a:lnTo>
                  <a:lnTo>
                    <a:pt x="1695" y="1152"/>
                  </a:lnTo>
                  <a:lnTo>
                    <a:pt x="1692" y="1155"/>
                  </a:lnTo>
                  <a:lnTo>
                    <a:pt x="1691" y="1153"/>
                  </a:lnTo>
                  <a:lnTo>
                    <a:pt x="1691" y="1155"/>
                  </a:lnTo>
                  <a:lnTo>
                    <a:pt x="1689" y="1155"/>
                  </a:lnTo>
                  <a:lnTo>
                    <a:pt x="1692" y="1155"/>
                  </a:lnTo>
                  <a:lnTo>
                    <a:pt x="1694" y="1155"/>
                  </a:lnTo>
                  <a:lnTo>
                    <a:pt x="1695" y="1153"/>
                  </a:lnTo>
                  <a:lnTo>
                    <a:pt x="1698" y="1153"/>
                  </a:lnTo>
                  <a:lnTo>
                    <a:pt x="1698" y="1155"/>
                  </a:lnTo>
                  <a:lnTo>
                    <a:pt x="1700" y="1156"/>
                  </a:lnTo>
                  <a:lnTo>
                    <a:pt x="1701" y="1158"/>
                  </a:lnTo>
                  <a:lnTo>
                    <a:pt x="1703" y="1158"/>
                  </a:lnTo>
                  <a:lnTo>
                    <a:pt x="1704" y="1159"/>
                  </a:lnTo>
                  <a:lnTo>
                    <a:pt x="1706" y="1161"/>
                  </a:lnTo>
                  <a:lnTo>
                    <a:pt x="1711" y="1164"/>
                  </a:lnTo>
                  <a:lnTo>
                    <a:pt x="1712" y="1165"/>
                  </a:lnTo>
                  <a:lnTo>
                    <a:pt x="1712" y="1167"/>
                  </a:lnTo>
                  <a:lnTo>
                    <a:pt x="1712" y="1168"/>
                  </a:lnTo>
                  <a:lnTo>
                    <a:pt x="1711" y="1170"/>
                  </a:lnTo>
                  <a:lnTo>
                    <a:pt x="1711" y="1170"/>
                  </a:lnTo>
                  <a:lnTo>
                    <a:pt x="1709" y="1170"/>
                  </a:lnTo>
                  <a:lnTo>
                    <a:pt x="1708" y="1171"/>
                  </a:lnTo>
                  <a:lnTo>
                    <a:pt x="1706" y="1173"/>
                  </a:lnTo>
                  <a:lnTo>
                    <a:pt x="1701" y="1174"/>
                  </a:lnTo>
                  <a:lnTo>
                    <a:pt x="1701" y="1176"/>
                  </a:lnTo>
                  <a:lnTo>
                    <a:pt x="1700" y="1176"/>
                  </a:lnTo>
                  <a:lnTo>
                    <a:pt x="1700" y="1177"/>
                  </a:lnTo>
                  <a:lnTo>
                    <a:pt x="1697" y="1176"/>
                  </a:lnTo>
                  <a:lnTo>
                    <a:pt x="1695" y="1176"/>
                  </a:lnTo>
                  <a:lnTo>
                    <a:pt x="1692" y="1177"/>
                  </a:lnTo>
                  <a:lnTo>
                    <a:pt x="1692" y="1179"/>
                  </a:lnTo>
                  <a:lnTo>
                    <a:pt x="1692" y="1179"/>
                  </a:lnTo>
                  <a:lnTo>
                    <a:pt x="1692" y="1179"/>
                  </a:lnTo>
                  <a:lnTo>
                    <a:pt x="1694" y="1179"/>
                  </a:lnTo>
                  <a:lnTo>
                    <a:pt x="1695" y="1177"/>
                  </a:lnTo>
                  <a:lnTo>
                    <a:pt x="1697" y="1180"/>
                  </a:lnTo>
                  <a:lnTo>
                    <a:pt x="1701" y="1180"/>
                  </a:lnTo>
                  <a:lnTo>
                    <a:pt x="1704" y="1177"/>
                  </a:lnTo>
                  <a:lnTo>
                    <a:pt x="1704" y="1177"/>
                  </a:lnTo>
                  <a:lnTo>
                    <a:pt x="1706" y="1177"/>
                  </a:lnTo>
                  <a:lnTo>
                    <a:pt x="1708" y="1179"/>
                  </a:lnTo>
                  <a:lnTo>
                    <a:pt x="1711" y="1182"/>
                  </a:lnTo>
                  <a:lnTo>
                    <a:pt x="1712" y="1184"/>
                  </a:lnTo>
                  <a:lnTo>
                    <a:pt x="1714" y="1184"/>
                  </a:lnTo>
                  <a:lnTo>
                    <a:pt x="1714" y="1184"/>
                  </a:lnTo>
                  <a:lnTo>
                    <a:pt x="1715" y="1184"/>
                  </a:lnTo>
                  <a:lnTo>
                    <a:pt x="1714" y="1185"/>
                  </a:lnTo>
                  <a:lnTo>
                    <a:pt x="1711" y="1188"/>
                  </a:lnTo>
                  <a:lnTo>
                    <a:pt x="1709" y="1188"/>
                  </a:lnTo>
                  <a:lnTo>
                    <a:pt x="1708" y="1190"/>
                  </a:lnTo>
                  <a:lnTo>
                    <a:pt x="1711" y="1190"/>
                  </a:lnTo>
                  <a:lnTo>
                    <a:pt x="1712" y="1188"/>
                  </a:lnTo>
                  <a:lnTo>
                    <a:pt x="1712" y="1188"/>
                  </a:lnTo>
                  <a:lnTo>
                    <a:pt x="1714" y="1188"/>
                  </a:lnTo>
                  <a:lnTo>
                    <a:pt x="1714" y="1190"/>
                  </a:lnTo>
                  <a:lnTo>
                    <a:pt x="1714" y="1194"/>
                  </a:lnTo>
                  <a:lnTo>
                    <a:pt x="1712" y="1194"/>
                  </a:lnTo>
                  <a:lnTo>
                    <a:pt x="1712" y="1193"/>
                  </a:lnTo>
                  <a:lnTo>
                    <a:pt x="1711" y="1193"/>
                  </a:lnTo>
                  <a:lnTo>
                    <a:pt x="1711" y="1193"/>
                  </a:lnTo>
                  <a:lnTo>
                    <a:pt x="1709" y="1193"/>
                  </a:lnTo>
                  <a:lnTo>
                    <a:pt x="1708" y="1194"/>
                  </a:lnTo>
                  <a:lnTo>
                    <a:pt x="1708" y="1194"/>
                  </a:lnTo>
                  <a:lnTo>
                    <a:pt x="1708" y="1194"/>
                  </a:lnTo>
                  <a:lnTo>
                    <a:pt x="1711" y="1196"/>
                  </a:lnTo>
                  <a:lnTo>
                    <a:pt x="1711" y="1197"/>
                  </a:lnTo>
                  <a:lnTo>
                    <a:pt x="1709" y="1197"/>
                  </a:lnTo>
                  <a:lnTo>
                    <a:pt x="1709" y="1197"/>
                  </a:lnTo>
                  <a:lnTo>
                    <a:pt x="1711" y="1199"/>
                  </a:lnTo>
                  <a:lnTo>
                    <a:pt x="1709" y="1199"/>
                  </a:lnTo>
                  <a:lnTo>
                    <a:pt x="1709" y="1200"/>
                  </a:lnTo>
                  <a:lnTo>
                    <a:pt x="1708" y="1200"/>
                  </a:lnTo>
                  <a:lnTo>
                    <a:pt x="1708" y="1202"/>
                  </a:lnTo>
                  <a:lnTo>
                    <a:pt x="1709" y="1203"/>
                  </a:lnTo>
                  <a:lnTo>
                    <a:pt x="1709" y="1205"/>
                  </a:lnTo>
                  <a:lnTo>
                    <a:pt x="1709" y="1206"/>
                  </a:lnTo>
                  <a:lnTo>
                    <a:pt x="1708" y="1206"/>
                  </a:lnTo>
                  <a:lnTo>
                    <a:pt x="1706" y="1206"/>
                  </a:lnTo>
                  <a:lnTo>
                    <a:pt x="1704" y="1208"/>
                  </a:lnTo>
                  <a:lnTo>
                    <a:pt x="1704" y="1205"/>
                  </a:lnTo>
                  <a:lnTo>
                    <a:pt x="1703" y="1206"/>
                  </a:lnTo>
                  <a:lnTo>
                    <a:pt x="1703" y="1206"/>
                  </a:lnTo>
                  <a:lnTo>
                    <a:pt x="1703" y="1208"/>
                  </a:lnTo>
                  <a:lnTo>
                    <a:pt x="1701" y="1209"/>
                  </a:lnTo>
                  <a:lnTo>
                    <a:pt x="1700" y="1211"/>
                  </a:lnTo>
                  <a:lnTo>
                    <a:pt x="1700" y="1209"/>
                  </a:lnTo>
                  <a:lnTo>
                    <a:pt x="1698" y="1209"/>
                  </a:lnTo>
                  <a:lnTo>
                    <a:pt x="1698" y="1211"/>
                  </a:lnTo>
                  <a:lnTo>
                    <a:pt x="1700" y="1211"/>
                  </a:lnTo>
                  <a:lnTo>
                    <a:pt x="1700" y="1212"/>
                  </a:lnTo>
                  <a:lnTo>
                    <a:pt x="1698" y="1214"/>
                  </a:lnTo>
                  <a:lnTo>
                    <a:pt x="1698" y="1214"/>
                  </a:lnTo>
                  <a:lnTo>
                    <a:pt x="1698" y="1215"/>
                  </a:lnTo>
                  <a:lnTo>
                    <a:pt x="1697" y="1215"/>
                  </a:lnTo>
                  <a:lnTo>
                    <a:pt x="1697" y="1217"/>
                  </a:lnTo>
                  <a:lnTo>
                    <a:pt x="1697" y="1218"/>
                  </a:lnTo>
                  <a:lnTo>
                    <a:pt x="1697" y="1220"/>
                  </a:lnTo>
                  <a:lnTo>
                    <a:pt x="1695" y="1220"/>
                  </a:lnTo>
                  <a:lnTo>
                    <a:pt x="1694" y="1222"/>
                  </a:lnTo>
                  <a:lnTo>
                    <a:pt x="1692" y="1223"/>
                  </a:lnTo>
                  <a:lnTo>
                    <a:pt x="1691" y="1226"/>
                  </a:lnTo>
                  <a:lnTo>
                    <a:pt x="1691" y="1228"/>
                  </a:lnTo>
                  <a:lnTo>
                    <a:pt x="1691" y="1229"/>
                  </a:lnTo>
                  <a:lnTo>
                    <a:pt x="1691" y="1229"/>
                  </a:lnTo>
                  <a:lnTo>
                    <a:pt x="1689" y="1229"/>
                  </a:lnTo>
                  <a:lnTo>
                    <a:pt x="1688" y="1229"/>
                  </a:lnTo>
                  <a:lnTo>
                    <a:pt x="1688" y="1228"/>
                  </a:lnTo>
                  <a:lnTo>
                    <a:pt x="1688" y="1228"/>
                  </a:lnTo>
                  <a:lnTo>
                    <a:pt x="1688" y="1228"/>
                  </a:lnTo>
                  <a:lnTo>
                    <a:pt x="1688" y="1226"/>
                  </a:lnTo>
                  <a:lnTo>
                    <a:pt x="1688" y="1226"/>
                  </a:lnTo>
                  <a:lnTo>
                    <a:pt x="1686" y="1226"/>
                  </a:lnTo>
                  <a:lnTo>
                    <a:pt x="1686" y="1228"/>
                  </a:lnTo>
                  <a:lnTo>
                    <a:pt x="1686" y="1228"/>
                  </a:lnTo>
                  <a:lnTo>
                    <a:pt x="1685" y="1228"/>
                  </a:lnTo>
                  <a:lnTo>
                    <a:pt x="1685" y="1228"/>
                  </a:lnTo>
                  <a:lnTo>
                    <a:pt x="1685" y="1228"/>
                  </a:lnTo>
                  <a:lnTo>
                    <a:pt x="1685" y="1229"/>
                  </a:lnTo>
                  <a:lnTo>
                    <a:pt x="1685" y="1229"/>
                  </a:lnTo>
                  <a:lnTo>
                    <a:pt x="1686" y="1229"/>
                  </a:lnTo>
                  <a:lnTo>
                    <a:pt x="1686" y="1231"/>
                  </a:lnTo>
                  <a:lnTo>
                    <a:pt x="1688" y="1232"/>
                  </a:lnTo>
                  <a:lnTo>
                    <a:pt x="1688" y="1232"/>
                  </a:lnTo>
                  <a:lnTo>
                    <a:pt x="1688" y="1232"/>
                  </a:lnTo>
                  <a:lnTo>
                    <a:pt x="1688" y="1234"/>
                  </a:lnTo>
                  <a:lnTo>
                    <a:pt x="1688" y="1234"/>
                  </a:lnTo>
                  <a:lnTo>
                    <a:pt x="1686" y="1235"/>
                  </a:lnTo>
                  <a:lnTo>
                    <a:pt x="1685" y="1237"/>
                  </a:lnTo>
                  <a:lnTo>
                    <a:pt x="1683" y="1237"/>
                  </a:lnTo>
                  <a:lnTo>
                    <a:pt x="1682" y="1237"/>
                  </a:lnTo>
                  <a:lnTo>
                    <a:pt x="1682" y="1237"/>
                  </a:lnTo>
                  <a:lnTo>
                    <a:pt x="1680" y="1237"/>
                  </a:lnTo>
                  <a:lnTo>
                    <a:pt x="1679" y="1237"/>
                  </a:lnTo>
                  <a:lnTo>
                    <a:pt x="1680" y="1238"/>
                  </a:lnTo>
                  <a:lnTo>
                    <a:pt x="1682" y="1238"/>
                  </a:lnTo>
                  <a:lnTo>
                    <a:pt x="1682" y="1238"/>
                  </a:lnTo>
                  <a:lnTo>
                    <a:pt x="1683" y="1238"/>
                  </a:lnTo>
                  <a:lnTo>
                    <a:pt x="1685" y="1238"/>
                  </a:lnTo>
                  <a:lnTo>
                    <a:pt x="1685" y="1238"/>
                  </a:lnTo>
                  <a:lnTo>
                    <a:pt x="1685" y="1240"/>
                  </a:lnTo>
                  <a:lnTo>
                    <a:pt x="1685" y="1241"/>
                  </a:lnTo>
                  <a:lnTo>
                    <a:pt x="1683" y="1243"/>
                  </a:lnTo>
                  <a:lnTo>
                    <a:pt x="1685" y="1246"/>
                  </a:lnTo>
                  <a:lnTo>
                    <a:pt x="1685" y="1246"/>
                  </a:lnTo>
                  <a:lnTo>
                    <a:pt x="1685" y="1246"/>
                  </a:lnTo>
                  <a:lnTo>
                    <a:pt x="1683" y="1246"/>
                  </a:lnTo>
                  <a:lnTo>
                    <a:pt x="1683" y="1244"/>
                  </a:lnTo>
                  <a:lnTo>
                    <a:pt x="1682" y="1246"/>
                  </a:lnTo>
                  <a:lnTo>
                    <a:pt x="1680" y="1244"/>
                  </a:lnTo>
                  <a:lnTo>
                    <a:pt x="1680" y="1246"/>
                  </a:lnTo>
                  <a:lnTo>
                    <a:pt x="1679" y="1246"/>
                  </a:lnTo>
                  <a:lnTo>
                    <a:pt x="1679" y="1246"/>
                  </a:lnTo>
                  <a:lnTo>
                    <a:pt x="1680" y="1247"/>
                  </a:lnTo>
                  <a:lnTo>
                    <a:pt x="1680" y="1249"/>
                  </a:lnTo>
                  <a:lnTo>
                    <a:pt x="1680" y="1249"/>
                  </a:lnTo>
                  <a:lnTo>
                    <a:pt x="1677" y="1249"/>
                  </a:lnTo>
                  <a:lnTo>
                    <a:pt x="1677" y="1249"/>
                  </a:lnTo>
                  <a:lnTo>
                    <a:pt x="1676" y="1249"/>
                  </a:lnTo>
                  <a:lnTo>
                    <a:pt x="1677" y="1252"/>
                  </a:lnTo>
                  <a:lnTo>
                    <a:pt x="1676" y="1252"/>
                  </a:lnTo>
                  <a:lnTo>
                    <a:pt x="1676" y="1252"/>
                  </a:lnTo>
                  <a:lnTo>
                    <a:pt x="1674" y="1253"/>
                  </a:lnTo>
                  <a:lnTo>
                    <a:pt x="1673" y="1253"/>
                  </a:lnTo>
                  <a:lnTo>
                    <a:pt x="1673" y="1253"/>
                  </a:lnTo>
                  <a:lnTo>
                    <a:pt x="1674" y="1255"/>
                  </a:lnTo>
                  <a:lnTo>
                    <a:pt x="1674" y="1255"/>
                  </a:lnTo>
                  <a:lnTo>
                    <a:pt x="1673" y="1257"/>
                  </a:lnTo>
                  <a:lnTo>
                    <a:pt x="1673" y="1257"/>
                  </a:lnTo>
                  <a:lnTo>
                    <a:pt x="1670" y="1257"/>
                  </a:lnTo>
                  <a:lnTo>
                    <a:pt x="1668" y="1257"/>
                  </a:lnTo>
                  <a:lnTo>
                    <a:pt x="1668" y="1257"/>
                  </a:lnTo>
                  <a:lnTo>
                    <a:pt x="1667" y="1257"/>
                  </a:lnTo>
                  <a:lnTo>
                    <a:pt x="1665" y="1258"/>
                  </a:lnTo>
                  <a:lnTo>
                    <a:pt x="1665" y="1258"/>
                  </a:lnTo>
                  <a:lnTo>
                    <a:pt x="1665" y="1258"/>
                  </a:lnTo>
                  <a:lnTo>
                    <a:pt x="1663" y="1258"/>
                  </a:lnTo>
                  <a:lnTo>
                    <a:pt x="1663" y="1258"/>
                  </a:lnTo>
                  <a:lnTo>
                    <a:pt x="1663" y="1260"/>
                  </a:lnTo>
                  <a:lnTo>
                    <a:pt x="1663" y="1260"/>
                  </a:lnTo>
                  <a:lnTo>
                    <a:pt x="1665" y="1260"/>
                  </a:lnTo>
                  <a:lnTo>
                    <a:pt x="1665" y="1261"/>
                  </a:lnTo>
                  <a:lnTo>
                    <a:pt x="1665" y="1261"/>
                  </a:lnTo>
                  <a:lnTo>
                    <a:pt x="1663" y="1264"/>
                  </a:lnTo>
                  <a:lnTo>
                    <a:pt x="1663" y="1264"/>
                  </a:lnTo>
                  <a:lnTo>
                    <a:pt x="1662" y="1264"/>
                  </a:lnTo>
                  <a:lnTo>
                    <a:pt x="1660" y="1266"/>
                  </a:lnTo>
                  <a:lnTo>
                    <a:pt x="1660" y="1267"/>
                  </a:lnTo>
                  <a:lnTo>
                    <a:pt x="1660" y="1267"/>
                  </a:lnTo>
                  <a:lnTo>
                    <a:pt x="1659" y="1267"/>
                  </a:lnTo>
                  <a:lnTo>
                    <a:pt x="1657" y="1267"/>
                  </a:lnTo>
                  <a:lnTo>
                    <a:pt x="1659" y="1269"/>
                  </a:lnTo>
                  <a:lnTo>
                    <a:pt x="1659" y="1269"/>
                  </a:lnTo>
                  <a:lnTo>
                    <a:pt x="1657" y="1270"/>
                  </a:lnTo>
                  <a:lnTo>
                    <a:pt x="1657" y="1270"/>
                  </a:lnTo>
                  <a:lnTo>
                    <a:pt x="1657" y="1270"/>
                  </a:lnTo>
                  <a:lnTo>
                    <a:pt x="1657" y="1269"/>
                  </a:lnTo>
                  <a:lnTo>
                    <a:pt x="1656" y="1269"/>
                  </a:lnTo>
                  <a:lnTo>
                    <a:pt x="1656" y="1270"/>
                  </a:lnTo>
                  <a:lnTo>
                    <a:pt x="1654" y="1270"/>
                  </a:lnTo>
                  <a:lnTo>
                    <a:pt x="1654" y="1270"/>
                  </a:lnTo>
                  <a:lnTo>
                    <a:pt x="1653" y="1270"/>
                  </a:lnTo>
                  <a:lnTo>
                    <a:pt x="1651" y="1270"/>
                  </a:lnTo>
                  <a:lnTo>
                    <a:pt x="1651" y="1272"/>
                  </a:lnTo>
                  <a:lnTo>
                    <a:pt x="1650" y="1273"/>
                  </a:lnTo>
                  <a:lnTo>
                    <a:pt x="1650" y="1273"/>
                  </a:lnTo>
                  <a:lnTo>
                    <a:pt x="1648" y="1273"/>
                  </a:lnTo>
                  <a:lnTo>
                    <a:pt x="1648" y="1273"/>
                  </a:lnTo>
                  <a:lnTo>
                    <a:pt x="1650" y="1275"/>
                  </a:lnTo>
                  <a:lnTo>
                    <a:pt x="1648" y="1275"/>
                  </a:lnTo>
                  <a:lnTo>
                    <a:pt x="1648" y="1275"/>
                  </a:lnTo>
                  <a:lnTo>
                    <a:pt x="1647" y="1276"/>
                  </a:lnTo>
                  <a:lnTo>
                    <a:pt x="1647" y="1278"/>
                  </a:lnTo>
                  <a:lnTo>
                    <a:pt x="1647" y="1279"/>
                  </a:lnTo>
                  <a:lnTo>
                    <a:pt x="1645" y="1279"/>
                  </a:lnTo>
                  <a:lnTo>
                    <a:pt x="1644" y="1278"/>
                  </a:lnTo>
                  <a:lnTo>
                    <a:pt x="1644" y="1279"/>
                  </a:lnTo>
                  <a:lnTo>
                    <a:pt x="1644" y="1279"/>
                  </a:lnTo>
                  <a:lnTo>
                    <a:pt x="1642" y="1279"/>
                  </a:lnTo>
                  <a:lnTo>
                    <a:pt x="1641" y="1279"/>
                  </a:lnTo>
                  <a:lnTo>
                    <a:pt x="1639" y="1281"/>
                  </a:lnTo>
                  <a:lnTo>
                    <a:pt x="1638" y="1281"/>
                  </a:lnTo>
                  <a:lnTo>
                    <a:pt x="1636" y="1281"/>
                  </a:lnTo>
                  <a:lnTo>
                    <a:pt x="1635" y="1281"/>
                  </a:lnTo>
                  <a:lnTo>
                    <a:pt x="1635" y="1281"/>
                  </a:lnTo>
                  <a:lnTo>
                    <a:pt x="1635" y="1282"/>
                  </a:lnTo>
                  <a:lnTo>
                    <a:pt x="1633" y="1282"/>
                  </a:lnTo>
                  <a:lnTo>
                    <a:pt x="1632" y="1281"/>
                  </a:lnTo>
                  <a:lnTo>
                    <a:pt x="1630" y="1281"/>
                  </a:lnTo>
                  <a:lnTo>
                    <a:pt x="1630" y="1281"/>
                  </a:lnTo>
                  <a:lnTo>
                    <a:pt x="1629" y="1282"/>
                  </a:lnTo>
                  <a:lnTo>
                    <a:pt x="1627" y="1282"/>
                  </a:lnTo>
                  <a:lnTo>
                    <a:pt x="1627" y="1282"/>
                  </a:lnTo>
                  <a:lnTo>
                    <a:pt x="1627" y="1284"/>
                  </a:lnTo>
                  <a:lnTo>
                    <a:pt x="1625" y="1284"/>
                  </a:lnTo>
                  <a:lnTo>
                    <a:pt x="1624" y="1282"/>
                  </a:lnTo>
                  <a:lnTo>
                    <a:pt x="1624" y="1281"/>
                  </a:lnTo>
                  <a:lnTo>
                    <a:pt x="1624" y="1282"/>
                  </a:lnTo>
                  <a:lnTo>
                    <a:pt x="1622" y="1282"/>
                  </a:lnTo>
                  <a:lnTo>
                    <a:pt x="1622" y="1284"/>
                  </a:lnTo>
                  <a:lnTo>
                    <a:pt x="1622" y="1284"/>
                  </a:lnTo>
                  <a:lnTo>
                    <a:pt x="1622" y="1284"/>
                  </a:lnTo>
                  <a:lnTo>
                    <a:pt x="1621" y="1284"/>
                  </a:lnTo>
                  <a:lnTo>
                    <a:pt x="1619" y="1284"/>
                  </a:lnTo>
                  <a:lnTo>
                    <a:pt x="1619" y="1284"/>
                  </a:lnTo>
                  <a:lnTo>
                    <a:pt x="1619" y="1285"/>
                  </a:lnTo>
                  <a:lnTo>
                    <a:pt x="1619" y="1285"/>
                  </a:lnTo>
                  <a:lnTo>
                    <a:pt x="1619" y="1285"/>
                  </a:lnTo>
                  <a:lnTo>
                    <a:pt x="1619" y="1287"/>
                  </a:lnTo>
                  <a:lnTo>
                    <a:pt x="1619" y="1287"/>
                  </a:lnTo>
                  <a:lnTo>
                    <a:pt x="1619" y="1287"/>
                  </a:lnTo>
                  <a:lnTo>
                    <a:pt x="1619" y="1287"/>
                  </a:lnTo>
                  <a:lnTo>
                    <a:pt x="1618" y="1287"/>
                  </a:lnTo>
                  <a:lnTo>
                    <a:pt x="1616" y="1287"/>
                  </a:lnTo>
                  <a:lnTo>
                    <a:pt x="1615" y="1287"/>
                  </a:lnTo>
                  <a:lnTo>
                    <a:pt x="1615" y="1287"/>
                  </a:lnTo>
                  <a:lnTo>
                    <a:pt x="1615" y="1285"/>
                  </a:lnTo>
                  <a:lnTo>
                    <a:pt x="1616" y="1285"/>
                  </a:lnTo>
                  <a:lnTo>
                    <a:pt x="1616" y="1285"/>
                  </a:lnTo>
                  <a:lnTo>
                    <a:pt x="1615" y="1284"/>
                  </a:lnTo>
                  <a:lnTo>
                    <a:pt x="1613" y="1284"/>
                  </a:lnTo>
                  <a:lnTo>
                    <a:pt x="1613" y="1282"/>
                  </a:lnTo>
                  <a:lnTo>
                    <a:pt x="1612" y="1281"/>
                  </a:lnTo>
                  <a:lnTo>
                    <a:pt x="1612" y="1281"/>
                  </a:lnTo>
                  <a:lnTo>
                    <a:pt x="1612" y="1279"/>
                  </a:lnTo>
                  <a:lnTo>
                    <a:pt x="1610" y="1278"/>
                  </a:lnTo>
                  <a:lnTo>
                    <a:pt x="1610" y="1278"/>
                  </a:lnTo>
                  <a:lnTo>
                    <a:pt x="1612" y="1276"/>
                  </a:lnTo>
                  <a:lnTo>
                    <a:pt x="1610" y="1276"/>
                  </a:lnTo>
                  <a:lnTo>
                    <a:pt x="1609" y="1278"/>
                  </a:lnTo>
                  <a:lnTo>
                    <a:pt x="1609" y="1278"/>
                  </a:lnTo>
                  <a:lnTo>
                    <a:pt x="1609" y="1279"/>
                  </a:lnTo>
                  <a:lnTo>
                    <a:pt x="1607" y="1279"/>
                  </a:lnTo>
                  <a:lnTo>
                    <a:pt x="1607" y="1279"/>
                  </a:lnTo>
                  <a:lnTo>
                    <a:pt x="1607" y="1279"/>
                  </a:lnTo>
                  <a:lnTo>
                    <a:pt x="1609" y="1281"/>
                  </a:lnTo>
                  <a:lnTo>
                    <a:pt x="1609" y="1282"/>
                  </a:lnTo>
                  <a:lnTo>
                    <a:pt x="1610" y="1282"/>
                  </a:lnTo>
                  <a:lnTo>
                    <a:pt x="1610" y="1284"/>
                  </a:lnTo>
                  <a:lnTo>
                    <a:pt x="1610" y="1287"/>
                  </a:lnTo>
                  <a:lnTo>
                    <a:pt x="1610" y="1287"/>
                  </a:lnTo>
                  <a:lnTo>
                    <a:pt x="1610" y="1287"/>
                  </a:lnTo>
                  <a:lnTo>
                    <a:pt x="1610" y="1288"/>
                  </a:lnTo>
                  <a:lnTo>
                    <a:pt x="1610" y="1288"/>
                  </a:lnTo>
                  <a:lnTo>
                    <a:pt x="1609" y="1288"/>
                  </a:lnTo>
                  <a:lnTo>
                    <a:pt x="1609" y="1290"/>
                  </a:lnTo>
                  <a:lnTo>
                    <a:pt x="1607" y="1290"/>
                  </a:lnTo>
                  <a:lnTo>
                    <a:pt x="1607" y="1290"/>
                  </a:lnTo>
                  <a:lnTo>
                    <a:pt x="1606" y="1290"/>
                  </a:lnTo>
                  <a:lnTo>
                    <a:pt x="1604" y="1288"/>
                  </a:lnTo>
                  <a:lnTo>
                    <a:pt x="1604" y="1290"/>
                  </a:lnTo>
                  <a:lnTo>
                    <a:pt x="1604" y="1293"/>
                  </a:lnTo>
                  <a:lnTo>
                    <a:pt x="1603" y="1293"/>
                  </a:lnTo>
                  <a:lnTo>
                    <a:pt x="1603" y="1293"/>
                  </a:lnTo>
                  <a:lnTo>
                    <a:pt x="1601" y="1293"/>
                  </a:lnTo>
                  <a:lnTo>
                    <a:pt x="1600" y="1293"/>
                  </a:lnTo>
                  <a:lnTo>
                    <a:pt x="1600" y="1293"/>
                  </a:lnTo>
                  <a:lnTo>
                    <a:pt x="1600" y="1295"/>
                  </a:lnTo>
                  <a:lnTo>
                    <a:pt x="1598" y="1295"/>
                  </a:lnTo>
                  <a:lnTo>
                    <a:pt x="1598" y="1295"/>
                  </a:lnTo>
                  <a:lnTo>
                    <a:pt x="1597" y="1293"/>
                  </a:lnTo>
                  <a:lnTo>
                    <a:pt x="1597" y="1293"/>
                  </a:lnTo>
                  <a:lnTo>
                    <a:pt x="1597" y="1291"/>
                  </a:lnTo>
                  <a:lnTo>
                    <a:pt x="1597" y="1291"/>
                  </a:lnTo>
                  <a:lnTo>
                    <a:pt x="1595" y="1291"/>
                  </a:lnTo>
                  <a:lnTo>
                    <a:pt x="1597" y="1293"/>
                  </a:lnTo>
                  <a:lnTo>
                    <a:pt x="1597" y="1295"/>
                  </a:lnTo>
                  <a:lnTo>
                    <a:pt x="1595" y="1295"/>
                  </a:lnTo>
                  <a:lnTo>
                    <a:pt x="1595" y="1295"/>
                  </a:lnTo>
                  <a:lnTo>
                    <a:pt x="1594" y="1295"/>
                  </a:lnTo>
                  <a:lnTo>
                    <a:pt x="1594" y="1295"/>
                  </a:lnTo>
                  <a:lnTo>
                    <a:pt x="1592" y="1293"/>
                  </a:lnTo>
                  <a:lnTo>
                    <a:pt x="1591" y="1293"/>
                  </a:lnTo>
                  <a:lnTo>
                    <a:pt x="1591" y="1295"/>
                  </a:lnTo>
                  <a:lnTo>
                    <a:pt x="1591" y="1296"/>
                  </a:lnTo>
                  <a:lnTo>
                    <a:pt x="1589" y="1296"/>
                  </a:lnTo>
                  <a:lnTo>
                    <a:pt x="1589" y="1295"/>
                  </a:lnTo>
                  <a:lnTo>
                    <a:pt x="1587" y="1296"/>
                  </a:lnTo>
                  <a:lnTo>
                    <a:pt x="1587" y="1296"/>
                  </a:lnTo>
                  <a:lnTo>
                    <a:pt x="1586" y="1298"/>
                  </a:lnTo>
                  <a:lnTo>
                    <a:pt x="1584" y="1298"/>
                  </a:lnTo>
                  <a:lnTo>
                    <a:pt x="1583" y="1298"/>
                  </a:lnTo>
                  <a:lnTo>
                    <a:pt x="1581" y="1298"/>
                  </a:lnTo>
                  <a:lnTo>
                    <a:pt x="1581" y="1299"/>
                  </a:lnTo>
                  <a:lnTo>
                    <a:pt x="1580" y="1299"/>
                  </a:lnTo>
                  <a:lnTo>
                    <a:pt x="1580" y="1298"/>
                  </a:lnTo>
                  <a:lnTo>
                    <a:pt x="1580" y="1298"/>
                  </a:lnTo>
                  <a:lnTo>
                    <a:pt x="1578" y="1299"/>
                  </a:lnTo>
                  <a:lnTo>
                    <a:pt x="1578" y="1299"/>
                  </a:lnTo>
                  <a:lnTo>
                    <a:pt x="1577" y="1299"/>
                  </a:lnTo>
                  <a:lnTo>
                    <a:pt x="1575" y="1301"/>
                  </a:lnTo>
                  <a:lnTo>
                    <a:pt x="1574" y="1302"/>
                  </a:lnTo>
                  <a:lnTo>
                    <a:pt x="1574" y="1302"/>
                  </a:lnTo>
                  <a:lnTo>
                    <a:pt x="1572" y="1302"/>
                  </a:lnTo>
                  <a:lnTo>
                    <a:pt x="1572" y="1301"/>
                  </a:lnTo>
                  <a:lnTo>
                    <a:pt x="1572" y="1301"/>
                  </a:lnTo>
                  <a:lnTo>
                    <a:pt x="1572" y="1302"/>
                  </a:lnTo>
                  <a:lnTo>
                    <a:pt x="1571" y="1302"/>
                  </a:lnTo>
                  <a:lnTo>
                    <a:pt x="1571" y="1304"/>
                  </a:lnTo>
                  <a:lnTo>
                    <a:pt x="1569" y="1304"/>
                  </a:lnTo>
                  <a:lnTo>
                    <a:pt x="1569" y="1305"/>
                  </a:lnTo>
                  <a:lnTo>
                    <a:pt x="1569" y="1307"/>
                  </a:lnTo>
                  <a:lnTo>
                    <a:pt x="1571" y="1307"/>
                  </a:lnTo>
                  <a:lnTo>
                    <a:pt x="1572" y="1308"/>
                  </a:lnTo>
                  <a:lnTo>
                    <a:pt x="1571" y="1308"/>
                  </a:lnTo>
                  <a:lnTo>
                    <a:pt x="1571" y="1308"/>
                  </a:lnTo>
                  <a:lnTo>
                    <a:pt x="1571" y="1310"/>
                  </a:lnTo>
                  <a:lnTo>
                    <a:pt x="1574" y="1311"/>
                  </a:lnTo>
                  <a:lnTo>
                    <a:pt x="1574" y="1311"/>
                  </a:lnTo>
                  <a:lnTo>
                    <a:pt x="1572" y="1313"/>
                  </a:lnTo>
                  <a:lnTo>
                    <a:pt x="1572" y="1313"/>
                  </a:lnTo>
                  <a:lnTo>
                    <a:pt x="1571" y="1314"/>
                  </a:lnTo>
                  <a:lnTo>
                    <a:pt x="1568" y="1314"/>
                  </a:lnTo>
                  <a:lnTo>
                    <a:pt x="1566" y="1314"/>
                  </a:lnTo>
                  <a:lnTo>
                    <a:pt x="1565" y="1313"/>
                  </a:lnTo>
                  <a:lnTo>
                    <a:pt x="1566" y="1313"/>
                  </a:lnTo>
                  <a:lnTo>
                    <a:pt x="1566" y="1313"/>
                  </a:lnTo>
                  <a:lnTo>
                    <a:pt x="1566" y="1313"/>
                  </a:lnTo>
                  <a:lnTo>
                    <a:pt x="1566" y="1311"/>
                  </a:lnTo>
                  <a:lnTo>
                    <a:pt x="1566" y="1311"/>
                  </a:lnTo>
                  <a:lnTo>
                    <a:pt x="1565" y="1311"/>
                  </a:lnTo>
                  <a:lnTo>
                    <a:pt x="1565" y="1310"/>
                  </a:lnTo>
                  <a:lnTo>
                    <a:pt x="1565" y="1308"/>
                  </a:lnTo>
                  <a:lnTo>
                    <a:pt x="1565" y="1308"/>
                  </a:lnTo>
                  <a:lnTo>
                    <a:pt x="1563" y="1307"/>
                  </a:lnTo>
                  <a:lnTo>
                    <a:pt x="1563" y="1307"/>
                  </a:lnTo>
                  <a:lnTo>
                    <a:pt x="1563" y="1305"/>
                  </a:lnTo>
                  <a:lnTo>
                    <a:pt x="1563" y="1304"/>
                  </a:lnTo>
                  <a:lnTo>
                    <a:pt x="1563" y="1304"/>
                  </a:lnTo>
                  <a:lnTo>
                    <a:pt x="1563" y="1302"/>
                  </a:lnTo>
                  <a:lnTo>
                    <a:pt x="1565" y="1301"/>
                  </a:lnTo>
                  <a:lnTo>
                    <a:pt x="1566" y="1299"/>
                  </a:lnTo>
                  <a:lnTo>
                    <a:pt x="1566" y="1299"/>
                  </a:lnTo>
                  <a:lnTo>
                    <a:pt x="1565" y="1299"/>
                  </a:lnTo>
                  <a:lnTo>
                    <a:pt x="1563" y="1298"/>
                  </a:lnTo>
                  <a:lnTo>
                    <a:pt x="1563" y="1298"/>
                  </a:lnTo>
                  <a:lnTo>
                    <a:pt x="1563" y="1298"/>
                  </a:lnTo>
                  <a:lnTo>
                    <a:pt x="1562" y="1296"/>
                  </a:lnTo>
                  <a:lnTo>
                    <a:pt x="1562" y="1296"/>
                  </a:lnTo>
                  <a:lnTo>
                    <a:pt x="1562" y="1296"/>
                  </a:lnTo>
                  <a:lnTo>
                    <a:pt x="1562" y="1298"/>
                  </a:lnTo>
                  <a:lnTo>
                    <a:pt x="1560" y="1299"/>
                  </a:lnTo>
                  <a:lnTo>
                    <a:pt x="1559" y="1299"/>
                  </a:lnTo>
                  <a:lnTo>
                    <a:pt x="1557" y="1299"/>
                  </a:lnTo>
                  <a:lnTo>
                    <a:pt x="1557" y="1299"/>
                  </a:lnTo>
                  <a:lnTo>
                    <a:pt x="1556" y="1299"/>
                  </a:lnTo>
                  <a:lnTo>
                    <a:pt x="1556" y="1298"/>
                  </a:lnTo>
                  <a:lnTo>
                    <a:pt x="1556" y="1298"/>
                  </a:lnTo>
                  <a:lnTo>
                    <a:pt x="1556" y="1298"/>
                  </a:lnTo>
                  <a:lnTo>
                    <a:pt x="1556" y="1296"/>
                  </a:lnTo>
                  <a:lnTo>
                    <a:pt x="1554" y="1296"/>
                  </a:lnTo>
                  <a:lnTo>
                    <a:pt x="1553" y="1296"/>
                  </a:lnTo>
                  <a:lnTo>
                    <a:pt x="1553" y="1296"/>
                  </a:lnTo>
                  <a:lnTo>
                    <a:pt x="1551" y="1296"/>
                  </a:lnTo>
                  <a:lnTo>
                    <a:pt x="1551" y="1295"/>
                  </a:lnTo>
                  <a:lnTo>
                    <a:pt x="1550" y="1295"/>
                  </a:lnTo>
                  <a:lnTo>
                    <a:pt x="1550" y="1295"/>
                  </a:lnTo>
                  <a:lnTo>
                    <a:pt x="1550" y="1293"/>
                  </a:lnTo>
                  <a:lnTo>
                    <a:pt x="1550" y="1293"/>
                  </a:lnTo>
                  <a:lnTo>
                    <a:pt x="1548" y="1293"/>
                  </a:lnTo>
                  <a:lnTo>
                    <a:pt x="1548" y="1295"/>
                  </a:lnTo>
                  <a:lnTo>
                    <a:pt x="1548" y="1295"/>
                  </a:lnTo>
                  <a:lnTo>
                    <a:pt x="1550" y="1296"/>
                  </a:lnTo>
                  <a:lnTo>
                    <a:pt x="1548" y="1296"/>
                  </a:lnTo>
                  <a:lnTo>
                    <a:pt x="1548" y="1296"/>
                  </a:lnTo>
                  <a:lnTo>
                    <a:pt x="1546" y="1296"/>
                  </a:lnTo>
                  <a:lnTo>
                    <a:pt x="1546" y="1296"/>
                  </a:lnTo>
                  <a:lnTo>
                    <a:pt x="1546" y="1296"/>
                  </a:lnTo>
                  <a:lnTo>
                    <a:pt x="1546" y="1296"/>
                  </a:lnTo>
                  <a:lnTo>
                    <a:pt x="1545" y="1298"/>
                  </a:lnTo>
                  <a:lnTo>
                    <a:pt x="1543" y="1298"/>
                  </a:lnTo>
                  <a:lnTo>
                    <a:pt x="1543" y="1298"/>
                  </a:lnTo>
                  <a:lnTo>
                    <a:pt x="1542" y="1298"/>
                  </a:lnTo>
                  <a:lnTo>
                    <a:pt x="1542" y="1298"/>
                  </a:lnTo>
                  <a:lnTo>
                    <a:pt x="1540" y="1298"/>
                  </a:lnTo>
                  <a:lnTo>
                    <a:pt x="1539" y="1299"/>
                  </a:lnTo>
                  <a:lnTo>
                    <a:pt x="1537" y="1301"/>
                  </a:lnTo>
                  <a:lnTo>
                    <a:pt x="1536" y="1301"/>
                  </a:lnTo>
                  <a:lnTo>
                    <a:pt x="1536" y="1301"/>
                  </a:lnTo>
                  <a:lnTo>
                    <a:pt x="1534" y="1302"/>
                  </a:lnTo>
                  <a:lnTo>
                    <a:pt x="1534" y="1304"/>
                  </a:lnTo>
                  <a:lnTo>
                    <a:pt x="1534" y="1304"/>
                  </a:lnTo>
                  <a:lnTo>
                    <a:pt x="1533" y="1305"/>
                  </a:lnTo>
                  <a:lnTo>
                    <a:pt x="1531" y="1305"/>
                  </a:lnTo>
                  <a:lnTo>
                    <a:pt x="1531" y="1305"/>
                  </a:lnTo>
                  <a:lnTo>
                    <a:pt x="1530" y="1305"/>
                  </a:lnTo>
                  <a:lnTo>
                    <a:pt x="1530" y="1305"/>
                  </a:lnTo>
                  <a:lnTo>
                    <a:pt x="1530" y="1305"/>
                  </a:lnTo>
                  <a:lnTo>
                    <a:pt x="1528" y="1305"/>
                  </a:lnTo>
                  <a:lnTo>
                    <a:pt x="1528" y="1305"/>
                  </a:lnTo>
                  <a:lnTo>
                    <a:pt x="1527" y="1305"/>
                  </a:lnTo>
                  <a:lnTo>
                    <a:pt x="1527" y="1305"/>
                  </a:lnTo>
                  <a:lnTo>
                    <a:pt x="1527" y="1305"/>
                  </a:lnTo>
                  <a:lnTo>
                    <a:pt x="1527" y="1305"/>
                  </a:lnTo>
                  <a:lnTo>
                    <a:pt x="1527" y="1307"/>
                  </a:lnTo>
                  <a:lnTo>
                    <a:pt x="1527" y="1308"/>
                  </a:lnTo>
                  <a:lnTo>
                    <a:pt x="1525" y="1311"/>
                  </a:lnTo>
                  <a:lnTo>
                    <a:pt x="1525" y="1313"/>
                  </a:lnTo>
                  <a:lnTo>
                    <a:pt x="1524" y="1314"/>
                  </a:lnTo>
                  <a:lnTo>
                    <a:pt x="1522" y="1316"/>
                  </a:lnTo>
                  <a:lnTo>
                    <a:pt x="1519" y="1317"/>
                  </a:lnTo>
                  <a:lnTo>
                    <a:pt x="1519" y="1317"/>
                  </a:lnTo>
                  <a:lnTo>
                    <a:pt x="1518" y="1319"/>
                  </a:lnTo>
                  <a:lnTo>
                    <a:pt x="1516" y="1323"/>
                  </a:lnTo>
                  <a:lnTo>
                    <a:pt x="1516" y="1325"/>
                  </a:lnTo>
                  <a:lnTo>
                    <a:pt x="1515" y="1326"/>
                  </a:lnTo>
                  <a:lnTo>
                    <a:pt x="1515" y="1326"/>
                  </a:lnTo>
                  <a:lnTo>
                    <a:pt x="1515" y="1329"/>
                  </a:lnTo>
                  <a:lnTo>
                    <a:pt x="1513" y="1329"/>
                  </a:lnTo>
                  <a:lnTo>
                    <a:pt x="1513" y="1331"/>
                  </a:lnTo>
                  <a:lnTo>
                    <a:pt x="1515" y="1334"/>
                  </a:lnTo>
                  <a:lnTo>
                    <a:pt x="1515" y="1334"/>
                  </a:lnTo>
                  <a:lnTo>
                    <a:pt x="1516" y="1336"/>
                  </a:lnTo>
                  <a:lnTo>
                    <a:pt x="1516" y="1337"/>
                  </a:lnTo>
                  <a:lnTo>
                    <a:pt x="1516" y="1337"/>
                  </a:lnTo>
                  <a:lnTo>
                    <a:pt x="1519" y="1340"/>
                  </a:lnTo>
                  <a:lnTo>
                    <a:pt x="1519" y="1340"/>
                  </a:lnTo>
                  <a:lnTo>
                    <a:pt x="1521" y="1342"/>
                  </a:lnTo>
                  <a:lnTo>
                    <a:pt x="1522" y="1343"/>
                  </a:lnTo>
                  <a:lnTo>
                    <a:pt x="1524" y="1345"/>
                  </a:lnTo>
                  <a:lnTo>
                    <a:pt x="1524" y="1345"/>
                  </a:lnTo>
                  <a:lnTo>
                    <a:pt x="1524" y="1348"/>
                  </a:lnTo>
                  <a:lnTo>
                    <a:pt x="1522" y="1346"/>
                  </a:lnTo>
                  <a:lnTo>
                    <a:pt x="1522" y="1348"/>
                  </a:lnTo>
                  <a:lnTo>
                    <a:pt x="1524" y="1348"/>
                  </a:lnTo>
                  <a:lnTo>
                    <a:pt x="1527" y="1352"/>
                  </a:lnTo>
                  <a:lnTo>
                    <a:pt x="1530" y="1354"/>
                  </a:lnTo>
                  <a:lnTo>
                    <a:pt x="1531" y="1355"/>
                  </a:lnTo>
                  <a:lnTo>
                    <a:pt x="1533" y="1358"/>
                  </a:lnTo>
                  <a:lnTo>
                    <a:pt x="1534" y="1360"/>
                  </a:lnTo>
                  <a:lnTo>
                    <a:pt x="1537" y="1361"/>
                  </a:lnTo>
                  <a:lnTo>
                    <a:pt x="1537" y="1361"/>
                  </a:lnTo>
                  <a:lnTo>
                    <a:pt x="1537" y="1363"/>
                  </a:lnTo>
                  <a:lnTo>
                    <a:pt x="1539" y="1363"/>
                  </a:lnTo>
                  <a:lnTo>
                    <a:pt x="1540" y="1364"/>
                  </a:lnTo>
                  <a:lnTo>
                    <a:pt x="1540" y="1366"/>
                  </a:lnTo>
                  <a:lnTo>
                    <a:pt x="1540" y="1366"/>
                  </a:lnTo>
                  <a:lnTo>
                    <a:pt x="1542" y="1366"/>
                  </a:lnTo>
                  <a:lnTo>
                    <a:pt x="1542" y="1364"/>
                  </a:lnTo>
                  <a:lnTo>
                    <a:pt x="1543" y="1366"/>
                  </a:lnTo>
                  <a:lnTo>
                    <a:pt x="1543" y="1366"/>
                  </a:lnTo>
                  <a:lnTo>
                    <a:pt x="1545" y="1368"/>
                  </a:lnTo>
                  <a:lnTo>
                    <a:pt x="1545" y="1369"/>
                  </a:lnTo>
                  <a:lnTo>
                    <a:pt x="1545" y="1368"/>
                  </a:lnTo>
                  <a:lnTo>
                    <a:pt x="1545" y="1369"/>
                  </a:lnTo>
                  <a:lnTo>
                    <a:pt x="1545" y="1369"/>
                  </a:lnTo>
                  <a:lnTo>
                    <a:pt x="1546" y="1369"/>
                  </a:lnTo>
                  <a:lnTo>
                    <a:pt x="1546" y="1371"/>
                  </a:lnTo>
                  <a:lnTo>
                    <a:pt x="1548" y="1372"/>
                  </a:lnTo>
                  <a:lnTo>
                    <a:pt x="1550" y="1375"/>
                  </a:lnTo>
                  <a:lnTo>
                    <a:pt x="1551" y="1377"/>
                  </a:lnTo>
                  <a:lnTo>
                    <a:pt x="1551" y="1377"/>
                  </a:lnTo>
                  <a:lnTo>
                    <a:pt x="1553" y="1378"/>
                  </a:lnTo>
                  <a:lnTo>
                    <a:pt x="1554" y="1380"/>
                  </a:lnTo>
                  <a:lnTo>
                    <a:pt x="1554" y="1383"/>
                  </a:lnTo>
                  <a:lnTo>
                    <a:pt x="1556" y="1384"/>
                  </a:lnTo>
                  <a:lnTo>
                    <a:pt x="1556" y="1386"/>
                  </a:lnTo>
                  <a:lnTo>
                    <a:pt x="1556" y="1387"/>
                  </a:lnTo>
                  <a:lnTo>
                    <a:pt x="1556" y="1390"/>
                  </a:lnTo>
                  <a:lnTo>
                    <a:pt x="1557" y="1392"/>
                  </a:lnTo>
                  <a:lnTo>
                    <a:pt x="1557" y="1393"/>
                  </a:lnTo>
                  <a:lnTo>
                    <a:pt x="1557" y="1393"/>
                  </a:lnTo>
                  <a:lnTo>
                    <a:pt x="1557" y="1395"/>
                  </a:lnTo>
                  <a:lnTo>
                    <a:pt x="1559" y="1396"/>
                  </a:lnTo>
                  <a:lnTo>
                    <a:pt x="1559" y="1398"/>
                  </a:lnTo>
                  <a:lnTo>
                    <a:pt x="1557" y="1396"/>
                  </a:lnTo>
                  <a:lnTo>
                    <a:pt x="1557" y="1399"/>
                  </a:lnTo>
                  <a:lnTo>
                    <a:pt x="1559" y="1402"/>
                  </a:lnTo>
                  <a:lnTo>
                    <a:pt x="1559" y="1404"/>
                  </a:lnTo>
                  <a:lnTo>
                    <a:pt x="1559" y="1406"/>
                  </a:lnTo>
                  <a:lnTo>
                    <a:pt x="1559" y="1407"/>
                  </a:lnTo>
                  <a:lnTo>
                    <a:pt x="1560" y="1409"/>
                  </a:lnTo>
                  <a:lnTo>
                    <a:pt x="1560" y="1412"/>
                  </a:lnTo>
                  <a:lnTo>
                    <a:pt x="1560" y="1413"/>
                  </a:lnTo>
                  <a:lnTo>
                    <a:pt x="1559" y="1412"/>
                  </a:lnTo>
                  <a:lnTo>
                    <a:pt x="1559" y="1410"/>
                  </a:lnTo>
                  <a:lnTo>
                    <a:pt x="1559" y="1412"/>
                  </a:lnTo>
                  <a:lnTo>
                    <a:pt x="1557" y="1412"/>
                  </a:lnTo>
                  <a:lnTo>
                    <a:pt x="1559" y="1415"/>
                  </a:lnTo>
                  <a:lnTo>
                    <a:pt x="1557" y="1415"/>
                  </a:lnTo>
                  <a:lnTo>
                    <a:pt x="1557" y="1419"/>
                  </a:lnTo>
                  <a:lnTo>
                    <a:pt x="1557" y="1421"/>
                  </a:lnTo>
                  <a:lnTo>
                    <a:pt x="1557" y="1421"/>
                  </a:lnTo>
                  <a:lnTo>
                    <a:pt x="1557" y="1421"/>
                  </a:lnTo>
                  <a:lnTo>
                    <a:pt x="1557" y="1421"/>
                  </a:lnTo>
                  <a:lnTo>
                    <a:pt x="1557" y="1421"/>
                  </a:lnTo>
                  <a:lnTo>
                    <a:pt x="1557" y="1421"/>
                  </a:lnTo>
                  <a:lnTo>
                    <a:pt x="1557" y="1421"/>
                  </a:lnTo>
                  <a:lnTo>
                    <a:pt x="1557" y="1421"/>
                  </a:lnTo>
                  <a:lnTo>
                    <a:pt x="1557" y="1422"/>
                  </a:lnTo>
                  <a:lnTo>
                    <a:pt x="1557" y="1422"/>
                  </a:lnTo>
                  <a:lnTo>
                    <a:pt x="1557" y="1424"/>
                  </a:lnTo>
                  <a:lnTo>
                    <a:pt x="1557" y="1424"/>
                  </a:lnTo>
                  <a:lnTo>
                    <a:pt x="1556" y="1425"/>
                  </a:lnTo>
                  <a:lnTo>
                    <a:pt x="1556" y="1425"/>
                  </a:lnTo>
                  <a:lnTo>
                    <a:pt x="1556" y="1427"/>
                  </a:lnTo>
                  <a:lnTo>
                    <a:pt x="1554" y="1428"/>
                  </a:lnTo>
                  <a:lnTo>
                    <a:pt x="1553" y="1428"/>
                  </a:lnTo>
                  <a:lnTo>
                    <a:pt x="1551" y="1430"/>
                  </a:lnTo>
                  <a:lnTo>
                    <a:pt x="1550" y="1431"/>
                  </a:lnTo>
                  <a:lnTo>
                    <a:pt x="1548" y="1433"/>
                  </a:lnTo>
                  <a:lnTo>
                    <a:pt x="1545" y="1433"/>
                  </a:lnTo>
                  <a:lnTo>
                    <a:pt x="1545" y="1434"/>
                  </a:lnTo>
                  <a:lnTo>
                    <a:pt x="1543" y="1434"/>
                  </a:lnTo>
                  <a:lnTo>
                    <a:pt x="1542" y="1436"/>
                  </a:lnTo>
                  <a:lnTo>
                    <a:pt x="1540" y="1436"/>
                  </a:lnTo>
                  <a:lnTo>
                    <a:pt x="1537" y="1439"/>
                  </a:lnTo>
                  <a:lnTo>
                    <a:pt x="1536" y="1439"/>
                  </a:lnTo>
                  <a:lnTo>
                    <a:pt x="1534" y="1439"/>
                  </a:lnTo>
                  <a:lnTo>
                    <a:pt x="1533" y="1440"/>
                  </a:lnTo>
                  <a:lnTo>
                    <a:pt x="1533" y="1440"/>
                  </a:lnTo>
                  <a:lnTo>
                    <a:pt x="1533" y="1439"/>
                  </a:lnTo>
                  <a:lnTo>
                    <a:pt x="1531" y="1439"/>
                  </a:lnTo>
                  <a:lnTo>
                    <a:pt x="1530" y="1439"/>
                  </a:lnTo>
                  <a:lnTo>
                    <a:pt x="1530" y="1437"/>
                  </a:lnTo>
                  <a:lnTo>
                    <a:pt x="1530" y="1437"/>
                  </a:lnTo>
                  <a:lnTo>
                    <a:pt x="1530" y="1437"/>
                  </a:lnTo>
                  <a:lnTo>
                    <a:pt x="1530" y="1439"/>
                  </a:lnTo>
                  <a:lnTo>
                    <a:pt x="1530" y="1440"/>
                  </a:lnTo>
                  <a:lnTo>
                    <a:pt x="1528" y="1440"/>
                  </a:lnTo>
                  <a:lnTo>
                    <a:pt x="1528" y="1440"/>
                  </a:lnTo>
                  <a:lnTo>
                    <a:pt x="1527" y="1439"/>
                  </a:lnTo>
                  <a:lnTo>
                    <a:pt x="1525" y="1439"/>
                  </a:lnTo>
                  <a:lnTo>
                    <a:pt x="1525" y="1439"/>
                  </a:lnTo>
                  <a:lnTo>
                    <a:pt x="1527" y="1439"/>
                  </a:lnTo>
                  <a:lnTo>
                    <a:pt x="1527" y="1439"/>
                  </a:lnTo>
                  <a:lnTo>
                    <a:pt x="1527" y="1440"/>
                  </a:lnTo>
                  <a:lnTo>
                    <a:pt x="1527" y="1440"/>
                  </a:lnTo>
                  <a:lnTo>
                    <a:pt x="1527" y="1442"/>
                  </a:lnTo>
                  <a:lnTo>
                    <a:pt x="1525" y="1442"/>
                  </a:lnTo>
                  <a:lnTo>
                    <a:pt x="1524" y="1442"/>
                  </a:lnTo>
                  <a:lnTo>
                    <a:pt x="1524" y="1442"/>
                  </a:lnTo>
                  <a:lnTo>
                    <a:pt x="1525" y="1442"/>
                  </a:lnTo>
                  <a:lnTo>
                    <a:pt x="1527" y="1442"/>
                  </a:lnTo>
                  <a:lnTo>
                    <a:pt x="1527" y="1444"/>
                  </a:lnTo>
                  <a:lnTo>
                    <a:pt x="1527" y="1444"/>
                  </a:lnTo>
                  <a:lnTo>
                    <a:pt x="1527" y="1445"/>
                  </a:lnTo>
                  <a:lnTo>
                    <a:pt x="1525" y="1445"/>
                  </a:lnTo>
                  <a:lnTo>
                    <a:pt x="1525" y="1445"/>
                  </a:lnTo>
                  <a:lnTo>
                    <a:pt x="1525" y="1447"/>
                  </a:lnTo>
                  <a:lnTo>
                    <a:pt x="1525" y="1447"/>
                  </a:lnTo>
                  <a:lnTo>
                    <a:pt x="1525" y="1447"/>
                  </a:lnTo>
                  <a:lnTo>
                    <a:pt x="1524" y="1447"/>
                  </a:lnTo>
                  <a:lnTo>
                    <a:pt x="1519" y="1442"/>
                  </a:lnTo>
                  <a:lnTo>
                    <a:pt x="1521" y="1444"/>
                  </a:lnTo>
                  <a:lnTo>
                    <a:pt x="1524" y="1448"/>
                  </a:lnTo>
                  <a:lnTo>
                    <a:pt x="1525" y="1448"/>
                  </a:lnTo>
                  <a:lnTo>
                    <a:pt x="1525" y="1450"/>
                  </a:lnTo>
                  <a:lnTo>
                    <a:pt x="1524" y="1450"/>
                  </a:lnTo>
                  <a:lnTo>
                    <a:pt x="1524" y="1451"/>
                  </a:lnTo>
                  <a:lnTo>
                    <a:pt x="1522" y="1451"/>
                  </a:lnTo>
                  <a:lnTo>
                    <a:pt x="1521" y="1450"/>
                  </a:lnTo>
                  <a:lnTo>
                    <a:pt x="1518" y="1445"/>
                  </a:lnTo>
                  <a:lnTo>
                    <a:pt x="1516" y="1445"/>
                  </a:lnTo>
                  <a:lnTo>
                    <a:pt x="1519" y="1450"/>
                  </a:lnTo>
                  <a:lnTo>
                    <a:pt x="1519" y="1450"/>
                  </a:lnTo>
                  <a:lnTo>
                    <a:pt x="1521" y="1451"/>
                  </a:lnTo>
                  <a:lnTo>
                    <a:pt x="1521" y="1453"/>
                  </a:lnTo>
                  <a:lnTo>
                    <a:pt x="1519" y="1453"/>
                  </a:lnTo>
                  <a:lnTo>
                    <a:pt x="1512" y="1456"/>
                  </a:lnTo>
                  <a:lnTo>
                    <a:pt x="1510" y="1459"/>
                  </a:lnTo>
                  <a:lnTo>
                    <a:pt x="1510" y="1460"/>
                  </a:lnTo>
                  <a:lnTo>
                    <a:pt x="1508" y="1462"/>
                  </a:lnTo>
                  <a:lnTo>
                    <a:pt x="1507" y="1462"/>
                  </a:lnTo>
                  <a:lnTo>
                    <a:pt x="1504" y="1463"/>
                  </a:lnTo>
                  <a:lnTo>
                    <a:pt x="1502" y="1463"/>
                  </a:lnTo>
                  <a:lnTo>
                    <a:pt x="1504" y="1460"/>
                  </a:lnTo>
                  <a:lnTo>
                    <a:pt x="1504" y="1460"/>
                  </a:lnTo>
                  <a:lnTo>
                    <a:pt x="1504" y="1456"/>
                  </a:lnTo>
                  <a:lnTo>
                    <a:pt x="1504" y="1450"/>
                  </a:lnTo>
                  <a:lnTo>
                    <a:pt x="1504" y="1448"/>
                  </a:lnTo>
                  <a:lnTo>
                    <a:pt x="1505" y="1447"/>
                  </a:lnTo>
                  <a:lnTo>
                    <a:pt x="1507" y="1447"/>
                  </a:lnTo>
                  <a:lnTo>
                    <a:pt x="1507" y="1447"/>
                  </a:lnTo>
                  <a:lnTo>
                    <a:pt x="1507" y="1445"/>
                  </a:lnTo>
                  <a:lnTo>
                    <a:pt x="1505" y="1445"/>
                  </a:lnTo>
                  <a:lnTo>
                    <a:pt x="1505" y="1444"/>
                  </a:lnTo>
                  <a:lnTo>
                    <a:pt x="1504" y="1444"/>
                  </a:lnTo>
                  <a:lnTo>
                    <a:pt x="1502" y="1442"/>
                  </a:lnTo>
                  <a:lnTo>
                    <a:pt x="1502" y="1442"/>
                  </a:lnTo>
                  <a:lnTo>
                    <a:pt x="1501" y="1444"/>
                  </a:lnTo>
                  <a:lnTo>
                    <a:pt x="1501" y="1442"/>
                  </a:lnTo>
                  <a:lnTo>
                    <a:pt x="1501" y="1442"/>
                  </a:lnTo>
                  <a:lnTo>
                    <a:pt x="1499" y="1440"/>
                  </a:lnTo>
                  <a:lnTo>
                    <a:pt x="1498" y="1440"/>
                  </a:lnTo>
                  <a:lnTo>
                    <a:pt x="1496" y="1439"/>
                  </a:lnTo>
                  <a:lnTo>
                    <a:pt x="1492" y="1437"/>
                  </a:lnTo>
                  <a:lnTo>
                    <a:pt x="1492" y="1437"/>
                  </a:lnTo>
                  <a:lnTo>
                    <a:pt x="1492" y="1437"/>
                  </a:lnTo>
                  <a:lnTo>
                    <a:pt x="1492" y="1437"/>
                  </a:lnTo>
                  <a:lnTo>
                    <a:pt x="1489" y="1439"/>
                  </a:lnTo>
                  <a:lnTo>
                    <a:pt x="1489" y="1439"/>
                  </a:lnTo>
                  <a:lnTo>
                    <a:pt x="1487" y="1437"/>
                  </a:lnTo>
                  <a:lnTo>
                    <a:pt x="1487" y="1437"/>
                  </a:lnTo>
                  <a:lnTo>
                    <a:pt x="1489" y="1436"/>
                  </a:lnTo>
                  <a:lnTo>
                    <a:pt x="1489" y="1436"/>
                  </a:lnTo>
                  <a:lnTo>
                    <a:pt x="1490" y="1434"/>
                  </a:lnTo>
                  <a:lnTo>
                    <a:pt x="1489" y="1431"/>
                  </a:lnTo>
                  <a:lnTo>
                    <a:pt x="1489" y="1431"/>
                  </a:lnTo>
                  <a:lnTo>
                    <a:pt x="1487" y="1431"/>
                  </a:lnTo>
                  <a:lnTo>
                    <a:pt x="1487" y="1431"/>
                  </a:lnTo>
                  <a:lnTo>
                    <a:pt x="1486" y="1433"/>
                  </a:lnTo>
                  <a:lnTo>
                    <a:pt x="1486" y="1434"/>
                  </a:lnTo>
                  <a:lnTo>
                    <a:pt x="1484" y="1434"/>
                  </a:lnTo>
                  <a:lnTo>
                    <a:pt x="1483" y="1434"/>
                  </a:lnTo>
                  <a:lnTo>
                    <a:pt x="1483" y="1431"/>
                  </a:lnTo>
                  <a:lnTo>
                    <a:pt x="1483" y="1430"/>
                  </a:lnTo>
                  <a:lnTo>
                    <a:pt x="1483" y="1428"/>
                  </a:lnTo>
                  <a:lnTo>
                    <a:pt x="1483" y="1427"/>
                  </a:lnTo>
                  <a:lnTo>
                    <a:pt x="1481" y="1425"/>
                  </a:lnTo>
                  <a:lnTo>
                    <a:pt x="1481" y="1424"/>
                  </a:lnTo>
                  <a:lnTo>
                    <a:pt x="1480" y="1422"/>
                  </a:lnTo>
                  <a:lnTo>
                    <a:pt x="1480" y="1424"/>
                  </a:lnTo>
                  <a:lnTo>
                    <a:pt x="1480" y="1424"/>
                  </a:lnTo>
                  <a:lnTo>
                    <a:pt x="1480" y="1424"/>
                  </a:lnTo>
                  <a:lnTo>
                    <a:pt x="1480" y="1424"/>
                  </a:lnTo>
                  <a:lnTo>
                    <a:pt x="1478" y="1422"/>
                  </a:lnTo>
                  <a:lnTo>
                    <a:pt x="1478" y="1421"/>
                  </a:lnTo>
                  <a:lnTo>
                    <a:pt x="1477" y="1418"/>
                  </a:lnTo>
                  <a:lnTo>
                    <a:pt x="1477" y="1418"/>
                  </a:lnTo>
                  <a:lnTo>
                    <a:pt x="1475" y="1418"/>
                  </a:lnTo>
                  <a:lnTo>
                    <a:pt x="1475" y="1419"/>
                  </a:lnTo>
                  <a:lnTo>
                    <a:pt x="1474" y="1418"/>
                  </a:lnTo>
                  <a:lnTo>
                    <a:pt x="1474" y="1418"/>
                  </a:lnTo>
                  <a:lnTo>
                    <a:pt x="1472" y="1415"/>
                  </a:lnTo>
                  <a:lnTo>
                    <a:pt x="1472" y="1416"/>
                  </a:lnTo>
                  <a:lnTo>
                    <a:pt x="1472" y="1416"/>
                  </a:lnTo>
                  <a:lnTo>
                    <a:pt x="1471" y="1415"/>
                  </a:lnTo>
                  <a:lnTo>
                    <a:pt x="1469" y="1413"/>
                  </a:lnTo>
                  <a:lnTo>
                    <a:pt x="1467" y="1413"/>
                  </a:lnTo>
                  <a:lnTo>
                    <a:pt x="1467" y="1413"/>
                  </a:lnTo>
                  <a:lnTo>
                    <a:pt x="1466" y="1412"/>
                  </a:lnTo>
                  <a:lnTo>
                    <a:pt x="1466" y="1412"/>
                  </a:lnTo>
                  <a:lnTo>
                    <a:pt x="1461" y="1412"/>
                  </a:lnTo>
                  <a:lnTo>
                    <a:pt x="1457" y="1412"/>
                  </a:lnTo>
                  <a:lnTo>
                    <a:pt x="1455" y="1412"/>
                  </a:lnTo>
                  <a:lnTo>
                    <a:pt x="1455" y="1412"/>
                  </a:lnTo>
                  <a:lnTo>
                    <a:pt x="1455" y="1412"/>
                  </a:lnTo>
                  <a:lnTo>
                    <a:pt x="1455" y="1410"/>
                  </a:lnTo>
                  <a:lnTo>
                    <a:pt x="1455" y="1407"/>
                  </a:lnTo>
                  <a:lnTo>
                    <a:pt x="1455" y="1406"/>
                  </a:lnTo>
                  <a:lnTo>
                    <a:pt x="1455" y="1404"/>
                  </a:lnTo>
                  <a:lnTo>
                    <a:pt x="1455" y="1402"/>
                  </a:lnTo>
                  <a:lnTo>
                    <a:pt x="1455" y="1402"/>
                  </a:lnTo>
                  <a:lnTo>
                    <a:pt x="1455" y="1402"/>
                  </a:lnTo>
                  <a:lnTo>
                    <a:pt x="1452" y="1401"/>
                  </a:lnTo>
                  <a:lnTo>
                    <a:pt x="1452" y="1401"/>
                  </a:lnTo>
                  <a:lnTo>
                    <a:pt x="1451" y="1401"/>
                  </a:lnTo>
                  <a:lnTo>
                    <a:pt x="1448" y="1401"/>
                  </a:lnTo>
                  <a:lnTo>
                    <a:pt x="1446" y="1402"/>
                  </a:lnTo>
                  <a:lnTo>
                    <a:pt x="1445" y="1402"/>
                  </a:lnTo>
                  <a:lnTo>
                    <a:pt x="1445" y="1404"/>
                  </a:lnTo>
                  <a:lnTo>
                    <a:pt x="1445" y="1406"/>
                  </a:lnTo>
                  <a:lnTo>
                    <a:pt x="1445" y="1407"/>
                  </a:lnTo>
                  <a:lnTo>
                    <a:pt x="1445" y="1410"/>
                  </a:lnTo>
                  <a:lnTo>
                    <a:pt x="1443" y="1412"/>
                  </a:lnTo>
                  <a:lnTo>
                    <a:pt x="1445" y="1416"/>
                  </a:lnTo>
                  <a:lnTo>
                    <a:pt x="1445" y="1418"/>
                  </a:lnTo>
                  <a:lnTo>
                    <a:pt x="1443" y="1419"/>
                  </a:lnTo>
                  <a:lnTo>
                    <a:pt x="1442" y="1421"/>
                  </a:lnTo>
                  <a:lnTo>
                    <a:pt x="1442" y="1424"/>
                  </a:lnTo>
                  <a:lnTo>
                    <a:pt x="1440" y="1424"/>
                  </a:lnTo>
                  <a:lnTo>
                    <a:pt x="1440" y="1427"/>
                  </a:lnTo>
                  <a:lnTo>
                    <a:pt x="1439" y="1430"/>
                  </a:lnTo>
                  <a:lnTo>
                    <a:pt x="1439" y="1431"/>
                  </a:lnTo>
                  <a:lnTo>
                    <a:pt x="1439" y="1434"/>
                  </a:lnTo>
                  <a:lnTo>
                    <a:pt x="1436" y="1437"/>
                  </a:lnTo>
                  <a:lnTo>
                    <a:pt x="1436" y="1440"/>
                  </a:lnTo>
                  <a:lnTo>
                    <a:pt x="1434" y="1440"/>
                  </a:lnTo>
                  <a:lnTo>
                    <a:pt x="1434" y="1442"/>
                  </a:lnTo>
                  <a:lnTo>
                    <a:pt x="1434" y="1444"/>
                  </a:lnTo>
                  <a:lnTo>
                    <a:pt x="1434" y="1447"/>
                  </a:lnTo>
                  <a:lnTo>
                    <a:pt x="1434" y="1448"/>
                  </a:lnTo>
                  <a:lnTo>
                    <a:pt x="1434" y="1450"/>
                  </a:lnTo>
                  <a:lnTo>
                    <a:pt x="1436" y="1453"/>
                  </a:lnTo>
                  <a:lnTo>
                    <a:pt x="1436" y="1453"/>
                  </a:lnTo>
                  <a:lnTo>
                    <a:pt x="1436" y="1454"/>
                  </a:lnTo>
                  <a:lnTo>
                    <a:pt x="1436" y="1454"/>
                  </a:lnTo>
                  <a:lnTo>
                    <a:pt x="1437" y="1456"/>
                  </a:lnTo>
                  <a:lnTo>
                    <a:pt x="1440" y="1454"/>
                  </a:lnTo>
                  <a:lnTo>
                    <a:pt x="1442" y="1454"/>
                  </a:lnTo>
                  <a:lnTo>
                    <a:pt x="1443" y="1456"/>
                  </a:lnTo>
                  <a:lnTo>
                    <a:pt x="1443" y="1456"/>
                  </a:lnTo>
                  <a:lnTo>
                    <a:pt x="1443" y="1462"/>
                  </a:lnTo>
                  <a:lnTo>
                    <a:pt x="1445" y="1463"/>
                  </a:lnTo>
                  <a:lnTo>
                    <a:pt x="1445" y="1463"/>
                  </a:lnTo>
                  <a:lnTo>
                    <a:pt x="1446" y="1465"/>
                  </a:lnTo>
                  <a:lnTo>
                    <a:pt x="1446" y="1465"/>
                  </a:lnTo>
                  <a:lnTo>
                    <a:pt x="1446" y="1465"/>
                  </a:lnTo>
                  <a:lnTo>
                    <a:pt x="1446" y="1463"/>
                  </a:lnTo>
                  <a:lnTo>
                    <a:pt x="1448" y="1465"/>
                  </a:lnTo>
                  <a:lnTo>
                    <a:pt x="1448" y="1466"/>
                  </a:lnTo>
                  <a:lnTo>
                    <a:pt x="1449" y="1477"/>
                  </a:lnTo>
                  <a:lnTo>
                    <a:pt x="1451" y="1478"/>
                  </a:lnTo>
                  <a:lnTo>
                    <a:pt x="1451" y="1480"/>
                  </a:lnTo>
                  <a:lnTo>
                    <a:pt x="1449" y="1478"/>
                  </a:lnTo>
                  <a:lnTo>
                    <a:pt x="1449" y="1477"/>
                  </a:lnTo>
                  <a:lnTo>
                    <a:pt x="1449" y="1475"/>
                  </a:lnTo>
                  <a:lnTo>
                    <a:pt x="1448" y="1475"/>
                  </a:lnTo>
                  <a:lnTo>
                    <a:pt x="1448" y="1475"/>
                  </a:lnTo>
                  <a:lnTo>
                    <a:pt x="1448" y="1475"/>
                  </a:lnTo>
                  <a:lnTo>
                    <a:pt x="1448" y="1474"/>
                  </a:lnTo>
                  <a:lnTo>
                    <a:pt x="1448" y="1474"/>
                  </a:lnTo>
                  <a:lnTo>
                    <a:pt x="1448" y="1472"/>
                  </a:lnTo>
                  <a:lnTo>
                    <a:pt x="1446" y="1474"/>
                  </a:lnTo>
                  <a:lnTo>
                    <a:pt x="1446" y="1475"/>
                  </a:lnTo>
                  <a:lnTo>
                    <a:pt x="1446" y="1477"/>
                  </a:lnTo>
                  <a:lnTo>
                    <a:pt x="1449" y="1478"/>
                  </a:lnTo>
                  <a:lnTo>
                    <a:pt x="1449" y="1480"/>
                  </a:lnTo>
                  <a:lnTo>
                    <a:pt x="1451" y="1480"/>
                  </a:lnTo>
                  <a:lnTo>
                    <a:pt x="1451" y="1480"/>
                  </a:lnTo>
                  <a:lnTo>
                    <a:pt x="1452" y="1481"/>
                  </a:lnTo>
                  <a:lnTo>
                    <a:pt x="1454" y="1483"/>
                  </a:lnTo>
                  <a:lnTo>
                    <a:pt x="1457" y="1484"/>
                  </a:lnTo>
                  <a:lnTo>
                    <a:pt x="1458" y="1484"/>
                  </a:lnTo>
                  <a:lnTo>
                    <a:pt x="1460" y="1483"/>
                  </a:lnTo>
                  <a:lnTo>
                    <a:pt x="1461" y="1483"/>
                  </a:lnTo>
                  <a:lnTo>
                    <a:pt x="1463" y="1484"/>
                  </a:lnTo>
                  <a:lnTo>
                    <a:pt x="1464" y="1486"/>
                  </a:lnTo>
                  <a:lnTo>
                    <a:pt x="1466" y="1489"/>
                  </a:lnTo>
                  <a:lnTo>
                    <a:pt x="1471" y="1492"/>
                  </a:lnTo>
                  <a:lnTo>
                    <a:pt x="1472" y="1492"/>
                  </a:lnTo>
                  <a:lnTo>
                    <a:pt x="1474" y="1492"/>
                  </a:lnTo>
                  <a:lnTo>
                    <a:pt x="1475" y="1497"/>
                  </a:lnTo>
                  <a:lnTo>
                    <a:pt x="1478" y="1500"/>
                  </a:lnTo>
                  <a:lnTo>
                    <a:pt x="1480" y="1500"/>
                  </a:lnTo>
                  <a:lnTo>
                    <a:pt x="1481" y="1501"/>
                  </a:lnTo>
                  <a:lnTo>
                    <a:pt x="1483" y="1503"/>
                  </a:lnTo>
                  <a:lnTo>
                    <a:pt x="1483" y="1504"/>
                  </a:lnTo>
                  <a:lnTo>
                    <a:pt x="1486" y="1509"/>
                  </a:lnTo>
                  <a:lnTo>
                    <a:pt x="1487" y="1512"/>
                  </a:lnTo>
                  <a:lnTo>
                    <a:pt x="1487" y="1515"/>
                  </a:lnTo>
                  <a:lnTo>
                    <a:pt x="1486" y="1519"/>
                  </a:lnTo>
                  <a:lnTo>
                    <a:pt x="1486" y="1522"/>
                  </a:lnTo>
                  <a:lnTo>
                    <a:pt x="1486" y="1524"/>
                  </a:lnTo>
                  <a:lnTo>
                    <a:pt x="1487" y="1525"/>
                  </a:lnTo>
                  <a:lnTo>
                    <a:pt x="1486" y="1527"/>
                  </a:lnTo>
                  <a:lnTo>
                    <a:pt x="1486" y="1528"/>
                  </a:lnTo>
                  <a:lnTo>
                    <a:pt x="1486" y="1533"/>
                  </a:lnTo>
                  <a:lnTo>
                    <a:pt x="1487" y="1533"/>
                  </a:lnTo>
                  <a:lnTo>
                    <a:pt x="1487" y="1534"/>
                  </a:lnTo>
                  <a:lnTo>
                    <a:pt x="1490" y="1536"/>
                  </a:lnTo>
                  <a:lnTo>
                    <a:pt x="1492" y="1537"/>
                  </a:lnTo>
                  <a:lnTo>
                    <a:pt x="1493" y="1540"/>
                  </a:lnTo>
                  <a:lnTo>
                    <a:pt x="1496" y="1546"/>
                  </a:lnTo>
                  <a:lnTo>
                    <a:pt x="1496" y="1549"/>
                  </a:lnTo>
                  <a:lnTo>
                    <a:pt x="1496" y="1551"/>
                  </a:lnTo>
                  <a:lnTo>
                    <a:pt x="1496" y="1551"/>
                  </a:lnTo>
                  <a:lnTo>
                    <a:pt x="1495" y="1551"/>
                  </a:lnTo>
                  <a:lnTo>
                    <a:pt x="1495" y="1551"/>
                  </a:lnTo>
                  <a:lnTo>
                    <a:pt x="1495" y="1551"/>
                  </a:lnTo>
                  <a:lnTo>
                    <a:pt x="1495" y="1549"/>
                  </a:lnTo>
                  <a:lnTo>
                    <a:pt x="1495" y="1549"/>
                  </a:lnTo>
                  <a:lnTo>
                    <a:pt x="1493" y="1548"/>
                  </a:lnTo>
                  <a:lnTo>
                    <a:pt x="1493" y="1548"/>
                  </a:lnTo>
                  <a:lnTo>
                    <a:pt x="1493" y="1549"/>
                  </a:lnTo>
                  <a:lnTo>
                    <a:pt x="1493" y="1549"/>
                  </a:lnTo>
                  <a:lnTo>
                    <a:pt x="1492" y="1551"/>
                  </a:lnTo>
                  <a:lnTo>
                    <a:pt x="1492" y="1549"/>
                  </a:lnTo>
                  <a:lnTo>
                    <a:pt x="1490" y="1551"/>
                  </a:lnTo>
                  <a:lnTo>
                    <a:pt x="1487" y="1551"/>
                  </a:lnTo>
                  <a:lnTo>
                    <a:pt x="1487" y="1552"/>
                  </a:lnTo>
                  <a:lnTo>
                    <a:pt x="1486" y="1551"/>
                  </a:lnTo>
                  <a:lnTo>
                    <a:pt x="1486" y="1549"/>
                  </a:lnTo>
                  <a:lnTo>
                    <a:pt x="1486" y="1549"/>
                  </a:lnTo>
                  <a:lnTo>
                    <a:pt x="1480" y="1546"/>
                  </a:lnTo>
                  <a:lnTo>
                    <a:pt x="1478" y="1545"/>
                  </a:lnTo>
                  <a:lnTo>
                    <a:pt x="1475" y="1543"/>
                  </a:lnTo>
                  <a:lnTo>
                    <a:pt x="1471" y="1540"/>
                  </a:lnTo>
                  <a:lnTo>
                    <a:pt x="1467" y="1537"/>
                  </a:lnTo>
                  <a:lnTo>
                    <a:pt x="1466" y="1536"/>
                  </a:lnTo>
                  <a:lnTo>
                    <a:pt x="1463" y="1536"/>
                  </a:lnTo>
                  <a:lnTo>
                    <a:pt x="1461" y="1534"/>
                  </a:lnTo>
                  <a:lnTo>
                    <a:pt x="1461" y="1533"/>
                  </a:lnTo>
                  <a:lnTo>
                    <a:pt x="1460" y="1533"/>
                  </a:lnTo>
                  <a:lnTo>
                    <a:pt x="1461" y="1531"/>
                  </a:lnTo>
                  <a:lnTo>
                    <a:pt x="1460" y="1530"/>
                  </a:lnTo>
                  <a:lnTo>
                    <a:pt x="1460" y="1528"/>
                  </a:lnTo>
                  <a:lnTo>
                    <a:pt x="1458" y="1525"/>
                  </a:lnTo>
                  <a:lnTo>
                    <a:pt x="1457" y="1524"/>
                  </a:lnTo>
                  <a:lnTo>
                    <a:pt x="1455" y="1522"/>
                  </a:lnTo>
                  <a:lnTo>
                    <a:pt x="1454" y="1521"/>
                  </a:lnTo>
                  <a:lnTo>
                    <a:pt x="1452" y="1519"/>
                  </a:lnTo>
                  <a:lnTo>
                    <a:pt x="1454" y="1519"/>
                  </a:lnTo>
                  <a:lnTo>
                    <a:pt x="1454" y="1519"/>
                  </a:lnTo>
                  <a:lnTo>
                    <a:pt x="1454" y="1518"/>
                  </a:lnTo>
                  <a:lnTo>
                    <a:pt x="1452" y="1516"/>
                  </a:lnTo>
                  <a:lnTo>
                    <a:pt x="1452" y="1515"/>
                  </a:lnTo>
                  <a:lnTo>
                    <a:pt x="1452" y="1512"/>
                  </a:lnTo>
                  <a:lnTo>
                    <a:pt x="1449" y="1506"/>
                  </a:lnTo>
                  <a:lnTo>
                    <a:pt x="1449" y="1500"/>
                  </a:lnTo>
                  <a:lnTo>
                    <a:pt x="1449" y="1498"/>
                  </a:lnTo>
                  <a:lnTo>
                    <a:pt x="1448" y="1493"/>
                  </a:lnTo>
                  <a:lnTo>
                    <a:pt x="1448" y="1492"/>
                  </a:lnTo>
                  <a:lnTo>
                    <a:pt x="1446" y="1490"/>
                  </a:lnTo>
                  <a:lnTo>
                    <a:pt x="1446" y="1489"/>
                  </a:lnTo>
                  <a:lnTo>
                    <a:pt x="1443" y="1486"/>
                  </a:lnTo>
                  <a:lnTo>
                    <a:pt x="1440" y="1484"/>
                  </a:lnTo>
                  <a:lnTo>
                    <a:pt x="1440" y="1481"/>
                  </a:lnTo>
                  <a:lnTo>
                    <a:pt x="1440" y="1480"/>
                  </a:lnTo>
                  <a:lnTo>
                    <a:pt x="1439" y="1480"/>
                  </a:lnTo>
                  <a:lnTo>
                    <a:pt x="1439" y="1480"/>
                  </a:lnTo>
                  <a:lnTo>
                    <a:pt x="1439" y="1478"/>
                  </a:lnTo>
                  <a:lnTo>
                    <a:pt x="1439" y="1478"/>
                  </a:lnTo>
                  <a:lnTo>
                    <a:pt x="1437" y="1478"/>
                  </a:lnTo>
                  <a:lnTo>
                    <a:pt x="1436" y="1478"/>
                  </a:lnTo>
                  <a:lnTo>
                    <a:pt x="1436" y="1475"/>
                  </a:lnTo>
                  <a:lnTo>
                    <a:pt x="1436" y="1475"/>
                  </a:lnTo>
                  <a:lnTo>
                    <a:pt x="1434" y="1474"/>
                  </a:lnTo>
                  <a:lnTo>
                    <a:pt x="1433" y="1474"/>
                  </a:lnTo>
                  <a:lnTo>
                    <a:pt x="1433" y="1472"/>
                  </a:lnTo>
                  <a:lnTo>
                    <a:pt x="1433" y="1471"/>
                  </a:lnTo>
                  <a:lnTo>
                    <a:pt x="1431" y="1471"/>
                  </a:lnTo>
                  <a:lnTo>
                    <a:pt x="1431" y="1469"/>
                  </a:lnTo>
                  <a:lnTo>
                    <a:pt x="1429" y="1469"/>
                  </a:lnTo>
                  <a:lnTo>
                    <a:pt x="1428" y="1466"/>
                  </a:lnTo>
                  <a:lnTo>
                    <a:pt x="1428" y="1466"/>
                  </a:lnTo>
                  <a:lnTo>
                    <a:pt x="1426" y="1466"/>
                  </a:lnTo>
                  <a:lnTo>
                    <a:pt x="1426" y="1466"/>
                  </a:lnTo>
                  <a:lnTo>
                    <a:pt x="1425" y="1466"/>
                  </a:lnTo>
                  <a:lnTo>
                    <a:pt x="1425" y="1468"/>
                  </a:lnTo>
                  <a:lnTo>
                    <a:pt x="1423" y="1468"/>
                  </a:lnTo>
                  <a:lnTo>
                    <a:pt x="1423" y="1468"/>
                  </a:lnTo>
                  <a:lnTo>
                    <a:pt x="1422" y="1465"/>
                  </a:lnTo>
                  <a:lnTo>
                    <a:pt x="1422" y="1463"/>
                  </a:lnTo>
                  <a:lnTo>
                    <a:pt x="1422" y="1460"/>
                  </a:lnTo>
                  <a:lnTo>
                    <a:pt x="1423" y="1459"/>
                  </a:lnTo>
                  <a:lnTo>
                    <a:pt x="1425" y="1454"/>
                  </a:lnTo>
                  <a:lnTo>
                    <a:pt x="1425" y="1451"/>
                  </a:lnTo>
                  <a:lnTo>
                    <a:pt x="1425" y="1451"/>
                  </a:lnTo>
                  <a:lnTo>
                    <a:pt x="1426" y="1447"/>
                  </a:lnTo>
                  <a:lnTo>
                    <a:pt x="1428" y="1444"/>
                  </a:lnTo>
                  <a:lnTo>
                    <a:pt x="1428" y="1444"/>
                  </a:lnTo>
                  <a:lnTo>
                    <a:pt x="1426" y="1445"/>
                  </a:lnTo>
                  <a:lnTo>
                    <a:pt x="1426" y="1444"/>
                  </a:lnTo>
                  <a:lnTo>
                    <a:pt x="1426" y="1444"/>
                  </a:lnTo>
                  <a:lnTo>
                    <a:pt x="1426" y="1440"/>
                  </a:lnTo>
                  <a:lnTo>
                    <a:pt x="1425" y="1437"/>
                  </a:lnTo>
                  <a:lnTo>
                    <a:pt x="1426" y="1436"/>
                  </a:lnTo>
                  <a:lnTo>
                    <a:pt x="1426" y="1436"/>
                  </a:lnTo>
                  <a:lnTo>
                    <a:pt x="1426" y="1434"/>
                  </a:lnTo>
                  <a:lnTo>
                    <a:pt x="1428" y="1433"/>
                  </a:lnTo>
                  <a:lnTo>
                    <a:pt x="1428" y="1431"/>
                  </a:lnTo>
                  <a:lnTo>
                    <a:pt x="1429" y="1430"/>
                  </a:lnTo>
                  <a:lnTo>
                    <a:pt x="1428" y="1428"/>
                  </a:lnTo>
                  <a:lnTo>
                    <a:pt x="1428" y="1427"/>
                  </a:lnTo>
                  <a:lnTo>
                    <a:pt x="1429" y="1427"/>
                  </a:lnTo>
                  <a:lnTo>
                    <a:pt x="1429" y="1425"/>
                  </a:lnTo>
                  <a:lnTo>
                    <a:pt x="1429" y="1424"/>
                  </a:lnTo>
                  <a:lnTo>
                    <a:pt x="1431" y="1424"/>
                  </a:lnTo>
                  <a:lnTo>
                    <a:pt x="1429" y="1424"/>
                  </a:lnTo>
                  <a:lnTo>
                    <a:pt x="1429" y="1422"/>
                  </a:lnTo>
                  <a:lnTo>
                    <a:pt x="1428" y="1424"/>
                  </a:lnTo>
                  <a:lnTo>
                    <a:pt x="1428" y="1424"/>
                  </a:lnTo>
                  <a:lnTo>
                    <a:pt x="1428" y="1422"/>
                  </a:lnTo>
                  <a:lnTo>
                    <a:pt x="1428" y="1422"/>
                  </a:lnTo>
                  <a:lnTo>
                    <a:pt x="1428" y="1421"/>
                  </a:lnTo>
                  <a:lnTo>
                    <a:pt x="1428" y="1421"/>
                  </a:lnTo>
                  <a:lnTo>
                    <a:pt x="1428" y="1419"/>
                  </a:lnTo>
                  <a:lnTo>
                    <a:pt x="1428" y="1419"/>
                  </a:lnTo>
                  <a:lnTo>
                    <a:pt x="1428" y="1418"/>
                  </a:lnTo>
                  <a:lnTo>
                    <a:pt x="1428" y="1418"/>
                  </a:lnTo>
                  <a:lnTo>
                    <a:pt x="1426" y="1418"/>
                  </a:lnTo>
                  <a:lnTo>
                    <a:pt x="1428" y="1416"/>
                  </a:lnTo>
                  <a:lnTo>
                    <a:pt x="1428" y="1416"/>
                  </a:lnTo>
                  <a:lnTo>
                    <a:pt x="1428" y="1415"/>
                  </a:lnTo>
                  <a:lnTo>
                    <a:pt x="1428" y="1413"/>
                  </a:lnTo>
                  <a:lnTo>
                    <a:pt x="1428" y="1412"/>
                  </a:lnTo>
                  <a:lnTo>
                    <a:pt x="1428" y="1410"/>
                  </a:lnTo>
                  <a:lnTo>
                    <a:pt x="1428" y="1410"/>
                  </a:lnTo>
                  <a:lnTo>
                    <a:pt x="1426" y="1407"/>
                  </a:lnTo>
                  <a:lnTo>
                    <a:pt x="1426" y="1406"/>
                  </a:lnTo>
                  <a:lnTo>
                    <a:pt x="1425" y="1404"/>
                  </a:lnTo>
                  <a:lnTo>
                    <a:pt x="1425" y="1401"/>
                  </a:lnTo>
                  <a:lnTo>
                    <a:pt x="1422" y="1398"/>
                  </a:lnTo>
                  <a:lnTo>
                    <a:pt x="1423" y="1396"/>
                  </a:lnTo>
                  <a:lnTo>
                    <a:pt x="1422" y="1396"/>
                  </a:lnTo>
                  <a:lnTo>
                    <a:pt x="1422" y="1395"/>
                  </a:lnTo>
                  <a:lnTo>
                    <a:pt x="1422" y="1399"/>
                  </a:lnTo>
                  <a:lnTo>
                    <a:pt x="1420" y="1398"/>
                  </a:lnTo>
                  <a:lnTo>
                    <a:pt x="1420" y="1396"/>
                  </a:lnTo>
                  <a:lnTo>
                    <a:pt x="1420" y="1395"/>
                  </a:lnTo>
                  <a:lnTo>
                    <a:pt x="1420" y="1393"/>
                  </a:lnTo>
                  <a:lnTo>
                    <a:pt x="1419" y="1390"/>
                  </a:lnTo>
                  <a:lnTo>
                    <a:pt x="1419" y="1389"/>
                  </a:lnTo>
                  <a:lnTo>
                    <a:pt x="1419" y="1387"/>
                  </a:lnTo>
                  <a:lnTo>
                    <a:pt x="1419" y="1386"/>
                  </a:lnTo>
                  <a:lnTo>
                    <a:pt x="1420" y="1387"/>
                  </a:lnTo>
                  <a:lnTo>
                    <a:pt x="1419" y="1386"/>
                  </a:lnTo>
                  <a:lnTo>
                    <a:pt x="1417" y="1386"/>
                  </a:lnTo>
                  <a:lnTo>
                    <a:pt x="1417" y="1384"/>
                  </a:lnTo>
                  <a:lnTo>
                    <a:pt x="1417" y="1380"/>
                  </a:lnTo>
                  <a:lnTo>
                    <a:pt x="1416" y="1378"/>
                  </a:lnTo>
                  <a:lnTo>
                    <a:pt x="1417" y="1377"/>
                  </a:lnTo>
                  <a:lnTo>
                    <a:pt x="1416" y="1371"/>
                  </a:lnTo>
                  <a:lnTo>
                    <a:pt x="1414" y="1369"/>
                  </a:lnTo>
                  <a:lnTo>
                    <a:pt x="1414" y="1368"/>
                  </a:lnTo>
                  <a:lnTo>
                    <a:pt x="1416" y="1366"/>
                  </a:lnTo>
                  <a:lnTo>
                    <a:pt x="1416" y="1363"/>
                  </a:lnTo>
                  <a:lnTo>
                    <a:pt x="1416" y="1363"/>
                  </a:lnTo>
                  <a:lnTo>
                    <a:pt x="1416" y="1363"/>
                  </a:lnTo>
                  <a:lnTo>
                    <a:pt x="1416" y="1363"/>
                  </a:lnTo>
                  <a:lnTo>
                    <a:pt x="1414" y="1363"/>
                  </a:lnTo>
                  <a:lnTo>
                    <a:pt x="1414" y="1363"/>
                  </a:lnTo>
                  <a:lnTo>
                    <a:pt x="1411" y="1363"/>
                  </a:lnTo>
                  <a:lnTo>
                    <a:pt x="1411" y="1361"/>
                  </a:lnTo>
                  <a:lnTo>
                    <a:pt x="1411" y="1360"/>
                  </a:lnTo>
                  <a:lnTo>
                    <a:pt x="1410" y="1358"/>
                  </a:lnTo>
                  <a:lnTo>
                    <a:pt x="1410" y="1355"/>
                  </a:lnTo>
                  <a:lnTo>
                    <a:pt x="1410" y="1355"/>
                  </a:lnTo>
                  <a:lnTo>
                    <a:pt x="1408" y="1354"/>
                  </a:lnTo>
                  <a:lnTo>
                    <a:pt x="1408" y="1354"/>
                  </a:lnTo>
                  <a:lnTo>
                    <a:pt x="1407" y="1352"/>
                  </a:lnTo>
                  <a:lnTo>
                    <a:pt x="1405" y="1351"/>
                  </a:lnTo>
                  <a:lnTo>
                    <a:pt x="1405" y="1352"/>
                  </a:lnTo>
                  <a:lnTo>
                    <a:pt x="1407" y="1352"/>
                  </a:lnTo>
                  <a:lnTo>
                    <a:pt x="1405" y="1354"/>
                  </a:lnTo>
                  <a:lnTo>
                    <a:pt x="1407" y="1357"/>
                  </a:lnTo>
                  <a:lnTo>
                    <a:pt x="1405" y="1358"/>
                  </a:lnTo>
                  <a:lnTo>
                    <a:pt x="1405" y="1360"/>
                  </a:lnTo>
                  <a:lnTo>
                    <a:pt x="1405" y="1360"/>
                  </a:lnTo>
                  <a:lnTo>
                    <a:pt x="1402" y="1363"/>
                  </a:lnTo>
                  <a:lnTo>
                    <a:pt x="1401" y="1363"/>
                  </a:lnTo>
                  <a:lnTo>
                    <a:pt x="1401" y="1363"/>
                  </a:lnTo>
                  <a:lnTo>
                    <a:pt x="1399" y="1363"/>
                  </a:lnTo>
                  <a:lnTo>
                    <a:pt x="1399" y="1361"/>
                  </a:lnTo>
                  <a:lnTo>
                    <a:pt x="1398" y="1361"/>
                  </a:lnTo>
                  <a:lnTo>
                    <a:pt x="1398" y="1360"/>
                  </a:lnTo>
                  <a:lnTo>
                    <a:pt x="1398" y="1360"/>
                  </a:lnTo>
                  <a:lnTo>
                    <a:pt x="1398" y="1360"/>
                  </a:lnTo>
                  <a:lnTo>
                    <a:pt x="1398" y="1361"/>
                  </a:lnTo>
                  <a:lnTo>
                    <a:pt x="1398" y="1363"/>
                  </a:lnTo>
                  <a:lnTo>
                    <a:pt x="1399" y="1364"/>
                  </a:lnTo>
                  <a:lnTo>
                    <a:pt x="1399" y="1364"/>
                  </a:lnTo>
                  <a:lnTo>
                    <a:pt x="1396" y="1364"/>
                  </a:lnTo>
                  <a:lnTo>
                    <a:pt x="1396" y="1364"/>
                  </a:lnTo>
                  <a:lnTo>
                    <a:pt x="1396" y="1364"/>
                  </a:lnTo>
                  <a:lnTo>
                    <a:pt x="1396" y="1366"/>
                  </a:lnTo>
                  <a:lnTo>
                    <a:pt x="1395" y="1366"/>
                  </a:lnTo>
                  <a:lnTo>
                    <a:pt x="1391" y="1368"/>
                  </a:lnTo>
                  <a:lnTo>
                    <a:pt x="1391" y="1369"/>
                  </a:lnTo>
                  <a:lnTo>
                    <a:pt x="1391" y="1371"/>
                  </a:lnTo>
                  <a:lnTo>
                    <a:pt x="1390" y="1372"/>
                  </a:lnTo>
                  <a:lnTo>
                    <a:pt x="1387" y="1374"/>
                  </a:lnTo>
                  <a:lnTo>
                    <a:pt x="1387" y="1374"/>
                  </a:lnTo>
                  <a:lnTo>
                    <a:pt x="1387" y="1372"/>
                  </a:lnTo>
                  <a:lnTo>
                    <a:pt x="1387" y="1371"/>
                  </a:lnTo>
                  <a:lnTo>
                    <a:pt x="1387" y="1369"/>
                  </a:lnTo>
                  <a:lnTo>
                    <a:pt x="1387" y="1368"/>
                  </a:lnTo>
                  <a:lnTo>
                    <a:pt x="1387" y="1369"/>
                  </a:lnTo>
                  <a:lnTo>
                    <a:pt x="1385" y="1371"/>
                  </a:lnTo>
                  <a:lnTo>
                    <a:pt x="1385" y="1372"/>
                  </a:lnTo>
                  <a:lnTo>
                    <a:pt x="1384" y="1372"/>
                  </a:lnTo>
                  <a:lnTo>
                    <a:pt x="1382" y="1372"/>
                  </a:lnTo>
                  <a:lnTo>
                    <a:pt x="1381" y="1369"/>
                  </a:lnTo>
                  <a:lnTo>
                    <a:pt x="1381" y="1369"/>
                  </a:lnTo>
                  <a:lnTo>
                    <a:pt x="1381" y="1369"/>
                  </a:lnTo>
                  <a:lnTo>
                    <a:pt x="1381" y="1368"/>
                  </a:lnTo>
                  <a:lnTo>
                    <a:pt x="1381" y="1368"/>
                  </a:lnTo>
                  <a:lnTo>
                    <a:pt x="1381" y="1368"/>
                  </a:lnTo>
                  <a:lnTo>
                    <a:pt x="1381" y="1369"/>
                  </a:lnTo>
                  <a:lnTo>
                    <a:pt x="1381" y="1371"/>
                  </a:lnTo>
                  <a:lnTo>
                    <a:pt x="1379" y="1371"/>
                  </a:lnTo>
                  <a:lnTo>
                    <a:pt x="1379" y="1369"/>
                  </a:lnTo>
                  <a:lnTo>
                    <a:pt x="1378" y="1369"/>
                  </a:lnTo>
                  <a:lnTo>
                    <a:pt x="1379" y="1368"/>
                  </a:lnTo>
                  <a:lnTo>
                    <a:pt x="1379" y="1366"/>
                  </a:lnTo>
                  <a:lnTo>
                    <a:pt x="1379" y="1364"/>
                  </a:lnTo>
                  <a:lnTo>
                    <a:pt x="1379" y="1364"/>
                  </a:lnTo>
                  <a:lnTo>
                    <a:pt x="1379" y="1363"/>
                  </a:lnTo>
                  <a:lnTo>
                    <a:pt x="1379" y="1364"/>
                  </a:lnTo>
                  <a:lnTo>
                    <a:pt x="1379" y="1364"/>
                  </a:lnTo>
                  <a:lnTo>
                    <a:pt x="1378" y="1366"/>
                  </a:lnTo>
                  <a:lnTo>
                    <a:pt x="1378" y="1366"/>
                  </a:lnTo>
                  <a:lnTo>
                    <a:pt x="1376" y="1368"/>
                  </a:lnTo>
                  <a:lnTo>
                    <a:pt x="1376" y="1369"/>
                  </a:lnTo>
                  <a:lnTo>
                    <a:pt x="1375" y="1369"/>
                  </a:lnTo>
                  <a:lnTo>
                    <a:pt x="1373" y="1369"/>
                  </a:lnTo>
                  <a:lnTo>
                    <a:pt x="1373" y="1368"/>
                  </a:lnTo>
                  <a:lnTo>
                    <a:pt x="1373" y="1363"/>
                  </a:lnTo>
                  <a:lnTo>
                    <a:pt x="1375" y="1363"/>
                  </a:lnTo>
                  <a:lnTo>
                    <a:pt x="1375" y="1361"/>
                  </a:lnTo>
                  <a:lnTo>
                    <a:pt x="1375" y="1358"/>
                  </a:lnTo>
                  <a:lnTo>
                    <a:pt x="1376" y="1357"/>
                  </a:lnTo>
                  <a:lnTo>
                    <a:pt x="1376" y="1355"/>
                  </a:lnTo>
                  <a:lnTo>
                    <a:pt x="1376" y="1354"/>
                  </a:lnTo>
                  <a:lnTo>
                    <a:pt x="1378" y="1352"/>
                  </a:lnTo>
                  <a:lnTo>
                    <a:pt x="1378" y="1349"/>
                  </a:lnTo>
                  <a:lnTo>
                    <a:pt x="1378" y="1348"/>
                  </a:lnTo>
                  <a:lnTo>
                    <a:pt x="1376" y="1346"/>
                  </a:lnTo>
                  <a:lnTo>
                    <a:pt x="1376" y="1342"/>
                  </a:lnTo>
                  <a:lnTo>
                    <a:pt x="1373" y="1337"/>
                  </a:lnTo>
                  <a:lnTo>
                    <a:pt x="1373" y="1336"/>
                  </a:lnTo>
                  <a:lnTo>
                    <a:pt x="1373" y="1334"/>
                  </a:lnTo>
                  <a:lnTo>
                    <a:pt x="1373" y="1334"/>
                  </a:lnTo>
                  <a:lnTo>
                    <a:pt x="1372" y="1333"/>
                  </a:lnTo>
                  <a:lnTo>
                    <a:pt x="1372" y="1333"/>
                  </a:lnTo>
                  <a:lnTo>
                    <a:pt x="1372" y="1329"/>
                  </a:lnTo>
                  <a:lnTo>
                    <a:pt x="1372" y="1326"/>
                  </a:lnTo>
                  <a:lnTo>
                    <a:pt x="1370" y="1328"/>
                  </a:lnTo>
                  <a:lnTo>
                    <a:pt x="1370" y="1328"/>
                  </a:lnTo>
                  <a:lnTo>
                    <a:pt x="1370" y="1329"/>
                  </a:lnTo>
                  <a:lnTo>
                    <a:pt x="1370" y="1331"/>
                  </a:lnTo>
                  <a:lnTo>
                    <a:pt x="1370" y="1331"/>
                  </a:lnTo>
                  <a:lnTo>
                    <a:pt x="1370" y="1333"/>
                  </a:lnTo>
                  <a:lnTo>
                    <a:pt x="1369" y="1331"/>
                  </a:lnTo>
                  <a:lnTo>
                    <a:pt x="1367" y="1331"/>
                  </a:lnTo>
                  <a:lnTo>
                    <a:pt x="1366" y="1328"/>
                  </a:lnTo>
                  <a:lnTo>
                    <a:pt x="1364" y="1326"/>
                  </a:lnTo>
                  <a:lnTo>
                    <a:pt x="1364" y="1326"/>
                  </a:lnTo>
                  <a:lnTo>
                    <a:pt x="1366" y="1325"/>
                  </a:lnTo>
                  <a:lnTo>
                    <a:pt x="1367" y="1328"/>
                  </a:lnTo>
                  <a:lnTo>
                    <a:pt x="1369" y="1328"/>
                  </a:lnTo>
                  <a:lnTo>
                    <a:pt x="1369" y="1328"/>
                  </a:lnTo>
                  <a:lnTo>
                    <a:pt x="1370" y="1326"/>
                  </a:lnTo>
                  <a:lnTo>
                    <a:pt x="1370" y="1325"/>
                  </a:lnTo>
                  <a:lnTo>
                    <a:pt x="1370" y="1325"/>
                  </a:lnTo>
                  <a:lnTo>
                    <a:pt x="1369" y="1325"/>
                  </a:lnTo>
                  <a:lnTo>
                    <a:pt x="1369" y="1323"/>
                  </a:lnTo>
                  <a:lnTo>
                    <a:pt x="1367" y="1323"/>
                  </a:lnTo>
                  <a:lnTo>
                    <a:pt x="1367" y="1322"/>
                  </a:lnTo>
                  <a:lnTo>
                    <a:pt x="1367" y="1322"/>
                  </a:lnTo>
                  <a:lnTo>
                    <a:pt x="1367" y="1322"/>
                  </a:lnTo>
                  <a:lnTo>
                    <a:pt x="1366" y="1320"/>
                  </a:lnTo>
                  <a:lnTo>
                    <a:pt x="1366" y="1320"/>
                  </a:lnTo>
                  <a:lnTo>
                    <a:pt x="1367" y="1319"/>
                  </a:lnTo>
                  <a:lnTo>
                    <a:pt x="1366" y="1319"/>
                  </a:lnTo>
                  <a:lnTo>
                    <a:pt x="1364" y="1317"/>
                  </a:lnTo>
                  <a:lnTo>
                    <a:pt x="1363" y="1317"/>
                  </a:lnTo>
                  <a:lnTo>
                    <a:pt x="1363" y="1317"/>
                  </a:lnTo>
                  <a:lnTo>
                    <a:pt x="1361" y="1317"/>
                  </a:lnTo>
                  <a:lnTo>
                    <a:pt x="1360" y="1317"/>
                  </a:lnTo>
                  <a:lnTo>
                    <a:pt x="1361" y="1319"/>
                  </a:lnTo>
                  <a:lnTo>
                    <a:pt x="1361" y="1320"/>
                  </a:lnTo>
                  <a:lnTo>
                    <a:pt x="1360" y="1320"/>
                  </a:lnTo>
                  <a:lnTo>
                    <a:pt x="1358" y="1317"/>
                  </a:lnTo>
                  <a:lnTo>
                    <a:pt x="1358" y="1316"/>
                  </a:lnTo>
                  <a:lnTo>
                    <a:pt x="1360" y="1316"/>
                  </a:lnTo>
                  <a:lnTo>
                    <a:pt x="1360" y="1316"/>
                  </a:lnTo>
                  <a:lnTo>
                    <a:pt x="1358" y="1316"/>
                  </a:lnTo>
                  <a:lnTo>
                    <a:pt x="1360" y="1313"/>
                  </a:lnTo>
                  <a:lnTo>
                    <a:pt x="1358" y="1313"/>
                  </a:lnTo>
                  <a:lnTo>
                    <a:pt x="1358" y="1313"/>
                  </a:lnTo>
                  <a:lnTo>
                    <a:pt x="1358" y="1314"/>
                  </a:lnTo>
                  <a:lnTo>
                    <a:pt x="1357" y="1316"/>
                  </a:lnTo>
                  <a:lnTo>
                    <a:pt x="1357" y="1316"/>
                  </a:lnTo>
                  <a:lnTo>
                    <a:pt x="1355" y="1316"/>
                  </a:lnTo>
                  <a:lnTo>
                    <a:pt x="1357" y="1314"/>
                  </a:lnTo>
                  <a:lnTo>
                    <a:pt x="1357" y="1314"/>
                  </a:lnTo>
                  <a:lnTo>
                    <a:pt x="1357" y="1313"/>
                  </a:lnTo>
                  <a:lnTo>
                    <a:pt x="1357" y="1313"/>
                  </a:lnTo>
                  <a:lnTo>
                    <a:pt x="1355" y="1311"/>
                  </a:lnTo>
                  <a:lnTo>
                    <a:pt x="1355" y="1310"/>
                  </a:lnTo>
                  <a:lnTo>
                    <a:pt x="1355" y="1310"/>
                  </a:lnTo>
                  <a:lnTo>
                    <a:pt x="1355" y="1311"/>
                  </a:lnTo>
                  <a:lnTo>
                    <a:pt x="1355" y="1314"/>
                  </a:lnTo>
                  <a:lnTo>
                    <a:pt x="1354" y="1311"/>
                  </a:lnTo>
                  <a:lnTo>
                    <a:pt x="1350" y="1308"/>
                  </a:lnTo>
                  <a:lnTo>
                    <a:pt x="1350" y="1308"/>
                  </a:lnTo>
                  <a:lnTo>
                    <a:pt x="1350" y="1308"/>
                  </a:lnTo>
                  <a:lnTo>
                    <a:pt x="1349" y="1307"/>
                  </a:lnTo>
                  <a:lnTo>
                    <a:pt x="1349" y="1305"/>
                  </a:lnTo>
                  <a:lnTo>
                    <a:pt x="1347" y="1302"/>
                  </a:lnTo>
                  <a:lnTo>
                    <a:pt x="1346" y="1298"/>
                  </a:lnTo>
                  <a:lnTo>
                    <a:pt x="1346" y="1296"/>
                  </a:lnTo>
                  <a:lnTo>
                    <a:pt x="1344" y="1293"/>
                  </a:lnTo>
                  <a:lnTo>
                    <a:pt x="1344" y="1290"/>
                  </a:lnTo>
                  <a:lnTo>
                    <a:pt x="1344" y="1288"/>
                  </a:lnTo>
                  <a:lnTo>
                    <a:pt x="1344" y="1287"/>
                  </a:lnTo>
                  <a:lnTo>
                    <a:pt x="1344" y="1287"/>
                  </a:lnTo>
                  <a:lnTo>
                    <a:pt x="1344" y="1287"/>
                  </a:lnTo>
                  <a:lnTo>
                    <a:pt x="1343" y="1287"/>
                  </a:lnTo>
                  <a:lnTo>
                    <a:pt x="1343" y="1285"/>
                  </a:lnTo>
                  <a:lnTo>
                    <a:pt x="1343" y="1285"/>
                  </a:lnTo>
                  <a:lnTo>
                    <a:pt x="1340" y="1282"/>
                  </a:lnTo>
                  <a:lnTo>
                    <a:pt x="1340" y="1281"/>
                  </a:lnTo>
                  <a:lnTo>
                    <a:pt x="1340" y="1279"/>
                  </a:lnTo>
                  <a:lnTo>
                    <a:pt x="1338" y="1281"/>
                  </a:lnTo>
                  <a:lnTo>
                    <a:pt x="1338" y="1282"/>
                  </a:lnTo>
                  <a:lnTo>
                    <a:pt x="1337" y="1282"/>
                  </a:lnTo>
                  <a:lnTo>
                    <a:pt x="1335" y="1284"/>
                  </a:lnTo>
                  <a:lnTo>
                    <a:pt x="1334" y="1284"/>
                  </a:lnTo>
                  <a:lnTo>
                    <a:pt x="1332" y="1282"/>
                  </a:lnTo>
                  <a:lnTo>
                    <a:pt x="1329" y="1278"/>
                  </a:lnTo>
                  <a:lnTo>
                    <a:pt x="1329" y="1276"/>
                  </a:lnTo>
                  <a:lnTo>
                    <a:pt x="1329" y="1275"/>
                  </a:lnTo>
                  <a:lnTo>
                    <a:pt x="1329" y="1272"/>
                  </a:lnTo>
                  <a:lnTo>
                    <a:pt x="1329" y="1272"/>
                  </a:lnTo>
                  <a:lnTo>
                    <a:pt x="1329" y="1270"/>
                  </a:lnTo>
                  <a:lnTo>
                    <a:pt x="1329" y="1270"/>
                  </a:lnTo>
                  <a:lnTo>
                    <a:pt x="1328" y="1272"/>
                  </a:lnTo>
                  <a:lnTo>
                    <a:pt x="1328" y="1272"/>
                  </a:lnTo>
                  <a:lnTo>
                    <a:pt x="1328" y="1273"/>
                  </a:lnTo>
                  <a:lnTo>
                    <a:pt x="1326" y="1272"/>
                  </a:lnTo>
                  <a:lnTo>
                    <a:pt x="1325" y="1272"/>
                  </a:lnTo>
                  <a:lnTo>
                    <a:pt x="1326" y="1273"/>
                  </a:lnTo>
                  <a:lnTo>
                    <a:pt x="1328" y="1273"/>
                  </a:lnTo>
                  <a:lnTo>
                    <a:pt x="1329" y="1275"/>
                  </a:lnTo>
                  <a:lnTo>
                    <a:pt x="1329" y="1275"/>
                  </a:lnTo>
                  <a:lnTo>
                    <a:pt x="1329" y="1276"/>
                  </a:lnTo>
                  <a:lnTo>
                    <a:pt x="1328" y="1278"/>
                  </a:lnTo>
                  <a:lnTo>
                    <a:pt x="1328" y="1278"/>
                  </a:lnTo>
                  <a:lnTo>
                    <a:pt x="1328" y="1278"/>
                  </a:lnTo>
                  <a:lnTo>
                    <a:pt x="1328" y="1279"/>
                  </a:lnTo>
                  <a:lnTo>
                    <a:pt x="1328" y="1279"/>
                  </a:lnTo>
                  <a:lnTo>
                    <a:pt x="1326" y="1281"/>
                  </a:lnTo>
                  <a:lnTo>
                    <a:pt x="1326" y="1281"/>
                  </a:lnTo>
                  <a:lnTo>
                    <a:pt x="1328" y="1282"/>
                  </a:lnTo>
                  <a:lnTo>
                    <a:pt x="1328" y="1282"/>
                  </a:lnTo>
                  <a:lnTo>
                    <a:pt x="1328" y="1284"/>
                  </a:lnTo>
                  <a:lnTo>
                    <a:pt x="1328" y="1284"/>
                  </a:lnTo>
                  <a:lnTo>
                    <a:pt x="1329" y="1285"/>
                  </a:lnTo>
                  <a:lnTo>
                    <a:pt x="1329" y="1287"/>
                  </a:lnTo>
                  <a:lnTo>
                    <a:pt x="1329" y="1288"/>
                  </a:lnTo>
                  <a:lnTo>
                    <a:pt x="1328" y="1288"/>
                  </a:lnTo>
                  <a:lnTo>
                    <a:pt x="1328" y="1288"/>
                  </a:lnTo>
                  <a:lnTo>
                    <a:pt x="1326" y="1291"/>
                  </a:lnTo>
                  <a:lnTo>
                    <a:pt x="1325" y="1293"/>
                  </a:lnTo>
                  <a:lnTo>
                    <a:pt x="1325" y="1295"/>
                  </a:lnTo>
                  <a:lnTo>
                    <a:pt x="1323" y="1295"/>
                  </a:lnTo>
                  <a:lnTo>
                    <a:pt x="1323" y="1293"/>
                  </a:lnTo>
                  <a:lnTo>
                    <a:pt x="1322" y="1293"/>
                  </a:lnTo>
                  <a:lnTo>
                    <a:pt x="1322" y="1291"/>
                  </a:lnTo>
                  <a:lnTo>
                    <a:pt x="1323" y="1291"/>
                  </a:lnTo>
                  <a:lnTo>
                    <a:pt x="1325" y="1290"/>
                  </a:lnTo>
                  <a:lnTo>
                    <a:pt x="1323" y="1290"/>
                  </a:lnTo>
                  <a:lnTo>
                    <a:pt x="1322" y="1290"/>
                  </a:lnTo>
                  <a:lnTo>
                    <a:pt x="1322" y="1291"/>
                  </a:lnTo>
                  <a:lnTo>
                    <a:pt x="1320" y="1290"/>
                  </a:lnTo>
                  <a:lnTo>
                    <a:pt x="1320" y="1288"/>
                  </a:lnTo>
                  <a:lnTo>
                    <a:pt x="1320" y="1287"/>
                  </a:lnTo>
                  <a:lnTo>
                    <a:pt x="1322" y="1285"/>
                  </a:lnTo>
                  <a:lnTo>
                    <a:pt x="1320" y="1287"/>
                  </a:lnTo>
                  <a:lnTo>
                    <a:pt x="1320" y="1288"/>
                  </a:lnTo>
                  <a:lnTo>
                    <a:pt x="1320" y="1290"/>
                  </a:lnTo>
                  <a:lnTo>
                    <a:pt x="1320" y="1290"/>
                  </a:lnTo>
                  <a:lnTo>
                    <a:pt x="1319" y="1291"/>
                  </a:lnTo>
                  <a:lnTo>
                    <a:pt x="1319" y="1293"/>
                  </a:lnTo>
                  <a:lnTo>
                    <a:pt x="1317" y="1293"/>
                  </a:lnTo>
                  <a:lnTo>
                    <a:pt x="1317" y="1295"/>
                  </a:lnTo>
                  <a:lnTo>
                    <a:pt x="1316" y="1295"/>
                  </a:lnTo>
                  <a:lnTo>
                    <a:pt x="1316" y="1293"/>
                  </a:lnTo>
                  <a:lnTo>
                    <a:pt x="1316" y="1291"/>
                  </a:lnTo>
                  <a:lnTo>
                    <a:pt x="1316" y="1288"/>
                  </a:lnTo>
                  <a:lnTo>
                    <a:pt x="1316" y="1288"/>
                  </a:lnTo>
                  <a:lnTo>
                    <a:pt x="1316" y="1291"/>
                  </a:lnTo>
                  <a:lnTo>
                    <a:pt x="1316" y="1293"/>
                  </a:lnTo>
                  <a:lnTo>
                    <a:pt x="1314" y="1295"/>
                  </a:lnTo>
                  <a:lnTo>
                    <a:pt x="1314" y="1295"/>
                  </a:lnTo>
                  <a:lnTo>
                    <a:pt x="1312" y="1296"/>
                  </a:lnTo>
                  <a:lnTo>
                    <a:pt x="1312" y="1295"/>
                  </a:lnTo>
                  <a:lnTo>
                    <a:pt x="1311" y="1295"/>
                  </a:lnTo>
                  <a:lnTo>
                    <a:pt x="1311" y="1293"/>
                  </a:lnTo>
                  <a:lnTo>
                    <a:pt x="1309" y="1291"/>
                  </a:lnTo>
                  <a:lnTo>
                    <a:pt x="1309" y="1290"/>
                  </a:lnTo>
                  <a:lnTo>
                    <a:pt x="1309" y="1293"/>
                  </a:lnTo>
                  <a:lnTo>
                    <a:pt x="1308" y="1293"/>
                  </a:lnTo>
                  <a:lnTo>
                    <a:pt x="1309" y="1293"/>
                  </a:lnTo>
                  <a:lnTo>
                    <a:pt x="1309" y="1295"/>
                  </a:lnTo>
                  <a:lnTo>
                    <a:pt x="1309" y="1296"/>
                  </a:lnTo>
                  <a:lnTo>
                    <a:pt x="1309" y="1296"/>
                  </a:lnTo>
                  <a:lnTo>
                    <a:pt x="1308" y="1296"/>
                  </a:lnTo>
                  <a:lnTo>
                    <a:pt x="1308" y="1295"/>
                  </a:lnTo>
                  <a:lnTo>
                    <a:pt x="1306" y="1296"/>
                  </a:lnTo>
                  <a:lnTo>
                    <a:pt x="1306" y="1298"/>
                  </a:lnTo>
                  <a:lnTo>
                    <a:pt x="1306" y="1296"/>
                  </a:lnTo>
                  <a:lnTo>
                    <a:pt x="1305" y="1296"/>
                  </a:lnTo>
                  <a:lnTo>
                    <a:pt x="1305" y="1295"/>
                  </a:lnTo>
                  <a:lnTo>
                    <a:pt x="1306" y="1291"/>
                  </a:lnTo>
                  <a:lnTo>
                    <a:pt x="1306" y="1291"/>
                  </a:lnTo>
                  <a:lnTo>
                    <a:pt x="1305" y="1291"/>
                  </a:lnTo>
                  <a:lnTo>
                    <a:pt x="1305" y="1290"/>
                  </a:lnTo>
                  <a:lnTo>
                    <a:pt x="1305" y="1290"/>
                  </a:lnTo>
                  <a:lnTo>
                    <a:pt x="1303" y="1295"/>
                  </a:lnTo>
                  <a:lnTo>
                    <a:pt x="1305" y="1296"/>
                  </a:lnTo>
                  <a:lnTo>
                    <a:pt x="1303" y="1296"/>
                  </a:lnTo>
                  <a:lnTo>
                    <a:pt x="1302" y="1296"/>
                  </a:lnTo>
                  <a:lnTo>
                    <a:pt x="1300" y="1295"/>
                  </a:lnTo>
                  <a:lnTo>
                    <a:pt x="1300" y="1295"/>
                  </a:lnTo>
                  <a:lnTo>
                    <a:pt x="1300" y="1296"/>
                  </a:lnTo>
                  <a:lnTo>
                    <a:pt x="1300" y="1296"/>
                  </a:lnTo>
                  <a:lnTo>
                    <a:pt x="1299" y="1296"/>
                  </a:lnTo>
                  <a:lnTo>
                    <a:pt x="1297" y="1296"/>
                  </a:lnTo>
                  <a:lnTo>
                    <a:pt x="1299" y="1295"/>
                  </a:lnTo>
                  <a:lnTo>
                    <a:pt x="1299" y="1291"/>
                  </a:lnTo>
                  <a:lnTo>
                    <a:pt x="1299" y="1290"/>
                  </a:lnTo>
                  <a:lnTo>
                    <a:pt x="1297" y="1288"/>
                  </a:lnTo>
                  <a:lnTo>
                    <a:pt x="1297" y="1288"/>
                  </a:lnTo>
                  <a:lnTo>
                    <a:pt x="1296" y="1287"/>
                  </a:lnTo>
                  <a:lnTo>
                    <a:pt x="1296" y="1288"/>
                  </a:lnTo>
                  <a:lnTo>
                    <a:pt x="1297" y="1288"/>
                  </a:lnTo>
                  <a:lnTo>
                    <a:pt x="1297" y="1288"/>
                  </a:lnTo>
                  <a:lnTo>
                    <a:pt x="1299" y="1290"/>
                  </a:lnTo>
                  <a:lnTo>
                    <a:pt x="1299" y="1291"/>
                  </a:lnTo>
                  <a:lnTo>
                    <a:pt x="1297" y="1291"/>
                  </a:lnTo>
                  <a:lnTo>
                    <a:pt x="1296" y="1295"/>
                  </a:lnTo>
                  <a:lnTo>
                    <a:pt x="1294" y="1295"/>
                  </a:lnTo>
                  <a:lnTo>
                    <a:pt x="1293" y="1296"/>
                  </a:lnTo>
                  <a:lnTo>
                    <a:pt x="1287" y="1298"/>
                  </a:lnTo>
                  <a:lnTo>
                    <a:pt x="1285" y="1298"/>
                  </a:lnTo>
                  <a:lnTo>
                    <a:pt x="1284" y="1301"/>
                  </a:lnTo>
                  <a:lnTo>
                    <a:pt x="1284" y="1302"/>
                  </a:lnTo>
                  <a:lnTo>
                    <a:pt x="1282" y="1304"/>
                  </a:lnTo>
                  <a:lnTo>
                    <a:pt x="1284" y="1305"/>
                  </a:lnTo>
                  <a:lnTo>
                    <a:pt x="1284" y="1308"/>
                  </a:lnTo>
                  <a:lnTo>
                    <a:pt x="1284" y="1308"/>
                  </a:lnTo>
                  <a:lnTo>
                    <a:pt x="1284" y="1310"/>
                  </a:lnTo>
                  <a:lnTo>
                    <a:pt x="1282" y="1311"/>
                  </a:lnTo>
                  <a:lnTo>
                    <a:pt x="1282" y="1313"/>
                  </a:lnTo>
                  <a:lnTo>
                    <a:pt x="1282" y="1313"/>
                  </a:lnTo>
                  <a:lnTo>
                    <a:pt x="1282" y="1314"/>
                  </a:lnTo>
                  <a:lnTo>
                    <a:pt x="1279" y="1316"/>
                  </a:lnTo>
                  <a:lnTo>
                    <a:pt x="1278" y="1317"/>
                  </a:lnTo>
                  <a:lnTo>
                    <a:pt x="1278" y="1317"/>
                  </a:lnTo>
                  <a:lnTo>
                    <a:pt x="1276" y="1317"/>
                  </a:lnTo>
                  <a:lnTo>
                    <a:pt x="1276" y="1317"/>
                  </a:lnTo>
                  <a:lnTo>
                    <a:pt x="1276" y="1317"/>
                  </a:lnTo>
                  <a:lnTo>
                    <a:pt x="1276" y="1319"/>
                  </a:lnTo>
                  <a:lnTo>
                    <a:pt x="1276" y="1319"/>
                  </a:lnTo>
                  <a:lnTo>
                    <a:pt x="1274" y="1319"/>
                  </a:lnTo>
                  <a:lnTo>
                    <a:pt x="1270" y="1320"/>
                  </a:lnTo>
                  <a:lnTo>
                    <a:pt x="1267" y="1322"/>
                  </a:lnTo>
                  <a:lnTo>
                    <a:pt x="1267" y="1322"/>
                  </a:lnTo>
                  <a:lnTo>
                    <a:pt x="1267" y="1322"/>
                  </a:lnTo>
                  <a:lnTo>
                    <a:pt x="1267" y="1320"/>
                  </a:lnTo>
                  <a:lnTo>
                    <a:pt x="1267" y="1319"/>
                  </a:lnTo>
                  <a:lnTo>
                    <a:pt x="1267" y="1319"/>
                  </a:lnTo>
                  <a:lnTo>
                    <a:pt x="1265" y="1319"/>
                  </a:lnTo>
                  <a:lnTo>
                    <a:pt x="1264" y="1320"/>
                  </a:lnTo>
                  <a:lnTo>
                    <a:pt x="1262" y="1323"/>
                  </a:lnTo>
                  <a:lnTo>
                    <a:pt x="1262" y="1323"/>
                  </a:lnTo>
                  <a:lnTo>
                    <a:pt x="1262" y="1323"/>
                  </a:lnTo>
                  <a:lnTo>
                    <a:pt x="1265" y="1322"/>
                  </a:lnTo>
                  <a:lnTo>
                    <a:pt x="1265" y="1322"/>
                  </a:lnTo>
                  <a:lnTo>
                    <a:pt x="1265" y="1323"/>
                  </a:lnTo>
                  <a:lnTo>
                    <a:pt x="1262" y="1325"/>
                  </a:lnTo>
                  <a:lnTo>
                    <a:pt x="1258" y="1329"/>
                  </a:lnTo>
                  <a:lnTo>
                    <a:pt x="1256" y="1329"/>
                  </a:lnTo>
                  <a:lnTo>
                    <a:pt x="1256" y="1331"/>
                  </a:lnTo>
                  <a:lnTo>
                    <a:pt x="1255" y="1333"/>
                  </a:lnTo>
                  <a:lnTo>
                    <a:pt x="1253" y="1336"/>
                  </a:lnTo>
                  <a:lnTo>
                    <a:pt x="1250" y="1339"/>
                  </a:lnTo>
                  <a:lnTo>
                    <a:pt x="1249" y="1340"/>
                  </a:lnTo>
                  <a:lnTo>
                    <a:pt x="1244" y="1343"/>
                  </a:lnTo>
                  <a:lnTo>
                    <a:pt x="1243" y="1343"/>
                  </a:lnTo>
                  <a:lnTo>
                    <a:pt x="1240" y="1346"/>
                  </a:lnTo>
                  <a:lnTo>
                    <a:pt x="1238" y="1349"/>
                  </a:lnTo>
                  <a:lnTo>
                    <a:pt x="1235" y="1351"/>
                  </a:lnTo>
                  <a:lnTo>
                    <a:pt x="1230" y="1354"/>
                  </a:lnTo>
                  <a:lnTo>
                    <a:pt x="1227" y="1355"/>
                  </a:lnTo>
                  <a:lnTo>
                    <a:pt x="1227" y="1357"/>
                  </a:lnTo>
                  <a:lnTo>
                    <a:pt x="1227" y="1357"/>
                  </a:lnTo>
                  <a:lnTo>
                    <a:pt x="1227" y="1358"/>
                  </a:lnTo>
                  <a:lnTo>
                    <a:pt x="1227" y="1358"/>
                  </a:lnTo>
                  <a:lnTo>
                    <a:pt x="1227" y="1360"/>
                  </a:lnTo>
                  <a:lnTo>
                    <a:pt x="1227" y="1360"/>
                  </a:lnTo>
                  <a:lnTo>
                    <a:pt x="1227" y="1361"/>
                  </a:lnTo>
                  <a:lnTo>
                    <a:pt x="1226" y="1363"/>
                  </a:lnTo>
                  <a:lnTo>
                    <a:pt x="1224" y="1363"/>
                  </a:lnTo>
                  <a:lnTo>
                    <a:pt x="1220" y="1366"/>
                  </a:lnTo>
                  <a:lnTo>
                    <a:pt x="1220" y="1364"/>
                  </a:lnTo>
                  <a:lnTo>
                    <a:pt x="1215" y="1364"/>
                  </a:lnTo>
                  <a:lnTo>
                    <a:pt x="1215" y="1364"/>
                  </a:lnTo>
                  <a:lnTo>
                    <a:pt x="1214" y="1366"/>
                  </a:lnTo>
                  <a:lnTo>
                    <a:pt x="1212" y="1371"/>
                  </a:lnTo>
                  <a:lnTo>
                    <a:pt x="1211" y="1371"/>
                  </a:lnTo>
                  <a:lnTo>
                    <a:pt x="1211" y="1372"/>
                  </a:lnTo>
                  <a:lnTo>
                    <a:pt x="1211" y="1372"/>
                  </a:lnTo>
                  <a:lnTo>
                    <a:pt x="1211" y="1372"/>
                  </a:lnTo>
                  <a:lnTo>
                    <a:pt x="1209" y="1372"/>
                  </a:lnTo>
                  <a:lnTo>
                    <a:pt x="1209" y="1372"/>
                  </a:lnTo>
                  <a:lnTo>
                    <a:pt x="1208" y="1371"/>
                  </a:lnTo>
                  <a:lnTo>
                    <a:pt x="1208" y="1371"/>
                  </a:lnTo>
                  <a:lnTo>
                    <a:pt x="1206" y="1371"/>
                  </a:lnTo>
                  <a:lnTo>
                    <a:pt x="1203" y="1372"/>
                  </a:lnTo>
                  <a:lnTo>
                    <a:pt x="1202" y="1374"/>
                  </a:lnTo>
                  <a:lnTo>
                    <a:pt x="1200" y="1378"/>
                  </a:lnTo>
                  <a:lnTo>
                    <a:pt x="1200" y="1381"/>
                  </a:lnTo>
                  <a:lnTo>
                    <a:pt x="1200" y="1384"/>
                  </a:lnTo>
                  <a:lnTo>
                    <a:pt x="1200" y="1387"/>
                  </a:lnTo>
                  <a:lnTo>
                    <a:pt x="1202" y="1389"/>
                  </a:lnTo>
                  <a:lnTo>
                    <a:pt x="1202" y="1390"/>
                  </a:lnTo>
                  <a:lnTo>
                    <a:pt x="1200" y="1392"/>
                  </a:lnTo>
                  <a:lnTo>
                    <a:pt x="1200" y="1392"/>
                  </a:lnTo>
                  <a:lnTo>
                    <a:pt x="1200" y="1395"/>
                  </a:lnTo>
                  <a:lnTo>
                    <a:pt x="1202" y="1396"/>
                  </a:lnTo>
                  <a:lnTo>
                    <a:pt x="1202" y="1398"/>
                  </a:lnTo>
                  <a:lnTo>
                    <a:pt x="1202" y="1399"/>
                  </a:lnTo>
                  <a:lnTo>
                    <a:pt x="1203" y="1401"/>
                  </a:lnTo>
                  <a:lnTo>
                    <a:pt x="1202" y="1401"/>
                  </a:lnTo>
                  <a:lnTo>
                    <a:pt x="1202" y="1399"/>
                  </a:lnTo>
                  <a:lnTo>
                    <a:pt x="1200" y="1398"/>
                  </a:lnTo>
                  <a:lnTo>
                    <a:pt x="1200" y="1399"/>
                  </a:lnTo>
                  <a:lnTo>
                    <a:pt x="1200" y="1401"/>
                  </a:lnTo>
                  <a:lnTo>
                    <a:pt x="1202" y="1402"/>
                  </a:lnTo>
                  <a:lnTo>
                    <a:pt x="1203" y="1402"/>
                  </a:lnTo>
                  <a:lnTo>
                    <a:pt x="1202" y="1412"/>
                  </a:lnTo>
                  <a:lnTo>
                    <a:pt x="1200" y="1415"/>
                  </a:lnTo>
                  <a:lnTo>
                    <a:pt x="1199" y="1416"/>
                  </a:lnTo>
                  <a:lnTo>
                    <a:pt x="1199" y="1418"/>
                  </a:lnTo>
                  <a:lnTo>
                    <a:pt x="1197" y="1421"/>
                  </a:lnTo>
                  <a:lnTo>
                    <a:pt x="1195" y="1424"/>
                  </a:lnTo>
                  <a:lnTo>
                    <a:pt x="1195" y="1425"/>
                  </a:lnTo>
                  <a:lnTo>
                    <a:pt x="1195" y="1427"/>
                  </a:lnTo>
                  <a:lnTo>
                    <a:pt x="1195" y="1428"/>
                  </a:lnTo>
                  <a:lnTo>
                    <a:pt x="1195" y="1428"/>
                  </a:lnTo>
                  <a:lnTo>
                    <a:pt x="1197" y="1428"/>
                  </a:lnTo>
                  <a:lnTo>
                    <a:pt x="1197" y="1430"/>
                  </a:lnTo>
                  <a:lnTo>
                    <a:pt x="1197" y="1430"/>
                  </a:lnTo>
                  <a:lnTo>
                    <a:pt x="1197" y="1436"/>
                  </a:lnTo>
                  <a:lnTo>
                    <a:pt x="1197" y="1440"/>
                  </a:lnTo>
                  <a:lnTo>
                    <a:pt x="1195" y="1442"/>
                  </a:lnTo>
                  <a:lnTo>
                    <a:pt x="1194" y="1442"/>
                  </a:lnTo>
                  <a:lnTo>
                    <a:pt x="1194" y="1442"/>
                  </a:lnTo>
                  <a:lnTo>
                    <a:pt x="1192" y="1440"/>
                  </a:lnTo>
                  <a:lnTo>
                    <a:pt x="1191" y="1442"/>
                  </a:lnTo>
                  <a:lnTo>
                    <a:pt x="1191" y="1442"/>
                  </a:lnTo>
                  <a:lnTo>
                    <a:pt x="1189" y="1444"/>
                  </a:lnTo>
                  <a:lnTo>
                    <a:pt x="1189" y="1445"/>
                  </a:lnTo>
                  <a:lnTo>
                    <a:pt x="1186" y="1450"/>
                  </a:lnTo>
                  <a:lnTo>
                    <a:pt x="1186" y="1451"/>
                  </a:lnTo>
                  <a:lnTo>
                    <a:pt x="1185" y="1453"/>
                  </a:lnTo>
                  <a:lnTo>
                    <a:pt x="1186" y="1453"/>
                  </a:lnTo>
                  <a:lnTo>
                    <a:pt x="1186" y="1454"/>
                  </a:lnTo>
                  <a:lnTo>
                    <a:pt x="1188" y="1454"/>
                  </a:lnTo>
                  <a:lnTo>
                    <a:pt x="1189" y="1454"/>
                  </a:lnTo>
                  <a:lnTo>
                    <a:pt x="1191" y="1454"/>
                  </a:lnTo>
                  <a:lnTo>
                    <a:pt x="1191" y="1456"/>
                  </a:lnTo>
                  <a:lnTo>
                    <a:pt x="1189" y="1454"/>
                  </a:lnTo>
                  <a:lnTo>
                    <a:pt x="1186" y="1454"/>
                  </a:lnTo>
                  <a:lnTo>
                    <a:pt x="1179" y="1456"/>
                  </a:lnTo>
                  <a:lnTo>
                    <a:pt x="1177" y="1457"/>
                  </a:lnTo>
                  <a:lnTo>
                    <a:pt x="1177" y="1459"/>
                  </a:lnTo>
                  <a:lnTo>
                    <a:pt x="1176" y="1462"/>
                  </a:lnTo>
                  <a:lnTo>
                    <a:pt x="1176" y="1463"/>
                  </a:lnTo>
                  <a:lnTo>
                    <a:pt x="1174" y="1465"/>
                  </a:lnTo>
                  <a:lnTo>
                    <a:pt x="1171" y="1468"/>
                  </a:lnTo>
                  <a:lnTo>
                    <a:pt x="1170" y="1468"/>
                  </a:lnTo>
                  <a:lnTo>
                    <a:pt x="1168" y="1469"/>
                  </a:lnTo>
                  <a:lnTo>
                    <a:pt x="1165" y="1468"/>
                  </a:lnTo>
                  <a:lnTo>
                    <a:pt x="1162" y="1466"/>
                  </a:lnTo>
                  <a:lnTo>
                    <a:pt x="1162" y="1465"/>
                  </a:lnTo>
                  <a:lnTo>
                    <a:pt x="1158" y="1460"/>
                  </a:lnTo>
                  <a:lnTo>
                    <a:pt x="1156" y="1459"/>
                  </a:lnTo>
                  <a:lnTo>
                    <a:pt x="1156" y="1457"/>
                  </a:lnTo>
                  <a:lnTo>
                    <a:pt x="1156" y="1456"/>
                  </a:lnTo>
                  <a:lnTo>
                    <a:pt x="1154" y="1456"/>
                  </a:lnTo>
                  <a:lnTo>
                    <a:pt x="1154" y="1456"/>
                  </a:lnTo>
                  <a:lnTo>
                    <a:pt x="1154" y="1454"/>
                  </a:lnTo>
                  <a:lnTo>
                    <a:pt x="1153" y="1453"/>
                  </a:lnTo>
                  <a:lnTo>
                    <a:pt x="1153" y="1450"/>
                  </a:lnTo>
                  <a:lnTo>
                    <a:pt x="1153" y="1447"/>
                  </a:lnTo>
                  <a:lnTo>
                    <a:pt x="1153" y="1447"/>
                  </a:lnTo>
                  <a:lnTo>
                    <a:pt x="1154" y="1447"/>
                  </a:lnTo>
                  <a:lnTo>
                    <a:pt x="1154" y="1448"/>
                  </a:lnTo>
                  <a:lnTo>
                    <a:pt x="1154" y="1451"/>
                  </a:lnTo>
                  <a:lnTo>
                    <a:pt x="1154" y="1451"/>
                  </a:lnTo>
                  <a:lnTo>
                    <a:pt x="1156" y="1451"/>
                  </a:lnTo>
                  <a:lnTo>
                    <a:pt x="1154" y="1447"/>
                  </a:lnTo>
                  <a:lnTo>
                    <a:pt x="1153" y="1445"/>
                  </a:lnTo>
                  <a:lnTo>
                    <a:pt x="1153" y="1445"/>
                  </a:lnTo>
                  <a:lnTo>
                    <a:pt x="1151" y="1444"/>
                  </a:lnTo>
                  <a:lnTo>
                    <a:pt x="1151" y="1444"/>
                  </a:lnTo>
                  <a:lnTo>
                    <a:pt x="1151" y="1442"/>
                  </a:lnTo>
                  <a:lnTo>
                    <a:pt x="1151" y="1440"/>
                  </a:lnTo>
                  <a:lnTo>
                    <a:pt x="1151" y="1440"/>
                  </a:lnTo>
                  <a:lnTo>
                    <a:pt x="1148" y="1436"/>
                  </a:lnTo>
                  <a:lnTo>
                    <a:pt x="1148" y="1431"/>
                  </a:lnTo>
                  <a:lnTo>
                    <a:pt x="1147" y="1428"/>
                  </a:lnTo>
                  <a:lnTo>
                    <a:pt x="1145" y="1427"/>
                  </a:lnTo>
                  <a:lnTo>
                    <a:pt x="1144" y="1424"/>
                  </a:lnTo>
                  <a:lnTo>
                    <a:pt x="1142" y="1422"/>
                  </a:lnTo>
                  <a:lnTo>
                    <a:pt x="1141" y="1421"/>
                  </a:lnTo>
                  <a:lnTo>
                    <a:pt x="1141" y="1419"/>
                  </a:lnTo>
                  <a:lnTo>
                    <a:pt x="1139" y="1419"/>
                  </a:lnTo>
                  <a:lnTo>
                    <a:pt x="1136" y="1413"/>
                  </a:lnTo>
                  <a:lnTo>
                    <a:pt x="1136" y="1410"/>
                  </a:lnTo>
                  <a:lnTo>
                    <a:pt x="1135" y="1409"/>
                  </a:lnTo>
                  <a:lnTo>
                    <a:pt x="1135" y="1407"/>
                  </a:lnTo>
                  <a:lnTo>
                    <a:pt x="1133" y="1401"/>
                  </a:lnTo>
                  <a:lnTo>
                    <a:pt x="1133" y="1399"/>
                  </a:lnTo>
                  <a:lnTo>
                    <a:pt x="1133" y="1399"/>
                  </a:lnTo>
                  <a:lnTo>
                    <a:pt x="1133" y="1396"/>
                  </a:lnTo>
                  <a:lnTo>
                    <a:pt x="1132" y="1395"/>
                  </a:lnTo>
                  <a:lnTo>
                    <a:pt x="1130" y="1393"/>
                  </a:lnTo>
                  <a:lnTo>
                    <a:pt x="1130" y="1392"/>
                  </a:lnTo>
                  <a:lnTo>
                    <a:pt x="1130" y="1390"/>
                  </a:lnTo>
                  <a:lnTo>
                    <a:pt x="1130" y="1389"/>
                  </a:lnTo>
                  <a:lnTo>
                    <a:pt x="1129" y="1387"/>
                  </a:lnTo>
                  <a:lnTo>
                    <a:pt x="1129" y="1387"/>
                  </a:lnTo>
                  <a:lnTo>
                    <a:pt x="1127" y="1386"/>
                  </a:lnTo>
                  <a:lnTo>
                    <a:pt x="1126" y="1384"/>
                  </a:lnTo>
                  <a:lnTo>
                    <a:pt x="1126" y="1383"/>
                  </a:lnTo>
                  <a:lnTo>
                    <a:pt x="1124" y="1381"/>
                  </a:lnTo>
                  <a:lnTo>
                    <a:pt x="1124" y="1378"/>
                  </a:lnTo>
                  <a:lnTo>
                    <a:pt x="1123" y="1377"/>
                  </a:lnTo>
                  <a:lnTo>
                    <a:pt x="1124" y="1377"/>
                  </a:lnTo>
                  <a:lnTo>
                    <a:pt x="1123" y="1377"/>
                  </a:lnTo>
                  <a:lnTo>
                    <a:pt x="1123" y="1375"/>
                  </a:lnTo>
                  <a:lnTo>
                    <a:pt x="1123" y="1375"/>
                  </a:lnTo>
                  <a:lnTo>
                    <a:pt x="1123" y="1374"/>
                  </a:lnTo>
                  <a:lnTo>
                    <a:pt x="1123" y="1374"/>
                  </a:lnTo>
                  <a:lnTo>
                    <a:pt x="1121" y="1374"/>
                  </a:lnTo>
                  <a:lnTo>
                    <a:pt x="1121" y="1371"/>
                  </a:lnTo>
                  <a:lnTo>
                    <a:pt x="1118" y="1369"/>
                  </a:lnTo>
                  <a:lnTo>
                    <a:pt x="1118" y="1368"/>
                  </a:lnTo>
                  <a:lnTo>
                    <a:pt x="1116" y="1363"/>
                  </a:lnTo>
                  <a:lnTo>
                    <a:pt x="1116" y="1354"/>
                  </a:lnTo>
                  <a:lnTo>
                    <a:pt x="1115" y="1349"/>
                  </a:lnTo>
                  <a:lnTo>
                    <a:pt x="1115" y="1349"/>
                  </a:lnTo>
                  <a:lnTo>
                    <a:pt x="1113" y="1345"/>
                  </a:lnTo>
                  <a:lnTo>
                    <a:pt x="1113" y="1343"/>
                  </a:lnTo>
                  <a:lnTo>
                    <a:pt x="1112" y="1340"/>
                  </a:lnTo>
                  <a:lnTo>
                    <a:pt x="1112" y="1339"/>
                  </a:lnTo>
                  <a:lnTo>
                    <a:pt x="1112" y="1337"/>
                  </a:lnTo>
                  <a:lnTo>
                    <a:pt x="1112" y="1336"/>
                  </a:lnTo>
                  <a:lnTo>
                    <a:pt x="1112" y="1336"/>
                  </a:lnTo>
                  <a:lnTo>
                    <a:pt x="1112" y="1334"/>
                  </a:lnTo>
                  <a:lnTo>
                    <a:pt x="1112" y="1333"/>
                  </a:lnTo>
                  <a:lnTo>
                    <a:pt x="1113" y="1331"/>
                  </a:lnTo>
                  <a:lnTo>
                    <a:pt x="1112" y="1329"/>
                  </a:lnTo>
                  <a:lnTo>
                    <a:pt x="1112" y="1331"/>
                  </a:lnTo>
                  <a:lnTo>
                    <a:pt x="1110" y="1331"/>
                  </a:lnTo>
                  <a:lnTo>
                    <a:pt x="1110" y="1329"/>
                  </a:lnTo>
                  <a:lnTo>
                    <a:pt x="1110" y="1328"/>
                  </a:lnTo>
                  <a:lnTo>
                    <a:pt x="1110" y="1328"/>
                  </a:lnTo>
                  <a:lnTo>
                    <a:pt x="1110" y="1326"/>
                  </a:lnTo>
                  <a:lnTo>
                    <a:pt x="1112" y="1328"/>
                  </a:lnTo>
                  <a:lnTo>
                    <a:pt x="1110" y="1326"/>
                  </a:lnTo>
                  <a:lnTo>
                    <a:pt x="1110" y="1325"/>
                  </a:lnTo>
                  <a:lnTo>
                    <a:pt x="1110" y="1325"/>
                  </a:lnTo>
                  <a:lnTo>
                    <a:pt x="1110" y="1323"/>
                  </a:lnTo>
                  <a:lnTo>
                    <a:pt x="1109" y="1323"/>
                  </a:lnTo>
                  <a:lnTo>
                    <a:pt x="1109" y="1320"/>
                  </a:lnTo>
                  <a:lnTo>
                    <a:pt x="1109" y="1320"/>
                  </a:lnTo>
                  <a:lnTo>
                    <a:pt x="1109" y="1320"/>
                  </a:lnTo>
                  <a:lnTo>
                    <a:pt x="1109" y="1317"/>
                  </a:lnTo>
                  <a:lnTo>
                    <a:pt x="1112" y="1310"/>
                  </a:lnTo>
                  <a:lnTo>
                    <a:pt x="1112" y="1310"/>
                  </a:lnTo>
                  <a:lnTo>
                    <a:pt x="1112" y="1307"/>
                  </a:lnTo>
                  <a:lnTo>
                    <a:pt x="1110" y="1305"/>
                  </a:lnTo>
                  <a:lnTo>
                    <a:pt x="1110" y="1304"/>
                  </a:lnTo>
                  <a:lnTo>
                    <a:pt x="1110" y="1304"/>
                  </a:lnTo>
                  <a:lnTo>
                    <a:pt x="1110" y="1304"/>
                  </a:lnTo>
                  <a:lnTo>
                    <a:pt x="1109" y="1302"/>
                  </a:lnTo>
                  <a:lnTo>
                    <a:pt x="1109" y="1299"/>
                  </a:lnTo>
                  <a:lnTo>
                    <a:pt x="1109" y="1299"/>
                  </a:lnTo>
                  <a:lnTo>
                    <a:pt x="1109" y="1299"/>
                  </a:lnTo>
                  <a:lnTo>
                    <a:pt x="1109" y="1299"/>
                  </a:lnTo>
                  <a:lnTo>
                    <a:pt x="1107" y="1299"/>
                  </a:lnTo>
                  <a:lnTo>
                    <a:pt x="1109" y="1298"/>
                  </a:lnTo>
                  <a:lnTo>
                    <a:pt x="1110" y="1296"/>
                  </a:lnTo>
                  <a:lnTo>
                    <a:pt x="1113" y="1296"/>
                  </a:lnTo>
                  <a:lnTo>
                    <a:pt x="1113" y="1295"/>
                  </a:lnTo>
                  <a:lnTo>
                    <a:pt x="1112" y="1296"/>
                  </a:lnTo>
                  <a:lnTo>
                    <a:pt x="1110" y="1296"/>
                  </a:lnTo>
                  <a:lnTo>
                    <a:pt x="1107" y="1296"/>
                  </a:lnTo>
                  <a:lnTo>
                    <a:pt x="1107" y="1293"/>
                  </a:lnTo>
                  <a:lnTo>
                    <a:pt x="1109" y="1293"/>
                  </a:lnTo>
                  <a:lnTo>
                    <a:pt x="1109" y="1291"/>
                  </a:lnTo>
                  <a:lnTo>
                    <a:pt x="1109" y="1291"/>
                  </a:lnTo>
                  <a:lnTo>
                    <a:pt x="1107" y="1291"/>
                  </a:lnTo>
                  <a:lnTo>
                    <a:pt x="1107" y="1290"/>
                  </a:lnTo>
                  <a:lnTo>
                    <a:pt x="1109" y="1288"/>
                  </a:lnTo>
                  <a:lnTo>
                    <a:pt x="1109" y="1288"/>
                  </a:lnTo>
                  <a:lnTo>
                    <a:pt x="1110" y="1288"/>
                  </a:lnTo>
                  <a:lnTo>
                    <a:pt x="1109" y="1288"/>
                  </a:lnTo>
                  <a:lnTo>
                    <a:pt x="1107" y="1288"/>
                  </a:lnTo>
                  <a:lnTo>
                    <a:pt x="1106" y="1288"/>
                  </a:lnTo>
                  <a:lnTo>
                    <a:pt x="1104" y="1288"/>
                  </a:lnTo>
                  <a:lnTo>
                    <a:pt x="1103" y="1288"/>
                  </a:lnTo>
                  <a:lnTo>
                    <a:pt x="1103" y="1288"/>
                  </a:lnTo>
                  <a:lnTo>
                    <a:pt x="1104" y="1288"/>
                  </a:lnTo>
                  <a:lnTo>
                    <a:pt x="1104" y="1290"/>
                  </a:lnTo>
                  <a:lnTo>
                    <a:pt x="1103" y="1291"/>
                  </a:lnTo>
                  <a:lnTo>
                    <a:pt x="1103" y="1291"/>
                  </a:lnTo>
                  <a:lnTo>
                    <a:pt x="1101" y="1293"/>
                  </a:lnTo>
                  <a:lnTo>
                    <a:pt x="1101" y="1293"/>
                  </a:lnTo>
                  <a:lnTo>
                    <a:pt x="1101" y="1295"/>
                  </a:lnTo>
                  <a:lnTo>
                    <a:pt x="1101" y="1295"/>
                  </a:lnTo>
                  <a:lnTo>
                    <a:pt x="1103" y="1295"/>
                  </a:lnTo>
                  <a:lnTo>
                    <a:pt x="1103" y="1295"/>
                  </a:lnTo>
                  <a:lnTo>
                    <a:pt x="1104" y="1296"/>
                  </a:lnTo>
                  <a:lnTo>
                    <a:pt x="1104" y="1298"/>
                  </a:lnTo>
                  <a:lnTo>
                    <a:pt x="1101" y="1302"/>
                  </a:lnTo>
                  <a:lnTo>
                    <a:pt x="1101" y="1302"/>
                  </a:lnTo>
                  <a:lnTo>
                    <a:pt x="1095" y="1305"/>
                  </a:lnTo>
                  <a:lnTo>
                    <a:pt x="1094" y="1307"/>
                  </a:lnTo>
                  <a:lnTo>
                    <a:pt x="1089" y="1308"/>
                  </a:lnTo>
                  <a:lnTo>
                    <a:pt x="1086" y="1308"/>
                  </a:lnTo>
                  <a:lnTo>
                    <a:pt x="1085" y="1308"/>
                  </a:lnTo>
                  <a:lnTo>
                    <a:pt x="1082" y="1307"/>
                  </a:lnTo>
                  <a:lnTo>
                    <a:pt x="1077" y="1304"/>
                  </a:lnTo>
                  <a:lnTo>
                    <a:pt x="1077" y="1302"/>
                  </a:lnTo>
                  <a:lnTo>
                    <a:pt x="1072" y="1298"/>
                  </a:lnTo>
                  <a:lnTo>
                    <a:pt x="1071" y="1296"/>
                  </a:lnTo>
                  <a:lnTo>
                    <a:pt x="1068" y="1293"/>
                  </a:lnTo>
                  <a:lnTo>
                    <a:pt x="1066" y="1291"/>
                  </a:lnTo>
                  <a:lnTo>
                    <a:pt x="1063" y="1288"/>
                  </a:lnTo>
                  <a:lnTo>
                    <a:pt x="1063" y="1288"/>
                  </a:lnTo>
                  <a:lnTo>
                    <a:pt x="1063" y="1287"/>
                  </a:lnTo>
                  <a:lnTo>
                    <a:pt x="1065" y="1285"/>
                  </a:lnTo>
                  <a:lnTo>
                    <a:pt x="1065" y="1285"/>
                  </a:lnTo>
                  <a:lnTo>
                    <a:pt x="1066" y="1287"/>
                  </a:lnTo>
                  <a:lnTo>
                    <a:pt x="1066" y="1287"/>
                  </a:lnTo>
                  <a:lnTo>
                    <a:pt x="1068" y="1288"/>
                  </a:lnTo>
                  <a:lnTo>
                    <a:pt x="1071" y="1285"/>
                  </a:lnTo>
                  <a:lnTo>
                    <a:pt x="1072" y="1287"/>
                  </a:lnTo>
                  <a:lnTo>
                    <a:pt x="1072" y="1285"/>
                  </a:lnTo>
                  <a:lnTo>
                    <a:pt x="1074" y="1285"/>
                  </a:lnTo>
                  <a:lnTo>
                    <a:pt x="1075" y="1284"/>
                  </a:lnTo>
                  <a:lnTo>
                    <a:pt x="1077" y="1284"/>
                  </a:lnTo>
                  <a:lnTo>
                    <a:pt x="1078" y="1284"/>
                  </a:lnTo>
                  <a:lnTo>
                    <a:pt x="1080" y="1281"/>
                  </a:lnTo>
                  <a:lnTo>
                    <a:pt x="1082" y="1279"/>
                  </a:lnTo>
                  <a:lnTo>
                    <a:pt x="1083" y="1278"/>
                  </a:lnTo>
                  <a:lnTo>
                    <a:pt x="1082" y="1278"/>
                  </a:lnTo>
                  <a:lnTo>
                    <a:pt x="1082" y="1276"/>
                  </a:lnTo>
                  <a:lnTo>
                    <a:pt x="1082" y="1278"/>
                  </a:lnTo>
                  <a:lnTo>
                    <a:pt x="1082" y="1278"/>
                  </a:lnTo>
                  <a:lnTo>
                    <a:pt x="1080" y="1279"/>
                  </a:lnTo>
                  <a:lnTo>
                    <a:pt x="1080" y="1279"/>
                  </a:lnTo>
                  <a:lnTo>
                    <a:pt x="1078" y="1279"/>
                  </a:lnTo>
                  <a:lnTo>
                    <a:pt x="1078" y="1279"/>
                  </a:lnTo>
                  <a:lnTo>
                    <a:pt x="1077" y="1279"/>
                  </a:lnTo>
                  <a:lnTo>
                    <a:pt x="1074" y="1281"/>
                  </a:lnTo>
                  <a:lnTo>
                    <a:pt x="1072" y="1281"/>
                  </a:lnTo>
                  <a:lnTo>
                    <a:pt x="1072" y="1281"/>
                  </a:lnTo>
                  <a:lnTo>
                    <a:pt x="1066" y="1281"/>
                  </a:lnTo>
                  <a:lnTo>
                    <a:pt x="1062" y="1278"/>
                  </a:lnTo>
                  <a:lnTo>
                    <a:pt x="1059" y="1276"/>
                  </a:lnTo>
                  <a:lnTo>
                    <a:pt x="1057" y="1273"/>
                  </a:lnTo>
                  <a:lnTo>
                    <a:pt x="1057" y="1270"/>
                  </a:lnTo>
                  <a:lnTo>
                    <a:pt x="1057" y="1270"/>
                  </a:lnTo>
                  <a:lnTo>
                    <a:pt x="1059" y="1269"/>
                  </a:lnTo>
                  <a:lnTo>
                    <a:pt x="1060" y="1267"/>
                  </a:lnTo>
                  <a:lnTo>
                    <a:pt x="1059" y="1267"/>
                  </a:lnTo>
                  <a:lnTo>
                    <a:pt x="1057" y="1269"/>
                  </a:lnTo>
                  <a:lnTo>
                    <a:pt x="1057" y="1269"/>
                  </a:lnTo>
                  <a:lnTo>
                    <a:pt x="1056" y="1270"/>
                  </a:lnTo>
                  <a:lnTo>
                    <a:pt x="1054" y="1270"/>
                  </a:lnTo>
                  <a:lnTo>
                    <a:pt x="1054" y="1269"/>
                  </a:lnTo>
                  <a:lnTo>
                    <a:pt x="1054" y="1267"/>
                  </a:lnTo>
                  <a:lnTo>
                    <a:pt x="1053" y="1267"/>
                  </a:lnTo>
                  <a:lnTo>
                    <a:pt x="1053" y="1269"/>
                  </a:lnTo>
                  <a:lnTo>
                    <a:pt x="1053" y="1267"/>
                  </a:lnTo>
                  <a:lnTo>
                    <a:pt x="1053" y="1267"/>
                  </a:lnTo>
                  <a:lnTo>
                    <a:pt x="1051" y="1267"/>
                  </a:lnTo>
                  <a:lnTo>
                    <a:pt x="1051" y="1267"/>
                  </a:lnTo>
                  <a:lnTo>
                    <a:pt x="1050" y="1266"/>
                  </a:lnTo>
                  <a:lnTo>
                    <a:pt x="1050" y="1267"/>
                  </a:lnTo>
                  <a:lnTo>
                    <a:pt x="1048" y="1267"/>
                  </a:lnTo>
                  <a:lnTo>
                    <a:pt x="1047" y="1267"/>
                  </a:lnTo>
                  <a:lnTo>
                    <a:pt x="1047" y="1266"/>
                  </a:lnTo>
                  <a:lnTo>
                    <a:pt x="1047" y="1267"/>
                  </a:lnTo>
                  <a:lnTo>
                    <a:pt x="1045" y="1266"/>
                  </a:lnTo>
                  <a:lnTo>
                    <a:pt x="1045" y="1264"/>
                  </a:lnTo>
                  <a:lnTo>
                    <a:pt x="1045" y="1264"/>
                  </a:lnTo>
                  <a:lnTo>
                    <a:pt x="1045" y="1264"/>
                  </a:lnTo>
                  <a:lnTo>
                    <a:pt x="1044" y="1264"/>
                  </a:lnTo>
                  <a:lnTo>
                    <a:pt x="1044" y="1263"/>
                  </a:lnTo>
                  <a:lnTo>
                    <a:pt x="1044" y="1261"/>
                  </a:lnTo>
                  <a:lnTo>
                    <a:pt x="1042" y="1260"/>
                  </a:lnTo>
                  <a:lnTo>
                    <a:pt x="1042" y="1255"/>
                  </a:lnTo>
                  <a:lnTo>
                    <a:pt x="1041" y="1253"/>
                  </a:lnTo>
                  <a:lnTo>
                    <a:pt x="1036" y="1253"/>
                  </a:lnTo>
                  <a:lnTo>
                    <a:pt x="1036" y="1252"/>
                  </a:lnTo>
                  <a:lnTo>
                    <a:pt x="1036" y="1250"/>
                  </a:lnTo>
                  <a:lnTo>
                    <a:pt x="1036" y="1249"/>
                  </a:lnTo>
                  <a:lnTo>
                    <a:pt x="1034" y="1246"/>
                  </a:lnTo>
                  <a:lnTo>
                    <a:pt x="1033" y="1244"/>
                  </a:lnTo>
                  <a:lnTo>
                    <a:pt x="1033" y="1243"/>
                  </a:lnTo>
                  <a:lnTo>
                    <a:pt x="1031" y="1243"/>
                  </a:lnTo>
                  <a:lnTo>
                    <a:pt x="1030" y="1243"/>
                  </a:lnTo>
                  <a:lnTo>
                    <a:pt x="1028" y="1244"/>
                  </a:lnTo>
                  <a:lnTo>
                    <a:pt x="1028" y="1244"/>
                  </a:lnTo>
                  <a:lnTo>
                    <a:pt x="1031" y="1244"/>
                  </a:lnTo>
                  <a:lnTo>
                    <a:pt x="1031" y="1244"/>
                  </a:lnTo>
                  <a:lnTo>
                    <a:pt x="1033" y="1246"/>
                  </a:lnTo>
                  <a:lnTo>
                    <a:pt x="1031" y="1246"/>
                  </a:lnTo>
                  <a:lnTo>
                    <a:pt x="1031" y="1244"/>
                  </a:lnTo>
                  <a:lnTo>
                    <a:pt x="1030" y="1244"/>
                  </a:lnTo>
                  <a:lnTo>
                    <a:pt x="1025" y="1246"/>
                  </a:lnTo>
                  <a:lnTo>
                    <a:pt x="1022" y="1246"/>
                  </a:lnTo>
                  <a:lnTo>
                    <a:pt x="1019" y="1246"/>
                  </a:lnTo>
                  <a:lnTo>
                    <a:pt x="1015" y="1247"/>
                  </a:lnTo>
                  <a:lnTo>
                    <a:pt x="1012" y="1247"/>
                  </a:lnTo>
                  <a:lnTo>
                    <a:pt x="1010" y="1249"/>
                  </a:lnTo>
                  <a:lnTo>
                    <a:pt x="1010" y="1249"/>
                  </a:lnTo>
                  <a:lnTo>
                    <a:pt x="1009" y="1247"/>
                  </a:lnTo>
                  <a:lnTo>
                    <a:pt x="1004" y="1247"/>
                  </a:lnTo>
                  <a:lnTo>
                    <a:pt x="1004" y="1246"/>
                  </a:lnTo>
                  <a:lnTo>
                    <a:pt x="1003" y="1246"/>
                  </a:lnTo>
                  <a:lnTo>
                    <a:pt x="1003" y="1246"/>
                  </a:lnTo>
                  <a:lnTo>
                    <a:pt x="1001" y="1247"/>
                  </a:lnTo>
                  <a:lnTo>
                    <a:pt x="999" y="1246"/>
                  </a:lnTo>
                  <a:lnTo>
                    <a:pt x="996" y="1246"/>
                  </a:lnTo>
                  <a:lnTo>
                    <a:pt x="996" y="1247"/>
                  </a:lnTo>
                  <a:lnTo>
                    <a:pt x="996" y="1249"/>
                  </a:lnTo>
                  <a:lnTo>
                    <a:pt x="993" y="1249"/>
                  </a:lnTo>
                  <a:lnTo>
                    <a:pt x="992" y="1247"/>
                  </a:lnTo>
                  <a:lnTo>
                    <a:pt x="990" y="1249"/>
                  </a:lnTo>
                  <a:lnTo>
                    <a:pt x="986" y="1247"/>
                  </a:lnTo>
                  <a:lnTo>
                    <a:pt x="984" y="1247"/>
                  </a:lnTo>
                  <a:lnTo>
                    <a:pt x="983" y="1249"/>
                  </a:lnTo>
                  <a:lnTo>
                    <a:pt x="983" y="1249"/>
                  </a:lnTo>
                  <a:lnTo>
                    <a:pt x="981" y="1249"/>
                  </a:lnTo>
                  <a:lnTo>
                    <a:pt x="981" y="1249"/>
                  </a:lnTo>
                  <a:lnTo>
                    <a:pt x="980" y="1249"/>
                  </a:lnTo>
                  <a:lnTo>
                    <a:pt x="980" y="1249"/>
                  </a:lnTo>
                  <a:lnTo>
                    <a:pt x="978" y="1249"/>
                  </a:lnTo>
                  <a:lnTo>
                    <a:pt x="977" y="1249"/>
                  </a:lnTo>
                  <a:lnTo>
                    <a:pt x="975" y="1249"/>
                  </a:lnTo>
                  <a:lnTo>
                    <a:pt x="972" y="1249"/>
                  </a:lnTo>
                  <a:lnTo>
                    <a:pt x="972" y="1249"/>
                  </a:lnTo>
                  <a:lnTo>
                    <a:pt x="971" y="1250"/>
                  </a:lnTo>
                  <a:lnTo>
                    <a:pt x="969" y="1249"/>
                  </a:lnTo>
                  <a:lnTo>
                    <a:pt x="968" y="1249"/>
                  </a:lnTo>
                  <a:lnTo>
                    <a:pt x="962" y="1247"/>
                  </a:lnTo>
                  <a:lnTo>
                    <a:pt x="962" y="1247"/>
                  </a:lnTo>
                  <a:lnTo>
                    <a:pt x="960" y="1246"/>
                  </a:lnTo>
                  <a:lnTo>
                    <a:pt x="960" y="1246"/>
                  </a:lnTo>
                  <a:lnTo>
                    <a:pt x="958" y="1247"/>
                  </a:lnTo>
                  <a:lnTo>
                    <a:pt x="954" y="1246"/>
                  </a:lnTo>
                  <a:lnTo>
                    <a:pt x="952" y="1246"/>
                  </a:lnTo>
                  <a:lnTo>
                    <a:pt x="951" y="1246"/>
                  </a:lnTo>
                  <a:lnTo>
                    <a:pt x="949" y="1246"/>
                  </a:lnTo>
                  <a:lnTo>
                    <a:pt x="946" y="1244"/>
                  </a:lnTo>
                  <a:lnTo>
                    <a:pt x="943" y="1246"/>
                  </a:lnTo>
                  <a:lnTo>
                    <a:pt x="942" y="1246"/>
                  </a:lnTo>
                  <a:lnTo>
                    <a:pt x="939" y="1244"/>
                  </a:lnTo>
                  <a:lnTo>
                    <a:pt x="936" y="1243"/>
                  </a:lnTo>
                  <a:lnTo>
                    <a:pt x="933" y="1243"/>
                  </a:lnTo>
                  <a:lnTo>
                    <a:pt x="931" y="1243"/>
                  </a:lnTo>
                  <a:lnTo>
                    <a:pt x="930" y="1243"/>
                  </a:lnTo>
                  <a:lnTo>
                    <a:pt x="928" y="1241"/>
                  </a:lnTo>
                  <a:lnTo>
                    <a:pt x="927" y="1243"/>
                  </a:lnTo>
                  <a:lnTo>
                    <a:pt x="925" y="1241"/>
                  </a:lnTo>
                  <a:lnTo>
                    <a:pt x="920" y="1241"/>
                  </a:lnTo>
                  <a:lnTo>
                    <a:pt x="919" y="1238"/>
                  </a:lnTo>
                  <a:lnTo>
                    <a:pt x="919" y="1237"/>
                  </a:lnTo>
                  <a:lnTo>
                    <a:pt x="919" y="1235"/>
                  </a:lnTo>
                  <a:lnTo>
                    <a:pt x="917" y="1232"/>
                  </a:lnTo>
                  <a:lnTo>
                    <a:pt x="917" y="1229"/>
                  </a:lnTo>
                  <a:lnTo>
                    <a:pt x="917" y="1226"/>
                  </a:lnTo>
                  <a:lnTo>
                    <a:pt x="916" y="1225"/>
                  </a:lnTo>
                  <a:lnTo>
                    <a:pt x="916" y="1225"/>
                  </a:lnTo>
                  <a:lnTo>
                    <a:pt x="914" y="1223"/>
                  </a:lnTo>
                  <a:lnTo>
                    <a:pt x="913" y="1222"/>
                  </a:lnTo>
                  <a:lnTo>
                    <a:pt x="908" y="1222"/>
                  </a:lnTo>
                  <a:lnTo>
                    <a:pt x="908" y="1222"/>
                  </a:lnTo>
                  <a:lnTo>
                    <a:pt x="905" y="1222"/>
                  </a:lnTo>
                  <a:lnTo>
                    <a:pt x="904" y="1223"/>
                  </a:lnTo>
                  <a:lnTo>
                    <a:pt x="899" y="1225"/>
                  </a:lnTo>
                  <a:lnTo>
                    <a:pt x="899" y="1225"/>
                  </a:lnTo>
                  <a:lnTo>
                    <a:pt x="898" y="1226"/>
                  </a:lnTo>
                  <a:lnTo>
                    <a:pt x="898" y="1228"/>
                  </a:lnTo>
                  <a:lnTo>
                    <a:pt x="896" y="1228"/>
                  </a:lnTo>
                  <a:lnTo>
                    <a:pt x="893" y="1228"/>
                  </a:lnTo>
                  <a:lnTo>
                    <a:pt x="890" y="1231"/>
                  </a:lnTo>
                  <a:lnTo>
                    <a:pt x="889" y="1231"/>
                  </a:lnTo>
                  <a:lnTo>
                    <a:pt x="887" y="1231"/>
                  </a:lnTo>
                  <a:lnTo>
                    <a:pt x="886" y="1229"/>
                  </a:lnTo>
                  <a:lnTo>
                    <a:pt x="882" y="1228"/>
                  </a:lnTo>
                  <a:lnTo>
                    <a:pt x="881" y="1228"/>
                  </a:lnTo>
                  <a:lnTo>
                    <a:pt x="878" y="1228"/>
                  </a:lnTo>
                  <a:lnTo>
                    <a:pt x="876" y="1228"/>
                  </a:lnTo>
                  <a:lnTo>
                    <a:pt x="873" y="1226"/>
                  </a:lnTo>
                  <a:lnTo>
                    <a:pt x="873" y="1225"/>
                  </a:lnTo>
                  <a:lnTo>
                    <a:pt x="872" y="1225"/>
                  </a:lnTo>
                  <a:lnTo>
                    <a:pt x="867" y="1222"/>
                  </a:lnTo>
                  <a:lnTo>
                    <a:pt x="864" y="1220"/>
                  </a:lnTo>
                  <a:lnTo>
                    <a:pt x="863" y="1218"/>
                  </a:lnTo>
                  <a:lnTo>
                    <a:pt x="863" y="1217"/>
                  </a:lnTo>
                  <a:lnTo>
                    <a:pt x="861" y="1215"/>
                  </a:lnTo>
                  <a:lnTo>
                    <a:pt x="858" y="1214"/>
                  </a:lnTo>
                  <a:lnTo>
                    <a:pt x="855" y="1212"/>
                  </a:lnTo>
                  <a:lnTo>
                    <a:pt x="854" y="1212"/>
                  </a:lnTo>
                  <a:lnTo>
                    <a:pt x="851" y="1212"/>
                  </a:lnTo>
                  <a:lnTo>
                    <a:pt x="851" y="1212"/>
                  </a:lnTo>
                  <a:lnTo>
                    <a:pt x="849" y="1211"/>
                  </a:lnTo>
                  <a:lnTo>
                    <a:pt x="846" y="1208"/>
                  </a:lnTo>
                  <a:lnTo>
                    <a:pt x="846" y="1208"/>
                  </a:lnTo>
                  <a:lnTo>
                    <a:pt x="845" y="1205"/>
                  </a:lnTo>
                  <a:lnTo>
                    <a:pt x="845" y="1203"/>
                  </a:lnTo>
                  <a:lnTo>
                    <a:pt x="843" y="1200"/>
                  </a:lnTo>
                  <a:lnTo>
                    <a:pt x="843" y="1199"/>
                  </a:lnTo>
                  <a:lnTo>
                    <a:pt x="841" y="1199"/>
                  </a:lnTo>
                  <a:lnTo>
                    <a:pt x="841" y="1197"/>
                  </a:lnTo>
                  <a:lnTo>
                    <a:pt x="841" y="1196"/>
                  </a:lnTo>
                  <a:lnTo>
                    <a:pt x="841" y="1196"/>
                  </a:lnTo>
                  <a:lnTo>
                    <a:pt x="840" y="1194"/>
                  </a:lnTo>
                  <a:lnTo>
                    <a:pt x="838" y="1194"/>
                  </a:lnTo>
                  <a:lnTo>
                    <a:pt x="838" y="1193"/>
                  </a:lnTo>
                  <a:lnTo>
                    <a:pt x="838" y="1191"/>
                  </a:lnTo>
                  <a:lnTo>
                    <a:pt x="838" y="1190"/>
                  </a:lnTo>
                  <a:lnTo>
                    <a:pt x="837" y="1188"/>
                  </a:lnTo>
                  <a:lnTo>
                    <a:pt x="835" y="1187"/>
                  </a:lnTo>
                  <a:lnTo>
                    <a:pt x="834" y="1184"/>
                  </a:lnTo>
                  <a:lnTo>
                    <a:pt x="832" y="1184"/>
                  </a:lnTo>
                  <a:lnTo>
                    <a:pt x="832" y="1182"/>
                  </a:lnTo>
                  <a:lnTo>
                    <a:pt x="831" y="1179"/>
                  </a:lnTo>
                  <a:lnTo>
                    <a:pt x="831" y="1179"/>
                  </a:lnTo>
                  <a:lnTo>
                    <a:pt x="825" y="1182"/>
                  </a:lnTo>
                  <a:lnTo>
                    <a:pt x="823" y="1180"/>
                  </a:lnTo>
                  <a:lnTo>
                    <a:pt x="819" y="1177"/>
                  </a:lnTo>
                  <a:lnTo>
                    <a:pt x="819" y="1177"/>
                  </a:lnTo>
                  <a:lnTo>
                    <a:pt x="819" y="1177"/>
                  </a:lnTo>
                  <a:lnTo>
                    <a:pt x="819" y="1176"/>
                  </a:lnTo>
                  <a:lnTo>
                    <a:pt x="820" y="1176"/>
                  </a:lnTo>
                  <a:lnTo>
                    <a:pt x="820" y="1177"/>
                  </a:lnTo>
                  <a:lnTo>
                    <a:pt x="822" y="1176"/>
                  </a:lnTo>
                  <a:lnTo>
                    <a:pt x="822" y="1176"/>
                  </a:lnTo>
                  <a:lnTo>
                    <a:pt x="820" y="1174"/>
                  </a:lnTo>
                  <a:lnTo>
                    <a:pt x="819" y="1174"/>
                  </a:lnTo>
                  <a:lnTo>
                    <a:pt x="819" y="1176"/>
                  </a:lnTo>
                  <a:lnTo>
                    <a:pt x="817" y="1176"/>
                  </a:lnTo>
                  <a:lnTo>
                    <a:pt x="817" y="1177"/>
                  </a:lnTo>
                  <a:lnTo>
                    <a:pt x="817" y="1179"/>
                  </a:lnTo>
                  <a:lnTo>
                    <a:pt x="817" y="1180"/>
                  </a:lnTo>
                  <a:lnTo>
                    <a:pt x="817" y="1180"/>
                  </a:lnTo>
                  <a:lnTo>
                    <a:pt x="816" y="1182"/>
                  </a:lnTo>
                  <a:lnTo>
                    <a:pt x="814" y="1182"/>
                  </a:lnTo>
                  <a:lnTo>
                    <a:pt x="813" y="1182"/>
                  </a:lnTo>
                  <a:lnTo>
                    <a:pt x="813" y="1182"/>
                  </a:lnTo>
                  <a:lnTo>
                    <a:pt x="811" y="1184"/>
                  </a:lnTo>
                  <a:lnTo>
                    <a:pt x="811" y="1182"/>
                  </a:lnTo>
                  <a:lnTo>
                    <a:pt x="808" y="1182"/>
                  </a:lnTo>
                  <a:lnTo>
                    <a:pt x="807" y="1182"/>
                  </a:lnTo>
                  <a:lnTo>
                    <a:pt x="807" y="1182"/>
                  </a:lnTo>
                  <a:lnTo>
                    <a:pt x="807" y="1182"/>
                  </a:lnTo>
                  <a:lnTo>
                    <a:pt x="805" y="1184"/>
                  </a:lnTo>
                  <a:lnTo>
                    <a:pt x="807" y="1185"/>
                  </a:lnTo>
                  <a:lnTo>
                    <a:pt x="807" y="1187"/>
                  </a:lnTo>
                  <a:lnTo>
                    <a:pt x="808" y="1188"/>
                  </a:lnTo>
                  <a:lnTo>
                    <a:pt x="808" y="1188"/>
                  </a:lnTo>
                  <a:lnTo>
                    <a:pt x="807" y="1188"/>
                  </a:lnTo>
                  <a:lnTo>
                    <a:pt x="807" y="1188"/>
                  </a:lnTo>
                  <a:lnTo>
                    <a:pt x="805" y="1188"/>
                  </a:lnTo>
                  <a:lnTo>
                    <a:pt x="803" y="1190"/>
                  </a:lnTo>
                  <a:lnTo>
                    <a:pt x="802" y="1190"/>
                  </a:lnTo>
                  <a:lnTo>
                    <a:pt x="802" y="1191"/>
                  </a:lnTo>
                  <a:lnTo>
                    <a:pt x="803" y="1191"/>
                  </a:lnTo>
                  <a:lnTo>
                    <a:pt x="805" y="1191"/>
                  </a:lnTo>
                  <a:lnTo>
                    <a:pt x="807" y="1191"/>
                  </a:lnTo>
                  <a:lnTo>
                    <a:pt x="807" y="1191"/>
                  </a:lnTo>
                  <a:lnTo>
                    <a:pt x="807" y="1193"/>
                  </a:lnTo>
                  <a:lnTo>
                    <a:pt x="807" y="1193"/>
                  </a:lnTo>
                  <a:lnTo>
                    <a:pt x="808" y="1197"/>
                  </a:lnTo>
                  <a:lnTo>
                    <a:pt x="810" y="1197"/>
                  </a:lnTo>
                  <a:lnTo>
                    <a:pt x="810" y="1200"/>
                  </a:lnTo>
                  <a:lnTo>
                    <a:pt x="811" y="1200"/>
                  </a:lnTo>
                  <a:lnTo>
                    <a:pt x="811" y="1202"/>
                  </a:lnTo>
                  <a:lnTo>
                    <a:pt x="811" y="1203"/>
                  </a:lnTo>
                  <a:lnTo>
                    <a:pt x="813" y="1203"/>
                  </a:lnTo>
                  <a:lnTo>
                    <a:pt x="813" y="1205"/>
                  </a:lnTo>
                  <a:lnTo>
                    <a:pt x="814" y="1208"/>
                  </a:lnTo>
                  <a:lnTo>
                    <a:pt x="816" y="1211"/>
                  </a:lnTo>
                  <a:lnTo>
                    <a:pt x="816" y="1211"/>
                  </a:lnTo>
                  <a:lnTo>
                    <a:pt x="816" y="1212"/>
                  </a:lnTo>
                  <a:lnTo>
                    <a:pt x="816" y="1214"/>
                  </a:lnTo>
                  <a:lnTo>
                    <a:pt x="816" y="1214"/>
                  </a:lnTo>
                  <a:lnTo>
                    <a:pt x="817" y="1215"/>
                  </a:lnTo>
                  <a:lnTo>
                    <a:pt x="819" y="1217"/>
                  </a:lnTo>
                  <a:lnTo>
                    <a:pt x="820" y="1217"/>
                  </a:lnTo>
                  <a:lnTo>
                    <a:pt x="822" y="1217"/>
                  </a:lnTo>
                  <a:lnTo>
                    <a:pt x="820" y="1218"/>
                  </a:lnTo>
                  <a:lnTo>
                    <a:pt x="822" y="1220"/>
                  </a:lnTo>
                  <a:lnTo>
                    <a:pt x="823" y="1222"/>
                  </a:lnTo>
                  <a:lnTo>
                    <a:pt x="825" y="1222"/>
                  </a:lnTo>
                  <a:lnTo>
                    <a:pt x="828" y="1225"/>
                  </a:lnTo>
                  <a:lnTo>
                    <a:pt x="831" y="1226"/>
                  </a:lnTo>
                  <a:lnTo>
                    <a:pt x="832" y="1229"/>
                  </a:lnTo>
                  <a:lnTo>
                    <a:pt x="832" y="1229"/>
                  </a:lnTo>
                  <a:lnTo>
                    <a:pt x="832" y="1229"/>
                  </a:lnTo>
                  <a:lnTo>
                    <a:pt x="831" y="1228"/>
                  </a:lnTo>
                  <a:lnTo>
                    <a:pt x="831" y="1229"/>
                  </a:lnTo>
                  <a:lnTo>
                    <a:pt x="831" y="1229"/>
                  </a:lnTo>
                  <a:lnTo>
                    <a:pt x="831" y="1231"/>
                  </a:lnTo>
                  <a:lnTo>
                    <a:pt x="832" y="1232"/>
                  </a:lnTo>
                  <a:lnTo>
                    <a:pt x="832" y="1232"/>
                  </a:lnTo>
                  <a:lnTo>
                    <a:pt x="834" y="1234"/>
                  </a:lnTo>
                  <a:lnTo>
                    <a:pt x="832" y="1237"/>
                  </a:lnTo>
                  <a:lnTo>
                    <a:pt x="832" y="1237"/>
                  </a:lnTo>
                  <a:lnTo>
                    <a:pt x="832" y="1237"/>
                  </a:lnTo>
                  <a:lnTo>
                    <a:pt x="831" y="1237"/>
                  </a:lnTo>
                  <a:lnTo>
                    <a:pt x="831" y="1237"/>
                  </a:lnTo>
                  <a:lnTo>
                    <a:pt x="831" y="1238"/>
                  </a:lnTo>
                  <a:lnTo>
                    <a:pt x="832" y="1240"/>
                  </a:lnTo>
                  <a:lnTo>
                    <a:pt x="832" y="1241"/>
                  </a:lnTo>
                  <a:lnTo>
                    <a:pt x="834" y="1243"/>
                  </a:lnTo>
                  <a:lnTo>
                    <a:pt x="834" y="1244"/>
                  </a:lnTo>
                  <a:lnTo>
                    <a:pt x="837" y="1246"/>
                  </a:lnTo>
                  <a:lnTo>
                    <a:pt x="837" y="1247"/>
                  </a:lnTo>
                  <a:lnTo>
                    <a:pt x="837" y="1250"/>
                  </a:lnTo>
                  <a:lnTo>
                    <a:pt x="838" y="1252"/>
                  </a:lnTo>
                  <a:lnTo>
                    <a:pt x="840" y="1253"/>
                  </a:lnTo>
                  <a:lnTo>
                    <a:pt x="840" y="1253"/>
                  </a:lnTo>
                  <a:lnTo>
                    <a:pt x="841" y="1253"/>
                  </a:lnTo>
                  <a:lnTo>
                    <a:pt x="841" y="1253"/>
                  </a:lnTo>
                  <a:lnTo>
                    <a:pt x="840" y="1249"/>
                  </a:lnTo>
                  <a:lnTo>
                    <a:pt x="840" y="1246"/>
                  </a:lnTo>
                  <a:lnTo>
                    <a:pt x="840" y="1246"/>
                  </a:lnTo>
                  <a:lnTo>
                    <a:pt x="840" y="1244"/>
                  </a:lnTo>
                  <a:lnTo>
                    <a:pt x="841" y="1243"/>
                  </a:lnTo>
                  <a:lnTo>
                    <a:pt x="841" y="1241"/>
                  </a:lnTo>
                  <a:lnTo>
                    <a:pt x="843" y="1238"/>
                  </a:lnTo>
                  <a:lnTo>
                    <a:pt x="845" y="1237"/>
                  </a:lnTo>
                  <a:lnTo>
                    <a:pt x="846" y="1235"/>
                  </a:lnTo>
                  <a:lnTo>
                    <a:pt x="848" y="1238"/>
                  </a:lnTo>
                  <a:lnTo>
                    <a:pt x="849" y="1240"/>
                  </a:lnTo>
                  <a:lnTo>
                    <a:pt x="851" y="1241"/>
                  </a:lnTo>
                  <a:lnTo>
                    <a:pt x="849" y="1243"/>
                  </a:lnTo>
                  <a:lnTo>
                    <a:pt x="849" y="1244"/>
                  </a:lnTo>
                  <a:lnTo>
                    <a:pt x="849" y="1246"/>
                  </a:lnTo>
                  <a:lnTo>
                    <a:pt x="849" y="1246"/>
                  </a:lnTo>
                  <a:lnTo>
                    <a:pt x="849" y="1247"/>
                  </a:lnTo>
                  <a:lnTo>
                    <a:pt x="851" y="1249"/>
                  </a:lnTo>
                  <a:lnTo>
                    <a:pt x="851" y="1250"/>
                  </a:lnTo>
                  <a:lnTo>
                    <a:pt x="851" y="1252"/>
                  </a:lnTo>
                  <a:lnTo>
                    <a:pt x="849" y="1253"/>
                  </a:lnTo>
                  <a:lnTo>
                    <a:pt x="848" y="1257"/>
                  </a:lnTo>
                  <a:lnTo>
                    <a:pt x="848" y="1257"/>
                  </a:lnTo>
                  <a:lnTo>
                    <a:pt x="846" y="1257"/>
                  </a:lnTo>
                  <a:lnTo>
                    <a:pt x="848" y="1257"/>
                  </a:lnTo>
                  <a:lnTo>
                    <a:pt x="848" y="1257"/>
                  </a:lnTo>
                  <a:lnTo>
                    <a:pt x="848" y="1258"/>
                  </a:lnTo>
                  <a:lnTo>
                    <a:pt x="848" y="1258"/>
                  </a:lnTo>
                  <a:lnTo>
                    <a:pt x="846" y="1260"/>
                  </a:lnTo>
                  <a:lnTo>
                    <a:pt x="848" y="1261"/>
                  </a:lnTo>
                  <a:lnTo>
                    <a:pt x="849" y="1261"/>
                  </a:lnTo>
                  <a:lnTo>
                    <a:pt x="849" y="1261"/>
                  </a:lnTo>
                  <a:lnTo>
                    <a:pt x="849" y="1261"/>
                  </a:lnTo>
                  <a:lnTo>
                    <a:pt x="851" y="1260"/>
                  </a:lnTo>
                  <a:lnTo>
                    <a:pt x="851" y="1261"/>
                  </a:lnTo>
                  <a:lnTo>
                    <a:pt x="851" y="1261"/>
                  </a:lnTo>
                  <a:lnTo>
                    <a:pt x="852" y="1261"/>
                  </a:lnTo>
                  <a:lnTo>
                    <a:pt x="852" y="1261"/>
                  </a:lnTo>
                  <a:lnTo>
                    <a:pt x="852" y="1264"/>
                  </a:lnTo>
                  <a:lnTo>
                    <a:pt x="854" y="1264"/>
                  </a:lnTo>
                  <a:lnTo>
                    <a:pt x="854" y="1266"/>
                  </a:lnTo>
                  <a:lnTo>
                    <a:pt x="857" y="1266"/>
                  </a:lnTo>
                  <a:lnTo>
                    <a:pt x="858" y="1266"/>
                  </a:lnTo>
                  <a:lnTo>
                    <a:pt x="861" y="1263"/>
                  </a:lnTo>
                  <a:lnTo>
                    <a:pt x="863" y="1263"/>
                  </a:lnTo>
                  <a:lnTo>
                    <a:pt x="867" y="1263"/>
                  </a:lnTo>
                  <a:lnTo>
                    <a:pt x="872" y="1264"/>
                  </a:lnTo>
                  <a:lnTo>
                    <a:pt x="878" y="1264"/>
                  </a:lnTo>
                  <a:lnTo>
                    <a:pt x="878" y="1264"/>
                  </a:lnTo>
                  <a:lnTo>
                    <a:pt x="881" y="1263"/>
                  </a:lnTo>
                  <a:lnTo>
                    <a:pt x="884" y="1261"/>
                  </a:lnTo>
                  <a:lnTo>
                    <a:pt x="884" y="1261"/>
                  </a:lnTo>
                  <a:lnTo>
                    <a:pt x="886" y="1260"/>
                  </a:lnTo>
                  <a:lnTo>
                    <a:pt x="886" y="1258"/>
                  </a:lnTo>
                  <a:lnTo>
                    <a:pt x="886" y="1258"/>
                  </a:lnTo>
                  <a:lnTo>
                    <a:pt x="887" y="1257"/>
                  </a:lnTo>
                  <a:lnTo>
                    <a:pt x="887" y="1257"/>
                  </a:lnTo>
                  <a:lnTo>
                    <a:pt x="887" y="1255"/>
                  </a:lnTo>
                  <a:lnTo>
                    <a:pt x="889" y="1253"/>
                  </a:lnTo>
                  <a:lnTo>
                    <a:pt x="893" y="1250"/>
                  </a:lnTo>
                  <a:lnTo>
                    <a:pt x="896" y="1247"/>
                  </a:lnTo>
                  <a:lnTo>
                    <a:pt x="896" y="1247"/>
                  </a:lnTo>
                  <a:lnTo>
                    <a:pt x="898" y="1246"/>
                  </a:lnTo>
                  <a:lnTo>
                    <a:pt x="898" y="1244"/>
                  </a:lnTo>
                  <a:lnTo>
                    <a:pt x="904" y="1241"/>
                  </a:lnTo>
                  <a:lnTo>
                    <a:pt x="904" y="1238"/>
                  </a:lnTo>
                  <a:lnTo>
                    <a:pt x="905" y="1237"/>
                  </a:lnTo>
                  <a:lnTo>
                    <a:pt x="905" y="1237"/>
                  </a:lnTo>
                  <a:lnTo>
                    <a:pt x="907" y="1235"/>
                  </a:lnTo>
                  <a:lnTo>
                    <a:pt x="907" y="1235"/>
                  </a:lnTo>
                  <a:lnTo>
                    <a:pt x="907" y="1235"/>
                  </a:lnTo>
                  <a:lnTo>
                    <a:pt x="908" y="1235"/>
                  </a:lnTo>
                  <a:lnTo>
                    <a:pt x="908" y="1234"/>
                  </a:lnTo>
                  <a:lnTo>
                    <a:pt x="908" y="1232"/>
                  </a:lnTo>
                  <a:lnTo>
                    <a:pt x="910" y="1234"/>
                  </a:lnTo>
                  <a:lnTo>
                    <a:pt x="910" y="1234"/>
                  </a:lnTo>
                  <a:lnTo>
                    <a:pt x="910" y="1235"/>
                  </a:lnTo>
                  <a:lnTo>
                    <a:pt x="910" y="1237"/>
                  </a:lnTo>
                  <a:lnTo>
                    <a:pt x="908" y="1240"/>
                  </a:lnTo>
                  <a:lnTo>
                    <a:pt x="908" y="1241"/>
                  </a:lnTo>
                  <a:lnTo>
                    <a:pt x="908" y="1241"/>
                  </a:lnTo>
                  <a:lnTo>
                    <a:pt x="908" y="1243"/>
                  </a:lnTo>
                  <a:lnTo>
                    <a:pt x="908" y="1244"/>
                  </a:lnTo>
                  <a:lnTo>
                    <a:pt x="908" y="1250"/>
                  </a:lnTo>
                  <a:lnTo>
                    <a:pt x="908" y="1252"/>
                  </a:lnTo>
                  <a:lnTo>
                    <a:pt x="910" y="1255"/>
                  </a:lnTo>
                  <a:lnTo>
                    <a:pt x="911" y="1258"/>
                  </a:lnTo>
                  <a:lnTo>
                    <a:pt x="914" y="1261"/>
                  </a:lnTo>
                  <a:lnTo>
                    <a:pt x="916" y="1263"/>
                  </a:lnTo>
                  <a:lnTo>
                    <a:pt x="917" y="1266"/>
                  </a:lnTo>
                  <a:lnTo>
                    <a:pt x="919" y="1266"/>
                  </a:lnTo>
                  <a:lnTo>
                    <a:pt x="924" y="1267"/>
                  </a:lnTo>
                  <a:lnTo>
                    <a:pt x="927" y="1269"/>
                  </a:lnTo>
                  <a:lnTo>
                    <a:pt x="930" y="1269"/>
                  </a:lnTo>
                  <a:lnTo>
                    <a:pt x="933" y="1270"/>
                  </a:lnTo>
                  <a:lnTo>
                    <a:pt x="934" y="1270"/>
                  </a:lnTo>
                  <a:lnTo>
                    <a:pt x="934" y="1270"/>
                  </a:lnTo>
                  <a:lnTo>
                    <a:pt x="936" y="1270"/>
                  </a:lnTo>
                  <a:lnTo>
                    <a:pt x="939" y="1272"/>
                  </a:lnTo>
                  <a:lnTo>
                    <a:pt x="939" y="1273"/>
                  </a:lnTo>
                  <a:lnTo>
                    <a:pt x="940" y="1273"/>
                  </a:lnTo>
                  <a:lnTo>
                    <a:pt x="940" y="1275"/>
                  </a:lnTo>
                  <a:lnTo>
                    <a:pt x="942" y="1276"/>
                  </a:lnTo>
                  <a:lnTo>
                    <a:pt x="943" y="1279"/>
                  </a:lnTo>
                  <a:lnTo>
                    <a:pt x="945" y="1281"/>
                  </a:lnTo>
                  <a:lnTo>
                    <a:pt x="946" y="1282"/>
                  </a:lnTo>
                  <a:lnTo>
                    <a:pt x="948" y="1284"/>
                  </a:lnTo>
                  <a:lnTo>
                    <a:pt x="949" y="1284"/>
                  </a:lnTo>
                  <a:lnTo>
                    <a:pt x="951" y="1285"/>
                  </a:lnTo>
                  <a:lnTo>
                    <a:pt x="951" y="1285"/>
                  </a:lnTo>
                  <a:lnTo>
                    <a:pt x="951" y="1287"/>
                  </a:lnTo>
                  <a:lnTo>
                    <a:pt x="951" y="1288"/>
                  </a:lnTo>
                  <a:lnTo>
                    <a:pt x="949" y="1291"/>
                  </a:lnTo>
                  <a:lnTo>
                    <a:pt x="949" y="1291"/>
                  </a:lnTo>
                  <a:lnTo>
                    <a:pt x="948" y="1295"/>
                  </a:lnTo>
                  <a:lnTo>
                    <a:pt x="946" y="1298"/>
                  </a:lnTo>
                  <a:lnTo>
                    <a:pt x="945" y="1299"/>
                  </a:lnTo>
                  <a:lnTo>
                    <a:pt x="942" y="1301"/>
                  </a:lnTo>
                  <a:lnTo>
                    <a:pt x="940" y="1304"/>
                  </a:lnTo>
                  <a:lnTo>
                    <a:pt x="937" y="1307"/>
                  </a:lnTo>
                  <a:lnTo>
                    <a:pt x="936" y="1311"/>
                  </a:lnTo>
                  <a:lnTo>
                    <a:pt x="934" y="1313"/>
                  </a:lnTo>
                  <a:lnTo>
                    <a:pt x="933" y="1313"/>
                  </a:lnTo>
                  <a:lnTo>
                    <a:pt x="933" y="1313"/>
                  </a:lnTo>
                  <a:lnTo>
                    <a:pt x="931" y="1313"/>
                  </a:lnTo>
                  <a:lnTo>
                    <a:pt x="931" y="1311"/>
                  </a:lnTo>
                  <a:lnTo>
                    <a:pt x="931" y="1310"/>
                  </a:lnTo>
                  <a:lnTo>
                    <a:pt x="931" y="1310"/>
                  </a:lnTo>
                  <a:lnTo>
                    <a:pt x="930" y="1310"/>
                  </a:lnTo>
                  <a:lnTo>
                    <a:pt x="928" y="1313"/>
                  </a:lnTo>
                  <a:lnTo>
                    <a:pt x="927" y="1314"/>
                  </a:lnTo>
                  <a:lnTo>
                    <a:pt x="927" y="1316"/>
                  </a:lnTo>
                  <a:lnTo>
                    <a:pt x="927" y="1319"/>
                  </a:lnTo>
                  <a:lnTo>
                    <a:pt x="925" y="1320"/>
                  </a:lnTo>
                  <a:lnTo>
                    <a:pt x="925" y="1322"/>
                  </a:lnTo>
                  <a:lnTo>
                    <a:pt x="925" y="1323"/>
                  </a:lnTo>
                  <a:lnTo>
                    <a:pt x="927" y="1325"/>
                  </a:lnTo>
                  <a:lnTo>
                    <a:pt x="927" y="1328"/>
                  </a:lnTo>
                  <a:lnTo>
                    <a:pt x="927" y="1329"/>
                  </a:lnTo>
                  <a:lnTo>
                    <a:pt x="927" y="1331"/>
                  </a:lnTo>
                  <a:lnTo>
                    <a:pt x="925" y="1331"/>
                  </a:lnTo>
                  <a:lnTo>
                    <a:pt x="925" y="1331"/>
                  </a:lnTo>
                  <a:lnTo>
                    <a:pt x="922" y="1331"/>
                  </a:lnTo>
                  <a:lnTo>
                    <a:pt x="919" y="1333"/>
                  </a:lnTo>
                  <a:lnTo>
                    <a:pt x="916" y="1333"/>
                  </a:lnTo>
                  <a:lnTo>
                    <a:pt x="914" y="1334"/>
                  </a:lnTo>
                  <a:lnTo>
                    <a:pt x="913" y="1336"/>
                  </a:lnTo>
                  <a:lnTo>
                    <a:pt x="911" y="1342"/>
                  </a:lnTo>
                  <a:lnTo>
                    <a:pt x="908" y="1345"/>
                  </a:lnTo>
                  <a:lnTo>
                    <a:pt x="907" y="1345"/>
                  </a:lnTo>
                  <a:lnTo>
                    <a:pt x="904" y="1345"/>
                  </a:lnTo>
                  <a:lnTo>
                    <a:pt x="899" y="1345"/>
                  </a:lnTo>
                  <a:lnTo>
                    <a:pt x="898" y="1346"/>
                  </a:lnTo>
                  <a:lnTo>
                    <a:pt x="895" y="1349"/>
                  </a:lnTo>
                  <a:lnTo>
                    <a:pt x="895" y="1351"/>
                  </a:lnTo>
                  <a:lnTo>
                    <a:pt x="895" y="1351"/>
                  </a:lnTo>
                  <a:lnTo>
                    <a:pt x="896" y="1352"/>
                  </a:lnTo>
                  <a:lnTo>
                    <a:pt x="895" y="1352"/>
                  </a:lnTo>
                  <a:lnTo>
                    <a:pt x="895" y="1355"/>
                  </a:lnTo>
                  <a:lnTo>
                    <a:pt x="893" y="1357"/>
                  </a:lnTo>
                  <a:lnTo>
                    <a:pt x="889" y="1357"/>
                  </a:lnTo>
                  <a:lnTo>
                    <a:pt x="889" y="1357"/>
                  </a:lnTo>
                  <a:lnTo>
                    <a:pt x="887" y="1357"/>
                  </a:lnTo>
                  <a:lnTo>
                    <a:pt x="884" y="1357"/>
                  </a:lnTo>
                  <a:lnTo>
                    <a:pt x="881" y="1357"/>
                  </a:lnTo>
                  <a:lnTo>
                    <a:pt x="879" y="1358"/>
                  </a:lnTo>
                  <a:lnTo>
                    <a:pt x="876" y="1358"/>
                  </a:lnTo>
                  <a:lnTo>
                    <a:pt x="875" y="1360"/>
                  </a:lnTo>
                  <a:lnTo>
                    <a:pt x="870" y="1360"/>
                  </a:lnTo>
                  <a:lnTo>
                    <a:pt x="869" y="1361"/>
                  </a:lnTo>
                  <a:lnTo>
                    <a:pt x="863" y="1363"/>
                  </a:lnTo>
                  <a:lnTo>
                    <a:pt x="861" y="1364"/>
                  </a:lnTo>
                  <a:lnTo>
                    <a:pt x="860" y="1366"/>
                  </a:lnTo>
                  <a:lnTo>
                    <a:pt x="858" y="1368"/>
                  </a:lnTo>
                  <a:lnTo>
                    <a:pt x="857" y="1371"/>
                  </a:lnTo>
                  <a:lnTo>
                    <a:pt x="858" y="1372"/>
                  </a:lnTo>
                  <a:lnTo>
                    <a:pt x="858" y="1374"/>
                  </a:lnTo>
                  <a:lnTo>
                    <a:pt x="857" y="1375"/>
                  </a:lnTo>
                  <a:lnTo>
                    <a:pt x="855" y="1375"/>
                  </a:lnTo>
                  <a:lnTo>
                    <a:pt x="854" y="1377"/>
                  </a:lnTo>
                  <a:lnTo>
                    <a:pt x="852" y="1377"/>
                  </a:lnTo>
                  <a:lnTo>
                    <a:pt x="851" y="1378"/>
                  </a:lnTo>
                  <a:lnTo>
                    <a:pt x="851" y="1378"/>
                  </a:lnTo>
                  <a:lnTo>
                    <a:pt x="848" y="1380"/>
                  </a:lnTo>
                  <a:lnTo>
                    <a:pt x="843" y="1381"/>
                  </a:lnTo>
                  <a:lnTo>
                    <a:pt x="837" y="1381"/>
                  </a:lnTo>
                  <a:lnTo>
                    <a:pt x="835" y="1383"/>
                  </a:lnTo>
                  <a:lnTo>
                    <a:pt x="832" y="1384"/>
                  </a:lnTo>
                  <a:lnTo>
                    <a:pt x="829" y="1384"/>
                  </a:lnTo>
                  <a:lnTo>
                    <a:pt x="825" y="1386"/>
                  </a:lnTo>
                  <a:lnTo>
                    <a:pt x="823" y="1387"/>
                  </a:lnTo>
                  <a:lnTo>
                    <a:pt x="820" y="1389"/>
                  </a:lnTo>
                  <a:lnTo>
                    <a:pt x="819" y="1389"/>
                  </a:lnTo>
                  <a:lnTo>
                    <a:pt x="819" y="1390"/>
                  </a:lnTo>
                  <a:lnTo>
                    <a:pt x="817" y="1392"/>
                  </a:lnTo>
                  <a:lnTo>
                    <a:pt x="816" y="1393"/>
                  </a:lnTo>
                  <a:lnTo>
                    <a:pt x="814" y="1395"/>
                  </a:lnTo>
                  <a:lnTo>
                    <a:pt x="813" y="1395"/>
                  </a:lnTo>
                  <a:lnTo>
                    <a:pt x="811" y="1395"/>
                  </a:lnTo>
                  <a:lnTo>
                    <a:pt x="810" y="1395"/>
                  </a:lnTo>
                  <a:lnTo>
                    <a:pt x="807" y="1395"/>
                  </a:lnTo>
                  <a:lnTo>
                    <a:pt x="805" y="1395"/>
                  </a:lnTo>
                  <a:lnTo>
                    <a:pt x="805" y="1395"/>
                  </a:lnTo>
                  <a:lnTo>
                    <a:pt x="802" y="1396"/>
                  </a:lnTo>
                  <a:lnTo>
                    <a:pt x="799" y="1399"/>
                  </a:lnTo>
                  <a:lnTo>
                    <a:pt x="797" y="1399"/>
                  </a:lnTo>
                  <a:lnTo>
                    <a:pt x="793" y="1401"/>
                  </a:lnTo>
                  <a:lnTo>
                    <a:pt x="791" y="1401"/>
                  </a:lnTo>
                  <a:lnTo>
                    <a:pt x="790" y="1402"/>
                  </a:lnTo>
                  <a:lnTo>
                    <a:pt x="788" y="1402"/>
                  </a:lnTo>
                  <a:lnTo>
                    <a:pt x="784" y="1402"/>
                  </a:lnTo>
                  <a:lnTo>
                    <a:pt x="781" y="1402"/>
                  </a:lnTo>
                  <a:lnTo>
                    <a:pt x="778" y="1404"/>
                  </a:lnTo>
                  <a:lnTo>
                    <a:pt x="776" y="1404"/>
                  </a:lnTo>
                  <a:lnTo>
                    <a:pt x="775" y="1407"/>
                  </a:lnTo>
                  <a:lnTo>
                    <a:pt x="772" y="1407"/>
                  </a:lnTo>
                  <a:lnTo>
                    <a:pt x="770" y="1409"/>
                  </a:lnTo>
                  <a:lnTo>
                    <a:pt x="770" y="1410"/>
                  </a:lnTo>
                  <a:lnTo>
                    <a:pt x="769" y="1410"/>
                  </a:lnTo>
                  <a:lnTo>
                    <a:pt x="766" y="1410"/>
                  </a:lnTo>
                  <a:lnTo>
                    <a:pt x="764" y="1410"/>
                  </a:lnTo>
                  <a:lnTo>
                    <a:pt x="761" y="1412"/>
                  </a:lnTo>
                  <a:lnTo>
                    <a:pt x="759" y="1412"/>
                  </a:lnTo>
                  <a:lnTo>
                    <a:pt x="758" y="1412"/>
                  </a:lnTo>
                  <a:lnTo>
                    <a:pt x="756" y="1413"/>
                  </a:lnTo>
                  <a:lnTo>
                    <a:pt x="756" y="1413"/>
                  </a:lnTo>
                  <a:lnTo>
                    <a:pt x="755" y="1412"/>
                  </a:lnTo>
                  <a:lnTo>
                    <a:pt x="752" y="1410"/>
                  </a:lnTo>
                  <a:lnTo>
                    <a:pt x="750" y="1412"/>
                  </a:lnTo>
                  <a:lnTo>
                    <a:pt x="750" y="1410"/>
                  </a:lnTo>
                  <a:lnTo>
                    <a:pt x="747" y="1404"/>
                  </a:lnTo>
                  <a:lnTo>
                    <a:pt x="749" y="1399"/>
                  </a:lnTo>
                  <a:lnTo>
                    <a:pt x="749" y="1399"/>
                  </a:lnTo>
                  <a:lnTo>
                    <a:pt x="747" y="1396"/>
                  </a:lnTo>
                  <a:lnTo>
                    <a:pt x="746" y="1395"/>
                  </a:lnTo>
                  <a:lnTo>
                    <a:pt x="746" y="1392"/>
                  </a:lnTo>
                  <a:lnTo>
                    <a:pt x="746" y="1390"/>
                  </a:lnTo>
                  <a:lnTo>
                    <a:pt x="744" y="1389"/>
                  </a:lnTo>
                  <a:lnTo>
                    <a:pt x="744" y="1389"/>
                  </a:lnTo>
                  <a:lnTo>
                    <a:pt x="744" y="1387"/>
                  </a:lnTo>
                  <a:lnTo>
                    <a:pt x="744" y="1386"/>
                  </a:lnTo>
                  <a:lnTo>
                    <a:pt x="744" y="1384"/>
                  </a:lnTo>
                  <a:lnTo>
                    <a:pt x="744" y="1384"/>
                  </a:lnTo>
                  <a:lnTo>
                    <a:pt x="744" y="1384"/>
                  </a:lnTo>
                  <a:lnTo>
                    <a:pt x="744" y="1383"/>
                  </a:lnTo>
                  <a:lnTo>
                    <a:pt x="743" y="1383"/>
                  </a:lnTo>
                  <a:lnTo>
                    <a:pt x="743" y="1381"/>
                  </a:lnTo>
                  <a:lnTo>
                    <a:pt x="741" y="1380"/>
                  </a:lnTo>
                  <a:lnTo>
                    <a:pt x="741" y="1378"/>
                  </a:lnTo>
                  <a:lnTo>
                    <a:pt x="741" y="1378"/>
                  </a:lnTo>
                  <a:lnTo>
                    <a:pt x="743" y="1378"/>
                  </a:lnTo>
                  <a:lnTo>
                    <a:pt x="743" y="1378"/>
                  </a:lnTo>
                  <a:lnTo>
                    <a:pt x="743" y="1378"/>
                  </a:lnTo>
                  <a:lnTo>
                    <a:pt x="741" y="1374"/>
                  </a:lnTo>
                  <a:lnTo>
                    <a:pt x="743" y="1369"/>
                  </a:lnTo>
                  <a:lnTo>
                    <a:pt x="743" y="1364"/>
                  </a:lnTo>
                  <a:lnTo>
                    <a:pt x="743" y="1364"/>
                  </a:lnTo>
                  <a:lnTo>
                    <a:pt x="741" y="1363"/>
                  </a:lnTo>
                  <a:lnTo>
                    <a:pt x="741" y="1361"/>
                  </a:lnTo>
                  <a:lnTo>
                    <a:pt x="741" y="1360"/>
                  </a:lnTo>
                  <a:lnTo>
                    <a:pt x="740" y="1360"/>
                  </a:lnTo>
                  <a:lnTo>
                    <a:pt x="740" y="1358"/>
                  </a:lnTo>
                  <a:lnTo>
                    <a:pt x="740" y="1357"/>
                  </a:lnTo>
                  <a:lnTo>
                    <a:pt x="738" y="1355"/>
                  </a:lnTo>
                  <a:lnTo>
                    <a:pt x="737" y="1355"/>
                  </a:lnTo>
                  <a:lnTo>
                    <a:pt x="737" y="1354"/>
                  </a:lnTo>
                  <a:lnTo>
                    <a:pt x="737" y="1351"/>
                  </a:lnTo>
                  <a:lnTo>
                    <a:pt x="734" y="1348"/>
                  </a:lnTo>
                  <a:lnTo>
                    <a:pt x="729" y="1345"/>
                  </a:lnTo>
                  <a:lnTo>
                    <a:pt x="728" y="1343"/>
                  </a:lnTo>
                  <a:lnTo>
                    <a:pt x="726" y="1340"/>
                  </a:lnTo>
                  <a:lnTo>
                    <a:pt x="726" y="1339"/>
                  </a:lnTo>
                  <a:lnTo>
                    <a:pt x="723" y="1336"/>
                  </a:lnTo>
                  <a:lnTo>
                    <a:pt x="723" y="1334"/>
                  </a:lnTo>
                  <a:lnTo>
                    <a:pt x="723" y="1333"/>
                  </a:lnTo>
                  <a:lnTo>
                    <a:pt x="721" y="1331"/>
                  </a:lnTo>
                  <a:lnTo>
                    <a:pt x="721" y="1329"/>
                  </a:lnTo>
                  <a:lnTo>
                    <a:pt x="718" y="1325"/>
                  </a:lnTo>
                  <a:lnTo>
                    <a:pt x="718" y="1323"/>
                  </a:lnTo>
                  <a:lnTo>
                    <a:pt x="717" y="1322"/>
                  </a:lnTo>
                  <a:lnTo>
                    <a:pt x="717" y="1322"/>
                  </a:lnTo>
                  <a:lnTo>
                    <a:pt x="717" y="1320"/>
                  </a:lnTo>
                  <a:lnTo>
                    <a:pt x="715" y="1320"/>
                  </a:lnTo>
                  <a:lnTo>
                    <a:pt x="714" y="1317"/>
                  </a:lnTo>
                  <a:lnTo>
                    <a:pt x="709" y="1314"/>
                  </a:lnTo>
                  <a:lnTo>
                    <a:pt x="706" y="1314"/>
                  </a:lnTo>
                  <a:lnTo>
                    <a:pt x="705" y="1313"/>
                  </a:lnTo>
                  <a:lnTo>
                    <a:pt x="703" y="1311"/>
                  </a:lnTo>
                  <a:lnTo>
                    <a:pt x="702" y="1308"/>
                  </a:lnTo>
                  <a:lnTo>
                    <a:pt x="699" y="1305"/>
                  </a:lnTo>
                  <a:lnTo>
                    <a:pt x="697" y="1301"/>
                  </a:lnTo>
                  <a:lnTo>
                    <a:pt x="697" y="1299"/>
                  </a:lnTo>
                  <a:lnTo>
                    <a:pt x="697" y="1298"/>
                  </a:lnTo>
                  <a:lnTo>
                    <a:pt x="697" y="1296"/>
                  </a:lnTo>
                  <a:lnTo>
                    <a:pt x="696" y="1295"/>
                  </a:lnTo>
                  <a:lnTo>
                    <a:pt x="696" y="1293"/>
                  </a:lnTo>
                  <a:lnTo>
                    <a:pt x="696" y="1291"/>
                  </a:lnTo>
                  <a:lnTo>
                    <a:pt x="696" y="1288"/>
                  </a:lnTo>
                  <a:lnTo>
                    <a:pt x="697" y="1287"/>
                  </a:lnTo>
                  <a:lnTo>
                    <a:pt x="697" y="1287"/>
                  </a:lnTo>
                  <a:lnTo>
                    <a:pt x="696" y="1284"/>
                  </a:lnTo>
                  <a:lnTo>
                    <a:pt x="696" y="1282"/>
                  </a:lnTo>
                  <a:lnTo>
                    <a:pt x="696" y="1281"/>
                  </a:lnTo>
                  <a:lnTo>
                    <a:pt x="694" y="1281"/>
                  </a:lnTo>
                  <a:lnTo>
                    <a:pt x="694" y="1279"/>
                  </a:lnTo>
                  <a:lnTo>
                    <a:pt x="696" y="1279"/>
                  </a:lnTo>
                  <a:lnTo>
                    <a:pt x="694" y="1278"/>
                  </a:lnTo>
                  <a:lnTo>
                    <a:pt x="693" y="1278"/>
                  </a:lnTo>
                  <a:lnTo>
                    <a:pt x="693" y="1276"/>
                  </a:lnTo>
                  <a:lnTo>
                    <a:pt x="693" y="1275"/>
                  </a:lnTo>
                  <a:lnTo>
                    <a:pt x="690" y="1270"/>
                  </a:lnTo>
                  <a:lnTo>
                    <a:pt x="690" y="1269"/>
                  </a:lnTo>
                  <a:lnTo>
                    <a:pt x="686" y="1266"/>
                  </a:lnTo>
                  <a:lnTo>
                    <a:pt x="685" y="1264"/>
                  </a:lnTo>
                  <a:lnTo>
                    <a:pt x="683" y="1263"/>
                  </a:lnTo>
                  <a:lnTo>
                    <a:pt x="682" y="1263"/>
                  </a:lnTo>
                  <a:lnTo>
                    <a:pt x="680" y="1263"/>
                  </a:lnTo>
                  <a:lnTo>
                    <a:pt x="680" y="1261"/>
                  </a:lnTo>
                  <a:lnTo>
                    <a:pt x="679" y="1261"/>
                  </a:lnTo>
                  <a:lnTo>
                    <a:pt x="677" y="1261"/>
                  </a:lnTo>
                  <a:lnTo>
                    <a:pt x="676" y="1258"/>
                  </a:lnTo>
                  <a:lnTo>
                    <a:pt x="676" y="1257"/>
                  </a:lnTo>
                  <a:lnTo>
                    <a:pt x="673" y="1253"/>
                  </a:lnTo>
                  <a:lnTo>
                    <a:pt x="674" y="1253"/>
                  </a:lnTo>
                  <a:lnTo>
                    <a:pt x="674" y="1252"/>
                  </a:lnTo>
                  <a:lnTo>
                    <a:pt x="674" y="1250"/>
                  </a:lnTo>
                  <a:lnTo>
                    <a:pt x="674" y="1249"/>
                  </a:lnTo>
                  <a:lnTo>
                    <a:pt x="673" y="1247"/>
                  </a:lnTo>
                  <a:lnTo>
                    <a:pt x="670" y="1243"/>
                  </a:lnTo>
                  <a:lnTo>
                    <a:pt x="670" y="1241"/>
                  </a:lnTo>
                  <a:lnTo>
                    <a:pt x="668" y="1241"/>
                  </a:lnTo>
                  <a:lnTo>
                    <a:pt x="667" y="1240"/>
                  </a:lnTo>
                  <a:lnTo>
                    <a:pt x="667" y="1237"/>
                  </a:lnTo>
                  <a:lnTo>
                    <a:pt x="665" y="1237"/>
                  </a:lnTo>
                  <a:lnTo>
                    <a:pt x="662" y="1229"/>
                  </a:lnTo>
                  <a:lnTo>
                    <a:pt x="661" y="1228"/>
                  </a:lnTo>
                  <a:lnTo>
                    <a:pt x="659" y="1226"/>
                  </a:lnTo>
                  <a:lnTo>
                    <a:pt x="658" y="1223"/>
                  </a:lnTo>
                  <a:lnTo>
                    <a:pt x="656" y="1220"/>
                  </a:lnTo>
                  <a:lnTo>
                    <a:pt x="653" y="1218"/>
                  </a:lnTo>
                  <a:lnTo>
                    <a:pt x="652" y="1214"/>
                  </a:lnTo>
                  <a:lnTo>
                    <a:pt x="649" y="1209"/>
                  </a:lnTo>
                  <a:lnTo>
                    <a:pt x="647" y="1209"/>
                  </a:lnTo>
                  <a:lnTo>
                    <a:pt x="644" y="1209"/>
                  </a:lnTo>
                  <a:lnTo>
                    <a:pt x="642" y="1208"/>
                  </a:lnTo>
                  <a:lnTo>
                    <a:pt x="642" y="1209"/>
                  </a:lnTo>
                  <a:lnTo>
                    <a:pt x="642" y="1208"/>
                  </a:lnTo>
                  <a:lnTo>
                    <a:pt x="642" y="1206"/>
                  </a:lnTo>
                  <a:lnTo>
                    <a:pt x="644" y="1203"/>
                  </a:lnTo>
                  <a:lnTo>
                    <a:pt x="644" y="1200"/>
                  </a:lnTo>
                  <a:lnTo>
                    <a:pt x="645" y="1191"/>
                  </a:lnTo>
                  <a:lnTo>
                    <a:pt x="647" y="1190"/>
                  </a:lnTo>
                  <a:lnTo>
                    <a:pt x="645" y="1188"/>
                  </a:lnTo>
                  <a:lnTo>
                    <a:pt x="645" y="1190"/>
                  </a:lnTo>
                  <a:lnTo>
                    <a:pt x="644" y="1190"/>
                  </a:lnTo>
                  <a:lnTo>
                    <a:pt x="644" y="1193"/>
                  </a:lnTo>
                  <a:lnTo>
                    <a:pt x="642" y="1200"/>
                  </a:lnTo>
                  <a:lnTo>
                    <a:pt x="639" y="1205"/>
                  </a:lnTo>
                  <a:lnTo>
                    <a:pt x="639" y="1209"/>
                  </a:lnTo>
                  <a:lnTo>
                    <a:pt x="639" y="1209"/>
                  </a:lnTo>
                  <a:lnTo>
                    <a:pt x="638" y="1212"/>
                  </a:lnTo>
                  <a:lnTo>
                    <a:pt x="636" y="1214"/>
                  </a:lnTo>
                  <a:lnTo>
                    <a:pt x="635" y="1212"/>
                  </a:lnTo>
                  <a:lnTo>
                    <a:pt x="632" y="1209"/>
                  </a:lnTo>
                  <a:lnTo>
                    <a:pt x="629" y="1206"/>
                  </a:lnTo>
                  <a:lnTo>
                    <a:pt x="627" y="1205"/>
                  </a:lnTo>
                  <a:lnTo>
                    <a:pt x="626" y="1202"/>
                  </a:lnTo>
                  <a:lnTo>
                    <a:pt x="624" y="1200"/>
                  </a:lnTo>
                  <a:lnTo>
                    <a:pt x="624" y="1199"/>
                  </a:lnTo>
                  <a:lnTo>
                    <a:pt x="624" y="1197"/>
                  </a:lnTo>
                  <a:lnTo>
                    <a:pt x="623" y="1196"/>
                  </a:lnTo>
                  <a:lnTo>
                    <a:pt x="620" y="1193"/>
                  </a:lnTo>
                  <a:lnTo>
                    <a:pt x="620" y="1191"/>
                  </a:lnTo>
                  <a:lnTo>
                    <a:pt x="620" y="1190"/>
                  </a:lnTo>
                  <a:lnTo>
                    <a:pt x="618" y="1188"/>
                  </a:lnTo>
                  <a:lnTo>
                    <a:pt x="618" y="1185"/>
                  </a:lnTo>
                  <a:lnTo>
                    <a:pt x="617" y="1182"/>
                  </a:lnTo>
                  <a:lnTo>
                    <a:pt x="615" y="1184"/>
                  </a:lnTo>
                  <a:lnTo>
                    <a:pt x="615" y="1184"/>
                  </a:lnTo>
                  <a:lnTo>
                    <a:pt x="615" y="1185"/>
                  </a:lnTo>
                  <a:lnTo>
                    <a:pt x="614" y="1187"/>
                  </a:lnTo>
                  <a:lnTo>
                    <a:pt x="615" y="1188"/>
                  </a:lnTo>
                  <a:lnTo>
                    <a:pt x="617" y="1191"/>
                  </a:lnTo>
                  <a:lnTo>
                    <a:pt x="617" y="1191"/>
                  </a:lnTo>
                  <a:lnTo>
                    <a:pt x="618" y="1194"/>
                  </a:lnTo>
                  <a:lnTo>
                    <a:pt x="618" y="1196"/>
                  </a:lnTo>
                  <a:lnTo>
                    <a:pt x="618" y="1197"/>
                  </a:lnTo>
                  <a:lnTo>
                    <a:pt x="620" y="1199"/>
                  </a:lnTo>
                  <a:lnTo>
                    <a:pt x="620" y="1200"/>
                  </a:lnTo>
                  <a:lnTo>
                    <a:pt x="620" y="1202"/>
                  </a:lnTo>
                  <a:lnTo>
                    <a:pt x="621" y="1202"/>
                  </a:lnTo>
                  <a:lnTo>
                    <a:pt x="623" y="1203"/>
                  </a:lnTo>
                  <a:lnTo>
                    <a:pt x="624" y="1208"/>
                  </a:lnTo>
                  <a:lnTo>
                    <a:pt x="627" y="1209"/>
                  </a:lnTo>
                  <a:lnTo>
                    <a:pt x="629" y="1211"/>
                  </a:lnTo>
                  <a:lnTo>
                    <a:pt x="629" y="1211"/>
                  </a:lnTo>
                  <a:lnTo>
                    <a:pt x="629" y="1214"/>
                  </a:lnTo>
                  <a:lnTo>
                    <a:pt x="629" y="1215"/>
                  </a:lnTo>
                  <a:lnTo>
                    <a:pt x="630" y="1218"/>
                  </a:lnTo>
                  <a:lnTo>
                    <a:pt x="630" y="1220"/>
                  </a:lnTo>
                  <a:lnTo>
                    <a:pt x="632" y="1220"/>
                  </a:lnTo>
                  <a:lnTo>
                    <a:pt x="632" y="1222"/>
                  </a:lnTo>
                  <a:lnTo>
                    <a:pt x="633" y="1223"/>
                  </a:lnTo>
                  <a:lnTo>
                    <a:pt x="633" y="1229"/>
                  </a:lnTo>
                  <a:lnTo>
                    <a:pt x="635" y="1231"/>
                  </a:lnTo>
                  <a:lnTo>
                    <a:pt x="638" y="1237"/>
                  </a:lnTo>
                  <a:lnTo>
                    <a:pt x="641" y="1241"/>
                  </a:lnTo>
                  <a:lnTo>
                    <a:pt x="642" y="1246"/>
                  </a:lnTo>
                  <a:lnTo>
                    <a:pt x="644" y="1249"/>
                  </a:lnTo>
                  <a:lnTo>
                    <a:pt x="649" y="1258"/>
                  </a:lnTo>
                  <a:lnTo>
                    <a:pt x="652" y="1261"/>
                  </a:lnTo>
                  <a:lnTo>
                    <a:pt x="653" y="1263"/>
                  </a:lnTo>
                  <a:lnTo>
                    <a:pt x="655" y="1264"/>
                  </a:lnTo>
                  <a:lnTo>
                    <a:pt x="656" y="1266"/>
                  </a:lnTo>
                  <a:lnTo>
                    <a:pt x="655" y="1266"/>
                  </a:lnTo>
                  <a:lnTo>
                    <a:pt x="653" y="1266"/>
                  </a:lnTo>
                  <a:lnTo>
                    <a:pt x="653" y="1266"/>
                  </a:lnTo>
                  <a:lnTo>
                    <a:pt x="653" y="1267"/>
                  </a:lnTo>
                  <a:lnTo>
                    <a:pt x="653" y="1267"/>
                  </a:lnTo>
                  <a:lnTo>
                    <a:pt x="653" y="1272"/>
                  </a:lnTo>
                  <a:lnTo>
                    <a:pt x="653" y="1275"/>
                  </a:lnTo>
                  <a:lnTo>
                    <a:pt x="655" y="1279"/>
                  </a:lnTo>
                  <a:lnTo>
                    <a:pt x="656" y="1281"/>
                  </a:lnTo>
                  <a:lnTo>
                    <a:pt x="656" y="1281"/>
                  </a:lnTo>
                  <a:lnTo>
                    <a:pt x="658" y="1282"/>
                  </a:lnTo>
                  <a:lnTo>
                    <a:pt x="662" y="1284"/>
                  </a:lnTo>
                  <a:lnTo>
                    <a:pt x="664" y="1287"/>
                  </a:lnTo>
                  <a:lnTo>
                    <a:pt x="668" y="1290"/>
                  </a:lnTo>
                  <a:lnTo>
                    <a:pt x="670" y="1291"/>
                  </a:lnTo>
                  <a:lnTo>
                    <a:pt x="670" y="1291"/>
                  </a:lnTo>
                  <a:lnTo>
                    <a:pt x="670" y="1295"/>
                  </a:lnTo>
                  <a:lnTo>
                    <a:pt x="670" y="1298"/>
                  </a:lnTo>
                  <a:lnTo>
                    <a:pt x="671" y="1301"/>
                  </a:lnTo>
                  <a:lnTo>
                    <a:pt x="674" y="1302"/>
                  </a:lnTo>
                  <a:lnTo>
                    <a:pt x="674" y="1304"/>
                  </a:lnTo>
                  <a:lnTo>
                    <a:pt x="674" y="1304"/>
                  </a:lnTo>
                  <a:lnTo>
                    <a:pt x="674" y="1304"/>
                  </a:lnTo>
                  <a:lnTo>
                    <a:pt x="674" y="1304"/>
                  </a:lnTo>
                  <a:lnTo>
                    <a:pt x="673" y="1304"/>
                  </a:lnTo>
                  <a:lnTo>
                    <a:pt x="673" y="1305"/>
                  </a:lnTo>
                  <a:lnTo>
                    <a:pt x="673" y="1307"/>
                  </a:lnTo>
                  <a:lnTo>
                    <a:pt x="673" y="1308"/>
                  </a:lnTo>
                  <a:lnTo>
                    <a:pt x="674" y="1311"/>
                  </a:lnTo>
                  <a:lnTo>
                    <a:pt x="673" y="1313"/>
                  </a:lnTo>
                  <a:lnTo>
                    <a:pt x="673" y="1316"/>
                  </a:lnTo>
                  <a:lnTo>
                    <a:pt x="674" y="1320"/>
                  </a:lnTo>
                  <a:lnTo>
                    <a:pt x="674" y="1323"/>
                  </a:lnTo>
                  <a:lnTo>
                    <a:pt x="676" y="1329"/>
                  </a:lnTo>
                  <a:lnTo>
                    <a:pt x="677" y="1333"/>
                  </a:lnTo>
                  <a:lnTo>
                    <a:pt x="677" y="1334"/>
                  </a:lnTo>
                  <a:lnTo>
                    <a:pt x="679" y="1334"/>
                  </a:lnTo>
                  <a:lnTo>
                    <a:pt x="680" y="1336"/>
                  </a:lnTo>
                  <a:lnTo>
                    <a:pt x="682" y="1337"/>
                  </a:lnTo>
                  <a:lnTo>
                    <a:pt x="685" y="1339"/>
                  </a:lnTo>
                  <a:lnTo>
                    <a:pt x="685" y="1340"/>
                  </a:lnTo>
                  <a:lnTo>
                    <a:pt x="686" y="1340"/>
                  </a:lnTo>
                  <a:lnTo>
                    <a:pt x="686" y="1340"/>
                  </a:lnTo>
                  <a:lnTo>
                    <a:pt x="686" y="1340"/>
                  </a:lnTo>
                  <a:lnTo>
                    <a:pt x="688" y="1342"/>
                  </a:lnTo>
                  <a:lnTo>
                    <a:pt x="691" y="1343"/>
                  </a:lnTo>
                  <a:lnTo>
                    <a:pt x="691" y="1343"/>
                  </a:lnTo>
                  <a:lnTo>
                    <a:pt x="694" y="1351"/>
                  </a:lnTo>
                  <a:lnTo>
                    <a:pt x="696" y="1355"/>
                  </a:lnTo>
                  <a:lnTo>
                    <a:pt x="697" y="1360"/>
                  </a:lnTo>
                  <a:lnTo>
                    <a:pt x="699" y="1368"/>
                  </a:lnTo>
                  <a:lnTo>
                    <a:pt x="699" y="1371"/>
                  </a:lnTo>
                  <a:lnTo>
                    <a:pt x="700" y="1372"/>
                  </a:lnTo>
                  <a:lnTo>
                    <a:pt x="702" y="1375"/>
                  </a:lnTo>
                  <a:lnTo>
                    <a:pt x="703" y="1375"/>
                  </a:lnTo>
                  <a:lnTo>
                    <a:pt x="703" y="1377"/>
                  </a:lnTo>
                  <a:lnTo>
                    <a:pt x="705" y="1380"/>
                  </a:lnTo>
                  <a:lnTo>
                    <a:pt x="705" y="1381"/>
                  </a:lnTo>
                  <a:lnTo>
                    <a:pt x="706" y="1380"/>
                  </a:lnTo>
                  <a:lnTo>
                    <a:pt x="706" y="1380"/>
                  </a:lnTo>
                  <a:lnTo>
                    <a:pt x="705" y="1378"/>
                  </a:lnTo>
                  <a:lnTo>
                    <a:pt x="706" y="1377"/>
                  </a:lnTo>
                  <a:lnTo>
                    <a:pt x="706" y="1377"/>
                  </a:lnTo>
                  <a:lnTo>
                    <a:pt x="708" y="1377"/>
                  </a:lnTo>
                  <a:lnTo>
                    <a:pt x="708" y="1378"/>
                  </a:lnTo>
                  <a:lnTo>
                    <a:pt x="709" y="1380"/>
                  </a:lnTo>
                  <a:lnTo>
                    <a:pt x="709" y="1380"/>
                  </a:lnTo>
                  <a:lnTo>
                    <a:pt x="711" y="1383"/>
                  </a:lnTo>
                  <a:lnTo>
                    <a:pt x="712" y="1383"/>
                  </a:lnTo>
                  <a:lnTo>
                    <a:pt x="714" y="1383"/>
                  </a:lnTo>
                  <a:lnTo>
                    <a:pt x="714" y="1383"/>
                  </a:lnTo>
                  <a:lnTo>
                    <a:pt x="715" y="1384"/>
                  </a:lnTo>
                  <a:lnTo>
                    <a:pt x="718" y="1386"/>
                  </a:lnTo>
                  <a:lnTo>
                    <a:pt x="723" y="1387"/>
                  </a:lnTo>
                  <a:lnTo>
                    <a:pt x="726" y="1392"/>
                  </a:lnTo>
                  <a:lnTo>
                    <a:pt x="728" y="1395"/>
                  </a:lnTo>
                  <a:lnTo>
                    <a:pt x="735" y="1399"/>
                  </a:lnTo>
                  <a:lnTo>
                    <a:pt x="737" y="1402"/>
                  </a:lnTo>
                  <a:lnTo>
                    <a:pt x="737" y="1406"/>
                  </a:lnTo>
                  <a:lnTo>
                    <a:pt x="738" y="1406"/>
                  </a:lnTo>
                  <a:lnTo>
                    <a:pt x="741" y="1407"/>
                  </a:lnTo>
                  <a:lnTo>
                    <a:pt x="743" y="1409"/>
                  </a:lnTo>
                  <a:lnTo>
                    <a:pt x="744" y="1410"/>
                  </a:lnTo>
                  <a:lnTo>
                    <a:pt x="744" y="1409"/>
                  </a:lnTo>
                  <a:lnTo>
                    <a:pt x="746" y="1410"/>
                  </a:lnTo>
                  <a:lnTo>
                    <a:pt x="746" y="1412"/>
                  </a:lnTo>
                  <a:lnTo>
                    <a:pt x="746" y="1412"/>
                  </a:lnTo>
                  <a:lnTo>
                    <a:pt x="749" y="1415"/>
                  </a:lnTo>
                  <a:lnTo>
                    <a:pt x="749" y="1416"/>
                  </a:lnTo>
                  <a:lnTo>
                    <a:pt x="750" y="1418"/>
                  </a:lnTo>
                  <a:lnTo>
                    <a:pt x="749" y="1419"/>
                  </a:lnTo>
                  <a:lnTo>
                    <a:pt x="749" y="1419"/>
                  </a:lnTo>
                  <a:lnTo>
                    <a:pt x="747" y="1421"/>
                  </a:lnTo>
                  <a:lnTo>
                    <a:pt x="746" y="1422"/>
                  </a:lnTo>
                  <a:lnTo>
                    <a:pt x="743" y="1424"/>
                  </a:lnTo>
                  <a:lnTo>
                    <a:pt x="740" y="1425"/>
                  </a:lnTo>
                  <a:lnTo>
                    <a:pt x="738" y="1425"/>
                  </a:lnTo>
                  <a:lnTo>
                    <a:pt x="740" y="1427"/>
                  </a:lnTo>
                  <a:lnTo>
                    <a:pt x="740" y="1427"/>
                  </a:lnTo>
                  <a:lnTo>
                    <a:pt x="740" y="1427"/>
                  </a:lnTo>
                  <a:lnTo>
                    <a:pt x="743" y="1425"/>
                  </a:lnTo>
                  <a:lnTo>
                    <a:pt x="744" y="1425"/>
                  </a:lnTo>
                  <a:lnTo>
                    <a:pt x="746" y="1425"/>
                  </a:lnTo>
                  <a:lnTo>
                    <a:pt x="747" y="1425"/>
                  </a:lnTo>
                  <a:lnTo>
                    <a:pt x="747" y="1427"/>
                  </a:lnTo>
                  <a:lnTo>
                    <a:pt x="750" y="1428"/>
                  </a:lnTo>
                  <a:lnTo>
                    <a:pt x="752" y="1433"/>
                  </a:lnTo>
                  <a:lnTo>
                    <a:pt x="755" y="1436"/>
                  </a:lnTo>
                  <a:lnTo>
                    <a:pt x="759" y="1439"/>
                  </a:lnTo>
                  <a:lnTo>
                    <a:pt x="761" y="1439"/>
                  </a:lnTo>
                  <a:lnTo>
                    <a:pt x="762" y="1440"/>
                  </a:lnTo>
                  <a:lnTo>
                    <a:pt x="769" y="1440"/>
                  </a:lnTo>
                  <a:lnTo>
                    <a:pt x="773" y="1437"/>
                  </a:lnTo>
                  <a:lnTo>
                    <a:pt x="778" y="1434"/>
                  </a:lnTo>
                  <a:lnTo>
                    <a:pt x="779" y="1434"/>
                  </a:lnTo>
                  <a:lnTo>
                    <a:pt x="782" y="1436"/>
                  </a:lnTo>
                  <a:lnTo>
                    <a:pt x="785" y="1436"/>
                  </a:lnTo>
                  <a:lnTo>
                    <a:pt x="787" y="1436"/>
                  </a:lnTo>
                  <a:lnTo>
                    <a:pt x="788" y="1436"/>
                  </a:lnTo>
                  <a:lnTo>
                    <a:pt x="793" y="1433"/>
                  </a:lnTo>
                  <a:lnTo>
                    <a:pt x="796" y="1431"/>
                  </a:lnTo>
                  <a:lnTo>
                    <a:pt x="799" y="1430"/>
                  </a:lnTo>
                  <a:lnTo>
                    <a:pt x="799" y="1430"/>
                  </a:lnTo>
                  <a:lnTo>
                    <a:pt x="802" y="1431"/>
                  </a:lnTo>
                  <a:lnTo>
                    <a:pt x="807" y="1431"/>
                  </a:lnTo>
                  <a:lnTo>
                    <a:pt x="811" y="1428"/>
                  </a:lnTo>
                  <a:lnTo>
                    <a:pt x="813" y="1428"/>
                  </a:lnTo>
                  <a:lnTo>
                    <a:pt x="814" y="1428"/>
                  </a:lnTo>
                  <a:lnTo>
                    <a:pt x="817" y="1430"/>
                  </a:lnTo>
                  <a:lnTo>
                    <a:pt x="817" y="1430"/>
                  </a:lnTo>
                  <a:lnTo>
                    <a:pt x="819" y="1430"/>
                  </a:lnTo>
                  <a:lnTo>
                    <a:pt x="823" y="1428"/>
                  </a:lnTo>
                  <a:lnTo>
                    <a:pt x="826" y="1427"/>
                  </a:lnTo>
                  <a:lnTo>
                    <a:pt x="832" y="1425"/>
                  </a:lnTo>
                  <a:lnTo>
                    <a:pt x="837" y="1424"/>
                  </a:lnTo>
                  <a:lnTo>
                    <a:pt x="837" y="1422"/>
                  </a:lnTo>
                  <a:lnTo>
                    <a:pt x="838" y="1421"/>
                  </a:lnTo>
                  <a:lnTo>
                    <a:pt x="840" y="1421"/>
                  </a:lnTo>
                  <a:lnTo>
                    <a:pt x="845" y="1422"/>
                  </a:lnTo>
                  <a:lnTo>
                    <a:pt x="846" y="1422"/>
                  </a:lnTo>
                  <a:lnTo>
                    <a:pt x="846" y="1424"/>
                  </a:lnTo>
                  <a:lnTo>
                    <a:pt x="846" y="1424"/>
                  </a:lnTo>
                  <a:lnTo>
                    <a:pt x="845" y="1427"/>
                  </a:lnTo>
                  <a:lnTo>
                    <a:pt x="845" y="1428"/>
                  </a:lnTo>
                  <a:lnTo>
                    <a:pt x="845" y="1431"/>
                  </a:lnTo>
                  <a:lnTo>
                    <a:pt x="845" y="1437"/>
                  </a:lnTo>
                  <a:lnTo>
                    <a:pt x="845" y="1437"/>
                  </a:lnTo>
                  <a:lnTo>
                    <a:pt x="845" y="1439"/>
                  </a:lnTo>
                  <a:lnTo>
                    <a:pt x="845" y="1439"/>
                  </a:lnTo>
                  <a:lnTo>
                    <a:pt x="843" y="1439"/>
                  </a:lnTo>
                  <a:lnTo>
                    <a:pt x="843" y="1439"/>
                  </a:lnTo>
                  <a:lnTo>
                    <a:pt x="843" y="1440"/>
                  </a:lnTo>
                  <a:lnTo>
                    <a:pt x="845" y="1439"/>
                  </a:lnTo>
                  <a:lnTo>
                    <a:pt x="845" y="1439"/>
                  </a:lnTo>
                  <a:lnTo>
                    <a:pt x="845" y="1439"/>
                  </a:lnTo>
                  <a:lnTo>
                    <a:pt x="846" y="1439"/>
                  </a:lnTo>
                  <a:lnTo>
                    <a:pt x="848" y="1439"/>
                  </a:lnTo>
                  <a:lnTo>
                    <a:pt x="848" y="1440"/>
                  </a:lnTo>
                  <a:lnTo>
                    <a:pt x="848" y="1440"/>
                  </a:lnTo>
                  <a:lnTo>
                    <a:pt x="846" y="1440"/>
                  </a:lnTo>
                  <a:lnTo>
                    <a:pt x="846" y="1440"/>
                  </a:lnTo>
                  <a:lnTo>
                    <a:pt x="843" y="1440"/>
                  </a:lnTo>
                  <a:lnTo>
                    <a:pt x="841" y="1440"/>
                  </a:lnTo>
                  <a:lnTo>
                    <a:pt x="841" y="1442"/>
                  </a:lnTo>
                  <a:lnTo>
                    <a:pt x="841" y="1447"/>
                  </a:lnTo>
                  <a:lnTo>
                    <a:pt x="841" y="1448"/>
                  </a:lnTo>
                  <a:lnTo>
                    <a:pt x="840" y="1453"/>
                  </a:lnTo>
                  <a:lnTo>
                    <a:pt x="838" y="1454"/>
                  </a:lnTo>
                  <a:lnTo>
                    <a:pt x="838" y="1456"/>
                  </a:lnTo>
                  <a:lnTo>
                    <a:pt x="835" y="1460"/>
                  </a:lnTo>
                  <a:lnTo>
                    <a:pt x="834" y="1462"/>
                  </a:lnTo>
                  <a:lnTo>
                    <a:pt x="834" y="1463"/>
                  </a:lnTo>
                  <a:lnTo>
                    <a:pt x="832" y="1468"/>
                  </a:lnTo>
                  <a:lnTo>
                    <a:pt x="829" y="1471"/>
                  </a:lnTo>
                  <a:lnTo>
                    <a:pt x="828" y="1474"/>
                  </a:lnTo>
                  <a:lnTo>
                    <a:pt x="826" y="1477"/>
                  </a:lnTo>
                  <a:lnTo>
                    <a:pt x="825" y="1478"/>
                  </a:lnTo>
                  <a:lnTo>
                    <a:pt x="823" y="1483"/>
                  </a:lnTo>
                  <a:lnTo>
                    <a:pt x="822" y="1484"/>
                  </a:lnTo>
                  <a:lnTo>
                    <a:pt x="819" y="1489"/>
                  </a:lnTo>
                  <a:lnTo>
                    <a:pt x="819" y="1492"/>
                  </a:lnTo>
                  <a:lnTo>
                    <a:pt x="814" y="1501"/>
                  </a:lnTo>
                  <a:lnTo>
                    <a:pt x="810" y="1507"/>
                  </a:lnTo>
                  <a:lnTo>
                    <a:pt x="805" y="1513"/>
                  </a:lnTo>
                  <a:lnTo>
                    <a:pt x="800" y="1519"/>
                  </a:lnTo>
                  <a:lnTo>
                    <a:pt x="793" y="1528"/>
                  </a:lnTo>
                  <a:lnTo>
                    <a:pt x="782" y="1537"/>
                  </a:lnTo>
                  <a:lnTo>
                    <a:pt x="779" y="1540"/>
                  </a:lnTo>
                  <a:lnTo>
                    <a:pt x="769" y="1546"/>
                  </a:lnTo>
                  <a:lnTo>
                    <a:pt x="761" y="1551"/>
                  </a:lnTo>
                  <a:lnTo>
                    <a:pt x="758" y="1554"/>
                  </a:lnTo>
                  <a:lnTo>
                    <a:pt x="753" y="1557"/>
                  </a:lnTo>
                  <a:lnTo>
                    <a:pt x="750" y="1560"/>
                  </a:lnTo>
                  <a:lnTo>
                    <a:pt x="741" y="1570"/>
                  </a:lnTo>
                  <a:lnTo>
                    <a:pt x="740" y="1570"/>
                  </a:lnTo>
                  <a:lnTo>
                    <a:pt x="740" y="1572"/>
                  </a:lnTo>
                  <a:lnTo>
                    <a:pt x="738" y="1573"/>
                  </a:lnTo>
                  <a:lnTo>
                    <a:pt x="737" y="1573"/>
                  </a:lnTo>
                  <a:lnTo>
                    <a:pt x="735" y="1576"/>
                  </a:lnTo>
                  <a:lnTo>
                    <a:pt x="734" y="1578"/>
                  </a:lnTo>
                  <a:lnTo>
                    <a:pt x="732" y="1579"/>
                  </a:lnTo>
                  <a:lnTo>
                    <a:pt x="732" y="1581"/>
                  </a:lnTo>
                  <a:lnTo>
                    <a:pt x="731" y="1582"/>
                  </a:lnTo>
                  <a:lnTo>
                    <a:pt x="731" y="1582"/>
                  </a:lnTo>
                  <a:lnTo>
                    <a:pt x="729" y="1585"/>
                  </a:lnTo>
                  <a:lnTo>
                    <a:pt x="728" y="1587"/>
                  </a:lnTo>
                  <a:lnTo>
                    <a:pt x="726" y="1589"/>
                  </a:lnTo>
                  <a:lnTo>
                    <a:pt x="724" y="1590"/>
                  </a:lnTo>
                  <a:lnTo>
                    <a:pt x="723" y="1592"/>
                  </a:lnTo>
                  <a:lnTo>
                    <a:pt x="721" y="1592"/>
                  </a:lnTo>
                  <a:lnTo>
                    <a:pt x="721" y="1592"/>
                  </a:lnTo>
                  <a:lnTo>
                    <a:pt x="720" y="1592"/>
                  </a:lnTo>
                  <a:lnTo>
                    <a:pt x="720" y="1592"/>
                  </a:lnTo>
                  <a:lnTo>
                    <a:pt x="720" y="1593"/>
                  </a:lnTo>
                  <a:lnTo>
                    <a:pt x="718" y="1593"/>
                  </a:lnTo>
                  <a:lnTo>
                    <a:pt x="718" y="1593"/>
                  </a:lnTo>
                  <a:lnTo>
                    <a:pt x="718" y="1595"/>
                  </a:lnTo>
                  <a:lnTo>
                    <a:pt x="718" y="1595"/>
                  </a:lnTo>
                  <a:lnTo>
                    <a:pt x="718" y="1596"/>
                  </a:lnTo>
                  <a:lnTo>
                    <a:pt x="718" y="1596"/>
                  </a:lnTo>
                  <a:lnTo>
                    <a:pt x="718" y="1598"/>
                  </a:lnTo>
                  <a:lnTo>
                    <a:pt x="715" y="1599"/>
                  </a:lnTo>
                  <a:lnTo>
                    <a:pt x="712" y="1599"/>
                  </a:lnTo>
                  <a:lnTo>
                    <a:pt x="711" y="1599"/>
                  </a:lnTo>
                  <a:lnTo>
                    <a:pt x="711" y="1601"/>
                  </a:lnTo>
                  <a:lnTo>
                    <a:pt x="711" y="1602"/>
                  </a:lnTo>
                  <a:lnTo>
                    <a:pt x="711" y="1605"/>
                  </a:lnTo>
                  <a:lnTo>
                    <a:pt x="709" y="1607"/>
                  </a:lnTo>
                  <a:lnTo>
                    <a:pt x="709" y="1608"/>
                  </a:lnTo>
                  <a:lnTo>
                    <a:pt x="708" y="1608"/>
                  </a:lnTo>
                  <a:lnTo>
                    <a:pt x="708" y="1610"/>
                  </a:lnTo>
                  <a:lnTo>
                    <a:pt x="706" y="1611"/>
                  </a:lnTo>
                  <a:lnTo>
                    <a:pt x="706" y="1611"/>
                  </a:lnTo>
                  <a:lnTo>
                    <a:pt x="706" y="1614"/>
                  </a:lnTo>
                  <a:lnTo>
                    <a:pt x="705" y="1616"/>
                  </a:lnTo>
                  <a:lnTo>
                    <a:pt x="705" y="1616"/>
                  </a:lnTo>
                  <a:lnTo>
                    <a:pt x="705" y="1617"/>
                  </a:lnTo>
                  <a:lnTo>
                    <a:pt x="705" y="1617"/>
                  </a:lnTo>
                  <a:lnTo>
                    <a:pt x="703" y="1619"/>
                  </a:lnTo>
                  <a:lnTo>
                    <a:pt x="703" y="1619"/>
                  </a:lnTo>
                  <a:lnTo>
                    <a:pt x="702" y="1622"/>
                  </a:lnTo>
                  <a:lnTo>
                    <a:pt x="700" y="1625"/>
                  </a:lnTo>
                  <a:lnTo>
                    <a:pt x="699" y="1625"/>
                  </a:lnTo>
                  <a:lnTo>
                    <a:pt x="699" y="1625"/>
                  </a:lnTo>
                  <a:lnTo>
                    <a:pt x="699" y="1625"/>
                  </a:lnTo>
                  <a:lnTo>
                    <a:pt x="699" y="1627"/>
                  </a:lnTo>
                  <a:lnTo>
                    <a:pt x="697" y="1630"/>
                  </a:lnTo>
                  <a:lnTo>
                    <a:pt x="697" y="1630"/>
                  </a:lnTo>
                  <a:lnTo>
                    <a:pt x="697" y="1631"/>
                  </a:lnTo>
                  <a:lnTo>
                    <a:pt x="696" y="1633"/>
                  </a:lnTo>
                  <a:lnTo>
                    <a:pt x="696" y="1636"/>
                  </a:lnTo>
                  <a:lnTo>
                    <a:pt x="694" y="1637"/>
                  </a:lnTo>
                  <a:lnTo>
                    <a:pt x="694" y="1640"/>
                  </a:lnTo>
                  <a:lnTo>
                    <a:pt x="693" y="1642"/>
                  </a:lnTo>
                  <a:lnTo>
                    <a:pt x="694" y="1643"/>
                  </a:lnTo>
                  <a:lnTo>
                    <a:pt x="694" y="1645"/>
                  </a:lnTo>
                  <a:lnTo>
                    <a:pt x="696" y="1648"/>
                  </a:lnTo>
                  <a:lnTo>
                    <a:pt x="697" y="1648"/>
                  </a:lnTo>
                  <a:lnTo>
                    <a:pt x="697" y="1648"/>
                  </a:lnTo>
                  <a:lnTo>
                    <a:pt x="699" y="1649"/>
                  </a:lnTo>
                  <a:lnTo>
                    <a:pt x="699" y="1651"/>
                  </a:lnTo>
                  <a:lnTo>
                    <a:pt x="702" y="1652"/>
                  </a:lnTo>
                  <a:lnTo>
                    <a:pt x="702" y="1654"/>
                  </a:lnTo>
                  <a:lnTo>
                    <a:pt x="702" y="1655"/>
                  </a:lnTo>
                  <a:lnTo>
                    <a:pt x="700" y="1657"/>
                  </a:lnTo>
                  <a:lnTo>
                    <a:pt x="700" y="1658"/>
                  </a:lnTo>
                  <a:lnTo>
                    <a:pt x="699" y="1660"/>
                  </a:lnTo>
                  <a:lnTo>
                    <a:pt x="699" y="1663"/>
                  </a:lnTo>
                  <a:lnTo>
                    <a:pt x="700" y="1663"/>
                  </a:lnTo>
                  <a:lnTo>
                    <a:pt x="700" y="1665"/>
                  </a:lnTo>
                  <a:lnTo>
                    <a:pt x="702" y="1666"/>
                  </a:lnTo>
                  <a:lnTo>
                    <a:pt x="700" y="1669"/>
                  </a:lnTo>
                  <a:lnTo>
                    <a:pt x="699" y="1671"/>
                  </a:lnTo>
                  <a:lnTo>
                    <a:pt x="699" y="1672"/>
                  </a:lnTo>
                  <a:lnTo>
                    <a:pt x="700" y="1675"/>
                  </a:lnTo>
                  <a:lnTo>
                    <a:pt x="702" y="1677"/>
                  </a:lnTo>
                  <a:lnTo>
                    <a:pt x="702" y="1677"/>
                  </a:lnTo>
                  <a:lnTo>
                    <a:pt x="702" y="1678"/>
                  </a:lnTo>
                  <a:lnTo>
                    <a:pt x="703" y="1681"/>
                  </a:lnTo>
                  <a:lnTo>
                    <a:pt x="703" y="1684"/>
                  </a:lnTo>
                  <a:lnTo>
                    <a:pt x="705" y="1686"/>
                  </a:lnTo>
                  <a:lnTo>
                    <a:pt x="705" y="1687"/>
                  </a:lnTo>
                  <a:lnTo>
                    <a:pt x="705" y="1689"/>
                  </a:lnTo>
                  <a:lnTo>
                    <a:pt x="705" y="1690"/>
                  </a:lnTo>
                  <a:lnTo>
                    <a:pt x="705" y="1690"/>
                  </a:lnTo>
                  <a:lnTo>
                    <a:pt x="706" y="1692"/>
                  </a:lnTo>
                  <a:lnTo>
                    <a:pt x="708" y="1692"/>
                  </a:lnTo>
                  <a:lnTo>
                    <a:pt x="708" y="1693"/>
                  </a:lnTo>
                  <a:lnTo>
                    <a:pt x="709" y="1693"/>
                  </a:lnTo>
                  <a:lnTo>
                    <a:pt x="709" y="1693"/>
                  </a:lnTo>
                  <a:lnTo>
                    <a:pt x="711" y="1693"/>
                  </a:lnTo>
                  <a:lnTo>
                    <a:pt x="712" y="1695"/>
                  </a:lnTo>
                  <a:lnTo>
                    <a:pt x="714" y="1696"/>
                  </a:lnTo>
                  <a:lnTo>
                    <a:pt x="714" y="1696"/>
                  </a:lnTo>
                  <a:lnTo>
                    <a:pt x="714" y="1696"/>
                  </a:lnTo>
                  <a:lnTo>
                    <a:pt x="714" y="1698"/>
                  </a:lnTo>
                  <a:lnTo>
                    <a:pt x="715" y="1700"/>
                  </a:lnTo>
                  <a:lnTo>
                    <a:pt x="715" y="1700"/>
                  </a:lnTo>
                  <a:lnTo>
                    <a:pt x="714" y="1701"/>
                  </a:lnTo>
                  <a:lnTo>
                    <a:pt x="715" y="1701"/>
                  </a:lnTo>
                  <a:lnTo>
                    <a:pt x="714" y="1703"/>
                  </a:lnTo>
                  <a:lnTo>
                    <a:pt x="714" y="1704"/>
                  </a:lnTo>
                  <a:lnTo>
                    <a:pt x="714" y="1704"/>
                  </a:lnTo>
                  <a:lnTo>
                    <a:pt x="714" y="1704"/>
                  </a:lnTo>
                  <a:lnTo>
                    <a:pt x="714" y="1706"/>
                  </a:lnTo>
                  <a:lnTo>
                    <a:pt x="712" y="1707"/>
                  </a:lnTo>
                  <a:lnTo>
                    <a:pt x="712" y="1707"/>
                  </a:lnTo>
                  <a:lnTo>
                    <a:pt x="714" y="1709"/>
                  </a:lnTo>
                  <a:lnTo>
                    <a:pt x="714" y="1712"/>
                  </a:lnTo>
                  <a:lnTo>
                    <a:pt x="714" y="1715"/>
                  </a:lnTo>
                  <a:lnTo>
                    <a:pt x="714" y="1715"/>
                  </a:lnTo>
                  <a:lnTo>
                    <a:pt x="714" y="1716"/>
                  </a:lnTo>
                  <a:lnTo>
                    <a:pt x="714" y="1718"/>
                  </a:lnTo>
                  <a:lnTo>
                    <a:pt x="714" y="1719"/>
                  </a:lnTo>
                  <a:lnTo>
                    <a:pt x="714" y="1721"/>
                  </a:lnTo>
                  <a:lnTo>
                    <a:pt x="714" y="1722"/>
                  </a:lnTo>
                  <a:lnTo>
                    <a:pt x="714" y="1722"/>
                  </a:lnTo>
                  <a:lnTo>
                    <a:pt x="715" y="1724"/>
                  </a:lnTo>
                  <a:lnTo>
                    <a:pt x="715" y="1725"/>
                  </a:lnTo>
                  <a:lnTo>
                    <a:pt x="715" y="1727"/>
                  </a:lnTo>
                  <a:lnTo>
                    <a:pt x="714" y="1727"/>
                  </a:lnTo>
                  <a:lnTo>
                    <a:pt x="714" y="1728"/>
                  </a:lnTo>
                  <a:lnTo>
                    <a:pt x="714" y="1728"/>
                  </a:lnTo>
                  <a:lnTo>
                    <a:pt x="715" y="1728"/>
                  </a:lnTo>
                  <a:lnTo>
                    <a:pt x="715" y="1730"/>
                  </a:lnTo>
                  <a:lnTo>
                    <a:pt x="715" y="1730"/>
                  </a:lnTo>
                  <a:lnTo>
                    <a:pt x="715" y="1731"/>
                  </a:lnTo>
                  <a:lnTo>
                    <a:pt x="715" y="1733"/>
                  </a:lnTo>
                  <a:lnTo>
                    <a:pt x="715" y="1733"/>
                  </a:lnTo>
                  <a:lnTo>
                    <a:pt x="714" y="1734"/>
                  </a:lnTo>
                  <a:lnTo>
                    <a:pt x="715" y="1736"/>
                  </a:lnTo>
                  <a:lnTo>
                    <a:pt x="715" y="1736"/>
                  </a:lnTo>
                  <a:lnTo>
                    <a:pt x="715" y="1739"/>
                  </a:lnTo>
                  <a:lnTo>
                    <a:pt x="715" y="1742"/>
                  </a:lnTo>
                  <a:lnTo>
                    <a:pt x="715" y="1744"/>
                  </a:lnTo>
                  <a:lnTo>
                    <a:pt x="715" y="1744"/>
                  </a:lnTo>
                  <a:lnTo>
                    <a:pt x="717" y="1744"/>
                  </a:lnTo>
                  <a:lnTo>
                    <a:pt x="717" y="1745"/>
                  </a:lnTo>
                  <a:lnTo>
                    <a:pt x="715" y="1747"/>
                  </a:lnTo>
                  <a:lnTo>
                    <a:pt x="715" y="1747"/>
                  </a:lnTo>
                  <a:lnTo>
                    <a:pt x="715" y="1748"/>
                  </a:lnTo>
                  <a:lnTo>
                    <a:pt x="717" y="1747"/>
                  </a:lnTo>
                  <a:lnTo>
                    <a:pt x="717" y="1747"/>
                  </a:lnTo>
                  <a:lnTo>
                    <a:pt x="718" y="1747"/>
                  </a:lnTo>
                  <a:lnTo>
                    <a:pt x="718" y="1748"/>
                  </a:lnTo>
                  <a:lnTo>
                    <a:pt x="718" y="1748"/>
                  </a:lnTo>
                  <a:lnTo>
                    <a:pt x="718" y="1750"/>
                  </a:lnTo>
                  <a:lnTo>
                    <a:pt x="718" y="1750"/>
                  </a:lnTo>
                  <a:lnTo>
                    <a:pt x="718" y="1751"/>
                  </a:lnTo>
                  <a:lnTo>
                    <a:pt x="717" y="1751"/>
                  </a:lnTo>
                  <a:lnTo>
                    <a:pt x="717" y="1753"/>
                  </a:lnTo>
                  <a:lnTo>
                    <a:pt x="717" y="1754"/>
                  </a:lnTo>
                  <a:lnTo>
                    <a:pt x="717" y="1754"/>
                  </a:lnTo>
                  <a:lnTo>
                    <a:pt x="715" y="1756"/>
                  </a:lnTo>
                  <a:lnTo>
                    <a:pt x="715" y="1756"/>
                  </a:lnTo>
                  <a:lnTo>
                    <a:pt x="715" y="1756"/>
                  </a:lnTo>
                  <a:lnTo>
                    <a:pt x="715" y="1757"/>
                  </a:lnTo>
                  <a:lnTo>
                    <a:pt x="715" y="1760"/>
                  </a:lnTo>
                  <a:lnTo>
                    <a:pt x="712" y="1763"/>
                  </a:lnTo>
                  <a:lnTo>
                    <a:pt x="711" y="1765"/>
                  </a:lnTo>
                  <a:lnTo>
                    <a:pt x="709" y="1766"/>
                  </a:lnTo>
                  <a:lnTo>
                    <a:pt x="709" y="1766"/>
                  </a:lnTo>
                  <a:lnTo>
                    <a:pt x="709" y="1768"/>
                  </a:lnTo>
                  <a:lnTo>
                    <a:pt x="708" y="1769"/>
                  </a:lnTo>
                  <a:lnTo>
                    <a:pt x="706" y="1769"/>
                  </a:lnTo>
                  <a:lnTo>
                    <a:pt x="705" y="1771"/>
                  </a:lnTo>
                  <a:lnTo>
                    <a:pt x="706" y="1773"/>
                  </a:lnTo>
                  <a:lnTo>
                    <a:pt x="705" y="1773"/>
                  </a:lnTo>
                  <a:lnTo>
                    <a:pt x="703" y="1774"/>
                  </a:lnTo>
                  <a:lnTo>
                    <a:pt x="699" y="1777"/>
                  </a:lnTo>
                  <a:lnTo>
                    <a:pt x="697" y="1777"/>
                  </a:lnTo>
                  <a:lnTo>
                    <a:pt x="697" y="1779"/>
                  </a:lnTo>
                  <a:lnTo>
                    <a:pt x="696" y="1780"/>
                  </a:lnTo>
                  <a:lnTo>
                    <a:pt x="694" y="1780"/>
                  </a:lnTo>
                  <a:lnTo>
                    <a:pt x="693" y="1780"/>
                  </a:lnTo>
                  <a:lnTo>
                    <a:pt x="693" y="1780"/>
                  </a:lnTo>
                  <a:lnTo>
                    <a:pt x="691" y="1780"/>
                  </a:lnTo>
                  <a:lnTo>
                    <a:pt x="691" y="1780"/>
                  </a:lnTo>
                  <a:lnTo>
                    <a:pt x="688" y="1782"/>
                  </a:lnTo>
                  <a:lnTo>
                    <a:pt x="685" y="1783"/>
                  </a:lnTo>
                  <a:lnTo>
                    <a:pt x="685" y="1783"/>
                  </a:lnTo>
                  <a:lnTo>
                    <a:pt x="683" y="1783"/>
                  </a:lnTo>
                  <a:lnTo>
                    <a:pt x="682" y="1785"/>
                  </a:lnTo>
                  <a:lnTo>
                    <a:pt x="677" y="1786"/>
                  </a:lnTo>
                  <a:lnTo>
                    <a:pt x="674" y="1789"/>
                  </a:lnTo>
                  <a:lnTo>
                    <a:pt x="671" y="1791"/>
                  </a:lnTo>
                  <a:lnTo>
                    <a:pt x="671" y="1792"/>
                  </a:lnTo>
                  <a:lnTo>
                    <a:pt x="670" y="1792"/>
                  </a:lnTo>
                  <a:lnTo>
                    <a:pt x="670" y="1794"/>
                  </a:lnTo>
                  <a:lnTo>
                    <a:pt x="670" y="1794"/>
                  </a:lnTo>
                  <a:lnTo>
                    <a:pt x="668" y="1797"/>
                  </a:lnTo>
                  <a:lnTo>
                    <a:pt x="665" y="1798"/>
                  </a:lnTo>
                  <a:lnTo>
                    <a:pt x="665" y="1800"/>
                  </a:lnTo>
                  <a:lnTo>
                    <a:pt x="664" y="1801"/>
                  </a:lnTo>
                  <a:lnTo>
                    <a:pt x="664" y="1803"/>
                  </a:lnTo>
                  <a:lnTo>
                    <a:pt x="662" y="1803"/>
                  </a:lnTo>
                  <a:lnTo>
                    <a:pt x="662" y="1801"/>
                  </a:lnTo>
                  <a:lnTo>
                    <a:pt x="662" y="1803"/>
                  </a:lnTo>
                  <a:lnTo>
                    <a:pt x="661" y="1803"/>
                  </a:lnTo>
                  <a:lnTo>
                    <a:pt x="661" y="1803"/>
                  </a:lnTo>
                  <a:lnTo>
                    <a:pt x="659" y="1804"/>
                  </a:lnTo>
                  <a:lnTo>
                    <a:pt x="658" y="1806"/>
                  </a:lnTo>
                  <a:lnTo>
                    <a:pt x="655" y="1807"/>
                  </a:lnTo>
                  <a:lnTo>
                    <a:pt x="652" y="1812"/>
                  </a:lnTo>
                  <a:lnTo>
                    <a:pt x="645" y="1817"/>
                  </a:lnTo>
                  <a:lnTo>
                    <a:pt x="645" y="1817"/>
                  </a:lnTo>
                  <a:lnTo>
                    <a:pt x="644" y="1817"/>
                  </a:lnTo>
                  <a:lnTo>
                    <a:pt x="642" y="1815"/>
                  </a:lnTo>
                  <a:lnTo>
                    <a:pt x="642" y="1815"/>
                  </a:lnTo>
                  <a:lnTo>
                    <a:pt x="642" y="1815"/>
                  </a:lnTo>
                  <a:lnTo>
                    <a:pt x="644" y="1817"/>
                  </a:lnTo>
                  <a:lnTo>
                    <a:pt x="644" y="1818"/>
                  </a:lnTo>
                  <a:lnTo>
                    <a:pt x="644" y="1820"/>
                  </a:lnTo>
                  <a:lnTo>
                    <a:pt x="642" y="1824"/>
                  </a:lnTo>
                  <a:lnTo>
                    <a:pt x="642" y="1824"/>
                  </a:lnTo>
                  <a:lnTo>
                    <a:pt x="644" y="1826"/>
                  </a:lnTo>
                  <a:lnTo>
                    <a:pt x="645" y="1827"/>
                  </a:lnTo>
                  <a:lnTo>
                    <a:pt x="647" y="1829"/>
                  </a:lnTo>
                  <a:lnTo>
                    <a:pt x="649" y="1833"/>
                  </a:lnTo>
                  <a:lnTo>
                    <a:pt x="649" y="1836"/>
                  </a:lnTo>
                  <a:lnTo>
                    <a:pt x="650" y="1839"/>
                  </a:lnTo>
                  <a:lnTo>
                    <a:pt x="650" y="1841"/>
                  </a:lnTo>
                  <a:lnTo>
                    <a:pt x="650" y="1845"/>
                  </a:lnTo>
                  <a:lnTo>
                    <a:pt x="650" y="1849"/>
                  </a:lnTo>
                  <a:lnTo>
                    <a:pt x="650" y="1850"/>
                  </a:lnTo>
                  <a:lnTo>
                    <a:pt x="652" y="1850"/>
                  </a:lnTo>
                  <a:lnTo>
                    <a:pt x="652" y="1850"/>
                  </a:lnTo>
                  <a:lnTo>
                    <a:pt x="652" y="1849"/>
                  </a:lnTo>
                  <a:lnTo>
                    <a:pt x="652" y="1847"/>
                  </a:lnTo>
                  <a:lnTo>
                    <a:pt x="652" y="1845"/>
                  </a:lnTo>
                  <a:lnTo>
                    <a:pt x="653" y="1847"/>
                  </a:lnTo>
                  <a:lnTo>
                    <a:pt x="653" y="1847"/>
                  </a:lnTo>
                  <a:lnTo>
                    <a:pt x="653" y="1849"/>
                  </a:lnTo>
                  <a:lnTo>
                    <a:pt x="653" y="1849"/>
                  </a:lnTo>
                  <a:lnTo>
                    <a:pt x="653" y="1850"/>
                  </a:lnTo>
                  <a:lnTo>
                    <a:pt x="653" y="1853"/>
                  </a:lnTo>
                  <a:lnTo>
                    <a:pt x="653" y="1855"/>
                  </a:lnTo>
                  <a:lnTo>
                    <a:pt x="653" y="1858"/>
                  </a:lnTo>
                  <a:lnTo>
                    <a:pt x="653" y="1861"/>
                  </a:lnTo>
                  <a:lnTo>
                    <a:pt x="652" y="1867"/>
                  </a:lnTo>
                  <a:lnTo>
                    <a:pt x="652" y="1868"/>
                  </a:lnTo>
                  <a:lnTo>
                    <a:pt x="652" y="1870"/>
                  </a:lnTo>
                  <a:lnTo>
                    <a:pt x="652" y="1870"/>
                  </a:lnTo>
                  <a:lnTo>
                    <a:pt x="653" y="1868"/>
                  </a:lnTo>
                  <a:lnTo>
                    <a:pt x="653" y="1868"/>
                  </a:lnTo>
                  <a:lnTo>
                    <a:pt x="653" y="1868"/>
                  </a:lnTo>
                  <a:lnTo>
                    <a:pt x="653" y="1873"/>
                  </a:lnTo>
                  <a:lnTo>
                    <a:pt x="652" y="1874"/>
                  </a:lnTo>
                  <a:lnTo>
                    <a:pt x="650" y="1877"/>
                  </a:lnTo>
                  <a:lnTo>
                    <a:pt x="649" y="1879"/>
                  </a:lnTo>
                  <a:lnTo>
                    <a:pt x="647" y="1880"/>
                  </a:lnTo>
                  <a:lnTo>
                    <a:pt x="642" y="1882"/>
                  </a:lnTo>
                  <a:lnTo>
                    <a:pt x="632" y="1887"/>
                  </a:lnTo>
                  <a:lnTo>
                    <a:pt x="629" y="1888"/>
                  </a:lnTo>
                  <a:lnTo>
                    <a:pt x="626" y="1888"/>
                  </a:lnTo>
                  <a:lnTo>
                    <a:pt x="621" y="1891"/>
                  </a:lnTo>
                  <a:lnTo>
                    <a:pt x="620" y="1894"/>
                  </a:lnTo>
                  <a:lnTo>
                    <a:pt x="618" y="1896"/>
                  </a:lnTo>
                  <a:lnTo>
                    <a:pt x="618" y="1897"/>
                  </a:lnTo>
                  <a:lnTo>
                    <a:pt x="617" y="1899"/>
                  </a:lnTo>
                  <a:lnTo>
                    <a:pt x="618" y="1900"/>
                  </a:lnTo>
                  <a:lnTo>
                    <a:pt x="618" y="1900"/>
                  </a:lnTo>
                  <a:lnTo>
                    <a:pt x="620" y="1902"/>
                  </a:lnTo>
                  <a:lnTo>
                    <a:pt x="620" y="1902"/>
                  </a:lnTo>
                  <a:lnTo>
                    <a:pt x="620" y="1902"/>
                  </a:lnTo>
                  <a:lnTo>
                    <a:pt x="621" y="1900"/>
                  </a:lnTo>
                  <a:lnTo>
                    <a:pt x="621" y="1900"/>
                  </a:lnTo>
                  <a:lnTo>
                    <a:pt x="621" y="1900"/>
                  </a:lnTo>
                  <a:lnTo>
                    <a:pt x="621" y="1902"/>
                  </a:lnTo>
                  <a:lnTo>
                    <a:pt x="621" y="1909"/>
                  </a:lnTo>
                  <a:lnTo>
                    <a:pt x="621" y="1911"/>
                  </a:lnTo>
                  <a:lnTo>
                    <a:pt x="620" y="1914"/>
                  </a:lnTo>
                  <a:lnTo>
                    <a:pt x="618" y="1918"/>
                  </a:lnTo>
                  <a:lnTo>
                    <a:pt x="618" y="1920"/>
                  </a:lnTo>
                  <a:lnTo>
                    <a:pt x="617" y="1929"/>
                  </a:lnTo>
                  <a:lnTo>
                    <a:pt x="614" y="1934"/>
                  </a:lnTo>
                  <a:lnTo>
                    <a:pt x="614" y="1935"/>
                  </a:lnTo>
                  <a:lnTo>
                    <a:pt x="611" y="1938"/>
                  </a:lnTo>
                  <a:lnTo>
                    <a:pt x="609" y="1938"/>
                  </a:lnTo>
                  <a:lnTo>
                    <a:pt x="609" y="1938"/>
                  </a:lnTo>
                  <a:lnTo>
                    <a:pt x="607" y="1940"/>
                  </a:lnTo>
                  <a:lnTo>
                    <a:pt x="601" y="1946"/>
                  </a:lnTo>
                  <a:lnTo>
                    <a:pt x="600" y="1949"/>
                  </a:lnTo>
                  <a:lnTo>
                    <a:pt x="598" y="1953"/>
                  </a:lnTo>
                  <a:lnTo>
                    <a:pt x="595" y="1955"/>
                  </a:lnTo>
                  <a:lnTo>
                    <a:pt x="594" y="1961"/>
                  </a:lnTo>
                  <a:lnTo>
                    <a:pt x="591" y="1964"/>
                  </a:lnTo>
                  <a:lnTo>
                    <a:pt x="589" y="1969"/>
                  </a:lnTo>
                  <a:lnTo>
                    <a:pt x="585" y="1973"/>
                  </a:lnTo>
                  <a:lnTo>
                    <a:pt x="583" y="1975"/>
                  </a:lnTo>
                  <a:lnTo>
                    <a:pt x="582" y="1975"/>
                  </a:lnTo>
                  <a:lnTo>
                    <a:pt x="579" y="1978"/>
                  </a:lnTo>
                  <a:lnTo>
                    <a:pt x="574" y="1982"/>
                  </a:lnTo>
                  <a:lnTo>
                    <a:pt x="571" y="1987"/>
                  </a:lnTo>
                  <a:lnTo>
                    <a:pt x="566" y="1991"/>
                  </a:lnTo>
                  <a:lnTo>
                    <a:pt x="563" y="1995"/>
                  </a:lnTo>
                  <a:lnTo>
                    <a:pt x="559" y="1998"/>
                  </a:lnTo>
                  <a:lnTo>
                    <a:pt x="557" y="1999"/>
                  </a:lnTo>
                  <a:lnTo>
                    <a:pt x="553" y="2002"/>
                  </a:lnTo>
                  <a:lnTo>
                    <a:pt x="550" y="2005"/>
                  </a:lnTo>
                  <a:lnTo>
                    <a:pt x="544" y="2008"/>
                  </a:lnTo>
                  <a:lnTo>
                    <a:pt x="541" y="2008"/>
                  </a:lnTo>
                  <a:lnTo>
                    <a:pt x="536" y="2008"/>
                  </a:lnTo>
                  <a:lnTo>
                    <a:pt x="533" y="2008"/>
                  </a:lnTo>
                  <a:lnTo>
                    <a:pt x="532" y="2010"/>
                  </a:lnTo>
                  <a:lnTo>
                    <a:pt x="532" y="2013"/>
                  </a:lnTo>
                  <a:lnTo>
                    <a:pt x="532" y="2013"/>
                  </a:lnTo>
                  <a:lnTo>
                    <a:pt x="530" y="2013"/>
                  </a:lnTo>
                  <a:lnTo>
                    <a:pt x="525" y="2011"/>
                  </a:lnTo>
                  <a:lnTo>
                    <a:pt x="523" y="2011"/>
                  </a:lnTo>
                  <a:lnTo>
                    <a:pt x="522" y="2013"/>
                  </a:lnTo>
                  <a:lnTo>
                    <a:pt x="522" y="2014"/>
                  </a:lnTo>
                  <a:lnTo>
                    <a:pt x="519" y="2014"/>
                  </a:lnTo>
                  <a:lnTo>
                    <a:pt x="513" y="2013"/>
                  </a:lnTo>
                  <a:lnTo>
                    <a:pt x="507" y="2011"/>
                  </a:lnTo>
                  <a:lnTo>
                    <a:pt x="505" y="2011"/>
                  </a:lnTo>
                  <a:lnTo>
                    <a:pt x="504" y="2013"/>
                  </a:lnTo>
                  <a:lnTo>
                    <a:pt x="502" y="2013"/>
                  </a:lnTo>
                  <a:lnTo>
                    <a:pt x="498" y="2013"/>
                  </a:lnTo>
                  <a:lnTo>
                    <a:pt x="496" y="2013"/>
                  </a:lnTo>
                  <a:lnTo>
                    <a:pt x="493" y="2013"/>
                  </a:lnTo>
                  <a:lnTo>
                    <a:pt x="492" y="2013"/>
                  </a:lnTo>
                  <a:lnTo>
                    <a:pt x="490" y="2013"/>
                  </a:lnTo>
                  <a:lnTo>
                    <a:pt x="484" y="2017"/>
                  </a:lnTo>
                  <a:lnTo>
                    <a:pt x="481" y="2017"/>
                  </a:lnTo>
                  <a:lnTo>
                    <a:pt x="477" y="2019"/>
                  </a:lnTo>
                  <a:lnTo>
                    <a:pt x="477" y="2019"/>
                  </a:lnTo>
                  <a:lnTo>
                    <a:pt x="474" y="2017"/>
                  </a:lnTo>
                  <a:lnTo>
                    <a:pt x="474" y="2017"/>
                  </a:lnTo>
                  <a:lnTo>
                    <a:pt x="474" y="2017"/>
                  </a:lnTo>
                  <a:lnTo>
                    <a:pt x="471" y="2019"/>
                  </a:lnTo>
                  <a:lnTo>
                    <a:pt x="468" y="2019"/>
                  </a:lnTo>
                  <a:lnTo>
                    <a:pt x="468" y="2020"/>
                  </a:lnTo>
                  <a:lnTo>
                    <a:pt x="462" y="2023"/>
                  </a:lnTo>
                  <a:lnTo>
                    <a:pt x="462" y="2023"/>
                  </a:lnTo>
                  <a:lnTo>
                    <a:pt x="459" y="2023"/>
                  </a:lnTo>
                  <a:lnTo>
                    <a:pt x="459" y="2023"/>
                  </a:lnTo>
                  <a:lnTo>
                    <a:pt x="456" y="2020"/>
                  </a:lnTo>
                  <a:lnTo>
                    <a:pt x="453" y="2022"/>
                  </a:lnTo>
                  <a:lnTo>
                    <a:pt x="453" y="2020"/>
                  </a:lnTo>
                  <a:lnTo>
                    <a:pt x="453" y="2019"/>
                  </a:lnTo>
                  <a:lnTo>
                    <a:pt x="453" y="2019"/>
                  </a:lnTo>
                  <a:lnTo>
                    <a:pt x="453" y="2019"/>
                  </a:lnTo>
                  <a:lnTo>
                    <a:pt x="453" y="2019"/>
                  </a:lnTo>
                  <a:lnTo>
                    <a:pt x="450" y="2017"/>
                  </a:lnTo>
                  <a:lnTo>
                    <a:pt x="448" y="2017"/>
                  </a:lnTo>
                  <a:lnTo>
                    <a:pt x="448" y="2017"/>
                  </a:lnTo>
                  <a:lnTo>
                    <a:pt x="447" y="2017"/>
                  </a:lnTo>
                  <a:lnTo>
                    <a:pt x="447" y="2016"/>
                  </a:lnTo>
                  <a:lnTo>
                    <a:pt x="447" y="2016"/>
                  </a:lnTo>
                  <a:lnTo>
                    <a:pt x="447" y="2014"/>
                  </a:lnTo>
                  <a:lnTo>
                    <a:pt x="447" y="2014"/>
                  </a:lnTo>
                  <a:lnTo>
                    <a:pt x="445" y="2013"/>
                  </a:lnTo>
                  <a:lnTo>
                    <a:pt x="445" y="2013"/>
                  </a:lnTo>
                  <a:lnTo>
                    <a:pt x="444" y="2013"/>
                  </a:lnTo>
                  <a:lnTo>
                    <a:pt x="444" y="2013"/>
                  </a:lnTo>
                  <a:lnTo>
                    <a:pt x="442" y="2014"/>
                  </a:lnTo>
                  <a:lnTo>
                    <a:pt x="442" y="2014"/>
                  </a:lnTo>
                  <a:lnTo>
                    <a:pt x="442" y="2017"/>
                  </a:lnTo>
                  <a:lnTo>
                    <a:pt x="442" y="2016"/>
                  </a:lnTo>
                  <a:lnTo>
                    <a:pt x="441" y="2014"/>
                  </a:lnTo>
                  <a:lnTo>
                    <a:pt x="441" y="2013"/>
                  </a:lnTo>
                  <a:lnTo>
                    <a:pt x="441" y="2011"/>
                  </a:lnTo>
                  <a:lnTo>
                    <a:pt x="442" y="2010"/>
                  </a:lnTo>
                  <a:lnTo>
                    <a:pt x="442" y="2010"/>
                  </a:lnTo>
                  <a:lnTo>
                    <a:pt x="442" y="2008"/>
                  </a:lnTo>
                  <a:lnTo>
                    <a:pt x="441" y="2005"/>
                  </a:lnTo>
                  <a:lnTo>
                    <a:pt x="439" y="2004"/>
                  </a:lnTo>
                  <a:lnTo>
                    <a:pt x="439" y="2002"/>
                  </a:lnTo>
                  <a:lnTo>
                    <a:pt x="438" y="2001"/>
                  </a:lnTo>
                  <a:lnTo>
                    <a:pt x="436" y="1999"/>
                  </a:lnTo>
                  <a:lnTo>
                    <a:pt x="436" y="1998"/>
                  </a:lnTo>
                  <a:lnTo>
                    <a:pt x="435" y="1998"/>
                  </a:lnTo>
                  <a:lnTo>
                    <a:pt x="435" y="1995"/>
                  </a:lnTo>
                  <a:lnTo>
                    <a:pt x="436" y="1993"/>
                  </a:lnTo>
                  <a:lnTo>
                    <a:pt x="436" y="1993"/>
                  </a:lnTo>
                  <a:lnTo>
                    <a:pt x="438" y="1995"/>
                  </a:lnTo>
                  <a:lnTo>
                    <a:pt x="438" y="1993"/>
                  </a:lnTo>
                  <a:lnTo>
                    <a:pt x="439" y="1993"/>
                  </a:lnTo>
                  <a:lnTo>
                    <a:pt x="441" y="1990"/>
                  </a:lnTo>
                  <a:lnTo>
                    <a:pt x="441" y="1987"/>
                  </a:lnTo>
                  <a:lnTo>
                    <a:pt x="441" y="1984"/>
                  </a:lnTo>
                  <a:lnTo>
                    <a:pt x="439" y="1979"/>
                  </a:lnTo>
                  <a:lnTo>
                    <a:pt x="439" y="1978"/>
                  </a:lnTo>
                  <a:lnTo>
                    <a:pt x="436" y="1973"/>
                  </a:lnTo>
                  <a:lnTo>
                    <a:pt x="433" y="1969"/>
                  </a:lnTo>
                  <a:lnTo>
                    <a:pt x="429" y="1961"/>
                  </a:lnTo>
                  <a:lnTo>
                    <a:pt x="427" y="1955"/>
                  </a:lnTo>
                  <a:lnTo>
                    <a:pt x="424" y="1946"/>
                  </a:lnTo>
                  <a:lnTo>
                    <a:pt x="421" y="1940"/>
                  </a:lnTo>
                  <a:lnTo>
                    <a:pt x="418" y="1935"/>
                  </a:lnTo>
                  <a:lnTo>
                    <a:pt x="418" y="1935"/>
                  </a:lnTo>
                  <a:lnTo>
                    <a:pt x="417" y="1934"/>
                  </a:lnTo>
                  <a:lnTo>
                    <a:pt x="412" y="1929"/>
                  </a:lnTo>
                  <a:lnTo>
                    <a:pt x="410" y="1928"/>
                  </a:lnTo>
                  <a:lnTo>
                    <a:pt x="409" y="1926"/>
                  </a:lnTo>
                  <a:lnTo>
                    <a:pt x="404" y="1917"/>
                  </a:lnTo>
                  <a:lnTo>
                    <a:pt x="403" y="1915"/>
                  </a:lnTo>
                  <a:lnTo>
                    <a:pt x="403" y="1912"/>
                  </a:lnTo>
                  <a:lnTo>
                    <a:pt x="401" y="1909"/>
                  </a:lnTo>
                  <a:lnTo>
                    <a:pt x="401" y="1908"/>
                  </a:lnTo>
                  <a:lnTo>
                    <a:pt x="401" y="1906"/>
                  </a:lnTo>
                  <a:lnTo>
                    <a:pt x="401" y="1905"/>
                  </a:lnTo>
                  <a:lnTo>
                    <a:pt x="401" y="1905"/>
                  </a:lnTo>
                  <a:lnTo>
                    <a:pt x="400" y="1903"/>
                  </a:lnTo>
                  <a:lnTo>
                    <a:pt x="400" y="1897"/>
                  </a:lnTo>
                  <a:lnTo>
                    <a:pt x="398" y="1894"/>
                  </a:lnTo>
                  <a:lnTo>
                    <a:pt x="398" y="1893"/>
                  </a:lnTo>
                  <a:lnTo>
                    <a:pt x="398" y="1890"/>
                  </a:lnTo>
                  <a:lnTo>
                    <a:pt x="398" y="1888"/>
                  </a:lnTo>
                  <a:lnTo>
                    <a:pt x="398" y="1885"/>
                  </a:lnTo>
                  <a:lnTo>
                    <a:pt x="397" y="1882"/>
                  </a:lnTo>
                  <a:lnTo>
                    <a:pt x="395" y="1879"/>
                  </a:lnTo>
                  <a:lnTo>
                    <a:pt x="394" y="1874"/>
                  </a:lnTo>
                  <a:lnTo>
                    <a:pt x="394" y="1871"/>
                  </a:lnTo>
                  <a:lnTo>
                    <a:pt x="394" y="1867"/>
                  </a:lnTo>
                  <a:lnTo>
                    <a:pt x="394" y="1864"/>
                  </a:lnTo>
                  <a:lnTo>
                    <a:pt x="394" y="1862"/>
                  </a:lnTo>
                  <a:lnTo>
                    <a:pt x="392" y="1859"/>
                  </a:lnTo>
                  <a:lnTo>
                    <a:pt x="392" y="1858"/>
                  </a:lnTo>
                  <a:lnTo>
                    <a:pt x="394" y="1856"/>
                  </a:lnTo>
                  <a:lnTo>
                    <a:pt x="394" y="1856"/>
                  </a:lnTo>
                  <a:lnTo>
                    <a:pt x="394" y="1858"/>
                  </a:lnTo>
                  <a:lnTo>
                    <a:pt x="394" y="1856"/>
                  </a:lnTo>
                  <a:lnTo>
                    <a:pt x="394" y="1855"/>
                  </a:lnTo>
                  <a:lnTo>
                    <a:pt x="394" y="1850"/>
                  </a:lnTo>
                  <a:lnTo>
                    <a:pt x="392" y="1847"/>
                  </a:lnTo>
                  <a:lnTo>
                    <a:pt x="388" y="1841"/>
                  </a:lnTo>
                  <a:lnTo>
                    <a:pt x="386" y="1839"/>
                  </a:lnTo>
                  <a:lnTo>
                    <a:pt x="386" y="1838"/>
                  </a:lnTo>
                  <a:lnTo>
                    <a:pt x="382" y="1830"/>
                  </a:lnTo>
                  <a:lnTo>
                    <a:pt x="379" y="1826"/>
                  </a:lnTo>
                  <a:lnTo>
                    <a:pt x="377" y="1821"/>
                  </a:lnTo>
                  <a:lnTo>
                    <a:pt x="376" y="1818"/>
                  </a:lnTo>
                  <a:lnTo>
                    <a:pt x="369" y="1804"/>
                  </a:lnTo>
                  <a:lnTo>
                    <a:pt x="368" y="1801"/>
                  </a:lnTo>
                  <a:lnTo>
                    <a:pt x="365" y="1800"/>
                  </a:lnTo>
                  <a:lnTo>
                    <a:pt x="363" y="1798"/>
                  </a:lnTo>
                  <a:lnTo>
                    <a:pt x="363" y="1795"/>
                  </a:lnTo>
                  <a:lnTo>
                    <a:pt x="360" y="1792"/>
                  </a:lnTo>
                  <a:lnTo>
                    <a:pt x="360" y="1789"/>
                  </a:lnTo>
                  <a:lnTo>
                    <a:pt x="360" y="1786"/>
                  </a:lnTo>
                  <a:lnTo>
                    <a:pt x="360" y="1783"/>
                  </a:lnTo>
                  <a:lnTo>
                    <a:pt x="360" y="1779"/>
                  </a:lnTo>
                  <a:lnTo>
                    <a:pt x="360" y="1776"/>
                  </a:lnTo>
                  <a:lnTo>
                    <a:pt x="360" y="1773"/>
                  </a:lnTo>
                  <a:lnTo>
                    <a:pt x="360" y="1766"/>
                  </a:lnTo>
                  <a:lnTo>
                    <a:pt x="360" y="1765"/>
                  </a:lnTo>
                  <a:lnTo>
                    <a:pt x="360" y="1765"/>
                  </a:lnTo>
                  <a:lnTo>
                    <a:pt x="362" y="1763"/>
                  </a:lnTo>
                  <a:lnTo>
                    <a:pt x="362" y="1763"/>
                  </a:lnTo>
                  <a:lnTo>
                    <a:pt x="363" y="1762"/>
                  </a:lnTo>
                  <a:lnTo>
                    <a:pt x="363" y="1760"/>
                  </a:lnTo>
                  <a:lnTo>
                    <a:pt x="363" y="1757"/>
                  </a:lnTo>
                  <a:lnTo>
                    <a:pt x="366" y="1750"/>
                  </a:lnTo>
                  <a:lnTo>
                    <a:pt x="368" y="1742"/>
                  </a:lnTo>
                  <a:lnTo>
                    <a:pt x="369" y="1738"/>
                  </a:lnTo>
                  <a:lnTo>
                    <a:pt x="369" y="1734"/>
                  </a:lnTo>
                  <a:lnTo>
                    <a:pt x="374" y="1728"/>
                  </a:lnTo>
                  <a:lnTo>
                    <a:pt x="376" y="1725"/>
                  </a:lnTo>
                  <a:lnTo>
                    <a:pt x="377" y="1724"/>
                  </a:lnTo>
                  <a:lnTo>
                    <a:pt x="380" y="1722"/>
                  </a:lnTo>
                  <a:lnTo>
                    <a:pt x="383" y="1719"/>
                  </a:lnTo>
                  <a:lnTo>
                    <a:pt x="385" y="1718"/>
                  </a:lnTo>
                  <a:lnTo>
                    <a:pt x="385" y="1713"/>
                  </a:lnTo>
                  <a:lnTo>
                    <a:pt x="385" y="1710"/>
                  </a:lnTo>
                  <a:lnTo>
                    <a:pt x="386" y="1704"/>
                  </a:lnTo>
                  <a:lnTo>
                    <a:pt x="386" y="1703"/>
                  </a:lnTo>
                  <a:lnTo>
                    <a:pt x="385" y="1701"/>
                  </a:lnTo>
                  <a:lnTo>
                    <a:pt x="385" y="1700"/>
                  </a:lnTo>
                  <a:lnTo>
                    <a:pt x="383" y="1698"/>
                  </a:lnTo>
                  <a:lnTo>
                    <a:pt x="382" y="1696"/>
                  </a:lnTo>
                  <a:lnTo>
                    <a:pt x="382" y="1695"/>
                  </a:lnTo>
                  <a:lnTo>
                    <a:pt x="380" y="1690"/>
                  </a:lnTo>
                  <a:lnTo>
                    <a:pt x="379" y="1689"/>
                  </a:lnTo>
                  <a:lnTo>
                    <a:pt x="379" y="1687"/>
                  </a:lnTo>
                  <a:lnTo>
                    <a:pt x="379" y="1686"/>
                  </a:lnTo>
                  <a:lnTo>
                    <a:pt x="377" y="1683"/>
                  </a:lnTo>
                  <a:lnTo>
                    <a:pt x="377" y="1681"/>
                  </a:lnTo>
                  <a:lnTo>
                    <a:pt x="376" y="1680"/>
                  </a:lnTo>
                  <a:lnTo>
                    <a:pt x="376" y="1678"/>
                  </a:lnTo>
                  <a:lnTo>
                    <a:pt x="376" y="1678"/>
                  </a:lnTo>
                  <a:lnTo>
                    <a:pt x="377" y="1677"/>
                  </a:lnTo>
                  <a:lnTo>
                    <a:pt x="377" y="1678"/>
                  </a:lnTo>
                  <a:lnTo>
                    <a:pt x="376" y="1678"/>
                  </a:lnTo>
                  <a:lnTo>
                    <a:pt x="376" y="1678"/>
                  </a:lnTo>
                  <a:lnTo>
                    <a:pt x="380" y="1675"/>
                  </a:lnTo>
                  <a:lnTo>
                    <a:pt x="380" y="1674"/>
                  </a:lnTo>
                  <a:lnTo>
                    <a:pt x="380" y="1674"/>
                  </a:lnTo>
                  <a:lnTo>
                    <a:pt x="380" y="1672"/>
                  </a:lnTo>
                  <a:lnTo>
                    <a:pt x="380" y="1671"/>
                  </a:lnTo>
                  <a:lnTo>
                    <a:pt x="377" y="1663"/>
                  </a:lnTo>
                  <a:lnTo>
                    <a:pt x="374" y="1657"/>
                  </a:lnTo>
                  <a:lnTo>
                    <a:pt x="374" y="1654"/>
                  </a:lnTo>
                  <a:lnTo>
                    <a:pt x="369" y="1649"/>
                  </a:lnTo>
                  <a:lnTo>
                    <a:pt x="368" y="1646"/>
                  </a:lnTo>
                  <a:lnTo>
                    <a:pt x="368" y="1643"/>
                  </a:lnTo>
                  <a:lnTo>
                    <a:pt x="366" y="1643"/>
                  </a:lnTo>
                  <a:lnTo>
                    <a:pt x="366" y="1643"/>
                  </a:lnTo>
                  <a:lnTo>
                    <a:pt x="368" y="1642"/>
                  </a:lnTo>
                  <a:lnTo>
                    <a:pt x="369" y="1642"/>
                  </a:lnTo>
                  <a:lnTo>
                    <a:pt x="372" y="1642"/>
                  </a:lnTo>
                  <a:lnTo>
                    <a:pt x="376" y="1640"/>
                  </a:lnTo>
                  <a:lnTo>
                    <a:pt x="377" y="1640"/>
                  </a:lnTo>
                  <a:lnTo>
                    <a:pt x="376" y="1639"/>
                  </a:lnTo>
                  <a:lnTo>
                    <a:pt x="374" y="1640"/>
                  </a:lnTo>
                  <a:lnTo>
                    <a:pt x="372" y="1640"/>
                  </a:lnTo>
                  <a:lnTo>
                    <a:pt x="371" y="1640"/>
                  </a:lnTo>
                  <a:lnTo>
                    <a:pt x="369" y="1642"/>
                  </a:lnTo>
                  <a:lnTo>
                    <a:pt x="369" y="1642"/>
                  </a:lnTo>
                  <a:lnTo>
                    <a:pt x="368" y="1642"/>
                  </a:lnTo>
                  <a:lnTo>
                    <a:pt x="366" y="1640"/>
                  </a:lnTo>
                  <a:lnTo>
                    <a:pt x="366" y="1639"/>
                  </a:lnTo>
                  <a:lnTo>
                    <a:pt x="366" y="1639"/>
                  </a:lnTo>
                  <a:lnTo>
                    <a:pt x="366" y="1639"/>
                  </a:lnTo>
                  <a:lnTo>
                    <a:pt x="365" y="1637"/>
                  </a:lnTo>
                  <a:lnTo>
                    <a:pt x="365" y="1636"/>
                  </a:lnTo>
                  <a:lnTo>
                    <a:pt x="366" y="1634"/>
                  </a:lnTo>
                  <a:lnTo>
                    <a:pt x="365" y="1633"/>
                  </a:lnTo>
                  <a:lnTo>
                    <a:pt x="365" y="1631"/>
                  </a:lnTo>
                  <a:lnTo>
                    <a:pt x="363" y="1630"/>
                  </a:lnTo>
                  <a:lnTo>
                    <a:pt x="363" y="1630"/>
                  </a:lnTo>
                  <a:lnTo>
                    <a:pt x="363" y="1630"/>
                  </a:lnTo>
                  <a:lnTo>
                    <a:pt x="363" y="1628"/>
                  </a:lnTo>
                  <a:lnTo>
                    <a:pt x="362" y="1628"/>
                  </a:lnTo>
                  <a:lnTo>
                    <a:pt x="360" y="1627"/>
                  </a:lnTo>
                  <a:lnTo>
                    <a:pt x="360" y="1625"/>
                  </a:lnTo>
                  <a:lnTo>
                    <a:pt x="360" y="1625"/>
                  </a:lnTo>
                  <a:lnTo>
                    <a:pt x="360" y="1623"/>
                  </a:lnTo>
                  <a:lnTo>
                    <a:pt x="359" y="1622"/>
                  </a:lnTo>
                  <a:lnTo>
                    <a:pt x="356" y="1619"/>
                  </a:lnTo>
                  <a:lnTo>
                    <a:pt x="356" y="1619"/>
                  </a:lnTo>
                  <a:lnTo>
                    <a:pt x="353" y="1616"/>
                  </a:lnTo>
                  <a:lnTo>
                    <a:pt x="351" y="1614"/>
                  </a:lnTo>
                  <a:lnTo>
                    <a:pt x="350" y="1613"/>
                  </a:lnTo>
                  <a:lnTo>
                    <a:pt x="350" y="1611"/>
                  </a:lnTo>
                  <a:lnTo>
                    <a:pt x="347" y="1610"/>
                  </a:lnTo>
                  <a:lnTo>
                    <a:pt x="345" y="1608"/>
                  </a:lnTo>
                  <a:lnTo>
                    <a:pt x="344" y="1605"/>
                  </a:lnTo>
                  <a:lnTo>
                    <a:pt x="339" y="1601"/>
                  </a:lnTo>
                  <a:lnTo>
                    <a:pt x="336" y="1599"/>
                  </a:lnTo>
                  <a:lnTo>
                    <a:pt x="336" y="1598"/>
                  </a:lnTo>
                  <a:lnTo>
                    <a:pt x="336" y="1598"/>
                  </a:lnTo>
                  <a:lnTo>
                    <a:pt x="339" y="1599"/>
                  </a:lnTo>
                  <a:lnTo>
                    <a:pt x="339" y="1599"/>
                  </a:lnTo>
                  <a:lnTo>
                    <a:pt x="339" y="1599"/>
                  </a:lnTo>
                  <a:lnTo>
                    <a:pt x="338" y="1598"/>
                  </a:lnTo>
                  <a:lnTo>
                    <a:pt x="338" y="1598"/>
                  </a:lnTo>
                  <a:lnTo>
                    <a:pt x="336" y="1598"/>
                  </a:lnTo>
                  <a:lnTo>
                    <a:pt x="335" y="1598"/>
                  </a:lnTo>
                  <a:lnTo>
                    <a:pt x="335" y="1596"/>
                  </a:lnTo>
                  <a:lnTo>
                    <a:pt x="333" y="1596"/>
                  </a:lnTo>
                  <a:lnTo>
                    <a:pt x="333" y="1595"/>
                  </a:lnTo>
                  <a:lnTo>
                    <a:pt x="333" y="1595"/>
                  </a:lnTo>
                  <a:lnTo>
                    <a:pt x="331" y="1593"/>
                  </a:lnTo>
                  <a:lnTo>
                    <a:pt x="331" y="1592"/>
                  </a:lnTo>
                  <a:lnTo>
                    <a:pt x="330" y="1592"/>
                  </a:lnTo>
                  <a:lnTo>
                    <a:pt x="330" y="1592"/>
                  </a:lnTo>
                  <a:lnTo>
                    <a:pt x="333" y="1592"/>
                  </a:lnTo>
                  <a:lnTo>
                    <a:pt x="333" y="1592"/>
                  </a:lnTo>
                  <a:lnTo>
                    <a:pt x="333" y="1592"/>
                  </a:lnTo>
                  <a:lnTo>
                    <a:pt x="330" y="1590"/>
                  </a:lnTo>
                  <a:lnTo>
                    <a:pt x="330" y="1590"/>
                  </a:lnTo>
                  <a:lnTo>
                    <a:pt x="330" y="1590"/>
                  </a:lnTo>
                  <a:lnTo>
                    <a:pt x="330" y="1589"/>
                  </a:lnTo>
                  <a:lnTo>
                    <a:pt x="328" y="1587"/>
                  </a:lnTo>
                  <a:lnTo>
                    <a:pt x="327" y="1584"/>
                  </a:lnTo>
                  <a:lnTo>
                    <a:pt x="327" y="1584"/>
                  </a:lnTo>
                  <a:lnTo>
                    <a:pt x="330" y="1587"/>
                  </a:lnTo>
                  <a:lnTo>
                    <a:pt x="331" y="1587"/>
                  </a:lnTo>
                  <a:lnTo>
                    <a:pt x="331" y="1587"/>
                  </a:lnTo>
                  <a:lnTo>
                    <a:pt x="333" y="1587"/>
                  </a:lnTo>
                  <a:lnTo>
                    <a:pt x="333" y="1587"/>
                  </a:lnTo>
                  <a:lnTo>
                    <a:pt x="331" y="1585"/>
                  </a:lnTo>
                  <a:lnTo>
                    <a:pt x="331" y="1587"/>
                  </a:lnTo>
                  <a:lnTo>
                    <a:pt x="330" y="1587"/>
                  </a:lnTo>
                  <a:lnTo>
                    <a:pt x="330" y="1587"/>
                  </a:lnTo>
                  <a:lnTo>
                    <a:pt x="330" y="1585"/>
                  </a:lnTo>
                  <a:lnTo>
                    <a:pt x="330" y="1584"/>
                  </a:lnTo>
                  <a:lnTo>
                    <a:pt x="330" y="1584"/>
                  </a:lnTo>
                  <a:lnTo>
                    <a:pt x="330" y="1584"/>
                  </a:lnTo>
                  <a:lnTo>
                    <a:pt x="330" y="1584"/>
                  </a:lnTo>
                  <a:lnTo>
                    <a:pt x="328" y="1584"/>
                  </a:lnTo>
                  <a:lnTo>
                    <a:pt x="327" y="1584"/>
                  </a:lnTo>
                  <a:lnTo>
                    <a:pt x="325" y="1581"/>
                  </a:lnTo>
                  <a:lnTo>
                    <a:pt x="325" y="1581"/>
                  </a:lnTo>
                  <a:lnTo>
                    <a:pt x="325" y="1579"/>
                  </a:lnTo>
                  <a:lnTo>
                    <a:pt x="324" y="1579"/>
                  </a:lnTo>
                  <a:lnTo>
                    <a:pt x="322" y="1575"/>
                  </a:lnTo>
                  <a:lnTo>
                    <a:pt x="324" y="1575"/>
                  </a:lnTo>
                  <a:lnTo>
                    <a:pt x="324" y="1576"/>
                  </a:lnTo>
                  <a:lnTo>
                    <a:pt x="325" y="1576"/>
                  </a:lnTo>
                  <a:lnTo>
                    <a:pt x="327" y="1575"/>
                  </a:lnTo>
                  <a:lnTo>
                    <a:pt x="327" y="1575"/>
                  </a:lnTo>
                  <a:lnTo>
                    <a:pt x="327" y="1575"/>
                  </a:lnTo>
                  <a:lnTo>
                    <a:pt x="328" y="1575"/>
                  </a:lnTo>
                  <a:lnTo>
                    <a:pt x="330" y="1572"/>
                  </a:lnTo>
                  <a:lnTo>
                    <a:pt x="330" y="1569"/>
                  </a:lnTo>
                  <a:lnTo>
                    <a:pt x="330" y="1566"/>
                  </a:lnTo>
                  <a:lnTo>
                    <a:pt x="330" y="1564"/>
                  </a:lnTo>
                  <a:lnTo>
                    <a:pt x="331" y="1563"/>
                  </a:lnTo>
                  <a:lnTo>
                    <a:pt x="331" y="1564"/>
                  </a:lnTo>
                  <a:lnTo>
                    <a:pt x="331" y="1564"/>
                  </a:lnTo>
                  <a:lnTo>
                    <a:pt x="331" y="1566"/>
                  </a:lnTo>
                  <a:lnTo>
                    <a:pt x="331" y="1566"/>
                  </a:lnTo>
                  <a:lnTo>
                    <a:pt x="333" y="1566"/>
                  </a:lnTo>
                  <a:lnTo>
                    <a:pt x="336" y="1567"/>
                  </a:lnTo>
                  <a:lnTo>
                    <a:pt x="336" y="1567"/>
                  </a:lnTo>
                  <a:lnTo>
                    <a:pt x="336" y="1566"/>
                  </a:lnTo>
                  <a:lnTo>
                    <a:pt x="339" y="1566"/>
                  </a:lnTo>
                  <a:lnTo>
                    <a:pt x="338" y="1564"/>
                  </a:lnTo>
                  <a:lnTo>
                    <a:pt x="336" y="1566"/>
                  </a:lnTo>
                  <a:lnTo>
                    <a:pt x="333" y="1564"/>
                  </a:lnTo>
                  <a:lnTo>
                    <a:pt x="331" y="1563"/>
                  </a:lnTo>
                  <a:lnTo>
                    <a:pt x="331" y="1561"/>
                  </a:lnTo>
                  <a:lnTo>
                    <a:pt x="330" y="1561"/>
                  </a:lnTo>
                  <a:lnTo>
                    <a:pt x="330" y="1560"/>
                  </a:lnTo>
                  <a:lnTo>
                    <a:pt x="333" y="1560"/>
                  </a:lnTo>
                  <a:lnTo>
                    <a:pt x="333" y="1560"/>
                  </a:lnTo>
                  <a:lnTo>
                    <a:pt x="333" y="1560"/>
                  </a:lnTo>
                  <a:lnTo>
                    <a:pt x="335" y="1561"/>
                  </a:lnTo>
                  <a:lnTo>
                    <a:pt x="335" y="1561"/>
                  </a:lnTo>
                  <a:lnTo>
                    <a:pt x="335" y="1560"/>
                  </a:lnTo>
                  <a:lnTo>
                    <a:pt x="335" y="1558"/>
                  </a:lnTo>
                  <a:lnTo>
                    <a:pt x="333" y="1555"/>
                  </a:lnTo>
                  <a:lnTo>
                    <a:pt x="333" y="1555"/>
                  </a:lnTo>
                  <a:lnTo>
                    <a:pt x="335" y="1555"/>
                  </a:lnTo>
                  <a:lnTo>
                    <a:pt x="333" y="1554"/>
                  </a:lnTo>
                  <a:lnTo>
                    <a:pt x="331" y="1554"/>
                  </a:lnTo>
                  <a:lnTo>
                    <a:pt x="331" y="1554"/>
                  </a:lnTo>
                  <a:lnTo>
                    <a:pt x="331" y="1552"/>
                  </a:lnTo>
                  <a:lnTo>
                    <a:pt x="333" y="1551"/>
                  </a:lnTo>
                  <a:lnTo>
                    <a:pt x="333" y="1549"/>
                  </a:lnTo>
                  <a:lnTo>
                    <a:pt x="335" y="1549"/>
                  </a:lnTo>
                  <a:lnTo>
                    <a:pt x="335" y="1548"/>
                  </a:lnTo>
                  <a:lnTo>
                    <a:pt x="335" y="1546"/>
                  </a:lnTo>
                  <a:lnTo>
                    <a:pt x="336" y="1545"/>
                  </a:lnTo>
                  <a:lnTo>
                    <a:pt x="336" y="1543"/>
                  </a:lnTo>
                  <a:lnTo>
                    <a:pt x="336" y="1540"/>
                  </a:lnTo>
                  <a:lnTo>
                    <a:pt x="336" y="1537"/>
                  </a:lnTo>
                  <a:lnTo>
                    <a:pt x="338" y="1534"/>
                  </a:lnTo>
                  <a:lnTo>
                    <a:pt x="338" y="1533"/>
                  </a:lnTo>
                  <a:lnTo>
                    <a:pt x="338" y="1530"/>
                  </a:lnTo>
                  <a:lnTo>
                    <a:pt x="338" y="1528"/>
                  </a:lnTo>
                  <a:lnTo>
                    <a:pt x="338" y="1528"/>
                  </a:lnTo>
                  <a:lnTo>
                    <a:pt x="335" y="1525"/>
                  </a:lnTo>
                  <a:lnTo>
                    <a:pt x="336" y="1524"/>
                  </a:lnTo>
                  <a:lnTo>
                    <a:pt x="335" y="1524"/>
                  </a:lnTo>
                  <a:lnTo>
                    <a:pt x="335" y="1522"/>
                  </a:lnTo>
                  <a:lnTo>
                    <a:pt x="333" y="1522"/>
                  </a:lnTo>
                  <a:lnTo>
                    <a:pt x="333" y="1521"/>
                  </a:lnTo>
                  <a:lnTo>
                    <a:pt x="335" y="1521"/>
                  </a:lnTo>
                  <a:lnTo>
                    <a:pt x="336" y="1521"/>
                  </a:lnTo>
                  <a:lnTo>
                    <a:pt x="336" y="1521"/>
                  </a:lnTo>
                  <a:lnTo>
                    <a:pt x="335" y="1519"/>
                  </a:lnTo>
                  <a:lnTo>
                    <a:pt x="335" y="1519"/>
                  </a:lnTo>
                  <a:lnTo>
                    <a:pt x="335" y="1518"/>
                  </a:lnTo>
                  <a:lnTo>
                    <a:pt x="335" y="1518"/>
                  </a:lnTo>
                  <a:lnTo>
                    <a:pt x="335" y="1519"/>
                  </a:lnTo>
                  <a:lnTo>
                    <a:pt x="333" y="1519"/>
                  </a:lnTo>
                  <a:lnTo>
                    <a:pt x="333" y="1518"/>
                  </a:lnTo>
                  <a:lnTo>
                    <a:pt x="333" y="1518"/>
                  </a:lnTo>
                  <a:lnTo>
                    <a:pt x="333" y="1519"/>
                  </a:lnTo>
                  <a:lnTo>
                    <a:pt x="331" y="1519"/>
                  </a:lnTo>
                  <a:lnTo>
                    <a:pt x="331" y="1521"/>
                  </a:lnTo>
                  <a:lnTo>
                    <a:pt x="331" y="1521"/>
                  </a:lnTo>
                  <a:lnTo>
                    <a:pt x="330" y="1519"/>
                  </a:lnTo>
                  <a:lnTo>
                    <a:pt x="330" y="1519"/>
                  </a:lnTo>
                  <a:lnTo>
                    <a:pt x="330" y="1519"/>
                  </a:lnTo>
                  <a:lnTo>
                    <a:pt x="328" y="1519"/>
                  </a:lnTo>
                  <a:lnTo>
                    <a:pt x="327" y="1518"/>
                  </a:lnTo>
                  <a:lnTo>
                    <a:pt x="325" y="1516"/>
                  </a:lnTo>
                  <a:lnTo>
                    <a:pt x="325" y="1516"/>
                  </a:lnTo>
                  <a:lnTo>
                    <a:pt x="325" y="1515"/>
                  </a:lnTo>
                  <a:lnTo>
                    <a:pt x="325" y="1513"/>
                  </a:lnTo>
                  <a:lnTo>
                    <a:pt x="325" y="1512"/>
                  </a:lnTo>
                  <a:lnTo>
                    <a:pt x="325" y="1512"/>
                  </a:lnTo>
                  <a:lnTo>
                    <a:pt x="325" y="1512"/>
                  </a:lnTo>
                  <a:lnTo>
                    <a:pt x="324" y="1512"/>
                  </a:lnTo>
                  <a:lnTo>
                    <a:pt x="324" y="1512"/>
                  </a:lnTo>
                  <a:lnTo>
                    <a:pt x="322" y="1512"/>
                  </a:lnTo>
                  <a:lnTo>
                    <a:pt x="322" y="1510"/>
                  </a:lnTo>
                  <a:lnTo>
                    <a:pt x="322" y="1512"/>
                  </a:lnTo>
                  <a:lnTo>
                    <a:pt x="322" y="1513"/>
                  </a:lnTo>
                  <a:lnTo>
                    <a:pt x="321" y="1513"/>
                  </a:lnTo>
                  <a:lnTo>
                    <a:pt x="321" y="1512"/>
                  </a:lnTo>
                  <a:lnTo>
                    <a:pt x="321" y="1512"/>
                  </a:lnTo>
                  <a:lnTo>
                    <a:pt x="321" y="1510"/>
                  </a:lnTo>
                  <a:lnTo>
                    <a:pt x="321" y="1510"/>
                  </a:lnTo>
                  <a:lnTo>
                    <a:pt x="321" y="1510"/>
                  </a:lnTo>
                  <a:lnTo>
                    <a:pt x="321" y="1510"/>
                  </a:lnTo>
                  <a:lnTo>
                    <a:pt x="319" y="1510"/>
                  </a:lnTo>
                  <a:lnTo>
                    <a:pt x="319" y="1509"/>
                  </a:lnTo>
                  <a:lnTo>
                    <a:pt x="318" y="1509"/>
                  </a:lnTo>
                  <a:lnTo>
                    <a:pt x="318" y="1507"/>
                  </a:lnTo>
                  <a:lnTo>
                    <a:pt x="316" y="1509"/>
                  </a:lnTo>
                  <a:lnTo>
                    <a:pt x="318" y="1512"/>
                  </a:lnTo>
                  <a:lnTo>
                    <a:pt x="318" y="1512"/>
                  </a:lnTo>
                  <a:lnTo>
                    <a:pt x="315" y="1512"/>
                  </a:lnTo>
                  <a:lnTo>
                    <a:pt x="312" y="1513"/>
                  </a:lnTo>
                  <a:lnTo>
                    <a:pt x="310" y="1513"/>
                  </a:lnTo>
                  <a:lnTo>
                    <a:pt x="309" y="1512"/>
                  </a:lnTo>
                  <a:lnTo>
                    <a:pt x="309" y="1512"/>
                  </a:lnTo>
                  <a:lnTo>
                    <a:pt x="309" y="1512"/>
                  </a:lnTo>
                  <a:lnTo>
                    <a:pt x="309" y="1512"/>
                  </a:lnTo>
                  <a:lnTo>
                    <a:pt x="307" y="1512"/>
                  </a:lnTo>
                  <a:lnTo>
                    <a:pt x="306" y="1512"/>
                  </a:lnTo>
                  <a:lnTo>
                    <a:pt x="304" y="1512"/>
                  </a:lnTo>
                  <a:lnTo>
                    <a:pt x="304" y="1510"/>
                  </a:lnTo>
                  <a:lnTo>
                    <a:pt x="303" y="1510"/>
                  </a:lnTo>
                  <a:lnTo>
                    <a:pt x="303" y="1510"/>
                  </a:lnTo>
                  <a:lnTo>
                    <a:pt x="304" y="1512"/>
                  </a:lnTo>
                  <a:lnTo>
                    <a:pt x="304" y="1513"/>
                  </a:lnTo>
                  <a:lnTo>
                    <a:pt x="303" y="1515"/>
                  </a:lnTo>
                  <a:lnTo>
                    <a:pt x="301" y="1515"/>
                  </a:lnTo>
                  <a:lnTo>
                    <a:pt x="300" y="1513"/>
                  </a:lnTo>
                  <a:lnTo>
                    <a:pt x="300" y="1513"/>
                  </a:lnTo>
                  <a:lnTo>
                    <a:pt x="300" y="1512"/>
                  </a:lnTo>
                  <a:lnTo>
                    <a:pt x="300" y="1510"/>
                  </a:lnTo>
                  <a:lnTo>
                    <a:pt x="300" y="1510"/>
                  </a:lnTo>
                  <a:lnTo>
                    <a:pt x="300" y="1512"/>
                  </a:lnTo>
                  <a:lnTo>
                    <a:pt x="300" y="1512"/>
                  </a:lnTo>
                  <a:lnTo>
                    <a:pt x="300" y="1513"/>
                  </a:lnTo>
                  <a:lnTo>
                    <a:pt x="300" y="1515"/>
                  </a:lnTo>
                  <a:lnTo>
                    <a:pt x="300" y="1515"/>
                  </a:lnTo>
                  <a:lnTo>
                    <a:pt x="298" y="1515"/>
                  </a:lnTo>
                  <a:lnTo>
                    <a:pt x="298" y="1515"/>
                  </a:lnTo>
                  <a:lnTo>
                    <a:pt x="297" y="1515"/>
                  </a:lnTo>
                  <a:lnTo>
                    <a:pt x="297" y="1513"/>
                  </a:lnTo>
                  <a:lnTo>
                    <a:pt x="297" y="1513"/>
                  </a:lnTo>
                  <a:lnTo>
                    <a:pt x="297" y="1515"/>
                  </a:lnTo>
                  <a:lnTo>
                    <a:pt x="295" y="1515"/>
                  </a:lnTo>
                  <a:lnTo>
                    <a:pt x="295" y="1515"/>
                  </a:lnTo>
                  <a:lnTo>
                    <a:pt x="293" y="1515"/>
                  </a:lnTo>
                  <a:lnTo>
                    <a:pt x="293" y="1515"/>
                  </a:lnTo>
                  <a:lnTo>
                    <a:pt x="293" y="1515"/>
                  </a:lnTo>
                  <a:lnTo>
                    <a:pt x="293" y="1515"/>
                  </a:lnTo>
                  <a:lnTo>
                    <a:pt x="293" y="1513"/>
                  </a:lnTo>
                  <a:lnTo>
                    <a:pt x="292" y="1515"/>
                  </a:lnTo>
                  <a:lnTo>
                    <a:pt x="292" y="1516"/>
                  </a:lnTo>
                  <a:lnTo>
                    <a:pt x="292" y="1516"/>
                  </a:lnTo>
                  <a:lnTo>
                    <a:pt x="290" y="1516"/>
                  </a:lnTo>
                  <a:lnTo>
                    <a:pt x="289" y="1515"/>
                  </a:lnTo>
                  <a:lnTo>
                    <a:pt x="289" y="1515"/>
                  </a:lnTo>
                  <a:lnTo>
                    <a:pt x="287" y="1513"/>
                  </a:lnTo>
                  <a:lnTo>
                    <a:pt x="284" y="1512"/>
                  </a:lnTo>
                  <a:lnTo>
                    <a:pt x="284" y="1510"/>
                  </a:lnTo>
                  <a:lnTo>
                    <a:pt x="283" y="1509"/>
                  </a:lnTo>
                  <a:lnTo>
                    <a:pt x="283" y="1507"/>
                  </a:lnTo>
                  <a:lnTo>
                    <a:pt x="281" y="1506"/>
                  </a:lnTo>
                  <a:lnTo>
                    <a:pt x="283" y="1506"/>
                  </a:lnTo>
                  <a:lnTo>
                    <a:pt x="283" y="1506"/>
                  </a:lnTo>
                  <a:lnTo>
                    <a:pt x="283" y="1506"/>
                  </a:lnTo>
                  <a:lnTo>
                    <a:pt x="283" y="1504"/>
                  </a:lnTo>
                  <a:lnTo>
                    <a:pt x="281" y="1504"/>
                  </a:lnTo>
                  <a:lnTo>
                    <a:pt x="281" y="1504"/>
                  </a:lnTo>
                  <a:lnTo>
                    <a:pt x="281" y="1503"/>
                  </a:lnTo>
                  <a:lnTo>
                    <a:pt x="283" y="1503"/>
                  </a:lnTo>
                  <a:lnTo>
                    <a:pt x="283" y="1503"/>
                  </a:lnTo>
                  <a:lnTo>
                    <a:pt x="284" y="1501"/>
                  </a:lnTo>
                  <a:lnTo>
                    <a:pt x="284" y="1501"/>
                  </a:lnTo>
                  <a:lnTo>
                    <a:pt x="281" y="1503"/>
                  </a:lnTo>
                  <a:lnTo>
                    <a:pt x="280" y="1501"/>
                  </a:lnTo>
                  <a:lnTo>
                    <a:pt x="280" y="1500"/>
                  </a:lnTo>
                  <a:lnTo>
                    <a:pt x="280" y="1500"/>
                  </a:lnTo>
                  <a:lnTo>
                    <a:pt x="281" y="1500"/>
                  </a:lnTo>
                  <a:lnTo>
                    <a:pt x="283" y="1500"/>
                  </a:lnTo>
                  <a:lnTo>
                    <a:pt x="283" y="1500"/>
                  </a:lnTo>
                  <a:lnTo>
                    <a:pt x="283" y="1500"/>
                  </a:lnTo>
                  <a:lnTo>
                    <a:pt x="281" y="1500"/>
                  </a:lnTo>
                  <a:lnTo>
                    <a:pt x="281" y="1500"/>
                  </a:lnTo>
                  <a:lnTo>
                    <a:pt x="281" y="1498"/>
                  </a:lnTo>
                  <a:lnTo>
                    <a:pt x="281" y="1498"/>
                  </a:lnTo>
                  <a:lnTo>
                    <a:pt x="281" y="1500"/>
                  </a:lnTo>
                  <a:lnTo>
                    <a:pt x="280" y="1500"/>
                  </a:lnTo>
                  <a:lnTo>
                    <a:pt x="278" y="1500"/>
                  </a:lnTo>
                  <a:lnTo>
                    <a:pt x="278" y="1498"/>
                  </a:lnTo>
                  <a:lnTo>
                    <a:pt x="278" y="1498"/>
                  </a:lnTo>
                  <a:lnTo>
                    <a:pt x="278" y="1497"/>
                  </a:lnTo>
                  <a:lnTo>
                    <a:pt x="275" y="1493"/>
                  </a:lnTo>
                  <a:lnTo>
                    <a:pt x="272" y="1492"/>
                  </a:lnTo>
                  <a:lnTo>
                    <a:pt x="271" y="1490"/>
                  </a:lnTo>
                  <a:lnTo>
                    <a:pt x="266" y="1489"/>
                  </a:lnTo>
                  <a:lnTo>
                    <a:pt x="259" y="1489"/>
                  </a:lnTo>
                  <a:lnTo>
                    <a:pt x="259" y="1489"/>
                  </a:lnTo>
                  <a:lnTo>
                    <a:pt x="259" y="1489"/>
                  </a:lnTo>
                  <a:lnTo>
                    <a:pt x="260" y="1489"/>
                  </a:lnTo>
                  <a:lnTo>
                    <a:pt x="262" y="1487"/>
                  </a:lnTo>
                  <a:lnTo>
                    <a:pt x="262" y="1487"/>
                  </a:lnTo>
                  <a:lnTo>
                    <a:pt x="259" y="1487"/>
                  </a:lnTo>
                  <a:lnTo>
                    <a:pt x="259" y="1487"/>
                  </a:lnTo>
                  <a:lnTo>
                    <a:pt x="257" y="1489"/>
                  </a:lnTo>
                  <a:lnTo>
                    <a:pt x="249" y="1490"/>
                  </a:lnTo>
                  <a:lnTo>
                    <a:pt x="249" y="1490"/>
                  </a:lnTo>
                  <a:lnTo>
                    <a:pt x="243" y="1490"/>
                  </a:lnTo>
                  <a:lnTo>
                    <a:pt x="239" y="1492"/>
                  </a:lnTo>
                  <a:lnTo>
                    <a:pt x="236" y="1492"/>
                  </a:lnTo>
                  <a:lnTo>
                    <a:pt x="233" y="1493"/>
                  </a:lnTo>
                  <a:lnTo>
                    <a:pt x="231" y="1493"/>
                  </a:lnTo>
                  <a:lnTo>
                    <a:pt x="230" y="1493"/>
                  </a:lnTo>
                  <a:lnTo>
                    <a:pt x="228" y="1493"/>
                  </a:lnTo>
                  <a:lnTo>
                    <a:pt x="228" y="1495"/>
                  </a:lnTo>
                  <a:lnTo>
                    <a:pt x="228" y="1497"/>
                  </a:lnTo>
                  <a:lnTo>
                    <a:pt x="225" y="1498"/>
                  </a:lnTo>
                  <a:lnTo>
                    <a:pt x="224" y="1498"/>
                  </a:lnTo>
                  <a:lnTo>
                    <a:pt x="219" y="1498"/>
                  </a:lnTo>
                  <a:lnTo>
                    <a:pt x="214" y="1500"/>
                  </a:lnTo>
                  <a:lnTo>
                    <a:pt x="211" y="1501"/>
                  </a:lnTo>
                  <a:lnTo>
                    <a:pt x="210" y="1503"/>
                  </a:lnTo>
                  <a:lnTo>
                    <a:pt x="208" y="1503"/>
                  </a:lnTo>
                  <a:lnTo>
                    <a:pt x="207" y="1504"/>
                  </a:lnTo>
                  <a:lnTo>
                    <a:pt x="202" y="1504"/>
                  </a:lnTo>
                  <a:lnTo>
                    <a:pt x="198" y="1507"/>
                  </a:lnTo>
                  <a:lnTo>
                    <a:pt x="196" y="1507"/>
                  </a:lnTo>
                  <a:lnTo>
                    <a:pt x="195" y="1509"/>
                  </a:lnTo>
                  <a:lnTo>
                    <a:pt x="192" y="1510"/>
                  </a:lnTo>
                  <a:lnTo>
                    <a:pt x="190" y="1510"/>
                  </a:lnTo>
                  <a:lnTo>
                    <a:pt x="189" y="1509"/>
                  </a:lnTo>
                  <a:lnTo>
                    <a:pt x="187" y="1507"/>
                  </a:lnTo>
                  <a:lnTo>
                    <a:pt x="183" y="1507"/>
                  </a:lnTo>
                  <a:lnTo>
                    <a:pt x="180" y="1506"/>
                  </a:lnTo>
                  <a:lnTo>
                    <a:pt x="178" y="1506"/>
                  </a:lnTo>
                  <a:lnTo>
                    <a:pt x="178" y="1506"/>
                  </a:lnTo>
                  <a:lnTo>
                    <a:pt x="176" y="1506"/>
                  </a:lnTo>
                  <a:lnTo>
                    <a:pt x="176" y="1506"/>
                  </a:lnTo>
                  <a:lnTo>
                    <a:pt x="178" y="1506"/>
                  </a:lnTo>
                  <a:lnTo>
                    <a:pt x="180" y="1506"/>
                  </a:lnTo>
                  <a:lnTo>
                    <a:pt x="180" y="1506"/>
                  </a:lnTo>
                  <a:lnTo>
                    <a:pt x="178" y="1506"/>
                  </a:lnTo>
                  <a:lnTo>
                    <a:pt x="176" y="1504"/>
                  </a:lnTo>
                  <a:lnTo>
                    <a:pt x="178" y="1503"/>
                  </a:lnTo>
                  <a:lnTo>
                    <a:pt x="176" y="1503"/>
                  </a:lnTo>
                  <a:lnTo>
                    <a:pt x="176" y="1503"/>
                  </a:lnTo>
                  <a:lnTo>
                    <a:pt x="175" y="1506"/>
                  </a:lnTo>
                  <a:lnTo>
                    <a:pt x="175" y="1506"/>
                  </a:lnTo>
                  <a:lnTo>
                    <a:pt x="169" y="1504"/>
                  </a:lnTo>
                  <a:lnTo>
                    <a:pt x="167" y="1503"/>
                  </a:lnTo>
                  <a:lnTo>
                    <a:pt x="166" y="1503"/>
                  </a:lnTo>
                  <a:lnTo>
                    <a:pt x="163" y="1503"/>
                  </a:lnTo>
                  <a:lnTo>
                    <a:pt x="160" y="1504"/>
                  </a:lnTo>
                  <a:lnTo>
                    <a:pt x="160" y="1504"/>
                  </a:lnTo>
                  <a:lnTo>
                    <a:pt x="166" y="1504"/>
                  </a:lnTo>
                  <a:lnTo>
                    <a:pt x="166" y="1504"/>
                  </a:lnTo>
                  <a:lnTo>
                    <a:pt x="166" y="1504"/>
                  </a:lnTo>
                  <a:lnTo>
                    <a:pt x="158" y="1504"/>
                  </a:lnTo>
                  <a:lnTo>
                    <a:pt x="155" y="1506"/>
                  </a:lnTo>
                  <a:lnTo>
                    <a:pt x="155" y="1506"/>
                  </a:lnTo>
                  <a:lnTo>
                    <a:pt x="154" y="1504"/>
                  </a:lnTo>
                  <a:lnTo>
                    <a:pt x="151" y="1504"/>
                  </a:lnTo>
                  <a:lnTo>
                    <a:pt x="151" y="1504"/>
                  </a:lnTo>
                  <a:lnTo>
                    <a:pt x="151" y="1506"/>
                  </a:lnTo>
                  <a:lnTo>
                    <a:pt x="151" y="1506"/>
                  </a:lnTo>
                  <a:lnTo>
                    <a:pt x="154" y="1506"/>
                  </a:lnTo>
                  <a:lnTo>
                    <a:pt x="154" y="1506"/>
                  </a:lnTo>
                  <a:lnTo>
                    <a:pt x="148" y="1506"/>
                  </a:lnTo>
                  <a:lnTo>
                    <a:pt x="143" y="1507"/>
                  </a:lnTo>
                  <a:lnTo>
                    <a:pt x="142" y="1507"/>
                  </a:lnTo>
                  <a:lnTo>
                    <a:pt x="135" y="1510"/>
                  </a:lnTo>
                  <a:lnTo>
                    <a:pt x="132" y="1510"/>
                  </a:lnTo>
                  <a:lnTo>
                    <a:pt x="131" y="1512"/>
                  </a:lnTo>
                  <a:lnTo>
                    <a:pt x="129" y="1513"/>
                  </a:lnTo>
                  <a:lnTo>
                    <a:pt x="128" y="1513"/>
                  </a:lnTo>
                  <a:lnTo>
                    <a:pt x="125" y="1515"/>
                  </a:lnTo>
                  <a:lnTo>
                    <a:pt x="123" y="1515"/>
                  </a:lnTo>
                  <a:lnTo>
                    <a:pt x="122" y="1515"/>
                  </a:lnTo>
                  <a:lnTo>
                    <a:pt x="117" y="1513"/>
                  </a:lnTo>
                  <a:lnTo>
                    <a:pt x="114" y="1512"/>
                  </a:lnTo>
                  <a:lnTo>
                    <a:pt x="104" y="1506"/>
                  </a:lnTo>
                  <a:lnTo>
                    <a:pt x="101" y="1504"/>
                  </a:lnTo>
                  <a:lnTo>
                    <a:pt x="97" y="1501"/>
                  </a:lnTo>
                  <a:lnTo>
                    <a:pt x="90" y="1493"/>
                  </a:lnTo>
                  <a:lnTo>
                    <a:pt x="88" y="1492"/>
                  </a:lnTo>
                  <a:lnTo>
                    <a:pt x="85" y="1492"/>
                  </a:lnTo>
                  <a:lnTo>
                    <a:pt x="85" y="1492"/>
                  </a:lnTo>
                  <a:lnTo>
                    <a:pt x="84" y="1490"/>
                  </a:lnTo>
                  <a:lnTo>
                    <a:pt x="82" y="1489"/>
                  </a:lnTo>
                  <a:lnTo>
                    <a:pt x="81" y="1487"/>
                  </a:lnTo>
                  <a:lnTo>
                    <a:pt x="78" y="1486"/>
                  </a:lnTo>
                  <a:lnTo>
                    <a:pt x="75" y="1483"/>
                  </a:lnTo>
                  <a:lnTo>
                    <a:pt x="75" y="1483"/>
                  </a:lnTo>
                  <a:lnTo>
                    <a:pt x="72" y="1481"/>
                  </a:lnTo>
                  <a:lnTo>
                    <a:pt x="70" y="1480"/>
                  </a:lnTo>
                  <a:lnTo>
                    <a:pt x="64" y="1478"/>
                  </a:lnTo>
                  <a:lnTo>
                    <a:pt x="63" y="1477"/>
                  </a:lnTo>
                  <a:lnTo>
                    <a:pt x="63" y="1477"/>
                  </a:lnTo>
                  <a:lnTo>
                    <a:pt x="64" y="1475"/>
                  </a:lnTo>
                  <a:lnTo>
                    <a:pt x="63" y="1474"/>
                  </a:lnTo>
                  <a:lnTo>
                    <a:pt x="63" y="1472"/>
                  </a:lnTo>
                  <a:lnTo>
                    <a:pt x="63" y="1472"/>
                  </a:lnTo>
                  <a:lnTo>
                    <a:pt x="61" y="1474"/>
                  </a:lnTo>
                  <a:lnTo>
                    <a:pt x="60" y="1474"/>
                  </a:lnTo>
                  <a:lnTo>
                    <a:pt x="60" y="1472"/>
                  </a:lnTo>
                  <a:lnTo>
                    <a:pt x="58" y="1472"/>
                  </a:lnTo>
                  <a:lnTo>
                    <a:pt x="58" y="1472"/>
                  </a:lnTo>
                  <a:lnTo>
                    <a:pt x="58" y="1469"/>
                  </a:lnTo>
                  <a:lnTo>
                    <a:pt x="56" y="1468"/>
                  </a:lnTo>
                  <a:lnTo>
                    <a:pt x="56" y="1468"/>
                  </a:lnTo>
                  <a:lnTo>
                    <a:pt x="55" y="1468"/>
                  </a:lnTo>
                  <a:lnTo>
                    <a:pt x="53" y="1466"/>
                  </a:lnTo>
                  <a:lnTo>
                    <a:pt x="53" y="1465"/>
                  </a:lnTo>
                  <a:lnTo>
                    <a:pt x="53" y="1463"/>
                  </a:lnTo>
                  <a:lnTo>
                    <a:pt x="53" y="1463"/>
                  </a:lnTo>
                  <a:lnTo>
                    <a:pt x="55" y="1465"/>
                  </a:lnTo>
                  <a:lnTo>
                    <a:pt x="55" y="1465"/>
                  </a:lnTo>
                  <a:lnTo>
                    <a:pt x="56" y="1463"/>
                  </a:lnTo>
                  <a:lnTo>
                    <a:pt x="58" y="1463"/>
                  </a:lnTo>
                  <a:lnTo>
                    <a:pt x="58" y="1462"/>
                  </a:lnTo>
                  <a:lnTo>
                    <a:pt x="58" y="1462"/>
                  </a:lnTo>
                  <a:lnTo>
                    <a:pt x="56" y="1462"/>
                  </a:lnTo>
                  <a:lnTo>
                    <a:pt x="55" y="1462"/>
                  </a:lnTo>
                  <a:lnTo>
                    <a:pt x="55" y="1463"/>
                  </a:lnTo>
                  <a:lnTo>
                    <a:pt x="55" y="1463"/>
                  </a:lnTo>
                  <a:lnTo>
                    <a:pt x="53" y="1462"/>
                  </a:lnTo>
                  <a:lnTo>
                    <a:pt x="53" y="1460"/>
                  </a:lnTo>
                  <a:lnTo>
                    <a:pt x="53" y="1460"/>
                  </a:lnTo>
                  <a:lnTo>
                    <a:pt x="55" y="1459"/>
                  </a:lnTo>
                  <a:lnTo>
                    <a:pt x="56" y="1459"/>
                  </a:lnTo>
                  <a:lnTo>
                    <a:pt x="55" y="1459"/>
                  </a:lnTo>
                  <a:lnTo>
                    <a:pt x="53" y="1457"/>
                  </a:lnTo>
                  <a:lnTo>
                    <a:pt x="53" y="1457"/>
                  </a:lnTo>
                  <a:lnTo>
                    <a:pt x="53" y="1457"/>
                  </a:lnTo>
                  <a:lnTo>
                    <a:pt x="53" y="1456"/>
                  </a:lnTo>
                  <a:lnTo>
                    <a:pt x="53" y="1454"/>
                  </a:lnTo>
                  <a:lnTo>
                    <a:pt x="52" y="1454"/>
                  </a:lnTo>
                  <a:lnTo>
                    <a:pt x="52" y="1453"/>
                  </a:lnTo>
                  <a:lnTo>
                    <a:pt x="50" y="1453"/>
                  </a:lnTo>
                  <a:lnTo>
                    <a:pt x="49" y="1451"/>
                  </a:lnTo>
                  <a:lnTo>
                    <a:pt x="47" y="1451"/>
                  </a:lnTo>
                  <a:lnTo>
                    <a:pt x="49" y="1450"/>
                  </a:lnTo>
                  <a:lnTo>
                    <a:pt x="49" y="1448"/>
                  </a:lnTo>
                  <a:lnTo>
                    <a:pt x="47" y="1447"/>
                  </a:lnTo>
                  <a:lnTo>
                    <a:pt x="47" y="1447"/>
                  </a:lnTo>
                  <a:lnTo>
                    <a:pt x="47" y="1447"/>
                  </a:lnTo>
                  <a:lnTo>
                    <a:pt x="47" y="1447"/>
                  </a:lnTo>
                  <a:lnTo>
                    <a:pt x="46" y="1447"/>
                  </a:lnTo>
                  <a:lnTo>
                    <a:pt x="44" y="1445"/>
                  </a:lnTo>
                  <a:lnTo>
                    <a:pt x="44" y="1445"/>
                  </a:lnTo>
                  <a:lnTo>
                    <a:pt x="44" y="1444"/>
                  </a:lnTo>
                  <a:lnTo>
                    <a:pt x="44" y="1444"/>
                  </a:lnTo>
                  <a:lnTo>
                    <a:pt x="43" y="1444"/>
                  </a:lnTo>
                  <a:lnTo>
                    <a:pt x="43" y="1444"/>
                  </a:lnTo>
                  <a:lnTo>
                    <a:pt x="38" y="1442"/>
                  </a:lnTo>
                  <a:lnTo>
                    <a:pt x="37" y="1439"/>
                  </a:lnTo>
                  <a:lnTo>
                    <a:pt x="37" y="1437"/>
                  </a:lnTo>
                  <a:lnTo>
                    <a:pt x="37" y="1436"/>
                  </a:lnTo>
                  <a:lnTo>
                    <a:pt x="37" y="1436"/>
                  </a:lnTo>
                  <a:lnTo>
                    <a:pt x="35" y="1436"/>
                  </a:lnTo>
                  <a:lnTo>
                    <a:pt x="35" y="1436"/>
                  </a:lnTo>
                  <a:lnTo>
                    <a:pt x="35" y="1434"/>
                  </a:lnTo>
                  <a:lnTo>
                    <a:pt x="35" y="1433"/>
                  </a:lnTo>
                  <a:lnTo>
                    <a:pt x="34" y="1433"/>
                  </a:lnTo>
                  <a:lnTo>
                    <a:pt x="34" y="1433"/>
                  </a:lnTo>
                  <a:lnTo>
                    <a:pt x="32" y="1433"/>
                  </a:lnTo>
                  <a:lnTo>
                    <a:pt x="32" y="1434"/>
                  </a:lnTo>
                  <a:lnTo>
                    <a:pt x="32" y="1434"/>
                  </a:lnTo>
                  <a:lnTo>
                    <a:pt x="31" y="1434"/>
                  </a:lnTo>
                  <a:lnTo>
                    <a:pt x="31" y="1433"/>
                  </a:lnTo>
                  <a:lnTo>
                    <a:pt x="31" y="1433"/>
                  </a:lnTo>
                  <a:lnTo>
                    <a:pt x="31" y="1431"/>
                  </a:lnTo>
                  <a:lnTo>
                    <a:pt x="31" y="1431"/>
                  </a:lnTo>
                  <a:lnTo>
                    <a:pt x="29" y="1433"/>
                  </a:lnTo>
                  <a:lnTo>
                    <a:pt x="29" y="1433"/>
                  </a:lnTo>
                  <a:lnTo>
                    <a:pt x="29" y="1431"/>
                  </a:lnTo>
                  <a:lnTo>
                    <a:pt x="29" y="1431"/>
                  </a:lnTo>
                  <a:lnTo>
                    <a:pt x="28" y="1431"/>
                  </a:lnTo>
                  <a:lnTo>
                    <a:pt x="28" y="1430"/>
                  </a:lnTo>
                  <a:lnTo>
                    <a:pt x="28" y="1430"/>
                  </a:lnTo>
                  <a:lnTo>
                    <a:pt x="28" y="1428"/>
                  </a:lnTo>
                  <a:lnTo>
                    <a:pt x="28" y="1428"/>
                  </a:lnTo>
                  <a:lnTo>
                    <a:pt x="28" y="1428"/>
                  </a:lnTo>
                  <a:lnTo>
                    <a:pt x="28" y="1428"/>
                  </a:lnTo>
                  <a:lnTo>
                    <a:pt x="26" y="1428"/>
                  </a:lnTo>
                  <a:lnTo>
                    <a:pt x="26" y="1427"/>
                  </a:lnTo>
                  <a:lnTo>
                    <a:pt x="26" y="1427"/>
                  </a:lnTo>
                  <a:lnTo>
                    <a:pt x="29" y="1425"/>
                  </a:lnTo>
                  <a:lnTo>
                    <a:pt x="31" y="1425"/>
                  </a:lnTo>
                  <a:lnTo>
                    <a:pt x="31" y="1425"/>
                  </a:lnTo>
                  <a:lnTo>
                    <a:pt x="31" y="1424"/>
                  </a:lnTo>
                  <a:lnTo>
                    <a:pt x="29" y="1424"/>
                  </a:lnTo>
                  <a:lnTo>
                    <a:pt x="28" y="1424"/>
                  </a:lnTo>
                  <a:lnTo>
                    <a:pt x="28" y="1425"/>
                  </a:lnTo>
                  <a:lnTo>
                    <a:pt x="28" y="1425"/>
                  </a:lnTo>
                  <a:lnTo>
                    <a:pt x="26" y="1424"/>
                  </a:lnTo>
                  <a:lnTo>
                    <a:pt x="26" y="1422"/>
                  </a:lnTo>
                  <a:lnTo>
                    <a:pt x="26" y="1422"/>
                  </a:lnTo>
                  <a:lnTo>
                    <a:pt x="26" y="1422"/>
                  </a:lnTo>
                  <a:lnTo>
                    <a:pt x="29" y="1422"/>
                  </a:lnTo>
                  <a:lnTo>
                    <a:pt x="31" y="1421"/>
                  </a:lnTo>
                  <a:lnTo>
                    <a:pt x="31" y="1421"/>
                  </a:lnTo>
                  <a:lnTo>
                    <a:pt x="31" y="1421"/>
                  </a:lnTo>
                  <a:lnTo>
                    <a:pt x="31" y="1421"/>
                  </a:lnTo>
                  <a:lnTo>
                    <a:pt x="31" y="1421"/>
                  </a:lnTo>
                  <a:lnTo>
                    <a:pt x="29" y="1421"/>
                  </a:lnTo>
                  <a:lnTo>
                    <a:pt x="26" y="1421"/>
                  </a:lnTo>
                  <a:lnTo>
                    <a:pt x="26" y="1421"/>
                  </a:lnTo>
                  <a:lnTo>
                    <a:pt x="25" y="1422"/>
                  </a:lnTo>
                  <a:lnTo>
                    <a:pt x="22" y="1424"/>
                  </a:lnTo>
                  <a:lnTo>
                    <a:pt x="20" y="1422"/>
                  </a:lnTo>
                  <a:lnTo>
                    <a:pt x="22" y="1421"/>
                  </a:lnTo>
                  <a:lnTo>
                    <a:pt x="20" y="1421"/>
                  </a:lnTo>
                  <a:lnTo>
                    <a:pt x="20" y="1421"/>
                  </a:lnTo>
                  <a:lnTo>
                    <a:pt x="18" y="1421"/>
                  </a:lnTo>
                  <a:lnTo>
                    <a:pt x="17" y="1421"/>
                  </a:lnTo>
                  <a:lnTo>
                    <a:pt x="15" y="1419"/>
                  </a:lnTo>
                  <a:lnTo>
                    <a:pt x="15" y="1418"/>
                  </a:lnTo>
                  <a:lnTo>
                    <a:pt x="17" y="1418"/>
                  </a:lnTo>
                  <a:lnTo>
                    <a:pt x="17" y="1418"/>
                  </a:lnTo>
                  <a:lnTo>
                    <a:pt x="15" y="1418"/>
                  </a:lnTo>
                  <a:lnTo>
                    <a:pt x="14" y="1418"/>
                  </a:lnTo>
                  <a:lnTo>
                    <a:pt x="11" y="1416"/>
                  </a:lnTo>
                  <a:lnTo>
                    <a:pt x="11" y="1415"/>
                  </a:lnTo>
                  <a:lnTo>
                    <a:pt x="9" y="1415"/>
                  </a:lnTo>
                  <a:lnTo>
                    <a:pt x="11" y="1413"/>
                  </a:lnTo>
                  <a:lnTo>
                    <a:pt x="11" y="1413"/>
                  </a:lnTo>
                  <a:lnTo>
                    <a:pt x="12" y="1413"/>
                  </a:lnTo>
                  <a:lnTo>
                    <a:pt x="14" y="1413"/>
                  </a:lnTo>
                  <a:lnTo>
                    <a:pt x="14" y="1413"/>
                  </a:lnTo>
                  <a:lnTo>
                    <a:pt x="14" y="1413"/>
                  </a:lnTo>
                  <a:lnTo>
                    <a:pt x="14" y="1412"/>
                  </a:lnTo>
                  <a:lnTo>
                    <a:pt x="12" y="1412"/>
                  </a:lnTo>
                  <a:lnTo>
                    <a:pt x="12" y="1412"/>
                  </a:lnTo>
                  <a:lnTo>
                    <a:pt x="12" y="1412"/>
                  </a:lnTo>
                  <a:lnTo>
                    <a:pt x="11" y="1412"/>
                  </a:lnTo>
                  <a:lnTo>
                    <a:pt x="11" y="1413"/>
                  </a:lnTo>
                  <a:lnTo>
                    <a:pt x="11" y="1413"/>
                  </a:lnTo>
                  <a:lnTo>
                    <a:pt x="11" y="1412"/>
                  </a:lnTo>
                  <a:lnTo>
                    <a:pt x="9" y="1412"/>
                  </a:lnTo>
                  <a:lnTo>
                    <a:pt x="11" y="1412"/>
                  </a:lnTo>
                  <a:lnTo>
                    <a:pt x="11" y="1409"/>
                  </a:lnTo>
                  <a:lnTo>
                    <a:pt x="11" y="1409"/>
                  </a:lnTo>
                  <a:lnTo>
                    <a:pt x="11" y="1407"/>
                  </a:lnTo>
                  <a:lnTo>
                    <a:pt x="11" y="1406"/>
                  </a:lnTo>
                  <a:lnTo>
                    <a:pt x="9" y="1404"/>
                  </a:lnTo>
                  <a:lnTo>
                    <a:pt x="11" y="1402"/>
                  </a:lnTo>
                  <a:lnTo>
                    <a:pt x="11" y="1401"/>
                  </a:lnTo>
                  <a:lnTo>
                    <a:pt x="12" y="1402"/>
                  </a:lnTo>
                  <a:lnTo>
                    <a:pt x="12" y="1402"/>
                  </a:lnTo>
                  <a:lnTo>
                    <a:pt x="12" y="1404"/>
                  </a:lnTo>
                  <a:lnTo>
                    <a:pt x="14" y="1404"/>
                  </a:lnTo>
                  <a:lnTo>
                    <a:pt x="17" y="1404"/>
                  </a:lnTo>
                  <a:lnTo>
                    <a:pt x="17" y="1404"/>
                  </a:lnTo>
                  <a:lnTo>
                    <a:pt x="17" y="1404"/>
                  </a:lnTo>
                  <a:lnTo>
                    <a:pt x="17" y="1402"/>
                  </a:lnTo>
                  <a:lnTo>
                    <a:pt x="20" y="1402"/>
                  </a:lnTo>
                  <a:lnTo>
                    <a:pt x="22" y="1402"/>
                  </a:lnTo>
                  <a:lnTo>
                    <a:pt x="25" y="1402"/>
                  </a:lnTo>
                  <a:lnTo>
                    <a:pt x="26" y="1402"/>
                  </a:lnTo>
                  <a:lnTo>
                    <a:pt x="26" y="1401"/>
                  </a:lnTo>
                  <a:lnTo>
                    <a:pt x="26" y="1401"/>
                  </a:lnTo>
                  <a:lnTo>
                    <a:pt x="25" y="1401"/>
                  </a:lnTo>
                  <a:lnTo>
                    <a:pt x="22" y="1402"/>
                  </a:lnTo>
                  <a:lnTo>
                    <a:pt x="18" y="1402"/>
                  </a:lnTo>
                  <a:lnTo>
                    <a:pt x="15" y="1402"/>
                  </a:lnTo>
                  <a:lnTo>
                    <a:pt x="14" y="1402"/>
                  </a:lnTo>
                  <a:lnTo>
                    <a:pt x="12" y="1402"/>
                  </a:lnTo>
                  <a:lnTo>
                    <a:pt x="12" y="1399"/>
                  </a:lnTo>
                  <a:lnTo>
                    <a:pt x="12" y="1399"/>
                  </a:lnTo>
                  <a:lnTo>
                    <a:pt x="12" y="1398"/>
                  </a:lnTo>
                  <a:lnTo>
                    <a:pt x="11" y="1396"/>
                  </a:lnTo>
                  <a:lnTo>
                    <a:pt x="11" y="1396"/>
                  </a:lnTo>
                  <a:lnTo>
                    <a:pt x="11" y="1395"/>
                  </a:lnTo>
                  <a:lnTo>
                    <a:pt x="12" y="1395"/>
                  </a:lnTo>
                  <a:lnTo>
                    <a:pt x="12" y="1395"/>
                  </a:lnTo>
                  <a:lnTo>
                    <a:pt x="11" y="1395"/>
                  </a:lnTo>
                  <a:lnTo>
                    <a:pt x="11" y="1395"/>
                  </a:lnTo>
                  <a:lnTo>
                    <a:pt x="9" y="1395"/>
                  </a:lnTo>
                  <a:lnTo>
                    <a:pt x="9" y="1393"/>
                  </a:lnTo>
                  <a:lnTo>
                    <a:pt x="9" y="1392"/>
                  </a:lnTo>
                  <a:lnTo>
                    <a:pt x="8" y="1390"/>
                  </a:lnTo>
                  <a:lnTo>
                    <a:pt x="6" y="1389"/>
                  </a:lnTo>
                  <a:lnTo>
                    <a:pt x="5" y="1387"/>
                  </a:lnTo>
                  <a:lnTo>
                    <a:pt x="5" y="1386"/>
                  </a:lnTo>
                  <a:lnTo>
                    <a:pt x="3" y="1386"/>
                  </a:lnTo>
                  <a:lnTo>
                    <a:pt x="2" y="1386"/>
                  </a:lnTo>
                  <a:lnTo>
                    <a:pt x="2" y="1387"/>
                  </a:lnTo>
                  <a:lnTo>
                    <a:pt x="0" y="1386"/>
                  </a:lnTo>
                  <a:lnTo>
                    <a:pt x="2" y="1384"/>
                  </a:lnTo>
                  <a:lnTo>
                    <a:pt x="6" y="1383"/>
                  </a:lnTo>
                  <a:lnTo>
                    <a:pt x="9" y="1378"/>
                  </a:lnTo>
                  <a:lnTo>
                    <a:pt x="12" y="1374"/>
                  </a:lnTo>
                  <a:lnTo>
                    <a:pt x="12" y="1372"/>
                  </a:lnTo>
                  <a:lnTo>
                    <a:pt x="12" y="1366"/>
                  </a:lnTo>
                  <a:lnTo>
                    <a:pt x="14" y="1363"/>
                  </a:lnTo>
                  <a:lnTo>
                    <a:pt x="14" y="1361"/>
                  </a:lnTo>
                  <a:lnTo>
                    <a:pt x="15" y="1358"/>
                  </a:lnTo>
                  <a:lnTo>
                    <a:pt x="17" y="1354"/>
                  </a:lnTo>
                  <a:lnTo>
                    <a:pt x="18" y="1349"/>
                  </a:lnTo>
                  <a:lnTo>
                    <a:pt x="20" y="1345"/>
                  </a:lnTo>
                  <a:lnTo>
                    <a:pt x="18" y="1342"/>
                  </a:lnTo>
                  <a:lnTo>
                    <a:pt x="18" y="1337"/>
                  </a:lnTo>
                  <a:lnTo>
                    <a:pt x="18" y="1334"/>
                  </a:lnTo>
                  <a:lnTo>
                    <a:pt x="17" y="1331"/>
                  </a:lnTo>
                  <a:lnTo>
                    <a:pt x="15" y="1329"/>
                  </a:lnTo>
                  <a:lnTo>
                    <a:pt x="14" y="1326"/>
                  </a:lnTo>
                  <a:lnTo>
                    <a:pt x="14" y="1326"/>
                  </a:lnTo>
                  <a:lnTo>
                    <a:pt x="14" y="1326"/>
                  </a:lnTo>
                  <a:lnTo>
                    <a:pt x="15" y="1325"/>
                  </a:lnTo>
                  <a:lnTo>
                    <a:pt x="15" y="1325"/>
                  </a:lnTo>
                  <a:lnTo>
                    <a:pt x="14" y="1325"/>
                  </a:lnTo>
                  <a:lnTo>
                    <a:pt x="15" y="1320"/>
                  </a:lnTo>
                  <a:lnTo>
                    <a:pt x="17" y="1317"/>
                  </a:lnTo>
                  <a:lnTo>
                    <a:pt x="17" y="1316"/>
                  </a:lnTo>
                  <a:lnTo>
                    <a:pt x="17" y="1314"/>
                  </a:lnTo>
                  <a:lnTo>
                    <a:pt x="15" y="1313"/>
                  </a:lnTo>
                  <a:lnTo>
                    <a:pt x="14" y="1310"/>
                  </a:lnTo>
                  <a:lnTo>
                    <a:pt x="14" y="1308"/>
                  </a:lnTo>
                  <a:lnTo>
                    <a:pt x="12" y="1308"/>
                  </a:lnTo>
                  <a:lnTo>
                    <a:pt x="12" y="1310"/>
                  </a:lnTo>
                  <a:lnTo>
                    <a:pt x="12" y="1310"/>
                  </a:lnTo>
                  <a:lnTo>
                    <a:pt x="12" y="1310"/>
                  </a:lnTo>
                  <a:lnTo>
                    <a:pt x="11" y="1307"/>
                  </a:lnTo>
                  <a:lnTo>
                    <a:pt x="9" y="1304"/>
                  </a:lnTo>
                  <a:lnTo>
                    <a:pt x="8" y="1304"/>
                  </a:lnTo>
                  <a:lnTo>
                    <a:pt x="8" y="1304"/>
                  </a:lnTo>
                  <a:lnTo>
                    <a:pt x="8" y="1304"/>
                  </a:lnTo>
                  <a:lnTo>
                    <a:pt x="6" y="1307"/>
                  </a:lnTo>
                  <a:lnTo>
                    <a:pt x="6" y="1307"/>
                  </a:lnTo>
                  <a:lnTo>
                    <a:pt x="8" y="1299"/>
                  </a:lnTo>
                  <a:lnTo>
                    <a:pt x="8" y="1293"/>
                  </a:lnTo>
                  <a:lnTo>
                    <a:pt x="9" y="1290"/>
                  </a:lnTo>
                  <a:lnTo>
                    <a:pt x="11" y="1288"/>
                  </a:lnTo>
                  <a:lnTo>
                    <a:pt x="14" y="1287"/>
                  </a:lnTo>
                  <a:lnTo>
                    <a:pt x="15" y="1284"/>
                  </a:lnTo>
                  <a:lnTo>
                    <a:pt x="15" y="1281"/>
                  </a:lnTo>
                  <a:lnTo>
                    <a:pt x="17" y="1279"/>
                  </a:lnTo>
                  <a:lnTo>
                    <a:pt x="17" y="1278"/>
                  </a:lnTo>
                  <a:lnTo>
                    <a:pt x="17" y="1276"/>
                  </a:lnTo>
                  <a:lnTo>
                    <a:pt x="18" y="1275"/>
                  </a:lnTo>
                  <a:lnTo>
                    <a:pt x="20" y="1273"/>
                  </a:lnTo>
                  <a:lnTo>
                    <a:pt x="20" y="1270"/>
                  </a:lnTo>
                  <a:lnTo>
                    <a:pt x="22" y="1269"/>
                  </a:lnTo>
                  <a:lnTo>
                    <a:pt x="22" y="1267"/>
                  </a:lnTo>
                  <a:lnTo>
                    <a:pt x="22" y="1267"/>
                  </a:lnTo>
                  <a:lnTo>
                    <a:pt x="22" y="1267"/>
                  </a:lnTo>
                  <a:lnTo>
                    <a:pt x="20" y="1269"/>
                  </a:lnTo>
                  <a:lnTo>
                    <a:pt x="20" y="1269"/>
                  </a:lnTo>
                  <a:lnTo>
                    <a:pt x="20" y="1269"/>
                  </a:lnTo>
                  <a:lnTo>
                    <a:pt x="22" y="1267"/>
                  </a:lnTo>
                  <a:lnTo>
                    <a:pt x="23" y="1266"/>
                  </a:lnTo>
                  <a:lnTo>
                    <a:pt x="25" y="1264"/>
                  </a:lnTo>
                  <a:lnTo>
                    <a:pt x="29" y="1258"/>
                  </a:lnTo>
                  <a:lnTo>
                    <a:pt x="32" y="1258"/>
                  </a:lnTo>
                  <a:lnTo>
                    <a:pt x="34" y="1255"/>
                  </a:lnTo>
                  <a:lnTo>
                    <a:pt x="34" y="1253"/>
                  </a:lnTo>
                  <a:lnTo>
                    <a:pt x="34" y="1249"/>
                  </a:lnTo>
                  <a:lnTo>
                    <a:pt x="35" y="1246"/>
                  </a:lnTo>
                  <a:lnTo>
                    <a:pt x="35" y="1244"/>
                  </a:lnTo>
                  <a:lnTo>
                    <a:pt x="37" y="1240"/>
                  </a:lnTo>
                  <a:lnTo>
                    <a:pt x="38" y="1238"/>
                  </a:lnTo>
                  <a:lnTo>
                    <a:pt x="38" y="1235"/>
                  </a:lnTo>
                  <a:lnTo>
                    <a:pt x="40" y="1234"/>
                  </a:lnTo>
                  <a:lnTo>
                    <a:pt x="40" y="1234"/>
                  </a:lnTo>
                  <a:lnTo>
                    <a:pt x="43" y="1232"/>
                  </a:lnTo>
                  <a:lnTo>
                    <a:pt x="44" y="1231"/>
                  </a:lnTo>
                  <a:lnTo>
                    <a:pt x="47" y="1229"/>
                  </a:lnTo>
                  <a:lnTo>
                    <a:pt x="49" y="1228"/>
                  </a:lnTo>
                  <a:lnTo>
                    <a:pt x="50" y="1226"/>
                  </a:lnTo>
                  <a:lnTo>
                    <a:pt x="52" y="1222"/>
                  </a:lnTo>
                  <a:lnTo>
                    <a:pt x="53" y="1218"/>
                  </a:lnTo>
                  <a:lnTo>
                    <a:pt x="55" y="1215"/>
                  </a:lnTo>
                  <a:lnTo>
                    <a:pt x="56" y="1214"/>
                  </a:lnTo>
                  <a:lnTo>
                    <a:pt x="56" y="1211"/>
                  </a:lnTo>
                  <a:lnTo>
                    <a:pt x="60" y="1211"/>
                  </a:lnTo>
                  <a:lnTo>
                    <a:pt x="63" y="1209"/>
                  </a:lnTo>
                  <a:lnTo>
                    <a:pt x="69" y="1208"/>
                  </a:lnTo>
                  <a:lnTo>
                    <a:pt x="75" y="1206"/>
                  </a:lnTo>
                  <a:lnTo>
                    <a:pt x="76" y="1205"/>
                  </a:lnTo>
                  <a:lnTo>
                    <a:pt x="78" y="1203"/>
                  </a:lnTo>
                  <a:lnTo>
                    <a:pt x="81" y="1200"/>
                  </a:lnTo>
                  <a:lnTo>
                    <a:pt x="85" y="1197"/>
                  </a:lnTo>
                  <a:lnTo>
                    <a:pt x="87" y="1196"/>
                  </a:lnTo>
                  <a:lnTo>
                    <a:pt x="91" y="1191"/>
                  </a:lnTo>
                  <a:lnTo>
                    <a:pt x="93" y="1187"/>
                  </a:lnTo>
                  <a:lnTo>
                    <a:pt x="94" y="1185"/>
                  </a:lnTo>
                  <a:lnTo>
                    <a:pt x="96" y="1182"/>
                  </a:lnTo>
                  <a:lnTo>
                    <a:pt x="97" y="1180"/>
                  </a:lnTo>
                  <a:lnTo>
                    <a:pt x="97" y="1177"/>
                  </a:lnTo>
                  <a:lnTo>
                    <a:pt x="97" y="1176"/>
                  </a:lnTo>
                  <a:lnTo>
                    <a:pt x="96" y="1173"/>
                  </a:lnTo>
                  <a:lnTo>
                    <a:pt x="94" y="1173"/>
                  </a:lnTo>
                  <a:lnTo>
                    <a:pt x="94" y="1171"/>
                  </a:lnTo>
                  <a:lnTo>
                    <a:pt x="96" y="1170"/>
                  </a:lnTo>
                  <a:lnTo>
                    <a:pt x="96" y="1167"/>
                  </a:lnTo>
                  <a:lnTo>
                    <a:pt x="96" y="1162"/>
                  </a:lnTo>
                  <a:lnTo>
                    <a:pt x="97" y="1158"/>
                  </a:lnTo>
                  <a:lnTo>
                    <a:pt x="101" y="1152"/>
                  </a:lnTo>
                  <a:lnTo>
                    <a:pt x="102" y="1150"/>
                  </a:lnTo>
                  <a:lnTo>
                    <a:pt x="102" y="1147"/>
                  </a:lnTo>
                  <a:lnTo>
                    <a:pt x="102" y="1146"/>
                  </a:lnTo>
                  <a:lnTo>
                    <a:pt x="108" y="1139"/>
                  </a:lnTo>
                  <a:lnTo>
                    <a:pt x="111" y="1136"/>
                  </a:lnTo>
                  <a:lnTo>
                    <a:pt x="111" y="1135"/>
                  </a:lnTo>
                  <a:lnTo>
                    <a:pt x="114" y="1133"/>
                  </a:lnTo>
                  <a:lnTo>
                    <a:pt x="123" y="1129"/>
                  </a:lnTo>
                  <a:lnTo>
                    <a:pt x="128" y="1127"/>
                  </a:lnTo>
                  <a:lnTo>
                    <a:pt x="131" y="1124"/>
                  </a:lnTo>
                  <a:lnTo>
                    <a:pt x="132" y="1123"/>
                  </a:lnTo>
                  <a:lnTo>
                    <a:pt x="139" y="1112"/>
                  </a:lnTo>
                  <a:lnTo>
                    <a:pt x="143" y="1098"/>
                  </a:lnTo>
                  <a:lnTo>
                    <a:pt x="143" y="1097"/>
                  </a:lnTo>
                  <a:lnTo>
                    <a:pt x="146" y="1097"/>
                  </a:lnTo>
                  <a:lnTo>
                    <a:pt x="148" y="1097"/>
                  </a:lnTo>
                  <a:lnTo>
                    <a:pt x="148" y="1097"/>
                  </a:lnTo>
                  <a:lnTo>
                    <a:pt x="149" y="1095"/>
                  </a:lnTo>
                  <a:lnTo>
                    <a:pt x="151" y="1095"/>
                  </a:lnTo>
                  <a:lnTo>
                    <a:pt x="151" y="1097"/>
                  </a:lnTo>
                  <a:lnTo>
                    <a:pt x="151" y="1098"/>
                  </a:lnTo>
                  <a:lnTo>
                    <a:pt x="152" y="1100"/>
                  </a:lnTo>
                  <a:lnTo>
                    <a:pt x="154" y="1103"/>
                  </a:lnTo>
                  <a:lnTo>
                    <a:pt x="157" y="1104"/>
                  </a:lnTo>
                  <a:lnTo>
                    <a:pt x="160" y="1106"/>
                  </a:lnTo>
                  <a:lnTo>
                    <a:pt x="163" y="1107"/>
                  </a:lnTo>
                  <a:lnTo>
                    <a:pt x="167" y="1106"/>
                  </a:lnTo>
                  <a:lnTo>
                    <a:pt x="169" y="1106"/>
                  </a:lnTo>
                  <a:lnTo>
                    <a:pt x="170" y="1104"/>
                  </a:lnTo>
                  <a:lnTo>
                    <a:pt x="172" y="1106"/>
                  </a:lnTo>
                  <a:lnTo>
                    <a:pt x="175" y="1106"/>
                  </a:lnTo>
                  <a:lnTo>
                    <a:pt x="176" y="1106"/>
                  </a:lnTo>
                  <a:lnTo>
                    <a:pt x="178" y="1104"/>
                  </a:lnTo>
                  <a:lnTo>
                    <a:pt x="180" y="1103"/>
                  </a:lnTo>
                  <a:lnTo>
                    <a:pt x="180" y="1104"/>
                  </a:lnTo>
                  <a:lnTo>
                    <a:pt x="180" y="1104"/>
                  </a:lnTo>
                  <a:lnTo>
                    <a:pt x="180" y="1104"/>
                  </a:lnTo>
                  <a:lnTo>
                    <a:pt x="181" y="1106"/>
                  </a:lnTo>
                  <a:lnTo>
                    <a:pt x="181" y="1107"/>
                  </a:lnTo>
                  <a:lnTo>
                    <a:pt x="183" y="1107"/>
                  </a:lnTo>
                  <a:lnTo>
                    <a:pt x="184" y="1107"/>
                  </a:lnTo>
                  <a:lnTo>
                    <a:pt x="186" y="1107"/>
                  </a:lnTo>
                  <a:lnTo>
                    <a:pt x="189" y="1107"/>
                  </a:lnTo>
                  <a:lnTo>
                    <a:pt x="192" y="1107"/>
                  </a:lnTo>
                  <a:lnTo>
                    <a:pt x="193" y="1107"/>
                  </a:lnTo>
                  <a:lnTo>
                    <a:pt x="195" y="1106"/>
                  </a:lnTo>
                  <a:lnTo>
                    <a:pt x="198" y="1104"/>
                  </a:lnTo>
                  <a:lnTo>
                    <a:pt x="199" y="1104"/>
                  </a:lnTo>
                  <a:lnTo>
                    <a:pt x="201" y="1101"/>
                  </a:lnTo>
                  <a:lnTo>
                    <a:pt x="202" y="1100"/>
                  </a:lnTo>
                  <a:lnTo>
                    <a:pt x="205" y="1100"/>
                  </a:lnTo>
                  <a:lnTo>
                    <a:pt x="211" y="1097"/>
                  </a:lnTo>
                  <a:lnTo>
                    <a:pt x="211" y="1097"/>
                  </a:lnTo>
                  <a:lnTo>
                    <a:pt x="213" y="1097"/>
                  </a:lnTo>
                  <a:lnTo>
                    <a:pt x="214" y="1097"/>
                  </a:lnTo>
                  <a:lnTo>
                    <a:pt x="216" y="1095"/>
                  </a:lnTo>
                  <a:lnTo>
                    <a:pt x="218" y="1094"/>
                  </a:lnTo>
                  <a:lnTo>
                    <a:pt x="221" y="1092"/>
                  </a:lnTo>
                  <a:lnTo>
                    <a:pt x="222" y="1091"/>
                  </a:lnTo>
                  <a:lnTo>
                    <a:pt x="225" y="1089"/>
                  </a:lnTo>
                  <a:lnTo>
                    <a:pt x="228" y="1088"/>
                  </a:lnTo>
                  <a:lnTo>
                    <a:pt x="231" y="1086"/>
                  </a:lnTo>
                  <a:lnTo>
                    <a:pt x="240" y="1086"/>
                  </a:lnTo>
                  <a:lnTo>
                    <a:pt x="245" y="1085"/>
                  </a:lnTo>
                  <a:lnTo>
                    <a:pt x="248" y="1085"/>
                  </a:lnTo>
                  <a:lnTo>
                    <a:pt x="251" y="1083"/>
                  </a:lnTo>
                  <a:lnTo>
                    <a:pt x="252" y="1082"/>
                  </a:lnTo>
                  <a:lnTo>
                    <a:pt x="259" y="1082"/>
                  </a:lnTo>
                  <a:lnTo>
                    <a:pt x="263" y="1080"/>
                  </a:lnTo>
                  <a:lnTo>
                    <a:pt x="274" y="1080"/>
                  </a:lnTo>
                  <a:lnTo>
                    <a:pt x="275" y="1082"/>
                  </a:lnTo>
                  <a:lnTo>
                    <a:pt x="277" y="1082"/>
                  </a:lnTo>
                  <a:lnTo>
                    <a:pt x="280" y="1083"/>
                  </a:lnTo>
                  <a:lnTo>
                    <a:pt x="281" y="1085"/>
                  </a:lnTo>
                  <a:lnTo>
                    <a:pt x="283" y="1083"/>
                  </a:lnTo>
                  <a:lnTo>
                    <a:pt x="286" y="1082"/>
                  </a:lnTo>
                  <a:lnTo>
                    <a:pt x="290" y="1082"/>
                  </a:lnTo>
                  <a:lnTo>
                    <a:pt x="292" y="1080"/>
                  </a:lnTo>
                  <a:lnTo>
                    <a:pt x="293" y="1079"/>
                  </a:lnTo>
                  <a:lnTo>
                    <a:pt x="295" y="1077"/>
                  </a:lnTo>
                  <a:lnTo>
                    <a:pt x="297" y="1079"/>
                  </a:lnTo>
                  <a:lnTo>
                    <a:pt x="301" y="1080"/>
                  </a:lnTo>
                  <a:lnTo>
                    <a:pt x="304" y="1080"/>
                  </a:lnTo>
                  <a:lnTo>
                    <a:pt x="304" y="1080"/>
                  </a:lnTo>
                  <a:lnTo>
                    <a:pt x="304" y="1077"/>
                  </a:lnTo>
                  <a:lnTo>
                    <a:pt x="307" y="1079"/>
                  </a:lnTo>
                  <a:lnTo>
                    <a:pt x="309" y="1079"/>
                  </a:lnTo>
                  <a:lnTo>
                    <a:pt x="312" y="1080"/>
                  </a:lnTo>
                  <a:lnTo>
                    <a:pt x="313" y="1082"/>
                  </a:lnTo>
                  <a:lnTo>
                    <a:pt x="316" y="1080"/>
                  </a:lnTo>
                  <a:lnTo>
                    <a:pt x="321" y="1080"/>
                  </a:lnTo>
                  <a:lnTo>
                    <a:pt x="324" y="1079"/>
                  </a:lnTo>
                  <a:lnTo>
                    <a:pt x="327" y="1077"/>
                  </a:lnTo>
                  <a:lnTo>
                    <a:pt x="328" y="1076"/>
                  </a:lnTo>
                  <a:lnTo>
                    <a:pt x="335" y="1074"/>
                  </a:lnTo>
                  <a:lnTo>
                    <a:pt x="336" y="1074"/>
                  </a:lnTo>
                  <a:lnTo>
                    <a:pt x="336" y="1074"/>
                  </a:lnTo>
                  <a:lnTo>
                    <a:pt x="336" y="1076"/>
                  </a:lnTo>
                  <a:lnTo>
                    <a:pt x="336" y="1076"/>
                  </a:lnTo>
                  <a:lnTo>
                    <a:pt x="336" y="1077"/>
                  </a:lnTo>
                  <a:lnTo>
                    <a:pt x="338" y="1076"/>
                  </a:lnTo>
                  <a:lnTo>
                    <a:pt x="338" y="1076"/>
                  </a:lnTo>
                  <a:lnTo>
                    <a:pt x="338" y="1076"/>
                  </a:lnTo>
                  <a:lnTo>
                    <a:pt x="339" y="1076"/>
                  </a:lnTo>
                  <a:lnTo>
                    <a:pt x="339" y="1076"/>
                  </a:lnTo>
                  <a:lnTo>
                    <a:pt x="341" y="1076"/>
                  </a:lnTo>
                  <a:lnTo>
                    <a:pt x="341" y="1079"/>
                  </a:lnTo>
                  <a:lnTo>
                    <a:pt x="342" y="1082"/>
                  </a:lnTo>
                  <a:lnTo>
                    <a:pt x="342" y="1082"/>
                  </a:lnTo>
                  <a:lnTo>
                    <a:pt x="344" y="1083"/>
                  </a:lnTo>
                  <a:lnTo>
                    <a:pt x="345" y="1082"/>
                  </a:lnTo>
                  <a:lnTo>
                    <a:pt x="345" y="1080"/>
                  </a:lnTo>
                  <a:lnTo>
                    <a:pt x="348" y="1080"/>
                  </a:lnTo>
                  <a:lnTo>
                    <a:pt x="350" y="1079"/>
                  </a:lnTo>
                  <a:lnTo>
                    <a:pt x="351" y="1077"/>
                  </a:lnTo>
                  <a:lnTo>
                    <a:pt x="351" y="1080"/>
                  </a:lnTo>
                  <a:lnTo>
                    <a:pt x="353" y="1080"/>
                  </a:lnTo>
                  <a:lnTo>
                    <a:pt x="351" y="1082"/>
                  </a:lnTo>
                  <a:lnTo>
                    <a:pt x="351" y="1083"/>
                  </a:lnTo>
                  <a:lnTo>
                    <a:pt x="348" y="1086"/>
                  </a:lnTo>
                  <a:lnTo>
                    <a:pt x="347" y="1088"/>
                  </a:lnTo>
                  <a:lnTo>
                    <a:pt x="345" y="1089"/>
                  </a:lnTo>
                  <a:lnTo>
                    <a:pt x="345" y="1091"/>
                  </a:lnTo>
                  <a:lnTo>
                    <a:pt x="345" y="1091"/>
                  </a:lnTo>
                  <a:lnTo>
                    <a:pt x="345" y="1094"/>
                  </a:lnTo>
                  <a:lnTo>
                    <a:pt x="347" y="1095"/>
                  </a:lnTo>
                  <a:lnTo>
                    <a:pt x="347" y="1097"/>
                  </a:lnTo>
                  <a:lnTo>
                    <a:pt x="348" y="1098"/>
                  </a:lnTo>
                  <a:lnTo>
                    <a:pt x="351" y="1100"/>
                  </a:lnTo>
                  <a:lnTo>
                    <a:pt x="351" y="1101"/>
                  </a:lnTo>
                  <a:lnTo>
                    <a:pt x="351" y="1103"/>
                  </a:lnTo>
                  <a:lnTo>
                    <a:pt x="351" y="1104"/>
                  </a:lnTo>
                  <a:lnTo>
                    <a:pt x="353" y="1106"/>
                  </a:lnTo>
                  <a:lnTo>
                    <a:pt x="350" y="1109"/>
                  </a:lnTo>
                  <a:lnTo>
                    <a:pt x="350" y="1111"/>
                  </a:lnTo>
                  <a:lnTo>
                    <a:pt x="347" y="1114"/>
                  </a:lnTo>
                  <a:lnTo>
                    <a:pt x="345" y="1117"/>
                  </a:lnTo>
                  <a:lnTo>
                    <a:pt x="341" y="1120"/>
                  </a:lnTo>
                  <a:lnTo>
                    <a:pt x="341" y="1120"/>
                  </a:lnTo>
                  <a:lnTo>
                    <a:pt x="339" y="1121"/>
                  </a:lnTo>
                  <a:lnTo>
                    <a:pt x="339" y="1123"/>
                  </a:lnTo>
                  <a:lnTo>
                    <a:pt x="339" y="1123"/>
                  </a:lnTo>
                  <a:lnTo>
                    <a:pt x="341" y="1126"/>
                  </a:lnTo>
                  <a:lnTo>
                    <a:pt x="342" y="1129"/>
                  </a:lnTo>
                  <a:lnTo>
                    <a:pt x="344" y="1129"/>
                  </a:lnTo>
                  <a:lnTo>
                    <a:pt x="348" y="1129"/>
                  </a:lnTo>
                  <a:lnTo>
                    <a:pt x="347" y="1130"/>
                  </a:lnTo>
                  <a:lnTo>
                    <a:pt x="348" y="1132"/>
                  </a:lnTo>
                  <a:lnTo>
                    <a:pt x="348" y="1132"/>
                  </a:lnTo>
                  <a:lnTo>
                    <a:pt x="350" y="1130"/>
                  </a:lnTo>
                  <a:lnTo>
                    <a:pt x="351" y="1130"/>
                  </a:lnTo>
                  <a:lnTo>
                    <a:pt x="353" y="1130"/>
                  </a:lnTo>
                  <a:lnTo>
                    <a:pt x="353" y="1133"/>
                  </a:lnTo>
                  <a:lnTo>
                    <a:pt x="354" y="1135"/>
                  </a:lnTo>
                  <a:lnTo>
                    <a:pt x="354" y="1135"/>
                  </a:lnTo>
                  <a:lnTo>
                    <a:pt x="354" y="1135"/>
                  </a:lnTo>
                  <a:lnTo>
                    <a:pt x="353" y="1135"/>
                  </a:lnTo>
                  <a:lnTo>
                    <a:pt x="354" y="1135"/>
                  </a:lnTo>
                  <a:lnTo>
                    <a:pt x="356" y="1136"/>
                  </a:lnTo>
                  <a:lnTo>
                    <a:pt x="356" y="1135"/>
                  </a:lnTo>
                  <a:lnTo>
                    <a:pt x="357" y="1136"/>
                  </a:lnTo>
                  <a:lnTo>
                    <a:pt x="359" y="1136"/>
                  </a:lnTo>
                  <a:lnTo>
                    <a:pt x="360" y="1138"/>
                  </a:lnTo>
                  <a:lnTo>
                    <a:pt x="366" y="1141"/>
                  </a:lnTo>
                  <a:lnTo>
                    <a:pt x="368" y="1141"/>
                  </a:lnTo>
                  <a:lnTo>
                    <a:pt x="372" y="1142"/>
                  </a:lnTo>
                  <a:lnTo>
                    <a:pt x="377" y="1141"/>
                  </a:lnTo>
                  <a:lnTo>
                    <a:pt x="379" y="1139"/>
                  </a:lnTo>
                  <a:lnTo>
                    <a:pt x="382" y="1141"/>
                  </a:lnTo>
                  <a:lnTo>
                    <a:pt x="383" y="1142"/>
                  </a:lnTo>
                  <a:lnTo>
                    <a:pt x="386" y="1142"/>
                  </a:lnTo>
                  <a:lnTo>
                    <a:pt x="389" y="1142"/>
                  </a:lnTo>
                  <a:lnTo>
                    <a:pt x="391" y="1144"/>
                  </a:lnTo>
                  <a:lnTo>
                    <a:pt x="392" y="1146"/>
                  </a:lnTo>
                  <a:lnTo>
                    <a:pt x="394" y="1146"/>
                  </a:lnTo>
                  <a:lnTo>
                    <a:pt x="403" y="1147"/>
                  </a:lnTo>
                  <a:lnTo>
                    <a:pt x="403" y="1149"/>
                  </a:lnTo>
                  <a:lnTo>
                    <a:pt x="404" y="1152"/>
                  </a:lnTo>
                  <a:lnTo>
                    <a:pt x="404" y="1153"/>
                  </a:lnTo>
                  <a:lnTo>
                    <a:pt x="404" y="1156"/>
                  </a:lnTo>
                  <a:lnTo>
                    <a:pt x="406" y="1158"/>
                  </a:lnTo>
                  <a:lnTo>
                    <a:pt x="407" y="1161"/>
                  </a:lnTo>
                  <a:lnTo>
                    <a:pt x="409" y="1162"/>
                  </a:lnTo>
                  <a:lnTo>
                    <a:pt x="410" y="1162"/>
                  </a:lnTo>
                  <a:lnTo>
                    <a:pt x="414" y="1164"/>
                  </a:lnTo>
                  <a:lnTo>
                    <a:pt x="418" y="1165"/>
                  </a:lnTo>
                  <a:lnTo>
                    <a:pt x="423" y="1165"/>
                  </a:lnTo>
                  <a:lnTo>
                    <a:pt x="429" y="1167"/>
                  </a:lnTo>
                  <a:lnTo>
                    <a:pt x="435" y="1168"/>
                  </a:lnTo>
                  <a:lnTo>
                    <a:pt x="436" y="1170"/>
                  </a:lnTo>
                  <a:lnTo>
                    <a:pt x="439" y="1171"/>
                  </a:lnTo>
                  <a:lnTo>
                    <a:pt x="445" y="1176"/>
                  </a:lnTo>
                  <a:lnTo>
                    <a:pt x="448" y="1177"/>
                  </a:lnTo>
                  <a:lnTo>
                    <a:pt x="450" y="1179"/>
                  </a:lnTo>
                  <a:lnTo>
                    <a:pt x="453" y="1177"/>
                  </a:lnTo>
                  <a:lnTo>
                    <a:pt x="456" y="1176"/>
                  </a:lnTo>
                  <a:lnTo>
                    <a:pt x="459" y="1174"/>
                  </a:lnTo>
                  <a:lnTo>
                    <a:pt x="462" y="1171"/>
                  </a:lnTo>
                  <a:lnTo>
                    <a:pt x="462" y="1168"/>
                  </a:lnTo>
                  <a:lnTo>
                    <a:pt x="465" y="1167"/>
                  </a:lnTo>
                  <a:lnTo>
                    <a:pt x="465" y="1165"/>
                  </a:lnTo>
                  <a:lnTo>
                    <a:pt x="462" y="1164"/>
                  </a:lnTo>
                  <a:lnTo>
                    <a:pt x="462" y="1162"/>
                  </a:lnTo>
                  <a:lnTo>
                    <a:pt x="462" y="1159"/>
                  </a:lnTo>
                  <a:lnTo>
                    <a:pt x="462" y="1156"/>
                  </a:lnTo>
                  <a:lnTo>
                    <a:pt x="462" y="1153"/>
                  </a:lnTo>
                  <a:lnTo>
                    <a:pt x="462" y="1152"/>
                  </a:lnTo>
                  <a:lnTo>
                    <a:pt x="465" y="1150"/>
                  </a:lnTo>
                  <a:lnTo>
                    <a:pt x="468" y="1147"/>
                  </a:lnTo>
                  <a:lnTo>
                    <a:pt x="471" y="1146"/>
                  </a:lnTo>
                  <a:lnTo>
                    <a:pt x="474" y="1142"/>
                  </a:lnTo>
                  <a:lnTo>
                    <a:pt x="477" y="1142"/>
                  </a:lnTo>
                  <a:lnTo>
                    <a:pt x="480" y="1142"/>
                  </a:lnTo>
                  <a:lnTo>
                    <a:pt x="483" y="1139"/>
                  </a:lnTo>
                  <a:lnTo>
                    <a:pt x="483" y="1139"/>
                  </a:lnTo>
                  <a:lnTo>
                    <a:pt x="484" y="1141"/>
                  </a:lnTo>
                  <a:lnTo>
                    <a:pt x="489" y="1139"/>
                  </a:lnTo>
                  <a:lnTo>
                    <a:pt x="490" y="1141"/>
                  </a:lnTo>
                  <a:lnTo>
                    <a:pt x="493" y="1142"/>
                  </a:lnTo>
                  <a:lnTo>
                    <a:pt x="496" y="1142"/>
                  </a:lnTo>
                  <a:lnTo>
                    <a:pt x="498" y="1144"/>
                  </a:lnTo>
                  <a:lnTo>
                    <a:pt x="499" y="1144"/>
                  </a:lnTo>
                  <a:lnTo>
                    <a:pt x="501" y="1147"/>
                  </a:lnTo>
                  <a:lnTo>
                    <a:pt x="501" y="1147"/>
                  </a:lnTo>
                  <a:lnTo>
                    <a:pt x="501" y="1149"/>
                  </a:lnTo>
                  <a:lnTo>
                    <a:pt x="502" y="1150"/>
                  </a:lnTo>
                  <a:lnTo>
                    <a:pt x="508" y="1152"/>
                  </a:lnTo>
                  <a:lnTo>
                    <a:pt x="510" y="1152"/>
                  </a:lnTo>
                  <a:lnTo>
                    <a:pt x="511" y="1153"/>
                  </a:lnTo>
                  <a:lnTo>
                    <a:pt x="513" y="1153"/>
                  </a:lnTo>
                  <a:lnTo>
                    <a:pt x="517" y="1153"/>
                  </a:lnTo>
                  <a:lnTo>
                    <a:pt x="519" y="1153"/>
                  </a:lnTo>
                  <a:lnTo>
                    <a:pt x="522" y="1153"/>
                  </a:lnTo>
                  <a:lnTo>
                    <a:pt x="523" y="1155"/>
                  </a:lnTo>
                  <a:lnTo>
                    <a:pt x="523" y="1155"/>
                  </a:lnTo>
                  <a:lnTo>
                    <a:pt x="525" y="1158"/>
                  </a:lnTo>
                  <a:lnTo>
                    <a:pt x="525" y="1158"/>
                  </a:lnTo>
                  <a:lnTo>
                    <a:pt x="526" y="1161"/>
                  </a:lnTo>
                  <a:lnTo>
                    <a:pt x="528" y="1161"/>
                  </a:lnTo>
                  <a:lnTo>
                    <a:pt x="535" y="1159"/>
                  </a:lnTo>
                  <a:lnTo>
                    <a:pt x="542" y="1161"/>
                  </a:lnTo>
                  <a:lnTo>
                    <a:pt x="545" y="1161"/>
                  </a:lnTo>
                  <a:lnTo>
                    <a:pt x="551" y="1162"/>
                  </a:lnTo>
                  <a:lnTo>
                    <a:pt x="554" y="1165"/>
                  </a:lnTo>
                  <a:lnTo>
                    <a:pt x="556" y="1165"/>
                  </a:lnTo>
                  <a:lnTo>
                    <a:pt x="559" y="1165"/>
                  </a:lnTo>
                  <a:lnTo>
                    <a:pt x="560" y="1167"/>
                  </a:lnTo>
                  <a:lnTo>
                    <a:pt x="566" y="1167"/>
                  </a:lnTo>
                  <a:lnTo>
                    <a:pt x="571" y="1168"/>
                  </a:lnTo>
                  <a:lnTo>
                    <a:pt x="572" y="1170"/>
                  </a:lnTo>
                  <a:lnTo>
                    <a:pt x="574" y="1170"/>
                  </a:lnTo>
                  <a:lnTo>
                    <a:pt x="576" y="1170"/>
                  </a:lnTo>
                  <a:lnTo>
                    <a:pt x="576" y="1170"/>
                  </a:lnTo>
                  <a:lnTo>
                    <a:pt x="579" y="1168"/>
                  </a:lnTo>
                  <a:lnTo>
                    <a:pt x="580" y="1168"/>
                  </a:lnTo>
                  <a:lnTo>
                    <a:pt x="585" y="1165"/>
                  </a:lnTo>
                  <a:lnTo>
                    <a:pt x="586" y="1164"/>
                  </a:lnTo>
                  <a:lnTo>
                    <a:pt x="586" y="1164"/>
                  </a:lnTo>
                  <a:lnTo>
                    <a:pt x="588" y="1164"/>
                  </a:lnTo>
                  <a:lnTo>
                    <a:pt x="588" y="1164"/>
                  </a:lnTo>
                  <a:lnTo>
                    <a:pt x="589" y="1162"/>
                  </a:lnTo>
                  <a:lnTo>
                    <a:pt x="589" y="1162"/>
                  </a:lnTo>
                  <a:lnTo>
                    <a:pt x="589" y="1161"/>
                  </a:lnTo>
                  <a:lnTo>
                    <a:pt x="592" y="1161"/>
                  </a:lnTo>
                  <a:lnTo>
                    <a:pt x="597" y="1159"/>
                  </a:lnTo>
                  <a:lnTo>
                    <a:pt x="595" y="1161"/>
                  </a:lnTo>
                  <a:lnTo>
                    <a:pt x="592" y="1162"/>
                  </a:lnTo>
                  <a:lnTo>
                    <a:pt x="594" y="1162"/>
                  </a:lnTo>
                  <a:lnTo>
                    <a:pt x="595" y="1162"/>
                  </a:lnTo>
                  <a:lnTo>
                    <a:pt x="597" y="1161"/>
                  </a:lnTo>
                  <a:lnTo>
                    <a:pt x="598" y="1161"/>
                  </a:lnTo>
                  <a:lnTo>
                    <a:pt x="598" y="1159"/>
                  </a:lnTo>
                  <a:lnTo>
                    <a:pt x="598" y="1159"/>
                  </a:lnTo>
                  <a:lnTo>
                    <a:pt x="600" y="1159"/>
                  </a:lnTo>
                  <a:lnTo>
                    <a:pt x="604" y="1161"/>
                  </a:lnTo>
                  <a:lnTo>
                    <a:pt x="604" y="1161"/>
                  </a:lnTo>
                  <a:lnTo>
                    <a:pt x="607" y="1161"/>
                  </a:lnTo>
                  <a:lnTo>
                    <a:pt x="609" y="1161"/>
                  </a:lnTo>
                  <a:lnTo>
                    <a:pt x="609" y="1161"/>
                  </a:lnTo>
                  <a:lnTo>
                    <a:pt x="612" y="1162"/>
                  </a:lnTo>
                  <a:lnTo>
                    <a:pt x="611" y="1162"/>
                  </a:lnTo>
                  <a:lnTo>
                    <a:pt x="609" y="1161"/>
                  </a:lnTo>
                  <a:lnTo>
                    <a:pt x="607" y="1162"/>
                  </a:lnTo>
                  <a:lnTo>
                    <a:pt x="607" y="1164"/>
                  </a:lnTo>
                  <a:lnTo>
                    <a:pt x="609" y="1164"/>
                  </a:lnTo>
                  <a:lnTo>
                    <a:pt x="611" y="1165"/>
                  </a:lnTo>
                  <a:lnTo>
                    <a:pt x="611" y="1165"/>
                  </a:lnTo>
                  <a:lnTo>
                    <a:pt x="611" y="1167"/>
                  </a:lnTo>
                  <a:lnTo>
                    <a:pt x="612" y="1167"/>
                  </a:lnTo>
                  <a:lnTo>
                    <a:pt x="614" y="1165"/>
                  </a:lnTo>
                  <a:lnTo>
                    <a:pt x="612" y="1164"/>
                  </a:lnTo>
                  <a:lnTo>
                    <a:pt x="612" y="1164"/>
                  </a:lnTo>
                  <a:lnTo>
                    <a:pt x="612" y="1164"/>
                  </a:lnTo>
                  <a:lnTo>
                    <a:pt x="614" y="1164"/>
                  </a:lnTo>
                  <a:lnTo>
                    <a:pt x="617" y="1167"/>
                  </a:lnTo>
                  <a:lnTo>
                    <a:pt x="617" y="1167"/>
                  </a:lnTo>
                  <a:lnTo>
                    <a:pt x="618" y="1167"/>
                  </a:lnTo>
                  <a:lnTo>
                    <a:pt x="620" y="1167"/>
                  </a:lnTo>
                  <a:lnTo>
                    <a:pt x="621" y="1167"/>
                  </a:lnTo>
                  <a:lnTo>
                    <a:pt x="624" y="1165"/>
                  </a:lnTo>
                  <a:lnTo>
                    <a:pt x="624" y="1165"/>
                  </a:lnTo>
                  <a:lnTo>
                    <a:pt x="624" y="1167"/>
                  </a:lnTo>
                  <a:lnTo>
                    <a:pt x="627" y="1165"/>
                  </a:lnTo>
                  <a:lnTo>
                    <a:pt x="630" y="1165"/>
                  </a:lnTo>
                  <a:lnTo>
                    <a:pt x="633" y="1165"/>
                  </a:lnTo>
                  <a:lnTo>
                    <a:pt x="636" y="1164"/>
                  </a:lnTo>
                  <a:lnTo>
                    <a:pt x="636" y="1164"/>
                  </a:lnTo>
                  <a:lnTo>
                    <a:pt x="639" y="1161"/>
                  </a:lnTo>
                  <a:lnTo>
                    <a:pt x="639" y="1159"/>
                  </a:lnTo>
                  <a:lnTo>
                    <a:pt x="641" y="1159"/>
                  </a:lnTo>
                  <a:lnTo>
                    <a:pt x="642" y="1155"/>
                  </a:lnTo>
                  <a:lnTo>
                    <a:pt x="644" y="1150"/>
                  </a:lnTo>
                  <a:lnTo>
                    <a:pt x="645" y="1144"/>
                  </a:lnTo>
                  <a:lnTo>
                    <a:pt x="647" y="1141"/>
                  </a:lnTo>
                  <a:lnTo>
                    <a:pt x="647" y="1139"/>
                  </a:lnTo>
                  <a:lnTo>
                    <a:pt x="649" y="1138"/>
                  </a:lnTo>
                  <a:lnTo>
                    <a:pt x="649" y="1136"/>
                  </a:lnTo>
                  <a:lnTo>
                    <a:pt x="649" y="1135"/>
                  </a:lnTo>
                  <a:lnTo>
                    <a:pt x="650" y="1133"/>
                  </a:lnTo>
                  <a:lnTo>
                    <a:pt x="650" y="1132"/>
                  </a:lnTo>
                  <a:lnTo>
                    <a:pt x="653" y="1126"/>
                  </a:lnTo>
                  <a:lnTo>
                    <a:pt x="655" y="1124"/>
                  </a:lnTo>
                  <a:lnTo>
                    <a:pt x="655" y="1121"/>
                  </a:lnTo>
                  <a:lnTo>
                    <a:pt x="656" y="1118"/>
                  </a:lnTo>
                  <a:lnTo>
                    <a:pt x="658" y="1117"/>
                  </a:lnTo>
                  <a:lnTo>
                    <a:pt x="659" y="1117"/>
                  </a:lnTo>
                  <a:lnTo>
                    <a:pt x="659" y="1115"/>
                  </a:lnTo>
                  <a:lnTo>
                    <a:pt x="658" y="1112"/>
                  </a:lnTo>
                  <a:lnTo>
                    <a:pt x="658" y="1111"/>
                  </a:lnTo>
                  <a:lnTo>
                    <a:pt x="658" y="1109"/>
                  </a:lnTo>
                  <a:lnTo>
                    <a:pt x="658" y="1106"/>
                  </a:lnTo>
                  <a:lnTo>
                    <a:pt x="658" y="1104"/>
                  </a:lnTo>
                  <a:lnTo>
                    <a:pt x="658" y="1104"/>
                  </a:lnTo>
                  <a:lnTo>
                    <a:pt x="658" y="1103"/>
                  </a:lnTo>
                  <a:lnTo>
                    <a:pt x="656" y="1100"/>
                  </a:lnTo>
                  <a:lnTo>
                    <a:pt x="656" y="1097"/>
                  </a:lnTo>
                  <a:lnTo>
                    <a:pt x="658" y="1095"/>
                  </a:lnTo>
                  <a:lnTo>
                    <a:pt x="658" y="1094"/>
                  </a:lnTo>
                  <a:lnTo>
                    <a:pt x="658" y="1092"/>
                  </a:lnTo>
                  <a:lnTo>
                    <a:pt x="656" y="1089"/>
                  </a:lnTo>
                  <a:lnTo>
                    <a:pt x="658" y="1088"/>
                  </a:lnTo>
                  <a:lnTo>
                    <a:pt x="659" y="1086"/>
                  </a:lnTo>
                  <a:lnTo>
                    <a:pt x="661" y="1085"/>
                  </a:lnTo>
                  <a:lnTo>
                    <a:pt x="661" y="1083"/>
                  </a:lnTo>
                  <a:lnTo>
                    <a:pt x="661" y="1082"/>
                  </a:lnTo>
                  <a:lnTo>
                    <a:pt x="661" y="1082"/>
                  </a:lnTo>
                  <a:lnTo>
                    <a:pt x="659" y="1080"/>
                  </a:lnTo>
                  <a:lnTo>
                    <a:pt x="658" y="1082"/>
                  </a:lnTo>
                  <a:lnTo>
                    <a:pt x="656" y="1082"/>
                  </a:lnTo>
                  <a:lnTo>
                    <a:pt x="656" y="1083"/>
                  </a:lnTo>
                  <a:lnTo>
                    <a:pt x="655" y="1083"/>
                  </a:lnTo>
                  <a:lnTo>
                    <a:pt x="655" y="1085"/>
                  </a:lnTo>
                  <a:lnTo>
                    <a:pt x="653" y="1085"/>
                  </a:lnTo>
                  <a:lnTo>
                    <a:pt x="652" y="1085"/>
                  </a:lnTo>
                  <a:lnTo>
                    <a:pt x="649" y="1085"/>
                  </a:lnTo>
                  <a:lnTo>
                    <a:pt x="645" y="1083"/>
                  </a:lnTo>
                  <a:lnTo>
                    <a:pt x="644" y="1082"/>
                  </a:lnTo>
                  <a:lnTo>
                    <a:pt x="642" y="1082"/>
                  </a:lnTo>
                  <a:lnTo>
                    <a:pt x="641" y="1082"/>
                  </a:lnTo>
                  <a:lnTo>
                    <a:pt x="638" y="1085"/>
                  </a:lnTo>
                  <a:lnTo>
                    <a:pt x="635" y="1089"/>
                  </a:lnTo>
                  <a:lnTo>
                    <a:pt x="633" y="1089"/>
                  </a:lnTo>
                  <a:lnTo>
                    <a:pt x="630" y="1091"/>
                  </a:lnTo>
                  <a:lnTo>
                    <a:pt x="629" y="1092"/>
                  </a:lnTo>
                  <a:lnTo>
                    <a:pt x="627" y="1092"/>
                  </a:lnTo>
                  <a:lnTo>
                    <a:pt x="623" y="1092"/>
                  </a:lnTo>
                  <a:lnTo>
                    <a:pt x="621" y="1092"/>
                  </a:lnTo>
                  <a:lnTo>
                    <a:pt x="620" y="1094"/>
                  </a:lnTo>
                  <a:lnTo>
                    <a:pt x="617" y="1092"/>
                  </a:lnTo>
                  <a:lnTo>
                    <a:pt x="614" y="1091"/>
                  </a:lnTo>
                  <a:lnTo>
                    <a:pt x="614" y="1091"/>
                  </a:lnTo>
                  <a:lnTo>
                    <a:pt x="611" y="1088"/>
                  </a:lnTo>
                  <a:lnTo>
                    <a:pt x="611" y="1086"/>
                  </a:lnTo>
                  <a:lnTo>
                    <a:pt x="607" y="1085"/>
                  </a:lnTo>
                  <a:lnTo>
                    <a:pt x="601" y="1082"/>
                  </a:lnTo>
                  <a:lnTo>
                    <a:pt x="600" y="1082"/>
                  </a:lnTo>
                  <a:lnTo>
                    <a:pt x="597" y="1082"/>
                  </a:lnTo>
                  <a:lnTo>
                    <a:pt x="592" y="1082"/>
                  </a:lnTo>
                  <a:lnTo>
                    <a:pt x="592" y="1082"/>
                  </a:lnTo>
                  <a:lnTo>
                    <a:pt x="592" y="1086"/>
                  </a:lnTo>
                  <a:lnTo>
                    <a:pt x="591" y="1088"/>
                  </a:lnTo>
                  <a:lnTo>
                    <a:pt x="591" y="1089"/>
                  </a:lnTo>
                  <a:lnTo>
                    <a:pt x="591" y="1091"/>
                  </a:lnTo>
                  <a:lnTo>
                    <a:pt x="589" y="1091"/>
                  </a:lnTo>
                  <a:lnTo>
                    <a:pt x="589" y="1089"/>
                  </a:lnTo>
                  <a:lnTo>
                    <a:pt x="588" y="1089"/>
                  </a:lnTo>
                  <a:lnTo>
                    <a:pt x="586" y="1091"/>
                  </a:lnTo>
                  <a:lnTo>
                    <a:pt x="583" y="1092"/>
                  </a:lnTo>
                  <a:lnTo>
                    <a:pt x="582" y="1092"/>
                  </a:lnTo>
                  <a:lnTo>
                    <a:pt x="577" y="1091"/>
                  </a:lnTo>
                  <a:lnTo>
                    <a:pt x="576" y="1089"/>
                  </a:lnTo>
                  <a:lnTo>
                    <a:pt x="574" y="1088"/>
                  </a:lnTo>
                  <a:lnTo>
                    <a:pt x="574" y="1086"/>
                  </a:lnTo>
                  <a:lnTo>
                    <a:pt x="574" y="1085"/>
                  </a:lnTo>
                  <a:lnTo>
                    <a:pt x="574" y="1085"/>
                  </a:lnTo>
                  <a:lnTo>
                    <a:pt x="574" y="1083"/>
                  </a:lnTo>
                  <a:lnTo>
                    <a:pt x="572" y="1083"/>
                  </a:lnTo>
                  <a:lnTo>
                    <a:pt x="571" y="1083"/>
                  </a:lnTo>
                  <a:lnTo>
                    <a:pt x="571" y="1083"/>
                  </a:lnTo>
                  <a:lnTo>
                    <a:pt x="569" y="1083"/>
                  </a:lnTo>
                  <a:lnTo>
                    <a:pt x="566" y="1082"/>
                  </a:lnTo>
                  <a:lnTo>
                    <a:pt x="565" y="1082"/>
                  </a:lnTo>
                  <a:lnTo>
                    <a:pt x="563" y="1083"/>
                  </a:lnTo>
                  <a:lnTo>
                    <a:pt x="562" y="1085"/>
                  </a:lnTo>
                  <a:lnTo>
                    <a:pt x="560" y="1085"/>
                  </a:lnTo>
                  <a:lnTo>
                    <a:pt x="560" y="1085"/>
                  </a:lnTo>
                  <a:lnTo>
                    <a:pt x="562" y="1083"/>
                  </a:lnTo>
                  <a:lnTo>
                    <a:pt x="559" y="1083"/>
                  </a:lnTo>
                  <a:lnTo>
                    <a:pt x="556" y="1083"/>
                  </a:lnTo>
                  <a:lnTo>
                    <a:pt x="554" y="1083"/>
                  </a:lnTo>
                  <a:lnTo>
                    <a:pt x="554" y="1083"/>
                  </a:lnTo>
                  <a:lnTo>
                    <a:pt x="554" y="1083"/>
                  </a:lnTo>
                  <a:lnTo>
                    <a:pt x="556" y="1083"/>
                  </a:lnTo>
                  <a:lnTo>
                    <a:pt x="556" y="1082"/>
                  </a:lnTo>
                  <a:lnTo>
                    <a:pt x="560" y="1082"/>
                  </a:lnTo>
                  <a:lnTo>
                    <a:pt x="560" y="1082"/>
                  </a:lnTo>
                  <a:lnTo>
                    <a:pt x="562" y="1080"/>
                  </a:lnTo>
                  <a:lnTo>
                    <a:pt x="563" y="1079"/>
                  </a:lnTo>
                  <a:lnTo>
                    <a:pt x="563" y="1079"/>
                  </a:lnTo>
                  <a:lnTo>
                    <a:pt x="562" y="1079"/>
                  </a:lnTo>
                  <a:lnTo>
                    <a:pt x="556" y="1079"/>
                  </a:lnTo>
                  <a:lnTo>
                    <a:pt x="553" y="1079"/>
                  </a:lnTo>
                  <a:lnTo>
                    <a:pt x="553" y="1079"/>
                  </a:lnTo>
                  <a:lnTo>
                    <a:pt x="551" y="1079"/>
                  </a:lnTo>
                  <a:lnTo>
                    <a:pt x="551" y="1077"/>
                  </a:lnTo>
                  <a:lnTo>
                    <a:pt x="551" y="1077"/>
                  </a:lnTo>
                  <a:lnTo>
                    <a:pt x="553" y="1077"/>
                  </a:lnTo>
                  <a:lnTo>
                    <a:pt x="554" y="1077"/>
                  </a:lnTo>
                  <a:lnTo>
                    <a:pt x="554" y="1076"/>
                  </a:lnTo>
                  <a:lnTo>
                    <a:pt x="553" y="1074"/>
                  </a:lnTo>
                  <a:lnTo>
                    <a:pt x="553" y="1074"/>
                  </a:lnTo>
                  <a:lnTo>
                    <a:pt x="551" y="1074"/>
                  </a:lnTo>
                  <a:lnTo>
                    <a:pt x="551" y="1073"/>
                  </a:lnTo>
                  <a:lnTo>
                    <a:pt x="551" y="1071"/>
                  </a:lnTo>
                  <a:lnTo>
                    <a:pt x="550" y="1069"/>
                  </a:lnTo>
                  <a:lnTo>
                    <a:pt x="550" y="1068"/>
                  </a:lnTo>
                  <a:lnTo>
                    <a:pt x="550" y="1068"/>
                  </a:lnTo>
                  <a:lnTo>
                    <a:pt x="551" y="1068"/>
                  </a:lnTo>
                  <a:lnTo>
                    <a:pt x="551" y="1065"/>
                  </a:lnTo>
                  <a:lnTo>
                    <a:pt x="551" y="1063"/>
                  </a:lnTo>
                  <a:lnTo>
                    <a:pt x="550" y="1063"/>
                  </a:lnTo>
                  <a:lnTo>
                    <a:pt x="548" y="1062"/>
                  </a:lnTo>
                  <a:lnTo>
                    <a:pt x="547" y="1062"/>
                  </a:lnTo>
                  <a:lnTo>
                    <a:pt x="547" y="1062"/>
                  </a:lnTo>
                  <a:lnTo>
                    <a:pt x="545" y="1060"/>
                  </a:lnTo>
                  <a:lnTo>
                    <a:pt x="544" y="1060"/>
                  </a:lnTo>
                  <a:lnTo>
                    <a:pt x="544" y="1060"/>
                  </a:lnTo>
                  <a:lnTo>
                    <a:pt x="542" y="1060"/>
                  </a:lnTo>
                  <a:lnTo>
                    <a:pt x="541" y="1060"/>
                  </a:lnTo>
                  <a:lnTo>
                    <a:pt x="541" y="1060"/>
                  </a:lnTo>
                  <a:lnTo>
                    <a:pt x="539" y="1059"/>
                  </a:lnTo>
                  <a:lnTo>
                    <a:pt x="541" y="1057"/>
                  </a:lnTo>
                  <a:lnTo>
                    <a:pt x="541" y="1057"/>
                  </a:lnTo>
                  <a:lnTo>
                    <a:pt x="541" y="1056"/>
                  </a:lnTo>
                  <a:lnTo>
                    <a:pt x="541" y="1054"/>
                  </a:lnTo>
                  <a:lnTo>
                    <a:pt x="541" y="1054"/>
                  </a:lnTo>
                  <a:lnTo>
                    <a:pt x="542" y="1053"/>
                  </a:lnTo>
                  <a:lnTo>
                    <a:pt x="542" y="1054"/>
                  </a:lnTo>
                  <a:lnTo>
                    <a:pt x="544" y="1054"/>
                  </a:lnTo>
                  <a:lnTo>
                    <a:pt x="544" y="1056"/>
                  </a:lnTo>
                  <a:lnTo>
                    <a:pt x="544" y="1057"/>
                  </a:lnTo>
                  <a:lnTo>
                    <a:pt x="544" y="1057"/>
                  </a:lnTo>
                  <a:lnTo>
                    <a:pt x="544" y="1059"/>
                  </a:lnTo>
                  <a:lnTo>
                    <a:pt x="545" y="1057"/>
                  </a:lnTo>
                  <a:lnTo>
                    <a:pt x="545" y="1057"/>
                  </a:lnTo>
                  <a:lnTo>
                    <a:pt x="545" y="1057"/>
                  </a:lnTo>
                  <a:lnTo>
                    <a:pt x="547" y="1057"/>
                  </a:lnTo>
                  <a:lnTo>
                    <a:pt x="550" y="1057"/>
                  </a:lnTo>
                  <a:lnTo>
                    <a:pt x="550" y="1056"/>
                  </a:lnTo>
                  <a:lnTo>
                    <a:pt x="548" y="1056"/>
                  </a:lnTo>
                  <a:lnTo>
                    <a:pt x="547" y="1056"/>
                  </a:lnTo>
                  <a:lnTo>
                    <a:pt x="547" y="1054"/>
                  </a:lnTo>
                  <a:lnTo>
                    <a:pt x="545" y="1054"/>
                  </a:lnTo>
                  <a:lnTo>
                    <a:pt x="545" y="1053"/>
                  </a:lnTo>
                  <a:lnTo>
                    <a:pt x="545" y="1053"/>
                  </a:lnTo>
                  <a:lnTo>
                    <a:pt x="545" y="1051"/>
                  </a:lnTo>
                  <a:lnTo>
                    <a:pt x="547" y="1051"/>
                  </a:lnTo>
                  <a:lnTo>
                    <a:pt x="548" y="1050"/>
                  </a:lnTo>
                  <a:lnTo>
                    <a:pt x="548" y="1050"/>
                  </a:lnTo>
                  <a:lnTo>
                    <a:pt x="547" y="1048"/>
                  </a:lnTo>
                  <a:lnTo>
                    <a:pt x="547" y="1048"/>
                  </a:lnTo>
                  <a:lnTo>
                    <a:pt x="547" y="1048"/>
                  </a:lnTo>
                  <a:lnTo>
                    <a:pt x="547" y="1048"/>
                  </a:lnTo>
                  <a:lnTo>
                    <a:pt x="547" y="1047"/>
                  </a:lnTo>
                  <a:lnTo>
                    <a:pt x="547" y="1045"/>
                  </a:lnTo>
                  <a:lnTo>
                    <a:pt x="545" y="1044"/>
                  </a:lnTo>
                  <a:lnTo>
                    <a:pt x="544" y="1044"/>
                  </a:lnTo>
                  <a:lnTo>
                    <a:pt x="545" y="1042"/>
                  </a:lnTo>
                  <a:lnTo>
                    <a:pt x="547" y="1041"/>
                  </a:lnTo>
                  <a:lnTo>
                    <a:pt x="547" y="1039"/>
                  </a:lnTo>
                  <a:lnTo>
                    <a:pt x="547" y="1039"/>
                  </a:lnTo>
                  <a:lnTo>
                    <a:pt x="547" y="1039"/>
                  </a:lnTo>
                  <a:lnTo>
                    <a:pt x="542" y="1039"/>
                  </a:lnTo>
                  <a:lnTo>
                    <a:pt x="541" y="1041"/>
                  </a:lnTo>
                  <a:lnTo>
                    <a:pt x="538" y="1041"/>
                  </a:lnTo>
                  <a:lnTo>
                    <a:pt x="538" y="1039"/>
                  </a:lnTo>
                  <a:lnTo>
                    <a:pt x="538" y="1039"/>
                  </a:lnTo>
                  <a:lnTo>
                    <a:pt x="538" y="1038"/>
                  </a:lnTo>
                  <a:lnTo>
                    <a:pt x="538" y="1035"/>
                  </a:lnTo>
                  <a:lnTo>
                    <a:pt x="538" y="1031"/>
                  </a:lnTo>
                  <a:lnTo>
                    <a:pt x="541" y="1031"/>
                  </a:lnTo>
                  <a:lnTo>
                    <a:pt x="542" y="1028"/>
                  </a:lnTo>
                  <a:lnTo>
                    <a:pt x="545" y="1025"/>
                  </a:lnTo>
                  <a:lnTo>
                    <a:pt x="548" y="1025"/>
                  </a:lnTo>
                  <a:lnTo>
                    <a:pt x="550" y="1024"/>
                  </a:lnTo>
                  <a:lnTo>
                    <a:pt x="551" y="1024"/>
                  </a:lnTo>
                  <a:lnTo>
                    <a:pt x="553" y="1025"/>
                  </a:lnTo>
                  <a:lnTo>
                    <a:pt x="553" y="1025"/>
                  </a:lnTo>
                  <a:lnTo>
                    <a:pt x="554" y="1027"/>
                  </a:lnTo>
                  <a:lnTo>
                    <a:pt x="557" y="1027"/>
                  </a:lnTo>
                  <a:lnTo>
                    <a:pt x="557" y="1027"/>
                  </a:lnTo>
                  <a:lnTo>
                    <a:pt x="559" y="1025"/>
                  </a:lnTo>
                  <a:lnTo>
                    <a:pt x="557" y="1024"/>
                  </a:lnTo>
                  <a:lnTo>
                    <a:pt x="557" y="1024"/>
                  </a:lnTo>
                  <a:lnTo>
                    <a:pt x="559" y="1024"/>
                  </a:lnTo>
                  <a:lnTo>
                    <a:pt x="560" y="1024"/>
                  </a:lnTo>
                  <a:lnTo>
                    <a:pt x="560" y="1024"/>
                  </a:lnTo>
                  <a:lnTo>
                    <a:pt x="560" y="1025"/>
                  </a:lnTo>
                  <a:lnTo>
                    <a:pt x="560" y="1025"/>
                  </a:lnTo>
                  <a:lnTo>
                    <a:pt x="560" y="1025"/>
                  </a:lnTo>
                  <a:lnTo>
                    <a:pt x="563" y="1025"/>
                  </a:lnTo>
                  <a:lnTo>
                    <a:pt x="568" y="1025"/>
                  </a:lnTo>
                  <a:lnTo>
                    <a:pt x="569" y="1025"/>
                  </a:lnTo>
                  <a:lnTo>
                    <a:pt x="572" y="1025"/>
                  </a:lnTo>
                  <a:lnTo>
                    <a:pt x="574" y="1025"/>
                  </a:lnTo>
                  <a:lnTo>
                    <a:pt x="572" y="1024"/>
                  </a:lnTo>
                  <a:lnTo>
                    <a:pt x="571" y="1024"/>
                  </a:lnTo>
                  <a:lnTo>
                    <a:pt x="571" y="1024"/>
                  </a:lnTo>
                  <a:lnTo>
                    <a:pt x="571" y="1024"/>
                  </a:lnTo>
                  <a:lnTo>
                    <a:pt x="572" y="1022"/>
                  </a:lnTo>
                  <a:lnTo>
                    <a:pt x="574" y="1021"/>
                  </a:lnTo>
                  <a:lnTo>
                    <a:pt x="579" y="1021"/>
                  </a:lnTo>
                  <a:lnTo>
                    <a:pt x="583" y="1019"/>
                  </a:lnTo>
                  <a:lnTo>
                    <a:pt x="583" y="1019"/>
                  </a:lnTo>
                  <a:lnTo>
                    <a:pt x="583" y="1019"/>
                  </a:lnTo>
                  <a:lnTo>
                    <a:pt x="577" y="1019"/>
                  </a:lnTo>
                  <a:lnTo>
                    <a:pt x="576" y="1018"/>
                  </a:lnTo>
                  <a:lnTo>
                    <a:pt x="574" y="1016"/>
                  </a:lnTo>
                  <a:lnTo>
                    <a:pt x="574" y="1016"/>
                  </a:lnTo>
                  <a:lnTo>
                    <a:pt x="574" y="1016"/>
                  </a:lnTo>
                  <a:lnTo>
                    <a:pt x="574" y="1013"/>
                  </a:lnTo>
                  <a:lnTo>
                    <a:pt x="574" y="1013"/>
                  </a:lnTo>
                  <a:lnTo>
                    <a:pt x="574" y="1012"/>
                  </a:lnTo>
                  <a:lnTo>
                    <a:pt x="577" y="1012"/>
                  </a:lnTo>
                  <a:lnTo>
                    <a:pt x="585" y="1013"/>
                  </a:lnTo>
                  <a:lnTo>
                    <a:pt x="589" y="1012"/>
                  </a:lnTo>
                  <a:lnTo>
                    <a:pt x="595" y="1015"/>
                  </a:lnTo>
                  <a:lnTo>
                    <a:pt x="600" y="1013"/>
                  </a:lnTo>
                  <a:lnTo>
                    <a:pt x="601" y="1013"/>
                  </a:lnTo>
                  <a:lnTo>
                    <a:pt x="603" y="1010"/>
                  </a:lnTo>
                  <a:lnTo>
                    <a:pt x="611" y="1006"/>
                  </a:lnTo>
                  <a:lnTo>
                    <a:pt x="614" y="1004"/>
                  </a:lnTo>
                  <a:lnTo>
                    <a:pt x="617" y="1003"/>
                  </a:lnTo>
                  <a:lnTo>
                    <a:pt x="621" y="1001"/>
                  </a:lnTo>
                  <a:lnTo>
                    <a:pt x="626" y="1000"/>
                  </a:lnTo>
                  <a:lnTo>
                    <a:pt x="627" y="1000"/>
                  </a:lnTo>
                  <a:lnTo>
                    <a:pt x="636" y="1000"/>
                  </a:lnTo>
                  <a:lnTo>
                    <a:pt x="644" y="1000"/>
                  </a:lnTo>
                  <a:lnTo>
                    <a:pt x="647" y="998"/>
                  </a:lnTo>
                  <a:lnTo>
                    <a:pt x="649" y="1000"/>
                  </a:lnTo>
                  <a:lnTo>
                    <a:pt x="649" y="1000"/>
                  </a:lnTo>
                  <a:lnTo>
                    <a:pt x="649" y="1000"/>
                  </a:lnTo>
                  <a:lnTo>
                    <a:pt x="649" y="1001"/>
                  </a:lnTo>
                  <a:lnTo>
                    <a:pt x="649" y="1003"/>
                  </a:lnTo>
                  <a:lnTo>
                    <a:pt x="650" y="1004"/>
                  </a:lnTo>
                  <a:lnTo>
                    <a:pt x="653" y="1006"/>
                  </a:lnTo>
                  <a:lnTo>
                    <a:pt x="658" y="1004"/>
                  </a:lnTo>
                  <a:lnTo>
                    <a:pt x="659" y="1004"/>
                  </a:lnTo>
                  <a:lnTo>
                    <a:pt x="659" y="1004"/>
                  </a:lnTo>
                  <a:lnTo>
                    <a:pt x="661" y="1009"/>
                  </a:lnTo>
                  <a:lnTo>
                    <a:pt x="662" y="1010"/>
                  </a:lnTo>
                  <a:lnTo>
                    <a:pt x="664" y="1012"/>
                  </a:lnTo>
                  <a:lnTo>
                    <a:pt x="665" y="1012"/>
                  </a:lnTo>
                  <a:lnTo>
                    <a:pt x="667" y="1010"/>
                  </a:lnTo>
                  <a:lnTo>
                    <a:pt x="667" y="1010"/>
                  </a:lnTo>
                  <a:lnTo>
                    <a:pt x="668" y="1010"/>
                  </a:lnTo>
                  <a:lnTo>
                    <a:pt x="671" y="1012"/>
                  </a:lnTo>
                  <a:lnTo>
                    <a:pt x="671" y="1013"/>
                  </a:lnTo>
                  <a:lnTo>
                    <a:pt x="676" y="1013"/>
                  </a:lnTo>
                  <a:lnTo>
                    <a:pt x="680" y="1015"/>
                  </a:lnTo>
                  <a:lnTo>
                    <a:pt x="682" y="1016"/>
                  </a:lnTo>
                  <a:lnTo>
                    <a:pt x="688" y="1016"/>
                  </a:lnTo>
                  <a:lnTo>
                    <a:pt x="690" y="1016"/>
                  </a:lnTo>
                  <a:lnTo>
                    <a:pt x="694" y="1015"/>
                  </a:lnTo>
                  <a:lnTo>
                    <a:pt x="700" y="1013"/>
                  </a:lnTo>
                  <a:lnTo>
                    <a:pt x="706" y="1016"/>
                  </a:lnTo>
                  <a:lnTo>
                    <a:pt x="706" y="1016"/>
                  </a:lnTo>
                  <a:lnTo>
                    <a:pt x="708" y="1016"/>
                  </a:lnTo>
                  <a:lnTo>
                    <a:pt x="709" y="1016"/>
                  </a:lnTo>
                  <a:lnTo>
                    <a:pt x="711" y="1016"/>
                  </a:lnTo>
                  <a:lnTo>
                    <a:pt x="717" y="1013"/>
                  </a:lnTo>
                  <a:lnTo>
                    <a:pt x="718" y="1013"/>
                  </a:lnTo>
                  <a:lnTo>
                    <a:pt x="720" y="1012"/>
                  </a:lnTo>
                  <a:lnTo>
                    <a:pt x="721" y="1012"/>
                  </a:lnTo>
                  <a:lnTo>
                    <a:pt x="724" y="1009"/>
                  </a:lnTo>
                  <a:lnTo>
                    <a:pt x="726" y="1007"/>
                  </a:lnTo>
                  <a:lnTo>
                    <a:pt x="729" y="1004"/>
                  </a:lnTo>
                  <a:lnTo>
                    <a:pt x="729" y="1003"/>
                  </a:lnTo>
                  <a:lnTo>
                    <a:pt x="729" y="1001"/>
                  </a:lnTo>
                  <a:lnTo>
                    <a:pt x="729" y="1000"/>
                  </a:lnTo>
                  <a:lnTo>
                    <a:pt x="728" y="996"/>
                  </a:lnTo>
                  <a:lnTo>
                    <a:pt x="728" y="992"/>
                  </a:lnTo>
                  <a:lnTo>
                    <a:pt x="726" y="989"/>
                  </a:lnTo>
                  <a:lnTo>
                    <a:pt x="726" y="987"/>
                  </a:lnTo>
                  <a:lnTo>
                    <a:pt x="721" y="986"/>
                  </a:lnTo>
                  <a:lnTo>
                    <a:pt x="721" y="984"/>
                  </a:lnTo>
                  <a:lnTo>
                    <a:pt x="718" y="981"/>
                  </a:lnTo>
                  <a:lnTo>
                    <a:pt x="714" y="981"/>
                  </a:lnTo>
                  <a:lnTo>
                    <a:pt x="714" y="980"/>
                  </a:lnTo>
                  <a:lnTo>
                    <a:pt x="711" y="977"/>
                  </a:lnTo>
                  <a:lnTo>
                    <a:pt x="708" y="975"/>
                  </a:lnTo>
                  <a:lnTo>
                    <a:pt x="706" y="975"/>
                  </a:lnTo>
                  <a:lnTo>
                    <a:pt x="702" y="971"/>
                  </a:lnTo>
                  <a:lnTo>
                    <a:pt x="700" y="968"/>
                  </a:lnTo>
                  <a:lnTo>
                    <a:pt x="693" y="960"/>
                  </a:lnTo>
                  <a:lnTo>
                    <a:pt x="691" y="960"/>
                  </a:lnTo>
                  <a:lnTo>
                    <a:pt x="686" y="958"/>
                  </a:lnTo>
                  <a:lnTo>
                    <a:pt x="685" y="958"/>
                  </a:lnTo>
                  <a:lnTo>
                    <a:pt x="682" y="954"/>
                  </a:lnTo>
                  <a:lnTo>
                    <a:pt x="680" y="954"/>
                  </a:lnTo>
                  <a:lnTo>
                    <a:pt x="677" y="954"/>
                  </a:lnTo>
                  <a:lnTo>
                    <a:pt x="677" y="954"/>
                  </a:lnTo>
                  <a:lnTo>
                    <a:pt x="676" y="952"/>
                  </a:lnTo>
                  <a:lnTo>
                    <a:pt x="676" y="952"/>
                  </a:lnTo>
                  <a:lnTo>
                    <a:pt x="674" y="949"/>
                  </a:lnTo>
                  <a:lnTo>
                    <a:pt x="673" y="949"/>
                  </a:lnTo>
                  <a:lnTo>
                    <a:pt x="670" y="948"/>
                  </a:lnTo>
                  <a:lnTo>
                    <a:pt x="667" y="946"/>
                  </a:lnTo>
                  <a:lnTo>
                    <a:pt x="667" y="946"/>
                  </a:lnTo>
                  <a:lnTo>
                    <a:pt x="667" y="945"/>
                  </a:lnTo>
                  <a:lnTo>
                    <a:pt x="670" y="945"/>
                  </a:lnTo>
                  <a:lnTo>
                    <a:pt x="670" y="943"/>
                  </a:lnTo>
                  <a:lnTo>
                    <a:pt x="668" y="942"/>
                  </a:lnTo>
                  <a:lnTo>
                    <a:pt x="668" y="942"/>
                  </a:lnTo>
                  <a:lnTo>
                    <a:pt x="668" y="942"/>
                  </a:lnTo>
                  <a:lnTo>
                    <a:pt x="668" y="942"/>
                  </a:lnTo>
                  <a:lnTo>
                    <a:pt x="670" y="942"/>
                  </a:lnTo>
                  <a:lnTo>
                    <a:pt x="671" y="942"/>
                  </a:lnTo>
                  <a:lnTo>
                    <a:pt x="673" y="943"/>
                  </a:lnTo>
                  <a:lnTo>
                    <a:pt x="674" y="943"/>
                  </a:lnTo>
                  <a:lnTo>
                    <a:pt x="674" y="943"/>
                  </a:lnTo>
                  <a:lnTo>
                    <a:pt x="679" y="942"/>
                  </a:lnTo>
                  <a:lnTo>
                    <a:pt x="679" y="940"/>
                  </a:lnTo>
                  <a:lnTo>
                    <a:pt x="679" y="940"/>
                  </a:lnTo>
                  <a:lnTo>
                    <a:pt x="679" y="940"/>
                  </a:lnTo>
                  <a:lnTo>
                    <a:pt x="679" y="940"/>
                  </a:lnTo>
                  <a:lnTo>
                    <a:pt x="679" y="939"/>
                  </a:lnTo>
                  <a:lnTo>
                    <a:pt x="679" y="937"/>
                  </a:lnTo>
                  <a:lnTo>
                    <a:pt x="682" y="934"/>
                  </a:lnTo>
                  <a:lnTo>
                    <a:pt x="682" y="931"/>
                  </a:lnTo>
                  <a:lnTo>
                    <a:pt x="683" y="930"/>
                  </a:lnTo>
                  <a:lnTo>
                    <a:pt x="685" y="931"/>
                  </a:lnTo>
                  <a:lnTo>
                    <a:pt x="683" y="931"/>
                  </a:lnTo>
                  <a:lnTo>
                    <a:pt x="685" y="933"/>
                  </a:lnTo>
                  <a:lnTo>
                    <a:pt x="685" y="931"/>
                  </a:lnTo>
                  <a:lnTo>
                    <a:pt x="685" y="930"/>
                  </a:lnTo>
                  <a:lnTo>
                    <a:pt x="686" y="930"/>
                  </a:lnTo>
                  <a:lnTo>
                    <a:pt x="688" y="930"/>
                  </a:lnTo>
                  <a:lnTo>
                    <a:pt x="690" y="930"/>
                  </a:lnTo>
                  <a:lnTo>
                    <a:pt x="686" y="927"/>
                  </a:lnTo>
                  <a:lnTo>
                    <a:pt x="685" y="923"/>
                  </a:lnTo>
                  <a:lnTo>
                    <a:pt x="683" y="923"/>
                  </a:lnTo>
                  <a:lnTo>
                    <a:pt x="682" y="923"/>
                  </a:lnTo>
                  <a:lnTo>
                    <a:pt x="680" y="922"/>
                  </a:lnTo>
                  <a:lnTo>
                    <a:pt x="680" y="919"/>
                  </a:lnTo>
                  <a:lnTo>
                    <a:pt x="682" y="919"/>
                  </a:lnTo>
                  <a:lnTo>
                    <a:pt x="683" y="920"/>
                  </a:lnTo>
                  <a:lnTo>
                    <a:pt x="685" y="919"/>
                  </a:lnTo>
                  <a:lnTo>
                    <a:pt x="686" y="919"/>
                  </a:lnTo>
                  <a:lnTo>
                    <a:pt x="688" y="919"/>
                  </a:lnTo>
                  <a:lnTo>
                    <a:pt x="690" y="919"/>
                  </a:lnTo>
                  <a:lnTo>
                    <a:pt x="690" y="917"/>
                  </a:lnTo>
                  <a:lnTo>
                    <a:pt x="688" y="916"/>
                  </a:lnTo>
                  <a:lnTo>
                    <a:pt x="691" y="916"/>
                  </a:lnTo>
                  <a:lnTo>
                    <a:pt x="693" y="914"/>
                  </a:lnTo>
                  <a:lnTo>
                    <a:pt x="697" y="913"/>
                  </a:lnTo>
                  <a:lnTo>
                    <a:pt x="699" y="913"/>
                  </a:lnTo>
                  <a:lnTo>
                    <a:pt x="699" y="911"/>
                  </a:lnTo>
                  <a:lnTo>
                    <a:pt x="699" y="911"/>
                  </a:lnTo>
                  <a:lnTo>
                    <a:pt x="699" y="910"/>
                  </a:lnTo>
                  <a:lnTo>
                    <a:pt x="699" y="908"/>
                  </a:lnTo>
                  <a:lnTo>
                    <a:pt x="696" y="908"/>
                  </a:lnTo>
                  <a:lnTo>
                    <a:pt x="694" y="910"/>
                  </a:lnTo>
                  <a:lnTo>
                    <a:pt x="691" y="910"/>
                  </a:lnTo>
                  <a:lnTo>
                    <a:pt x="690" y="910"/>
                  </a:lnTo>
                  <a:lnTo>
                    <a:pt x="691" y="910"/>
                  </a:lnTo>
                  <a:lnTo>
                    <a:pt x="693" y="908"/>
                  </a:lnTo>
                  <a:lnTo>
                    <a:pt x="693" y="908"/>
                  </a:lnTo>
                  <a:lnTo>
                    <a:pt x="691" y="908"/>
                  </a:lnTo>
                  <a:lnTo>
                    <a:pt x="690" y="910"/>
                  </a:lnTo>
                  <a:lnTo>
                    <a:pt x="686" y="911"/>
                  </a:lnTo>
                  <a:lnTo>
                    <a:pt x="685" y="911"/>
                  </a:lnTo>
                  <a:lnTo>
                    <a:pt x="682" y="911"/>
                  </a:lnTo>
                  <a:lnTo>
                    <a:pt x="677" y="911"/>
                  </a:lnTo>
                  <a:lnTo>
                    <a:pt x="676" y="914"/>
                  </a:lnTo>
                  <a:lnTo>
                    <a:pt x="674" y="914"/>
                  </a:lnTo>
                  <a:lnTo>
                    <a:pt x="671" y="916"/>
                  </a:lnTo>
                  <a:lnTo>
                    <a:pt x="670" y="916"/>
                  </a:lnTo>
                  <a:lnTo>
                    <a:pt x="668" y="917"/>
                  </a:lnTo>
                  <a:lnTo>
                    <a:pt x="667" y="917"/>
                  </a:lnTo>
                  <a:lnTo>
                    <a:pt x="665" y="917"/>
                  </a:lnTo>
                  <a:lnTo>
                    <a:pt x="664" y="917"/>
                  </a:lnTo>
                  <a:lnTo>
                    <a:pt x="662" y="919"/>
                  </a:lnTo>
                  <a:lnTo>
                    <a:pt x="661" y="919"/>
                  </a:lnTo>
                  <a:lnTo>
                    <a:pt x="659" y="919"/>
                  </a:lnTo>
                  <a:lnTo>
                    <a:pt x="656" y="920"/>
                  </a:lnTo>
                  <a:lnTo>
                    <a:pt x="652" y="923"/>
                  </a:lnTo>
                  <a:lnTo>
                    <a:pt x="650" y="927"/>
                  </a:lnTo>
                  <a:lnTo>
                    <a:pt x="649" y="928"/>
                  </a:lnTo>
                  <a:lnTo>
                    <a:pt x="649" y="928"/>
                  </a:lnTo>
                  <a:lnTo>
                    <a:pt x="647" y="930"/>
                  </a:lnTo>
                  <a:lnTo>
                    <a:pt x="647" y="930"/>
                  </a:lnTo>
                  <a:lnTo>
                    <a:pt x="649" y="927"/>
                  </a:lnTo>
                  <a:lnTo>
                    <a:pt x="650" y="927"/>
                  </a:lnTo>
                  <a:lnTo>
                    <a:pt x="650" y="925"/>
                  </a:lnTo>
                  <a:lnTo>
                    <a:pt x="650" y="925"/>
                  </a:lnTo>
                  <a:lnTo>
                    <a:pt x="650" y="923"/>
                  </a:lnTo>
                  <a:lnTo>
                    <a:pt x="647" y="927"/>
                  </a:lnTo>
                  <a:lnTo>
                    <a:pt x="645" y="927"/>
                  </a:lnTo>
                  <a:lnTo>
                    <a:pt x="644" y="928"/>
                  </a:lnTo>
                  <a:lnTo>
                    <a:pt x="644" y="930"/>
                  </a:lnTo>
                  <a:lnTo>
                    <a:pt x="645" y="931"/>
                  </a:lnTo>
                  <a:lnTo>
                    <a:pt x="645" y="933"/>
                  </a:lnTo>
                  <a:lnTo>
                    <a:pt x="647" y="936"/>
                  </a:lnTo>
                  <a:lnTo>
                    <a:pt x="650" y="940"/>
                  </a:lnTo>
                  <a:lnTo>
                    <a:pt x="652" y="942"/>
                  </a:lnTo>
                  <a:lnTo>
                    <a:pt x="652" y="943"/>
                  </a:lnTo>
                  <a:lnTo>
                    <a:pt x="653" y="943"/>
                  </a:lnTo>
                  <a:lnTo>
                    <a:pt x="656" y="942"/>
                  </a:lnTo>
                  <a:lnTo>
                    <a:pt x="656" y="942"/>
                  </a:lnTo>
                  <a:lnTo>
                    <a:pt x="659" y="942"/>
                  </a:lnTo>
                  <a:lnTo>
                    <a:pt x="659" y="942"/>
                  </a:lnTo>
                  <a:lnTo>
                    <a:pt x="661" y="940"/>
                  </a:lnTo>
                  <a:lnTo>
                    <a:pt x="662" y="940"/>
                  </a:lnTo>
                  <a:lnTo>
                    <a:pt x="664" y="940"/>
                  </a:lnTo>
                  <a:lnTo>
                    <a:pt x="665" y="942"/>
                  </a:lnTo>
                  <a:lnTo>
                    <a:pt x="665" y="943"/>
                  </a:lnTo>
                  <a:lnTo>
                    <a:pt x="664" y="945"/>
                  </a:lnTo>
                  <a:lnTo>
                    <a:pt x="664" y="946"/>
                  </a:lnTo>
                  <a:lnTo>
                    <a:pt x="664" y="948"/>
                  </a:lnTo>
                  <a:lnTo>
                    <a:pt x="662" y="948"/>
                  </a:lnTo>
                  <a:lnTo>
                    <a:pt x="659" y="948"/>
                  </a:lnTo>
                  <a:lnTo>
                    <a:pt x="658" y="948"/>
                  </a:lnTo>
                  <a:lnTo>
                    <a:pt x="656" y="948"/>
                  </a:lnTo>
                  <a:lnTo>
                    <a:pt x="656" y="948"/>
                  </a:lnTo>
                  <a:lnTo>
                    <a:pt x="655" y="946"/>
                  </a:lnTo>
                  <a:lnTo>
                    <a:pt x="653" y="946"/>
                  </a:lnTo>
                  <a:lnTo>
                    <a:pt x="653" y="946"/>
                  </a:lnTo>
                  <a:lnTo>
                    <a:pt x="652" y="949"/>
                  </a:lnTo>
                  <a:lnTo>
                    <a:pt x="649" y="951"/>
                  </a:lnTo>
                  <a:lnTo>
                    <a:pt x="647" y="952"/>
                  </a:lnTo>
                  <a:lnTo>
                    <a:pt x="645" y="951"/>
                  </a:lnTo>
                  <a:lnTo>
                    <a:pt x="642" y="952"/>
                  </a:lnTo>
                  <a:lnTo>
                    <a:pt x="639" y="954"/>
                  </a:lnTo>
                  <a:lnTo>
                    <a:pt x="638" y="957"/>
                  </a:lnTo>
                  <a:lnTo>
                    <a:pt x="635" y="958"/>
                  </a:lnTo>
                  <a:lnTo>
                    <a:pt x="633" y="958"/>
                  </a:lnTo>
                  <a:lnTo>
                    <a:pt x="632" y="958"/>
                  </a:lnTo>
                  <a:lnTo>
                    <a:pt x="630" y="958"/>
                  </a:lnTo>
                  <a:lnTo>
                    <a:pt x="627" y="955"/>
                  </a:lnTo>
                  <a:lnTo>
                    <a:pt x="627" y="955"/>
                  </a:lnTo>
                  <a:lnTo>
                    <a:pt x="627" y="955"/>
                  </a:lnTo>
                  <a:lnTo>
                    <a:pt x="629" y="954"/>
                  </a:lnTo>
                  <a:lnTo>
                    <a:pt x="629" y="949"/>
                  </a:lnTo>
                  <a:lnTo>
                    <a:pt x="629" y="949"/>
                  </a:lnTo>
                  <a:lnTo>
                    <a:pt x="629" y="946"/>
                  </a:lnTo>
                  <a:lnTo>
                    <a:pt x="627" y="945"/>
                  </a:lnTo>
                  <a:lnTo>
                    <a:pt x="626" y="945"/>
                  </a:lnTo>
                  <a:lnTo>
                    <a:pt x="624" y="945"/>
                  </a:lnTo>
                  <a:lnTo>
                    <a:pt x="621" y="942"/>
                  </a:lnTo>
                  <a:lnTo>
                    <a:pt x="620" y="942"/>
                  </a:lnTo>
                  <a:lnTo>
                    <a:pt x="617" y="943"/>
                  </a:lnTo>
                  <a:lnTo>
                    <a:pt x="617" y="942"/>
                  </a:lnTo>
                  <a:lnTo>
                    <a:pt x="617" y="942"/>
                  </a:lnTo>
                  <a:lnTo>
                    <a:pt x="620" y="939"/>
                  </a:lnTo>
                  <a:lnTo>
                    <a:pt x="624" y="936"/>
                  </a:lnTo>
                  <a:lnTo>
                    <a:pt x="626" y="936"/>
                  </a:lnTo>
                  <a:lnTo>
                    <a:pt x="627" y="934"/>
                  </a:lnTo>
                  <a:lnTo>
                    <a:pt x="630" y="931"/>
                  </a:lnTo>
                  <a:lnTo>
                    <a:pt x="630" y="930"/>
                  </a:lnTo>
                  <a:lnTo>
                    <a:pt x="629" y="930"/>
                  </a:lnTo>
                  <a:lnTo>
                    <a:pt x="629" y="930"/>
                  </a:lnTo>
                  <a:lnTo>
                    <a:pt x="627" y="930"/>
                  </a:lnTo>
                  <a:lnTo>
                    <a:pt x="626" y="928"/>
                  </a:lnTo>
                  <a:lnTo>
                    <a:pt x="624" y="928"/>
                  </a:lnTo>
                  <a:lnTo>
                    <a:pt x="621" y="928"/>
                  </a:lnTo>
                  <a:lnTo>
                    <a:pt x="620" y="928"/>
                  </a:lnTo>
                  <a:lnTo>
                    <a:pt x="615" y="930"/>
                  </a:lnTo>
                  <a:lnTo>
                    <a:pt x="614" y="928"/>
                  </a:lnTo>
                  <a:lnTo>
                    <a:pt x="611" y="927"/>
                  </a:lnTo>
                  <a:lnTo>
                    <a:pt x="609" y="927"/>
                  </a:lnTo>
                  <a:lnTo>
                    <a:pt x="607" y="927"/>
                  </a:lnTo>
                  <a:lnTo>
                    <a:pt x="607" y="925"/>
                  </a:lnTo>
                  <a:lnTo>
                    <a:pt x="607" y="925"/>
                  </a:lnTo>
                  <a:lnTo>
                    <a:pt x="609" y="925"/>
                  </a:lnTo>
                  <a:lnTo>
                    <a:pt x="609" y="925"/>
                  </a:lnTo>
                  <a:lnTo>
                    <a:pt x="611" y="923"/>
                  </a:lnTo>
                  <a:lnTo>
                    <a:pt x="611" y="923"/>
                  </a:lnTo>
                  <a:lnTo>
                    <a:pt x="607" y="922"/>
                  </a:lnTo>
                  <a:lnTo>
                    <a:pt x="606" y="922"/>
                  </a:lnTo>
                  <a:lnTo>
                    <a:pt x="604" y="922"/>
                  </a:lnTo>
                  <a:lnTo>
                    <a:pt x="604" y="920"/>
                  </a:lnTo>
                  <a:lnTo>
                    <a:pt x="606" y="920"/>
                  </a:lnTo>
                  <a:lnTo>
                    <a:pt x="607" y="922"/>
                  </a:lnTo>
                  <a:lnTo>
                    <a:pt x="612" y="922"/>
                  </a:lnTo>
                  <a:lnTo>
                    <a:pt x="614" y="922"/>
                  </a:lnTo>
                  <a:lnTo>
                    <a:pt x="615" y="922"/>
                  </a:lnTo>
                  <a:lnTo>
                    <a:pt x="617" y="920"/>
                  </a:lnTo>
                  <a:lnTo>
                    <a:pt x="617" y="920"/>
                  </a:lnTo>
                  <a:lnTo>
                    <a:pt x="614" y="920"/>
                  </a:lnTo>
                  <a:lnTo>
                    <a:pt x="611" y="920"/>
                  </a:lnTo>
                  <a:lnTo>
                    <a:pt x="611" y="919"/>
                  </a:lnTo>
                  <a:lnTo>
                    <a:pt x="609" y="919"/>
                  </a:lnTo>
                  <a:lnTo>
                    <a:pt x="609" y="917"/>
                  </a:lnTo>
                  <a:lnTo>
                    <a:pt x="609" y="916"/>
                  </a:lnTo>
                  <a:lnTo>
                    <a:pt x="609" y="913"/>
                  </a:lnTo>
                  <a:lnTo>
                    <a:pt x="607" y="911"/>
                  </a:lnTo>
                  <a:lnTo>
                    <a:pt x="607" y="910"/>
                  </a:lnTo>
                  <a:lnTo>
                    <a:pt x="607" y="910"/>
                  </a:lnTo>
                  <a:lnTo>
                    <a:pt x="607" y="911"/>
                  </a:lnTo>
                  <a:lnTo>
                    <a:pt x="607" y="913"/>
                  </a:lnTo>
                  <a:lnTo>
                    <a:pt x="609" y="914"/>
                  </a:lnTo>
                  <a:lnTo>
                    <a:pt x="609" y="917"/>
                  </a:lnTo>
                  <a:lnTo>
                    <a:pt x="607" y="919"/>
                  </a:lnTo>
                  <a:lnTo>
                    <a:pt x="607" y="919"/>
                  </a:lnTo>
                  <a:lnTo>
                    <a:pt x="606" y="919"/>
                  </a:lnTo>
                  <a:lnTo>
                    <a:pt x="604" y="919"/>
                  </a:lnTo>
                  <a:lnTo>
                    <a:pt x="604" y="917"/>
                  </a:lnTo>
                  <a:lnTo>
                    <a:pt x="603" y="917"/>
                  </a:lnTo>
                  <a:lnTo>
                    <a:pt x="603" y="920"/>
                  </a:lnTo>
                  <a:lnTo>
                    <a:pt x="601" y="920"/>
                  </a:lnTo>
                  <a:lnTo>
                    <a:pt x="598" y="920"/>
                  </a:lnTo>
                  <a:lnTo>
                    <a:pt x="595" y="920"/>
                  </a:lnTo>
                  <a:lnTo>
                    <a:pt x="595" y="922"/>
                  </a:lnTo>
                  <a:lnTo>
                    <a:pt x="594" y="925"/>
                  </a:lnTo>
                  <a:lnTo>
                    <a:pt x="594" y="925"/>
                  </a:lnTo>
                  <a:lnTo>
                    <a:pt x="594" y="927"/>
                  </a:lnTo>
                  <a:lnTo>
                    <a:pt x="591" y="930"/>
                  </a:lnTo>
                  <a:lnTo>
                    <a:pt x="591" y="930"/>
                  </a:lnTo>
                  <a:lnTo>
                    <a:pt x="588" y="933"/>
                  </a:lnTo>
                  <a:lnTo>
                    <a:pt x="588" y="934"/>
                  </a:lnTo>
                  <a:lnTo>
                    <a:pt x="585" y="934"/>
                  </a:lnTo>
                  <a:lnTo>
                    <a:pt x="583" y="936"/>
                  </a:lnTo>
                  <a:lnTo>
                    <a:pt x="583" y="936"/>
                  </a:lnTo>
                  <a:lnTo>
                    <a:pt x="582" y="936"/>
                  </a:lnTo>
                  <a:lnTo>
                    <a:pt x="580" y="936"/>
                  </a:lnTo>
                  <a:lnTo>
                    <a:pt x="580" y="937"/>
                  </a:lnTo>
                  <a:lnTo>
                    <a:pt x="580" y="939"/>
                  </a:lnTo>
                  <a:lnTo>
                    <a:pt x="582" y="939"/>
                  </a:lnTo>
                  <a:lnTo>
                    <a:pt x="582" y="942"/>
                  </a:lnTo>
                  <a:lnTo>
                    <a:pt x="582" y="943"/>
                  </a:lnTo>
                  <a:lnTo>
                    <a:pt x="582" y="945"/>
                  </a:lnTo>
                  <a:lnTo>
                    <a:pt x="582" y="946"/>
                  </a:lnTo>
                  <a:lnTo>
                    <a:pt x="580" y="949"/>
                  </a:lnTo>
                  <a:lnTo>
                    <a:pt x="580" y="949"/>
                  </a:lnTo>
                  <a:lnTo>
                    <a:pt x="580" y="951"/>
                  </a:lnTo>
                  <a:lnTo>
                    <a:pt x="574" y="952"/>
                  </a:lnTo>
                  <a:lnTo>
                    <a:pt x="574" y="952"/>
                  </a:lnTo>
                  <a:lnTo>
                    <a:pt x="574" y="951"/>
                  </a:lnTo>
                  <a:lnTo>
                    <a:pt x="574" y="949"/>
                  </a:lnTo>
                  <a:lnTo>
                    <a:pt x="574" y="949"/>
                  </a:lnTo>
                  <a:lnTo>
                    <a:pt x="572" y="948"/>
                  </a:lnTo>
                  <a:lnTo>
                    <a:pt x="572" y="949"/>
                  </a:lnTo>
                  <a:lnTo>
                    <a:pt x="571" y="949"/>
                  </a:lnTo>
                  <a:lnTo>
                    <a:pt x="572" y="952"/>
                  </a:lnTo>
                  <a:lnTo>
                    <a:pt x="571" y="952"/>
                  </a:lnTo>
                  <a:lnTo>
                    <a:pt x="571" y="954"/>
                  </a:lnTo>
                  <a:lnTo>
                    <a:pt x="571" y="955"/>
                  </a:lnTo>
                  <a:lnTo>
                    <a:pt x="571" y="955"/>
                  </a:lnTo>
                  <a:lnTo>
                    <a:pt x="571" y="955"/>
                  </a:lnTo>
                  <a:lnTo>
                    <a:pt x="571" y="955"/>
                  </a:lnTo>
                  <a:lnTo>
                    <a:pt x="571" y="957"/>
                  </a:lnTo>
                  <a:lnTo>
                    <a:pt x="569" y="958"/>
                  </a:lnTo>
                  <a:lnTo>
                    <a:pt x="568" y="960"/>
                  </a:lnTo>
                  <a:lnTo>
                    <a:pt x="568" y="966"/>
                  </a:lnTo>
                  <a:lnTo>
                    <a:pt x="568" y="969"/>
                  </a:lnTo>
                  <a:lnTo>
                    <a:pt x="568" y="971"/>
                  </a:lnTo>
                  <a:lnTo>
                    <a:pt x="568" y="974"/>
                  </a:lnTo>
                  <a:lnTo>
                    <a:pt x="566" y="977"/>
                  </a:lnTo>
                  <a:lnTo>
                    <a:pt x="565" y="975"/>
                  </a:lnTo>
                  <a:lnTo>
                    <a:pt x="562" y="975"/>
                  </a:lnTo>
                  <a:lnTo>
                    <a:pt x="560" y="978"/>
                  </a:lnTo>
                  <a:lnTo>
                    <a:pt x="560" y="978"/>
                  </a:lnTo>
                  <a:lnTo>
                    <a:pt x="560" y="980"/>
                  </a:lnTo>
                  <a:lnTo>
                    <a:pt x="559" y="983"/>
                  </a:lnTo>
                  <a:lnTo>
                    <a:pt x="559" y="987"/>
                  </a:lnTo>
                  <a:lnTo>
                    <a:pt x="559" y="987"/>
                  </a:lnTo>
                  <a:lnTo>
                    <a:pt x="557" y="987"/>
                  </a:lnTo>
                  <a:lnTo>
                    <a:pt x="554" y="992"/>
                  </a:lnTo>
                  <a:lnTo>
                    <a:pt x="556" y="992"/>
                  </a:lnTo>
                  <a:lnTo>
                    <a:pt x="557" y="993"/>
                  </a:lnTo>
                  <a:lnTo>
                    <a:pt x="559" y="996"/>
                  </a:lnTo>
                  <a:lnTo>
                    <a:pt x="560" y="998"/>
                  </a:lnTo>
                  <a:lnTo>
                    <a:pt x="560" y="1000"/>
                  </a:lnTo>
                  <a:lnTo>
                    <a:pt x="560" y="1001"/>
                  </a:lnTo>
                  <a:lnTo>
                    <a:pt x="562" y="1004"/>
                  </a:lnTo>
                  <a:lnTo>
                    <a:pt x="563" y="1007"/>
                  </a:lnTo>
                  <a:lnTo>
                    <a:pt x="565" y="1009"/>
                  </a:lnTo>
                  <a:lnTo>
                    <a:pt x="572" y="1012"/>
                  </a:lnTo>
                  <a:lnTo>
                    <a:pt x="574" y="1012"/>
                  </a:lnTo>
                  <a:lnTo>
                    <a:pt x="572" y="1013"/>
                  </a:lnTo>
                  <a:lnTo>
                    <a:pt x="572" y="1015"/>
                  </a:lnTo>
                  <a:lnTo>
                    <a:pt x="572" y="1015"/>
                  </a:lnTo>
                  <a:lnTo>
                    <a:pt x="569" y="1016"/>
                  </a:lnTo>
                  <a:lnTo>
                    <a:pt x="565" y="1015"/>
                  </a:lnTo>
                  <a:lnTo>
                    <a:pt x="563" y="1015"/>
                  </a:lnTo>
                  <a:lnTo>
                    <a:pt x="562" y="1015"/>
                  </a:lnTo>
                  <a:lnTo>
                    <a:pt x="560" y="1016"/>
                  </a:lnTo>
                  <a:lnTo>
                    <a:pt x="557" y="1015"/>
                  </a:lnTo>
                  <a:lnTo>
                    <a:pt x="554" y="1016"/>
                  </a:lnTo>
                  <a:lnTo>
                    <a:pt x="554" y="1018"/>
                  </a:lnTo>
                  <a:lnTo>
                    <a:pt x="551" y="1021"/>
                  </a:lnTo>
                  <a:lnTo>
                    <a:pt x="548" y="1022"/>
                  </a:lnTo>
                  <a:lnTo>
                    <a:pt x="545" y="1024"/>
                  </a:lnTo>
                  <a:lnTo>
                    <a:pt x="542" y="1027"/>
                  </a:lnTo>
                  <a:lnTo>
                    <a:pt x="541" y="1030"/>
                  </a:lnTo>
                  <a:lnTo>
                    <a:pt x="539" y="1030"/>
                  </a:lnTo>
                  <a:lnTo>
                    <a:pt x="539" y="1030"/>
                  </a:lnTo>
                  <a:lnTo>
                    <a:pt x="539" y="1030"/>
                  </a:lnTo>
                  <a:lnTo>
                    <a:pt x="539" y="1028"/>
                  </a:lnTo>
                  <a:lnTo>
                    <a:pt x="539" y="1028"/>
                  </a:lnTo>
                  <a:lnTo>
                    <a:pt x="539" y="1027"/>
                  </a:lnTo>
                  <a:lnTo>
                    <a:pt x="541" y="1025"/>
                  </a:lnTo>
                  <a:lnTo>
                    <a:pt x="542" y="1025"/>
                  </a:lnTo>
                  <a:lnTo>
                    <a:pt x="545" y="1022"/>
                  </a:lnTo>
                  <a:lnTo>
                    <a:pt x="545" y="1022"/>
                  </a:lnTo>
                  <a:lnTo>
                    <a:pt x="544" y="1022"/>
                  </a:lnTo>
                  <a:lnTo>
                    <a:pt x="541" y="1022"/>
                  </a:lnTo>
                  <a:lnTo>
                    <a:pt x="539" y="1022"/>
                  </a:lnTo>
                  <a:lnTo>
                    <a:pt x="538" y="1022"/>
                  </a:lnTo>
                  <a:lnTo>
                    <a:pt x="538" y="1021"/>
                  </a:lnTo>
                  <a:lnTo>
                    <a:pt x="536" y="1019"/>
                  </a:lnTo>
                  <a:lnTo>
                    <a:pt x="536" y="1019"/>
                  </a:lnTo>
                  <a:lnTo>
                    <a:pt x="535" y="1018"/>
                  </a:lnTo>
                  <a:lnTo>
                    <a:pt x="530" y="1018"/>
                  </a:lnTo>
                  <a:lnTo>
                    <a:pt x="528" y="1016"/>
                  </a:lnTo>
                  <a:lnTo>
                    <a:pt x="526" y="1016"/>
                  </a:lnTo>
                  <a:lnTo>
                    <a:pt x="525" y="1016"/>
                  </a:lnTo>
                  <a:lnTo>
                    <a:pt x="523" y="1016"/>
                  </a:lnTo>
                  <a:lnTo>
                    <a:pt x="520" y="1018"/>
                  </a:lnTo>
                  <a:lnTo>
                    <a:pt x="519" y="1018"/>
                  </a:lnTo>
                  <a:lnTo>
                    <a:pt x="517" y="1016"/>
                  </a:lnTo>
                  <a:lnTo>
                    <a:pt x="517" y="1016"/>
                  </a:lnTo>
                  <a:lnTo>
                    <a:pt x="516" y="1018"/>
                  </a:lnTo>
                  <a:lnTo>
                    <a:pt x="514" y="1019"/>
                  </a:lnTo>
                  <a:lnTo>
                    <a:pt x="513" y="1021"/>
                  </a:lnTo>
                  <a:lnTo>
                    <a:pt x="510" y="1019"/>
                  </a:lnTo>
                  <a:lnTo>
                    <a:pt x="508" y="1019"/>
                  </a:lnTo>
                  <a:lnTo>
                    <a:pt x="508" y="1021"/>
                  </a:lnTo>
                  <a:lnTo>
                    <a:pt x="508" y="1022"/>
                  </a:lnTo>
                  <a:lnTo>
                    <a:pt x="510" y="1022"/>
                  </a:lnTo>
                  <a:lnTo>
                    <a:pt x="508" y="1024"/>
                  </a:lnTo>
                  <a:lnTo>
                    <a:pt x="510" y="1025"/>
                  </a:lnTo>
                  <a:lnTo>
                    <a:pt x="510" y="1025"/>
                  </a:lnTo>
                  <a:lnTo>
                    <a:pt x="511" y="1025"/>
                  </a:lnTo>
                  <a:lnTo>
                    <a:pt x="514" y="1027"/>
                  </a:lnTo>
                  <a:lnTo>
                    <a:pt x="514" y="1028"/>
                  </a:lnTo>
                  <a:lnTo>
                    <a:pt x="516" y="1030"/>
                  </a:lnTo>
                  <a:lnTo>
                    <a:pt x="514" y="1028"/>
                  </a:lnTo>
                  <a:lnTo>
                    <a:pt x="513" y="1027"/>
                  </a:lnTo>
                  <a:lnTo>
                    <a:pt x="511" y="1027"/>
                  </a:lnTo>
                  <a:lnTo>
                    <a:pt x="510" y="1025"/>
                  </a:lnTo>
                  <a:lnTo>
                    <a:pt x="508" y="1025"/>
                  </a:lnTo>
                  <a:lnTo>
                    <a:pt x="508" y="1027"/>
                  </a:lnTo>
                  <a:lnTo>
                    <a:pt x="508" y="1027"/>
                  </a:lnTo>
                  <a:lnTo>
                    <a:pt x="508" y="1028"/>
                  </a:lnTo>
                  <a:lnTo>
                    <a:pt x="510" y="1030"/>
                  </a:lnTo>
                  <a:lnTo>
                    <a:pt x="511" y="1030"/>
                  </a:lnTo>
                  <a:lnTo>
                    <a:pt x="511" y="1031"/>
                  </a:lnTo>
                  <a:lnTo>
                    <a:pt x="511" y="1031"/>
                  </a:lnTo>
                  <a:lnTo>
                    <a:pt x="510" y="1033"/>
                  </a:lnTo>
                  <a:lnTo>
                    <a:pt x="510" y="1031"/>
                  </a:lnTo>
                  <a:lnTo>
                    <a:pt x="507" y="1028"/>
                  </a:lnTo>
                  <a:lnTo>
                    <a:pt x="504" y="1027"/>
                  </a:lnTo>
                  <a:lnTo>
                    <a:pt x="504" y="1028"/>
                  </a:lnTo>
                  <a:lnTo>
                    <a:pt x="504" y="1030"/>
                  </a:lnTo>
                  <a:lnTo>
                    <a:pt x="505" y="1030"/>
                  </a:lnTo>
                  <a:lnTo>
                    <a:pt x="507" y="1033"/>
                  </a:lnTo>
                  <a:lnTo>
                    <a:pt x="507" y="1033"/>
                  </a:lnTo>
                  <a:lnTo>
                    <a:pt x="507" y="1033"/>
                  </a:lnTo>
                  <a:lnTo>
                    <a:pt x="504" y="1031"/>
                  </a:lnTo>
                  <a:lnTo>
                    <a:pt x="502" y="1030"/>
                  </a:lnTo>
                  <a:lnTo>
                    <a:pt x="502" y="1028"/>
                  </a:lnTo>
                  <a:lnTo>
                    <a:pt x="501" y="1027"/>
                  </a:lnTo>
                  <a:lnTo>
                    <a:pt x="498" y="1025"/>
                  </a:lnTo>
                  <a:lnTo>
                    <a:pt x="498" y="1024"/>
                  </a:lnTo>
                  <a:lnTo>
                    <a:pt x="498" y="1024"/>
                  </a:lnTo>
                  <a:lnTo>
                    <a:pt x="498" y="1022"/>
                  </a:lnTo>
                  <a:lnTo>
                    <a:pt x="496" y="1022"/>
                  </a:lnTo>
                  <a:lnTo>
                    <a:pt x="496" y="1024"/>
                  </a:lnTo>
                  <a:lnTo>
                    <a:pt x="495" y="1024"/>
                  </a:lnTo>
                  <a:lnTo>
                    <a:pt x="495" y="1025"/>
                  </a:lnTo>
                  <a:lnTo>
                    <a:pt x="495" y="1025"/>
                  </a:lnTo>
                  <a:lnTo>
                    <a:pt x="495" y="1027"/>
                  </a:lnTo>
                  <a:lnTo>
                    <a:pt x="493" y="1030"/>
                  </a:lnTo>
                  <a:lnTo>
                    <a:pt x="493" y="1031"/>
                  </a:lnTo>
                  <a:lnTo>
                    <a:pt x="496" y="1035"/>
                  </a:lnTo>
                  <a:lnTo>
                    <a:pt x="498" y="1038"/>
                  </a:lnTo>
                  <a:lnTo>
                    <a:pt x="499" y="1039"/>
                  </a:lnTo>
                  <a:lnTo>
                    <a:pt x="501" y="1041"/>
                  </a:lnTo>
                  <a:lnTo>
                    <a:pt x="502" y="1042"/>
                  </a:lnTo>
                  <a:lnTo>
                    <a:pt x="502" y="1044"/>
                  </a:lnTo>
                  <a:lnTo>
                    <a:pt x="502" y="1045"/>
                  </a:lnTo>
                  <a:lnTo>
                    <a:pt x="502" y="1047"/>
                  </a:lnTo>
                  <a:lnTo>
                    <a:pt x="501" y="1047"/>
                  </a:lnTo>
                  <a:lnTo>
                    <a:pt x="501" y="1045"/>
                  </a:lnTo>
                  <a:lnTo>
                    <a:pt x="501" y="1044"/>
                  </a:lnTo>
                  <a:lnTo>
                    <a:pt x="501" y="1044"/>
                  </a:lnTo>
                  <a:lnTo>
                    <a:pt x="499" y="1042"/>
                  </a:lnTo>
                  <a:lnTo>
                    <a:pt x="498" y="1042"/>
                  </a:lnTo>
                  <a:lnTo>
                    <a:pt x="496" y="1044"/>
                  </a:lnTo>
                  <a:lnTo>
                    <a:pt x="498" y="1045"/>
                  </a:lnTo>
                  <a:lnTo>
                    <a:pt x="498" y="1047"/>
                  </a:lnTo>
                  <a:lnTo>
                    <a:pt x="498" y="1047"/>
                  </a:lnTo>
                  <a:lnTo>
                    <a:pt x="499" y="1047"/>
                  </a:lnTo>
                  <a:lnTo>
                    <a:pt x="498" y="1048"/>
                  </a:lnTo>
                  <a:lnTo>
                    <a:pt x="496" y="1050"/>
                  </a:lnTo>
                  <a:lnTo>
                    <a:pt x="495" y="1050"/>
                  </a:lnTo>
                  <a:lnTo>
                    <a:pt x="493" y="1050"/>
                  </a:lnTo>
                  <a:lnTo>
                    <a:pt x="493" y="1050"/>
                  </a:lnTo>
                  <a:lnTo>
                    <a:pt x="495" y="1050"/>
                  </a:lnTo>
                  <a:lnTo>
                    <a:pt x="495" y="1050"/>
                  </a:lnTo>
                  <a:lnTo>
                    <a:pt x="496" y="1051"/>
                  </a:lnTo>
                  <a:lnTo>
                    <a:pt x="499" y="1051"/>
                  </a:lnTo>
                  <a:lnTo>
                    <a:pt x="501" y="1053"/>
                  </a:lnTo>
                  <a:lnTo>
                    <a:pt x="502" y="1053"/>
                  </a:lnTo>
                  <a:lnTo>
                    <a:pt x="504" y="1056"/>
                  </a:lnTo>
                  <a:lnTo>
                    <a:pt x="505" y="1056"/>
                  </a:lnTo>
                  <a:lnTo>
                    <a:pt x="507" y="1057"/>
                  </a:lnTo>
                  <a:lnTo>
                    <a:pt x="510" y="1059"/>
                  </a:lnTo>
                  <a:lnTo>
                    <a:pt x="511" y="1059"/>
                  </a:lnTo>
                  <a:lnTo>
                    <a:pt x="511" y="1060"/>
                  </a:lnTo>
                  <a:lnTo>
                    <a:pt x="511" y="1062"/>
                  </a:lnTo>
                  <a:lnTo>
                    <a:pt x="511" y="1063"/>
                  </a:lnTo>
                  <a:lnTo>
                    <a:pt x="511" y="1066"/>
                  </a:lnTo>
                  <a:lnTo>
                    <a:pt x="511" y="1066"/>
                  </a:lnTo>
                  <a:lnTo>
                    <a:pt x="511" y="1068"/>
                  </a:lnTo>
                  <a:lnTo>
                    <a:pt x="511" y="1068"/>
                  </a:lnTo>
                  <a:lnTo>
                    <a:pt x="511" y="1068"/>
                  </a:lnTo>
                  <a:lnTo>
                    <a:pt x="510" y="1066"/>
                  </a:lnTo>
                  <a:lnTo>
                    <a:pt x="508" y="1065"/>
                  </a:lnTo>
                  <a:lnTo>
                    <a:pt x="505" y="1063"/>
                  </a:lnTo>
                  <a:lnTo>
                    <a:pt x="505" y="1063"/>
                  </a:lnTo>
                  <a:lnTo>
                    <a:pt x="505" y="1063"/>
                  </a:lnTo>
                  <a:lnTo>
                    <a:pt x="504" y="1063"/>
                  </a:lnTo>
                  <a:lnTo>
                    <a:pt x="501" y="1063"/>
                  </a:lnTo>
                  <a:lnTo>
                    <a:pt x="499" y="1065"/>
                  </a:lnTo>
                  <a:lnTo>
                    <a:pt x="499" y="1065"/>
                  </a:lnTo>
                  <a:lnTo>
                    <a:pt x="499" y="1065"/>
                  </a:lnTo>
                  <a:lnTo>
                    <a:pt x="499" y="1065"/>
                  </a:lnTo>
                  <a:lnTo>
                    <a:pt x="501" y="1066"/>
                  </a:lnTo>
                  <a:lnTo>
                    <a:pt x="501" y="1068"/>
                  </a:lnTo>
                  <a:lnTo>
                    <a:pt x="501" y="1069"/>
                  </a:lnTo>
                  <a:lnTo>
                    <a:pt x="502" y="1069"/>
                  </a:lnTo>
                  <a:lnTo>
                    <a:pt x="504" y="1069"/>
                  </a:lnTo>
                  <a:lnTo>
                    <a:pt x="504" y="1069"/>
                  </a:lnTo>
                  <a:lnTo>
                    <a:pt x="504" y="1071"/>
                  </a:lnTo>
                  <a:lnTo>
                    <a:pt x="504" y="1071"/>
                  </a:lnTo>
                  <a:lnTo>
                    <a:pt x="505" y="1071"/>
                  </a:lnTo>
                  <a:lnTo>
                    <a:pt x="505" y="1073"/>
                  </a:lnTo>
                  <a:lnTo>
                    <a:pt x="502" y="1073"/>
                  </a:lnTo>
                  <a:lnTo>
                    <a:pt x="501" y="1074"/>
                  </a:lnTo>
                  <a:lnTo>
                    <a:pt x="501" y="1074"/>
                  </a:lnTo>
                  <a:lnTo>
                    <a:pt x="501" y="1073"/>
                  </a:lnTo>
                  <a:lnTo>
                    <a:pt x="501" y="1073"/>
                  </a:lnTo>
                  <a:lnTo>
                    <a:pt x="499" y="1071"/>
                  </a:lnTo>
                  <a:lnTo>
                    <a:pt x="498" y="1071"/>
                  </a:lnTo>
                  <a:lnTo>
                    <a:pt x="498" y="1071"/>
                  </a:lnTo>
                  <a:lnTo>
                    <a:pt x="496" y="1069"/>
                  </a:lnTo>
                  <a:lnTo>
                    <a:pt x="496" y="1071"/>
                  </a:lnTo>
                  <a:lnTo>
                    <a:pt x="496" y="1073"/>
                  </a:lnTo>
                  <a:lnTo>
                    <a:pt x="498" y="1074"/>
                  </a:lnTo>
                  <a:lnTo>
                    <a:pt x="499" y="1079"/>
                  </a:lnTo>
                  <a:lnTo>
                    <a:pt x="499" y="1082"/>
                  </a:lnTo>
                  <a:lnTo>
                    <a:pt x="499" y="1082"/>
                  </a:lnTo>
                  <a:lnTo>
                    <a:pt x="499" y="1085"/>
                  </a:lnTo>
                  <a:lnTo>
                    <a:pt x="501" y="1086"/>
                  </a:lnTo>
                  <a:lnTo>
                    <a:pt x="501" y="1088"/>
                  </a:lnTo>
                  <a:lnTo>
                    <a:pt x="501" y="1088"/>
                  </a:lnTo>
                  <a:lnTo>
                    <a:pt x="499" y="1086"/>
                  </a:lnTo>
                  <a:lnTo>
                    <a:pt x="499" y="1086"/>
                  </a:lnTo>
                  <a:lnTo>
                    <a:pt x="496" y="1083"/>
                  </a:lnTo>
                  <a:lnTo>
                    <a:pt x="496" y="1082"/>
                  </a:lnTo>
                  <a:lnTo>
                    <a:pt x="495" y="1082"/>
                  </a:lnTo>
                  <a:lnTo>
                    <a:pt x="495" y="1082"/>
                  </a:lnTo>
                  <a:lnTo>
                    <a:pt x="493" y="1086"/>
                  </a:lnTo>
                  <a:lnTo>
                    <a:pt x="493" y="1088"/>
                  </a:lnTo>
                  <a:lnTo>
                    <a:pt x="492" y="1086"/>
                  </a:lnTo>
                  <a:lnTo>
                    <a:pt x="492" y="1086"/>
                  </a:lnTo>
                  <a:lnTo>
                    <a:pt x="492" y="1085"/>
                  </a:lnTo>
                  <a:lnTo>
                    <a:pt x="492" y="1083"/>
                  </a:lnTo>
                  <a:lnTo>
                    <a:pt x="490" y="1080"/>
                  </a:lnTo>
                  <a:lnTo>
                    <a:pt x="489" y="1080"/>
                  </a:lnTo>
                  <a:lnTo>
                    <a:pt x="489" y="1080"/>
                  </a:lnTo>
                  <a:lnTo>
                    <a:pt x="487" y="1079"/>
                  </a:lnTo>
                  <a:lnTo>
                    <a:pt x="487" y="1079"/>
                  </a:lnTo>
                  <a:lnTo>
                    <a:pt x="486" y="1079"/>
                  </a:lnTo>
                  <a:lnTo>
                    <a:pt x="486" y="1080"/>
                  </a:lnTo>
                  <a:lnTo>
                    <a:pt x="486" y="1082"/>
                  </a:lnTo>
                  <a:lnTo>
                    <a:pt x="486" y="1083"/>
                  </a:lnTo>
                  <a:lnTo>
                    <a:pt x="484" y="1082"/>
                  </a:lnTo>
                  <a:lnTo>
                    <a:pt x="481" y="1077"/>
                  </a:lnTo>
                  <a:lnTo>
                    <a:pt x="481" y="1076"/>
                  </a:lnTo>
                  <a:lnTo>
                    <a:pt x="483" y="1074"/>
                  </a:lnTo>
                  <a:lnTo>
                    <a:pt x="483" y="1073"/>
                  </a:lnTo>
                  <a:lnTo>
                    <a:pt x="481" y="1071"/>
                  </a:lnTo>
                  <a:lnTo>
                    <a:pt x="480" y="1069"/>
                  </a:lnTo>
                  <a:lnTo>
                    <a:pt x="477" y="1068"/>
                  </a:lnTo>
                  <a:lnTo>
                    <a:pt x="477" y="1066"/>
                  </a:lnTo>
                  <a:lnTo>
                    <a:pt x="477" y="1066"/>
                  </a:lnTo>
                  <a:lnTo>
                    <a:pt x="477" y="1065"/>
                  </a:lnTo>
                  <a:lnTo>
                    <a:pt x="477" y="1065"/>
                  </a:lnTo>
                  <a:lnTo>
                    <a:pt x="477" y="1065"/>
                  </a:lnTo>
                  <a:lnTo>
                    <a:pt x="477" y="1063"/>
                  </a:lnTo>
                  <a:lnTo>
                    <a:pt x="480" y="1060"/>
                  </a:lnTo>
                  <a:lnTo>
                    <a:pt x="480" y="1060"/>
                  </a:lnTo>
                  <a:lnTo>
                    <a:pt x="481" y="1060"/>
                  </a:lnTo>
                  <a:lnTo>
                    <a:pt x="483" y="1060"/>
                  </a:lnTo>
                  <a:lnTo>
                    <a:pt x="484" y="1059"/>
                  </a:lnTo>
                  <a:lnTo>
                    <a:pt x="484" y="1059"/>
                  </a:lnTo>
                  <a:lnTo>
                    <a:pt x="486" y="1059"/>
                  </a:lnTo>
                  <a:lnTo>
                    <a:pt x="490" y="1060"/>
                  </a:lnTo>
                  <a:lnTo>
                    <a:pt x="493" y="1062"/>
                  </a:lnTo>
                  <a:lnTo>
                    <a:pt x="495" y="1063"/>
                  </a:lnTo>
                  <a:lnTo>
                    <a:pt x="496" y="1063"/>
                  </a:lnTo>
                  <a:lnTo>
                    <a:pt x="498" y="1063"/>
                  </a:lnTo>
                  <a:lnTo>
                    <a:pt x="498" y="1063"/>
                  </a:lnTo>
                  <a:lnTo>
                    <a:pt x="498" y="1063"/>
                  </a:lnTo>
                  <a:lnTo>
                    <a:pt x="498" y="1062"/>
                  </a:lnTo>
                  <a:lnTo>
                    <a:pt x="498" y="1062"/>
                  </a:lnTo>
                  <a:lnTo>
                    <a:pt x="501" y="1062"/>
                  </a:lnTo>
                  <a:lnTo>
                    <a:pt x="501" y="1062"/>
                  </a:lnTo>
                  <a:lnTo>
                    <a:pt x="501" y="1062"/>
                  </a:lnTo>
                  <a:lnTo>
                    <a:pt x="501" y="1060"/>
                  </a:lnTo>
                  <a:lnTo>
                    <a:pt x="501" y="1060"/>
                  </a:lnTo>
                  <a:lnTo>
                    <a:pt x="499" y="1060"/>
                  </a:lnTo>
                  <a:lnTo>
                    <a:pt x="499" y="1060"/>
                  </a:lnTo>
                  <a:lnTo>
                    <a:pt x="498" y="1060"/>
                  </a:lnTo>
                  <a:lnTo>
                    <a:pt x="496" y="1060"/>
                  </a:lnTo>
                  <a:lnTo>
                    <a:pt x="496" y="1059"/>
                  </a:lnTo>
                  <a:lnTo>
                    <a:pt x="496" y="1059"/>
                  </a:lnTo>
                  <a:lnTo>
                    <a:pt x="493" y="1057"/>
                  </a:lnTo>
                  <a:lnTo>
                    <a:pt x="492" y="1056"/>
                  </a:lnTo>
                  <a:lnTo>
                    <a:pt x="492" y="1057"/>
                  </a:lnTo>
                  <a:lnTo>
                    <a:pt x="490" y="1057"/>
                  </a:lnTo>
                  <a:lnTo>
                    <a:pt x="490" y="1057"/>
                  </a:lnTo>
                  <a:lnTo>
                    <a:pt x="486" y="1057"/>
                  </a:lnTo>
                  <a:lnTo>
                    <a:pt x="484" y="1057"/>
                  </a:lnTo>
                  <a:lnTo>
                    <a:pt x="483" y="1057"/>
                  </a:lnTo>
                  <a:lnTo>
                    <a:pt x="483" y="1057"/>
                  </a:lnTo>
                  <a:lnTo>
                    <a:pt x="481" y="1059"/>
                  </a:lnTo>
                  <a:lnTo>
                    <a:pt x="480" y="1059"/>
                  </a:lnTo>
                  <a:lnTo>
                    <a:pt x="480" y="1057"/>
                  </a:lnTo>
                  <a:lnTo>
                    <a:pt x="477" y="1056"/>
                  </a:lnTo>
                  <a:lnTo>
                    <a:pt x="477" y="1056"/>
                  </a:lnTo>
                  <a:lnTo>
                    <a:pt x="477" y="1057"/>
                  </a:lnTo>
                  <a:lnTo>
                    <a:pt x="477" y="1057"/>
                  </a:lnTo>
                  <a:lnTo>
                    <a:pt x="477" y="1057"/>
                  </a:lnTo>
                  <a:lnTo>
                    <a:pt x="477" y="1057"/>
                  </a:lnTo>
                  <a:lnTo>
                    <a:pt x="474" y="1056"/>
                  </a:lnTo>
                  <a:lnTo>
                    <a:pt x="474" y="1053"/>
                  </a:lnTo>
                  <a:lnTo>
                    <a:pt x="474" y="1051"/>
                  </a:lnTo>
                  <a:lnTo>
                    <a:pt x="471" y="1051"/>
                  </a:lnTo>
                  <a:lnTo>
                    <a:pt x="471" y="1050"/>
                  </a:lnTo>
                  <a:lnTo>
                    <a:pt x="471" y="1048"/>
                  </a:lnTo>
                  <a:lnTo>
                    <a:pt x="474" y="1048"/>
                  </a:lnTo>
                  <a:lnTo>
                    <a:pt x="474" y="1050"/>
                  </a:lnTo>
                  <a:lnTo>
                    <a:pt x="477" y="1050"/>
                  </a:lnTo>
                  <a:lnTo>
                    <a:pt x="477" y="1048"/>
                  </a:lnTo>
                  <a:lnTo>
                    <a:pt x="477" y="1048"/>
                  </a:lnTo>
                  <a:lnTo>
                    <a:pt x="477" y="1047"/>
                  </a:lnTo>
                  <a:lnTo>
                    <a:pt x="474" y="1047"/>
                  </a:lnTo>
                  <a:lnTo>
                    <a:pt x="474" y="1047"/>
                  </a:lnTo>
                  <a:lnTo>
                    <a:pt x="474" y="1047"/>
                  </a:lnTo>
                  <a:lnTo>
                    <a:pt x="471" y="1048"/>
                  </a:lnTo>
                  <a:lnTo>
                    <a:pt x="471" y="1047"/>
                  </a:lnTo>
                  <a:lnTo>
                    <a:pt x="471" y="1047"/>
                  </a:lnTo>
                  <a:lnTo>
                    <a:pt x="468" y="1045"/>
                  </a:lnTo>
                  <a:lnTo>
                    <a:pt x="468" y="1044"/>
                  </a:lnTo>
                  <a:lnTo>
                    <a:pt x="465" y="1042"/>
                  </a:lnTo>
                  <a:lnTo>
                    <a:pt x="465" y="1039"/>
                  </a:lnTo>
                  <a:lnTo>
                    <a:pt x="462" y="1038"/>
                  </a:lnTo>
                  <a:lnTo>
                    <a:pt x="462" y="1036"/>
                  </a:lnTo>
                  <a:lnTo>
                    <a:pt x="462" y="1035"/>
                  </a:lnTo>
                  <a:lnTo>
                    <a:pt x="462" y="1035"/>
                  </a:lnTo>
                  <a:lnTo>
                    <a:pt x="459" y="1031"/>
                  </a:lnTo>
                  <a:lnTo>
                    <a:pt x="456" y="1028"/>
                  </a:lnTo>
                  <a:lnTo>
                    <a:pt x="456" y="1027"/>
                  </a:lnTo>
                  <a:lnTo>
                    <a:pt x="453" y="1027"/>
                  </a:lnTo>
                  <a:lnTo>
                    <a:pt x="453" y="1025"/>
                  </a:lnTo>
                  <a:lnTo>
                    <a:pt x="453" y="1025"/>
                  </a:lnTo>
                  <a:lnTo>
                    <a:pt x="456" y="1025"/>
                  </a:lnTo>
                  <a:lnTo>
                    <a:pt x="456" y="1025"/>
                  </a:lnTo>
                  <a:lnTo>
                    <a:pt x="456" y="1025"/>
                  </a:lnTo>
                  <a:lnTo>
                    <a:pt x="456" y="1024"/>
                  </a:lnTo>
                  <a:lnTo>
                    <a:pt x="453" y="1022"/>
                  </a:lnTo>
                  <a:lnTo>
                    <a:pt x="453" y="1021"/>
                  </a:lnTo>
                  <a:lnTo>
                    <a:pt x="456" y="1019"/>
                  </a:lnTo>
                  <a:lnTo>
                    <a:pt x="456" y="1016"/>
                  </a:lnTo>
                  <a:lnTo>
                    <a:pt x="456" y="1013"/>
                  </a:lnTo>
                  <a:lnTo>
                    <a:pt x="456" y="1012"/>
                  </a:lnTo>
                  <a:lnTo>
                    <a:pt x="456" y="1010"/>
                  </a:lnTo>
                  <a:lnTo>
                    <a:pt x="456" y="1009"/>
                  </a:lnTo>
                  <a:lnTo>
                    <a:pt x="456" y="1007"/>
                  </a:lnTo>
                  <a:lnTo>
                    <a:pt x="456" y="1006"/>
                  </a:lnTo>
                  <a:lnTo>
                    <a:pt x="456" y="1006"/>
                  </a:lnTo>
                  <a:lnTo>
                    <a:pt x="456" y="1003"/>
                  </a:lnTo>
                  <a:lnTo>
                    <a:pt x="456" y="1001"/>
                  </a:lnTo>
                  <a:lnTo>
                    <a:pt x="453" y="1001"/>
                  </a:lnTo>
                  <a:lnTo>
                    <a:pt x="453" y="1000"/>
                  </a:lnTo>
                  <a:lnTo>
                    <a:pt x="450" y="998"/>
                  </a:lnTo>
                  <a:lnTo>
                    <a:pt x="448" y="995"/>
                  </a:lnTo>
                  <a:lnTo>
                    <a:pt x="444" y="993"/>
                  </a:lnTo>
                  <a:lnTo>
                    <a:pt x="444" y="992"/>
                  </a:lnTo>
                  <a:lnTo>
                    <a:pt x="444" y="992"/>
                  </a:lnTo>
                  <a:lnTo>
                    <a:pt x="445" y="992"/>
                  </a:lnTo>
                  <a:lnTo>
                    <a:pt x="444" y="992"/>
                  </a:lnTo>
                  <a:lnTo>
                    <a:pt x="444" y="992"/>
                  </a:lnTo>
                  <a:lnTo>
                    <a:pt x="444" y="992"/>
                  </a:lnTo>
                  <a:lnTo>
                    <a:pt x="441" y="990"/>
                  </a:lnTo>
                  <a:lnTo>
                    <a:pt x="439" y="989"/>
                  </a:lnTo>
                  <a:lnTo>
                    <a:pt x="435" y="986"/>
                  </a:lnTo>
                  <a:lnTo>
                    <a:pt x="432" y="986"/>
                  </a:lnTo>
                  <a:lnTo>
                    <a:pt x="427" y="983"/>
                  </a:lnTo>
                  <a:lnTo>
                    <a:pt x="426" y="983"/>
                  </a:lnTo>
                  <a:lnTo>
                    <a:pt x="426" y="983"/>
                  </a:lnTo>
                  <a:lnTo>
                    <a:pt x="427" y="983"/>
                  </a:lnTo>
                  <a:lnTo>
                    <a:pt x="433" y="984"/>
                  </a:lnTo>
                  <a:lnTo>
                    <a:pt x="433" y="984"/>
                  </a:lnTo>
                  <a:lnTo>
                    <a:pt x="432" y="984"/>
                  </a:lnTo>
                  <a:lnTo>
                    <a:pt x="432" y="983"/>
                  </a:lnTo>
                  <a:lnTo>
                    <a:pt x="429" y="981"/>
                  </a:lnTo>
                  <a:lnTo>
                    <a:pt x="426" y="980"/>
                  </a:lnTo>
                  <a:lnTo>
                    <a:pt x="424" y="975"/>
                  </a:lnTo>
                  <a:lnTo>
                    <a:pt x="420" y="975"/>
                  </a:lnTo>
                  <a:lnTo>
                    <a:pt x="417" y="974"/>
                  </a:lnTo>
                  <a:lnTo>
                    <a:pt x="415" y="974"/>
                  </a:lnTo>
                  <a:lnTo>
                    <a:pt x="414" y="974"/>
                  </a:lnTo>
                  <a:lnTo>
                    <a:pt x="414" y="974"/>
                  </a:lnTo>
                  <a:lnTo>
                    <a:pt x="412" y="974"/>
                  </a:lnTo>
                  <a:lnTo>
                    <a:pt x="412" y="974"/>
                  </a:lnTo>
                  <a:lnTo>
                    <a:pt x="412" y="972"/>
                  </a:lnTo>
                  <a:lnTo>
                    <a:pt x="412" y="972"/>
                  </a:lnTo>
                  <a:lnTo>
                    <a:pt x="410" y="971"/>
                  </a:lnTo>
                  <a:lnTo>
                    <a:pt x="407" y="969"/>
                  </a:lnTo>
                  <a:lnTo>
                    <a:pt x="406" y="968"/>
                  </a:lnTo>
                  <a:lnTo>
                    <a:pt x="403" y="963"/>
                  </a:lnTo>
                  <a:lnTo>
                    <a:pt x="401" y="962"/>
                  </a:lnTo>
                  <a:lnTo>
                    <a:pt x="403" y="962"/>
                  </a:lnTo>
                  <a:lnTo>
                    <a:pt x="403" y="962"/>
                  </a:lnTo>
                  <a:lnTo>
                    <a:pt x="403" y="960"/>
                  </a:lnTo>
                  <a:lnTo>
                    <a:pt x="404" y="960"/>
                  </a:lnTo>
                  <a:lnTo>
                    <a:pt x="406" y="962"/>
                  </a:lnTo>
                  <a:lnTo>
                    <a:pt x="404" y="960"/>
                  </a:lnTo>
                  <a:lnTo>
                    <a:pt x="403" y="958"/>
                  </a:lnTo>
                  <a:lnTo>
                    <a:pt x="400" y="955"/>
                  </a:lnTo>
                  <a:lnTo>
                    <a:pt x="398" y="954"/>
                  </a:lnTo>
                  <a:lnTo>
                    <a:pt x="398" y="951"/>
                  </a:lnTo>
                  <a:lnTo>
                    <a:pt x="398" y="949"/>
                  </a:lnTo>
                  <a:lnTo>
                    <a:pt x="398" y="946"/>
                  </a:lnTo>
                  <a:lnTo>
                    <a:pt x="395" y="945"/>
                  </a:lnTo>
                  <a:lnTo>
                    <a:pt x="395" y="943"/>
                  </a:lnTo>
                  <a:lnTo>
                    <a:pt x="392" y="942"/>
                  </a:lnTo>
                  <a:lnTo>
                    <a:pt x="392" y="943"/>
                  </a:lnTo>
                  <a:lnTo>
                    <a:pt x="391" y="943"/>
                  </a:lnTo>
                  <a:lnTo>
                    <a:pt x="391" y="946"/>
                  </a:lnTo>
                  <a:lnTo>
                    <a:pt x="389" y="948"/>
                  </a:lnTo>
                  <a:lnTo>
                    <a:pt x="388" y="949"/>
                  </a:lnTo>
                  <a:lnTo>
                    <a:pt x="388" y="951"/>
                  </a:lnTo>
                  <a:lnTo>
                    <a:pt x="386" y="951"/>
                  </a:lnTo>
                  <a:lnTo>
                    <a:pt x="386" y="951"/>
                  </a:lnTo>
                  <a:lnTo>
                    <a:pt x="385" y="948"/>
                  </a:lnTo>
                  <a:lnTo>
                    <a:pt x="383" y="946"/>
                  </a:lnTo>
                  <a:lnTo>
                    <a:pt x="383" y="946"/>
                  </a:lnTo>
                  <a:lnTo>
                    <a:pt x="383" y="945"/>
                  </a:lnTo>
                  <a:lnTo>
                    <a:pt x="382" y="940"/>
                  </a:lnTo>
                  <a:lnTo>
                    <a:pt x="383" y="939"/>
                  </a:lnTo>
                  <a:lnTo>
                    <a:pt x="383" y="939"/>
                  </a:lnTo>
                  <a:lnTo>
                    <a:pt x="385" y="939"/>
                  </a:lnTo>
                  <a:lnTo>
                    <a:pt x="385" y="937"/>
                  </a:lnTo>
                  <a:lnTo>
                    <a:pt x="383" y="936"/>
                  </a:lnTo>
                  <a:lnTo>
                    <a:pt x="383" y="936"/>
                  </a:lnTo>
                  <a:lnTo>
                    <a:pt x="382" y="936"/>
                  </a:lnTo>
                  <a:lnTo>
                    <a:pt x="379" y="936"/>
                  </a:lnTo>
                  <a:lnTo>
                    <a:pt x="377" y="936"/>
                  </a:lnTo>
                  <a:lnTo>
                    <a:pt x="377" y="936"/>
                  </a:lnTo>
                  <a:lnTo>
                    <a:pt x="376" y="937"/>
                  </a:lnTo>
                  <a:lnTo>
                    <a:pt x="374" y="937"/>
                  </a:lnTo>
                  <a:lnTo>
                    <a:pt x="372" y="939"/>
                  </a:lnTo>
                  <a:lnTo>
                    <a:pt x="371" y="940"/>
                  </a:lnTo>
                  <a:lnTo>
                    <a:pt x="369" y="940"/>
                  </a:lnTo>
                  <a:lnTo>
                    <a:pt x="368" y="940"/>
                  </a:lnTo>
                  <a:lnTo>
                    <a:pt x="369" y="939"/>
                  </a:lnTo>
                  <a:lnTo>
                    <a:pt x="369" y="939"/>
                  </a:lnTo>
                  <a:lnTo>
                    <a:pt x="368" y="940"/>
                  </a:lnTo>
                  <a:lnTo>
                    <a:pt x="366" y="940"/>
                  </a:lnTo>
                  <a:lnTo>
                    <a:pt x="366" y="942"/>
                  </a:lnTo>
                  <a:lnTo>
                    <a:pt x="366" y="945"/>
                  </a:lnTo>
                  <a:lnTo>
                    <a:pt x="366" y="945"/>
                  </a:lnTo>
                  <a:lnTo>
                    <a:pt x="368" y="948"/>
                  </a:lnTo>
                  <a:lnTo>
                    <a:pt x="369" y="949"/>
                  </a:lnTo>
                  <a:lnTo>
                    <a:pt x="369" y="951"/>
                  </a:lnTo>
                  <a:lnTo>
                    <a:pt x="369" y="951"/>
                  </a:lnTo>
                  <a:lnTo>
                    <a:pt x="368" y="952"/>
                  </a:lnTo>
                  <a:lnTo>
                    <a:pt x="366" y="951"/>
                  </a:lnTo>
                  <a:lnTo>
                    <a:pt x="366" y="951"/>
                  </a:lnTo>
                  <a:lnTo>
                    <a:pt x="366" y="954"/>
                  </a:lnTo>
                  <a:lnTo>
                    <a:pt x="366" y="958"/>
                  </a:lnTo>
                  <a:lnTo>
                    <a:pt x="368" y="962"/>
                  </a:lnTo>
                  <a:lnTo>
                    <a:pt x="369" y="963"/>
                  </a:lnTo>
                  <a:lnTo>
                    <a:pt x="371" y="966"/>
                  </a:lnTo>
                  <a:lnTo>
                    <a:pt x="374" y="968"/>
                  </a:lnTo>
                  <a:lnTo>
                    <a:pt x="379" y="971"/>
                  </a:lnTo>
                  <a:lnTo>
                    <a:pt x="382" y="972"/>
                  </a:lnTo>
                  <a:lnTo>
                    <a:pt x="383" y="974"/>
                  </a:lnTo>
                  <a:lnTo>
                    <a:pt x="385" y="977"/>
                  </a:lnTo>
                  <a:lnTo>
                    <a:pt x="385" y="980"/>
                  </a:lnTo>
                  <a:lnTo>
                    <a:pt x="386" y="984"/>
                  </a:lnTo>
                  <a:lnTo>
                    <a:pt x="388" y="987"/>
                  </a:lnTo>
                  <a:lnTo>
                    <a:pt x="391" y="990"/>
                  </a:lnTo>
                  <a:lnTo>
                    <a:pt x="394" y="995"/>
                  </a:lnTo>
                  <a:lnTo>
                    <a:pt x="398" y="998"/>
                  </a:lnTo>
                  <a:lnTo>
                    <a:pt x="403" y="1001"/>
                  </a:lnTo>
                  <a:lnTo>
                    <a:pt x="404" y="1001"/>
                  </a:lnTo>
                  <a:lnTo>
                    <a:pt x="412" y="1000"/>
                  </a:lnTo>
                  <a:lnTo>
                    <a:pt x="414" y="1001"/>
                  </a:lnTo>
                  <a:lnTo>
                    <a:pt x="415" y="1001"/>
                  </a:lnTo>
                  <a:lnTo>
                    <a:pt x="415" y="1003"/>
                  </a:lnTo>
                  <a:lnTo>
                    <a:pt x="414" y="1003"/>
                  </a:lnTo>
                  <a:lnTo>
                    <a:pt x="414" y="1004"/>
                  </a:lnTo>
                  <a:lnTo>
                    <a:pt x="412" y="1006"/>
                  </a:lnTo>
                  <a:lnTo>
                    <a:pt x="410" y="1007"/>
                  </a:lnTo>
                  <a:lnTo>
                    <a:pt x="412" y="1009"/>
                  </a:lnTo>
                  <a:lnTo>
                    <a:pt x="420" y="1012"/>
                  </a:lnTo>
                  <a:lnTo>
                    <a:pt x="426" y="1015"/>
                  </a:lnTo>
                  <a:lnTo>
                    <a:pt x="429" y="1016"/>
                  </a:lnTo>
                  <a:lnTo>
                    <a:pt x="430" y="1018"/>
                  </a:lnTo>
                  <a:lnTo>
                    <a:pt x="436" y="1021"/>
                  </a:lnTo>
                  <a:lnTo>
                    <a:pt x="438" y="1022"/>
                  </a:lnTo>
                  <a:lnTo>
                    <a:pt x="441" y="1025"/>
                  </a:lnTo>
                  <a:lnTo>
                    <a:pt x="442" y="1028"/>
                  </a:lnTo>
                  <a:lnTo>
                    <a:pt x="442" y="1030"/>
                  </a:lnTo>
                  <a:lnTo>
                    <a:pt x="442" y="1031"/>
                  </a:lnTo>
                  <a:lnTo>
                    <a:pt x="442" y="1033"/>
                  </a:lnTo>
                  <a:lnTo>
                    <a:pt x="441" y="1035"/>
                  </a:lnTo>
                  <a:lnTo>
                    <a:pt x="439" y="1035"/>
                  </a:lnTo>
                  <a:lnTo>
                    <a:pt x="438" y="1033"/>
                  </a:lnTo>
                  <a:lnTo>
                    <a:pt x="435" y="1027"/>
                  </a:lnTo>
                  <a:lnTo>
                    <a:pt x="430" y="1027"/>
                  </a:lnTo>
                  <a:lnTo>
                    <a:pt x="429" y="1027"/>
                  </a:lnTo>
                  <a:lnTo>
                    <a:pt x="427" y="1025"/>
                  </a:lnTo>
                  <a:lnTo>
                    <a:pt x="427" y="1025"/>
                  </a:lnTo>
                  <a:lnTo>
                    <a:pt x="427" y="1024"/>
                  </a:lnTo>
                  <a:lnTo>
                    <a:pt x="427" y="1024"/>
                  </a:lnTo>
                  <a:lnTo>
                    <a:pt x="426" y="1024"/>
                  </a:lnTo>
                  <a:lnTo>
                    <a:pt x="424" y="1024"/>
                  </a:lnTo>
                  <a:lnTo>
                    <a:pt x="423" y="1027"/>
                  </a:lnTo>
                  <a:lnTo>
                    <a:pt x="421" y="1030"/>
                  </a:lnTo>
                  <a:lnTo>
                    <a:pt x="420" y="1035"/>
                  </a:lnTo>
                  <a:lnTo>
                    <a:pt x="418" y="1036"/>
                  </a:lnTo>
                  <a:lnTo>
                    <a:pt x="420" y="1038"/>
                  </a:lnTo>
                  <a:lnTo>
                    <a:pt x="423" y="1039"/>
                  </a:lnTo>
                  <a:lnTo>
                    <a:pt x="424" y="1041"/>
                  </a:lnTo>
                  <a:lnTo>
                    <a:pt x="426" y="1042"/>
                  </a:lnTo>
                  <a:lnTo>
                    <a:pt x="426" y="1045"/>
                  </a:lnTo>
                  <a:lnTo>
                    <a:pt x="427" y="1048"/>
                  </a:lnTo>
                  <a:lnTo>
                    <a:pt x="426" y="1050"/>
                  </a:lnTo>
                  <a:lnTo>
                    <a:pt x="424" y="1048"/>
                  </a:lnTo>
                  <a:lnTo>
                    <a:pt x="421" y="1050"/>
                  </a:lnTo>
                  <a:lnTo>
                    <a:pt x="420" y="1051"/>
                  </a:lnTo>
                  <a:lnTo>
                    <a:pt x="420" y="1053"/>
                  </a:lnTo>
                  <a:lnTo>
                    <a:pt x="420" y="1056"/>
                  </a:lnTo>
                  <a:lnTo>
                    <a:pt x="420" y="1057"/>
                  </a:lnTo>
                  <a:lnTo>
                    <a:pt x="415" y="1059"/>
                  </a:lnTo>
                  <a:lnTo>
                    <a:pt x="414" y="1062"/>
                  </a:lnTo>
                  <a:lnTo>
                    <a:pt x="414" y="1063"/>
                  </a:lnTo>
                  <a:lnTo>
                    <a:pt x="414" y="1065"/>
                  </a:lnTo>
                  <a:lnTo>
                    <a:pt x="409" y="1065"/>
                  </a:lnTo>
                  <a:lnTo>
                    <a:pt x="407" y="1063"/>
                  </a:lnTo>
                  <a:lnTo>
                    <a:pt x="407" y="1060"/>
                  </a:lnTo>
                  <a:lnTo>
                    <a:pt x="409" y="1059"/>
                  </a:lnTo>
                  <a:lnTo>
                    <a:pt x="410" y="1059"/>
                  </a:lnTo>
                  <a:lnTo>
                    <a:pt x="410" y="1056"/>
                  </a:lnTo>
                  <a:lnTo>
                    <a:pt x="410" y="1054"/>
                  </a:lnTo>
                  <a:lnTo>
                    <a:pt x="412" y="1053"/>
                  </a:lnTo>
                  <a:lnTo>
                    <a:pt x="412" y="1053"/>
                  </a:lnTo>
                  <a:lnTo>
                    <a:pt x="414" y="1051"/>
                  </a:lnTo>
                  <a:lnTo>
                    <a:pt x="415" y="1051"/>
                  </a:lnTo>
                  <a:lnTo>
                    <a:pt x="415" y="1048"/>
                  </a:lnTo>
                  <a:lnTo>
                    <a:pt x="414" y="1047"/>
                  </a:lnTo>
                  <a:lnTo>
                    <a:pt x="414" y="1045"/>
                  </a:lnTo>
                  <a:lnTo>
                    <a:pt x="412" y="1042"/>
                  </a:lnTo>
                  <a:lnTo>
                    <a:pt x="410" y="1038"/>
                  </a:lnTo>
                  <a:lnTo>
                    <a:pt x="409" y="1035"/>
                  </a:lnTo>
                  <a:lnTo>
                    <a:pt x="409" y="1031"/>
                  </a:lnTo>
                  <a:lnTo>
                    <a:pt x="407" y="1031"/>
                  </a:lnTo>
                  <a:lnTo>
                    <a:pt x="404" y="1031"/>
                  </a:lnTo>
                  <a:lnTo>
                    <a:pt x="404" y="1030"/>
                  </a:lnTo>
                  <a:lnTo>
                    <a:pt x="400" y="1028"/>
                  </a:lnTo>
                  <a:lnTo>
                    <a:pt x="400" y="1027"/>
                  </a:lnTo>
                  <a:lnTo>
                    <a:pt x="400" y="1027"/>
                  </a:lnTo>
                  <a:lnTo>
                    <a:pt x="400" y="1025"/>
                  </a:lnTo>
                  <a:lnTo>
                    <a:pt x="400" y="1024"/>
                  </a:lnTo>
                  <a:lnTo>
                    <a:pt x="398" y="1022"/>
                  </a:lnTo>
                  <a:lnTo>
                    <a:pt x="398" y="1022"/>
                  </a:lnTo>
                  <a:lnTo>
                    <a:pt x="397" y="1021"/>
                  </a:lnTo>
                  <a:lnTo>
                    <a:pt x="395" y="1021"/>
                  </a:lnTo>
                  <a:lnTo>
                    <a:pt x="395" y="1022"/>
                  </a:lnTo>
                  <a:lnTo>
                    <a:pt x="394" y="1022"/>
                  </a:lnTo>
                  <a:lnTo>
                    <a:pt x="392" y="1022"/>
                  </a:lnTo>
                  <a:lnTo>
                    <a:pt x="392" y="1022"/>
                  </a:lnTo>
                  <a:lnTo>
                    <a:pt x="394" y="1019"/>
                  </a:lnTo>
                  <a:lnTo>
                    <a:pt x="394" y="1019"/>
                  </a:lnTo>
                  <a:lnTo>
                    <a:pt x="392" y="1019"/>
                  </a:lnTo>
                  <a:lnTo>
                    <a:pt x="389" y="1019"/>
                  </a:lnTo>
                  <a:lnTo>
                    <a:pt x="389" y="1018"/>
                  </a:lnTo>
                  <a:lnTo>
                    <a:pt x="389" y="1019"/>
                  </a:lnTo>
                  <a:lnTo>
                    <a:pt x="388" y="1019"/>
                  </a:lnTo>
                  <a:lnTo>
                    <a:pt x="388" y="1018"/>
                  </a:lnTo>
                  <a:lnTo>
                    <a:pt x="386" y="1013"/>
                  </a:lnTo>
                  <a:lnTo>
                    <a:pt x="385" y="1012"/>
                  </a:lnTo>
                  <a:lnTo>
                    <a:pt x="383" y="1012"/>
                  </a:lnTo>
                  <a:lnTo>
                    <a:pt x="382" y="1012"/>
                  </a:lnTo>
                  <a:lnTo>
                    <a:pt x="380" y="1012"/>
                  </a:lnTo>
                  <a:lnTo>
                    <a:pt x="379" y="1010"/>
                  </a:lnTo>
                  <a:lnTo>
                    <a:pt x="377" y="1012"/>
                  </a:lnTo>
                  <a:lnTo>
                    <a:pt x="377" y="1012"/>
                  </a:lnTo>
                  <a:lnTo>
                    <a:pt x="376" y="1012"/>
                  </a:lnTo>
                  <a:lnTo>
                    <a:pt x="376" y="1010"/>
                  </a:lnTo>
                  <a:lnTo>
                    <a:pt x="374" y="1009"/>
                  </a:lnTo>
                  <a:lnTo>
                    <a:pt x="371" y="1009"/>
                  </a:lnTo>
                  <a:lnTo>
                    <a:pt x="366" y="1003"/>
                  </a:lnTo>
                  <a:lnTo>
                    <a:pt x="365" y="1000"/>
                  </a:lnTo>
                  <a:lnTo>
                    <a:pt x="360" y="998"/>
                  </a:lnTo>
                  <a:lnTo>
                    <a:pt x="359" y="995"/>
                  </a:lnTo>
                  <a:lnTo>
                    <a:pt x="357" y="993"/>
                  </a:lnTo>
                  <a:lnTo>
                    <a:pt x="354" y="992"/>
                  </a:lnTo>
                  <a:lnTo>
                    <a:pt x="354" y="992"/>
                  </a:lnTo>
                  <a:lnTo>
                    <a:pt x="353" y="993"/>
                  </a:lnTo>
                  <a:lnTo>
                    <a:pt x="353" y="993"/>
                  </a:lnTo>
                  <a:lnTo>
                    <a:pt x="353" y="992"/>
                  </a:lnTo>
                  <a:lnTo>
                    <a:pt x="353" y="992"/>
                  </a:lnTo>
                  <a:lnTo>
                    <a:pt x="353" y="992"/>
                  </a:lnTo>
                  <a:lnTo>
                    <a:pt x="353" y="990"/>
                  </a:lnTo>
                  <a:lnTo>
                    <a:pt x="350" y="987"/>
                  </a:lnTo>
                  <a:lnTo>
                    <a:pt x="348" y="986"/>
                  </a:lnTo>
                  <a:lnTo>
                    <a:pt x="348" y="986"/>
                  </a:lnTo>
                  <a:lnTo>
                    <a:pt x="348" y="984"/>
                  </a:lnTo>
                  <a:lnTo>
                    <a:pt x="347" y="984"/>
                  </a:lnTo>
                  <a:lnTo>
                    <a:pt x="347" y="983"/>
                  </a:lnTo>
                  <a:lnTo>
                    <a:pt x="347" y="983"/>
                  </a:lnTo>
                  <a:lnTo>
                    <a:pt x="345" y="983"/>
                  </a:lnTo>
                  <a:lnTo>
                    <a:pt x="345" y="981"/>
                  </a:lnTo>
                  <a:lnTo>
                    <a:pt x="345" y="980"/>
                  </a:lnTo>
                  <a:lnTo>
                    <a:pt x="345" y="980"/>
                  </a:lnTo>
                  <a:lnTo>
                    <a:pt x="344" y="977"/>
                  </a:lnTo>
                  <a:lnTo>
                    <a:pt x="342" y="974"/>
                  </a:lnTo>
                  <a:lnTo>
                    <a:pt x="342" y="968"/>
                  </a:lnTo>
                  <a:lnTo>
                    <a:pt x="341" y="966"/>
                  </a:lnTo>
                  <a:lnTo>
                    <a:pt x="339" y="965"/>
                  </a:lnTo>
                  <a:lnTo>
                    <a:pt x="336" y="965"/>
                  </a:lnTo>
                  <a:lnTo>
                    <a:pt x="330" y="960"/>
                  </a:lnTo>
                  <a:lnTo>
                    <a:pt x="328" y="960"/>
                  </a:lnTo>
                  <a:lnTo>
                    <a:pt x="325" y="958"/>
                  </a:lnTo>
                  <a:lnTo>
                    <a:pt x="324" y="958"/>
                  </a:lnTo>
                  <a:lnTo>
                    <a:pt x="321" y="960"/>
                  </a:lnTo>
                  <a:lnTo>
                    <a:pt x="318" y="963"/>
                  </a:lnTo>
                  <a:lnTo>
                    <a:pt x="315" y="968"/>
                  </a:lnTo>
                  <a:lnTo>
                    <a:pt x="315" y="968"/>
                  </a:lnTo>
                  <a:lnTo>
                    <a:pt x="310" y="969"/>
                  </a:lnTo>
                  <a:lnTo>
                    <a:pt x="309" y="969"/>
                  </a:lnTo>
                  <a:lnTo>
                    <a:pt x="306" y="971"/>
                  </a:lnTo>
                  <a:lnTo>
                    <a:pt x="304" y="972"/>
                  </a:lnTo>
                  <a:lnTo>
                    <a:pt x="300" y="975"/>
                  </a:lnTo>
                  <a:lnTo>
                    <a:pt x="298" y="977"/>
                  </a:lnTo>
                  <a:lnTo>
                    <a:pt x="298" y="977"/>
                  </a:lnTo>
                  <a:lnTo>
                    <a:pt x="298" y="978"/>
                  </a:lnTo>
                  <a:lnTo>
                    <a:pt x="297" y="980"/>
                  </a:lnTo>
                  <a:lnTo>
                    <a:pt x="295" y="980"/>
                  </a:lnTo>
                  <a:lnTo>
                    <a:pt x="293" y="980"/>
                  </a:lnTo>
                  <a:lnTo>
                    <a:pt x="290" y="981"/>
                  </a:lnTo>
                  <a:lnTo>
                    <a:pt x="290" y="981"/>
                  </a:lnTo>
                  <a:lnTo>
                    <a:pt x="287" y="981"/>
                  </a:lnTo>
                  <a:lnTo>
                    <a:pt x="286" y="980"/>
                  </a:lnTo>
                  <a:lnTo>
                    <a:pt x="283" y="978"/>
                  </a:lnTo>
                  <a:lnTo>
                    <a:pt x="281" y="977"/>
                  </a:lnTo>
                  <a:lnTo>
                    <a:pt x="280" y="977"/>
                  </a:lnTo>
                  <a:lnTo>
                    <a:pt x="278" y="977"/>
                  </a:lnTo>
                  <a:lnTo>
                    <a:pt x="278" y="977"/>
                  </a:lnTo>
                  <a:lnTo>
                    <a:pt x="278" y="975"/>
                  </a:lnTo>
                  <a:lnTo>
                    <a:pt x="278" y="975"/>
                  </a:lnTo>
                  <a:lnTo>
                    <a:pt x="277" y="975"/>
                  </a:lnTo>
                  <a:lnTo>
                    <a:pt x="277" y="975"/>
                  </a:lnTo>
                  <a:lnTo>
                    <a:pt x="275" y="975"/>
                  </a:lnTo>
                  <a:lnTo>
                    <a:pt x="275" y="975"/>
                  </a:lnTo>
                  <a:lnTo>
                    <a:pt x="275" y="975"/>
                  </a:lnTo>
                  <a:lnTo>
                    <a:pt x="275" y="975"/>
                  </a:lnTo>
                  <a:lnTo>
                    <a:pt x="275" y="977"/>
                  </a:lnTo>
                  <a:lnTo>
                    <a:pt x="274" y="977"/>
                  </a:lnTo>
                  <a:lnTo>
                    <a:pt x="272" y="977"/>
                  </a:lnTo>
                  <a:lnTo>
                    <a:pt x="271" y="975"/>
                  </a:lnTo>
                  <a:lnTo>
                    <a:pt x="269" y="975"/>
                  </a:lnTo>
                  <a:lnTo>
                    <a:pt x="268" y="975"/>
                  </a:lnTo>
                  <a:lnTo>
                    <a:pt x="268" y="974"/>
                  </a:lnTo>
                  <a:lnTo>
                    <a:pt x="266" y="974"/>
                  </a:lnTo>
                  <a:lnTo>
                    <a:pt x="266" y="972"/>
                  </a:lnTo>
                  <a:lnTo>
                    <a:pt x="266" y="972"/>
                  </a:lnTo>
                  <a:lnTo>
                    <a:pt x="265" y="974"/>
                  </a:lnTo>
                  <a:lnTo>
                    <a:pt x="263" y="974"/>
                  </a:lnTo>
                  <a:lnTo>
                    <a:pt x="263" y="975"/>
                  </a:lnTo>
                  <a:lnTo>
                    <a:pt x="256" y="980"/>
                  </a:lnTo>
                  <a:lnTo>
                    <a:pt x="256" y="981"/>
                  </a:lnTo>
                  <a:lnTo>
                    <a:pt x="254" y="984"/>
                  </a:lnTo>
                  <a:lnTo>
                    <a:pt x="254" y="986"/>
                  </a:lnTo>
                  <a:lnTo>
                    <a:pt x="254" y="989"/>
                  </a:lnTo>
                  <a:lnTo>
                    <a:pt x="256" y="992"/>
                  </a:lnTo>
                  <a:lnTo>
                    <a:pt x="256" y="992"/>
                  </a:lnTo>
                  <a:lnTo>
                    <a:pt x="256" y="993"/>
                  </a:lnTo>
                  <a:lnTo>
                    <a:pt x="257" y="993"/>
                  </a:lnTo>
                  <a:lnTo>
                    <a:pt x="257" y="995"/>
                  </a:lnTo>
                  <a:lnTo>
                    <a:pt x="256" y="995"/>
                  </a:lnTo>
                  <a:lnTo>
                    <a:pt x="256" y="995"/>
                  </a:lnTo>
                  <a:lnTo>
                    <a:pt x="254" y="996"/>
                  </a:lnTo>
                  <a:lnTo>
                    <a:pt x="256" y="996"/>
                  </a:lnTo>
                  <a:lnTo>
                    <a:pt x="256" y="998"/>
                  </a:lnTo>
                  <a:lnTo>
                    <a:pt x="256" y="998"/>
                  </a:lnTo>
                  <a:lnTo>
                    <a:pt x="256" y="1000"/>
                  </a:lnTo>
                  <a:lnTo>
                    <a:pt x="254" y="1001"/>
                  </a:lnTo>
                  <a:lnTo>
                    <a:pt x="252" y="1003"/>
                  </a:lnTo>
                  <a:lnTo>
                    <a:pt x="245" y="1009"/>
                  </a:lnTo>
                  <a:lnTo>
                    <a:pt x="242" y="1010"/>
                  </a:lnTo>
                  <a:lnTo>
                    <a:pt x="242" y="1012"/>
                  </a:lnTo>
                  <a:lnTo>
                    <a:pt x="236" y="1012"/>
                  </a:lnTo>
                  <a:lnTo>
                    <a:pt x="231" y="1015"/>
                  </a:lnTo>
                  <a:lnTo>
                    <a:pt x="228" y="1015"/>
                  </a:lnTo>
                  <a:lnTo>
                    <a:pt x="227" y="1018"/>
                  </a:lnTo>
                  <a:lnTo>
                    <a:pt x="225" y="1018"/>
                  </a:lnTo>
                  <a:lnTo>
                    <a:pt x="225" y="1019"/>
                  </a:lnTo>
                  <a:lnTo>
                    <a:pt x="227" y="1021"/>
                  </a:lnTo>
                  <a:lnTo>
                    <a:pt x="227" y="1021"/>
                  </a:lnTo>
                  <a:lnTo>
                    <a:pt x="225" y="1022"/>
                  </a:lnTo>
                  <a:lnTo>
                    <a:pt x="224" y="1022"/>
                  </a:lnTo>
                  <a:lnTo>
                    <a:pt x="224" y="1022"/>
                  </a:lnTo>
                  <a:lnTo>
                    <a:pt x="224" y="1022"/>
                  </a:lnTo>
                  <a:lnTo>
                    <a:pt x="221" y="1027"/>
                  </a:lnTo>
                  <a:lnTo>
                    <a:pt x="218" y="1030"/>
                  </a:lnTo>
                  <a:lnTo>
                    <a:pt x="216" y="1031"/>
                  </a:lnTo>
                  <a:lnTo>
                    <a:pt x="214" y="1035"/>
                  </a:lnTo>
                  <a:lnTo>
                    <a:pt x="211" y="1039"/>
                  </a:lnTo>
                  <a:lnTo>
                    <a:pt x="211" y="1041"/>
                  </a:lnTo>
                  <a:lnTo>
                    <a:pt x="213" y="1047"/>
                  </a:lnTo>
                  <a:lnTo>
                    <a:pt x="214" y="1048"/>
                  </a:lnTo>
                  <a:lnTo>
                    <a:pt x="214" y="1050"/>
                  </a:lnTo>
                  <a:lnTo>
                    <a:pt x="218" y="1050"/>
                  </a:lnTo>
                  <a:lnTo>
                    <a:pt x="219" y="1051"/>
                  </a:lnTo>
                  <a:lnTo>
                    <a:pt x="218" y="1053"/>
                  </a:lnTo>
                  <a:lnTo>
                    <a:pt x="214" y="1054"/>
                  </a:lnTo>
                  <a:lnTo>
                    <a:pt x="211" y="1057"/>
                  </a:lnTo>
                  <a:lnTo>
                    <a:pt x="210" y="1059"/>
                  </a:lnTo>
                  <a:lnTo>
                    <a:pt x="210" y="1060"/>
                  </a:lnTo>
                  <a:lnTo>
                    <a:pt x="208" y="1060"/>
                  </a:lnTo>
                  <a:lnTo>
                    <a:pt x="207" y="1063"/>
                  </a:lnTo>
                  <a:lnTo>
                    <a:pt x="207" y="1065"/>
                  </a:lnTo>
                  <a:lnTo>
                    <a:pt x="207" y="1066"/>
                  </a:lnTo>
                  <a:lnTo>
                    <a:pt x="205" y="1066"/>
                  </a:lnTo>
                  <a:lnTo>
                    <a:pt x="205" y="1068"/>
                  </a:lnTo>
                  <a:lnTo>
                    <a:pt x="207" y="1069"/>
                  </a:lnTo>
                  <a:lnTo>
                    <a:pt x="207" y="1069"/>
                  </a:lnTo>
                  <a:lnTo>
                    <a:pt x="205" y="1069"/>
                  </a:lnTo>
                  <a:lnTo>
                    <a:pt x="204" y="1069"/>
                  </a:lnTo>
                  <a:lnTo>
                    <a:pt x="199" y="1069"/>
                  </a:lnTo>
                  <a:lnTo>
                    <a:pt x="196" y="1073"/>
                  </a:lnTo>
                  <a:lnTo>
                    <a:pt x="193" y="1076"/>
                  </a:lnTo>
                  <a:lnTo>
                    <a:pt x="192" y="1080"/>
                  </a:lnTo>
                  <a:lnTo>
                    <a:pt x="190" y="1082"/>
                  </a:lnTo>
                  <a:lnTo>
                    <a:pt x="189" y="1083"/>
                  </a:lnTo>
                  <a:lnTo>
                    <a:pt x="187" y="1082"/>
                  </a:lnTo>
                  <a:lnTo>
                    <a:pt x="186" y="1082"/>
                  </a:lnTo>
                  <a:lnTo>
                    <a:pt x="184" y="1082"/>
                  </a:lnTo>
                  <a:lnTo>
                    <a:pt x="183" y="1083"/>
                  </a:lnTo>
                  <a:lnTo>
                    <a:pt x="181" y="1083"/>
                  </a:lnTo>
                  <a:lnTo>
                    <a:pt x="181" y="1083"/>
                  </a:lnTo>
                  <a:lnTo>
                    <a:pt x="178" y="1083"/>
                  </a:lnTo>
                  <a:lnTo>
                    <a:pt x="176" y="1083"/>
                  </a:lnTo>
                  <a:lnTo>
                    <a:pt x="173" y="1083"/>
                  </a:lnTo>
                  <a:lnTo>
                    <a:pt x="172" y="1083"/>
                  </a:lnTo>
                  <a:lnTo>
                    <a:pt x="169" y="1083"/>
                  </a:lnTo>
                  <a:lnTo>
                    <a:pt x="163" y="1083"/>
                  </a:lnTo>
                  <a:lnTo>
                    <a:pt x="161" y="1083"/>
                  </a:lnTo>
                  <a:lnTo>
                    <a:pt x="161" y="1085"/>
                  </a:lnTo>
                  <a:lnTo>
                    <a:pt x="158" y="1086"/>
                  </a:lnTo>
                  <a:lnTo>
                    <a:pt x="155" y="1086"/>
                  </a:lnTo>
                  <a:lnTo>
                    <a:pt x="152" y="1088"/>
                  </a:lnTo>
                  <a:lnTo>
                    <a:pt x="152" y="1088"/>
                  </a:lnTo>
                  <a:lnTo>
                    <a:pt x="151" y="1091"/>
                  </a:lnTo>
                  <a:lnTo>
                    <a:pt x="151" y="1092"/>
                  </a:lnTo>
                  <a:lnTo>
                    <a:pt x="151" y="1092"/>
                  </a:lnTo>
                  <a:lnTo>
                    <a:pt x="149" y="1092"/>
                  </a:lnTo>
                  <a:lnTo>
                    <a:pt x="149" y="1092"/>
                  </a:lnTo>
                  <a:lnTo>
                    <a:pt x="149" y="1092"/>
                  </a:lnTo>
                  <a:lnTo>
                    <a:pt x="148" y="1094"/>
                  </a:lnTo>
                  <a:lnTo>
                    <a:pt x="148" y="1094"/>
                  </a:lnTo>
                  <a:lnTo>
                    <a:pt x="145" y="1092"/>
                  </a:lnTo>
                  <a:lnTo>
                    <a:pt x="143" y="1091"/>
                  </a:lnTo>
                  <a:lnTo>
                    <a:pt x="142" y="1091"/>
                  </a:lnTo>
                  <a:lnTo>
                    <a:pt x="140" y="1089"/>
                  </a:lnTo>
                  <a:lnTo>
                    <a:pt x="140" y="1088"/>
                  </a:lnTo>
                  <a:lnTo>
                    <a:pt x="139" y="1086"/>
                  </a:lnTo>
                  <a:lnTo>
                    <a:pt x="139" y="1086"/>
                  </a:lnTo>
                  <a:lnTo>
                    <a:pt x="139" y="1085"/>
                  </a:lnTo>
                  <a:lnTo>
                    <a:pt x="137" y="1085"/>
                  </a:lnTo>
                  <a:lnTo>
                    <a:pt x="137" y="1083"/>
                  </a:lnTo>
                  <a:lnTo>
                    <a:pt x="139" y="1082"/>
                  </a:lnTo>
                  <a:lnTo>
                    <a:pt x="139" y="1080"/>
                  </a:lnTo>
                  <a:lnTo>
                    <a:pt x="140" y="1080"/>
                  </a:lnTo>
                  <a:lnTo>
                    <a:pt x="139" y="1080"/>
                  </a:lnTo>
                  <a:lnTo>
                    <a:pt x="137" y="1082"/>
                  </a:lnTo>
                  <a:lnTo>
                    <a:pt x="137" y="1080"/>
                  </a:lnTo>
                  <a:lnTo>
                    <a:pt x="131" y="1076"/>
                  </a:lnTo>
                  <a:lnTo>
                    <a:pt x="132" y="1076"/>
                  </a:lnTo>
                  <a:lnTo>
                    <a:pt x="132" y="1074"/>
                  </a:lnTo>
                  <a:lnTo>
                    <a:pt x="131" y="1076"/>
                  </a:lnTo>
                  <a:lnTo>
                    <a:pt x="131" y="1076"/>
                  </a:lnTo>
                  <a:lnTo>
                    <a:pt x="128" y="1076"/>
                  </a:lnTo>
                  <a:lnTo>
                    <a:pt x="125" y="1076"/>
                  </a:lnTo>
                  <a:lnTo>
                    <a:pt x="123" y="1076"/>
                  </a:lnTo>
                  <a:lnTo>
                    <a:pt x="120" y="1079"/>
                  </a:lnTo>
                  <a:lnTo>
                    <a:pt x="119" y="1079"/>
                  </a:lnTo>
                  <a:lnTo>
                    <a:pt x="116" y="1077"/>
                  </a:lnTo>
                  <a:lnTo>
                    <a:pt x="111" y="1077"/>
                  </a:lnTo>
                  <a:lnTo>
                    <a:pt x="111" y="1077"/>
                  </a:lnTo>
                  <a:lnTo>
                    <a:pt x="108" y="1077"/>
                  </a:lnTo>
                  <a:lnTo>
                    <a:pt x="108" y="1077"/>
                  </a:lnTo>
                  <a:lnTo>
                    <a:pt x="107" y="1079"/>
                  </a:lnTo>
                  <a:lnTo>
                    <a:pt x="105" y="1079"/>
                  </a:lnTo>
                  <a:lnTo>
                    <a:pt x="107" y="1076"/>
                  </a:lnTo>
                  <a:lnTo>
                    <a:pt x="108" y="1073"/>
                  </a:lnTo>
                  <a:lnTo>
                    <a:pt x="108" y="1069"/>
                  </a:lnTo>
                  <a:lnTo>
                    <a:pt x="108" y="1068"/>
                  </a:lnTo>
                  <a:lnTo>
                    <a:pt x="108" y="1065"/>
                  </a:lnTo>
                  <a:lnTo>
                    <a:pt x="107" y="1063"/>
                  </a:lnTo>
                  <a:lnTo>
                    <a:pt x="108" y="1060"/>
                  </a:lnTo>
                  <a:lnTo>
                    <a:pt x="108" y="1059"/>
                  </a:lnTo>
                  <a:lnTo>
                    <a:pt x="107" y="1056"/>
                  </a:lnTo>
                  <a:lnTo>
                    <a:pt x="110" y="1057"/>
                  </a:lnTo>
                  <a:lnTo>
                    <a:pt x="108" y="1056"/>
                  </a:lnTo>
                  <a:lnTo>
                    <a:pt x="108" y="1056"/>
                  </a:lnTo>
                  <a:lnTo>
                    <a:pt x="107" y="1056"/>
                  </a:lnTo>
                  <a:lnTo>
                    <a:pt x="107" y="1056"/>
                  </a:lnTo>
                  <a:lnTo>
                    <a:pt x="105" y="1056"/>
                  </a:lnTo>
                  <a:lnTo>
                    <a:pt x="104" y="1057"/>
                  </a:lnTo>
                  <a:lnTo>
                    <a:pt x="104" y="1056"/>
                  </a:lnTo>
                  <a:lnTo>
                    <a:pt x="104" y="1054"/>
                  </a:lnTo>
                  <a:lnTo>
                    <a:pt x="102" y="1053"/>
                  </a:lnTo>
                  <a:lnTo>
                    <a:pt x="104" y="1053"/>
                  </a:lnTo>
                  <a:lnTo>
                    <a:pt x="105" y="1053"/>
                  </a:lnTo>
                  <a:lnTo>
                    <a:pt x="105" y="1051"/>
                  </a:lnTo>
                  <a:lnTo>
                    <a:pt x="107" y="1051"/>
                  </a:lnTo>
                  <a:lnTo>
                    <a:pt x="105" y="1050"/>
                  </a:lnTo>
                  <a:lnTo>
                    <a:pt x="107" y="1048"/>
                  </a:lnTo>
                  <a:lnTo>
                    <a:pt x="108" y="1047"/>
                  </a:lnTo>
                  <a:lnTo>
                    <a:pt x="107" y="1047"/>
                  </a:lnTo>
                  <a:lnTo>
                    <a:pt x="107" y="1048"/>
                  </a:lnTo>
                  <a:lnTo>
                    <a:pt x="105" y="1050"/>
                  </a:lnTo>
                  <a:lnTo>
                    <a:pt x="104" y="1051"/>
                  </a:lnTo>
                  <a:lnTo>
                    <a:pt x="102" y="1053"/>
                  </a:lnTo>
                  <a:lnTo>
                    <a:pt x="101" y="1053"/>
                  </a:lnTo>
                  <a:lnTo>
                    <a:pt x="101" y="1053"/>
                  </a:lnTo>
                  <a:lnTo>
                    <a:pt x="99" y="1051"/>
                  </a:lnTo>
                  <a:lnTo>
                    <a:pt x="99" y="1051"/>
                  </a:lnTo>
                  <a:lnTo>
                    <a:pt x="99" y="1050"/>
                  </a:lnTo>
                  <a:lnTo>
                    <a:pt x="101" y="1048"/>
                  </a:lnTo>
                  <a:lnTo>
                    <a:pt x="101" y="1047"/>
                  </a:lnTo>
                  <a:lnTo>
                    <a:pt x="101" y="1044"/>
                  </a:lnTo>
                  <a:lnTo>
                    <a:pt x="101" y="1044"/>
                  </a:lnTo>
                  <a:lnTo>
                    <a:pt x="101" y="1042"/>
                  </a:lnTo>
                  <a:lnTo>
                    <a:pt x="102" y="1042"/>
                  </a:lnTo>
                  <a:lnTo>
                    <a:pt x="102" y="1041"/>
                  </a:lnTo>
                  <a:lnTo>
                    <a:pt x="104" y="1039"/>
                  </a:lnTo>
                  <a:lnTo>
                    <a:pt x="105" y="1035"/>
                  </a:lnTo>
                  <a:lnTo>
                    <a:pt x="108" y="1030"/>
                  </a:lnTo>
                  <a:lnTo>
                    <a:pt x="108" y="1030"/>
                  </a:lnTo>
                  <a:lnTo>
                    <a:pt x="107" y="1028"/>
                  </a:lnTo>
                  <a:lnTo>
                    <a:pt x="107" y="1027"/>
                  </a:lnTo>
                  <a:lnTo>
                    <a:pt x="108" y="1022"/>
                  </a:lnTo>
                  <a:lnTo>
                    <a:pt x="108" y="1021"/>
                  </a:lnTo>
                  <a:lnTo>
                    <a:pt x="110" y="1019"/>
                  </a:lnTo>
                  <a:lnTo>
                    <a:pt x="110" y="1016"/>
                  </a:lnTo>
                  <a:lnTo>
                    <a:pt x="110" y="1015"/>
                  </a:lnTo>
                  <a:lnTo>
                    <a:pt x="110" y="1015"/>
                  </a:lnTo>
                  <a:lnTo>
                    <a:pt x="110" y="1013"/>
                  </a:lnTo>
                  <a:lnTo>
                    <a:pt x="108" y="1012"/>
                  </a:lnTo>
                  <a:lnTo>
                    <a:pt x="108" y="1007"/>
                  </a:lnTo>
                  <a:lnTo>
                    <a:pt x="108" y="1006"/>
                  </a:lnTo>
                  <a:lnTo>
                    <a:pt x="108" y="1004"/>
                  </a:lnTo>
                  <a:lnTo>
                    <a:pt x="108" y="1004"/>
                  </a:lnTo>
                  <a:lnTo>
                    <a:pt x="107" y="1003"/>
                  </a:lnTo>
                  <a:lnTo>
                    <a:pt x="107" y="1003"/>
                  </a:lnTo>
                  <a:lnTo>
                    <a:pt x="108" y="1000"/>
                  </a:lnTo>
                  <a:lnTo>
                    <a:pt x="108" y="1001"/>
                  </a:lnTo>
                  <a:lnTo>
                    <a:pt x="107" y="1000"/>
                  </a:lnTo>
                  <a:lnTo>
                    <a:pt x="107" y="998"/>
                  </a:lnTo>
                  <a:lnTo>
                    <a:pt x="108" y="996"/>
                  </a:lnTo>
                  <a:lnTo>
                    <a:pt x="110" y="995"/>
                  </a:lnTo>
                  <a:lnTo>
                    <a:pt x="108" y="995"/>
                  </a:lnTo>
                  <a:lnTo>
                    <a:pt x="108" y="995"/>
                  </a:lnTo>
                  <a:lnTo>
                    <a:pt x="108" y="993"/>
                  </a:lnTo>
                  <a:lnTo>
                    <a:pt x="108" y="993"/>
                  </a:lnTo>
                  <a:lnTo>
                    <a:pt x="108" y="992"/>
                  </a:lnTo>
                  <a:lnTo>
                    <a:pt x="108" y="992"/>
                  </a:lnTo>
                  <a:lnTo>
                    <a:pt x="108" y="992"/>
                  </a:lnTo>
                  <a:lnTo>
                    <a:pt x="108" y="990"/>
                  </a:lnTo>
                  <a:lnTo>
                    <a:pt x="108" y="989"/>
                  </a:lnTo>
                  <a:lnTo>
                    <a:pt x="108" y="989"/>
                  </a:lnTo>
                  <a:lnTo>
                    <a:pt x="105" y="989"/>
                  </a:lnTo>
                  <a:lnTo>
                    <a:pt x="105" y="989"/>
                  </a:lnTo>
                  <a:lnTo>
                    <a:pt x="105" y="989"/>
                  </a:lnTo>
                  <a:lnTo>
                    <a:pt x="107" y="986"/>
                  </a:lnTo>
                  <a:lnTo>
                    <a:pt x="107" y="986"/>
                  </a:lnTo>
                  <a:lnTo>
                    <a:pt x="105" y="986"/>
                  </a:lnTo>
                  <a:lnTo>
                    <a:pt x="104" y="984"/>
                  </a:lnTo>
                  <a:lnTo>
                    <a:pt x="104" y="984"/>
                  </a:lnTo>
                  <a:lnTo>
                    <a:pt x="102" y="983"/>
                  </a:lnTo>
                  <a:lnTo>
                    <a:pt x="102" y="981"/>
                  </a:lnTo>
                  <a:lnTo>
                    <a:pt x="104" y="980"/>
                  </a:lnTo>
                  <a:lnTo>
                    <a:pt x="105" y="978"/>
                  </a:lnTo>
                  <a:lnTo>
                    <a:pt x="105" y="978"/>
                  </a:lnTo>
                  <a:lnTo>
                    <a:pt x="107" y="977"/>
                  </a:lnTo>
                  <a:lnTo>
                    <a:pt x="110" y="977"/>
                  </a:lnTo>
                  <a:lnTo>
                    <a:pt x="111" y="977"/>
                  </a:lnTo>
                  <a:lnTo>
                    <a:pt x="113" y="977"/>
                  </a:lnTo>
                  <a:lnTo>
                    <a:pt x="114" y="975"/>
                  </a:lnTo>
                  <a:lnTo>
                    <a:pt x="114" y="975"/>
                  </a:lnTo>
                  <a:lnTo>
                    <a:pt x="114" y="974"/>
                  </a:lnTo>
                  <a:lnTo>
                    <a:pt x="114" y="974"/>
                  </a:lnTo>
                  <a:lnTo>
                    <a:pt x="114" y="972"/>
                  </a:lnTo>
                  <a:lnTo>
                    <a:pt x="116" y="972"/>
                  </a:lnTo>
                  <a:lnTo>
                    <a:pt x="117" y="971"/>
                  </a:lnTo>
                  <a:lnTo>
                    <a:pt x="120" y="971"/>
                  </a:lnTo>
                  <a:lnTo>
                    <a:pt x="122" y="969"/>
                  </a:lnTo>
                  <a:lnTo>
                    <a:pt x="123" y="971"/>
                  </a:lnTo>
                  <a:lnTo>
                    <a:pt x="123" y="971"/>
                  </a:lnTo>
                  <a:lnTo>
                    <a:pt x="125" y="971"/>
                  </a:lnTo>
                  <a:lnTo>
                    <a:pt x="126" y="972"/>
                  </a:lnTo>
                  <a:lnTo>
                    <a:pt x="129" y="974"/>
                  </a:lnTo>
                  <a:lnTo>
                    <a:pt x="131" y="972"/>
                  </a:lnTo>
                  <a:lnTo>
                    <a:pt x="135" y="972"/>
                  </a:lnTo>
                  <a:lnTo>
                    <a:pt x="137" y="972"/>
                  </a:lnTo>
                  <a:lnTo>
                    <a:pt x="140" y="972"/>
                  </a:lnTo>
                  <a:lnTo>
                    <a:pt x="142" y="972"/>
                  </a:lnTo>
                  <a:lnTo>
                    <a:pt x="145" y="972"/>
                  </a:lnTo>
                  <a:lnTo>
                    <a:pt x="146" y="972"/>
                  </a:lnTo>
                  <a:lnTo>
                    <a:pt x="151" y="974"/>
                  </a:lnTo>
                  <a:lnTo>
                    <a:pt x="154" y="974"/>
                  </a:lnTo>
                  <a:lnTo>
                    <a:pt x="160" y="975"/>
                  </a:lnTo>
                  <a:lnTo>
                    <a:pt x="163" y="975"/>
                  </a:lnTo>
                  <a:lnTo>
                    <a:pt x="167" y="975"/>
                  </a:lnTo>
                  <a:lnTo>
                    <a:pt x="169" y="974"/>
                  </a:lnTo>
                  <a:lnTo>
                    <a:pt x="170" y="975"/>
                  </a:lnTo>
                  <a:lnTo>
                    <a:pt x="172" y="974"/>
                  </a:lnTo>
                  <a:lnTo>
                    <a:pt x="173" y="974"/>
                  </a:lnTo>
                  <a:lnTo>
                    <a:pt x="173" y="975"/>
                  </a:lnTo>
                  <a:lnTo>
                    <a:pt x="178" y="977"/>
                  </a:lnTo>
                  <a:lnTo>
                    <a:pt x="180" y="975"/>
                  </a:lnTo>
                  <a:lnTo>
                    <a:pt x="181" y="975"/>
                  </a:lnTo>
                  <a:lnTo>
                    <a:pt x="184" y="975"/>
                  </a:lnTo>
                  <a:lnTo>
                    <a:pt x="187" y="977"/>
                  </a:lnTo>
                  <a:lnTo>
                    <a:pt x="189" y="977"/>
                  </a:lnTo>
                  <a:lnTo>
                    <a:pt x="192" y="977"/>
                  </a:lnTo>
                  <a:lnTo>
                    <a:pt x="193" y="975"/>
                  </a:lnTo>
                  <a:lnTo>
                    <a:pt x="195" y="975"/>
                  </a:lnTo>
                  <a:lnTo>
                    <a:pt x="196" y="975"/>
                  </a:lnTo>
                  <a:lnTo>
                    <a:pt x="198" y="974"/>
                  </a:lnTo>
                  <a:lnTo>
                    <a:pt x="199" y="965"/>
                  </a:lnTo>
                  <a:lnTo>
                    <a:pt x="201" y="955"/>
                  </a:lnTo>
                  <a:lnTo>
                    <a:pt x="202" y="954"/>
                  </a:lnTo>
                  <a:lnTo>
                    <a:pt x="202" y="954"/>
                  </a:lnTo>
                  <a:lnTo>
                    <a:pt x="202" y="952"/>
                  </a:lnTo>
                  <a:lnTo>
                    <a:pt x="201" y="954"/>
                  </a:lnTo>
                  <a:lnTo>
                    <a:pt x="201" y="954"/>
                  </a:lnTo>
                  <a:lnTo>
                    <a:pt x="201" y="954"/>
                  </a:lnTo>
                  <a:lnTo>
                    <a:pt x="201" y="946"/>
                  </a:lnTo>
                  <a:lnTo>
                    <a:pt x="202" y="942"/>
                  </a:lnTo>
                  <a:lnTo>
                    <a:pt x="202" y="939"/>
                  </a:lnTo>
                  <a:lnTo>
                    <a:pt x="204" y="940"/>
                  </a:lnTo>
                  <a:lnTo>
                    <a:pt x="205" y="942"/>
                  </a:lnTo>
                  <a:lnTo>
                    <a:pt x="207" y="943"/>
                  </a:lnTo>
                  <a:lnTo>
                    <a:pt x="207" y="946"/>
                  </a:lnTo>
                  <a:lnTo>
                    <a:pt x="208" y="948"/>
                  </a:lnTo>
                  <a:lnTo>
                    <a:pt x="210" y="948"/>
                  </a:lnTo>
                  <a:lnTo>
                    <a:pt x="208" y="948"/>
                  </a:lnTo>
                  <a:lnTo>
                    <a:pt x="208" y="946"/>
                  </a:lnTo>
                  <a:lnTo>
                    <a:pt x="207" y="942"/>
                  </a:lnTo>
                  <a:lnTo>
                    <a:pt x="207" y="940"/>
                  </a:lnTo>
                  <a:lnTo>
                    <a:pt x="205" y="939"/>
                  </a:lnTo>
                  <a:lnTo>
                    <a:pt x="202" y="936"/>
                  </a:lnTo>
                  <a:lnTo>
                    <a:pt x="201" y="936"/>
                  </a:lnTo>
                  <a:lnTo>
                    <a:pt x="201" y="936"/>
                  </a:lnTo>
                  <a:lnTo>
                    <a:pt x="202" y="936"/>
                  </a:lnTo>
                  <a:lnTo>
                    <a:pt x="204" y="936"/>
                  </a:lnTo>
                  <a:lnTo>
                    <a:pt x="204" y="936"/>
                  </a:lnTo>
                  <a:lnTo>
                    <a:pt x="202" y="934"/>
                  </a:lnTo>
                  <a:lnTo>
                    <a:pt x="202" y="933"/>
                  </a:lnTo>
                  <a:lnTo>
                    <a:pt x="202" y="927"/>
                  </a:lnTo>
                  <a:lnTo>
                    <a:pt x="202" y="927"/>
                  </a:lnTo>
                  <a:lnTo>
                    <a:pt x="202" y="925"/>
                  </a:lnTo>
                  <a:lnTo>
                    <a:pt x="201" y="925"/>
                  </a:lnTo>
                  <a:lnTo>
                    <a:pt x="199" y="925"/>
                  </a:lnTo>
                  <a:lnTo>
                    <a:pt x="199" y="925"/>
                  </a:lnTo>
                  <a:lnTo>
                    <a:pt x="195" y="922"/>
                  </a:lnTo>
                  <a:lnTo>
                    <a:pt x="192" y="919"/>
                  </a:lnTo>
                  <a:lnTo>
                    <a:pt x="190" y="916"/>
                  </a:lnTo>
                  <a:lnTo>
                    <a:pt x="190" y="916"/>
                  </a:lnTo>
                  <a:lnTo>
                    <a:pt x="190" y="914"/>
                  </a:lnTo>
                  <a:lnTo>
                    <a:pt x="192" y="913"/>
                  </a:lnTo>
                  <a:lnTo>
                    <a:pt x="190" y="911"/>
                  </a:lnTo>
                  <a:lnTo>
                    <a:pt x="190" y="911"/>
                  </a:lnTo>
                  <a:lnTo>
                    <a:pt x="189" y="910"/>
                  </a:lnTo>
                  <a:lnTo>
                    <a:pt x="190" y="908"/>
                  </a:lnTo>
                  <a:lnTo>
                    <a:pt x="190" y="908"/>
                  </a:lnTo>
                  <a:lnTo>
                    <a:pt x="192" y="908"/>
                  </a:lnTo>
                  <a:lnTo>
                    <a:pt x="192" y="908"/>
                  </a:lnTo>
                  <a:lnTo>
                    <a:pt x="193" y="908"/>
                  </a:lnTo>
                  <a:lnTo>
                    <a:pt x="195" y="910"/>
                  </a:lnTo>
                  <a:lnTo>
                    <a:pt x="192" y="907"/>
                  </a:lnTo>
                  <a:lnTo>
                    <a:pt x="187" y="908"/>
                  </a:lnTo>
                  <a:lnTo>
                    <a:pt x="186" y="908"/>
                  </a:lnTo>
                  <a:lnTo>
                    <a:pt x="186" y="907"/>
                  </a:lnTo>
                  <a:lnTo>
                    <a:pt x="186" y="907"/>
                  </a:lnTo>
                  <a:lnTo>
                    <a:pt x="186" y="905"/>
                  </a:lnTo>
                  <a:lnTo>
                    <a:pt x="186" y="905"/>
                  </a:lnTo>
                  <a:lnTo>
                    <a:pt x="186" y="904"/>
                  </a:lnTo>
                  <a:lnTo>
                    <a:pt x="184" y="904"/>
                  </a:lnTo>
                  <a:lnTo>
                    <a:pt x="183" y="904"/>
                  </a:lnTo>
                  <a:lnTo>
                    <a:pt x="183" y="904"/>
                  </a:lnTo>
                  <a:lnTo>
                    <a:pt x="181" y="904"/>
                  </a:lnTo>
                  <a:lnTo>
                    <a:pt x="183" y="902"/>
                  </a:lnTo>
                  <a:lnTo>
                    <a:pt x="181" y="902"/>
                  </a:lnTo>
                  <a:lnTo>
                    <a:pt x="181" y="902"/>
                  </a:lnTo>
                  <a:lnTo>
                    <a:pt x="180" y="902"/>
                  </a:lnTo>
                  <a:lnTo>
                    <a:pt x="178" y="902"/>
                  </a:lnTo>
                  <a:lnTo>
                    <a:pt x="176" y="901"/>
                  </a:lnTo>
                  <a:lnTo>
                    <a:pt x="176" y="901"/>
                  </a:lnTo>
                  <a:lnTo>
                    <a:pt x="176" y="901"/>
                  </a:lnTo>
                  <a:lnTo>
                    <a:pt x="175" y="901"/>
                  </a:lnTo>
                  <a:lnTo>
                    <a:pt x="175" y="901"/>
                  </a:lnTo>
                  <a:lnTo>
                    <a:pt x="173" y="901"/>
                  </a:lnTo>
                  <a:lnTo>
                    <a:pt x="173" y="899"/>
                  </a:lnTo>
                  <a:lnTo>
                    <a:pt x="167" y="898"/>
                  </a:lnTo>
                  <a:lnTo>
                    <a:pt x="166" y="898"/>
                  </a:lnTo>
                  <a:lnTo>
                    <a:pt x="164" y="898"/>
                  </a:lnTo>
                  <a:lnTo>
                    <a:pt x="163" y="898"/>
                  </a:lnTo>
                  <a:lnTo>
                    <a:pt x="163" y="898"/>
                  </a:lnTo>
                  <a:lnTo>
                    <a:pt x="161" y="896"/>
                  </a:lnTo>
                  <a:lnTo>
                    <a:pt x="158" y="895"/>
                  </a:lnTo>
                  <a:lnTo>
                    <a:pt x="160" y="893"/>
                  </a:lnTo>
                  <a:lnTo>
                    <a:pt x="161" y="893"/>
                  </a:lnTo>
                  <a:lnTo>
                    <a:pt x="163" y="893"/>
                  </a:lnTo>
                  <a:lnTo>
                    <a:pt x="163" y="892"/>
                  </a:lnTo>
                  <a:lnTo>
                    <a:pt x="161" y="892"/>
                  </a:lnTo>
                  <a:lnTo>
                    <a:pt x="161" y="890"/>
                  </a:lnTo>
                  <a:lnTo>
                    <a:pt x="160" y="890"/>
                  </a:lnTo>
                  <a:lnTo>
                    <a:pt x="160" y="890"/>
                  </a:lnTo>
                  <a:lnTo>
                    <a:pt x="160" y="889"/>
                  </a:lnTo>
                  <a:lnTo>
                    <a:pt x="161" y="890"/>
                  </a:lnTo>
                  <a:lnTo>
                    <a:pt x="161" y="890"/>
                  </a:lnTo>
                  <a:lnTo>
                    <a:pt x="164" y="890"/>
                  </a:lnTo>
                  <a:lnTo>
                    <a:pt x="163" y="889"/>
                  </a:lnTo>
                  <a:lnTo>
                    <a:pt x="163" y="889"/>
                  </a:lnTo>
                  <a:lnTo>
                    <a:pt x="163" y="889"/>
                  </a:lnTo>
                  <a:lnTo>
                    <a:pt x="160" y="889"/>
                  </a:lnTo>
                  <a:lnTo>
                    <a:pt x="160" y="889"/>
                  </a:lnTo>
                  <a:lnTo>
                    <a:pt x="158" y="889"/>
                  </a:lnTo>
                  <a:lnTo>
                    <a:pt x="158" y="887"/>
                  </a:lnTo>
                  <a:lnTo>
                    <a:pt x="158" y="887"/>
                  </a:lnTo>
                  <a:lnTo>
                    <a:pt x="158" y="885"/>
                  </a:lnTo>
                  <a:lnTo>
                    <a:pt x="160" y="884"/>
                  </a:lnTo>
                  <a:lnTo>
                    <a:pt x="166" y="882"/>
                  </a:lnTo>
                  <a:lnTo>
                    <a:pt x="169" y="882"/>
                  </a:lnTo>
                  <a:lnTo>
                    <a:pt x="170" y="882"/>
                  </a:lnTo>
                  <a:lnTo>
                    <a:pt x="172" y="881"/>
                  </a:lnTo>
                  <a:lnTo>
                    <a:pt x="173" y="879"/>
                  </a:lnTo>
                  <a:lnTo>
                    <a:pt x="176" y="879"/>
                  </a:lnTo>
                  <a:lnTo>
                    <a:pt x="180" y="881"/>
                  </a:lnTo>
                  <a:lnTo>
                    <a:pt x="181" y="884"/>
                  </a:lnTo>
                  <a:lnTo>
                    <a:pt x="183" y="885"/>
                  </a:lnTo>
                  <a:lnTo>
                    <a:pt x="186" y="882"/>
                  </a:lnTo>
                  <a:lnTo>
                    <a:pt x="190" y="882"/>
                  </a:lnTo>
                  <a:lnTo>
                    <a:pt x="192" y="884"/>
                  </a:lnTo>
                  <a:lnTo>
                    <a:pt x="192" y="882"/>
                  </a:lnTo>
                  <a:lnTo>
                    <a:pt x="193" y="882"/>
                  </a:lnTo>
                  <a:lnTo>
                    <a:pt x="193" y="882"/>
                  </a:lnTo>
                  <a:lnTo>
                    <a:pt x="193" y="884"/>
                  </a:lnTo>
                  <a:lnTo>
                    <a:pt x="198" y="882"/>
                  </a:lnTo>
                  <a:lnTo>
                    <a:pt x="199" y="882"/>
                  </a:lnTo>
                  <a:lnTo>
                    <a:pt x="198" y="882"/>
                  </a:lnTo>
                  <a:lnTo>
                    <a:pt x="196" y="879"/>
                  </a:lnTo>
                  <a:lnTo>
                    <a:pt x="196" y="872"/>
                  </a:lnTo>
                  <a:lnTo>
                    <a:pt x="195" y="870"/>
                  </a:lnTo>
                  <a:lnTo>
                    <a:pt x="193" y="867"/>
                  </a:lnTo>
                  <a:lnTo>
                    <a:pt x="193" y="866"/>
                  </a:lnTo>
                  <a:lnTo>
                    <a:pt x="193" y="864"/>
                  </a:lnTo>
                  <a:lnTo>
                    <a:pt x="193" y="864"/>
                  </a:lnTo>
                  <a:lnTo>
                    <a:pt x="195" y="864"/>
                  </a:lnTo>
                  <a:lnTo>
                    <a:pt x="196" y="864"/>
                  </a:lnTo>
                  <a:lnTo>
                    <a:pt x="199" y="863"/>
                  </a:lnTo>
                  <a:lnTo>
                    <a:pt x="201" y="864"/>
                  </a:lnTo>
                  <a:lnTo>
                    <a:pt x="201" y="866"/>
                  </a:lnTo>
                  <a:lnTo>
                    <a:pt x="201" y="867"/>
                  </a:lnTo>
                  <a:lnTo>
                    <a:pt x="201" y="867"/>
                  </a:lnTo>
                  <a:lnTo>
                    <a:pt x="202" y="869"/>
                  </a:lnTo>
                  <a:lnTo>
                    <a:pt x="204" y="869"/>
                  </a:lnTo>
                  <a:lnTo>
                    <a:pt x="207" y="870"/>
                  </a:lnTo>
                  <a:lnTo>
                    <a:pt x="210" y="870"/>
                  </a:lnTo>
                  <a:lnTo>
                    <a:pt x="214" y="870"/>
                  </a:lnTo>
                  <a:lnTo>
                    <a:pt x="214" y="870"/>
                  </a:lnTo>
                  <a:lnTo>
                    <a:pt x="218" y="869"/>
                  </a:lnTo>
                  <a:lnTo>
                    <a:pt x="221" y="867"/>
                  </a:lnTo>
                  <a:lnTo>
                    <a:pt x="222" y="867"/>
                  </a:lnTo>
                  <a:lnTo>
                    <a:pt x="219" y="867"/>
                  </a:lnTo>
                  <a:lnTo>
                    <a:pt x="218" y="867"/>
                  </a:lnTo>
                  <a:lnTo>
                    <a:pt x="218" y="866"/>
                  </a:lnTo>
                  <a:lnTo>
                    <a:pt x="218" y="866"/>
                  </a:lnTo>
                  <a:lnTo>
                    <a:pt x="219" y="863"/>
                  </a:lnTo>
                  <a:lnTo>
                    <a:pt x="224" y="860"/>
                  </a:lnTo>
                  <a:lnTo>
                    <a:pt x="227" y="860"/>
                  </a:lnTo>
                  <a:lnTo>
                    <a:pt x="231" y="858"/>
                  </a:lnTo>
                  <a:lnTo>
                    <a:pt x="233" y="855"/>
                  </a:lnTo>
                  <a:lnTo>
                    <a:pt x="234" y="854"/>
                  </a:lnTo>
                  <a:lnTo>
                    <a:pt x="234" y="854"/>
                  </a:lnTo>
                  <a:lnTo>
                    <a:pt x="236" y="852"/>
                  </a:lnTo>
                  <a:lnTo>
                    <a:pt x="236" y="852"/>
                  </a:lnTo>
                  <a:lnTo>
                    <a:pt x="236" y="843"/>
                  </a:lnTo>
                  <a:lnTo>
                    <a:pt x="236" y="841"/>
                  </a:lnTo>
                  <a:lnTo>
                    <a:pt x="237" y="840"/>
                  </a:lnTo>
                  <a:lnTo>
                    <a:pt x="237" y="840"/>
                  </a:lnTo>
                  <a:lnTo>
                    <a:pt x="239" y="838"/>
                  </a:lnTo>
                  <a:lnTo>
                    <a:pt x="246" y="837"/>
                  </a:lnTo>
                  <a:lnTo>
                    <a:pt x="246" y="837"/>
                  </a:lnTo>
                  <a:lnTo>
                    <a:pt x="252" y="832"/>
                  </a:lnTo>
                  <a:lnTo>
                    <a:pt x="256" y="831"/>
                  </a:lnTo>
                  <a:lnTo>
                    <a:pt x="257" y="831"/>
                  </a:lnTo>
                  <a:lnTo>
                    <a:pt x="259" y="831"/>
                  </a:lnTo>
                  <a:lnTo>
                    <a:pt x="260" y="831"/>
                  </a:lnTo>
                  <a:lnTo>
                    <a:pt x="262" y="831"/>
                  </a:lnTo>
                  <a:lnTo>
                    <a:pt x="263" y="831"/>
                  </a:lnTo>
                  <a:lnTo>
                    <a:pt x="265" y="831"/>
                  </a:lnTo>
                  <a:lnTo>
                    <a:pt x="266" y="831"/>
                  </a:lnTo>
                  <a:lnTo>
                    <a:pt x="268" y="831"/>
                  </a:lnTo>
                  <a:lnTo>
                    <a:pt x="266" y="831"/>
                  </a:lnTo>
                  <a:lnTo>
                    <a:pt x="265" y="829"/>
                  </a:lnTo>
                  <a:lnTo>
                    <a:pt x="263" y="831"/>
                  </a:lnTo>
                  <a:lnTo>
                    <a:pt x="262" y="829"/>
                  </a:lnTo>
                  <a:lnTo>
                    <a:pt x="260" y="829"/>
                  </a:lnTo>
                  <a:lnTo>
                    <a:pt x="259" y="829"/>
                  </a:lnTo>
                  <a:lnTo>
                    <a:pt x="259" y="828"/>
                  </a:lnTo>
                  <a:lnTo>
                    <a:pt x="259" y="826"/>
                  </a:lnTo>
                  <a:lnTo>
                    <a:pt x="260" y="826"/>
                  </a:lnTo>
                  <a:lnTo>
                    <a:pt x="262" y="826"/>
                  </a:lnTo>
                  <a:lnTo>
                    <a:pt x="263" y="826"/>
                  </a:lnTo>
                  <a:lnTo>
                    <a:pt x="266" y="829"/>
                  </a:lnTo>
                  <a:lnTo>
                    <a:pt x="268" y="829"/>
                  </a:lnTo>
                  <a:lnTo>
                    <a:pt x="269" y="829"/>
                  </a:lnTo>
                  <a:lnTo>
                    <a:pt x="268" y="828"/>
                  </a:lnTo>
                  <a:lnTo>
                    <a:pt x="268" y="828"/>
                  </a:lnTo>
                  <a:lnTo>
                    <a:pt x="266" y="828"/>
                  </a:lnTo>
                  <a:lnTo>
                    <a:pt x="265" y="826"/>
                  </a:lnTo>
                  <a:lnTo>
                    <a:pt x="268" y="826"/>
                  </a:lnTo>
                  <a:lnTo>
                    <a:pt x="268" y="826"/>
                  </a:lnTo>
                  <a:lnTo>
                    <a:pt x="266" y="825"/>
                  </a:lnTo>
                  <a:lnTo>
                    <a:pt x="265" y="822"/>
                  </a:lnTo>
                  <a:lnTo>
                    <a:pt x="265" y="822"/>
                  </a:lnTo>
                  <a:lnTo>
                    <a:pt x="266" y="820"/>
                  </a:lnTo>
                  <a:lnTo>
                    <a:pt x="266" y="819"/>
                  </a:lnTo>
                  <a:lnTo>
                    <a:pt x="266" y="819"/>
                  </a:lnTo>
                  <a:lnTo>
                    <a:pt x="268" y="817"/>
                  </a:lnTo>
                  <a:lnTo>
                    <a:pt x="269" y="814"/>
                  </a:lnTo>
                  <a:lnTo>
                    <a:pt x="271" y="812"/>
                  </a:lnTo>
                  <a:lnTo>
                    <a:pt x="272" y="809"/>
                  </a:lnTo>
                  <a:lnTo>
                    <a:pt x="274" y="802"/>
                  </a:lnTo>
                  <a:lnTo>
                    <a:pt x="274" y="800"/>
                  </a:lnTo>
                  <a:lnTo>
                    <a:pt x="275" y="799"/>
                  </a:lnTo>
                  <a:lnTo>
                    <a:pt x="275" y="800"/>
                  </a:lnTo>
                  <a:lnTo>
                    <a:pt x="275" y="800"/>
                  </a:lnTo>
                  <a:lnTo>
                    <a:pt x="278" y="799"/>
                  </a:lnTo>
                  <a:lnTo>
                    <a:pt x="281" y="796"/>
                  </a:lnTo>
                  <a:lnTo>
                    <a:pt x="283" y="794"/>
                  </a:lnTo>
                  <a:lnTo>
                    <a:pt x="284" y="793"/>
                  </a:lnTo>
                  <a:lnTo>
                    <a:pt x="287" y="791"/>
                  </a:lnTo>
                  <a:lnTo>
                    <a:pt x="290" y="790"/>
                  </a:lnTo>
                  <a:lnTo>
                    <a:pt x="293" y="790"/>
                  </a:lnTo>
                  <a:lnTo>
                    <a:pt x="297" y="790"/>
                  </a:lnTo>
                  <a:lnTo>
                    <a:pt x="300" y="790"/>
                  </a:lnTo>
                  <a:lnTo>
                    <a:pt x="301" y="791"/>
                  </a:lnTo>
                  <a:lnTo>
                    <a:pt x="301" y="791"/>
                  </a:lnTo>
                  <a:lnTo>
                    <a:pt x="303" y="793"/>
                  </a:lnTo>
                  <a:lnTo>
                    <a:pt x="304" y="793"/>
                  </a:lnTo>
                  <a:lnTo>
                    <a:pt x="304" y="791"/>
                  </a:lnTo>
                  <a:lnTo>
                    <a:pt x="303" y="791"/>
                  </a:lnTo>
                  <a:lnTo>
                    <a:pt x="303" y="788"/>
                  </a:lnTo>
                  <a:lnTo>
                    <a:pt x="303" y="787"/>
                  </a:lnTo>
                  <a:lnTo>
                    <a:pt x="304" y="785"/>
                  </a:lnTo>
                  <a:lnTo>
                    <a:pt x="306" y="784"/>
                  </a:lnTo>
                  <a:lnTo>
                    <a:pt x="310" y="784"/>
                  </a:lnTo>
                  <a:lnTo>
                    <a:pt x="315" y="784"/>
                  </a:lnTo>
                  <a:lnTo>
                    <a:pt x="316" y="787"/>
                  </a:lnTo>
                  <a:lnTo>
                    <a:pt x="315" y="788"/>
                  </a:lnTo>
                  <a:lnTo>
                    <a:pt x="316" y="790"/>
                  </a:lnTo>
                  <a:lnTo>
                    <a:pt x="318" y="790"/>
                  </a:lnTo>
                  <a:lnTo>
                    <a:pt x="318" y="788"/>
                  </a:lnTo>
                  <a:lnTo>
                    <a:pt x="318" y="787"/>
                  </a:lnTo>
                  <a:lnTo>
                    <a:pt x="318" y="785"/>
                  </a:lnTo>
                  <a:lnTo>
                    <a:pt x="319" y="787"/>
                  </a:lnTo>
                  <a:lnTo>
                    <a:pt x="321" y="788"/>
                  </a:lnTo>
                  <a:lnTo>
                    <a:pt x="321" y="790"/>
                  </a:lnTo>
                  <a:lnTo>
                    <a:pt x="321" y="787"/>
                  </a:lnTo>
                  <a:lnTo>
                    <a:pt x="321" y="785"/>
                  </a:lnTo>
                  <a:lnTo>
                    <a:pt x="321" y="782"/>
                  </a:lnTo>
                  <a:lnTo>
                    <a:pt x="321" y="781"/>
                  </a:lnTo>
                  <a:lnTo>
                    <a:pt x="322" y="781"/>
                  </a:lnTo>
                  <a:lnTo>
                    <a:pt x="325" y="781"/>
                  </a:lnTo>
                  <a:lnTo>
                    <a:pt x="328" y="781"/>
                  </a:lnTo>
                  <a:lnTo>
                    <a:pt x="330" y="782"/>
                  </a:lnTo>
                  <a:lnTo>
                    <a:pt x="333" y="785"/>
                  </a:lnTo>
                  <a:lnTo>
                    <a:pt x="335" y="787"/>
                  </a:lnTo>
                  <a:lnTo>
                    <a:pt x="336" y="787"/>
                  </a:lnTo>
                  <a:lnTo>
                    <a:pt x="335" y="785"/>
                  </a:lnTo>
                  <a:lnTo>
                    <a:pt x="330" y="781"/>
                  </a:lnTo>
                  <a:lnTo>
                    <a:pt x="328" y="781"/>
                  </a:lnTo>
                  <a:lnTo>
                    <a:pt x="327" y="779"/>
                  </a:lnTo>
                  <a:lnTo>
                    <a:pt x="327" y="779"/>
                  </a:lnTo>
                  <a:lnTo>
                    <a:pt x="325" y="778"/>
                  </a:lnTo>
                  <a:lnTo>
                    <a:pt x="325" y="778"/>
                  </a:lnTo>
                  <a:lnTo>
                    <a:pt x="325" y="771"/>
                  </a:lnTo>
                  <a:lnTo>
                    <a:pt x="324" y="771"/>
                  </a:lnTo>
                  <a:lnTo>
                    <a:pt x="324" y="771"/>
                  </a:lnTo>
                  <a:lnTo>
                    <a:pt x="324" y="771"/>
                  </a:lnTo>
                  <a:lnTo>
                    <a:pt x="322" y="771"/>
                  </a:lnTo>
                  <a:lnTo>
                    <a:pt x="322" y="770"/>
                  </a:lnTo>
                  <a:lnTo>
                    <a:pt x="322" y="770"/>
                  </a:lnTo>
                  <a:lnTo>
                    <a:pt x="324" y="768"/>
                  </a:lnTo>
                  <a:lnTo>
                    <a:pt x="325" y="768"/>
                  </a:lnTo>
                  <a:lnTo>
                    <a:pt x="325" y="767"/>
                  </a:lnTo>
                  <a:lnTo>
                    <a:pt x="325" y="765"/>
                  </a:lnTo>
                  <a:lnTo>
                    <a:pt x="324" y="762"/>
                  </a:lnTo>
                  <a:lnTo>
                    <a:pt x="322" y="761"/>
                  </a:lnTo>
                  <a:lnTo>
                    <a:pt x="322" y="756"/>
                  </a:lnTo>
                  <a:lnTo>
                    <a:pt x="322" y="755"/>
                  </a:lnTo>
                  <a:lnTo>
                    <a:pt x="321" y="753"/>
                  </a:lnTo>
                  <a:lnTo>
                    <a:pt x="322" y="753"/>
                  </a:lnTo>
                  <a:lnTo>
                    <a:pt x="322" y="749"/>
                  </a:lnTo>
                  <a:lnTo>
                    <a:pt x="322" y="747"/>
                  </a:lnTo>
                  <a:lnTo>
                    <a:pt x="318" y="746"/>
                  </a:lnTo>
                  <a:lnTo>
                    <a:pt x="316" y="744"/>
                  </a:lnTo>
                  <a:lnTo>
                    <a:pt x="316" y="736"/>
                  </a:lnTo>
                  <a:lnTo>
                    <a:pt x="316" y="735"/>
                  </a:lnTo>
                  <a:lnTo>
                    <a:pt x="316" y="732"/>
                  </a:lnTo>
                  <a:lnTo>
                    <a:pt x="316" y="727"/>
                  </a:lnTo>
                  <a:lnTo>
                    <a:pt x="316" y="721"/>
                  </a:lnTo>
                  <a:lnTo>
                    <a:pt x="316" y="721"/>
                  </a:lnTo>
                  <a:lnTo>
                    <a:pt x="318" y="721"/>
                  </a:lnTo>
                  <a:lnTo>
                    <a:pt x="319" y="723"/>
                  </a:lnTo>
                  <a:lnTo>
                    <a:pt x="321" y="723"/>
                  </a:lnTo>
                  <a:lnTo>
                    <a:pt x="322" y="723"/>
                  </a:lnTo>
                  <a:lnTo>
                    <a:pt x="322" y="724"/>
                  </a:lnTo>
                  <a:lnTo>
                    <a:pt x="322" y="723"/>
                  </a:lnTo>
                  <a:lnTo>
                    <a:pt x="324" y="721"/>
                  </a:lnTo>
                  <a:lnTo>
                    <a:pt x="325" y="718"/>
                  </a:lnTo>
                  <a:lnTo>
                    <a:pt x="327" y="718"/>
                  </a:lnTo>
                  <a:lnTo>
                    <a:pt x="327" y="717"/>
                  </a:lnTo>
                  <a:lnTo>
                    <a:pt x="328" y="718"/>
                  </a:lnTo>
                  <a:lnTo>
                    <a:pt x="328" y="720"/>
                  </a:lnTo>
                  <a:lnTo>
                    <a:pt x="328" y="717"/>
                  </a:lnTo>
                  <a:lnTo>
                    <a:pt x="330" y="712"/>
                  </a:lnTo>
                  <a:lnTo>
                    <a:pt x="328" y="712"/>
                  </a:lnTo>
                  <a:lnTo>
                    <a:pt x="327" y="712"/>
                  </a:lnTo>
                  <a:lnTo>
                    <a:pt x="325" y="715"/>
                  </a:lnTo>
                  <a:lnTo>
                    <a:pt x="324" y="718"/>
                  </a:lnTo>
                  <a:lnTo>
                    <a:pt x="321" y="720"/>
                  </a:lnTo>
                  <a:lnTo>
                    <a:pt x="319" y="720"/>
                  </a:lnTo>
                  <a:lnTo>
                    <a:pt x="318" y="718"/>
                  </a:lnTo>
                  <a:lnTo>
                    <a:pt x="318" y="718"/>
                  </a:lnTo>
                  <a:lnTo>
                    <a:pt x="318" y="717"/>
                  </a:lnTo>
                  <a:lnTo>
                    <a:pt x="318" y="715"/>
                  </a:lnTo>
                  <a:lnTo>
                    <a:pt x="319" y="712"/>
                  </a:lnTo>
                  <a:lnTo>
                    <a:pt x="322" y="711"/>
                  </a:lnTo>
                  <a:lnTo>
                    <a:pt x="324" y="711"/>
                  </a:lnTo>
                  <a:lnTo>
                    <a:pt x="325" y="709"/>
                  </a:lnTo>
                  <a:lnTo>
                    <a:pt x="327" y="709"/>
                  </a:lnTo>
                  <a:lnTo>
                    <a:pt x="330" y="709"/>
                  </a:lnTo>
                  <a:lnTo>
                    <a:pt x="331" y="709"/>
                  </a:lnTo>
                  <a:lnTo>
                    <a:pt x="333" y="708"/>
                  </a:lnTo>
                  <a:lnTo>
                    <a:pt x="336" y="701"/>
                  </a:lnTo>
                  <a:lnTo>
                    <a:pt x="338" y="700"/>
                  </a:lnTo>
                  <a:lnTo>
                    <a:pt x="342" y="698"/>
                  </a:lnTo>
                  <a:lnTo>
                    <a:pt x="345" y="695"/>
                  </a:lnTo>
                  <a:lnTo>
                    <a:pt x="347" y="695"/>
                  </a:lnTo>
                  <a:lnTo>
                    <a:pt x="345" y="698"/>
                  </a:lnTo>
                  <a:lnTo>
                    <a:pt x="344" y="698"/>
                  </a:lnTo>
                  <a:lnTo>
                    <a:pt x="344" y="700"/>
                  </a:lnTo>
                  <a:lnTo>
                    <a:pt x="345" y="703"/>
                  </a:lnTo>
                  <a:lnTo>
                    <a:pt x="345" y="705"/>
                  </a:lnTo>
                  <a:lnTo>
                    <a:pt x="345" y="708"/>
                  </a:lnTo>
                  <a:lnTo>
                    <a:pt x="344" y="709"/>
                  </a:lnTo>
                  <a:lnTo>
                    <a:pt x="342" y="712"/>
                  </a:lnTo>
                  <a:lnTo>
                    <a:pt x="342" y="712"/>
                  </a:lnTo>
                  <a:lnTo>
                    <a:pt x="342" y="717"/>
                  </a:lnTo>
                  <a:lnTo>
                    <a:pt x="342" y="717"/>
                  </a:lnTo>
                  <a:lnTo>
                    <a:pt x="342" y="721"/>
                  </a:lnTo>
                  <a:lnTo>
                    <a:pt x="344" y="723"/>
                  </a:lnTo>
                  <a:lnTo>
                    <a:pt x="345" y="723"/>
                  </a:lnTo>
                  <a:lnTo>
                    <a:pt x="350" y="723"/>
                  </a:lnTo>
                  <a:lnTo>
                    <a:pt x="350" y="724"/>
                  </a:lnTo>
                  <a:lnTo>
                    <a:pt x="350" y="724"/>
                  </a:lnTo>
                  <a:lnTo>
                    <a:pt x="350" y="727"/>
                  </a:lnTo>
                  <a:lnTo>
                    <a:pt x="350" y="729"/>
                  </a:lnTo>
                  <a:lnTo>
                    <a:pt x="348" y="729"/>
                  </a:lnTo>
                  <a:lnTo>
                    <a:pt x="347" y="730"/>
                  </a:lnTo>
                  <a:lnTo>
                    <a:pt x="345" y="730"/>
                  </a:lnTo>
                  <a:lnTo>
                    <a:pt x="344" y="729"/>
                  </a:lnTo>
                  <a:lnTo>
                    <a:pt x="344" y="729"/>
                  </a:lnTo>
                  <a:lnTo>
                    <a:pt x="342" y="730"/>
                  </a:lnTo>
                  <a:lnTo>
                    <a:pt x="342" y="735"/>
                  </a:lnTo>
                  <a:lnTo>
                    <a:pt x="341" y="738"/>
                  </a:lnTo>
                  <a:lnTo>
                    <a:pt x="341" y="738"/>
                  </a:lnTo>
                  <a:lnTo>
                    <a:pt x="341" y="738"/>
                  </a:lnTo>
                  <a:lnTo>
                    <a:pt x="339" y="738"/>
                  </a:lnTo>
                  <a:lnTo>
                    <a:pt x="338" y="738"/>
                  </a:lnTo>
                  <a:lnTo>
                    <a:pt x="338" y="740"/>
                  </a:lnTo>
                  <a:lnTo>
                    <a:pt x="339" y="740"/>
                  </a:lnTo>
                  <a:lnTo>
                    <a:pt x="339" y="741"/>
                  </a:lnTo>
                  <a:lnTo>
                    <a:pt x="338" y="741"/>
                  </a:lnTo>
                  <a:lnTo>
                    <a:pt x="336" y="743"/>
                  </a:lnTo>
                  <a:lnTo>
                    <a:pt x="336" y="743"/>
                  </a:lnTo>
                  <a:lnTo>
                    <a:pt x="335" y="744"/>
                  </a:lnTo>
                  <a:lnTo>
                    <a:pt x="333" y="746"/>
                  </a:lnTo>
                  <a:lnTo>
                    <a:pt x="335" y="747"/>
                  </a:lnTo>
                  <a:lnTo>
                    <a:pt x="335" y="749"/>
                  </a:lnTo>
                  <a:lnTo>
                    <a:pt x="335" y="750"/>
                  </a:lnTo>
                  <a:lnTo>
                    <a:pt x="335" y="752"/>
                  </a:lnTo>
                  <a:lnTo>
                    <a:pt x="333" y="753"/>
                  </a:lnTo>
                  <a:lnTo>
                    <a:pt x="331" y="756"/>
                  </a:lnTo>
                  <a:lnTo>
                    <a:pt x="333" y="756"/>
                  </a:lnTo>
                  <a:lnTo>
                    <a:pt x="335" y="756"/>
                  </a:lnTo>
                  <a:lnTo>
                    <a:pt x="335" y="756"/>
                  </a:lnTo>
                  <a:lnTo>
                    <a:pt x="336" y="758"/>
                  </a:lnTo>
                  <a:lnTo>
                    <a:pt x="335" y="758"/>
                  </a:lnTo>
                  <a:lnTo>
                    <a:pt x="336" y="761"/>
                  </a:lnTo>
                  <a:lnTo>
                    <a:pt x="338" y="761"/>
                  </a:lnTo>
                  <a:lnTo>
                    <a:pt x="338" y="762"/>
                  </a:lnTo>
                  <a:lnTo>
                    <a:pt x="339" y="764"/>
                  </a:lnTo>
                  <a:lnTo>
                    <a:pt x="339" y="765"/>
                  </a:lnTo>
                  <a:lnTo>
                    <a:pt x="338" y="767"/>
                  </a:lnTo>
                  <a:lnTo>
                    <a:pt x="338" y="767"/>
                  </a:lnTo>
                  <a:lnTo>
                    <a:pt x="341" y="767"/>
                  </a:lnTo>
                  <a:lnTo>
                    <a:pt x="341" y="768"/>
                  </a:lnTo>
                  <a:lnTo>
                    <a:pt x="341" y="768"/>
                  </a:lnTo>
                  <a:lnTo>
                    <a:pt x="344" y="768"/>
                  </a:lnTo>
                  <a:lnTo>
                    <a:pt x="348" y="771"/>
                  </a:lnTo>
                  <a:lnTo>
                    <a:pt x="350" y="770"/>
                  </a:lnTo>
                  <a:lnTo>
                    <a:pt x="351" y="770"/>
                  </a:lnTo>
                  <a:lnTo>
                    <a:pt x="351" y="771"/>
                  </a:lnTo>
                  <a:lnTo>
                    <a:pt x="351" y="774"/>
                  </a:lnTo>
                  <a:lnTo>
                    <a:pt x="348" y="776"/>
                  </a:lnTo>
                  <a:lnTo>
                    <a:pt x="350" y="778"/>
                  </a:lnTo>
                  <a:lnTo>
                    <a:pt x="350" y="778"/>
                  </a:lnTo>
                  <a:lnTo>
                    <a:pt x="353" y="778"/>
                  </a:lnTo>
                  <a:lnTo>
                    <a:pt x="356" y="779"/>
                  </a:lnTo>
                  <a:lnTo>
                    <a:pt x="357" y="779"/>
                  </a:lnTo>
                  <a:lnTo>
                    <a:pt x="360" y="774"/>
                  </a:lnTo>
                  <a:lnTo>
                    <a:pt x="360" y="774"/>
                  </a:lnTo>
                  <a:lnTo>
                    <a:pt x="365" y="774"/>
                  </a:lnTo>
                  <a:lnTo>
                    <a:pt x="365" y="773"/>
                  </a:lnTo>
                  <a:lnTo>
                    <a:pt x="366" y="771"/>
                  </a:lnTo>
                  <a:lnTo>
                    <a:pt x="368" y="770"/>
                  </a:lnTo>
                  <a:lnTo>
                    <a:pt x="371" y="768"/>
                  </a:lnTo>
                  <a:lnTo>
                    <a:pt x="372" y="768"/>
                  </a:lnTo>
                  <a:lnTo>
                    <a:pt x="374" y="768"/>
                  </a:lnTo>
                  <a:lnTo>
                    <a:pt x="376" y="768"/>
                  </a:lnTo>
                  <a:lnTo>
                    <a:pt x="377" y="771"/>
                  </a:lnTo>
                  <a:lnTo>
                    <a:pt x="382" y="774"/>
                  </a:lnTo>
                  <a:lnTo>
                    <a:pt x="385" y="774"/>
                  </a:lnTo>
                  <a:lnTo>
                    <a:pt x="386" y="778"/>
                  </a:lnTo>
                  <a:lnTo>
                    <a:pt x="386" y="781"/>
                  </a:lnTo>
                  <a:lnTo>
                    <a:pt x="388" y="782"/>
                  </a:lnTo>
                  <a:lnTo>
                    <a:pt x="388" y="782"/>
                  </a:lnTo>
                  <a:lnTo>
                    <a:pt x="391" y="784"/>
                  </a:lnTo>
                  <a:lnTo>
                    <a:pt x="394" y="785"/>
                  </a:lnTo>
                  <a:lnTo>
                    <a:pt x="395" y="785"/>
                  </a:lnTo>
                  <a:lnTo>
                    <a:pt x="395" y="784"/>
                  </a:lnTo>
                  <a:lnTo>
                    <a:pt x="395" y="784"/>
                  </a:lnTo>
                  <a:lnTo>
                    <a:pt x="395" y="782"/>
                  </a:lnTo>
                  <a:lnTo>
                    <a:pt x="395" y="781"/>
                  </a:lnTo>
                  <a:lnTo>
                    <a:pt x="392" y="781"/>
                  </a:lnTo>
                  <a:lnTo>
                    <a:pt x="389" y="781"/>
                  </a:lnTo>
                  <a:lnTo>
                    <a:pt x="388" y="781"/>
                  </a:lnTo>
                  <a:lnTo>
                    <a:pt x="386" y="781"/>
                  </a:lnTo>
                  <a:lnTo>
                    <a:pt x="386" y="779"/>
                  </a:lnTo>
                  <a:lnTo>
                    <a:pt x="386" y="778"/>
                  </a:lnTo>
                  <a:lnTo>
                    <a:pt x="386" y="778"/>
                  </a:lnTo>
                  <a:lnTo>
                    <a:pt x="386" y="776"/>
                  </a:lnTo>
                  <a:lnTo>
                    <a:pt x="386" y="776"/>
                  </a:lnTo>
                  <a:lnTo>
                    <a:pt x="386" y="774"/>
                  </a:lnTo>
                  <a:lnTo>
                    <a:pt x="388" y="778"/>
                  </a:lnTo>
                  <a:lnTo>
                    <a:pt x="391" y="779"/>
                  </a:lnTo>
                  <a:lnTo>
                    <a:pt x="391" y="779"/>
                  </a:lnTo>
                  <a:lnTo>
                    <a:pt x="392" y="779"/>
                  </a:lnTo>
                  <a:lnTo>
                    <a:pt x="397" y="778"/>
                  </a:lnTo>
                  <a:lnTo>
                    <a:pt x="403" y="774"/>
                  </a:lnTo>
                  <a:lnTo>
                    <a:pt x="410" y="773"/>
                  </a:lnTo>
                  <a:lnTo>
                    <a:pt x="414" y="771"/>
                  </a:lnTo>
                  <a:lnTo>
                    <a:pt x="415" y="771"/>
                  </a:lnTo>
                  <a:lnTo>
                    <a:pt x="415" y="770"/>
                  </a:lnTo>
                  <a:lnTo>
                    <a:pt x="417" y="770"/>
                  </a:lnTo>
                  <a:lnTo>
                    <a:pt x="417" y="768"/>
                  </a:lnTo>
                  <a:lnTo>
                    <a:pt x="420" y="765"/>
                  </a:lnTo>
                  <a:lnTo>
                    <a:pt x="423" y="765"/>
                  </a:lnTo>
                  <a:lnTo>
                    <a:pt x="424" y="764"/>
                  </a:lnTo>
                  <a:lnTo>
                    <a:pt x="427" y="762"/>
                  </a:lnTo>
                  <a:lnTo>
                    <a:pt x="435" y="761"/>
                  </a:lnTo>
                  <a:lnTo>
                    <a:pt x="438" y="759"/>
                  </a:lnTo>
                  <a:lnTo>
                    <a:pt x="441" y="759"/>
                  </a:lnTo>
                  <a:lnTo>
                    <a:pt x="444" y="761"/>
                  </a:lnTo>
                  <a:lnTo>
                    <a:pt x="447" y="764"/>
                  </a:lnTo>
                  <a:lnTo>
                    <a:pt x="447" y="764"/>
                  </a:lnTo>
                  <a:lnTo>
                    <a:pt x="445" y="764"/>
                  </a:lnTo>
                  <a:lnTo>
                    <a:pt x="442" y="762"/>
                  </a:lnTo>
                  <a:lnTo>
                    <a:pt x="442" y="762"/>
                  </a:lnTo>
                  <a:lnTo>
                    <a:pt x="444" y="767"/>
                  </a:lnTo>
                  <a:lnTo>
                    <a:pt x="445" y="768"/>
                  </a:lnTo>
                  <a:lnTo>
                    <a:pt x="447" y="770"/>
                  </a:lnTo>
                  <a:lnTo>
                    <a:pt x="448" y="770"/>
                  </a:lnTo>
                  <a:lnTo>
                    <a:pt x="456" y="770"/>
                  </a:lnTo>
                  <a:lnTo>
                    <a:pt x="456" y="768"/>
                  </a:lnTo>
                  <a:lnTo>
                    <a:pt x="456" y="768"/>
                  </a:lnTo>
                  <a:lnTo>
                    <a:pt x="459" y="765"/>
                  </a:lnTo>
                  <a:lnTo>
                    <a:pt x="459" y="764"/>
                  </a:lnTo>
                  <a:lnTo>
                    <a:pt x="462" y="762"/>
                  </a:lnTo>
                  <a:lnTo>
                    <a:pt x="462" y="759"/>
                  </a:lnTo>
                  <a:lnTo>
                    <a:pt x="462" y="758"/>
                  </a:lnTo>
                  <a:lnTo>
                    <a:pt x="462" y="758"/>
                  </a:lnTo>
                  <a:lnTo>
                    <a:pt x="468" y="758"/>
                  </a:lnTo>
                  <a:lnTo>
                    <a:pt x="468" y="756"/>
                  </a:lnTo>
                  <a:lnTo>
                    <a:pt x="471" y="755"/>
                  </a:lnTo>
                  <a:lnTo>
                    <a:pt x="471" y="752"/>
                  </a:lnTo>
                  <a:lnTo>
                    <a:pt x="474" y="750"/>
                  </a:lnTo>
                  <a:lnTo>
                    <a:pt x="474" y="747"/>
                  </a:lnTo>
                  <a:lnTo>
                    <a:pt x="474" y="746"/>
                  </a:lnTo>
                  <a:lnTo>
                    <a:pt x="474" y="744"/>
                  </a:lnTo>
                  <a:lnTo>
                    <a:pt x="477" y="743"/>
                  </a:lnTo>
                  <a:lnTo>
                    <a:pt x="477" y="744"/>
                  </a:lnTo>
                  <a:lnTo>
                    <a:pt x="474" y="746"/>
                  </a:lnTo>
                  <a:lnTo>
                    <a:pt x="474" y="749"/>
                  </a:lnTo>
                  <a:lnTo>
                    <a:pt x="471" y="753"/>
                  </a:lnTo>
                  <a:lnTo>
                    <a:pt x="468" y="756"/>
                  </a:lnTo>
                  <a:lnTo>
                    <a:pt x="471" y="758"/>
                  </a:lnTo>
                  <a:lnTo>
                    <a:pt x="471" y="758"/>
                  </a:lnTo>
                  <a:lnTo>
                    <a:pt x="474" y="758"/>
                  </a:lnTo>
                  <a:lnTo>
                    <a:pt x="474" y="758"/>
                  </a:lnTo>
                  <a:lnTo>
                    <a:pt x="477" y="758"/>
                  </a:lnTo>
                  <a:lnTo>
                    <a:pt x="477" y="755"/>
                  </a:lnTo>
                  <a:lnTo>
                    <a:pt x="477" y="750"/>
                  </a:lnTo>
                  <a:lnTo>
                    <a:pt x="477" y="749"/>
                  </a:lnTo>
                  <a:lnTo>
                    <a:pt x="477" y="747"/>
                  </a:lnTo>
                  <a:lnTo>
                    <a:pt x="477" y="743"/>
                  </a:lnTo>
                  <a:lnTo>
                    <a:pt x="474" y="740"/>
                  </a:lnTo>
                  <a:lnTo>
                    <a:pt x="474" y="735"/>
                  </a:lnTo>
                  <a:lnTo>
                    <a:pt x="474" y="733"/>
                  </a:lnTo>
                  <a:lnTo>
                    <a:pt x="474" y="729"/>
                  </a:lnTo>
                  <a:lnTo>
                    <a:pt x="474" y="721"/>
                  </a:lnTo>
                  <a:lnTo>
                    <a:pt x="474" y="717"/>
                  </a:lnTo>
                  <a:lnTo>
                    <a:pt x="477" y="714"/>
                  </a:lnTo>
                  <a:lnTo>
                    <a:pt x="477" y="712"/>
                  </a:lnTo>
                  <a:lnTo>
                    <a:pt x="480" y="709"/>
                  </a:lnTo>
                  <a:lnTo>
                    <a:pt x="480" y="708"/>
                  </a:lnTo>
                  <a:lnTo>
                    <a:pt x="480" y="705"/>
                  </a:lnTo>
                  <a:lnTo>
                    <a:pt x="484" y="700"/>
                  </a:lnTo>
                  <a:lnTo>
                    <a:pt x="486" y="698"/>
                  </a:lnTo>
                  <a:lnTo>
                    <a:pt x="490" y="697"/>
                  </a:lnTo>
                  <a:lnTo>
                    <a:pt x="493" y="695"/>
                  </a:lnTo>
                  <a:lnTo>
                    <a:pt x="495" y="697"/>
                  </a:lnTo>
                  <a:lnTo>
                    <a:pt x="495" y="698"/>
                  </a:lnTo>
                  <a:lnTo>
                    <a:pt x="499" y="703"/>
                  </a:lnTo>
                  <a:lnTo>
                    <a:pt x="501" y="705"/>
                  </a:lnTo>
                  <a:lnTo>
                    <a:pt x="502" y="711"/>
                  </a:lnTo>
                  <a:lnTo>
                    <a:pt x="507" y="714"/>
                  </a:lnTo>
                  <a:lnTo>
                    <a:pt x="510" y="712"/>
                  </a:lnTo>
                  <a:lnTo>
                    <a:pt x="511" y="711"/>
                  </a:lnTo>
                  <a:lnTo>
                    <a:pt x="514" y="709"/>
                  </a:lnTo>
                  <a:lnTo>
                    <a:pt x="516" y="708"/>
                  </a:lnTo>
                  <a:lnTo>
                    <a:pt x="516" y="705"/>
                  </a:lnTo>
                  <a:lnTo>
                    <a:pt x="516" y="698"/>
                  </a:lnTo>
                  <a:lnTo>
                    <a:pt x="514" y="694"/>
                  </a:lnTo>
                  <a:lnTo>
                    <a:pt x="514" y="692"/>
                  </a:lnTo>
                  <a:lnTo>
                    <a:pt x="516" y="692"/>
                  </a:lnTo>
                  <a:lnTo>
                    <a:pt x="517" y="688"/>
                  </a:lnTo>
                  <a:lnTo>
                    <a:pt x="517" y="683"/>
                  </a:lnTo>
                  <a:lnTo>
                    <a:pt x="517" y="683"/>
                  </a:lnTo>
                  <a:lnTo>
                    <a:pt x="517" y="683"/>
                  </a:lnTo>
                  <a:lnTo>
                    <a:pt x="517" y="682"/>
                  </a:lnTo>
                  <a:lnTo>
                    <a:pt x="516" y="680"/>
                  </a:lnTo>
                  <a:lnTo>
                    <a:pt x="516" y="680"/>
                  </a:lnTo>
                  <a:lnTo>
                    <a:pt x="514" y="682"/>
                  </a:lnTo>
                  <a:lnTo>
                    <a:pt x="514" y="683"/>
                  </a:lnTo>
                  <a:lnTo>
                    <a:pt x="513" y="683"/>
                  </a:lnTo>
                  <a:lnTo>
                    <a:pt x="511" y="682"/>
                  </a:lnTo>
                  <a:lnTo>
                    <a:pt x="508" y="682"/>
                  </a:lnTo>
                  <a:lnTo>
                    <a:pt x="507" y="680"/>
                  </a:lnTo>
                  <a:lnTo>
                    <a:pt x="507" y="677"/>
                  </a:lnTo>
                  <a:lnTo>
                    <a:pt x="505" y="676"/>
                  </a:lnTo>
                  <a:lnTo>
                    <a:pt x="505" y="674"/>
                  </a:lnTo>
                  <a:lnTo>
                    <a:pt x="505" y="673"/>
                  </a:lnTo>
                  <a:lnTo>
                    <a:pt x="507" y="673"/>
                  </a:lnTo>
                  <a:lnTo>
                    <a:pt x="507" y="671"/>
                  </a:lnTo>
                  <a:lnTo>
                    <a:pt x="505" y="671"/>
                  </a:lnTo>
                  <a:lnTo>
                    <a:pt x="505" y="671"/>
                  </a:lnTo>
                  <a:lnTo>
                    <a:pt x="505" y="671"/>
                  </a:lnTo>
                  <a:lnTo>
                    <a:pt x="504" y="668"/>
                  </a:lnTo>
                  <a:lnTo>
                    <a:pt x="505" y="667"/>
                  </a:lnTo>
                  <a:lnTo>
                    <a:pt x="505" y="667"/>
                  </a:lnTo>
                  <a:lnTo>
                    <a:pt x="505" y="665"/>
                  </a:lnTo>
                  <a:lnTo>
                    <a:pt x="505" y="665"/>
                  </a:lnTo>
                  <a:lnTo>
                    <a:pt x="505" y="663"/>
                  </a:lnTo>
                  <a:lnTo>
                    <a:pt x="505" y="662"/>
                  </a:lnTo>
                  <a:lnTo>
                    <a:pt x="507" y="660"/>
                  </a:lnTo>
                  <a:lnTo>
                    <a:pt x="508" y="659"/>
                  </a:lnTo>
                  <a:lnTo>
                    <a:pt x="513" y="659"/>
                  </a:lnTo>
                  <a:lnTo>
                    <a:pt x="511" y="657"/>
                  </a:lnTo>
                  <a:lnTo>
                    <a:pt x="513" y="657"/>
                  </a:lnTo>
                  <a:lnTo>
                    <a:pt x="516" y="654"/>
                  </a:lnTo>
                  <a:lnTo>
                    <a:pt x="519" y="656"/>
                  </a:lnTo>
                  <a:lnTo>
                    <a:pt x="522" y="653"/>
                  </a:lnTo>
                  <a:lnTo>
                    <a:pt x="530" y="653"/>
                  </a:lnTo>
                  <a:lnTo>
                    <a:pt x="530" y="653"/>
                  </a:lnTo>
                  <a:lnTo>
                    <a:pt x="530" y="651"/>
                  </a:lnTo>
                  <a:lnTo>
                    <a:pt x="530" y="651"/>
                  </a:lnTo>
                  <a:lnTo>
                    <a:pt x="532" y="651"/>
                  </a:lnTo>
                  <a:lnTo>
                    <a:pt x="533" y="651"/>
                  </a:lnTo>
                  <a:lnTo>
                    <a:pt x="542" y="653"/>
                  </a:lnTo>
                  <a:lnTo>
                    <a:pt x="544" y="653"/>
                  </a:lnTo>
                  <a:lnTo>
                    <a:pt x="547" y="654"/>
                  </a:lnTo>
                  <a:lnTo>
                    <a:pt x="548" y="656"/>
                  </a:lnTo>
                  <a:lnTo>
                    <a:pt x="553" y="656"/>
                  </a:lnTo>
                  <a:lnTo>
                    <a:pt x="559" y="656"/>
                  </a:lnTo>
                  <a:lnTo>
                    <a:pt x="560" y="654"/>
                  </a:lnTo>
                  <a:lnTo>
                    <a:pt x="560" y="654"/>
                  </a:lnTo>
                  <a:lnTo>
                    <a:pt x="562" y="653"/>
                  </a:lnTo>
                  <a:lnTo>
                    <a:pt x="562" y="650"/>
                  </a:lnTo>
                  <a:lnTo>
                    <a:pt x="560" y="648"/>
                  </a:lnTo>
                  <a:lnTo>
                    <a:pt x="562" y="647"/>
                  </a:lnTo>
                  <a:lnTo>
                    <a:pt x="562" y="647"/>
                  </a:lnTo>
                  <a:lnTo>
                    <a:pt x="563" y="648"/>
                  </a:lnTo>
                  <a:lnTo>
                    <a:pt x="565" y="650"/>
                  </a:lnTo>
                  <a:lnTo>
                    <a:pt x="566" y="648"/>
                  </a:lnTo>
                  <a:lnTo>
                    <a:pt x="566" y="647"/>
                  </a:lnTo>
                  <a:lnTo>
                    <a:pt x="566" y="645"/>
                  </a:lnTo>
                  <a:lnTo>
                    <a:pt x="568" y="647"/>
                  </a:lnTo>
                  <a:lnTo>
                    <a:pt x="569" y="647"/>
                  </a:lnTo>
                  <a:lnTo>
                    <a:pt x="571" y="647"/>
                  </a:lnTo>
                  <a:lnTo>
                    <a:pt x="572" y="647"/>
                  </a:lnTo>
                  <a:lnTo>
                    <a:pt x="572" y="645"/>
                  </a:lnTo>
                  <a:lnTo>
                    <a:pt x="572" y="644"/>
                  </a:lnTo>
                  <a:lnTo>
                    <a:pt x="574" y="642"/>
                  </a:lnTo>
                  <a:lnTo>
                    <a:pt x="574" y="642"/>
                  </a:lnTo>
                  <a:lnTo>
                    <a:pt x="582" y="644"/>
                  </a:lnTo>
                  <a:lnTo>
                    <a:pt x="586" y="645"/>
                  </a:lnTo>
                  <a:lnTo>
                    <a:pt x="588" y="644"/>
                  </a:lnTo>
                  <a:lnTo>
                    <a:pt x="588" y="644"/>
                  </a:lnTo>
                  <a:lnTo>
                    <a:pt x="586" y="642"/>
                  </a:lnTo>
                  <a:lnTo>
                    <a:pt x="585" y="641"/>
                  </a:lnTo>
                  <a:lnTo>
                    <a:pt x="583" y="639"/>
                  </a:lnTo>
                  <a:lnTo>
                    <a:pt x="582" y="638"/>
                  </a:lnTo>
                  <a:lnTo>
                    <a:pt x="580" y="638"/>
                  </a:lnTo>
                  <a:lnTo>
                    <a:pt x="577" y="638"/>
                  </a:lnTo>
                  <a:lnTo>
                    <a:pt x="574" y="638"/>
                  </a:lnTo>
                  <a:lnTo>
                    <a:pt x="571" y="633"/>
                  </a:lnTo>
                  <a:lnTo>
                    <a:pt x="568" y="633"/>
                  </a:lnTo>
                  <a:lnTo>
                    <a:pt x="566" y="630"/>
                  </a:lnTo>
                  <a:lnTo>
                    <a:pt x="566" y="629"/>
                  </a:lnTo>
                  <a:lnTo>
                    <a:pt x="568" y="630"/>
                  </a:lnTo>
                  <a:lnTo>
                    <a:pt x="568" y="629"/>
                  </a:lnTo>
                  <a:lnTo>
                    <a:pt x="568" y="627"/>
                  </a:lnTo>
                  <a:lnTo>
                    <a:pt x="568" y="625"/>
                  </a:lnTo>
                  <a:lnTo>
                    <a:pt x="566" y="625"/>
                  </a:lnTo>
                  <a:lnTo>
                    <a:pt x="563" y="629"/>
                  </a:lnTo>
                  <a:lnTo>
                    <a:pt x="559" y="629"/>
                  </a:lnTo>
                  <a:lnTo>
                    <a:pt x="557" y="629"/>
                  </a:lnTo>
                  <a:lnTo>
                    <a:pt x="556" y="630"/>
                  </a:lnTo>
                  <a:lnTo>
                    <a:pt x="554" y="630"/>
                  </a:lnTo>
                  <a:lnTo>
                    <a:pt x="554" y="630"/>
                  </a:lnTo>
                  <a:lnTo>
                    <a:pt x="551" y="629"/>
                  </a:lnTo>
                  <a:lnTo>
                    <a:pt x="551" y="629"/>
                  </a:lnTo>
                  <a:lnTo>
                    <a:pt x="550" y="629"/>
                  </a:lnTo>
                  <a:lnTo>
                    <a:pt x="548" y="630"/>
                  </a:lnTo>
                  <a:lnTo>
                    <a:pt x="545" y="630"/>
                  </a:lnTo>
                  <a:lnTo>
                    <a:pt x="544" y="632"/>
                  </a:lnTo>
                  <a:lnTo>
                    <a:pt x="542" y="632"/>
                  </a:lnTo>
                  <a:lnTo>
                    <a:pt x="542" y="630"/>
                  </a:lnTo>
                  <a:lnTo>
                    <a:pt x="542" y="629"/>
                  </a:lnTo>
                  <a:lnTo>
                    <a:pt x="544" y="627"/>
                  </a:lnTo>
                  <a:lnTo>
                    <a:pt x="544" y="627"/>
                  </a:lnTo>
                  <a:lnTo>
                    <a:pt x="544" y="627"/>
                  </a:lnTo>
                  <a:lnTo>
                    <a:pt x="542" y="629"/>
                  </a:lnTo>
                  <a:lnTo>
                    <a:pt x="542" y="630"/>
                  </a:lnTo>
                  <a:lnTo>
                    <a:pt x="541" y="632"/>
                  </a:lnTo>
                  <a:lnTo>
                    <a:pt x="539" y="632"/>
                  </a:lnTo>
                  <a:lnTo>
                    <a:pt x="536" y="630"/>
                  </a:lnTo>
                  <a:lnTo>
                    <a:pt x="536" y="630"/>
                  </a:lnTo>
                  <a:lnTo>
                    <a:pt x="536" y="632"/>
                  </a:lnTo>
                  <a:lnTo>
                    <a:pt x="536" y="633"/>
                  </a:lnTo>
                  <a:lnTo>
                    <a:pt x="536" y="633"/>
                  </a:lnTo>
                  <a:lnTo>
                    <a:pt x="536" y="633"/>
                  </a:lnTo>
                  <a:lnTo>
                    <a:pt x="535" y="635"/>
                  </a:lnTo>
                  <a:lnTo>
                    <a:pt x="533" y="635"/>
                  </a:lnTo>
                  <a:lnTo>
                    <a:pt x="533" y="635"/>
                  </a:lnTo>
                  <a:lnTo>
                    <a:pt x="532" y="633"/>
                  </a:lnTo>
                  <a:lnTo>
                    <a:pt x="530" y="635"/>
                  </a:lnTo>
                  <a:lnTo>
                    <a:pt x="530" y="636"/>
                  </a:lnTo>
                  <a:lnTo>
                    <a:pt x="526" y="636"/>
                  </a:lnTo>
                  <a:lnTo>
                    <a:pt x="525" y="638"/>
                  </a:lnTo>
                  <a:lnTo>
                    <a:pt x="523" y="638"/>
                  </a:lnTo>
                  <a:lnTo>
                    <a:pt x="522" y="638"/>
                  </a:lnTo>
                  <a:lnTo>
                    <a:pt x="519" y="639"/>
                  </a:lnTo>
                  <a:lnTo>
                    <a:pt x="517" y="641"/>
                  </a:lnTo>
                  <a:lnTo>
                    <a:pt x="516" y="641"/>
                  </a:lnTo>
                  <a:lnTo>
                    <a:pt x="516" y="641"/>
                  </a:lnTo>
                  <a:lnTo>
                    <a:pt x="511" y="642"/>
                  </a:lnTo>
                  <a:lnTo>
                    <a:pt x="508" y="642"/>
                  </a:lnTo>
                  <a:lnTo>
                    <a:pt x="507" y="642"/>
                  </a:lnTo>
                  <a:lnTo>
                    <a:pt x="504" y="642"/>
                  </a:lnTo>
                  <a:lnTo>
                    <a:pt x="502" y="644"/>
                  </a:lnTo>
                  <a:lnTo>
                    <a:pt x="501" y="645"/>
                  </a:lnTo>
                  <a:lnTo>
                    <a:pt x="499" y="647"/>
                  </a:lnTo>
                  <a:lnTo>
                    <a:pt x="498" y="647"/>
                  </a:lnTo>
                  <a:lnTo>
                    <a:pt x="499" y="645"/>
                  </a:lnTo>
                  <a:lnTo>
                    <a:pt x="501" y="644"/>
                  </a:lnTo>
                  <a:lnTo>
                    <a:pt x="501" y="642"/>
                  </a:lnTo>
                  <a:lnTo>
                    <a:pt x="501" y="641"/>
                  </a:lnTo>
                  <a:lnTo>
                    <a:pt x="501" y="641"/>
                  </a:lnTo>
                  <a:lnTo>
                    <a:pt x="499" y="641"/>
                  </a:lnTo>
                  <a:lnTo>
                    <a:pt x="499" y="639"/>
                  </a:lnTo>
                  <a:lnTo>
                    <a:pt x="498" y="636"/>
                  </a:lnTo>
                  <a:lnTo>
                    <a:pt x="498" y="636"/>
                  </a:lnTo>
                  <a:lnTo>
                    <a:pt x="498" y="638"/>
                  </a:lnTo>
                  <a:lnTo>
                    <a:pt x="496" y="639"/>
                  </a:lnTo>
                  <a:lnTo>
                    <a:pt x="496" y="641"/>
                  </a:lnTo>
                  <a:lnTo>
                    <a:pt x="496" y="641"/>
                  </a:lnTo>
                  <a:lnTo>
                    <a:pt x="495" y="641"/>
                  </a:lnTo>
                  <a:lnTo>
                    <a:pt x="495" y="641"/>
                  </a:lnTo>
                  <a:lnTo>
                    <a:pt x="492" y="641"/>
                  </a:lnTo>
                  <a:lnTo>
                    <a:pt x="492" y="641"/>
                  </a:lnTo>
                  <a:lnTo>
                    <a:pt x="492" y="639"/>
                  </a:lnTo>
                  <a:lnTo>
                    <a:pt x="492" y="638"/>
                  </a:lnTo>
                  <a:lnTo>
                    <a:pt x="492" y="638"/>
                  </a:lnTo>
                  <a:lnTo>
                    <a:pt x="492" y="638"/>
                  </a:lnTo>
                  <a:lnTo>
                    <a:pt x="493" y="638"/>
                  </a:lnTo>
                  <a:lnTo>
                    <a:pt x="493" y="636"/>
                  </a:lnTo>
                  <a:lnTo>
                    <a:pt x="493" y="636"/>
                  </a:lnTo>
                  <a:lnTo>
                    <a:pt x="493" y="636"/>
                  </a:lnTo>
                  <a:lnTo>
                    <a:pt x="493" y="636"/>
                  </a:lnTo>
                  <a:lnTo>
                    <a:pt x="493" y="635"/>
                  </a:lnTo>
                  <a:lnTo>
                    <a:pt x="493" y="633"/>
                  </a:lnTo>
                  <a:lnTo>
                    <a:pt x="493" y="633"/>
                  </a:lnTo>
                  <a:lnTo>
                    <a:pt x="493" y="633"/>
                  </a:lnTo>
                  <a:lnTo>
                    <a:pt x="493" y="633"/>
                  </a:lnTo>
                  <a:lnTo>
                    <a:pt x="490" y="632"/>
                  </a:lnTo>
                  <a:lnTo>
                    <a:pt x="486" y="630"/>
                  </a:lnTo>
                  <a:lnTo>
                    <a:pt x="486" y="630"/>
                  </a:lnTo>
                  <a:lnTo>
                    <a:pt x="484" y="627"/>
                  </a:lnTo>
                  <a:lnTo>
                    <a:pt x="483" y="627"/>
                  </a:lnTo>
                  <a:lnTo>
                    <a:pt x="483" y="629"/>
                  </a:lnTo>
                  <a:lnTo>
                    <a:pt x="481" y="629"/>
                  </a:lnTo>
                  <a:lnTo>
                    <a:pt x="480" y="627"/>
                  </a:lnTo>
                  <a:lnTo>
                    <a:pt x="480" y="625"/>
                  </a:lnTo>
                  <a:lnTo>
                    <a:pt x="480" y="624"/>
                  </a:lnTo>
                  <a:lnTo>
                    <a:pt x="480" y="622"/>
                  </a:lnTo>
                  <a:lnTo>
                    <a:pt x="480" y="621"/>
                  </a:lnTo>
                  <a:lnTo>
                    <a:pt x="480" y="618"/>
                  </a:lnTo>
                  <a:lnTo>
                    <a:pt x="480" y="615"/>
                  </a:lnTo>
                  <a:lnTo>
                    <a:pt x="480" y="613"/>
                  </a:lnTo>
                  <a:lnTo>
                    <a:pt x="480" y="613"/>
                  </a:lnTo>
                  <a:lnTo>
                    <a:pt x="481" y="610"/>
                  </a:lnTo>
                  <a:lnTo>
                    <a:pt x="481" y="607"/>
                  </a:lnTo>
                  <a:lnTo>
                    <a:pt x="481" y="606"/>
                  </a:lnTo>
                  <a:lnTo>
                    <a:pt x="481" y="605"/>
                  </a:lnTo>
                  <a:lnTo>
                    <a:pt x="481" y="605"/>
                  </a:lnTo>
                  <a:lnTo>
                    <a:pt x="481" y="605"/>
                  </a:lnTo>
                  <a:lnTo>
                    <a:pt x="481" y="605"/>
                  </a:lnTo>
                  <a:lnTo>
                    <a:pt x="481" y="603"/>
                  </a:lnTo>
                  <a:lnTo>
                    <a:pt x="481" y="603"/>
                  </a:lnTo>
                  <a:lnTo>
                    <a:pt x="481" y="603"/>
                  </a:lnTo>
                  <a:lnTo>
                    <a:pt x="481" y="603"/>
                  </a:lnTo>
                  <a:lnTo>
                    <a:pt x="481" y="602"/>
                  </a:lnTo>
                  <a:lnTo>
                    <a:pt x="481" y="600"/>
                  </a:lnTo>
                  <a:lnTo>
                    <a:pt x="481" y="600"/>
                  </a:lnTo>
                  <a:lnTo>
                    <a:pt x="480" y="597"/>
                  </a:lnTo>
                  <a:lnTo>
                    <a:pt x="480" y="594"/>
                  </a:lnTo>
                  <a:lnTo>
                    <a:pt x="477" y="593"/>
                  </a:lnTo>
                  <a:lnTo>
                    <a:pt x="477" y="590"/>
                  </a:lnTo>
                  <a:lnTo>
                    <a:pt x="477" y="587"/>
                  </a:lnTo>
                  <a:lnTo>
                    <a:pt x="477" y="584"/>
                  </a:lnTo>
                  <a:lnTo>
                    <a:pt x="477" y="584"/>
                  </a:lnTo>
                  <a:lnTo>
                    <a:pt x="477" y="581"/>
                  </a:lnTo>
                  <a:lnTo>
                    <a:pt x="477" y="578"/>
                  </a:lnTo>
                  <a:lnTo>
                    <a:pt x="474" y="576"/>
                  </a:lnTo>
                  <a:lnTo>
                    <a:pt x="477" y="573"/>
                  </a:lnTo>
                  <a:lnTo>
                    <a:pt x="477" y="573"/>
                  </a:lnTo>
                  <a:lnTo>
                    <a:pt x="477" y="572"/>
                  </a:lnTo>
                  <a:lnTo>
                    <a:pt x="480" y="567"/>
                  </a:lnTo>
                  <a:lnTo>
                    <a:pt x="480" y="564"/>
                  </a:lnTo>
                  <a:lnTo>
                    <a:pt x="483" y="564"/>
                  </a:lnTo>
                  <a:lnTo>
                    <a:pt x="481" y="563"/>
                  </a:lnTo>
                  <a:lnTo>
                    <a:pt x="481" y="561"/>
                  </a:lnTo>
                  <a:lnTo>
                    <a:pt x="481" y="560"/>
                  </a:lnTo>
                  <a:lnTo>
                    <a:pt x="484" y="560"/>
                  </a:lnTo>
                  <a:lnTo>
                    <a:pt x="486" y="560"/>
                  </a:lnTo>
                  <a:lnTo>
                    <a:pt x="489" y="560"/>
                  </a:lnTo>
                  <a:lnTo>
                    <a:pt x="490" y="557"/>
                  </a:lnTo>
                  <a:lnTo>
                    <a:pt x="490" y="557"/>
                  </a:lnTo>
                  <a:lnTo>
                    <a:pt x="490" y="555"/>
                  </a:lnTo>
                  <a:lnTo>
                    <a:pt x="490" y="552"/>
                  </a:lnTo>
                  <a:lnTo>
                    <a:pt x="490" y="552"/>
                  </a:lnTo>
                  <a:lnTo>
                    <a:pt x="490" y="552"/>
                  </a:lnTo>
                  <a:lnTo>
                    <a:pt x="490" y="552"/>
                  </a:lnTo>
                  <a:lnTo>
                    <a:pt x="490" y="552"/>
                  </a:lnTo>
                  <a:lnTo>
                    <a:pt x="492" y="552"/>
                  </a:lnTo>
                  <a:lnTo>
                    <a:pt x="493" y="549"/>
                  </a:lnTo>
                  <a:lnTo>
                    <a:pt x="493" y="547"/>
                  </a:lnTo>
                  <a:lnTo>
                    <a:pt x="496" y="547"/>
                  </a:lnTo>
                  <a:lnTo>
                    <a:pt x="499" y="543"/>
                  </a:lnTo>
                  <a:lnTo>
                    <a:pt x="501" y="541"/>
                  </a:lnTo>
                  <a:lnTo>
                    <a:pt x="502" y="541"/>
                  </a:lnTo>
                  <a:lnTo>
                    <a:pt x="505" y="537"/>
                  </a:lnTo>
                  <a:lnTo>
                    <a:pt x="507" y="537"/>
                  </a:lnTo>
                  <a:lnTo>
                    <a:pt x="507" y="534"/>
                  </a:lnTo>
                  <a:lnTo>
                    <a:pt x="510" y="531"/>
                  </a:lnTo>
                  <a:lnTo>
                    <a:pt x="510" y="531"/>
                  </a:lnTo>
                  <a:lnTo>
                    <a:pt x="511" y="528"/>
                  </a:lnTo>
                  <a:lnTo>
                    <a:pt x="514" y="523"/>
                  </a:lnTo>
                  <a:lnTo>
                    <a:pt x="516" y="517"/>
                  </a:lnTo>
                  <a:lnTo>
                    <a:pt x="517" y="517"/>
                  </a:lnTo>
                  <a:lnTo>
                    <a:pt x="517" y="515"/>
                  </a:lnTo>
                  <a:lnTo>
                    <a:pt x="519" y="515"/>
                  </a:lnTo>
                  <a:lnTo>
                    <a:pt x="520" y="514"/>
                  </a:lnTo>
                  <a:lnTo>
                    <a:pt x="522" y="512"/>
                  </a:lnTo>
                  <a:lnTo>
                    <a:pt x="525" y="514"/>
                  </a:lnTo>
                  <a:lnTo>
                    <a:pt x="526" y="514"/>
                  </a:lnTo>
                  <a:lnTo>
                    <a:pt x="526" y="514"/>
                  </a:lnTo>
                  <a:lnTo>
                    <a:pt x="526" y="512"/>
                  </a:lnTo>
                  <a:lnTo>
                    <a:pt x="526" y="511"/>
                  </a:lnTo>
                  <a:lnTo>
                    <a:pt x="526" y="509"/>
                  </a:lnTo>
                  <a:lnTo>
                    <a:pt x="528" y="509"/>
                  </a:lnTo>
                  <a:lnTo>
                    <a:pt x="528" y="508"/>
                  </a:lnTo>
                  <a:lnTo>
                    <a:pt x="528" y="506"/>
                  </a:lnTo>
                  <a:lnTo>
                    <a:pt x="526" y="505"/>
                  </a:lnTo>
                  <a:lnTo>
                    <a:pt x="526" y="502"/>
                  </a:lnTo>
                  <a:lnTo>
                    <a:pt x="526" y="499"/>
                  </a:lnTo>
                  <a:lnTo>
                    <a:pt x="528" y="496"/>
                  </a:lnTo>
                  <a:lnTo>
                    <a:pt x="526" y="494"/>
                  </a:lnTo>
                  <a:lnTo>
                    <a:pt x="522" y="490"/>
                  </a:lnTo>
                  <a:lnTo>
                    <a:pt x="520" y="490"/>
                  </a:lnTo>
                  <a:lnTo>
                    <a:pt x="519" y="490"/>
                  </a:lnTo>
                  <a:lnTo>
                    <a:pt x="519" y="487"/>
                  </a:lnTo>
                  <a:lnTo>
                    <a:pt x="519" y="485"/>
                  </a:lnTo>
                  <a:lnTo>
                    <a:pt x="519" y="484"/>
                  </a:lnTo>
                  <a:lnTo>
                    <a:pt x="519" y="484"/>
                  </a:lnTo>
                  <a:lnTo>
                    <a:pt x="517" y="485"/>
                  </a:lnTo>
                  <a:lnTo>
                    <a:pt x="516" y="487"/>
                  </a:lnTo>
                  <a:lnTo>
                    <a:pt x="514" y="485"/>
                  </a:lnTo>
                  <a:lnTo>
                    <a:pt x="513" y="485"/>
                  </a:lnTo>
                  <a:lnTo>
                    <a:pt x="510" y="487"/>
                  </a:lnTo>
                  <a:lnTo>
                    <a:pt x="507" y="485"/>
                  </a:lnTo>
                  <a:lnTo>
                    <a:pt x="507" y="485"/>
                  </a:lnTo>
                  <a:lnTo>
                    <a:pt x="504" y="487"/>
                  </a:lnTo>
                  <a:lnTo>
                    <a:pt x="502" y="487"/>
                  </a:lnTo>
                  <a:lnTo>
                    <a:pt x="501" y="488"/>
                  </a:lnTo>
                  <a:lnTo>
                    <a:pt x="501" y="488"/>
                  </a:lnTo>
                  <a:lnTo>
                    <a:pt x="498" y="487"/>
                  </a:lnTo>
                  <a:lnTo>
                    <a:pt x="496" y="484"/>
                  </a:lnTo>
                  <a:lnTo>
                    <a:pt x="495" y="485"/>
                  </a:lnTo>
                  <a:lnTo>
                    <a:pt x="493" y="487"/>
                  </a:lnTo>
                  <a:lnTo>
                    <a:pt x="492" y="485"/>
                  </a:lnTo>
                  <a:lnTo>
                    <a:pt x="492" y="484"/>
                  </a:lnTo>
                  <a:lnTo>
                    <a:pt x="492" y="485"/>
                  </a:lnTo>
                  <a:lnTo>
                    <a:pt x="490" y="487"/>
                  </a:lnTo>
                  <a:lnTo>
                    <a:pt x="490" y="488"/>
                  </a:lnTo>
                  <a:lnTo>
                    <a:pt x="490" y="488"/>
                  </a:lnTo>
                  <a:lnTo>
                    <a:pt x="490" y="491"/>
                  </a:lnTo>
                  <a:lnTo>
                    <a:pt x="490" y="493"/>
                  </a:lnTo>
                  <a:lnTo>
                    <a:pt x="487" y="491"/>
                  </a:lnTo>
                  <a:lnTo>
                    <a:pt x="487" y="493"/>
                  </a:lnTo>
                  <a:lnTo>
                    <a:pt x="489" y="493"/>
                  </a:lnTo>
                  <a:lnTo>
                    <a:pt x="489" y="493"/>
                  </a:lnTo>
                  <a:lnTo>
                    <a:pt x="487" y="494"/>
                  </a:lnTo>
                  <a:lnTo>
                    <a:pt x="486" y="494"/>
                  </a:lnTo>
                  <a:lnTo>
                    <a:pt x="486" y="494"/>
                  </a:lnTo>
                  <a:lnTo>
                    <a:pt x="486" y="496"/>
                  </a:lnTo>
                  <a:lnTo>
                    <a:pt x="486" y="497"/>
                  </a:lnTo>
                  <a:lnTo>
                    <a:pt x="486" y="497"/>
                  </a:lnTo>
                  <a:lnTo>
                    <a:pt x="483" y="497"/>
                  </a:lnTo>
                  <a:lnTo>
                    <a:pt x="481" y="497"/>
                  </a:lnTo>
                  <a:lnTo>
                    <a:pt x="481" y="499"/>
                  </a:lnTo>
                  <a:lnTo>
                    <a:pt x="481" y="499"/>
                  </a:lnTo>
                  <a:lnTo>
                    <a:pt x="481" y="500"/>
                  </a:lnTo>
                  <a:lnTo>
                    <a:pt x="481" y="500"/>
                  </a:lnTo>
                  <a:lnTo>
                    <a:pt x="483" y="500"/>
                  </a:lnTo>
                  <a:lnTo>
                    <a:pt x="483" y="502"/>
                  </a:lnTo>
                  <a:lnTo>
                    <a:pt x="481" y="502"/>
                  </a:lnTo>
                  <a:lnTo>
                    <a:pt x="480" y="500"/>
                  </a:lnTo>
                  <a:lnTo>
                    <a:pt x="480" y="500"/>
                  </a:lnTo>
                  <a:lnTo>
                    <a:pt x="480" y="502"/>
                  </a:lnTo>
                  <a:lnTo>
                    <a:pt x="481" y="502"/>
                  </a:lnTo>
                  <a:lnTo>
                    <a:pt x="481" y="503"/>
                  </a:lnTo>
                  <a:lnTo>
                    <a:pt x="481" y="505"/>
                  </a:lnTo>
                  <a:lnTo>
                    <a:pt x="481" y="506"/>
                  </a:lnTo>
                  <a:lnTo>
                    <a:pt x="480" y="509"/>
                  </a:lnTo>
                  <a:lnTo>
                    <a:pt x="477" y="511"/>
                  </a:lnTo>
                  <a:lnTo>
                    <a:pt x="477" y="512"/>
                  </a:lnTo>
                  <a:lnTo>
                    <a:pt x="477" y="515"/>
                  </a:lnTo>
                  <a:lnTo>
                    <a:pt x="477" y="515"/>
                  </a:lnTo>
                  <a:lnTo>
                    <a:pt x="477" y="517"/>
                  </a:lnTo>
                  <a:lnTo>
                    <a:pt x="477" y="520"/>
                  </a:lnTo>
                  <a:lnTo>
                    <a:pt x="480" y="523"/>
                  </a:lnTo>
                  <a:lnTo>
                    <a:pt x="481" y="525"/>
                  </a:lnTo>
                  <a:lnTo>
                    <a:pt x="481" y="526"/>
                  </a:lnTo>
                  <a:lnTo>
                    <a:pt x="480" y="528"/>
                  </a:lnTo>
                  <a:lnTo>
                    <a:pt x="477" y="529"/>
                  </a:lnTo>
                  <a:lnTo>
                    <a:pt x="474" y="534"/>
                  </a:lnTo>
                  <a:lnTo>
                    <a:pt x="471" y="541"/>
                  </a:lnTo>
                  <a:lnTo>
                    <a:pt x="471" y="543"/>
                  </a:lnTo>
                  <a:lnTo>
                    <a:pt x="468" y="544"/>
                  </a:lnTo>
                  <a:lnTo>
                    <a:pt x="468" y="546"/>
                  </a:lnTo>
                  <a:lnTo>
                    <a:pt x="465" y="547"/>
                  </a:lnTo>
                  <a:lnTo>
                    <a:pt x="462" y="549"/>
                  </a:lnTo>
                  <a:lnTo>
                    <a:pt x="459" y="549"/>
                  </a:lnTo>
                  <a:lnTo>
                    <a:pt x="459" y="552"/>
                  </a:lnTo>
                  <a:lnTo>
                    <a:pt x="459" y="552"/>
                  </a:lnTo>
                  <a:lnTo>
                    <a:pt x="456" y="552"/>
                  </a:lnTo>
                  <a:lnTo>
                    <a:pt x="456" y="552"/>
                  </a:lnTo>
                  <a:lnTo>
                    <a:pt x="456" y="552"/>
                  </a:lnTo>
                  <a:lnTo>
                    <a:pt x="456" y="552"/>
                  </a:lnTo>
                  <a:lnTo>
                    <a:pt x="453" y="552"/>
                  </a:lnTo>
                  <a:lnTo>
                    <a:pt x="453" y="552"/>
                  </a:lnTo>
                  <a:lnTo>
                    <a:pt x="453" y="557"/>
                  </a:lnTo>
                  <a:lnTo>
                    <a:pt x="450" y="560"/>
                  </a:lnTo>
                  <a:lnTo>
                    <a:pt x="447" y="558"/>
                  </a:lnTo>
                  <a:lnTo>
                    <a:pt x="447" y="560"/>
                  </a:lnTo>
                  <a:lnTo>
                    <a:pt x="447" y="560"/>
                  </a:lnTo>
                  <a:lnTo>
                    <a:pt x="447" y="560"/>
                  </a:lnTo>
                  <a:lnTo>
                    <a:pt x="447" y="560"/>
                  </a:lnTo>
                  <a:lnTo>
                    <a:pt x="447" y="560"/>
                  </a:lnTo>
                  <a:lnTo>
                    <a:pt x="445" y="561"/>
                  </a:lnTo>
                  <a:lnTo>
                    <a:pt x="444" y="561"/>
                  </a:lnTo>
                  <a:lnTo>
                    <a:pt x="444" y="563"/>
                  </a:lnTo>
                  <a:lnTo>
                    <a:pt x="444" y="564"/>
                  </a:lnTo>
                  <a:lnTo>
                    <a:pt x="442" y="564"/>
                  </a:lnTo>
                  <a:lnTo>
                    <a:pt x="441" y="564"/>
                  </a:lnTo>
                  <a:lnTo>
                    <a:pt x="441" y="566"/>
                  </a:lnTo>
                  <a:lnTo>
                    <a:pt x="442" y="566"/>
                  </a:lnTo>
                  <a:lnTo>
                    <a:pt x="442" y="567"/>
                  </a:lnTo>
                  <a:lnTo>
                    <a:pt x="442" y="567"/>
                  </a:lnTo>
                  <a:lnTo>
                    <a:pt x="442" y="569"/>
                  </a:lnTo>
                  <a:lnTo>
                    <a:pt x="439" y="570"/>
                  </a:lnTo>
                  <a:lnTo>
                    <a:pt x="439" y="570"/>
                  </a:lnTo>
                  <a:lnTo>
                    <a:pt x="439" y="572"/>
                  </a:lnTo>
                  <a:lnTo>
                    <a:pt x="438" y="572"/>
                  </a:lnTo>
                  <a:lnTo>
                    <a:pt x="438" y="570"/>
                  </a:lnTo>
                  <a:lnTo>
                    <a:pt x="438" y="570"/>
                  </a:lnTo>
                  <a:lnTo>
                    <a:pt x="436" y="570"/>
                  </a:lnTo>
                  <a:lnTo>
                    <a:pt x="436" y="569"/>
                  </a:lnTo>
                  <a:lnTo>
                    <a:pt x="435" y="569"/>
                  </a:lnTo>
                  <a:lnTo>
                    <a:pt x="436" y="570"/>
                  </a:lnTo>
                  <a:lnTo>
                    <a:pt x="436" y="572"/>
                  </a:lnTo>
                  <a:lnTo>
                    <a:pt x="436" y="573"/>
                  </a:lnTo>
                  <a:lnTo>
                    <a:pt x="436" y="575"/>
                  </a:lnTo>
                  <a:lnTo>
                    <a:pt x="436" y="575"/>
                  </a:lnTo>
                  <a:lnTo>
                    <a:pt x="436" y="575"/>
                  </a:lnTo>
                  <a:lnTo>
                    <a:pt x="436" y="576"/>
                  </a:lnTo>
                  <a:lnTo>
                    <a:pt x="438" y="576"/>
                  </a:lnTo>
                  <a:lnTo>
                    <a:pt x="436" y="576"/>
                  </a:lnTo>
                  <a:lnTo>
                    <a:pt x="435" y="578"/>
                  </a:lnTo>
                  <a:lnTo>
                    <a:pt x="433" y="578"/>
                  </a:lnTo>
                  <a:lnTo>
                    <a:pt x="433" y="581"/>
                  </a:lnTo>
                  <a:lnTo>
                    <a:pt x="432" y="581"/>
                  </a:lnTo>
                  <a:lnTo>
                    <a:pt x="430" y="578"/>
                  </a:lnTo>
                  <a:lnTo>
                    <a:pt x="430" y="578"/>
                  </a:lnTo>
                  <a:lnTo>
                    <a:pt x="429" y="578"/>
                  </a:lnTo>
                  <a:lnTo>
                    <a:pt x="429" y="581"/>
                  </a:lnTo>
                  <a:lnTo>
                    <a:pt x="430" y="584"/>
                  </a:lnTo>
                  <a:lnTo>
                    <a:pt x="432" y="584"/>
                  </a:lnTo>
                  <a:lnTo>
                    <a:pt x="432" y="584"/>
                  </a:lnTo>
                  <a:lnTo>
                    <a:pt x="432" y="587"/>
                  </a:lnTo>
                  <a:lnTo>
                    <a:pt x="430" y="587"/>
                  </a:lnTo>
                  <a:lnTo>
                    <a:pt x="430" y="590"/>
                  </a:lnTo>
                  <a:lnTo>
                    <a:pt x="430" y="593"/>
                  </a:lnTo>
                  <a:lnTo>
                    <a:pt x="429" y="596"/>
                  </a:lnTo>
                  <a:lnTo>
                    <a:pt x="430" y="597"/>
                  </a:lnTo>
                  <a:lnTo>
                    <a:pt x="430" y="599"/>
                  </a:lnTo>
                  <a:lnTo>
                    <a:pt x="430" y="600"/>
                  </a:lnTo>
                  <a:lnTo>
                    <a:pt x="429" y="600"/>
                  </a:lnTo>
                  <a:lnTo>
                    <a:pt x="427" y="599"/>
                  </a:lnTo>
                  <a:lnTo>
                    <a:pt x="427" y="600"/>
                  </a:lnTo>
                  <a:lnTo>
                    <a:pt x="426" y="603"/>
                  </a:lnTo>
                  <a:lnTo>
                    <a:pt x="426" y="605"/>
                  </a:lnTo>
                  <a:lnTo>
                    <a:pt x="427" y="606"/>
                  </a:lnTo>
                  <a:lnTo>
                    <a:pt x="426" y="607"/>
                  </a:lnTo>
                  <a:lnTo>
                    <a:pt x="427" y="607"/>
                  </a:lnTo>
                  <a:lnTo>
                    <a:pt x="427" y="609"/>
                  </a:lnTo>
                  <a:lnTo>
                    <a:pt x="427" y="610"/>
                  </a:lnTo>
                  <a:lnTo>
                    <a:pt x="427" y="610"/>
                  </a:lnTo>
                  <a:lnTo>
                    <a:pt x="427" y="613"/>
                  </a:lnTo>
                  <a:lnTo>
                    <a:pt x="427" y="618"/>
                  </a:lnTo>
                  <a:lnTo>
                    <a:pt x="427" y="618"/>
                  </a:lnTo>
                  <a:lnTo>
                    <a:pt x="429" y="622"/>
                  </a:lnTo>
                  <a:lnTo>
                    <a:pt x="427" y="622"/>
                  </a:lnTo>
                  <a:lnTo>
                    <a:pt x="427" y="624"/>
                  </a:lnTo>
                  <a:lnTo>
                    <a:pt x="429" y="625"/>
                  </a:lnTo>
                  <a:lnTo>
                    <a:pt x="430" y="625"/>
                  </a:lnTo>
                  <a:lnTo>
                    <a:pt x="432" y="625"/>
                  </a:lnTo>
                  <a:lnTo>
                    <a:pt x="432" y="627"/>
                  </a:lnTo>
                  <a:lnTo>
                    <a:pt x="432" y="627"/>
                  </a:lnTo>
                  <a:lnTo>
                    <a:pt x="433" y="629"/>
                  </a:lnTo>
                  <a:lnTo>
                    <a:pt x="433" y="629"/>
                  </a:lnTo>
                  <a:lnTo>
                    <a:pt x="435" y="627"/>
                  </a:lnTo>
                  <a:lnTo>
                    <a:pt x="436" y="627"/>
                  </a:lnTo>
                  <a:lnTo>
                    <a:pt x="436" y="629"/>
                  </a:lnTo>
                  <a:lnTo>
                    <a:pt x="439" y="632"/>
                  </a:lnTo>
                  <a:lnTo>
                    <a:pt x="439" y="633"/>
                  </a:lnTo>
                  <a:lnTo>
                    <a:pt x="442" y="633"/>
                  </a:lnTo>
                  <a:lnTo>
                    <a:pt x="444" y="636"/>
                  </a:lnTo>
                  <a:lnTo>
                    <a:pt x="444" y="638"/>
                  </a:lnTo>
                  <a:lnTo>
                    <a:pt x="444" y="639"/>
                  </a:lnTo>
                  <a:lnTo>
                    <a:pt x="447" y="641"/>
                  </a:lnTo>
                  <a:lnTo>
                    <a:pt x="447" y="641"/>
                  </a:lnTo>
                  <a:lnTo>
                    <a:pt x="448" y="642"/>
                  </a:lnTo>
                  <a:lnTo>
                    <a:pt x="448" y="644"/>
                  </a:lnTo>
                  <a:lnTo>
                    <a:pt x="448" y="647"/>
                  </a:lnTo>
                  <a:lnTo>
                    <a:pt x="448" y="648"/>
                  </a:lnTo>
                  <a:lnTo>
                    <a:pt x="448" y="648"/>
                  </a:lnTo>
                  <a:lnTo>
                    <a:pt x="445" y="650"/>
                  </a:lnTo>
                  <a:lnTo>
                    <a:pt x="445" y="651"/>
                  </a:lnTo>
                  <a:lnTo>
                    <a:pt x="444" y="653"/>
                  </a:lnTo>
                  <a:lnTo>
                    <a:pt x="442" y="654"/>
                  </a:lnTo>
                  <a:lnTo>
                    <a:pt x="441" y="654"/>
                  </a:lnTo>
                  <a:lnTo>
                    <a:pt x="441" y="656"/>
                  </a:lnTo>
                  <a:lnTo>
                    <a:pt x="439" y="656"/>
                  </a:lnTo>
                  <a:lnTo>
                    <a:pt x="439" y="656"/>
                  </a:lnTo>
                  <a:lnTo>
                    <a:pt x="436" y="657"/>
                  </a:lnTo>
                  <a:lnTo>
                    <a:pt x="435" y="657"/>
                  </a:lnTo>
                  <a:lnTo>
                    <a:pt x="435" y="656"/>
                  </a:lnTo>
                  <a:lnTo>
                    <a:pt x="435" y="653"/>
                  </a:lnTo>
                  <a:lnTo>
                    <a:pt x="435" y="651"/>
                  </a:lnTo>
                  <a:lnTo>
                    <a:pt x="433" y="651"/>
                  </a:lnTo>
                  <a:lnTo>
                    <a:pt x="433" y="651"/>
                  </a:lnTo>
                  <a:lnTo>
                    <a:pt x="433" y="653"/>
                  </a:lnTo>
                  <a:lnTo>
                    <a:pt x="432" y="653"/>
                  </a:lnTo>
                  <a:lnTo>
                    <a:pt x="429" y="651"/>
                  </a:lnTo>
                  <a:lnTo>
                    <a:pt x="429" y="654"/>
                  </a:lnTo>
                  <a:lnTo>
                    <a:pt x="426" y="653"/>
                  </a:lnTo>
                  <a:lnTo>
                    <a:pt x="424" y="653"/>
                  </a:lnTo>
                  <a:lnTo>
                    <a:pt x="423" y="651"/>
                  </a:lnTo>
                  <a:lnTo>
                    <a:pt x="421" y="653"/>
                  </a:lnTo>
                  <a:lnTo>
                    <a:pt x="420" y="653"/>
                  </a:lnTo>
                  <a:lnTo>
                    <a:pt x="420" y="651"/>
                  </a:lnTo>
                  <a:lnTo>
                    <a:pt x="418" y="654"/>
                  </a:lnTo>
                  <a:lnTo>
                    <a:pt x="415" y="654"/>
                  </a:lnTo>
                  <a:lnTo>
                    <a:pt x="414" y="654"/>
                  </a:lnTo>
                  <a:lnTo>
                    <a:pt x="414" y="656"/>
                  </a:lnTo>
                  <a:lnTo>
                    <a:pt x="420" y="656"/>
                  </a:lnTo>
                  <a:lnTo>
                    <a:pt x="421" y="656"/>
                  </a:lnTo>
                  <a:lnTo>
                    <a:pt x="424" y="656"/>
                  </a:lnTo>
                  <a:lnTo>
                    <a:pt x="426" y="657"/>
                  </a:lnTo>
                  <a:lnTo>
                    <a:pt x="427" y="657"/>
                  </a:lnTo>
                  <a:lnTo>
                    <a:pt x="429" y="659"/>
                  </a:lnTo>
                  <a:lnTo>
                    <a:pt x="429" y="659"/>
                  </a:lnTo>
                  <a:lnTo>
                    <a:pt x="430" y="659"/>
                  </a:lnTo>
                  <a:lnTo>
                    <a:pt x="432" y="660"/>
                  </a:lnTo>
                  <a:lnTo>
                    <a:pt x="435" y="659"/>
                  </a:lnTo>
                  <a:lnTo>
                    <a:pt x="436" y="659"/>
                  </a:lnTo>
                  <a:lnTo>
                    <a:pt x="438" y="659"/>
                  </a:lnTo>
                  <a:lnTo>
                    <a:pt x="439" y="659"/>
                  </a:lnTo>
                  <a:lnTo>
                    <a:pt x="441" y="657"/>
                  </a:lnTo>
                  <a:lnTo>
                    <a:pt x="441" y="657"/>
                  </a:lnTo>
                  <a:lnTo>
                    <a:pt x="442" y="657"/>
                  </a:lnTo>
                  <a:lnTo>
                    <a:pt x="442" y="656"/>
                  </a:lnTo>
                  <a:lnTo>
                    <a:pt x="442" y="656"/>
                  </a:lnTo>
                  <a:lnTo>
                    <a:pt x="444" y="657"/>
                  </a:lnTo>
                  <a:lnTo>
                    <a:pt x="444" y="659"/>
                  </a:lnTo>
                  <a:lnTo>
                    <a:pt x="442" y="659"/>
                  </a:lnTo>
                  <a:lnTo>
                    <a:pt x="442" y="659"/>
                  </a:lnTo>
                  <a:lnTo>
                    <a:pt x="441" y="662"/>
                  </a:lnTo>
                  <a:lnTo>
                    <a:pt x="441" y="663"/>
                  </a:lnTo>
                  <a:lnTo>
                    <a:pt x="441" y="663"/>
                  </a:lnTo>
                  <a:lnTo>
                    <a:pt x="438" y="665"/>
                  </a:lnTo>
                  <a:lnTo>
                    <a:pt x="436" y="667"/>
                  </a:lnTo>
                  <a:lnTo>
                    <a:pt x="435" y="667"/>
                  </a:lnTo>
                  <a:lnTo>
                    <a:pt x="433" y="667"/>
                  </a:lnTo>
                  <a:lnTo>
                    <a:pt x="433" y="668"/>
                  </a:lnTo>
                  <a:lnTo>
                    <a:pt x="430" y="670"/>
                  </a:lnTo>
                  <a:lnTo>
                    <a:pt x="429" y="671"/>
                  </a:lnTo>
                  <a:lnTo>
                    <a:pt x="426" y="673"/>
                  </a:lnTo>
                  <a:lnTo>
                    <a:pt x="424" y="674"/>
                  </a:lnTo>
                  <a:lnTo>
                    <a:pt x="420" y="674"/>
                  </a:lnTo>
                  <a:lnTo>
                    <a:pt x="417" y="674"/>
                  </a:lnTo>
                  <a:lnTo>
                    <a:pt x="415" y="674"/>
                  </a:lnTo>
                  <a:lnTo>
                    <a:pt x="417" y="676"/>
                  </a:lnTo>
                  <a:lnTo>
                    <a:pt x="417" y="676"/>
                  </a:lnTo>
                  <a:lnTo>
                    <a:pt x="418" y="676"/>
                  </a:lnTo>
                  <a:lnTo>
                    <a:pt x="421" y="676"/>
                  </a:lnTo>
                  <a:lnTo>
                    <a:pt x="423" y="676"/>
                  </a:lnTo>
                  <a:lnTo>
                    <a:pt x="424" y="679"/>
                  </a:lnTo>
                  <a:lnTo>
                    <a:pt x="423" y="679"/>
                  </a:lnTo>
                  <a:lnTo>
                    <a:pt x="420" y="680"/>
                  </a:lnTo>
                  <a:lnTo>
                    <a:pt x="421" y="683"/>
                  </a:lnTo>
                  <a:lnTo>
                    <a:pt x="421" y="685"/>
                  </a:lnTo>
                  <a:lnTo>
                    <a:pt x="421" y="686"/>
                  </a:lnTo>
                  <a:lnTo>
                    <a:pt x="421" y="691"/>
                  </a:lnTo>
                  <a:lnTo>
                    <a:pt x="420" y="692"/>
                  </a:lnTo>
                  <a:lnTo>
                    <a:pt x="420" y="694"/>
                  </a:lnTo>
                  <a:lnTo>
                    <a:pt x="420" y="695"/>
                  </a:lnTo>
                  <a:lnTo>
                    <a:pt x="420" y="698"/>
                  </a:lnTo>
                  <a:lnTo>
                    <a:pt x="420" y="700"/>
                  </a:lnTo>
                  <a:lnTo>
                    <a:pt x="421" y="701"/>
                  </a:lnTo>
                  <a:lnTo>
                    <a:pt x="420" y="703"/>
                  </a:lnTo>
                  <a:lnTo>
                    <a:pt x="418" y="706"/>
                  </a:lnTo>
                  <a:lnTo>
                    <a:pt x="418" y="708"/>
                  </a:lnTo>
                  <a:lnTo>
                    <a:pt x="418" y="709"/>
                  </a:lnTo>
                  <a:lnTo>
                    <a:pt x="418" y="711"/>
                  </a:lnTo>
                  <a:lnTo>
                    <a:pt x="418" y="714"/>
                  </a:lnTo>
                  <a:lnTo>
                    <a:pt x="418" y="717"/>
                  </a:lnTo>
                  <a:lnTo>
                    <a:pt x="417" y="720"/>
                  </a:lnTo>
                  <a:lnTo>
                    <a:pt x="415" y="721"/>
                  </a:lnTo>
                  <a:lnTo>
                    <a:pt x="414" y="724"/>
                  </a:lnTo>
                  <a:lnTo>
                    <a:pt x="412" y="730"/>
                  </a:lnTo>
                  <a:lnTo>
                    <a:pt x="412" y="730"/>
                  </a:lnTo>
                  <a:lnTo>
                    <a:pt x="410" y="732"/>
                  </a:lnTo>
                  <a:lnTo>
                    <a:pt x="409" y="730"/>
                  </a:lnTo>
                  <a:lnTo>
                    <a:pt x="407" y="730"/>
                  </a:lnTo>
                  <a:lnTo>
                    <a:pt x="406" y="730"/>
                  </a:lnTo>
                  <a:lnTo>
                    <a:pt x="404" y="732"/>
                  </a:lnTo>
                  <a:lnTo>
                    <a:pt x="401" y="730"/>
                  </a:lnTo>
                  <a:lnTo>
                    <a:pt x="397" y="732"/>
                  </a:lnTo>
                  <a:lnTo>
                    <a:pt x="397" y="732"/>
                  </a:lnTo>
                  <a:lnTo>
                    <a:pt x="397" y="733"/>
                  </a:lnTo>
                  <a:lnTo>
                    <a:pt x="395" y="735"/>
                  </a:lnTo>
                  <a:lnTo>
                    <a:pt x="395" y="733"/>
                  </a:lnTo>
                  <a:lnTo>
                    <a:pt x="394" y="735"/>
                  </a:lnTo>
                  <a:lnTo>
                    <a:pt x="392" y="735"/>
                  </a:lnTo>
                  <a:lnTo>
                    <a:pt x="391" y="736"/>
                  </a:lnTo>
                  <a:lnTo>
                    <a:pt x="391" y="738"/>
                  </a:lnTo>
                  <a:lnTo>
                    <a:pt x="391" y="741"/>
                  </a:lnTo>
                  <a:lnTo>
                    <a:pt x="391" y="743"/>
                  </a:lnTo>
                  <a:lnTo>
                    <a:pt x="392" y="746"/>
                  </a:lnTo>
                  <a:lnTo>
                    <a:pt x="389" y="749"/>
                  </a:lnTo>
                  <a:lnTo>
                    <a:pt x="389" y="749"/>
                  </a:lnTo>
                  <a:lnTo>
                    <a:pt x="385" y="747"/>
                  </a:lnTo>
                  <a:lnTo>
                    <a:pt x="380" y="749"/>
                  </a:lnTo>
                  <a:lnTo>
                    <a:pt x="374" y="747"/>
                  </a:lnTo>
                  <a:lnTo>
                    <a:pt x="376" y="746"/>
                  </a:lnTo>
                  <a:lnTo>
                    <a:pt x="374" y="746"/>
                  </a:lnTo>
                  <a:lnTo>
                    <a:pt x="376" y="743"/>
                  </a:lnTo>
                  <a:lnTo>
                    <a:pt x="376" y="741"/>
                  </a:lnTo>
                  <a:lnTo>
                    <a:pt x="376" y="740"/>
                  </a:lnTo>
                  <a:lnTo>
                    <a:pt x="376" y="740"/>
                  </a:lnTo>
                  <a:lnTo>
                    <a:pt x="374" y="738"/>
                  </a:lnTo>
                  <a:lnTo>
                    <a:pt x="371" y="732"/>
                  </a:lnTo>
                  <a:lnTo>
                    <a:pt x="369" y="729"/>
                  </a:lnTo>
                  <a:lnTo>
                    <a:pt x="369" y="729"/>
                  </a:lnTo>
                  <a:lnTo>
                    <a:pt x="369" y="729"/>
                  </a:lnTo>
                  <a:lnTo>
                    <a:pt x="372" y="729"/>
                  </a:lnTo>
                  <a:lnTo>
                    <a:pt x="372" y="729"/>
                  </a:lnTo>
                  <a:lnTo>
                    <a:pt x="372" y="729"/>
                  </a:lnTo>
                  <a:lnTo>
                    <a:pt x="372" y="727"/>
                  </a:lnTo>
                  <a:lnTo>
                    <a:pt x="371" y="726"/>
                  </a:lnTo>
                  <a:lnTo>
                    <a:pt x="371" y="724"/>
                  </a:lnTo>
                  <a:lnTo>
                    <a:pt x="372" y="724"/>
                  </a:lnTo>
                  <a:lnTo>
                    <a:pt x="374" y="724"/>
                  </a:lnTo>
                  <a:lnTo>
                    <a:pt x="374" y="723"/>
                  </a:lnTo>
                  <a:lnTo>
                    <a:pt x="374" y="721"/>
                  </a:lnTo>
                  <a:lnTo>
                    <a:pt x="372" y="720"/>
                  </a:lnTo>
                  <a:lnTo>
                    <a:pt x="372" y="720"/>
                  </a:lnTo>
                  <a:lnTo>
                    <a:pt x="371" y="717"/>
                  </a:lnTo>
                  <a:lnTo>
                    <a:pt x="368" y="715"/>
                  </a:lnTo>
                  <a:lnTo>
                    <a:pt x="365" y="708"/>
                  </a:lnTo>
                  <a:lnTo>
                    <a:pt x="363" y="703"/>
                  </a:lnTo>
                  <a:lnTo>
                    <a:pt x="363" y="703"/>
                  </a:lnTo>
                  <a:lnTo>
                    <a:pt x="362" y="700"/>
                  </a:lnTo>
                  <a:lnTo>
                    <a:pt x="362" y="698"/>
                  </a:lnTo>
                  <a:lnTo>
                    <a:pt x="362" y="697"/>
                  </a:lnTo>
                  <a:lnTo>
                    <a:pt x="360" y="695"/>
                  </a:lnTo>
                  <a:lnTo>
                    <a:pt x="360" y="695"/>
                  </a:lnTo>
                  <a:lnTo>
                    <a:pt x="360" y="691"/>
                  </a:lnTo>
                  <a:lnTo>
                    <a:pt x="357" y="689"/>
                  </a:lnTo>
                  <a:lnTo>
                    <a:pt x="356" y="686"/>
                  </a:lnTo>
                  <a:lnTo>
                    <a:pt x="356" y="682"/>
                  </a:lnTo>
                  <a:lnTo>
                    <a:pt x="354" y="680"/>
                  </a:lnTo>
                  <a:lnTo>
                    <a:pt x="354" y="682"/>
                  </a:lnTo>
                  <a:lnTo>
                    <a:pt x="354" y="680"/>
                  </a:lnTo>
                  <a:lnTo>
                    <a:pt x="354" y="679"/>
                  </a:lnTo>
                  <a:lnTo>
                    <a:pt x="354" y="674"/>
                  </a:lnTo>
                  <a:lnTo>
                    <a:pt x="354" y="670"/>
                  </a:lnTo>
                  <a:lnTo>
                    <a:pt x="353" y="668"/>
                  </a:lnTo>
                  <a:lnTo>
                    <a:pt x="353" y="667"/>
                  </a:lnTo>
                  <a:lnTo>
                    <a:pt x="353" y="665"/>
                  </a:lnTo>
                  <a:lnTo>
                    <a:pt x="353" y="665"/>
                  </a:lnTo>
                  <a:lnTo>
                    <a:pt x="354" y="663"/>
                  </a:lnTo>
                  <a:lnTo>
                    <a:pt x="356" y="665"/>
                  </a:lnTo>
                  <a:lnTo>
                    <a:pt x="356" y="665"/>
                  </a:lnTo>
                  <a:lnTo>
                    <a:pt x="356" y="663"/>
                  </a:lnTo>
                  <a:lnTo>
                    <a:pt x="353" y="662"/>
                  </a:lnTo>
                  <a:lnTo>
                    <a:pt x="353" y="663"/>
                  </a:lnTo>
                  <a:lnTo>
                    <a:pt x="351" y="662"/>
                  </a:lnTo>
                  <a:lnTo>
                    <a:pt x="350" y="662"/>
                  </a:lnTo>
                  <a:lnTo>
                    <a:pt x="348" y="662"/>
                  </a:lnTo>
                  <a:lnTo>
                    <a:pt x="348" y="659"/>
                  </a:lnTo>
                  <a:lnTo>
                    <a:pt x="347" y="657"/>
                  </a:lnTo>
                  <a:lnTo>
                    <a:pt x="347" y="656"/>
                  </a:lnTo>
                  <a:lnTo>
                    <a:pt x="347" y="651"/>
                  </a:lnTo>
                  <a:lnTo>
                    <a:pt x="347" y="650"/>
                  </a:lnTo>
                  <a:lnTo>
                    <a:pt x="347" y="648"/>
                  </a:lnTo>
                  <a:lnTo>
                    <a:pt x="345" y="650"/>
                  </a:lnTo>
                  <a:lnTo>
                    <a:pt x="345" y="651"/>
                  </a:lnTo>
                  <a:lnTo>
                    <a:pt x="345" y="653"/>
                  </a:lnTo>
                  <a:lnTo>
                    <a:pt x="344" y="654"/>
                  </a:lnTo>
                  <a:lnTo>
                    <a:pt x="344" y="656"/>
                  </a:lnTo>
                  <a:lnTo>
                    <a:pt x="344" y="656"/>
                  </a:lnTo>
                  <a:lnTo>
                    <a:pt x="344" y="657"/>
                  </a:lnTo>
                  <a:lnTo>
                    <a:pt x="344" y="659"/>
                  </a:lnTo>
                  <a:lnTo>
                    <a:pt x="342" y="665"/>
                  </a:lnTo>
                  <a:lnTo>
                    <a:pt x="341" y="665"/>
                  </a:lnTo>
                  <a:lnTo>
                    <a:pt x="341" y="667"/>
                  </a:lnTo>
                  <a:lnTo>
                    <a:pt x="339" y="665"/>
                  </a:lnTo>
                  <a:lnTo>
                    <a:pt x="338" y="667"/>
                  </a:lnTo>
                  <a:lnTo>
                    <a:pt x="338" y="667"/>
                  </a:lnTo>
                  <a:lnTo>
                    <a:pt x="336" y="665"/>
                  </a:lnTo>
                  <a:lnTo>
                    <a:pt x="335" y="663"/>
                  </a:lnTo>
                  <a:lnTo>
                    <a:pt x="333" y="663"/>
                  </a:lnTo>
                  <a:lnTo>
                    <a:pt x="335" y="665"/>
                  </a:lnTo>
                  <a:lnTo>
                    <a:pt x="335" y="667"/>
                  </a:lnTo>
                  <a:lnTo>
                    <a:pt x="335" y="667"/>
                  </a:lnTo>
                  <a:lnTo>
                    <a:pt x="335" y="668"/>
                  </a:lnTo>
                  <a:lnTo>
                    <a:pt x="333" y="668"/>
                  </a:lnTo>
                  <a:lnTo>
                    <a:pt x="330" y="670"/>
                  </a:lnTo>
                  <a:lnTo>
                    <a:pt x="331" y="671"/>
                  </a:lnTo>
                  <a:lnTo>
                    <a:pt x="330" y="673"/>
                  </a:lnTo>
                  <a:lnTo>
                    <a:pt x="330" y="673"/>
                  </a:lnTo>
                  <a:lnTo>
                    <a:pt x="328" y="673"/>
                  </a:lnTo>
                  <a:lnTo>
                    <a:pt x="328" y="674"/>
                  </a:lnTo>
                  <a:lnTo>
                    <a:pt x="325" y="676"/>
                  </a:lnTo>
                  <a:lnTo>
                    <a:pt x="321" y="683"/>
                  </a:lnTo>
                  <a:lnTo>
                    <a:pt x="318" y="685"/>
                  </a:lnTo>
                  <a:lnTo>
                    <a:pt x="316" y="686"/>
                  </a:lnTo>
                  <a:lnTo>
                    <a:pt x="315" y="686"/>
                  </a:lnTo>
                  <a:lnTo>
                    <a:pt x="313" y="688"/>
                  </a:lnTo>
                  <a:lnTo>
                    <a:pt x="307" y="689"/>
                  </a:lnTo>
                  <a:lnTo>
                    <a:pt x="304" y="688"/>
                  </a:lnTo>
                  <a:lnTo>
                    <a:pt x="303" y="689"/>
                  </a:lnTo>
                  <a:lnTo>
                    <a:pt x="301" y="688"/>
                  </a:lnTo>
                  <a:lnTo>
                    <a:pt x="301" y="688"/>
                  </a:lnTo>
                  <a:lnTo>
                    <a:pt x="301" y="686"/>
                  </a:lnTo>
                  <a:lnTo>
                    <a:pt x="301" y="686"/>
                  </a:lnTo>
                  <a:lnTo>
                    <a:pt x="301" y="686"/>
                  </a:lnTo>
                  <a:lnTo>
                    <a:pt x="300" y="686"/>
                  </a:lnTo>
                  <a:lnTo>
                    <a:pt x="300" y="686"/>
                  </a:lnTo>
                  <a:lnTo>
                    <a:pt x="300" y="688"/>
                  </a:lnTo>
                  <a:lnTo>
                    <a:pt x="298" y="688"/>
                  </a:lnTo>
                  <a:lnTo>
                    <a:pt x="297" y="688"/>
                  </a:lnTo>
                  <a:lnTo>
                    <a:pt x="297" y="686"/>
                  </a:lnTo>
                  <a:lnTo>
                    <a:pt x="297" y="685"/>
                  </a:lnTo>
                  <a:lnTo>
                    <a:pt x="298" y="685"/>
                  </a:lnTo>
                  <a:lnTo>
                    <a:pt x="298" y="685"/>
                  </a:lnTo>
                  <a:lnTo>
                    <a:pt x="298" y="683"/>
                  </a:lnTo>
                  <a:lnTo>
                    <a:pt x="297" y="683"/>
                  </a:lnTo>
                  <a:lnTo>
                    <a:pt x="295" y="683"/>
                  </a:lnTo>
                  <a:lnTo>
                    <a:pt x="295" y="683"/>
                  </a:lnTo>
                  <a:lnTo>
                    <a:pt x="290" y="680"/>
                  </a:lnTo>
                  <a:lnTo>
                    <a:pt x="289" y="680"/>
                  </a:lnTo>
                  <a:lnTo>
                    <a:pt x="286" y="677"/>
                  </a:lnTo>
                  <a:lnTo>
                    <a:pt x="284" y="676"/>
                  </a:lnTo>
                  <a:lnTo>
                    <a:pt x="284" y="673"/>
                  </a:lnTo>
                  <a:lnTo>
                    <a:pt x="284" y="671"/>
                  </a:lnTo>
                  <a:lnTo>
                    <a:pt x="284" y="667"/>
                  </a:lnTo>
                  <a:lnTo>
                    <a:pt x="284" y="667"/>
                  </a:lnTo>
                  <a:lnTo>
                    <a:pt x="287" y="667"/>
                  </a:lnTo>
                  <a:lnTo>
                    <a:pt x="290" y="670"/>
                  </a:lnTo>
                  <a:lnTo>
                    <a:pt x="292" y="670"/>
                  </a:lnTo>
                  <a:lnTo>
                    <a:pt x="292" y="668"/>
                  </a:lnTo>
                  <a:lnTo>
                    <a:pt x="293" y="667"/>
                  </a:lnTo>
                  <a:lnTo>
                    <a:pt x="293" y="665"/>
                  </a:lnTo>
                  <a:lnTo>
                    <a:pt x="290" y="667"/>
                  </a:lnTo>
                  <a:lnTo>
                    <a:pt x="290" y="667"/>
                  </a:lnTo>
                  <a:lnTo>
                    <a:pt x="289" y="665"/>
                  </a:lnTo>
                  <a:lnTo>
                    <a:pt x="289" y="663"/>
                  </a:lnTo>
                  <a:lnTo>
                    <a:pt x="289" y="663"/>
                  </a:lnTo>
                  <a:lnTo>
                    <a:pt x="289" y="662"/>
                  </a:lnTo>
                  <a:lnTo>
                    <a:pt x="289" y="660"/>
                  </a:lnTo>
                  <a:lnTo>
                    <a:pt x="289" y="659"/>
                  </a:lnTo>
                  <a:lnTo>
                    <a:pt x="290" y="657"/>
                  </a:lnTo>
                  <a:lnTo>
                    <a:pt x="292" y="656"/>
                  </a:lnTo>
                  <a:lnTo>
                    <a:pt x="293" y="654"/>
                  </a:lnTo>
                  <a:lnTo>
                    <a:pt x="295" y="653"/>
                  </a:lnTo>
                  <a:lnTo>
                    <a:pt x="295" y="653"/>
                  </a:lnTo>
                  <a:lnTo>
                    <a:pt x="293" y="653"/>
                  </a:lnTo>
                  <a:lnTo>
                    <a:pt x="292" y="654"/>
                  </a:lnTo>
                  <a:lnTo>
                    <a:pt x="290" y="656"/>
                  </a:lnTo>
                  <a:lnTo>
                    <a:pt x="287" y="657"/>
                  </a:lnTo>
                  <a:lnTo>
                    <a:pt x="286" y="659"/>
                  </a:lnTo>
                  <a:lnTo>
                    <a:pt x="286" y="659"/>
                  </a:lnTo>
                  <a:lnTo>
                    <a:pt x="284" y="659"/>
                  </a:lnTo>
                  <a:lnTo>
                    <a:pt x="283" y="662"/>
                  </a:lnTo>
                  <a:lnTo>
                    <a:pt x="281" y="662"/>
                  </a:lnTo>
                  <a:lnTo>
                    <a:pt x="280" y="662"/>
                  </a:lnTo>
                  <a:lnTo>
                    <a:pt x="278" y="660"/>
                  </a:lnTo>
                  <a:lnTo>
                    <a:pt x="280" y="656"/>
                  </a:lnTo>
                  <a:lnTo>
                    <a:pt x="280" y="653"/>
                  </a:lnTo>
                  <a:lnTo>
                    <a:pt x="281" y="651"/>
                  </a:lnTo>
                  <a:lnTo>
                    <a:pt x="283" y="650"/>
                  </a:lnTo>
                  <a:lnTo>
                    <a:pt x="283" y="648"/>
                  </a:lnTo>
                  <a:lnTo>
                    <a:pt x="284" y="648"/>
                  </a:lnTo>
                  <a:lnTo>
                    <a:pt x="284" y="650"/>
                  </a:lnTo>
                  <a:lnTo>
                    <a:pt x="287" y="650"/>
                  </a:lnTo>
                  <a:lnTo>
                    <a:pt x="287" y="648"/>
                  </a:lnTo>
                  <a:lnTo>
                    <a:pt x="289" y="648"/>
                  </a:lnTo>
                  <a:lnTo>
                    <a:pt x="292" y="647"/>
                  </a:lnTo>
                  <a:lnTo>
                    <a:pt x="292" y="647"/>
                  </a:lnTo>
                  <a:lnTo>
                    <a:pt x="290" y="647"/>
                  </a:lnTo>
                  <a:lnTo>
                    <a:pt x="289" y="647"/>
                  </a:lnTo>
                  <a:lnTo>
                    <a:pt x="287" y="647"/>
                  </a:lnTo>
                  <a:lnTo>
                    <a:pt x="287" y="647"/>
                  </a:lnTo>
                  <a:lnTo>
                    <a:pt x="286" y="645"/>
                  </a:lnTo>
                  <a:lnTo>
                    <a:pt x="287" y="644"/>
                  </a:lnTo>
                  <a:lnTo>
                    <a:pt x="289" y="641"/>
                  </a:lnTo>
                  <a:lnTo>
                    <a:pt x="290" y="639"/>
                  </a:lnTo>
                  <a:lnTo>
                    <a:pt x="290" y="639"/>
                  </a:lnTo>
                  <a:lnTo>
                    <a:pt x="290" y="638"/>
                  </a:lnTo>
                  <a:lnTo>
                    <a:pt x="292" y="636"/>
                  </a:lnTo>
                  <a:lnTo>
                    <a:pt x="293" y="633"/>
                  </a:lnTo>
                  <a:lnTo>
                    <a:pt x="297" y="632"/>
                  </a:lnTo>
                  <a:lnTo>
                    <a:pt x="297" y="633"/>
                  </a:lnTo>
                  <a:lnTo>
                    <a:pt x="297" y="636"/>
                  </a:lnTo>
                  <a:lnTo>
                    <a:pt x="297" y="638"/>
                  </a:lnTo>
                  <a:lnTo>
                    <a:pt x="298" y="633"/>
                  </a:lnTo>
                  <a:lnTo>
                    <a:pt x="298" y="632"/>
                  </a:lnTo>
                  <a:lnTo>
                    <a:pt x="300" y="630"/>
                  </a:lnTo>
                  <a:lnTo>
                    <a:pt x="301" y="630"/>
                  </a:lnTo>
                  <a:lnTo>
                    <a:pt x="303" y="629"/>
                  </a:lnTo>
                  <a:lnTo>
                    <a:pt x="300" y="630"/>
                  </a:lnTo>
                  <a:lnTo>
                    <a:pt x="293" y="632"/>
                  </a:lnTo>
                  <a:lnTo>
                    <a:pt x="292" y="633"/>
                  </a:lnTo>
                  <a:lnTo>
                    <a:pt x="290" y="635"/>
                  </a:lnTo>
                  <a:lnTo>
                    <a:pt x="289" y="636"/>
                  </a:lnTo>
                  <a:lnTo>
                    <a:pt x="289" y="638"/>
                  </a:lnTo>
                  <a:lnTo>
                    <a:pt x="287" y="641"/>
                  </a:lnTo>
                  <a:lnTo>
                    <a:pt x="287" y="641"/>
                  </a:lnTo>
                  <a:lnTo>
                    <a:pt x="286" y="642"/>
                  </a:lnTo>
                  <a:lnTo>
                    <a:pt x="284" y="644"/>
                  </a:lnTo>
                  <a:lnTo>
                    <a:pt x="283" y="647"/>
                  </a:lnTo>
                  <a:lnTo>
                    <a:pt x="281" y="648"/>
                  </a:lnTo>
                  <a:lnTo>
                    <a:pt x="281" y="648"/>
                  </a:lnTo>
                  <a:lnTo>
                    <a:pt x="280" y="650"/>
                  </a:lnTo>
                  <a:lnTo>
                    <a:pt x="280" y="651"/>
                  </a:lnTo>
                  <a:lnTo>
                    <a:pt x="280" y="651"/>
                  </a:lnTo>
                  <a:lnTo>
                    <a:pt x="278" y="650"/>
                  </a:lnTo>
                  <a:lnTo>
                    <a:pt x="278" y="648"/>
                  </a:lnTo>
                  <a:lnTo>
                    <a:pt x="278" y="645"/>
                  </a:lnTo>
                  <a:lnTo>
                    <a:pt x="280" y="644"/>
                  </a:lnTo>
                  <a:lnTo>
                    <a:pt x="280" y="642"/>
                  </a:lnTo>
                  <a:lnTo>
                    <a:pt x="280" y="641"/>
                  </a:lnTo>
                  <a:lnTo>
                    <a:pt x="280" y="639"/>
                  </a:lnTo>
                  <a:lnTo>
                    <a:pt x="281" y="639"/>
                  </a:lnTo>
                  <a:lnTo>
                    <a:pt x="281" y="641"/>
                  </a:lnTo>
                  <a:lnTo>
                    <a:pt x="283" y="641"/>
                  </a:lnTo>
                  <a:lnTo>
                    <a:pt x="286" y="639"/>
                  </a:lnTo>
                  <a:lnTo>
                    <a:pt x="286" y="638"/>
                  </a:lnTo>
                  <a:lnTo>
                    <a:pt x="284" y="638"/>
                  </a:lnTo>
                  <a:lnTo>
                    <a:pt x="283" y="638"/>
                  </a:lnTo>
                  <a:lnTo>
                    <a:pt x="281" y="636"/>
                  </a:lnTo>
                  <a:lnTo>
                    <a:pt x="280" y="635"/>
                  </a:lnTo>
                  <a:lnTo>
                    <a:pt x="278" y="632"/>
                  </a:lnTo>
                  <a:lnTo>
                    <a:pt x="280" y="630"/>
                  </a:lnTo>
                  <a:lnTo>
                    <a:pt x="284" y="627"/>
                  </a:lnTo>
                  <a:lnTo>
                    <a:pt x="286" y="625"/>
                  </a:lnTo>
                  <a:lnTo>
                    <a:pt x="284" y="624"/>
                  </a:lnTo>
                  <a:lnTo>
                    <a:pt x="283" y="627"/>
                  </a:lnTo>
                  <a:lnTo>
                    <a:pt x="280" y="629"/>
                  </a:lnTo>
                  <a:lnTo>
                    <a:pt x="278" y="625"/>
                  </a:lnTo>
                  <a:lnTo>
                    <a:pt x="278" y="624"/>
                  </a:lnTo>
                  <a:lnTo>
                    <a:pt x="277" y="621"/>
                  </a:lnTo>
                  <a:lnTo>
                    <a:pt x="278" y="618"/>
                  </a:lnTo>
                  <a:lnTo>
                    <a:pt x="277" y="616"/>
                  </a:lnTo>
                  <a:lnTo>
                    <a:pt x="278" y="615"/>
                  </a:lnTo>
                  <a:lnTo>
                    <a:pt x="280" y="616"/>
                  </a:lnTo>
                  <a:lnTo>
                    <a:pt x="281" y="616"/>
                  </a:lnTo>
                  <a:lnTo>
                    <a:pt x="283" y="615"/>
                  </a:lnTo>
                  <a:lnTo>
                    <a:pt x="289" y="613"/>
                  </a:lnTo>
                  <a:lnTo>
                    <a:pt x="293" y="615"/>
                  </a:lnTo>
                  <a:lnTo>
                    <a:pt x="295" y="615"/>
                  </a:lnTo>
                  <a:lnTo>
                    <a:pt x="297" y="613"/>
                  </a:lnTo>
                  <a:lnTo>
                    <a:pt x="300" y="613"/>
                  </a:lnTo>
                  <a:lnTo>
                    <a:pt x="301" y="615"/>
                  </a:lnTo>
                  <a:lnTo>
                    <a:pt x="301" y="615"/>
                  </a:lnTo>
                  <a:lnTo>
                    <a:pt x="301" y="618"/>
                  </a:lnTo>
                  <a:lnTo>
                    <a:pt x="303" y="618"/>
                  </a:lnTo>
                  <a:lnTo>
                    <a:pt x="303" y="618"/>
                  </a:lnTo>
                  <a:lnTo>
                    <a:pt x="303" y="616"/>
                  </a:lnTo>
                  <a:lnTo>
                    <a:pt x="303" y="615"/>
                  </a:lnTo>
                  <a:lnTo>
                    <a:pt x="309" y="612"/>
                  </a:lnTo>
                  <a:lnTo>
                    <a:pt x="309" y="612"/>
                  </a:lnTo>
                  <a:lnTo>
                    <a:pt x="307" y="612"/>
                  </a:lnTo>
                  <a:lnTo>
                    <a:pt x="306" y="609"/>
                  </a:lnTo>
                  <a:lnTo>
                    <a:pt x="307" y="606"/>
                  </a:lnTo>
                  <a:lnTo>
                    <a:pt x="307" y="606"/>
                  </a:lnTo>
                  <a:lnTo>
                    <a:pt x="306" y="607"/>
                  </a:lnTo>
                  <a:lnTo>
                    <a:pt x="306" y="610"/>
                  </a:lnTo>
                  <a:lnTo>
                    <a:pt x="306" y="612"/>
                  </a:lnTo>
                  <a:lnTo>
                    <a:pt x="306" y="612"/>
                  </a:lnTo>
                  <a:lnTo>
                    <a:pt x="304" y="613"/>
                  </a:lnTo>
                  <a:lnTo>
                    <a:pt x="301" y="613"/>
                  </a:lnTo>
                  <a:lnTo>
                    <a:pt x="300" y="612"/>
                  </a:lnTo>
                  <a:lnTo>
                    <a:pt x="298" y="612"/>
                  </a:lnTo>
                  <a:lnTo>
                    <a:pt x="297" y="612"/>
                  </a:lnTo>
                  <a:lnTo>
                    <a:pt x="298" y="610"/>
                  </a:lnTo>
                  <a:lnTo>
                    <a:pt x="297" y="610"/>
                  </a:lnTo>
                  <a:lnTo>
                    <a:pt x="297" y="610"/>
                  </a:lnTo>
                  <a:lnTo>
                    <a:pt x="295" y="613"/>
                  </a:lnTo>
                  <a:lnTo>
                    <a:pt x="295" y="613"/>
                  </a:lnTo>
                  <a:lnTo>
                    <a:pt x="290" y="613"/>
                  </a:lnTo>
                  <a:lnTo>
                    <a:pt x="286" y="613"/>
                  </a:lnTo>
                  <a:lnTo>
                    <a:pt x="283" y="615"/>
                  </a:lnTo>
                  <a:lnTo>
                    <a:pt x="281" y="615"/>
                  </a:lnTo>
                  <a:lnTo>
                    <a:pt x="278" y="612"/>
                  </a:lnTo>
                  <a:lnTo>
                    <a:pt x="278" y="610"/>
                  </a:lnTo>
                  <a:lnTo>
                    <a:pt x="277" y="607"/>
                  </a:lnTo>
                  <a:lnTo>
                    <a:pt x="277" y="606"/>
                  </a:lnTo>
                  <a:lnTo>
                    <a:pt x="280" y="606"/>
                  </a:lnTo>
                  <a:lnTo>
                    <a:pt x="280" y="606"/>
                  </a:lnTo>
                  <a:lnTo>
                    <a:pt x="281" y="605"/>
                  </a:lnTo>
                  <a:lnTo>
                    <a:pt x="281" y="605"/>
                  </a:lnTo>
                  <a:lnTo>
                    <a:pt x="280" y="603"/>
                  </a:lnTo>
                  <a:lnTo>
                    <a:pt x="278" y="602"/>
                  </a:lnTo>
                  <a:lnTo>
                    <a:pt x="277" y="602"/>
                  </a:lnTo>
                  <a:lnTo>
                    <a:pt x="277" y="599"/>
                  </a:lnTo>
                  <a:lnTo>
                    <a:pt x="277" y="597"/>
                  </a:lnTo>
                  <a:lnTo>
                    <a:pt x="277" y="596"/>
                  </a:lnTo>
                  <a:lnTo>
                    <a:pt x="277" y="594"/>
                  </a:lnTo>
                  <a:lnTo>
                    <a:pt x="278" y="594"/>
                  </a:lnTo>
                  <a:lnTo>
                    <a:pt x="283" y="594"/>
                  </a:lnTo>
                  <a:lnTo>
                    <a:pt x="287" y="596"/>
                  </a:lnTo>
                  <a:lnTo>
                    <a:pt x="290" y="597"/>
                  </a:lnTo>
                  <a:lnTo>
                    <a:pt x="295" y="597"/>
                  </a:lnTo>
                  <a:lnTo>
                    <a:pt x="298" y="596"/>
                  </a:lnTo>
                  <a:lnTo>
                    <a:pt x="298" y="594"/>
                  </a:lnTo>
                  <a:lnTo>
                    <a:pt x="295" y="596"/>
                  </a:lnTo>
                  <a:lnTo>
                    <a:pt x="292" y="596"/>
                  </a:lnTo>
                  <a:lnTo>
                    <a:pt x="286" y="594"/>
                  </a:lnTo>
                  <a:lnTo>
                    <a:pt x="283" y="593"/>
                  </a:lnTo>
                  <a:lnTo>
                    <a:pt x="281" y="594"/>
                  </a:lnTo>
                  <a:lnTo>
                    <a:pt x="280" y="593"/>
                  </a:lnTo>
                  <a:lnTo>
                    <a:pt x="278" y="590"/>
                  </a:lnTo>
                  <a:lnTo>
                    <a:pt x="280" y="587"/>
                  </a:lnTo>
                  <a:lnTo>
                    <a:pt x="280" y="587"/>
                  </a:lnTo>
                  <a:lnTo>
                    <a:pt x="281" y="587"/>
                  </a:lnTo>
                  <a:lnTo>
                    <a:pt x="281" y="587"/>
                  </a:lnTo>
                  <a:lnTo>
                    <a:pt x="283" y="587"/>
                  </a:lnTo>
                  <a:lnTo>
                    <a:pt x="283" y="584"/>
                  </a:lnTo>
                  <a:lnTo>
                    <a:pt x="284" y="584"/>
                  </a:lnTo>
                  <a:lnTo>
                    <a:pt x="286" y="581"/>
                  </a:lnTo>
                  <a:lnTo>
                    <a:pt x="287" y="581"/>
                  </a:lnTo>
                  <a:lnTo>
                    <a:pt x="289" y="581"/>
                  </a:lnTo>
                  <a:lnTo>
                    <a:pt x="289" y="581"/>
                  </a:lnTo>
                  <a:lnTo>
                    <a:pt x="290" y="581"/>
                  </a:lnTo>
                  <a:lnTo>
                    <a:pt x="290" y="581"/>
                  </a:lnTo>
                  <a:lnTo>
                    <a:pt x="292" y="581"/>
                  </a:lnTo>
                  <a:lnTo>
                    <a:pt x="297" y="581"/>
                  </a:lnTo>
                  <a:lnTo>
                    <a:pt x="297" y="581"/>
                  </a:lnTo>
                  <a:lnTo>
                    <a:pt x="298" y="578"/>
                  </a:lnTo>
                  <a:lnTo>
                    <a:pt x="295" y="581"/>
                  </a:lnTo>
                  <a:lnTo>
                    <a:pt x="293" y="581"/>
                  </a:lnTo>
                  <a:lnTo>
                    <a:pt x="292" y="581"/>
                  </a:lnTo>
                  <a:lnTo>
                    <a:pt x="290" y="581"/>
                  </a:lnTo>
                  <a:lnTo>
                    <a:pt x="292" y="578"/>
                  </a:lnTo>
                  <a:lnTo>
                    <a:pt x="292" y="578"/>
                  </a:lnTo>
                  <a:lnTo>
                    <a:pt x="293" y="576"/>
                  </a:lnTo>
                  <a:lnTo>
                    <a:pt x="293" y="576"/>
                  </a:lnTo>
                  <a:lnTo>
                    <a:pt x="295" y="576"/>
                  </a:lnTo>
                  <a:lnTo>
                    <a:pt x="297" y="576"/>
                  </a:lnTo>
                  <a:lnTo>
                    <a:pt x="298" y="575"/>
                  </a:lnTo>
                  <a:lnTo>
                    <a:pt x="301" y="576"/>
                  </a:lnTo>
                  <a:lnTo>
                    <a:pt x="306" y="576"/>
                  </a:lnTo>
                  <a:lnTo>
                    <a:pt x="309" y="578"/>
                  </a:lnTo>
                  <a:lnTo>
                    <a:pt x="309" y="578"/>
                  </a:lnTo>
                  <a:lnTo>
                    <a:pt x="310" y="578"/>
                  </a:lnTo>
                  <a:lnTo>
                    <a:pt x="310" y="576"/>
                  </a:lnTo>
                  <a:lnTo>
                    <a:pt x="309" y="576"/>
                  </a:lnTo>
                  <a:lnTo>
                    <a:pt x="309" y="575"/>
                  </a:lnTo>
                  <a:lnTo>
                    <a:pt x="309" y="575"/>
                  </a:lnTo>
                  <a:lnTo>
                    <a:pt x="312" y="573"/>
                  </a:lnTo>
                  <a:lnTo>
                    <a:pt x="315" y="573"/>
                  </a:lnTo>
                  <a:lnTo>
                    <a:pt x="315" y="572"/>
                  </a:lnTo>
                  <a:lnTo>
                    <a:pt x="307" y="573"/>
                  </a:lnTo>
                  <a:lnTo>
                    <a:pt x="304" y="572"/>
                  </a:lnTo>
                  <a:lnTo>
                    <a:pt x="303" y="572"/>
                  </a:lnTo>
                  <a:lnTo>
                    <a:pt x="303" y="573"/>
                  </a:lnTo>
                  <a:lnTo>
                    <a:pt x="300" y="573"/>
                  </a:lnTo>
                  <a:lnTo>
                    <a:pt x="298" y="573"/>
                  </a:lnTo>
                  <a:lnTo>
                    <a:pt x="300" y="572"/>
                  </a:lnTo>
                  <a:lnTo>
                    <a:pt x="301" y="569"/>
                  </a:lnTo>
                  <a:lnTo>
                    <a:pt x="301" y="567"/>
                  </a:lnTo>
                  <a:lnTo>
                    <a:pt x="303" y="567"/>
                  </a:lnTo>
                  <a:lnTo>
                    <a:pt x="307" y="566"/>
                  </a:lnTo>
                  <a:lnTo>
                    <a:pt x="309" y="563"/>
                  </a:lnTo>
                  <a:lnTo>
                    <a:pt x="310" y="563"/>
                  </a:lnTo>
                  <a:lnTo>
                    <a:pt x="310" y="563"/>
                  </a:lnTo>
                  <a:lnTo>
                    <a:pt x="312" y="563"/>
                  </a:lnTo>
                  <a:lnTo>
                    <a:pt x="315" y="563"/>
                  </a:lnTo>
                  <a:lnTo>
                    <a:pt x="316" y="566"/>
                  </a:lnTo>
                  <a:lnTo>
                    <a:pt x="318" y="567"/>
                  </a:lnTo>
                  <a:lnTo>
                    <a:pt x="322" y="570"/>
                  </a:lnTo>
                  <a:lnTo>
                    <a:pt x="322" y="569"/>
                  </a:lnTo>
                  <a:lnTo>
                    <a:pt x="318" y="564"/>
                  </a:lnTo>
                  <a:lnTo>
                    <a:pt x="318" y="564"/>
                  </a:lnTo>
                  <a:lnTo>
                    <a:pt x="316" y="561"/>
                  </a:lnTo>
                  <a:lnTo>
                    <a:pt x="316" y="560"/>
                  </a:lnTo>
                  <a:lnTo>
                    <a:pt x="318" y="558"/>
                  </a:lnTo>
                  <a:lnTo>
                    <a:pt x="321" y="557"/>
                  </a:lnTo>
                  <a:lnTo>
                    <a:pt x="322" y="557"/>
                  </a:lnTo>
                  <a:lnTo>
                    <a:pt x="322" y="555"/>
                  </a:lnTo>
                  <a:lnTo>
                    <a:pt x="321" y="552"/>
                  </a:lnTo>
                  <a:lnTo>
                    <a:pt x="319" y="552"/>
                  </a:lnTo>
                  <a:lnTo>
                    <a:pt x="319" y="552"/>
                  </a:lnTo>
                  <a:lnTo>
                    <a:pt x="319" y="552"/>
                  </a:lnTo>
                  <a:lnTo>
                    <a:pt x="319" y="549"/>
                  </a:lnTo>
                  <a:lnTo>
                    <a:pt x="321" y="549"/>
                  </a:lnTo>
                  <a:lnTo>
                    <a:pt x="322" y="549"/>
                  </a:lnTo>
                  <a:lnTo>
                    <a:pt x="324" y="547"/>
                  </a:lnTo>
                  <a:lnTo>
                    <a:pt x="328" y="549"/>
                  </a:lnTo>
                  <a:lnTo>
                    <a:pt x="328" y="549"/>
                  </a:lnTo>
                  <a:lnTo>
                    <a:pt x="327" y="552"/>
                  </a:lnTo>
                  <a:lnTo>
                    <a:pt x="327" y="552"/>
                  </a:lnTo>
                  <a:lnTo>
                    <a:pt x="328" y="552"/>
                  </a:lnTo>
                  <a:lnTo>
                    <a:pt x="330" y="549"/>
                  </a:lnTo>
                  <a:lnTo>
                    <a:pt x="333" y="549"/>
                  </a:lnTo>
                  <a:lnTo>
                    <a:pt x="335" y="549"/>
                  </a:lnTo>
                  <a:lnTo>
                    <a:pt x="335" y="549"/>
                  </a:lnTo>
                  <a:lnTo>
                    <a:pt x="336" y="552"/>
                  </a:lnTo>
                  <a:lnTo>
                    <a:pt x="338" y="552"/>
                  </a:lnTo>
                  <a:lnTo>
                    <a:pt x="338" y="552"/>
                  </a:lnTo>
                  <a:lnTo>
                    <a:pt x="339" y="555"/>
                  </a:lnTo>
                  <a:lnTo>
                    <a:pt x="339" y="555"/>
                  </a:lnTo>
                  <a:lnTo>
                    <a:pt x="339" y="552"/>
                  </a:lnTo>
                  <a:lnTo>
                    <a:pt x="341" y="552"/>
                  </a:lnTo>
                  <a:lnTo>
                    <a:pt x="344" y="552"/>
                  </a:lnTo>
                  <a:lnTo>
                    <a:pt x="347" y="552"/>
                  </a:lnTo>
                  <a:lnTo>
                    <a:pt x="347" y="552"/>
                  </a:lnTo>
                  <a:lnTo>
                    <a:pt x="348" y="552"/>
                  </a:lnTo>
                  <a:lnTo>
                    <a:pt x="347" y="549"/>
                  </a:lnTo>
                  <a:lnTo>
                    <a:pt x="347" y="549"/>
                  </a:lnTo>
                  <a:lnTo>
                    <a:pt x="348" y="549"/>
                  </a:lnTo>
                  <a:lnTo>
                    <a:pt x="348" y="547"/>
                  </a:lnTo>
                  <a:lnTo>
                    <a:pt x="350" y="546"/>
                  </a:lnTo>
                  <a:lnTo>
                    <a:pt x="353" y="546"/>
                  </a:lnTo>
                  <a:lnTo>
                    <a:pt x="354" y="544"/>
                  </a:lnTo>
                  <a:lnTo>
                    <a:pt x="356" y="543"/>
                  </a:lnTo>
                  <a:lnTo>
                    <a:pt x="356" y="543"/>
                  </a:lnTo>
                  <a:lnTo>
                    <a:pt x="354" y="541"/>
                  </a:lnTo>
                  <a:lnTo>
                    <a:pt x="354" y="541"/>
                  </a:lnTo>
                  <a:lnTo>
                    <a:pt x="353" y="541"/>
                  </a:lnTo>
                  <a:lnTo>
                    <a:pt x="354" y="540"/>
                  </a:lnTo>
                  <a:lnTo>
                    <a:pt x="357" y="538"/>
                  </a:lnTo>
                  <a:lnTo>
                    <a:pt x="356" y="537"/>
                  </a:lnTo>
                  <a:lnTo>
                    <a:pt x="354" y="537"/>
                  </a:lnTo>
                  <a:lnTo>
                    <a:pt x="354" y="537"/>
                  </a:lnTo>
                  <a:lnTo>
                    <a:pt x="351" y="538"/>
                  </a:lnTo>
                  <a:lnTo>
                    <a:pt x="350" y="540"/>
                  </a:lnTo>
                  <a:lnTo>
                    <a:pt x="351" y="541"/>
                  </a:lnTo>
                  <a:lnTo>
                    <a:pt x="351" y="543"/>
                  </a:lnTo>
                  <a:lnTo>
                    <a:pt x="350" y="544"/>
                  </a:lnTo>
                  <a:lnTo>
                    <a:pt x="344" y="549"/>
                  </a:lnTo>
                  <a:lnTo>
                    <a:pt x="339" y="552"/>
                  </a:lnTo>
                  <a:lnTo>
                    <a:pt x="338" y="552"/>
                  </a:lnTo>
                  <a:lnTo>
                    <a:pt x="338" y="549"/>
                  </a:lnTo>
                  <a:lnTo>
                    <a:pt x="336" y="549"/>
                  </a:lnTo>
                  <a:lnTo>
                    <a:pt x="336" y="546"/>
                  </a:lnTo>
                  <a:lnTo>
                    <a:pt x="335" y="546"/>
                  </a:lnTo>
                  <a:lnTo>
                    <a:pt x="333" y="547"/>
                  </a:lnTo>
                  <a:lnTo>
                    <a:pt x="333" y="546"/>
                  </a:lnTo>
                  <a:lnTo>
                    <a:pt x="335" y="544"/>
                  </a:lnTo>
                  <a:lnTo>
                    <a:pt x="335" y="541"/>
                  </a:lnTo>
                  <a:lnTo>
                    <a:pt x="338" y="540"/>
                  </a:lnTo>
                  <a:lnTo>
                    <a:pt x="338" y="538"/>
                  </a:lnTo>
                  <a:lnTo>
                    <a:pt x="339" y="535"/>
                  </a:lnTo>
                  <a:lnTo>
                    <a:pt x="342" y="534"/>
                  </a:lnTo>
                  <a:lnTo>
                    <a:pt x="345" y="526"/>
                  </a:lnTo>
                  <a:lnTo>
                    <a:pt x="348" y="525"/>
                  </a:lnTo>
                  <a:lnTo>
                    <a:pt x="350" y="522"/>
                  </a:lnTo>
                  <a:lnTo>
                    <a:pt x="353" y="520"/>
                  </a:lnTo>
                  <a:lnTo>
                    <a:pt x="354" y="517"/>
                  </a:lnTo>
                  <a:lnTo>
                    <a:pt x="356" y="517"/>
                  </a:lnTo>
                  <a:lnTo>
                    <a:pt x="357" y="517"/>
                  </a:lnTo>
                  <a:lnTo>
                    <a:pt x="359" y="515"/>
                  </a:lnTo>
                  <a:lnTo>
                    <a:pt x="357" y="515"/>
                  </a:lnTo>
                  <a:lnTo>
                    <a:pt x="356" y="515"/>
                  </a:lnTo>
                  <a:lnTo>
                    <a:pt x="354" y="517"/>
                  </a:lnTo>
                  <a:lnTo>
                    <a:pt x="354" y="514"/>
                  </a:lnTo>
                  <a:lnTo>
                    <a:pt x="356" y="512"/>
                  </a:lnTo>
                  <a:lnTo>
                    <a:pt x="357" y="511"/>
                  </a:lnTo>
                  <a:lnTo>
                    <a:pt x="365" y="505"/>
                  </a:lnTo>
                  <a:lnTo>
                    <a:pt x="366" y="505"/>
                  </a:lnTo>
                  <a:lnTo>
                    <a:pt x="366" y="506"/>
                  </a:lnTo>
                  <a:lnTo>
                    <a:pt x="369" y="506"/>
                  </a:lnTo>
                  <a:lnTo>
                    <a:pt x="372" y="503"/>
                  </a:lnTo>
                  <a:lnTo>
                    <a:pt x="374" y="500"/>
                  </a:lnTo>
                  <a:lnTo>
                    <a:pt x="374" y="500"/>
                  </a:lnTo>
                  <a:lnTo>
                    <a:pt x="372" y="502"/>
                  </a:lnTo>
                  <a:lnTo>
                    <a:pt x="369" y="503"/>
                  </a:lnTo>
                  <a:lnTo>
                    <a:pt x="368" y="505"/>
                  </a:lnTo>
                  <a:lnTo>
                    <a:pt x="368" y="503"/>
                  </a:lnTo>
                  <a:lnTo>
                    <a:pt x="368" y="503"/>
                  </a:lnTo>
                  <a:lnTo>
                    <a:pt x="366" y="502"/>
                  </a:lnTo>
                  <a:lnTo>
                    <a:pt x="366" y="502"/>
                  </a:lnTo>
                  <a:lnTo>
                    <a:pt x="365" y="502"/>
                  </a:lnTo>
                  <a:lnTo>
                    <a:pt x="365" y="499"/>
                  </a:lnTo>
                  <a:lnTo>
                    <a:pt x="366" y="496"/>
                  </a:lnTo>
                  <a:lnTo>
                    <a:pt x="366" y="493"/>
                  </a:lnTo>
                  <a:lnTo>
                    <a:pt x="368" y="491"/>
                  </a:lnTo>
                  <a:lnTo>
                    <a:pt x="371" y="485"/>
                  </a:lnTo>
                  <a:lnTo>
                    <a:pt x="371" y="484"/>
                  </a:lnTo>
                  <a:lnTo>
                    <a:pt x="374" y="482"/>
                  </a:lnTo>
                  <a:lnTo>
                    <a:pt x="376" y="482"/>
                  </a:lnTo>
                  <a:lnTo>
                    <a:pt x="376" y="482"/>
                  </a:lnTo>
                  <a:lnTo>
                    <a:pt x="376" y="479"/>
                  </a:lnTo>
                  <a:lnTo>
                    <a:pt x="372" y="477"/>
                  </a:lnTo>
                  <a:lnTo>
                    <a:pt x="372" y="477"/>
                  </a:lnTo>
                  <a:lnTo>
                    <a:pt x="380" y="474"/>
                  </a:lnTo>
                  <a:lnTo>
                    <a:pt x="383" y="474"/>
                  </a:lnTo>
                  <a:lnTo>
                    <a:pt x="385" y="473"/>
                  </a:lnTo>
                  <a:lnTo>
                    <a:pt x="386" y="473"/>
                  </a:lnTo>
                  <a:lnTo>
                    <a:pt x="388" y="471"/>
                  </a:lnTo>
                  <a:lnTo>
                    <a:pt x="388" y="470"/>
                  </a:lnTo>
                  <a:lnTo>
                    <a:pt x="383" y="471"/>
                  </a:lnTo>
                  <a:lnTo>
                    <a:pt x="382" y="473"/>
                  </a:lnTo>
                  <a:lnTo>
                    <a:pt x="380" y="473"/>
                  </a:lnTo>
                  <a:lnTo>
                    <a:pt x="380" y="473"/>
                  </a:lnTo>
                  <a:lnTo>
                    <a:pt x="377" y="473"/>
                  </a:lnTo>
                  <a:lnTo>
                    <a:pt x="377" y="467"/>
                  </a:lnTo>
                  <a:lnTo>
                    <a:pt x="377" y="464"/>
                  </a:lnTo>
                  <a:lnTo>
                    <a:pt x="379" y="464"/>
                  </a:lnTo>
                  <a:lnTo>
                    <a:pt x="379" y="461"/>
                  </a:lnTo>
                  <a:lnTo>
                    <a:pt x="380" y="459"/>
                  </a:lnTo>
                  <a:lnTo>
                    <a:pt x="382" y="458"/>
                  </a:lnTo>
                  <a:lnTo>
                    <a:pt x="382" y="458"/>
                  </a:lnTo>
                  <a:lnTo>
                    <a:pt x="383" y="456"/>
                  </a:lnTo>
                  <a:lnTo>
                    <a:pt x="385" y="456"/>
                  </a:lnTo>
                  <a:lnTo>
                    <a:pt x="388" y="456"/>
                  </a:lnTo>
                  <a:lnTo>
                    <a:pt x="386" y="455"/>
                  </a:lnTo>
                  <a:lnTo>
                    <a:pt x="385" y="453"/>
                  </a:lnTo>
                  <a:lnTo>
                    <a:pt x="383" y="452"/>
                  </a:lnTo>
                  <a:lnTo>
                    <a:pt x="385" y="452"/>
                  </a:lnTo>
                  <a:lnTo>
                    <a:pt x="386" y="450"/>
                  </a:lnTo>
                  <a:lnTo>
                    <a:pt x="386" y="450"/>
                  </a:lnTo>
                  <a:lnTo>
                    <a:pt x="388" y="447"/>
                  </a:lnTo>
                  <a:lnTo>
                    <a:pt x="389" y="446"/>
                  </a:lnTo>
                  <a:lnTo>
                    <a:pt x="391" y="446"/>
                  </a:lnTo>
                  <a:lnTo>
                    <a:pt x="392" y="444"/>
                  </a:lnTo>
                  <a:lnTo>
                    <a:pt x="394" y="444"/>
                  </a:lnTo>
                  <a:lnTo>
                    <a:pt x="395" y="444"/>
                  </a:lnTo>
                  <a:lnTo>
                    <a:pt x="397" y="442"/>
                  </a:lnTo>
                  <a:lnTo>
                    <a:pt x="406" y="442"/>
                  </a:lnTo>
                  <a:lnTo>
                    <a:pt x="406" y="441"/>
                  </a:lnTo>
                  <a:lnTo>
                    <a:pt x="404" y="441"/>
                  </a:lnTo>
                  <a:lnTo>
                    <a:pt x="398" y="441"/>
                  </a:lnTo>
                  <a:lnTo>
                    <a:pt x="395" y="441"/>
                  </a:lnTo>
                  <a:lnTo>
                    <a:pt x="394" y="441"/>
                  </a:lnTo>
                  <a:lnTo>
                    <a:pt x="394" y="441"/>
                  </a:lnTo>
                  <a:lnTo>
                    <a:pt x="394" y="439"/>
                  </a:lnTo>
                  <a:lnTo>
                    <a:pt x="394" y="438"/>
                  </a:lnTo>
                  <a:lnTo>
                    <a:pt x="395" y="436"/>
                  </a:lnTo>
                  <a:lnTo>
                    <a:pt x="397" y="433"/>
                  </a:lnTo>
                  <a:lnTo>
                    <a:pt x="400" y="430"/>
                  </a:lnTo>
                  <a:lnTo>
                    <a:pt x="401" y="432"/>
                  </a:lnTo>
                  <a:lnTo>
                    <a:pt x="403" y="433"/>
                  </a:lnTo>
                  <a:lnTo>
                    <a:pt x="404" y="433"/>
                  </a:lnTo>
                  <a:lnTo>
                    <a:pt x="406" y="435"/>
                  </a:lnTo>
                  <a:lnTo>
                    <a:pt x="407" y="438"/>
                  </a:lnTo>
                  <a:lnTo>
                    <a:pt x="407" y="438"/>
                  </a:lnTo>
                  <a:lnTo>
                    <a:pt x="407" y="435"/>
                  </a:lnTo>
                  <a:lnTo>
                    <a:pt x="409" y="432"/>
                  </a:lnTo>
                  <a:lnTo>
                    <a:pt x="407" y="432"/>
                  </a:lnTo>
                  <a:lnTo>
                    <a:pt x="406" y="433"/>
                  </a:lnTo>
                  <a:lnTo>
                    <a:pt x="404" y="432"/>
                  </a:lnTo>
                  <a:lnTo>
                    <a:pt x="403" y="430"/>
                  </a:lnTo>
                  <a:lnTo>
                    <a:pt x="403" y="429"/>
                  </a:lnTo>
                  <a:lnTo>
                    <a:pt x="403" y="427"/>
                  </a:lnTo>
                  <a:lnTo>
                    <a:pt x="404" y="426"/>
                  </a:lnTo>
                  <a:lnTo>
                    <a:pt x="404" y="424"/>
                  </a:lnTo>
                  <a:lnTo>
                    <a:pt x="400" y="427"/>
                  </a:lnTo>
                  <a:lnTo>
                    <a:pt x="398" y="427"/>
                  </a:lnTo>
                  <a:lnTo>
                    <a:pt x="397" y="427"/>
                  </a:lnTo>
                  <a:lnTo>
                    <a:pt x="398" y="426"/>
                  </a:lnTo>
                  <a:lnTo>
                    <a:pt x="398" y="423"/>
                  </a:lnTo>
                  <a:lnTo>
                    <a:pt x="401" y="418"/>
                  </a:lnTo>
                  <a:lnTo>
                    <a:pt x="401" y="418"/>
                  </a:lnTo>
                  <a:lnTo>
                    <a:pt x="403" y="418"/>
                  </a:lnTo>
                  <a:lnTo>
                    <a:pt x="404" y="420"/>
                  </a:lnTo>
                  <a:lnTo>
                    <a:pt x="406" y="420"/>
                  </a:lnTo>
                  <a:lnTo>
                    <a:pt x="407" y="418"/>
                  </a:lnTo>
                  <a:lnTo>
                    <a:pt x="407" y="418"/>
                  </a:lnTo>
                  <a:lnTo>
                    <a:pt x="404" y="417"/>
                  </a:lnTo>
                  <a:lnTo>
                    <a:pt x="404" y="415"/>
                  </a:lnTo>
                  <a:lnTo>
                    <a:pt x="404" y="415"/>
                  </a:lnTo>
                  <a:lnTo>
                    <a:pt x="406" y="414"/>
                  </a:lnTo>
                  <a:lnTo>
                    <a:pt x="407" y="412"/>
                  </a:lnTo>
                  <a:lnTo>
                    <a:pt x="410" y="411"/>
                  </a:lnTo>
                  <a:lnTo>
                    <a:pt x="412" y="409"/>
                  </a:lnTo>
                  <a:lnTo>
                    <a:pt x="414" y="411"/>
                  </a:lnTo>
                  <a:lnTo>
                    <a:pt x="414" y="411"/>
                  </a:lnTo>
                  <a:lnTo>
                    <a:pt x="414" y="417"/>
                  </a:lnTo>
                  <a:lnTo>
                    <a:pt x="415" y="421"/>
                  </a:lnTo>
                  <a:lnTo>
                    <a:pt x="417" y="421"/>
                  </a:lnTo>
                  <a:lnTo>
                    <a:pt x="415" y="417"/>
                  </a:lnTo>
                  <a:lnTo>
                    <a:pt x="417" y="417"/>
                  </a:lnTo>
                  <a:lnTo>
                    <a:pt x="417" y="415"/>
                  </a:lnTo>
                  <a:lnTo>
                    <a:pt x="417" y="414"/>
                  </a:lnTo>
                  <a:lnTo>
                    <a:pt x="417" y="414"/>
                  </a:lnTo>
                  <a:lnTo>
                    <a:pt x="415" y="412"/>
                  </a:lnTo>
                  <a:lnTo>
                    <a:pt x="415" y="407"/>
                  </a:lnTo>
                  <a:lnTo>
                    <a:pt x="415" y="406"/>
                  </a:lnTo>
                  <a:lnTo>
                    <a:pt x="417" y="404"/>
                  </a:lnTo>
                  <a:lnTo>
                    <a:pt x="420" y="403"/>
                  </a:lnTo>
                  <a:lnTo>
                    <a:pt x="423" y="406"/>
                  </a:lnTo>
                  <a:lnTo>
                    <a:pt x="424" y="406"/>
                  </a:lnTo>
                  <a:lnTo>
                    <a:pt x="426" y="404"/>
                  </a:lnTo>
                  <a:lnTo>
                    <a:pt x="429" y="403"/>
                  </a:lnTo>
                  <a:lnTo>
                    <a:pt x="430" y="403"/>
                  </a:lnTo>
                  <a:lnTo>
                    <a:pt x="432" y="403"/>
                  </a:lnTo>
                  <a:lnTo>
                    <a:pt x="432" y="403"/>
                  </a:lnTo>
                  <a:lnTo>
                    <a:pt x="430" y="401"/>
                  </a:lnTo>
                  <a:lnTo>
                    <a:pt x="430" y="401"/>
                  </a:lnTo>
                  <a:lnTo>
                    <a:pt x="430" y="401"/>
                  </a:lnTo>
                  <a:lnTo>
                    <a:pt x="427" y="401"/>
                  </a:lnTo>
                  <a:lnTo>
                    <a:pt x="420" y="401"/>
                  </a:lnTo>
                  <a:lnTo>
                    <a:pt x="418" y="401"/>
                  </a:lnTo>
                  <a:lnTo>
                    <a:pt x="418" y="400"/>
                  </a:lnTo>
                  <a:lnTo>
                    <a:pt x="420" y="397"/>
                  </a:lnTo>
                  <a:lnTo>
                    <a:pt x="420" y="397"/>
                  </a:lnTo>
                  <a:lnTo>
                    <a:pt x="423" y="394"/>
                  </a:lnTo>
                  <a:lnTo>
                    <a:pt x="426" y="394"/>
                  </a:lnTo>
                  <a:lnTo>
                    <a:pt x="429" y="391"/>
                  </a:lnTo>
                  <a:lnTo>
                    <a:pt x="430" y="388"/>
                  </a:lnTo>
                  <a:lnTo>
                    <a:pt x="432" y="383"/>
                  </a:lnTo>
                  <a:lnTo>
                    <a:pt x="433" y="380"/>
                  </a:lnTo>
                  <a:lnTo>
                    <a:pt x="438" y="379"/>
                  </a:lnTo>
                  <a:lnTo>
                    <a:pt x="438" y="377"/>
                  </a:lnTo>
                  <a:lnTo>
                    <a:pt x="438" y="376"/>
                  </a:lnTo>
                  <a:lnTo>
                    <a:pt x="438" y="373"/>
                  </a:lnTo>
                  <a:lnTo>
                    <a:pt x="439" y="368"/>
                  </a:lnTo>
                  <a:lnTo>
                    <a:pt x="439" y="368"/>
                  </a:lnTo>
                  <a:lnTo>
                    <a:pt x="441" y="366"/>
                  </a:lnTo>
                  <a:lnTo>
                    <a:pt x="441" y="368"/>
                  </a:lnTo>
                  <a:lnTo>
                    <a:pt x="442" y="371"/>
                  </a:lnTo>
                  <a:lnTo>
                    <a:pt x="445" y="373"/>
                  </a:lnTo>
                  <a:lnTo>
                    <a:pt x="447" y="373"/>
                  </a:lnTo>
                  <a:lnTo>
                    <a:pt x="448" y="373"/>
                  </a:lnTo>
                  <a:lnTo>
                    <a:pt x="445" y="371"/>
                  </a:lnTo>
                  <a:lnTo>
                    <a:pt x="444" y="368"/>
                  </a:lnTo>
                  <a:lnTo>
                    <a:pt x="444" y="366"/>
                  </a:lnTo>
                  <a:lnTo>
                    <a:pt x="445" y="365"/>
                  </a:lnTo>
                  <a:lnTo>
                    <a:pt x="447" y="365"/>
                  </a:lnTo>
                  <a:lnTo>
                    <a:pt x="447" y="365"/>
                  </a:lnTo>
                  <a:lnTo>
                    <a:pt x="448" y="363"/>
                  </a:lnTo>
                  <a:lnTo>
                    <a:pt x="450" y="363"/>
                  </a:lnTo>
                  <a:lnTo>
                    <a:pt x="450" y="362"/>
                  </a:lnTo>
                  <a:lnTo>
                    <a:pt x="450" y="360"/>
                  </a:lnTo>
                  <a:lnTo>
                    <a:pt x="453" y="357"/>
                  </a:lnTo>
                  <a:lnTo>
                    <a:pt x="459" y="356"/>
                  </a:lnTo>
                  <a:lnTo>
                    <a:pt x="459" y="356"/>
                  </a:lnTo>
                  <a:lnTo>
                    <a:pt x="459" y="362"/>
                  </a:lnTo>
                  <a:lnTo>
                    <a:pt x="459" y="366"/>
                  </a:lnTo>
                  <a:lnTo>
                    <a:pt x="459" y="369"/>
                  </a:lnTo>
                  <a:lnTo>
                    <a:pt x="459" y="366"/>
                  </a:lnTo>
                  <a:lnTo>
                    <a:pt x="459" y="359"/>
                  </a:lnTo>
                  <a:lnTo>
                    <a:pt x="462" y="354"/>
                  </a:lnTo>
                  <a:lnTo>
                    <a:pt x="462" y="353"/>
                  </a:lnTo>
                  <a:lnTo>
                    <a:pt x="465" y="353"/>
                  </a:lnTo>
                  <a:lnTo>
                    <a:pt x="465" y="351"/>
                  </a:lnTo>
                  <a:lnTo>
                    <a:pt x="465" y="350"/>
                  </a:lnTo>
                  <a:lnTo>
                    <a:pt x="465" y="351"/>
                  </a:lnTo>
                  <a:lnTo>
                    <a:pt x="468" y="353"/>
                  </a:lnTo>
                  <a:lnTo>
                    <a:pt x="465" y="360"/>
                  </a:lnTo>
                  <a:lnTo>
                    <a:pt x="465" y="362"/>
                  </a:lnTo>
                  <a:lnTo>
                    <a:pt x="465" y="365"/>
                  </a:lnTo>
                  <a:lnTo>
                    <a:pt x="462" y="371"/>
                  </a:lnTo>
                  <a:lnTo>
                    <a:pt x="462" y="373"/>
                  </a:lnTo>
                  <a:lnTo>
                    <a:pt x="462" y="371"/>
                  </a:lnTo>
                  <a:lnTo>
                    <a:pt x="465" y="371"/>
                  </a:lnTo>
                  <a:lnTo>
                    <a:pt x="468" y="365"/>
                  </a:lnTo>
                  <a:lnTo>
                    <a:pt x="471" y="365"/>
                  </a:lnTo>
                  <a:lnTo>
                    <a:pt x="471" y="365"/>
                  </a:lnTo>
                  <a:lnTo>
                    <a:pt x="471" y="363"/>
                  </a:lnTo>
                  <a:lnTo>
                    <a:pt x="468" y="362"/>
                  </a:lnTo>
                  <a:lnTo>
                    <a:pt x="468" y="359"/>
                  </a:lnTo>
                  <a:lnTo>
                    <a:pt x="468" y="354"/>
                  </a:lnTo>
                  <a:lnTo>
                    <a:pt x="471" y="351"/>
                  </a:lnTo>
                  <a:lnTo>
                    <a:pt x="471" y="351"/>
                  </a:lnTo>
                  <a:lnTo>
                    <a:pt x="474" y="351"/>
                  </a:lnTo>
                  <a:lnTo>
                    <a:pt x="474" y="353"/>
                  </a:lnTo>
                  <a:lnTo>
                    <a:pt x="477" y="353"/>
                  </a:lnTo>
                  <a:lnTo>
                    <a:pt x="477" y="348"/>
                  </a:lnTo>
                  <a:lnTo>
                    <a:pt x="480" y="348"/>
                  </a:lnTo>
                  <a:lnTo>
                    <a:pt x="481" y="351"/>
                  </a:lnTo>
                  <a:lnTo>
                    <a:pt x="484" y="353"/>
                  </a:lnTo>
                  <a:lnTo>
                    <a:pt x="486" y="356"/>
                  </a:lnTo>
                  <a:lnTo>
                    <a:pt x="486" y="354"/>
                  </a:lnTo>
                  <a:lnTo>
                    <a:pt x="486" y="348"/>
                  </a:lnTo>
                  <a:lnTo>
                    <a:pt x="484" y="347"/>
                  </a:lnTo>
                  <a:lnTo>
                    <a:pt x="483" y="345"/>
                  </a:lnTo>
                  <a:lnTo>
                    <a:pt x="480" y="342"/>
                  </a:lnTo>
                  <a:lnTo>
                    <a:pt x="477" y="341"/>
                  </a:lnTo>
                  <a:lnTo>
                    <a:pt x="477" y="341"/>
                  </a:lnTo>
                  <a:lnTo>
                    <a:pt x="481" y="339"/>
                  </a:lnTo>
                  <a:lnTo>
                    <a:pt x="484" y="341"/>
                  </a:lnTo>
                  <a:lnTo>
                    <a:pt x="487" y="338"/>
                  </a:lnTo>
                  <a:lnTo>
                    <a:pt x="487" y="339"/>
                  </a:lnTo>
                  <a:lnTo>
                    <a:pt x="489" y="338"/>
                  </a:lnTo>
                  <a:lnTo>
                    <a:pt x="490" y="339"/>
                  </a:lnTo>
                  <a:lnTo>
                    <a:pt x="492" y="339"/>
                  </a:lnTo>
                  <a:lnTo>
                    <a:pt x="492" y="336"/>
                  </a:lnTo>
                  <a:lnTo>
                    <a:pt x="495" y="335"/>
                  </a:lnTo>
                  <a:lnTo>
                    <a:pt x="498" y="336"/>
                  </a:lnTo>
                  <a:lnTo>
                    <a:pt x="498" y="338"/>
                  </a:lnTo>
                  <a:lnTo>
                    <a:pt x="499" y="341"/>
                  </a:lnTo>
                  <a:lnTo>
                    <a:pt x="499" y="345"/>
                  </a:lnTo>
                  <a:lnTo>
                    <a:pt x="501" y="347"/>
                  </a:lnTo>
                  <a:lnTo>
                    <a:pt x="502" y="348"/>
                  </a:lnTo>
                  <a:lnTo>
                    <a:pt x="504" y="350"/>
                  </a:lnTo>
                  <a:lnTo>
                    <a:pt x="504" y="348"/>
                  </a:lnTo>
                  <a:lnTo>
                    <a:pt x="502" y="347"/>
                  </a:lnTo>
                  <a:lnTo>
                    <a:pt x="502" y="345"/>
                  </a:lnTo>
                  <a:lnTo>
                    <a:pt x="502" y="341"/>
                  </a:lnTo>
                  <a:lnTo>
                    <a:pt x="504" y="339"/>
                  </a:lnTo>
                  <a:lnTo>
                    <a:pt x="507" y="335"/>
                  </a:lnTo>
                  <a:lnTo>
                    <a:pt x="510" y="331"/>
                  </a:lnTo>
                  <a:lnTo>
                    <a:pt x="511" y="331"/>
                  </a:lnTo>
                  <a:lnTo>
                    <a:pt x="514" y="324"/>
                  </a:lnTo>
                  <a:lnTo>
                    <a:pt x="516" y="322"/>
                  </a:lnTo>
                  <a:lnTo>
                    <a:pt x="516" y="322"/>
                  </a:lnTo>
                  <a:lnTo>
                    <a:pt x="516" y="321"/>
                  </a:lnTo>
                  <a:lnTo>
                    <a:pt x="514" y="321"/>
                  </a:lnTo>
                  <a:lnTo>
                    <a:pt x="514" y="318"/>
                  </a:lnTo>
                  <a:lnTo>
                    <a:pt x="516" y="316"/>
                  </a:lnTo>
                  <a:lnTo>
                    <a:pt x="519" y="312"/>
                  </a:lnTo>
                  <a:lnTo>
                    <a:pt x="520" y="312"/>
                  </a:lnTo>
                  <a:lnTo>
                    <a:pt x="522" y="313"/>
                  </a:lnTo>
                  <a:lnTo>
                    <a:pt x="523" y="315"/>
                  </a:lnTo>
                  <a:lnTo>
                    <a:pt x="525" y="316"/>
                  </a:lnTo>
                  <a:lnTo>
                    <a:pt x="526" y="318"/>
                  </a:lnTo>
                  <a:lnTo>
                    <a:pt x="528" y="318"/>
                  </a:lnTo>
                  <a:lnTo>
                    <a:pt x="528" y="316"/>
                  </a:lnTo>
                  <a:lnTo>
                    <a:pt x="528" y="315"/>
                  </a:lnTo>
                  <a:lnTo>
                    <a:pt x="532" y="315"/>
                  </a:lnTo>
                  <a:lnTo>
                    <a:pt x="532" y="316"/>
                  </a:lnTo>
                  <a:lnTo>
                    <a:pt x="533" y="316"/>
                  </a:lnTo>
                  <a:lnTo>
                    <a:pt x="533" y="318"/>
                  </a:lnTo>
                  <a:lnTo>
                    <a:pt x="533" y="318"/>
                  </a:lnTo>
                  <a:lnTo>
                    <a:pt x="532" y="319"/>
                  </a:lnTo>
                  <a:lnTo>
                    <a:pt x="530" y="324"/>
                  </a:lnTo>
                  <a:lnTo>
                    <a:pt x="526" y="328"/>
                  </a:lnTo>
                  <a:lnTo>
                    <a:pt x="526" y="330"/>
                  </a:lnTo>
                  <a:lnTo>
                    <a:pt x="525" y="336"/>
                  </a:lnTo>
                  <a:lnTo>
                    <a:pt x="523" y="341"/>
                  </a:lnTo>
                  <a:lnTo>
                    <a:pt x="523" y="344"/>
                  </a:lnTo>
                  <a:lnTo>
                    <a:pt x="523" y="345"/>
                  </a:lnTo>
                  <a:lnTo>
                    <a:pt x="526" y="344"/>
                  </a:lnTo>
                  <a:lnTo>
                    <a:pt x="528" y="341"/>
                  </a:lnTo>
                  <a:lnTo>
                    <a:pt x="530" y="336"/>
                  </a:lnTo>
                  <a:lnTo>
                    <a:pt x="536" y="325"/>
                  </a:lnTo>
                  <a:lnTo>
                    <a:pt x="539" y="319"/>
                  </a:lnTo>
                  <a:lnTo>
                    <a:pt x="542" y="315"/>
                  </a:lnTo>
                  <a:lnTo>
                    <a:pt x="544" y="313"/>
                  </a:lnTo>
                  <a:lnTo>
                    <a:pt x="545" y="318"/>
                  </a:lnTo>
                  <a:lnTo>
                    <a:pt x="544" y="321"/>
                  </a:lnTo>
                  <a:lnTo>
                    <a:pt x="544" y="324"/>
                  </a:lnTo>
                  <a:lnTo>
                    <a:pt x="544" y="325"/>
                  </a:lnTo>
                  <a:lnTo>
                    <a:pt x="544" y="328"/>
                  </a:lnTo>
                  <a:lnTo>
                    <a:pt x="544" y="330"/>
                  </a:lnTo>
                  <a:lnTo>
                    <a:pt x="544" y="331"/>
                  </a:lnTo>
                  <a:lnTo>
                    <a:pt x="544" y="333"/>
                  </a:lnTo>
                  <a:lnTo>
                    <a:pt x="544" y="333"/>
                  </a:lnTo>
                  <a:lnTo>
                    <a:pt x="548" y="330"/>
                  </a:lnTo>
                  <a:lnTo>
                    <a:pt x="550" y="327"/>
                  </a:lnTo>
                  <a:lnTo>
                    <a:pt x="550" y="324"/>
                  </a:lnTo>
                  <a:lnTo>
                    <a:pt x="551" y="321"/>
                  </a:lnTo>
                  <a:lnTo>
                    <a:pt x="553" y="319"/>
                  </a:lnTo>
                  <a:lnTo>
                    <a:pt x="554" y="319"/>
                  </a:lnTo>
                  <a:lnTo>
                    <a:pt x="556" y="318"/>
                  </a:lnTo>
                  <a:lnTo>
                    <a:pt x="551" y="315"/>
                  </a:lnTo>
                  <a:lnTo>
                    <a:pt x="551" y="313"/>
                  </a:lnTo>
                  <a:lnTo>
                    <a:pt x="553" y="312"/>
                  </a:lnTo>
                  <a:lnTo>
                    <a:pt x="556" y="309"/>
                  </a:lnTo>
                  <a:lnTo>
                    <a:pt x="557" y="309"/>
                  </a:lnTo>
                  <a:lnTo>
                    <a:pt x="559" y="309"/>
                  </a:lnTo>
                  <a:lnTo>
                    <a:pt x="562" y="310"/>
                  </a:lnTo>
                  <a:lnTo>
                    <a:pt x="565" y="313"/>
                  </a:lnTo>
                  <a:lnTo>
                    <a:pt x="565" y="316"/>
                  </a:lnTo>
                  <a:lnTo>
                    <a:pt x="565" y="318"/>
                  </a:lnTo>
                  <a:lnTo>
                    <a:pt x="563" y="319"/>
                  </a:lnTo>
                  <a:lnTo>
                    <a:pt x="560" y="322"/>
                  </a:lnTo>
                  <a:lnTo>
                    <a:pt x="559" y="324"/>
                  </a:lnTo>
                  <a:lnTo>
                    <a:pt x="560" y="324"/>
                  </a:lnTo>
                  <a:lnTo>
                    <a:pt x="563" y="322"/>
                  </a:lnTo>
                  <a:lnTo>
                    <a:pt x="563" y="324"/>
                  </a:lnTo>
                  <a:lnTo>
                    <a:pt x="563" y="327"/>
                  </a:lnTo>
                  <a:lnTo>
                    <a:pt x="563" y="333"/>
                  </a:lnTo>
                  <a:lnTo>
                    <a:pt x="562" y="336"/>
                  </a:lnTo>
                  <a:lnTo>
                    <a:pt x="562" y="338"/>
                  </a:lnTo>
                  <a:lnTo>
                    <a:pt x="563" y="339"/>
                  </a:lnTo>
                  <a:lnTo>
                    <a:pt x="563" y="335"/>
                  </a:lnTo>
                  <a:lnTo>
                    <a:pt x="565" y="333"/>
                  </a:lnTo>
                  <a:lnTo>
                    <a:pt x="566" y="330"/>
                  </a:lnTo>
                  <a:lnTo>
                    <a:pt x="566" y="325"/>
                  </a:lnTo>
                  <a:lnTo>
                    <a:pt x="568" y="321"/>
                  </a:lnTo>
                  <a:lnTo>
                    <a:pt x="569" y="318"/>
                  </a:lnTo>
                  <a:lnTo>
                    <a:pt x="571" y="316"/>
                  </a:lnTo>
                  <a:lnTo>
                    <a:pt x="574" y="316"/>
                  </a:lnTo>
                  <a:lnTo>
                    <a:pt x="576" y="318"/>
                  </a:lnTo>
                  <a:lnTo>
                    <a:pt x="577" y="321"/>
                  </a:lnTo>
                  <a:lnTo>
                    <a:pt x="577" y="322"/>
                  </a:lnTo>
                  <a:lnTo>
                    <a:pt x="580" y="322"/>
                  </a:lnTo>
                  <a:lnTo>
                    <a:pt x="582" y="324"/>
                  </a:lnTo>
                  <a:lnTo>
                    <a:pt x="582" y="325"/>
                  </a:lnTo>
                  <a:lnTo>
                    <a:pt x="583" y="325"/>
                  </a:lnTo>
                  <a:lnTo>
                    <a:pt x="585" y="322"/>
                  </a:lnTo>
                  <a:lnTo>
                    <a:pt x="586" y="322"/>
                  </a:lnTo>
                  <a:lnTo>
                    <a:pt x="588" y="325"/>
                  </a:lnTo>
                  <a:lnTo>
                    <a:pt x="588" y="328"/>
                  </a:lnTo>
                  <a:lnTo>
                    <a:pt x="588" y="328"/>
                  </a:lnTo>
                  <a:lnTo>
                    <a:pt x="591" y="328"/>
                  </a:lnTo>
                  <a:lnTo>
                    <a:pt x="592" y="330"/>
                  </a:lnTo>
                  <a:lnTo>
                    <a:pt x="597" y="335"/>
                  </a:lnTo>
                  <a:lnTo>
                    <a:pt x="597" y="336"/>
                  </a:lnTo>
                  <a:lnTo>
                    <a:pt x="597" y="339"/>
                  </a:lnTo>
                  <a:lnTo>
                    <a:pt x="591" y="341"/>
                  </a:lnTo>
                  <a:lnTo>
                    <a:pt x="588" y="344"/>
                  </a:lnTo>
                  <a:lnTo>
                    <a:pt x="585" y="345"/>
                  </a:lnTo>
                  <a:lnTo>
                    <a:pt x="569" y="344"/>
                  </a:lnTo>
                  <a:lnTo>
                    <a:pt x="571" y="345"/>
                  </a:lnTo>
                  <a:lnTo>
                    <a:pt x="580" y="350"/>
                  </a:lnTo>
                  <a:lnTo>
                    <a:pt x="580" y="351"/>
                  </a:lnTo>
                  <a:lnTo>
                    <a:pt x="580" y="353"/>
                  </a:lnTo>
                  <a:lnTo>
                    <a:pt x="580" y="354"/>
                  </a:lnTo>
                  <a:lnTo>
                    <a:pt x="580" y="356"/>
                  </a:lnTo>
                  <a:lnTo>
                    <a:pt x="582" y="357"/>
                  </a:lnTo>
                  <a:lnTo>
                    <a:pt x="583" y="359"/>
                  </a:lnTo>
                  <a:lnTo>
                    <a:pt x="585" y="357"/>
                  </a:lnTo>
                  <a:lnTo>
                    <a:pt x="586" y="359"/>
                  </a:lnTo>
                  <a:lnTo>
                    <a:pt x="588" y="357"/>
                  </a:lnTo>
                  <a:lnTo>
                    <a:pt x="588" y="354"/>
                  </a:lnTo>
                  <a:lnTo>
                    <a:pt x="588" y="353"/>
                  </a:lnTo>
                  <a:lnTo>
                    <a:pt x="589" y="354"/>
                  </a:lnTo>
                  <a:lnTo>
                    <a:pt x="591" y="357"/>
                  </a:lnTo>
                  <a:lnTo>
                    <a:pt x="591" y="359"/>
                  </a:lnTo>
                  <a:lnTo>
                    <a:pt x="591" y="356"/>
                  </a:lnTo>
                  <a:lnTo>
                    <a:pt x="592" y="356"/>
                  </a:lnTo>
                  <a:lnTo>
                    <a:pt x="594" y="356"/>
                  </a:lnTo>
                  <a:lnTo>
                    <a:pt x="595" y="356"/>
                  </a:lnTo>
                  <a:lnTo>
                    <a:pt x="598" y="357"/>
                  </a:lnTo>
                  <a:lnTo>
                    <a:pt x="603" y="359"/>
                  </a:lnTo>
                  <a:lnTo>
                    <a:pt x="604" y="359"/>
                  </a:lnTo>
                  <a:lnTo>
                    <a:pt x="606" y="359"/>
                  </a:lnTo>
                  <a:lnTo>
                    <a:pt x="607" y="356"/>
                  </a:lnTo>
                  <a:lnTo>
                    <a:pt x="607" y="354"/>
                  </a:lnTo>
                  <a:lnTo>
                    <a:pt x="609" y="356"/>
                  </a:lnTo>
                  <a:lnTo>
                    <a:pt x="611" y="354"/>
                  </a:lnTo>
                  <a:lnTo>
                    <a:pt x="609" y="351"/>
                  </a:lnTo>
                  <a:lnTo>
                    <a:pt x="609" y="350"/>
                  </a:lnTo>
                  <a:lnTo>
                    <a:pt x="615" y="353"/>
                  </a:lnTo>
                  <a:lnTo>
                    <a:pt x="617" y="356"/>
                  </a:lnTo>
                  <a:lnTo>
                    <a:pt x="621" y="357"/>
                  </a:lnTo>
                  <a:lnTo>
                    <a:pt x="623" y="359"/>
                  </a:lnTo>
                  <a:lnTo>
                    <a:pt x="623" y="360"/>
                  </a:lnTo>
                  <a:lnTo>
                    <a:pt x="621" y="362"/>
                  </a:lnTo>
                  <a:lnTo>
                    <a:pt x="621" y="362"/>
                  </a:lnTo>
                  <a:lnTo>
                    <a:pt x="620" y="362"/>
                  </a:lnTo>
                  <a:lnTo>
                    <a:pt x="612" y="360"/>
                  </a:lnTo>
                  <a:lnTo>
                    <a:pt x="611" y="362"/>
                  </a:lnTo>
                  <a:lnTo>
                    <a:pt x="612" y="363"/>
                  </a:lnTo>
                  <a:lnTo>
                    <a:pt x="614" y="365"/>
                  </a:lnTo>
                  <a:lnTo>
                    <a:pt x="614" y="366"/>
                  </a:lnTo>
                  <a:lnTo>
                    <a:pt x="618" y="366"/>
                  </a:lnTo>
                  <a:lnTo>
                    <a:pt x="621" y="368"/>
                  </a:lnTo>
                  <a:lnTo>
                    <a:pt x="623" y="368"/>
                  </a:lnTo>
                  <a:lnTo>
                    <a:pt x="623" y="368"/>
                  </a:lnTo>
                  <a:lnTo>
                    <a:pt x="621" y="371"/>
                  </a:lnTo>
                  <a:lnTo>
                    <a:pt x="621" y="371"/>
                  </a:lnTo>
                  <a:lnTo>
                    <a:pt x="626" y="369"/>
                  </a:lnTo>
                  <a:lnTo>
                    <a:pt x="627" y="368"/>
                  </a:lnTo>
                  <a:lnTo>
                    <a:pt x="627" y="368"/>
                  </a:lnTo>
                  <a:lnTo>
                    <a:pt x="627" y="371"/>
                  </a:lnTo>
                  <a:lnTo>
                    <a:pt x="627" y="373"/>
                  </a:lnTo>
                  <a:lnTo>
                    <a:pt x="627" y="374"/>
                  </a:lnTo>
                  <a:lnTo>
                    <a:pt x="626" y="379"/>
                  </a:lnTo>
                  <a:lnTo>
                    <a:pt x="624" y="380"/>
                  </a:lnTo>
                  <a:lnTo>
                    <a:pt x="624" y="382"/>
                  </a:lnTo>
                  <a:lnTo>
                    <a:pt x="626" y="380"/>
                  </a:lnTo>
                  <a:lnTo>
                    <a:pt x="627" y="379"/>
                  </a:lnTo>
                  <a:lnTo>
                    <a:pt x="630" y="374"/>
                  </a:lnTo>
                  <a:lnTo>
                    <a:pt x="630" y="373"/>
                  </a:lnTo>
                  <a:lnTo>
                    <a:pt x="636" y="373"/>
                  </a:lnTo>
                  <a:lnTo>
                    <a:pt x="638" y="373"/>
                  </a:lnTo>
                  <a:lnTo>
                    <a:pt x="645" y="376"/>
                  </a:lnTo>
                  <a:lnTo>
                    <a:pt x="647" y="376"/>
                  </a:lnTo>
                  <a:lnTo>
                    <a:pt x="649" y="376"/>
                  </a:lnTo>
                  <a:lnTo>
                    <a:pt x="650" y="374"/>
                  </a:lnTo>
                  <a:lnTo>
                    <a:pt x="650" y="374"/>
                  </a:lnTo>
                  <a:lnTo>
                    <a:pt x="658" y="377"/>
                  </a:lnTo>
                  <a:lnTo>
                    <a:pt x="667" y="383"/>
                  </a:lnTo>
                  <a:lnTo>
                    <a:pt x="680" y="394"/>
                  </a:lnTo>
                  <a:lnTo>
                    <a:pt x="688" y="403"/>
                  </a:lnTo>
                  <a:lnTo>
                    <a:pt x="688" y="406"/>
                  </a:lnTo>
                  <a:lnTo>
                    <a:pt x="691" y="406"/>
                  </a:lnTo>
                  <a:lnTo>
                    <a:pt x="693" y="406"/>
                  </a:lnTo>
                  <a:lnTo>
                    <a:pt x="694" y="406"/>
                  </a:lnTo>
                  <a:lnTo>
                    <a:pt x="703" y="415"/>
                  </a:lnTo>
                  <a:lnTo>
                    <a:pt x="706" y="415"/>
                  </a:lnTo>
                  <a:lnTo>
                    <a:pt x="705" y="414"/>
                  </a:lnTo>
                  <a:lnTo>
                    <a:pt x="705" y="412"/>
                  </a:lnTo>
                  <a:lnTo>
                    <a:pt x="706" y="412"/>
                  </a:lnTo>
                  <a:lnTo>
                    <a:pt x="706" y="414"/>
                  </a:lnTo>
                  <a:lnTo>
                    <a:pt x="708" y="417"/>
                  </a:lnTo>
                  <a:lnTo>
                    <a:pt x="711" y="420"/>
                  </a:lnTo>
                  <a:lnTo>
                    <a:pt x="712" y="423"/>
                  </a:lnTo>
                  <a:lnTo>
                    <a:pt x="714" y="424"/>
                  </a:lnTo>
                  <a:lnTo>
                    <a:pt x="715" y="424"/>
                  </a:lnTo>
                  <a:lnTo>
                    <a:pt x="717" y="426"/>
                  </a:lnTo>
                  <a:lnTo>
                    <a:pt x="720" y="426"/>
                  </a:lnTo>
                  <a:lnTo>
                    <a:pt x="721" y="435"/>
                  </a:lnTo>
                  <a:lnTo>
                    <a:pt x="721" y="436"/>
                  </a:lnTo>
                  <a:lnTo>
                    <a:pt x="721" y="441"/>
                  </a:lnTo>
                  <a:lnTo>
                    <a:pt x="723" y="442"/>
                  </a:lnTo>
                  <a:lnTo>
                    <a:pt x="724" y="442"/>
                  </a:lnTo>
                  <a:lnTo>
                    <a:pt x="724" y="446"/>
                  </a:lnTo>
                  <a:lnTo>
                    <a:pt x="723" y="452"/>
                  </a:lnTo>
                  <a:lnTo>
                    <a:pt x="723" y="455"/>
                  </a:lnTo>
                  <a:lnTo>
                    <a:pt x="714" y="467"/>
                  </a:lnTo>
                  <a:lnTo>
                    <a:pt x="709" y="471"/>
                  </a:lnTo>
                  <a:lnTo>
                    <a:pt x="699" y="476"/>
                  </a:lnTo>
                  <a:lnTo>
                    <a:pt x="691" y="477"/>
                  </a:lnTo>
                  <a:lnTo>
                    <a:pt x="688" y="477"/>
                  </a:lnTo>
                  <a:lnTo>
                    <a:pt x="682" y="477"/>
                  </a:lnTo>
                  <a:lnTo>
                    <a:pt x="679" y="476"/>
                  </a:lnTo>
                  <a:lnTo>
                    <a:pt x="674" y="473"/>
                  </a:lnTo>
                  <a:lnTo>
                    <a:pt x="671" y="471"/>
                  </a:lnTo>
                  <a:lnTo>
                    <a:pt x="668" y="471"/>
                  </a:lnTo>
                  <a:lnTo>
                    <a:pt x="664" y="471"/>
                  </a:lnTo>
                  <a:lnTo>
                    <a:pt x="653" y="468"/>
                  </a:lnTo>
                  <a:lnTo>
                    <a:pt x="652" y="467"/>
                  </a:lnTo>
                  <a:lnTo>
                    <a:pt x="644" y="461"/>
                  </a:lnTo>
                  <a:lnTo>
                    <a:pt x="642" y="462"/>
                  </a:lnTo>
                  <a:lnTo>
                    <a:pt x="641" y="464"/>
                  </a:lnTo>
                  <a:lnTo>
                    <a:pt x="639" y="461"/>
                  </a:lnTo>
                  <a:lnTo>
                    <a:pt x="639" y="461"/>
                  </a:lnTo>
                  <a:lnTo>
                    <a:pt x="639" y="461"/>
                  </a:lnTo>
                  <a:lnTo>
                    <a:pt x="636" y="458"/>
                  </a:lnTo>
                  <a:lnTo>
                    <a:pt x="633" y="458"/>
                  </a:lnTo>
                  <a:lnTo>
                    <a:pt x="632" y="458"/>
                  </a:lnTo>
                  <a:lnTo>
                    <a:pt x="629" y="456"/>
                  </a:lnTo>
                  <a:lnTo>
                    <a:pt x="629" y="456"/>
                  </a:lnTo>
                  <a:lnTo>
                    <a:pt x="627" y="456"/>
                  </a:lnTo>
                  <a:lnTo>
                    <a:pt x="624" y="455"/>
                  </a:lnTo>
                  <a:lnTo>
                    <a:pt x="623" y="452"/>
                  </a:lnTo>
                  <a:lnTo>
                    <a:pt x="620" y="449"/>
                  </a:lnTo>
                  <a:lnTo>
                    <a:pt x="621" y="447"/>
                  </a:lnTo>
                  <a:lnTo>
                    <a:pt x="621" y="447"/>
                  </a:lnTo>
                  <a:lnTo>
                    <a:pt x="615" y="444"/>
                  </a:lnTo>
                  <a:lnTo>
                    <a:pt x="609" y="444"/>
                  </a:lnTo>
                  <a:lnTo>
                    <a:pt x="609" y="446"/>
                  </a:lnTo>
                  <a:lnTo>
                    <a:pt x="612" y="446"/>
                  </a:lnTo>
                  <a:lnTo>
                    <a:pt x="614" y="447"/>
                  </a:lnTo>
                  <a:lnTo>
                    <a:pt x="615" y="449"/>
                  </a:lnTo>
                  <a:lnTo>
                    <a:pt x="615" y="452"/>
                  </a:lnTo>
                  <a:lnTo>
                    <a:pt x="618" y="455"/>
                  </a:lnTo>
                  <a:lnTo>
                    <a:pt x="620" y="458"/>
                  </a:lnTo>
                  <a:lnTo>
                    <a:pt x="620" y="458"/>
                  </a:lnTo>
                  <a:lnTo>
                    <a:pt x="621" y="458"/>
                  </a:lnTo>
                  <a:lnTo>
                    <a:pt x="624" y="459"/>
                  </a:lnTo>
                  <a:lnTo>
                    <a:pt x="624" y="462"/>
                  </a:lnTo>
                  <a:lnTo>
                    <a:pt x="624" y="462"/>
                  </a:lnTo>
                  <a:lnTo>
                    <a:pt x="624" y="464"/>
                  </a:lnTo>
                  <a:lnTo>
                    <a:pt x="627" y="465"/>
                  </a:lnTo>
                  <a:lnTo>
                    <a:pt x="629" y="465"/>
                  </a:lnTo>
                  <a:lnTo>
                    <a:pt x="630" y="467"/>
                  </a:lnTo>
                  <a:lnTo>
                    <a:pt x="629" y="468"/>
                  </a:lnTo>
                  <a:lnTo>
                    <a:pt x="627" y="470"/>
                  </a:lnTo>
                  <a:lnTo>
                    <a:pt x="626" y="470"/>
                  </a:lnTo>
                  <a:lnTo>
                    <a:pt x="627" y="470"/>
                  </a:lnTo>
                  <a:lnTo>
                    <a:pt x="629" y="470"/>
                  </a:lnTo>
                  <a:lnTo>
                    <a:pt x="636" y="473"/>
                  </a:lnTo>
                  <a:lnTo>
                    <a:pt x="639" y="476"/>
                  </a:lnTo>
                  <a:lnTo>
                    <a:pt x="642" y="482"/>
                  </a:lnTo>
                  <a:lnTo>
                    <a:pt x="644" y="484"/>
                  </a:lnTo>
                  <a:lnTo>
                    <a:pt x="644" y="485"/>
                  </a:lnTo>
                  <a:lnTo>
                    <a:pt x="644" y="487"/>
                  </a:lnTo>
                  <a:lnTo>
                    <a:pt x="644" y="488"/>
                  </a:lnTo>
                  <a:lnTo>
                    <a:pt x="642" y="490"/>
                  </a:lnTo>
                  <a:lnTo>
                    <a:pt x="642" y="494"/>
                  </a:lnTo>
                  <a:lnTo>
                    <a:pt x="641" y="496"/>
                  </a:lnTo>
                  <a:lnTo>
                    <a:pt x="639" y="499"/>
                  </a:lnTo>
                  <a:lnTo>
                    <a:pt x="641" y="502"/>
                  </a:lnTo>
                  <a:lnTo>
                    <a:pt x="642" y="505"/>
                  </a:lnTo>
                  <a:lnTo>
                    <a:pt x="644" y="509"/>
                  </a:lnTo>
                  <a:lnTo>
                    <a:pt x="644" y="512"/>
                  </a:lnTo>
                  <a:lnTo>
                    <a:pt x="644" y="515"/>
                  </a:lnTo>
                  <a:lnTo>
                    <a:pt x="645" y="517"/>
                  </a:lnTo>
                  <a:lnTo>
                    <a:pt x="645" y="517"/>
                  </a:lnTo>
                  <a:lnTo>
                    <a:pt x="645" y="517"/>
                  </a:lnTo>
                  <a:lnTo>
                    <a:pt x="645" y="522"/>
                  </a:lnTo>
                  <a:lnTo>
                    <a:pt x="647" y="526"/>
                  </a:lnTo>
                  <a:lnTo>
                    <a:pt x="650" y="528"/>
                  </a:lnTo>
                  <a:lnTo>
                    <a:pt x="652" y="528"/>
                  </a:lnTo>
                  <a:lnTo>
                    <a:pt x="655" y="528"/>
                  </a:lnTo>
                  <a:lnTo>
                    <a:pt x="656" y="529"/>
                  </a:lnTo>
                  <a:lnTo>
                    <a:pt x="661" y="532"/>
                  </a:lnTo>
                  <a:lnTo>
                    <a:pt x="662" y="537"/>
                  </a:lnTo>
                  <a:lnTo>
                    <a:pt x="664" y="538"/>
                  </a:lnTo>
                  <a:lnTo>
                    <a:pt x="668" y="540"/>
                  </a:lnTo>
                  <a:lnTo>
                    <a:pt x="671" y="541"/>
                  </a:lnTo>
                  <a:lnTo>
                    <a:pt x="676" y="543"/>
                  </a:lnTo>
                  <a:lnTo>
                    <a:pt x="676" y="543"/>
                  </a:lnTo>
                  <a:lnTo>
                    <a:pt x="679" y="541"/>
                  </a:lnTo>
                  <a:lnTo>
                    <a:pt x="683" y="540"/>
                  </a:lnTo>
                  <a:lnTo>
                    <a:pt x="683" y="537"/>
                  </a:lnTo>
                  <a:lnTo>
                    <a:pt x="683" y="535"/>
                  </a:lnTo>
                  <a:lnTo>
                    <a:pt x="683" y="532"/>
                  </a:lnTo>
                  <a:lnTo>
                    <a:pt x="683" y="529"/>
                  </a:lnTo>
                  <a:lnTo>
                    <a:pt x="682" y="528"/>
                  </a:lnTo>
                  <a:lnTo>
                    <a:pt x="680" y="528"/>
                  </a:lnTo>
                  <a:lnTo>
                    <a:pt x="676" y="528"/>
                  </a:lnTo>
                  <a:lnTo>
                    <a:pt x="674" y="528"/>
                  </a:lnTo>
                  <a:lnTo>
                    <a:pt x="673" y="526"/>
                  </a:lnTo>
                  <a:lnTo>
                    <a:pt x="671" y="525"/>
                  </a:lnTo>
                  <a:lnTo>
                    <a:pt x="668" y="517"/>
                  </a:lnTo>
                  <a:lnTo>
                    <a:pt x="667" y="517"/>
                  </a:lnTo>
                  <a:lnTo>
                    <a:pt x="665" y="515"/>
                  </a:lnTo>
                  <a:lnTo>
                    <a:pt x="665" y="514"/>
                  </a:lnTo>
                  <a:lnTo>
                    <a:pt x="665" y="511"/>
                  </a:lnTo>
                  <a:lnTo>
                    <a:pt x="667" y="511"/>
                  </a:lnTo>
                  <a:lnTo>
                    <a:pt x="668" y="509"/>
                  </a:lnTo>
                  <a:lnTo>
                    <a:pt x="670" y="505"/>
                  </a:lnTo>
                  <a:lnTo>
                    <a:pt x="671" y="503"/>
                  </a:lnTo>
                  <a:lnTo>
                    <a:pt x="673" y="503"/>
                  </a:lnTo>
                  <a:lnTo>
                    <a:pt x="677" y="506"/>
                  </a:lnTo>
                  <a:lnTo>
                    <a:pt x="683" y="512"/>
                  </a:lnTo>
                  <a:lnTo>
                    <a:pt x="685" y="514"/>
                  </a:lnTo>
                  <a:lnTo>
                    <a:pt x="686" y="514"/>
                  </a:lnTo>
                  <a:lnTo>
                    <a:pt x="688" y="514"/>
                  </a:lnTo>
                  <a:lnTo>
                    <a:pt x="688" y="514"/>
                  </a:lnTo>
                  <a:lnTo>
                    <a:pt x="690" y="515"/>
                  </a:lnTo>
                  <a:lnTo>
                    <a:pt x="691" y="515"/>
                  </a:lnTo>
                  <a:lnTo>
                    <a:pt x="696" y="517"/>
                  </a:lnTo>
                  <a:lnTo>
                    <a:pt x="703" y="522"/>
                  </a:lnTo>
                  <a:lnTo>
                    <a:pt x="705" y="522"/>
                  </a:lnTo>
                  <a:lnTo>
                    <a:pt x="706" y="520"/>
                  </a:lnTo>
                  <a:lnTo>
                    <a:pt x="706" y="517"/>
                  </a:lnTo>
                  <a:lnTo>
                    <a:pt x="709" y="515"/>
                  </a:lnTo>
                  <a:lnTo>
                    <a:pt x="711" y="515"/>
                  </a:lnTo>
                  <a:lnTo>
                    <a:pt x="712" y="517"/>
                  </a:lnTo>
                  <a:lnTo>
                    <a:pt x="714" y="515"/>
                  </a:lnTo>
                  <a:lnTo>
                    <a:pt x="712" y="512"/>
                  </a:lnTo>
                  <a:lnTo>
                    <a:pt x="711" y="509"/>
                  </a:lnTo>
                  <a:lnTo>
                    <a:pt x="709" y="508"/>
                  </a:lnTo>
                  <a:lnTo>
                    <a:pt x="706" y="502"/>
                  </a:lnTo>
                  <a:lnTo>
                    <a:pt x="705" y="499"/>
                  </a:lnTo>
                  <a:lnTo>
                    <a:pt x="705" y="496"/>
                  </a:lnTo>
                  <a:lnTo>
                    <a:pt x="705" y="494"/>
                  </a:lnTo>
                  <a:lnTo>
                    <a:pt x="706" y="493"/>
                  </a:lnTo>
                  <a:lnTo>
                    <a:pt x="712" y="488"/>
                  </a:lnTo>
                  <a:lnTo>
                    <a:pt x="714" y="485"/>
                  </a:lnTo>
                  <a:lnTo>
                    <a:pt x="717" y="480"/>
                  </a:lnTo>
                  <a:lnTo>
                    <a:pt x="717" y="480"/>
                  </a:lnTo>
                  <a:lnTo>
                    <a:pt x="721" y="479"/>
                  </a:lnTo>
                  <a:lnTo>
                    <a:pt x="726" y="476"/>
                  </a:lnTo>
                  <a:lnTo>
                    <a:pt x="729" y="471"/>
                  </a:lnTo>
                  <a:lnTo>
                    <a:pt x="734" y="465"/>
                  </a:lnTo>
                  <a:lnTo>
                    <a:pt x="735" y="464"/>
                  </a:lnTo>
                  <a:lnTo>
                    <a:pt x="737" y="464"/>
                  </a:lnTo>
                  <a:lnTo>
                    <a:pt x="738" y="465"/>
                  </a:lnTo>
                  <a:lnTo>
                    <a:pt x="740" y="467"/>
                  </a:lnTo>
                  <a:lnTo>
                    <a:pt x="743" y="467"/>
                  </a:lnTo>
                  <a:lnTo>
                    <a:pt x="744" y="467"/>
                  </a:lnTo>
                  <a:lnTo>
                    <a:pt x="747" y="467"/>
                  </a:lnTo>
                  <a:lnTo>
                    <a:pt x="752" y="470"/>
                  </a:lnTo>
                  <a:lnTo>
                    <a:pt x="752" y="471"/>
                  </a:lnTo>
                  <a:lnTo>
                    <a:pt x="753" y="473"/>
                  </a:lnTo>
                  <a:lnTo>
                    <a:pt x="752" y="474"/>
                  </a:lnTo>
                  <a:lnTo>
                    <a:pt x="752" y="476"/>
                  </a:lnTo>
                  <a:lnTo>
                    <a:pt x="752" y="476"/>
                  </a:lnTo>
                  <a:lnTo>
                    <a:pt x="753" y="474"/>
                  </a:lnTo>
                  <a:lnTo>
                    <a:pt x="755" y="476"/>
                  </a:lnTo>
                  <a:lnTo>
                    <a:pt x="756" y="477"/>
                  </a:lnTo>
                  <a:lnTo>
                    <a:pt x="756" y="479"/>
                  </a:lnTo>
                  <a:lnTo>
                    <a:pt x="758" y="479"/>
                  </a:lnTo>
                  <a:lnTo>
                    <a:pt x="758" y="477"/>
                  </a:lnTo>
                  <a:lnTo>
                    <a:pt x="759" y="476"/>
                  </a:lnTo>
                  <a:lnTo>
                    <a:pt x="758" y="473"/>
                  </a:lnTo>
                  <a:lnTo>
                    <a:pt x="759" y="467"/>
                  </a:lnTo>
                  <a:lnTo>
                    <a:pt x="761" y="465"/>
                  </a:lnTo>
                  <a:lnTo>
                    <a:pt x="762" y="459"/>
                  </a:lnTo>
                  <a:lnTo>
                    <a:pt x="762" y="456"/>
                  </a:lnTo>
                  <a:lnTo>
                    <a:pt x="762" y="452"/>
                  </a:lnTo>
                  <a:lnTo>
                    <a:pt x="762" y="449"/>
                  </a:lnTo>
                  <a:lnTo>
                    <a:pt x="761" y="446"/>
                  </a:lnTo>
                  <a:lnTo>
                    <a:pt x="758" y="444"/>
                  </a:lnTo>
                  <a:lnTo>
                    <a:pt x="755" y="442"/>
                  </a:lnTo>
                  <a:lnTo>
                    <a:pt x="755" y="441"/>
                  </a:lnTo>
                  <a:lnTo>
                    <a:pt x="755" y="439"/>
                  </a:lnTo>
                  <a:lnTo>
                    <a:pt x="755" y="435"/>
                  </a:lnTo>
                  <a:lnTo>
                    <a:pt x="758" y="427"/>
                  </a:lnTo>
                  <a:lnTo>
                    <a:pt x="759" y="417"/>
                  </a:lnTo>
                  <a:lnTo>
                    <a:pt x="759" y="415"/>
                  </a:lnTo>
                  <a:lnTo>
                    <a:pt x="759" y="414"/>
                  </a:lnTo>
                  <a:lnTo>
                    <a:pt x="759" y="412"/>
                  </a:lnTo>
                  <a:lnTo>
                    <a:pt x="759" y="409"/>
                  </a:lnTo>
                  <a:lnTo>
                    <a:pt x="759" y="406"/>
                  </a:lnTo>
                  <a:lnTo>
                    <a:pt x="750" y="397"/>
                  </a:lnTo>
                  <a:lnTo>
                    <a:pt x="749" y="395"/>
                  </a:lnTo>
                  <a:lnTo>
                    <a:pt x="749" y="395"/>
                  </a:lnTo>
                  <a:lnTo>
                    <a:pt x="750" y="394"/>
                  </a:lnTo>
                  <a:lnTo>
                    <a:pt x="750" y="394"/>
                  </a:lnTo>
                  <a:lnTo>
                    <a:pt x="758" y="398"/>
                  </a:lnTo>
                  <a:lnTo>
                    <a:pt x="759" y="398"/>
                  </a:lnTo>
                  <a:lnTo>
                    <a:pt x="770" y="398"/>
                  </a:lnTo>
                  <a:lnTo>
                    <a:pt x="776" y="398"/>
                  </a:lnTo>
                  <a:lnTo>
                    <a:pt x="781" y="401"/>
                  </a:lnTo>
                  <a:lnTo>
                    <a:pt x="784" y="407"/>
                  </a:lnTo>
                  <a:lnTo>
                    <a:pt x="787" y="414"/>
                  </a:lnTo>
                  <a:lnTo>
                    <a:pt x="790" y="418"/>
                  </a:lnTo>
                  <a:lnTo>
                    <a:pt x="790" y="423"/>
                  </a:lnTo>
                  <a:lnTo>
                    <a:pt x="787" y="423"/>
                  </a:lnTo>
                  <a:lnTo>
                    <a:pt x="784" y="423"/>
                  </a:lnTo>
                  <a:lnTo>
                    <a:pt x="776" y="424"/>
                  </a:lnTo>
                  <a:lnTo>
                    <a:pt x="773" y="427"/>
                  </a:lnTo>
                  <a:lnTo>
                    <a:pt x="769" y="433"/>
                  </a:lnTo>
                  <a:lnTo>
                    <a:pt x="769" y="436"/>
                  </a:lnTo>
                  <a:lnTo>
                    <a:pt x="769" y="438"/>
                  </a:lnTo>
                  <a:lnTo>
                    <a:pt x="772" y="439"/>
                  </a:lnTo>
                  <a:lnTo>
                    <a:pt x="776" y="444"/>
                  </a:lnTo>
                  <a:lnTo>
                    <a:pt x="779" y="450"/>
                  </a:lnTo>
                  <a:lnTo>
                    <a:pt x="781" y="453"/>
                  </a:lnTo>
                  <a:lnTo>
                    <a:pt x="781" y="453"/>
                  </a:lnTo>
                  <a:lnTo>
                    <a:pt x="782" y="455"/>
                  </a:lnTo>
                  <a:lnTo>
                    <a:pt x="785" y="455"/>
                  </a:lnTo>
                  <a:lnTo>
                    <a:pt x="787" y="455"/>
                  </a:lnTo>
                  <a:lnTo>
                    <a:pt x="787" y="456"/>
                  </a:lnTo>
                  <a:lnTo>
                    <a:pt x="788" y="455"/>
                  </a:lnTo>
                  <a:lnTo>
                    <a:pt x="790" y="455"/>
                  </a:lnTo>
                  <a:lnTo>
                    <a:pt x="800" y="452"/>
                  </a:lnTo>
                  <a:lnTo>
                    <a:pt x="802" y="450"/>
                  </a:lnTo>
                  <a:lnTo>
                    <a:pt x="802" y="447"/>
                  </a:lnTo>
                  <a:lnTo>
                    <a:pt x="803" y="441"/>
                  </a:lnTo>
                  <a:lnTo>
                    <a:pt x="803" y="438"/>
                  </a:lnTo>
                  <a:lnTo>
                    <a:pt x="805" y="435"/>
                  </a:lnTo>
                  <a:lnTo>
                    <a:pt x="805" y="433"/>
                  </a:lnTo>
                  <a:lnTo>
                    <a:pt x="805" y="430"/>
                  </a:lnTo>
                  <a:lnTo>
                    <a:pt x="810" y="429"/>
                  </a:lnTo>
                  <a:lnTo>
                    <a:pt x="814" y="427"/>
                  </a:lnTo>
                  <a:lnTo>
                    <a:pt x="816" y="427"/>
                  </a:lnTo>
                  <a:lnTo>
                    <a:pt x="817" y="426"/>
                  </a:lnTo>
                  <a:lnTo>
                    <a:pt x="816" y="423"/>
                  </a:lnTo>
                  <a:lnTo>
                    <a:pt x="814" y="421"/>
                  </a:lnTo>
                  <a:lnTo>
                    <a:pt x="816" y="421"/>
                  </a:lnTo>
                  <a:lnTo>
                    <a:pt x="816" y="421"/>
                  </a:lnTo>
                  <a:lnTo>
                    <a:pt x="817" y="421"/>
                  </a:lnTo>
                  <a:lnTo>
                    <a:pt x="820" y="421"/>
                  </a:lnTo>
                  <a:lnTo>
                    <a:pt x="829" y="415"/>
                  </a:lnTo>
                  <a:lnTo>
                    <a:pt x="834" y="411"/>
                  </a:lnTo>
                  <a:lnTo>
                    <a:pt x="835" y="411"/>
                  </a:lnTo>
                  <a:lnTo>
                    <a:pt x="838" y="406"/>
                  </a:lnTo>
                  <a:lnTo>
                    <a:pt x="841" y="406"/>
                  </a:lnTo>
                  <a:lnTo>
                    <a:pt x="845" y="404"/>
                  </a:lnTo>
                  <a:lnTo>
                    <a:pt x="848" y="404"/>
                  </a:lnTo>
                  <a:lnTo>
                    <a:pt x="851" y="401"/>
                  </a:lnTo>
                  <a:lnTo>
                    <a:pt x="855" y="400"/>
                  </a:lnTo>
                  <a:lnTo>
                    <a:pt x="855" y="398"/>
                  </a:lnTo>
                  <a:lnTo>
                    <a:pt x="857" y="400"/>
                  </a:lnTo>
                  <a:lnTo>
                    <a:pt x="858" y="401"/>
                  </a:lnTo>
                  <a:lnTo>
                    <a:pt x="858" y="403"/>
                  </a:lnTo>
                  <a:lnTo>
                    <a:pt x="857" y="404"/>
                  </a:lnTo>
                  <a:lnTo>
                    <a:pt x="858" y="406"/>
                  </a:lnTo>
                  <a:lnTo>
                    <a:pt x="860" y="406"/>
                  </a:lnTo>
                  <a:lnTo>
                    <a:pt x="860" y="406"/>
                  </a:lnTo>
                  <a:lnTo>
                    <a:pt x="861" y="404"/>
                  </a:lnTo>
                  <a:lnTo>
                    <a:pt x="863" y="403"/>
                  </a:lnTo>
                  <a:lnTo>
                    <a:pt x="864" y="401"/>
                  </a:lnTo>
                  <a:lnTo>
                    <a:pt x="863" y="400"/>
                  </a:lnTo>
                  <a:lnTo>
                    <a:pt x="861" y="397"/>
                  </a:lnTo>
                  <a:lnTo>
                    <a:pt x="861" y="397"/>
                  </a:lnTo>
                  <a:lnTo>
                    <a:pt x="860" y="397"/>
                  </a:lnTo>
                  <a:lnTo>
                    <a:pt x="863" y="392"/>
                  </a:lnTo>
                  <a:lnTo>
                    <a:pt x="872" y="386"/>
                  </a:lnTo>
                  <a:lnTo>
                    <a:pt x="878" y="383"/>
                  </a:lnTo>
                  <a:lnTo>
                    <a:pt x="882" y="383"/>
                  </a:lnTo>
                  <a:lnTo>
                    <a:pt x="886" y="383"/>
                  </a:lnTo>
                  <a:lnTo>
                    <a:pt x="884" y="385"/>
                  </a:lnTo>
                  <a:lnTo>
                    <a:pt x="878" y="386"/>
                  </a:lnTo>
                  <a:lnTo>
                    <a:pt x="878" y="386"/>
                  </a:lnTo>
                  <a:lnTo>
                    <a:pt x="878" y="388"/>
                  </a:lnTo>
                  <a:lnTo>
                    <a:pt x="878" y="388"/>
                  </a:lnTo>
                  <a:lnTo>
                    <a:pt x="879" y="389"/>
                  </a:lnTo>
                  <a:lnTo>
                    <a:pt x="879" y="389"/>
                  </a:lnTo>
                  <a:lnTo>
                    <a:pt x="878" y="391"/>
                  </a:lnTo>
                  <a:lnTo>
                    <a:pt x="878" y="394"/>
                  </a:lnTo>
                  <a:lnTo>
                    <a:pt x="876" y="395"/>
                  </a:lnTo>
                  <a:lnTo>
                    <a:pt x="878" y="400"/>
                  </a:lnTo>
                  <a:lnTo>
                    <a:pt x="879" y="403"/>
                  </a:lnTo>
                  <a:lnTo>
                    <a:pt x="878" y="404"/>
                  </a:lnTo>
                  <a:lnTo>
                    <a:pt x="876" y="404"/>
                  </a:lnTo>
                  <a:lnTo>
                    <a:pt x="875" y="404"/>
                  </a:lnTo>
                  <a:lnTo>
                    <a:pt x="872" y="406"/>
                  </a:lnTo>
                  <a:lnTo>
                    <a:pt x="870" y="407"/>
                  </a:lnTo>
                  <a:lnTo>
                    <a:pt x="870" y="407"/>
                  </a:lnTo>
                  <a:lnTo>
                    <a:pt x="872" y="409"/>
                  </a:lnTo>
                  <a:lnTo>
                    <a:pt x="873" y="409"/>
                  </a:lnTo>
                  <a:lnTo>
                    <a:pt x="878" y="409"/>
                  </a:lnTo>
                  <a:lnTo>
                    <a:pt x="879" y="409"/>
                  </a:lnTo>
                  <a:lnTo>
                    <a:pt x="881" y="409"/>
                  </a:lnTo>
                  <a:lnTo>
                    <a:pt x="882" y="409"/>
                  </a:lnTo>
                  <a:lnTo>
                    <a:pt x="884" y="407"/>
                  </a:lnTo>
                  <a:lnTo>
                    <a:pt x="886" y="407"/>
                  </a:lnTo>
                  <a:lnTo>
                    <a:pt x="887" y="407"/>
                  </a:lnTo>
                  <a:lnTo>
                    <a:pt x="889" y="411"/>
                  </a:lnTo>
                  <a:lnTo>
                    <a:pt x="890" y="411"/>
                  </a:lnTo>
                  <a:lnTo>
                    <a:pt x="892" y="404"/>
                  </a:lnTo>
                  <a:lnTo>
                    <a:pt x="893" y="401"/>
                  </a:lnTo>
                  <a:lnTo>
                    <a:pt x="898" y="398"/>
                  </a:lnTo>
                  <a:lnTo>
                    <a:pt x="901" y="398"/>
                  </a:lnTo>
                  <a:lnTo>
                    <a:pt x="904" y="395"/>
                  </a:lnTo>
                  <a:lnTo>
                    <a:pt x="905" y="395"/>
                  </a:lnTo>
                  <a:lnTo>
                    <a:pt x="908" y="397"/>
                  </a:lnTo>
                  <a:lnTo>
                    <a:pt x="911" y="397"/>
                  </a:lnTo>
                  <a:lnTo>
                    <a:pt x="916" y="398"/>
                  </a:lnTo>
                  <a:lnTo>
                    <a:pt x="917" y="398"/>
                  </a:lnTo>
                  <a:lnTo>
                    <a:pt x="922" y="395"/>
                  </a:lnTo>
                  <a:lnTo>
                    <a:pt x="931" y="388"/>
                  </a:lnTo>
                  <a:lnTo>
                    <a:pt x="931" y="389"/>
                  </a:lnTo>
                  <a:lnTo>
                    <a:pt x="933" y="386"/>
                  </a:lnTo>
                  <a:lnTo>
                    <a:pt x="940" y="383"/>
                  </a:lnTo>
                  <a:lnTo>
                    <a:pt x="942" y="383"/>
                  </a:lnTo>
                  <a:lnTo>
                    <a:pt x="942" y="385"/>
                  </a:lnTo>
                  <a:lnTo>
                    <a:pt x="942" y="388"/>
                  </a:lnTo>
                  <a:lnTo>
                    <a:pt x="943" y="389"/>
                  </a:lnTo>
                  <a:lnTo>
                    <a:pt x="946" y="392"/>
                  </a:lnTo>
                  <a:lnTo>
                    <a:pt x="945" y="394"/>
                  </a:lnTo>
                  <a:lnTo>
                    <a:pt x="943" y="394"/>
                  </a:lnTo>
                  <a:lnTo>
                    <a:pt x="942" y="397"/>
                  </a:lnTo>
                  <a:lnTo>
                    <a:pt x="942" y="403"/>
                  </a:lnTo>
                  <a:lnTo>
                    <a:pt x="945" y="404"/>
                  </a:lnTo>
                  <a:lnTo>
                    <a:pt x="948" y="406"/>
                  </a:lnTo>
                  <a:lnTo>
                    <a:pt x="949" y="406"/>
                  </a:lnTo>
                  <a:lnTo>
                    <a:pt x="951" y="404"/>
                  </a:lnTo>
                  <a:lnTo>
                    <a:pt x="951" y="404"/>
                  </a:lnTo>
                  <a:lnTo>
                    <a:pt x="952" y="403"/>
                  </a:lnTo>
                  <a:lnTo>
                    <a:pt x="952" y="401"/>
                  </a:lnTo>
                  <a:lnTo>
                    <a:pt x="952" y="400"/>
                  </a:lnTo>
                  <a:lnTo>
                    <a:pt x="952" y="397"/>
                  </a:lnTo>
                  <a:lnTo>
                    <a:pt x="952" y="394"/>
                  </a:lnTo>
                  <a:lnTo>
                    <a:pt x="955" y="394"/>
                  </a:lnTo>
                  <a:lnTo>
                    <a:pt x="960" y="392"/>
                  </a:lnTo>
                  <a:lnTo>
                    <a:pt x="962" y="391"/>
                  </a:lnTo>
                  <a:lnTo>
                    <a:pt x="963" y="388"/>
                  </a:lnTo>
                  <a:lnTo>
                    <a:pt x="965" y="385"/>
                  </a:lnTo>
                  <a:lnTo>
                    <a:pt x="965" y="379"/>
                  </a:lnTo>
                  <a:lnTo>
                    <a:pt x="962" y="380"/>
                  </a:lnTo>
                  <a:lnTo>
                    <a:pt x="957" y="368"/>
                  </a:lnTo>
                  <a:lnTo>
                    <a:pt x="955" y="363"/>
                  </a:lnTo>
                  <a:lnTo>
                    <a:pt x="957" y="360"/>
                  </a:lnTo>
                  <a:lnTo>
                    <a:pt x="960" y="359"/>
                  </a:lnTo>
                  <a:lnTo>
                    <a:pt x="963" y="354"/>
                  </a:lnTo>
                  <a:lnTo>
                    <a:pt x="965" y="354"/>
                  </a:lnTo>
                  <a:lnTo>
                    <a:pt x="966" y="354"/>
                  </a:lnTo>
                  <a:lnTo>
                    <a:pt x="975" y="357"/>
                  </a:lnTo>
                  <a:lnTo>
                    <a:pt x="986" y="357"/>
                  </a:lnTo>
                  <a:lnTo>
                    <a:pt x="995" y="360"/>
                  </a:lnTo>
                  <a:lnTo>
                    <a:pt x="1004" y="365"/>
                  </a:lnTo>
                  <a:lnTo>
                    <a:pt x="1010" y="368"/>
                  </a:lnTo>
                  <a:lnTo>
                    <a:pt x="1013" y="373"/>
                  </a:lnTo>
                  <a:lnTo>
                    <a:pt x="1013" y="376"/>
                  </a:lnTo>
                  <a:lnTo>
                    <a:pt x="1015" y="374"/>
                  </a:lnTo>
                  <a:lnTo>
                    <a:pt x="1019" y="377"/>
                  </a:lnTo>
                  <a:lnTo>
                    <a:pt x="1021" y="377"/>
                  </a:lnTo>
                  <a:lnTo>
                    <a:pt x="1024" y="379"/>
                  </a:lnTo>
                  <a:lnTo>
                    <a:pt x="1025" y="382"/>
                  </a:lnTo>
                  <a:lnTo>
                    <a:pt x="1028" y="382"/>
                  </a:lnTo>
                  <a:lnTo>
                    <a:pt x="1031" y="385"/>
                  </a:lnTo>
                  <a:lnTo>
                    <a:pt x="1036" y="388"/>
                  </a:lnTo>
                  <a:lnTo>
                    <a:pt x="1039" y="388"/>
                  </a:lnTo>
                  <a:lnTo>
                    <a:pt x="1041" y="392"/>
                  </a:lnTo>
                  <a:lnTo>
                    <a:pt x="1047" y="398"/>
                  </a:lnTo>
                  <a:lnTo>
                    <a:pt x="1048" y="400"/>
                  </a:lnTo>
                  <a:lnTo>
                    <a:pt x="1053" y="403"/>
                  </a:lnTo>
                  <a:lnTo>
                    <a:pt x="1056" y="406"/>
                  </a:lnTo>
                  <a:lnTo>
                    <a:pt x="1057" y="406"/>
                  </a:lnTo>
                  <a:lnTo>
                    <a:pt x="1062" y="398"/>
                  </a:lnTo>
                  <a:lnTo>
                    <a:pt x="1063" y="389"/>
                  </a:lnTo>
                  <a:lnTo>
                    <a:pt x="1065" y="385"/>
                  </a:lnTo>
                  <a:lnTo>
                    <a:pt x="1063" y="385"/>
                  </a:lnTo>
                  <a:lnTo>
                    <a:pt x="1060" y="386"/>
                  </a:lnTo>
                  <a:lnTo>
                    <a:pt x="1060" y="386"/>
                  </a:lnTo>
                  <a:lnTo>
                    <a:pt x="1059" y="385"/>
                  </a:lnTo>
                  <a:lnTo>
                    <a:pt x="1056" y="382"/>
                  </a:lnTo>
                  <a:lnTo>
                    <a:pt x="1053" y="376"/>
                  </a:lnTo>
                  <a:lnTo>
                    <a:pt x="1053" y="369"/>
                  </a:lnTo>
                  <a:lnTo>
                    <a:pt x="1051" y="366"/>
                  </a:lnTo>
                  <a:lnTo>
                    <a:pt x="1048" y="365"/>
                  </a:lnTo>
                  <a:lnTo>
                    <a:pt x="1047" y="363"/>
                  </a:lnTo>
                  <a:lnTo>
                    <a:pt x="1041" y="359"/>
                  </a:lnTo>
                  <a:lnTo>
                    <a:pt x="1039" y="360"/>
                  </a:lnTo>
                  <a:lnTo>
                    <a:pt x="1039" y="363"/>
                  </a:lnTo>
                  <a:lnTo>
                    <a:pt x="1037" y="365"/>
                  </a:lnTo>
                  <a:lnTo>
                    <a:pt x="1037" y="362"/>
                  </a:lnTo>
                  <a:lnTo>
                    <a:pt x="1037" y="360"/>
                  </a:lnTo>
                  <a:lnTo>
                    <a:pt x="1037" y="357"/>
                  </a:lnTo>
                  <a:lnTo>
                    <a:pt x="1037" y="354"/>
                  </a:lnTo>
                  <a:lnTo>
                    <a:pt x="1039" y="348"/>
                  </a:lnTo>
                  <a:lnTo>
                    <a:pt x="1041" y="348"/>
                  </a:lnTo>
                  <a:lnTo>
                    <a:pt x="1041" y="347"/>
                  </a:lnTo>
                  <a:lnTo>
                    <a:pt x="1042" y="345"/>
                  </a:lnTo>
                  <a:lnTo>
                    <a:pt x="1042" y="342"/>
                  </a:lnTo>
                  <a:lnTo>
                    <a:pt x="1041" y="341"/>
                  </a:lnTo>
                  <a:lnTo>
                    <a:pt x="1041" y="338"/>
                  </a:lnTo>
                  <a:lnTo>
                    <a:pt x="1042" y="330"/>
                  </a:lnTo>
                  <a:lnTo>
                    <a:pt x="1042" y="321"/>
                  </a:lnTo>
                  <a:lnTo>
                    <a:pt x="1042" y="319"/>
                  </a:lnTo>
                  <a:lnTo>
                    <a:pt x="1041" y="318"/>
                  </a:lnTo>
                  <a:lnTo>
                    <a:pt x="1037" y="319"/>
                  </a:lnTo>
                  <a:lnTo>
                    <a:pt x="1036" y="318"/>
                  </a:lnTo>
                  <a:lnTo>
                    <a:pt x="1036" y="316"/>
                  </a:lnTo>
                  <a:lnTo>
                    <a:pt x="1034" y="315"/>
                  </a:lnTo>
                  <a:lnTo>
                    <a:pt x="1036" y="313"/>
                  </a:lnTo>
                  <a:lnTo>
                    <a:pt x="1037" y="309"/>
                  </a:lnTo>
                  <a:lnTo>
                    <a:pt x="1036" y="310"/>
                  </a:lnTo>
                  <a:lnTo>
                    <a:pt x="1034" y="309"/>
                  </a:lnTo>
                  <a:lnTo>
                    <a:pt x="1036" y="306"/>
                  </a:lnTo>
                  <a:lnTo>
                    <a:pt x="1037" y="301"/>
                  </a:lnTo>
                  <a:lnTo>
                    <a:pt x="1042" y="298"/>
                  </a:lnTo>
                  <a:lnTo>
                    <a:pt x="1047" y="296"/>
                  </a:lnTo>
                  <a:lnTo>
                    <a:pt x="1051" y="290"/>
                  </a:lnTo>
                  <a:lnTo>
                    <a:pt x="1054" y="286"/>
                  </a:lnTo>
                  <a:lnTo>
                    <a:pt x="1057" y="278"/>
                  </a:lnTo>
                  <a:lnTo>
                    <a:pt x="1059" y="272"/>
                  </a:lnTo>
                  <a:lnTo>
                    <a:pt x="1062" y="257"/>
                  </a:lnTo>
                  <a:lnTo>
                    <a:pt x="1065" y="246"/>
                  </a:lnTo>
                  <a:lnTo>
                    <a:pt x="1068" y="234"/>
                  </a:lnTo>
                  <a:lnTo>
                    <a:pt x="1071" y="233"/>
                  </a:lnTo>
                  <a:lnTo>
                    <a:pt x="1072" y="233"/>
                  </a:lnTo>
                  <a:lnTo>
                    <a:pt x="1072" y="234"/>
                  </a:lnTo>
                  <a:lnTo>
                    <a:pt x="1072" y="236"/>
                  </a:lnTo>
                  <a:lnTo>
                    <a:pt x="1071" y="236"/>
                  </a:lnTo>
                  <a:lnTo>
                    <a:pt x="1072" y="237"/>
                  </a:lnTo>
                  <a:lnTo>
                    <a:pt x="1074" y="237"/>
                  </a:lnTo>
                  <a:lnTo>
                    <a:pt x="1078" y="236"/>
                  </a:lnTo>
                  <a:lnTo>
                    <a:pt x="1085" y="237"/>
                  </a:lnTo>
                  <a:lnTo>
                    <a:pt x="1094" y="236"/>
                  </a:lnTo>
                  <a:lnTo>
                    <a:pt x="1095" y="236"/>
                  </a:lnTo>
                  <a:lnTo>
                    <a:pt x="1100" y="240"/>
                  </a:lnTo>
                  <a:lnTo>
                    <a:pt x="1101" y="239"/>
                  </a:lnTo>
                  <a:lnTo>
                    <a:pt x="1106" y="240"/>
                  </a:lnTo>
                  <a:lnTo>
                    <a:pt x="1109" y="243"/>
                  </a:lnTo>
                  <a:lnTo>
                    <a:pt x="1110" y="245"/>
                  </a:lnTo>
                  <a:lnTo>
                    <a:pt x="1110" y="254"/>
                  </a:lnTo>
                  <a:lnTo>
                    <a:pt x="1110" y="258"/>
                  </a:lnTo>
                  <a:lnTo>
                    <a:pt x="1109" y="269"/>
                  </a:lnTo>
                  <a:lnTo>
                    <a:pt x="1107" y="272"/>
                  </a:lnTo>
                  <a:lnTo>
                    <a:pt x="1106" y="280"/>
                  </a:lnTo>
                  <a:lnTo>
                    <a:pt x="1104" y="284"/>
                  </a:lnTo>
                  <a:lnTo>
                    <a:pt x="1103" y="289"/>
                  </a:lnTo>
                  <a:lnTo>
                    <a:pt x="1100" y="290"/>
                  </a:lnTo>
                  <a:lnTo>
                    <a:pt x="1100" y="292"/>
                  </a:lnTo>
                  <a:lnTo>
                    <a:pt x="1098" y="293"/>
                  </a:lnTo>
                  <a:lnTo>
                    <a:pt x="1101" y="300"/>
                  </a:lnTo>
                  <a:lnTo>
                    <a:pt x="1107" y="306"/>
                  </a:lnTo>
                  <a:lnTo>
                    <a:pt x="1109" y="313"/>
                  </a:lnTo>
                  <a:lnTo>
                    <a:pt x="1109" y="318"/>
                  </a:lnTo>
                  <a:lnTo>
                    <a:pt x="1109" y="331"/>
                  </a:lnTo>
                  <a:lnTo>
                    <a:pt x="1109" y="335"/>
                  </a:lnTo>
                  <a:lnTo>
                    <a:pt x="1107" y="336"/>
                  </a:lnTo>
                  <a:lnTo>
                    <a:pt x="1106" y="339"/>
                  </a:lnTo>
                  <a:lnTo>
                    <a:pt x="1107" y="342"/>
                  </a:lnTo>
                  <a:lnTo>
                    <a:pt x="1107" y="356"/>
                  </a:lnTo>
                  <a:lnTo>
                    <a:pt x="1107" y="366"/>
                  </a:lnTo>
                  <a:lnTo>
                    <a:pt x="1107" y="371"/>
                  </a:lnTo>
                  <a:lnTo>
                    <a:pt x="1107" y="379"/>
                  </a:lnTo>
                  <a:lnTo>
                    <a:pt x="1107" y="380"/>
                  </a:lnTo>
                  <a:lnTo>
                    <a:pt x="1107" y="385"/>
                  </a:lnTo>
                  <a:lnTo>
                    <a:pt x="1109" y="388"/>
                  </a:lnTo>
                  <a:lnTo>
                    <a:pt x="1110" y="389"/>
                  </a:lnTo>
                  <a:lnTo>
                    <a:pt x="1115" y="394"/>
                  </a:lnTo>
                  <a:lnTo>
                    <a:pt x="1120" y="398"/>
                  </a:lnTo>
                  <a:lnTo>
                    <a:pt x="1120" y="400"/>
                  </a:lnTo>
                  <a:lnTo>
                    <a:pt x="1120" y="401"/>
                  </a:lnTo>
                  <a:lnTo>
                    <a:pt x="1118" y="403"/>
                  </a:lnTo>
                  <a:lnTo>
                    <a:pt x="1116" y="407"/>
                  </a:lnTo>
                  <a:lnTo>
                    <a:pt x="1115" y="411"/>
                  </a:lnTo>
                  <a:lnTo>
                    <a:pt x="1115" y="414"/>
                  </a:lnTo>
                  <a:lnTo>
                    <a:pt x="1115" y="418"/>
                  </a:lnTo>
                  <a:lnTo>
                    <a:pt x="1115" y="421"/>
                  </a:lnTo>
                  <a:lnTo>
                    <a:pt x="1113" y="424"/>
                  </a:lnTo>
                  <a:lnTo>
                    <a:pt x="1112" y="427"/>
                  </a:lnTo>
                  <a:lnTo>
                    <a:pt x="1107" y="430"/>
                  </a:lnTo>
                  <a:lnTo>
                    <a:pt x="1098" y="449"/>
                  </a:lnTo>
                  <a:lnTo>
                    <a:pt x="1097" y="452"/>
                  </a:lnTo>
                  <a:lnTo>
                    <a:pt x="1092" y="450"/>
                  </a:lnTo>
                  <a:lnTo>
                    <a:pt x="1094" y="453"/>
                  </a:lnTo>
                  <a:lnTo>
                    <a:pt x="1095" y="456"/>
                  </a:lnTo>
                  <a:lnTo>
                    <a:pt x="1095" y="459"/>
                  </a:lnTo>
                  <a:lnTo>
                    <a:pt x="1092" y="459"/>
                  </a:lnTo>
                  <a:lnTo>
                    <a:pt x="1089" y="461"/>
                  </a:lnTo>
                  <a:lnTo>
                    <a:pt x="1088" y="464"/>
                  </a:lnTo>
                  <a:lnTo>
                    <a:pt x="1085" y="464"/>
                  </a:lnTo>
                  <a:lnTo>
                    <a:pt x="1083" y="464"/>
                  </a:lnTo>
                  <a:lnTo>
                    <a:pt x="1080" y="462"/>
                  </a:lnTo>
                  <a:lnTo>
                    <a:pt x="1082" y="461"/>
                  </a:lnTo>
                  <a:lnTo>
                    <a:pt x="1082" y="459"/>
                  </a:lnTo>
                  <a:lnTo>
                    <a:pt x="1083" y="459"/>
                  </a:lnTo>
                  <a:lnTo>
                    <a:pt x="1085" y="458"/>
                  </a:lnTo>
                  <a:lnTo>
                    <a:pt x="1083" y="456"/>
                  </a:lnTo>
                  <a:lnTo>
                    <a:pt x="1083" y="456"/>
                  </a:lnTo>
                  <a:lnTo>
                    <a:pt x="1082" y="459"/>
                  </a:lnTo>
                  <a:lnTo>
                    <a:pt x="1080" y="459"/>
                  </a:lnTo>
                  <a:lnTo>
                    <a:pt x="1077" y="456"/>
                  </a:lnTo>
                  <a:lnTo>
                    <a:pt x="1075" y="455"/>
                  </a:lnTo>
                  <a:lnTo>
                    <a:pt x="1074" y="455"/>
                  </a:lnTo>
                  <a:lnTo>
                    <a:pt x="1072" y="455"/>
                  </a:lnTo>
                  <a:lnTo>
                    <a:pt x="1066" y="455"/>
                  </a:lnTo>
                  <a:lnTo>
                    <a:pt x="1065" y="455"/>
                  </a:lnTo>
                  <a:lnTo>
                    <a:pt x="1063" y="456"/>
                  </a:lnTo>
                  <a:lnTo>
                    <a:pt x="1065" y="456"/>
                  </a:lnTo>
                  <a:lnTo>
                    <a:pt x="1065" y="458"/>
                  </a:lnTo>
                  <a:lnTo>
                    <a:pt x="1065" y="461"/>
                  </a:lnTo>
                  <a:lnTo>
                    <a:pt x="1066" y="462"/>
                  </a:lnTo>
                  <a:lnTo>
                    <a:pt x="1069" y="464"/>
                  </a:lnTo>
                  <a:lnTo>
                    <a:pt x="1072" y="465"/>
                  </a:lnTo>
                  <a:lnTo>
                    <a:pt x="1075" y="468"/>
                  </a:lnTo>
                  <a:lnTo>
                    <a:pt x="1080" y="470"/>
                  </a:lnTo>
                  <a:lnTo>
                    <a:pt x="1091" y="468"/>
                  </a:lnTo>
                  <a:lnTo>
                    <a:pt x="1092" y="468"/>
                  </a:lnTo>
                  <a:lnTo>
                    <a:pt x="1095" y="470"/>
                  </a:lnTo>
                  <a:lnTo>
                    <a:pt x="1100" y="473"/>
                  </a:lnTo>
                  <a:lnTo>
                    <a:pt x="1101" y="473"/>
                  </a:lnTo>
                  <a:lnTo>
                    <a:pt x="1104" y="470"/>
                  </a:lnTo>
                  <a:lnTo>
                    <a:pt x="1106" y="464"/>
                  </a:lnTo>
                  <a:lnTo>
                    <a:pt x="1106" y="462"/>
                  </a:lnTo>
                  <a:lnTo>
                    <a:pt x="1116" y="455"/>
                  </a:lnTo>
                  <a:lnTo>
                    <a:pt x="1120" y="453"/>
                  </a:lnTo>
                  <a:lnTo>
                    <a:pt x="1123" y="449"/>
                  </a:lnTo>
                  <a:lnTo>
                    <a:pt x="1124" y="447"/>
                  </a:lnTo>
                  <a:lnTo>
                    <a:pt x="1126" y="439"/>
                  </a:lnTo>
                  <a:lnTo>
                    <a:pt x="1126" y="436"/>
                  </a:lnTo>
                  <a:lnTo>
                    <a:pt x="1133" y="427"/>
                  </a:lnTo>
                  <a:lnTo>
                    <a:pt x="1135" y="424"/>
                  </a:lnTo>
                  <a:lnTo>
                    <a:pt x="1135" y="420"/>
                  </a:lnTo>
                  <a:lnTo>
                    <a:pt x="1135" y="418"/>
                  </a:lnTo>
                  <a:lnTo>
                    <a:pt x="1135" y="415"/>
                  </a:lnTo>
                  <a:lnTo>
                    <a:pt x="1133" y="411"/>
                  </a:lnTo>
                  <a:lnTo>
                    <a:pt x="1132" y="407"/>
                  </a:lnTo>
                  <a:lnTo>
                    <a:pt x="1130" y="403"/>
                  </a:lnTo>
                  <a:lnTo>
                    <a:pt x="1132" y="395"/>
                  </a:lnTo>
                  <a:lnTo>
                    <a:pt x="1132" y="392"/>
                  </a:lnTo>
                  <a:lnTo>
                    <a:pt x="1139" y="388"/>
                  </a:lnTo>
                  <a:lnTo>
                    <a:pt x="1145" y="386"/>
                  </a:lnTo>
                  <a:lnTo>
                    <a:pt x="1151" y="385"/>
                  </a:lnTo>
                  <a:lnTo>
                    <a:pt x="1153" y="383"/>
                  </a:lnTo>
                  <a:lnTo>
                    <a:pt x="1156" y="385"/>
                  </a:lnTo>
                  <a:lnTo>
                    <a:pt x="1158" y="388"/>
                  </a:lnTo>
                  <a:lnTo>
                    <a:pt x="1159" y="391"/>
                  </a:lnTo>
                  <a:lnTo>
                    <a:pt x="1164" y="397"/>
                  </a:lnTo>
                  <a:lnTo>
                    <a:pt x="1165" y="401"/>
                  </a:lnTo>
                  <a:lnTo>
                    <a:pt x="1165" y="406"/>
                  </a:lnTo>
                  <a:lnTo>
                    <a:pt x="1165" y="420"/>
                  </a:lnTo>
                  <a:lnTo>
                    <a:pt x="1164" y="424"/>
                  </a:lnTo>
                  <a:lnTo>
                    <a:pt x="1167" y="426"/>
                  </a:lnTo>
                  <a:lnTo>
                    <a:pt x="1167" y="427"/>
                  </a:lnTo>
                  <a:lnTo>
                    <a:pt x="1170" y="429"/>
                  </a:lnTo>
                  <a:lnTo>
                    <a:pt x="1170" y="430"/>
                  </a:lnTo>
                  <a:lnTo>
                    <a:pt x="1171" y="430"/>
                  </a:lnTo>
                  <a:lnTo>
                    <a:pt x="1174" y="432"/>
                  </a:lnTo>
                  <a:lnTo>
                    <a:pt x="1182" y="430"/>
                  </a:lnTo>
                  <a:lnTo>
                    <a:pt x="1185" y="430"/>
                  </a:lnTo>
                  <a:lnTo>
                    <a:pt x="1185" y="430"/>
                  </a:lnTo>
                  <a:lnTo>
                    <a:pt x="1185" y="429"/>
                  </a:lnTo>
                  <a:lnTo>
                    <a:pt x="1180" y="429"/>
                  </a:lnTo>
                  <a:lnTo>
                    <a:pt x="1176" y="427"/>
                  </a:lnTo>
                  <a:lnTo>
                    <a:pt x="1170" y="426"/>
                  </a:lnTo>
                  <a:lnTo>
                    <a:pt x="1168" y="420"/>
                  </a:lnTo>
                  <a:lnTo>
                    <a:pt x="1168" y="417"/>
                  </a:lnTo>
                  <a:lnTo>
                    <a:pt x="1170" y="411"/>
                  </a:lnTo>
                  <a:lnTo>
                    <a:pt x="1171" y="409"/>
                  </a:lnTo>
                  <a:lnTo>
                    <a:pt x="1173" y="409"/>
                  </a:lnTo>
                  <a:lnTo>
                    <a:pt x="1174" y="409"/>
                  </a:lnTo>
                  <a:lnTo>
                    <a:pt x="1174" y="404"/>
                  </a:lnTo>
                  <a:lnTo>
                    <a:pt x="1173" y="401"/>
                  </a:lnTo>
                  <a:lnTo>
                    <a:pt x="1171" y="395"/>
                  </a:lnTo>
                  <a:lnTo>
                    <a:pt x="1170" y="386"/>
                  </a:lnTo>
                  <a:lnTo>
                    <a:pt x="1168" y="386"/>
                  </a:lnTo>
                  <a:lnTo>
                    <a:pt x="1167" y="385"/>
                  </a:lnTo>
                  <a:lnTo>
                    <a:pt x="1158" y="380"/>
                  </a:lnTo>
                  <a:lnTo>
                    <a:pt x="1150" y="376"/>
                  </a:lnTo>
                  <a:lnTo>
                    <a:pt x="1144" y="376"/>
                  </a:lnTo>
                  <a:lnTo>
                    <a:pt x="1142" y="376"/>
                  </a:lnTo>
                  <a:lnTo>
                    <a:pt x="1138" y="380"/>
                  </a:lnTo>
                  <a:lnTo>
                    <a:pt x="1135" y="380"/>
                  </a:lnTo>
                  <a:lnTo>
                    <a:pt x="1130" y="379"/>
                  </a:lnTo>
                  <a:lnTo>
                    <a:pt x="1124" y="380"/>
                  </a:lnTo>
                  <a:lnTo>
                    <a:pt x="1123" y="379"/>
                  </a:lnTo>
                  <a:lnTo>
                    <a:pt x="1123" y="377"/>
                  </a:lnTo>
                  <a:lnTo>
                    <a:pt x="1124" y="369"/>
                  </a:lnTo>
                  <a:lnTo>
                    <a:pt x="1123" y="366"/>
                  </a:lnTo>
                  <a:lnTo>
                    <a:pt x="1121" y="362"/>
                  </a:lnTo>
                  <a:lnTo>
                    <a:pt x="1120" y="359"/>
                  </a:lnTo>
                  <a:lnTo>
                    <a:pt x="1120" y="356"/>
                  </a:lnTo>
                  <a:lnTo>
                    <a:pt x="1123" y="342"/>
                  </a:lnTo>
                  <a:lnTo>
                    <a:pt x="1124" y="339"/>
                  </a:lnTo>
                  <a:lnTo>
                    <a:pt x="1127" y="333"/>
                  </a:lnTo>
                  <a:lnTo>
                    <a:pt x="1129" y="327"/>
                  </a:lnTo>
                  <a:lnTo>
                    <a:pt x="1129" y="324"/>
                  </a:lnTo>
                  <a:lnTo>
                    <a:pt x="1123" y="309"/>
                  </a:lnTo>
                  <a:lnTo>
                    <a:pt x="1120" y="304"/>
                  </a:lnTo>
                  <a:lnTo>
                    <a:pt x="1120" y="301"/>
                  </a:lnTo>
                  <a:lnTo>
                    <a:pt x="1118" y="300"/>
                  </a:lnTo>
                  <a:lnTo>
                    <a:pt x="1115" y="296"/>
                  </a:lnTo>
                  <a:lnTo>
                    <a:pt x="1113" y="295"/>
                  </a:lnTo>
                  <a:lnTo>
                    <a:pt x="1121" y="280"/>
                  </a:lnTo>
                  <a:lnTo>
                    <a:pt x="1124" y="277"/>
                  </a:lnTo>
                  <a:lnTo>
                    <a:pt x="1129" y="275"/>
                  </a:lnTo>
                  <a:lnTo>
                    <a:pt x="1132" y="274"/>
                  </a:lnTo>
                  <a:lnTo>
                    <a:pt x="1135" y="269"/>
                  </a:lnTo>
                  <a:lnTo>
                    <a:pt x="1138" y="268"/>
                  </a:lnTo>
                  <a:lnTo>
                    <a:pt x="1138" y="265"/>
                  </a:lnTo>
                  <a:lnTo>
                    <a:pt x="1138" y="263"/>
                  </a:lnTo>
                  <a:lnTo>
                    <a:pt x="1139" y="255"/>
                  </a:lnTo>
                  <a:lnTo>
                    <a:pt x="1138" y="251"/>
                  </a:lnTo>
                  <a:lnTo>
                    <a:pt x="1138" y="248"/>
                  </a:lnTo>
                  <a:lnTo>
                    <a:pt x="1136" y="245"/>
                  </a:lnTo>
                  <a:lnTo>
                    <a:pt x="1135" y="240"/>
                  </a:lnTo>
                  <a:lnTo>
                    <a:pt x="1136" y="239"/>
                  </a:lnTo>
                  <a:lnTo>
                    <a:pt x="1136" y="239"/>
                  </a:lnTo>
                  <a:lnTo>
                    <a:pt x="1139" y="239"/>
                  </a:lnTo>
                  <a:lnTo>
                    <a:pt x="1142" y="240"/>
                  </a:lnTo>
                  <a:lnTo>
                    <a:pt x="1144" y="245"/>
                  </a:lnTo>
                  <a:lnTo>
                    <a:pt x="1145" y="249"/>
                  </a:lnTo>
                  <a:lnTo>
                    <a:pt x="1145" y="252"/>
                  </a:lnTo>
                  <a:lnTo>
                    <a:pt x="1145" y="254"/>
                  </a:lnTo>
                  <a:lnTo>
                    <a:pt x="1145" y="257"/>
                  </a:lnTo>
                  <a:lnTo>
                    <a:pt x="1145" y="258"/>
                  </a:lnTo>
                  <a:lnTo>
                    <a:pt x="1147" y="262"/>
                  </a:lnTo>
                  <a:lnTo>
                    <a:pt x="1145" y="263"/>
                  </a:lnTo>
                  <a:lnTo>
                    <a:pt x="1145" y="263"/>
                  </a:lnTo>
                  <a:lnTo>
                    <a:pt x="1144" y="266"/>
                  </a:lnTo>
                  <a:lnTo>
                    <a:pt x="1142" y="274"/>
                  </a:lnTo>
                  <a:lnTo>
                    <a:pt x="1141" y="275"/>
                  </a:lnTo>
                  <a:lnTo>
                    <a:pt x="1141" y="280"/>
                  </a:lnTo>
                  <a:lnTo>
                    <a:pt x="1144" y="286"/>
                  </a:lnTo>
                  <a:lnTo>
                    <a:pt x="1144" y="292"/>
                  </a:lnTo>
                  <a:lnTo>
                    <a:pt x="1142" y="293"/>
                  </a:lnTo>
                  <a:lnTo>
                    <a:pt x="1141" y="295"/>
                  </a:lnTo>
                  <a:lnTo>
                    <a:pt x="1141" y="296"/>
                  </a:lnTo>
                  <a:lnTo>
                    <a:pt x="1141" y="298"/>
                  </a:lnTo>
                  <a:lnTo>
                    <a:pt x="1147" y="301"/>
                  </a:lnTo>
                  <a:lnTo>
                    <a:pt x="1151" y="304"/>
                  </a:lnTo>
                  <a:lnTo>
                    <a:pt x="1159" y="304"/>
                  </a:lnTo>
                  <a:lnTo>
                    <a:pt x="1161" y="307"/>
                  </a:lnTo>
                  <a:lnTo>
                    <a:pt x="1162" y="304"/>
                  </a:lnTo>
                  <a:lnTo>
                    <a:pt x="1170" y="306"/>
                  </a:lnTo>
                  <a:lnTo>
                    <a:pt x="1176" y="312"/>
                  </a:lnTo>
                  <a:lnTo>
                    <a:pt x="1179" y="315"/>
                  </a:lnTo>
                  <a:lnTo>
                    <a:pt x="1180" y="315"/>
                  </a:lnTo>
                  <a:lnTo>
                    <a:pt x="1186" y="315"/>
                  </a:lnTo>
                  <a:lnTo>
                    <a:pt x="1186" y="313"/>
                  </a:lnTo>
                  <a:lnTo>
                    <a:pt x="1188" y="312"/>
                  </a:lnTo>
                  <a:lnTo>
                    <a:pt x="1185" y="312"/>
                  </a:lnTo>
                  <a:lnTo>
                    <a:pt x="1183" y="313"/>
                  </a:lnTo>
                  <a:lnTo>
                    <a:pt x="1183" y="313"/>
                  </a:lnTo>
                  <a:lnTo>
                    <a:pt x="1182" y="312"/>
                  </a:lnTo>
                  <a:lnTo>
                    <a:pt x="1180" y="310"/>
                  </a:lnTo>
                  <a:lnTo>
                    <a:pt x="1179" y="309"/>
                  </a:lnTo>
                  <a:lnTo>
                    <a:pt x="1177" y="301"/>
                  </a:lnTo>
                  <a:lnTo>
                    <a:pt x="1173" y="300"/>
                  </a:lnTo>
                  <a:lnTo>
                    <a:pt x="1171" y="300"/>
                  </a:lnTo>
                  <a:lnTo>
                    <a:pt x="1168" y="300"/>
                  </a:lnTo>
                  <a:lnTo>
                    <a:pt x="1164" y="296"/>
                  </a:lnTo>
                  <a:lnTo>
                    <a:pt x="1161" y="295"/>
                  </a:lnTo>
                  <a:lnTo>
                    <a:pt x="1154" y="290"/>
                  </a:lnTo>
                  <a:lnTo>
                    <a:pt x="1153" y="289"/>
                  </a:lnTo>
                  <a:lnTo>
                    <a:pt x="1153" y="286"/>
                  </a:lnTo>
                  <a:lnTo>
                    <a:pt x="1151" y="280"/>
                  </a:lnTo>
                  <a:lnTo>
                    <a:pt x="1150" y="277"/>
                  </a:lnTo>
                  <a:lnTo>
                    <a:pt x="1151" y="275"/>
                  </a:lnTo>
                  <a:lnTo>
                    <a:pt x="1154" y="272"/>
                  </a:lnTo>
                  <a:lnTo>
                    <a:pt x="1161" y="272"/>
                  </a:lnTo>
                  <a:lnTo>
                    <a:pt x="1162" y="272"/>
                  </a:lnTo>
                  <a:lnTo>
                    <a:pt x="1168" y="280"/>
                  </a:lnTo>
                  <a:lnTo>
                    <a:pt x="1171" y="280"/>
                  </a:lnTo>
                  <a:lnTo>
                    <a:pt x="1176" y="277"/>
                  </a:lnTo>
                  <a:lnTo>
                    <a:pt x="1177" y="275"/>
                  </a:lnTo>
                  <a:lnTo>
                    <a:pt x="1176" y="271"/>
                  </a:lnTo>
                  <a:lnTo>
                    <a:pt x="1174" y="269"/>
                  </a:lnTo>
                  <a:lnTo>
                    <a:pt x="1171" y="269"/>
                  </a:lnTo>
                  <a:lnTo>
                    <a:pt x="1168" y="271"/>
                  </a:lnTo>
                  <a:lnTo>
                    <a:pt x="1167" y="269"/>
                  </a:lnTo>
                  <a:lnTo>
                    <a:pt x="1167" y="266"/>
                  </a:lnTo>
                  <a:lnTo>
                    <a:pt x="1168" y="265"/>
                  </a:lnTo>
                  <a:lnTo>
                    <a:pt x="1170" y="265"/>
                  </a:lnTo>
                  <a:lnTo>
                    <a:pt x="1171" y="263"/>
                  </a:lnTo>
                  <a:lnTo>
                    <a:pt x="1174" y="260"/>
                  </a:lnTo>
                  <a:lnTo>
                    <a:pt x="1177" y="258"/>
                  </a:lnTo>
                  <a:lnTo>
                    <a:pt x="1180" y="257"/>
                  </a:lnTo>
                  <a:lnTo>
                    <a:pt x="1191" y="257"/>
                  </a:lnTo>
                  <a:lnTo>
                    <a:pt x="1199" y="265"/>
                  </a:lnTo>
                  <a:lnTo>
                    <a:pt x="1205" y="266"/>
                  </a:lnTo>
                  <a:lnTo>
                    <a:pt x="1208" y="269"/>
                  </a:lnTo>
                  <a:lnTo>
                    <a:pt x="1208" y="269"/>
                  </a:lnTo>
                  <a:lnTo>
                    <a:pt x="1209" y="271"/>
                  </a:lnTo>
                  <a:lnTo>
                    <a:pt x="1209" y="274"/>
                  </a:lnTo>
                  <a:lnTo>
                    <a:pt x="1217" y="283"/>
                  </a:lnTo>
                  <a:lnTo>
                    <a:pt x="1220" y="284"/>
                  </a:lnTo>
                  <a:lnTo>
                    <a:pt x="1224" y="284"/>
                  </a:lnTo>
                  <a:lnTo>
                    <a:pt x="1230" y="283"/>
                  </a:lnTo>
                  <a:lnTo>
                    <a:pt x="1232" y="283"/>
                  </a:lnTo>
                  <a:lnTo>
                    <a:pt x="1235" y="283"/>
                  </a:lnTo>
                  <a:lnTo>
                    <a:pt x="1237" y="284"/>
                  </a:lnTo>
                  <a:lnTo>
                    <a:pt x="1238" y="286"/>
                  </a:lnTo>
                  <a:lnTo>
                    <a:pt x="1238" y="289"/>
                  </a:lnTo>
                  <a:lnTo>
                    <a:pt x="1237" y="290"/>
                  </a:lnTo>
                  <a:lnTo>
                    <a:pt x="1235" y="295"/>
                  </a:lnTo>
                  <a:lnTo>
                    <a:pt x="1235" y="295"/>
                  </a:lnTo>
                  <a:lnTo>
                    <a:pt x="1229" y="301"/>
                  </a:lnTo>
                  <a:lnTo>
                    <a:pt x="1227" y="301"/>
                  </a:lnTo>
                  <a:lnTo>
                    <a:pt x="1227" y="309"/>
                  </a:lnTo>
                  <a:lnTo>
                    <a:pt x="1226" y="310"/>
                  </a:lnTo>
                  <a:lnTo>
                    <a:pt x="1226" y="312"/>
                  </a:lnTo>
                  <a:lnTo>
                    <a:pt x="1227" y="316"/>
                  </a:lnTo>
                  <a:lnTo>
                    <a:pt x="1227" y="319"/>
                  </a:lnTo>
                  <a:lnTo>
                    <a:pt x="1226" y="322"/>
                  </a:lnTo>
                  <a:lnTo>
                    <a:pt x="1226" y="327"/>
                  </a:lnTo>
                  <a:lnTo>
                    <a:pt x="1226" y="330"/>
                  </a:lnTo>
                  <a:lnTo>
                    <a:pt x="1226" y="335"/>
                  </a:lnTo>
                  <a:lnTo>
                    <a:pt x="1226" y="333"/>
                  </a:lnTo>
                  <a:lnTo>
                    <a:pt x="1226" y="331"/>
                  </a:lnTo>
                  <a:lnTo>
                    <a:pt x="1226" y="328"/>
                  </a:lnTo>
                  <a:lnTo>
                    <a:pt x="1229" y="324"/>
                  </a:lnTo>
                  <a:lnTo>
                    <a:pt x="1230" y="316"/>
                  </a:lnTo>
                  <a:lnTo>
                    <a:pt x="1232" y="313"/>
                  </a:lnTo>
                  <a:lnTo>
                    <a:pt x="1233" y="313"/>
                  </a:lnTo>
                  <a:lnTo>
                    <a:pt x="1235" y="316"/>
                  </a:lnTo>
                  <a:lnTo>
                    <a:pt x="1237" y="319"/>
                  </a:lnTo>
                  <a:lnTo>
                    <a:pt x="1237" y="322"/>
                  </a:lnTo>
                  <a:lnTo>
                    <a:pt x="1237" y="327"/>
                  </a:lnTo>
                  <a:lnTo>
                    <a:pt x="1235" y="333"/>
                  </a:lnTo>
                  <a:lnTo>
                    <a:pt x="1232" y="338"/>
                  </a:lnTo>
                  <a:lnTo>
                    <a:pt x="1232" y="341"/>
                  </a:lnTo>
                  <a:lnTo>
                    <a:pt x="1232" y="344"/>
                  </a:lnTo>
                  <a:lnTo>
                    <a:pt x="1233" y="345"/>
                  </a:lnTo>
                  <a:lnTo>
                    <a:pt x="1235" y="345"/>
                  </a:lnTo>
                  <a:lnTo>
                    <a:pt x="1237" y="345"/>
                  </a:lnTo>
                  <a:lnTo>
                    <a:pt x="1237" y="345"/>
                  </a:lnTo>
                  <a:lnTo>
                    <a:pt x="1237" y="342"/>
                  </a:lnTo>
                  <a:lnTo>
                    <a:pt x="1237" y="341"/>
                  </a:lnTo>
                  <a:lnTo>
                    <a:pt x="1237" y="339"/>
                  </a:lnTo>
                  <a:lnTo>
                    <a:pt x="1240" y="338"/>
                  </a:lnTo>
                  <a:lnTo>
                    <a:pt x="1241" y="336"/>
                  </a:lnTo>
                  <a:lnTo>
                    <a:pt x="1244" y="333"/>
                  </a:lnTo>
                  <a:lnTo>
                    <a:pt x="1244" y="331"/>
                  </a:lnTo>
                  <a:lnTo>
                    <a:pt x="1244" y="328"/>
                  </a:lnTo>
                  <a:lnTo>
                    <a:pt x="1244" y="324"/>
                  </a:lnTo>
                  <a:lnTo>
                    <a:pt x="1243" y="321"/>
                  </a:lnTo>
                  <a:lnTo>
                    <a:pt x="1240" y="312"/>
                  </a:lnTo>
                  <a:lnTo>
                    <a:pt x="1238" y="307"/>
                  </a:lnTo>
                  <a:lnTo>
                    <a:pt x="1240" y="301"/>
                  </a:lnTo>
                  <a:lnTo>
                    <a:pt x="1241" y="293"/>
                  </a:lnTo>
                  <a:lnTo>
                    <a:pt x="1243" y="292"/>
                  </a:lnTo>
                  <a:lnTo>
                    <a:pt x="1243" y="290"/>
                  </a:lnTo>
                  <a:lnTo>
                    <a:pt x="1243" y="289"/>
                  </a:lnTo>
                  <a:lnTo>
                    <a:pt x="1243" y="287"/>
                  </a:lnTo>
                  <a:lnTo>
                    <a:pt x="1243" y="286"/>
                  </a:lnTo>
                  <a:lnTo>
                    <a:pt x="1240" y="280"/>
                  </a:lnTo>
                  <a:lnTo>
                    <a:pt x="1238" y="278"/>
                  </a:lnTo>
                  <a:lnTo>
                    <a:pt x="1232" y="277"/>
                  </a:lnTo>
                  <a:lnTo>
                    <a:pt x="1232" y="275"/>
                  </a:lnTo>
                  <a:lnTo>
                    <a:pt x="1227" y="271"/>
                  </a:lnTo>
                  <a:lnTo>
                    <a:pt x="1227" y="269"/>
                  </a:lnTo>
                  <a:lnTo>
                    <a:pt x="1226" y="265"/>
                  </a:lnTo>
                  <a:lnTo>
                    <a:pt x="1226" y="263"/>
                  </a:lnTo>
                  <a:lnTo>
                    <a:pt x="1224" y="263"/>
                  </a:lnTo>
                  <a:lnTo>
                    <a:pt x="1221" y="260"/>
                  </a:lnTo>
                  <a:lnTo>
                    <a:pt x="1218" y="258"/>
                  </a:lnTo>
                  <a:lnTo>
                    <a:pt x="1214" y="258"/>
                  </a:lnTo>
                  <a:lnTo>
                    <a:pt x="1212" y="257"/>
                  </a:lnTo>
                  <a:lnTo>
                    <a:pt x="1209" y="254"/>
                  </a:lnTo>
                  <a:lnTo>
                    <a:pt x="1209" y="252"/>
                  </a:lnTo>
                  <a:lnTo>
                    <a:pt x="1208" y="246"/>
                  </a:lnTo>
                  <a:lnTo>
                    <a:pt x="1206" y="245"/>
                  </a:lnTo>
                  <a:lnTo>
                    <a:pt x="1208" y="242"/>
                  </a:lnTo>
                  <a:lnTo>
                    <a:pt x="1208" y="237"/>
                  </a:lnTo>
                  <a:lnTo>
                    <a:pt x="1209" y="234"/>
                  </a:lnTo>
                  <a:lnTo>
                    <a:pt x="1208" y="231"/>
                  </a:lnTo>
                  <a:lnTo>
                    <a:pt x="1206" y="230"/>
                  </a:lnTo>
                  <a:lnTo>
                    <a:pt x="1205" y="228"/>
                  </a:lnTo>
                  <a:lnTo>
                    <a:pt x="1205" y="225"/>
                  </a:lnTo>
                  <a:lnTo>
                    <a:pt x="1205" y="222"/>
                  </a:lnTo>
                  <a:lnTo>
                    <a:pt x="1205" y="220"/>
                  </a:lnTo>
                  <a:lnTo>
                    <a:pt x="1203" y="217"/>
                  </a:lnTo>
                  <a:lnTo>
                    <a:pt x="1205" y="214"/>
                  </a:lnTo>
                  <a:lnTo>
                    <a:pt x="1206" y="211"/>
                  </a:lnTo>
                  <a:lnTo>
                    <a:pt x="1206" y="210"/>
                  </a:lnTo>
                  <a:lnTo>
                    <a:pt x="1206" y="208"/>
                  </a:lnTo>
                  <a:lnTo>
                    <a:pt x="1217" y="205"/>
                  </a:lnTo>
                  <a:lnTo>
                    <a:pt x="1221" y="204"/>
                  </a:lnTo>
                  <a:lnTo>
                    <a:pt x="1243" y="204"/>
                  </a:lnTo>
                  <a:lnTo>
                    <a:pt x="1244" y="202"/>
                  </a:lnTo>
                  <a:lnTo>
                    <a:pt x="1253" y="201"/>
                  </a:lnTo>
                  <a:lnTo>
                    <a:pt x="1256" y="199"/>
                  </a:lnTo>
                  <a:lnTo>
                    <a:pt x="1261" y="201"/>
                  </a:lnTo>
                  <a:lnTo>
                    <a:pt x="1262" y="201"/>
                  </a:lnTo>
                  <a:lnTo>
                    <a:pt x="1265" y="201"/>
                  </a:lnTo>
                  <a:lnTo>
                    <a:pt x="1267" y="196"/>
                  </a:lnTo>
                  <a:lnTo>
                    <a:pt x="1271" y="195"/>
                  </a:lnTo>
                  <a:lnTo>
                    <a:pt x="1279" y="193"/>
                  </a:lnTo>
                  <a:lnTo>
                    <a:pt x="1284" y="193"/>
                  </a:lnTo>
                  <a:lnTo>
                    <a:pt x="1284" y="195"/>
                  </a:lnTo>
                  <a:lnTo>
                    <a:pt x="1285" y="196"/>
                  </a:lnTo>
                  <a:lnTo>
                    <a:pt x="1281" y="201"/>
                  </a:lnTo>
                  <a:lnTo>
                    <a:pt x="1278" y="205"/>
                  </a:lnTo>
                  <a:lnTo>
                    <a:pt x="1273" y="207"/>
                  </a:lnTo>
                  <a:lnTo>
                    <a:pt x="1270" y="211"/>
                  </a:lnTo>
                  <a:lnTo>
                    <a:pt x="1270" y="213"/>
                  </a:lnTo>
                  <a:lnTo>
                    <a:pt x="1270" y="213"/>
                  </a:lnTo>
                  <a:lnTo>
                    <a:pt x="1270" y="216"/>
                  </a:lnTo>
                  <a:lnTo>
                    <a:pt x="1270" y="219"/>
                  </a:lnTo>
                  <a:lnTo>
                    <a:pt x="1273" y="220"/>
                  </a:lnTo>
                  <a:lnTo>
                    <a:pt x="1276" y="224"/>
                  </a:lnTo>
                  <a:lnTo>
                    <a:pt x="1279" y="227"/>
                  </a:lnTo>
                  <a:lnTo>
                    <a:pt x="1281" y="228"/>
                  </a:lnTo>
                  <a:lnTo>
                    <a:pt x="1281" y="227"/>
                  </a:lnTo>
                  <a:lnTo>
                    <a:pt x="1274" y="219"/>
                  </a:lnTo>
                  <a:lnTo>
                    <a:pt x="1271" y="217"/>
                  </a:lnTo>
                  <a:lnTo>
                    <a:pt x="1271" y="216"/>
                  </a:lnTo>
                  <a:lnTo>
                    <a:pt x="1271" y="213"/>
                  </a:lnTo>
                  <a:lnTo>
                    <a:pt x="1273" y="211"/>
                  </a:lnTo>
                  <a:lnTo>
                    <a:pt x="1273" y="210"/>
                  </a:lnTo>
                  <a:lnTo>
                    <a:pt x="1274" y="210"/>
                  </a:lnTo>
                  <a:lnTo>
                    <a:pt x="1278" y="208"/>
                  </a:lnTo>
                  <a:lnTo>
                    <a:pt x="1287" y="205"/>
                  </a:lnTo>
                  <a:lnTo>
                    <a:pt x="1288" y="202"/>
                  </a:lnTo>
                  <a:lnTo>
                    <a:pt x="1290" y="199"/>
                  </a:lnTo>
                  <a:lnTo>
                    <a:pt x="1291" y="198"/>
                  </a:lnTo>
                  <a:lnTo>
                    <a:pt x="1291" y="196"/>
                  </a:lnTo>
                  <a:lnTo>
                    <a:pt x="1288" y="196"/>
                  </a:lnTo>
                  <a:lnTo>
                    <a:pt x="1287" y="195"/>
                  </a:lnTo>
                  <a:lnTo>
                    <a:pt x="1281" y="179"/>
                  </a:lnTo>
                  <a:lnTo>
                    <a:pt x="1279" y="178"/>
                  </a:lnTo>
                  <a:lnTo>
                    <a:pt x="1274" y="176"/>
                  </a:lnTo>
                  <a:lnTo>
                    <a:pt x="1273" y="175"/>
                  </a:lnTo>
                  <a:lnTo>
                    <a:pt x="1274" y="170"/>
                  </a:lnTo>
                  <a:lnTo>
                    <a:pt x="1278" y="169"/>
                  </a:lnTo>
                  <a:lnTo>
                    <a:pt x="1279" y="169"/>
                  </a:lnTo>
                  <a:lnTo>
                    <a:pt x="1281" y="170"/>
                  </a:lnTo>
                  <a:lnTo>
                    <a:pt x="1284" y="175"/>
                  </a:lnTo>
                  <a:lnTo>
                    <a:pt x="1288" y="172"/>
                  </a:lnTo>
                  <a:lnTo>
                    <a:pt x="1287" y="170"/>
                  </a:lnTo>
                  <a:lnTo>
                    <a:pt x="1284" y="169"/>
                  </a:lnTo>
                  <a:lnTo>
                    <a:pt x="1281" y="166"/>
                  </a:lnTo>
                  <a:lnTo>
                    <a:pt x="1278" y="163"/>
                  </a:lnTo>
                  <a:lnTo>
                    <a:pt x="1274" y="160"/>
                  </a:lnTo>
                  <a:lnTo>
                    <a:pt x="1270" y="160"/>
                  </a:lnTo>
                  <a:lnTo>
                    <a:pt x="1271" y="155"/>
                  </a:lnTo>
                  <a:lnTo>
                    <a:pt x="1273" y="155"/>
                  </a:lnTo>
                  <a:lnTo>
                    <a:pt x="1274" y="154"/>
                  </a:lnTo>
                  <a:lnTo>
                    <a:pt x="1274" y="152"/>
                  </a:lnTo>
                  <a:lnTo>
                    <a:pt x="1281" y="158"/>
                  </a:lnTo>
                  <a:lnTo>
                    <a:pt x="1284" y="157"/>
                  </a:lnTo>
                  <a:lnTo>
                    <a:pt x="1285" y="154"/>
                  </a:lnTo>
                  <a:lnTo>
                    <a:pt x="1290" y="146"/>
                  </a:lnTo>
                  <a:lnTo>
                    <a:pt x="1290" y="143"/>
                  </a:lnTo>
                  <a:lnTo>
                    <a:pt x="1288" y="140"/>
                  </a:lnTo>
                  <a:lnTo>
                    <a:pt x="1287" y="140"/>
                  </a:lnTo>
                  <a:lnTo>
                    <a:pt x="1284" y="140"/>
                  </a:lnTo>
                  <a:lnTo>
                    <a:pt x="1284" y="137"/>
                  </a:lnTo>
                  <a:lnTo>
                    <a:pt x="1285" y="135"/>
                  </a:lnTo>
                  <a:lnTo>
                    <a:pt x="1287" y="134"/>
                  </a:lnTo>
                  <a:lnTo>
                    <a:pt x="1293" y="137"/>
                  </a:lnTo>
                  <a:lnTo>
                    <a:pt x="1303" y="129"/>
                  </a:lnTo>
                  <a:lnTo>
                    <a:pt x="1306" y="125"/>
                  </a:lnTo>
                  <a:lnTo>
                    <a:pt x="1312" y="120"/>
                  </a:lnTo>
                  <a:lnTo>
                    <a:pt x="1317" y="120"/>
                  </a:lnTo>
                  <a:lnTo>
                    <a:pt x="1323" y="114"/>
                  </a:lnTo>
                  <a:lnTo>
                    <a:pt x="1334" y="111"/>
                  </a:lnTo>
                  <a:lnTo>
                    <a:pt x="1340" y="111"/>
                  </a:lnTo>
                  <a:lnTo>
                    <a:pt x="1344" y="108"/>
                  </a:lnTo>
                  <a:lnTo>
                    <a:pt x="1350" y="106"/>
                  </a:lnTo>
                  <a:lnTo>
                    <a:pt x="1354" y="105"/>
                  </a:lnTo>
                  <a:lnTo>
                    <a:pt x="1366" y="102"/>
                  </a:lnTo>
                  <a:lnTo>
                    <a:pt x="1372" y="99"/>
                  </a:lnTo>
                  <a:lnTo>
                    <a:pt x="1372" y="96"/>
                  </a:lnTo>
                  <a:lnTo>
                    <a:pt x="1367" y="97"/>
                  </a:lnTo>
                  <a:lnTo>
                    <a:pt x="1366" y="96"/>
                  </a:lnTo>
                  <a:lnTo>
                    <a:pt x="1364" y="97"/>
                  </a:lnTo>
                  <a:lnTo>
                    <a:pt x="1363" y="99"/>
                  </a:lnTo>
                  <a:lnTo>
                    <a:pt x="1361" y="96"/>
                  </a:lnTo>
                  <a:lnTo>
                    <a:pt x="1360" y="97"/>
                  </a:lnTo>
                  <a:lnTo>
                    <a:pt x="1360" y="99"/>
                  </a:lnTo>
                  <a:lnTo>
                    <a:pt x="1358" y="99"/>
                  </a:lnTo>
                  <a:lnTo>
                    <a:pt x="1357" y="99"/>
                  </a:lnTo>
                  <a:lnTo>
                    <a:pt x="1357" y="94"/>
                  </a:lnTo>
                  <a:lnTo>
                    <a:pt x="1358" y="90"/>
                  </a:lnTo>
                  <a:lnTo>
                    <a:pt x="1360" y="93"/>
                  </a:lnTo>
                  <a:lnTo>
                    <a:pt x="1361" y="88"/>
                  </a:lnTo>
                  <a:lnTo>
                    <a:pt x="1363" y="88"/>
                  </a:lnTo>
                  <a:lnTo>
                    <a:pt x="1366" y="91"/>
                  </a:lnTo>
                  <a:lnTo>
                    <a:pt x="1369" y="88"/>
                  </a:lnTo>
                  <a:lnTo>
                    <a:pt x="1372" y="88"/>
                  </a:lnTo>
                  <a:lnTo>
                    <a:pt x="1375" y="88"/>
                  </a:lnTo>
                  <a:lnTo>
                    <a:pt x="1376" y="88"/>
                  </a:lnTo>
                  <a:lnTo>
                    <a:pt x="1378" y="87"/>
                  </a:lnTo>
                  <a:lnTo>
                    <a:pt x="1384" y="88"/>
                  </a:lnTo>
                  <a:lnTo>
                    <a:pt x="1387" y="87"/>
                  </a:lnTo>
                  <a:lnTo>
                    <a:pt x="1390" y="87"/>
                  </a:lnTo>
                  <a:lnTo>
                    <a:pt x="1395" y="88"/>
                  </a:lnTo>
                  <a:lnTo>
                    <a:pt x="1396" y="90"/>
                  </a:lnTo>
                  <a:lnTo>
                    <a:pt x="1395" y="93"/>
                  </a:lnTo>
                  <a:lnTo>
                    <a:pt x="1391" y="99"/>
                  </a:lnTo>
                  <a:lnTo>
                    <a:pt x="1391" y="100"/>
                  </a:lnTo>
                  <a:lnTo>
                    <a:pt x="1395" y="97"/>
                  </a:lnTo>
                  <a:lnTo>
                    <a:pt x="1401" y="94"/>
                  </a:lnTo>
                  <a:lnTo>
                    <a:pt x="1402" y="94"/>
                  </a:lnTo>
                  <a:lnTo>
                    <a:pt x="1402" y="97"/>
                  </a:lnTo>
                  <a:lnTo>
                    <a:pt x="1401" y="99"/>
                  </a:lnTo>
                  <a:lnTo>
                    <a:pt x="1405" y="97"/>
                  </a:lnTo>
                  <a:lnTo>
                    <a:pt x="1410" y="93"/>
                  </a:lnTo>
                  <a:lnTo>
                    <a:pt x="1411" y="93"/>
                  </a:lnTo>
                  <a:lnTo>
                    <a:pt x="1413" y="94"/>
                  </a:lnTo>
                  <a:lnTo>
                    <a:pt x="1416" y="93"/>
                  </a:lnTo>
                  <a:lnTo>
                    <a:pt x="1416" y="90"/>
                  </a:lnTo>
                  <a:lnTo>
                    <a:pt x="1419" y="90"/>
                  </a:lnTo>
                  <a:lnTo>
                    <a:pt x="1420" y="87"/>
                  </a:lnTo>
                  <a:lnTo>
                    <a:pt x="1422" y="85"/>
                  </a:lnTo>
                  <a:lnTo>
                    <a:pt x="1423" y="85"/>
                  </a:lnTo>
                  <a:lnTo>
                    <a:pt x="1428" y="82"/>
                  </a:lnTo>
                  <a:lnTo>
                    <a:pt x="1429" y="82"/>
                  </a:lnTo>
                  <a:lnTo>
                    <a:pt x="1431" y="84"/>
                  </a:lnTo>
                  <a:lnTo>
                    <a:pt x="1434" y="85"/>
                  </a:lnTo>
                  <a:lnTo>
                    <a:pt x="1439" y="88"/>
                  </a:lnTo>
                  <a:lnTo>
                    <a:pt x="1440" y="90"/>
                  </a:lnTo>
                  <a:lnTo>
                    <a:pt x="1440" y="90"/>
                  </a:lnTo>
                  <a:lnTo>
                    <a:pt x="1442" y="93"/>
                  </a:lnTo>
                  <a:lnTo>
                    <a:pt x="1440" y="96"/>
                  </a:lnTo>
                  <a:lnTo>
                    <a:pt x="1439" y="102"/>
                  </a:lnTo>
                  <a:lnTo>
                    <a:pt x="1437" y="103"/>
                  </a:lnTo>
                  <a:lnTo>
                    <a:pt x="1439" y="103"/>
                  </a:lnTo>
                  <a:lnTo>
                    <a:pt x="1440" y="103"/>
                  </a:lnTo>
                  <a:lnTo>
                    <a:pt x="1442" y="100"/>
                  </a:lnTo>
                  <a:lnTo>
                    <a:pt x="1442" y="97"/>
                  </a:lnTo>
                  <a:lnTo>
                    <a:pt x="1442" y="87"/>
                  </a:lnTo>
                  <a:lnTo>
                    <a:pt x="1440" y="82"/>
                  </a:lnTo>
                  <a:lnTo>
                    <a:pt x="1437" y="79"/>
                  </a:lnTo>
                  <a:lnTo>
                    <a:pt x="1433" y="74"/>
                  </a:lnTo>
                  <a:lnTo>
                    <a:pt x="1431" y="71"/>
                  </a:lnTo>
                  <a:lnTo>
                    <a:pt x="1429" y="68"/>
                  </a:lnTo>
                  <a:lnTo>
                    <a:pt x="1431" y="67"/>
                  </a:lnTo>
                  <a:lnTo>
                    <a:pt x="1439" y="70"/>
                  </a:lnTo>
                  <a:lnTo>
                    <a:pt x="1443" y="68"/>
                  </a:lnTo>
                  <a:lnTo>
                    <a:pt x="1448" y="68"/>
                  </a:lnTo>
                  <a:lnTo>
                    <a:pt x="1454" y="67"/>
                  </a:lnTo>
                  <a:lnTo>
                    <a:pt x="1457" y="68"/>
                  </a:lnTo>
                  <a:lnTo>
                    <a:pt x="1460" y="68"/>
                  </a:lnTo>
                  <a:lnTo>
                    <a:pt x="1464" y="71"/>
                  </a:lnTo>
                  <a:lnTo>
                    <a:pt x="1464" y="68"/>
                  </a:lnTo>
                  <a:lnTo>
                    <a:pt x="1458" y="65"/>
                  </a:lnTo>
                  <a:lnTo>
                    <a:pt x="1457" y="67"/>
                  </a:lnTo>
                  <a:lnTo>
                    <a:pt x="1455" y="65"/>
                  </a:lnTo>
                  <a:lnTo>
                    <a:pt x="1457" y="62"/>
                  </a:lnTo>
                  <a:lnTo>
                    <a:pt x="1458" y="58"/>
                  </a:lnTo>
                  <a:lnTo>
                    <a:pt x="1457" y="53"/>
                  </a:lnTo>
                  <a:lnTo>
                    <a:pt x="1455" y="50"/>
                  </a:lnTo>
                  <a:lnTo>
                    <a:pt x="1455" y="47"/>
                  </a:lnTo>
                  <a:lnTo>
                    <a:pt x="1457" y="41"/>
                  </a:lnTo>
                  <a:lnTo>
                    <a:pt x="1458" y="40"/>
                  </a:lnTo>
                  <a:lnTo>
                    <a:pt x="1460" y="35"/>
                  </a:lnTo>
                  <a:lnTo>
                    <a:pt x="1463" y="30"/>
                  </a:lnTo>
                  <a:lnTo>
                    <a:pt x="1477" y="12"/>
                  </a:lnTo>
                  <a:lnTo>
                    <a:pt x="1483" y="6"/>
                  </a:lnTo>
                  <a:lnTo>
                    <a:pt x="1486" y="5"/>
                  </a:lnTo>
                  <a:lnTo>
                    <a:pt x="1487" y="6"/>
                  </a:lnTo>
                  <a:lnTo>
                    <a:pt x="149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8" name="Freeform 22720"/>
            <p:cNvSpPr>
              <a:spLocks noChangeAspect="1"/>
            </p:cNvSpPr>
            <p:nvPr/>
          </p:nvSpPr>
          <p:spPr bwMode="auto">
            <a:xfrm>
              <a:off x="2900713" y="1036424"/>
              <a:ext cx="645806" cy="947296"/>
            </a:xfrm>
            <a:custGeom>
              <a:avLst/>
              <a:gdLst>
                <a:gd name="T0" fmla="*/ 601 w 754"/>
                <a:gd name="T1" fmla="*/ 74 h 1106"/>
                <a:gd name="T2" fmla="*/ 610 w 754"/>
                <a:gd name="T3" fmla="*/ 155 h 1106"/>
                <a:gd name="T4" fmla="*/ 658 w 754"/>
                <a:gd name="T5" fmla="*/ 188 h 1106"/>
                <a:gd name="T6" fmla="*/ 733 w 754"/>
                <a:gd name="T7" fmla="*/ 232 h 1106"/>
                <a:gd name="T8" fmla="*/ 655 w 754"/>
                <a:gd name="T9" fmla="*/ 296 h 1106"/>
                <a:gd name="T10" fmla="*/ 651 w 754"/>
                <a:gd name="T11" fmla="*/ 381 h 1106"/>
                <a:gd name="T12" fmla="*/ 657 w 754"/>
                <a:gd name="T13" fmla="*/ 468 h 1106"/>
                <a:gd name="T14" fmla="*/ 643 w 754"/>
                <a:gd name="T15" fmla="*/ 505 h 1106"/>
                <a:gd name="T16" fmla="*/ 654 w 754"/>
                <a:gd name="T17" fmla="*/ 565 h 1106"/>
                <a:gd name="T18" fmla="*/ 637 w 754"/>
                <a:gd name="T19" fmla="*/ 599 h 1106"/>
                <a:gd name="T20" fmla="*/ 630 w 754"/>
                <a:gd name="T21" fmla="*/ 639 h 1106"/>
                <a:gd name="T22" fmla="*/ 622 w 754"/>
                <a:gd name="T23" fmla="*/ 678 h 1106"/>
                <a:gd name="T24" fmla="*/ 560 w 754"/>
                <a:gd name="T25" fmla="*/ 671 h 1106"/>
                <a:gd name="T26" fmla="*/ 613 w 754"/>
                <a:gd name="T27" fmla="*/ 686 h 1106"/>
                <a:gd name="T28" fmla="*/ 579 w 754"/>
                <a:gd name="T29" fmla="*/ 698 h 1106"/>
                <a:gd name="T30" fmla="*/ 617 w 754"/>
                <a:gd name="T31" fmla="*/ 750 h 1106"/>
                <a:gd name="T32" fmla="*/ 616 w 754"/>
                <a:gd name="T33" fmla="*/ 791 h 1106"/>
                <a:gd name="T34" fmla="*/ 575 w 754"/>
                <a:gd name="T35" fmla="*/ 767 h 1106"/>
                <a:gd name="T36" fmla="*/ 567 w 754"/>
                <a:gd name="T37" fmla="*/ 794 h 1106"/>
                <a:gd name="T38" fmla="*/ 611 w 754"/>
                <a:gd name="T39" fmla="*/ 814 h 1106"/>
                <a:gd name="T40" fmla="*/ 573 w 754"/>
                <a:gd name="T41" fmla="*/ 849 h 1106"/>
                <a:gd name="T42" fmla="*/ 497 w 754"/>
                <a:gd name="T43" fmla="*/ 861 h 1106"/>
                <a:gd name="T44" fmla="*/ 473 w 754"/>
                <a:gd name="T45" fmla="*/ 919 h 1106"/>
                <a:gd name="T46" fmla="*/ 443 w 754"/>
                <a:gd name="T47" fmla="*/ 945 h 1106"/>
                <a:gd name="T48" fmla="*/ 421 w 754"/>
                <a:gd name="T49" fmla="*/ 937 h 1106"/>
                <a:gd name="T50" fmla="*/ 400 w 754"/>
                <a:gd name="T51" fmla="*/ 984 h 1106"/>
                <a:gd name="T52" fmla="*/ 379 w 754"/>
                <a:gd name="T53" fmla="*/ 1019 h 1106"/>
                <a:gd name="T54" fmla="*/ 376 w 754"/>
                <a:gd name="T55" fmla="*/ 1056 h 1106"/>
                <a:gd name="T56" fmla="*/ 355 w 754"/>
                <a:gd name="T57" fmla="*/ 1100 h 1106"/>
                <a:gd name="T58" fmla="*/ 344 w 754"/>
                <a:gd name="T59" fmla="*/ 1088 h 1106"/>
                <a:gd name="T60" fmla="*/ 312 w 754"/>
                <a:gd name="T61" fmla="*/ 1080 h 1106"/>
                <a:gd name="T62" fmla="*/ 291 w 754"/>
                <a:gd name="T63" fmla="*/ 1059 h 1106"/>
                <a:gd name="T64" fmla="*/ 277 w 754"/>
                <a:gd name="T65" fmla="*/ 1031 h 1106"/>
                <a:gd name="T66" fmla="*/ 274 w 754"/>
                <a:gd name="T67" fmla="*/ 987 h 1106"/>
                <a:gd name="T68" fmla="*/ 273 w 754"/>
                <a:gd name="T69" fmla="*/ 970 h 1106"/>
                <a:gd name="T70" fmla="*/ 253 w 754"/>
                <a:gd name="T71" fmla="*/ 963 h 1106"/>
                <a:gd name="T72" fmla="*/ 239 w 754"/>
                <a:gd name="T73" fmla="*/ 937 h 1106"/>
                <a:gd name="T74" fmla="*/ 238 w 754"/>
                <a:gd name="T75" fmla="*/ 920 h 1106"/>
                <a:gd name="T76" fmla="*/ 266 w 754"/>
                <a:gd name="T77" fmla="*/ 887 h 1106"/>
                <a:gd name="T78" fmla="*/ 250 w 754"/>
                <a:gd name="T79" fmla="*/ 870 h 1106"/>
                <a:gd name="T80" fmla="*/ 248 w 754"/>
                <a:gd name="T81" fmla="*/ 852 h 1106"/>
                <a:gd name="T82" fmla="*/ 274 w 754"/>
                <a:gd name="T83" fmla="*/ 815 h 1106"/>
                <a:gd name="T84" fmla="*/ 230 w 754"/>
                <a:gd name="T85" fmla="*/ 776 h 1106"/>
                <a:gd name="T86" fmla="*/ 266 w 754"/>
                <a:gd name="T87" fmla="*/ 771 h 1106"/>
                <a:gd name="T88" fmla="*/ 238 w 754"/>
                <a:gd name="T89" fmla="*/ 747 h 1106"/>
                <a:gd name="T90" fmla="*/ 235 w 754"/>
                <a:gd name="T91" fmla="*/ 742 h 1106"/>
                <a:gd name="T92" fmla="*/ 212 w 754"/>
                <a:gd name="T93" fmla="*/ 720 h 1106"/>
                <a:gd name="T94" fmla="*/ 213 w 754"/>
                <a:gd name="T95" fmla="*/ 683 h 1106"/>
                <a:gd name="T96" fmla="*/ 195 w 754"/>
                <a:gd name="T97" fmla="*/ 641 h 1106"/>
                <a:gd name="T98" fmla="*/ 177 w 754"/>
                <a:gd name="T99" fmla="*/ 572 h 1106"/>
                <a:gd name="T100" fmla="*/ 91 w 754"/>
                <a:gd name="T101" fmla="*/ 546 h 1106"/>
                <a:gd name="T102" fmla="*/ 56 w 754"/>
                <a:gd name="T103" fmla="*/ 521 h 1106"/>
                <a:gd name="T104" fmla="*/ 50 w 754"/>
                <a:gd name="T105" fmla="*/ 483 h 1106"/>
                <a:gd name="T106" fmla="*/ 35 w 754"/>
                <a:gd name="T107" fmla="*/ 470 h 1106"/>
                <a:gd name="T108" fmla="*/ 13 w 754"/>
                <a:gd name="T109" fmla="*/ 406 h 1106"/>
                <a:gd name="T110" fmla="*/ 97 w 754"/>
                <a:gd name="T111" fmla="*/ 316 h 1106"/>
                <a:gd name="T112" fmla="*/ 88 w 754"/>
                <a:gd name="T113" fmla="*/ 264 h 1106"/>
                <a:gd name="T114" fmla="*/ 147 w 754"/>
                <a:gd name="T115" fmla="*/ 169 h 1106"/>
                <a:gd name="T116" fmla="*/ 222 w 754"/>
                <a:gd name="T117" fmla="*/ 124 h 1106"/>
                <a:gd name="T118" fmla="*/ 268 w 754"/>
                <a:gd name="T119" fmla="*/ 115 h 1106"/>
                <a:gd name="T120" fmla="*/ 385 w 754"/>
                <a:gd name="T121" fmla="*/ 85 h 1106"/>
                <a:gd name="T122" fmla="*/ 426 w 754"/>
                <a:gd name="T123" fmla="*/ 62 h 1106"/>
                <a:gd name="T124" fmla="*/ 484 w 754"/>
                <a:gd name="T125" fmla="*/ 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4" h="1106">
                  <a:moveTo>
                    <a:pt x="490" y="0"/>
                  </a:moveTo>
                  <a:lnTo>
                    <a:pt x="517" y="0"/>
                  </a:lnTo>
                  <a:lnTo>
                    <a:pt x="526" y="3"/>
                  </a:lnTo>
                  <a:lnTo>
                    <a:pt x="538" y="9"/>
                  </a:lnTo>
                  <a:lnTo>
                    <a:pt x="545" y="16"/>
                  </a:lnTo>
                  <a:lnTo>
                    <a:pt x="546" y="16"/>
                  </a:lnTo>
                  <a:lnTo>
                    <a:pt x="554" y="20"/>
                  </a:lnTo>
                  <a:lnTo>
                    <a:pt x="563" y="24"/>
                  </a:lnTo>
                  <a:lnTo>
                    <a:pt x="575" y="33"/>
                  </a:lnTo>
                  <a:lnTo>
                    <a:pt x="578" y="36"/>
                  </a:lnTo>
                  <a:lnTo>
                    <a:pt x="576" y="38"/>
                  </a:lnTo>
                  <a:lnTo>
                    <a:pt x="573" y="39"/>
                  </a:lnTo>
                  <a:lnTo>
                    <a:pt x="555" y="42"/>
                  </a:lnTo>
                  <a:lnTo>
                    <a:pt x="525" y="47"/>
                  </a:lnTo>
                  <a:lnTo>
                    <a:pt x="507" y="53"/>
                  </a:lnTo>
                  <a:lnTo>
                    <a:pt x="502" y="55"/>
                  </a:lnTo>
                  <a:lnTo>
                    <a:pt x="500" y="64"/>
                  </a:lnTo>
                  <a:lnTo>
                    <a:pt x="504" y="65"/>
                  </a:lnTo>
                  <a:lnTo>
                    <a:pt x="507" y="64"/>
                  </a:lnTo>
                  <a:lnTo>
                    <a:pt x="522" y="53"/>
                  </a:lnTo>
                  <a:lnTo>
                    <a:pt x="526" y="51"/>
                  </a:lnTo>
                  <a:lnTo>
                    <a:pt x="535" y="51"/>
                  </a:lnTo>
                  <a:lnTo>
                    <a:pt x="549" y="56"/>
                  </a:lnTo>
                  <a:lnTo>
                    <a:pt x="554" y="55"/>
                  </a:lnTo>
                  <a:lnTo>
                    <a:pt x="563" y="56"/>
                  </a:lnTo>
                  <a:lnTo>
                    <a:pt x="573" y="53"/>
                  </a:lnTo>
                  <a:lnTo>
                    <a:pt x="586" y="45"/>
                  </a:lnTo>
                  <a:lnTo>
                    <a:pt x="589" y="61"/>
                  </a:lnTo>
                  <a:lnTo>
                    <a:pt x="593" y="74"/>
                  </a:lnTo>
                  <a:lnTo>
                    <a:pt x="598" y="73"/>
                  </a:lnTo>
                  <a:lnTo>
                    <a:pt x="601" y="74"/>
                  </a:lnTo>
                  <a:lnTo>
                    <a:pt x="602" y="79"/>
                  </a:lnTo>
                  <a:lnTo>
                    <a:pt x="604" y="80"/>
                  </a:lnTo>
                  <a:lnTo>
                    <a:pt x="607" y="79"/>
                  </a:lnTo>
                  <a:lnTo>
                    <a:pt x="617" y="83"/>
                  </a:lnTo>
                  <a:lnTo>
                    <a:pt x="625" y="91"/>
                  </a:lnTo>
                  <a:lnTo>
                    <a:pt x="628" y="94"/>
                  </a:lnTo>
                  <a:lnTo>
                    <a:pt x="630" y="99"/>
                  </a:lnTo>
                  <a:lnTo>
                    <a:pt x="630" y="102"/>
                  </a:lnTo>
                  <a:lnTo>
                    <a:pt x="628" y="106"/>
                  </a:lnTo>
                  <a:lnTo>
                    <a:pt x="624" y="115"/>
                  </a:lnTo>
                  <a:lnTo>
                    <a:pt x="617" y="121"/>
                  </a:lnTo>
                  <a:lnTo>
                    <a:pt x="610" y="127"/>
                  </a:lnTo>
                  <a:lnTo>
                    <a:pt x="601" y="131"/>
                  </a:lnTo>
                  <a:lnTo>
                    <a:pt x="531" y="143"/>
                  </a:lnTo>
                  <a:lnTo>
                    <a:pt x="529" y="144"/>
                  </a:lnTo>
                  <a:lnTo>
                    <a:pt x="528" y="152"/>
                  </a:lnTo>
                  <a:lnTo>
                    <a:pt x="528" y="161"/>
                  </a:lnTo>
                  <a:lnTo>
                    <a:pt x="531" y="162"/>
                  </a:lnTo>
                  <a:lnTo>
                    <a:pt x="538" y="156"/>
                  </a:lnTo>
                  <a:lnTo>
                    <a:pt x="552" y="152"/>
                  </a:lnTo>
                  <a:lnTo>
                    <a:pt x="563" y="152"/>
                  </a:lnTo>
                  <a:lnTo>
                    <a:pt x="586" y="156"/>
                  </a:lnTo>
                  <a:lnTo>
                    <a:pt x="592" y="167"/>
                  </a:lnTo>
                  <a:lnTo>
                    <a:pt x="596" y="182"/>
                  </a:lnTo>
                  <a:lnTo>
                    <a:pt x="604" y="179"/>
                  </a:lnTo>
                  <a:lnTo>
                    <a:pt x="605" y="176"/>
                  </a:lnTo>
                  <a:lnTo>
                    <a:pt x="607" y="172"/>
                  </a:lnTo>
                  <a:lnTo>
                    <a:pt x="608" y="167"/>
                  </a:lnTo>
                  <a:lnTo>
                    <a:pt x="608" y="161"/>
                  </a:lnTo>
                  <a:lnTo>
                    <a:pt x="610" y="158"/>
                  </a:lnTo>
                  <a:lnTo>
                    <a:pt x="610" y="155"/>
                  </a:lnTo>
                  <a:lnTo>
                    <a:pt x="613" y="153"/>
                  </a:lnTo>
                  <a:lnTo>
                    <a:pt x="617" y="152"/>
                  </a:lnTo>
                  <a:lnTo>
                    <a:pt x="630" y="150"/>
                  </a:lnTo>
                  <a:lnTo>
                    <a:pt x="633" y="150"/>
                  </a:lnTo>
                  <a:lnTo>
                    <a:pt x="634" y="158"/>
                  </a:lnTo>
                  <a:lnTo>
                    <a:pt x="634" y="162"/>
                  </a:lnTo>
                  <a:lnTo>
                    <a:pt x="634" y="169"/>
                  </a:lnTo>
                  <a:lnTo>
                    <a:pt x="634" y="175"/>
                  </a:lnTo>
                  <a:lnTo>
                    <a:pt x="634" y="184"/>
                  </a:lnTo>
                  <a:lnTo>
                    <a:pt x="634" y="191"/>
                  </a:lnTo>
                  <a:lnTo>
                    <a:pt x="630" y="205"/>
                  </a:lnTo>
                  <a:lnTo>
                    <a:pt x="628" y="213"/>
                  </a:lnTo>
                  <a:lnTo>
                    <a:pt x="625" y="217"/>
                  </a:lnTo>
                  <a:lnTo>
                    <a:pt x="619" y="229"/>
                  </a:lnTo>
                  <a:lnTo>
                    <a:pt x="617" y="232"/>
                  </a:lnTo>
                  <a:lnTo>
                    <a:pt x="611" y="246"/>
                  </a:lnTo>
                  <a:lnTo>
                    <a:pt x="610" y="252"/>
                  </a:lnTo>
                  <a:lnTo>
                    <a:pt x="610" y="257"/>
                  </a:lnTo>
                  <a:lnTo>
                    <a:pt x="610" y="257"/>
                  </a:lnTo>
                  <a:lnTo>
                    <a:pt x="611" y="252"/>
                  </a:lnTo>
                  <a:lnTo>
                    <a:pt x="613" y="249"/>
                  </a:lnTo>
                  <a:lnTo>
                    <a:pt x="614" y="246"/>
                  </a:lnTo>
                  <a:lnTo>
                    <a:pt x="624" y="238"/>
                  </a:lnTo>
                  <a:lnTo>
                    <a:pt x="625" y="235"/>
                  </a:lnTo>
                  <a:lnTo>
                    <a:pt x="631" y="226"/>
                  </a:lnTo>
                  <a:lnTo>
                    <a:pt x="634" y="222"/>
                  </a:lnTo>
                  <a:lnTo>
                    <a:pt x="637" y="217"/>
                  </a:lnTo>
                  <a:lnTo>
                    <a:pt x="639" y="214"/>
                  </a:lnTo>
                  <a:lnTo>
                    <a:pt x="648" y="194"/>
                  </a:lnTo>
                  <a:lnTo>
                    <a:pt x="652" y="188"/>
                  </a:lnTo>
                  <a:lnTo>
                    <a:pt x="658" y="188"/>
                  </a:lnTo>
                  <a:lnTo>
                    <a:pt x="658" y="199"/>
                  </a:lnTo>
                  <a:lnTo>
                    <a:pt x="665" y="200"/>
                  </a:lnTo>
                  <a:lnTo>
                    <a:pt x="668" y="199"/>
                  </a:lnTo>
                  <a:lnTo>
                    <a:pt x="672" y="202"/>
                  </a:lnTo>
                  <a:lnTo>
                    <a:pt x="674" y="205"/>
                  </a:lnTo>
                  <a:lnTo>
                    <a:pt x="677" y="205"/>
                  </a:lnTo>
                  <a:lnTo>
                    <a:pt x="680" y="208"/>
                  </a:lnTo>
                  <a:lnTo>
                    <a:pt x="683" y="205"/>
                  </a:lnTo>
                  <a:lnTo>
                    <a:pt x="683" y="204"/>
                  </a:lnTo>
                  <a:lnTo>
                    <a:pt x="686" y="196"/>
                  </a:lnTo>
                  <a:lnTo>
                    <a:pt x="690" y="188"/>
                  </a:lnTo>
                  <a:lnTo>
                    <a:pt x="693" y="181"/>
                  </a:lnTo>
                  <a:lnTo>
                    <a:pt x="695" y="178"/>
                  </a:lnTo>
                  <a:lnTo>
                    <a:pt x="696" y="176"/>
                  </a:lnTo>
                  <a:lnTo>
                    <a:pt x="698" y="175"/>
                  </a:lnTo>
                  <a:lnTo>
                    <a:pt x="703" y="172"/>
                  </a:lnTo>
                  <a:lnTo>
                    <a:pt x="704" y="172"/>
                  </a:lnTo>
                  <a:lnTo>
                    <a:pt x="707" y="172"/>
                  </a:lnTo>
                  <a:lnTo>
                    <a:pt x="719" y="173"/>
                  </a:lnTo>
                  <a:lnTo>
                    <a:pt x="725" y="175"/>
                  </a:lnTo>
                  <a:lnTo>
                    <a:pt x="734" y="181"/>
                  </a:lnTo>
                  <a:lnTo>
                    <a:pt x="742" y="184"/>
                  </a:lnTo>
                  <a:lnTo>
                    <a:pt x="745" y="187"/>
                  </a:lnTo>
                  <a:lnTo>
                    <a:pt x="748" y="193"/>
                  </a:lnTo>
                  <a:lnTo>
                    <a:pt x="753" y="199"/>
                  </a:lnTo>
                  <a:lnTo>
                    <a:pt x="754" y="200"/>
                  </a:lnTo>
                  <a:lnTo>
                    <a:pt x="754" y="204"/>
                  </a:lnTo>
                  <a:lnTo>
                    <a:pt x="753" y="205"/>
                  </a:lnTo>
                  <a:lnTo>
                    <a:pt x="744" y="216"/>
                  </a:lnTo>
                  <a:lnTo>
                    <a:pt x="741" y="222"/>
                  </a:lnTo>
                  <a:lnTo>
                    <a:pt x="733" y="232"/>
                  </a:lnTo>
                  <a:lnTo>
                    <a:pt x="728" y="237"/>
                  </a:lnTo>
                  <a:lnTo>
                    <a:pt x="725" y="238"/>
                  </a:lnTo>
                  <a:lnTo>
                    <a:pt x="719" y="238"/>
                  </a:lnTo>
                  <a:lnTo>
                    <a:pt x="716" y="240"/>
                  </a:lnTo>
                  <a:lnTo>
                    <a:pt x="716" y="242"/>
                  </a:lnTo>
                  <a:lnTo>
                    <a:pt x="718" y="246"/>
                  </a:lnTo>
                  <a:lnTo>
                    <a:pt x="719" y="251"/>
                  </a:lnTo>
                  <a:lnTo>
                    <a:pt x="719" y="252"/>
                  </a:lnTo>
                  <a:lnTo>
                    <a:pt x="716" y="257"/>
                  </a:lnTo>
                  <a:lnTo>
                    <a:pt x="716" y="258"/>
                  </a:lnTo>
                  <a:lnTo>
                    <a:pt x="707" y="261"/>
                  </a:lnTo>
                  <a:lnTo>
                    <a:pt x="703" y="267"/>
                  </a:lnTo>
                  <a:lnTo>
                    <a:pt x="698" y="267"/>
                  </a:lnTo>
                  <a:lnTo>
                    <a:pt x="693" y="267"/>
                  </a:lnTo>
                  <a:lnTo>
                    <a:pt x="689" y="272"/>
                  </a:lnTo>
                  <a:lnTo>
                    <a:pt x="690" y="277"/>
                  </a:lnTo>
                  <a:lnTo>
                    <a:pt x="692" y="280"/>
                  </a:lnTo>
                  <a:lnTo>
                    <a:pt x="698" y="284"/>
                  </a:lnTo>
                  <a:lnTo>
                    <a:pt x="698" y="286"/>
                  </a:lnTo>
                  <a:lnTo>
                    <a:pt x="695" y="290"/>
                  </a:lnTo>
                  <a:lnTo>
                    <a:pt x="692" y="296"/>
                  </a:lnTo>
                  <a:lnTo>
                    <a:pt x="687" y="301"/>
                  </a:lnTo>
                  <a:lnTo>
                    <a:pt x="686" y="301"/>
                  </a:lnTo>
                  <a:lnTo>
                    <a:pt x="683" y="299"/>
                  </a:lnTo>
                  <a:lnTo>
                    <a:pt x="681" y="299"/>
                  </a:lnTo>
                  <a:lnTo>
                    <a:pt x="677" y="302"/>
                  </a:lnTo>
                  <a:lnTo>
                    <a:pt x="672" y="302"/>
                  </a:lnTo>
                  <a:lnTo>
                    <a:pt x="665" y="299"/>
                  </a:lnTo>
                  <a:lnTo>
                    <a:pt x="660" y="296"/>
                  </a:lnTo>
                  <a:lnTo>
                    <a:pt x="658" y="296"/>
                  </a:lnTo>
                  <a:lnTo>
                    <a:pt x="655" y="296"/>
                  </a:lnTo>
                  <a:lnTo>
                    <a:pt x="654" y="296"/>
                  </a:lnTo>
                  <a:lnTo>
                    <a:pt x="651" y="304"/>
                  </a:lnTo>
                  <a:lnTo>
                    <a:pt x="648" y="308"/>
                  </a:lnTo>
                  <a:lnTo>
                    <a:pt x="646" y="313"/>
                  </a:lnTo>
                  <a:lnTo>
                    <a:pt x="646" y="319"/>
                  </a:lnTo>
                  <a:lnTo>
                    <a:pt x="646" y="324"/>
                  </a:lnTo>
                  <a:lnTo>
                    <a:pt x="646" y="328"/>
                  </a:lnTo>
                  <a:lnTo>
                    <a:pt x="648" y="330"/>
                  </a:lnTo>
                  <a:lnTo>
                    <a:pt x="649" y="331"/>
                  </a:lnTo>
                  <a:lnTo>
                    <a:pt x="651" y="331"/>
                  </a:lnTo>
                  <a:lnTo>
                    <a:pt x="654" y="331"/>
                  </a:lnTo>
                  <a:lnTo>
                    <a:pt x="655" y="331"/>
                  </a:lnTo>
                  <a:lnTo>
                    <a:pt x="657" y="333"/>
                  </a:lnTo>
                  <a:lnTo>
                    <a:pt x="657" y="336"/>
                  </a:lnTo>
                  <a:lnTo>
                    <a:pt x="657" y="340"/>
                  </a:lnTo>
                  <a:lnTo>
                    <a:pt x="657" y="345"/>
                  </a:lnTo>
                  <a:lnTo>
                    <a:pt x="655" y="349"/>
                  </a:lnTo>
                  <a:lnTo>
                    <a:pt x="655" y="356"/>
                  </a:lnTo>
                  <a:lnTo>
                    <a:pt x="655" y="359"/>
                  </a:lnTo>
                  <a:lnTo>
                    <a:pt x="657" y="360"/>
                  </a:lnTo>
                  <a:lnTo>
                    <a:pt x="658" y="360"/>
                  </a:lnTo>
                  <a:lnTo>
                    <a:pt x="658" y="360"/>
                  </a:lnTo>
                  <a:lnTo>
                    <a:pt x="660" y="363"/>
                  </a:lnTo>
                  <a:lnTo>
                    <a:pt x="660" y="365"/>
                  </a:lnTo>
                  <a:lnTo>
                    <a:pt x="662" y="368"/>
                  </a:lnTo>
                  <a:lnTo>
                    <a:pt x="662" y="371"/>
                  </a:lnTo>
                  <a:lnTo>
                    <a:pt x="660" y="372"/>
                  </a:lnTo>
                  <a:lnTo>
                    <a:pt x="657" y="374"/>
                  </a:lnTo>
                  <a:lnTo>
                    <a:pt x="652" y="377"/>
                  </a:lnTo>
                  <a:lnTo>
                    <a:pt x="651" y="378"/>
                  </a:lnTo>
                  <a:lnTo>
                    <a:pt x="651" y="381"/>
                  </a:lnTo>
                  <a:lnTo>
                    <a:pt x="651" y="384"/>
                  </a:lnTo>
                  <a:lnTo>
                    <a:pt x="649" y="388"/>
                  </a:lnTo>
                  <a:lnTo>
                    <a:pt x="649" y="391"/>
                  </a:lnTo>
                  <a:lnTo>
                    <a:pt x="648" y="392"/>
                  </a:lnTo>
                  <a:lnTo>
                    <a:pt x="646" y="392"/>
                  </a:lnTo>
                  <a:lnTo>
                    <a:pt x="643" y="392"/>
                  </a:lnTo>
                  <a:lnTo>
                    <a:pt x="640" y="394"/>
                  </a:lnTo>
                  <a:lnTo>
                    <a:pt x="634" y="403"/>
                  </a:lnTo>
                  <a:lnTo>
                    <a:pt x="634" y="404"/>
                  </a:lnTo>
                  <a:lnTo>
                    <a:pt x="637" y="407"/>
                  </a:lnTo>
                  <a:lnTo>
                    <a:pt x="637" y="410"/>
                  </a:lnTo>
                  <a:lnTo>
                    <a:pt x="634" y="421"/>
                  </a:lnTo>
                  <a:lnTo>
                    <a:pt x="633" y="426"/>
                  </a:lnTo>
                  <a:lnTo>
                    <a:pt x="633" y="433"/>
                  </a:lnTo>
                  <a:lnTo>
                    <a:pt x="631" y="439"/>
                  </a:lnTo>
                  <a:lnTo>
                    <a:pt x="630" y="444"/>
                  </a:lnTo>
                  <a:lnTo>
                    <a:pt x="628" y="450"/>
                  </a:lnTo>
                  <a:lnTo>
                    <a:pt x="627" y="456"/>
                  </a:lnTo>
                  <a:lnTo>
                    <a:pt x="627" y="460"/>
                  </a:lnTo>
                  <a:lnTo>
                    <a:pt x="630" y="464"/>
                  </a:lnTo>
                  <a:lnTo>
                    <a:pt x="631" y="460"/>
                  </a:lnTo>
                  <a:lnTo>
                    <a:pt x="634" y="453"/>
                  </a:lnTo>
                  <a:lnTo>
                    <a:pt x="637" y="448"/>
                  </a:lnTo>
                  <a:lnTo>
                    <a:pt x="642" y="450"/>
                  </a:lnTo>
                  <a:lnTo>
                    <a:pt x="645" y="451"/>
                  </a:lnTo>
                  <a:lnTo>
                    <a:pt x="649" y="454"/>
                  </a:lnTo>
                  <a:lnTo>
                    <a:pt x="652" y="457"/>
                  </a:lnTo>
                  <a:lnTo>
                    <a:pt x="655" y="460"/>
                  </a:lnTo>
                  <a:lnTo>
                    <a:pt x="655" y="462"/>
                  </a:lnTo>
                  <a:lnTo>
                    <a:pt x="657" y="465"/>
                  </a:lnTo>
                  <a:lnTo>
                    <a:pt x="657" y="468"/>
                  </a:lnTo>
                  <a:lnTo>
                    <a:pt x="655" y="468"/>
                  </a:lnTo>
                  <a:lnTo>
                    <a:pt x="654" y="468"/>
                  </a:lnTo>
                  <a:lnTo>
                    <a:pt x="649" y="464"/>
                  </a:lnTo>
                  <a:lnTo>
                    <a:pt x="646" y="462"/>
                  </a:lnTo>
                  <a:lnTo>
                    <a:pt x="643" y="464"/>
                  </a:lnTo>
                  <a:lnTo>
                    <a:pt x="640" y="465"/>
                  </a:lnTo>
                  <a:lnTo>
                    <a:pt x="643" y="476"/>
                  </a:lnTo>
                  <a:lnTo>
                    <a:pt x="646" y="480"/>
                  </a:lnTo>
                  <a:lnTo>
                    <a:pt x="651" y="482"/>
                  </a:lnTo>
                  <a:lnTo>
                    <a:pt x="654" y="483"/>
                  </a:lnTo>
                  <a:lnTo>
                    <a:pt x="655" y="486"/>
                  </a:lnTo>
                  <a:lnTo>
                    <a:pt x="657" y="488"/>
                  </a:lnTo>
                  <a:lnTo>
                    <a:pt x="658" y="488"/>
                  </a:lnTo>
                  <a:lnTo>
                    <a:pt x="662" y="485"/>
                  </a:lnTo>
                  <a:lnTo>
                    <a:pt x="666" y="485"/>
                  </a:lnTo>
                  <a:lnTo>
                    <a:pt x="668" y="486"/>
                  </a:lnTo>
                  <a:lnTo>
                    <a:pt x="669" y="488"/>
                  </a:lnTo>
                  <a:lnTo>
                    <a:pt x="669" y="492"/>
                  </a:lnTo>
                  <a:lnTo>
                    <a:pt x="669" y="500"/>
                  </a:lnTo>
                  <a:lnTo>
                    <a:pt x="669" y="505"/>
                  </a:lnTo>
                  <a:lnTo>
                    <a:pt x="668" y="508"/>
                  </a:lnTo>
                  <a:lnTo>
                    <a:pt x="666" y="512"/>
                  </a:lnTo>
                  <a:lnTo>
                    <a:pt x="666" y="514"/>
                  </a:lnTo>
                  <a:lnTo>
                    <a:pt x="665" y="512"/>
                  </a:lnTo>
                  <a:lnTo>
                    <a:pt x="663" y="512"/>
                  </a:lnTo>
                  <a:lnTo>
                    <a:pt x="662" y="511"/>
                  </a:lnTo>
                  <a:lnTo>
                    <a:pt x="658" y="509"/>
                  </a:lnTo>
                  <a:lnTo>
                    <a:pt x="654" y="508"/>
                  </a:lnTo>
                  <a:lnTo>
                    <a:pt x="651" y="505"/>
                  </a:lnTo>
                  <a:lnTo>
                    <a:pt x="648" y="505"/>
                  </a:lnTo>
                  <a:lnTo>
                    <a:pt x="643" y="505"/>
                  </a:lnTo>
                  <a:lnTo>
                    <a:pt x="637" y="506"/>
                  </a:lnTo>
                  <a:lnTo>
                    <a:pt x="637" y="509"/>
                  </a:lnTo>
                  <a:lnTo>
                    <a:pt x="628" y="517"/>
                  </a:lnTo>
                  <a:lnTo>
                    <a:pt x="627" y="517"/>
                  </a:lnTo>
                  <a:lnTo>
                    <a:pt x="625" y="514"/>
                  </a:lnTo>
                  <a:lnTo>
                    <a:pt x="622" y="511"/>
                  </a:lnTo>
                  <a:lnTo>
                    <a:pt x="621" y="511"/>
                  </a:lnTo>
                  <a:lnTo>
                    <a:pt x="617" y="515"/>
                  </a:lnTo>
                  <a:lnTo>
                    <a:pt x="616" y="517"/>
                  </a:lnTo>
                  <a:lnTo>
                    <a:pt x="616" y="517"/>
                  </a:lnTo>
                  <a:lnTo>
                    <a:pt x="619" y="520"/>
                  </a:lnTo>
                  <a:lnTo>
                    <a:pt x="619" y="521"/>
                  </a:lnTo>
                  <a:lnTo>
                    <a:pt x="621" y="521"/>
                  </a:lnTo>
                  <a:lnTo>
                    <a:pt x="624" y="523"/>
                  </a:lnTo>
                  <a:lnTo>
                    <a:pt x="625" y="523"/>
                  </a:lnTo>
                  <a:lnTo>
                    <a:pt x="627" y="532"/>
                  </a:lnTo>
                  <a:lnTo>
                    <a:pt x="630" y="538"/>
                  </a:lnTo>
                  <a:lnTo>
                    <a:pt x="630" y="540"/>
                  </a:lnTo>
                  <a:lnTo>
                    <a:pt x="631" y="540"/>
                  </a:lnTo>
                  <a:lnTo>
                    <a:pt x="634" y="540"/>
                  </a:lnTo>
                  <a:lnTo>
                    <a:pt x="637" y="537"/>
                  </a:lnTo>
                  <a:lnTo>
                    <a:pt x="639" y="538"/>
                  </a:lnTo>
                  <a:lnTo>
                    <a:pt x="642" y="541"/>
                  </a:lnTo>
                  <a:lnTo>
                    <a:pt x="643" y="541"/>
                  </a:lnTo>
                  <a:lnTo>
                    <a:pt x="645" y="541"/>
                  </a:lnTo>
                  <a:lnTo>
                    <a:pt x="648" y="541"/>
                  </a:lnTo>
                  <a:lnTo>
                    <a:pt x="651" y="547"/>
                  </a:lnTo>
                  <a:lnTo>
                    <a:pt x="649" y="553"/>
                  </a:lnTo>
                  <a:lnTo>
                    <a:pt x="651" y="558"/>
                  </a:lnTo>
                  <a:lnTo>
                    <a:pt x="654" y="562"/>
                  </a:lnTo>
                  <a:lnTo>
                    <a:pt x="654" y="565"/>
                  </a:lnTo>
                  <a:lnTo>
                    <a:pt x="655" y="568"/>
                  </a:lnTo>
                  <a:lnTo>
                    <a:pt x="655" y="570"/>
                  </a:lnTo>
                  <a:lnTo>
                    <a:pt x="655" y="573"/>
                  </a:lnTo>
                  <a:lnTo>
                    <a:pt x="655" y="575"/>
                  </a:lnTo>
                  <a:lnTo>
                    <a:pt x="655" y="578"/>
                  </a:lnTo>
                  <a:lnTo>
                    <a:pt x="657" y="584"/>
                  </a:lnTo>
                  <a:lnTo>
                    <a:pt x="657" y="588"/>
                  </a:lnTo>
                  <a:lnTo>
                    <a:pt x="655" y="591"/>
                  </a:lnTo>
                  <a:lnTo>
                    <a:pt x="654" y="593"/>
                  </a:lnTo>
                  <a:lnTo>
                    <a:pt x="652" y="594"/>
                  </a:lnTo>
                  <a:lnTo>
                    <a:pt x="651" y="594"/>
                  </a:lnTo>
                  <a:lnTo>
                    <a:pt x="649" y="593"/>
                  </a:lnTo>
                  <a:lnTo>
                    <a:pt x="648" y="590"/>
                  </a:lnTo>
                  <a:lnTo>
                    <a:pt x="646" y="587"/>
                  </a:lnTo>
                  <a:lnTo>
                    <a:pt x="643" y="587"/>
                  </a:lnTo>
                  <a:lnTo>
                    <a:pt x="637" y="594"/>
                  </a:lnTo>
                  <a:lnTo>
                    <a:pt x="636" y="594"/>
                  </a:lnTo>
                  <a:lnTo>
                    <a:pt x="633" y="596"/>
                  </a:lnTo>
                  <a:lnTo>
                    <a:pt x="631" y="599"/>
                  </a:lnTo>
                  <a:lnTo>
                    <a:pt x="628" y="599"/>
                  </a:lnTo>
                  <a:lnTo>
                    <a:pt x="625" y="599"/>
                  </a:lnTo>
                  <a:lnTo>
                    <a:pt x="621" y="596"/>
                  </a:lnTo>
                  <a:lnTo>
                    <a:pt x="624" y="599"/>
                  </a:lnTo>
                  <a:lnTo>
                    <a:pt x="625" y="602"/>
                  </a:lnTo>
                  <a:lnTo>
                    <a:pt x="627" y="602"/>
                  </a:lnTo>
                  <a:lnTo>
                    <a:pt x="628" y="602"/>
                  </a:lnTo>
                  <a:lnTo>
                    <a:pt x="630" y="602"/>
                  </a:lnTo>
                  <a:lnTo>
                    <a:pt x="631" y="602"/>
                  </a:lnTo>
                  <a:lnTo>
                    <a:pt x="634" y="599"/>
                  </a:lnTo>
                  <a:lnTo>
                    <a:pt x="636" y="597"/>
                  </a:lnTo>
                  <a:lnTo>
                    <a:pt x="637" y="599"/>
                  </a:lnTo>
                  <a:lnTo>
                    <a:pt x="637" y="599"/>
                  </a:lnTo>
                  <a:lnTo>
                    <a:pt x="639" y="602"/>
                  </a:lnTo>
                  <a:lnTo>
                    <a:pt x="639" y="605"/>
                  </a:lnTo>
                  <a:lnTo>
                    <a:pt x="639" y="611"/>
                  </a:lnTo>
                  <a:lnTo>
                    <a:pt x="637" y="614"/>
                  </a:lnTo>
                  <a:lnTo>
                    <a:pt x="637" y="617"/>
                  </a:lnTo>
                  <a:lnTo>
                    <a:pt x="636" y="617"/>
                  </a:lnTo>
                  <a:lnTo>
                    <a:pt x="636" y="619"/>
                  </a:lnTo>
                  <a:lnTo>
                    <a:pt x="639" y="619"/>
                  </a:lnTo>
                  <a:lnTo>
                    <a:pt x="642" y="614"/>
                  </a:lnTo>
                  <a:lnTo>
                    <a:pt x="642" y="610"/>
                  </a:lnTo>
                  <a:lnTo>
                    <a:pt x="643" y="602"/>
                  </a:lnTo>
                  <a:lnTo>
                    <a:pt x="646" y="599"/>
                  </a:lnTo>
                  <a:lnTo>
                    <a:pt x="649" y="602"/>
                  </a:lnTo>
                  <a:lnTo>
                    <a:pt x="651" y="610"/>
                  </a:lnTo>
                  <a:lnTo>
                    <a:pt x="654" y="620"/>
                  </a:lnTo>
                  <a:lnTo>
                    <a:pt x="655" y="620"/>
                  </a:lnTo>
                  <a:lnTo>
                    <a:pt x="657" y="623"/>
                  </a:lnTo>
                  <a:lnTo>
                    <a:pt x="658" y="626"/>
                  </a:lnTo>
                  <a:lnTo>
                    <a:pt x="658" y="629"/>
                  </a:lnTo>
                  <a:lnTo>
                    <a:pt x="657" y="632"/>
                  </a:lnTo>
                  <a:lnTo>
                    <a:pt x="657" y="633"/>
                  </a:lnTo>
                  <a:lnTo>
                    <a:pt x="657" y="635"/>
                  </a:lnTo>
                  <a:lnTo>
                    <a:pt x="655" y="635"/>
                  </a:lnTo>
                  <a:lnTo>
                    <a:pt x="652" y="636"/>
                  </a:lnTo>
                  <a:lnTo>
                    <a:pt x="648" y="635"/>
                  </a:lnTo>
                  <a:lnTo>
                    <a:pt x="645" y="635"/>
                  </a:lnTo>
                  <a:lnTo>
                    <a:pt x="646" y="638"/>
                  </a:lnTo>
                  <a:lnTo>
                    <a:pt x="640" y="641"/>
                  </a:lnTo>
                  <a:lnTo>
                    <a:pt x="634" y="642"/>
                  </a:lnTo>
                  <a:lnTo>
                    <a:pt x="630" y="639"/>
                  </a:lnTo>
                  <a:lnTo>
                    <a:pt x="625" y="636"/>
                  </a:lnTo>
                  <a:lnTo>
                    <a:pt x="627" y="632"/>
                  </a:lnTo>
                  <a:lnTo>
                    <a:pt x="627" y="626"/>
                  </a:lnTo>
                  <a:lnTo>
                    <a:pt x="625" y="622"/>
                  </a:lnTo>
                  <a:lnTo>
                    <a:pt x="624" y="622"/>
                  </a:lnTo>
                  <a:lnTo>
                    <a:pt x="625" y="627"/>
                  </a:lnTo>
                  <a:lnTo>
                    <a:pt x="625" y="630"/>
                  </a:lnTo>
                  <a:lnTo>
                    <a:pt x="622" y="632"/>
                  </a:lnTo>
                  <a:lnTo>
                    <a:pt x="621" y="633"/>
                  </a:lnTo>
                  <a:lnTo>
                    <a:pt x="621" y="635"/>
                  </a:lnTo>
                  <a:lnTo>
                    <a:pt x="621" y="635"/>
                  </a:lnTo>
                  <a:lnTo>
                    <a:pt x="622" y="636"/>
                  </a:lnTo>
                  <a:lnTo>
                    <a:pt x="622" y="638"/>
                  </a:lnTo>
                  <a:lnTo>
                    <a:pt x="622" y="639"/>
                  </a:lnTo>
                  <a:lnTo>
                    <a:pt x="621" y="642"/>
                  </a:lnTo>
                  <a:lnTo>
                    <a:pt x="621" y="644"/>
                  </a:lnTo>
                  <a:lnTo>
                    <a:pt x="621" y="644"/>
                  </a:lnTo>
                  <a:lnTo>
                    <a:pt x="621" y="645"/>
                  </a:lnTo>
                  <a:lnTo>
                    <a:pt x="622" y="647"/>
                  </a:lnTo>
                  <a:lnTo>
                    <a:pt x="624" y="648"/>
                  </a:lnTo>
                  <a:lnTo>
                    <a:pt x="633" y="648"/>
                  </a:lnTo>
                  <a:lnTo>
                    <a:pt x="636" y="650"/>
                  </a:lnTo>
                  <a:lnTo>
                    <a:pt x="645" y="654"/>
                  </a:lnTo>
                  <a:lnTo>
                    <a:pt x="645" y="654"/>
                  </a:lnTo>
                  <a:lnTo>
                    <a:pt x="643" y="662"/>
                  </a:lnTo>
                  <a:lnTo>
                    <a:pt x="642" y="669"/>
                  </a:lnTo>
                  <a:lnTo>
                    <a:pt x="640" y="671"/>
                  </a:lnTo>
                  <a:lnTo>
                    <a:pt x="633" y="671"/>
                  </a:lnTo>
                  <a:lnTo>
                    <a:pt x="630" y="672"/>
                  </a:lnTo>
                  <a:lnTo>
                    <a:pt x="625" y="675"/>
                  </a:lnTo>
                  <a:lnTo>
                    <a:pt x="622" y="678"/>
                  </a:lnTo>
                  <a:lnTo>
                    <a:pt x="621" y="678"/>
                  </a:lnTo>
                  <a:lnTo>
                    <a:pt x="611" y="675"/>
                  </a:lnTo>
                  <a:lnTo>
                    <a:pt x="608" y="674"/>
                  </a:lnTo>
                  <a:lnTo>
                    <a:pt x="602" y="666"/>
                  </a:lnTo>
                  <a:lnTo>
                    <a:pt x="598" y="657"/>
                  </a:lnTo>
                  <a:lnTo>
                    <a:pt x="595" y="662"/>
                  </a:lnTo>
                  <a:lnTo>
                    <a:pt x="595" y="663"/>
                  </a:lnTo>
                  <a:lnTo>
                    <a:pt x="593" y="665"/>
                  </a:lnTo>
                  <a:lnTo>
                    <a:pt x="592" y="665"/>
                  </a:lnTo>
                  <a:lnTo>
                    <a:pt x="590" y="663"/>
                  </a:lnTo>
                  <a:lnTo>
                    <a:pt x="589" y="662"/>
                  </a:lnTo>
                  <a:lnTo>
                    <a:pt x="586" y="659"/>
                  </a:lnTo>
                  <a:lnTo>
                    <a:pt x="583" y="656"/>
                  </a:lnTo>
                  <a:lnTo>
                    <a:pt x="581" y="654"/>
                  </a:lnTo>
                  <a:lnTo>
                    <a:pt x="581" y="654"/>
                  </a:lnTo>
                  <a:lnTo>
                    <a:pt x="583" y="656"/>
                  </a:lnTo>
                  <a:lnTo>
                    <a:pt x="584" y="659"/>
                  </a:lnTo>
                  <a:lnTo>
                    <a:pt x="589" y="665"/>
                  </a:lnTo>
                  <a:lnTo>
                    <a:pt x="590" y="666"/>
                  </a:lnTo>
                  <a:lnTo>
                    <a:pt x="590" y="668"/>
                  </a:lnTo>
                  <a:lnTo>
                    <a:pt x="587" y="669"/>
                  </a:lnTo>
                  <a:lnTo>
                    <a:pt x="584" y="672"/>
                  </a:lnTo>
                  <a:lnTo>
                    <a:pt x="581" y="674"/>
                  </a:lnTo>
                  <a:lnTo>
                    <a:pt x="579" y="677"/>
                  </a:lnTo>
                  <a:lnTo>
                    <a:pt x="578" y="678"/>
                  </a:lnTo>
                  <a:lnTo>
                    <a:pt x="575" y="680"/>
                  </a:lnTo>
                  <a:lnTo>
                    <a:pt x="573" y="678"/>
                  </a:lnTo>
                  <a:lnTo>
                    <a:pt x="570" y="677"/>
                  </a:lnTo>
                  <a:lnTo>
                    <a:pt x="566" y="675"/>
                  </a:lnTo>
                  <a:lnTo>
                    <a:pt x="563" y="674"/>
                  </a:lnTo>
                  <a:lnTo>
                    <a:pt x="560" y="671"/>
                  </a:lnTo>
                  <a:lnTo>
                    <a:pt x="561" y="674"/>
                  </a:lnTo>
                  <a:lnTo>
                    <a:pt x="567" y="678"/>
                  </a:lnTo>
                  <a:lnTo>
                    <a:pt x="569" y="680"/>
                  </a:lnTo>
                  <a:lnTo>
                    <a:pt x="567" y="682"/>
                  </a:lnTo>
                  <a:lnTo>
                    <a:pt x="566" y="683"/>
                  </a:lnTo>
                  <a:lnTo>
                    <a:pt x="564" y="683"/>
                  </a:lnTo>
                  <a:lnTo>
                    <a:pt x="561" y="683"/>
                  </a:lnTo>
                  <a:lnTo>
                    <a:pt x="560" y="683"/>
                  </a:lnTo>
                  <a:lnTo>
                    <a:pt x="557" y="683"/>
                  </a:lnTo>
                  <a:lnTo>
                    <a:pt x="555" y="685"/>
                  </a:lnTo>
                  <a:lnTo>
                    <a:pt x="557" y="686"/>
                  </a:lnTo>
                  <a:lnTo>
                    <a:pt x="557" y="686"/>
                  </a:lnTo>
                  <a:lnTo>
                    <a:pt x="558" y="688"/>
                  </a:lnTo>
                  <a:lnTo>
                    <a:pt x="558" y="688"/>
                  </a:lnTo>
                  <a:lnTo>
                    <a:pt x="560" y="685"/>
                  </a:lnTo>
                  <a:lnTo>
                    <a:pt x="561" y="685"/>
                  </a:lnTo>
                  <a:lnTo>
                    <a:pt x="566" y="685"/>
                  </a:lnTo>
                  <a:lnTo>
                    <a:pt x="570" y="683"/>
                  </a:lnTo>
                  <a:lnTo>
                    <a:pt x="572" y="682"/>
                  </a:lnTo>
                  <a:lnTo>
                    <a:pt x="575" y="682"/>
                  </a:lnTo>
                  <a:lnTo>
                    <a:pt x="583" y="678"/>
                  </a:lnTo>
                  <a:lnTo>
                    <a:pt x="584" y="675"/>
                  </a:lnTo>
                  <a:lnTo>
                    <a:pt x="587" y="674"/>
                  </a:lnTo>
                  <a:lnTo>
                    <a:pt x="592" y="672"/>
                  </a:lnTo>
                  <a:lnTo>
                    <a:pt x="598" y="672"/>
                  </a:lnTo>
                  <a:lnTo>
                    <a:pt x="601" y="674"/>
                  </a:lnTo>
                  <a:lnTo>
                    <a:pt x="602" y="677"/>
                  </a:lnTo>
                  <a:lnTo>
                    <a:pt x="607" y="678"/>
                  </a:lnTo>
                  <a:lnTo>
                    <a:pt x="608" y="682"/>
                  </a:lnTo>
                  <a:lnTo>
                    <a:pt x="611" y="683"/>
                  </a:lnTo>
                  <a:lnTo>
                    <a:pt x="613" y="686"/>
                  </a:lnTo>
                  <a:lnTo>
                    <a:pt x="619" y="691"/>
                  </a:lnTo>
                  <a:lnTo>
                    <a:pt x="622" y="692"/>
                  </a:lnTo>
                  <a:lnTo>
                    <a:pt x="624" y="694"/>
                  </a:lnTo>
                  <a:lnTo>
                    <a:pt x="624" y="701"/>
                  </a:lnTo>
                  <a:lnTo>
                    <a:pt x="624" y="706"/>
                  </a:lnTo>
                  <a:lnTo>
                    <a:pt x="624" y="715"/>
                  </a:lnTo>
                  <a:lnTo>
                    <a:pt x="621" y="716"/>
                  </a:lnTo>
                  <a:lnTo>
                    <a:pt x="621" y="723"/>
                  </a:lnTo>
                  <a:lnTo>
                    <a:pt x="621" y="726"/>
                  </a:lnTo>
                  <a:lnTo>
                    <a:pt x="617" y="724"/>
                  </a:lnTo>
                  <a:lnTo>
                    <a:pt x="616" y="723"/>
                  </a:lnTo>
                  <a:lnTo>
                    <a:pt x="610" y="718"/>
                  </a:lnTo>
                  <a:lnTo>
                    <a:pt x="604" y="715"/>
                  </a:lnTo>
                  <a:lnTo>
                    <a:pt x="601" y="713"/>
                  </a:lnTo>
                  <a:lnTo>
                    <a:pt x="599" y="710"/>
                  </a:lnTo>
                  <a:lnTo>
                    <a:pt x="595" y="703"/>
                  </a:lnTo>
                  <a:lnTo>
                    <a:pt x="593" y="694"/>
                  </a:lnTo>
                  <a:lnTo>
                    <a:pt x="592" y="689"/>
                  </a:lnTo>
                  <a:lnTo>
                    <a:pt x="590" y="688"/>
                  </a:lnTo>
                  <a:lnTo>
                    <a:pt x="587" y="689"/>
                  </a:lnTo>
                  <a:lnTo>
                    <a:pt x="586" y="691"/>
                  </a:lnTo>
                  <a:lnTo>
                    <a:pt x="584" y="694"/>
                  </a:lnTo>
                  <a:lnTo>
                    <a:pt x="576" y="697"/>
                  </a:lnTo>
                  <a:lnTo>
                    <a:pt x="573" y="698"/>
                  </a:lnTo>
                  <a:lnTo>
                    <a:pt x="572" y="698"/>
                  </a:lnTo>
                  <a:lnTo>
                    <a:pt x="567" y="701"/>
                  </a:lnTo>
                  <a:lnTo>
                    <a:pt x="569" y="703"/>
                  </a:lnTo>
                  <a:lnTo>
                    <a:pt x="570" y="704"/>
                  </a:lnTo>
                  <a:lnTo>
                    <a:pt x="572" y="703"/>
                  </a:lnTo>
                  <a:lnTo>
                    <a:pt x="573" y="701"/>
                  </a:lnTo>
                  <a:lnTo>
                    <a:pt x="579" y="698"/>
                  </a:lnTo>
                  <a:lnTo>
                    <a:pt x="583" y="698"/>
                  </a:lnTo>
                  <a:lnTo>
                    <a:pt x="584" y="697"/>
                  </a:lnTo>
                  <a:lnTo>
                    <a:pt x="587" y="695"/>
                  </a:lnTo>
                  <a:lnTo>
                    <a:pt x="590" y="694"/>
                  </a:lnTo>
                  <a:lnTo>
                    <a:pt x="590" y="695"/>
                  </a:lnTo>
                  <a:lnTo>
                    <a:pt x="590" y="695"/>
                  </a:lnTo>
                  <a:lnTo>
                    <a:pt x="592" y="707"/>
                  </a:lnTo>
                  <a:lnTo>
                    <a:pt x="592" y="710"/>
                  </a:lnTo>
                  <a:lnTo>
                    <a:pt x="589" y="712"/>
                  </a:lnTo>
                  <a:lnTo>
                    <a:pt x="586" y="713"/>
                  </a:lnTo>
                  <a:lnTo>
                    <a:pt x="584" y="715"/>
                  </a:lnTo>
                  <a:lnTo>
                    <a:pt x="586" y="716"/>
                  </a:lnTo>
                  <a:lnTo>
                    <a:pt x="589" y="715"/>
                  </a:lnTo>
                  <a:lnTo>
                    <a:pt x="592" y="713"/>
                  </a:lnTo>
                  <a:lnTo>
                    <a:pt x="593" y="713"/>
                  </a:lnTo>
                  <a:lnTo>
                    <a:pt x="595" y="716"/>
                  </a:lnTo>
                  <a:lnTo>
                    <a:pt x="596" y="718"/>
                  </a:lnTo>
                  <a:lnTo>
                    <a:pt x="602" y="723"/>
                  </a:lnTo>
                  <a:lnTo>
                    <a:pt x="604" y="726"/>
                  </a:lnTo>
                  <a:lnTo>
                    <a:pt x="608" y="727"/>
                  </a:lnTo>
                  <a:lnTo>
                    <a:pt x="613" y="732"/>
                  </a:lnTo>
                  <a:lnTo>
                    <a:pt x="613" y="732"/>
                  </a:lnTo>
                  <a:lnTo>
                    <a:pt x="617" y="733"/>
                  </a:lnTo>
                  <a:lnTo>
                    <a:pt x="617" y="735"/>
                  </a:lnTo>
                  <a:lnTo>
                    <a:pt x="619" y="739"/>
                  </a:lnTo>
                  <a:lnTo>
                    <a:pt x="621" y="741"/>
                  </a:lnTo>
                  <a:lnTo>
                    <a:pt x="625" y="741"/>
                  </a:lnTo>
                  <a:lnTo>
                    <a:pt x="624" y="744"/>
                  </a:lnTo>
                  <a:lnTo>
                    <a:pt x="621" y="748"/>
                  </a:lnTo>
                  <a:lnTo>
                    <a:pt x="619" y="750"/>
                  </a:lnTo>
                  <a:lnTo>
                    <a:pt x="617" y="750"/>
                  </a:lnTo>
                  <a:lnTo>
                    <a:pt x="617" y="753"/>
                  </a:lnTo>
                  <a:lnTo>
                    <a:pt x="617" y="754"/>
                  </a:lnTo>
                  <a:lnTo>
                    <a:pt x="619" y="761"/>
                  </a:lnTo>
                  <a:lnTo>
                    <a:pt x="619" y="756"/>
                  </a:lnTo>
                  <a:lnTo>
                    <a:pt x="621" y="753"/>
                  </a:lnTo>
                  <a:lnTo>
                    <a:pt x="621" y="753"/>
                  </a:lnTo>
                  <a:lnTo>
                    <a:pt x="622" y="753"/>
                  </a:lnTo>
                  <a:lnTo>
                    <a:pt x="625" y="750"/>
                  </a:lnTo>
                  <a:lnTo>
                    <a:pt x="627" y="751"/>
                  </a:lnTo>
                  <a:lnTo>
                    <a:pt x="628" y="758"/>
                  </a:lnTo>
                  <a:lnTo>
                    <a:pt x="628" y="762"/>
                  </a:lnTo>
                  <a:lnTo>
                    <a:pt x="628" y="767"/>
                  </a:lnTo>
                  <a:lnTo>
                    <a:pt x="628" y="773"/>
                  </a:lnTo>
                  <a:lnTo>
                    <a:pt x="628" y="776"/>
                  </a:lnTo>
                  <a:lnTo>
                    <a:pt x="628" y="777"/>
                  </a:lnTo>
                  <a:lnTo>
                    <a:pt x="630" y="785"/>
                  </a:lnTo>
                  <a:lnTo>
                    <a:pt x="630" y="788"/>
                  </a:lnTo>
                  <a:lnTo>
                    <a:pt x="628" y="789"/>
                  </a:lnTo>
                  <a:lnTo>
                    <a:pt x="625" y="791"/>
                  </a:lnTo>
                  <a:lnTo>
                    <a:pt x="624" y="789"/>
                  </a:lnTo>
                  <a:lnTo>
                    <a:pt x="619" y="789"/>
                  </a:lnTo>
                  <a:lnTo>
                    <a:pt x="619" y="788"/>
                  </a:lnTo>
                  <a:lnTo>
                    <a:pt x="619" y="785"/>
                  </a:lnTo>
                  <a:lnTo>
                    <a:pt x="619" y="785"/>
                  </a:lnTo>
                  <a:lnTo>
                    <a:pt x="619" y="783"/>
                  </a:lnTo>
                  <a:lnTo>
                    <a:pt x="619" y="774"/>
                  </a:lnTo>
                  <a:lnTo>
                    <a:pt x="617" y="777"/>
                  </a:lnTo>
                  <a:lnTo>
                    <a:pt x="617" y="779"/>
                  </a:lnTo>
                  <a:lnTo>
                    <a:pt x="617" y="780"/>
                  </a:lnTo>
                  <a:lnTo>
                    <a:pt x="616" y="788"/>
                  </a:lnTo>
                  <a:lnTo>
                    <a:pt x="616" y="791"/>
                  </a:lnTo>
                  <a:lnTo>
                    <a:pt x="613" y="789"/>
                  </a:lnTo>
                  <a:lnTo>
                    <a:pt x="610" y="791"/>
                  </a:lnTo>
                  <a:lnTo>
                    <a:pt x="608" y="789"/>
                  </a:lnTo>
                  <a:lnTo>
                    <a:pt x="602" y="786"/>
                  </a:lnTo>
                  <a:lnTo>
                    <a:pt x="599" y="783"/>
                  </a:lnTo>
                  <a:lnTo>
                    <a:pt x="598" y="777"/>
                  </a:lnTo>
                  <a:lnTo>
                    <a:pt x="596" y="773"/>
                  </a:lnTo>
                  <a:lnTo>
                    <a:pt x="596" y="768"/>
                  </a:lnTo>
                  <a:lnTo>
                    <a:pt x="595" y="764"/>
                  </a:lnTo>
                  <a:lnTo>
                    <a:pt x="593" y="761"/>
                  </a:lnTo>
                  <a:lnTo>
                    <a:pt x="590" y="759"/>
                  </a:lnTo>
                  <a:lnTo>
                    <a:pt x="587" y="758"/>
                  </a:lnTo>
                  <a:lnTo>
                    <a:pt x="584" y="754"/>
                  </a:lnTo>
                  <a:lnTo>
                    <a:pt x="581" y="751"/>
                  </a:lnTo>
                  <a:lnTo>
                    <a:pt x="579" y="750"/>
                  </a:lnTo>
                  <a:lnTo>
                    <a:pt x="576" y="748"/>
                  </a:lnTo>
                  <a:lnTo>
                    <a:pt x="572" y="747"/>
                  </a:lnTo>
                  <a:lnTo>
                    <a:pt x="566" y="747"/>
                  </a:lnTo>
                  <a:lnTo>
                    <a:pt x="563" y="745"/>
                  </a:lnTo>
                  <a:lnTo>
                    <a:pt x="561" y="745"/>
                  </a:lnTo>
                  <a:lnTo>
                    <a:pt x="561" y="747"/>
                  </a:lnTo>
                  <a:lnTo>
                    <a:pt x="561" y="750"/>
                  </a:lnTo>
                  <a:lnTo>
                    <a:pt x="566" y="750"/>
                  </a:lnTo>
                  <a:lnTo>
                    <a:pt x="569" y="751"/>
                  </a:lnTo>
                  <a:lnTo>
                    <a:pt x="573" y="750"/>
                  </a:lnTo>
                  <a:lnTo>
                    <a:pt x="576" y="751"/>
                  </a:lnTo>
                  <a:lnTo>
                    <a:pt x="578" y="753"/>
                  </a:lnTo>
                  <a:lnTo>
                    <a:pt x="578" y="756"/>
                  </a:lnTo>
                  <a:lnTo>
                    <a:pt x="579" y="759"/>
                  </a:lnTo>
                  <a:lnTo>
                    <a:pt x="578" y="762"/>
                  </a:lnTo>
                  <a:lnTo>
                    <a:pt x="575" y="767"/>
                  </a:lnTo>
                  <a:lnTo>
                    <a:pt x="573" y="768"/>
                  </a:lnTo>
                  <a:lnTo>
                    <a:pt x="567" y="771"/>
                  </a:lnTo>
                  <a:lnTo>
                    <a:pt x="566" y="771"/>
                  </a:lnTo>
                  <a:lnTo>
                    <a:pt x="561" y="771"/>
                  </a:lnTo>
                  <a:lnTo>
                    <a:pt x="558" y="771"/>
                  </a:lnTo>
                  <a:lnTo>
                    <a:pt x="554" y="770"/>
                  </a:lnTo>
                  <a:lnTo>
                    <a:pt x="552" y="770"/>
                  </a:lnTo>
                  <a:lnTo>
                    <a:pt x="546" y="770"/>
                  </a:lnTo>
                  <a:lnTo>
                    <a:pt x="546" y="770"/>
                  </a:lnTo>
                  <a:lnTo>
                    <a:pt x="548" y="771"/>
                  </a:lnTo>
                  <a:lnTo>
                    <a:pt x="549" y="773"/>
                  </a:lnTo>
                  <a:lnTo>
                    <a:pt x="551" y="774"/>
                  </a:lnTo>
                  <a:lnTo>
                    <a:pt x="551" y="776"/>
                  </a:lnTo>
                  <a:lnTo>
                    <a:pt x="551" y="779"/>
                  </a:lnTo>
                  <a:lnTo>
                    <a:pt x="549" y="780"/>
                  </a:lnTo>
                  <a:lnTo>
                    <a:pt x="549" y="782"/>
                  </a:lnTo>
                  <a:lnTo>
                    <a:pt x="545" y="785"/>
                  </a:lnTo>
                  <a:lnTo>
                    <a:pt x="545" y="786"/>
                  </a:lnTo>
                  <a:lnTo>
                    <a:pt x="537" y="789"/>
                  </a:lnTo>
                  <a:lnTo>
                    <a:pt x="537" y="791"/>
                  </a:lnTo>
                  <a:lnTo>
                    <a:pt x="538" y="789"/>
                  </a:lnTo>
                  <a:lnTo>
                    <a:pt x="543" y="789"/>
                  </a:lnTo>
                  <a:lnTo>
                    <a:pt x="543" y="789"/>
                  </a:lnTo>
                  <a:lnTo>
                    <a:pt x="551" y="793"/>
                  </a:lnTo>
                  <a:lnTo>
                    <a:pt x="555" y="791"/>
                  </a:lnTo>
                  <a:lnTo>
                    <a:pt x="566" y="789"/>
                  </a:lnTo>
                  <a:lnTo>
                    <a:pt x="567" y="789"/>
                  </a:lnTo>
                  <a:lnTo>
                    <a:pt x="567" y="789"/>
                  </a:lnTo>
                  <a:lnTo>
                    <a:pt x="567" y="791"/>
                  </a:lnTo>
                  <a:lnTo>
                    <a:pt x="569" y="793"/>
                  </a:lnTo>
                  <a:lnTo>
                    <a:pt x="567" y="794"/>
                  </a:lnTo>
                  <a:lnTo>
                    <a:pt x="566" y="796"/>
                  </a:lnTo>
                  <a:lnTo>
                    <a:pt x="561" y="796"/>
                  </a:lnTo>
                  <a:lnTo>
                    <a:pt x="560" y="797"/>
                  </a:lnTo>
                  <a:lnTo>
                    <a:pt x="558" y="799"/>
                  </a:lnTo>
                  <a:lnTo>
                    <a:pt x="555" y="802"/>
                  </a:lnTo>
                  <a:lnTo>
                    <a:pt x="555" y="806"/>
                  </a:lnTo>
                  <a:lnTo>
                    <a:pt x="558" y="806"/>
                  </a:lnTo>
                  <a:lnTo>
                    <a:pt x="560" y="805"/>
                  </a:lnTo>
                  <a:lnTo>
                    <a:pt x="561" y="802"/>
                  </a:lnTo>
                  <a:lnTo>
                    <a:pt x="563" y="799"/>
                  </a:lnTo>
                  <a:lnTo>
                    <a:pt x="566" y="797"/>
                  </a:lnTo>
                  <a:lnTo>
                    <a:pt x="570" y="799"/>
                  </a:lnTo>
                  <a:lnTo>
                    <a:pt x="573" y="797"/>
                  </a:lnTo>
                  <a:lnTo>
                    <a:pt x="579" y="794"/>
                  </a:lnTo>
                  <a:lnTo>
                    <a:pt x="581" y="794"/>
                  </a:lnTo>
                  <a:lnTo>
                    <a:pt x="590" y="796"/>
                  </a:lnTo>
                  <a:lnTo>
                    <a:pt x="599" y="800"/>
                  </a:lnTo>
                  <a:lnTo>
                    <a:pt x="604" y="802"/>
                  </a:lnTo>
                  <a:lnTo>
                    <a:pt x="610" y="802"/>
                  </a:lnTo>
                  <a:lnTo>
                    <a:pt x="621" y="802"/>
                  </a:lnTo>
                  <a:lnTo>
                    <a:pt x="622" y="803"/>
                  </a:lnTo>
                  <a:lnTo>
                    <a:pt x="621" y="805"/>
                  </a:lnTo>
                  <a:lnTo>
                    <a:pt x="621" y="805"/>
                  </a:lnTo>
                  <a:lnTo>
                    <a:pt x="619" y="808"/>
                  </a:lnTo>
                  <a:lnTo>
                    <a:pt x="616" y="808"/>
                  </a:lnTo>
                  <a:lnTo>
                    <a:pt x="614" y="808"/>
                  </a:lnTo>
                  <a:lnTo>
                    <a:pt x="614" y="809"/>
                  </a:lnTo>
                  <a:lnTo>
                    <a:pt x="611" y="811"/>
                  </a:lnTo>
                  <a:lnTo>
                    <a:pt x="611" y="811"/>
                  </a:lnTo>
                  <a:lnTo>
                    <a:pt x="611" y="814"/>
                  </a:lnTo>
                  <a:lnTo>
                    <a:pt x="611" y="814"/>
                  </a:lnTo>
                  <a:lnTo>
                    <a:pt x="608" y="814"/>
                  </a:lnTo>
                  <a:lnTo>
                    <a:pt x="605" y="815"/>
                  </a:lnTo>
                  <a:lnTo>
                    <a:pt x="602" y="815"/>
                  </a:lnTo>
                  <a:lnTo>
                    <a:pt x="601" y="815"/>
                  </a:lnTo>
                  <a:lnTo>
                    <a:pt x="602" y="817"/>
                  </a:lnTo>
                  <a:lnTo>
                    <a:pt x="602" y="818"/>
                  </a:lnTo>
                  <a:lnTo>
                    <a:pt x="604" y="820"/>
                  </a:lnTo>
                  <a:lnTo>
                    <a:pt x="602" y="821"/>
                  </a:lnTo>
                  <a:lnTo>
                    <a:pt x="601" y="821"/>
                  </a:lnTo>
                  <a:lnTo>
                    <a:pt x="601" y="821"/>
                  </a:lnTo>
                  <a:lnTo>
                    <a:pt x="596" y="821"/>
                  </a:lnTo>
                  <a:lnTo>
                    <a:pt x="596" y="821"/>
                  </a:lnTo>
                  <a:lnTo>
                    <a:pt x="596" y="821"/>
                  </a:lnTo>
                  <a:lnTo>
                    <a:pt x="596" y="823"/>
                  </a:lnTo>
                  <a:lnTo>
                    <a:pt x="596" y="824"/>
                  </a:lnTo>
                  <a:lnTo>
                    <a:pt x="596" y="826"/>
                  </a:lnTo>
                  <a:lnTo>
                    <a:pt x="595" y="827"/>
                  </a:lnTo>
                  <a:lnTo>
                    <a:pt x="590" y="831"/>
                  </a:lnTo>
                  <a:lnTo>
                    <a:pt x="589" y="832"/>
                  </a:lnTo>
                  <a:lnTo>
                    <a:pt x="586" y="832"/>
                  </a:lnTo>
                  <a:lnTo>
                    <a:pt x="586" y="832"/>
                  </a:lnTo>
                  <a:lnTo>
                    <a:pt x="586" y="835"/>
                  </a:lnTo>
                  <a:lnTo>
                    <a:pt x="586" y="835"/>
                  </a:lnTo>
                  <a:lnTo>
                    <a:pt x="584" y="838"/>
                  </a:lnTo>
                  <a:lnTo>
                    <a:pt x="581" y="840"/>
                  </a:lnTo>
                  <a:lnTo>
                    <a:pt x="579" y="841"/>
                  </a:lnTo>
                  <a:lnTo>
                    <a:pt x="579" y="843"/>
                  </a:lnTo>
                  <a:lnTo>
                    <a:pt x="579" y="844"/>
                  </a:lnTo>
                  <a:lnTo>
                    <a:pt x="578" y="846"/>
                  </a:lnTo>
                  <a:lnTo>
                    <a:pt x="575" y="847"/>
                  </a:lnTo>
                  <a:lnTo>
                    <a:pt x="573" y="849"/>
                  </a:lnTo>
                  <a:lnTo>
                    <a:pt x="572" y="850"/>
                  </a:lnTo>
                  <a:lnTo>
                    <a:pt x="570" y="852"/>
                  </a:lnTo>
                  <a:lnTo>
                    <a:pt x="569" y="852"/>
                  </a:lnTo>
                  <a:lnTo>
                    <a:pt x="567" y="853"/>
                  </a:lnTo>
                  <a:lnTo>
                    <a:pt x="564" y="853"/>
                  </a:lnTo>
                  <a:lnTo>
                    <a:pt x="561" y="855"/>
                  </a:lnTo>
                  <a:lnTo>
                    <a:pt x="560" y="856"/>
                  </a:lnTo>
                  <a:lnTo>
                    <a:pt x="552" y="859"/>
                  </a:lnTo>
                  <a:lnTo>
                    <a:pt x="549" y="859"/>
                  </a:lnTo>
                  <a:lnTo>
                    <a:pt x="546" y="861"/>
                  </a:lnTo>
                  <a:lnTo>
                    <a:pt x="540" y="862"/>
                  </a:lnTo>
                  <a:lnTo>
                    <a:pt x="537" y="864"/>
                  </a:lnTo>
                  <a:lnTo>
                    <a:pt x="535" y="865"/>
                  </a:lnTo>
                  <a:lnTo>
                    <a:pt x="532" y="865"/>
                  </a:lnTo>
                  <a:lnTo>
                    <a:pt x="529" y="865"/>
                  </a:lnTo>
                  <a:lnTo>
                    <a:pt x="528" y="865"/>
                  </a:lnTo>
                  <a:lnTo>
                    <a:pt x="526" y="865"/>
                  </a:lnTo>
                  <a:lnTo>
                    <a:pt x="525" y="865"/>
                  </a:lnTo>
                  <a:lnTo>
                    <a:pt x="523" y="869"/>
                  </a:lnTo>
                  <a:lnTo>
                    <a:pt x="522" y="869"/>
                  </a:lnTo>
                  <a:lnTo>
                    <a:pt x="517" y="867"/>
                  </a:lnTo>
                  <a:lnTo>
                    <a:pt x="517" y="867"/>
                  </a:lnTo>
                  <a:lnTo>
                    <a:pt x="519" y="870"/>
                  </a:lnTo>
                  <a:lnTo>
                    <a:pt x="519" y="872"/>
                  </a:lnTo>
                  <a:lnTo>
                    <a:pt x="516" y="873"/>
                  </a:lnTo>
                  <a:lnTo>
                    <a:pt x="514" y="873"/>
                  </a:lnTo>
                  <a:lnTo>
                    <a:pt x="511" y="873"/>
                  </a:lnTo>
                  <a:lnTo>
                    <a:pt x="508" y="872"/>
                  </a:lnTo>
                  <a:lnTo>
                    <a:pt x="505" y="867"/>
                  </a:lnTo>
                  <a:lnTo>
                    <a:pt x="499" y="862"/>
                  </a:lnTo>
                  <a:lnTo>
                    <a:pt x="497" y="861"/>
                  </a:lnTo>
                  <a:lnTo>
                    <a:pt x="497" y="862"/>
                  </a:lnTo>
                  <a:lnTo>
                    <a:pt x="497" y="864"/>
                  </a:lnTo>
                  <a:lnTo>
                    <a:pt x="499" y="865"/>
                  </a:lnTo>
                  <a:lnTo>
                    <a:pt x="499" y="867"/>
                  </a:lnTo>
                  <a:lnTo>
                    <a:pt x="499" y="867"/>
                  </a:lnTo>
                  <a:lnTo>
                    <a:pt x="497" y="867"/>
                  </a:lnTo>
                  <a:lnTo>
                    <a:pt x="497" y="867"/>
                  </a:lnTo>
                  <a:lnTo>
                    <a:pt x="497" y="869"/>
                  </a:lnTo>
                  <a:lnTo>
                    <a:pt x="499" y="870"/>
                  </a:lnTo>
                  <a:lnTo>
                    <a:pt x="499" y="873"/>
                  </a:lnTo>
                  <a:lnTo>
                    <a:pt x="499" y="875"/>
                  </a:lnTo>
                  <a:lnTo>
                    <a:pt x="497" y="878"/>
                  </a:lnTo>
                  <a:lnTo>
                    <a:pt x="497" y="879"/>
                  </a:lnTo>
                  <a:lnTo>
                    <a:pt x="496" y="879"/>
                  </a:lnTo>
                  <a:lnTo>
                    <a:pt x="490" y="885"/>
                  </a:lnTo>
                  <a:lnTo>
                    <a:pt x="488" y="885"/>
                  </a:lnTo>
                  <a:lnTo>
                    <a:pt x="488" y="887"/>
                  </a:lnTo>
                  <a:lnTo>
                    <a:pt x="487" y="887"/>
                  </a:lnTo>
                  <a:lnTo>
                    <a:pt x="485" y="891"/>
                  </a:lnTo>
                  <a:lnTo>
                    <a:pt x="485" y="893"/>
                  </a:lnTo>
                  <a:lnTo>
                    <a:pt x="484" y="894"/>
                  </a:lnTo>
                  <a:lnTo>
                    <a:pt x="482" y="896"/>
                  </a:lnTo>
                  <a:lnTo>
                    <a:pt x="482" y="896"/>
                  </a:lnTo>
                  <a:lnTo>
                    <a:pt x="482" y="897"/>
                  </a:lnTo>
                  <a:lnTo>
                    <a:pt x="482" y="899"/>
                  </a:lnTo>
                  <a:lnTo>
                    <a:pt x="482" y="902"/>
                  </a:lnTo>
                  <a:lnTo>
                    <a:pt x="478" y="910"/>
                  </a:lnTo>
                  <a:lnTo>
                    <a:pt x="476" y="916"/>
                  </a:lnTo>
                  <a:lnTo>
                    <a:pt x="475" y="917"/>
                  </a:lnTo>
                  <a:lnTo>
                    <a:pt x="473" y="919"/>
                  </a:lnTo>
                  <a:lnTo>
                    <a:pt x="473" y="919"/>
                  </a:lnTo>
                  <a:lnTo>
                    <a:pt x="472" y="919"/>
                  </a:lnTo>
                  <a:lnTo>
                    <a:pt x="472" y="920"/>
                  </a:lnTo>
                  <a:lnTo>
                    <a:pt x="470" y="922"/>
                  </a:lnTo>
                  <a:lnTo>
                    <a:pt x="470" y="923"/>
                  </a:lnTo>
                  <a:lnTo>
                    <a:pt x="469" y="925"/>
                  </a:lnTo>
                  <a:lnTo>
                    <a:pt x="464" y="929"/>
                  </a:lnTo>
                  <a:lnTo>
                    <a:pt x="462" y="931"/>
                  </a:lnTo>
                  <a:lnTo>
                    <a:pt x="461" y="929"/>
                  </a:lnTo>
                  <a:lnTo>
                    <a:pt x="459" y="929"/>
                  </a:lnTo>
                  <a:lnTo>
                    <a:pt x="456" y="928"/>
                  </a:lnTo>
                  <a:lnTo>
                    <a:pt x="456" y="926"/>
                  </a:lnTo>
                  <a:lnTo>
                    <a:pt x="453" y="925"/>
                  </a:lnTo>
                  <a:lnTo>
                    <a:pt x="453" y="926"/>
                  </a:lnTo>
                  <a:lnTo>
                    <a:pt x="455" y="926"/>
                  </a:lnTo>
                  <a:lnTo>
                    <a:pt x="455" y="926"/>
                  </a:lnTo>
                  <a:lnTo>
                    <a:pt x="455" y="928"/>
                  </a:lnTo>
                  <a:lnTo>
                    <a:pt x="456" y="934"/>
                  </a:lnTo>
                  <a:lnTo>
                    <a:pt x="455" y="935"/>
                  </a:lnTo>
                  <a:lnTo>
                    <a:pt x="455" y="935"/>
                  </a:lnTo>
                  <a:lnTo>
                    <a:pt x="452" y="938"/>
                  </a:lnTo>
                  <a:lnTo>
                    <a:pt x="449" y="942"/>
                  </a:lnTo>
                  <a:lnTo>
                    <a:pt x="447" y="943"/>
                  </a:lnTo>
                  <a:lnTo>
                    <a:pt x="447" y="940"/>
                  </a:lnTo>
                  <a:lnTo>
                    <a:pt x="447" y="938"/>
                  </a:lnTo>
                  <a:lnTo>
                    <a:pt x="446" y="937"/>
                  </a:lnTo>
                  <a:lnTo>
                    <a:pt x="446" y="938"/>
                  </a:lnTo>
                  <a:lnTo>
                    <a:pt x="446" y="940"/>
                  </a:lnTo>
                  <a:lnTo>
                    <a:pt x="444" y="943"/>
                  </a:lnTo>
                  <a:lnTo>
                    <a:pt x="444" y="945"/>
                  </a:lnTo>
                  <a:lnTo>
                    <a:pt x="443" y="945"/>
                  </a:lnTo>
                  <a:lnTo>
                    <a:pt x="443" y="945"/>
                  </a:lnTo>
                  <a:lnTo>
                    <a:pt x="441" y="945"/>
                  </a:lnTo>
                  <a:lnTo>
                    <a:pt x="440" y="943"/>
                  </a:lnTo>
                  <a:lnTo>
                    <a:pt x="440" y="942"/>
                  </a:lnTo>
                  <a:lnTo>
                    <a:pt x="437" y="945"/>
                  </a:lnTo>
                  <a:lnTo>
                    <a:pt x="437" y="945"/>
                  </a:lnTo>
                  <a:lnTo>
                    <a:pt x="435" y="946"/>
                  </a:lnTo>
                  <a:lnTo>
                    <a:pt x="435" y="948"/>
                  </a:lnTo>
                  <a:lnTo>
                    <a:pt x="434" y="949"/>
                  </a:lnTo>
                  <a:lnTo>
                    <a:pt x="432" y="949"/>
                  </a:lnTo>
                  <a:lnTo>
                    <a:pt x="431" y="951"/>
                  </a:lnTo>
                  <a:lnTo>
                    <a:pt x="428" y="949"/>
                  </a:lnTo>
                  <a:lnTo>
                    <a:pt x="428" y="946"/>
                  </a:lnTo>
                  <a:lnTo>
                    <a:pt x="429" y="943"/>
                  </a:lnTo>
                  <a:lnTo>
                    <a:pt x="431" y="942"/>
                  </a:lnTo>
                  <a:lnTo>
                    <a:pt x="429" y="940"/>
                  </a:lnTo>
                  <a:lnTo>
                    <a:pt x="431" y="938"/>
                  </a:lnTo>
                  <a:lnTo>
                    <a:pt x="434" y="932"/>
                  </a:lnTo>
                  <a:lnTo>
                    <a:pt x="437" y="929"/>
                  </a:lnTo>
                  <a:lnTo>
                    <a:pt x="437" y="928"/>
                  </a:lnTo>
                  <a:lnTo>
                    <a:pt x="434" y="928"/>
                  </a:lnTo>
                  <a:lnTo>
                    <a:pt x="431" y="926"/>
                  </a:lnTo>
                  <a:lnTo>
                    <a:pt x="428" y="926"/>
                  </a:lnTo>
                  <a:lnTo>
                    <a:pt x="426" y="926"/>
                  </a:lnTo>
                  <a:lnTo>
                    <a:pt x="428" y="928"/>
                  </a:lnTo>
                  <a:lnTo>
                    <a:pt x="431" y="929"/>
                  </a:lnTo>
                  <a:lnTo>
                    <a:pt x="429" y="932"/>
                  </a:lnTo>
                  <a:lnTo>
                    <a:pt x="428" y="934"/>
                  </a:lnTo>
                  <a:lnTo>
                    <a:pt x="426" y="938"/>
                  </a:lnTo>
                  <a:lnTo>
                    <a:pt x="426" y="942"/>
                  </a:lnTo>
                  <a:lnTo>
                    <a:pt x="423" y="938"/>
                  </a:lnTo>
                  <a:lnTo>
                    <a:pt x="421" y="937"/>
                  </a:lnTo>
                  <a:lnTo>
                    <a:pt x="423" y="940"/>
                  </a:lnTo>
                  <a:lnTo>
                    <a:pt x="425" y="943"/>
                  </a:lnTo>
                  <a:lnTo>
                    <a:pt x="425" y="943"/>
                  </a:lnTo>
                  <a:lnTo>
                    <a:pt x="425" y="946"/>
                  </a:lnTo>
                  <a:lnTo>
                    <a:pt x="420" y="949"/>
                  </a:lnTo>
                  <a:lnTo>
                    <a:pt x="414" y="949"/>
                  </a:lnTo>
                  <a:lnTo>
                    <a:pt x="411" y="951"/>
                  </a:lnTo>
                  <a:lnTo>
                    <a:pt x="403" y="951"/>
                  </a:lnTo>
                  <a:lnTo>
                    <a:pt x="402" y="951"/>
                  </a:lnTo>
                  <a:lnTo>
                    <a:pt x="400" y="952"/>
                  </a:lnTo>
                  <a:lnTo>
                    <a:pt x="408" y="957"/>
                  </a:lnTo>
                  <a:lnTo>
                    <a:pt x="408" y="958"/>
                  </a:lnTo>
                  <a:lnTo>
                    <a:pt x="408" y="960"/>
                  </a:lnTo>
                  <a:lnTo>
                    <a:pt x="406" y="960"/>
                  </a:lnTo>
                  <a:lnTo>
                    <a:pt x="403" y="963"/>
                  </a:lnTo>
                  <a:lnTo>
                    <a:pt x="403" y="964"/>
                  </a:lnTo>
                  <a:lnTo>
                    <a:pt x="400" y="966"/>
                  </a:lnTo>
                  <a:lnTo>
                    <a:pt x="396" y="964"/>
                  </a:lnTo>
                  <a:lnTo>
                    <a:pt x="393" y="966"/>
                  </a:lnTo>
                  <a:lnTo>
                    <a:pt x="390" y="964"/>
                  </a:lnTo>
                  <a:lnTo>
                    <a:pt x="390" y="966"/>
                  </a:lnTo>
                  <a:lnTo>
                    <a:pt x="391" y="967"/>
                  </a:lnTo>
                  <a:lnTo>
                    <a:pt x="391" y="972"/>
                  </a:lnTo>
                  <a:lnTo>
                    <a:pt x="393" y="970"/>
                  </a:lnTo>
                  <a:lnTo>
                    <a:pt x="396" y="970"/>
                  </a:lnTo>
                  <a:lnTo>
                    <a:pt x="397" y="972"/>
                  </a:lnTo>
                  <a:lnTo>
                    <a:pt x="397" y="976"/>
                  </a:lnTo>
                  <a:lnTo>
                    <a:pt x="400" y="980"/>
                  </a:lnTo>
                  <a:lnTo>
                    <a:pt x="400" y="981"/>
                  </a:lnTo>
                  <a:lnTo>
                    <a:pt x="400" y="983"/>
                  </a:lnTo>
                  <a:lnTo>
                    <a:pt x="400" y="984"/>
                  </a:lnTo>
                  <a:lnTo>
                    <a:pt x="397" y="987"/>
                  </a:lnTo>
                  <a:lnTo>
                    <a:pt x="394" y="987"/>
                  </a:lnTo>
                  <a:lnTo>
                    <a:pt x="394" y="989"/>
                  </a:lnTo>
                  <a:lnTo>
                    <a:pt x="394" y="990"/>
                  </a:lnTo>
                  <a:lnTo>
                    <a:pt x="391" y="990"/>
                  </a:lnTo>
                  <a:lnTo>
                    <a:pt x="390" y="989"/>
                  </a:lnTo>
                  <a:lnTo>
                    <a:pt x="388" y="989"/>
                  </a:lnTo>
                  <a:lnTo>
                    <a:pt x="383" y="987"/>
                  </a:lnTo>
                  <a:lnTo>
                    <a:pt x="388" y="992"/>
                  </a:lnTo>
                  <a:lnTo>
                    <a:pt x="391" y="993"/>
                  </a:lnTo>
                  <a:lnTo>
                    <a:pt x="391" y="992"/>
                  </a:lnTo>
                  <a:lnTo>
                    <a:pt x="393" y="992"/>
                  </a:lnTo>
                  <a:lnTo>
                    <a:pt x="396" y="992"/>
                  </a:lnTo>
                  <a:lnTo>
                    <a:pt x="396" y="998"/>
                  </a:lnTo>
                  <a:lnTo>
                    <a:pt x="396" y="1002"/>
                  </a:lnTo>
                  <a:lnTo>
                    <a:pt x="396" y="1004"/>
                  </a:lnTo>
                  <a:lnTo>
                    <a:pt x="394" y="1007"/>
                  </a:lnTo>
                  <a:lnTo>
                    <a:pt x="394" y="1008"/>
                  </a:lnTo>
                  <a:lnTo>
                    <a:pt x="393" y="1010"/>
                  </a:lnTo>
                  <a:lnTo>
                    <a:pt x="390" y="1010"/>
                  </a:lnTo>
                  <a:lnTo>
                    <a:pt x="390" y="1013"/>
                  </a:lnTo>
                  <a:lnTo>
                    <a:pt x="390" y="1015"/>
                  </a:lnTo>
                  <a:lnTo>
                    <a:pt x="390" y="1015"/>
                  </a:lnTo>
                  <a:lnTo>
                    <a:pt x="390" y="1016"/>
                  </a:lnTo>
                  <a:lnTo>
                    <a:pt x="388" y="1018"/>
                  </a:lnTo>
                  <a:lnTo>
                    <a:pt x="388" y="1021"/>
                  </a:lnTo>
                  <a:lnTo>
                    <a:pt x="387" y="1022"/>
                  </a:lnTo>
                  <a:lnTo>
                    <a:pt x="385" y="1022"/>
                  </a:lnTo>
                  <a:lnTo>
                    <a:pt x="383" y="1022"/>
                  </a:lnTo>
                  <a:lnTo>
                    <a:pt x="380" y="1022"/>
                  </a:lnTo>
                  <a:lnTo>
                    <a:pt x="379" y="1019"/>
                  </a:lnTo>
                  <a:lnTo>
                    <a:pt x="377" y="1019"/>
                  </a:lnTo>
                  <a:lnTo>
                    <a:pt x="376" y="1018"/>
                  </a:lnTo>
                  <a:lnTo>
                    <a:pt x="377" y="1019"/>
                  </a:lnTo>
                  <a:lnTo>
                    <a:pt x="377" y="1021"/>
                  </a:lnTo>
                  <a:lnTo>
                    <a:pt x="379" y="1022"/>
                  </a:lnTo>
                  <a:lnTo>
                    <a:pt x="383" y="1024"/>
                  </a:lnTo>
                  <a:lnTo>
                    <a:pt x="383" y="1025"/>
                  </a:lnTo>
                  <a:lnTo>
                    <a:pt x="382" y="1027"/>
                  </a:lnTo>
                  <a:lnTo>
                    <a:pt x="380" y="1031"/>
                  </a:lnTo>
                  <a:lnTo>
                    <a:pt x="379" y="1031"/>
                  </a:lnTo>
                  <a:lnTo>
                    <a:pt x="377" y="1031"/>
                  </a:lnTo>
                  <a:lnTo>
                    <a:pt x="374" y="1031"/>
                  </a:lnTo>
                  <a:lnTo>
                    <a:pt x="373" y="1031"/>
                  </a:lnTo>
                  <a:lnTo>
                    <a:pt x="370" y="1031"/>
                  </a:lnTo>
                  <a:lnTo>
                    <a:pt x="368" y="1031"/>
                  </a:lnTo>
                  <a:lnTo>
                    <a:pt x="367" y="1031"/>
                  </a:lnTo>
                  <a:lnTo>
                    <a:pt x="368" y="1033"/>
                  </a:lnTo>
                  <a:lnTo>
                    <a:pt x="370" y="1033"/>
                  </a:lnTo>
                  <a:lnTo>
                    <a:pt x="373" y="1034"/>
                  </a:lnTo>
                  <a:lnTo>
                    <a:pt x="377" y="1036"/>
                  </a:lnTo>
                  <a:lnTo>
                    <a:pt x="376" y="1037"/>
                  </a:lnTo>
                  <a:lnTo>
                    <a:pt x="376" y="1037"/>
                  </a:lnTo>
                  <a:lnTo>
                    <a:pt x="376" y="1040"/>
                  </a:lnTo>
                  <a:lnTo>
                    <a:pt x="376" y="1040"/>
                  </a:lnTo>
                  <a:lnTo>
                    <a:pt x="376" y="1042"/>
                  </a:lnTo>
                  <a:lnTo>
                    <a:pt x="374" y="1046"/>
                  </a:lnTo>
                  <a:lnTo>
                    <a:pt x="376" y="1048"/>
                  </a:lnTo>
                  <a:lnTo>
                    <a:pt x="377" y="1049"/>
                  </a:lnTo>
                  <a:lnTo>
                    <a:pt x="377" y="1051"/>
                  </a:lnTo>
                  <a:lnTo>
                    <a:pt x="377" y="1054"/>
                  </a:lnTo>
                  <a:lnTo>
                    <a:pt x="376" y="1056"/>
                  </a:lnTo>
                  <a:lnTo>
                    <a:pt x="374" y="1056"/>
                  </a:lnTo>
                  <a:lnTo>
                    <a:pt x="371" y="1057"/>
                  </a:lnTo>
                  <a:lnTo>
                    <a:pt x="371" y="1057"/>
                  </a:lnTo>
                  <a:lnTo>
                    <a:pt x="374" y="1059"/>
                  </a:lnTo>
                  <a:lnTo>
                    <a:pt x="374" y="1060"/>
                  </a:lnTo>
                  <a:lnTo>
                    <a:pt x="373" y="1062"/>
                  </a:lnTo>
                  <a:lnTo>
                    <a:pt x="373" y="1066"/>
                  </a:lnTo>
                  <a:lnTo>
                    <a:pt x="371" y="1074"/>
                  </a:lnTo>
                  <a:lnTo>
                    <a:pt x="370" y="1081"/>
                  </a:lnTo>
                  <a:lnTo>
                    <a:pt x="365" y="1088"/>
                  </a:lnTo>
                  <a:lnTo>
                    <a:pt x="364" y="1088"/>
                  </a:lnTo>
                  <a:lnTo>
                    <a:pt x="364" y="1089"/>
                  </a:lnTo>
                  <a:lnTo>
                    <a:pt x="362" y="1088"/>
                  </a:lnTo>
                  <a:lnTo>
                    <a:pt x="359" y="1086"/>
                  </a:lnTo>
                  <a:lnTo>
                    <a:pt x="356" y="1086"/>
                  </a:lnTo>
                  <a:lnTo>
                    <a:pt x="355" y="1086"/>
                  </a:lnTo>
                  <a:lnTo>
                    <a:pt x="355" y="1088"/>
                  </a:lnTo>
                  <a:lnTo>
                    <a:pt x="356" y="1088"/>
                  </a:lnTo>
                  <a:lnTo>
                    <a:pt x="358" y="1089"/>
                  </a:lnTo>
                  <a:lnTo>
                    <a:pt x="359" y="1089"/>
                  </a:lnTo>
                  <a:lnTo>
                    <a:pt x="362" y="1091"/>
                  </a:lnTo>
                  <a:lnTo>
                    <a:pt x="364" y="1091"/>
                  </a:lnTo>
                  <a:lnTo>
                    <a:pt x="364" y="1092"/>
                  </a:lnTo>
                  <a:lnTo>
                    <a:pt x="364" y="1094"/>
                  </a:lnTo>
                  <a:lnTo>
                    <a:pt x="364" y="1095"/>
                  </a:lnTo>
                  <a:lnTo>
                    <a:pt x="365" y="1100"/>
                  </a:lnTo>
                  <a:lnTo>
                    <a:pt x="364" y="1101"/>
                  </a:lnTo>
                  <a:lnTo>
                    <a:pt x="362" y="1103"/>
                  </a:lnTo>
                  <a:lnTo>
                    <a:pt x="359" y="1103"/>
                  </a:lnTo>
                  <a:lnTo>
                    <a:pt x="358" y="1101"/>
                  </a:lnTo>
                  <a:lnTo>
                    <a:pt x="355" y="1100"/>
                  </a:lnTo>
                  <a:lnTo>
                    <a:pt x="355" y="1101"/>
                  </a:lnTo>
                  <a:lnTo>
                    <a:pt x="358" y="1103"/>
                  </a:lnTo>
                  <a:lnTo>
                    <a:pt x="358" y="1104"/>
                  </a:lnTo>
                  <a:lnTo>
                    <a:pt x="358" y="1104"/>
                  </a:lnTo>
                  <a:lnTo>
                    <a:pt x="356" y="1104"/>
                  </a:lnTo>
                  <a:lnTo>
                    <a:pt x="355" y="1106"/>
                  </a:lnTo>
                  <a:lnTo>
                    <a:pt x="353" y="1106"/>
                  </a:lnTo>
                  <a:lnTo>
                    <a:pt x="353" y="1104"/>
                  </a:lnTo>
                  <a:lnTo>
                    <a:pt x="353" y="1103"/>
                  </a:lnTo>
                  <a:lnTo>
                    <a:pt x="352" y="1103"/>
                  </a:lnTo>
                  <a:lnTo>
                    <a:pt x="350" y="1104"/>
                  </a:lnTo>
                  <a:lnTo>
                    <a:pt x="350" y="1103"/>
                  </a:lnTo>
                  <a:lnTo>
                    <a:pt x="350" y="1103"/>
                  </a:lnTo>
                  <a:lnTo>
                    <a:pt x="349" y="1103"/>
                  </a:lnTo>
                  <a:lnTo>
                    <a:pt x="349" y="1101"/>
                  </a:lnTo>
                  <a:lnTo>
                    <a:pt x="349" y="1100"/>
                  </a:lnTo>
                  <a:lnTo>
                    <a:pt x="352" y="1097"/>
                  </a:lnTo>
                  <a:lnTo>
                    <a:pt x="352" y="1095"/>
                  </a:lnTo>
                  <a:lnTo>
                    <a:pt x="352" y="1094"/>
                  </a:lnTo>
                  <a:lnTo>
                    <a:pt x="350" y="1095"/>
                  </a:lnTo>
                  <a:lnTo>
                    <a:pt x="349" y="1098"/>
                  </a:lnTo>
                  <a:lnTo>
                    <a:pt x="347" y="1100"/>
                  </a:lnTo>
                  <a:lnTo>
                    <a:pt x="347" y="1101"/>
                  </a:lnTo>
                  <a:lnTo>
                    <a:pt x="344" y="1100"/>
                  </a:lnTo>
                  <a:lnTo>
                    <a:pt x="336" y="1097"/>
                  </a:lnTo>
                  <a:lnTo>
                    <a:pt x="338" y="1094"/>
                  </a:lnTo>
                  <a:lnTo>
                    <a:pt x="338" y="1092"/>
                  </a:lnTo>
                  <a:lnTo>
                    <a:pt x="339" y="1092"/>
                  </a:lnTo>
                  <a:lnTo>
                    <a:pt x="341" y="1091"/>
                  </a:lnTo>
                  <a:lnTo>
                    <a:pt x="342" y="1089"/>
                  </a:lnTo>
                  <a:lnTo>
                    <a:pt x="344" y="1088"/>
                  </a:lnTo>
                  <a:lnTo>
                    <a:pt x="345" y="1084"/>
                  </a:lnTo>
                  <a:lnTo>
                    <a:pt x="345" y="1084"/>
                  </a:lnTo>
                  <a:lnTo>
                    <a:pt x="341" y="1089"/>
                  </a:lnTo>
                  <a:lnTo>
                    <a:pt x="338" y="1089"/>
                  </a:lnTo>
                  <a:lnTo>
                    <a:pt x="336" y="1091"/>
                  </a:lnTo>
                  <a:lnTo>
                    <a:pt x="336" y="1089"/>
                  </a:lnTo>
                  <a:lnTo>
                    <a:pt x="335" y="1088"/>
                  </a:lnTo>
                  <a:lnTo>
                    <a:pt x="333" y="1088"/>
                  </a:lnTo>
                  <a:lnTo>
                    <a:pt x="330" y="1086"/>
                  </a:lnTo>
                  <a:lnTo>
                    <a:pt x="330" y="1086"/>
                  </a:lnTo>
                  <a:lnTo>
                    <a:pt x="329" y="1086"/>
                  </a:lnTo>
                  <a:lnTo>
                    <a:pt x="327" y="1081"/>
                  </a:lnTo>
                  <a:lnTo>
                    <a:pt x="329" y="1077"/>
                  </a:lnTo>
                  <a:lnTo>
                    <a:pt x="330" y="1075"/>
                  </a:lnTo>
                  <a:lnTo>
                    <a:pt x="330" y="1074"/>
                  </a:lnTo>
                  <a:lnTo>
                    <a:pt x="332" y="1071"/>
                  </a:lnTo>
                  <a:lnTo>
                    <a:pt x="332" y="1071"/>
                  </a:lnTo>
                  <a:lnTo>
                    <a:pt x="330" y="1071"/>
                  </a:lnTo>
                  <a:lnTo>
                    <a:pt x="330" y="1071"/>
                  </a:lnTo>
                  <a:lnTo>
                    <a:pt x="330" y="1072"/>
                  </a:lnTo>
                  <a:lnTo>
                    <a:pt x="329" y="1074"/>
                  </a:lnTo>
                  <a:lnTo>
                    <a:pt x="326" y="1075"/>
                  </a:lnTo>
                  <a:lnTo>
                    <a:pt x="323" y="1077"/>
                  </a:lnTo>
                  <a:lnTo>
                    <a:pt x="321" y="1078"/>
                  </a:lnTo>
                  <a:lnTo>
                    <a:pt x="320" y="1080"/>
                  </a:lnTo>
                  <a:lnTo>
                    <a:pt x="318" y="1080"/>
                  </a:lnTo>
                  <a:lnTo>
                    <a:pt x="318" y="1080"/>
                  </a:lnTo>
                  <a:lnTo>
                    <a:pt x="315" y="1081"/>
                  </a:lnTo>
                  <a:lnTo>
                    <a:pt x="315" y="1081"/>
                  </a:lnTo>
                  <a:lnTo>
                    <a:pt x="312" y="1081"/>
                  </a:lnTo>
                  <a:lnTo>
                    <a:pt x="312" y="1080"/>
                  </a:lnTo>
                  <a:lnTo>
                    <a:pt x="311" y="1080"/>
                  </a:lnTo>
                  <a:lnTo>
                    <a:pt x="309" y="1080"/>
                  </a:lnTo>
                  <a:lnTo>
                    <a:pt x="308" y="1080"/>
                  </a:lnTo>
                  <a:lnTo>
                    <a:pt x="308" y="1081"/>
                  </a:lnTo>
                  <a:lnTo>
                    <a:pt x="309" y="1083"/>
                  </a:lnTo>
                  <a:lnTo>
                    <a:pt x="308" y="1083"/>
                  </a:lnTo>
                  <a:lnTo>
                    <a:pt x="304" y="1083"/>
                  </a:lnTo>
                  <a:lnTo>
                    <a:pt x="303" y="1083"/>
                  </a:lnTo>
                  <a:lnTo>
                    <a:pt x="303" y="1081"/>
                  </a:lnTo>
                  <a:lnTo>
                    <a:pt x="301" y="1081"/>
                  </a:lnTo>
                  <a:lnTo>
                    <a:pt x="303" y="1080"/>
                  </a:lnTo>
                  <a:lnTo>
                    <a:pt x="306" y="1077"/>
                  </a:lnTo>
                  <a:lnTo>
                    <a:pt x="308" y="1075"/>
                  </a:lnTo>
                  <a:lnTo>
                    <a:pt x="306" y="1075"/>
                  </a:lnTo>
                  <a:lnTo>
                    <a:pt x="303" y="1075"/>
                  </a:lnTo>
                  <a:lnTo>
                    <a:pt x="303" y="1075"/>
                  </a:lnTo>
                  <a:lnTo>
                    <a:pt x="300" y="1075"/>
                  </a:lnTo>
                  <a:lnTo>
                    <a:pt x="300" y="1072"/>
                  </a:lnTo>
                  <a:lnTo>
                    <a:pt x="300" y="1072"/>
                  </a:lnTo>
                  <a:lnTo>
                    <a:pt x="300" y="1071"/>
                  </a:lnTo>
                  <a:lnTo>
                    <a:pt x="298" y="1071"/>
                  </a:lnTo>
                  <a:lnTo>
                    <a:pt x="298" y="1071"/>
                  </a:lnTo>
                  <a:lnTo>
                    <a:pt x="297" y="1069"/>
                  </a:lnTo>
                  <a:lnTo>
                    <a:pt x="294" y="1069"/>
                  </a:lnTo>
                  <a:lnTo>
                    <a:pt x="294" y="1068"/>
                  </a:lnTo>
                  <a:lnTo>
                    <a:pt x="292" y="1065"/>
                  </a:lnTo>
                  <a:lnTo>
                    <a:pt x="292" y="1063"/>
                  </a:lnTo>
                  <a:lnTo>
                    <a:pt x="291" y="1062"/>
                  </a:lnTo>
                  <a:lnTo>
                    <a:pt x="289" y="1060"/>
                  </a:lnTo>
                  <a:lnTo>
                    <a:pt x="289" y="1060"/>
                  </a:lnTo>
                  <a:lnTo>
                    <a:pt x="291" y="1059"/>
                  </a:lnTo>
                  <a:lnTo>
                    <a:pt x="289" y="1057"/>
                  </a:lnTo>
                  <a:lnTo>
                    <a:pt x="289" y="1057"/>
                  </a:lnTo>
                  <a:lnTo>
                    <a:pt x="289" y="1056"/>
                  </a:lnTo>
                  <a:lnTo>
                    <a:pt x="288" y="1054"/>
                  </a:lnTo>
                  <a:lnTo>
                    <a:pt x="288" y="1053"/>
                  </a:lnTo>
                  <a:lnTo>
                    <a:pt x="289" y="1053"/>
                  </a:lnTo>
                  <a:lnTo>
                    <a:pt x="291" y="1051"/>
                  </a:lnTo>
                  <a:lnTo>
                    <a:pt x="292" y="1049"/>
                  </a:lnTo>
                  <a:lnTo>
                    <a:pt x="292" y="1049"/>
                  </a:lnTo>
                  <a:lnTo>
                    <a:pt x="295" y="1048"/>
                  </a:lnTo>
                  <a:lnTo>
                    <a:pt x="292" y="1048"/>
                  </a:lnTo>
                  <a:lnTo>
                    <a:pt x="291" y="1048"/>
                  </a:lnTo>
                  <a:lnTo>
                    <a:pt x="291" y="1048"/>
                  </a:lnTo>
                  <a:lnTo>
                    <a:pt x="289" y="1049"/>
                  </a:lnTo>
                  <a:lnTo>
                    <a:pt x="288" y="1049"/>
                  </a:lnTo>
                  <a:lnTo>
                    <a:pt x="285" y="1051"/>
                  </a:lnTo>
                  <a:lnTo>
                    <a:pt x="285" y="1049"/>
                  </a:lnTo>
                  <a:lnTo>
                    <a:pt x="285" y="1048"/>
                  </a:lnTo>
                  <a:lnTo>
                    <a:pt x="285" y="1046"/>
                  </a:lnTo>
                  <a:lnTo>
                    <a:pt x="286" y="1043"/>
                  </a:lnTo>
                  <a:lnTo>
                    <a:pt x="285" y="1043"/>
                  </a:lnTo>
                  <a:lnTo>
                    <a:pt x="283" y="1043"/>
                  </a:lnTo>
                  <a:lnTo>
                    <a:pt x="282" y="1042"/>
                  </a:lnTo>
                  <a:lnTo>
                    <a:pt x="280" y="1040"/>
                  </a:lnTo>
                  <a:lnTo>
                    <a:pt x="279" y="1039"/>
                  </a:lnTo>
                  <a:lnTo>
                    <a:pt x="277" y="1037"/>
                  </a:lnTo>
                  <a:lnTo>
                    <a:pt x="277" y="1037"/>
                  </a:lnTo>
                  <a:lnTo>
                    <a:pt x="277" y="1036"/>
                  </a:lnTo>
                  <a:lnTo>
                    <a:pt x="277" y="1034"/>
                  </a:lnTo>
                  <a:lnTo>
                    <a:pt x="277" y="1033"/>
                  </a:lnTo>
                  <a:lnTo>
                    <a:pt x="277" y="1031"/>
                  </a:lnTo>
                  <a:lnTo>
                    <a:pt x="279" y="1028"/>
                  </a:lnTo>
                  <a:lnTo>
                    <a:pt x="280" y="1027"/>
                  </a:lnTo>
                  <a:lnTo>
                    <a:pt x="283" y="1022"/>
                  </a:lnTo>
                  <a:lnTo>
                    <a:pt x="279" y="1024"/>
                  </a:lnTo>
                  <a:lnTo>
                    <a:pt x="276" y="1028"/>
                  </a:lnTo>
                  <a:lnTo>
                    <a:pt x="276" y="1028"/>
                  </a:lnTo>
                  <a:lnTo>
                    <a:pt x="276" y="1028"/>
                  </a:lnTo>
                  <a:lnTo>
                    <a:pt x="274" y="1025"/>
                  </a:lnTo>
                  <a:lnTo>
                    <a:pt x="274" y="1025"/>
                  </a:lnTo>
                  <a:lnTo>
                    <a:pt x="273" y="1024"/>
                  </a:lnTo>
                  <a:lnTo>
                    <a:pt x="271" y="1022"/>
                  </a:lnTo>
                  <a:lnTo>
                    <a:pt x="271" y="1021"/>
                  </a:lnTo>
                  <a:lnTo>
                    <a:pt x="270" y="1019"/>
                  </a:lnTo>
                  <a:lnTo>
                    <a:pt x="268" y="1016"/>
                  </a:lnTo>
                  <a:lnTo>
                    <a:pt x="266" y="1011"/>
                  </a:lnTo>
                  <a:lnTo>
                    <a:pt x="262" y="1005"/>
                  </a:lnTo>
                  <a:lnTo>
                    <a:pt x="262" y="1002"/>
                  </a:lnTo>
                  <a:lnTo>
                    <a:pt x="262" y="999"/>
                  </a:lnTo>
                  <a:lnTo>
                    <a:pt x="262" y="996"/>
                  </a:lnTo>
                  <a:lnTo>
                    <a:pt x="265" y="995"/>
                  </a:lnTo>
                  <a:lnTo>
                    <a:pt x="270" y="993"/>
                  </a:lnTo>
                  <a:lnTo>
                    <a:pt x="273" y="992"/>
                  </a:lnTo>
                  <a:lnTo>
                    <a:pt x="273" y="992"/>
                  </a:lnTo>
                  <a:lnTo>
                    <a:pt x="276" y="992"/>
                  </a:lnTo>
                  <a:lnTo>
                    <a:pt x="277" y="990"/>
                  </a:lnTo>
                  <a:lnTo>
                    <a:pt x="276" y="990"/>
                  </a:lnTo>
                  <a:lnTo>
                    <a:pt x="274" y="990"/>
                  </a:lnTo>
                  <a:lnTo>
                    <a:pt x="274" y="990"/>
                  </a:lnTo>
                  <a:lnTo>
                    <a:pt x="274" y="989"/>
                  </a:lnTo>
                  <a:lnTo>
                    <a:pt x="276" y="987"/>
                  </a:lnTo>
                  <a:lnTo>
                    <a:pt x="274" y="987"/>
                  </a:lnTo>
                  <a:lnTo>
                    <a:pt x="271" y="990"/>
                  </a:lnTo>
                  <a:lnTo>
                    <a:pt x="266" y="992"/>
                  </a:lnTo>
                  <a:lnTo>
                    <a:pt x="263" y="993"/>
                  </a:lnTo>
                  <a:lnTo>
                    <a:pt x="263" y="993"/>
                  </a:lnTo>
                  <a:lnTo>
                    <a:pt x="262" y="993"/>
                  </a:lnTo>
                  <a:lnTo>
                    <a:pt x="262" y="993"/>
                  </a:lnTo>
                  <a:lnTo>
                    <a:pt x="260" y="993"/>
                  </a:lnTo>
                  <a:lnTo>
                    <a:pt x="260" y="992"/>
                  </a:lnTo>
                  <a:lnTo>
                    <a:pt x="259" y="990"/>
                  </a:lnTo>
                  <a:lnTo>
                    <a:pt x="262" y="987"/>
                  </a:lnTo>
                  <a:lnTo>
                    <a:pt x="263" y="983"/>
                  </a:lnTo>
                  <a:lnTo>
                    <a:pt x="265" y="980"/>
                  </a:lnTo>
                  <a:lnTo>
                    <a:pt x="266" y="980"/>
                  </a:lnTo>
                  <a:lnTo>
                    <a:pt x="270" y="980"/>
                  </a:lnTo>
                  <a:lnTo>
                    <a:pt x="270" y="980"/>
                  </a:lnTo>
                  <a:lnTo>
                    <a:pt x="270" y="978"/>
                  </a:lnTo>
                  <a:lnTo>
                    <a:pt x="270" y="978"/>
                  </a:lnTo>
                  <a:lnTo>
                    <a:pt x="273" y="976"/>
                  </a:lnTo>
                  <a:lnTo>
                    <a:pt x="274" y="976"/>
                  </a:lnTo>
                  <a:lnTo>
                    <a:pt x="276" y="976"/>
                  </a:lnTo>
                  <a:lnTo>
                    <a:pt x="277" y="978"/>
                  </a:lnTo>
                  <a:lnTo>
                    <a:pt x="279" y="983"/>
                  </a:lnTo>
                  <a:lnTo>
                    <a:pt x="280" y="984"/>
                  </a:lnTo>
                  <a:lnTo>
                    <a:pt x="280" y="981"/>
                  </a:lnTo>
                  <a:lnTo>
                    <a:pt x="279" y="980"/>
                  </a:lnTo>
                  <a:lnTo>
                    <a:pt x="279" y="976"/>
                  </a:lnTo>
                  <a:lnTo>
                    <a:pt x="277" y="975"/>
                  </a:lnTo>
                  <a:lnTo>
                    <a:pt x="277" y="973"/>
                  </a:lnTo>
                  <a:lnTo>
                    <a:pt x="274" y="975"/>
                  </a:lnTo>
                  <a:lnTo>
                    <a:pt x="273" y="972"/>
                  </a:lnTo>
                  <a:lnTo>
                    <a:pt x="273" y="970"/>
                  </a:lnTo>
                  <a:lnTo>
                    <a:pt x="273" y="970"/>
                  </a:lnTo>
                  <a:lnTo>
                    <a:pt x="271" y="966"/>
                  </a:lnTo>
                  <a:lnTo>
                    <a:pt x="270" y="964"/>
                  </a:lnTo>
                  <a:lnTo>
                    <a:pt x="270" y="961"/>
                  </a:lnTo>
                  <a:lnTo>
                    <a:pt x="268" y="961"/>
                  </a:lnTo>
                  <a:lnTo>
                    <a:pt x="270" y="964"/>
                  </a:lnTo>
                  <a:lnTo>
                    <a:pt x="270" y="967"/>
                  </a:lnTo>
                  <a:lnTo>
                    <a:pt x="271" y="972"/>
                  </a:lnTo>
                  <a:lnTo>
                    <a:pt x="271" y="973"/>
                  </a:lnTo>
                  <a:lnTo>
                    <a:pt x="271" y="975"/>
                  </a:lnTo>
                  <a:lnTo>
                    <a:pt x="270" y="976"/>
                  </a:lnTo>
                  <a:lnTo>
                    <a:pt x="268" y="976"/>
                  </a:lnTo>
                  <a:lnTo>
                    <a:pt x="265" y="978"/>
                  </a:lnTo>
                  <a:lnTo>
                    <a:pt x="266" y="976"/>
                  </a:lnTo>
                  <a:lnTo>
                    <a:pt x="266" y="973"/>
                  </a:lnTo>
                  <a:lnTo>
                    <a:pt x="265" y="975"/>
                  </a:lnTo>
                  <a:lnTo>
                    <a:pt x="263" y="976"/>
                  </a:lnTo>
                  <a:lnTo>
                    <a:pt x="263" y="978"/>
                  </a:lnTo>
                  <a:lnTo>
                    <a:pt x="262" y="981"/>
                  </a:lnTo>
                  <a:lnTo>
                    <a:pt x="260" y="986"/>
                  </a:lnTo>
                  <a:lnTo>
                    <a:pt x="259" y="989"/>
                  </a:lnTo>
                  <a:lnTo>
                    <a:pt x="257" y="990"/>
                  </a:lnTo>
                  <a:lnTo>
                    <a:pt x="257" y="990"/>
                  </a:lnTo>
                  <a:lnTo>
                    <a:pt x="256" y="989"/>
                  </a:lnTo>
                  <a:lnTo>
                    <a:pt x="254" y="986"/>
                  </a:lnTo>
                  <a:lnTo>
                    <a:pt x="254" y="984"/>
                  </a:lnTo>
                  <a:lnTo>
                    <a:pt x="254" y="980"/>
                  </a:lnTo>
                  <a:lnTo>
                    <a:pt x="254" y="976"/>
                  </a:lnTo>
                  <a:lnTo>
                    <a:pt x="254" y="973"/>
                  </a:lnTo>
                  <a:lnTo>
                    <a:pt x="253" y="966"/>
                  </a:lnTo>
                  <a:lnTo>
                    <a:pt x="253" y="963"/>
                  </a:lnTo>
                  <a:lnTo>
                    <a:pt x="250" y="961"/>
                  </a:lnTo>
                  <a:lnTo>
                    <a:pt x="250" y="961"/>
                  </a:lnTo>
                  <a:lnTo>
                    <a:pt x="250" y="960"/>
                  </a:lnTo>
                  <a:lnTo>
                    <a:pt x="250" y="958"/>
                  </a:lnTo>
                  <a:lnTo>
                    <a:pt x="250" y="957"/>
                  </a:lnTo>
                  <a:lnTo>
                    <a:pt x="250" y="957"/>
                  </a:lnTo>
                  <a:lnTo>
                    <a:pt x="254" y="955"/>
                  </a:lnTo>
                  <a:lnTo>
                    <a:pt x="256" y="952"/>
                  </a:lnTo>
                  <a:lnTo>
                    <a:pt x="259" y="948"/>
                  </a:lnTo>
                  <a:lnTo>
                    <a:pt x="260" y="946"/>
                  </a:lnTo>
                  <a:lnTo>
                    <a:pt x="265" y="946"/>
                  </a:lnTo>
                  <a:lnTo>
                    <a:pt x="266" y="946"/>
                  </a:lnTo>
                  <a:lnTo>
                    <a:pt x="266" y="945"/>
                  </a:lnTo>
                  <a:lnTo>
                    <a:pt x="266" y="945"/>
                  </a:lnTo>
                  <a:lnTo>
                    <a:pt x="263" y="945"/>
                  </a:lnTo>
                  <a:lnTo>
                    <a:pt x="259" y="946"/>
                  </a:lnTo>
                  <a:lnTo>
                    <a:pt x="259" y="948"/>
                  </a:lnTo>
                  <a:lnTo>
                    <a:pt x="257" y="949"/>
                  </a:lnTo>
                  <a:lnTo>
                    <a:pt x="256" y="951"/>
                  </a:lnTo>
                  <a:lnTo>
                    <a:pt x="251" y="954"/>
                  </a:lnTo>
                  <a:lnTo>
                    <a:pt x="250" y="954"/>
                  </a:lnTo>
                  <a:lnTo>
                    <a:pt x="247" y="951"/>
                  </a:lnTo>
                  <a:lnTo>
                    <a:pt x="244" y="951"/>
                  </a:lnTo>
                  <a:lnTo>
                    <a:pt x="242" y="951"/>
                  </a:lnTo>
                  <a:lnTo>
                    <a:pt x="241" y="951"/>
                  </a:lnTo>
                  <a:lnTo>
                    <a:pt x="241" y="945"/>
                  </a:lnTo>
                  <a:lnTo>
                    <a:pt x="242" y="938"/>
                  </a:lnTo>
                  <a:lnTo>
                    <a:pt x="241" y="938"/>
                  </a:lnTo>
                  <a:lnTo>
                    <a:pt x="241" y="938"/>
                  </a:lnTo>
                  <a:lnTo>
                    <a:pt x="239" y="937"/>
                  </a:lnTo>
                  <a:lnTo>
                    <a:pt x="239" y="937"/>
                  </a:lnTo>
                  <a:lnTo>
                    <a:pt x="239" y="935"/>
                  </a:lnTo>
                  <a:lnTo>
                    <a:pt x="244" y="932"/>
                  </a:lnTo>
                  <a:lnTo>
                    <a:pt x="250" y="926"/>
                  </a:lnTo>
                  <a:lnTo>
                    <a:pt x="253" y="925"/>
                  </a:lnTo>
                  <a:lnTo>
                    <a:pt x="254" y="923"/>
                  </a:lnTo>
                  <a:lnTo>
                    <a:pt x="256" y="922"/>
                  </a:lnTo>
                  <a:lnTo>
                    <a:pt x="257" y="920"/>
                  </a:lnTo>
                  <a:lnTo>
                    <a:pt x="257" y="919"/>
                  </a:lnTo>
                  <a:lnTo>
                    <a:pt x="257" y="919"/>
                  </a:lnTo>
                  <a:lnTo>
                    <a:pt x="260" y="917"/>
                  </a:lnTo>
                  <a:lnTo>
                    <a:pt x="262" y="916"/>
                  </a:lnTo>
                  <a:lnTo>
                    <a:pt x="265" y="913"/>
                  </a:lnTo>
                  <a:lnTo>
                    <a:pt x="265" y="911"/>
                  </a:lnTo>
                  <a:lnTo>
                    <a:pt x="265" y="911"/>
                  </a:lnTo>
                  <a:lnTo>
                    <a:pt x="263" y="911"/>
                  </a:lnTo>
                  <a:lnTo>
                    <a:pt x="260" y="914"/>
                  </a:lnTo>
                  <a:lnTo>
                    <a:pt x="257" y="917"/>
                  </a:lnTo>
                  <a:lnTo>
                    <a:pt x="251" y="925"/>
                  </a:lnTo>
                  <a:lnTo>
                    <a:pt x="248" y="928"/>
                  </a:lnTo>
                  <a:lnTo>
                    <a:pt x="245" y="929"/>
                  </a:lnTo>
                  <a:lnTo>
                    <a:pt x="245" y="931"/>
                  </a:lnTo>
                  <a:lnTo>
                    <a:pt x="244" y="932"/>
                  </a:lnTo>
                  <a:lnTo>
                    <a:pt x="242" y="932"/>
                  </a:lnTo>
                  <a:lnTo>
                    <a:pt x="239" y="932"/>
                  </a:lnTo>
                  <a:lnTo>
                    <a:pt x="238" y="934"/>
                  </a:lnTo>
                  <a:lnTo>
                    <a:pt x="236" y="934"/>
                  </a:lnTo>
                  <a:lnTo>
                    <a:pt x="236" y="929"/>
                  </a:lnTo>
                  <a:lnTo>
                    <a:pt x="236" y="928"/>
                  </a:lnTo>
                  <a:lnTo>
                    <a:pt x="236" y="925"/>
                  </a:lnTo>
                  <a:lnTo>
                    <a:pt x="236" y="922"/>
                  </a:lnTo>
                  <a:lnTo>
                    <a:pt x="238" y="920"/>
                  </a:lnTo>
                  <a:lnTo>
                    <a:pt x="238" y="919"/>
                  </a:lnTo>
                  <a:lnTo>
                    <a:pt x="239" y="919"/>
                  </a:lnTo>
                  <a:lnTo>
                    <a:pt x="241" y="916"/>
                  </a:lnTo>
                  <a:lnTo>
                    <a:pt x="242" y="914"/>
                  </a:lnTo>
                  <a:lnTo>
                    <a:pt x="244" y="913"/>
                  </a:lnTo>
                  <a:lnTo>
                    <a:pt x="248" y="911"/>
                  </a:lnTo>
                  <a:lnTo>
                    <a:pt x="250" y="911"/>
                  </a:lnTo>
                  <a:lnTo>
                    <a:pt x="251" y="911"/>
                  </a:lnTo>
                  <a:lnTo>
                    <a:pt x="251" y="911"/>
                  </a:lnTo>
                  <a:lnTo>
                    <a:pt x="251" y="911"/>
                  </a:lnTo>
                  <a:lnTo>
                    <a:pt x="248" y="910"/>
                  </a:lnTo>
                  <a:lnTo>
                    <a:pt x="245" y="910"/>
                  </a:lnTo>
                  <a:lnTo>
                    <a:pt x="241" y="910"/>
                  </a:lnTo>
                  <a:lnTo>
                    <a:pt x="239" y="910"/>
                  </a:lnTo>
                  <a:lnTo>
                    <a:pt x="238" y="910"/>
                  </a:lnTo>
                  <a:lnTo>
                    <a:pt x="236" y="910"/>
                  </a:lnTo>
                  <a:lnTo>
                    <a:pt x="235" y="908"/>
                  </a:lnTo>
                  <a:lnTo>
                    <a:pt x="233" y="904"/>
                  </a:lnTo>
                  <a:lnTo>
                    <a:pt x="233" y="897"/>
                  </a:lnTo>
                  <a:lnTo>
                    <a:pt x="233" y="894"/>
                  </a:lnTo>
                  <a:lnTo>
                    <a:pt x="236" y="891"/>
                  </a:lnTo>
                  <a:lnTo>
                    <a:pt x="239" y="890"/>
                  </a:lnTo>
                  <a:lnTo>
                    <a:pt x="241" y="888"/>
                  </a:lnTo>
                  <a:lnTo>
                    <a:pt x="244" y="885"/>
                  </a:lnTo>
                  <a:lnTo>
                    <a:pt x="248" y="884"/>
                  </a:lnTo>
                  <a:lnTo>
                    <a:pt x="250" y="882"/>
                  </a:lnTo>
                  <a:lnTo>
                    <a:pt x="251" y="884"/>
                  </a:lnTo>
                  <a:lnTo>
                    <a:pt x="257" y="885"/>
                  </a:lnTo>
                  <a:lnTo>
                    <a:pt x="260" y="887"/>
                  </a:lnTo>
                  <a:lnTo>
                    <a:pt x="262" y="885"/>
                  </a:lnTo>
                  <a:lnTo>
                    <a:pt x="266" y="887"/>
                  </a:lnTo>
                  <a:lnTo>
                    <a:pt x="271" y="891"/>
                  </a:lnTo>
                  <a:lnTo>
                    <a:pt x="273" y="890"/>
                  </a:lnTo>
                  <a:lnTo>
                    <a:pt x="273" y="890"/>
                  </a:lnTo>
                  <a:lnTo>
                    <a:pt x="266" y="885"/>
                  </a:lnTo>
                  <a:lnTo>
                    <a:pt x="266" y="884"/>
                  </a:lnTo>
                  <a:lnTo>
                    <a:pt x="268" y="884"/>
                  </a:lnTo>
                  <a:lnTo>
                    <a:pt x="270" y="882"/>
                  </a:lnTo>
                  <a:lnTo>
                    <a:pt x="268" y="881"/>
                  </a:lnTo>
                  <a:lnTo>
                    <a:pt x="263" y="882"/>
                  </a:lnTo>
                  <a:lnTo>
                    <a:pt x="263" y="884"/>
                  </a:lnTo>
                  <a:lnTo>
                    <a:pt x="259" y="884"/>
                  </a:lnTo>
                  <a:lnTo>
                    <a:pt x="256" y="882"/>
                  </a:lnTo>
                  <a:lnTo>
                    <a:pt x="254" y="882"/>
                  </a:lnTo>
                  <a:lnTo>
                    <a:pt x="251" y="881"/>
                  </a:lnTo>
                  <a:lnTo>
                    <a:pt x="250" y="881"/>
                  </a:lnTo>
                  <a:lnTo>
                    <a:pt x="248" y="882"/>
                  </a:lnTo>
                  <a:lnTo>
                    <a:pt x="245" y="882"/>
                  </a:lnTo>
                  <a:lnTo>
                    <a:pt x="244" y="882"/>
                  </a:lnTo>
                  <a:lnTo>
                    <a:pt x="239" y="888"/>
                  </a:lnTo>
                  <a:lnTo>
                    <a:pt x="236" y="890"/>
                  </a:lnTo>
                  <a:lnTo>
                    <a:pt x="235" y="890"/>
                  </a:lnTo>
                  <a:lnTo>
                    <a:pt x="236" y="885"/>
                  </a:lnTo>
                  <a:lnTo>
                    <a:pt x="236" y="884"/>
                  </a:lnTo>
                  <a:lnTo>
                    <a:pt x="236" y="882"/>
                  </a:lnTo>
                  <a:lnTo>
                    <a:pt x="236" y="881"/>
                  </a:lnTo>
                  <a:lnTo>
                    <a:pt x="239" y="876"/>
                  </a:lnTo>
                  <a:lnTo>
                    <a:pt x="241" y="872"/>
                  </a:lnTo>
                  <a:lnTo>
                    <a:pt x="242" y="869"/>
                  </a:lnTo>
                  <a:lnTo>
                    <a:pt x="244" y="869"/>
                  </a:lnTo>
                  <a:lnTo>
                    <a:pt x="245" y="869"/>
                  </a:lnTo>
                  <a:lnTo>
                    <a:pt x="250" y="870"/>
                  </a:lnTo>
                  <a:lnTo>
                    <a:pt x="256" y="873"/>
                  </a:lnTo>
                  <a:lnTo>
                    <a:pt x="259" y="873"/>
                  </a:lnTo>
                  <a:lnTo>
                    <a:pt x="260" y="873"/>
                  </a:lnTo>
                  <a:lnTo>
                    <a:pt x="262" y="873"/>
                  </a:lnTo>
                  <a:lnTo>
                    <a:pt x="262" y="872"/>
                  </a:lnTo>
                  <a:lnTo>
                    <a:pt x="263" y="870"/>
                  </a:lnTo>
                  <a:lnTo>
                    <a:pt x="263" y="869"/>
                  </a:lnTo>
                  <a:lnTo>
                    <a:pt x="263" y="869"/>
                  </a:lnTo>
                  <a:lnTo>
                    <a:pt x="263" y="867"/>
                  </a:lnTo>
                  <a:lnTo>
                    <a:pt x="265" y="864"/>
                  </a:lnTo>
                  <a:lnTo>
                    <a:pt x="266" y="862"/>
                  </a:lnTo>
                  <a:lnTo>
                    <a:pt x="265" y="861"/>
                  </a:lnTo>
                  <a:lnTo>
                    <a:pt x="265" y="861"/>
                  </a:lnTo>
                  <a:lnTo>
                    <a:pt x="262" y="862"/>
                  </a:lnTo>
                  <a:lnTo>
                    <a:pt x="262" y="862"/>
                  </a:lnTo>
                  <a:lnTo>
                    <a:pt x="262" y="862"/>
                  </a:lnTo>
                  <a:lnTo>
                    <a:pt x="260" y="865"/>
                  </a:lnTo>
                  <a:lnTo>
                    <a:pt x="259" y="867"/>
                  </a:lnTo>
                  <a:lnTo>
                    <a:pt x="253" y="867"/>
                  </a:lnTo>
                  <a:lnTo>
                    <a:pt x="251" y="869"/>
                  </a:lnTo>
                  <a:lnTo>
                    <a:pt x="247" y="867"/>
                  </a:lnTo>
                  <a:lnTo>
                    <a:pt x="247" y="865"/>
                  </a:lnTo>
                  <a:lnTo>
                    <a:pt x="247" y="865"/>
                  </a:lnTo>
                  <a:lnTo>
                    <a:pt x="242" y="865"/>
                  </a:lnTo>
                  <a:lnTo>
                    <a:pt x="241" y="865"/>
                  </a:lnTo>
                  <a:lnTo>
                    <a:pt x="239" y="865"/>
                  </a:lnTo>
                  <a:lnTo>
                    <a:pt x="239" y="864"/>
                  </a:lnTo>
                  <a:lnTo>
                    <a:pt x="241" y="861"/>
                  </a:lnTo>
                  <a:lnTo>
                    <a:pt x="244" y="855"/>
                  </a:lnTo>
                  <a:lnTo>
                    <a:pt x="245" y="853"/>
                  </a:lnTo>
                  <a:lnTo>
                    <a:pt x="248" y="852"/>
                  </a:lnTo>
                  <a:lnTo>
                    <a:pt x="253" y="852"/>
                  </a:lnTo>
                  <a:lnTo>
                    <a:pt x="259" y="856"/>
                  </a:lnTo>
                  <a:lnTo>
                    <a:pt x="260" y="858"/>
                  </a:lnTo>
                  <a:lnTo>
                    <a:pt x="262" y="856"/>
                  </a:lnTo>
                  <a:lnTo>
                    <a:pt x="266" y="855"/>
                  </a:lnTo>
                  <a:lnTo>
                    <a:pt x="268" y="855"/>
                  </a:lnTo>
                  <a:lnTo>
                    <a:pt x="270" y="852"/>
                  </a:lnTo>
                  <a:lnTo>
                    <a:pt x="271" y="849"/>
                  </a:lnTo>
                  <a:lnTo>
                    <a:pt x="271" y="847"/>
                  </a:lnTo>
                  <a:lnTo>
                    <a:pt x="268" y="850"/>
                  </a:lnTo>
                  <a:lnTo>
                    <a:pt x="266" y="850"/>
                  </a:lnTo>
                  <a:lnTo>
                    <a:pt x="265" y="850"/>
                  </a:lnTo>
                  <a:lnTo>
                    <a:pt x="266" y="844"/>
                  </a:lnTo>
                  <a:lnTo>
                    <a:pt x="266" y="838"/>
                  </a:lnTo>
                  <a:lnTo>
                    <a:pt x="266" y="837"/>
                  </a:lnTo>
                  <a:lnTo>
                    <a:pt x="271" y="838"/>
                  </a:lnTo>
                  <a:lnTo>
                    <a:pt x="276" y="837"/>
                  </a:lnTo>
                  <a:lnTo>
                    <a:pt x="277" y="835"/>
                  </a:lnTo>
                  <a:lnTo>
                    <a:pt x="277" y="835"/>
                  </a:lnTo>
                  <a:lnTo>
                    <a:pt x="274" y="835"/>
                  </a:lnTo>
                  <a:lnTo>
                    <a:pt x="274" y="834"/>
                  </a:lnTo>
                  <a:lnTo>
                    <a:pt x="273" y="834"/>
                  </a:lnTo>
                  <a:lnTo>
                    <a:pt x="270" y="835"/>
                  </a:lnTo>
                  <a:lnTo>
                    <a:pt x="266" y="834"/>
                  </a:lnTo>
                  <a:lnTo>
                    <a:pt x="268" y="832"/>
                  </a:lnTo>
                  <a:lnTo>
                    <a:pt x="270" y="827"/>
                  </a:lnTo>
                  <a:lnTo>
                    <a:pt x="270" y="824"/>
                  </a:lnTo>
                  <a:lnTo>
                    <a:pt x="271" y="821"/>
                  </a:lnTo>
                  <a:lnTo>
                    <a:pt x="271" y="818"/>
                  </a:lnTo>
                  <a:lnTo>
                    <a:pt x="271" y="817"/>
                  </a:lnTo>
                  <a:lnTo>
                    <a:pt x="274" y="815"/>
                  </a:lnTo>
                  <a:lnTo>
                    <a:pt x="276" y="814"/>
                  </a:lnTo>
                  <a:lnTo>
                    <a:pt x="276" y="812"/>
                  </a:lnTo>
                  <a:lnTo>
                    <a:pt x="274" y="809"/>
                  </a:lnTo>
                  <a:lnTo>
                    <a:pt x="274" y="808"/>
                  </a:lnTo>
                  <a:lnTo>
                    <a:pt x="276" y="806"/>
                  </a:lnTo>
                  <a:lnTo>
                    <a:pt x="277" y="806"/>
                  </a:lnTo>
                  <a:lnTo>
                    <a:pt x="277" y="806"/>
                  </a:lnTo>
                  <a:lnTo>
                    <a:pt x="276" y="805"/>
                  </a:lnTo>
                  <a:lnTo>
                    <a:pt x="273" y="806"/>
                  </a:lnTo>
                  <a:lnTo>
                    <a:pt x="271" y="806"/>
                  </a:lnTo>
                  <a:lnTo>
                    <a:pt x="268" y="805"/>
                  </a:lnTo>
                  <a:lnTo>
                    <a:pt x="266" y="805"/>
                  </a:lnTo>
                  <a:lnTo>
                    <a:pt x="266" y="805"/>
                  </a:lnTo>
                  <a:lnTo>
                    <a:pt x="263" y="806"/>
                  </a:lnTo>
                  <a:lnTo>
                    <a:pt x="262" y="806"/>
                  </a:lnTo>
                  <a:lnTo>
                    <a:pt x="260" y="806"/>
                  </a:lnTo>
                  <a:lnTo>
                    <a:pt x="253" y="805"/>
                  </a:lnTo>
                  <a:lnTo>
                    <a:pt x="251" y="803"/>
                  </a:lnTo>
                  <a:lnTo>
                    <a:pt x="248" y="800"/>
                  </a:lnTo>
                  <a:lnTo>
                    <a:pt x="247" y="799"/>
                  </a:lnTo>
                  <a:lnTo>
                    <a:pt x="244" y="796"/>
                  </a:lnTo>
                  <a:lnTo>
                    <a:pt x="239" y="794"/>
                  </a:lnTo>
                  <a:lnTo>
                    <a:pt x="235" y="793"/>
                  </a:lnTo>
                  <a:lnTo>
                    <a:pt x="232" y="791"/>
                  </a:lnTo>
                  <a:lnTo>
                    <a:pt x="230" y="789"/>
                  </a:lnTo>
                  <a:lnTo>
                    <a:pt x="227" y="785"/>
                  </a:lnTo>
                  <a:lnTo>
                    <a:pt x="225" y="782"/>
                  </a:lnTo>
                  <a:lnTo>
                    <a:pt x="225" y="780"/>
                  </a:lnTo>
                  <a:lnTo>
                    <a:pt x="225" y="779"/>
                  </a:lnTo>
                  <a:lnTo>
                    <a:pt x="227" y="777"/>
                  </a:lnTo>
                  <a:lnTo>
                    <a:pt x="230" y="776"/>
                  </a:lnTo>
                  <a:lnTo>
                    <a:pt x="233" y="777"/>
                  </a:lnTo>
                  <a:lnTo>
                    <a:pt x="235" y="777"/>
                  </a:lnTo>
                  <a:lnTo>
                    <a:pt x="238" y="779"/>
                  </a:lnTo>
                  <a:lnTo>
                    <a:pt x="239" y="779"/>
                  </a:lnTo>
                  <a:lnTo>
                    <a:pt x="242" y="779"/>
                  </a:lnTo>
                  <a:lnTo>
                    <a:pt x="247" y="779"/>
                  </a:lnTo>
                  <a:lnTo>
                    <a:pt x="248" y="780"/>
                  </a:lnTo>
                  <a:lnTo>
                    <a:pt x="251" y="782"/>
                  </a:lnTo>
                  <a:lnTo>
                    <a:pt x="259" y="788"/>
                  </a:lnTo>
                  <a:lnTo>
                    <a:pt x="262" y="791"/>
                  </a:lnTo>
                  <a:lnTo>
                    <a:pt x="263" y="791"/>
                  </a:lnTo>
                  <a:lnTo>
                    <a:pt x="270" y="794"/>
                  </a:lnTo>
                  <a:lnTo>
                    <a:pt x="270" y="793"/>
                  </a:lnTo>
                  <a:lnTo>
                    <a:pt x="273" y="793"/>
                  </a:lnTo>
                  <a:lnTo>
                    <a:pt x="273" y="791"/>
                  </a:lnTo>
                  <a:lnTo>
                    <a:pt x="271" y="791"/>
                  </a:lnTo>
                  <a:lnTo>
                    <a:pt x="270" y="789"/>
                  </a:lnTo>
                  <a:lnTo>
                    <a:pt x="266" y="788"/>
                  </a:lnTo>
                  <a:lnTo>
                    <a:pt x="263" y="785"/>
                  </a:lnTo>
                  <a:lnTo>
                    <a:pt x="263" y="782"/>
                  </a:lnTo>
                  <a:lnTo>
                    <a:pt x="265" y="779"/>
                  </a:lnTo>
                  <a:lnTo>
                    <a:pt x="265" y="779"/>
                  </a:lnTo>
                  <a:lnTo>
                    <a:pt x="265" y="776"/>
                  </a:lnTo>
                  <a:lnTo>
                    <a:pt x="263" y="773"/>
                  </a:lnTo>
                  <a:lnTo>
                    <a:pt x="262" y="773"/>
                  </a:lnTo>
                  <a:lnTo>
                    <a:pt x="259" y="770"/>
                  </a:lnTo>
                  <a:lnTo>
                    <a:pt x="259" y="770"/>
                  </a:lnTo>
                  <a:lnTo>
                    <a:pt x="260" y="768"/>
                  </a:lnTo>
                  <a:lnTo>
                    <a:pt x="262" y="770"/>
                  </a:lnTo>
                  <a:lnTo>
                    <a:pt x="265" y="771"/>
                  </a:lnTo>
                  <a:lnTo>
                    <a:pt x="266" y="771"/>
                  </a:lnTo>
                  <a:lnTo>
                    <a:pt x="268" y="770"/>
                  </a:lnTo>
                  <a:lnTo>
                    <a:pt x="268" y="770"/>
                  </a:lnTo>
                  <a:lnTo>
                    <a:pt x="266" y="768"/>
                  </a:lnTo>
                  <a:lnTo>
                    <a:pt x="263" y="765"/>
                  </a:lnTo>
                  <a:lnTo>
                    <a:pt x="259" y="765"/>
                  </a:lnTo>
                  <a:lnTo>
                    <a:pt x="256" y="765"/>
                  </a:lnTo>
                  <a:lnTo>
                    <a:pt x="253" y="764"/>
                  </a:lnTo>
                  <a:lnTo>
                    <a:pt x="251" y="762"/>
                  </a:lnTo>
                  <a:lnTo>
                    <a:pt x="250" y="762"/>
                  </a:lnTo>
                  <a:lnTo>
                    <a:pt x="247" y="764"/>
                  </a:lnTo>
                  <a:lnTo>
                    <a:pt x="245" y="764"/>
                  </a:lnTo>
                  <a:lnTo>
                    <a:pt x="244" y="762"/>
                  </a:lnTo>
                  <a:lnTo>
                    <a:pt x="242" y="758"/>
                  </a:lnTo>
                  <a:lnTo>
                    <a:pt x="242" y="756"/>
                  </a:lnTo>
                  <a:lnTo>
                    <a:pt x="244" y="756"/>
                  </a:lnTo>
                  <a:lnTo>
                    <a:pt x="244" y="754"/>
                  </a:lnTo>
                  <a:lnTo>
                    <a:pt x="245" y="751"/>
                  </a:lnTo>
                  <a:lnTo>
                    <a:pt x="247" y="750"/>
                  </a:lnTo>
                  <a:lnTo>
                    <a:pt x="256" y="747"/>
                  </a:lnTo>
                  <a:lnTo>
                    <a:pt x="259" y="744"/>
                  </a:lnTo>
                  <a:lnTo>
                    <a:pt x="259" y="744"/>
                  </a:lnTo>
                  <a:lnTo>
                    <a:pt x="257" y="744"/>
                  </a:lnTo>
                  <a:lnTo>
                    <a:pt x="254" y="745"/>
                  </a:lnTo>
                  <a:lnTo>
                    <a:pt x="253" y="745"/>
                  </a:lnTo>
                  <a:lnTo>
                    <a:pt x="248" y="744"/>
                  </a:lnTo>
                  <a:lnTo>
                    <a:pt x="247" y="744"/>
                  </a:lnTo>
                  <a:lnTo>
                    <a:pt x="245" y="747"/>
                  </a:lnTo>
                  <a:lnTo>
                    <a:pt x="242" y="748"/>
                  </a:lnTo>
                  <a:lnTo>
                    <a:pt x="241" y="748"/>
                  </a:lnTo>
                  <a:lnTo>
                    <a:pt x="238" y="747"/>
                  </a:lnTo>
                  <a:lnTo>
                    <a:pt x="238" y="747"/>
                  </a:lnTo>
                  <a:lnTo>
                    <a:pt x="238" y="745"/>
                  </a:lnTo>
                  <a:lnTo>
                    <a:pt x="239" y="744"/>
                  </a:lnTo>
                  <a:lnTo>
                    <a:pt x="241" y="742"/>
                  </a:lnTo>
                  <a:lnTo>
                    <a:pt x="242" y="739"/>
                  </a:lnTo>
                  <a:lnTo>
                    <a:pt x="242" y="739"/>
                  </a:lnTo>
                  <a:lnTo>
                    <a:pt x="239" y="739"/>
                  </a:lnTo>
                  <a:lnTo>
                    <a:pt x="239" y="738"/>
                  </a:lnTo>
                  <a:lnTo>
                    <a:pt x="239" y="736"/>
                  </a:lnTo>
                  <a:lnTo>
                    <a:pt x="239" y="733"/>
                  </a:lnTo>
                  <a:lnTo>
                    <a:pt x="239" y="732"/>
                  </a:lnTo>
                  <a:lnTo>
                    <a:pt x="236" y="727"/>
                  </a:lnTo>
                  <a:lnTo>
                    <a:pt x="236" y="726"/>
                  </a:lnTo>
                  <a:lnTo>
                    <a:pt x="235" y="724"/>
                  </a:lnTo>
                  <a:lnTo>
                    <a:pt x="233" y="720"/>
                  </a:lnTo>
                  <a:lnTo>
                    <a:pt x="235" y="718"/>
                  </a:lnTo>
                  <a:lnTo>
                    <a:pt x="236" y="716"/>
                  </a:lnTo>
                  <a:lnTo>
                    <a:pt x="236" y="716"/>
                  </a:lnTo>
                  <a:lnTo>
                    <a:pt x="233" y="716"/>
                  </a:lnTo>
                  <a:lnTo>
                    <a:pt x="232" y="718"/>
                  </a:lnTo>
                  <a:lnTo>
                    <a:pt x="233" y="720"/>
                  </a:lnTo>
                  <a:lnTo>
                    <a:pt x="233" y="721"/>
                  </a:lnTo>
                  <a:lnTo>
                    <a:pt x="233" y="724"/>
                  </a:lnTo>
                  <a:lnTo>
                    <a:pt x="235" y="726"/>
                  </a:lnTo>
                  <a:lnTo>
                    <a:pt x="235" y="727"/>
                  </a:lnTo>
                  <a:lnTo>
                    <a:pt x="236" y="729"/>
                  </a:lnTo>
                  <a:lnTo>
                    <a:pt x="238" y="732"/>
                  </a:lnTo>
                  <a:lnTo>
                    <a:pt x="238" y="735"/>
                  </a:lnTo>
                  <a:lnTo>
                    <a:pt x="238" y="736"/>
                  </a:lnTo>
                  <a:lnTo>
                    <a:pt x="236" y="739"/>
                  </a:lnTo>
                  <a:lnTo>
                    <a:pt x="235" y="741"/>
                  </a:lnTo>
                  <a:lnTo>
                    <a:pt x="235" y="742"/>
                  </a:lnTo>
                  <a:lnTo>
                    <a:pt x="235" y="744"/>
                  </a:lnTo>
                  <a:lnTo>
                    <a:pt x="233" y="745"/>
                  </a:lnTo>
                  <a:lnTo>
                    <a:pt x="232" y="744"/>
                  </a:lnTo>
                  <a:lnTo>
                    <a:pt x="232" y="744"/>
                  </a:lnTo>
                  <a:lnTo>
                    <a:pt x="232" y="747"/>
                  </a:lnTo>
                  <a:lnTo>
                    <a:pt x="233" y="750"/>
                  </a:lnTo>
                  <a:lnTo>
                    <a:pt x="232" y="751"/>
                  </a:lnTo>
                  <a:lnTo>
                    <a:pt x="230" y="753"/>
                  </a:lnTo>
                  <a:lnTo>
                    <a:pt x="229" y="754"/>
                  </a:lnTo>
                  <a:lnTo>
                    <a:pt x="227" y="754"/>
                  </a:lnTo>
                  <a:lnTo>
                    <a:pt x="222" y="756"/>
                  </a:lnTo>
                  <a:lnTo>
                    <a:pt x="221" y="756"/>
                  </a:lnTo>
                  <a:lnTo>
                    <a:pt x="218" y="754"/>
                  </a:lnTo>
                  <a:lnTo>
                    <a:pt x="215" y="753"/>
                  </a:lnTo>
                  <a:lnTo>
                    <a:pt x="213" y="751"/>
                  </a:lnTo>
                  <a:lnTo>
                    <a:pt x="212" y="748"/>
                  </a:lnTo>
                  <a:lnTo>
                    <a:pt x="210" y="745"/>
                  </a:lnTo>
                  <a:lnTo>
                    <a:pt x="210" y="744"/>
                  </a:lnTo>
                  <a:lnTo>
                    <a:pt x="212" y="741"/>
                  </a:lnTo>
                  <a:lnTo>
                    <a:pt x="212" y="741"/>
                  </a:lnTo>
                  <a:lnTo>
                    <a:pt x="213" y="733"/>
                  </a:lnTo>
                  <a:lnTo>
                    <a:pt x="215" y="727"/>
                  </a:lnTo>
                  <a:lnTo>
                    <a:pt x="219" y="720"/>
                  </a:lnTo>
                  <a:lnTo>
                    <a:pt x="221" y="718"/>
                  </a:lnTo>
                  <a:lnTo>
                    <a:pt x="221" y="716"/>
                  </a:lnTo>
                  <a:lnTo>
                    <a:pt x="221" y="715"/>
                  </a:lnTo>
                  <a:lnTo>
                    <a:pt x="221" y="715"/>
                  </a:lnTo>
                  <a:lnTo>
                    <a:pt x="215" y="723"/>
                  </a:lnTo>
                  <a:lnTo>
                    <a:pt x="212" y="724"/>
                  </a:lnTo>
                  <a:lnTo>
                    <a:pt x="210" y="723"/>
                  </a:lnTo>
                  <a:lnTo>
                    <a:pt x="212" y="720"/>
                  </a:lnTo>
                  <a:lnTo>
                    <a:pt x="212" y="718"/>
                  </a:lnTo>
                  <a:lnTo>
                    <a:pt x="215" y="718"/>
                  </a:lnTo>
                  <a:lnTo>
                    <a:pt x="215" y="716"/>
                  </a:lnTo>
                  <a:lnTo>
                    <a:pt x="213" y="713"/>
                  </a:lnTo>
                  <a:lnTo>
                    <a:pt x="212" y="713"/>
                  </a:lnTo>
                  <a:lnTo>
                    <a:pt x="212" y="713"/>
                  </a:lnTo>
                  <a:lnTo>
                    <a:pt x="213" y="710"/>
                  </a:lnTo>
                  <a:lnTo>
                    <a:pt x="218" y="710"/>
                  </a:lnTo>
                  <a:lnTo>
                    <a:pt x="218" y="709"/>
                  </a:lnTo>
                  <a:lnTo>
                    <a:pt x="219" y="707"/>
                  </a:lnTo>
                  <a:lnTo>
                    <a:pt x="221" y="704"/>
                  </a:lnTo>
                  <a:lnTo>
                    <a:pt x="222" y="703"/>
                  </a:lnTo>
                  <a:lnTo>
                    <a:pt x="222" y="700"/>
                  </a:lnTo>
                  <a:lnTo>
                    <a:pt x="222" y="698"/>
                  </a:lnTo>
                  <a:lnTo>
                    <a:pt x="222" y="697"/>
                  </a:lnTo>
                  <a:lnTo>
                    <a:pt x="222" y="695"/>
                  </a:lnTo>
                  <a:lnTo>
                    <a:pt x="222" y="694"/>
                  </a:lnTo>
                  <a:lnTo>
                    <a:pt x="221" y="692"/>
                  </a:lnTo>
                  <a:lnTo>
                    <a:pt x="218" y="689"/>
                  </a:lnTo>
                  <a:lnTo>
                    <a:pt x="218" y="692"/>
                  </a:lnTo>
                  <a:lnTo>
                    <a:pt x="216" y="692"/>
                  </a:lnTo>
                  <a:lnTo>
                    <a:pt x="215" y="692"/>
                  </a:lnTo>
                  <a:lnTo>
                    <a:pt x="215" y="692"/>
                  </a:lnTo>
                  <a:lnTo>
                    <a:pt x="213" y="692"/>
                  </a:lnTo>
                  <a:lnTo>
                    <a:pt x="212" y="691"/>
                  </a:lnTo>
                  <a:lnTo>
                    <a:pt x="212" y="691"/>
                  </a:lnTo>
                  <a:lnTo>
                    <a:pt x="210" y="689"/>
                  </a:lnTo>
                  <a:lnTo>
                    <a:pt x="210" y="688"/>
                  </a:lnTo>
                  <a:lnTo>
                    <a:pt x="210" y="686"/>
                  </a:lnTo>
                  <a:lnTo>
                    <a:pt x="212" y="685"/>
                  </a:lnTo>
                  <a:lnTo>
                    <a:pt x="213" y="683"/>
                  </a:lnTo>
                  <a:lnTo>
                    <a:pt x="215" y="682"/>
                  </a:lnTo>
                  <a:lnTo>
                    <a:pt x="215" y="678"/>
                  </a:lnTo>
                  <a:lnTo>
                    <a:pt x="215" y="677"/>
                  </a:lnTo>
                  <a:lnTo>
                    <a:pt x="215" y="674"/>
                  </a:lnTo>
                  <a:lnTo>
                    <a:pt x="213" y="671"/>
                  </a:lnTo>
                  <a:lnTo>
                    <a:pt x="210" y="672"/>
                  </a:lnTo>
                  <a:lnTo>
                    <a:pt x="210" y="674"/>
                  </a:lnTo>
                  <a:lnTo>
                    <a:pt x="210" y="672"/>
                  </a:lnTo>
                  <a:lnTo>
                    <a:pt x="209" y="671"/>
                  </a:lnTo>
                  <a:lnTo>
                    <a:pt x="209" y="668"/>
                  </a:lnTo>
                  <a:lnTo>
                    <a:pt x="207" y="668"/>
                  </a:lnTo>
                  <a:lnTo>
                    <a:pt x="206" y="666"/>
                  </a:lnTo>
                  <a:lnTo>
                    <a:pt x="206" y="665"/>
                  </a:lnTo>
                  <a:lnTo>
                    <a:pt x="206" y="663"/>
                  </a:lnTo>
                  <a:lnTo>
                    <a:pt x="206" y="662"/>
                  </a:lnTo>
                  <a:lnTo>
                    <a:pt x="207" y="657"/>
                  </a:lnTo>
                  <a:lnTo>
                    <a:pt x="209" y="657"/>
                  </a:lnTo>
                  <a:lnTo>
                    <a:pt x="209" y="657"/>
                  </a:lnTo>
                  <a:lnTo>
                    <a:pt x="209" y="654"/>
                  </a:lnTo>
                  <a:lnTo>
                    <a:pt x="207" y="651"/>
                  </a:lnTo>
                  <a:lnTo>
                    <a:pt x="207" y="650"/>
                  </a:lnTo>
                  <a:lnTo>
                    <a:pt x="207" y="650"/>
                  </a:lnTo>
                  <a:lnTo>
                    <a:pt x="207" y="648"/>
                  </a:lnTo>
                  <a:lnTo>
                    <a:pt x="206" y="647"/>
                  </a:lnTo>
                  <a:lnTo>
                    <a:pt x="206" y="645"/>
                  </a:lnTo>
                  <a:lnTo>
                    <a:pt x="204" y="641"/>
                  </a:lnTo>
                  <a:lnTo>
                    <a:pt x="203" y="639"/>
                  </a:lnTo>
                  <a:lnTo>
                    <a:pt x="203" y="639"/>
                  </a:lnTo>
                  <a:lnTo>
                    <a:pt x="201" y="639"/>
                  </a:lnTo>
                  <a:lnTo>
                    <a:pt x="198" y="641"/>
                  </a:lnTo>
                  <a:lnTo>
                    <a:pt x="195" y="641"/>
                  </a:lnTo>
                  <a:lnTo>
                    <a:pt x="192" y="642"/>
                  </a:lnTo>
                  <a:lnTo>
                    <a:pt x="192" y="642"/>
                  </a:lnTo>
                  <a:lnTo>
                    <a:pt x="194" y="641"/>
                  </a:lnTo>
                  <a:lnTo>
                    <a:pt x="195" y="638"/>
                  </a:lnTo>
                  <a:lnTo>
                    <a:pt x="198" y="638"/>
                  </a:lnTo>
                  <a:lnTo>
                    <a:pt x="200" y="635"/>
                  </a:lnTo>
                  <a:lnTo>
                    <a:pt x="198" y="632"/>
                  </a:lnTo>
                  <a:lnTo>
                    <a:pt x="198" y="630"/>
                  </a:lnTo>
                  <a:lnTo>
                    <a:pt x="198" y="627"/>
                  </a:lnTo>
                  <a:lnTo>
                    <a:pt x="198" y="627"/>
                  </a:lnTo>
                  <a:lnTo>
                    <a:pt x="201" y="626"/>
                  </a:lnTo>
                  <a:lnTo>
                    <a:pt x="203" y="626"/>
                  </a:lnTo>
                  <a:lnTo>
                    <a:pt x="204" y="625"/>
                  </a:lnTo>
                  <a:lnTo>
                    <a:pt x="200" y="620"/>
                  </a:lnTo>
                  <a:lnTo>
                    <a:pt x="197" y="617"/>
                  </a:lnTo>
                  <a:lnTo>
                    <a:pt x="197" y="616"/>
                  </a:lnTo>
                  <a:lnTo>
                    <a:pt x="195" y="614"/>
                  </a:lnTo>
                  <a:lnTo>
                    <a:pt x="195" y="613"/>
                  </a:lnTo>
                  <a:lnTo>
                    <a:pt x="194" y="610"/>
                  </a:lnTo>
                  <a:lnTo>
                    <a:pt x="192" y="605"/>
                  </a:lnTo>
                  <a:lnTo>
                    <a:pt x="191" y="605"/>
                  </a:lnTo>
                  <a:lnTo>
                    <a:pt x="183" y="599"/>
                  </a:lnTo>
                  <a:lnTo>
                    <a:pt x="183" y="597"/>
                  </a:lnTo>
                  <a:lnTo>
                    <a:pt x="180" y="593"/>
                  </a:lnTo>
                  <a:lnTo>
                    <a:pt x="180" y="590"/>
                  </a:lnTo>
                  <a:lnTo>
                    <a:pt x="177" y="588"/>
                  </a:lnTo>
                  <a:lnTo>
                    <a:pt x="174" y="585"/>
                  </a:lnTo>
                  <a:lnTo>
                    <a:pt x="174" y="584"/>
                  </a:lnTo>
                  <a:lnTo>
                    <a:pt x="177" y="579"/>
                  </a:lnTo>
                  <a:lnTo>
                    <a:pt x="180" y="578"/>
                  </a:lnTo>
                  <a:lnTo>
                    <a:pt x="177" y="572"/>
                  </a:lnTo>
                  <a:lnTo>
                    <a:pt x="174" y="568"/>
                  </a:lnTo>
                  <a:lnTo>
                    <a:pt x="174" y="567"/>
                  </a:lnTo>
                  <a:lnTo>
                    <a:pt x="171" y="567"/>
                  </a:lnTo>
                  <a:lnTo>
                    <a:pt x="168" y="564"/>
                  </a:lnTo>
                  <a:lnTo>
                    <a:pt x="165" y="562"/>
                  </a:lnTo>
                  <a:lnTo>
                    <a:pt x="165" y="559"/>
                  </a:lnTo>
                  <a:lnTo>
                    <a:pt x="162" y="558"/>
                  </a:lnTo>
                  <a:lnTo>
                    <a:pt x="155" y="553"/>
                  </a:lnTo>
                  <a:lnTo>
                    <a:pt x="145" y="547"/>
                  </a:lnTo>
                  <a:lnTo>
                    <a:pt x="142" y="544"/>
                  </a:lnTo>
                  <a:lnTo>
                    <a:pt x="139" y="544"/>
                  </a:lnTo>
                  <a:lnTo>
                    <a:pt x="136" y="543"/>
                  </a:lnTo>
                  <a:lnTo>
                    <a:pt x="130" y="541"/>
                  </a:lnTo>
                  <a:lnTo>
                    <a:pt x="126" y="540"/>
                  </a:lnTo>
                  <a:lnTo>
                    <a:pt x="123" y="540"/>
                  </a:lnTo>
                  <a:lnTo>
                    <a:pt x="123" y="540"/>
                  </a:lnTo>
                  <a:lnTo>
                    <a:pt x="120" y="537"/>
                  </a:lnTo>
                  <a:lnTo>
                    <a:pt x="117" y="535"/>
                  </a:lnTo>
                  <a:lnTo>
                    <a:pt x="115" y="535"/>
                  </a:lnTo>
                  <a:lnTo>
                    <a:pt x="112" y="538"/>
                  </a:lnTo>
                  <a:lnTo>
                    <a:pt x="109" y="541"/>
                  </a:lnTo>
                  <a:lnTo>
                    <a:pt x="107" y="543"/>
                  </a:lnTo>
                  <a:lnTo>
                    <a:pt x="106" y="540"/>
                  </a:lnTo>
                  <a:lnTo>
                    <a:pt x="104" y="537"/>
                  </a:lnTo>
                  <a:lnTo>
                    <a:pt x="104" y="537"/>
                  </a:lnTo>
                  <a:lnTo>
                    <a:pt x="103" y="537"/>
                  </a:lnTo>
                  <a:lnTo>
                    <a:pt x="101" y="540"/>
                  </a:lnTo>
                  <a:lnTo>
                    <a:pt x="100" y="541"/>
                  </a:lnTo>
                  <a:lnTo>
                    <a:pt x="97" y="544"/>
                  </a:lnTo>
                  <a:lnTo>
                    <a:pt x="94" y="546"/>
                  </a:lnTo>
                  <a:lnTo>
                    <a:pt x="91" y="546"/>
                  </a:lnTo>
                  <a:lnTo>
                    <a:pt x="91" y="546"/>
                  </a:lnTo>
                  <a:lnTo>
                    <a:pt x="89" y="546"/>
                  </a:lnTo>
                  <a:lnTo>
                    <a:pt x="88" y="546"/>
                  </a:lnTo>
                  <a:lnTo>
                    <a:pt x="86" y="544"/>
                  </a:lnTo>
                  <a:lnTo>
                    <a:pt x="86" y="541"/>
                  </a:lnTo>
                  <a:lnTo>
                    <a:pt x="85" y="541"/>
                  </a:lnTo>
                  <a:lnTo>
                    <a:pt x="83" y="541"/>
                  </a:lnTo>
                  <a:lnTo>
                    <a:pt x="82" y="541"/>
                  </a:lnTo>
                  <a:lnTo>
                    <a:pt x="79" y="544"/>
                  </a:lnTo>
                  <a:lnTo>
                    <a:pt x="77" y="546"/>
                  </a:lnTo>
                  <a:lnTo>
                    <a:pt x="76" y="546"/>
                  </a:lnTo>
                  <a:lnTo>
                    <a:pt x="76" y="544"/>
                  </a:lnTo>
                  <a:lnTo>
                    <a:pt x="73" y="541"/>
                  </a:lnTo>
                  <a:lnTo>
                    <a:pt x="71" y="543"/>
                  </a:lnTo>
                  <a:lnTo>
                    <a:pt x="69" y="543"/>
                  </a:lnTo>
                  <a:lnTo>
                    <a:pt x="69" y="546"/>
                  </a:lnTo>
                  <a:lnTo>
                    <a:pt x="73" y="550"/>
                  </a:lnTo>
                  <a:lnTo>
                    <a:pt x="74" y="553"/>
                  </a:lnTo>
                  <a:lnTo>
                    <a:pt x="73" y="555"/>
                  </a:lnTo>
                  <a:lnTo>
                    <a:pt x="57" y="549"/>
                  </a:lnTo>
                  <a:lnTo>
                    <a:pt x="54" y="549"/>
                  </a:lnTo>
                  <a:lnTo>
                    <a:pt x="51" y="546"/>
                  </a:lnTo>
                  <a:lnTo>
                    <a:pt x="50" y="543"/>
                  </a:lnTo>
                  <a:lnTo>
                    <a:pt x="45" y="538"/>
                  </a:lnTo>
                  <a:lnTo>
                    <a:pt x="42" y="535"/>
                  </a:lnTo>
                  <a:lnTo>
                    <a:pt x="41" y="533"/>
                  </a:lnTo>
                  <a:lnTo>
                    <a:pt x="41" y="532"/>
                  </a:lnTo>
                  <a:lnTo>
                    <a:pt x="41" y="530"/>
                  </a:lnTo>
                  <a:lnTo>
                    <a:pt x="48" y="524"/>
                  </a:lnTo>
                  <a:lnTo>
                    <a:pt x="50" y="523"/>
                  </a:lnTo>
                  <a:lnTo>
                    <a:pt x="56" y="521"/>
                  </a:lnTo>
                  <a:lnTo>
                    <a:pt x="57" y="520"/>
                  </a:lnTo>
                  <a:lnTo>
                    <a:pt x="57" y="518"/>
                  </a:lnTo>
                  <a:lnTo>
                    <a:pt x="56" y="518"/>
                  </a:lnTo>
                  <a:lnTo>
                    <a:pt x="50" y="518"/>
                  </a:lnTo>
                  <a:lnTo>
                    <a:pt x="44" y="517"/>
                  </a:lnTo>
                  <a:lnTo>
                    <a:pt x="38" y="514"/>
                  </a:lnTo>
                  <a:lnTo>
                    <a:pt x="38" y="514"/>
                  </a:lnTo>
                  <a:lnTo>
                    <a:pt x="36" y="512"/>
                  </a:lnTo>
                  <a:lnTo>
                    <a:pt x="36" y="509"/>
                  </a:lnTo>
                  <a:lnTo>
                    <a:pt x="36" y="506"/>
                  </a:lnTo>
                  <a:lnTo>
                    <a:pt x="36" y="505"/>
                  </a:lnTo>
                  <a:lnTo>
                    <a:pt x="38" y="502"/>
                  </a:lnTo>
                  <a:lnTo>
                    <a:pt x="38" y="500"/>
                  </a:lnTo>
                  <a:lnTo>
                    <a:pt x="32" y="508"/>
                  </a:lnTo>
                  <a:lnTo>
                    <a:pt x="28" y="511"/>
                  </a:lnTo>
                  <a:lnTo>
                    <a:pt x="27" y="509"/>
                  </a:lnTo>
                  <a:lnTo>
                    <a:pt x="25" y="509"/>
                  </a:lnTo>
                  <a:lnTo>
                    <a:pt x="24" y="508"/>
                  </a:lnTo>
                  <a:lnTo>
                    <a:pt x="24" y="506"/>
                  </a:lnTo>
                  <a:lnTo>
                    <a:pt x="24" y="505"/>
                  </a:lnTo>
                  <a:lnTo>
                    <a:pt x="25" y="505"/>
                  </a:lnTo>
                  <a:lnTo>
                    <a:pt x="21" y="502"/>
                  </a:lnTo>
                  <a:lnTo>
                    <a:pt x="19" y="499"/>
                  </a:lnTo>
                  <a:lnTo>
                    <a:pt x="19" y="495"/>
                  </a:lnTo>
                  <a:lnTo>
                    <a:pt x="21" y="494"/>
                  </a:lnTo>
                  <a:lnTo>
                    <a:pt x="22" y="492"/>
                  </a:lnTo>
                  <a:lnTo>
                    <a:pt x="24" y="491"/>
                  </a:lnTo>
                  <a:lnTo>
                    <a:pt x="27" y="489"/>
                  </a:lnTo>
                  <a:lnTo>
                    <a:pt x="38" y="488"/>
                  </a:lnTo>
                  <a:lnTo>
                    <a:pt x="47" y="489"/>
                  </a:lnTo>
                  <a:lnTo>
                    <a:pt x="50" y="483"/>
                  </a:lnTo>
                  <a:lnTo>
                    <a:pt x="51" y="482"/>
                  </a:lnTo>
                  <a:lnTo>
                    <a:pt x="57" y="479"/>
                  </a:lnTo>
                  <a:lnTo>
                    <a:pt x="65" y="479"/>
                  </a:lnTo>
                  <a:lnTo>
                    <a:pt x="71" y="480"/>
                  </a:lnTo>
                  <a:lnTo>
                    <a:pt x="74" y="482"/>
                  </a:lnTo>
                  <a:lnTo>
                    <a:pt x="79" y="485"/>
                  </a:lnTo>
                  <a:lnTo>
                    <a:pt x="79" y="483"/>
                  </a:lnTo>
                  <a:lnTo>
                    <a:pt x="77" y="480"/>
                  </a:lnTo>
                  <a:lnTo>
                    <a:pt x="77" y="479"/>
                  </a:lnTo>
                  <a:lnTo>
                    <a:pt x="79" y="474"/>
                  </a:lnTo>
                  <a:lnTo>
                    <a:pt x="80" y="471"/>
                  </a:lnTo>
                  <a:lnTo>
                    <a:pt x="79" y="468"/>
                  </a:lnTo>
                  <a:lnTo>
                    <a:pt x="77" y="465"/>
                  </a:lnTo>
                  <a:lnTo>
                    <a:pt x="74" y="462"/>
                  </a:lnTo>
                  <a:lnTo>
                    <a:pt x="73" y="462"/>
                  </a:lnTo>
                  <a:lnTo>
                    <a:pt x="71" y="462"/>
                  </a:lnTo>
                  <a:lnTo>
                    <a:pt x="69" y="465"/>
                  </a:lnTo>
                  <a:lnTo>
                    <a:pt x="65" y="470"/>
                  </a:lnTo>
                  <a:lnTo>
                    <a:pt x="62" y="471"/>
                  </a:lnTo>
                  <a:lnTo>
                    <a:pt x="59" y="471"/>
                  </a:lnTo>
                  <a:lnTo>
                    <a:pt x="57" y="471"/>
                  </a:lnTo>
                  <a:lnTo>
                    <a:pt x="54" y="470"/>
                  </a:lnTo>
                  <a:lnTo>
                    <a:pt x="51" y="467"/>
                  </a:lnTo>
                  <a:lnTo>
                    <a:pt x="51" y="467"/>
                  </a:lnTo>
                  <a:lnTo>
                    <a:pt x="50" y="468"/>
                  </a:lnTo>
                  <a:lnTo>
                    <a:pt x="48" y="471"/>
                  </a:lnTo>
                  <a:lnTo>
                    <a:pt x="47" y="473"/>
                  </a:lnTo>
                  <a:lnTo>
                    <a:pt x="45" y="474"/>
                  </a:lnTo>
                  <a:lnTo>
                    <a:pt x="44" y="474"/>
                  </a:lnTo>
                  <a:lnTo>
                    <a:pt x="42" y="474"/>
                  </a:lnTo>
                  <a:lnTo>
                    <a:pt x="35" y="470"/>
                  </a:lnTo>
                  <a:lnTo>
                    <a:pt x="33" y="468"/>
                  </a:lnTo>
                  <a:lnTo>
                    <a:pt x="33" y="465"/>
                  </a:lnTo>
                  <a:lnTo>
                    <a:pt x="30" y="462"/>
                  </a:lnTo>
                  <a:lnTo>
                    <a:pt x="27" y="460"/>
                  </a:lnTo>
                  <a:lnTo>
                    <a:pt x="27" y="460"/>
                  </a:lnTo>
                  <a:lnTo>
                    <a:pt x="30" y="456"/>
                  </a:lnTo>
                  <a:lnTo>
                    <a:pt x="33" y="453"/>
                  </a:lnTo>
                  <a:lnTo>
                    <a:pt x="33" y="453"/>
                  </a:lnTo>
                  <a:lnTo>
                    <a:pt x="28" y="453"/>
                  </a:lnTo>
                  <a:lnTo>
                    <a:pt x="27" y="454"/>
                  </a:lnTo>
                  <a:lnTo>
                    <a:pt x="25" y="456"/>
                  </a:lnTo>
                  <a:lnTo>
                    <a:pt x="22" y="456"/>
                  </a:lnTo>
                  <a:lnTo>
                    <a:pt x="18" y="454"/>
                  </a:lnTo>
                  <a:lnTo>
                    <a:pt x="16" y="453"/>
                  </a:lnTo>
                  <a:lnTo>
                    <a:pt x="15" y="451"/>
                  </a:lnTo>
                  <a:lnTo>
                    <a:pt x="13" y="450"/>
                  </a:lnTo>
                  <a:lnTo>
                    <a:pt x="9" y="447"/>
                  </a:lnTo>
                  <a:lnTo>
                    <a:pt x="7" y="445"/>
                  </a:lnTo>
                  <a:lnTo>
                    <a:pt x="6" y="444"/>
                  </a:lnTo>
                  <a:lnTo>
                    <a:pt x="3" y="438"/>
                  </a:lnTo>
                  <a:lnTo>
                    <a:pt x="0" y="435"/>
                  </a:lnTo>
                  <a:lnTo>
                    <a:pt x="0" y="432"/>
                  </a:lnTo>
                  <a:lnTo>
                    <a:pt x="3" y="427"/>
                  </a:lnTo>
                  <a:lnTo>
                    <a:pt x="3" y="426"/>
                  </a:lnTo>
                  <a:lnTo>
                    <a:pt x="1" y="424"/>
                  </a:lnTo>
                  <a:lnTo>
                    <a:pt x="1" y="421"/>
                  </a:lnTo>
                  <a:lnTo>
                    <a:pt x="1" y="419"/>
                  </a:lnTo>
                  <a:lnTo>
                    <a:pt x="4" y="415"/>
                  </a:lnTo>
                  <a:lnTo>
                    <a:pt x="4" y="413"/>
                  </a:lnTo>
                  <a:lnTo>
                    <a:pt x="9" y="410"/>
                  </a:lnTo>
                  <a:lnTo>
                    <a:pt x="13" y="406"/>
                  </a:lnTo>
                  <a:lnTo>
                    <a:pt x="15" y="404"/>
                  </a:lnTo>
                  <a:lnTo>
                    <a:pt x="16" y="404"/>
                  </a:lnTo>
                  <a:lnTo>
                    <a:pt x="22" y="404"/>
                  </a:lnTo>
                  <a:lnTo>
                    <a:pt x="25" y="404"/>
                  </a:lnTo>
                  <a:lnTo>
                    <a:pt x="27" y="401"/>
                  </a:lnTo>
                  <a:lnTo>
                    <a:pt x="28" y="400"/>
                  </a:lnTo>
                  <a:lnTo>
                    <a:pt x="35" y="397"/>
                  </a:lnTo>
                  <a:lnTo>
                    <a:pt x="47" y="391"/>
                  </a:lnTo>
                  <a:lnTo>
                    <a:pt x="47" y="391"/>
                  </a:lnTo>
                  <a:lnTo>
                    <a:pt x="47" y="389"/>
                  </a:lnTo>
                  <a:lnTo>
                    <a:pt x="47" y="386"/>
                  </a:lnTo>
                  <a:lnTo>
                    <a:pt x="45" y="386"/>
                  </a:lnTo>
                  <a:lnTo>
                    <a:pt x="48" y="383"/>
                  </a:lnTo>
                  <a:lnTo>
                    <a:pt x="54" y="380"/>
                  </a:lnTo>
                  <a:lnTo>
                    <a:pt x="57" y="377"/>
                  </a:lnTo>
                  <a:lnTo>
                    <a:pt x="60" y="377"/>
                  </a:lnTo>
                  <a:lnTo>
                    <a:pt x="62" y="377"/>
                  </a:lnTo>
                  <a:lnTo>
                    <a:pt x="65" y="374"/>
                  </a:lnTo>
                  <a:lnTo>
                    <a:pt x="66" y="374"/>
                  </a:lnTo>
                  <a:lnTo>
                    <a:pt x="76" y="372"/>
                  </a:lnTo>
                  <a:lnTo>
                    <a:pt x="80" y="374"/>
                  </a:lnTo>
                  <a:lnTo>
                    <a:pt x="82" y="374"/>
                  </a:lnTo>
                  <a:lnTo>
                    <a:pt x="83" y="374"/>
                  </a:lnTo>
                  <a:lnTo>
                    <a:pt x="85" y="371"/>
                  </a:lnTo>
                  <a:lnTo>
                    <a:pt x="88" y="363"/>
                  </a:lnTo>
                  <a:lnTo>
                    <a:pt x="91" y="360"/>
                  </a:lnTo>
                  <a:lnTo>
                    <a:pt x="92" y="353"/>
                  </a:lnTo>
                  <a:lnTo>
                    <a:pt x="94" y="343"/>
                  </a:lnTo>
                  <a:lnTo>
                    <a:pt x="95" y="333"/>
                  </a:lnTo>
                  <a:lnTo>
                    <a:pt x="97" y="322"/>
                  </a:lnTo>
                  <a:lnTo>
                    <a:pt x="97" y="316"/>
                  </a:lnTo>
                  <a:lnTo>
                    <a:pt x="98" y="315"/>
                  </a:lnTo>
                  <a:lnTo>
                    <a:pt x="100" y="311"/>
                  </a:lnTo>
                  <a:lnTo>
                    <a:pt x="101" y="310"/>
                  </a:lnTo>
                  <a:lnTo>
                    <a:pt x="106" y="307"/>
                  </a:lnTo>
                  <a:lnTo>
                    <a:pt x="104" y="307"/>
                  </a:lnTo>
                  <a:lnTo>
                    <a:pt x="103" y="305"/>
                  </a:lnTo>
                  <a:lnTo>
                    <a:pt x="103" y="304"/>
                  </a:lnTo>
                  <a:lnTo>
                    <a:pt x="101" y="304"/>
                  </a:lnTo>
                  <a:lnTo>
                    <a:pt x="98" y="307"/>
                  </a:lnTo>
                  <a:lnTo>
                    <a:pt x="95" y="308"/>
                  </a:lnTo>
                  <a:lnTo>
                    <a:pt x="92" y="308"/>
                  </a:lnTo>
                  <a:lnTo>
                    <a:pt x="91" y="308"/>
                  </a:lnTo>
                  <a:lnTo>
                    <a:pt x="89" y="311"/>
                  </a:lnTo>
                  <a:lnTo>
                    <a:pt x="85" y="313"/>
                  </a:lnTo>
                  <a:lnTo>
                    <a:pt x="83" y="311"/>
                  </a:lnTo>
                  <a:lnTo>
                    <a:pt x="80" y="308"/>
                  </a:lnTo>
                  <a:lnTo>
                    <a:pt x="77" y="308"/>
                  </a:lnTo>
                  <a:lnTo>
                    <a:pt x="73" y="308"/>
                  </a:lnTo>
                  <a:lnTo>
                    <a:pt x="71" y="308"/>
                  </a:lnTo>
                  <a:lnTo>
                    <a:pt x="69" y="305"/>
                  </a:lnTo>
                  <a:lnTo>
                    <a:pt x="69" y="302"/>
                  </a:lnTo>
                  <a:lnTo>
                    <a:pt x="68" y="298"/>
                  </a:lnTo>
                  <a:lnTo>
                    <a:pt x="68" y="295"/>
                  </a:lnTo>
                  <a:lnTo>
                    <a:pt x="69" y="287"/>
                  </a:lnTo>
                  <a:lnTo>
                    <a:pt x="71" y="284"/>
                  </a:lnTo>
                  <a:lnTo>
                    <a:pt x="76" y="277"/>
                  </a:lnTo>
                  <a:lnTo>
                    <a:pt x="79" y="272"/>
                  </a:lnTo>
                  <a:lnTo>
                    <a:pt x="82" y="269"/>
                  </a:lnTo>
                  <a:lnTo>
                    <a:pt x="83" y="267"/>
                  </a:lnTo>
                  <a:lnTo>
                    <a:pt x="86" y="266"/>
                  </a:lnTo>
                  <a:lnTo>
                    <a:pt x="88" y="264"/>
                  </a:lnTo>
                  <a:lnTo>
                    <a:pt x="91" y="258"/>
                  </a:lnTo>
                  <a:lnTo>
                    <a:pt x="95" y="252"/>
                  </a:lnTo>
                  <a:lnTo>
                    <a:pt x="98" y="243"/>
                  </a:lnTo>
                  <a:lnTo>
                    <a:pt x="101" y="240"/>
                  </a:lnTo>
                  <a:lnTo>
                    <a:pt x="109" y="235"/>
                  </a:lnTo>
                  <a:lnTo>
                    <a:pt x="111" y="235"/>
                  </a:lnTo>
                  <a:lnTo>
                    <a:pt x="114" y="237"/>
                  </a:lnTo>
                  <a:lnTo>
                    <a:pt x="115" y="238"/>
                  </a:lnTo>
                  <a:lnTo>
                    <a:pt x="120" y="249"/>
                  </a:lnTo>
                  <a:lnTo>
                    <a:pt x="120" y="249"/>
                  </a:lnTo>
                  <a:lnTo>
                    <a:pt x="118" y="245"/>
                  </a:lnTo>
                  <a:lnTo>
                    <a:pt x="117" y="234"/>
                  </a:lnTo>
                  <a:lnTo>
                    <a:pt x="117" y="228"/>
                  </a:lnTo>
                  <a:lnTo>
                    <a:pt x="120" y="223"/>
                  </a:lnTo>
                  <a:lnTo>
                    <a:pt x="121" y="222"/>
                  </a:lnTo>
                  <a:lnTo>
                    <a:pt x="124" y="223"/>
                  </a:lnTo>
                  <a:lnTo>
                    <a:pt x="129" y="225"/>
                  </a:lnTo>
                  <a:lnTo>
                    <a:pt x="132" y="226"/>
                  </a:lnTo>
                  <a:lnTo>
                    <a:pt x="133" y="229"/>
                  </a:lnTo>
                  <a:lnTo>
                    <a:pt x="136" y="231"/>
                  </a:lnTo>
                  <a:lnTo>
                    <a:pt x="138" y="231"/>
                  </a:lnTo>
                  <a:lnTo>
                    <a:pt x="139" y="229"/>
                  </a:lnTo>
                  <a:lnTo>
                    <a:pt x="141" y="225"/>
                  </a:lnTo>
                  <a:lnTo>
                    <a:pt x="142" y="217"/>
                  </a:lnTo>
                  <a:lnTo>
                    <a:pt x="144" y="208"/>
                  </a:lnTo>
                  <a:lnTo>
                    <a:pt x="142" y="197"/>
                  </a:lnTo>
                  <a:lnTo>
                    <a:pt x="142" y="188"/>
                  </a:lnTo>
                  <a:lnTo>
                    <a:pt x="141" y="184"/>
                  </a:lnTo>
                  <a:lnTo>
                    <a:pt x="142" y="179"/>
                  </a:lnTo>
                  <a:lnTo>
                    <a:pt x="144" y="173"/>
                  </a:lnTo>
                  <a:lnTo>
                    <a:pt x="147" y="169"/>
                  </a:lnTo>
                  <a:lnTo>
                    <a:pt x="152" y="164"/>
                  </a:lnTo>
                  <a:lnTo>
                    <a:pt x="156" y="162"/>
                  </a:lnTo>
                  <a:lnTo>
                    <a:pt x="158" y="162"/>
                  </a:lnTo>
                  <a:lnTo>
                    <a:pt x="162" y="166"/>
                  </a:lnTo>
                  <a:lnTo>
                    <a:pt x="165" y="167"/>
                  </a:lnTo>
                  <a:lnTo>
                    <a:pt x="171" y="172"/>
                  </a:lnTo>
                  <a:lnTo>
                    <a:pt x="177" y="184"/>
                  </a:lnTo>
                  <a:lnTo>
                    <a:pt x="180" y="190"/>
                  </a:lnTo>
                  <a:lnTo>
                    <a:pt x="183" y="191"/>
                  </a:lnTo>
                  <a:lnTo>
                    <a:pt x="189" y="196"/>
                  </a:lnTo>
                  <a:lnTo>
                    <a:pt x="194" y="205"/>
                  </a:lnTo>
                  <a:lnTo>
                    <a:pt x="197" y="210"/>
                  </a:lnTo>
                  <a:lnTo>
                    <a:pt x="198" y="211"/>
                  </a:lnTo>
                  <a:lnTo>
                    <a:pt x="200" y="211"/>
                  </a:lnTo>
                  <a:lnTo>
                    <a:pt x="198" y="208"/>
                  </a:lnTo>
                  <a:lnTo>
                    <a:pt x="197" y="204"/>
                  </a:lnTo>
                  <a:lnTo>
                    <a:pt x="192" y="197"/>
                  </a:lnTo>
                  <a:lnTo>
                    <a:pt x="183" y="185"/>
                  </a:lnTo>
                  <a:lnTo>
                    <a:pt x="180" y="178"/>
                  </a:lnTo>
                  <a:lnTo>
                    <a:pt x="174" y="169"/>
                  </a:lnTo>
                  <a:lnTo>
                    <a:pt x="171" y="164"/>
                  </a:lnTo>
                  <a:lnTo>
                    <a:pt x="165" y="158"/>
                  </a:lnTo>
                  <a:lnTo>
                    <a:pt x="165" y="156"/>
                  </a:lnTo>
                  <a:lnTo>
                    <a:pt x="174" y="149"/>
                  </a:lnTo>
                  <a:lnTo>
                    <a:pt x="186" y="141"/>
                  </a:lnTo>
                  <a:lnTo>
                    <a:pt x="200" y="137"/>
                  </a:lnTo>
                  <a:lnTo>
                    <a:pt x="204" y="137"/>
                  </a:lnTo>
                  <a:lnTo>
                    <a:pt x="212" y="135"/>
                  </a:lnTo>
                  <a:lnTo>
                    <a:pt x="213" y="131"/>
                  </a:lnTo>
                  <a:lnTo>
                    <a:pt x="215" y="129"/>
                  </a:lnTo>
                  <a:lnTo>
                    <a:pt x="222" y="124"/>
                  </a:lnTo>
                  <a:lnTo>
                    <a:pt x="224" y="124"/>
                  </a:lnTo>
                  <a:lnTo>
                    <a:pt x="229" y="127"/>
                  </a:lnTo>
                  <a:lnTo>
                    <a:pt x="232" y="132"/>
                  </a:lnTo>
                  <a:lnTo>
                    <a:pt x="233" y="135"/>
                  </a:lnTo>
                  <a:lnTo>
                    <a:pt x="236" y="143"/>
                  </a:lnTo>
                  <a:lnTo>
                    <a:pt x="236" y="152"/>
                  </a:lnTo>
                  <a:lnTo>
                    <a:pt x="236" y="179"/>
                  </a:lnTo>
                  <a:lnTo>
                    <a:pt x="236" y="185"/>
                  </a:lnTo>
                  <a:lnTo>
                    <a:pt x="236" y="187"/>
                  </a:lnTo>
                  <a:lnTo>
                    <a:pt x="238" y="184"/>
                  </a:lnTo>
                  <a:lnTo>
                    <a:pt x="241" y="178"/>
                  </a:lnTo>
                  <a:lnTo>
                    <a:pt x="242" y="175"/>
                  </a:lnTo>
                  <a:lnTo>
                    <a:pt x="244" y="169"/>
                  </a:lnTo>
                  <a:lnTo>
                    <a:pt x="244" y="159"/>
                  </a:lnTo>
                  <a:lnTo>
                    <a:pt x="245" y="153"/>
                  </a:lnTo>
                  <a:lnTo>
                    <a:pt x="242" y="146"/>
                  </a:lnTo>
                  <a:lnTo>
                    <a:pt x="242" y="134"/>
                  </a:lnTo>
                  <a:lnTo>
                    <a:pt x="244" y="127"/>
                  </a:lnTo>
                  <a:lnTo>
                    <a:pt x="247" y="127"/>
                  </a:lnTo>
                  <a:lnTo>
                    <a:pt x="259" y="150"/>
                  </a:lnTo>
                  <a:lnTo>
                    <a:pt x="263" y="155"/>
                  </a:lnTo>
                  <a:lnTo>
                    <a:pt x="270" y="166"/>
                  </a:lnTo>
                  <a:lnTo>
                    <a:pt x="276" y="164"/>
                  </a:lnTo>
                  <a:lnTo>
                    <a:pt x="282" y="166"/>
                  </a:lnTo>
                  <a:lnTo>
                    <a:pt x="285" y="166"/>
                  </a:lnTo>
                  <a:lnTo>
                    <a:pt x="286" y="164"/>
                  </a:lnTo>
                  <a:lnTo>
                    <a:pt x="285" y="159"/>
                  </a:lnTo>
                  <a:lnTo>
                    <a:pt x="276" y="146"/>
                  </a:lnTo>
                  <a:lnTo>
                    <a:pt x="271" y="135"/>
                  </a:lnTo>
                  <a:lnTo>
                    <a:pt x="270" y="121"/>
                  </a:lnTo>
                  <a:lnTo>
                    <a:pt x="268" y="115"/>
                  </a:lnTo>
                  <a:lnTo>
                    <a:pt x="271" y="114"/>
                  </a:lnTo>
                  <a:lnTo>
                    <a:pt x="280" y="114"/>
                  </a:lnTo>
                  <a:lnTo>
                    <a:pt x="294" y="120"/>
                  </a:lnTo>
                  <a:lnTo>
                    <a:pt x="312" y="141"/>
                  </a:lnTo>
                  <a:lnTo>
                    <a:pt x="321" y="149"/>
                  </a:lnTo>
                  <a:lnTo>
                    <a:pt x="338" y="172"/>
                  </a:lnTo>
                  <a:lnTo>
                    <a:pt x="342" y="175"/>
                  </a:lnTo>
                  <a:lnTo>
                    <a:pt x="345" y="176"/>
                  </a:lnTo>
                  <a:lnTo>
                    <a:pt x="347" y="173"/>
                  </a:lnTo>
                  <a:lnTo>
                    <a:pt x="347" y="170"/>
                  </a:lnTo>
                  <a:lnTo>
                    <a:pt x="347" y="166"/>
                  </a:lnTo>
                  <a:lnTo>
                    <a:pt x="347" y="161"/>
                  </a:lnTo>
                  <a:lnTo>
                    <a:pt x="347" y="155"/>
                  </a:lnTo>
                  <a:lnTo>
                    <a:pt x="345" y="147"/>
                  </a:lnTo>
                  <a:lnTo>
                    <a:pt x="347" y="134"/>
                  </a:lnTo>
                  <a:lnTo>
                    <a:pt x="350" y="129"/>
                  </a:lnTo>
                  <a:lnTo>
                    <a:pt x="352" y="123"/>
                  </a:lnTo>
                  <a:lnTo>
                    <a:pt x="350" y="114"/>
                  </a:lnTo>
                  <a:lnTo>
                    <a:pt x="347" y="108"/>
                  </a:lnTo>
                  <a:lnTo>
                    <a:pt x="335" y="89"/>
                  </a:lnTo>
                  <a:lnTo>
                    <a:pt x="335" y="88"/>
                  </a:lnTo>
                  <a:lnTo>
                    <a:pt x="338" y="85"/>
                  </a:lnTo>
                  <a:lnTo>
                    <a:pt x="341" y="83"/>
                  </a:lnTo>
                  <a:lnTo>
                    <a:pt x="371" y="88"/>
                  </a:lnTo>
                  <a:lnTo>
                    <a:pt x="376" y="89"/>
                  </a:lnTo>
                  <a:lnTo>
                    <a:pt x="377" y="91"/>
                  </a:lnTo>
                  <a:lnTo>
                    <a:pt x="379" y="93"/>
                  </a:lnTo>
                  <a:lnTo>
                    <a:pt x="380" y="94"/>
                  </a:lnTo>
                  <a:lnTo>
                    <a:pt x="387" y="91"/>
                  </a:lnTo>
                  <a:lnTo>
                    <a:pt x="387" y="86"/>
                  </a:lnTo>
                  <a:lnTo>
                    <a:pt x="385" y="85"/>
                  </a:lnTo>
                  <a:lnTo>
                    <a:pt x="352" y="77"/>
                  </a:lnTo>
                  <a:lnTo>
                    <a:pt x="344" y="74"/>
                  </a:lnTo>
                  <a:lnTo>
                    <a:pt x="341" y="74"/>
                  </a:lnTo>
                  <a:lnTo>
                    <a:pt x="338" y="76"/>
                  </a:lnTo>
                  <a:lnTo>
                    <a:pt x="330" y="77"/>
                  </a:lnTo>
                  <a:lnTo>
                    <a:pt x="327" y="76"/>
                  </a:lnTo>
                  <a:lnTo>
                    <a:pt x="324" y="67"/>
                  </a:lnTo>
                  <a:lnTo>
                    <a:pt x="327" y="56"/>
                  </a:lnTo>
                  <a:lnTo>
                    <a:pt x="330" y="56"/>
                  </a:lnTo>
                  <a:lnTo>
                    <a:pt x="336" y="61"/>
                  </a:lnTo>
                  <a:lnTo>
                    <a:pt x="341" y="55"/>
                  </a:lnTo>
                  <a:lnTo>
                    <a:pt x="345" y="50"/>
                  </a:lnTo>
                  <a:lnTo>
                    <a:pt x="352" y="47"/>
                  </a:lnTo>
                  <a:lnTo>
                    <a:pt x="364" y="36"/>
                  </a:lnTo>
                  <a:lnTo>
                    <a:pt x="367" y="35"/>
                  </a:lnTo>
                  <a:lnTo>
                    <a:pt x="370" y="36"/>
                  </a:lnTo>
                  <a:lnTo>
                    <a:pt x="376" y="39"/>
                  </a:lnTo>
                  <a:lnTo>
                    <a:pt x="377" y="41"/>
                  </a:lnTo>
                  <a:lnTo>
                    <a:pt x="380" y="47"/>
                  </a:lnTo>
                  <a:lnTo>
                    <a:pt x="382" y="48"/>
                  </a:lnTo>
                  <a:lnTo>
                    <a:pt x="385" y="50"/>
                  </a:lnTo>
                  <a:lnTo>
                    <a:pt x="387" y="51"/>
                  </a:lnTo>
                  <a:lnTo>
                    <a:pt x="391" y="44"/>
                  </a:lnTo>
                  <a:lnTo>
                    <a:pt x="394" y="35"/>
                  </a:lnTo>
                  <a:lnTo>
                    <a:pt x="399" y="29"/>
                  </a:lnTo>
                  <a:lnTo>
                    <a:pt x="405" y="32"/>
                  </a:lnTo>
                  <a:lnTo>
                    <a:pt x="408" y="36"/>
                  </a:lnTo>
                  <a:lnTo>
                    <a:pt x="411" y="41"/>
                  </a:lnTo>
                  <a:lnTo>
                    <a:pt x="417" y="44"/>
                  </a:lnTo>
                  <a:lnTo>
                    <a:pt x="425" y="62"/>
                  </a:lnTo>
                  <a:lnTo>
                    <a:pt x="426" y="62"/>
                  </a:lnTo>
                  <a:lnTo>
                    <a:pt x="426" y="61"/>
                  </a:lnTo>
                  <a:lnTo>
                    <a:pt x="428" y="58"/>
                  </a:lnTo>
                  <a:lnTo>
                    <a:pt x="428" y="53"/>
                  </a:lnTo>
                  <a:lnTo>
                    <a:pt x="429" y="45"/>
                  </a:lnTo>
                  <a:lnTo>
                    <a:pt x="428" y="44"/>
                  </a:lnTo>
                  <a:lnTo>
                    <a:pt x="421" y="36"/>
                  </a:lnTo>
                  <a:lnTo>
                    <a:pt x="420" y="33"/>
                  </a:lnTo>
                  <a:lnTo>
                    <a:pt x="418" y="29"/>
                  </a:lnTo>
                  <a:lnTo>
                    <a:pt x="418" y="24"/>
                  </a:lnTo>
                  <a:lnTo>
                    <a:pt x="420" y="21"/>
                  </a:lnTo>
                  <a:lnTo>
                    <a:pt x="421" y="20"/>
                  </a:lnTo>
                  <a:lnTo>
                    <a:pt x="426" y="21"/>
                  </a:lnTo>
                  <a:lnTo>
                    <a:pt x="428" y="20"/>
                  </a:lnTo>
                  <a:lnTo>
                    <a:pt x="428" y="16"/>
                  </a:lnTo>
                  <a:lnTo>
                    <a:pt x="429" y="12"/>
                  </a:lnTo>
                  <a:lnTo>
                    <a:pt x="431" y="10"/>
                  </a:lnTo>
                  <a:lnTo>
                    <a:pt x="434" y="10"/>
                  </a:lnTo>
                  <a:lnTo>
                    <a:pt x="438" y="13"/>
                  </a:lnTo>
                  <a:lnTo>
                    <a:pt x="443" y="13"/>
                  </a:lnTo>
                  <a:lnTo>
                    <a:pt x="444" y="12"/>
                  </a:lnTo>
                  <a:lnTo>
                    <a:pt x="444" y="9"/>
                  </a:lnTo>
                  <a:lnTo>
                    <a:pt x="444" y="7"/>
                  </a:lnTo>
                  <a:lnTo>
                    <a:pt x="444" y="6"/>
                  </a:lnTo>
                  <a:lnTo>
                    <a:pt x="459" y="6"/>
                  </a:lnTo>
                  <a:lnTo>
                    <a:pt x="462" y="6"/>
                  </a:lnTo>
                  <a:lnTo>
                    <a:pt x="466" y="3"/>
                  </a:lnTo>
                  <a:lnTo>
                    <a:pt x="469" y="3"/>
                  </a:lnTo>
                  <a:lnTo>
                    <a:pt x="472" y="4"/>
                  </a:lnTo>
                  <a:lnTo>
                    <a:pt x="475" y="7"/>
                  </a:lnTo>
                  <a:lnTo>
                    <a:pt x="479" y="7"/>
                  </a:lnTo>
                  <a:lnTo>
                    <a:pt x="484" y="1"/>
                  </a:lnTo>
                  <a:lnTo>
                    <a:pt x="49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9" name="Freeform 10398"/>
            <p:cNvSpPr>
              <a:spLocks noChangeAspect="1"/>
            </p:cNvSpPr>
            <p:nvPr/>
          </p:nvSpPr>
          <p:spPr bwMode="auto">
            <a:xfrm>
              <a:off x="6179037" y="3511245"/>
              <a:ext cx="748876" cy="559982"/>
            </a:xfrm>
            <a:custGeom>
              <a:avLst/>
              <a:gdLst>
                <a:gd name="T0" fmla="*/ 414 w 559"/>
                <a:gd name="T1" fmla="*/ 22 h 418"/>
                <a:gd name="T2" fmla="*/ 430 w 559"/>
                <a:gd name="T3" fmla="*/ 52 h 418"/>
                <a:gd name="T4" fmla="*/ 448 w 559"/>
                <a:gd name="T5" fmla="*/ 79 h 418"/>
                <a:gd name="T6" fmla="*/ 463 w 559"/>
                <a:gd name="T7" fmla="*/ 119 h 418"/>
                <a:gd name="T8" fmla="*/ 489 w 559"/>
                <a:gd name="T9" fmla="*/ 131 h 418"/>
                <a:gd name="T10" fmla="*/ 505 w 559"/>
                <a:gd name="T11" fmla="*/ 165 h 418"/>
                <a:gd name="T12" fmla="*/ 519 w 559"/>
                <a:gd name="T13" fmla="*/ 165 h 418"/>
                <a:gd name="T14" fmla="*/ 544 w 559"/>
                <a:gd name="T15" fmla="*/ 199 h 418"/>
                <a:gd name="T16" fmla="*/ 559 w 559"/>
                <a:gd name="T17" fmla="*/ 250 h 418"/>
                <a:gd name="T18" fmla="*/ 546 w 559"/>
                <a:gd name="T19" fmla="*/ 311 h 418"/>
                <a:gd name="T20" fmla="*/ 527 w 559"/>
                <a:gd name="T21" fmla="*/ 332 h 418"/>
                <a:gd name="T22" fmla="*/ 519 w 559"/>
                <a:gd name="T23" fmla="*/ 353 h 418"/>
                <a:gd name="T24" fmla="*/ 508 w 559"/>
                <a:gd name="T25" fmla="*/ 389 h 418"/>
                <a:gd name="T26" fmla="*/ 458 w 559"/>
                <a:gd name="T27" fmla="*/ 412 h 418"/>
                <a:gd name="T28" fmla="*/ 450 w 559"/>
                <a:gd name="T29" fmla="*/ 410 h 418"/>
                <a:gd name="T30" fmla="*/ 442 w 559"/>
                <a:gd name="T31" fmla="*/ 402 h 418"/>
                <a:gd name="T32" fmla="*/ 414 w 559"/>
                <a:gd name="T33" fmla="*/ 410 h 418"/>
                <a:gd name="T34" fmla="*/ 367 w 559"/>
                <a:gd name="T35" fmla="*/ 384 h 418"/>
                <a:gd name="T36" fmla="*/ 362 w 559"/>
                <a:gd name="T37" fmla="*/ 358 h 418"/>
                <a:gd name="T38" fmla="*/ 345 w 559"/>
                <a:gd name="T39" fmla="*/ 339 h 418"/>
                <a:gd name="T40" fmla="*/ 337 w 559"/>
                <a:gd name="T41" fmla="*/ 346 h 418"/>
                <a:gd name="T42" fmla="*/ 337 w 559"/>
                <a:gd name="T43" fmla="*/ 323 h 418"/>
                <a:gd name="T44" fmla="*/ 315 w 559"/>
                <a:gd name="T45" fmla="*/ 351 h 418"/>
                <a:gd name="T46" fmla="*/ 307 w 559"/>
                <a:gd name="T47" fmla="*/ 339 h 418"/>
                <a:gd name="T48" fmla="*/ 282 w 559"/>
                <a:gd name="T49" fmla="*/ 309 h 418"/>
                <a:gd name="T50" fmla="*/ 207 w 559"/>
                <a:gd name="T51" fmla="*/ 308 h 418"/>
                <a:gd name="T52" fmla="*/ 142 w 559"/>
                <a:gd name="T53" fmla="*/ 335 h 418"/>
                <a:gd name="T54" fmla="*/ 83 w 559"/>
                <a:gd name="T55" fmla="*/ 344 h 418"/>
                <a:gd name="T56" fmla="*/ 27 w 559"/>
                <a:gd name="T57" fmla="*/ 339 h 418"/>
                <a:gd name="T58" fmla="*/ 28 w 559"/>
                <a:gd name="T59" fmla="*/ 288 h 418"/>
                <a:gd name="T60" fmla="*/ 0 w 559"/>
                <a:gd name="T61" fmla="*/ 220 h 418"/>
                <a:gd name="T62" fmla="*/ 6 w 559"/>
                <a:gd name="T63" fmla="*/ 218 h 418"/>
                <a:gd name="T64" fmla="*/ 15 w 559"/>
                <a:gd name="T65" fmla="*/ 222 h 418"/>
                <a:gd name="T66" fmla="*/ 9 w 559"/>
                <a:gd name="T67" fmla="*/ 173 h 418"/>
                <a:gd name="T68" fmla="*/ 32 w 559"/>
                <a:gd name="T69" fmla="*/ 152 h 418"/>
                <a:gd name="T70" fmla="*/ 86 w 559"/>
                <a:gd name="T71" fmla="*/ 131 h 418"/>
                <a:gd name="T72" fmla="*/ 126 w 559"/>
                <a:gd name="T73" fmla="*/ 101 h 418"/>
                <a:gd name="T74" fmla="*/ 142 w 559"/>
                <a:gd name="T75" fmla="*/ 93 h 418"/>
                <a:gd name="T76" fmla="*/ 145 w 559"/>
                <a:gd name="T77" fmla="*/ 84 h 418"/>
                <a:gd name="T78" fmla="*/ 158 w 559"/>
                <a:gd name="T79" fmla="*/ 79 h 418"/>
                <a:gd name="T80" fmla="*/ 156 w 559"/>
                <a:gd name="T81" fmla="*/ 72 h 418"/>
                <a:gd name="T82" fmla="*/ 163 w 559"/>
                <a:gd name="T83" fmla="*/ 63 h 418"/>
                <a:gd name="T84" fmla="*/ 168 w 559"/>
                <a:gd name="T85" fmla="*/ 54 h 418"/>
                <a:gd name="T86" fmla="*/ 179 w 559"/>
                <a:gd name="T87" fmla="*/ 53 h 418"/>
                <a:gd name="T88" fmla="*/ 189 w 559"/>
                <a:gd name="T89" fmla="*/ 44 h 418"/>
                <a:gd name="T90" fmla="*/ 209 w 559"/>
                <a:gd name="T91" fmla="*/ 63 h 418"/>
                <a:gd name="T92" fmla="*/ 222 w 559"/>
                <a:gd name="T93" fmla="*/ 58 h 418"/>
                <a:gd name="T94" fmla="*/ 228 w 559"/>
                <a:gd name="T95" fmla="*/ 54 h 418"/>
                <a:gd name="T96" fmla="*/ 238 w 559"/>
                <a:gd name="T97" fmla="*/ 30 h 418"/>
                <a:gd name="T98" fmla="*/ 250 w 559"/>
                <a:gd name="T99" fmla="*/ 22 h 418"/>
                <a:gd name="T100" fmla="*/ 269 w 559"/>
                <a:gd name="T101" fmla="*/ 18 h 418"/>
                <a:gd name="T102" fmla="*/ 266 w 559"/>
                <a:gd name="T103" fmla="*/ 7 h 418"/>
                <a:gd name="T104" fmla="*/ 299 w 559"/>
                <a:gd name="T105" fmla="*/ 18 h 418"/>
                <a:gd name="T106" fmla="*/ 313 w 559"/>
                <a:gd name="T107" fmla="*/ 22 h 418"/>
                <a:gd name="T108" fmla="*/ 324 w 559"/>
                <a:gd name="T109" fmla="*/ 29 h 418"/>
                <a:gd name="T110" fmla="*/ 307 w 559"/>
                <a:gd name="T111" fmla="*/ 56 h 418"/>
                <a:gd name="T112" fmla="*/ 329 w 559"/>
                <a:gd name="T113" fmla="*/ 72 h 418"/>
                <a:gd name="T114" fmla="*/ 367 w 559"/>
                <a:gd name="T115" fmla="*/ 96 h 418"/>
                <a:gd name="T116" fmla="*/ 393 w 559"/>
                <a:gd name="T117" fmla="*/ 53 h 418"/>
                <a:gd name="T118" fmla="*/ 395 w 559"/>
                <a:gd name="T119" fmla="*/ 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418">
                  <a:moveTo>
                    <a:pt x="405" y="0"/>
                  </a:moveTo>
                  <a:lnTo>
                    <a:pt x="407" y="0"/>
                  </a:lnTo>
                  <a:lnTo>
                    <a:pt x="407" y="0"/>
                  </a:lnTo>
                  <a:lnTo>
                    <a:pt x="407" y="3"/>
                  </a:lnTo>
                  <a:lnTo>
                    <a:pt x="407" y="3"/>
                  </a:lnTo>
                  <a:lnTo>
                    <a:pt x="409" y="5"/>
                  </a:lnTo>
                  <a:lnTo>
                    <a:pt x="411" y="6"/>
                  </a:lnTo>
                  <a:lnTo>
                    <a:pt x="411" y="7"/>
                  </a:lnTo>
                  <a:lnTo>
                    <a:pt x="411" y="9"/>
                  </a:lnTo>
                  <a:lnTo>
                    <a:pt x="411" y="11"/>
                  </a:lnTo>
                  <a:lnTo>
                    <a:pt x="411" y="13"/>
                  </a:lnTo>
                  <a:lnTo>
                    <a:pt x="411" y="16"/>
                  </a:lnTo>
                  <a:lnTo>
                    <a:pt x="412" y="16"/>
                  </a:lnTo>
                  <a:lnTo>
                    <a:pt x="412" y="18"/>
                  </a:lnTo>
                  <a:lnTo>
                    <a:pt x="414" y="18"/>
                  </a:lnTo>
                  <a:lnTo>
                    <a:pt x="416" y="18"/>
                  </a:lnTo>
                  <a:lnTo>
                    <a:pt x="414" y="20"/>
                  </a:lnTo>
                  <a:lnTo>
                    <a:pt x="414" y="22"/>
                  </a:lnTo>
                  <a:lnTo>
                    <a:pt x="414" y="22"/>
                  </a:lnTo>
                  <a:lnTo>
                    <a:pt x="414" y="24"/>
                  </a:lnTo>
                  <a:lnTo>
                    <a:pt x="416" y="24"/>
                  </a:lnTo>
                  <a:lnTo>
                    <a:pt x="416" y="24"/>
                  </a:lnTo>
                  <a:lnTo>
                    <a:pt x="418" y="24"/>
                  </a:lnTo>
                  <a:lnTo>
                    <a:pt x="418" y="27"/>
                  </a:lnTo>
                  <a:lnTo>
                    <a:pt x="418" y="29"/>
                  </a:lnTo>
                  <a:lnTo>
                    <a:pt x="420" y="30"/>
                  </a:lnTo>
                  <a:lnTo>
                    <a:pt x="420" y="34"/>
                  </a:lnTo>
                  <a:lnTo>
                    <a:pt x="420" y="37"/>
                  </a:lnTo>
                  <a:lnTo>
                    <a:pt x="422" y="39"/>
                  </a:lnTo>
                  <a:lnTo>
                    <a:pt x="422" y="42"/>
                  </a:lnTo>
                  <a:lnTo>
                    <a:pt x="422" y="44"/>
                  </a:lnTo>
                  <a:lnTo>
                    <a:pt x="422" y="46"/>
                  </a:lnTo>
                  <a:lnTo>
                    <a:pt x="423" y="47"/>
                  </a:lnTo>
                  <a:lnTo>
                    <a:pt x="423" y="52"/>
                  </a:lnTo>
                  <a:lnTo>
                    <a:pt x="425" y="52"/>
                  </a:lnTo>
                  <a:lnTo>
                    <a:pt x="427" y="53"/>
                  </a:lnTo>
                  <a:lnTo>
                    <a:pt x="428" y="52"/>
                  </a:lnTo>
                  <a:lnTo>
                    <a:pt x="430" y="52"/>
                  </a:lnTo>
                  <a:lnTo>
                    <a:pt x="431" y="50"/>
                  </a:lnTo>
                  <a:lnTo>
                    <a:pt x="433" y="50"/>
                  </a:lnTo>
                  <a:lnTo>
                    <a:pt x="435" y="52"/>
                  </a:lnTo>
                  <a:lnTo>
                    <a:pt x="435" y="53"/>
                  </a:lnTo>
                  <a:lnTo>
                    <a:pt x="439" y="56"/>
                  </a:lnTo>
                  <a:lnTo>
                    <a:pt x="442" y="56"/>
                  </a:lnTo>
                  <a:lnTo>
                    <a:pt x="444" y="58"/>
                  </a:lnTo>
                  <a:lnTo>
                    <a:pt x="444" y="60"/>
                  </a:lnTo>
                  <a:lnTo>
                    <a:pt x="444" y="60"/>
                  </a:lnTo>
                  <a:lnTo>
                    <a:pt x="444" y="62"/>
                  </a:lnTo>
                  <a:lnTo>
                    <a:pt x="444" y="63"/>
                  </a:lnTo>
                  <a:lnTo>
                    <a:pt x="444" y="65"/>
                  </a:lnTo>
                  <a:lnTo>
                    <a:pt x="444" y="66"/>
                  </a:lnTo>
                  <a:lnTo>
                    <a:pt x="446" y="71"/>
                  </a:lnTo>
                  <a:lnTo>
                    <a:pt x="446" y="72"/>
                  </a:lnTo>
                  <a:lnTo>
                    <a:pt x="448" y="76"/>
                  </a:lnTo>
                  <a:lnTo>
                    <a:pt x="448" y="77"/>
                  </a:lnTo>
                  <a:lnTo>
                    <a:pt x="448" y="79"/>
                  </a:lnTo>
                  <a:lnTo>
                    <a:pt x="448" y="79"/>
                  </a:lnTo>
                  <a:lnTo>
                    <a:pt x="448" y="81"/>
                  </a:lnTo>
                  <a:lnTo>
                    <a:pt x="448" y="82"/>
                  </a:lnTo>
                  <a:lnTo>
                    <a:pt x="450" y="84"/>
                  </a:lnTo>
                  <a:lnTo>
                    <a:pt x="451" y="86"/>
                  </a:lnTo>
                  <a:lnTo>
                    <a:pt x="452" y="86"/>
                  </a:lnTo>
                  <a:lnTo>
                    <a:pt x="452" y="88"/>
                  </a:lnTo>
                  <a:lnTo>
                    <a:pt x="452" y="90"/>
                  </a:lnTo>
                  <a:lnTo>
                    <a:pt x="454" y="93"/>
                  </a:lnTo>
                  <a:lnTo>
                    <a:pt x="456" y="96"/>
                  </a:lnTo>
                  <a:lnTo>
                    <a:pt x="456" y="101"/>
                  </a:lnTo>
                  <a:lnTo>
                    <a:pt x="454" y="105"/>
                  </a:lnTo>
                  <a:lnTo>
                    <a:pt x="454" y="107"/>
                  </a:lnTo>
                  <a:lnTo>
                    <a:pt x="458" y="109"/>
                  </a:lnTo>
                  <a:lnTo>
                    <a:pt x="460" y="111"/>
                  </a:lnTo>
                  <a:lnTo>
                    <a:pt x="460" y="112"/>
                  </a:lnTo>
                  <a:lnTo>
                    <a:pt x="458" y="114"/>
                  </a:lnTo>
                  <a:lnTo>
                    <a:pt x="460" y="116"/>
                  </a:lnTo>
                  <a:lnTo>
                    <a:pt x="461" y="118"/>
                  </a:lnTo>
                  <a:lnTo>
                    <a:pt x="463" y="119"/>
                  </a:lnTo>
                  <a:lnTo>
                    <a:pt x="465" y="119"/>
                  </a:lnTo>
                  <a:lnTo>
                    <a:pt x="467" y="119"/>
                  </a:lnTo>
                  <a:lnTo>
                    <a:pt x="469" y="120"/>
                  </a:lnTo>
                  <a:lnTo>
                    <a:pt x="470" y="120"/>
                  </a:lnTo>
                  <a:lnTo>
                    <a:pt x="470" y="123"/>
                  </a:lnTo>
                  <a:lnTo>
                    <a:pt x="472" y="123"/>
                  </a:lnTo>
                  <a:lnTo>
                    <a:pt x="474" y="123"/>
                  </a:lnTo>
                  <a:lnTo>
                    <a:pt x="474" y="120"/>
                  </a:lnTo>
                  <a:lnTo>
                    <a:pt x="476" y="123"/>
                  </a:lnTo>
                  <a:lnTo>
                    <a:pt x="476" y="123"/>
                  </a:lnTo>
                  <a:lnTo>
                    <a:pt x="477" y="124"/>
                  </a:lnTo>
                  <a:lnTo>
                    <a:pt x="479" y="128"/>
                  </a:lnTo>
                  <a:lnTo>
                    <a:pt x="480" y="128"/>
                  </a:lnTo>
                  <a:lnTo>
                    <a:pt x="480" y="128"/>
                  </a:lnTo>
                  <a:lnTo>
                    <a:pt x="482" y="130"/>
                  </a:lnTo>
                  <a:lnTo>
                    <a:pt x="484" y="130"/>
                  </a:lnTo>
                  <a:lnTo>
                    <a:pt x="484" y="130"/>
                  </a:lnTo>
                  <a:lnTo>
                    <a:pt x="488" y="131"/>
                  </a:lnTo>
                  <a:lnTo>
                    <a:pt x="489" y="131"/>
                  </a:lnTo>
                  <a:lnTo>
                    <a:pt x="491" y="133"/>
                  </a:lnTo>
                  <a:lnTo>
                    <a:pt x="493" y="135"/>
                  </a:lnTo>
                  <a:lnTo>
                    <a:pt x="493" y="137"/>
                  </a:lnTo>
                  <a:lnTo>
                    <a:pt x="495" y="137"/>
                  </a:lnTo>
                  <a:lnTo>
                    <a:pt x="493" y="139"/>
                  </a:lnTo>
                  <a:lnTo>
                    <a:pt x="493" y="137"/>
                  </a:lnTo>
                  <a:lnTo>
                    <a:pt x="491" y="139"/>
                  </a:lnTo>
                  <a:lnTo>
                    <a:pt x="493" y="141"/>
                  </a:lnTo>
                  <a:lnTo>
                    <a:pt x="495" y="141"/>
                  </a:lnTo>
                  <a:lnTo>
                    <a:pt x="497" y="143"/>
                  </a:lnTo>
                  <a:lnTo>
                    <a:pt x="499" y="147"/>
                  </a:lnTo>
                  <a:lnTo>
                    <a:pt x="500" y="149"/>
                  </a:lnTo>
                  <a:lnTo>
                    <a:pt x="500" y="149"/>
                  </a:lnTo>
                  <a:lnTo>
                    <a:pt x="500" y="152"/>
                  </a:lnTo>
                  <a:lnTo>
                    <a:pt x="501" y="152"/>
                  </a:lnTo>
                  <a:lnTo>
                    <a:pt x="501" y="156"/>
                  </a:lnTo>
                  <a:lnTo>
                    <a:pt x="503" y="159"/>
                  </a:lnTo>
                  <a:lnTo>
                    <a:pt x="505" y="163"/>
                  </a:lnTo>
                  <a:lnTo>
                    <a:pt x="505" y="165"/>
                  </a:lnTo>
                  <a:lnTo>
                    <a:pt x="505" y="166"/>
                  </a:lnTo>
                  <a:lnTo>
                    <a:pt x="507" y="165"/>
                  </a:lnTo>
                  <a:lnTo>
                    <a:pt x="507" y="165"/>
                  </a:lnTo>
                  <a:lnTo>
                    <a:pt x="508" y="166"/>
                  </a:lnTo>
                  <a:lnTo>
                    <a:pt x="511" y="166"/>
                  </a:lnTo>
                  <a:lnTo>
                    <a:pt x="511" y="166"/>
                  </a:lnTo>
                  <a:lnTo>
                    <a:pt x="508" y="163"/>
                  </a:lnTo>
                  <a:lnTo>
                    <a:pt x="511" y="161"/>
                  </a:lnTo>
                  <a:lnTo>
                    <a:pt x="511" y="161"/>
                  </a:lnTo>
                  <a:lnTo>
                    <a:pt x="511" y="161"/>
                  </a:lnTo>
                  <a:lnTo>
                    <a:pt x="512" y="163"/>
                  </a:lnTo>
                  <a:lnTo>
                    <a:pt x="514" y="165"/>
                  </a:lnTo>
                  <a:lnTo>
                    <a:pt x="516" y="166"/>
                  </a:lnTo>
                  <a:lnTo>
                    <a:pt x="518" y="168"/>
                  </a:lnTo>
                  <a:lnTo>
                    <a:pt x="518" y="168"/>
                  </a:lnTo>
                  <a:lnTo>
                    <a:pt x="518" y="166"/>
                  </a:lnTo>
                  <a:lnTo>
                    <a:pt x="518" y="165"/>
                  </a:lnTo>
                  <a:lnTo>
                    <a:pt x="519" y="165"/>
                  </a:lnTo>
                  <a:lnTo>
                    <a:pt x="519" y="165"/>
                  </a:lnTo>
                  <a:lnTo>
                    <a:pt x="521" y="168"/>
                  </a:lnTo>
                  <a:lnTo>
                    <a:pt x="521" y="171"/>
                  </a:lnTo>
                  <a:lnTo>
                    <a:pt x="521" y="177"/>
                  </a:lnTo>
                  <a:lnTo>
                    <a:pt x="521" y="180"/>
                  </a:lnTo>
                  <a:lnTo>
                    <a:pt x="523" y="182"/>
                  </a:lnTo>
                  <a:lnTo>
                    <a:pt x="524" y="182"/>
                  </a:lnTo>
                  <a:lnTo>
                    <a:pt x="524" y="184"/>
                  </a:lnTo>
                  <a:lnTo>
                    <a:pt x="526" y="186"/>
                  </a:lnTo>
                  <a:lnTo>
                    <a:pt x="527" y="186"/>
                  </a:lnTo>
                  <a:lnTo>
                    <a:pt x="531" y="188"/>
                  </a:lnTo>
                  <a:lnTo>
                    <a:pt x="531" y="188"/>
                  </a:lnTo>
                  <a:lnTo>
                    <a:pt x="533" y="188"/>
                  </a:lnTo>
                  <a:lnTo>
                    <a:pt x="535" y="190"/>
                  </a:lnTo>
                  <a:lnTo>
                    <a:pt x="537" y="190"/>
                  </a:lnTo>
                  <a:lnTo>
                    <a:pt x="538" y="196"/>
                  </a:lnTo>
                  <a:lnTo>
                    <a:pt x="540" y="196"/>
                  </a:lnTo>
                  <a:lnTo>
                    <a:pt x="542" y="197"/>
                  </a:lnTo>
                  <a:lnTo>
                    <a:pt x="542" y="199"/>
                  </a:lnTo>
                  <a:lnTo>
                    <a:pt x="544" y="199"/>
                  </a:lnTo>
                  <a:lnTo>
                    <a:pt x="544" y="201"/>
                  </a:lnTo>
                  <a:lnTo>
                    <a:pt x="546" y="203"/>
                  </a:lnTo>
                  <a:lnTo>
                    <a:pt x="546" y="203"/>
                  </a:lnTo>
                  <a:lnTo>
                    <a:pt x="547" y="207"/>
                  </a:lnTo>
                  <a:lnTo>
                    <a:pt x="548" y="207"/>
                  </a:lnTo>
                  <a:lnTo>
                    <a:pt x="550" y="208"/>
                  </a:lnTo>
                  <a:lnTo>
                    <a:pt x="550" y="213"/>
                  </a:lnTo>
                  <a:lnTo>
                    <a:pt x="550" y="215"/>
                  </a:lnTo>
                  <a:lnTo>
                    <a:pt x="553" y="215"/>
                  </a:lnTo>
                  <a:lnTo>
                    <a:pt x="553" y="216"/>
                  </a:lnTo>
                  <a:lnTo>
                    <a:pt x="554" y="216"/>
                  </a:lnTo>
                  <a:lnTo>
                    <a:pt x="553" y="222"/>
                  </a:lnTo>
                  <a:lnTo>
                    <a:pt x="554" y="231"/>
                  </a:lnTo>
                  <a:lnTo>
                    <a:pt x="553" y="235"/>
                  </a:lnTo>
                  <a:lnTo>
                    <a:pt x="554" y="237"/>
                  </a:lnTo>
                  <a:lnTo>
                    <a:pt x="557" y="243"/>
                  </a:lnTo>
                  <a:lnTo>
                    <a:pt x="557" y="245"/>
                  </a:lnTo>
                  <a:lnTo>
                    <a:pt x="557" y="246"/>
                  </a:lnTo>
                  <a:lnTo>
                    <a:pt x="559" y="250"/>
                  </a:lnTo>
                  <a:lnTo>
                    <a:pt x="559" y="255"/>
                  </a:lnTo>
                  <a:lnTo>
                    <a:pt x="559" y="257"/>
                  </a:lnTo>
                  <a:lnTo>
                    <a:pt x="559" y="259"/>
                  </a:lnTo>
                  <a:lnTo>
                    <a:pt x="557" y="262"/>
                  </a:lnTo>
                  <a:lnTo>
                    <a:pt x="556" y="265"/>
                  </a:lnTo>
                  <a:lnTo>
                    <a:pt x="556" y="269"/>
                  </a:lnTo>
                  <a:lnTo>
                    <a:pt x="556" y="274"/>
                  </a:lnTo>
                  <a:lnTo>
                    <a:pt x="554" y="276"/>
                  </a:lnTo>
                  <a:lnTo>
                    <a:pt x="554" y="280"/>
                  </a:lnTo>
                  <a:lnTo>
                    <a:pt x="553" y="284"/>
                  </a:lnTo>
                  <a:lnTo>
                    <a:pt x="553" y="286"/>
                  </a:lnTo>
                  <a:lnTo>
                    <a:pt x="553" y="290"/>
                  </a:lnTo>
                  <a:lnTo>
                    <a:pt x="553" y="293"/>
                  </a:lnTo>
                  <a:lnTo>
                    <a:pt x="550" y="295"/>
                  </a:lnTo>
                  <a:lnTo>
                    <a:pt x="550" y="299"/>
                  </a:lnTo>
                  <a:lnTo>
                    <a:pt x="548" y="304"/>
                  </a:lnTo>
                  <a:lnTo>
                    <a:pt x="546" y="308"/>
                  </a:lnTo>
                  <a:lnTo>
                    <a:pt x="546" y="311"/>
                  </a:lnTo>
                  <a:lnTo>
                    <a:pt x="546" y="311"/>
                  </a:lnTo>
                  <a:lnTo>
                    <a:pt x="544" y="312"/>
                  </a:lnTo>
                  <a:lnTo>
                    <a:pt x="542" y="314"/>
                  </a:lnTo>
                  <a:lnTo>
                    <a:pt x="542" y="316"/>
                  </a:lnTo>
                  <a:lnTo>
                    <a:pt x="540" y="316"/>
                  </a:lnTo>
                  <a:lnTo>
                    <a:pt x="540" y="316"/>
                  </a:lnTo>
                  <a:lnTo>
                    <a:pt x="540" y="318"/>
                  </a:lnTo>
                  <a:lnTo>
                    <a:pt x="540" y="318"/>
                  </a:lnTo>
                  <a:lnTo>
                    <a:pt x="540" y="318"/>
                  </a:lnTo>
                  <a:lnTo>
                    <a:pt x="537" y="320"/>
                  </a:lnTo>
                  <a:lnTo>
                    <a:pt x="535" y="320"/>
                  </a:lnTo>
                  <a:lnTo>
                    <a:pt x="533" y="323"/>
                  </a:lnTo>
                  <a:lnTo>
                    <a:pt x="531" y="325"/>
                  </a:lnTo>
                  <a:lnTo>
                    <a:pt x="531" y="327"/>
                  </a:lnTo>
                  <a:lnTo>
                    <a:pt x="529" y="327"/>
                  </a:lnTo>
                  <a:lnTo>
                    <a:pt x="529" y="329"/>
                  </a:lnTo>
                  <a:lnTo>
                    <a:pt x="529" y="331"/>
                  </a:lnTo>
                  <a:lnTo>
                    <a:pt x="527" y="331"/>
                  </a:lnTo>
                  <a:lnTo>
                    <a:pt x="527" y="331"/>
                  </a:lnTo>
                  <a:lnTo>
                    <a:pt x="527" y="332"/>
                  </a:lnTo>
                  <a:lnTo>
                    <a:pt x="527" y="333"/>
                  </a:lnTo>
                  <a:lnTo>
                    <a:pt x="527" y="335"/>
                  </a:lnTo>
                  <a:lnTo>
                    <a:pt x="527" y="337"/>
                  </a:lnTo>
                  <a:lnTo>
                    <a:pt x="526" y="337"/>
                  </a:lnTo>
                  <a:lnTo>
                    <a:pt x="526" y="337"/>
                  </a:lnTo>
                  <a:lnTo>
                    <a:pt x="526" y="337"/>
                  </a:lnTo>
                  <a:lnTo>
                    <a:pt x="526" y="337"/>
                  </a:lnTo>
                  <a:lnTo>
                    <a:pt x="526" y="337"/>
                  </a:lnTo>
                  <a:lnTo>
                    <a:pt x="524" y="339"/>
                  </a:lnTo>
                  <a:lnTo>
                    <a:pt x="523" y="342"/>
                  </a:lnTo>
                  <a:lnTo>
                    <a:pt x="523" y="342"/>
                  </a:lnTo>
                  <a:lnTo>
                    <a:pt x="523" y="344"/>
                  </a:lnTo>
                  <a:lnTo>
                    <a:pt x="521" y="350"/>
                  </a:lnTo>
                  <a:lnTo>
                    <a:pt x="521" y="351"/>
                  </a:lnTo>
                  <a:lnTo>
                    <a:pt x="521" y="353"/>
                  </a:lnTo>
                  <a:lnTo>
                    <a:pt x="521" y="353"/>
                  </a:lnTo>
                  <a:lnTo>
                    <a:pt x="521" y="353"/>
                  </a:lnTo>
                  <a:lnTo>
                    <a:pt x="521" y="353"/>
                  </a:lnTo>
                  <a:lnTo>
                    <a:pt x="519" y="353"/>
                  </a:lnTo>
                  <a:lnTo>
                    <a:pt x="519" y="353"/>
                  </a:lnTo>
                  <a:lnTo>
                    <a:pt x="519" y="355"/>
                  </a:lnTo>
                  <a:lnTo>
                    <a:pt x="519" y="355"/>
                  </a:lnTo>
                  <a:lnTo>
                    <a:pt x="519" y="355"/>
                  </a:lnTo>
                  <a:lnTo>
                    <a:pt x="519" y="355"/>
                  </a:lnTo>
                  <a:lnTo>
                    <a:pt x="519" y="355"/>
                  </a:lnTo>
                  <a:lnTo>
                    <a:pt x="518" y="356"/>
                  </a:lnTo>
                  <a:lnTo>
                    <a:pt x="516" y="361"/>
                  </a:lnTo>
                  <a:lnTo>
                    <a:pt x="514" y="363"/>
                  </a:lnTo>
                  <a:lnTo>
                    <a:pt x="512" y="365"/>
                  </a:lnTo>
                  <a:lnTo>
                    <a:pt x="512" y="367"/>
                  </a:lnTo>
                  <a:lnTo>
                    <a:pt x="512" y="370"/>
                  </a:lnTo>
                  <a:lnTo>
                    <a:pt x="511" y="374"/>
                  </a:lnTo>
                  <a:lnTo>
                    <a:pt x="511" y="378"/>
                  </a:lnTo>
                  <a:lnTo>
                    <a:pt x="511" y="380"/>
                  </a:lnTo>
                  <a:lnTo>
                    <a:pt x="508" y="380"/>
                  </a:lnTo>
                  <a:lnTo>
                    <a:pt x="508" y="384"/>
                  </a:lnTo>
                  <a:lnTo>
                    <a:pt x="511" y="388"/>
                  </a:lnTo>
                  <a:lnTo>
                    <a:pt x="508" y="389"/>
                  </a:lnTo>
                  <a:lnTo>
                    <a:pt x="508" y="391"/>
                  </a:lnTo>
                  <a:lnTo>
                    <a:pt x="508" y="391"/>
                  </a:lnTo>
                  <a:lnTo>
                    <a:pt x="507" y="393"/>
                  </a:lnTo>
                  <a:lnTo>
                    <a:pt x="505" y="393"/>
                  </a:lnTo>
                  <a:lnTo>
                    <a:pt x="503" y="395"/>
                  </a:lnTo>
                  <a:lnTo>
                    <a:pt x="503" y="397"/>
                  </a:lnTo>
                  <a:lnTo>
                    <a:pt x="500" y="397"/>
                  </a:lnTo>
                  <a:lnTo>
                    <a:pt x="495" y="397"/>
                  </a:lnTo>
                  <a:lnTo>
                    <a:pt x="486" y="397"/>
                  </a:lnTo>
                  <a:lnTo>
                    <a:pt x="484" y="397"/>
                  </a:lnTo>
                  <a:lnTo>
                    <a:pt x="480" y="399"/>
                  </a:lnTo>
                  <a:lnTo>
                    <a:pt x="477" y="400"/>
                  </a:lnTo>
                  <a:lnTo>
                    <a:pt x="474" y="404"/>
                  </a:lnTo>
                  <a:lnTo>
                    <a:pt x="467" y="410"/>
                  </a:lnTo>
                  <a:lnTo>
                    <a:pt x="461" y="410"/>
                  </a:lnTo>
                  <a:lnTo>
                    <a:pt x="460" y="410"/>
                  </a:lnTo>
                  <a:lnTo>
                    <a:pt x="458" y="410"/>
                  </a:lnTo>
                  <a:lnTo>
                    <a:pt x="458" y="410"/>
                  </a:lnTo>
                  <a:lnTo>
                    <a:pt x="458" y="412"/>
                  </a:lnTo>
                  <a:lnTo>
                    <a:pt x="458" y="412"/>
                  </a:lnTo>
                  <a:lnTo>
                    <a:pt x="460" y="414"/>
                  </a:lnTo>
                  <a:lnTo>
                    <a:pt x="460" y="412"/>
                  </a:lnTo>
                  <a:lnTo>
                    <a:pt x="461" y="412"/>
                  </a:lnTo>
                  <a:lnTo>
                    <a:pt x="461" y="416"/>
                  </a:lnTo>
                  <a:lnTo>
                    <a:pt x="461" y="416"/>
                  </a:lnTo>
                  <a:lnTo>
                    <a:pt x="461" y="418"/>
                  </a:lnTo>
                  <a:lnTo>
                    <a:pt x="460" y="418"/>
                  </a:lnTo>
                  <a:lnTo>
                    <a:pt x="460" y="418"/>
                  </a:lnTo>
                  <a:lnTo>
                    <a:pt x="460" y="418"/>
                  </a:lnTo>
                  <a:lnTo>
                    <a:pt x="458" y="416"/>
                  </a:lnTo>
                  <a:lnTo>
                    <a:pt x="456" y="414"/>
                  </a:lnTo>
                  <a:lnTo>
                    <a:pt x="456" y="412"/>
                  </a:lnTo>
                  <a:lnTo>
                    <a:pt x="454" y="414"/>
                  </a:lnTo>
                  <a:lnTo>
                    <a:pt x="454" y="414"/>
                  </a:lnTo>
                  <a:lnTo>
                    <a:pt x="452" y="412"/>
                  </a:lnTo>
                  <a:lnTo>
                    <a:pt x="451" y="410"/>
                  </a:lnTo>
                  <a:lnTo>
                    <a:pt x="451" y="410"/>
                  </a:lnTo>
                  <a:lnTo>
                    <a:pt x="450" y="410"/>
                  </a:lnTo>
                  <a:lnTo>
                    <a:pt x="448" y="408"/>
                  </a:lnTo>
                  <a:lnTo>
                    <a:pt x="446" y="408"/>
                  </a:lnTo>
                  <a:lnTo>
                    <a:pt x="446" y="407"/>
                  </a:lnTo>
                  <a:lnTo>
                    <a:pt x="448" y="407"/>
                  </a:lnTo>
                  <a:lnTo>
                    <a:pt x="448" y="405"/>
                  </a:lnTo>
                  <a:lnTo>
                    <a:pt x="448" y="405"/>
                  </a:lnTo>
                  <a:lnTo>
                    <a:pt x="448" y="404"/>
                  </a:lnTo>
                  <a:lnTo>
                    <a:pt x="446" y="404"/>
                  </a:lnTo>
                  <a:lnTo>
                    <a:pt x="444" y="404"/>
                  </a:lnTo>
                  <a:lnTo>
                    <a:pt x="444" y="404"/>
                  </a:lnTo>
                  <a:lnTo>
                    <a:pt x="444" y="405"/>
                  </a:lnTo>
                  <a:lnTo>
                    <a:pt x="441" y="407"/>
                  </a:lnTo>
                  <a:lnTo>
                    <a:pt x="439" y="407"/>
                  </a:lnTo>
                  <a:lnTo>
                    <a:pt x="437" y="405"/>
                  </a:lnTo>
                  <a:lnTo>
                    <a:pt x="437" y="405"/>
                  </a:lnTo>
                  <a:lnTo>
                    <a:pt x="439" y="405"/>
                  </a:lnTo>
                  <a:lnTo>
                    <a:pt x="441" y="404"/>
                  </a:lnTo>
                  <a:lnTo>
                    <a:pt x="442" y="404"/>
                  </a:lnTo>
                  <a:lnTo>
                    <a:pt x="442" y="402"/>
                  </a:lnTo>
                  <a:lnTo>
                    <a:pt x="442" y="400"/>
                  </a:lnTo>
                  <a:lnTo>
                    <a:pt x="441" y="399"/>
                  </a:lnTo>
                  <a:lnTo>
                    <a:pt x="439" y="399"/>
                  </a:lnTo>
                  <a:lnTo>
                    <a:pt x="433" y="400"/>
                  </a:lnTo>
                  <a:lnTo>
                    <a:pt x="433" y="402"/>
                  </a:lnTo>
                  <a:lnTo>
                    <a:pt x="431" y="402"/>
                  </a:lnTo>
                  <a:lnTo>
                    <a:pt x="433" y="402"/>
                  </a:lnTo>
                  <a:lnTo>
                    <a:pt x="435" y="402"/>
                  </a:lnTo>
                  <a:lnTo>
                    <a:pt x="435" y="404"/>
                  </a:lnTo>
                  <a:lnTo>
                    <a:pt x="435" y="404"/>
                  </a:lnTo>
                  <a:lnTo>
                    <a:pt x="433" y="405"/>
                  </a:lnTo>
                  <a:lnTo>
                    <a:pt x="431" y="405"/>
                  </a:lnTo>
                  <a:lnTo>
                    <a:pt x="428" y="407"/>
                  </a:lnTo>
                  <a:lnTo>
                    <a:pt x="425" y="410"/>
                  </a:lnTo>
                  <a:lnTo>
                    <a:pt x="423" y="412"/>
                  </a:lnTo>
                  <a:lnTo>
                    <a:pt x="422" y="412"/>
                  </a:lnTo>
                  <a:lnTo>
                    <a:pt x="418" y="412"/>
                  </a:lnTo>
                  <a:lnTo>
                    <a:pt x="416" y="412"/>
                  </a:lnTo>
                  <a:lnTo>
                    <a:pt x="414" y="410"/>
                  </a:lnTo>
                  <a:lnTo>
                    <a:pt x="411" y="408"/>
                  </a:lnTo>
                  <a:lnTo>
                    <a:pt x="407" y="407"/>
                  </a:lnTo>
                  <a:lnTo>
                    <a:pt x="405" y="405"/>
                  </a:lnTo>
                  <a:lnTo>
                    <a:pt x="404" y="405"/>
                  </a:lnTo>
                  <a:lnTo>
                    <a:pt x="403" y="405"/>
                  </a:lnTo>
                  <a:lnTo>
                    <a:pt x="399" y="404"/>
                  </a:lnTo>
                  <a:lnTo>
                    <a:pt x="395" y="404"/>
                  </a:lnTo>
                  <a:lnTo>
                    <a:pt x="393" y="405"/>
                  </a:lnTo>
                  <a:lnTo>
                    <a:pt x="392" y="405"/>
                  </a:lnTo>
                  <a:lnTo>
                    <a:pt x="392" y="405"/>
                  </a:lnTo>
                  <a:lnTo>
                    <a:pt x="388" y="402"/>
                  </a:lnTo>
                  <a:lnTo>
                    <a:pt x="386" y="400"/>
                  </a:lnTo>
                  <a:lnTo>
                    <a:pt x="380" y="400"/>
                  </a:lnTo>
                  <a:lnTo>
                    <a:pt x="378" y="399"/>
                  </a:lnTo>
                  <a:lnTo>
                    <a:pt x="374" y="395"/>
                  </a:lnTo>
                  <a:lnTo>
                    <a:pt x="371" y="389"/>
                  </a:lnTo>
                  <a:lnTo>
                    <a:pt x="369" y="388"/>
                  </a:lnTo>
                  <a:lnTo>
                    <a:pt x="367" y="386"/>
                  </a:lnTo>
                  <a:lnTo>
                    <a:pt x="367" y="384"/>
                  </a:lnTo>
                  <a:lnTo>
                    <a:pt x="369" y="382"/>
                  </a:lnTo>
                  <a:lnTo>
                    <a:pt x="369" y="380"/>
                  </a:lnTo>
                  <a:lnTo>
                    <a:pt x="369" y="380"/>
                  </a:lnTo>
                  <a:lnTo>
                    <a:pt x="367" y="374"/>
                  </a:lnTo>
                  <a:lnTo>
                    <a:pt x="365" y="370"/>
                  </a:lnTo>
                  <a:lnTo>
                    <a:pt x="364" y="369"/>
                  </a:lnTo>
                  <a:lnTo>
                    <a:pt x="362" y="365"/>
                  </a:lnTo>
                  <a:lnTo>
                    <a:pt x="358" y="363"/>
                  </a:lnTo>
                  <a:lnTo>
                    <a:pt x="356" y="361"/>
                  </a:lnTo>
                  <a:lnTo>
                    <a:pt x="356" y="361"/>
                  </a:lnTo>
                  <a:lnTo>
                    <a:pt x="358" y="361"/>
                  </a:lnTo>
                  <a:lnTo>
                    <a:pt x="358" y="361"/>
                  </a:lnTo>
                  <a:lnTo>
                    <a:pt x="360" y="360"/>
                  </a:lnTo>
                  <a:lnTo>
                    <a:pt x="360" y="361"/>
                  </a:lnTo>
                  <a:lnTo>
                    <a:pt x="362" y="361"/>
                  </a:lnTo>
                  <a:lnTo>
                    <a:pt x="362" y="360"/>
                  </a:lnTo>
                  <a:lnTo>
                    <a:pt x="362" y="360"/>
                  </a:lnTo>
                  <a:lnTo>
                    <a:pt x="362" y="358"/>
                  </a:lnTo>
                  <a:lnTo>
                    <a:pt x="362" y="358"/>
                  </a:lnTo>
                  <a:lnTo>
                    <a:pt x="360" y="358"/>
                  </a:lnTo>
                  <a:lnTo>
                    <a:pt x="358" y="358"/>
                  </a:lnTo>
                  <a:lnTo>
                    <a:pt x="358" y="360"/>
                  </a:lnTo>
                  <a:lnTo>
                    <a:pt x="356" y="360"/>
                  </a:lnTo>
                  <a:lnTo>
                    <a:pt x="356" y="361"/>
                  </a:lnTo>
                  <a:lnTo>
                    <a:pt x="355" y="361"/>
                  </a:lnTo>
                  <a:lnTo>
                    <a:pt x="354" y="361"/>
                  </a:lnTo>
                  <a:lnTo>
                    <a:pt x="352" y="363"/>
                  </a:lnTo>
                  <a:lnTo>
                    <a:pt x="350" y="363"/>
                  </a:lnTo>
                  <a:lnTo>
                    <a:pt x="346" y="361"/>
                  </a:lnTo>
                  <a:lnTo>
                    <a:pt x="348" y="360"/>
                  </a:lnTo>
                  <a:lnTo>
                    <a:pt x="348" y="358"/>
                  </a:lnTo>
                  <a:lnTo>
                    <a:pt x="350" y="358"/>
                  </a:lnTo>
                  <a:lnTo>
                    <a:pt x="352" y="353"/>
                  </a:lnTo>
                  <a:lnTo>
                    <a:pt x="352" y="350"/>
                  </a:lnTo>
                  <a:lnTo>
                    <a:pt x="350" y="348"/>
                  </a:lnTo>
                  <a:lnTo>
                    <a:pt x="348" y="344"/>
                  </a:lnTo>
                  <a:lnTo>
                    <a:pt x="346" y="342"/>
                  </a:lnTo>
                  <a:lnTo>
                    <a:pt x="345" y="339"/>
                  </a:lnTo>
                  <a:lnTo>
                    <a:pt x="345" y="341"/>
                  </a:lnTo>
                  <a:lnTo>
                    <a:pt x="345" y="342"/>
                  </a:lnTo>
                  <a:lnTo>
                    <a:pt x="343" y="344"/>
                  </a:lnTo>
                  <a:lnTo>
                    <a:pt x="343" y="348"/>
                  </a:lnTo>
                  <a:lnTo>
                    <a:pt x="339" y="355"/>
                  </a:lnTo>
                  <a:lnTo>
                    <a:pt x="337" y="355"/>
                  </a:lnTo>
                  <a:lnTo>
                    <a:pt x="335" y="355"/>
                  </a:lnTo>
                  <a:lnTo>
                    <a:pt x="334" y="355"/>
                  </a:lnTo>
                  <a:lnTo>
                    <a:pt x="332" y="356"/>
                  </a:lnTo>
                  <a:lnTo>
                    <a:pt x="331" y="356"/>
                  </a:lnTo>
                  <a:lnTo>
                    <a:pt x="329" y="356"/>
                  </a:lnTo>
                  <a:lnTo>
                    <a:pt x="329" y="356"/>
                  </a:lnTo>
                  <a:lnTo>
                    <a:pt x="331" y="351"/>
                  </a:lnTo>
                  <a:lnTo>
                    <a:pt x="332" y="351"/>
                  </a:lnTo>
                  <a:lnTo>
                    <a:pt x="334" y="351"/>
                  </a:lnTo>
                  <a:lnTo>
                    <a:pt x="334" y="351"/>
                  </a:lnTo>
                  <a:lnTo>
                    <a:pt x="335" y="351"/>
                  </a:lnTo>
                  <a:lnTo>
                    <a:pt x="335" y="350"/>
                  </a:lnTo>
                  <a:lnTo>
                    <a:pt x="337" y="346"/>
                  </a:lnTo>
                  <a:lnTo>
                    <a:pt x="335" y="344"/>
                  </a:lnTo>
                  <a:lnTo>
                    <a:pt x="335" y="342"/>
                  </a:lnTo>
                  <a:lnTo>
                    <a:pt x="337" y="341"/>
                  </a:lnTo>
                  <a:lnTo>
                    <a:pt x="337" y="339"/>
                  </a:lnTo>
                  <a:lnTo>
                    <a:pt x="339" y="335"/>
                  </a:lnTo>
                  <a:lnTo>
                    <a:pt x="341" y="332"/>
                  </a:lnTo>
                  <a:lnTo>
                    <a:pt x="343" y="331"/>
                  </a:lnTo>
                  <a:lnTo>
                    <a:pt x="343" y="329"/>
                  </a:lnTo>
                  <a:lnTo>
                    <a:pt x="343" y="327"/>
                  </a:lnTo>
                  <a:lnTo>
                    <a:pt x="343" y="325"/>
                  </a:lnTo>
                  <a:lnTo>
                    <a:pt x="343" y="325"/>
                  </a:lnTo>
                  <a:lnTo>
                    <a:pt x="345" y="323"/>
                  </a:lnTo>
                  <a:lnTo>
                    <a:pt x="343" y="318"/>
                  </a:lnTo>
                  <a:lnTo>
                    <a:pt x="343" y="316"/>
                  </a:lnTo>
                  <a:lnTo>
                    <a:pt x="341" y="314"/>
                  </a:lnTo>
                  <a:lnTo>
                    <a:pt x="341" y="318"/>
                  </a:lnTo>
                  <a:lnTo>
                    <a:pt x="341" y="320"/>
                  </a:lnTo>
                  <a:lnTo>
                    <a:pt x="339" y="322"/>
                  </a:lnTo>
                  <a:lnTo>
                    <a:pt x="337" y="323"/>
                  </a:lnTo>
                  <a:lnTo>
                    <a:pt x="335" y="325"/>
                  </a:lnTo>
                  <a:lnTo>
                    <a:pt x="335" y="329"/>
                  </a:lnTo>
                  <a:lnTo>
                    <a:pt x="334" y="332"/>
                  </a:lnTo>
                  <a:lnTo>
                    <a:pt x="332" y="332"/>
                  </a:lnTo>
                  <a:lnTo>
                    <a:pt x="331" y="332"/>
                  </a:lnTo>
                  <a:lnTo>
                    <a:pt x="329" y="333"/>
                  </a:lnTo>
                  <a:lnTo>
                    <a:pt x="327" y="333"/>
                  </a:lnTo>
                  <a:lnTo>
                    <a:pt x="326" y="335"/>
                  </a:lnTo>
                  <a:lnTo>
                    <a:pt x="324" y="337"/>
                  </a:lnTo>
                  <a:lnTo>
                    <a:pt x="322" y="337"/>
                  </a:lnTo>
                  <a:lnTo>
                    <a:pt x="318" y="344"/>
                  </a:lnTo>
                  <a:lnTo>
                    <a:pt x="316" y="346"/>
                  </a:lnTo>
                  <a:lnTo>
                    <a:pt x="315" y="346"/>
                  </a:lnTo>
                  <a:lnTo>
                    <a:pt x="315" y="348"/>
                  </a:lnTo>
                  <a:lnTo>
                    <a:pt x="315" y="348"/>
                  </a:lnTo>
                  <a:lnTo>
                    <a:pt x="315" y="350"/>
                  </a:lnTo>
                  <a:lnTo>
                    <a:pt x="316" y="351"/>
                  </a:lnTo>
                  <a:lnTo>
                    <a:pt x="316" y="353"/>
                  </a:lnTo>
                  <a:lnTo>
                    <a:pt x="315" y="351"/>
                  </a:lnTo>
                  <a:lnTo>
                    <a:pt x="313" y="351"/>
                  </a:lnTo>
                  <a:lnTo>
                    <a:pt x="313" y="351"/>
                  </a:lnTo>
                  <a:lnTo>
                    <a:pt x="311" y="351"/>
                  </a:lnTo>
                  <a:lnTo>
                    <a:pt x="309" y="350"/>
                  </a:lnTo>
                  <a:lnTo>
                    <a:pt x="307" y="348"/>
                  </a:lnTo>
                  <a:lnTo>
                    <a:pt x="307" y="348"/>
                  </a:lnTo>
                  <a:lnTo>
                    <a:pt x="307" y="346"/>
                  </a:lnTo>
                  <a:lnTo>
                    <a:pt x="305" y="346"/>
                  </a:lnTo>
                  <a:lnTo>
                    <a:pt x="305" y="346"/>
                  </a:lnTo>
                  <a:lnTo>
                    <a:pt x="305" y="346"/>
                  </a:lnTo>
                  <a:lnTo>
                    <a:pt x="305" y="344"/>
                  </a:lnTo>
                  <a:lnTo>
                    <a:pt x="307" y="344"/>
                  </a:lnTo>
                  <a:lnTo>
                    <a:pt x="307" y="346"/>
                  </a:lnTo>
                  <a:lnTo>
                    <a:pt x="307" y="346"/>
                  </a:lnTo>
                  <a:lnTo>
                    <a:pt x="307" y="346"/>
                  </a:lnTo>
                  <a:lnTo>
                    <a:pt x="307" y="346"/>
                  </a:lnTo>
                  <a:lnTo>
                    <a:pt x="307" y="342"/>
                  </a:lnTo>
                  <a:lnTo>
                    <a:pt x="307" y="341"/>
                  </a:lnTo>
                  <a:lnTo>
                    <a:pt x="307" y="339"/>
                  </a:lnTo>
                  <a:lnTo>
                    <a:pt x="307" y="337"/>
                  </a:lnTo>
                  <a:lnTo>
                    <a:pt x="305" y="335"/>
                  </a:lnTo>
                  <a:lnTo>
                    <a:pt x="303" y="333"/>
                  </a:lnTo>
                  <a:lnTo>
                    <a:pt x="301" y="332"/>
                  </a:lnTo>
                  <a:lnTo>
                    <a:pt x="301" y="329"/>
                  </a:lnTo>
                  <a:lnTo>
                    <a:pt x="299" y="327"/>
                  </a:lnTo>
                  <a:lnTo>
                    <a:pt x="299" y="325"/>
                  </a:lnTo>
                  <a:lnTo>
                    <a:pt x="297" y="325"/>
                  </a:lnTo>
                  <a:lnTo>
                    <a:pt x="292" y="325"/>
                  </a:lnTo>
                  <a:lnTo>
                    <a:pt x="290" y="322"/>
                  </a:lnTo>
                  <a:lnTo>
                    <a:pt x="290" y="318"/>
                  </a:lnTo>
                  <a:lnTo>
                    <a:pt x="290" y="318"/>
                  </a:lnTo>
                  <a:lnTo>
                    <a:pt x="292" y="318"/>
                  </a:lnTo>
                  <a:lnTo>
                    <a:pt x="292" y="316"/>
                  </a:lnTo>
                  <a:lnTo>
                    <a:pt x="292" y="314"/>
                  </a:lnTo>
                  <a:lnTo>
                    <a:pt x="287" y="312"/>
                  </a:lnTo>
                  <a:lnTo>
                    <a:pt x="285" y="311"/>
                  </a:lnTo>
                  <a:lnTo>
                    <a:pt x="283" y="309"/>
                  </a:lnTo>
                  <a:lnTo>
                    <a:pt x="282" y="309"/>
                  </a:lnTo>
                  <a:lnTo>
                    <a:pt x="280" y="309"/>
                  </a:lnTo>
                  <a:lnTo>
                    <a:pt x="278" y="309"/>
                  </a:lnTo>
                  <a:lnTo>
                    <a:pt x="271" y="306"/>
                  </a:lnTo>
                  <a:lnTo>
                    <a:pt x="269" y="306"/>
                  </a:lnTo>
                  <a:lnTo>
                    <a:pt x="266" y="308"/>
                  </a:lnTo>
                  <a:lnTo>
                    <a:pt x="264" y="306"/>
                  </a:lnTo>
                  <a:lnTo>
                    <a:pt x="258" y="303"/>
                  </a:lnTo>
                  <a:lnTo>
                    <a:pt x="252" y="301"/>
                  </a:lnTo>
                  <a:lnTo>
                    <a:pt x="250" y="299"/>
                  </a:lnTo>
                  <a:lnTo>
                    <a:pt x="249" y="299"/>
                  </a:lnTo>
                  <a:lnTo>
                    <a:pt x="247" y="299"/>
                  </a:lnTo>
                  <a:lnTo>
                    <a:pt x="247" y="301"/>
                  </a:lnTo>
                  <a:lnTo>
                    <a:pt x="243" y="301"/>
                  </a:lnTo>
                  <a:lnTo>
                    <a:pt x="235" y="301"/>
                  </a:lnTo>
                  <a:lnTo>
                    <a:pt x="228" y="301"/>
                  </a:lnTo>
                  <a:lnTo>
                    <a:pt x="222" y="301"/>
                  </a:lnTo>
                  <a:lnTo>
                    <a:pt x="219" y="303"/>
                  </a:lnTo>
                  <a:lnTo>
                    <a:pt x="213" y="304"/>
                  </a:lnTo>
                  <a:lnTo>
                    <a:pt x="207" y="308"/>
                  </a:lnTo>
                  <a:lnTo>
                    <a:pt x="201" y="309"/>
                  </a:lnTo>
                  <a:lnTo>
                    <a:pt x="196" y="311"/>
                  </a:lnTo>
                  <a:lnTo>
                    <a:pt x="192" y="311"/>
                  </a:lnTo>
                  <a:lnTo>
                    <a:pt x="189" y="311"/>
                  </a:lnTo>
                  <a:lnTo>
                    <a:pt x="181" y="311"/>
                  </a:lnTo>
                  <a:lnTo>
                    <a:pt x="177" y="311"/>
                  </a:lnTo>
                  <a:lnTo>
                    <a:pt x="172" y="314"/>
                  </a:lnTo>
                  <a:lnTo>
                    <a:pt x="170" y="314"/>
                  </a:lnTo>
                  <a:lnTo>
                    <a:pt x="168" y="316"/>
                  </a:lnTo>
                  <a:lnTo>
                    <a:pt x="162" y="320"/>
                  </a:lnTo>
                  <a:lnTo>
                    <a:pt x="158" y="322"/>
                  </a:lnTo>
                  <a:lnTo>
                    <a:pt x="156" y="322"/>
                  </a:lnTo>
                  <a:lnTo>
                    <a:pt x="154" y="322"/>
                  </a:lnTo>
                  <a:lnTo>
                    <a:pt x="153" y="323"/>
                  </a:lnTo>
                  <a:lnTo>
                    <a:pt x="149" y="329"/>
                  </a:lnTo>
                  <a:lnTo>
                    <a:pt x="149" y="331"/>
                  </a:lnTo>
                  <a:lnTo>
                    <a:pt x="145" y="335"/>
                  </a:lnTo>
                  <a:lnTo>
                    <a:pt x="143" y="335"/>
                  </a:lnTo>
                  <a:lnTo>
                    <a:pt x="142" y="335"/>
                  </a:lnTo>
                  <a:lnTo>
                    <a:pt x="139" y="337"/>
                  </a:lnTo>
                  <a:lnTo>
                    <a:pt x="137" y="335"/>
                  </a:lnTo>
                  <a:lnTo>
                    <a:pt x="135" y="335"/>
                  </a:lnTo>
                  <a:lnTo>
                    <a:pt x="134" y="335"/>
                  </a:lnTo>
                  <a:lnTo>
                    <a:pt x="124" y="337"/>
                  </a:lnTo>
                  <a:lnTo>
                    <a:pt x="123" y="335"/>
                  </a:lnTo>
                  <a:lnTo>
                    <a:pt x="121" y="335"/>
                  </a:lnTo>
                  <a:lnTo>
                    <a:pt x="119" y="335"/>
                  </a:lnTo>
                  <a:lnTo>
                    <a:pt x="114" y="333"/>
                  </a:lnTo>
                  <a:lnTo>
                    <a:pt x="107" y="335"/>
                  </a:lnTo>
                  <a:lnTo>
                    <a:pt x="102" y="335"/>
                  </a:lnTo>
                  <a:lnTo>
                    <a:pt x="100" y="337"/>
                  </a:lnTo>
                  <a:lnTo>
                    <a:pt x="98" y="335"/>
                  </a:lnTo>
                  <a:lnTo>
                    <a:pt x="93" y="337"/>
                  </a:lnTo>
                  <a:lnTo>
                    <a:pt x="91" y="337"/>
                  </a:lnTo>
                  <a:lnTo>
                    <a:pt x="90" y="339"/>
                  </a:lnTo>
                  <a:lnTo>
                    <a:pt x="88" y="342"/>
                  </a:lnTo>
                  <a:lnTo>
                    <a:pt x="85" y="344"/>
                  </a:lnTo>
                  <a:lnTo>
                    <a:pt x="83" y="344"/>
                  </a:lnTo>
                  <a:lnTo>
                    <a:pt x="79" y="344"/>
                  </a:lnTo>
                  <a:lnTo>
                    <a:pt x="74" y="348"/>
                  </a:lnTo>
                  <a:lnTo>
                    <a:pt x="68" y="353"/>
                  </a:lnTo>
                  <a:lnTo>
                    <a:pt x="66" y="353"/>
                  </a:lnTo>
                  <a:lnTo>
                    <a:pt x="66" y="353"/>
                  </a:lnTo>
                  <a:lnTo>
                    <a:pt x="64" y="353"/>
                  </a:lnTo>
                  <a:lnTo>
                    <a:pt x="62" y="355"/>
                  </a:lnTo>
                  <a:lnTo>
                    <a:pt x="55" y="353"/>
                  </a:lnTo>
                  <a:lnTo>
                    <a:pt x="51" y="353"/>
                  </a:lnTo>
                  <a:lnTo>
                    <a:pt x="46" y="353"/>
                  </a:lnTo>
                  <a:lnTo>
                    <a:pt x="42" y="351"/>
                  </a:lnTo>
                  <a:lnTo>
                    <a:pt x="39" y="350"/>
                  </a:lnTo>
                  <a:lnTo>
                    <a:pt x="36" y="346"/>
                  </a:lnTo>
                  <a:lnTo>
                    <a:pt x="34" y="344"/>
                  </a:lnTo>
                  <a:lnTo>
                    <a:pt x="30" y="342"/>
                  </a:lnTo>
                  <a:lnTo>
                    <a:pt x="28" y="342"/>
                  </a:lnTo>
                  <a:lnTo>
                    <a:pt x="27" y="342"/>
                  </a:lnTo>
                  <a:lnTo>
                    <a:pt x="27" y="341"/>
                  </a:lnTo>
                  <a:lnTo>
                    <a:pt x="27" y="339"/>
                  </a:lnTo>
                  <a:lnTo>
                    <a:pt x="25" y="337"/>
                  </a:lnTo>
                  <a:lnTo>
                    <a:pt x="25" y="333"/>
                  </a:lnTo>
                  <a:lnTo>
                    <a:pt x="25" y="331"/>
                  </a:lnTo>
                  <a:lnTo>
                    <a:pt x="27" y="331"/>
                  </a:lnTo>
                  <a:lnTo>
                    <a:pt x="28" y="332"/>
                  </a:lnTo>
                  <a:lnTo>
                    <a:pt x="30" y="332"/>
                  </a:lnTo>
                  <a:lnTo>
                    <a:pt x="34" y="331"/>
                  </a:lnTo>
                  <a:lnTo>
                    <a:pt x="34" y="327"/>
                  </a:lnTo>
                  <a:lnTo>
                    <a:pt x="36" y="325"/>
                  </a:lnTo>
                  <a:lnTo>
                    <a:pt x="36" y="322"/>
                  </a:lnTo>
                  <a:lnTo>
                    <a:pt x="34" y="316"/>
                  </a:lnTo>
                  <a:lnTo>
                    <a:pt x="36" y="316"/>
                  </a:lnTo>
                  <a:lnTo>
                    <a:pt x="36" y="314"/>
                  </a:lnTo>
                  <a:lnTo>
                    <a:pt x="36" y="312"/>
                  </a:lnTo>
                  <a:lnTo>
                    <a:pt x="36" y="304"/>
                  </a:lnTo>
                  <a:lnTo>
                    <a:pt x="36" y="303"/>
                  </a:lnTo>
                  <a:lnTo>
                    <a:pt x="32" y="295"/>
                  </a:lnTo>
                  <a:lnTo>
                    <a:pt x="30" y="290"/>
                  </a:lnTo>
                  <a:lnTo>
                    <a:pt x="28" y="288"/>
                  </a:lnTo>
                  <a:lnTo>
                    <a:pt x="27" y="284"/>
                  </a:lnTo>
                  <a:lnTo>
                    <a:pt x="25" y="280"/>
                  </a:lnTo>
                  <a:lnTo>
                    <a:pt x="25" y="278"/>
                  </a:lnTo>
                  <a:lnTo>
                    <a:pt x="25" y="273"/>
                  </a:lnTo>
                  <a:lnTo>
                    <a:pt x="25" y="269"/>
                  </a:lnTo>
                  <a:lnTo>
                    <a:pt x="25" y="267"/>
                  </a:lnTo>
                  <a:lnTo>
                    <a:pt x="23" y="264"/>
                  </a:lnTo>
                  <a:lnTo>
                    <a:pt x="21" y="259"/>
                  </a:lnTo>
                  <a:lnTo>
                    <a:pt x="19" y="259"/>
                  </a:lnTo>
                  <a:lnTo>
                    <a:pt x="19" y="257"/>
                  </a:lnTo>
                  <a:lnTo>
                    <a:pt x="19" y="255"/>
                  </a:lnTo>
                  <a:lnTo>
                    <a:pt x="17" y="252"/>
                  </a:lnTo>
                  <a:lnTo>
                    <a:pt x="15" y="248"/>
                  </a:lnTo>
                  <a:lnTo>
                    <a:pt x="15" y="246"/>
                  </a:lnTo>
                  <a:lnTo>
                    <a:pt x="13" y="239"/>
                  </a:lnTo>
                  <a:lnTo>
                    <a:pt x="13" y="237"/>
                  </a:lnTo>
                  <a:lnTo>
                    <a:pt x="8" y="229"/>
                  </a:lnTo>
                  <a:lnTo>
                    <a:pt x="2" y="224"/>
                  </a:lnTo>
                  <a:lnTo>
                    <a:pt x="0" y="220"/>
                  </a:lnTo>
                  <a:lnTo>
                    <a:pt x="0" y="220"/>
                  </a:lnTo>
                  <a:lnTo>
                    <a:pt x="0" y="220"/>
                  </a:lnTo>
                  <a:lnTo>
                    <a:pt x="2" y="220"/>
                  </a:lnTo>
                  <a:lnTo>
                    <a:pt x="2" y="220"/>
                  </a:lnTo>
                  <a:lnTo>
                    <a:pt x="2" y="220"/>
                  </a:lnTo>
                  <a:lnTo>
                    <a:pt x="2" y="220"/>
                  </a:lnTo>
                  <a:lnTo>
                    <a:pt x="2" y="218"/>
                  </a:lnTo>
                  <a:lnTo>
                    <a:pt x="2" y="218"/>
                  </a:lnTo>
                  <a:lnTo>
                    <a:pt x="4" y="218"/>
                  </a:lnTo>
                  <a:lnTo>
                    <a:pt x="4" y="220"/>
                  </a:lnTo>
                  <a:lnTo>
                    <a:pt x="6" y="224"/>
                  </a:lnTo>
                  <a:lnTo>
                    <a:pt x="6" y="226"/>
                  </a:lnTo>
                  <a:lnTo>
                    <a:pt x="8" y="226"/>
                  </a:lnTo>
                  <a:lnTo>
                    <a:pt x="9" y="226"/>
                  </a:lnTo>
                  <a:lnTo>
                    <a:pt x="9" y="224"/>
                  </a:lnTo>
                  <a:lnTo>
                    <a:pt x="9" y="222"/>
                  </a:lnTo>
                  <a:lnTo>
                    <a:pt x="9" y="220"/>
                  </a:lnTo>
                  <a:lnTo>
                    <a:pt x="8" y="220"/>
                  </a:lnTo>
                  <a:lnTo>
                    <a:pt x="6" y="218"/>
                  </a:lnTo>
                  <a:lnTo>
                    <a:pt x="6" y="215"/>
                  </a:lnTo>
                  <a:lnTo>
                    <a:pt x="4" y="213"/>
                  </a:lnTo>
                  <a:lnTo>
                    <a:pt x="4" y="212"/>
                  </a:lnTo>
                  <a:lnTo>
                    <a:pt x="4" y="212"/>
                  </a:lnTo>
                  <a:lnTo>
                    <a:pt x="6" y="212"/>
                  </a:lnTo>
                  <a:lnTo>
                    <a:pt x="8" y="213"/>
                  </a:lnTo>
                  <a:lnTo>
                    <a:pt x="8" y="215"/>
                  </a:lnTo>
                  <a:lnTo>
                    <a:pt x="8" y="216"/>
                  </a:lnTo>
                  <a:lnTo>
                    <a:pt x="8" y="218"/>
                  </a:lnTo>
                  <a:lnTo>
                    <a:pt x="8" y="218"/>
                  </a:lnTo>
                  <a:lnTo>
                    <a:pt x="8" y="218"/>
                  </a:lnTo>
                  <a:lnTo>
                    <a:pt x="9" y="220"/>
                  </a:lnTo>
                  <a:lnTo>
                    <a:pt x="9" y="218"/>
                  </a:lnTo>
                  <a:lnTo>
                    <a:pt x="9" y="216"/>
                  </a:lnTo>
                  <a:lnTo>
                    <a:pt x="11" y="216"/>
                  </a:lnTo>
                  <a:lnTo>
                    <a:pt x="11" y="220"/>
                  </a:lnTo>
                  <a:lnTo>
                    <a:pt x="11" y="222"/>
                  </a:lnTo>
                  <a:lnTo>
                    <a:pt x="13" y="224"/>
                  </a:lnTo>
                  <a:lnTo>
                    <a:pt x="15" y="222"/>
                  </a:lnTo>
                  <a:lnTo>
                    <a:pt x="15" y="222"/>
                  </a:lnTo>
                  <a:lnTo>
                    <a:pt x="15" y="218"/>
                  </a:lnTo>
                  <a:lnTo>
                    <a:pt x="15" y="216"/>
                  </a:lnTo>
                  <a:lnTo>
                    <a:pt x="15" y="215"/>
                  </a:lnTo>
                  <a:lnTo>
                    <a:pt x="11" y="210"/>
                  </a:lnTo>
                  <a:lnTo>
                    <a:pt x="9" y="205"/>
                  </a:lnTo>
                  <a:lnTo>
                    <a:pt x="8" y="203"/>
                  </a:lnTo>
                  <a:lnTo>
                    <a:pt x="6" y="197"/>
                  </a:lnTo>
                  <a:lnTo>
                    <a:pt x="6" y="196"/>
                  </a:lnTo>
                  <a:lnTo>
                    <a:pt x="4" y="194"/>
                  </a:lnTo>
                  <a:lnTo>
                    <a:pt x="4" y="192"/>
                  </a:lnTo>
                  <a:lnTo>
                    <a:pt x="4" y="190"/>
                  </a:lnTo>
                  <a:lnTo>
                    <a:pt x="4" y="186"/>
                  </a:lnTo>
                  <a:lnTo>
                    <a:pt x="6" y="184"/>
                  </a:lnTo>
                  <a:lnTo>
                    <a:pt x="9" y="180"/>
                  </a:lnTo>
                  <a:lnTo>
                    <a:pt x="9" y="178"/>
                  </a:lnTo>
                  <a:lnTo>
                    <a:pt x="9" y="177"/>
                  </a:lnTo>
                  <a:lnTo>
                    <a:pt x="9" y="173"/>
                  </a:lnTo>
                  <a:lnTo>
                    <a:pt x="9" y="173"/>
                  </a:lnTo>
                  <a:lnTo>
                    <a:pt x="9" y="171"/>
                  </a:lnTo>
                  <a:lnTo>
                    <a:pt x="8" y="168"/>
                  </a:lnTo>
                  <a:lnTo>
                    <a:pt x="9" y="165"/>
                  </a:lnTo>
                  <a:lnTo>
                    <a:pt x="11" y="158"/>
                  </a:lnTo>
                  <a:lnTo>
                    <a:pt x="13" y="158"/>
                  </a:lnTo>
                  <a:lnTo>
                    <a:pt x="15" y="158"/>
                  </a:lnTo>
                  <a:lnTo>
                    <a:pt x="15" y="158"/>
                  </a:lnTo>
                  <a:lnTo>
                    <a:pt x="13" y="161"/>
                  </a:lnTo>
                  <a:lnTo>
                    <a:pt x="15" y="165"/>
                  </a:lnTo>
                  <a:lnTo>
                    <a:pt x="15" y="166"/>
                  </a:lnTo>
                  <a:lnTo>
                    <a:pt x="15" y="166"/>
                  </a:lnTo>
                  <a:lnTo>
                    <a:pt x="17" y="165"/>
                  </a:lnTo>
                  <a:lnTo>
                    <a:pt x="18" y="165"/>
                  </a:lnTo>
                  <a:lnTo>
                    <a:pt x="18" y="163"/>
                  </a:lnTo>
                  <a:lnTo>
                    <a:pt x="19" y="158"/>
                  </a:lnTo>
                  <a:lnTo>
                    <a:pt x="21" y="158"/>
                  </a:lnTo>
                  <a:lnTo>
                    <a:pt x="23" y="156"/>
                  </a:lnTo>
                  <a:lnTo>
                    <a:pt x="28" y="154"/>
                  </a:lnTo>
                  <a:lnTo>
                    <a:pt x="32" y="152"/>
                  </a:lnTo>
                  <a:lnTo>
                    <a:pt x="34" y="150"/>
                  </a:lnTo>
                  <a:lnTo>
                    <a:pt x="38" y="149"/>
                  </a:lnTo>
                  <a:lnTo>
                    <a:pt x="39" y="147"/>
                  </a:lnTo>
                  <a:lnTo>
                    <a:pt x="39" y="146"/>
                  </a:lnTo>
                  <a:lnTo>
                    <a:pt x="47" y="140"/>
                  </a:lnTo>
                  <a:lnTo>
                    <a:pt x="49" y="140"/>
                  </a:lnTo>
                  <a:lnTo>
                    <a:pt x="51" y="140"/>
                  </a:lnTo>
                  <a:lnTo>
                    <a:pt x="53" y="140"/>
                  </a:lnTo>
                  <a:lnTo>
                    <a:pt x="55" y="140"/>
                  </a:lnTo>
                  <a:lnTo>
                    <a:pt x="58" y="140"/>
                  </a:lnTo>
                  <a:lnTo>
                    <a:pt x="60" y="140"/>
                  </a:lnTo>
                  <a:lnTo>
                    <a:pt x="64" y="140"/>
                  </a:lnTo>
                  <a:lnTo>
                    <a:pt x="66" y="139"/>
                  </a:lnTo>
                  <a:lnTo>
                    <a:pt x="68" y="137"/>
                  </a:lnTo>
                  <a:lnTo>
                    <a:pt x="70" y="137"/>
                  </a:lnTo>
                  <a:lnTo>
                    <a:pt x="74" y="135"/>
                  </a:lnTo>
                  <a:lnTo>
                    <a:pt x="77" y="135"/>
                  </a:lnTo>
                  <a:lnTo>
                    <a:pt x="83" y="131"/>
                  </a:lnTo>
                  <a:lnTo>
                    <a:pt x="86" y="131"/>
                  </a:lnTo>
                  <a:lnTo>
                    <a:pt x="90" y="131"/>
                  </a:lnTo>
                  <a:lnTo>
                    <a:pt x="91" y="130"/>
                  </a:lnTo>
                  <a:lnTo>
                    <a:pt x="98" y="130"/>
                  </a:lnTo>
                  <a:lnTo>
                    <a:pt x="102" y="128"/>
                  </a:lnTo>
                  <a:lnTo>
                    <a:pt x="107" y="126"/>
                  </a:lnTo>
                  <a:lnTo>
                    <a:pt x="109" y="124"/>
                  </a:lnTo>
                  <a:lnTo>
                    <a:pt x="111" y="123"/>
                  </a:lnTo>
                  <a:lnTo>
                    <a:pt x="114" y="120"/>
                  </a:lnTo>
                  <a:lnTo>
                    <a:pt x="115" y="118"/>
                  </a:lnTo>
                  <a:lnTo>
                    <a:pt x="117" y="116"/>
                  </a:lnTo>
                  <a:lnTo>
                    <a:pt x="117" y="114"/>
                  </a:lnTo>
                  <a:lnTo>
                    <a:pt x="119" y="112"/>
                  </a:lnTo>
                  <a:lnTo>
                    <a:pt x="119" y="111"/>
                  </a:lnTo>
                  <a:lnTo>
                    <a:pt x="121" y="109"/>
                  </a:lnTo>
                  <a:lnTo>
                    <a:pt x="123" y="107"/>
                  </a:lnTo>
                  <a:lnTo>
                    <a:pt x="126" y="105"/>
                  </a:lnTo>
                  <a:lnTo>
                    <a:pt x="128" y="103"/>
                  </a:lnTo>
                  <a:lnTo>
                    <a:pt x="128" y="103"/>
                  </a:lnTo>
                  <a:lnTo>
                    <a:pt x="126" y="101"/>
                  </a:lnTo>
                  <a:lnTo>
                    <a:pt x="126" y="101"/>
                  </a:lnTo>
                  <a:lnTo>
                    <a:pt x="124" y="99"/>
                  </a:lnTo>
                  <a:lnTo>
                    <a:pt x="124" y="96"/>
                  </a:lnTo>
                  <a:lnTo>
                    <a:pt x="124" y="94"/>
                  </a:lnTo>
                  <a:lnTo>
                    <a:pt x="124" y="93"/>
                  </a:lnTo>
                  <a:lnTo>
                    <a:pt x="126" y="90"/>
                  </a:lnTo>
                  <a:lnTo>
                    <a:pt x="128" y="90"/>
                  </a:lnTo>
                  <a:lnTo>
                    <a:pt x="128" y="88"/>
                  </a:lnTo>
                  <a:lnTo>
                    <a:pt x="130" y="88"/>
                  </a:lnTo>
                  <a:lnTo>
                    <a:pt x="132" y="86"/>
                  </a:lnTo>
                  <a:lnTo>
                    <a:pt x="134" y="86"/>
                  </a:lnTo>
                  <a:lnTo>
                    <a:pt x="134" y="84"/>
                  </a:lnTo>
                  <a:lnTo>
                    <a:pt x="135" y="82"/>
                  </a:lnTo>
                  <a:lnTo>
                    <a:pt x="135" y="81"/>
                  </a:lnTo>
                  <a:lnTo>
                    <a:pt x="137" y="81"/>
                  </a:lnTo>
                  <a:lnTo>
                    <a:pt x="137" y="84"/>
                  </a:lnTo>
                  <a:lnTo>
                    <a:pt x="139" y="86"/>
                  </a:lnTo>
                  <a:lnTo>
                    <a:pt x="140" y="90"/>
                  </a:lnTo>
                  <a:lnTo>
                    <a:pt x="142" y="93"/>
                  </a:lnTo>
                  <a:lnTo>
                    <a:pt x="143" y="94"/>
                  </a:lnTo>
                  <a:lnTo>
                    <a:pt x="143" y="94"/>
                  </a:lnTo>
                  <a:lnTo>
                    <a:pt x="143" y="94"/>
                  </a:lnTo>
                  <a:lnTo>
                    <a:pt x="143" y="94"/>
                  </a:lnTo>
                  <a:lnTo>
                    <a:pt x="143" y="94"/>
                  </a:lnTo>
                  <a:lnTo>
                    <a:pt x="145" y="92"/>
                  </a:lnTo>
                  <a:lnTo>
                    <a:pt x="143" y="90"/>
                  </a:lnTo>
                  <a:lnTo>
                    <a:pt x="145" y="88"/>
                  </a:lnTo>
                  <a:lnTo>
                    <a:pt x="145" y="88"/>
                  </a:lnTo>
                  <a:lnTo>
                    <a:pt x="145" y="88"/>
                  </a:lnTo>
                  <a:lnTo>
                    <a:pt x="147" y="90"/>
                  </a:lnTo>
                  <a:lnTo>
                    <a:pt x="147" y="90"/>
                  </a:lnTo>
                  <a:lnTo>
                    <a:pt x="147" y="90"/>
                  </a:lnTo>
                  <a:lnTo>
                    <a:pt x="147" y="88"/>
                  </a:lnTo>
                  <a:lnTo>
                    <a:pt x="149" y="88"/>
                  </a:lnTo>
                  <a:lnTo>
                    <a:pt x="149" y="86"/>
                  </a:lnTo>
                  <a:lnTo>
                    <a:pt x="147" y="86"/>
                  </a:lnTo>
                  <a:lnTo>
                    <a:pt x="147" y="86"/>
                  </a:lnTo>
                  <a:lnTo>
                    <a:pt x="145" y="84"/>
                  </a:lnTo>
                  <a:lnTo>
                    <a:pt x="145" y="84"/>
                  </a:lnTo>
                  <a:lnTo>
                    <a:pt x="143" y="82"/>
                  </a:lnTo>
                  <a:lnTo>
                    <a:pt x="143" y="81"/>
                  </a:lnTo>
                  <a:lnTo>
                    <a:pt x="143" y="81"/>
                  </a:lnTo>
                  <a:lnTo>
                    <a:pt x="143" y="81"/>
                  </a:lnTo>
                  <a:lnTo>
                    <a:pt x="145" y="81"/>
                  </a:lnTo>
                  <a:lnTo>
                    <a:pt x="145" y="79"/>
                  </a:lnTo>
                  <a:lnTo>
                    <a:pt x="145" y="77"/>
                  </a:lnTo>
                  <a:lnTo>
                    <a:pt x="145" y="77"/>
                  </a:lnTo>
                  <a:lnTo>
                    <a:pt x="147" y="77"/>
                  </a:lnTo>
                  <a:lnTo>
                    <a:pt x="149" y="79"/>
                  </a:lnTo>
                  <a:lnTo>
                    <a:pt x="149" y="79"/>
                  </a:lnTo>
                  <a:lnTo>
                    <a:pt x="149" y="77"/>
                  </a:lnTo>
                  <a:lnTo>
                    <a:pt x="151" y="77"/>
                  </a:lnTo>
                  <a:lnTo>
                    <a:pt x="153" y="77"/>
                  </a:lnTo>
                  <a:lnTo>
                    <a:pt x="153" y="79"/>
                  </a:lnTo>
                  <a:lnTo>
                    <a:pt x="154" y="79"/>
                  </a:lnTo>
                  <a:lnTo>
                    <a:pt x="156" y="79"/>
                  </a:lnTo>
                  <a:lnTo>
                    <a:pt x="158" y="79"/>
                  </a:lnTo>
                  <a:lnTo>
                    <a:pt x="160" y="79"/>
                  </a:lnTo>
                  <a:lnTo>
                    <a:pt x="162" y="79"/>
                  </a:lnTo>
                  <a:lnTo>
                    <a:pt x="162" y="79"/>
                  </a:lnTo>
                  <a:lnTo>
                    <a:pt x="160" y="79"/>
                  </a:lnTo>
                  <a:lnTo>
                    <a:pt x="158" y="79"/>
                  </a:lnTo>
                  <a:lnTo>
                    <a:pt x="156" y="79"/>
                  </a:lnTo>
                  <a:lnTo>
                    <a:pt x="156" y="79"/>
                  </a:lnTo>
                  <a:lnTo>
                    <a:pt x="156" y="77"/>
                  </a:lnTo>
                  <a:lnTo>
                    <a:pt x="156" y="76"/>
                  </a:lnTo>
                  <a:lnTo>
                    <a:pt x="156" y="76"/>
                  </a:lnTo>
                  <a:lnTo>
                    <a:pt x="158" y="76"/>
                  </a:lnTo>
                  <a:lnTo>
                    <a:pt x="158" y="76"/>
                  </a:lnTo>
                  <a:lnTo>
                    <a:pt x="158" y="74"/>
                  </a:lnTo>
                  <a:lnTo>
                    <a:pt x="160" y="74"/>
                  </a:lnTo>
                  <a:lnTo>
                    <a:pt x="160" y="72"/>
                  </a:lnTo>
                  <a:lnTo>
                    <a:pt x="160" y="72"/>
                  </a:lnTo>
                  <a:lnTo>
                    <a:pt x="160" y="72"/>
                  </a:lnTo>
                  <a:lnTo>
                    <a:pt x="158" y="74"/>
                  </a:lnTo>
                  <a:lnTo>
                    <a:pt x="156" y="72"/>
                  </a:lnTo>
                  <a:lnTo>
                    <a:pt x="156" y="71"/>
                  </a:lnTo>
                  <a:lnTo>
                    <a:pt x="156" y="69"/>
                  </a:lnTo>
                  <a:lnTo>
                    <a:pt x="156" y="66"/>
                  </a:lnTo>
                  <a:lnTo>
                    <a:pt x="158" y="66"/>
                  </a:lnTo>
                  <a:lnTo>
                    <a:pt x="158" y="66"/>
                  </a:lnTo>
                  <a:lnTo>
                    <a:pt x="160" y="65"/>
                  </a:lnTo>
                  <a:lnTo>
                    <a:pt x="160" y="65"/>
                  </a:lnTo>
                  <a:lnTo>
                    <a:pt x="160" y="65"/>
                  </a:lnTo>
                  <a:lnTo>
                    <a:pt x="160" y="63"/>
                  </a:lnTo>
                  <a:lnTo>
                    <a:pt x="162" y="63"/>
                  </a:lnTo>
                  <a:lnTo>
                    <a:pt x="163" y="65"/>
                  </a:lnTo>
                  <a:lnTo>
                    <a:pt x="164" y="66"/>
                  </a:lnTo>
                  <a:lnTo>
                    <a:pt x="164" y="66"/>
                  </a:lnTo>
                  <a:lnTo>
                    <a:pt x="164" y="65"/>
                  </a:lnTo>
                  <a:lnTo>
                    <a:pt x="164" y="65"/>
                  </a:lnTo>
                  <a:lnTo>
                    <a:pt x="164" y="65"/>
                  </a:lnTo>
                  <a:lnTo>
                    <a:pt x="163" y="65"/>
                  </a:lnTo>
                  <a:lnTo>
                    <a:pt x="163" y="63"/>
                  </a:lnTo>
                  <a:lnTo>
                    <a:pt x="163" y="63"/>
                  </a:lnTo>
                  <a:lnTo>
                    <a:pt x="162" y="62"/>
                  </a:lnTo>
                  <a:lnTo>
                    <a:pt x="163" y="62"/>
                  </a:lnTo>
                  <a:lnTo>
                    <a:pt x="164" y="62"/>
                  </a:lnTo>
                  <a:lnTo>
                    <a:pt x="164" y="62"/>
                  </a:lnTo>
                  <a:lnTo>
                    <a:pt x="164" y="60"/>
                  </a:lnTo>
                  <a:lnTo>
                    <a:pt x="164" y="60"/>
                  </a:lnTo>
                  <a:lnTo>
                    <a:pt x="164" y="60"/>
                  </a:lnTo>
                  <a:lnTo>
                    <a:pt x="166" y="60"/>
                  </a:lnTo>
                  <a:lnTo>
                    <a:pt x="168" y="62"/>
                  </a:lnTo>
                  <a:lnTo>
                    <a:pt x="168" y="62"/>
                  </a:lnTo>
                  <a:lnTo>
                    <a:pt x="170" y="62"/>
                  </a:lnTo>
                  <a:lnTo>
                    <a:pt x="170" y="60"/>
                  </a:lnTo>
                  <a:lnTo>
                    <a:pt x="168" y="60"/>
                  </a:lnTo>
                  <a:lnTo>
                    <a:pt x="168" y="58"/>
                  </a:lnTo>
                  <a:lnTo>
                    <a:pt x="166" y="56"/>
                  </a:lnTo>
                  <a:lnTo>
                    <a:pt x="166" y="56"/>
                  </a:lnTo>
                  <a:lnTo>
                    <a:pt x="168" y="54"/>
                  </a:lnTo>
                  <a:lnTo>
                    <a:pt x="168" y="54"/>
                  </a:lnTo>
                  <a:lnTo>
                    <a:pt x="168" y="54"/>
                  </a:lnTo>
                  <a:lnTo>
                    <a:pt x="170" y="54"/>
                  </a:lnTo>
                  <a:lnTo>
                    <a:pt x="172" y="53"/>
                  </a:lnTo>
                  <a:lnTo>
                    <a:pt x="172" y="53"/>
                  </a:lnTo>
                  <a:lnTo>
                    <a:pt x="172" y="52"/>
                  </a:lnTo>
                  <a:lnTo>
                    <a:pt x="172" y="50"/>
                  </a:lnTo>
                  <a:lnTo>
                    <a:pt x="173" y="50"/>
                  </a:lnTo>
                  <a:lnTo>
                    <a:pt x="173" y="50"/>
                  </a:lnTo>
                  <a:lnTo>
                    <a:pt x="173" y="52"/>
                  </a:lnTo>
                  <a:lnTo>
                    <a:pt x="173" y="53"/>
                  </a:lnTo>
                  <a:lnTo>
                    <a:pt x="173" y="53"/>
                  </a:lnTo>
                  <a:lnTo>
                    <a:pt x="173" y="53"/>
                  </a:lnTo>
                  <a:lnTo>
                    <a:pt x="173" y="53"/>
                  </a:lnTo>
                  <a:lnTo>
                    <a:pt x="175" y="53"/>
                  </a:lnTo>
                  <a:lnTo>
                    <a:pt x="175" y="53"/>
                  </a:lnTo>
                  <a:lnTo>
                    <a:pt x="175" y="53"/>
                  </a:lnTo>
                  <a:lnTo>
                    <a:pt x="175" y="54"/>
                  </a:lnTo>
                  <a:lnTo>
                    <a:pt x="177" y="54"/>
                  </a:lnTo>
                  <a:lnTo>
                    <a:pt x="177" y="53"/>
                  </a:lnTo>
                  <a:lnTo>
                    <a:pt x="179" y="53"/>
                  </a:lnTo>
                  <a:lnTo>
                    <a:pt x="179" y="52"/>
                  </a:lnTo>
                  <a:lnTo>
                    <a:pt x="179" y="50"/>
                  </a:lnTo>
                  <a:lnTo>
                    <a:pt x="179" y="50"/>
                  </a:lnTo>
                  <a:lnTo>
                    <a:pt x="179" y="50"/>
                  </a:lnTo>
                  <a:lnTo>
                    <a:pt x="179" y="47"/>
                  </a:lnTo>
                  <a:lnTo>
                    <a:pt x="179" y="47"/>
                  </a:lnTo>
                  <a:lnTo>
                    <a:pt x="179" y="46"/>
                  </a:lnTo>
                  <a:lnTo>
                    <a:pt x="181" y="46"/>
                  </a:lnTo>
                  <a:lnTo>
                    <a:pt x="181" y="46"/>
                  </a:lnTo>
                  <a:lnTo>
                    <a:pt x="181" y="47"/>
                  </a:lnTo>
                  <a:lnTo>
                    <a:pt x="182" y="47"/>
                  </a:lnTo>
                  <a:lnTo>
                    <a:pt x="182" y="47"/>
                  </a:lnTo>
                  <a:lnTo>
                    <a:pt x="182" y="47"/>
                  </a:lnTo>
                  <a:lnTo>
                    <a:pt x="184" y="46"/>
                  </a:lnTo>
                  <a:lnTo>
                    <a:pt x="184" y="47"/>
                  </a:lnTo>
                  <a:lnTo>
                    <a:pt x="186" y="47"/>
                  </a:lnTo>
                  <a:lnTo>
                    <a:pt x="187" y="47"/>
                  </a:lnTo>
                  <a:lnTo>
                    <a:pt x="189" y="46"/>
                  </a:lnTo>
                  <a:lnTo>
                    <a:pt x="189" y="44"/>
                  </a:lnTo>
                  <a:lnTo>
                    <a:pt x="189" y="42"/>
                  </a:lnTo>
                  <a:lnTo>
                    <a:pt x="191" y="42"/>
                  </a:lnTo>
                  <a:lnTo>
                    <a:pt x="192" y="42"/>
                  </a:lnTo>
                  <a:lnTo>
                    <a:pt x="192" y="44"/>
                  </a:lnTo>
                  <a:lnTo>
                    <a:pt x="196" y="46"/>
                  </a:lnTo>
                  <a:lnTo>
                    <a:pt x="198" y="46"/>
                  </a:lnTo>
                  <a:lnTo>
                    <a:pt x="200" y="47"/>
                  </a:lnTo>
                  <a:lnTo>
                    <a:pt x="201" y="50"/>
                  </a:lnTo>
                  <a:lnTo>
                    <a:pt x="203" y="52"/>
                  </a:lnTo>
                  <a:lnTo>
                    <a:pt x="205" y="53"/>
                  </a:lnTo>
                  <a:lnTo>
                    <a:pt x="209" y="56"/>
                  </a:lnTo>
                  <a:lnTo>
                    <a:pt x="209" y="56"/>
                  </a:lnTo>
                  <a:lnTo>
                    <a:pt x="209" y="58"/>
                  </a:lnTo>
                  <a:lnTo>
                    <a:pt x="207" y="60"/>
                  </a:lnTo>
                  <a:lnTo>
                    <a:pt x="207" y="62"/>
                  </a:lnTo>
                  <a:lnTo>
                    <a:pt x="207" y="65"/>
                  </a:lnTo>
                  <a:lnTo>
                    <a:pt x="207" y="65"/>
                  </a:lnTo>
                  <a:lnTo>
                    <a:pt x="209" y="63"/>
                  </a:lnTo>
                  <a:lnTo>
                    <a:pt x="209" y="63"/>
                  </a:lnTo>
                  <a:lnTo>
                    <a:pt x="209" y="65"/>
                  </a:lnTo>
                  <a:lnTo>
                    <a:pt x="209" y="63"/>
                  </a:lnTo>
                  <a:lnTo>
                    <a:pt x="209" y="63"/>
                  </a:lnTo>
                  <a:lnTo>
                    <a:pt x="209" y="62"/>
                  </a:lnTo>
                  <a:lnTo>
                    <a:pt x="209" y="60"/>
                  </a:lnTo>
                  <a:lnTo>
                    <a:pt x="209" y="60"/>
                  </a:lnTo>
                  <a:lnTo>
                    <a:pt x="211" y="60"/>
                  </a:lnTo>
                  <a:lnTo>
                    <a:pt x="211" y="58"/>
                  </a:lnTo>
                  <a:lnTo>
                    <a:pt x="211" y="58"/>
                  </a:lnTo>
                  <a:lnTo>
                    <a:pt x="211" y="58"/>
                  </a:lnTo>
                  <a:lnTo>
                    <a:pt x="211" y="56"/>
                  </a:lnTo>
                  <a:lnTo>
                    <a:pt x="213" y="56"/>
                  </a:lnTo>
                  <a:lnTo>
                    <a:pt x="213" y="56"/>
                  </a:lnTo>
                  <a:lnTo>
                    <a:pt x="220" y="58"/>
                  </a:lnTo>
                  <a:lnTo>
                    <a:pt x="222" y="60"/>
                  </a:lnTo>
                  <a:lnTo>
                    <a:pt x="222" y="62"/>
                  </a:lnTo>
                  <a:lnTo>
                    <a:pt x="222" y="62"/>
                  </a:lnTo>
                  <a:lnTo>
                    <a:pt x="222" y="62"/>
                  </a:lnTo>
                  <a:lnTo>
                    <a:pt x="222" y="58"/>
                  </a:lnTo>
                  <a:lnTo>
                    <a:pt x="222" y="58"/>
                  </a:lnTo>
                  <a:lnTo>
                    <a:pt x="224" y="58"/>
                  </a:lnTo>
                  <a:lnTo>
                    <a:pt x="226" y="60"/>
                  </a:lnTo>
                  <a:lnTo>
                    <a:pt x="228" y="62"/>
                  </a:lnTo>
                  <a:lnTo>
                    <a:pt x="228" y="62"/>
                  </a:lnTo>
                  <a:lnTo>
                    <a:pt x="228" y="62"/>
                  </a:lnTo>
                  <a:lnTo>
                    <a:pt x="230" y="62"/>
                  </a:lnTo>
                  <a:lnTo>
                    <a:pt x="228" y="60"/>
                  </a:lnTo>
                  <a:lnTo>
                    <a:pt x="228" y="60"/>
                  </a:lnTo>
                  <a:lnTo>
                    <a:pt x="228" y="58"/>
                  </a:lnTo>
                  <a:lnTo>
                    <a:pt x="230" y="58"/>
                  </a:lnTo>
                  <a:lnTo>
                    <a:pt x="231" y="58"/>
                  </a:lnTo>
                  <a:lnTo>
                    <a:pt x="231" y="58"/>
                  </a:lnTo>
                  <a:lnTo>
                    <a:pt x="230" y="56"/>
                  </a:lnTo>
                  <a:lnTo>
                    <a:pt x="230" y="56"/>
                  </a:lnTo>
                  <a:lnTo>
                    <a:pt x="228" y="54"/>
                  </a:lnTo>
                  <a:lnTo>
                    <a:pt x="230" y="54"/>
                  </a:lnTo>
                  <a:lnTo>
                    <a:pt x="230" y="54"/>
                  </a:lnTo>
                  <a:lnTo>
                    <a:pt x="228" y="54"/>
                  </a:lnTo>
                  <a:lnTo>
                    <a:pt x="226" y="53"/>
                  </a:lnTo>
                  <a:lnTo>
                    <a:pt x="224" y="52"/>
                  </a:lnTo>
                  <a:lnTo>
                    <a:pt x="226" y="50"/>
                  </a:lnTo>
                  <a:lnTo>
                    <a:pt x="228" y="46"/>
                  </a:lnTo>
                  <a:lnTo>
                    <a:pt x="230" y="46"/>
                  </a:lnTo>
                  <a:lnTo>
                    <a:pt x="230" y="44"/>
                  </a:lnTo>
                  <a:lnTo>
                    <a:pt x="230" y="44"/>
                  </a:lnTo>
                  <a:lnTo>
                    <a:pt x="231" y="42"/>
                  </a:lnTo>
                  <a:lnTo>
                    <a:pt x="231" y="41"/>
                  </a:lnTo>
                  <a:lnTo>
                    <a:pt x="231" y="41"/>
                  </a:lnTo>
                  <a:lnTo>
                    <a:pt x="233" y="39"/>
                  </a:lnTo>
                  <a:lnTo>
                    <a:pt x="235" y="39"/>
                  </a:lnTo>
                  <a:lnTo>
                    <a:pt x="235" y="39"/>
                  </a:lnTo>
                  <a:lnTo>
                    <a:pt x="236" y="37"/>
                  </a:lnTo>
                  <a:lnTo>
                    <a:pt x="236" y="37"/>
                  </a:lnTo>
                  <a:lnTo>
                    <a:pt x="235" y="34"/>
                  </a:lnTo>
                  <a:lnTo>
                    <a:pt x="235" y="34"/>
                  </a:lnTo>
                  <a:lnTo>
                    <a:pt x="236" y="32"/>
                  </a:lnTo>
                  <a:lnTo>
                    <a:pt x="238" y="30"/>
                  </a:lnTo>
                  <a:lnTo>
                    <a:pt x="238" y="29"/>
                  </a:lnTo>
                  <a:lnTo>
                    <a:pt x="239" y="27"/>
                  </a:lnTo>
                  <a:lnTo>
                    <a:pt x="241" y="27"/>
                  </a:lnTo>
                  <a:lnTo>
                    <a:pt x="241" y="27"/>
                  </a:lnTo>
                  <a:lnTo>
                    <a:pt x="241" y="24"/>
                  </a:lnTo>
                  <a:lnTo>
                    <a:pt x="241" y="24"/>
                  </a:lnTo>
                  <a:lnTo>
                    <a:pt x="243" y="24"/>
                  </a:lnTo>
                  <a:lnTo>
                    <a:pt x="243" y="24"/>
                  </a:lnTo>
                  <a:lnTo>
                    <a:pt x="243" y="24"/>
                  </a:lnTo>
                  <a:lnTo>
                    <a:pt x="245" y="27"/>
                  </a:lnTo>
                  <a:lnTo>
                    <a:pt x="245" y="24"/>
                  </a:lnTo>
                  <a:lnTo>
                    <a:pt x="245" y="24"/>
                  </a:lnTo>
                  <a:lnTo>
                    <a:pt x="245" y="24"/>
                  </a:lnTo>
                  <a:lnTo>
                    <a:pt x="247" y="24"/>
                  </a:lnTo>
                  <a:lnTo>
                    <a:pt x="247" y="24"/>
                  </a:lnTo>
                  <a:lnTo>
                    <a:pt x="247" y="22"/>
                  </a:lnTo>
                  <a:lnTo>
                    <a:pt x="247" y="22"/>
                  </a:lnTo>
                  <a:lnTo>
                    <a:pt x="249" y="22"/>
                  </a:lnTo>
                  <a:lnTo>
                    <a:pt x="250" y="22"/>
                  </a:lnTo>
                  <a:lnTo>
                    <a:pt x="250" y="20"/>
                  </a:lnTo>
                  <a:lnTo>
                    <a:pt x="252" y="20"/>
                  </a:lnTo>
                  <a:lnTo>
                    <a:pt x="252" y="20"/>
                  </a:lnTo>
                  <a:lnTo>
                    <a:pt x="252" y="22"/>
                  </a:lnTo>
                  <a:lnTo>
                    <a:pt x="254" y="22"/>
                  </a:lnTo>
                  <a:lnTo>
                    <a:pt x="258" y="22"/>
                  </a:lnTo>
                  <a:lnTo>
                    <a:pt x="259" y="22"/>
                  </a:lnTo>
                  <a:lnTo>
                    <a:pt x="260" y="22"/>
                  </a:lnTo>
                  <a:lnTo>
                    <a:pt x="262" y="22"/>
                  </a:lnTo>
                  <a:lnTo>
                    <a:pt x="264" y="22"/>
                  </a:lnTo>
                  <a:lnTo>
                    <a:pt x="264" y="22"/>
                  </a:lnTo>
                  <a:lnTo>
                    <a:pt x="266" y="22"/>
                  </a:lnTo>
                  <a:lnTo>
                    <a:pt x="266" y="24"/>
                  </a:lnTo>
                  <a:lnTo>
                    <a:pt x="268" y="22"/>
                  </a:lnTo>
                  <a:lnTo>
                    <a:pt x="268" y="20"/>
                  </a:lnTo>
                  <a:lnTo>
                    <a:pt x="269" y="20"/>
                  </a:lnTo>
                  <a:lnTo>
                    <a:pt x="269" y="20"/>
                  </a:lnTo>
                  <a:lnTo>
                    <a:pt x="271" y="20"/>
                  </a:lnTo>
                  <a:lnTo>
                    <a:pt x="269" y="18"/>
                  </a:lnTo>
                  <a:lnTo>
                    <a:pt x="269" y="18"/>
                  </a:lnTo>
                  <a:lnTo>
                    <a:pt x="269" y="16"/>
                  </a:lnTo>
                  <a:lnTo>
                    <a:pt x="269" y="15"/>
                  </a:lnTo>
                  <a:lnTo>
                    <a:pt x="269" y="13"/>
                  </a:lnTo>
                  <a:lnTo>
                    <a:pt x="268" y="11"/>
                  </a:lnTo>
                  <a:lnTo>
                    <a:pt x="264" y="11"/>
                  </a:lnTo>
                  <a:lnTo>
                    <a:pt x="262" y="11"/>
                  </a:lnTo>
                  <a:lnTo>
                    <a:pt x="262" y="11"/>
                  </a:lnTo>
                  <a:lnTo>
                    <a:pt x="260" y="9"/>
                  </a:lnTo>
                  <a:lnTo>
                    <a:pt x="259" y="9"/>
                  </a:lnTo>
                  <a:lnTo>
                    <a:pt x="259" y="7"/>
                  </a:lnTo>
                  <a:lnTo>
                    <a:pt x="260" y="7"/>
                  </a:lnTo>
                  <a:lnTo>
                    <a:pt x="260" y="7"/>
                  </a:lnTo>
                  <a:lnTo>
                    <a:pt x="262" y="7"/>
                  </a:lnTo>
                  <a:lnTo>
                    <a:pt x="262" y="9"/>
                  </a:lnTo>
                  <a:lnTo>
                    <a:pt x="264" y="9"/>
                  </a:lnTo>
                  <a:lnTo>
                    <a:pt x="264" y="7"/>
                  </a:lnTo>
                  <a:lnTo>
                    <a:pt x="264" y="7"/>
                  </a:lnTo>
                  <a:lnTo>
                    <a:pt x="266" y="7"/>
                  </a:lnTo>
                  <a:lnTo>
                    <a:pt x="269" y="9"/>
                  </a:lnTo>
                  <a:lnTo>
                    <a:pt x="271" y="11"/>
                  </a:lnTo>
                  <a:lnTo>
                    <a:pt x="271" y="11"/>
                  </a:lnTo>
                  <a:lnTo>
                    <a:pt x="273" y="9"/>
                  </a:lnTo>
                  <a:lnTo>
                    <a:pt x="275" y="9"/>
                  </a:lnTo>
                  <a:lnTo>
                    <a:pt x="275" y="11"/>
                  </a:lnTo>
                  <a:lnTo>
                    <a:pt x="277" y="13"/>
                  </a:lnTo>
                  <a:lnTo>
                    <a:pt x="278" y="15"/>
                  </a:lnTo>
                  <a:lnTo>
                    <a:pt x="280" y="15"/>
                  </a:lnTo>
                  <a:lnTo>
                    <a:pt x="282" y="15"/>
                  </a:lnTo>
                  <a:lnTo>
                    <a:pt x="282" y="16"/>
                  </a:lnTo>
                  <a:lnTo>
                    <a:pt x="283" y="16"/>
                  </a:lnTo>
                  <a:lnTo>
                    <a:pt x="287" y="16"/>
                  </a:lnTo>
                  <a:lnTo>
                    <a:pt x="290" y="18"/>
                  </a:lnTo>
                  <a:lnTo>
                    <a:pt x="292" y="18"/>
                  </a:lnTo>
                  <a:lnTo>
                    <a:pt x="294" y="18"/>
                  </a:lnTo>
                  <a:lnTo>
                    <a:pt x="294" y="20"/>
                  </a:lnTo>
                  <a:lnTo>
                    <a:pt x="296" y="20"/>
                  </a:lnTo>
                  <a:lnTo>
                    <a:pt x="299" y="18"/>
                  </a:lnTo>
                  <a:lnTo>
                    <a:pt x="299" y="20"/>
                  </a:lnTo>
                  <a:lnTo>
                    <a:pt x="301" y="20"/>
                  </a:lnTo>
                  <a:lnTo>
                    <a:pt x="303" y="22"/>
                  </a:lnTo>
                  <a:lnTo>
                    <a:pt x="307" y="22"/>
                  </a:lnTo>
                  <a:lnTo>
                    <a:pt x="307" y="20"/>
                  </a:lnTo>
                  <a:lnTo>
                    <a:pt x="309" y="20"/>
                  </a:lnTo>
                  <a:lnTo>
                    <a:pt x="311" y="18"/>
                  </a:lnTo>
                  <a:lnTo>
                    <a:pt x="313" y="16"/>
                  </a:lnTo>
                  <a:lnTo>
                    <a:pt x="315" y="16"/>
                  </a:lnTo>
                  <a:lnTo>
                    <a:pt x="315" y="16"/>
                  </a:lnTo>
                  <a:lnTo>
                    <a:pt x="315" y="16"/>
                  </a:lnTo>
                  <a:lnTo>
                    <a:pt x="315" y="18"/>
                  </a:lnTo>
                  <a:lnTo>
                    <a:pt x="315" y="18"/>
                  </a:lnTo>
                  <a:lnTo>
                    <a:pt x="315" y="18"/>
                  </a:lnTo>
                  <a:lnTo>
                    <a:pt x="313" y="20"/>
                  </a:lnTo>
                  <a:lnTo>
                    <a:pt x="311" y="20"/>
                  </a:lnTo>
                  <a:lnTo>
                    <a:pt x="311" y="22"/>
                  </a:lnTo>
                  <a:lnTo>
                    <a:pt x="313" y="22"/>
                  </a:lnTo>
                  <a:lnTo>
                    <a:pt x="313" y="22"/>
                  </a:lnTo>
                  <a:lnTo>
                    <a:pt x="315" y="22"/>
                  </a:lnTo>
                  <a:lnTo>
                    <a:pt x="315" y="20"/>
                  </a:lnTo>
                  <a:lnTo>
                    <a:pt x="316" y="22"/>
                  </a:lnTo>
                  <a:lnTo>
                    <a:pt x="316" y="24"/>
                  </a:lnTo>
                  <a:lnTo>
                    <a:pt x="316" y="24"/>
                  </a:lnTo>
                  <a:lnTo>
                    <a:pt x="318" y="24"/>
                  </a:lnTo>
                  <a:lnTo>
                    <a:pt x="320" y="24"/>
                  </a:lnTo>
                  <a:lnTo>
                    <a:pt x="320" y="24"/>
                  </a:lnTo>
                  <a:lnTo>
                    <a:pt x="320" y="22"/>
                  </a:lnTo>
                  <a:lnTo>
                    <a:pt x="320" y="22"/>
                  </a:lnTo>
                  <a:lnTo>
                    <a:pt x="320" y="20"/>
                  </a:lnTo>
                  <a:lnTo>
                    <a:pt x="322" y="18"/>
                  </a:lnTo>
                  <a:lnTo>
                    <a:pt x="324" y="18"/>
                  </a:lnTo>
                  <a:lnTo>
                    <a:pt x="326" y="20"/>
                  </a:lnTo>
                  <a:lnTo>
                    <a:pt x="327" y="22"/>
                  </a:lnTo>
                  <a:lnTo>
                    <a:pt x="327" y="22"/>
                  </a:lnTo>
                  <a:lnTo>
                    <a:pt x="329" y="22"/>
                  </a:lnTo>
                  <a:lnTo>
                    <a:pt x="329" y="24"/>
                  </a:lnTo>
                  <a:lnTo>
                    <a:pt x="324" y="29"/>
                  </a:lnTo>
                  <a:lnTo>
                    <a:pt x="324" y="30"/>
                  </a:lnTo>
                  <a:lnTo>
                    <a:pt x="324" y="30"/>
                  </a:lnTo>
                  <a:lnTo>
                    <a:pt x="326" y="32"/>
                  </a:lnTo>
                  <a:lnTo>
                    <a:pt x="322" y="35"/>
                  </a:lnTo>
                  <a:lnTo>
                    <a:pt x="322" y="35"/>
                  </a:lnTo>
                  <a:lnTo>
                    <a:pt x="322" y="35"/>
                  </a:lnTo>
                  <a:lnTo>
                    <a:pt x="320" y="34"/>
                  </a:lnTo>
                  <a:lnTo>
                    <a:pt x="320" y="34"/>
                  </a:lnTo>
                  <a:lnTo>
                    <a:pt x="318" y="35"/>
                  </a:lnTo>
                  <a:lnTo>
                    <a:pt x="315" y="37"/>
                  </a:lnTo>
                  <a:lnTo>
                    <a:pt x="315" y="41"/>
                  </a:lnTo>
                  <a:lnTo>
                    <a:pt x="316" y="44"/>
                  </a:lnTo>
                  <a:lnTo>
                    <a:pt x="315" y="46"/>
                  </a:lnTo>
                  <a:lnTo>
                    <a:pt x="315" y="47"/>
                  </a:lnTo>
                  <a:lnTo>
                    <a:pt x="313" y="50"/>
                  </a:lnTo>
                  <a:lnTo>
                    <a:pt x="313" y="50"/>
                  </a:lnTo>
                  <a:lnTo>
                    <a:pt x="309" y="54"/>
                  </a:lnTo>
                  <a:lnTo>
                    <a:pt x="309" y="54"/>
                  </a:lnTo>
                  <a:lnTo>
                    <a:pt x="307" y="56"/>
                  </a:lnTo>
                  <a:lnTo>
                    <a:pt x="307" y="58"/>
                  </a:lnTo>
                  <a:lnTo>
                    <a:pt x="307" y="60"/>
                  </a:lnTo>
                  <a:lnTo>
                    <a:pt x="309" y="60"/>
                  </a:lnTo>
                  <a:lnTo>
                    <a:pt x="315" y="62"/>
                  </a:lnTo>
                  <a:lnTo>
                    <a:pt x="316" y="63"/>
                  </a:lnTo>
                  <a:lnTo>
                    <a:pt x="318" y="65"/>
                  </a:lnTo>
                  <a:lnTo>
                    <a:pt x="320" y="66"/>
                  </a:lnTo>
                  <a:lnTo>
                    <a:pt x="320" y="69"/>
                  </a:lnTo>
                  <a:lnTo>
                    <a:pt x="322" y="69"/>
                  </a:lnTo>
                  <a:lnTo>
                    <a:pt x="324" y="71"/>
                  </a:lnTo>
                  <a:lnTo>
                    <a:pt x="326" y="71"/>
                  </a:lnTo>
                  <a:lnTo>
                    <a:pt x="326" y="71"/>
                  </a:lnTo>
                  <a:lnTo>
                    <a:pt x="326" y="71"/>
                  </a:lnTo>
                  <a:lnTo>
                    <a:pt x="326" y="71"/>
                  </a:lnTo>
                  <a:lnTo>
                    <a:pt x="326" y="71"/>
                  </a:lnTo>
                  <a:lnTo>
                    <a:pt x="326" y="71"/>
                  </a:lnTo>
                  <a:lnTo>
                    <a:pt x="326" y="72"/>
                  </a:lnTo>
                  <a:lnTo>
                    <a:pt x="327" y="72"/>
                  </a:lnTo>
                  <a:lnTo>
                    <a:pt x="329" y="72"/>
                  </a:lnTo>
                  <a:lnTo>
                    <a:pt x="331" y="72"/>
                  </a:lnTo>
                  <a:lnTo>
                    <a:pt x="331" y="74"/>
                  </a:lnTo>
                  <a:lnTo>
                    <a:pt x="332" y="74"/>
                  </a:lnTo>
                  <a:lnTo>
                    <a:pt x="334" y="76"/>
                  </a:lnTo>
                  <a:lnTo>
                    <a:pt x="337" y="77"/>
                  </a:lnTo>
                  <a:lnTo>
                    <a:pt x="339" y="77"/>
                  </a:lnTo>
                  <a:lnTo>
                    <a:pt x="343" y="81"/>
                  </a:lnTo>
                  <a:lnTo>
                    <a:pt x="345" y="82"/>
                  </a:lnTo>
                  <a:lnTo>
                    <a:pt x="348" y="84"/>
                  </a:lnTo>
                  <a:lnTo>
                    <a:pt x="352" y="86"/>
                  </a:lnTo>
                  <a:lnTo>
                    <a:pt x="354" y="84"/>
                  </a:lnTo>
                  <a:lnTo>
                    <a:pt x="355" y="86"/>
                  </a:lnTo>
                  <a:lnTo>
                    <a:pt x="358" y="86"/>
                  </a:lnTo>
                  <a:lnTo>
                    <a:pt x="358" y="88"/>
                  </a:lnTo>
                  <a:lnTo>
                    <a:pt x="360" y="90"/>
                  </a:lnTo>
                  <a:lnTo>
                    <a:pt x="360" y="92"/>
                  </a:lnTo>
                  <a:lnTo>
                    <a:pt x="362" y="93"/>
                  </a:lnTo>
                  <a:lnTo>
                    <a:pt x="364" y="93"/>
                  </a:lnTo>
                  <a:lnTo>
                    <a:pt x="367" y="96"/>
                  </a:lnTo>
                  <a:lnTo>
                    <a:pt x="371" y="96"/>
                  </a:lnTo>
                  <a:lnTo>
                    <a:pt x="371" y="99"/>
                  </a:lnTo>
                  <a:lnTo>
                    <a:pt x="373" y="99"/>
                  </a:lnTo>
                  <a:lnTo>
                    <a:pt x="374" y="99"/>
                  </a:lnTo>
                  <a:lnTo>
                    <a:pt x="380" y="96"/>
                  </a:lnTo>
                  <a:lnTo>
                    <a:pt x="381" y="96"/>
                  </a:lnTo>
                  <a:lnTo>
                    <a:pt x="383" y="94"/>
                  </a:lnTo>
                  <a:lnTo>
                    <a:pt x="384" y="92"/>
                  </a:lnTo>
                  <a:lnTo>
                    <a:pt x="384" y="88"/>
                  </a:lnTo>
                  <a:lnTo>
                    <a:pt x="388" y="82"/>
                  </a:lnTo>
                  <a:lnTo>
                    <a:pt x="390" y="81"/>
                  </a:lnTo>
                  <a:lnTo>
                    <a:pt x="390" y="77"/>
                  </a:lnTo>
                  <a:lnTo>
                    <a:pt x="392" y="76"/>
                  </a:lnTo>
                  <a:lnTo>
                    <a:pt x="392" y="72"/>
                  </a:lnTo>
                  <a:lnTo>
                    <a:pt x="392" y="69"/>
                  </a:lnTo>
                  <a:lnTo>
                    <a:pt x="393" y="63"/>
                  </a:lnTo>
                  <a:lnTo>
                    <a:pt x="393" y="62"/>
                  </a:lnTo>
                  <a:lnTo>
                    <a:pt x="393" y="58"/>
                  </a:lnTo>
                  <a:lnTo>
                    <a:pt x="393" y="53"/>
                  </a:lnTo>
                  <a:lnTo>
                    <a:pt x="393" y="52"/>
                  </a:lnTo>
                  <a:lnTo>
                    <a:pt x="393" y="47"/>
                  </a:lnTo>
                  <a:lnTo>
                    <a:pt x="393" y="46"/>
                  </a:lnTo>
                  <a:lnTo>
                    <a:pt x="392" y="46"/>
                  </a:lnTo>
                  <a:lnTo>
                    <a:pt x="392" y="44"/>
                  </a:lnTo>
                  <a:lnTo>
                    <a:pt x="393" y="41"/>
                  </a:lnTo>
                  <a:lnTo>
                    <a:pt x="393" y="39"/>
                  </a:lnTo>
                  <a:lnTo>
                    <a:pt x="395" y="35"/>
                  </a:lnTo>
                  <a:lnTo>
                    <a:pt x="393" y="32"/>
                  </a:lnTo>
                  <a:lnTo>
                    <a:pt x="395" y="30"/>
                  </a:lnTo>
                  <a:lnTo>
                    <a:pt x="397" y="29"/>
                  </a:lnTo>
                  <a:lnTo>
                    <a:pt x="397" y="29"/>
                  </a:lnTo>
                  <a:lnTo>
                    <a:pt x="399" y="30"/>
                  </a:lnTo>
                  <a:lnTo>
                    <a:pt x="399" y="29"/>
                  </a:lnTo>
                  <a:lnTo>
                    <a:pt x="399" y="29"/>
                  </a:lnTo>
                  <a:lnTo>
                    <a:pt x="397" y="27"/>
                  </a:lnTo>
                  <a:lnTo>
                    <a:pt x="397" y="27"/>
                  </a:lnTo>
                  <a:lnTo>
                    <a:pt x="397" y="27"/>
                  </a:lnTo>
                  <a:lnTo>
                    <a:pt x="395" y="24"/>
                  </a:lnTo>
                  <a:lnTo>
                    <a:pt x="395" y="24"/>
                  </a:lnTo>
                  <a:lnTo>
                    <a:pt x="395" y="24"/>
                  </a:lnTo>
                  <a:lnTo>
                    <a:pt x="397" y="20"/>
                  </a:lnTo>
                  <a:lnTo>
                    <a:pt x="397" y="18"/>
                  </a:lnTo>
                  <a:lnTo>
                    <a:pt x="399" y="18"/>
                  </a:lnTo>
                  <a:lnTo>
                    <a:pt x="399" y="20"/>
                  </a:lnTo>
                  <a:lnTo>
                    <a:pt x="399" y="18"/>
                  </a:lnTo>
                  <a:lnTo>
                    <a:pt x="399" y="16"/>
                  </a:lnTo>
                  <a:lnTo>
                    <a:pt x="401" y="13"/>
                  </a:lnTo>
                  <a:lnTo>
                    <a:pt x="401" y="7"/>
                  </a:lnTo>
                  <a:lnTo>
                    <a:pt x="403" y="5"/>
                  </a:lnTo>
                  <a:lnTo>
                    <a:pt x="404" y="3"/>
                  </a:lnTo>
                  <a:lnTo>
                    <a:pt x="405" y="3"/>
                  </a:lnTo>
                  <a:lnTo>
                    <a:pt x="405"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0" name="Freeform 10573"/>
            <p:cNvSpPr/>
            <p:nvPr/>
          </p:nvSpPr>
          <p:spPr bwMode="auto">
            <a:xfrm>
              <a:off x="6518889" y="3333246"/>
              <a:ext cx="326231" cy="167878"/>
            </a:xfrm>
            <a:custGeom>
              <a:avLst/>
              <a:gdLst>
                <a:gd name="T0" fmla="*/ 41 w 274"/>
                <a:gd name="T1" fmla="*/ 6 h 141"/>
                <a:gd name="T2" fmla="*/ 43 w 274"/>
                <a:gd name="T3" fmla="*/ 17 h 141"/>
                <a:gd name="T4" fmla="*/ 49 w 274"/>
                <a:gd name="T5" fmla="*/ 31 h 141"/>
                <a:gd name="T6" fmla="*/ 54 w 274"/>
                <a:gd name="T7" fmla="*/ 38 h 141"/>
                <a:gd name="T8" fmla="*/ 68 w 274"/>
                <a:gd name="T9" fmla="*/ 36 h 141"/>
                <a:gd name="T10" fmla="*/ 82 w 274"/>
                <a:gd name="T11" fmla="*/ 26 h 141"/>
                <a:gd name="T12" fmla="*/ 96 w 274"/>
                <a:gd name="T13" fmla="*/ 15 h 141"/>
                <a:gd name="T14" fmla="*/ 117 w 274"/>
                <a:gd name="T15" fmla="*/ 26 h 141"/>
                <a:gd name="T16" fmla="*/ 134 w 274"/>
                <a:gd name="T17" fmla="*/ 31 h 141"/>
                <a:gd name="T18" fmla="*/ 165 w 274"/>
                <a:gd name="T19" fmla="*/ 42 h 141"/>
                <a:gd name="T20" fmla="*/ 181 w 274"/>
                <a:gd name="T21" fmla="*/ 49 h 141"/>
                <a:gd name="T22" fmla="*/ 194 w 274"/>
                <a:gd name="T23" fmla="*/ 52 h 141"/>
                <a:gd name="T24" fmla="*/ 207 w 274"/>
                <a:gd name="T25" fmla="*/ 71 h 141"/>
                <a:gd name="T26" fmla="*/ 230 w 274"/>
                <a:gd name="T27" fmla="*/ 80 h 141"/>
                <a:gd name="T28" fmla="*/ 223 w 274"/>
                <a:gd name="T29" fmla="*/ 87 h 141"/>
                <a:gd name="T30" fmla="*/ 232 w 274"/>
                <a:gd name="T31" fmla="*/ 102 h 141"/>
                <a:gd name="T32" fmla="*/ 241 w 274"/>
                <a:gd name="T33" fmla="*/ 115 h 141"/>
                <a:gd name="T34" fmla="*/ 253 w 274"/>
                <a:gd name="T35" fmla="*/ 124 h 141"/>
                <a:gd name="T36" fmla="*/ 261 w 274"/>
                <a:gd name="T37" fmla="*/ 128 h 141"/>
                <a:gd name="T38" fmla="*/ 267 w 274"/>
                <a:gd name="T39" fmla="*/ 136 h 141"/>
                <a:gd name="T40" fmla="*/ 272 w 274"/>
                <a:gd name="T41" fmla="*/ 139 h 141"/>
                <a:gd name="T42" fmla="*/ 260 w 274"/>
                <a:gd name="T43" fmla="*/ 138 h 141"/>
                <a:gd name="T44" fmla="*/ 241 w 274"/>
                <a:gd name="T45" fmla="*/ 136 h 141"/>
                <a:gd name="T46" fmla="*/ 229 w 274"/>
                <a:gd name="T47" fmla="*/ 132 h 141"/>
                <a:gd name="T48" fmla="*/ 220 w 274"/>
                <a:gd name="T49" fmla="*/ 120 h 141"/>
                <a:gd name="T50" fmla="*/ 209 w 274"/>
                <a:gd name="T51" fmla="*/ 106 h 141"/>
                <a:gd name="T52" fmla="*/ 194 w 274"/>
                <a:gd name="T53" fmla="*/ 102 h 141"/>
                <a:gd name="T54" fmla="*/ 184 w 274"/>
                <a:gd name="T55" fmla="*/ 100 h 141"/>
                <a:gd name="T56" fmla="*/ 176 w 274"/>
                <a:gd name="T57" fmla="*/ 100 h 141"/>
                <a:gd name="T58" fmla="*/ 175 w 274"/>
                <a:gd name="T59" fmla="*/ 104 h 141"/>
                <a:gd name="T60" fmla="*/ 162 w 274"/>
                <a:gd name="T61" fmla="*/ 109 h 141"/>
                <a:gd name="T62" fmla="*/ 157 w 274"/>
                <a:gd name="T63" fmla="*/ 108 h 141"/>
                <a:gd name="T64" fmla="*/ 171 w 274"/>
                <a:gd name="T65" fmla="*/ 115 h 141"/>
                <a:gd name="T66" fmla="*/ 158 w 274"/>
                <a:gd name="T67" fmla="*/ 122 h 141"/>
                <a:gd name="T68" fmla="*/ 139 w 274"/>
                <a:gd name="T69" fmla="*/ 122 h 141"/>
                <a:gd name="T70" fmla="*/ 126 w 274"/>
                <a:gd name="T71" fmla="*/ 106 h 141"/>
                <a:gd name="T72" fmla="*/ 115 w 274"/>
                <a:gd name="T73" fmla="*/ 106 h 141"/>
                <a:gd name="T74" fmla="*/ 109 w 274"/>
                <a:gd name="T75" fmla="*/ 104 h 141"/>
                <a:gd name="T76" fmla="*/ 108 w 274"/>
                <a:gd name="T77" fmla="*/ 96 h 141"/>
                <a:gd name="T78" fmla="*/ 108 w 274"/>
                <a:gd name="T79" fmla="*/ 94 h 141"/>
                <a:gd name="T80" fmla="*/ 105 w 274"/>
                <a:gd name="T81" fmla="*/ 83 h 141"/>
                <a:gd name="T82" fmla="*/ 101 w 274"/>
                <a:gd name="T83" fmla="*/ 73 h 141"/>
                <a:gd name="T84" fmla="*/ 96 w 274"/>
                <a:gd name="T85" fmla="*/ 70 h 141"/>
                <a:gd name="T86" fmla="*/ 84 w 274"/>
                <a:gd name="T87" fmla="*/ 62 h 141"/>
                <a:gd name="T88" fmla="*/ 60 w 274"/>
                <a:gd name="T89" fmla="*/ 55 h 141"/>
                <a:gd name="T90" fmla="*/ 52 w 274"/>
                <a:gd name="T91" fmla="*/ 49 h 141"/>
                <a:gd name="T92" fmla="*/ 41 w 274"/>
                <a:gd name="T93" fmla="*/ 49 h 141"/>
                <a:gd name="T94" fmla="*/ 38 w 274"/>
                <a:gd name="T95" fmla="*/ 38 h 141"/>
                <a:gd name="T96" fmla="*/ 35 w 274"/>
                <a:gd name="T97" fmla="*/ 45 h 141"/>
                <a:gd name="T98" fmla="*/ 26 w 274"/>
                <a:gd name="T99" fmla="*/ 51 h 141"/>
                <a:gd name="T100" fmla="*/ 15 w 274"/>
                <a:gd name="T101" fmla="*/ 36 h 141"/>
                <a:gd name="T102" fmla="*/ 26 w 274"/>
                <a:gd name="T103" fmla="*/ 31 h 141"/>
                <a:gd name="T104" fmla="*/ 38 w 274"/>
                <a:gd name="T105" fmla="*/ 31 h 141"/>
                <a:gd name="T106" fmla="*/ 40 w 274"/>
                <a:gd name="T107" fmla="*/ 24 h 141"/>
                <a:gd name="T108" fmla="*/ 19 w 274"/>
                <a:gd name="T109" fmla="*/ 26 h 141"/>
                <a:gd name="T110" fmla="*/ 5 w 274"/>
                <a:gd name="T111" fmla="*/ 15 h 141"/>
                <a:gd name="T112" fmla="*/ 3 w 274"/>
                <a:gd name="T113" fmla="*/ 12 h 141"/>
                <a:gd name="T114" fmla="*/ 15 w 274"/>
                <a:gd name="T115"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41">
                  <a:moveTo>
                    <a:pt x="21" y="0"/>
                  </a:moveTo>
                  <a:lnTo>
                    <a:pt x="22" y="0"/>
                  </a:lnTo>
                  <a:lnTo>
                    <a:pt x="26" y="1"/>
                  </a:lnTo>
                  <a:lnTo>
                    <a:pt x="30" y="4"/>
                  </a:lnTo>
                  <a:lnTo>
                    <a:pt x="31" y="4"/>
                  </a:lnTo>
                  <a:lnTo>
                    <a:pt x="35" y="4"/>
                  </a:lnTo>
                  <a:lnTo>
                    <a:pt x="38" y="4"/>
                  </a:lnTo>
                  <a:lnTo>
                    <a:pt x="40" y="4"/>
                  </a:lnTo>
                  <a:lnTo>
                    <a:pt x="41" y="4"/>
                  </a:lnTo>
                  <a:lnTo>
                    <a:pt x="41" y="6"/>
                  </a:lnTo>
                  <a:lnTo>
                    <a:pt x="43" y="6"/>
                  </a:lnTo>
                  <a:lnTo>
                    <a:pt x="43" y="8"/>
                  </a:lnTo>
                  <a:lnTo>
                    <a:pt x="43" y="8"/>
                  </a:lnTo>
                  <a:lnTo>
                    <a:pt x="43" y="10"/>
                  </a:lnTo>
                  <a:lnTo>
                    <a:pt x="43" y="12"/>
                  </a:lnTo>
                  <a:lnTo>
                    <a:pt x="45" y="13"/>
                  </a:lnTo>
                  <a:lnTo>
                    <a:pt x="45" y="13"/>
                  </a:lnTo>
                  <a:lnTo>
                    <a:pt x="45" y="15"/>
                  </a:lnTo>
                  <a:lnTo>
                    <a:pt x="45" y="17"/>
                  </a:lnTo>
                  <a:lnTo>
                    <a:pt x="43" y="17"/>
                  </a:lnTo>
                  <a:lnTo>
                    <a:pt x="43" y="19"/>
                  </a:lnTo>
                  <a:lnTo>
                    <a:pt x="43" y="21"/>
                  </a:lnTo>
                  <a:lnTo>
                    <a:pt x="43" y="23"/>
                  </a:lnTo>
                  <a:lnTo>
                    <a:pt x="43" y="24"/>
                  </a:lnTo>
                  <a:lnTo>
                    <a:pt x="43" y="26"/>
                  </a:lnTo>
                  <a:lnTo>
                    <a:pt x="45" y="28"/>
                  </a:lnTo>
                  <a:lnTo>
                    <a:pt x="47" y="31"/>
                  </a:lnTo>
                  <a:lnTo>
                    <a:pt x="49" y="34"/>
                  </a:lnTo>
                  <a:lnTo>
                    <a:pt x="49" y="32"/>
                  </a:lnTo>
                  <a:lnTo>
                    <a:pt x="49" y="31"/>
                  </a:lnTo>
                  <a:lnTo>
                    <a:pt x="49" y="29"/>
                  </a:lnTo>
                  <a:lnTo>
                    <a:pt x="49" y="29"/>
                  </a:lnTo>
                  <a:lnTo>
                    <a:pt x="50" y="29"/>
                  </a:lnTo>
                  <a:lnTo>
                    <a:pt x="50" y="31"/>
                  </a:lnTo>
                  <a:lnTo>
                    <a:pt x="50" y="32"/>
                  </a:lnTo>
                  <a:lnTo>
                    <a:pt x="52" y="36"/>
                  </a:lnTo>
                  <a:lnTo>
                    <a:pt x="52" y="36"/>
                  </a:lnTo>
                  <a:lnTo>
                    <a:pt x="54" y="34"/>
                  </a:lnTo>
                  <a:lnTo>
                    <a:pt x="54" y="36"/>
                  </a:lnTo>
                  <a:lnTo>
                    <a:pt x="54" y="38"/>
                  </a:lnTo>
                  <a:lnTo>
                    <a:pt x="54" y="40"/>
                  </a:lnTo>
                  <a:lnTo>
                    <a:pt x="54" y="40"/>
                  </a:lnTo>
                  <a:lnTo>
                    <a:pt x="56" y="42"/>
                  </a:lnTo>
                  <a:lnTo>
                    <a:pt x="58" y="42"/>
                  </a:lnTo>
                  <a:lnTo>
                    <a:pt x="60" y="42"/>
                  </a:lnTo>
                  <a:lnTo>
                    <a:pt x="60" y="42"/>
                  </a:lnTo>
                  <a:lnTo>
                    <a:pt x="62" y="42"/>
                  </a:lnTo>
                  <a:lnTo>
                    <a:pt x="62" y="40"/>
                  </a:lnTo>
                  <a:lnTo>
                    <a:pt x="64" y="40"/>
                  </a:lnTo>
                  <a:lnTo>
                    <a:pt x="68" y="36"/>
                  </a:lnTo>
                  <a:lnTo>
                    <a:pt x="68" y="34"/>
                  </a:lnTo>
                  <a:lnTo>
                    <a:pt x="69" y="32"/>
                  </a:lnTo>
                  <a:lnTo>
                    <a:pt x="69" y="32"/>
                  </a:lnTo>
                  <a:lnTo>
                    <a:pt x="73" y="31"/>
                  </a:lnTo>
                  <a:lnTo>
                    <a:pt x="73" y="29"/>
                  </a:lnTo>
                  <a:lnTo>
                    <a:pt x="73" y="29"/>
                  </a:lnTo>
                  <a:lnTo>
                    <a:pt x="75" y="28"/>
                  </a:lnTo>
                  <a:lnTo>
                    <a:pt x="75" y="26"/>
                  </a:lnTo>
                  <a:lnTo>
                    <a:pt x="79" y="26"/>
                  </a:lnTo>
                  <a:lnTo>
                    <a:pt x="82" y="26"/>
                  </a:lnTo>
                  <a:lnTo>
                    <a:pt x="84" y="24"/>
                  </a:lnTo>
                  <a:lnTo>
                    <a:pt x="85" y="23"/>
                  </a:lnTo>
                  <a:lnTo>
                    <a:pt x="85" y="23"/>
                  </a:lnTo>
                  <a:lnTo>
                    <a:pt x="85" y="21"/>
                  </a:lnTo>
                  <a:lnTo>
                    <a:pt x="85" y="21"/>
                  </a:lnTo>
                  <a:lnTo>
                    <a:pt x="85" y="21"/>
                  </a:lnTo>
                  <a:lnTo>
                    <a:pt x="88" y="19"/>
                  </a:lnTo>
                  <a:lnTo>
                    <a:pt x="92" y="17"/>
                  </a:lnTo>
                  <a:lnTo>
                    <a:pt x="94" y="15"/>
                  </a:lnTo>
                  <a:lnTo>
                    <a:pt x="96" y="15"/>
                  </a:lnTo>
                  <a:lnTo>
                    <a:pt x="98" y="17"/>
                  </a:lnTo>
                  <a:lnTo>
                    <a:pt x="99" y="17"/>
                  </a:lnTo>
                  <a:lnTo>
                    <a:pt x="107" y="21"/>
                  </a:lnTo>
                  <a:lnTo>
                    <a:pt x="108" y="21"/>
                  </a:lnTo>
                  <a:lnTo>
                    <a:pt x="108" y="23"/>
                  </a:lnTo>
                  <a:lnTo>
                    <a:pt x="109" y="23"/>
                  </a:lnTo>
                  <a:lnTo>
                    <a:pt x="111" y="23"/>
                  </a:lnTo>
                  <a:lnTo>
                    <a:pt x="113" y="24"/>
                  </a:lnTo>
                  <a:lnTo>
                    <a:pt x="115" y="24"/>
                  </a:lnTo>
                  <a:lnTo>
                    <a:pt x="117" y="26"/>
                  </a:lnTo>
                  <a:lnTo>
                    <a:pt x="122" y="28"/>
                  </a:lnTo>
                  <a:lnTo>
                    <a:pt x="122" y="28"/>
                  </a:lnTo>
                  <a:lnTo>
                    <a:pt x="127" y="28"/>
                  </a:lnTo>
                  <a:lnTo>
                    <a:pt x="127" y="28"/>
                  </a:lnTo>
                  <a:lnTo>
                    <a:pt x="127" y="29"/>
                  </a:lnTo>
                  <a:lnTo>
                    <a:pt x="129" y="29"/>
                  </a:lnTo>
                  <a:lnTo>
                    <a:pt x="133" y="29"/>
                  </a:lnTo>
                  <a:lnTo>
                    <a:pt x="134" y="29"/>
                  </a:lnTo>
                  <a:lnTo>
                    <a:pt x="134" y="29"/>
                  </a:lnTo>
                  <a:lnTo>
                    <a:pt x="134" y="31"/>
                  </a:lnTo>
                  <a:lnTo>
                    <a:pt x="139" y="31"/>
                  </a:lnTo>
                  <a:lnTo>
                    <a:pt x="141" y="31"/>
                  </a:lnTo>
                  <a:lnTo>
                    <a:pt x="148" y="34"/>
                  </a:lnTo>
                  <a:lnTo>
                    <a:pt x="150" y="36"/>
                  </a:lnTo>
                  <a:lnTo>
                    <a:pt x="150" y="36"/>
                  </a:lnTo>
                  <a:lnTo>
                    <a:pt x="152" y="36"/>
                  </a:lnTo>
                  <a:lnTo>
                    <a:pt x="152" y="36"/>
                  </a:lnTo>
                  <a:lnTo>
                    <a:pt x="156" y="38"/>
                  </a:lnTo>
                  <a:lnTo>
                    <a:pt x="160" y="40"/>
                  </a:lnTo>
                  <a:lnTo>
                    <a:pt x="165" y="42"/>
                  </a:lnTo>
                  <a:lnTo>
                    <a:pt x="165" y="42"/>
                  </a:lnTo>
                  <a:lnTo>
                    <a:pt x="167" y="42"/>
                  </a:lnTo>
                  <a:lnTo>
                    <a:pt x="171" y="42"/>
                  </a:lnTo>
                  <a:lnTo>
                    <a:pt x="173" y="43"/>
                  </a:lnTo>
                  <a:lnTo>
                    <a:pt x="176" y="45"/>
                  </a:lnTo>
                  <a:lnTo>
                    <a:pt x="178" y="45"/>
                  </a:lnTo>
                  <a:lnTo>
                    <a:pt x="178" y="47"/>
                  </a:lnTo>
                  <a:lnTo>
                    <a:pt x="180" y="47"/>
                  </a:lnTo>
                  <a:lnTo>
                    <a:pt x="181" y="47"/>
                  </a:lnTo>
                  <a:lnTo>
                    <a:pt x="181" y="49"/>
                  </a:lnTo>
                  <a:lnTo>
                    <a:pt x="183" y="49"/>
                  </a:lnTo>
                  <a:lnTo>
                    <a:pt x="184" y="47"/>
                  </a:lnTo>
                  <a:lnTo>
                    <a:pt x="186" y="47"/>
                  </a:lnTo>
                  <a:lnTo>
                    <a:pt x="186" y="49"/>
                  </a:lnTo>
                  <a:lnTo>
                    <a:pt x="186" y="49"/>
                  </a:lnTo>
                  <a:lnTo>
                    <a:pt x="188" y="49"/>
                  </a:lnTo>
                  <a:lnTo>
                    <a:pt x="188" y="51"/>
                  </a:lnTo>
                  <a:lnTo>
                    <a:pt x="190" y="51"/>
                  </a:lnTo>
                  <a:lnTo>
                    <a:pt x="192" y="52"/>
                  </a:lnTo>
                  <a:lnTo>
                    <a:pt x="194" y="52"/>
                  </a:lnTo>
                  <a:lnTo>
                    <a:pt x="194" y="53"/>
                  </a:lnTo>
                  <a:lnTo>
                    <a:pt x="195" y="55"/>
                  </a:lnTo>
                  <a:lnTo>
                    <a:pt x="197" y="55"/>
                  </a:lnTo>
                  <a:lnTo>
                    <a:pt x="199" y="55"/>
                  </a:lnTo>
                  <a:lnTo>
                    <a:pt x="204" y="61"/>
                  </a:lnTo>
                  <a:lnTo>
                    <a:pt x="204" y="62"/>
                  </a:lnTo>
                  <a:lnTo>
                    <a:pt x="204" y="66"/>
                  </a:lnTo>
                  <a:lnTo>
                    <a:pt x="204" y="70"/>
                  </a:lnTo>
                  <a:lnTo>
                    <a:pt x="205" y="71"/>
                  </a:lnTo>
                  <a:lnTo>
                    <a:pt x="207" y="71"/>
                  </a:lnTo>
                  <a:lnTo>
                    <a:pt x="211" y="71"/>
                  </a:lnTo>
                  <a:lnTo>
                    <a:pt x="213" y="73"/>
                  </a:lnTo>
                  <a:lnTo>
                    <a:pt x="222" y="76"/>
                  </a:lnTo>
                  <a:lnTo>
                    <a:pt x="223" y="76"/>
                  </a:lnTo>
                  <a:lnTo>
                    <a:pt x="225" y="76"/>
                  </a:lnTo>
                  <a:lnTo>
                    <a:pt x="227" y="76"/>
                  </a:lnTo>
                  <a:lnTo>
                    <a:pt x="227" y="76"/>
                  </a:lnTo>
                  <a:lnTo>
                    <a:pt x="229" y="78"/>
                  </a:lnTo>
                  <a:lnTo>
                    <a:pt x="229" y="78"/>
                  </a:lnTo>
                  <a:lnTo>
                    <a:pt x="230" y="80"/>
                  </a:lnTo>
                  <a:lnTo>
                    <a:pt x="232" y="81"/>
                  </a:lnTo>
                  <a:lnTo>
                    <a:pt x="232" y="81"/>
                  </a:lnTo>
                  <a:lnTo>
                    <a:pt x="232" y="81"/>
                  </a:lnTo>
                  <a:lnTo>
                    <a:pt x="233" y="83"/>
                  </a:lnTo>
                  <a:lnTo>
                    <a:pt x="233" y="85"/>
                  </a:lnTo>
                  <a:lnTo>
                    <a:pt x="233" y="87"/>
                  </a:lnTo>
                  <a:lnTo>
                    <a:pt x="232" y="87"/>
                  </a:lnTo>
                  <a:lnTo>
                    <a:pt x="232" y="87"/>
                  </a:lnTo>
                  <a:lnTo>
                    <a:pt x="227" y="89"/>
                  </a:lnTo>
                  <a:lnTo>
                    <a:pt x="223" y="87"/>
                  </a:lnTo>
                  <a:lnTo>
                    <a:pt x="222" y="89"/>
                  </a:lnTo>
                  <a:lnTo>
                    <a:pt x="222" y="90"/>
                  </a:lnTo>
                  <a:lnTo>
                    <a:pt x="222" y="90"/>
                  </a:lnTo>
                  <a:lnTo>
                    <a:pt x="223" y="94"/>
                  </a:lnTo>
                  <a:lnTo>
                    <a:pt x="223" y="98"/>
                  </a:lnTo>
                  <a:lnTo>
                    <a:pt x="225" y="98"/>
                  </a:lnTo>
                  <a:lnTo>
                    <a:pt x="227" y="100"/>
                  </a:lnTo>
                  <a:lnTo>
                    <a:pt x="229" y="100"/>
                  </a:lnTo>
                  <a:lnTo>
                    <a:pt x="229" y="100"/>
                  </a:lnTo>
                  <a:lnTo>
                    <a:pt x="232" y="102"/>
                  </a:lnTo>
                  <a:lnTo>
                    <a:pt x="232" y="104"/>
                  </a:lnTo>
                  <a:lnTo>
                    <a:pt x="233" y="104"/>
                  </a:lnTo>
                  <a:lnTo>
                    <a:pt x="237" y="106"/>
                  </a:lnTo>
                  <a:lnTo>
                    <a:pt x="237" y="108"/>
                  </a:lnTo>
                  <a:lnTo>
                    <a:pt x="239" y="109"/>
                  </a:lnTo>
                  <a:lnTo>
                    <a:pt x="239" y="111"/>
                  </a:lnTo>
                  <a:lnTo>
                    <a:pt x="239" y="113"/>
                  </a:lnTo>
                  <a:lnTo>
                    <a:pt x="239" y="113"/>
                  </a:lnTo>
                  <a:lnTo>
                    <a:pt x="241" y="115"/>
                  </a:lnTo>
                  <a:lnTo>
                    <a:pt x="241" y="115"/>
                  </a:lnTo>
                  <a:lnTo>
                    <a:pt x="242" y="119"/>
                  </a:lnTo>
                  <a:lnTo>
                    <a:pt x="244" y="120"/>
                  </a:lnTo>
                  <a:lnTo>
                    <a:pt x="244" y="120"/>
                  </a:lnTo>
                  <a:lnTo>
                    <a:pt x="246" y="120"/>
                  </a:lnTo>
                  <a:lnTo>
                    <a:pt x="252" y="120"/>
                  </a:lnTo>
                  <a:lnTo>
                    <a:pt x="252" y="119"/>
                  </a:lnTo>
                  <a:lnTo>
                    <a:pt x="252" y="120"/>
                  </a:lnTo>
                  <a:lnTo>
                    <a:pt x="253" y="120"/>
                  </a:lnTo>
                  <a:lnTo>
                    <a:pt x="253" y="122"/>
                  </a:lnTo>
                  <a:lnTo>
                    <a:pt x="253" y="124"/>
                  </a:lnTo>
                  <a:lnTo>
                    <a:pt x="252" y="125"/>
                  </a:lnTo>
                  <a:lnTo>
                    <a:pt x="253" y="125"/>
                  </a:lnTo>
                  <a:lnTo>
                    <a:pt x="254" y="127"/>
                  </a:lnTo>
                  <a:lnTo>
                    <a:pt x="256" y="127"/>
                  </a:lnTo>
                  <a:lnTo>
                    <a:pt x="260" y="127"/>
                  </a:lnTo>
                  <a:lnTo>
                    <a:pt x="261" y="127"/>
                  </a:lnTo>
                  <a:lnTo>
                    <a:pt x="263" y="128"/>
                  </a:lnTo>
                  <a:lnTo>
                    <a:pt x="263" y="128"/>
                  </a:lnTo>
                  <a:lnTo>
                    <a:pt x="263" y="128"/>
                  </a:lnTo>
                  <a:lnTo>
                    <a:pt x="261" y="128"/>
                  </a:lnTo>
                  <a:lnTo>
                    <a:pt x="261" y="128"/>
                  </a:lnTo>
                  <a:lnTo>
                    <a:pt x="260" y="130"/>
                  </a:lnTo>
                  <a:lnTo>
                    <a:pt x="260" y="130"/>
                  </a:lnTo>
                  <a:lnTo>
                    <a:pt x="260" y="132"/>
                  </a:lnTo>
                  <a:lnTo>
                    <a:pt x="261" y="132"/>
                  </a:lnTo>
                  <a:lnTo>
                    <a:pt x="261" y="134"/>
                  </a:lnTo>
                  <a:lnTo>
                    <a:pt x="261" y="134"/>
                  </a:lnTo>
                  <a:lnTo>
                    <a:pt x="263" y="134"/>
                  </a:lnTo>
                  <a:lnTo>
                    <a:pt x="265" y="134"/>
                  </a:lnTo>
                  <a:lnTo>
                    <a:pt x="267" y="136"/>
                  </a:lnTo>
                  <a:lnTo>
                    <a:pt x="269" y="136"/>
                  </a:lnTo>
                  <a:lnTo>
                    <a:pt x="271" y="136"/>
                  </a:lnTo>
                  <a:lnTo>
                    <a:pt x="272" y="136"/>
                  </a:lnTo>
                  <a:lnTo>
                    <a:pt x="274" y="136"/>
                  </a:lnTo>
                  <a:lnTo>
                    <a:pt x="272" y="138"/>
                  </a:lnTo>
                  <a:lnTo>
                    <a:pt x="272" y="138"/>
                  </a:lnTo>
                  <a:lnTo>
                    <a:pt x="269" y="138"/>
                  </a:lnTo>
                  <a:lnTo>
                    <a:pt x="269" y="138"/>
                  </a:lnTo>
                  <a:lnTo>
                    <a:pt x="271" y="139"/>
                  </a:lnTo>
                  <a:lnTo>
                    <a:pt x="272" y="139"/>
                  </a:lnTo>
                  <a:lnTo>
                    <a:pt x="272" y="139"/>
                  </a:lnTo>
                  <a:lnTo>
                    <a:pt x="272" y="141"/>
                  </a:lnTo>
                  <a:lnTo>
                    <a:pt x="271" y="141"/>
                  </a:lnTo>
                  <a:lnTo>
                    <a:pt x="269" y="141"/>
                  </a:lnTo>
                  <a:lnTo>
                    <a:pt x="267" y="141"/>
                  </a:lnTo>
                  <a:lnTo>
                    <a:pt x="265" y="141"/>
                  </a:lnTo>
                  <a:lnTo>
                    <a:pt x="263" y="141"/>
                  </a:lnTo>
                  <a:lnTo>
                    <a:pt x="263" y="139"/>
                  </a:lnTo>
                  <a:lnTo>
                    <a:pt x="261" y="139"/>
                  </a:lnTo>
                  <a:lnTo>
                    <a:pt x="260" y="138"/>
                  </a:lnTo>
                  <a:lnTo>
                    <a:pt x="260" y="138"/>
                  </a:lnTo>
                  <a:lnTo>
                    <a:pt x="258" y="138"/>
                  </a:lnTo>
                  <a:lnTo>
                    <a:pt x="256" y="138"/>
                  </a:lnTo>
                  <a:lnTo>
                    <a:pt x="254" y="138"/>
                  </a:lnTo>
                  <a:lnTo>
                    <a:pt x="248" y="136"/>
                  </a:lnTo>
                  <a:lnTo>
                    <a:pt x="248" y="136"/>
                  </a:lnTo>
                  <a:lnTo>
                    <a:pt x="246" y="136"/>
                  </a:lnTo>
                  <a:lnTo>
                    <a:pt x="244" y="136"/>
                  </a:lnTo>
                  <a:lnTo>
                    <a:pt x="244" y="136"/>
                  </a:lnTo>
                  <a:lnTo>
                    <a:pt x="241" y="136"/>
                  </a:lnTo>
                  <a:lnTo>
                    <a:pt x="241" y="136"/>
                  </a:lnTo>
                  <a:lnTo>
                    <a:pt x="239" y="134"/>
                  </a:lnTo>
                  <a:lnTo>
                    <a:pt x="237" y="134"/>
                  </a:lnTo>
                  <a:lnTo>
                    <a:pt x="237" y="134"/>
                  </a:lnTo>
                  <a:lnTo>
                    <a:pt x="235" y="134"/>
                  </a:lnTo>
                  <a:lnTo>
                    <a:pt x="233" y="134"/>
                  </a:lnTo>
                  <a:lnTo>
                    <a:pt x="232" y="134"/>
                  </a:lnTo>
                  <a:lnTo>
                    <a:pt x="230" y="132"/>
                  </a:lnTo>
                  <a:lnTo>
                    <a:pt x="230" y="132"/>
                  </a:lnTo>
                  <a:lnTo>
                    <a:pt x="229" y="132"/>
                  </a:lnTo>
                  <a:lnTo>
                    <a:pt x="229" y="130"/>
                  </a:lnTo>
                  <a:lnTo>
                    <a:pt x="227" y="128"/>
                  </a:lnTo>
                  <a:lnTo>
                    <a:pt x="225" y="127"/>
                  </a:lnTo>
                  <a:lnTo>
                    <a:pt x="222" y="125"/>
                  </a:lnTo>
                  <a:lnTo>
                    <a:pt x="222" y="124"/>
                  </a:lnTo>
                  <a:lnTo>
                    <a:pt x="220" y="122"/>
                  </a:lnTo>
                  <a:lnTo>
                    <a:pt x="220" y="122"/>
                  </a:lnTo>
                  <a:lnTo>
                    <a:pt x="222" y="120"/>
                  </a:lnTo>
                  <a:lnTo>
                    <a:pt x="220" y="120"/>
                  </a:lnTo>
                  <a:lnTo>
                    <a:pt x="220" y="120"/>
                  </a:lnTo>
                  <a:lnTo>
                    <a:pt x="218" y="120"/>
                  </a:lnTo>
                  <a:lnTo>
                    <a:pt x="216" y="119"/>
                  </a:lnTo>
                  <a:lnTo>
                    <a:pt x="214" y="115"/>
                  </a:lnTo>
                  <a:lnTo>
                    <a:pt x="214" y="115"/>
                  </a:lnTo>
                  <a:lnTo>
                    <a:pt x="211" y="111"/>
                  </a:lnTo>
                  <a:lnTo>
                    <a:pt x="211" y="109"/>
                  </a:lnTo>
                  <a:lnTo>
                    <a:pt x="211" y="108"/>
                  </a:lnTo>
                  <a:lnTo>
                    <a:pt x="209" y="108"/>
                  </a:lnTo>
                  <a:lnTo>
                    <a:pt x="209" y="108"/>
                  </a:lnTo>
                  <a:lnTo>
                    <a:pt x="209" y="106"/>
                  </a:lnTo>
                  <a:lnTo>
                    <a:pt x="207" y="106"/>
                  </a:lnTo>
                  <a:lnTo>
                    <a:pt x="205" y="104"/>
                  </a:lnTo>
                  <a:lnTo>
                    <a:pt x="204" y="104"/>
                  </a:lnTo>
                  <a:lnTo>
                    <a:pt x="204" y="104"/>
                  </a:lnTo>
                  <a:lnTo>
                    <a:pt x="203" y="104"/>
                  </a:lnTo>
                  <a:lnTo>
                    <a:pt x="201" y="104"/>
                  </a:lnTo>
                  <a:lnTo>
                    <a:pt x="197" y="102"/>
                  </a:lnTo>
                  <a:lnTo>
                    <a:pt x="197" y="102"/>
                  </a:lnTo>
                  <a:lnTo>
                    <a:pt x="195" y="102"/>
                  </a:lnTo>
                  <a:lnTo>
                    <a:pt x="194" y="102"/>
                  </a:lnTo>
                  <a:lnTo>
                    <a:pt x="194" y="102"/>
                  </a:lnTo>
                  <a:lnTo>
                    <a:pt x="192" y="100"/>
                  </a:lnTo>
                  <a:lnTo>
                    <a:pt x="192" y="100"/>
                  </a:lnTo>
                  <a:lnTo>
                    <a:pt x="190" y="100"/>
                  </a:lnTo>
                  <a:lnTo>
                    <a:pt x="190" y="100"/>
                  </a:lnTo>
                  <a:lnTo>
                    <a:pt x="188" y="100"/>
                  </a:lnTo>
                  <a:lnTo>
                    <a:pt x="186" y="100"/>
                  </a:lnTo>
                  <a:lnTo>
                    <a:pt x="186" y="100"/>
                  </a:lnTo>
                  <a:lnTo>
                    <a:pt x="186" y="100"/>
                  </a:lnTo>
                  <a:lnTo>
                    <a:pt x="184" y="100"/>
                  </a:lnTo>
                  <a:lnTo>
                    <a:pt x="184" y="100"/>
                  </a:lnTo>
                  <a:lnTo>
                    <a:pt x="184" y="100"/>
                  </a:lnTo>
                  <a:lnTo>
                    <a:pt x="183" y="100"/>
                  </a:lnTo>
                  <a:lnTo>
                    <a:pt x="183" y="102"/>
                  </a:lnTo>
                  <a:lnTo>
                    <a:pt x="181" y="102"/>
                  </a:lnTo>
                  <a:lnTo>
                    <a:pt x="180" y="100"/>
                  </a:lnTo>
                  <a:lnTo>
                    <a:pt x="178" y="100"/>
                  </a:lnTo>
                  <a:lnTo>
                    <a:pt x="178" y="100"/>
                  </a:lnTo>
                  <a:lnTo>
                    <a:pt x="176" y="100"/>
                  </a:lnTo>
                  <a:lnTo>
                    <a:pt x="176" y="100"/>
                  </a:lnTo>
                  <a:lnTo>
                    <a:pt x="175" y="98"/>
                  </a:lnTo>
                  <a:lnTo>
                    <a:pt x="176" y="100"/>
                  </a:lnTo>
                  <a:lnTo>
                    <a:pt x="180" y="104"/>
                  </a:lnTo>
                  <a:lnTo>
                    <a:pt x="178" y="104"/>
                  </a:lnTo>
                  <a:lnTo>
                    <a:pt x="178" y="104"/>
                  </a:lnTo>
                  <a:lnTo>
                    <a:pt x="178" y="106"/>
                  </a:lnTo>
                  <a:lnTo>
                    <a:pt x="178" y="106"/>
                  </a:lnTo>
                  <a:lnTo>
                    <a:pt x="176" y="106"/>
                  </a:lnTo>
                  <a:lnTo>
                    <a:pt x="176" y="104"/>
                  </a:lnTo>
                  <a:lnTo>
                    <a:pt x="175" y="104"/>
                  </a:lnTo>
                  <a:lnTo>
                    <a:pt x="173" y="104"/>
                  </a:lnTo>
                  <a:lnTo>
                    <a:pt x="175" y="106"/>
                  </a:lnTo>
                  <a:lnTo>
                    <a:pt x="175" y="106"/>
                  </a:lnTo>
                  <a:lnTo>
                    <a:pt x="175" y="108"/>
                  </a:lnTo>
                  <a:lnTo>
                    <a:pt x="173" y="108"/>
                  </a:lnTo>
                  <a:lnTo>
                    <a:pt x="171" y="109"/>
                  </a:lnTo>
                  <a:lnTo>
                    <a:pt x="167" y="109"/>
                  </a:lnTo>
                  <a:lnTo>
                    <a:pt x="165" y="109"/>
                  </a:lnTo>
                  <a:lnTo>
                    <a:pt x="164" y="109"/>
                  </a:lnTo>
                  <a:lnTo>
                    <a:pt x="162" y="109"/>
                  </a:lnTo>
                  <a:lnTo>
                    <a:pt x="160" y="109"/>
                  </a:lnTo>
                  <a:lnTo>
                    <a:pt x="160" y="109"/>
                  </a:lnTo>
                  <a:lnTo>
                    <a:pt x="158" y="109"/>
                  </a:lnTo>
                  <a:lnTo>
                    <a:pt x="158" y="108"/>
                  </a:lnTo>
                  <a:lnTo>
                    <a:pt x="157" y="108"/>
                  </a:lnTo>
                  <a:lnTo>
                    <a:pt x="157" y="108"/>
                  </a:lnTo>
                  <a:lnTo>
                    <a:pt x="157" y="108"/>
                  </a:lnTo>
                  <a:lnTo>
                    <a:pt x="156" y="108"/>
                  </a:lnTo>
                  <a:lnTo>
                    <a:pt x="157" y="108"/>
                  </a:lnTo>
                  <a:lnTo>
                    <a:pt x="157" y="108"/>
                  </a:lnTo>
                  <a:lnTo>
                    <a:pt x="157" y="109"/>
                  </a:lnTo>
                  <a:lnTo>
                    <a:pt x="158" y="109"/>
                  </a:lnTo>
                  <a:lnTo>
                    <a:pt x="160" y="109"/>
                  </a:lnTo>
                  <a:lnTo>
                    <a:pt x="164" y="109"/>
                  </a:lnTo>
                  <a:lnTo>
                    <a:pt x="165" y="111"/>
                  </a:lnTo>
                  <a:lnTo>
                    <a:pt x="167" y="111"/>
                  </a:lnTo>
                  <a:lnTo>
                    <a:pt x="167" y="111"/>
                  </a:lnTo>
                  <a:lnTo>
                    <a:pt x="169" y="113"/>
                  </a:lnTo>
                  <a:lnTo>
                    <a:pt x="171" y="115"/>
                  </a:lnTo>
                  <a:lnTo>
                    <a:pt x="171" y="115"/>
                  </a:lnTo>
                  <a:lnTo>
                    <a:pt x="171" y="117"/>
                  </a:lnTo>
                  <a:lnTo>
                    <a:pt x="171" y="119"/>
                  </a:lnTo>
                  <a:lnTo>
                    <a:pt x="171" y="119"/>
                  </a:lnTo>
                  <a:lnTo>
                    <a:pt x="169" y="120"/>
                  </a:lnTo>
                  <a:lnTo>
                    <a:pt x="167" y="120"/>
                  </a:lnTo>
                  <a:lnTo>
                    <a:pt x="164" y="122"/>
                  </a:lnTo>
                  <a:lnTo>
                    <a:pt x="160" y="124"/>
                  </a:lnTo>
                  <a:lnTo>
                    <a:pt x="160" y="124"/>
                  </a:lnTo>
                  <a:lnTo>
                    <a:pt x="158" y="122"/>
                  </a:lnTo>
                  <a:lnTo>
                    <a:pt x="158" y="122"/>
                  </a:lnTo>
                  <a:lnTo>
                    <a:pt x="157" y="122"/>
                  </a:lnTo>
                  <a:lnTo>
                    <a:pt x="156" y="122"/>
                  </a:lnTo>
                  <a:lnTo>
                    <a:pt x="152" y="122"/>
                  </a:lnTo>
                  <a:lnTo>
                    <a:pt x="148" y="122"/>
                  </a:lnTo>
                  <a:lnTo>
                    <a:pt x="146" y="122"/>
                  </a:lnTo>
                  <a:lnTo>
                    <a:pt x="146" y="122"/>
                  </a:lnTo>
                  <a:lnTo>
                    <a:pt x="145" y="122"/>
                  </a:lnTo>
                  <a:lnTo>
                    <a:pt x="143" y="122"/>
                  </a:lnTo>
                  <a:lnTo>
                    <a:pt x="141" y="122"/>
                  </a:lnTo>
                  <a:lnTo>
                    <a:pt x="139" y="122"/>
                  </a:lnTo>
                  <a:lnTo>
                    <a:pt x="137" y="120"/>
                  </a:lnTo>
                  <a:lnTo>
                    <a:pt x="136" y="119"/>
                  </a:lnTo>
                  <a:lnTo>
                    <a:pt x="134" y="117"/>
                  </a:lnTo>
                  <a:lnTo>
                    <a:pt x="133" y="115"/>
                  </a:lnTo>
                  <a:lnTo>
                    <a:pt x="131" y="113"/>
                  </a:lnTo>
                  <a:lnTo>
                    <a:pt x="126" y="109"/>
                  </a:lnTo>
                  <a:lnTo>
                    <a:pt x="126" y="108"/>
                  </a:lnTo>
                  <a:lnTo>
                    <a:pt x="124" y="108"/>
                  </a:lnTo>
                  <a:lnTo>
                    <a:pt x="124" y="108"/>
                  </a:lnTo>
                  <a:lnTo>
                    <a:pt x="126" y="106"/>
                  </a:lnTo>
                  <a:lnTo>
                    <a:pt x="126" y="104"/>
                  </a:lnTo>
                  <a:lnTo>
                    <a:pt x="126" y="106"/>
                  </a:lnTo>
                  <a:lnTo>
                    <a:pt x="124" y="106"/>
                  </a:lnTo>
                  <a:lnTo>
                    <a:pt x="122" y="106"/>
                  </a:lnTo>
                  <a:lnTo>
                    <a:pt x="120" y="106"/>
                  </a:lnTo>
                  <a:lnTo>
                    <a:pt x="118" y="108"/>
                  </a:lnTo>
                  <a:lnTo>
                    <a:pt x="117" y="108"/>
                  </a:lnTo>
                  <a:lnTo>
                    <a:pt x="115" y="108"/>
                  </a:lnTo>
                  <a:lnTo>
                    <a:pt x="115" y="106"/>
                  </a:lnTo>
                  <a:lnTo>
                    <a:pt x="115" y="106"/>
                  </a:lnTo>
                  <a:lnTo>
                    <a:pt x="115" y="104"/>
                  </a:lnTo>
                  <a:lnTo>
                    <a:pt x="113" y="106"/>
                  </a:lnTo>
                  <a:lnTo>
                    <a:pt x="111" y="108"/>
                  </a:lnTo>
                  <a:lnTo>
                    <a:pt x="109" y="109"/>
                  </a:lnTo>
                  <a:lnTo>
                    <a:pt x="109" y="108"/>
                  </a:lnTo>
                  <a:lnTo>
                    <a:pt x="109" y="108"/>
                  </a:lnTo>
                  <a:lnTo>
                    <a:pt x="108" y="108"/>
                  </a:lnTo>
                  <a:lnTo>
                    <a:pt x="109" y="106"/>
                  </a:lnTo>
                  <a:lnTo>
                    <a:pt x="109" y="106"/>
                  </a:lnTo>
                  <a:lnTo>
                    <a:pt x="109" y="104"/>
                  </a:lnTo>
                  <a:lnTo>
                    <a:pt x="111" y="102"/>
                  </a:lnTo>
                  <a:lnTo>
                    <a:pt x="111" y="100"/>
                  </a:lnTo>
                  <a:lnTo>
                    <a:pt x="111" y="100"/>
                  </a:lnTo>
                  <a:lnTo>
                    <a:pt x="111" y="100"/>
                  </a:lnTo>
                  <a:lnTo>
                    <a:pt x="111" y="100"/>
                  </a:lnTo>
                  <a:lnTo>
                    <a:pt x="109" y="100"/>
                  </a:lnTo>
                  <a:lnTo>
                    <a:pt x="109" y="98"/>
                  </a:lnTo>
                  <a:lnTo>
                    <a:pt x="109" y="98"/>
                  </a:lnTo>
                  <a:lnTo>
                    <a:pt x="108" y="96"/>
                  </a:lnTo>
                  <a:lnTo>
                    <a:pt x="108" y="96"/>
                  </a:lnTo>
                  <a:lnTo>
                    <a:pt x="108" y="96"/>
                  </a:lnTo>
                  <a:lnTo>
                    <a:pt x="108" y="94"/>
                  </a:lnTo>
                  <a:lnTo>
                    <a:pt x="109" y="94"/>
                  </a:lnTo>
                  <a:lnTo>
                    <a:pt x="109" y="94"/>
                  </a:lnTo>
                  <a:lnTo>
                    <a:pt x="111" y="94"/>
                  </a:lnTo>
                  <a:lnTo>
                    <a:pt x="111" y="94"/>
                  </a:lnTo>
                  <a:lnTo>
                    <a:pt x="113" y="94"/>
                  </a:lnTo>
                  <a:lnTo>
                    <a:pt x="111" y="94"/>
                  </a:lnTo>
                  <a:lnTo>
                    <a:pt x="111" y="94"/>
                  </a:lnTo>
                  <a:lnTo>
                    <a:pt x="108" y="94"/>
                  </a:lnTo>
                  <a:lnTo>
                    <a:pt x="107" y="92"/>
                  </a:lnTo>
                  <a:lnTo>
                    <a:pt x="105" y="90"/>
                  </a:lnTo>
                  <a:lnTo>
                    <a:pt x="105" y="90"/>
                  </a:lnTo>
                  <a:lnTo>
                    <a:pt x="107" y="90"/>
                  </a:lnTo>
                  <a:lnTo>
                    <a:pt x="109" y="89"/>
                  </a:lnTo>
                  <a:lnTo>
                    <a:pt x="108" y="89"/>
                  </a:lnTo>
                  <a:lnTo>
                    <a:pt x="107" y="87"/>
                  </a:lnTo>
                  <a:lnTo>
                    <a:pt x="107" y="87"/>
                  </a:lnTo>
                  <a:lnTo>
                    <a:pt x="107" y="85"/>
                  </a:lnTo>
                  <a:lnTo>
                    <a:pt x="105" y="83"/>
                  </a:lnTo>
                  <a:lnTo>
                    <a:pt x="103" y="81"/>
                  </a:lnTo>
                  <a:lnTo>
                    <a:pt x="103" y="80"/>
                  </a:lnTo>
                  <a:lnTo>
                    <a:pt x="101" y="76"/>
                  </a:lnTo>
                  <a:lnTo>
                    <a:pt x="101" y="76"/>
                  </a:lnTo>
                  <a:lnTo>
                    <a:pt x="103" y="75"/>
                  </a:lnTo>
                  <a:lnTo>
                    <a:pt x="101" y="75"/>
                  </a:lnTo>
                  <a:lnTo>
                    <a:pt x="99" y="75"/>
                  </a:lnTo>
                  <a:lnTo>
                    <a:pt x="101" y="75"/>
                  </a:lnTo>
                  <a:lnTo>
                    <a:pt x="101" y="73"/>
                  </a:lnTo>
                  <a:lnTo>
                    <a:pt x="101" y="73"/>
                  </a:lnTo>
                  <a:lnTo>
                    <a:pt x="99" y="73"/>
                  </a:lnTo>
                  <a:lnTo>
                    <a:pt x="99" y="73"/>
                  </a:lnTo>
                  <a:lnTo>
                    <a:pt x="98" y="73"/>
                  </a:lnTo>
                  <a:lnTo>
                    <a:pt x="98" y="73"/>
                  </a:lnTo>
                  <a:lnTo>
                    <a:pt x="98" y="73"/>
                  </a:lnTo>
                  <a:lnTo>
                    <a:pt x="98" y="71"/>
                  </a:lnTo>
                  <a:lnTo>
                    <a:pt x="98" y="71"/>
                  </a:lnTo>
                  <a:lnTo>
                    <a:pt x="98" y="70"/>
                  </a:lnTo>
                  <a:lnTo>
                    <a:pt x="96" y="70"/>
                  </a:lnTo>
                  <a:lnTo>
                    <a:pt x="96" y="70"/>
                  </a:lnTo>
                  <a:lnTo>
                    <a:pt x="94" y="70"/>
                  </a:lnTo>
                  <a:lnTo>
                    <a:pt x="94" y="68"/>
                  </a:lnTo>
                  <a:lnTo>
                    <a:pt x="94" y="68"/>
                  </a:lnTo>
                  <a:lnTo>
                    <a:pt x="87" y="64"/>
                  </a:lnTo>
                  <a:lnTo>
                    <a:pt x="87" y="62"/>
                  </a:lnTo>
                  <a:lnTo>
                    <a:pt x="87" y="64"/>
                  </a:lnTo>
                  <a:lnTo>
                    <a:pt x="85" y="64"/>
                  </a:lnTo>
                  <a:lnTo>
                    <a:pt x="85" y="62"/>
                  </a:lnTo>
                  <a:lnTo>
                    <a:pt x="84" y="62"/>
                  </a:lnTo>
                  <a:lnTo>
                    <a:pt x="84" y="62"/>
                  </a:lnTo>
                  <a:lnTo>
                    <a:pt x="84" y="62"/>
                  </a:lnTo>
                  <a:lnTo>
                    <a:pt x="82" y="62"/>
                  </a:lnTo>
                  <a:lnTo>
                    <a:pt x="82" y="62"/>
                  </a:lnTo>
                  <a:lnTo>
                    <a:pt x="79" y="61"/>
                  </a:lnTo>
                  <a:lnTo>
                    <a:pt x="75" y="59"/>
                  </a:lnTo>
                  <a:lnTo>
                    <a:pt x="73" y="59"/>
                  </a:lnTo>
                  <a:lnTo>
                    <a:pt x="71" y="59"/>
                  </a:lnTo>
                  <a:lnTo>
                    <a:pt x="69" y="57"/>
                  </a:lnTo>
                  <a:lnTo>
                    <a:pt x="66" y="57"/>
                  </a:lnTo>
                  <a:lnTo>
                    <a:pt x="60" y="55"/>
                  </a:lnTo>
                  <a:lnTo>
                    <a:pt x="60" y="55"/>
                  </a:lnTo>
                  <a:lnTo>
                    <a:pt x="60" y="57"/>
                  </a:lnTo>
                  <a:lnTo>
                    <a:pt x="58" y="57"/>
                  </a:lnTo>
                  <a:lnTo>
                    <a:pt x="52" y="53"/>
                  </a:lnTo>
                  <a:lnTo>
                    <a:pt x="50" y="52"/>
                  </a:lnTo>
                  <a:lnTo>
                    <a:pt x="50" y="51"/>
                  </a:lnTo>
                  <a:lnTo>
                    <a:pt x="52" y="51"/>
                  </a:lnTo>
                  <a:lnTo>
                    <a:pt x="54" y="49"/>
                  </a:lnTo>
                  <a:lnTo>
                    <a:pt x="52" y="49"/>
                  </a:lnTo>
                  <a:lnTo>
                    <a:pt x="52" y="49"/>
                  </a:lnTo>
                  <a:lnTo>
                    <a:pt x="50" y="51"/>
                  </a:lnTo>
                  <a:lnTo>
                    <a:pt x="49" y="51"/>
                  </a:lnTo>
                  <a:lnTo>
                    <a:pt x="49" y="51"/>
                  </a:lnTo>
                  <a:lnTo>
                    <a:pt x="47" y="49"/>
                  </a:lnTo>
                  <a:lnTo>
                    <a:pt x="45" y="51"/>
                  </a:lnTo>
                  <a:lnTo>
                    <a:pt x="45" y="49"/>
                  </a:lnTo>
                  <a:lnTo>
                    <a:pt x="43" y="49"/>
                  </a:lnTo>
                  <a:lnTo>
                    <a:pt x="43" y="47"/>
                  </a:lnTo>
                  <a:lnTo>
                    <a:pt x="43" y="47"/>
                  </a:lnTo>
                  <a:lnTo>
                    <a:pt x="41" y="49"/>
                  </a:lnTo>
                  <a:lnTo>
                    <a:pt x="41" y="49"/>
                  </a:lnTo>
                  <a:lnTo>
                    <a:pt x="40" y="47"/>
                  </a:lnTo>
                  <a:lnTo>
                    <a:pt x="40" y="47"/>
                  </a:lnTo>
                  <a:lnTo>
                    <a:pt x="40" y="45"/>
                  </a:lnTo>
                  <a:lnTo>
                    <a:pt x="38" y="45"/>
                  </a:lnTo>
                  <a:lnTo>
                    <a:pt x="38" y="45"/>
                  </a:lnTo>
                  <a:lnTo>
                    <a:pt x="36" y="43"/>
                  </a:lnTo>
                  <a:lnTo>
                    <a:pt x="36" y="42"/>
                  </a:lnTo>
                  <a:lnTo>
                    <a:pt x="38" y="40"/>
                  </a:lnTo>
                  <a:lnTo>
                    <a:pt x="38" y="38"/>
                  </a:lnTo>
                  <a:lnTo>
                    <a:pt x="40" y="38"/>
                  </a:lnTo>
                  <a:lnTo>
                    <a:pt x="38" y="36"/>
                  </a:lnTo>
                  <a:lnTo>
                    <a:pt x="38" y="38"/>
                  </a:lnTo>
                  <a:lnTo>
                    <a:pt x="36" y="38"/>
                  </a:lnTo>
                  <a:lnTo>
                    <a:pt x="36" y="40"/>
                  </a:lnTo>
                  <a:lnTo>
                    <a:pt x="36" y="42"/>
                  </a:lnTo>
                  <a:lnTo>
                    <a:pt x="36" y="42"/>
                  </a:lnTo>
                  <a:lnTo>
                    <a:pt x="35" y="42"/>
                  </a:lnTo>
                  <a:lnTo>
                    <a:pt x="35" y="43"/>
                  </a:lnTo>
                  <a:lnTo>
                    <a:pt x="35" y="45"/>
                  </a:lnTo>
                  <a:lnTo>
                    <a:pt x="33" y="47"/>
                  </a:lnTo>
                  <a:lnTo>
                    <a:pt x="33" y="47"/>
                  </a:lnTo>
                  <a:lnTo>
                    <a:pt x="33" y="49"/>
                  </a:lnTo>
                  <a:lnTo>
                    <a:pt x="33" y="49"/>
                  </a:lnTo>
                  <a:lnTo>
                    <a:pt x="31" y="51"/>
                  </a:lnTo>
                  <a:lnTo>
                    <a:pt x="31" y="52"/>
                  </a:lnTo>
                  <a:lnTo>
                    <a:pt x="30" y="52"/>
                  </a:lnTo>
                  <a:lnTo>
                    <a:pt x="28" y="52"/>
                  </a:lnTo>
                  <a:lnTo>
                    <a:pt x="26" y="51"/>
                  </a:lnTo>
                  <a:lnTo>
                    <a:pt x="26" y="51"/>
                  </a:lnTo>
                  <a:lnTo>
                    <a:pt x="26" y="51"/>
                  </a:lnTo>
                  <a:lnTo>
                    <a:pt x="24" y="49"/>
                  </a:lnTo>
                  <a:lnTo>
                    <a:pt x="24" y="47"/>
                  </a:lnTo>
                  <a:lnTo>
                    <a:pt x="26" y="43"/>
                  </a:lnTo>
                  <a:lnTo>
                    <a:pt x="26" y="42"/>
                  </a:lnTo>
                  <a:lnTo>
                    <a:pt x="24" y="40"/>
                  </a:lnTo>
                  <a:lnTo>
                    <a:pt x="22" y="38"/>
                  </a:lnTo>
                  <a:lnTo>
                    <a:pt x="19" y="36"/>
                  </a:lnTo>
                  <a:lnTo>
                    <a:pt x="17" y="36"/>
                  </a:lnTo>
                  <a:lnTo>
                    <a:pt x="15" y="36"/>
                  </a:lnTo>
                  <a:lnTo>
                    <a:pt x="15" y="34"/>
                  </a:lnTo>
                  <a:lnTo>
                    <a:pt x="13" y="34"/>
                  </a:lnTo>
                  <a:lnTo>
                    <a:pt x="13" y="32"/>
                  </a:lnTo>
                  <a:lnTo>
                    <a:pt x="15" y="32"/>
                  </a:lnTo>
                  <a:lnTo>
                    <a:pt x="17" y="32"/>
                  </a:lnTo>
                  <a:lnTo>
                    <a:pt x="19" y="32"/>
                  </a:lnTo>
                  <a:lnTo>
                    <a:pt x="22" y="32"/>
                  </a:lnTo>
                  <a:lnTo>
                    <a:pt x="22" y="32"/>
                  </a:lnTo>
                  <a:lnTo>
                    <a:pt x="24" y="32"/>
                  </a:lnTo>
                  <a:lnTo>
                    <a:pt x="26" y="31"/>
                  </a:lnTo>
                  <a:lnTo>
                    <a:pt x="28" y="29"/>
                  </a:lnTo>
                  <a:lnTo>
                    <a:pt x="30" y="29"/>
                  </a:lnTo>
                  <a:lnTo>
                    <a:pt x="31" y="29"/>
                  </a:lnTo>
                  <a:lnTo>
                    <a:pt x="31" y="29"/>
                  </a:lnTo>
                  <a:lnTo>
                    <a:pt x="33" y="29"/>
                  </a:lnTo>
                  <a:lnTo>
                    <a:pt x="35" y="31"/>
                  </a:lnTo>
                  <a:lnTo>
                    <a:pt x="36" y="31"/>
                  </a:lnTo>
                  <a:lnTo>
                    <a:pt x="36" y="31"/>
                  </a:lnTo>
                  <a:lnTo>
                    <a:pt x="38" y="31"/>
                  </a:lnTo>
                  <a:lnTo>
                    <a:pt x="38" y="31"/>
                  </a:lnTo>
                  <a:lnTo>
                    <a:pt x="38" y="29"/>
                  </a:lnTo>
                  <a:lnTo>
                    <a:pt x="40" y="29"/>
                  </a:lnTo>
                  <a:lnTo>
                    <a:pt x="40" y="29"/>
                  </a:lnTo>
                  <a:lnTo>
                    <a:pt x="40" y="28"/>
                  </a:lnTo>
                  <a:lnTo>
                    <a:pt x="40" y="28"/>
                  </a:lnTo>
                  <a:lnTo>
                    <a:pt x="38" y="28"/>
                  </a:lnTo>
                  <a:lnTo>
                    <a:pt x="40" y="26"/>
                  </a:lnTo>
                  <a:lnTo>
                    <a:pt x="40" y="26"/>
                  </a:lnTo>
                  <a:lnTo>
                    <a:pt x="40" y="24"/>
                  </a:lnTo>
                  <a:lnTo>
                    <a:pt x="40" y="24"/>
                  </a:lnTo>
                  <a:lnTo>
                    <a:pt x="38" y="26"/>
                  </a:lnTo>
                  <a:lnTo>
                    <a:pt x="35" y="26"/>
                  </a:lnTo>
                  <a:lnTo>
                    <a:pt x="33" y="26"/>
                  </a:lnTo>
                  <a:lnTo>
                    <a:pt x="31" y="26"/>
                  </a:lnTo>
                  <a:lnTo>
                    <a:pt x="28" y="26"/>
                  </a:lnTo>
                  <a:lnTo>
                    <a:pt x="26" y="26"/>
                  </a:lnTo>
                  <a:lnTo>
                    <a:pt x="22" y="26"/>
                  </a:lnTo>
                  <a:lnTo>
                    <a:pt x="21" y="26"/>
                  </a:lnTo>
                  <a:lnTo>
                    <a:pt x="19" y="26"/>
                  </a:lnTo>
                  <a:lnTo>
                    <a:pt x="19" y="26"/>
                  </a:lnTo>
                  <a:lnTo>
                    <a:pt x="17" y="26"/>
                  </a:lnTo>
                  <a:lnTo>
                    <a:pt x="15" y="24"/>
                  </a:lnTo>
                  <a:lnTo>
                    <a:pt x="15" y="24"/>
                  </a:lnTo>
                  <a:lnTo>
                    <a:pt x="13" y="23"/>
                  </a:lnTo>
                  <a:lnTo>
                    <a:pt x="13" y="23"/>
                  </a:lnTo>
                  <a:lnTo>
                    <a:pt x="13" y="19"/>
                  </a:lnTo>
                  <a:lnTo>
                    <a:pt x="13" y="17"/>
                  </a:lnTo>
                  <a:lnTo>
                    <a:pt x="12" y="17"/>
                  </a:lnTo>
                  <a:lnTo>
                    <a:pt x="11" y="17"/>
                  </a:lnTo>
                  <a:lnTo>
                    <a:pt x="5" y="15"/>
                  </a:lnTo>
                  <a:lnTo>
                    <a:pt x="3" y="15"/>
                  </a:lnTo>
                  <a:lnTo>
                    <a:pt x="3" y="15"/>
                  </a:lnTo>
                  <a:lnTo>
                    <a:pt x="2" y="15"/>
                  </a:lnTo>
                  <a:lnTo>
                    <a:pt x="2" y="15"/>
                  </a:lnTo>
                  <a:lnTo>
                    <a:pt x="0" y="15"/>
                  </a:lnTo>
                  <a:lnTo>
                    <a:pt x="0" y="13"/>
                  </a:lnTo>
                  <a:lnTo>
                    <a:pt x="2" y="13"/>
                  </a:lnTo>
                  <a:lnTo>
                    <a:pt x="2" y="12"/>
                  </a:lnTo>
                  <a:lnTo>
                    <a:pt x="2" y="12"/>
                  </a:lnTo>
                  <a:lnTo>
                    <a:pt x="3" y="12"/>
                  </a:lnTo>
                  <a:lnTo>
                    <a:pt x="3" y="8"/>
                  </a:lnTo>
                  <a:lnTo>
                    <a:pt x="3" y="8"/>
                  </a:lnTo>
                  <a:lnTo>
                    <a:pt x="3" y="8"/>
                  </a:lnTo>
                  <a:lnTo>
                    <a:pt x="3" y="6"/>
                  </a:lnTo>
                  <a:lnTo>
                    <a:pt x="5" y="6"/>
                  </a:lnTo>
                  <a:lnTo>
                    <a:pt x="7" y="6"/>
                  </a:lnTo>
                  <a:lnTo>
                    <a:pt x="12" y="4"/>
                  </a:lnTo>
                  <a:lnTo>
                    <a:pt x="12" y="4"/>
                  </a:lnTo>
                  <a:lnTo>
                    <a:pt x="13" y="4"/>
                  </a:lnTo>
                  <a:lnTo>
                    <a:pt x="15" y="4"/>
                  </a:lnTo>
                  <a:lnTo>
                    <a:pt x="15" y="1"/>
                  </a:lnTo>
                  <a:lnTo>
                    <a:pt x="15" y="1"/>
                  </a:lnTo>
                  <a:lnTo>
                    <a:pt x="19" y="0"/>
                  </a:lnTo>
                  <a:lnTo>
                    <a:pt x="21"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1" name="Freeform 10651"/>
            <p:cNvSpPr/>
            <p:nvPr/>
          </p:nvSpPr>
          <p:spPr bwMode="auto">
            <a:xfrm>
              <a:off x="5881189" y="3229066"/>
              <a:ext cx="179784" cy="188119"/>
            </a:xfrm>
            <a:custGeom>
              <a:avLst/>
              <a:gdLst>
                <a:gd name="T0" fmla="*/ 9 w 151"/>
                <a:gd name="T1" fmla="*/ 1 h 158"/>
                <a:gd name="T2" fmla="*/ 19 w 151"/>
                <a:gd name="T3" fmla="*/ 7 h 158"/>
                <a:gd name="T4" fmla="*/ 30 w 151"/>
                <a:gd name="T5" fmla="*/ 5 h 158"/>
                <a:gd name="T6" fmla="*/ 37 w 151"/>
                <a:gd name="T7" fmla="*/ 10 h 158"/>
                <a:gd name="T8" fmla="*/ 42 w 151"/>
                <a:gd name="T9" fmla="*/ 19 h 158"/>
                <a:gd name="T10" fmla="*/ 48 w 151"/>
                <a:gd name="T11" fmla="*/ 25 h 158"/>
                <a:gd name="T12" fmla="*/ 60 w 151"/>
                <a:gd name="T13" fmla="*/ 33 h 158"/>
                <a:gd name="T14" fmla="*/ 68 w 151"/>
                <a:gd name="T15" fmla="*/ 42 h 158"/>
                <a:gd name="T16" fmla="*/ 74 w 151"/>
                <a:gd name="T17" fmla="*/ 48 h 158"/>
                <a:gd name="T18" fmla="*/ 79 w 151"/>
                <a:gd name="T19" fmla="*/ 48 h 158"/>
                <a:gd name="T20" fmla="*/ 79 w 151"/>
                <a:gd name="T21" fmla="*/ 48 h 158"/>
                <a:gd name="T22" fmla="*/ 85 w 151"/>
                <a:gd name="T23" fmla="*/ 54 h 158"/>
                <a:gd name="T24" fmla="*/ 94 w 151"/>
                <a:gd name="T25" fmla="*/ 57 h 158"/>
                <a:gd name="T26" fmla="*/ 97 w 151"/>
                <a:gd name="T27" fmla="*/ 65 h 158"/>
                <a:gd name="T28" fmla="*/ 107 w 151"/>
                <a:gd name="T29" fmla="*/ 67 h 158"/>
                <a:gd name="T30" fmla="*/ 102 w 151"/>
                <a:gd name="T31" fmla="*/ 75 h 158"/>
                <a:gd name="T32" fmla="*/ 112 w 151"/>
                <a:gd name="T33" fmla="*/ 72 h 158"/>
                <a:gd name="T34" fmla="*/ 117 w 151"/>
                <a:gd name="T35" fmla="*/ 73 h 158"/>
                <a:gd name="T36" fmla="*/ 114 w 151"/>
                <a:gd name="T37" fmla="*/ 80 h 158"/>
                <a:gd name="T38" fmla="*/ 114 w 151"/>
                <a:gd name="T39" fmla="*/ 84 h 158"/>
                <a:gd name="T40" fmla="*/ 117 w 151"/>
                <a:gd name="T41" fmla="*/ 90 h 158"/>
                <a:gd name="T42" fmla="*/ 126 w 151"/>
                <a:gd name="T43" fmla="*/ 92 h 158"/>
                <a:gd name="T44" fmla="*/ 128 w 151"/>
                <a:gd name="T45" fmla="*/ 101 h 158"/>
                <a:gd name="T46" fmla="*/ 133 w 151"/>
                <a:gd name="T47" fmla="*/ 106 h 158"/>
                <a:gd name="T48" fmla="*/ 130 w 151"/>
                <a:gd name="T49" fmla="*/ 112 h 158"/>
                <a:gd name="T50" fmla="*/ 133 w 151"/>
                <a:gd name="T51" fmla="*/ 112 h 158"/>
                <a:gd name="T52" fmla="*/ 140 w 151"/>
                <a:gd name="T53" fmla="*/ 110 h 158"/>
                <a:gd name="T54" fmla="*/ 151 w 151"/>
                <a:gd name="T55" fmla="*/ 120 h 158"/>
                <a:gd name="T56" fmla="*/ 147 w 151"/>
                <a:gd name="T57" fmla="*/ 127 h 158"/>
                <a:gd name="T58" fmla="*/ 147 w 151"/>
                <a:gd name="T59" fmla="*/ 134 h 158"/>
                <a:gd name="T60" fmla="*/ 147 w 151"/>
                <a:gd name="T61" fmla="*/ 146 h 158"/>
                <a:gd name="T62" fmla="*/ 144 w 151"/>
                <a:gd name="T63" fmla="*/ 157 h 158"/>
                <a:gd name="T64" fmla="*/ 140 w 151"/>
                <a:gd name="T65" fmla="*/ 153 h 158"/>
                <a:gd name="T66" fmla="*/ 130 w 151"/>
                <a:gd name="T67" fmla="*/ 153 h 158"/>
                <a:gd name="T68" fmla="*/ 130 w 151"/>
                <a:gd name="T69" fmla="*/ 158 h 158"/>
                <a:gd name="T70" fmla="*/ 124 w 151"/>
                <a:gd name="T71" fmla="*/ 153 h 158"/>
                <a:gd name="T72" fmla="*/ 112 w 151"/>
                <a:gd name="T73" fmla="*/ 143 h 158"/>
                <a:gd name="T74" fmla="*/ 98 w 151"/>
                <a:gd name="T75" fmla="*/ 133 h 158"/>
                <a:gd name="T76" fmla="*/ 87 w 151"/>
                <a:gd name="T77" fmla="*/ 120 h 158"/>
                <a:gd name="T78" fmla="*/ 81 w 151"/>
                <a:gd name="T79" fmla="*/ 113 h 158"/>
                <a:gd name="T80" fmla="*/ 73 w 151"/>
                <a:gd name="T81" fmla="*/ 95 h 158"/>
                <a:gd name="T82" fmla="*/ 66 w 151"/>
                <a:gd name="T83" fmla="*/ 84 h 158"/>
                <a:gd name="T84" fmla="*/ 60 w 151"/>
                <a:gd name="T85" fmla="*/ 76 h 158"/>
                <a:gd name="T86" fmla="*/ 53 w 151"/>
                <a:gd name="T87" fmla="*/ 67 h 158"/>
                <a:gd name="T88" fmla="*/ 45 w 151"/>
                <a:gd name="T89" fmla="*/ 52 h 158"/>
                <a:gd name="T90" fmla="*/ 34 w 151"/>
                <a:gd name="T91" fmla="*/ 46 h 158"/>
                <a:gd name="T92" fmla="*/ 30 w 151"/>
                <a:gd name="T93" fmla="*/ 37 h 158"/>
                <a:gd name="T94" fmla="*/ 23 w 151"/>
                <a:gd name="T95" fmla="*/ 28 h 158"/>
                <a:gd name="T96" fmla="*/ 14 w 151"/>
                <a:gd name="T97" fmla="*/ 23 h 158"/>
                <a:gd name="T98" fmla="*/ 2 w 151"/>
                <a:gd name="T99" fmla="*/ 10 h 158"/>
                <a:gd name="T100" fmla="*/ 0 w 151"/>
                <a:gd name="T101"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158">
                  <a:moveTo>
                    <a:pt x="2" y="0"/>
                  </a:moveTo>
                  <a:lnTo>
                    <a:pt x="4" y="0"/>
                  </a:lnTo>
                  <a:lnTo>
                    <a:pt x="6" y="1"/>
                  </a:lnTo>
                  <a:lnTo>
                    <a:pt x="7" y="1"/>
                  </a:lnTo>
                  <a:lnTo>
                    <a:pt x="9" y="1"/>
                  </a:lnTo>
                  <a:lnTo>
                    <a:pt x="11" y="5"/>
                  </a:lnTo>
                  <a:lnTo>
                    <a:pt x="12" y="5"/>
                  </a:lnTo>
                  <a:lnTo>
                    <a:pt x="14" y="5"/>
                  </a:lnTo>
                  <a:lnTo>
                    <a:pt x="17" y="7"/>
                  </a:lnTo>
                  <a:lnTo>
                    <a:pt x="19" y="7"/>
                  </a:lnTo>
                  <a:lnTo>
                    <a:pt x="23" y="5"/>
                  </a:lnTo>
                  <a:lnTo>
                    <a:pt x="25" y="5"/>
                  </a:lnTo>
                  <a:lnTo>
                    <a:pt x="26" y="7"/>
                  </a:lnTo>
                  <a:lnTo>
                    <a:pt x="26" y="7"/>
                  </a:lnTo>
                  <a:lnTo>
                    <a:pt x="30" y="5"/>
                  </a:lnTo>
                  <a:lnTo>
                    <a:pt x="32" y="7"/>
                  </a:lnTo>
                  <a:lnTo>
                    <a:pt x="32" y="7"/>
                  </a:lnTo>
                  <a:lnTo>
                    <a:pt x="34" y="7"/>
                  </a:lnTo>
                  <a:lnTo>
                    <a:pt x="34" y="9"/>
                  </a:lnTo>
                  <a:lnTo>
                    <a:pt x="37" y="10"/>
                  </a:lnTo>
                  <a:lnTo>
                    <a:pt x="38" y="12"/>
                  </a:lnTo>
                  <a:lnTo>
                    <a:pt x="38" y="13"/>
                  </a:lnTo>
                  <a:lnTo>
                    <a:pt x="38" y="13"/>
                  </a:lnTo>
                  <a:lnTo>
                    <a:pt x="42" y="18"/>
                  </a:lnTo>
                  <a:lnTo>
                    <a:pt x="42" y="19"/>
                  </a:lnTo>
                  <a:lnTo>
                    <a:pt x="42" y="20"/>
                  </a:lnTo>
                  <a:lnTo>
                    <a:pt x="42" y="20"/>
                  </a:lnTo>
                  <a:lnTo>
                    <a:pt x="45" y="23"/>
                  </a:lnTo>
                  <a:lnTo>
                    <a:pt x="48" y="25"/>
                  </a:lnTo>
                  <a:lnTo>
                    <a:pt x="48" y="25"/>
                  </a:lnTo>
                  <a:lnTo>
                    <a:pt x="48" y="25"/>
                  </a:lnTo>
                  <a:lnTo>
                    <a:pt x="49" y="26"/>
                  </a:lnTo>
                  <a:lnTo>
                    <a:pt x="51" y="26"/>
                  </a:lnTo>
                  <a:lnTo>
                    <a:pt x="55" y="28"/>
                  </a:lnTo>
                  <a:lnTo>
                    <a:pt x="60" y="33"/>
                  </a:lnTo>
                  <a:lnTo>
                    <a:pt x="61" y="35"/>
                  </a:lnTo>
                  <a:lnTo>
                    <a:pt x="64" y="37"/>
                  </a:lnTo>
                  <a:lnTo>
                    <a:pt x="64" y="37"/>
                  </a:lnTo>
                  <a:lnTo>
                    <a:pt x="66" y="40"/>
                  </a:lnTo>
                  <a:lnTo>
                    <a:pt x="68" y="42"/>
                  </a:lnTo>
                  <a:lnTo>
                    <a:pt x="70" y="43"/>
                  </a:lnTo>
                  <a:lnTo>
                    <a:pt x="70" y="46"/>
                  </a:lnTo>
                  <a:lnTo>
                    <a:pt x="73" y="46"/>
                  </a:lnTo>
                  <a:lnTo>
                    <a:pt x="73" y="48"/>
                  </a:lnTo>
                  <a:lnTo>
                    <a:pt x="74" y="48"/>
                  </a:lnTo>
                  <a:lnTo>
                    <a:pt x="74" y="48"/>
                  </a:lnTo>
                  <a:lnTo>
                    <a:pt x="75" y="48"/>
                  </a:lnTo>
                  <a:lnTo>
                    <a:pt x="77" y="50"/>
                  </a:lnTo>
                  <a:lnTo>
                    <a:pt x="79" y="50"/>
                  </a:lnTo>
                  <a:lnTo>
                    <a:pt x="79" y="48"/>
                  </a:lnTo>
                  <a:lnTo>
                    <a:pt x="77" y="48"/>
                  </a:lnTo>
                  <a:lnTo>
                    <a:pt x="77" y="48"/>
                  </a:lnTo>
                  <a:lnTo>
                    <a:pt x="77" y="48"/>
                  </a:lnTo>
                  <a:lnTo>
                    <a:pt x="79" y="48"/>
                  </a:lnTo>
                  <a:lnTo>
                    <a:pt x="79" y="48"/>
                  </a:lnTo>
                  <a:lnTo>
                    <a:pt x="81" y="48"/>
                  </a:lnTo>
                  <a:lnTo>
                    <a:pt x="83" y="48"/>
                  </a:lnTo>
                  <a:lnTo>
                    <a:pt x="84" y="50"/>
                  </a:lnTo>
                  <a:lnTo>
                    <a:pt x="84" y="52"/>
                  </a:lnTo>
                  <a:lnTo>
                    <a:pt x="85" y="54"/>
                  </a:lnTo>
                  <a:lnTo>
                    <a:pt x="85" y="54"/>
                  </a:lnTo>
                  <a:lnTo>
                    <a:pt x="87" y="54"/>
                  </a:lnTo>
                  <a:lnTo>
                    <a:pt x="90" y="56"/>
                  </a:lnTo>
                  <a:lnTo>
                    <a:pt x="91" y="56"/>
                  </a:lnTo>
                  <a:lnTo>
                    <a:pt x="94" y="57"/>
                  </a:lnTo>
                  <a:lnTo>
                    <a:pt x="94" y="59"/>
                  </a:lnTo>
                  <a:lnTo>
                    <a:pt x="97" y="61"/>
                  </a:lnTo>
                  <a:lnTo>
                    <a:pt x="97" y="62"/>
                  </a:lnTo>
                  <a:lnTo>
                    <a:pt x="97" y="65"/>
                  </a:lnTo>
                  <a:lnTo>
                    <a:pt x="97" y="65"/>
                  </a:lnTo>
                  <a:lnTo>
                    <a:pt x="100" y="66"/>
                  </a:lnTo>
                  <a:lnTo>
                    <a:pt x="100" y="66"/>
                  </a:lnTo>
                  <a:lnTo>
                    <a:pt x="102" y="67"/>
                  </a:lnTo>
                  <a:lnTo>
                    <a:pt x="105" y="67"/>
                  </a:lnTo>
                  <a:lnTo>
                    <a:pt x="107" y="67"/>
                  </a:lnTo>
                  <a:lnTo>
                    <a:pt x="109" y="70"/>
                  </a:lnTo>
                  <a:lnTo>
                    <a:pt x="109" y="72"/>
                  </a:lnTo>
                  <a:lnTo>
                    <a:pt x="107" y="72"/>
                  </a:lnTo>
                  <a:lnTo>
                    <a:pt x="105" y="73"/>
                  </a:lnTo>
                  <a:lnTo>
                    <a:pt x="102" y="75"/>
                  </a:lnTo>
                  <a:lnTo>
                    <a:pt x="105" y="75"/>
                  </a:lnTo>
                  <a:lnTo>
                    <a:pt x="107" y="73"/>
                  </a:lnTo>
                  <a:lnTo>
                    <a:pt x="107" y="73"/>
                  </a:lnTo>
                  <a:lnTo>
                    <a:pt x="109" y="72"/>
                  </a:lnTo>
                  <a:lnTo>
                    <a:pt x="112" y="72"/>
                  </a:lnTo>
                  <a:lnTo>
                    <a:pt x="112" y="72"/>
                  </a:lnTo>
                  <a:lnTo>
                    <a:pt x="114" y="72"/>
                  </a:lnTo>
                  <a:lnTo>
                    <a:pt x="114" y="72"/>
                  </a:lnTo>
                  <a:lnTo>
                    <a:pt x="115" y="73"/>
                  </a:lnTo>
                  <a:lnTo>
                    <a:pt x="117" y="73"/>
                  </a:lnTo>
                  <a:lnTo>
                    <a:pt x="117" y="75"/>
                  </a:lnTo>
                  <a:lnTo>
                    <a:pt x="120" y="76"/>
                  </a:lnTo>
                  <a:lnTo>
                    <a:pt x="117" y="78"/>
                  </a:lnTo>
                  <a:lnTo>
                    <a:pt x="115" y="78"/>
                  </a:lnTo>
                  <a:lnTo>
                    <a:pt x="114" y="80"/>
                  </a:lnTo>
                  <a:lnTo>
                    <a:pt x="114" y="80"/>
                  </a:lnTo>
                  <a:lnTo>
                    <a:pt x="114" y="82"/>
                  </a:lnTo>
                  <a:lnTo>
                    <a:pt x="114" y="82"/>
                  </a:lnTo>
                  <a:lnTo>
                    <a:pt x="114" y="84"/>
                  </a:lnTo>
                  <a:lnTo>
                    <a:pt x="114" y="84"/>
                  </a:lnTo>
                  <a:lnTo>
                    <a:pt x="114" y="86"/>
                  </a:lnTo>
                  <a:lnTo>
                    <a:pt x="114" y="86"/>
                  </a:lnTo>
                  <a:lnTo>
                    <a:pt x="115" y="89"/>
                  </a:lnTo>
                  <a:lnTo>
                    <a:pt x="115" y="89"/>
                  </a:lnTo>
                  <a:lnTo>
                    <a:pt x="117" y="90"/>
                  </a:lnTo>
                  <a:lnTo>
                    <a:pt x="121" y="90"/>
                  </a:lnTo>
                  <a:lnTo>
                    <a:pt x="122" y="92"/>
                  </a:lnTo>
                  <a:lnTo>
                    <a:pt x="124" y="92"/>
                  </a:lnTo>
                  <a:lnTo>
                    <a:pt x="124" y="92"/>
                  </a:lnTo>
                  <a:lnTo>
                    <a:pt x="126" y="92"/>
                  </a:lnTo>
                  <a:lnTo>
                    <a:pt x="126" y="92"/>
                  </a:lnTo>
                  <a:lnTo>
                    <a:pt x="128" y="95"/>
                  </a:lnTo>
                  <a:lnTo>
                    <a:pt x="128" y="95"/>
                  </a:lnTo>
                  <a:lnTo>
                    <a:pt x="128" y="99"/>
                  </a:lnTo>
                  <a:lnTo>
                    <a:pt x="128" y="101"/>
                  </a:lnTo>
                  <a:lnTo>
                    <a:pt x="128" y="103"/>
                  </a:lnTo>
                  <a:lnTo>
                    <a:pt x="130" y="105"/>
                  </a:lnTo>
                  <a:lnTo>
                    <a:pt x="132" y="105"/>
                  </a:lnTo>
                  <a:lnTo>
                    <a:pt x="133" y="106"/>
                  </a:lnTo>
                  <a:lnTo>
                    <a:pt x="133" y="106"/>
                  </a:lnTo>
                  <a:lnTo>
                    <a:pt x="133" y="108"/>
                  </a:lnTo>
                  <a:lnTo>
                    <a:pt x="133" y="108"/>
                  </a:lnTo>
                  <a:lnTo>
                    <a:pt x="133" y="110"/>
                  </a:lnTo>
                  <a:lnTo>
                    <a:pt x="132" y="110"/>
                  </a:lnTo>
                  <a:lnTo>
                    <a:pt x="130" y="112"/>
                  </a:lnTo>
                  <a:lnTo>
                    <a:pt x="130" y="113"/>
                  </a:lnTo>
                  <a:lnTo>
                    <a:pt x="130" y="113"/>
                  </a:lnTo>
                  <a:lnTo>
                    <a:pt x="132" y="113"/>
                  </a:lnTo>
                  <a:lnTo>
                    <a:pt x="132" y="113"/>
                  </a:lnTo>
                  <a:lnTo>
                    <a:pt x="133" y="112"/>
                  </a:lnTo>
                  <a:lnTo>
                    <a:pt x="134" y="110"/>
                  </a:lnTo>
                  <a:lnTo>
                    <a:pt x="134" y="110"/>
                  </a:lnTo>
                  <a:lnTo>
                    <a:pt x="134" y="110"/>
                  </a:lnTo>
                  <a:lnTo>
                    <a:pt x="140" y="110"/>
                  </a:lnTo>
                  <a:lnTo>
                    <a:pt x="140" y="110"/>
                  </a:lnTo>
                  <a:lnTo>
                    <a:pt x="141" y="112"/>
                  </a:lnTo>
                  <a:lnTo>
                    <a:pt x="144" y="112"/>
                  </a:lnTo>
                  <a:lnTo>
                    <a:pt x="147" y="116"/>
                  </a:lnTo>
                  <a:lnTo>
                    <a:pt x="151" y="120"/>
                  </a:lnTo>
                  <a:lnTo>
                    <a:pt x="151" y="120"/>
                  </a:lnTo>
                  <a:lnTo>
                    <a:pt x="151" y="122"/>
                  </a:lnTo>
                  <a:lnTo>
                    <a:pt x="149" y="122"/>
                  </a:lnTo>
                  <a:lnTo>
                    <a:pt x="147" y="124"/>
                  </a:lnTo>
                  <a:lnTo>
                    <a:pt x="147" y="125"/>
                  </a:lnTo>
                  <a:lnTo>
                    <a:pt x="147" y="127"/>
                  </a:lnTo>
                  <a:lnTo>
                    <a:pt x="147" y="129"/>
                  </a:lnTo>
                  <a:lnTo>
                    <a:pt x="147" y="129"/>
                  </a:lnTo>
                  <a:lnTo>
                    <a:pt x="149" y="131"/>
                  </a:lnTo>
                  <a:lnTo>
                    <a:pt x="149" y="131"/>
                  </a:lnTo>
                  <a:lnTo>
                    <a:pt x="147" y="134"/>
                  </a:lnTo>
                  <a:lnTo>
                    <a:pt x="147" y="134"/>
                  </a:lnTo>
                  <a:lnTo>
                    <a:pt x="147" y="139"/>
                  </a:lnTo>
                  <a:lnTo>
                    <a:pt x="147" y="142"/>
                  </a:lnTo>
                  <a:lnTo>
                    <a:pt x="147" y="143"/>
                  </a:lnTo>
                  <a:lnTo>
                    <a:pt x="147" y="146"/>
                  </a:lnTo>
                  <a:lnTo>
                    <a:pt x="147" y="155"/>
                  </a:lnTo>
                  <a:lnTo>
                    <a:pt x="147" y="155"/>
                  </a:lnTo>
                  <a:lnTo>
                    <a:pt x="145" y="157"/>
                  </a:lnTo>
                  <a:lnTo>
                    <a:pt x="145" y="157"/>
                  </a:lnTo>
                  <a:lnTo>
                    <a:pt x="144" y="157"/>
                  </a:lnTo>
                  <a:lnTo>
                    <a:pt x="144" y="157"/>
                  </a:lnTo>
                  <a:lnTo>
                    <a:pt x="144" y="155"/>
                  </a:lnTo>
                  <a:lnTo>
                    <a:pt x="141" y="155"/>
                  </a:lnTo>
                  <a:lnTo>
                    <a:pt x="140" y="153"/>
                  </a:lnTo>
                  <a:lnTo>
                    <a:pt x="140" y="153"/>
                  </a:lnTo>
                  <a:lnTo>
                    <a:pt x="136" y="157"/>
                  </a:lnTo>
                  <a:lnTo>
                    <a:pt x="136" y="157"/>
                  </a:lnTo>
                  <a:lnTo>
                    <a:pt x="134" y="157"/>
                  </a:lnTo>
                  <a:lnTo>
                    <a:pt x="134" y="155"/>
                  </a:lnTo>
                  <a:lnTo>
                    <a:pt x="130" y="153"/>
                  </a:lnTo>
                  <a:lnTo>
                    <a:pt x="130" y="153"/>
                  </a:lnTo>
                  <a:lnTo>
                    <a:pt x="130" y="155"/>
                  </a:lnTo>
                  <a:lnTo>
                    <a:pt x="132" y="157"/>
                  </a:lnTo>
                  <a:lnTo>
                    <a:pt x="132" y="158"/>
                  </a:lnTo>
                  <a:lnTo>
                    <a:pt x="130" y="158"/>
                  </a:lnTo>
                  <a:lnTo>
                    <a:pt x="130" y="158"/>
                  </a:lnTo>
                  <a:lnTo>
                    <a:pt x="128" y="157"/>
                  </a:lnTo>
                  <a:lnTo>
                    <a:pt x="126" y="155"/>
                  </a:lnTo>
                  <a:lnTo>
                    <a:pt x="124" y="153"/>
                  </a:lnTo>
                  <a:lnTo>
                    <a:pt x="124" y="153"/>
                  </a:lnTo>
                  <a:lnTo>
                    <a:pt x="122" y="152"/>
                  </a:lnTo>
                  <a:lnTo>
                    <a:pt x="120" y="146"/>
                  </a:lnTo>
                  <a:lnTo>
                    <a:pt x="117" y="146"/>
                  </a:lnTo>
                  <a:lnTo>
                    <a:pt x="114" y="143"/>
                  </a:lnTo>
                  <a:lnTo>
                    <a:pt x="112" y="143"/>
                  </a:lnTo>
                  <a:lnTo>
                    <a:pt x="110" y="142"/>
                  </a:lnTo>
                  <a:lnTo>
                    <a:pt x="109" y="142"/>
                  </a:lnTo>
                  <a:lnTo>
                    <a:pt x="107" y="139"/>
                  </a:lnTo>
                  <a:lnTo>
                    <a:pt x="102" y="134"/>
                  </a:lnTo>
                  <a:lnTo>
                    <a:pt x="98" y="133"/>
                  </a:lnTo>
                  <a:lnTo>
                    <a:pt x="97" y="127"/>
                  </a:lnTo>
                  <a:lnTo>
                    <a:pt x="94" y="127"/>
                  </a:lnTo>
                  <a:lnTo>
                    <a:pt x="91" y="124"/>
                  </a:lnTo>
                  <a:lnTo>
                    <a:pt x="90" y="122"/>
                  </a:lnTo>
                  <a:lnTo>
                    <a:pt x="87" y="120"/>
                  </a:lnTo>
                  <a:lnTo>
                    <a:pt x="85" y="116"/>
                  </a:lnTo>
                  <a:lnTo>
                    <a:pt x="84" y="116"/>
                  </a:lnTo>
                  <a:lnTo>
                    <a:pt x="84" y="114"/>
                  </a:lnTo>
                  <a:lnTo>
                    <a:pt x="83" y="113"/>
                  </a:lnTo>
                  <a:lnTo>
                    <a:pt x="81" y="113"/>
                  </a:lnTo>
                  <a:lnTo>
                    <a:pt x="79" y="110"/>
                  </a:lnTo>
                  <a:lnTo>
                    <a:pt x="79" y="108"/>
                  </a:lnTo>
                  <a:lnTo>
                    <a:pt x="77" y="106"/>
                  </a:lnTo>
                  <a:lnTo>
                    <a:pt x="77" y="105"/>
                  </a:lnTo>
                  <a:lnTo>
                    <a:pt x="73" y="95"/>
                  </a:lnTo>
                  <a:lnTo>
                    <a:pt x="73" y="92"/>
                  </a:lnTo>
                  <a:lnTo>
                    <a:pt x="70" y="89"/>
                  </a:lnTo>
                  <a:lnTo>
                    <a:pt x="70" y="89"/>
                  </a:lnTo>
                  <a:lnTo>
                    <a:pt x="66" y="86"/>
                  </a:lnTo>
                  <a:lnTo>
                    <a:pt x="66" y="84"/>
                  </a:lnTo>
                  <a:lnTo>
                    <a:pt x="64" y="84"/>
                  </a:lnTo>
                  <a:lnTo>
                    <a:pt x="64" y="82"/>
                  </a:lnTo>
                  <a:lnTo>
                    <a:pt x="61" y="78"/>
                  </a:lnTo>
                  <a:lnTo>
                    <a:pt x="61" y="76"/>
                  </a:lnTo>
                  <a:lnTo>
                    <a:pt x="60" y="76"/>
                  </a:lnTo>
                  <a:lnTo>
                    <a:pt x="56" y="75"/>
                  </a:lnTo>
                  <a:lnTo>
                    <a:pt x="56" y="73"/>
                  </a:lnTo>
                  <a:lnTo>
                    <a:pt x="55" y="73"/>
                  </a:lnTo>
                  <a:lnTo>
                    <a:pt x="55" y="72"/>
                  </a:lnTo>
                  <a:lnTo>
                    <a:pt x="53" y="67"/>
                  </a:lnTo>
                  <a:lnTo>
                    <a:pt x="51" y="62"/>
                  </a:lnTo>
                  <a:lnTo>
                    <a:pt x="49" y="57"/>
                  </a:lnTo>
                  <a:lnTo>
                    <a:pt x="48" y="54"/>
                  </a:lnTo>
                  <a:lnTo>
                    <a:pt x="45" y="52"/>
                  </a:lnTo>
                  <a:lnTo>
                    <a:pt x="45" y="52"/>
                  </a:lnTo>
                  <a:lnTo>
                    <a:pt x="38" y="48"/>
                  </a:lnTo>
                  <a:lnTo>
                    <a:pt x="38" y="48"/>
                  </a:lnTo>
                  <a:lnTo>
                    <a:pt x="37" y="48"/>
                  </a:lnTo>
                  <a:lnTo>
                    <a:pt x="36" y="48"/>
                  </a:lnTo>
                  <a:lnTo>
                    <a:pt x="34" y="46"/>
                  </a:lnTo>
                  <a:lnTo>
                    <a:pt x="34" y="43"/>
                  </a:lnTo>
                  <a:lnTo>
                    <a:pt x="34" y="42"/>
                  </a:lnTo>
                  <a:lnTo>
                    <a:pt x="34" y="40"/>
                  </a:lnTo>
                  <a:lnTo>
                    <a:pt x="34" y="37"/>
                  </a:lnTo>
                  <a:lnTo>
                    <a:pt x="30" y="37"/>
                  </a:lnTo>
                  <a:lnTo>
                    <a:pt x="28" y="35"/>
                  </a:lnTo>
                  <a:lnTo>
                    <a:pt x="28" y="35"/>
                  </a:lnTo>
                  <a:lnTo>
                    <a:pt x="26" y="33"/>
                  </a:lnTo>
                  <a:lnTo>
                    <a:pt x="25" y="29"/>
                  </a:lnTo>
                  <a:lnTo>
                    <a:pt x="23" y="28"/>
                  </a:lnTo>
                  <a:lnTo>
                    <a:pt x="21" y="26"/>
                  </a:lnTo>
                  <a:lnTo>
                    <a:pt x="17" y="26"/>
                  </a:lnTo>
                  <a:lnTo>
                    <a:pt x="16" y="26"/>
                  </a:lnTo>
                  <a:lnTo>
                    <a:pt x="14" y="23"/>
                  </a:lnTo>
                  <a:lnTo>
                    <a:pt x="14" y="23"/>
                  </a:lnTo>
                  <a:lnTo>
                    <a:pt x="11" y="19"/>
                  </a:lnTo>
                  <a:lnTo>
                    <a:pt x="6" y="13"/>
                  </a:lnTo>
                  <a:lnTo>
                    <a:pt x="4" y="12"/>
                  </a:lnTo>
                  <a:lnTo>
                    <a:pt x="2" y="10"/>
                  </a:lnTo>
                  <a:lnTo>
                    <a:pt x="2" y="10"/>
                  </a:lnTo>
                  <a:lnTo>
                    <a:pt x="0" y="5"/>
                  </a:lnTo>
                  <a:lnTo>
                    <a:pt x="0" y="5"/>
                  </a:lnTo>
                  <a:lnTo>
                    <a:pt x="0" y="3"/>
                  </a:lnTo>
                  <a:lnTo>
                    <a:pt x="0" y="3"/>
                  </a:lnTo>
                  <a:lnTo>
                    <a:pt x="0" y="1"/>
                  </a:lnTo>
                  <a:lnTo>
                    <a:pt x="0" y="1"/>
                  </a:lnTo>
                  <a:lnTo>
                    <a:pt x="0" y="1"/>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2" name="Freeform 10659"/>
            <p:cNvSpPr/>
            <p:nvPr/>
          </p:nvSpPr>
          <p:spPr bwMode="auto">
            <a:xfrm>
              <a:off x="6129791" y="3212992"/>
              <a:ext cx="171450" cy="180975"/>
            </a:xfrm>
            <a:custGeom>
              <a:avLst/>
              <a:gdLst>
                <a:gd name="T0" fmla="*/ 110 w 144"/>
                <a:gd name="T1" fmla="*/ 6 h 152"/>
                <a:gd name="T2" fmla="*/ 115 w 144"/>
                <a:gd name="T3" fmla="*/ 2 h 152"/>
                <a:gd name="T4" fmla="*/ 123 w 144"/>
                <a:gd name="T5" fmla="*/ 8 h 152"/>
                <a:gd name="T6" fmla="*/ 119 w 144"/>
                <a:gd name="T7" fmla="*/ 14 h 152"/>
                <a:gd name="T8" fmla="*/ 125 w 144"/>
                <a:gd name="T9" fmla="*/ 17 h 152"/>
                <a:gd name="T10" fmla="*/ 131 w 144"/>
                <a:gd name="T11" fmla="*/ 17 h 152"/>
                <a:gd name="T12" fmla="*/ 139 w 144"/>
                <a:gd name="T13" fmla="*/ 21 h 152"/>
                <a:gd name="T14" fmla="*/ 144 w 144"/>
                <a:gd name="T15" fmla="*/ 25 h 152"/>
                <a:gd name="T16" fmla="*/ 131 w 144"/>
                <a:gd name="T17" fmla="*/ 27 h 152"/>
                <a:gd name="T18" fmla="*/ 135 w 144"/>
                <a:gd name="T19" fmla="*/ 36 h 152"/>
                <a:gd name="T20" fmla="*/ 123 w 144"/>
                <a:gd name="T21" fmla="*/ 37 h 152"/>
                <a:gd name="T22" fmla="*/ 120 w 144"/>
                <a:gd name="T23" fmla="*/ 41 h 152"/>
                <a:gd name="T24" fmla="*/ 123 w 144"/>
                <a:gd name="T25" fmla="*/ 46 h 152"/>
                <a:gd name="T26" fmla="*/ 115 w 144"/>
                <a:gd name="T27" fmla="*/ 46 h 152"/>
                <a:gd name="T28" fmla="*/ 117 w 144"/>
                <a:gd name="T29" fmla="*/ 53 h 152"/>
                <a:gd name="T30" fmla="*/ 120 w 144"/>
                <a:gd name="T31" fmla="*/ 55 h 152"/>
                <a:gd name="T32" fmla="*/ 125 w 144"/>
                <a:gd name="T33" fmla="*/ 58 h 152"/>
                <a:gd name="T34" fmla="*/ 125 w 144"/>
                <a:gd name="T35" fmla="*/ 66 h 152"/>
                <a:gd name="T36" fmla="*/ 127 w 144"/>
                <a:gd name="T37" fmla="*/ 72 h 152"/>
                <a:gd name="T38" fmla="*/ 138 w 144"/>
                <a:gd name="T39" fmla="*/ 84 h 152"/>
                <a:gd name="T40" fmla="*/ 125 w 144"/>
                <a:gd name="T41" fmla="*/ 80 h 152"/>
                <a:gd name="T42" fmla="*/ 123 w 144"/>
                <a:gd name="T43" fmla="*/ 85 h 152"/>
                <a:gd name="T44" fmla="*/ 120 w 144"/>
                <a:gd name="T45" fmla="*/ 104 h 152"/>
                <a:gd name="T46" fmla="*/ 112 w 144"/>
                <a:gd name="T47" fmla="*/ 113 h 152"/>
                <a:gd name="T48" fmla="*/ 108 w 144"/>
                <a:gd name="T49" fmla="*/ 113 h 152"/>
                <a:gd name="T50" fmla="*/ 106 w 144"/>
                <a:gd name="T51" fmla="*/ 117 h 152"/>
                <a:gd name="T52" fmla="*/ 105 w 144"/>
                <a:gd name="T53" fmla="*/ 121 h 152"/>
                <a:gd name="T54" fmla="*/ 106 w 144"/>
                <a:gd name="T55" fmla="*/ 126 h 152"/>
                <a:gd name="T56" fmla="*/ 103 w 144"/>
                <a:gd name="T57" fmla="*/ 131 h 152"/>
                <a:gd name="T58" fmla="*/ 101 w 144"/>
                <a:gd name="T59" fmla="*/ 137 h 152"/>
                <a:gd name="T60" fmla="*/ 101 w 144"/>
                <a:gd name="T61" fmla="*/ 140 h 152"/>
                <a:gd name="T62" fmla="*/ 80 w 144"/>
                <a:gd name="T63" fmla="*/ 152 h 152"/>
                <a:gd name="T64" fmla="*/ 76 w 144"/>
                <a:gd name="T65" fmla="*/ 143 h 152"/>
                <a:gd name="T66" fmla="*/ 73 w 144"/>
                <a:gd name="T67" fmla="*/ 142 h 152"/>
                <a:gd name="T68" fmla="*/ 66 w 144"/>
                <a:gd name="T69" fmla="*/ 142 h 152"/>
                <a:gd name="T70" fmla="*/ 61 w 144"/>
                <a:gd name="T71" fmla="*/ 140 h 152"/>
                <a:gd name="T72" fmla="*/ 46 w 144"/>
                <a:gd name="T73" fmla="*/ 142 h 152"/>
                <a:gd name="T74" fmla="*/ 40 w 144"/>
                <a:gd name="T75" fmla="*/ 138 h 152"/>
                <a:gd name="T76" fmla="*/ 35 w 144"/>
                <a:gd name="T77" fmla="*/ 137 h 152"/>
                <a:gd name="T78" fmla="*/ 29 w 144"/>
                <a:gd name="T79" fmla="*/ 134 h 152"/>
                <a:gd name="T80" fmla="*/ 21 w 144"/>
                <a:gd name="T81" fmla="*/ 137 h 152"/>
                <a:gd name="T82" fmla="*/ 16 w 144"/>
                <a:gd name="T83" fmla="*/ 123 h 152"/>
                <a:gd name="T84" fmla="*/ 14 w 144"/>
                <a:gd name="T85" fmla="*/ 113 h 152"/>
                <a:gd name="T86" fmla="*/ 5 w 144"/>
                <a:gd name="T87" fmla="*/ 107 h 152"/>
                <a:gd name="T88" fmla="*/ 4 w 144"/>
                <a:gd name="T89" fmla="*/ 102 h 152"/>
                <a:gd name="T90" fmla="*/ 5 w 144"/>
                <a:gd name="T91" fmla="*/ 94 h 152"/>
                <a:gd name="T92" fmla="*/ 0 w 144"/>
                <a:gd name="T93" fmla="*/ 84 h 152"/>
                <a:gd name="T94" fmla="*/ 1 w 144"/>
                <a:gd name="T95" fmla="*/ 79 h 152"/>
                <a:gd name="T96" fmla="*/ 7 w 144"/>
                <a:gd name="T97" fmla="*/ 70 h 152"/>
                <a:gd name="T98" fmla="*/ 19 w 144"/>
                <a:gd name="T99" fmla="*/ 72 h 152"/>
                <a:gd name="T100" fmla="*/ 29 w 144"/>
                <a:gd name="T101" fmla="*/ 75 h 152"/>
                <a:gd name="T102" fmla="*/ 29 w 144"/>
                <a:gd name="T103" fmla="*/ 74 h 152"/>
                <a:gd name="T104" fmla="*/ 31 w 144"/>
                <a:gd name="T105" fmla="*/ 66 h 152"/>
                <a:gd name="T106" fmla="*/ 35 w 144"/>
                <a:gd name="T107" fmla="*/ 64 h 152"/>
                <a:gd name="T108" fmla="*/ 46 w 144"/>
                <a:gd name="T109" fmla="*/ 55 h 152"/>
                <a:gd name="T110" fmla="*/ 63 w 144"/>
                <a:gd name="T111" fmla="*/ 44 h 152"/>
                <a:gd name="T112" fmla="*/ 72 w 144"/>
                <a:gd name="T113" fmla="*/ 34 h 152"/>
                <a:gd name="T114" fmla="*/ 80 w 144"/>
                <a:gd name="T115" fmla="*/ 28 h 152"/>
                <a:gd name="T116" fmla="*/ 89 w 144"/>
                <a:gd name="T117" fmla="*/ 28 h 152"/>
                <a:gd name="T118" fmla="*/ 90 w 144"/>
                <a:gd name="T119" fmla="*/ 21 h 152"/>
                <a:gd name="T120" fmla="*/ 96 w 144"/>
                <a:gd name="T121" fmla="*/ 19 h 152"/>
                <a:gd name="T122" fmla="*/ 108 w 144"/>
                <a:gd name="T12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52">
                  <a:moveTo>
                    <a:pt x="110" y="0"/>
                  </a:moveTo>
                  <a:lnTo>
                    <a:pt x="110" y="0"/>
                  </a:lnTo>
                  <a:lnTo>
                    <a:pt x="110" y="2"/>
                  </a:lnTo>
                  <a:lnTo>
                    <a:pt x="110" y="2"/>
                  </a:lnTo>
                  <a:lnTo>
                    <a:pt x="110" y="4"/>
                  </a:lnTo>
                  <a:lnTo>
                    <a:pt x="110" y="6"/>
                  </a:lnTo>
                  <a:lnTo>
                    <a:pt x="110" y="6"/>
                  </a:lnTo>
                  <a:lnTo>
                    <a:pt x="112" y="4"/>
                  </a:lnTo>
                  <a:lnTo>
                    <a:pt x="112" y="2"/>
                  </a:lnTo>
                  <a:lnTo>
                    <a:pt x="114" y="0"/>
                  </a:lnTo>
                  <a:lnTo>
                    <a:pt x="114" y="0"/>
                  </a:lnTo>
                  <a:lnTo>
                    <a:pt x="115" y="0"/>
                  </a:lnTo>
                  <a:lnTo>
                    <a:pt x="115" y="0"/>
                  </a:lnTo>
                  <a:lnTo>
                    <a:pt x="115" y="2"/>
                  </a:lnTo>
                  <a:lnTo>
                    <a:pt x="115" y="2"/>
                  </a:lnTo>
                  <a:lnTo>
                    <a:pt x="117" y="4"/>
                  </a:lnTo>
                  <a:lnTo>
                    <a:pt x="117" y="6"/>
                  </a:lnTo>
                  <a:lnTo>
                    <a:pt x="119" y="6"/>
                  </a:lnTo>
                  <a:lnTo>
                    <a:pt x="120" y="6"/>
                  </a:lnTo>
                  <a:lnTo>
                    <a:pt x="120" y="8"/>
                  </a:lnTo>
                  <a:lnTo>
                    <a:pt x="123" y="8"/>
                  </a:lnTo>
                  <a:lnTo>
                    <a:pt x="123" y="8"/>
                  </a:lnTo>
                  <a:lnTo>
                    <a:pt x="123" y="8"/>
                  </a:lnTo>
                  <a:lnTo>
                    <a:pt x="120" y="11"/>
                  </a:lnTo>
                  <a:lnTo>
                    <a:pt x="120" y="13"/>
                  </a:lnTo>
                  <a:lnTo>
                    <a:pt x="120" y="13"/>
                  </a:lnTo>
                  <a:lnTo>
                    <a:pt x="120" y="14"/>
                  </a:lnTo>
                  <a:lnTo>
                    <a:pt x="119" y="14"/>
                  </a:lnTo>
                  <a:lnTo>
                    <a:pt x="125" y="14"/>
                  </a:lnTo>
                  <a:lnTo>
                    <a:pt x="125" y="14"/>
                  </a:lnTo>
                  <a:lnTo>
                    <a:pt x="125" y="13"/>
                  </a:lnTo>
                  <a:lnTo>
                    <a:pt x="127" y="14"/>
                  </a:lnTo>
                  <a:lnTo>
                    <a:pt x="127" y="17"/>
                  </a:lnTo>
                  <a:lnTo>
                    <a:pt x="127" y="17"/>
                  </a:lnTo>
                  <a:lnTo>
                    <a:pt x="125" y="17"/>
                  </a:lnTo>
                  <a:lnTo>
                    <a:pt x="125" y="17"/>
                  </a:lnTo>
                  <a:lnTo>
                    <a:pt x="125" y="18"/>
                  </a:lnTo>
                  <a:lnTo>
                    <a:pt x="125" y="18"/>
                  </a:lnTo>
                  <a:lnTo>
                    <a:pt x="127" y="17"/>
                  </a:lnTo>
                  <a:lnTo>
                    <a:pt x="129" y="17"/>
                  </a:lnTo>
                  <a:lnTo>
                    <a:pt x="131" y="17"/>
                  </a:lnTo>
                  <a:lnTo>
                    <a:pt x="131" y="17"/>
                  </a:lnTo>
                  <a:lnTo>
                    <a:pt x="133" y="17"/>
                  </a:lnTo>
                  <a:lnTo>
                    <a:pt x="133" y="18"/>
                  </a:lnTo>
                  <a:lnTo>
                    <a:pt x="135" y="18"/>
                  </a:lnTo>
                  <a:lnTo>
                    <a:pt x="135" y="19"/>
                  </a:lnTo>
                  <a:lnTo>
                    <a:pt x="136" y="19"/>
                  </a:lnTo>
                  <a:lnTo>
                    <a:pt x="139" y="21"/>
                  </a:lnTo>
                  <a:lnTo>
                    <a:pt x="139" y="21"/>
                  </a:lnTo>
                  <a:lnTo>
                    <a:pt x="142" y="21"/>
                  </a:lnTo>
                  <a:lnTo>
                    <a:pt x="144" y="21"/>
                  </a:lnTo>
                  <a:lnTo>
                    <a:pt x="144" y="21"/>
                  </a:lnTo>
                  <a:lnTo>
                    <a:pt x="144" y="21"/>
                  </a:lnTo>
                  <a:lnTo>
                    <a:pt x="144" y="23"/>
                  </a:lnTo>
                  <a:lnTo>
                    <a:pt x="144" y="23"/>
                  </a:lnTo>
                  <a:lnTo>
                    <a:pt x="144" y="25"/>
                  </a:lnTo>
                  <a:lnTo>
                    <a:pt x="144" y="25"/>
                  </a:lnTo>
                  <a:lnTo>
                    <a:pt x="142" y="27"/>
                  </a:lnTo>
                  <a:lnTo>
                    <a:pt x="138" y="27"/>
                  </a:lnTo>
                  <a:lnTo>
                    <a:pt x="136" y="28"/>
                  </a:lnTo>
                  <a:lnTo>
                    <a:pt x="135" y="28"/>
                  </a:lnTo>
                  <a:lnTo>
                    <a:pt x="131" y="27"/>
                  </a:lnTo>
                  <a:lnTo>
                    <a:pt x="131" y="27"/>
                  </a:lnTo>
                  <a:lnTo>
                    <a:pt x="129" y="27"/>
                  </a:lnTo>
                  <a:lnTo>
                    <a:pt x="129" y="30"/>
                  </a:lnTo>
                  <a:lnTo>
                    <a:pt x="131" y="31"/>
                  </a:lnTo>
                  <a:lnTo>
                    <a:pt x="135" y="34"/>
                  </a:lnTo>
                  <a:lnTo>
                    <a:pt x="135" y="36"/>
                  </a:lnTo>
                  <a:lnTo>
                    <a:pt x="135" y="36"/>
                  </a:lnTo>
                  <a:lnTo>
                    <a:pt x="135" y="36"/>
                  </a:lnTo>
                  <a:lnTo>
                    <a:pt x="133" y="36"/>
                  </a:lnTo>
                  <a:lnTo>
                    <a:pt x="131" y="37"/>
                  </a:lnTo>
                  <a:lnTo>
                    <a:pt x="129" y="37"/>
                  </a:lnTo>
                  <a:lnTo>
                    <a:pt x="127" y="37"/>
                  </a:lnTo>
                  <a:lnTo>
                    <a:pt x="125" y="37"/>
                  </a:lnTo>
                  <a:lnTo>
                    <a:pt x="125" y="37"/>
                  </a:lnTo>
                  <a:lnTo>
                    <a:pt x="123" y="37"/>
                  </a:lnTo>
                  <a:lnTo>
                    <a:pt x="123" y="36"/>
                  </a:lnTo>
                  <a:lnTo>
                    <a:pt x="120" y="37"/>
                  </a:lnTo>
                  <a:lnTo>
                    <a:pt x="120" y="38"/>
                  </a:lnTo>
                  <a:lnTo>
                    <a:pt x="120" y="38"/>
                  </a:lnTo>
                  <a:lnTo>
                    <a:pt x="119" y="38"/>
                  </a:lnTo>
                  <a:lnTo>
                    <a:pt x="119" y="41"/>
                  </a:lnTo>
                  <a:lnTo>
                    <a:pt x="120" y="41"/>
                  </a:lnTo>
                  <a:lnTo>
                    <a:pt x="120" y="43"/>
                  </a:lnTo>
                  <a:lnTo>
                    <a:pt x="120" y="43"/>
                  </a:lnTo>
                  <a:lnTo>
                    <a:pt x="123" y="44"/>
                  </a:lnTo>
                  <a:lnTo>
                    <a:pt x="123" y="44"/>
                  </a:lnTo>
                  <a:lnTo>
                    <a:pt x="123" y="44"/>
                  </a:lnTo>
                  <a:lnTo>
                    <a:pt x="123" y="46"/>
                  </a:lnTo>
                  <a:lnTo>
                    <a:pt x="123" y="46"/>
                  </a:lnTo>
                  <a:lnTo>
                    <a:pt x="120" y="46"/>
                  </a:lnTo>
                  <a:lnTo>
                    <a:pt x="120" y="46"/>
                  </a:lnTo>
                  <a:lnTo>
                    <a:pt x="119" y="44"/>
                  </a:lnTo>
                  <a:lnTo>
                    <a:pt x="119" y="46"/>
                  </a:lnTo>
                  <a:lnTo>
                    <a:pt x="119" y="46"/>
                  </a:lnTo>
                  <a:lnTo>
                    <a:pt x="117" y="46"/>
                  </a:lnTo>
                  <a:lnTo>
                    <a:pt x="115" y="46"/>
                  </a:lnTo>
                  <a:lnTo>
                    <a:pt x="114" y="46"/>
                  </a:lnTo>
                  <a:lnTo>
                    <a:pt x="114" y="46"/>
                  </a:lnTo>
                  <a:lnTo>
                    <a:pt x="115" y="46"/>
                  </a:lnTo>
                  <a:lnTo>
                    <a:pt x="117" y="49"/>
                  </a:lnTo>
                  <a:lnTo>
                    <a:pt x="117" y="49"/>
                  </a:lnTo>
                  <a:lnTo>
                    <a:pt x="117" y="51"/>
                  </a:lnTo>
                  <a:lnTo>
                    <a:pt x="117" y="53"/>
                  </a:lnTo>
                  <a:lnTo>
                    <a:pt x="119" y="53"/>
                  </a:lnTo>
                  <a:lnTo>
                    <a:pt x="119" y="53"/>
                  </a:lnTo>
                  <a:lnTo>
                    <a:pt x="120" y="53"/>
                  </a:lnTo>
                  <a:lnTo>
                    <a:pt x="120" y="55"/>
                  </a:lnTo>
                  <a:lnTo>
                    <a:pt x="120" y="55"/>
                  </a:lnTo>
                  <a:lnTo>
                    <a:pt x="120" y="55"/>
                  </a:lnTo>
                  <a:lnTo>
                    <a:pt x="120" y="55"/>
                  </a:lnTo>
                  <a:lnTo>
                    <a:pt x="120" y="55"/>
                  </a:lnTo>
                  <a:lnTo>
                    <a:pt x="123" y="55"/>
                  </a:lnTo>
                  <a:lnTo>
                    <a:pt x="123" y="55"/>
                  </a:lnTo>
                  <a:lnTo>
                    <a:pt x="120" y="55"/>
                  </a:lnTo>
                  <a:lnTo>
                    <a:pt x="123" y="58"/>
                  </a:lnTo>
                  <a:lnTo>
                    <a:pt x="123" y="58"/>
                  </a:lnTo>
                  <a:lnTo>
                    <a:pt x="125" y="58"/>
                  </a:lnTo>
                  <a:lnTo>
                    <a:pt x="125" y="60"/>
                  </a:lnTo>
                  <a:lnTo>
                    <a:pt x="125" y="61"/>
                  </a:lnTo>
                  <a:lnTo>
                    <a:pt x="125" y="64"/>
                  </a:lnTo>
                  <a:lnTo>
                    <a:pt x="127" y="64"/>
                  </a:lnTo>
                  <a:lnTo>
                    <a:pt x="127" y="66"/>
                  </a:lnTo>
                  <a:lnTo>
                    <a:pt x="127" y="66"/>
                  </a:lnTo>
                  <a:lnTo>
                    <a:pt x="125" y="66"/>
                  </a:lnTo>
                  <a:lnTo>
                    <a:pt x="125" y="66"/>
                  </a:lnTo>
                  <a:lnTo>
                    <a:pt x="125" y="66"/>
                  </a:lnTo>
                  <a:lnTo>
                    <a:pt x="125" y="68"/>
                  </a:lnTo>
                  <a:lnTo>
                    <a:pt x="125" y="68"/>
                  </a:lnTo>
                  <a:lnTo>
                    <a:pt x="125" y="68"/>
                  </a:lnTo>
                  <a:lnTo>
                    <a:pt x="125" y="70"/>
                  </a:lnTo>
                  <a:lnTo>
                    <a:pt x="127" y="72"/>
                  </a:lnTo>
                  <a:lnTo>
                    <a:pt x="127" y="74"/>
                  </a:lnTo>
                  <a:lnTo>
                    <a:pt x="133" y="75"/>
                  </a:lnTo>
                  <a:lnTo>
                    <a:pt x="135" y="77"/>
                  </a:lnTo>
                  <a:lnTo>
                    <a:pt x="138" y="80"/>
                  </a:lnTo>
                  <a:lnTo>
                    <a:pt x="139" y="80"/>
                  </a:lnTo>
                  <a:lnTo>
                    <a:pt x="139" y="83"/>
                  </a:lnTo>
                  <a:lnTo>
                    <a:pt x="138" y="84"/>
                  </a:lnTo>
                  <a:lnTo>
                    <a:pt x="136" y="84"/>
                  </a:lnTo>
                  <a:lnTo>
                    <a:pt x="133" y="84"/>
                  </a:lnTo>
                  <a:lnTo>
                    <a:pt x="131" y="84"/>
                  </a:lnTo>
                  <a:lnTo>
                    <a:pt x="129" y="84"/>
                  </a:lnTo>
                  <a:lnTo>
                    <a:pt x="127" y="83"/>
                  </a:lnTo>
                  <a:lnTo>
                    <a:pt x="125" y="80"/>
                  </a:lnTo>
                  <a:lnTo>
                    <a:pt x="125" y="80"/>
                  </a:lnTo>
                  <a:lnTo>
                    <a:pt x="125" y="80"/>
                  </a:lnTo>
                  <a:lnTo>
                    <a:pt x="125" y="83"/>
                  </a:lnTo>
                  <a:lnTo>
                    <a:pt x="125" y="84"/>
                  </a:lnTo>
                  <a:lnTo>
                    <a:pt x="125" y="84"/>
                  </a:lnTo>
                  <a:lnTo>
                    <a:pt x="125" y="84"/>
                  </a:lnTo>
                  <a:lnTo>
                    <a:pt x="123" y="85"/>
                  </a:lnTo>
                  <a:lnTo>
                    <a:pt x="123" y="85"/>
                  </a:lnTo>
                  <a:lnTo>
                    <a:pt x="120" y="91"/>
                  </a:lnTo>
                  <a:lnTo>
                    <a:pt x="119" y="93"/>
                  </a:lnTo>
                  <a:lnTo>
                    <a:pt x="119" y="98"/>
                  </a:lnTo>
                  <a:lnTo>
                    <a:pt x="119" y="100"/>
                  </a:lnTo>
                  <a:lnTo>
                    <a:pt x="120" y="104"/>
                  </a:lnTo>
                  <a:lnTo>
                    <a:pt x="120" y="104"/>
                  </a:lnTo>
                  <a:lnTo>
                    <a:pt x="120" y="104"/>
                  </a:lnTo>
                  <a:lnTo>
                    <a:pt x="120" y="107"/>
                  </a:lnTo>
                  <a:lnTo>
                    <a:pt x="119" y="107"/>
                  </a:lnTo>
                  <a:lnTo>
                    <a:pt x="117" y="107"/>
                  </a:lnTo>
                  <a:lnTo>
                    <a:pt x="115" y="108"/>
                  </a:lnTo>
                  <a:lnTo>
                    <a:pt x="114" y="110"/>
                  </a:lnTo>
                  <a:lnTo>
                    <a:pt x="114" y="110"/>
                  </a:lnTo>
                  <a:lnTo>
                    <a:pt x="112" y="113"/>
                  </a:lnTo>
                  <a:lnTo>
                    <a:pt x="112" y="113"/>
                  </a:lnTo>
                  <a:lnTo>
                    <a:pt x="110" y="113"/>
                  </a:lnTo>
                  <a:lnTo>
                    <a:pt x="110" y="113"/>
                  </a:lnTo>
                  <a:lnTo>
                    <a:pt x="108" y="110"/>
                  </a:lnTo>
                  <a:lnTo>
                    <a:pt x="108" y="110"/>
                  </a:lnTo>
                  <a:lnTo>
                    <a:pt x="108" y="110"/>
                  </a:lnTo>
                  <a:lnTo>
                    <a:pt x="108" y="113"/>
                  </a:lnTo>
                  <a:lnTo>
                    <a:pt x="108" y="113"/>
                  </a:lnTo>
                  <a:lnTo>
                    <a:pt x="108" y="113"/>
                  </a:lnTo>
                  <a:lnTo>
                    <a:pt x="108" y="113"/>
                  </a:lnTo>
                  <a:lnTo>
                    <a:pt x="108" y="113"/>
                  </a:lnTo>
                  <a:lnTo>
                    <a:pt x="106" y="115"/>
                  </a:lnTo>
                  <a:lnTo>
                    <a:pt x="106" y="115"/>
                  </a:lnTo>
                  <a:lnTo>
                    <a:pt x="106" y="117"/>
                  </a:lnTo>
                  <a:lnTo>
                    <a:pt x="105" y="117"/>
                  </a:lnTo>
                  <a:lnTo>
                    <a:pt x="105" y="117"/>
                  </a:lnTo>
                  <a:lnTo>
                    <a:pt x="103" y="119"/>
                  </a:lnTo>
                  <a:lnTo>
                    <a:pt x="103" y="119"/>
                  </a:lnTo>
                  <a:lnTo>
                    <a:pt x="103" y="121"/>
                  </a:lnTo>
                  <a:lnTo>
                    <a:pt x="103" y="121"/>
                  </a:lnTo>
                  <a:lnTo>
                    <a:pt x="105" y="121"/>
                  </a:lnTo>
                  <a:lnTo>
                    <a:pt x="105" y="121"/>
                  </a:lnTo>
                  <a:lnTo>
                    <a:pt x="105" y="123"/>
                  </a:lnTo>
                  <a:lnTo>
                    <a:pt x="105" y="124"/>
                  </a:lnTo>
                  <a:lnTo>
                    <a:pt x="103" y="124"/>
                  </a:lnTo>
                  <a:lnTo>
                    <a:pt x="103" y="126"/>
                  </a:lnTo>
                  <a:lnTo>
                    <a:pt x="105" y="126"/>
                  </a:lnTo>
                  <a:lnTo>
                    <a:pt x="106" y="126"/>
                  </a:lnTo>
                  <a:lnTo>
                    <a:pt x="106" y="128"/>
                  </a:lnTo>
                  <a:lnTo>
                    <a:pt x="106" y="130"/>
                  </a:lnTo>
                  <a:lnTo>
                    <a:pt x="106" y="130"/>
                  </a:lnTo>
                  <a:lnTo>
                    <a:pt x="105" y="131"/>
                  </a:lnTo>
                  <a:lnTo>
                    <a:pt x="105" y="130"/>
                  </a:lnTo>
                  <a:lnTo>
                    <a:pt x="103" y="130"/>
                  </a:lnTo>
                  <a:lnTo>
                    <a:pt x="103" y="131"/>
                  </a:lnTo>
                  <a:lnTo>
                    <a:pt x="103" y="131"/>
                  </a:lnTo>
                  <a:lnTo>
                    <a:pt x="103" y="131"/>
                  </a:lnTo>
                  <a:lnTo>
                    <a:pt x="103" y="132"/>
                  </a:lnTo>
                  <a:lnTo>
                    <a:pt x="103" y="134"/>
                  </a:lnTo>
                  <a:lnTo>
                    <a:pt x="103" y="134"/>
                  </a:lnTo>
                  <a:lnTo>
                    <a:pt x="103" y="137"/>
                  </a:lnTo>
                  <a:lnTo>
                    <a:pt x="101" y="137"/>
                  </a:lnTo>
                  <a:lnTo>
                    <a:pt x="101" y="137"/>
                  </a:lnTo>
                  <a:lnTo>
                    <a:pt x="101" y="137"/>
                  </a:lnTo>
                  <a:lnTo>
                    <a:pt x="101" y="137"/>
                  </a:lnTo>
                  <a:lnTo>
                    <a:pt x="101" y="138"/>
                  </a:lnTo>
                  <a:lnTo>
                    <a:pt x="101" y="138"/>
                  </a:lnTo>
                  <a:lnTo>
                    <a:pt x="101" y="140"/>
                  </a:lnTo>
                  <a:lnTo>
                    <a:pt x="101" y="140"/>
                  </a:lnTo>
                  <a:lnTo>
                    <a:pt x="100" y="142"/>
                  </a:lnTo>
                  <a:lnTo>
                    <a:pt x="100" y="143"/>
                  </a:lnTo>
                  <a:lnTo>
                    <a:pt x="97" y="143"/>
                  </a:lnTo>
                  <a:lnTo>
                    <a:pt x="97" y="145"/>
                  </a:lnTo>
                  <a:lnTo>
                    <a:pt x="87" y="149"/>
                  </a:lnTo>
                  <a:lnTo>
                    <a:pt x="80" y="152"/>
                  </a:lnTo>
                  <a:lnTo>
                    <a:pt x="80" y="152"/>
                  </a:lnTo>
                  <a:lnTo>
                    <a:pt x="78" y="152"/>
                  </a:lnTo>
                  <a:lnTo>
                    <a:pt x="78" y="147"/>
                  </a:lnTo>
                  <a:lnTo>
                    <a:pt x="78" y="143"/>
                  </a:lnTo>
                  <a:lnTo>
                    <a:pt x="78" y="142"/>
                  </a:lnTo>
                  <a:lnTo>
                    <a:pt x="77" y="143"/>
                  </a:lnTo>
                  <a:lnTo>
                    <a:pt x="77" y="143"/>
                  </a:lnTo>
                  <a:lnTo>
                    <a:pt x="76" y="143"/>
                  </a:lnTo>
                  <a:lnTo>
                    <a:pt x="76" y="142"/>
                  </a:lnTo>
                  <a:lnTo>
                    <a:pt x="76" y="142"/>
                  </a:lnTo>
                  <a:lnTo>
                    <a:pt x="76" y="140"/>
                  </a:lnTo>
                  <a:lnTo>
                    <a:pt x="76" y="142"/>
                  </a:lnTo>
                  <a:lnTo>
                    <a:pt x="73" y="142"/>
                  </a:lnTo>
                  <a:lnTo>
                    <a:pt x="73" y="142"/>
                  </a:lnTo>
                  <a:lnTo>
                    <a:pt x="73" y="142"/>
                  </a:lnTo>
                  <a:lnTo>
                    <a:pt x="72" y="140"/>
                  </a:lnTo>
                  <a:lnTo>
                    <a:pt x="72" y="140"/>
                  </a:lnTo>
                  <a:lnTo>
                    <a:pt x="70" y="142"/>
                  </a:lnTo>
                  <a:lnTo>
                    <a:pt x="67" y="143"/>
                  </a:lnTo>
                  <a:lnTo>
                    <a:pt x="66" y="143"/>
                  </a:lnTo>
                  <a:lnTo>
                    <a:pt x="66" y="142"/>
                  </a:lnTo>
                  <a:lnTo>
                    <a:pt x="66" y="142"/>
                  </a:lnTo>
                  <a:lnTo>
                    <a:pt x="66" y="140"/>
                  </a:lnTo>
                  <a:lnTo>
                    <a:pt x="65" y="140"/>
                  </a:lnTo>
                  <a:lnTo>
                    <a:pt x="65" y="140"/>
                  </a:lnTo>
                  <a:lnTo>
                    <a:pt x="65" y="140"/>
                  </a:lnTo>
                  <a:lnTo>
                    <a:pt x="63" y="140"/>
                  </a:lnTo>
                  <a:lnTo>
                    <a:pt x="63" y="140"/>
                  </a:lnTo>
                  <a:lnTo>
                    <a:pt x="61" y="140"/>
                  </a:lnTo>
                  <a:lnTo>
                    <a:pt x="58" y="137"/>
                  </a:lnTo>
                  <a:lnTo>
                    <a:pt x="56" y="140"/>
                  </a:lnTo>
                  <a:lnTo>
                    <a:pt x="54" y="142"/>
                  </a:lnTo>
                  <a:lnTo>
                    <a:pt x="51" y="142"/>
                  </a:lnTo>
                  <a:lnTo>
                    <a:pt x="48" y="142"/>
                  </a:lnTo>
                  <a:lnTo>
                    <a:pt x="47" y="142"/>
                  </a:lnTo>
                  <a:lnTo>
                    <a:pt x="46" y="142"/>
                  </a:lnTo>
                  <a:lnTo>
                    <a:pt x="41" y="143"/>
                  </a:lnTo>
                  <a:lnTo>
                    <a:pt x="41" y="143"/>
                  </a:lnTo>
                  <a:lnTo>
                    <a:pt x="41" y="143"/>
                  </a:lnTo>
                  <a:lnTo>
                    <a:pt x="40" y="143"/>
                  </a:lnTo>
                  <a:lnTo>
                    <a:pt x="40" y="142"/>
                  </a:lnTo>
                  <a:lnTo>
                    <a:pt x="40" y="142"/>
                  </a:lnTo>
                  <a:lnTo>
                    <a:pt x="40" y="138"/>
                  </a:lnTo>
                  <a:lnTo>
                    <a:pt x="40" y="137"/>
                  </a:lnTo>
                  <a:lnTo>
                    <a:pt x="40" y="137"/>
                  </a:lnTo>
                  <a:lnTo>
                    <a:pt x="39" y="134"/>
                  </a:lnTo>
                  <a:lnTo>
                    <a:pt x="39" y="137"/>
                  </a:lnTo>
                  <a:lnTo>
                    <a:pt x="39" y="137"/>
                  </a:lnTo>
                  <a:lnTo>
                    <a:pt x="37" y="137"/>
                  </a:lnTo>
                  <a:lnTo>
                    <a:pt x="35" y="137"/>
                  </a:lnTo>
                  <a:lnTo>
                    <a:pt x="33" y="137"/>
                  </a:lnTo>
                  <a:lnTo>
                    <a:pt x="29" y="138"/>
                  </a:lnTo>
                  <a:lnTo>
                    <a:pt x="29" y="138"/>
                  </a:lnTo>
                  <a:lnTo>
                    <a:pt x="29" y="138"/>
                  </a:lnTo>
                  <a:lnTo>
                    <a:pt x="27" y="137"/>
                  </a:lnTo>
                  <a:lnTo>
                    <a:pt x="29" y="137"/>
                  </a:lnTo>
                  <a:lnTo>
                    <a:pt x="29" y="134"/>
                  </a:lnTo>
                  <a:lnTo>
                    <a:pt x="27" y="137"/>
                  </a:lnTo>
                  <a:lnTo>
                    <a:pt x="27" y="137"/>
                  </a:lnTo>
                  <a:lnTo>
                    <a:pt x="24" y="137"/>
                  </a:lnTo>
                  <a:lnTo>
                    <a:pt x="24" y="137"/>
                  </a:lnTo>
                  <a:lnTo>
                    <a:pt x="23" y="134"/>
                  </a:lnTo>
                  <a:lnTo>
                    <a:pt x="21" y="137"/>
                  </a:lnTo>
                  <a:lnTo>
                    <a:pt x="21" y="137"/>
                  </a:lnTo>
                  <a:lnTo>
                    <a:pt x="19" y="137"/>
                  </a:lnTo>
                  <a:lnTo>
                    <a:pt x="19" y="137"/>
                  </a:lnTo>
                  <a:lnTo>
                    <a:pt x="19" y="137"/>
                  </a:lnTo>
                  <a:lnTo>
                    <a:pt x="19" y="132"/>
                  </a:lnTo>
                  <a:lnTo>
                    <a:pt x="17" y="126"/>
                  </a:lnTo>
                  <a:lnTo>
                    <a:pt x="17" y="123"/>
                  </a:lnTo>
                  <a:lnTo>
                    <a:pt x="16" y="123"/>
                  </a:lnTo>
                  <a:lnTo>
                    <a:pt x="16" y="121"/>
                  </a:lnTo>
                  <a:lnTo>
                    <a:pt x="16" y="119"/>
                  </a:lnTo>
                  <a:lnTo>
                    <a:pt x="16" y="117"/>
                  </a:lnTo>
                  <a:lnTo>
                    <a:pt x="16" y="117"/>
                  </a:lnTo>
                  <a:lnTo>
                    <a:pt x="16" y="115"/>
                  </a:lnTo>
                  <a:lnTo>
                    <a:pt x="16" y="113"/>
                  </a:lnTo>
                  <a:lnTo>
                    <a:pt x="14" y="113"/>
                  </a:lnTo>
                  <a:lnTo>
                    <a:pt x="14" y="110"/>
                  </a:lnTo>
                  <a:lnTo>
                    <a:pt x="12" y="110"/>
                  </a:lnTo>
                  <a:lnTo>
                    <a:pt x="10" y="108"/>
                  </a:lnTo>
                  <a:lnTo>
                    <a:pt x="9" y="107"/>
                  </a:lnTo>
                  <a:lnTo>
                    <a:pt x="7" y="107"/>
                  </a:lnTo>
                  <a:lnTo>
                    <a:pt x="5" y="107"/>
                  </a:lnTo>
                  <a:lnTo>
                    <a:pt x="5" y="107"/>
                  </a:lnTo>
                  <a:lnTo>
                    <a:pt x="5" y="104"/>
                  </a:lnTo>
                  <a:lnTo>
                    <a:pt x="5" y="104"/>
                  </a:lnTo>
                  <a:lnTo>
                    <a:pt x="7" y="104"/>
                  </a:lnTo>
                  <a:lnTo>
                    <a:pt x="7" y="104"/>
                  </a:lnTo>
                  <a:lnTo>
                    <a:pt x="5" y="104"/>
                  </a:lnTo>
                  <a:lnTo>
                    <a:pt x="4" y="102"/>
                  </a:lnTo>
                  <a:lnTo>
                    <a:pt x="4" y="102"/>
                  </a:lnTo>
                  <a:lnTo>
                    <a:pt x="4" y="102"/>
                  </a:lnTo>
                  <a:lnTo>
                    <a:pt x="4" y="100"/>
                  </a:lnTo>
                  <a:lnTo>
                    <a:pt x="4" y="98"/>
                  </a:lnTo>
                  <a:lnTo>
                    <a:pt x="4" y="98"/>
                  </a:lnTo>
                  <a:lnTo>
                    <a:pt x="4" y="96"/>
                  </a:lnTo>
                  <a:lnTo>
                    <a:pt x="5" y="94"/>
                  </a:lnTo>
                  <a:lnTo>
                    <a:pt x="5" y="94"/>
                  </a:lnTo>
                  <a:lnTo>
                    <a:pt x="5" y="94"/>
                  </a:lnTo>
                  <a:lnTo>
                    <a:pt x="4" y="94"/>
                  </a:lnTo>
                  <a:lnTo>
                    <a:pt x="4" y="93"/>
                  </a:lnTo>
                  <a:lnTo>
                    <a:pt x="4" y="93"/>
                  </a:lnTo>
                  <a:lnTo>
                    <a:pt x="0" y="91"/>
                  </a:lnTo>
                  <a:lnTo>
                    <a:pt x="0" y="88"/>
                  </a:lnTo>
                  <a:lnTo>
                    <a:pt x="0" y="84"/>
                  </a:lnTo>
                  <a:lnTo>
                    <a:pt x="0" y="83"/>
                  </a:lnTo>
                  <a:lnTo>
                    <a:pt x="1" y="80"/>
                  </a:lnTo>
                  <a:lnTo>
                    <a:pt x="1" y="79"/>
                  </a:lnTo>
                  <a:lnTo>
                    <a:pt x="4" y="79"/>
                  </a:lnTo>
                  <a:lnTo>
                    <a:pt x="4" y="79"/>
                  </a:lnTo>
                  <a:lnTo>
                    <a:pt x="4" y="79"/>
                  </a:lnTo>
                  <a:lnTo>
                    <a:pt x="1" y="79"/>
                  </a:lnTo>
                  <a:lnTo>
                    <a:pt x="1" y="79"/>
                  </a:lnTo>
                  <a:lnTo>
                    <a:pt x="1" y="75"/>
                  </a:lnTo>
                  <a:lnTo>
                    <a:pt x="4" y="75"/>
                  </a:lnTo>
                  <a:lnTo>
                    <a:pt x="4" y="74"/>
                  </a:lnTo>
                  <a:lnTo>
                    <a:pt x="5" y="72"/>
                  </a:lnTo>
                  <a:lnTo>
                    <a:pt x="5" y="70"/>
                  </a:lnTo>
                  <a:lnTo>
                    <a:pt x="7" y="70"/>
                  </a:lnTo>
                  <a:lnTo>
                    <a:pt x="10" y="68"/>
                  </a:lnTo>
                  <a:lnTo>
                    <a:pt x="10" y="70"/>
                  </a:lnTo>
                  <a:lnTo>
                    <a:pt x="12" y="70"/>
                  </a:lnTo>
                  <a:lnTo>
                    <a:pt x="14" y="72"/>
                  </a:lnTo>
                  <a:lnTo>
                    <a:pt x="16" y="72"/>
                  </a:lnTo>
                  <a:lnTo>
                    <a:pt x="17" y="72"/>
                  </a:lnTo>
                  <a:lnTo>
                    <a:pt x="19" y="72"/>
                  </a:lnTo>
                  <a:lnTo>
                    <a:pt x="19" y="72"/>
                  </a:lnTo>
                  <a:lnTo>
                    <a:pt x="21" y="72"/>
                  </a:lnTo>
                  <a:lnTo>
                    <a:pt x="21" y="72"/>
                  </a:lnTo>
                  <a:lnTo>
                    <a:pt x="24" y="74"/>
                  </a:lnTo>
                  <a:lnTo>
                    <a:pt x="27" y="75"/>
                  </a:lnTo>
                  <a:lnTo>
                    <a:pt x="29" y="75"/>
                  </a:lnTo>
                  <a:lnTo>
                    <a:pt x="29" y="75"/>
                  </a:lnTo>
                  <a:lnTo>
                    <a:pt x="31" y="77"/>
                  </a:lnTo>
                  <a:lnTo>
                    <a:pt x="31" y="77"/>
                  </a:lnTo>
                  <a:lnTo>
                    <a:pt x="33" y="77"/>
                  </a:lnTo>
                  <a:lnTo>
                    <a:pt x="31" y="75"/>
                  </a:lnTo>
                  <a:lnTo>
                    <a:pt x="29" y="75"/>
                  </a:lnTo>
                  <a:lnTo>
                    <a:pt x="29" y="74"/>
                  </a:lnTo>
                  <a:lnTo>
                    <a:pt x="29" y="74"/>
                  </a:lnTo>
                  <a:lnTo>
                    <a:pt x="31" y="72"/>
                  </a:lnTo>
                  <a:lnTo>
                    <a:pt x="31" y="72"/>
                  </a:lnTo>
                  <a:lnTo>
                    <a:pt x="31" y="70"/>
                  </a:lnTo>
                  <a:lnTo>
                    <a:pt x="31" y="68"/>
                  </a:lnTo>
                  <a:lnTo>
                    <a:pt x="33" y="66"/>
                  </a:lnTo>
                  <a:lnTo>
                    <a:pt x="33" y="66"/>
                  </a:lnTo>
                  <a:lnTo>
                    <a:pt x="31" y="66"/>
                  </a:lnTo>
                  <a:lnTo>
                    <a:pt x="31" y="66"/>
                  </a:lnTo>
                  <a:lnTo>
                    <a:pt x="31" y="64"/>
                  </a:lnTo>
                  <a:lnTo>
                    <a:pt x="33" y="61"/>
                  </a:lnTo>
                  <a:lnTo>
                    <a:pt x="33" y="64"/>
                  </a:lnTo>
                  <a:lnTo>
                    <a:pt x="35" y="64"/>
                  </a:lnTo>
                  <a:lnTo>
                    <a:pt x="35" y="64"/>
                  </a:lnTo>
                  <a:lnTo>
                    <a:pt x="35" y="64"/>
                  </a:lnTo>
                  <a:lnTo>
                    <a:pt x="35" y="64"/>
                  </a:lnTo>
                  <a:lnTo>
                    <a:pt x="35" y="61"/>
                  </a:lnTo>
                  <a:lnTo>
                    <a:pt x="35" y="60"/>
                  </a:lnTo>
                  <a:lnTo>
                    <a:pt x="37" y="58"/>
                  </a:lnTo>
                  <a:lnTo>
                    <a:pt x="39" y="55"/>
                  </a:lnTo>
                  <a:lnTo>
                    <a:pt x="40" y="55"/>
                  </a:lnTo>
                  <a:lnTo>
                    <a:pt x="46" y="55"/>
                  </a:lnTo>
                  <a:lnTo>
                    <a:pt x="54" y="53"/>
                  </a:lnTo>
                  <a:lnTo>
                    <a:pt x="56" y="53"/>
                  </a:lnTo>
                  <a:lnTo>
                    <a:pt x="58" y="53"/>
                  </a:lnTo>
                  <a:lnTo>
                    <a:pt x="58" y="51"/>
                  </a:lnTo>
                  <a:lnTo>
                    <a:pt x="59" y="49"/>
                  </a:lnTo>
                  <a:lnTo>
                    <a:pt x="61" y="47"/>
                  </a:lnTo>
                  <a:lnTo>
                    <a:pt x="63" y="44"/>
                  </a:lnTo>
                  <a:lnTo>
                    <a:pt x="66" y="41"/>
                  </a:lnTo>
                  <a:lnTo>
                    <a:pt x="70" y="37"/>
                  </a:lnTo>
                  <a:lnTo>
                    <a:pt x="70" y="37"/>
                  </a:lnTo>
                  <a:lnTo>
                    <a:pt x="70" y="36"/>
                  </a:lnTo>
                  <a:lnTo>
                    <a:pt x="70" y="34"/>
                  </a:lnTo>
                  <a:lnTo>
                    <a:pt x="70" y="34"/>
                  </a:lnTo>
                  <a:lnTo>
                    <a:pt x="72" y="34"/>
                  </a:lnTo>
                  <a:lnTo>
                    <a:pt x="72" y="34"/>
                  </a:lnTo>
                  <a:lnTo>
                    <a:pt x="73" y="34"/>
                  </a:lnTo>
                  <a:lnTo>
                    <a:pt x="76" y="31"/>
                  </a:lnTo>
                  <a:lnTo>
                    <a:pt x="77" y="31"/>
                  </a:lnTo>
                  <a:lnTo>
                    <a:pt x="78" y="30"/>
                  </a:lnTo>
                  <a:lnTo>
                    <a:pt x="80" y="30"/>
                  </a:lnTo>
                  <a:lnTo>
                    <a:pt x="80" y="28"/>
                  </a:lnTo>
                  <a:lnTo>
                    <a:pt x="82" y="28"/>
                  </a:lnTo>
                  <a:lnTo>
                    <a:pt x="84" y="27"/>
                  </a:lnTo>
                  <a:lnTo>
                    <a:pt x="86" y="27"/>
                  </a:lnTo>
                  <a:lnTo>
                    <a:pt x="86" y="28"/>
                  </a:lnTo>
                  <a:lnTo>
                    <a:pt x="86" y="28"/>
                  </a:lnTo>
                  <a:lnTo>
                    <a:pt x="87" y="28"/>
                  </a:lnTo>
                  <a:lnTo>
                    <a:pt x="89" y="28"/>
                  </a:lnTo>
                  <a:lnTo>
                    <a:pt x="90" y="28"/>
                  </a:lnTo>
                  <a:lnTo>
                    <a:pt x="93" y="27"/>
                  </a:lnTo>
                  <a:lnTo>
                    <a:pt x="93" y="27"/>
                  </a:lnTo>
                  <a:lnTo>
                    <a:pt x="93" y="25"/>
                  </a:lnTo>
                  <a:lnTo>
                    <a:pt x="90" y="23"/>
                  </a:lnTo>
                  <a:lnTo>
                    <a:pt x="90" y="23"/>
                  </a:lnTo>
                  <a:lnTo>
                    <a:pt x="90" y="21"/>
                  </a:lnTo>
                  <a:lnTo>
                    <a:pt x="93" y="19"/>
                  </a:lnTo>
                  <a:lnTo>
                    <a:pt x="93" y="19"/>
                  </a:lnTo>
                  <a:lnTo>
                    <a:pt x="93" y="19"/>
                  </a:lnTo>
                  <a:lnTo>
                    <a:pt x="95" y="19"/>
                  </a:lnTo>
                  <a:lnTo>
                    <a:pt x="95" y="19"/>
                  </a:lnTo>
                  <a:lnTo>
                    <a:pt x="96" y="19"/>
                  </a:lnTo>
                  <a:lnTo>
                    <a:pt x="96" y="19"/>
                  </a:lnTo>
                  <a:lnTo>
                    <a:pt x="97" y="18"/>
                  </a:lnTo>
                  <a:lnTo>
                    <a:pt x="100" y="14"/>
                  </a:lnTo>
                  <a:lnTo>
                    <a:pt x="100" y="13"/>
                  </a:lnTo>
                  <a:lnTo>
                    <a:pt x="100" y="11"/>
                  </a:lnTo>
                  <a:lnTo>
                    <a:pt x="105" y="6"/>
                  </a:lnTo>
                  <a:lnTo>
                    <a:pt x="106" y="6"/>
                  </a:lnTo>
                  <a:lnTo>
                    <a:pt x="108" y="0"/>
                  </a:lnTo>
                  <a:lnTo>
                    <a:pt x="11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3" name="Freeform 11265"/>
            <p:cNvSpPr>
              <a:spLocks noChangeAspect="1"/>
            </p:cNvSpPr>
            <p:nvPr/>
          </p:nvSpPr>
          <p:spPr bwMode="auto">
            <a:xfrm>
              <a:off x="3703878" y="2043232"/>
              <a:ext cx="92072" cy="98842"/>
            </a:xfrm>
            <a:custGeom>
              <a:avLst/>
              <a:gdLst>
                <a:gd name="T0" fmla="*/ 47 w 68"/>
                <a:gd name="T1" fmla="*/ 3 h 73"/>
                <a:gd name="T2" fmla="*/ 46 w 68"/>
                <a:gd name="T3" fmla="*/ 7 h 73"/>
                <a:gd name="T4" fmla="*/ 51 w 68"/>
                <a:gd name="T5" fmla="*/ 3 h 73"/>
                <a:gd name="T6" fmla="*/ 62 w 68"/>
                <a:gd name="T7" fmla="*/ 5 h 73"/>
                <a:gd name="T8" fmla="*/ 65 w 68"/>
                <a:gd name="T9" fmla="*/ 11 h 73"/>
                <a:gd name="T10" fmla="*/ 66 w 68"/>
                <a:gd name="T11" fmla="*/ 14 h 73"/>
                <a:gd name="T12" fmla="*/ 68 w 68"/>
                <a:gd name="T13" fmla="*/ 17 h 73"/>
                <a:gd name="T14" fmla="*/ 66 w 68"/>
                <a:gd name="T15" fmla="*/ 20 h 73"/>
                <a:gd name="T16" fmla="*/ 64 w 68"/>
                <a:gd name="T17" fmla="*/ 20 h 73"/>
                <a:gd name="T18" fmla="*/ 60 w 68"/>
                <a:gd name="T19" fmla="*/ 24 h 73"/>
                <a:gd name="T20" fmla="*/ 57 w 68"/>
                <a:gd name="T21" fmla="*/ 26 h 73"/>
                <a:gd name="T22" fmla="*/ 58 w 68"/>
                <a:gd name="T23" fmla="*/ 31 h 73"/>
                <a:gd name="T24" fmla="*/ 60 w 68"/>
                <a:gd name="T25" fmla="*/ 37 h 73"/>
                <a:gd name="T26" fmla="*/ 62 w 68"/>
                <a:gd name="T27" fmla="*/ 45 h 73"/>
                <a:gd name="T28" fmla="*/ 58 w 68"/>
                <a:gd name="T29" fmla="*/ 52 h 73"/>
                <a:gd name="T30" fmla="*/ 55 w 68"/>
                <a:gd name="T31" fmla="*/ 59 h 73"/>
                <a:gd name="T32" fmla="*/ 49 w 68"/>
                <a:gd name="T33" fmla="*/ 60 h 73"/>
                <a:gd name="T34" fmla="*/ 44 w 68"/>
                <a:gd name="T35" fmla="*/ 60 h 73"/>
                <a:gd name="T36" fmla="*/ 39 w 68"/>
                <a:gd name="T37" fmla="*/ 62 h 73"/>
                <a:gd name="T38" fmla="*/ 34 w 68"/>
                <a:gd name="T39" fmla="*/ 66 h 73"/>
                <a:gd name="T40" fmla="*/ 28 w 68"/>
                <a:gd name="T41" fmla="*/ 64 h 73"/>
                <a:gd name="T42" fmla="*/ 28 w 68"/>
                <a:gd name="T43" fmla="*/ 68 h 73"/>
                <a:gd name="T44" fmla="*/ 16 w 68"/>
                <a:gd name="T45" fmla="*/ 71 h 73"/>
                <a:gd name="T46" fmla="*/ 9 w 68"/>
                <a:gd name="T47" fmla="*/ 73 h 73"/>
                <a:gd name="T48" fmla="*/ 11 w 68"/>
                <a:gd name="T49" fmla="*/ 68 h 73"/>
                <a:gd name="T50" fmla="*/ 8 w 68"/>
                <a:gd name="T51" fmla="*/ 68 h 73"/>
                <a:gd name="T52" fmla="*/ 4 w 68"/>
                <a:gd name="T53" fmla="*/ 68 h 73"/>
                <a:gd name="T54" fmla="*/ 2 w 68"/>
                <a:gd name="T55" fmla="*/ 62 h 73"/>
                <a:gd name="T56" fmla="*/ 8 w 68"/>
                <a:gd name="T57" fmla="*/ 60 h 73"/>
                <a:gd name="T58" fmla="*/ 2 w 68"/>
                <a:gd name="T59" fmla="*/ 58 h 73"/>
                <a:gd name="T60" fmla="*/ 9 w 68"/>
                <a:gd name="T61" fmla="*/ 59 h 73"/>
                <a:gd name="T62" fmla="*/ 9 w 68"/>
                <a:gd name="T63" fmla="*/ 54 h 73"/>
                <a:gd name="T64" fmla="*/ 23 w 68"/>
                <a:gd name="T65" fmla="*/ 50 h 73"/>
                <a:gd name="T66" fmla="*/ 15 w 68"/>
                <a:gd name="T67" fmla="*/ 52 h 73"/>
                <a:gd name="T68" fmla="*/ 9 w 68"/>
                <a:gd name="T69" fmla="*/ 52 h 73"/>
                <a:gd name="T70" fmla="*/ 15 w 68"/>
                <a:gd name="T71" fmla="*/ 47 h 73"/>
                <a:gd name="T72" fmla="*/ 18 w 68"/>
                <a:gd name="T73" fmla="*/ 41 h 73"/>
                <a:gd name="T74" fmla="*/ 19 w 68"/>
                <a:gd name="T75" fmla="*/ 39 h 73"/>
                <a:gd name="T76" fmla="*/ 11 w 68"/>
                <a:gd name="T77" fmla="*/ 39 h 73"/>
                <a:gd name="T78" fmla="*/ 9 w 68"/>
                <a:gd name="T79" fmla="*/ 38 h 73"/>
                <a:gd name="T80" fmla="*/ 4 w 68"/>
                <a:gd name="T81" fmla="*/ 37 h 73"/>
                <a:gd name="T82" fmla="*/ 6 w 68"/>
                <a:gd name="T83" fmla="*/ 35 h 73"/>
                <a:gd name="T84" fmla="*/ 8 w 68"/>
                <a:gd name="T85" fmla="*/ 33 h 73"/>
                <a:gd name="T86" fmla="*/ 11 w 68"/>
                <a:gd name="T87" fmla="*/ 30 h 73"/>
                <a:gd name="T88" fmla="*/ 8 w 68"/>
                <a:gd name="T89" fmla="*/ 26 h 73"/>
                <a:gd name="T90" fmla="*/ 6 w 68"/>
                <a:gd name="T91" fmla="*/ 22 h 73"/>
                <a:gd name="T92" fmla="*/ 8 w 68"/>
                <a:gd name="T93" fmla="*/ 20 h 73"/>
                <a:gd name="T94" fmla="*/ 18 w 68"/>
                <a:gd name="T95" fmla="*/ 22 h 73"/>
                <a:gd name="T96" fmla="*/ 25 w 68"/>
                <a:gd name="T97" fmla="*/ 20 h 73"/>
                <a:gd name="T98" fmla="*/ 27 w 68"/>
                <a:gd name="T99" fmla="*/ 17 h 73"/>
                <a:gd name="T100" fmla="*/ 32 w 68"/>
                <a:gd name="T101" fmla="*/ 14 h 73"/>
                <a:gd name="T102" fmla="*/ 27 w 68"/>
                <a:gd name="T103" fmla="*/ 11 h 73"/>
                <a:gd name="T104" fmla="*/ 28 w 68"/>
                <a:gd name="T105" fmla="*/ 7 h 73"/>
                <a:gd name="T106" fmla="*/ 34 w 68"/>
                <a:gd name="T107" fmla="*/ 3 h 73"/>
                <a:gd name="T108" fmla="*/ 39 w 68"/>
                <a:gd name="T109" fmla="*/ 1 h 73"/>
                <a:gd name="T110" fmla="*/ 39 w 68"/>
                <a:gd name="T111" fmla="*/ 5 h 73"/>
                <a:gd name="T112" fmla="*/ 40 w 68"/>
                <a:gd name="T113" fmla="*/ 7 h 73"/>
                <a:gd name="T114" fmla="*/ 40 w 68"/>
                <a:gd name="T115"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3">
                  <a:moveTo>
                    <a:pt x="42" y="0"/>
                  </a:moveTo>
                  <a:lnTo>
                    <a:pt x="44" y="0"/>
                  </a:lnTo>
                  <a:lnTo>
                    <a:pt x="46" y="1"/>
                  </a:lnTo>
                  <a:lnTo>
                    <a:pt x="46" y="1"/>
                  </a:lnTo>
                  <a:lnTo>
                    <a:pt x="47" y="3"/>
                  </a:lnTo>
                  <a:lnTo>
                    <a:pt x="46" y="3"/>
                  </a:lnTo>
                  <a:lnTo>
                    <a:pt x="46" y="5"/>
                  </a:lnTo>
                  <a:lnTo>
                    <a:pt x="44" y="5"/>
                  </a:lnTo>
                  <a:lnTo>
                    <a:pt x="46" y="5"/>
                  </a:lnTo>
                  <a:lnTo>
                    <a:pt x="46" y="7"/>
                  </a:lnTo>
                  <a:lnTo>
                    <a:pt x="47" y="5"/>
                  </a:lnTo>
                  <a:lnTo>
                    <a:pt x="47" y="3"/>
                  </a:lnTo>
                  <a:lnTo>
                    <a:pt x="49" y="3"/>
                  </a:lnTo>
                  <a:lnTo>
                    <a:pt x="49" y="3"/>
                  </a:lnTo>
                  <a:lnTo>
                    <a:pt x="51" y="3"/>
                  </a:lnTo>
                  <a:lnTo>
                    <a:pt x="55" y="1"/>
                  </a:lnTo>
                  <a:lnTo>
                    <a:pt x="57" y="1"/>
                  </a:lnTo>
                  <a:lnTo>
                    <a:pt x="58" y="3"/>
                  </a:lnTo>
                  <a:lnTo>
                    <a:pt x="60" y="3"/>
                  </a:lnTo>
                  <a:lnTo>
                    <a:pt x="62" y="5"/>
                  </a:lnTo>
                  <a:lnTo>
                    <a:pt x="62" y="7"/>
                  </a:lnTo>
                  <a:lnTo>
                    <a:pt x="64" y="9"/>
                  </a:lnTo>
                  <a:lnTo>
                    <a:pt x="65" y="11"/>
                  </a:lnTo>
                  <a:lnTo>
                    <a:pt x="65" y="11"/>
                  </a:lnTo>
                  <a:lnTo>
                    <a:pt x="65" y="11"/>
                  </a:lnTo>
                  <a:lnTo>
                    <a:pt x="64" y="14"/>
                  </a:lnTo>
                  <a:lnTo>
                    <a:pt x="64" y="14"/>
                  </a:lnTo>
                  <a:lnTo>
                    <a:pt x="64" y="14"/>
                  </a:lnTo>
                  <a:lnTo>
                    <a:pt x="65" y="14"/>
                  </a:lnTo>
                  <a:lnTo>
                    <a:pt x="66" y="14"/>
                  </a:lnTo>
                  <a:lnTo>
                    <a:pt x="68" y="14"/>
                  </a:lnTo>
                  <a:lnTo>
                    <a:pt x="68" y="15"/>
                  </a:lnTo>
                  <a:lnTo>
                    <a:pt x="68" y="17"/>
                  </a:lnTo>
                  <a:lnTo>
                    <a:pt x="68" y="17"/>
                  </a:lnTo>
                  <a:lnTo>
                    <a:pt x="68" y="17"/>
                  </a:lnTo>
                  <a:lnTo>
                    <a:pt x="66" y="15"/>
                  </a:lnTo>
                  <a:lnTo>
                    <a:pt x="66" y="15"/>
                  </a:lnTo>
                  <a:lnTo>
                    <a:pt x="65" y="15"/>
                  </a:lnTo>
                  <a:lnTo>
                    <a:pt x="66" y="17"/>
                  </a:lnTo>
                  <a:lnTo>
                    <a:pt x="66" y="20"/>
                  </a:lnTo>
                  <a:lnTo>
                    <a:pt x="66" y="20"/>
                  </a:lnTo>
                  <a:lnTo>
                    <a:pt x="66" y="20"/>
                  </a:lnTo>
                  <a:lnTo>
                    <a:pt x="66" y="20"/>
                  </a:lnTo>
                  <a:lnTo>
                    <a:pt x="65" y="20"/>
                  </a:lnTo>
                  <a:lnTo>
                    <a:pt x="64" y="20"/>
                  </a:lnTo>
                  <a:lnTo>
                    <a:pt x="64" y="22"/>
                  </a:lnTo>
                  <a:lnTo>
                    <a:pt x="64" y="22"/>
                  </a:lnTo>
                  <a:lnTo>
                    <a:pt x="62" y="24"/>
                  </a:lnTo>
                  <a:lnTo>
                    <a:pt x="62" y="24"/>
                  </a:lnTo>
                  <a:lnTo>
                    <a:pt x="60" y="24"/>
                  </a:lnTo>
                  <a:lnTo>
                    <a:pt x="58" y="24"/>
                  </a:lnTo>
                  <a:lnTo>
                    <a:pt x="58" y="24"/>
                  </a:lnTo>
                  <a:lnTo>
                    <a:pt x="60" y="26"/>
                  </a:lnTo>
                  <a:lnTo>
                    <a:pt x="58" y="26"/>
                  </a:lnTo>
                  <a:lnTo>
                    <a:pt x="57" y="26"/>
                  </a:lnTo>
                  <a:lnTo>
                    <a:pt x="57" y="26"/>
                  </a:lnTo>
                  <a:lnTo>
                    <a:pt x="57" y="28"/>
                  </a:lnTo>
                  <a:lnTo>
                    <a:pt x="57" y="28"/>
                  </a:lnTo>
                  <a:lnTo>
                    <a:pt x="58" y="30"/>
                  </a:lnTo>
                  <a:lnTo>
                    <a:pt x="58" y="31"/>
                  </a:lnTo>
                  <a:lnTo>
                    <a:pt x="58" y="33"/>
                  </a:lnTo>
                  <a:lnTo>
                    <a:pt x="60" y="33"/>
                  </a:lnTo>
                  <a:lnTo>
                    <a:pt x="60" y="35"/>
                  </a:lnTo>
                  <a:lnTo>
                    <a:pt x="60" y="37"/>
                  </a:lnTo>
                  <a:lnTo>
                    <a:pt x="60" y="37"/>
                  </a:lnTo>
                  <a:lnTo>
                    <a:pt x="60" y="38"/>
                  </a:lnTo>
                  <a:lnTo>
                    <a:pt x="60" y="38"/>
                  </a:lnTo>
                  <a:lnTo>
                    <a:pt x="60" y="41"/>
                  </a:lnTo>
                  <a:lnTo>
                    <a:pt x="60" y="44"/>
                  </a:lnTo>
                  <a:lnTo>
                    <a:pt x="62" y="45"/>
                  </a:lnTo>
                  <a:lnTo>
                    <a:pt x="60" y="47"/>
                  </a:lnTo>
                  <a:lnTo>
                    <a:pt x="60" y="49"/>
                  </a:lnTo>
                  <a:lnTo>
                    <a:pt x="58" y="49"/>
                  </a:lnTo>
                  <a:lnTo>
                    <a:pt x="58" y="50"/>
                  </a:lnTo>
                  <a:lnTo>
                    <a:pt x="58" y="52"/>
                  </a:lnTo>
                  <a:lnTo>
                    <a:pt x="57" y="56"/>
                  </a:lnTo>
                  <a:lnTo>
                    <a:pt x="57" y="56"/>
                  </a:lnTo>
                  <a:lnTo>
                    <a:pt x="55" y="58"/>
                  </a:lnTo>
                  <a:lnTo>
                    <a:pt x="57" y="59"/>
                  </a:lnTo>
                  <a:lnTo>
                    <a:pt x="55" y="59"/>
                  </a:lnTo>
                  <a:lnTo>
                    <a:pt x="53" y="59"/>
                  </a:lnTo>
                  <a:lnTo>
                    <a:pt x="51" y="59"/>
                  </a:lnTo>
                  <a:lnTo>
                    <a:pt x="51" y="59"/>
                  </a:lnTo>
                  <a:lnTo>
                    <a:pt x="49" y="59"/>
                  </a:lnTo>
                  <a:lnTo>
                    <a:pt x="49" y="60"/>
                  </a:lnTo>
                  <a:lnTo>
                    <a:pt x="49" y="59"/>
                  </a:lnTo>
                  <a:lnTo>
                    <a:pt x="47" y="59"/>
                  </a:lnTo>
                  <a:lnTo>
                    <a:pt x="47" y="59"/>
                  </a:lnTo>
                  <a:lnTo>
                    <a:pt x="46" y="60"/>
                  </a:lnTo>
                  <a:lnTo>
                    <a:pt x="44" y="60"/>
                  </a:lnTo>
                  <a:lnTo>
                    <a:pt x="40" y="60"/>
                  </a:lnTo>
                  <a:lnTo>
                    <a:pt x="40" y="60"/>
                  </a:lnTo>
                  <a:lnTo>
                    <a:pt x="39" y="62"/>
                  </a:lnTo>
                  <a:lnTo>
                    <a:pt x="39" y="62"/>
                  </a:lnTo>
                  <a:lnTo>
                    <a:pt x="39" y="62"/>
                  </a:lnTo>
                  <a:lnTo>
                    <a:pt x="39" y="62"/>
                  </a:lnTo>
                  <a:lnTo>
                    <a:pt x="36" y="64"/>
                  </a:lnTo>
                  <a:lnTo>
                    <a:pt x="36" y="64"/>
                  </a:lnTo>
                  <a:lnTo>
                    <a:pt x="34" y="66"/>
                  </a:lnTo>
                  <a:lnTo>
                    <a:pt x="34" y="66"/>
                  </a:lnTo>
                  <a:lnTo>
                    <a:pt x="32" y="66"/>
                  </a:lnTo>
                  <a:lnTo>
                    <a:pt x="30" y="66"/>
                  </a:lnTo>
                  <a:lnTo>
                    <a:pt x="30" y="64"/>
                  </a:lnTo>
                  <a:lnTo>
                    <a:pt x="30" y="64"/>
                  </a:lnTo>
                  <a:lnTo>
                    <a:pt x="28" y="64"/>
                  </a:lnTo>
                  <a:lnTo>
                    <a:pt x="28" y="64"/>
                  </a:lnTo>
                  <a:lnTo>
                    <a:pt x="28" y="66"/>
                  </a:lnTo>
                  <a:lnTo>
                    <a:pt x="28" y="66"/>
                  </a:lnTo>
                  <a:lnTo>
                    <a:pt x="28" y="68"/>
                  </a:lnTo>
                  <a:lnTo>
                    <a:pt x="28" y="68"/>
                  </a:lnTo>
                  <a:lnTo>
                    <a:pt x="27" y="68"/>
                  </a:lnTo>
                  <a:lnTo>
                    <a:pt x="25" y="69"/>
                  </a:lnTo>
                  <a:lnTo>
                    <a:pt x="23" y="69"/>
                  </a:lnTo>
                  <a:lnTo>
                    <a:pt x="23" y="71"/>
                  </a:lnTo>
                  <a:lnTo>
                    <a:pt x="16" y="71"/>
                  </a:lnTo>
                  <a:lnTo>
                    <a:pt x="16" y="71"/>
                  </a:lnTo>
                  <a:lnTo>
                    <a:pt x="15" y="71"/>
                  </a:lnTo>
                  <a:lnTo>
                    <a:pt x="13" y="71"/>
                  </a:lnTo>
                  <a:lnTo>
                    <a:pt x="13" y="71"/>
                  </a:lnTo>
                  <a:lnTo>
                    <a:pt x="9" y="73"/>
                  </a:lnTo>
                  <a:lnTo>
                    <a:pt x="8" y="73"/>
                  </a:lnTo>
                  <a:lnTo>
                    <a:pt x="9" y="69"/>
                  </a:lnTo>
                  <a:lnTo>
                    <a:pt x="13" y="69"/>
                  </a:lnTo>
                  <a:lnTo>
                    <a:pt x="13" y="69"/>
                  </a:lnTo>
                  <a:lnTo>
                    <a:pt x="11" y="68"/>
                  </a:lnTo>
                  <a:lnTo>
                    <a:pt x="8" y="69"/>
                  </a:lnTo>
                  <a:lnTo>
                    <a:pt x="6" y="69"/>
                  </a:lnTo>
                  <a:lnTo>
                    <a:pt x="4" y="69"/>
                  </a:lnTo>
                  <a:lnTo>
                    <a:pt x="6" y="69"/>
                  </a:lnTo>
                  <a:lnTo>
                    <a:pt x="8" y="68"/>
                  </a:lnTo>
                  <a:lnTo>
                    <a:pt x="8" y="68"/>
                  </a:lnTo>
                  <a:lnTo>
                    <a:pt x="9" y="66"/>
                  </a:lnTo>
                  <a:lnTo>
                    <a:pt x="9" y="66"/>
                  </a:lnTo>
                  <a:lnTo>
                    <a:pt x="11" y="66"/>
                  </a:lnTo>
                  <a:lnTo>
                    <a:pt x="4" y="68"/>
                  </a:lnTo>
                  <a:lnTo>
                    <a:pt x="2" y="66"/>
                  </a:lnTo>
                  <a:lnTo>
                    <a:pt x="2" y="66"/>
                  </a:lnTo>
                  <a:lnTo>
                    <a:pt x="0" y="66"/>
                  </a:lnTo>
                  <a:lnTo>
                    <a:pt x="0" y="66"/>
                  </a:lnTo>
                  <a:lnTo>
                    <a:pt x="2" y="62"/>
                  </a:lnTo>
                  <a:lnTo>
                    <a:pt x="4" y="62"/>
                  </a:lnTo>
                  <a:lnTo>
                    <a:pt x="6" y="62"/>
                  </a:lnTo>
                  <a:lnTo>
                    <a:pt x="8" y="60"/>
                  </a:lnTo>
                  <a:lnTo>
                    <a:pt x="8" y="60"/>
                  </a:lnTo>
                  <a:lnTo>
                    <a:pt x="8" y="60"/>
                  </a:lnTo>
                  <a:lnTo>
                    <a:pt x="2" y="60"/>
                  </a:lnTo>
                  <a:lnTo>
                    <a:pt x="0" y="60"/>
                  </a:lnTo>
                  <a:lnTo>
                    <a:pt x="0" y="59"/>
                  </a:lnTo>
                  <a:lnTo>
                    <a:pt x="0" y="59"/>
                  </a:lnTo>
                  <a:lnTo>
                    <a:pt x="2" y="58"/>
                  </a:lnTo>
                  <a:lnTo>
                    <a:pt x="4" y="58"/>
                  </a:lnTo>
                  <a:lnTo>
                    <a:pt x="6" y="58"/>
                  </a:lnTo>
                  <a:lnTo>
                    <a:pt x="6" y="58"/>
                  </a:lnTo>
                  <a:lnTo>
                    <a:pt x="8" y="59"/>
                  </a:lnTo>
                  <a:lnTo>
                    <a:pt x="9" y="59"/>
                  </a:lnTo>
                  <a:lnTo>
                    <a:pt x="8" y="58"/>
                  </a:lnTo>
                  <a:lnTo>
                    <a:pt x="8" y="56"/>
                  </a:lnTo>
                  <a:lnTo>
                    <a:pt x="8" y="56"/>
                  </a:lnTo>
                  <a:lnTo>
                    <a:pt x="8" y="56"/>
                  </a:lnTo>
                  <a:lnTo>
                    <a:pt x="9" y="54"/>
                  </a:lnTo>
                  <a:lnTo>
                    <a:pt x="11" y="52"/>
                  </a:lnTo>
                  <a:lnTo>
                    <a:pt x="11" y="52"/>
                  </a:lnTo>
                  <a:lnTo>
                    <a:pt x="15" y="52"/>
                  </a:lnTo>
                  <a:lnTo>
                    <a:pt x="19" y="52"/>
                  </a:lnTo>
                  <a:lnTo>
                    <a:pt x="23" y="50"/>
                  </a:lnTo>
                  <a:lnTo>
                    <a:pt x="21" y="50"/>
                  </a:lnTo>
                  <a:lnTo>
                    <a:pt x="19" y="49"/>
                  </a:lnTo>
                  <a:lnTo>
                    <a:pt x="18" y="50"/>
                  </a:lnTo>
                  <a:lnTo>
                    <a:pt x="18" y="52"/>
                  </a:lnTo>
                  <a:lnTo>
                    <a:pt x="15" y="52"/>
                  </a:lnTo>
                  <a:lnTo>
                    <a:pt x="13" y="52"/>
                  </a:lnTo>
                  <a:lnTo>
                    <a:pt x="13" y="50"/>
                  </a:lnTo>
                  <a:lnTo>
                    <a:pt x="11" y="50"/>
                  </a:lnTo>
                  <a:lnTo>
                    <a:pt x="11" y="52"/>
                  </a:lnTo>
                  <a:lnTo>
                    <a:pt x="9" y="52"/>
                  </a:lnTo>
                  <a:lnTo>
                    <a:pt x="8" y="52"/>
                  </a:lnTo>
                  <a:lnTo>
                    <a:pt x="9" y="50"/>
                  </a:lnTo>
                  <a:lnTo>
                    <a:pt x="13" y="49"/>
                  </a:lnTo>
                  <a:lnTo>
                    <a:pt x="13" y="49"/>
                  </a:lnTo>
                  <a:lnTo>
                    <a:pt x="15" y="47"/>
                  </a:lnTo>
                  <a:lnTo>
                    <a:pt x="15" y="45"/>
                  </a:lnTo>
                  <a:lnTo>
                    <a:pt x="13" y="45"/>
                  </a:lnTo>
                  <a:lnTo>
                    <a:pt x="16" y="44"/>
                  </a:lnTo>
                  <a:lnTo>
                    <a:pt x="16" y="41"/>
                  </a:lnTo>
                  <a:lnTo>
                    <a:pt x="18" y="41"/>
                  </a:lnTo>
                  <a:lnTo>
                    <a:pt x="19" y="41"/>
                  </a:lnTo>
                  <a:lnTo>
                    <a:pt x="19" y="41"/>
                  </a:lnTo>
                  <a:lnTo>
                    <a:pt x="19" y="41"/>
                  </a:lnTo>
                  <a:lnTo>
                    <a:pt x="21" y="39"/>
                  </a:lnTo>
                  <a:lnTo>
                    <a:pt x="19" y="39"/>
                  </a:lnTo>
                  <a:lnTo>
                    <a:pt x="18" y="39"/>
                  </a:lnTo>
                  <a:lnTo>
                    <a:pt x="13" y="39"/>
                  </a:lnTo>
                  <a:lnTo>
                    <a:pt x="13" y="39"/>
                  </a:lnTo>
                  <a:lnTo>
                    <a:pt x="13" y="39"/>
                  </a:lnTo>
                  <a:lnTo>
                    <a:pt x="11" y="39"/>
                  </a:lnTo>
                  <a:lnTo>
                    <a:pt x="11" y="38"/>
                  </a:lnTo>
                  <a:lnTo>
                    <a:pt x="11" y="38"/>
                  </a:lnTo>
                  <a:lnTo>
                    <a:pt x="11" y="38"/>
                  </a:lnTo>
                  <a:lnTo>
                    <a:pt x="9" y="38"/>
                  </a:lnTo>
                  <a:lnTo>
                    <a:pt x="9" y="38"/>
                  </a:lnTo>
                  <a:lnTo>
                    <a:pt x="8" y="38"/>
                  </a:lnTo>
                  <a:lnTo>
                    <a:pt x="9" y="37"/>
                  </a:lnTo>
                  <a:lnTo>
                    <a:pt x="8" y="37"/>
                  </a:lnTo>
                  <a:lnTo>
                    <a:pt x="6" y="37"/>
                  </a:lnTo>
                  <a:lnTo>
                    <a:pt x="4" y="37"/>
                  </a:lnTo>
                  <a:lnTo>
                    <a:pt x="4" y="37"/>
                  </a:lnTo>
                  <a:lnTo>
                    <a:pt x="6" y="37"/>
                  </a:lnTo>
                  <a:lnTo>
                    <a:pt x="4" y="35"/>
                  </a:lnTo>
                  <a:lnTo>
                    <a:pt x="4" y="35"/>
                  </a:lnTo>
                  <a:lnTo>
                    <a:pt x="6" y="35"/>
                  </a:lnTo>
                  <a:lnTo>
                    <a:pt x="6" y="35"/>
                  </a:lnTo>
                  <a:lnTo>
                    <a:pt x="8" y="33"/>
                  </a:lnTo>
                  <a:lnTo>
                    <a:pt x="9" y="33"/>
                  </a:lnTo>
                  <a:lnTo>
                    <a:pt x="8" y="33"/>
                  </a:lnTo>
                  <a:lnTo>
                    <a:pt x="8" y="33"/>
                  </a:lnTo>
                  <a:lnTo>
                    <a:pt x="8" y="31"/>
                  </a:lnTo>
                  <a:lnTo>
                    <a:pt x="8" y="31"/>
                  </a:lnTo>
                  <a:lnTo>
                    <a:pt x="9" y="30"/>
                  </a:lnTo>
                  <a:lnTo>
                    <a:pt x="11" y="30"/>
                  </a:lnTo>
                  <a:lnTo>
                    <a:pt x="11" y="30"/>
                  </a:lnTo>
                  <a:lnTo>
                    <a:pt x="11" y="28"/>
                  </a:lnTo>
                  <a:lnTo>
                    <a:pt x="9" y="28"/>
                  </a:lnTo>
                  <a:lnTo>
                    <a:pt x="8" y="28"/>
                  </a:lnTo>
                  <a:lnTo>
                    <a:pt x="8" y="28"/>
                  </a:lnTo>
                  <a:lnTo>
                    <a:pt x="8" y="26"/>
                  </a:lnTo>
                  <a:lnTo>
                    <a:pt x="8" y="24"/>
                  </a:lnTo>
                  <a:lnTo>
                    <a:pt x="8" y="24"/>
                  </a:lnTo>
                  <a:lnTo>
                    <a:pt x="8" y="24"/>
                  </a:lnTo>
                  <a:lnTo>
                    <a:pt x="8" y="22"/>
                  </a:lnTo>
                  <a:lnTo>
                    <a:pt x="6" y="22"/>
                  </a:lnTo>
                  <a:lnTo>
                    <a:pt x="4" y="22"/>
                  </a:lnTo>
                  <a:lnTo>
                    <a:pt x="4" y="22"/>
                  </a:lnTo>
                  <a:lnTo>
                    <a:pt x="6" y="20"/>
                  </a:lnTo>
                  <a:lnTo>
                    <a:pt x="6" y="20"/>
                  </a:lnTo>
                  <a:lnTo>
                    <a:pt x="8" y="20"/>
                  </a:lnTo>
                  <a:lnTo>
                    <a:pt x="9" y="20"/>
                  </a:lnTo>
                  <a:lnTo>
                    <a:pt x="9" y="20"/>
                  </a:lnTo>
                  <a:lnTo>
                    <a:pt x="13" y="20"/>
                  </a:lnTo>
                  <a:lnTo>
                    <a:pt x="16" y="20"/>
                  </a:lnTo>
                  <a:lnTo>
                    <a:pt x="18" y="22"/>
                  </a:lnTo>
                  <a:lnTo>
                    <a:pt x="18" y="22"/>
                  </a:lnTo>
                  <a:lnTo>
                    <a:pt x="19" y="20"/>
                  </a:lnTo>
                  <a:lnTo>
                    <a:pt x="19" y="20"/>
                  </a:lnTo>
                  <a:lnTo>
                    <a:pt x="23" y="20"/>
                  </a:lnTo>
                  <a:lnTo>
                    <a:pt x="25" y="20"/>
                  </a:lnTo>
                  <a:lnTo>
                    <a:pt x="27" y="20"/>
                  </a:lnTo>
                  <a:lnTo>
                    <a:pt x="25" y="20"/>
                  </a:lnTo>
                  <a:lnTo>
                    <a:pt x="25" y="20"/>
                  </a:lnTo>
                  <a:lnTo>
                    <a:pt x="27" y="20"/>
                  </a:lnTo>
                  <a:lnTo>
                    <a:pt x="27" y="17"/>
                  </a:lnTo>
                  <a:lnTo>
                    <a:pt x="28" y="17"/>
                  </a:lnTo>
                  <a:lnTo>
                    <a:pt x="30" y="17"/>
                  </a:lnTo>
                  <a:lnTo>
                    <a:pt x="30" y="15"/>
                  </a:lnTo>
                  <a:lnTo>
                    <a:pt x="30" y="15"/>
                  </a:lnTo>
                  <a:lnTo>
                    <a:pt x="32" y="14"/>
                  </a:lnTo>
                  <a:lnTo>
                    <a:pt x="27" y="14"/>
                  </a:lnTo>
                  <a:lnTo>
                    <a:pt x="23" y="14"/>
                  </a:lnTo>
                  <a:lnTo>
                    <a:pt x="23" y="11"/>
                  </a:lnTo>
                  <a:lnTo>
                    <a:pt x="25" y="11"/>
                  </a:lnTo>
                  <a:lnTo>
                    <a:pt x="27" y="11"/>
                  </a:lnTo>
                  <a:lnTo>
                    <a:pt x="27" y="11"/>
                  </a:lnTo>
                  <a:lnTo>
                    <a:pt x="27" y="11"/>
                  </a:lnTo>
                  <a:lnTo>
                    <a:pt x="28" y="9"/>
                  </a:lnTo>
                  <a:lnTo>
                    <a:pt x="28" y="7"/>
                  </a:lnTo>
                  <a:lnTo>
                    <a:pt x="28" y="7"/>
                  </a:lnTo>
                  <a:lnTo>
                    <a:pt x="28" y="5"/>
                  </a:lnTo>
                  <a:lnTo>
                    <a:pt x="30" y="5"/>
                  </a:lnTo>
                  <a:lnTo>
                    <a:pt x="30" y="5"/>
                  </a:lnTo>
                  <a:lnTo>
                    <a:pt x="32" y="3"/>
                  </a:lnTo>
                  <a:lnTo>
                    <a:pt x="34" y="3"/>
                  </a:lnTo>
                  <a:lnTo>
                    <a:pt x="34" y="3"/>
                  </a:lnTo>
                  <a:lnTo>
                    <a:pt x="38" y="3"/>
                  </a:lnTo>
                  <a:lnTo>
                    <a:pt x="38" y="3"/>
                  </a:lnTo>
                  <a:lnTo>
                    <a:pt x="38" y="1"/>
                  </a:lnTo>
                  <a:lnTo>
                    <a:pt x="39" y="1"/>
                  </a:lnTo>
                  <a:lnTo>
                    <a:pt x="39" y="1"/>
                  </a:lnTo>
                  <a:lnTo>
                    <a:pt x="39" y="3"/>
                  </a:lnTo>
                  <a:lnTo>
                    <a:pt x="39" y="3"/>
                  </a:lnTo>
                  <a:lnTo>
                    <a:pt x="40" y="5"/>
                  </a:lnTo>
                  <a:lnTo>
                    <a:pt x="39" y="5"/>
                  </a:lnTo>
                  <a:lnTo>
                    <a:pt x="39" y="7"/>
                  </a:lnTo>
                  <a:lnTo>
                    <a:pt x="39" y="7"/>
                  </a:lnTo>
                  <a:lnTo>
                    <a:pt x="39" y="7"/>
                  </a:lnTo>
                  <a:lnTo>
                    <a:pt x="39" y="7"/>
                  </a:lnTo>
                  <a:lnTo>
                    <a:pt x="40" y="7"/>
                  </a:lnTo>
                  <a:lnTo>
                    <a:pt x="40" y="5"/>
                  </a:lnTo>
                  <a:lnTo>
                    <a:pt x="40" y="5"/>
                  </a:lnTo>
                  <a:lnTo>
                    <a:pt x="40" y="3"/>
                  </a:lnTo>
                  <a:lnTo>
                    <a:pt x="40" y="1"/>
                  </a:lnTo>
                  <a:lnTo>
                    <a:pt x="40" y="1"/>
                  </a:lnTo>
                  <a:lnTo>
                    <a:pt x="44" y="1"/>
                  </a:lnTo>
                  <a:lnTo>
                    <a:pt x="42" y="0"/>
                  </a:lnTo>
                  <a:lnTo>
                    <a:pt x="4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4" name="Freeform 11318"/>
            <p:cNvSpPr>
              <a:spLocks noChangeAspect="1"/>
            </p:cNvSpPr>
            <p:nvPr/>
          </p:nvSpPr>
          <p:spPr bwMode="auto">
            <a:xfrm>
              <a:off x="3782458" y="1952330"/>
              <a:ext cx="146231" cy="220700"/>
            </a:xfrm>
            <a:custGeom>
              <a:avLst/>
              <a:gdLst>
                <a:gd name="T0" fmla="*/ 42 w 108"/>
                <a:gd name="T1" fmla="*/ 5 h 163"/>
                <a:gd name="T2" fmla="*/ 31 w 108"/>
                <a:gd name="T3" fmla="*/ 18 h 163"/>
                <a:gd name="T4" fmla="*/ 38 w 108"/>
                <a:gd name="T5" fmla="*/ 19 h 163"/>
                <a:gd name="T6" fmla="*/ 59 w 108"/>
                <a:gd name="T7" fmla="*/ 21 h 163"/>
                <a:gd name="T8" fmla="*/ 55 w 108"/>
                <a:gd name="T9" fmla="*/ 31 h 163"/>
                <a:gd name="T10" fmla="*/ 42 w 108"/>
                <a:gd name="T11" fmla="*/ 43 h 163"/>
                <a:gd name="T12" fmla="*/ 45 w 108"/>
                <a:gd name="T13" fmla="*/ 49 h 163"/>
                <a:gd name="T14" fmla="*/ 33 w 108"/>
                <a:gd name="T15" fmla="*/ 52 h 163"/>
                <a:gd name="T16" fmla="*/ 59 w 108"/>
                <a:gd name="T17" fmla="*/ 59 h 163"/>
                <a:gd name="T18" fmla="*/ 68 w 108"/>
                <a:gd name="T19" fmla="*/ 78 h 163"/>
                <a:gd name="T20" fmla="*/ 82 w 108"/>
                <a:gd name="T21" fmla="*/ 90 h 163"/>
                <a:gd name="T22" fmla="*/ 83 w 108"/>
                <a:gd name="T23" fmla="*/ 97 h 163"/>
                <a:gd name="T24" fmla="*/ 85 w 108"/>
                <a:gd name="T25" fmla="*/ 101 h 163"/>
                <a:gd name="T26" fmla="*/ 89 w 108"/>
                <a:gd name="T27" fmla="*/ 113 h 163"/>
                <a:gd name="T28" fmla="*/ 100 w 108"/>
                <a:gd name="T29" fmla="*/ 110 h 163"/>
                <a:gd name="T30" fmla="*/ 106 w 108"/>
                <a:gd name="T31" fmla="*/ 122 h 163"/>
                <a:gd name="T32" fmla="*/ 101 w 108"/>
                <a:gd name="T33" fmla="*/ 128 h 163"/>
                <a:gd name="T34" fmla="*/ 98 w 108"/>
                <a:gd name="T35" fmla="*/ 133 h 163"/>
                <a:gd name="T36" fmla="*/ 93 w 108"/>
                <a:gd name="T37" fmla="*/ 137 h 163"/>
                <a:gd name="T38" fmla="*/ 104 w 108"/>
                <a:gd name="T39" fmla="*/ 139 h 163"/>
                <a:gd name="T40" fmla="*/ 93 w 108"/>
                <a:gd name="T41" fmla="*/ 147 h 163"/>
                <a:gd name="T42" fmla="*/ 70 w 108"/>
                <a:gd name="T43" fmla="*/ 149 h 163"/>
                <a:gd name="T44" fmla="*/ 59 w 108"/>
                <a:gd name="T45" fmla="*/ 151 h 163"/>
                <a:gd name="T46" fmla="*/ 51 w 108"/>
                <a:gd name="T47" fmla="*/ 152 h 163"/>
                <a:gd name="T48" fmla="*/ 35 w 108"/>
                <a:gd name="T49" fmla="*/ 156 h 163"/>
                <a:gd name="T50" fmla="*/ 26 w 108"/>
                <a:gd name="T51" fmla="*/ 156 h 163"/>
                <a:gd name="T52" fmla="*/ 14 w 108"/>
                <a:gd name="T53" fmla="*/ 163 h 163"/>
                <a:gd name="T54" fmla="*/ 6 w 108"/>
                <a:gd name="T55" fmla="*/ 160 h 163"/>
                <a:gd name="T56" fmla="*/ 21 w 108"/>
                <a:gd name="T57" fmla="*/ 149 h 163"/>
                <a:gd name="T58" fmla="*/ 35 w 108"/>
                <a:gd name="T59" fmla="*/ 141 h 163"/>
                <a:gd name="T60" fmla="*/ 49 w 108"/>
                <a:gd name="T61" fmla="*/ 133 h 163"/>
                <a:gd name="T62" fmla="*/ 38 w 108"/>
                <a:gd name="T63" fmla="*/ 139 h 163"/>
                <a:gd name="T64" fmla="*/ 26 w 108"/>
                <a:gd name="T65" fmla="*/ 133 h 163"/>
                <a:gd name="T66" fmla="*/ 17 w 108"/>
                <a:gd name="T67" fmla="*/ 133 h 163"/>
                <a:gd name="T68" fmla="*/ 17 w 108"/>
                <a:gd name="T69" fmla="*/ 126 h 163"/>
                <a:gd name="T70" fmla="*/ 28 w 108"/>
                <a:gd name="T71" fmla="*/ 116 h 163"/>
                <a:gd name="T72" fmla="*/ 26 w 108"/>
                <a:gd name="T73" fmla="*/ 112 h 163"/>
                <a:gd name="T74" fmla="*/ 23 w 108"/>
                <a:gd name="T75" fmla="*/ 108 h 163"/>
                <a:gd name="T76" fmla="*/ 35 w 108"/>
                <a:gd name="T77" fmla="*/ 103 h 163"/>
                <a:gd name="T78" fmla="*/ 47 w 108"/>
                <a:gd name="T79" fmla="*/ 103 h 163"/>
                <a:gd name="T80" fmla="*/ 44 w 108"/>
                <a:gd name="T81" fmla="*/ 95 h 163"/>
                <a:gd name="T82" fmla="*/ 45 w 108"/>
                <a:gd name="T83" fmla="*/ 87 h 163"/>
                <a:gd name="T84" fmla="*/ 35 w 108"/>
                <a:gd name="T85" fmla="*/ 80 h 163"/>
                <a:gd name="T86" fmla="*/ 33 w 108"/>
                <a:gd name="T87" fmla="*/ 73 h 163"/>
                <a:gd name="T88" fmla="*/ 26 w 108"/>
                <a:gd name="T89" fmla="*/ 75 h 163"/>
                <a:gd name="T90" fmla="*/ 17 w 108"/>
                <a:gd name="T91" fmla="*/ 76 h 163"/>
                <a:gd name="T92" fmla="*/ 16 w 108"/>
                <a:gd name="T93" fmla="*/ 67 h 163"/>
                <a:gd name="T94" fmla="*/ 17 w 108"/>
                <a:gd name="T95" fmla="*/ 56 h 163"/>
                <a:gd name="T96" fmla="*/ 17 w 108"/>
                <a:gd name="T97" fmla="*/ 49 h 163"/>
                <a:gd name="T98" fmla="*/ 12 w 108"/>
                <a:gd name="T99" fmla="*/ 54 h 163"/>
                <a:gd name="T100" fmla="*/ 12 w 108"/>
                <a:gd name="T101" fmla="*/ 50 h 163"/>
                <a:gd name="T102" fmla="*/ 6 w 108"/>
                <a:gd name="T103" fmla="*/ 64 h 163"/>
                <a:gd name="T104" fmla="*/ 6 w 108"/>
                <a:gd name="T105" fmla="*/ 59 h 163"/>
                <a:gd name="T106" fmla="*/ 6 w 108"/>
                <a:gd name="T107" fmla="*/ 50 h 163"/>
                <a:gd name="T108" fmla="*/ 12 w 108"/>
                <a:gd name="T109" fmla="*/ 38 h 163"/>
                <a:gd name="T110" fmla="*/ 0 w 108"/>
                <a:gd name="T111" fmla="*/ 38 h 163"/>
                <a:gd name="T112" fmla="*/ 5 w 108"/>
                <a:gd name="T113" fmla="*/ 33 h 163"/>
                <a:gd name="T114" fmla="*/ 5 w 108"/>
                <a:gd name="T115" fmla="*/ 23 h 163"/>
                <a:gd name="T116" fmla="*/ 5 w 108"/>
                <a:gd name="T117" fmla="*/ 18 h 163"/>
                <a:gd name="T118" fmla="*/ 8 w 108"/>
                <a:gd name="T119" fmla="*/ 12 h 163"/>
                <a:gd name="T120" fmla="*/ 16 w 108"/>
                <a:gd name="T121" fmla="*/ 7 h 163"/>
                <a:gd name="T122" fmla="*/ 16 w 108"/>
                <a:gd name="T123" fmla="*/ 2 h 163"/>
                <a:gd name="T124" fmla="*/ 26 w 108"/>
                <a:gd name="T125"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 h="163">
                  <a:moveTo>
                    <a:pt x="40" y="0"/>
                  </a:moveTo>
                  <a:lnTo>
                    <a:pt x="42" y="0"/>
                  </a:lnTo>
                  <a:lnTo>
                    <a:pt x="42" y="2"/>
                  </a:lnTo>
                  <a:lnTo>
                    <a:pt x="42" y="2"/>
                  </a:lnTo>
                  <a:lnTo>
                    <a:pt x="42" y="3"/>
                  </a:lnTo>
                  <a:lnTo>
                    <a:pt x="42" y="5"/>
                  </a:lnTo>
                  <a:lnTo>
                    <a:pt x="42" y="5"/>
                  </a:lnTo>
                  <a:lnTo>
                    <a:pt x="42" y="5"/>
                  </a:lnTo>
                  <a:lnTo>
                    <a:pt x="40" y="7"/>
                  </a:lnTo>
                  <a:lnTo>
                    <a:pt x="36" y="8"/>
                  </a:lnTo>
                  <a:lnTo>
                    <a:pt x="31" y="12"/>
                  </a:lnTo>
                  <a:lnTo>
                    <a:pt x="29" y="14"/>
                  </a:lnTo>
                  <a:lnTo>
                    <a:pt x="29" y="16"/>
                  </a:lnTo>
                  <a:lnTo>
                    <a:pt x="28" y="16"/>
                  </a:lnTo>
                  <a:lnTo>
                    <a:pt x="29" y="18"/>
                  </a:lnTo>
                  <a:lnTo>
                    <a:pt x="31" y="18"/>
                  </a:lnTo>
                  <a:lnTo>
                    <a:pt x="31" y="18"/>
                  </a:lnTo>
                  <a:lnTo>
                    <a:pt x="28" y="19"/>
                  </a:lnTo>
                  <a:lnTo>
                    <a:pt x="28" y="21"/>
                  </a:lnTo>
                  <a:lnTo>
                    <a:pt x="29" y="21"/>
                  </a:lnTo>
                  <a:lnTo>
                    <a:pt x="31" y="21"/>
                  </a:lnTo>
                  <a:lnTo>
                    <a:pt x="35" y="21"/>
                  </a:lnTo>
                  <a:lnTo>
                    <a:pt x="36" y="19"/>
                  </a:lnTo>
                  <a:lnTo>
                    <a:pt x="38" y="19"/>
                  </a:lnTo>
                  <a:lnTo>
                    <a:pt x="42" y="19"/>
                  </a:lnTo>
                  <a:lnTo>
                    <a:pt x="42" y="19"/>
                  </a:lnTo>
                  <a:lnTo>
                    <a:pt x="44" y="19"/>
                  </a:lnTo>
                  <a:lnTo>
                    <a:pt x="45" y="19"/>
                  </a:lnTo>
                  <a:lnTo>
                    <a:pt x="54" y="19"/>
                  </a:lnTo>
                  <a:lnTo>
                    <a:pt x="55" y="19"/>
                  </a:lnTo>
                  <a:lnTo>
                    <a:pt x="57" y="19"/>
                  </a:lnTo>
                  <a:lnTo>
                    <a:pt x="59" y="21"/>
                  </a:lnTo>
                  <a:lnTo>
                    <a:pt x="59" y="23"/>
                  </a:lnTo>
                  <a:lnTo>
                    <a:pt x="59" y="25"/>
                  </a:lnTo>
                  <a:lnTo>
                    <a:pt x="59" y="25"/>
                  </a:lnTo>
                  <a:lnTo>
                    <a:pt x="57" y="26"/>
                  </a:lnTo>
                  <a:lnTo>
                    <a:pt x="55" y="28"/>
                  </a:lnTo>
                  <a:lnTo>
                    <a:pt x="55" y="29"/>
                  </a:lnTo>
                  <a:lnTo>
                    <a:pt x="55" y="29"/>
                  </a:lnTo>
                  <a:lnTo>
                    <a:pt x="55" y="31"/>
                  </a:lnTo>
                  <a:lnTo>
                    <a:pt x="52" y="37"/>
                  </a:lnTo>
                  <a:lnTo>
                    <a:pt x="51" y="38"/>
                  </a:lnTo>
                  <a:lnTo>
                    <a:pt x="51" y="39"/>
                  </a:lnTo>
                  <a:lnTo>
                    <a:pt x="49" y="42"/>
                  </a:lnTo>
                  <a:lnTo>
                    <a:pt x="47" y="42"/>
                  </a:lnTo>
                  <a:lnTo>
                    <a:pt x="45" y="43"/>
                  </a:lnTo>
                  <a:lnTo>
                    <a:pt x="42" y="43"/>
                  </a:lnTo>
                  <a:lnTo>
                    <a:pt x="42" y="43"/>
                  </a:lnTo>
                  <a:lnTo>
                    <a:pt x="40" y="45"/>
                  </a:lnTo>
                  <a:lnTo>
                    <a:pt x="38" y="45"/>
                  </a:lnTo>
                  <a:lnTo>
                    <a:pt x="40" y="45"/>
                  </a:lnTo>
                  <a:lnTo>
                    <a:pt x="42" y="45"/>
                  </a:lnTo>
                  <a:lnTo>
                    <a:pt x="45" y="45"/>
                  </a:lnTo>
                  <a:lnTo>
                    <a:pt x="47" y="46"/>
                  </a:lnTo>
                  <a:lnTo>
                    <a:pt x="47" y="46"/>
                  </a:lnTo>
                  <a:lnTo>
                    <a:pt x="45" y="49"/>
                  </a:lnTo>
                  <a:lnTo>
                    <a:pt x="44" y="49"/>
                  </a:lnTo>
                  <a:lnTo>
                    <a:pt x="40" y="50"/>
                  </a:lnTo>
                  <a:lnTo>
                    <a:pt x="38" y="52"/>
                  </a:lnTo>
                  <a:lnTo>
                    <a:pt x="38" y="52"/>
                  </a:lnTo>
                  <a:lnTo>
                    <a:pt x="36" y="52"/>
                  </a:lnTo>
                  <a:lnTo>
                    <a:pt x="33" y="50"/>
                  </a:lnTo>
                  <a:lnTo>
                    <a:pt x="31" y="50"/>
                  </a:lnTo>
                  <a:lnTo>
                    <a:pt x="33" y="52"/>
                  </a:lnTo>
                  <a:lnTo>
                    <a:pt x="35" y="52"/>
                  </a:lnTo>
                  <a:lnTo>
                    <a:pt x="42" y="54"/>
                  </a:lnTo>
                  <a:lnTo>
                    <a:pt x="42" y="54"/>
                  </a:lnTo>
                  <a:lnTo>
                    <a:pt x="45" y="52"/>
                  </a:lnTo>
                  <a:lnTo>
                    <a:pt x="49" y="52"/>
                  </a:lnTo>
                  <a:lnTo>
                    <a:pt x="54" y="54"/>
                  </a:lnTo>
                  <a:lnTo>
                    <a:pt x="55" y="56"/>
                  </a:lnTo>
                  <a:lnTo>
                    <a:pt x="59" y="59"/>
                  </a:lnTo>
                  <a:lnTo>
                    <a:pt x="61" y="59"/>
                  </a:lnTo>
                  <a:lnTo>
                    <a:pt x="61" y="61"/>
                  </a:lnTo>
                  <a:lnTo>
                    <a:pt x="63" y="63"/>
                  </a:lnTo>
                  <a:lnTo>
                    <a:pt x="63" y="65"/>
                  </a:lnTo>
                  <a:lnTo>
                    <a:pt x="64" y="71"/>
                  </a:lnTo>
                  <a:lnTo>
                    <a:pt x="66" y="76"/>
                  </a:lnTo>
                  <a:lnTo>
                    <a:pt x="68" y="76"/>
                  </a:lnTo>
                  <a:lnTo>
                    <a:pt x="68" y="78"/>
                  </a:lnTo>
                  <a:lnTo>
                    <a:pt x="74" y="80"/>
                  </a:lnTo>
                  <a:lnTo>
                    <a:pt x="75" y="82"/>
                  </a:lnTo>
                  <a:lnTo>
                    <a:pt x="76" y="84"/>
                  </a:lnTo>
                  <a:lnTo>
                    <a:pt x="78" y="85"/>
                  </a:lnTo>
                  <a:lnTo>
                    <a:pt x="82" y="87"/>
                  </a:lnTo>
                  <a:lnTo>
                    <a:pt x="83" y="88"/>
                  </a:lnTo>
                  <a:lnTo>
                    <a:pt x="82" y="88"/>
                  </a:lnTo>
                  <a:lnTo>
                    <a:pt x="82" y="90"/>
                  </a:lnTo>
                  <a:lnTo>
                    <a:pt x="82" y="92"/>
                  </a:lnTo>
                  <a:lnTo>
                    <a:pt x="83" y="92"/>
                  </a:lnTo>
                  <a:lnTo>
                    <a:pt x="83" y="95"/>
                  </a:lnTo>
                  <a:lnTo>
                    <a:pt x="85" y="97"/>
                  </a:lnTo>
                  <a:lnTo>
                    <a:pt x="85" y="97"/>
                  </a:lnTo>
                  <a:lnTo>
                    <a:pt x="85" y="97"/>
                  </a:lnTo>
                  <a:lnTo>
                    <a:pt x="83" y="97"/>
                  </a:lnTo>
                  <a:lnTo>
                    <a:pt x="83" y="97"/>
                  </a:lnTo>
                  <a:lnTo>
                    <a:pt x="82" y="95"/>
                  </a:lnTo>
                  <a:lnTo>
                    <a:pt x="80" y="95"/>
                  </a:lnTo>
                  <a:lnTo>
                    <a:pt x="78" y="95"/>
                  </a:lnTo>
                  <a:lnTo>
                    <a:pt x="76" y="95"/>
                  </a:lnTo>
                  <a:lnTo>
                    <a:pt x="75" y="95"/>
                  </a:lnTo>
                  <a:lnTo>
                    <a:pt x="78" y="95"/>
                  </a:lnTo>
                  <a:lnTo>
                    <a:pt x="80" y="95"/>
                  </a:lnTo>
                  <a:lnTo>
                    <a:pt x="85" y="101"/>
                  </a:lnTo>
                  <a:lnTo>
                    <a:pt x="89" y="103"/>
                  </a:lnTo>
                  <a:lnTo>
                    <a:pt x="89" y="106"/>
                  </a:lnTo>
                  <a:lnTo>
                    <a:pt x="89" y="108"/>
                  </a:lnTo>
                  <a:lnTo>
                    <a:pt x="87" y="108"/>
                  </a:lnTo>
                  <a:lnTo>
                    <a:pt x="85" y="110"/>
                  </a:lnTo>
                  <a:lnTo>
                    <a:pt x="85" y="112"/>
                  </a:lnTo>
                  <a:lnTo>
                    <a:pt x="89" y="113"/>
                  </a:lnTo>
                  <a:lnTo>
                    <a:pt x="89" y="113"/>
                  </a:lnTo>
                  <a:lnTo>
                    <a:pt x="89" y="112"/>
                  </a:lnTo>
                  <a:lnTo>
                    <a:pt x="91" y="112"/>
                  </a:lnTo>
                  <a:lnTo>
                    <a:pt x="91" y="110"/>
                  </a:lnTo>
                  <a:lnTo>
                    <a:pt x="93" y="110"/>
                  </a:lnTo>
                  <a:lnTo>
                    <a:pt x="94" y="110"/>
                  </a:lnTo>
                  <a:lnTo>
                    <a:pt x="96" y="110"/>
                  </a:lnTo>
                  <a:lnTo>
                    <a:pt x="98" y="110"/>
                  </a:lnTo>
                  <a:lnTo>
                    <a:pt x="100" y="110"/>
                  </a:lnTo>
                  <a:lnTo>
                    <a:pt x="101" y="110"/>
                  </a:lnTo>
                  <a:lnTo>
                    <a:pt x="102" y="112"/>
                  </a:lnTo>
                  <a:lnTo>
                    <a:pt x="106" y="113"/>
                  </a:lnTo>
                  <a:lnTo>
                    <a:pt x="108" y="114"/>
                  </a:lnTo>
                  <a:lnTo>
                    <a:pt x="108" y="116"/>
                  </a:lnTo>
                  <a:lnTo>
                    <a:pt x="108" y="118"/>
                  </a:lnTo>
                  <a:lnTo>
                    <a:pt x="108" y="120"/>
                  </a:lnTo>
                  <a:lnTo>
                    <a:pt x="106" y="122"/>
                  </a:lnTo>
                  <a:lnTo>
                    <a:pt x="106" y="123"/>
                  </a:lnTo>
                  <a:lnTo>
                    <a:pt x="106" y="125"/>
                  </a:lnTo>
                  <a:lnTo>
                    <a:pt x="106" y="125"/>
                  </a:lnTo>
                  <a:lnTo>
                    <a:pt x="104" y="126"/>
                  </a:lnTo>
                  <a:lnTo>
                    <a:pt x="102" y="128"/>
                  </a:lnTo>
                  <a:lnTo>
                    <a:pt x="101" y="126"/>
                  </a:lnTo>
                  <a:lnTo>
                    <a:pt x="101" y="126"/>
                  </a:lnTo>
                  <a:lnTo>
                    <a:pt x="101" y="128"/>
                  </a:lnTo>
                  <a:lnTo>
                    <a:pt x="101" y="128"/>
                  </a:lnTo>
                  <a:lnTo>
                    <a:pt x="101" y="131"/>
                  </a:lnTo>
                  <a:lnTo>
                    <a:pt x="101" y="131"/>
                  </a:lnTo>
                  <a:lnTo>
                    <a:pt x="100" y="131"/>
                  </a:lnTo>
                  <a:lnTo>
                    <a:pt x="98" y="131"/>
                  </a:lnTo>
                  <a:lnTo>
                    <a:pt x="94" y="132"/>
                  </a:lnTo>
                  <a:lnTo>
                    <a:pt x="96" y="132"/>
                  </a:lnTo>
                  <a:lnTo>
                    <a:pt x="98" y="133"/>
                  </a:lnTo>
                  <a:lnTo>
                    <a:pt x="96" y="135"/>
                  </a:lnTo>
                  <a:lnTo>
                    <a:pt x="96" y="135"/>
                  </a:lnTo>
                  <a:lnTo>
                    <a:pt x="94" y="135"/>
                  </a:lnTo>
                  <a:lnTo>
                    <a:pt x="93" y="135"/>
                  </a:lnTo>
                  <a:lnTo>
                    <a:pt x="91" y="135"/>
                  </a:lnTo>
                  <a:lnTo>
                    <a:pt x="91" y="137"/>
                  </a:lnTo>
                  <a:lnTo>
                    <a:pt x="93" y="137"/>
                  </a:lnTo>
                  <a:lnTo>
                    <a:pt x="93" y="137"/>
                  </a:lnTo>
                  <a:lnTo>
                    <a:pt x="93" y="137"/>
                  </a:lnTo>
                  <a:lnTo>
                    <a:pt x="94" y="139"/>
                  </a:lnTo>
                  <a:lnTo>
                    <a:pt x="96" y="139"/>
                  </a:lnTo>
                  <a:lnTo>
                    <a:pt x="98" y="139"/>
                  </a:lnTo>
                  <a:lnTo>
                    <a:pt x="101" y="139"/>
                  </a:lnTo>
                  <a:lnTo>
                    <a:pt x="102" y="139"/>
                  </a:lnTo>
                  <a:lnTo>
                    <a:pt x="104" y="139"/>
                  </a:lnTo>
                  <a:lnTo>
                    <a:pt x="104" y="139"/>
                  </a:lnTo>
                  <a:lnTo>
                    <a:pt x="102" y="142"/>
                  </a:lnTo>
                  <a:lnTo>
                    <a:pt x="102" y="142"/>
                  </a:lnTo>
                  <a:lnTo>
                    <a:pt x="100" y="144"/>
                  </a:lnTo>
                  <a:lnTo>
                    <a:pt x="98" y="146"/>
                  </a:lnTo>
                  <a:lnTo>
                    <a:pt x="98" y="146"/>
                  </a:lnTo>
                  <a:lnTo>
                    <a:pt x="94" y="146"/>
                  </a:lnTo>
                  <a:lnTo>
                    <a:pt x="94" y="147"/>
                  </a:lnTo>
                  <a:lnTo>
                    <a:pt x="93" y="147"/>
                  </a:lnTo>
                  <a:lnTo>
                    <a:pt x="91" y="147"/>
                  </a:lnTo>
                  <a:lnTo>
                    <a:pt x="89" y="149"/>
                  </a:lnTo>
                  <a:lnTo>
                    <a:pt x="87" y="149"/>
                  </a:lnTo>
                  <a:lnTo>
                    <a:pt x="82" y="149"/>
                  </a:lnTo>
                  <a:lnTo>
                    <a:pt x="78" y="149"/>
                  </a:lnTo>
                  <a:lnTo>
                    <a:pt x="74" y="149"/>
                  </a:lnTo>
                  <a:lnTo>
                    <a:pt x="72" y="149"/>
                  </a:lnTo>
                  <a:lnTo>
                    <a:pt x="70" y="149"/>
                  </a:lnTo>
                  <a:lnTo>
                    <a:pt x="68" y="147"/>
                  </a:lnTo>
                  <a:lnTo>
                    <a:pt x="66" y="147"/>
                  </a:lnTo>
                  <a:lnTo>
                    <a:pt x="64" y="147"/>
                  </a:lnTo>
                  <a:lnTo>
                    <a:pt x="66" y="147"/>
                  </a:lnTo>
                  <a:lnTo>
                    <a:pt x="63" y="149"/>
                  </a:lnTo>
                  <a:lnTo>
                    <a:pt x="63" y="149"/>
                  </a:lnTo>
                  <a:lnTo>
                    <a:pt x="61" y="149"/>
                  </a:lnTo>
                  <a:lnTo>
                    <a:pt x="59" y="151"/>
                  </a:lnTo>
                  <a:lnTo>
                    <a:pt x="55" y="149"/>
                  </a:lnTo>
                  <a:lnTo>
                    <a:pt x="55" y="151"/>
                  </a:lnTo>
                  <a:lnTo>
                    <a:pt x="57" y="151"/>
                  </a:lnTo>
                  <a:lnTo>
                    <a:pt x="57" y="152"/>
                  </a:lnTo>
                  <a:lnTo>
                    <a:pt x="55" y="152"/>
                  </a:lnTo>
                  <a:lnTo>
                    <a:pt x="52" y="151"/>
                  </a:lnTo>
                  <a:lnTo>
                    <a:pt x="51" y="151"/>
                  </a:lnTo>
                  <a:lnTo>
                    <a:pt x="51" y="152"/>
                  </a:lnTo>
                  <a:lnTo>
                    <a:pt x="49" y="152"/>
                  </a:lnTo>
                  <a:lnTo>
                    <a:pt x="47" y="151"/>
                  </a:lnTo>
                  <a:lnTo>
                    <a:pt x="45" y="151"/>
                  </a:lnTo>
                  <a:lnTo>
                    <a:pt x="44" y="149"/>
                  </a:lnTo>
                  <a:lnTo>
                    <a:pt x="44" y="151"/>
                  </a:lnTo>
                  <a:lnTo>
                    <a:pt x="36" y="151"/>
                  </a:lnTo>
                  <a:lnTo>
                    <a:pt x="36" y="152"/>
                  </a:lnTo>
                  <a:lnTo>
                    <a:pt x="35" y="156"/>
                  </a:lnTo>
                  <a:lnTo>
                    <a:pt x="35" y="158"/>
                  </a:lnTo>
                  <a:lnTo>
                    <a:pt x="33" y="158"/>
                  </a:lnTo>
                  <a:lnTo>
                    <a:pt x="31" y="160"/>
                  </a:lnTo>
                  <a:lnTo>
                    <a:pt x="29" y="158"/>
                  </a:lnTo>
                  <a:lnTo>
                    <a:pt x="28" y="156"/>
                  </a:lnTo>
                  <a:lnTo>
                    <a:pt x="26" y="156"/>
                  </a:lnTo>
                  <a:lnTo>
                    <a:pt x="26" y="156"/>
                  </a:lnTo>
                  <a:lnTo>
                    <a:pt x="26" y="156"/>
                  </a:lnTo>
                  <a:lnTo>
                    <a:pt x="25" y="156"/>
                  </a:lnTo>
                  <a:lnTo>
                    <a:pt x="25" y="156"/>
                  </a:lnTo>
                  <a:lnTo>
                    <a:pt x="23" y="156"/>
                  </a:lnTo>
                  <a:lnTo>
                    <a:pt x="19" y="158"/>
                  </a:lnTo>
                  <a:lnTo>
                    <a:pt x="17" y="158"/>
                  </a:lnTo>
                  <a:lnTo>
                    <a:pt x="16" y="160"/>
                  </a:lnTo>
                  <a:lnTo>
                    <a:pt x="14" y="161"/>
                  </a:lnTo>
                  <a:lnTo>
                    <a:pt x="14" y="163"/>
                  </a:lnTo>
                  <a:lnTo>
                    <a:pt x="12" y="163"/>
                  </a:lnTo>
                  <a:lnTo>
                    <a:pt x="10" y="161"/>
                  </a:lnTo>
                  <a:lnTo>
                    <a:pt x="8" y="161"/>
                  </a:lnTo>
                  <a:lnTo>
                    <a:pt x="6" y="161"/>
                  </a:lnTo>
                  <a:lnTo>
                    <a:pt x="6" y="161"/>
                  </a:lnTo>
                  <a:lnTo>
                    <a:pt x="6" y="161"/>
                  </a:lnTo>
                  <a:lnTo>
                    <a:pt x="6" y="161"/>
                  </a:lnTo>
                  <a:lnTo>
                    <a:pt x="6" y="160"/>
                  </a:lnTo>
                  <a:lnTo>
                    <a:pt x="10" y="158"/>
                  </a:lnTo>
                  <a:lnTo>
                    <a:pt x="14" y="156"/>
                  </a:lnTo>
                  <a:lnTo>
                    <a:pt x="14" y="154"/>
                  </a:lnTo>
                  <a:lnTo>
                    <a:pt x="16" y="154"/>
                  </a:lnTo>
                  <a:lnTo>
                    <a:pt x="16" y="154"/>
                  </a:lnTo>
                  <a:lnTo>
                    <a:pt x="17" y="152"/>
                  </a:lnTo>
                  <a:lnTo>
                    <a:pt x="17" y="152"/>
                  </a:lnTo>
                  <a:lnTo>
                    <a:pt x="21" y="149"/>
                  </a:lnTo>
                  <a:lnTo>
                    <a:pt x="21" y="147"/>
                  </a:lnTo>
                  <a:lnTo>
                    <a:pt x="21" y="147"/>
                  </a:lnTo>
                  <a:lnTo>
                    <a:pt x="23" y="146"/>
                  </a:lnTo>
                  <a:lnTo>
                    <a:pt x="25" y="144"/>
                  </a:lnTo>
                  <a:lnTo>
                    <a:pt x="26" y="142"/>
                  </a:lnTo>
                  <a:lnTo>
                    <a:pt x="26" y="142"/>
                  </a:lnTo>
                  <a:lnTo>
                    <a:pt x="31" y="141"/>
                  </a:lnTo>
                  <a:lnTo>
                    <a:pt x="35" y="141"/>
                  </a:lnTo>
                  <a:lnTo>
                    <a:pt x="38" y="142"/>
                  </a:lnTo>
                  <a:lnTo>
                    <a:pt x="40" y="142"/>
                  </a:lnTo>
                  <a:lnTo>
                    <a:pt x="42" y="141"/>
                  </a:lnTo>
                  <a:lnTo>
                    <a:pt x="42" y="141"/>
                  </a:lnTo>
                  <a:lnTo>
                    <a:pt x="45" y="137"/>
                  </a:lnTo>
                  <a:lnTo>
                    <a:pt x="45" y="137"/>
                  </a:lnTo>
                  <a:lnTo>
                    <a:pt x="47" y="135"/>
                  </a:lnTo>
                  <a:lnTo>
                    <a:pt x="49" y="133"/>
                  </a:lnTo>
                  <a:lnTo>
                    <a:pt x="51" y="132"/>
                  </a:lnTo>
                  <a:lnTo>
                    <a:pt x="49" y="132"/>
                  </a:lnTo>
                  <a:lnTo>
                    <a:pt x="47" y="133"/>
                  </a:lnTo>
                  <a:lnTo>
                    <a:pt x="47" y="135"/>
                  </a:lnTo>
                  <a:lnTo>
                    <a:pt x="44" y="135"/>
                  </a:lnTo>
                  <a:lnTo>
                    <a:pt x="42" y="135"/>
                  </a:lnTo>
                  <a:lnTo>
                    <a:pt x="40" y="137"/>
                  </a:lnTo>
                  <a:lnTo>
                    <a:pt x="38" y="139"/>
                  </a:lnTo>
                  <a:lnTo>
                    <a:pt x="35" y="137"/>
                  </a:lnTo>
                  <a:lnTo>
                    <a:pt x="33" y="135"/>
                  </a:lnTo>
                  <a:lnTo>
                    <a:pt x="31" y="133"/>
                  </a:lnTo>
                  <a:lnTo>
                    <a:pt x="29" y="133"/>
                  </a:lnTo>
                  <a:lnTo>
                    <a:pt x="29" y="135"/>
                  </a:lnTo>
                  <a:lnTo>
                    <a:pt x="28" y="135"/>
                  </a:lnTo>
                  <a:lnTo>
                    <a:pt x="26" y="135"/>
                  </a:lnTo>
                  <a:lnTo>
                    <a:pt x="26" y="133"/>
                  </a:lnTo>
                  <a:lnTo>
                    <a:pt x="28" y="133"/>
                  </a:lnTo>
                  <a:lnTo>
                    <a:pt x="25" y="133"/>
                  </a:lnTo>
                  <a:lnTo>
                    <a:pt x="25" y="132"/>
                  </a:lnTo>
                  <a:lnTo>
                    <a:pt x="25" y="132"/>
                  </a:lnTo>
                  <a:lnTo>
                    <a:pt x="21" y="132"/>
                  </a:lnTo>
                  <a:lnTo>
                    <a:pt x="21" y="132"/>
                  </a:lnTo>
                  <a:lnTo>
                    <a:pt x="19" y="133"/>
                  </a:lnTo>
                  <a:lnTo>
                    <a:pt x="17" y="133"/>
                  </a:lnTo>
                  <a:lnTo>
                    <a:pt x="14" y="132"/>
                  </a:lnTo>
                  <a:lnTo>
                    <a:pt x="12" y="132"/>
                  </a:lnTo>
                  <a:lnTo>
                    <a:pt x="12" y="131"/>
                  </a:lnTo>
                  <a:lnTo>
                    <a:pt x="12" y="131"/>
                  </a:lnTo>
                  <a:lnTo>
                    <a:pt x="12" y="128"/>
                  </a:lnTo>
                  <a:lnTo>
                    <a:pt x="12" y="128"/>
                  </a:lnTo>
                  <a:lnTo>
                    <a:pt x="14" y="126"/>
                  </a:lnTo>
                  <a:lnTo>
                    <a:pt x="17" y="126"/>
                  </a:lnTo>
                  <a:lnTo>
                    <a:pt x="21" y="125"/>
                  </a:lnTo>
                  <a:lnTo>
                    <a:pt x="25" y="123"/>
                  </a:lnTo>
                  <a:lnTo>
                    <a:pt x="26" y="122"/>
                  </a:lnTo>
                  <a:lnTo>
                    <a:pt x="28" y="122"/>
                  </a:lnTo>
                  <a:lnTo>
                    <a:pt x="28" y="120"/>
                  </a:lnTo>
                  <a:lnTo>
                    <a:pt x="28" y="118"/>
                  </a:lnTo>
                  <a:lnTo>
                    <a:pt x="29" y="116"/>
                  </a:lnTo>
                  <a:lnTo>
                    <a:pt x="28" y="116"/>
                  </a:lnTo>
                  <a:lnTo>
                    <a:pt x="28" y="116"/>
                  </a:lnTo>
                  <a:lnTo>
                    <a:pt x="28" y="114"/>
                  </a:lnTo>
                  <a:lnTo>
                    <a:pt x="28" y="114"/>
                  </a:lnTo>
                  <a:lnTo>
                    <a:pt x="28" y="113"/>
                  </a:lnTo>
                  <a:lnTo>
                    <a:pt x="28" y="113"/>
                  </a:lnTo>
                  <a:lnTo>
                    <a:pt x="28" y="112"/>
                  </a:lnTo>
                  <a:lnTo>
                    <a:pt x="28" y="112"/>
                  </a:lnTo>
                  <a:lnTo>
                    <a:pt x="26" y="112"/>
                  </a:lnTo>
                  <a:lnTo>
                    <a:pt x="25" y="112"/>
                  </a:lnTo>
                  <a:lnTo>
                    <a:pt x="23" y="112"/>
                  </a:lnTo>
                  <a:lnTo>
                    <a:pt x="21" y="113"/>
                  </a:lnTo>
                  <a:lnTo>
                    <a:pt x="19" y="113"/>
                  </a:lnTo>
                  <a:lnTo>
                    <a:pt x="19" y="112"/>
                  </a:lnTo>
                  <a:lnTo>
                    <a:pt x="21" y="112"/>
                  </a:lnTo>
                  <a:lnTo>
                    <a:pt x="23" y="110"/>
                  </a:lnTo>
                  <a:lnTo>
                    <a:pt x="23" y="108"/>
                  </a:lnTo>
                  <a:lnTo>
                    <a:pt x="25" y="108"/>
                  </a:lnTo>
                  <a:lnTo>
                    <a:pt x="25" y="108"/>
                  </a:lnTo>
                  <a:lnTo>
                    <a:pt x="26" y="106"/>
                  </a:lnTo>
                  <a:lnTo>
                    <a:pt x="28" y="104"/>
                  </a:lnTo>
                  <a:lnTo>
                    <a:pt x="31" y="103"/>
                  </a:lnTo>
                  <a:lnTo>
                    <a:pt x="33" y="103"/>
                  </a:lnTo>
                  <a:lnTo>
                    <a:pt x="33" y="103"/>
                  </a:lnTo>
                  <a:lnTo>
                    <a:pt x="35" y="103"/>
                  </a:lnTo>
                  <a:lnTo>
                    <a:pt x="36" y="103"/>
                  </a:lnTo>
                  <a:lnTo>
                    <a:pt x="38" y="103"/>
                  </a:lnTo>
                  <a:lnTo>
                    <a:pt x="42" y="104"/>
                  </a:lnTo>
                  <a:lnTo>
                    <a:pt x="40" y="101"/>
                  </a:lnTo>
                  <a:lnTo>
                    <a:pt x="42" y="101"/>
                  </a:lnTo>
                  <a:lnTo>
                    <a:pt x="44" y="103"/>
                  </a:lnTo>
                  <a:lnTo>
                    <a:pt x="45" y="104"/>
                  </a:lnTo>
                  <a:lnTo>
                    <a:pt x="47" y="103"/>
                  </a:lnTo>
                  <a:lnTo>
                    <a:pt x="45" y="103"/>
                  </a:lnTo>
                  <a:lnTo>
                    <a:pt x="45" y="103"/>
                  </a:lnTo>
                  <a:lnTo>
                    <a:pt x="44" y="103"/>
                  </a:lnTo>
                  <a:lnTo>
                    <a:pt x="44" y="101"/>
                  </a:lnTo>
                  <a:lnTo>
                    <a:pt x="42" y="99"/>
                  </a:lnTo>
                  <a:lnTo>
                    <a:pt x="42" y="97"/>
                  </a:lnTo>
                  <a:lnTo>
                    <a:pt x="44" y="97"/>
                  </a:lnTo>
                  <a:lnTo>
                    <a:pt x="44" y="95"/>
                  </a:lnTo>
                  <a:lnTo>
                    <a:pt x="44" y="95"/>
                  </a:lnTo>
                  <a:lnTo>
                    <a:pt x="42" y="94"/>
                  </a:lnTo>
                  <a:lnTo>
                    <a:pt x="42" y="94"/>
                  </a:lnTo>
                  <a:lnTo>
                    <a:pt x="42" y="92"/>
                  </a:lnTo>
                  <a:lnTo>
                    <a:pt x="44" y="90"/>
                  </a:lnTo>
                  <a:lnTo>
                    <a:pt x="45" y="88"/>
                  </a:lnTo>
                  <a:lnTo>
                    <a:pt x="45" y="87"/>
                  </a:lnTo>
                  <a:lnTo>
                    <a:pt x="45" y="87"/>
                  </a:lnTo>
                  <a:lnTo>
                    <a:pt x="44" y="87"/>
                  </a:lnTo>
                  <a:lnTo>
                    <a:pt x="42" y="87"/>
                  </a:lnTo>
                  <a:lnTo>
                    <a:pt x="42" y="88"/>
                  </a:lnTo>
                  <a:lnTo>
                    <a:pt x="40" y="88"/>
                  </a:lnTo>
                  <a:lnTo>
                    <a:pt x="38" y="85"/>
                  </a:lnTo>
                  <a:lnTo>
                    <a:pt x="36" y="85"/>
                  </a:lnTo>
                  <a:lnTo>
                    <a:pt x="35" y="82"/>
                  </a:lnTo>
                  <a:lnTo>
                    <a:pt x="35" y="80"/>
                  </a:lnTo>
                  <a:lnTo>
                    <a:pt x="36" y="76"/>
                  </a:lnTo>
                  <a:lnTo>
                    <a:pt x="38" y="73"/>
                  </a:lnTo>
                  <a:lnTo>
                    <a:pt x="42" y="73"/>
                  </a:lnTo>
                  <a:lnTo>
                    <a:pt x="42" y="73"/>
                  </a:lnTo>
                  <a:lnTo>
                    <a:pt x="36" y="73"/>
                  </a:lnTo>
                  <a:lnTo>
                    <a:pt x="35" y="73"/>
                  </a:lnTo>
                  <a:lnTo>
                    <a:pt x="33" y="73"/>
                  </a:lnTo>
                  <a:lnTo>
                    <a:pt x="33" y="73"/>
                  </a:lnTo>
                  <a:lnTo>
                    <a:pt x="31" y="75"/>
                  </a:lnTo>
                  <a:lnTo>
                    <a:pt x="31" y="75"/>
                  </a:lnTo>
                  <a:lnTo>
                    <a:pt x="29" y="75"/>
                  </a:lnTo>
                  <a:lnTo>
                    <a:pt x="29" y="75"/>
                  </a:lnTo>
                  <a:lnTo>
                    <a:pt x="28" y="75"/>
                  </a:lnTo>
                  <a:lnTo>
                    <a:pt x="28" y="76"/>
                  </a:lnTo>
                  <a:lnTo>
                    <a:pt x="26" y="75"/>
                  </a:lnTo>
                  <a:lnTo>
                    <a:pt x="26" y="75"/>
                  </a:lnTo>
                  <a:lnTo>
                    <a:pt x="26" y="75"/>
                  </a:lnTo>
                  <a:lnTo>
                    <a:pt x="25" y="75"/>
                  </a:lnTo>
                  <a:lnTo>
                    <a:pt x="23" y="75"/>
                  </a:lnTo>
                  <a:lnTo>
                    <a:pt x="23" y="76"/>
                  </a:lnTo>
                  <a:lnTo>
                    <a:pt x="21" y="75"/>
                  </a:lnTo>
                  <a:lnTo>
                    <a:pt x="17" y="75"/>
                  </a:lnTo>
                  <a:lnTo>
                    <a:pt x="17" y="75"/>
                  </a:lnTo>
                  <a:lnTo>
                    <a:pt x="17" y="76"/>
                  </a:lnTo>
                  <a:lnTo>
                    <a:pt x="16" y="76"/>
                  </a:lnTo>
                  <a:lnTo>
                    <a:pt x="16" y="76"/>
                  </a:lnTo>
                  <a:lnTo>
                    <a:pt x="14" y="75"/>
                  </a:lnTo>
                  <a:lnTo>
                    <a:pt x="12" y="73"/>
                  </a:lnTo>
                  <a:lnTo>
                    <a:pt x="12" y="71"/>
                  </a:lnTo>
                  <a:lnTo>
                    <a:pt x="14" y="71"/>
                  </a:lnTo>
                  <a:lnTo>
                    <a:pt x="14" y="71"/>
                  </a:lnTo>
                  <a:lnTo>
                    <a:pt x="16" y="67"/>
                  </a:lnTo>
                  <a:lnTo>
                    <a:pt x="17" y="64"/>
                  </a:lnTo>
                  <a:lnTo>
                    <a:pt x="19" y="64"/>
                  </a:lnTo>
                  <a:lnTo>
                    <a:pt x="19" y="63"/>
                  </a:lnTo>
                  <a:lnTo>
                    <a:pt x="19" y="61"/>
                  </a:lnTo>
                  <a:lnTo>
                    <a:pt x="19" y="61"/>
                  </a:lnTo>
                  <a:lnTo>
                    <a:pt x="17" y="57"/>
                  </a:lnTo>
                  <a:lnTo>
                    <a:pt x="17" y="57"/>
                  </a:lnTo>
                  <a:lnTo>
                    <a:pt x="17" y="56"/>
                  </a:lnTo>
                  <a:lnTo>
                    <a:pt x="17" y="54"/>
                  </a:lnTo>
                  <a:lnTo>
                    <a:pt x="17" y="54"/>
                  </a:lnTo>
                  <a:lnTo>
                    <a:pt x="21" y="54"/>
                  </a:lnTo>
                  <a:lnTo>
                    <a:pt x="19" y="52"/>
                  </a:lnTo>
                  <a:lnTo>
                    <a:pt x="17" y="52"/>
                  </a:lnTo>
                  <a:lnTo>
                    <a:pt x="17" y="50"/>
                  </a:lnTo>
                  <a:lnTo>
                    <a:pt x="17" y="49"/>
                  </a:lnTo>
                  <a:lnTo>
                    <a:pt x="17" y="49"/>
                  </a:lnTo>
                  <a:lnTo>
                    <a:pt x="17" y="50"/>
                  </a:lnTo>
                  <a:lnTo>
                    <a:pt x="16" y="52"/>
                  </a:lnTo>
                  <a:lnTo>
                    <a:pt x="16" y="52"/>
                  </a:lnTo>
                  <a:lnTo>
                    <a:pt x="14" y="52"/>
                  </a:lnTo>
                  <a:lnTo>
                    <a:pt x="14" y="54"/>
                  </a:lnTo>
                  <a:lnTo>
                    <a:pt x="14" y="54"/>
                  </a:lnTo>
                  <a:lnTo>
                    <a:pt x="12" y="54"/>
                  </a:lnTo>
                  <a:lnTo>
                    <a:pt x="12" y="54"/>
                  </a:lnTo>
                  <a:lnTo>
                    <a:pt x="12" y="54"/>
                  </a:lnTo>
                  <a:lnTo>
                    <a:pt x="12" y="54"/>
                  </a:lnTo>
                  <a:lnTo>
                    <a:pt x="12" y="52"/>
                  </a:lnTo>
                  <a:lnTo>
                    <a:pt x="12" y="50"/>
                  </a:lnTo>
                  <a:lnTo>
                    <a:pt x="12" y="50"/>
                  </a:lnTo>
                  <a:lnTo>
                    <a:pt x="16" y="49"/>
                  </a:lnTo>
                  <a:lnTo>
                    <a:pt x="14" y="49"/>
                  </a:lnTo>
                  <a:lnTo>
                    <a:pt x="12" y="50"/>
                  </a:lnTo>
                  <a:lnTo>
                    <a:pt x="10" y="52"/>
                  </a:lnTo>
                  <a:lnTo>
                    <a:pt x="10" y="52"/>
                  </a:lnTo>
                  <a:lnTo>
                    <a:pt x="8" y="52"/>
                  </a:lnTo>
                  <a:lnTo>
                    <a:pt x="8" y="54"/>
                  </a:lnTo>
                  <a:lnTo>
                    <a:pt x="10" y="56"/>
                  </a:lnTo>
                  <a:lnTo>
                    <a:pt x="10" y="57"/>
                  </a:lnTo>
                  <a:lnTo>
                    <a:pt x="6" y="64"/>
                  </a:lnTo>
                  <a:lnTo>
                    <a:pt x="6" y="64"/>
                  </a:lnTo>
                  <a:lnTo>
                    <a:pt x="6" y="64"/>
                  </a:lnTo>
                  <a:lnTo>
                    <a:pt x="6" y="65"/>
                  </a:lnTo>
                  <a:lnTo>
                    <a:pt x="5" y="64"/>
                  </a:lnTo>
                  <a:lnTo>
                    <a:pt x="5" y="64"/>
                  </a:lnTo>
                  <a:lnTo>
                    <a:pt x="5" y="64"/>
                  </a:lnTo>
                  <a:lnTo>
                    <a:pt x="5" y="63"/>
                  </a:lnTo>
                  <a:lnTo>
                    <a:pt x="5" y="59"/>
                  </a:lnTo>
                  <a:lnTo>
                    <a:pt x="6" y="59"/>
                  </a:lnTo>
                  <a:lnTo>
                    <a:pt x="6" y="57"/>
                  </a:lnTo>
                  <a:lnTo>
                    <a:pt x="8" y="56"/>
                  </a:lnTo>
                  <a:lnTo>
                    <a:pt x="8" y="56"/>
                  </a:lnTo>
                  <a:lnTo>
                    <a:pt x="6" y="56"/>
                  </a:lnTo>
                  <a:lnTo>
                    <a:pt x="6" y="56"/>
                  </a:lnTo>
                  <a:lnTo>
                    <a:pt x="6" y="56"/>
                  </a:lnTo>
                  <a:lnTo>
                    <a:pt x="6" y="52"/>
                  </a:lnTo>
                  <a:lnTo>
                    <a:pt x="6" y="50"/>
                  </a:lnTo>
                  <a:lnTo>
                    <a:pt x="8" y="46"/>
                  </a:lnTo>
                  <a:lnTo>
                    <a:pt x="8" y="45"/>
                  </a:lnTo>
                  <a:lnTo>
                    <a:pt x="8" y="43"/>
                  </a:lnTo>
                  <a:lnTo>
                    <a:pt x="10" y="42"/>
                  </a:lnTo>
                  <a:lnTo>
                    <a:pt x="10" y="42"/>
                  </a:lnTo>
                  <a:lnTo>
                    <a:pt x="10" y="39"/>
                  </a:lnTo>
                  <a:lnTo>
                    <a:pt x="12" y="39"/>
                  </a:lnTo>
                  <a:lnTo>
                    <a:pt x="12" y="38"/>
                  </a:lnTo>
                  <a:lnTo>
                    <a:pt x="12" y="38"/>
                  </a:lnTo>
                  <a:lnTo>
                    <a:pt x="6" y="42"/>
                  </a:lnTo>
                  <a:lnTo>
                    <a:pt x="6" y="42"/>
                  </a:lnTo>
                  <a:lnTo>
                    <a:pt x="5" y="42"/>
                  </a:lnTo>
                  <a:lnTo>
                    <a:pt x="4" y="42"/>
                  </a:lnTo>
                  <a:lnTo>
                    <a:pt x="2" y="39"/>
                  </a:lnTo>
                  <a:lnTo>
                    <a:pt x="2" y="38"/>
                  </a:lnTo>
                  <a:lnTo>
                    <a:pt x="0" y="38"/>
                  </a:lnTo>
                  <a:lnTo>
                    <a:pt x="0" y="38"/>
                  </a:lnTo>
                  <a:lnTo>
                    <a:pt x="0" y="38"/>
                  </a:lnTo>
                  <a:lnTo>
                    <a:pt x="2" y="38"/>
                  </a:lnTo>
                  <a:lnTo>
                    <a:pt x="4" y="37"/>
                  </a:lnTo>
                  <a:lnTo>
                    <a:pt x="5" y="37"/>
                  </a:lnTo>
                  <a:lnTo>
                    <a:pt x="4" y="35"/>
                  </a:lnTo>
                  <a:lnTo>
                    <a:pt x="4" y="35"/>
                  </a:lnTo>
                  <a:lnTo>
                    <a:pt x="5" y="33"/>
                  </a:lnTo>
                  <a:lnTo>
                    <a:pt x="6" y="31"/>
                  </a:lnTo>
                  <a:lnTo>
                    <a:pt x="6" y="28"/>
                  </a:lnTo>
                  <a:lnTo>
                    <a:pt x="6" y="28"/>
                  </a:lnTo>
                  <a:lnTo>
                    <a:pt x="6" y="26"/>
                  </a:lnTo>
                  <a:lnTo>
                    <a:pt x="4" y="26"/>
                  </a:lnTo>
                  <a:lnTo>
                    <a:pt x="4" y="25"/>
                  </a:lnTo>
                  <a:lnTo>
                    <a:pt x="4" y="25"/>
                  </a:lnTo>
                  <a:lnTo>
                    <a:pt x="5" y="23"/>
                  </a:lnTo>
                  <a:lnTo>
                    <a:pt x="5" y="23"/>
                  </a:lnTo>
                  <a:lnTo>
                    <a:pt x="6" y="23"/>
                  </a:lnTo>
                  <a:lnTo>
                    <a:pt x="5" y="23"/>
                  </a:lnTo>
                  <a:lnTo>
                    <a:pt x="5" y="21"/>
                  </a:lnTo>
                  <a:lnTo>
                    <a:pt x="5" y="21"/>
                  </a:lnTo>
                  <a:lnTo>
                    <a:pt x="5" y="19"/>
                  </a:lnTo>
                  <a:lnTo>
                    <a:pt x="5" y="18"/>
                  </a:lnTo>
                  <a:lnTo>
                    <a:pt x="5" y="18"/>
                  </a:lnTo>
                  <a:lnTo>
                    <a:pt x="6" y="16"/>
                  </a:lnTo>
                  <a:lnTo>
                    <a:pt x="10" y="16"/>
                  </a:lnTo>
                  <a:lnTo>
                    <a:pt x="10" y="16"/>
                  </a:lnTo>
                  <a:lnTo>
                    <a:pt x="10" y="16"/>
                  </a:lnTo>
                  <a:lnTo>
                    <a:pt x="14" y="16"/>
                  </a:lnTo>
                  <a:lnTo>
                    <a:pt x="12" y="16"/>
                  </a:lnTo>
                  <a:lnTo>
                    <a:pt x="10" y="12"/>
                  </a:lnTo>
                  <a:lnTo>
                    <a:pt x="8" y="12"/>
                  </a:lnTo>
                  <a:lnTo>
                    <a:pt x="10" y="10"/>
                  </a:lnTo>
                  <a:lnTo>
                    <a:pt x="10" y="10"/>
                  </a:lnTo>
                  <a:lnTo>
                    <a:pt x="10" y="8"/>
                  </a:lnTo>
                  <a:lnTo>
                    <a:pt x="10" y="8"/>
                  </a:lnTo>
                  <a:lnTo>
                    <a:pt x="12" y="8"/>
                  </a:lnTo>
                  <a:lnTo>
                    <a:pt x="14" y="8"/>
                  </a:lnTo>
                  <a:lnTo>
                    <a:pt x="16" y="8"/>
                  </a:lnTo>
                  <a:lnTo>
                    <a:pt x="16" y="7"/>
                  </a:lnTo>
                  <a:lnTo>
                    <a:pt x="14" y="7"/>
                  </a:lnTo>
                  <a:lnTo>
                    <a:pt x="14" y="5"/>
                  </a:lnTo>
                  <a:lnTo>
                    <a:pt x="14" y="5"/>
                  </a:lnTo>
                  <a:lnTo>
                    <a:pt x="14" y="3"/>
                  </a:lnTo>
                  <a:lnTo>
                    <a:pt x="14" y="3"/>
                  </a:lnTo>
                  <a:lnTo>
                    <a:pt x="16" y="2"/>
                  </a:lnTo>
                  <a:lnTo>
                    <a:pt x="16" y="2"/>
                  </a:lnTo>
                  <a:lnTo>
                    <a:pt x="16" y="2"/>
                  </a:lnTo>
                  <a:lnTo>
                    <a:pt x="17" y="2"/>
                  </a:lnTo>
                  <a:lnTo>
                    <a:pt x="19" y="2"/>
                  </a:lnTo>
                  <a:lnTo>
                    <a:pt x="19" y="3"/>
                  </a:lnTo>
                  <a:lnTo>
                    <a:pt x="19" y="3"/>
                  </a:lnTo>
                  <a:lnTo>
                    <a:pt x="21" y="2"/>
                  </a:lnTo>
                  <a:lnTo>
                    <a:pt x="23" y="2"/>
                  </a:lnTo>
                  <a:lnTo>
                    <a:pt x="23" y="3"/>
                  </a:lnTo>
                  <a:lnTo>
                    <a:pt x="26" y="2"/>
                  </a:lnTo>
                  <a:lnTo>
                    <a:pt x="31" y="2"/>
                  </a:lnTo>
                  <a:lnTo>
                    <a:pt x="33" y="2"/>
                  </a:lnTo>
                  <a:lnTo>
                    <a:pt x="36" y="2"/>
                  </a:lnTo>
                  <a:lnTo>
                    <a:pt x="4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5" name="Freeform 11121"/>
            <p:cNvSpPr/>
            <p:nvPr/>
          </p:nvSpPr>
          <p:spPr bwMode="auto">
            <a:xfrm>
              <a:off x="6477611" y="2283071"/>
              <a:ext cx="98822" cy="80963"/>
            </a:xfrm>
            <a:custGeom>
              <a:avLst/>
              <a:gdLst>
                <a:gd name="T0" fmla="*/ 30 w 83"/>
                <a:gd name="T1" fmla="*/ 0 h 68"/>
                <a:gd name="T2" fmla="*/ 40 w 83"/>
                <a:gd name="T3" fmla="*/ 10 h 68"/>
                <a:gd name="T4" fmla="*/ 49 w 83"/>
                <a:gd name="T5" fmla="*/ 19 h 68"/>
                <a:gd name="T6" fmla="*/ 54 w 83"/>
                <a:gd name="T7" fmla="*/ 23 h 68"/>
                <a:gd name="T8" fmla="*/ 58 w 83"/>
                <a:gd name="T9" fmla="*/ 23 h 68"/>
                <a:gd name="T10" fmla="*/ 66 w 83"/>
                <a:gd name="T11" fmla="*/ 26 h 68"/>
                <a:gd name="T12" fmla="*/ 70 w 83"/>
                <a:gd name="T13" fmla="*/ 26 h 68"/>
                <a:gd name="T14" fmla="*/ 77 w 83"/>
                <a:gd name="T15" fmla="*/ 19 h 68"/>
                <a:gd name="T16" fmla="*/ 75 w 83"/>
                <a:gd name="T17" fmla="*/ 25 h 68"/>
                <a:gd name="T18" fmla="*/ 73 w 83"/>
                <a:gd name="T19" fmla="*/ 31 h 68"/>
                <a:gd name="T20" fmla="*/ 77 w 83"/>
                <a:gd name="T21" fmla="*/ 36 h 68"/>
                <a:gd name="T22" fmla="*/ 81 w 83"/>
                <a:gd name="T23" fmla="*/ 36 h 68"/>
                <a:gd name="T24" fmla="*/ 83 w 83"/>
                <a:gd name="T25" fmla="*/ 34 h 68"/>
                <a:gd name="T26" fmla="*/ 79 w 83"/>
                <a:gd name="T27" fmla="*/ 38 h 68"/>
                <a:gd name="T28" fmla="*/ 77 w 83"/>
                <a:gd name="T29" fmla="*/ 38 h 68"/>
                <a:gd name="T30" fmla="*/ 72 w 83"/>
                <a:gd name="T31" fmla="*/ 42 h 68"/>
                <a:gd name="T32" fmla="*/ 66 w 83"/>
                <a:gd name="T33" fmla="*/ 42 h 68"/>
                <a:gd name="T34" fmla="*/ 61 w 83"/>
                <a:gd name="T35" fmla="*/ 42 h 68"/>
                <a:gd name="T36" fmla="*/ 53 w 83"/>
                <a:gd name="T37" fmla="*/ 49 h 68"/>
                <a:gd name="T38" fmla="*/ 49 w 83"/>
                <a:gd name="T39" fmla="*/ 53 h 68"/>
                <a:gd name="T40" fmla="*/ 47 w 83"/>
                <a:gd name="T41" fmla="*/ 57 h 68"/>
                <a:gd name="T42" fmla="*/ 43 w 83"/>
                <a:gd name="T43" fmla="*/ 55 h 68"/>
                <a:gd name="T44" fmla="*/ 28 w 83"/>
                <a:gd name="T45" fmla="*/ 49 h 68"/>
                <a:gd name="T46" fmla="*/ 15 w 83"/>
                <a:gd name="T47" fmla="*/ 52 h 68"/>
                <a:gd name="T48" fmla="*/ 11 w 83"/>
                <a:gd name="T49" fmla="*/ 49 h 68"/>
                <a:gd name="T50" fmla="*/ 9 w 83"/>
                <a:gd name="T51" fmla="*/ 50 h 68"/>
                <a:gd name="T52" fmla="*/ 7 w 83"/>
                <a:gd name="T53" fmla="*/ 52 h 68"/>
                <a:gd name="T54" fmla="*/ 11 w 83"/>
                <a:gd name="T55" fmla="*/ 55 h 68"/>
                <a:gd name="T56" fmla="*/ 12 w 83"/>
                <a:gd name="T57" fmla="*/ 55 h 68"/>
                <a:gd name="T58" fmla="*/ 19 w 83"/>
                <a:gd name="T59" fmla="*/ 61 h 68"/>
                <a:gd name="T60" fmla="*/ 15 w 83"/>
                <a:gd name="T61" fmla="*/ 63 h 68"/>
                <a:gd name="T62" fmla="*/ 11 w 83"/>
                <a:gd name="T63" fmla="*/ 63 h 68"/>
                <a:gd name="T64" fmla="*/ 9 w 83"/>
                <a:gd name="T65" fmla="*/ 66 h 68"/>
                <a:gd name="T66" fmla="*/ 4 w 83"/>
                <a:gd name="T67" fmla="*/ 68 h 68"/>
                <a:gd name="T68" fmla="*/ 2 w 83"/>
                <a:gd name="T69" fmla="*/ 64 h 68"/>
                <a:gd name="T70" fmla="*/ 4 w 83"/>
                <a:gd name="T71" fmla="*/ 59 h 68"/>
                <a:gd name="T72" fmla="*/ 2 w 83"/>
                <a:gd name="T73" fmla="*/ 55 h 68"/>
                <a:gd name="T74" fmla="*/ 0 w 83"/>
                <a:gd name="T75" fmla="*/ 50 h 68"/>
                <a:gd name="T76" fmla="*/ 2 w 83"/>
                <a:gd name="T77" fmla="*/ 47 h 68"/>
                <a:gd name="T78" fmla="*/ 5 w 83"/>
                <a:gd name="T79" fmla="*/ 45 h 68"/>
                <a:gd name="T80" fmla="*/ 9 w 83"/>
                <a:gd name="T81" fmla="*/ 40 h 68"/>
                <a:gd name="T82" fmla="*/ 9 w 83"/>
                <a:gd name="T83" fmla="*/ 36 h 68"/>
                <a:gd name="T84" fmla="*/ 14 w 83"/>
                <a:gd name="T85" fmla="*/ 38 h 68"/>
                <a:gd name="T86" fmla="*/ 19 w 83"/>
                <a:gd name="T87" fmla="*/ 38 h 68"/>
                <a:gd name="T88" fmla="*/ 21 w 83"/>
                <a:gd name="T89" fmla="*/ 36 h 68"/>
                <a:gd name="T90" fmla="*/ 23 w 83"/>
                <a:gd name="T91" fmla="*/ 31 h 68"/>
                <a:gd name="T92" fmla="*/ 26 w 83"/>
                <a:gd name="T93" fmla="*/ 25 h 68"/>
                <a:gd name="T94" fmla="*/ 26 w 83"/>
                <a:gd name="T95" fmla="*/ 17 h 68"/>
                <a:gd name="T96" fmla="*/ 26 w 83"/>
                <a:gd name="T97" fmla="*/ 6 h 68"/>
                <a:gd name="T98" fmla="*/ 26 w 83"/>
                <a:gd name="T99" fmla="*/ 1 h 68"/>
                <a:gd name="T100" fmla="*/ 28 w 83"/>
                <a:gd name="T101" fmla="*/ 1 h 68"/>
                <a:gd name="T102" fmla="*/ 30 w 83"/>
                <a:gd name="T10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68">
                  <a:moveTo>
                    <a:pt x="30" y="0"/>
                  </a:moveTo>
                  <a:lnTo>
                    <a:pt x="30" y="0"/>
                  </a:lnTo>
                  <a:lnTo>
                    <a:pt x="30" y="0"/>
                  </a:lnTo>
                  <a:lnTo>
                    <a:pt x="34" y="3"/>
                  </a:lnTo>
                  <a:lnTo>
                    <a:pt x="36" y="6"/>
                  </a:lnTo>
                  <a:lnTo>
                    <a:pt x="40" y="10"/>
                  </a:lnTo>
                  <a:lnTo>
                    <a:pt x="42" y="14"/>
                  </a:lnTo>
                  <a:lnTo>
                    <a:pt x="45" y="15"/>
                  </a:lnTo>
                  <a:lnTo>
                    <a:pt x="49" y="19"/>
                  </a:lnTo>
                  <a:lnTo>
                    <a:pt x="51" y="21"/>
                  </a:lnTo>
                  <a:lnTo>
                    <a:pt x="53" y="21"/>
                  </a:lnTo>
                  <a:lnTo>
                    <a:pt x="54" y="23"/>
                  </a:lnTo>
                  <a:lnTo>
                    <a:pt x="56" y="23"/>
                  </a:lnTo>
                  <a:lnTo>
                    <a:pt x="58" y="23"/>
                  </a:lnTo>
                  <a:lnTo>
                    <a:pt x="58" y="23"/>
                  </a:lnTo>
                  <a:lnTo>
                    <a:pt x="59" y="23"/>
                  </a:lnTo>
                  <a:lnTo>
                    <a:pt x="64" y="26"/>
                  </a:lnTo>
                  <a:lnTo>
                    <a:pt x="66" y="26"/>
                  </a:lnTo>
                  <a:lnTo>
                    <a:pt x="68" y="26"/>
                  </a:lnTo>
                  <a:lnTo>
                    <a:pt x="70" y="26"/>
                  </a:lnTo>
                  <a:lnTo>
                    <a:pt x="70" y="26"/>
                  </a:lnTo>
                  <a:lnTo>
                    <a:pt x="73" y="23"/>
                  </a:lnTo>
                  <a:lnTo>
                    <a:pt x="77" y="19"/>
                  </a:lnTo>
                  <a:lnTo>
                    <a:pt x="77" y="19"/>
                  </a:lnTo>
                  <a:lnTo>
                    <a:pt x="77" y="21"/>
                  </a:lnTo>
                  <a:lnTo>
                    <a:pt x="77" y="21"/>
                  </a:lnTo>
                  <a:lnTo>
                    <a:pt x="75" y="25"/>
                  </a:lnTo>
                  <a:lnTo>
                    <a:pt x="73" y="27"/>
                  </a:lnTo>
                  <a:lnTo>
                    <a:pt x="73" y="29"/>
                  </a:lnTo>
                  <a:lnTo>
                    <a:pt x="73" y="31"/>
                  </a:lnTo>
                  <a:lnTo>
                    <a:pt x="75" y="31"/>
                  </a:lnTo>
                  <a:lnTo>
                    <a:pt x="75" y="34"/>
                  </a:lnTo>
                  <a:lnTo>
                    <a:pt x="77" y="36"/>
                  </a:lnTo>
                  <a:lnTo>
                    <a:pt x="79" y="36"/>
                  </a:lnTo>
                  <a:lnTo>
                    <a:pt x="79" y="36"/>
                  </a:lnTo>
                  <a:lnTo>
                    <a:pt x="81" y="36"/>
                  </a:lnTo>
                  <a:lnTo>
                    <a:pt x="81" y="34"/>
                  </a:lnTo>
                  <a:lnTo>
                    <a:pt x="82" y="34"/>
                  </a:lnTo>
                  <a:lnTo>
                    <a:pt x="83" y="34"/>
                  </a:lnTo>
                  <a:lnTo>
                    <a:pt x="82" y="36"/>
                  </a:lnTo>
                  <a:lnTo>
                    <a:pt x="81" y="36"/>
                  </a:lnTo>
                  <a:lnTo>
                    <a:pt x="79" y="38"/>
                  </a:lnTo>
                  <a:lnTo>
                    <a:pt x="79" y="38"/>
                  </a:lnTo>
                  <a:lnTo>
                    <a:pt x="77" y="38"/>
                  </a:lnTo>
                  <a:lnTo>
                    <a:pt x="77" y="38"/>
                  </a:lnTo>
                  <a:lnTo>
                    <a:pt x="75" y="40"/>
                  </a:lnTo>
                  <a:lnTo>
                    <a:pt x="73" y="40"/>
                  </a:lnTo>
                  <a:lnTo>
                    <a:pt x="72" y="42"/>
                  </a:lnTo>
                  <a:lnTo>
                    <a:pt x="72" y="42"/>
                  </a:lnTo>
                  <a:lnTo>
                    <a:pt x="70" y="42"/>
                  </a:lnTo>
                  <a:lnTo>
                    <a:pt x="66" y="42"/>
                  </a:lnTo>
                  <a:lnTo>
                    <a:pt x="64" y="42"/>
                  </a:lnTo>
                  <a:lnTo>
                    <a:pt x="62" y="42"/>
                  </a:lnTo>
                  <a:lnTo>
                    <a:pt x="61" y="42"/>
                  </a:lnTo>
                  <a:lnTo>
                    <a:pt x="58" y="44"/>
                  </a:lnTo>
                  <a:lnTo>
                    <a:pt x="54" y="45"/>
                  </a:lnTo>
                  <a:lnTo>
                    <a:pt x="53" y="49"/>
                  </a:lnTo>
                  <a:lnTo>
                    <a:pt x="51" y="50"/>
                  </a:lnTo>
                  <a:lnTo>
                    <a:pt x="49" y="52"/>
                  </a:lnTo>
                  <a:lnTo>
                    <a:pt x="49" y="53"/>
                  </a:lnTo>
                  <a:lnTo>
                    <a:pt x="49" y="55"/>
                  </a:lnTo>
                  <a:lnTo>
                    <a:pt x="49" y="57"/>
                  </a:lnTo>
                  <a:lnTo>
                    <a:pt x="47" y="57"/>
                  </a:lnTo>
                  <a:lnTo>
                    <a:pt x="47" y="57"/>
                  </a:lnTo>
                  <a:lnTo>
                    <a:pt x="45" y="57"/>
                  </a:lnTo>
                  <a:lnTo>
                    <a:pt x="43" y="55"/>
                  </a:lnTo>
                  <a:lnTo>
                    <a:pt x="36" y="53"/>
                  </a:lnTo>
                  <a:lnTo>
                    <a:pt x="32" y="50"/>
                  </a:lnTo>
                  <a:lnTo>
                    <a:pt x="28" y="49"/>
                  </a:lnTo>
                  <a:lnTo>
                    <a:pt x="23" y="49"/>
                  </a:lnTo>
                  <a:lnTo>
                    <a:pt x="15" y="52"/>
                  </a:lnTo>
                  <a:lnTo>
                    <a:pt x="15" y="52"/>
                  </a:lnTo>
                  <a:lnTo>
                    <a:pt x="14" y="50"/>
                  </a:lnTo>
                  <a:lnTo>
                    <a:pt x="12" y="49"/>
                  </a:lnTo>
                  <a:lnTo>
                    <a:pt x="11" y="49"/>
                  </a:lnTo>
                  <a:lnTo>
                    <a:pt x="11" y="49"/>
                  </a:lnTo>
                  <a:lnTo>
                    <a:pt x="9" y="49"/>
                  </a:lnTo>
                  <a:lnTo>
                    <a:pt x="9" y="50"/>
                  </a:lnTo>
                  <a:lnTo>
                    <a:pt x="7" y="50"/>
                  </a:lnTo>
                  <a:lnTo>
                    <a:pt x="7" y="52"/>
                  </a:lnTo>
                  <a:lnTo>
                    <a:pt x="7" y="52"/>
                  </a:lnTo>
                  <a:lnTo>
                    <a:pt x="7" y="53"/>
                  </a:lnTo>
                  <a:lnTo>
                    <a:pt x="9" y="53"/>
                  </a:lnTo>
                  <a:lnTo>
                    <a:pt x="11" y="55"/>
                  </a:lnTo>
                  <a:lnTo>
                    <a:pt x="11" y="55"/>
                  </a:lnTo>
                  <a:lnTo>
                    <a:pt x="12" y="55"/>
                  </a:lnTo>
                  <a:lnTo>
                    <a:pt x="12" y="55"/>
                  </a:lnTo>
                  <a:lnTo>
                    <a:pt x="15" y="59"/>
                  </a:lnTo>
                  <a:lnTo>
                    <a:pt x="17" y="61"/>
                  </a:lnTo>
                  <a:lnTo>
                    <a:pt x="19" y="61"/>
                  </a:lnTo>
                  <a:lnTo>
                    <a:pt x="17" y="63"/>
                  </a:lnTo>
                  <a:lnTo>
                    <a:pt x="15" y="63"/>
                  </a:lnTo>
                  <a:lnTo>
                    <a:pt x="15" y="63"/>
                  </a:lnTo>
                  <a:lnTo>
                    <a:pt x="14" y="63"/>
                  </a:lnTo>
                  <a:lnTo>
                    <a:pt x="12" y="61"/>
                  </a:lnTo>
                  <a:lnTo>
                    <a:pt x="11" y="63"/>
                  </a:lnTo>
                  <a:lnTo>
                    <a:pt x="9" y="63"/>
                  </a:lnTo>
                  <a:lnTo>
                    <a:pt x="9" y="64"/>
                  </a:lnTo>
                  <a:lnTo>
                    <a:pt x="9" y="66"/>
                  </a:lnTo>
                  <a:lnTo>
                    <a:pt x="7" y="68"/>
                  </a:lnTo>
                  <a:lnTo>
                    <a:pt x="5" y="68"/>
                  </a:lnTo>
                  <a:lnTo>
                    <a:pt x="4" y="68"/>
                  </a:lnTo>
                  <a:lnTo>
                    <a:pt x="4" y="66"/>
                  </a:lnTo>
                  <a:lnTo>
                    <a:pt x="4" y="66"/>
                  </a:lnTo>
                  <a:lnTo>
                    <a:pt x="2" y="64"/>
                  </a:lnTo>
                  <a:lnTo>
                    <a:pt x="4" y="63"/>
                  </a:lnTo>
                  <a:lnTo>
                    <a:pt x="4" y="61"/>
                  </a:lnTo>
                  <a:lnTo>
                    <a:pt x="4" y="59"/>
                  </a:lnTo>
                  <a:lnTo>
                    <a:pt x="4" y="57"/>
                  </a:lnTo>
                  <a:lnTo>
                    <a:pt x="4" y="55"/>
                  </a:lnTo>
                  <a:lnTo>
                    <a:pt x="2" y="55"/>
                  </a:lnTo>
                  <a:lnTo>
                    <a:pt x="0" y="53"/>
                  </a:lnTo>
                  <a:lnTo>
                    <a:pt x="0" y="52"/>
                  </a:lnTo>
                  <a:lnTo>
                    <a:pt x="0" y="50"/>
                  </a:lnTo>
                  <a:lnTo>
                    <a:pt x="0" y="49"/>
                  </a:lnTo>
                  <a:lnTo>
                    <a:pt x="2" y="47"/>
                  </a:lnTo>
                  <a:lnTo>
                    <a:pt x="2" y="47"/>
                  </a:lnTo>
                  <a:lnTo>
                    <a:pt x="4" y="47"/>
                  </a:lnTo>
                  <a:lnTo>
                    <a:pt x="4" y="45"/>
                  </a:lnTo>
                  <a:lnTo>
                    <a:pt x="5" y="45"/>
                  </a:lnTo>
                  <a:lnTo>
                    <a:pt x="7" y="44"/>
                  </a:lnTo>
                  <a:lnTo>
                    <a:pt x="9" y="42"/>
                  </a:lnTo>
                  <a:lnTo>
                    <a:pt x="9" y="40"/>
                  </a:lnTo>
                  <a:lnTo>
                    <a:pt x="9" y="38"/>
                  </a:lnTo>
                  <a:lnTo>
                    <a:pt x="9" y="38"/>
                  </a:lnTo>
                  <a:lnTo>
                    <a:pt x="9" y="36"/>
                  </a:lnTo>
                  <a:lnTo>
                    <a:pt x="9" y="36"/>
                  </a:lnTo>
                  <a:lnTo>
                    <a:pt x="11" y="36"/>
                  </a:lnTo>
                  <a:lnTo>
                    <a:pt x="14" y="38"/>
                  </a:lnTo>
                  <a:lnTo>
                    <a:pt x="14" y="38"/>
                  </a:lnTo>
                  <a:lnTo>
                    <a:pt x="15" y="38"/>
                  </a:lnTo>
                  <a:lnTo>
                    <a:pt x="19" y="38"/>
                  </a:lnTo>
                  <a:lnTo>
                    <a:pt x="19" y="38"/>
                  </a:lnTo>
                  <a:lnTo>
                    <a:pt x="21" y="38"/>
                  </a:lnTo>
                  <a:lnTo>
                    <a:pt x="21" y="36"/>
                  </a:lnTo>
                  <a:lnTo>
                    <a:pt x="23" y="34"/>
                  </a:lnTo>
                  <a:lnTo>
                    <a:pt x="23" y="33"/>
                  </a:lnTo>
                  <a:lnTo>
                    <a:pt x="23" y="31"/>
                  </a:lnTo>
                  <a:lnTo>
                    <a:pt x="23" y="29"/>
                  </a:lnTo>
                  <a:lnTo>
                    <a:pt x="24" y="26"/>
                  </a:lnTo>
                  <a:lnTo>
                    <a:pt x="26" y="25"/>
                  </a:lnTo>
                  <a:lnTo>
                    <a:pt x="26" y="21"/>
                  </a:lnTo>
                  <a:lnTo>
                    <a:pt x="26" y="19"/>
                  </a:lnTo>
                  <a:lnTo>
                    <a:pt x="26" y="17"/>
                  </a:lnTo>
                  <a:lnTo>
                    <a:pt x="28" y="12"/>
                  </a:lnTo>
                  <a:lnTo>
                    <a:pt x="26" y="8"/>
                  </a:lnTo>
                  <a:lnTo>
                    <a:pt x="26" y="6"/>
                  </a:lnTo>
                  <a:lnTo>
                    <a:pt x="24" y="5"/>
                  </a:lnTo>
                  <a:lnTo>
                    <a:pt x="24" y="3"/>
                  </a:lnTo>
                  <a:lnTo>
                    <a:pt x="26" y="1"/>
                  </a:lnTo>
                  <a:lnTo>
                    <a:pt x="26" y="1"/>
                  </a:lnTo>
                  <a:lnTo>
                    <a:pt x="26" y="1"/>
                  </a:lnTo>
                  <a:lnTo>
                    <a:pt x="28" y="1"/>
                  </a:lnTo>
                  <a:lnTo>
                    <a:pt x="28" y="0"/>
                  </a:lnTo>
                  <a:lnTo>
                    <a:pt x="28" y="0"/>
                  </a:lnTo>
                  <a:lnTo>
                    <a:pt x="3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6" name="Freeform 11077"/>
            <p:cNvSpPr/>
            <p:nvPr/>
          </p:nvSpPr>
          <p:spPr bwMode="auto">
            <a:xfrm>
              <a:off x="6320955" y="2384301"/>
              <a:ext cx="183356" cy="153591"/>
            </a:xfrm>
            <a:custGeom>
              <a:avLst/>
              <a:gdLst>
                <a:gd name="T0" fmla="*/ 147 w 154"/>
                <a:gd name="T1" fmla="*/ 5 h 129"/>
                <a:gd name="T2" fmla="*/ 152 w 154"/>
                <a:gd name="T3" fmla="*/ 20 h 129"/>
                <a:gd name="T4" fmla="*/ 154 w 154"/>
                <a:gd name="T5" fmla="*/ 33 h 129"/>
                <a:gd name="T6" fmla="*/ 150 w 154"/>
                <a:gd name="T7" fmla="*/ 41 h 129"/>
                <a:gd name="T8" fmla="*/ 148 w 154"/>
                <a:gd name="T9" fmla="*/ 47 h 129"/>
                <a:gd name="T10" fmla="*/ 139 w 154"/>
                <a:gd name="T11" fmla="*/ 56 h 129"/>
                <a:gd name="T12" fmla="*/ 139 w 154"/>
                <a:gd name="T13" fmla="*/ 72 h 129"/>
                <a:gd name="T14" fmla="*/ 135 w 154"/>
                <a:gd name="T15" fmla="*/ 83 h 129"/>
                <a:gd name="T16" fmla="*/ 138 w 154"/>
                <a:gd name="T17" fmla="*/ 94 h 129"/>
                <a:gd name="T18" fmla="*/ 131 w 154"/>
                <a:gd name="T19" fmla="*/ 102 h 129"/>
                <a:gd name="T20" fmla="*/ 124 w 154"/>
                <a:gd name="T21" fmla="*/ 106 h 129"/>
                <a:gd name="T22" fmla="*/ 128 w 154"/>
                <a:gd name="T23" fmla="*/ 96 h 129"/>
                <a:gd name="T24" fmla="*/ 124 w 154"/>
                <a:gd name="T25" fmla="*/ 94 h 129"/>
                <a:gd name="T26" fmla="*/ 122 w 154"/>
                <a:gd name="T27" fmla="*/ 100 h 129"/>
                <a:gd name="T28" fmla="*/ 117 w 154"/>
                <a:gd name="T29" fmla="*/ 100 h 129"/>
                <a:gd name="T30" fmla="*/ 111 w 154"/>
                <a:gd name="T31" fmla="*/ 109 h 129"/>
                <a:gd name="T32" fmla="*/ 111 w 154"/>
                <a:gd name="T33" fmla="*/ 103 h 129"/>
                <a:gd name="T34" fmla="*/ 103 w 154"/>
                <a:gd name="T35" fmla="*/ 107 h 129"/>
                <a:gd name="T36" fmla="*/ 89 w 154"/>
                <a:gd name="T37" fmla="*/ 111 h 129"/>
                <a:gd name="T38" fmla="*/ 87 w 154"/>
                <a:gd name="T39" fmla="*/ 109 h 129"/>
                <a:gd name="T40" fmla="*/ 84 w 154"/>
                <a:gd name="T41" fmla="*/ 109 h 129"/>
                <a:gd name="T42" fmla="*/ 82 w 154"/>
                <a:gd name="T43" fmla="*/ 103 h 129"/>
                <a:gd name="T44" fmla="*/ 84 w 154"/>
                <a:gd name="T45" fmla="*/ 114 h 129"/>
                <a:gd name="T46" fmla="*/ 70 w 154"/>
                <a:gd name="T47" fmla="*/ 126 h 129"/>
                <a:gd name="T48" fmla="*/ 60 w 154"/>
                <a:gd name="T49" fmla="*/ 119 h 129"/>
                <a:gd name="T50" fmla="*/ 62 w 154"/>
                <a:gd name="T51" fmla="*/ 111 h 129"/>
                <a:gd name="T52" fmla="*/ 54 w 154"/>
                <a:gd name="T53" fmla="*/ 107 h 129"/>
                <a:gd name="T54" fmla="*/ 43 w 154"/>
                <a:gd name="T55" fmla="*/ 113 h 129"/>
                <a:gd name="T56" fmla="*/ 33 w 154"/>
                <a:gd name="T57" fmla="*/ 114 h 129"/>
                <a:gd name="T58" fmla="*/ 21 w 154"/>
                <a:gd name="T59" fmla="*/ 114 h 129"/>
                <a:gd name="T60" fmla="*/ 13 w 154"/>
                <a:gd name="T61" fmla="*/ 119 h 129"/>
                <a:gd name="T62" fmla="*/ 2 w 154"/>
                <a:gd name="T63" fmla="*/ 119 h 129"/>
                <a:gd name="T64" fmla="*/ 5 w 154"/>
                <a:gd name="T65" fmla="*/ 114 h 129"/>
                <a:gd name="T66" fmla="*/ 15 w 154"/>
                <a:gd name="T67" fmla="*/ 107 h 129"/>
                <a:gd name="T68" fmla="*/ 26 w 154"/>
                <a:gd name="T69" fmla="*/ 96 h 129"/>
                <a:gd name="T70" fmla="*/ 38 w 154"/>
                <a:gd name="T71" fmla="*/ 96 h 129"/>
                <a:gd name="T72" fmla="*/ 56 w 154"/>
                <a:gd name="T73" fmla="*/ 94 h 129"/>
                <a:gd name="T74" fmla="*/ 62 w 154"/>
                <a:gd name="T75" fmla="*/ 96 h 129"/>
                <a:gd name="T76" fmla="*/ 71 w 154"/>
                <a:gd name="T77" fmla="*/ 92 h 129"/>
                <a:gd name="T78" fmla="*/ 81 w 154"/>
                <a:gd name="T79" fmla="*/ 77 h 129"/>
                <a:gd name="T80" fmla="*/ 89 w 154"/>
                <a:gd name="T81" fmla="*/ 65 h 129"/>
                <a:gd name="T82" fmla="*/ 86 w 154"/>
                <a:gd name="T83" fmla="*/ 72 h 129"/>
                <a:gd name="T84" fmla="*/ 89 w 154"/>
                <a:gd name="T85" fmla="*/ 77 h 129"/>
                <a:gd name="T86" fmla="*/ 107 w 154"/>
                <a:gd name="T87" fmla="*/ 67 h 129"/>
                <a:gd name="T88" fmla="*/ 117 w 154"/>
                <a:gd name="T89" fmla="*/ 57 h 129"/>
                <a:gd name="T90" fmla="*/ 124 w 154"/>
                <a:gd name="T91" fmla="*/ 45 h 129"/>
                <a:gd name="T92" fmla="*/ 128 w 154"/>
                <a:gd name="T93" fmla="*/ 34 h 129"/>
                <a:gd name="T94" fmla="*/ 124 w 154"/>
                <a:gd name="T95" fmla="*/ 27 h 129"/>
                <a:gd name="T96" fmla="*/ 128 w 154"/>
                <a:gd name="T97" fmla="*/ 22 h 129"/>
                <a:gd name="T98" fmla="*/ 128 w 154"/>
                <a:gd name="T99" fmla="*/ 13 h 129"/>
                <a:gd name="T100" fmla="*/ 131 w 154"/>
                <a:gd name="T101" fmla="*/ 6 h 129"/>
                <a:gd name="T102" fmla="*/ 136 w 154"/>
                <a:gd name="T103" fmla="*/ 6 h 129"/>
                <a:gd name="T104" fmla="*/ 139 w 154"/>
                <a:gd name="T105" fmla="*/ 9 h 129"/>
                <a:gd name="T106" fmla="*/ 143 w 154"/>
                <a:gd name="T107" fmla="*/ 6 h 129"/>
                <a:gd name="T108" fmla="*/ 139 w 154"/>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9">
                  <a:moveTo>
                    <a:pt x="139" y="0"/>
                  </a:moveTo>
                  <a:lnTo>
                    <a:pt x="141" y="0"/>
                  </a:lnTo>
                  <a:lnTo>
                    <a:pt x="141" y="3"/>
                  </a:lnTo>
                  <a:lnTo>
                    <a:pt x="143" y="3"/>
                  </a:lnTo>
                  <a:lnTo>
                    <a:pt x="145" y="3"/>
                  </a:lnTo>
                  <a:lnTo>
                    <a:pt x="147" y="3"/>
                  </a:lnTo>
                  <a:lnTo>
                    <a:pt x="147" y="5"/>
                  </a:lnTo>
                  <a:lnTo>
                    <a:pt x="147" y="8"/>
                  </a:lnTo>
                  <a:lnTo>
                    <a:pt x="147" y="11"/>
                  </a:lnTo>
                  <a:lnTo>
                    <a:pt x="147" y="13"/>
                  </a:lnTo>
                  <a:lnTo>
                    <a:pt x="147" y="15"/>
                  </a:lnTo>
                  <a:lnTo>
                    <a:pt x="148" y="17"/>
                  </a:lnTo>
                  <a:lnTo>
                    <a:pt x="150" y="18"/>
                  </a:lnTo>
                  <a:lnTo>
                    <a:pt x="152" y="20"/>
                  </a:lnTo>
                  <a:lnTo>
                    <a:pt x="152" y="24"/>
                  </a:lnTo>
                  <a:lnTo>
                    <a:pt x="154" y="26"/>
                  </a:lnTo>
                  <a:lnTo>
                    <a:pt x="154" y="29"/>
                  </a:lnTo>
                  <a:lnTo>
                    <a:pt x="154" y="29"/>
                  </a:lnTo>
                  <a:lnTo>
                    <a:pt x="154" y="29"/>
                  </a:lnTo>
                  <a:lnTo>
                    <a:pt x="154" y="30"/>
                  </a:lnTo>
                  <a:lnTo>
                    <a:pt x="154" y="33"/>
                  </a:lnTo>
                  <a:lnTo>
                    <a:pt x="154" y="34"/>
                  </a:lnTo>
                  <a:lnTo>
                    <a:pt x="154" y="37"/>
                  </a:lnTo>
                  <a:lnTo>
                    <a:pt x="154" y="39"/>
                  </a:lnTo>
                  <a:lnTo>
                    <a:pt x="152" y="39"/>
                  </a:lnTo>
                  <a:lnTo>
                    <a:pt x="152" y="41"/>
                  </a:lnTo>
                  <a:lnTo>
                    <a:pt x="152" y="41"/>
                  </a:lnTo>
                  <a:lnTo>
                    <a:pt x="150" y="41"/>
                  </a:lnTo>
                  <a:lnTo>
                    <a:pt x="150" y="41"/>
                  </a:lnTo>
                  <a:lnTo>
                    <a:pt x="150" y="41"/>
                  </a:lnTo>
                  <a:lnTo>
                    <a:pt x="150" y="43"/>
                  </a:lnTo>
                  <a:lnTo>
                    <a:pt x="148" y="45"/>
                  </a:lnTo>
                  <a:lnTo>
                    <a:pt x="148" y="45"/>
                  </a:lnTo>
                  <a:lnTo>
                    <a:pt x="148" y="45"/>
                  </a:lnTo>
                  <a:lnTo>
                    <a:pt x="148" y="47"/>
                  </a:lnTo>
                  <a:lnTo>
                    <a:pt x="147" y="50"/>
                  </a:lnTo>
                  <a:lnTo>
                    <a:pt x="147" y="52"/>
                  </a:lnTo>
                  <a:lnTo>
                    <a:pt x="145" y="52"/>
                  </a:lnTo>
                  <a:lnTo>
                    <a:pt x="143" y="52"/>
                  </a:lnTo>
                  <a:lnTo>
                    <a:pt x="141" y="52"/>
                  </a:lnTo>
                  <a:lnTo>
                    <a:pt x="141" y="53"/>
                  </a:lnTo>
                  <a:lnTo>
                    <a:pt x="139" y="56"/>
                  </a:lnTo>
                  <a:lnTo>
                    <a:pt x="139" y="57"/>
                  </a:lnTo>
                  <a:lnTo>
                    <a:pt x="139" y="58"/>
                  </a:lnTo>
                  <a:lnTo>
                    <a:pt x="139" y="60"/>
                  </a:lnTo>
                  <a:lnTo>
                    <a:pt x="139" y="62"/>
                  </a:lnTo>
                  <a:lnTo>
                    <a:pt x="141" y="65"/>
                  </a:lnTo>
                  <a:lnTo>
                    <a:pt x="139" y="71"/>
                  </a:lnTo>
                  <a:lnTo>
                    <a:pt x="139" y="72"/>
                  </a:lnTo>
                  <a:lnTo>
                    <a:pt x="139" y="75"/>
                  </a:lnTo>
                  <a:lnTo>
                    <a:pt x="138" y="75"/>
                  </a:lnTo>
                  <a:lnTo>
                    <a:pt x="138" y="76"/>
                  </a:lnTo>
                  <a:lnTo>
                    <a:pt x="136" y="77"/>
                  </a:lnTo>
                  <a:lnTo>
                    <a:pt x="135" y="82"/>
                  </a:lnTo>
                  <a:lnTo>
                    <a:pt x="135" y="82"/>
                  </a:lnTo>
                  <a:lnTo>
                    <a:pt x="135" y="83"/>
                  </a:lnTo>
                  <a:lnTo>
                    <a:pt x="135" y="84"/>
                  </a:lnTo>
                  <a:lnTo>
                    <a:pt x="135" y="84"/>
                  </a:lnTo>
                  <a:lnTo>
                    <a:pt x="135" y="86"/>
                  </a:lnTo>
                  <a:lnTo>
                    <a:pt x="135" y="88"/>
                  </a:lnTo>
                  <a:lnTo>
                    <a:pt x="138" y="92"/>
                  </a:lnTo>
                  <a:lnTo>
                    <a:pt x="138" y="92"/>
                  </a:lnTo>
                  <a:lnTo>
                    <a:pt x="138" y="94"/>
                  </a:lnTo>
                  <a:lnTo>
                    <a:pt x="136" y="94"/>
                  </a:lnTo>
                  <a:lnTo>
                    <a:pt x="135" y="94"/>
                  </a:lnTo>
                  <a:lnTo>
                    <a:pt x="133" y="96"/>
                  </a:lnTo>
                  <a:lnTo>
                    <a:pt x="133" y="99"/>
                  </a:lnTo>
                  <a:lnTo>
                    <a:pt x="133" y="100"/>
                  </a:lnTo>
                  <a:lnTo>
                    <a:pt x="133" y="100"/>
                  </a:lnTo>
                  <a:lnTo>
                    <a:pt x="131" y="102"/>
                  </a:lnTo>
                  <a:lnTo>
                    <a:pt x="131" y="102"/>
                  </a:lnTo>
                  <a:lnTo>
                    <a:pt x="129" y="103"/>
                  </a:lnTo>
                  <a:lnTo>
                    <a:pt x="128" y="103"/>
                  </a:lnTo>
                  <a:lnTo>
                    <a:pt x="126" y="106"/>
                  </a:lnTo>
                  <a:lnTo>
                    <a:pt x="126" y="106"/>
                  </a:lnTo>
                  <a:lnTo>
                    <a:pt x="124" y="106"/>
                  </a:lnTo>
                  <a:lnTo>
                    <a:pt x="124" y="106"/>
                  </a:lnTo>
                  <a:lnTo>
                    <a:pt x="124" y="103"/>
                  </a:lnTo>
                  <a:lnTo>
                    <a:pt x="124" y="103"/>
                  </a:lnTo>
                  <a:lnTo>
                    <a:pt x="124" y="100"/>
                  </a:lnTo>
                  <a:lnTo>
                    <a:pt x="124" y="100"/>
                  </a:lnTo>
                  <a:lnTo>
                    <a:pt x="126" y="99"/>
                  </a:lnTo>
                  <a:lnTo>
                    <a:pt x="126" y="99"/>
                  </a:lnTo>
                  <a:lnTo>
                    <a:pt x="128" y="96"/>
                  </a:lnTo>
                  <a:lnTo>
                    <a:pt x="128" y="96"/>
                  </a:lnTo>
                  <a:lnTo>
                    <a:pt x="128" y="94"/>
                  </a:lnTo>
                  <a:lnTo>
                    <a:pt x="128" y="94"/>
                  </a:lnTo>
                  <a:lnTo>
                    <a:pt x="126" y="94"/>
                  </a:lnTo>
                  <a:lnTo>
                    <a:pt x="126" y="94"/>
                  </a:lnTo>
                  <a:lnTo>
                    <a:pt x="124" y="94"/>
                  </a:lnTo>
                  <a:lnTo>
                    <a:pt x="124" y="94"/>
                  </a:lnTo>
                  <a:lnTo>
                    <a:pt x="124" y="94"/>
                  </a:lnTo>
                  <a:lnTo>
                    <a:pt x="124" y="96"/>
                  </a:lnTo>
                  <a:lnTo>
                    <a:pt x="124" y="96"/>
                  </a:lnTo>
                  <a:lnTo>
                    <a:pt x="122" y="99"/>
                  </a:lnTo>
                  <a:lnTo>
                    <a:pt x="122" y="100"/>
                  </a:lnTo>
                  <a:lnTo>
                    <a:pt x="122" y="100"/>
                  </a:lnTo>
                  <a:lnTo>
                    <a:pt x="122" y="100"/>
                  </a:lnTo>
                  <a:lnTo>
                    <a:pt x="122" y="100"/>
                  </a:lnTo>
                  <a:lnTo>
                    <a:pt x="122" y="102"/>
                  </a:lnTo>
                  <a:lnTo>
                    <a:pt x="122" y="102"/>
                  </a:lnTo>
                  <a:lnTo>
                    <a:pt x="120" y="100"/>
                  </a:lnTo>
                  <a:lnTo>
                    <a:pt x="119" y="100"/>
                  </a:lnTo>
                  <a:lnTo>
                    <a:pt x="117" y="100"/>
                  </a:lnTo>
                  <a:lnTo>
                    <a:pt x="117" y="100"/>
                  </a:lnTo>
                  <a:lnTo>
                    <a:pt x="115" y="100"/>
                  </a:lnTo>
                  <a:lnTo>
                    <a:pt x="115" y="102"/>
                  </a:lnTo>
                  <a:lnTo>
                    <a:pt x="115" y="103"/>
                  </a:lnTo>
                  <a:lnTo>
                    <a:pt x="115" y="106"/>
                  </a:lnTo>
                  <a:lnTo>
                    <a:pt x="113" y="107"/>
                  </a:lnTo>
                  <a:lnTo>
                    <a:pt x="113" y="109"/>
                  </a:lnTo>
                  <a:lnTo>
                    <a:pt x="111" y="109"/>
                  </a:lnTo>
                  <a:lnTo>
                    <a:pt x="111" y="111"/>
                  </a:lnTo>
                  <a:lnTo>
                    <a:pt x="110" y="111"/>
                  </a:lnTo>
                  <a:lnTo>
                    <a:pt x="110" y="109"/>
                  </a:lnTo>
                  <a:lnTo>
                    <a:pt x="110" y="109"/>
                  </a:lnTo>
                  <a:lnTo>
                    <a:pt x="110" y="106"/>
                  </a:lnTo>
                  <a:lnTo>
                    <a:pt x="110" y="106"/>
                  </a:lnTo>
                  <a:lnTo>
                    <a:pt x="111" y="103"/>
                  </a:lnTo>
                  <a:lnTo>
                    <a:pt x="110" y="103"/>
                  </a:lnTo>
                  <a:lnTo>
                    <a:pt x="109" y="102"/>
                  </a:lnTo>
                  <a:lnTo>
                    <a:pt x="107" y="103"/>
                  </a:lnTo>
                  <a:lnTo>
                    <a:pt x="107" y="103"/>
                  </a:lnTo>
                  <a:lnTo>
                    <a:pt x="107" y="103"/>
                  </a:lnTo>
                  <a:lnTo>
                    <a:pt x="105" y="106"/>
                  </a:lnTo>
                  <a:lnTo>
                    <a:pt x="103" y="107"/>
                  </a:lnTo>
                  <a:lnTo>
                    <a:pt x="103" y="109"/>
                  </a:lnTo>
                  <a:lnTo>
                    <a:pt x="101" y="111"/>
                  </a:lnTo>
                  <a:lnTo>
                    <a:pt x="100" y="111"/>
                  </a:lnTo>
                  <a:lnTo>
                    <a:pt x="98" y="109"/>
                  </a:lnTo>
                  <a:lnTo>
                    <a:pt x="96" y="111"/>
                  </a:lnTo>
                  <a:lnTo>
                    <a:pt x="92" y="109"/>
                  </a:lnTo>
                  <a:lnTo>
                    <a:pt x="89" y="111"/>
                  </a:lnTo>
                  <a:lnTo>
                    <a:pt x="86" y="111"/>
                  </a:lnTo>
                  <a:lnTo>
                    <a:pt x="86" y="111"/>
                  </a:lnTo>
                  <a:lnTo>
                    <a:pt x="89" y="109"/>
                  </a:lnTo>
                  <a:lnTo>
                    <a:pt x="89" y="109"/>
                  </a:lnTo>
                  <a:lnTo>
                    <a:pt x="89" y="107"/>
                  </a:lnTo>
                  <a:lnTo>
                    <a:pt x="89" y="107"/>
                  </a:lnTo>
                  <a:lnTo>
                    <a:pt x="87" y="109"/>
                  </a:lnTo>
                  <a:lnTo>
                    <a:pt x="86" y="107"/>
                  </a:lnTo>
                  <a:lnTo>
                    <a:pt x="86" y="107"/>
                  </a:lnTo>
                  <a:lnTo>
                    <a:pt x="84" y="107"/>
                  </a:lnTo>
                  <a:lnTo>
                    <a:pt x="84" y="107"/>
                  </a:lnTo>
                  <a:lnTo>
                    <a:pt x="84" y="109"/>
                  </a:lnTo>
                  <a:lnTo>
                    <a:pt x="84" y="109"/>
                  </a:lnTo>
                  <a:lnTo>
                    <a:pt x="84" y="109"/>
                  </a:lnTo>
                  <a:lnTo>
                    <a:pt x="84" y="107"/>
                  </a:lnTo>
                  <a:lnTo>
                    <a:pt x="84" y="106"/>
                  </a:lnTo>
                  <a:lnTo>
                    <a:pt x="84" y="106"/>
                  </a:lnTo>
                  <a:lnTo>
                    <a:pt x="84" y="103"/>
                  </a:lnTo>
                  <a:lnTo>
                    <a:pt x="84" y="103"/>
                  </a:lnTo>
                  <a:lnTo>
                    <a:pt x="82" y="103"/>
                  </a:lnTo>
                  <a:lnTo>
                    <a:pt x="82" y="103"/>
                  </a:lnTo>
                  <a:lnTo>
                    <a:pt x="81" y="106"/>
                  </a:lnTo>
                  <a:lnTo>
                    <a:pt x="79" y="107"/>
                  </a:lnTo>
                  <a:lnTo>
                    <a:pt x="79" y="109"/>
                  </a:lnTo>
                  <a:lnTo>
                    <a:pt x="81" y="111"/>
                  </a:lnTo>
                  <a:lnTo>
                    <a:pt x="82" y="113"/>
                  </a:lnTo>
                  <a:lnTo>
                    <a:pt x="84" y="113"/>
                  </a:lnTo>
                  <a:lnTo>
                    <a:pt x="84" y="114"/>
                  </a:lnTo>
                  <a:lnTo>
                    <a:pt x="84" y="114"/>
                  </a:lnTo>
                  <a:lnTo>
                    <a:pt x="82" y="116"/>
                  </a:lnTo>
                  <a:lnTo>
                    <a:pt x="79" y="116"/>
                  </a:lnTo>
                  <a:lnTo>
                    <a:pt x="75" y="118"/>
                  </a:lnTo>
                  <a:lnTo>
                    <a:pt x="75" y="118"/>
                  </a:lnTo>
                  <a:lnTo>
                    <a:pt x="71" y="123"/>
                  </a:lnTo>
                  <a:lnTo>
                    <a:pt x="70" y="126"/>
                  </a:lnTo>
                  <a:lnTo>
                    <a:pt x="66" y="129"/>
                  </a:lnTo>
                  <a:lnTo>
                    <a:pt x="62" y="126"/>
                  </a:lnTo>
                  <a:lnTo>
                    <a:pt x="62" y="124"/>
                  </a:lnTo>
                  <a:lnTo>
                    <a:pt x="62" y="124"/>
                  </a:lnTo>
                  <a:lnTo>
                    <a:pt x="62" y="123"/>
                  </a:lnTo>
                  <a:lnTo>
                    <a:pt x="60" y="121"/>
                  </a:lnTo>
                  <a:lnTo>
                    <a:pt x="60" y="119"/>
                  </a:lnTo>
                  <a:lnTo>
                    <a:pt x="60" y="118"/>
                  </a:lnTo>
                  <a:lnTo>
                    <a:pt x="60" y="116"/>
                  </a:lnTo>
                  <a:lnTo>
                    <a:pt x="60" y="114"/>
                  </a:lnTo>
                  <a:lnTo>
                    <a:pt x="62" y="114"/>
                  </a:lnTo>
                  <a:lnTo>
                    <a:pt x="62" y="114"/>
                  </a:lnTo>
                  <a:lnTo>
                    <a:pt x="62" y="113"/>
                  </a:lnTo>
                  <a:lnTo>
                    <a:pt x="62" y="111"/>
                  </a:lnTo>
                  <a:lnTo>
                    <a:pt x="62" y="111"/>
                  </a:lnTo>
                  <a:lnTo>
                    <a:pt x="62" y="109"/>
                  </a:lnTo>
                  <a:lnTo>
                    <a:pt x="60" y="109"/>
                  </a:lnTo>
                  <a:lnTo>
                    <a:pt x="58" y="111"/>
                  </a:lnTo>
                  <a:lnTo>
                    <a:pt x="56" y="109"/>
                  </a:lnTo>
                  <a:lnTo>
                    <a:pt x="54" y="109"/>
                  </a:lnTo>
                  <a:lnTo>
                    <a:pt x="54" y="107"/>
                  </a:lnTo>
                  <a:lnTo>
                    <a:pt x="52" y="107"/>
                  </a:lnTo>
                  <a:lnTo>
                    <a:pt x="51" y="109"/>
                  </a:lnTo>
                  <a:lnTo>
                    <a:pt x="49" y="109"/>
                  </a:lnTo>
                  <a:lnTo>
                    <a:pt x="47" y="109"/>
                  </a:lnTo>
                  <a:lnTo>
                    <a:pt x="47" y="109"/>
                  </a:lnTo>
                  <a:lnTo>
                    <a:pt x="45" y="111"/>
                  </a:lnTo>
                  <a:lnTo>
                    <a:pt x="43" y="113"/>
                  </a:lnTo>
                  <a:lnTo>
                    <a:pt x="42" y="113"/>
                  </a:lnTo>
                  <a:lnTo>
                    <a:pt x="38" y="113"/>
                  </a:lnTo>
                  <a:lnTo>
                    <a:pt x="38" y="113"/>
                  </a:lnTo>
                  <a:lnTo>
                    <a:pt x="37" y="113"/>
                  </a:lnTo>
                  <a:lnTo>
                    <a:pt x="37" y="113"/>
                  </a:lnTo>
                  <a:lnTo>
                    <a:pt x="35" y="114"/>
                  </a:lnTo>
                  <a:lnTo>
                    <a:pt x="33" y="114"/>
                  </a:lnTo>
                  <a:lnTo>
                    <a:pt x="32" y="116"/>
                  </a:lnTo>
                  <a:lnTo>
                    <a:pt x="30" y="114"/>
                  </a:lnTo>
                  <a:lnTo>
                    <a:pt x="26" y="116"/>
                  </a:lnTo>
                  <a:lnTo>
                    <a:pt x="24" y="116"/>
                  </a:lnTo>
                  <a:lnTo>
                    <a:pt x="23" y="116"/>
                  </a:lnTo>
                  <a:lnTo>
                    <a:pt x="21" y="114"/>
                  </a:lnTo>
                  <a:lnTo>
                    <a:pt x="21" y="114"/>
                  </a:lnTo>
                  <a:lnTo>
                    <a:pt x="19" y="116"/>
                  </a:lnTo>
                  <a:lnTo>
                    <a:pt x="19" y="119"/>
                  </a:lnTo>
                  <a:lnTo>
                    <a:pt x="17" y="121"/>
                  </a:lnTo>
                  <a:lnTo>
                    <a:pt x="17" y="123"/>
                  </a:lnTo>
                  <a:lnTo>
                    <a:pt x="17" y="121"/>
                  </a:lnTo>
                  <a:lnTo>
                    <a:pt x="13" y="119"/>
                  </a:lnTo>
                  <a:lnTo>
                    <a:pt x="13" y="119"/>
                  </a:lnTo>
                  <a:lnTo>
                    <a:pt x="9" y="119"/>
                  </a:lnTo>
                  <a:lnTo>
                    <a:pt x="7" y="119"/>
                  </a:lnTo>
                  <a:lnTo>
                    <a:pt x="7" y="121"/>
                  </a:lnTo>
                  <a:lnTo>
                    <a:pt x="5" y="121"/>
                  </a:lnTo>
                  <a:lnTo>
                    <a:pt x="4" y="119"/>
                  </a:lnTo>
                  <a:lnTo>
                    <a:pt x="4" y="119"/>
                  </a:lnTo>
                  <a:lnTo>
                    <a:pt x="2" y="119"/>
                  </a:lnTo>
                  <a:lnTo>
                    <a:pt x="2" y="119"/>
                  </a:lnTo>
                  <a:lnTo>
                    <a:pt x="0" y="116"/>
                  </a:lnTo>
                  <a:lnTo>
                    <a:pt x="0" y="116"/>
                  </a:lnTo>
                  <a:lnTo>
                    <a:pt x="2" y="114"/>
                  </a:lnTo>
                  <a:lnTo>
                    <a:pt x="2" y="114"/>
                  </a:lnTo>
                  <a:lnTo>
                    <a:pt x="4" y="114"/>
                  </a:lnTo>
                  <a:lnTo>
                    <a:pt x="5" y="114"/>
                  </a:lnTo>
                  <a:lnTo>
                    <a:pt x="7" y="114"/>
                  </a:lnTo>
                  <a:lnTo>
                    <a:pt x="9" y="113"/>
                  </a:lnTo>
                  <a:lnTo>
                    <a:pt x="9" y="111"/>
                  </a:lnTo>
                  <a:lnTo>
                    <a:pt x="11" y="111"/>
                  </a:lnTo>
                  <a:lnTo>
                    <a:pt x="13" y="109"/>
                  </a:lnTo>
                  <a:lnTo>
                    <a:pt x="14" y="109"/>
                  </a:lnTo>
                  <a:lnTo>
                    <a:pt x="15" y="107"/>
                  </a:lnTo>
                  <a:lnTo>
                    <a:pt x="17" y="106"/>
                  </a:lnTo>
                  <a:lnTo>
                    <a:pt x="17" y="106"/>
                  </a:lnTo>
                  <a:lnTo>
                    <a:pt x="19" y="103"/>
                  </a:lnTo>
                  <a:lnTo>
                    <a:pt x="21" y="102"/>
                  </a:lnTo>
                  <a:lnTo>
                    <a:pt x="24" y="100"/>
                  </a:lnTo>
                  <a:lnTo>
                    <a:pt x="26" y="99"/>
                  </a:lnTo>
                  <a:lnTo>
                    <a:pt x="26" y="96"/>
                  </a:lnTo>
                  <a:lnTo>
                    <a:pt x="28" y="96"/>
                  </a:lnTo>
                  <a:lnTo>
                    <a:pt x="32" y="94"/>
                  </a:lnTo>
                  <a:lnTo>
                    <a:pt x="33" y="94"/>
                  </a:lnTo>
                  <a:lnTo>
                    <a:pt x="35" y="96"/>
                  </a:lnTo>
                  <a:lnTo>
                    <a:pt x="37" y="96"/>
                  </a:lnTo>
                  <a:lnTo>
                    <a:pt x="37" y="96"/>
                  </a:lnTo>
                  <a:lnTo>
                    <a:pt x="38" y="96"/>
                  </a:lnTo>
                  <a:lnTo>
                    <a:pt x="40" y="96"/>
                  </a:lnTo>
                  <a:lnTo>
                    <a:pt x="42" y="96"/>
                  </a:lnTo>
                  <a:lnTo>
                    <a:pt x="43" y="96"/>
                  </a:lnTo>
                  <a:lnTo>
                    <a:pt x="47" y="96"/>
                  </a:lnTo>
                  <a:lnTo>
                    <a:pt x="49" y="94"/>
                  </a:lnTo>
                  <a:lnTo>
                    <a:pt x="51" y="94"/>
                  </a:lnTo>
                  <a:lnTo>
                    <a:pt x="56" y="94"/>
                  </a:lnTo>
                  <a:lnTo>
                    <a:pt x="60" y="94"/>
                  </a:lnTo>
                  <a:lnTo>
                    <a:pt x="62" y="94"/>
                  </a:lnTo>
                  <a:lnTo>
                    <a:pt x="62" y="94"/>
                  </a:lnTo>
                  <a:lnTo>
                    <a:pt x="62" y="94"/>
                  </a:lnTo>
                  <a:lnTo>
                    <a:pt x="62" y="94"/>
                  </a:lnTo>
                  <a:lnTo>
                    <a:pt x="62" y="94"/>
                  </a:lnTo>
                  <a:lnTo>
                    <a:pt x="62" y="96"/>
                  </a:lnTo>
                  <a:lnTo>
                    <a:pt x="66" y="96"/>
                  </a:lnTo>
                  <a:lnTo>
                    <a:pt x="66" y="96"/>
                  </a:lnTo>
                  <a:lnTo>
                    <a:pt x="68" y="94"/>
                  </a:lnTo>
                  <a:lnTo>
                    <a:pt x="70" y="94"/>
                  </a:lnTo>
                  <a:lnTo>
                    <a:pt x="71" y="94"/>
                  </a:lnTo>
                  <a:lnTo>
                    <a:pt x="73" y="94"/>
                  </a:lnTo>
                  <a:lnTo>
                    <a:pt x="71" y="92"/>
                  </a:lnTo>
                  <a:lnTo>
                    <a:pt x="71" y="90"/>
                  </a:lnTo>
                  <a:lnTo>
                    <a:pt x="71" y="86"/>
                  </a:lnTo>
                  <a:lnTo>
                    <a:pt x="73" y="84"/>
                  </a:lnTo>
                  <a:lnTo>
                    <a:pt x="75" y="84"/>
                  </a:lnTo>
                  <a:lnTo>
                    <a:pt x="77" y="83"/>
                  </a:lnTo>
                  <a:lnTo>
                    <a:pt x="79" y="79"/>
                  </a:lnTo>
                  <a:lnTo>
                    <a:pt x="81" y="77"/>
                  </a:lnTo>
                  <a:lnTo>
                    <a:pt x="82" y="75"/>
                  </a:lnTo>
                  <a:lnTo>
                    <a:pt x="82" y="71"/>
                  </a:lnTo>
                  <a:lnTo>
                    <a:pt x="84" y="67"/>
                  </a:lnTo>
                  <a:lnTo>
                    <a:pt x="84" y="67"/>
                  </a:lnTo>
                  <a:lnTo>
                    <a:pt x="87" y="65"/>
                  </a:lnTo>
                  <a:lnTo>
                    <a:pt x="89" y="65"/>
                  </a:lnTo>
                  <a:lnTo>
                    <a:pt x="89" y="65"/>
                  </a:lnTo>
                  <a:lnTo>
                    <a:pt x="89" y="67"/>
                  </a:lnTo>
                  <a:lnTo>
                    <a:pt x="87" y="69"/>
                  </a:lnTo>
                  <a:lnTo>
                    <a:pt x="86" y="69"/>
                  </a:lnTo>
                  <a:lnTo>
                    <a:pt x="86" y="71"/>
                  </a:lnTo>
                  <a:lnTo>
                    <a:pt x="84" y="71"/>
                  </a:lnTo>
                  <a:lnTo>
                    <a:pt x="84" y="71"/>
                  </a:lnTo>
                  <a:lnTo>
                    <a:pt x="86" y="72"/>
                  </a:lnTo>
                  <a:lnTo>
                    <a:pt x="86" y="75"/>
                  </a:lnTo>
                  <a:lnTo>
                    <a:pt x="86" y="75"/>
                  </a:lnTo>
                  <a:lnTo>
                    <a:pt x="86" y="76"/>
                  </a:lnTo>
                  <a:lnTo>
                    <a:pt x="87" y="77"/>
                  </a:lnTo>
                  <a:lnTo>
                    <a:pt x="89" y="77"/>
                  </a:lnTo>
                  <a:lnTo>
                    <a:pt x="89" y="77"/>
                  </a:lnTo>
                  <a:lnTo>
                    <a:pt x="89" y="77"/>
                  </a:lnTo>
                  <a:lnTo>
                    <a:pt x="92" y="75"/>
                  </a:lnTo>
                  <a:lnTo>
                    <a:pt x="92" y="75"/>
                  </a:lnTo>
                  <a:lnTo>
                    <a:pt x="98" y="72"/>
                  </a:lnTo>
                  <a:lnTo>
                    <a:pt x="101" y="71"/>
                  </a:lnTo>
                  <a:lnTo>
                    <a:pt x="101" y="71"/>
                  </a:lnTo>
                  <a:lnTo>
                    <a:pt x="103" y="69"/>
                  </a:lnTo>
                  <a:lnTo>
                    <a:pt x="107" y="67"/>
                  </a:lnTo>
                  <a:lnTo>
                    <a:pt x="109" y="65"/>
                  </a:lnTo>
                  <a:lnTo>
                    <a:pt x="109" y="64"/>
                  </a:lnTo>
                  <a:lnTo>
                    <a:pt x="110" y="62"/>
                  </a:lnTo>
                  <a:lnTo>
                    <a:pt x="110" y="60"/>
                  </a:lnTo>
                  <a:lnTo>
                    <a:pt x="111" y="60"/>
                  </a:lnTo>
                  <a:lnTo>
                    <a:pt x="117" y="57"/>
                  </a:lnTo>
                  <a:lnTo>
                    <a:pt x="117" y="57"/>
                  </a:lnTo>
                  <a:lnTo>
                    <a:pt x="119" y="56"/>
                  </a:lnTo>
                  <a:lnTo>
                    <a:pt x="119" y="53"/>
                  </a:lnTo>
                  <a:lnTo>
                    <a:pt x="119" y="52"/>
                  </a:lnTo>
                  <a:lnTo>
                    <a:pt x="120" y="50"/>
                  </a:lnTo>
                  <a:lnTo>
                    <a:pt x="120" y="47"/>
                  </a:lnTo>
                  <a:lnTo>
                    <a:pt x="122" y="46"/>
                  </a:lnTo>
                  <a:lnTo>
                    <a:pt x="124" y="45"/>
                  </a:lnTo>
                  <a:lnTo>
                    <a:pt x="124" y="43"/>
                  </a:lnTo>
                  <a:lnTo>
                    <a:pt x="126" y="39"/>
                  </a:lnTo>
                  <a:lnTo>
                    <a:pt x="126" y="37"/>
                  </a:lnTo>
                  <a:lnTo>
                    <a:pt x="126" y="37"/>
                  </a:lnTo>
                  <a:lnTo>
                    <a:pt x="126" y="36"/>
                  </a:lnTo>
                  <a:lnTo>
                    <a:pt x="128" y="36"/>
                  </a:lnTo>
                  <a:lnTo>
                    <a:pt x="128" y="34"/>
                  </a:lnTo>
                  <a:lnTo>
                    <a:pt x="128" y="34"/>
                  </a:lnTo>
                  <a:lnTo>
                    <a:pt x="128" y="33"/>
                  </a:lnTo>
                  <a:lnTo>
                    <a:pt x="128" y="29"/>
                  </a:lnTo>
                  <a:lnTo>
                    <a:pt x="126" y="27"/>
                  </a:lnTo>
                  <a:lnTo>
                    <a:pt x="126" y="27"/>
                  </a:lnTo>
                  <a:lnTo>
                    <a:pt x="126" y="27"/>
                  </a:lnTo>
                  <a:lnTo>
                    <a:pt x="124" y="27"/>
                  </a:lnTo>
                  <a:lnTo>
                    <a:pt x="122" y="27"/>
                  </a:lnTo>
                  <a:lnTo>
                    <a:pt x="124" y="26"/>
                  </a:lnTo>
                  <a:lnTo>
                    <a:pt x="124" y="26"/>
                  </a:lnTo>
                  <a:lnTo>
                    <a:pt x="126" y="26"/>
                  </a:lnTo>
                  <a:lnTo>
                    <a:pt x="126" y="26"/>
                  </a:lnTo>
                  <a:lnTo>
                    <a:pt x="126" y="24"/>
                  </a:lnTo>
                  <a:lnTo>
                    <a:pt x="128" y="22"/>
                  </a:lnTo>
                  <a:lnTo>
                    <a:pt x="128" y="20"/>
                  </a:lnTo>
                  <a:lnTo>
                    <a:pt x="126" y="18"/>
                  </a:lnTo>
                  <a:lnTo>
                    <a:pt x="126" y="17"/>
                  </a:lnTo>
                  <a:lnTo>
                    <a:pt x="126" y="17"/>
                  </a:lnTo>
                  <a:lnTo>
                    <a:pt x="126" y="15"/>
                  </a:lnTo>
                  <a:lnTo>
                    <a:pt x="128" y="13"/>
                  </a:lnTo>
                  <a:lnTo>
                    <a:pt x="128" y="13"/>
                  </a:lnTo>
                  <a:lnTo>
                    <a:pt x="129" y="13"/>
                  </a:lnTo>
                  <a:lnTo>
                    <a:pt x="129" y="13"/>
                  </a:lnTo>
                  <a:lnTo>
                    <a:pt x="131" y="13"/>
                  </a:lnTo>
                  <a:lnTo>
                    <a:pt x="131" y="11"/>
                  </a:lnTo>
                  <a:lnTo>
                    <a:pt x="131" y="9"/>
                  </a:lnTo>
                  <a:lnTo>
                    <a:pt x="131" y="9"/>
                  </a:lnTo>
                  <a:lnTo>
                    <a:pt x="131" y="6"/>
                  </a:lnTo>
                  <a:lnTo>
                    <a:pt x="131" y="6"/>
                  </a:lnTo>
                  <a:lnTo>
                    <a:pt x="133" y="6"/>
                  </a:lnTo>
                  <a:lnTo>
                    <a:pt x="133" y="6"/>
                  </a:lnTo>
                  <a:lnTo>
                    <a:pt x="133" y="6"/>
                  </a:lnTo>
                  <a:lnTo>
                    <a:pt x="135" y="6"/>
                  </a:lnTo>
                  <a:lnTo>
                    <a:pt x="135" y="6"/>
                  </a:lnTo>
                  <a:lnTo>
                    <a:pt x="136" y="6"/>
                  </a:lnTo>
                  <a:lnTo>
                    <a:pt x="136" y="11"/>
                  </a:lnTo>
                  <a:lnTo>
                    <a:pt x="136" y="11"/>
                  </a:lnTo>
                  <a:lnTo>
                    <a:pt x="136" y="11"/>
                  </a:lnTo>
                  <a:lnTo>
                    <a:pt x="138" y="11"/>
                  </a:lnTo>
                  <a:lnTo>
                    <a:pt x="138" y="11"/>
                  </a:lnTo>
                  <a:lnTo>
                    <a:pt x="138" y="9"/>
                  </a:lnTo>
                  <a:lnTo>
                    <a:pt x="139" y="9"/>
                  </a:lnTo>
                  <a:lnTo>
                    <a:pt x="141" y="11"/>
                  </a:lnTo>
                  <a:lnTo>
                    <a:pt x="143" y="9"/>
                  </a:lnTo>
                  <a:lnTo>
                    <a:pt x="143" y="9"/>
                  </a:lnTo>
                  <a:lnTo>
                    <a:pt x="145" y="8"/>
                  </a:lnTo>
                  <a:lnTo>
                    <a:pt x="143" y="6"/>
                  </a:lnTo>
                  <a:lnTo>
                    <a:pt x="143" y="5"/>
                  </a:lnTo>
                  <a:lnTo>
                    <a:pt x="143" y="6"/>
                  </a:lnTo>
                  <a:lnTo>
                    <a:pt x="141" y="6"/>
                  </a:lnTo>
                  <a:lnTo>
                    <a:pt x="141" y="6"/>
                  </a:lnTo>
                  <a:lnTo>
                    <a:pt x="138" y="6"/>
                  </a:lnTo>
                  <a:lnTo>
                    <a:pt x="138" y="5"/>
                  </a:lnTo>
                  <a:lnTo>
                    <a:pt x="138" y="3"/>
                  </a:lnTo>
                  <a:lnTo>
                    <a:pt x="139" y="0"/>
                  </a:lnTo>
                  <a:lnTo>
                    <a:pt x="139"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7" name="Freeform 11536"/>
            <p:cNvSpPr/>
            <p:nvPr/>
          </p:nvSpPr>
          <p:spPr bwMode="auto">
            <a:xfrm>
              <a:off x="4295978" y="1302193"/>
              <a:ext cx="76200" cy="46435"/>
            </a:xfrm>
            <a:custGeom>
              <a:avLst/>
              <a:gdLst>
                <a:gd name="T0" fmla="*/ 19 w 64"/>
                <a:gd name="T1" fmla="*/ 0 h 39"/>
                <a:gd name="T2" fmla="*/ 25 w 64"/>
                <a:gd name="T3" fmla="*/ 0 h 39"/>
                <a:gd name="T4" fmla="*/ 28 w 64"/>
                <a:gd name="T5" fmla="*/ 10 h 39"/>
                <a:gd name="T6" fmla="*/ 34 w 64"/>
                <a:gd name="T7" fmla="*/ 10 h 39"/>
                <a:gd name="T8" fmla="*/ 40 w 64"/>
                <a:gd name="T9" fmla="*/ 10 h 39"/>
                <a:gd name="T10" fmla="*/ 44 w 64"/>
                <a:gd name="T11" fmla="*/ 12 h 39"/>
                <a:gd name="T12" fmla="*/ 40 w 64"/>
                <a:gd name="T13" fmla="*/ 14 h 39"/>
                <a:gd name="T14" fmla="*/ 42 w 64"/>
                <a:gd name="T15" fmla="*/ 17 h 39"/>
                <a:gd name="T16" fmla="*/ 50 w 64"/>
                <a:gd name="T17" fmla="*/ 20 h 39"/>
                <a:gd name="T18" fmla="*/ 59 w 64"/>
                <a:gd name="T19" fmla="*/ 22 h 39"/>
                <a:gd name="T20" fmla="*/ 54 w 64"/>
                <a:gd name="T21" fmla="*/ 26 h 39"/>
                <a:gd name="T22" fmla="*/ 50 w 64"/>
                <a:gd name="T23" fmla="*/ 29 h 39"/>
                <a:gd name="T24" fmla="*/ 47 w 64"/>
                <a:gd name="T25" fmla="*/ 33 h 39"/>
                <a:gd name="T26" fmla="*/ 44 w 64"/>
                <a:gd name="T27" fmla="*/ 35 h 39"/>
                <a:gd name="T28" fmla="*/ 38 w 64"/>
                <a:gd name="T29" fmla="*/ 35 h 39"/>
                <a:gd name="T30" fmla="*/ 35 w 64"/>
                <a:gd name="T31" fmla="*/ 39 h 39"/>
                <a:gd name="T32" fmla="*/ 29 w 64"/>
                <a:gd name="T33" fmla="*/ 37 h 39"/>
                <a:gd name="T34" fmla="*/ 31 w 64"/>
                <a:gd name="T35" fmla="*/ 35 h 39"/>
                <a:gd name="T36" fmla="*/ 34 w 64"/>
                <a:gd name="T37" fmla="*/ 31 h 39"/>
                <a:gd name="T38" fmla="*/ 34 w 64"/>
                <a:gd name="T39" fmla="*/ 29 h 39"/>
                <a:gd name="T40" fmla="*/ 29 w 64"/>
                <a:gd name="T41" fmla="*/ 29 h 39"/>
                <a:gd name="T42" fmla="*/ 28 w 64"/>
                <a:gd name="T43" fmla="*/ 31 h 39"/>
                <a:gd name="T44" fmla="*/ 23 w 64"/>
                <a:gd name="T45" fmla="*/ 31 h 39"/>
                <a:gd name="T46" fmla="*/ 8 w 64"/>
                <a:gd name="T47" fmla="*/ 33 h 39"/>
                <a:gd name="T48" fmla="*/ 12 w 64"/>
                <a:gd name="T49" fmla="*/ 28 h 39"/>
                <a:gd name="T50" fmla="*/ 14 w 64"/>
                <a:gd name="T51" fmla="*/ 24 h 39"/>
                <a:gd name="T52" fmla="*/ 19 w 64"/>
                <a:gd name="T53" fmla="*/ 19 h 39"/>
                <a:gd name="T54" fmla="*/ 12 w 64"/>
                <a:gd name="T55" fmla="*/ 17 h 39"/>
                <a:gd name="T56" fmla="*/ 8 w 64"/>
                <a:gd name="T57" fmla="*/ 12 h 39"/>
                <a:gd name="T58" fmla="*/ 3 w 64"/>
                <a:gd name="T59" fmla="*/ 7 h 39"/>
                <a:gd name="T60" fmla="*/ 1 w 64"/>
                <a:gd name="T61" fmla="*/ 5 h 39"/>
                <a:gd name="T62" fmla="*/ 1 w 64"/>
                <a:gd name="T63" fmla="*/ 1 h 39"/>
                <a:gd name="T64" fmla="*/ 16 w 64"/>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39">
                  <a:moveTo>
                    <a:pt x="16" y="0"/>
                  </a:moveTo>
                  <a:lnTo>
                    <a:pt x="19" y="0"/>
                  </a:lnTo>
                  <a:lnTo>
                    <a:pt x="21" y="0"/>
                  </a:lnTo>
                  <a:lnTo>
                    <a:pt x="25" y="0"/>
                  </a:lnTo>
                  <a:lnTo>
                    <a:pt x="25" y="5"/>
                  </a:lnTo>
                  <a:lnTo>
                    <a:pt x="28" y="10"/>
                  </a:lnTo>
                  <a:lnTo>
                    <a:pt x="29" y="10"/>
                  </a:lnTo>
                  <a:lnTo>
                    <a:pt x="34" y="10"/>
                  </a:lnTo>
                  <a:lnTo>
                    <a:pt x="38" y="9"/>
                  </a:lnTo>
                  <a:lnTo>
                    <a:pt x="40" y="10"/>
                  </a:lnTo>
                  <a:lnTo>
                    <a:pt x="42" y="12"/>
                  </a:lnTo>
                  <a:lnTo>
                    <a:pt x="44" y="12"/>
                  </a:lnTo>
                  <a:lnTo>
                    <a:pt x="42" y="14"/>
                  </a:lnTo>
                  <a:lnTo>
                    <a:pt x="40" y="14"/>
                  </a:lnTo>
                  <a:lnTo>
                    <a:pt x="40" y="17"/>
                  </a:lnTo>
                  <a:lnTo>
                    <a:pt x="42" y="17"/>
                  </a:lnTo>
                  <a:lnTo>
                    <a:pt x="47" y="20"/>
                  </a:lnTo>
                  <a:lnTo>
                    <a:pt x="50" y="20"/>
                  </a:lnTo>
                  <a:lnTo>
                    <a:pt x="54" y="19"/>
                  </a:lnTo>
                  <a:lnTo>
                    <a:pt x="59" y="22"/>
                  </a:lnTo>
                  <a:lnTo>
                    <a:pt x="64" y="24"/>
                  </a:lnTo>
                  <a:lnTo>
                    <a:pt x="54" y="26"/>
                  </a:lnTo>
                  <a:lnTo>
                    <a:pt x="53" y="28"/>
                  </a:lnTo>
                  <a:lnTo>
                    <a:pt x="50" y="29"/>
                  </a:lnTo>
                  <a:lnTo>
                    <a:pt x="49" y="31"/>
                  </a:lnTo>
                  <a:lnTo>
                    <a:pt x="47" y="33"/>
                  </a:lnTo>
                  <a:lnTo>
                    <a:pt x="45" y="35"/>
                  </a:lnTo>
                  <a:lnTo>
                    <a:pt x="44" y="35"/>
                  </a:lnTo>
                  <a:lnTo>
                    <a:pt x="38" y="35"/>
                  </a:lnTo>
                  <a:lnTo>
                    <a:pt x="38" y="35"/>
                  </a:lnTo>
                  <a:lnTo>
                    <a:pt x="36" y="37"/>
                  </a:lnTo>
                  <a:lnTo>
                    <a:pt x="35" y="39"/>
                  </a:lnTo>
                  <a:lnTo>
                    <a:pt x="31" y="39"/>
                  </a:lnTo>
                  <a:lnTo>
                    <a:pt x="29" y="37"/>
                  </a:lnTo>
                  <a:lnTo>
                    <a:pt x="29" y="37"/>
                  </a:lnTo>
                  <a:lnTo>
                    <a:pt x="31" y="35"/>
                  </a:lnTo>
                  <a:lnTo>
                    <a:pt x="29" y="33"/>
                  </a:lnTo>
                  <a:lnTo>
                    <a:pt x="34" y="31"/>
                  </a:lnTo>
                  <a:lnTo>
                    <a:pt x="34" y="29"/>
                  </a:lnTo>
                  <a:lnTo>
                    <a:pt x="34" y="29"/>
                  </a:lnTo>
                  <a:lnTo>
                    <a:pt x="34" y="29"/>
                  </a:lnTo>
                  <a:lnTo>
                    <a:pt x="29" y="29"/>
                  </a:lnTo>
                  <a:lnTo>
                    <a:pt x="29" y="29"/>
                  </a:lnTo>
                  <a:lnTo>
                    <a:pt x="28" y="31"/>
                  </a:lnTo>
                  <a:lnTo>
                    <a:pt x="25" y="31"/>
                  </a:lnTo>
                  <a:lnTo>
                    <a:pt x="23" y="31"/>
                  </a:lnTo>
                  <a:lnTo>
                    <a:pt x="10" y="33"/>
                  </a:lnTo>
                  <a:lnTo>
                    <a:pt x="8" y="33"/>
                  </a:lnTo>
                  <a:lnTo>
                    <a:pt x="8" y="29"/>
                  </a:lnTo>
                  <a:lnTo>
                    <a:pt x="12" y="28"/>
                  </a:lnTo>
                  <a:lnTo>
                    <a:pt x="14" y="26"/>
                  </a:lnTo>
                  <a:lnTo>
                    <a:pt x="14" y="24"/>
                  </a:lnTo>
                  <a:lnTo>
                    <a:pt x="16" y="22"/>
                  </a:lnTo>
                  <a:lnTo>
                    <a:pt x="19" y="19"/>
                  </a:lnTo>
                  <a:lnTo>
                    <a:pt x="19" y="19"/>
                  </a:lnTo>
                  <a:lnTo>
                    <a:pt x="12" y="17"/>
                  </a:lnTo>
                  <a:lnTo>
                    <a:pt x="10" y="15"/>
                  </a:lnTo>
                  <a:lnTo>
                    <a:pt x="8" y="12"/>
                  </a:lnTo>
                  <a:lnTo>
                    <a:pt x="6" y="9"/>
                  </a:lnTo>
                  <a:lnTo>
                    <a:pt x="3" y="7"/>
                  </a:lnTo>
                  <a:lnTo>
                    <a:pt x="3" y="5"/>
                  </a:lnTo>
                  <a:lnTo>
                    <a:pt x="1" y="5"/>
                  </a:lnTo>
                  <a:lnTo>
                    <a:pt x="0" y="3"/>
                  </a:lnTo>
                  <a:lnTo>
                    <a:pt x="1" y="1"/>
                  </a:lnTo>
                  <a:lnTo>
                    <a:pt x="10" y="0"/>
                  </a:lnTo>
                  <a:lnTo>
                    <a:pt x="16"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8" name="Freeform 11547"/>
            <p:cNvSpPr/>
            <p:nvPr/>
          </p:nvSpPr>
          <p:spPr bwMode="auto">
            <a:xfrm>
              <a:off x="4108425" y="1249980"/>
              <a:ext cx="177404" cy="123825"/>
            </a:xfrm>
            <a:custGeom>
              <a:avLst/>
              <a:gdLst>
                <a:gd name="T0" fmla="*/ 85 w 149"/>
                <a:gd name="T1" fmla="*/ 4 h 104"/>
                <a:gd name="T2" fmla="*/ 96 w 149"/>
                <a:gd name="T3" fmla="*/ 6 h 104"/>
                <a:gd name="T4" fmla="*/ 96 w 149"/>
                <a:gd name="T5" fmla="*/ 16 h 104"/>
                <a:gd name="T6" fmla="*/ 105 w 149"/>
                <a:gd name="T7" fmla="*/ 14 h 104"/>
                <a:gd name="T8" fmla="*/ 111 w 149"/>
                <a:gd name="T9" fmla="*/ 19 h 104"/>
                <a:gd name="T10" fmla="*/ 111 w 149"/>
                <a:gd name="T11" fmla="*/ 25 h 104"/>
                <a:gd name="T12" fmla="*/ 117 w 149"/>
                <a:gd name="T13" fmla="*/ 28 h 104"/>
                <a:gd name="T14" fmla="*/ 131 w 149"/>
                <a:gd name="T15" fmla="*/ 28 h 104"/>
                <a:gd name="T16" fmla="*/ 136 w 149"/>
                <a:gd name="T17" fmla="*/ 34 h 104"/>
                <a:gd name="T18" fmla="*/ 149 w 149"/>
                <a:gd name="T19" fmla="*/ 40 h 104"/>
                <a:gd name="T20" fmla="*/ 126 w 149"/>
                <a:gd name="T21" fmla="*/ 44 h 104"/>
                <a:gd name="T22" fmla="*/ 117 w 149"/>
                <a:gd name="T23" fmla="*/ 51 h 104"/>
                <a:gd name="T24" fmla="*/ 115 w 149"/>
                <a:gd name="T25" fmla="*/ 60 h 104"/>
                <a:gd name="T26" fmla="*/ 107 w 149"/>
                <a:gd name="T27" fmla="*/ 63 h 104"/>
                <a:gd name="T28" fmla="*/ 105 w 149"/>
                <a:gd name="T29" fmla="*/ 77 h 104"/>
                <a:gd name="T30" fmla="*/ 92 w 149"/>
                <a:gd name="T31" fmla="*/ 87 h 104"/>
                <a:gd name="T32" fmla="*/ 87 w 149"/>
                <a:gd name="T33" fmla="*/ 98 h 104"/>
                <a:gd name="T34" fmla="*/ 84 w 149"/>
                <a:gd name="T35" fmla="*/ 104 h 104"/>
                <a:gd name="T36" fmla="*/ 73 w 149"/>
                <a:gd name="T37" fmla="*/ 98 h 104"/>
                <a:gd name="T38" fmla="*/ 51 w 149"/>
                <a:gd name="T39" fmla="*/ 85 h 104"/>
                <a:gd name="T40" fmla="*/ 45 w 149"/>
                <a:gd name="T41" fmla="*/ 77 h 104"/>
                <a:gd name="T42" fmla="*/ 54 w 149"/>
                <a:gd name="T43" fmla="*/ 77 h 104"/>
                <a:gd name="T44" fmla="*/ 87 w 149"/>
                <a:gd name="T45" fmla="*/ 68 h 104"/>
                <a:gd name="T46" fmla="*/ 75 w 149"/>
                <a:gd name="T47" fmla="*/ 66 h 104"/>
                <a:gd name="T48" fmla="*/ 58 w 149"/>
                <a:gd name="T49" fmla="*/ 68 h 104"/>
                <a:gd name="T50" fmla="*/ 42 w 149"/>
                <a:gd name="T51" fmla="*/ 66 h 104"/>
                <a:gd name="T52" fmla="*/ 43 w 149"/>
                <a:gd name="T53" fmla="*/ 60 h 104"/>
                <a:gd name="T54" fmla="*/ 60 w 149"/>
                <a:gd name="T55" fmla="*/ 58 h 104"/>
                <a:gd name="T56" fmla="*/ 68 w 149"/>
                <a:gd name="T57" fmla="*/ 55 h 104"/>
                <a:gd name="T58" fmla="*/ 87 w 149"/>
                <a:gd name="T59" fmla="*/ 51 h 104"/>
                <a:gd name="T60" fmla="*/ 81 w 149"/>
                <a:gd name="T61" fmla="*/ 49 h 104"/>
                <a:gd name="T62" fmla="*/ 81 w 149"/>
                <a:gd name="T63" fmla="*/ 44 h 104"/>
                <a:gd name="T64" fmla="*/ 64 w 149"/>
                <a:gd name="T65" fmla="*/ 47 h 104"/>
                <a:gd name="T66" fmla="*/ 64 w 149"/>
                <a:gd name="T67" fmla="*/ 40 h 104"/>
                <a:gd name="T68" fmla="*/ 60 w 149"/>
                <a:gd name="T69" fmla="*/ 44 h 104"/>
                <a:gd name="T70" fmla="*/ 56 w 149"/>
                <a:gd name="T71" fmla="*/ 40 h 104"/>
                <a:gd name="T72" fmla="*/ 53 w 149"/>
                <a:gd name="T73" fmla="*/ 47 h 104"/>
                <a:gd name="T74" fmla="*/ 51 w 149"/>
                <a:gd name="T75" fmla="*/ 53 h 104"/>
                <a:gd name="T76" fmla="*/ 35 w 149"/>
                <a:gd name="T77" fmla="*/ 56 h 104"/>
                <a:gd name="T78" fmla="*/ 24 w 149"/>
                <a:gd name="T79" fmla="*/ 49 h 104"/>
                <a:gd name="T80" fmla="*/ 15 w 149"/>
                <a:gd name="T81" fmla="*/ 40 h 104"/>
                <a:gd name="T82" fmla="*/ 9 w 149"/>
                <a:gd name="T83" fmla="*/ 34 h 104"/>
                <a:gd name="T84" fmla="*/ 24 w 149"/>
                <a:gd name="T85" fmla="*/ 34 h 104"/>
                <a:gd name="T86" fmla="*/ 17 w 149"/>
                <a:gd name="T87" fmla="*/ 32 h 104"/>
                <a:gd name="T88" fmla="*/ 19 w 149"/>
                <a:gd name="T89" fmla="*/ 25 h 104"/>
                <a:gd name="T90" fmla="*/ 13 w 149"/>
                <a:gd name="T91" fmla="*/ 28 h 104"/>
                <a:gd name="T92" fmla="*/ 4 w 149"/>
                <a:gd name="T93" fmla="*/ 21 h 104"/>
                <a:gd name="T94" fmla="*/ 0 w 149"/>
                <a:gd name="T95" fmla="*/ 14 h 104"/>
                <a:gd name="T96" fmla="*/ 2 w 149"/>
                <a:gd name="T97" fmla="*/ 9 h 104"/>
                <a:gd name="T98" fmla="*/ 7 w 149"/>
                <a:gd name="T99" fmla="*/ 11 h 104"/>
                <a:gd name="T100" fmla="*/ 21 w 149"/>
                <a:gd name="T101" fmla="*/ 11 h 104"/>
                <a:gd name="T102" fmla="*/ 26 w 149"/>
                <a:gd name="T103" fmla="*/ 9 h 104"/>
                <a:gd name="T104" fmla="*/ 45 w 149"/>
                <a:gd name="T105" fmla="*/ 9 h 104"/>
                <a:gd name="T106" fmla="*/ 26 w 149"/>
                <a:gd name="T107" fmla="*/ 16 h 104"/>
                <a:gd name="T108" fmla="*/ 40 w 149"/>
                <a:gd name="T109" fmla="*/ 19 h 104"/>
                <a:gd name="T110" fmla="*/ 47 w 149"/>
                <a:gd name="T111" fmla="*/ 21 h 104"/>
                <a:gd name="T112" fmla="*/ 49 w 149"/>
                <a:gd name="T113" fmla="*/ 14 h 104"/>
                <a:gd name="T114" fmla="*/ 62 w 149"/>
                <a:gd name="T115" fmla="*/ 16 h 104"/>
                <a:gd name="T116" fmla="*/ 77 w 149"/>
                <a:gd name="T117" fmla="*/ 34 h 104"/>
                <a:gd name="T118" fmla="*/ 72 w 149"/>
                <a:gd name="T119" fmla="*/ 14 h 104"/>
                <a:gd name="T120" fmla="*/ 75 w 149"/>
                <a:gd name="T121"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04">
                  <a:moveTo>
                    <a:pt x="79" y="0"/>
                  </a:moveTo>
                  <a:lnTo>
                    <a:pt x="81" y="2"/>
                  </a:lnTo>
                  <a:lnTo>
                    <a:pt x="84" y="6"/>
                  </a:lnTo>
                  <a:lnTo>
                    <a:pt x="85" y="6"/>
                  </a:lnTo>
                  <a:lnTo>
                    <a:pt x="85" y="4"/>
                  </a:lnTo>
                  <a:lnTo>
                    <a:pt x="85" y="4"/>
                  </a:lnTo>
                  <a:lnTo>
                    <a:pt x="87" y="4"/>
                  </a:lnTo>
                  <a:lnTo>
                    <a:pt x="91" y="4"/>
                  </a:lnTo>
                  <a:lnTo>
                    <a:pt x="96" y="6"/>
                  </a:lnTo>
                  <a:lnTo>
                    <a:pt x="96" y="6"/>
                  </a:lnTo>
                  <a:lnTo>
                    <a:pt x="100" y="8"/>
                  </a:lnTo>
                  <a:lnTo>
                    <a:pt x="101" y="11"/>
                  </a:lnTo>
                  <a:lnTo>
                    <a:pt x="100" y="12"/>
                  </a:lnTo>
                  <a:lnTo>
                    <a:pt x="98" y="16"/>
                  </a:lnTo>
                  <a:lnTo>
                    <a:pt x="96" y="16"/>
                  </a:lnTo>
                  <a:lnTo>
                    <a:pt x="98" y="17"/>
                  </a:lnTo>
                  <a:lnTo>
                    <a:pt x="98" y="19"/>
                  </a:lnTo>
                  <a:lnTo>
                    <a:pt x="96" y="21"/>
                  </a:lnTo>
                  <a:lnTo>
                    <a:pt x="100" y="19"/>
                  </a:lnTo>
                  <a:lnTo>
                    <a:pt x="105" y="14"/>
                  </a:lnTo>
                  <a:lnTo>
                    <a:pt x="107" y="14"/>
                  </a:lnTo>
                  <a:lnTo>
                    <a:pt x="107" y="14"/>
                  </a:lnTo>
                  <a:lnTo>
                    <a:pt x="110" y="16"/>
                  </a:lnTo>
                  <a:lnTo>
                    <a:pt x="111" y="17"/>
                  </a:lnTo>
                  <a:lnTo>
                    <a:pt x="111" y="19"/>
                  </a:lnTo>
                  <a:lnTo>
                    <a:pt x="111" y="19"/>
                  </a:lnTo>
                  <a:lnTo>
                    <a:pt x="113" y="21"/>
                  </a:lnTo>
                  <a:lnTo>
                    <a:pt x="113" y="23"/>
                  </a:lnTo>
                  <a:lnTo>
                    <a:pt x="111" y="23"/>
                  </a:lnTo>
                  <a:lnTo>
                    <a:pt x="111" y="25"/>
                  </a:lnTo>
                  <a:lnTo>
                    <a:pt x="110" y="25"/>
                  </a:lnTo>
                  <a:lnTo>
                    <a:pt x="111" y="25"/>
                  </a:lnTo>
                  <a:lnTo>
                    <a:pt x="113" y="25"/>
                  </a:lnTo>
                  <a:lnTo>
                    <a:pt x="115" y="27"/>
                  </a:lnTo>
                  <a:lnTo>
                    <a:pt x="117" y="28"/>
                  </a:lnTo>
                  <a:lnTo>
                    <a:pt x="122" y="28"/>
                  </a:lnTo>
                  <a:lnTo>
                    <a:pt x="126" y="28"/>
                  </a:lnTo>
                  <a:lnTo>
                    <a:pt x="128" y="32"/>
                  </a:lnTo>
                  <a:lnTo>
                    <a:pt x="131" y="30"/>
                  </a:lnTo>
                  <a:lnTo>
                    <a:pt x="131" y="28"/>
                  </a:lnTo>
                  <a:lnTo>
                    <a:pt x="131" y="28"/>
                  </a:lnTo>
                  <a:lnTo>
                    <a:pt x="134" y="28"/>
                  </a:lnTo>
                  <a:lnTo>
                    <a:pt x="138" y="30"/>
                  </a:lnTo>
                  <a:lnTo>
                    <a:pt x="139" y="32"/>
                  </a:lnTo>
                  <a:lnTo>
                    <a:pt x="136" y="34"/>
                  </a:lnTo>
                  <a:lnTo>
                    <a:pt x="139" y="36"/>
                  </a:lnTo>
                  <a:lnTo>
                    <a:pt x="143" y="36"/>
                  </a:lnTo>
                  <a:lnTo>
                    <a:pt x="147" y="38"/>
                  </a:lnTo>
                  <a:lnTo>
                    <a:pt x="149" y="40"/>
                  </a:lnTo>
                  <a:lnTo>
                    <a:pt x="149" y="40"/>
                  </a:lnTo>
                  <a:lnTo>
                    <a:pt x="147" y="42"/>
                  </a:lnTo>
                  <a:lnTo>
                    <a:pt x="145" y="42"/>
                  </a:lnTo>
                  <a:lnTo>
                    <a:pt x="139" y="42"/>
                  </a:lnTo>
                  <a:lnTo>
                    <a:pt x="134" y="44"/>
                  </a:lnTo>
                  <a:lnTo>
                    <a:pt x="126" y="44"/>
                  </a:lnTo>
                  <a:lnTo>
                    <a:pt x="124" y="44"/>
                  </a:lnTo>
                  <a:lnTo>
                    <a:pt x="124" y="46"/>
                  </a:lnTo>
                  <a:lnTo>
                    <a:pt x="124" y="46"/>
                  </a:lnTo>
                  <a:lnTo>
                    <a:pt x="120" y="49"/>
                  </a:lnTo>
                  <a:lnTo>
                    <a:pt x="117" y="51"/>
                  </a:lnTo>
                  <a:lnTo>
                    <a:pt x="115" y="53"/>
                  </a:lnTo>
                  <a:lnTo>
                    <a:pt x="115" y="56"/>
                  </a:lnTo>
                  <a:lnTo>
                    <a:pt x="115" y="58"/>
                  </a:lnTo>
                  <a:lnTo>
                    <a:pt x="115" y="58"/>
                  </a:lnTo>
                  <a:lnTo>
                    <a:pt x="115" y="60"/>
                  </a:lnTo>
                  <a:lnTo>
                    <a:pt x="111" y="61"/>
                  </a:lnTo>
                  <a:lnTo>
                    <a:pt x="111" y="61"/>
                  </a:lnTo>
                  <a:lnTo>
                    <a:pt x="110" y="61"/>
                  </a:lnTo>
                  <a:lnTo>
                    <a:pt x="107" y="61"/>
                  </a:lnTo>
                  <a:lnTo>
                    <a:pt x="107" y="63"/>
                  </a:lnTo>
                  <a:lnTo>
                    <a:pt x="107" y="65"/>
                  </a:lnTo>
                  <a:lnTo>
                    <a:pt x="107" y="68"/>
                  </a:lnTo>
                  <a:lnTo>
                    <a:pt x="107" y="72"/>
                  </a:lnTo>
                  <a:lnTo>
                    <a:pt x="105" y="75"/>
                  </a:lnTo>
                  <a:lnTo>
                    <a:pt x="105" y="77"/>
                  </a:lnTo>
                  <a:lnTo>
                    <a:pt x="103" y="77"/>
                  </a:lnTo>
                  <a:lnTo>
                    <a:pt x="100" y="77"/>
                  </a:lnTo>
                  <a:lnTo>
                    <a:pt x="96" y="81"/>
                  </a:lnTo>
                  <a:lnTo>
                    <a:pt x="94" y="85"/>
                  </a:lnTo>
                  <a:lnTo>
                    <a:pt x="92" y="87"/>
                  </a:lnTo>
                  <a:lnTo>
                    <a:pt x="89" y="91"/>
                  </a:lnTo>
                  <a:lnTo>
                    <a:pt x="91" y="91"/>
                  </a:lnTo>
                  <a:lnTo>
                    <a:pt x="91" y="93"/>
                  </a:lnTo>
                  <a:lnTo>
                    <a:pt x="89" y="94"/>
                  </a:lnTo>
                  <a:lnTo>
                    <a:pt x="87" y="98"/>
                  </a:lnTo>
                  <a:lnTo>
                    <a:pt x="87" y="98"/>
                  </a:lnTo>
                  <a:lnTo>
                    <a:pt x="87" y="100"/>
                  </a:lnTo>
                  <a:lnTo>
                    <a:pt x="89" y="102"/>
                  </a:lnTo>
                  <a:lnTo>
                    <a:pt x="87" y="104"/>
                  </a:lnTo>
                  <a:lnTo>
                    <a:pt x="84" y="104"/>
                  </a:lnTo>
                  <a:lnTo>
                    <a:pt x="81" y="104"/>
                  </a:lnTo>
                  <a:lnTo>
                    <a:pt x="79" y="102"/>
                  </a:lnTo>
                  <a:lnTo>
                    <a:pt x="77" y="100"/>
                  </a:lnTo>
                  <a:lnTo>
                    <a:pt x="75" y="100"/>
                  </a:lnTo>
                  <a:lnTo>
                    <a:pt x="73" y="98"/>
                  </a:lnTo>
                  <a:lnTo>
                    <a:pt x="68" y="94"/>
                  </a:lnTo>
                  <a:lnTo>
                    <a:pt x="61" y="89"/>
                  </a:lnTo>
                  <a:lnTo>
                    <a:pt x="56" y="87"/>
                  </a:lnTo>
                  <a:lnTo>
                    <a:pt x="53" y="85"/>
                  </a:lnTo>
                  <a:lnTo>
                    <a:pt x="51" y="85"/>
                  </a:lnTo>
                  <a:lnTo>
                    <a:pt x="49" y="85"/>
                  </a:lnTo>
                  <a:lnTo>
                    <a:pt x="47" y="83"/>
                  </a:lnTo>
                  <a:lnTo>
                    <a:pt x="47" y="81"/>
                  </a:lnTo>
                  <a:lnTo>
                    <a:pt x="45" y="79"/>
                  </a:lnTo>
                  <a:lnTo>
                    <a:pt x="45" y="77"/>
                  </a:lnTo>
                  <a:lnTo>
                    <a:pt x="45" y="75"/>
                  </a:lnTo>
                  <a:lnTo>
                    <a:pt x="47" y="75"/>
                  </a:lnTo>
                  <a:lnTo>
                    <a:pt x="51" y="75"/>
                  </a:lnTo>
                  <a:lnTo>
                    <a:pt x="53" y="75"/>
                  </a:lnTo>
                  <a:lnTo>
                    <a:pt x="54" y="77"/>
                  </a:lnTo>
                  <a:lnTo>
                    <a:pt x="56" y="77"/>
                  </a:lnTo>
                  <a:lnTo>
                    <a:pt x="60" y="72"/>
                  </a:lnTo>
                  <a:lnTo>
                    <a:pt x="77" y="68"/>
                  </a:lnTo>
                  <a:lnTo>
                    <a:pt x="82" y="68"/>
                  </a:lnTo>
                  <a:lnTo>
                    <a:pt x="87" y="68"/>
                  </a:lnTo>
                  <a:lnTo>
                    <a:pt x="87" y="66"/>
                  </a:lnTo>
                  <a:lnTo>
                    <a:pt x="85" y="65"/>
                  </a:lnTo>
                  <a:lnTo>
                    <a:pt x="85" y="65"/>
                  </a:lnTo>
                  <a:lnTo>
                    <a:pt x="81" y="66"/>
                  </a:lnTo>
                  <a:lnTo>
                    <a:pt x="75" y="66"/>
                  </a:lnTo>
                  <a:lnTo>
                    <a:pt x="72" y="66"/>
                  </a:lnTo>
                  <a:lnTo>
                    <a:pt x="68" y="66"/>
                  </a:lnTo>
                  <a:lnTo>
                    <a:pt x="64" y="66"/>
                  </a:lnTo>
                  <a:lnTo>
                    <a:pt x="61" y="68"/>
                  </a:lnTo>
                  <a:lnTo>
                    <a:pt x="58" y="68"/>
                  </a:lnTo>
                  <a:lnTo>
                    <a:pt x="54" y="70"/>
                  </a:lnTo>
                  <a:lnTo>
                    <a:pt x="47" y="70"/>
                  </a:lnTo>
                  <a:lnTo>
                    <a:pt x="45" y="68"/>
                  </a:lnTo>
                  <a:lnTo>
                    <a:pt x="43" y="66"/>
                  </a:lnTo>
                  <a:lnTo>
                    <a:pt x="42" y="66"/>
                  </a:lnTo>
                  <a:lnTo>
                    <a:pt x="42" y="65"/>
                  </a:lnTo>
                  <a:lnTo>
                    <a:pt x="42" y="61"/>
                  </a:lnTo>
                  <a:lnTo>
                    <a:pt x="42" y="61"/>
                  </a:lnTo>
                  <a:lnTo>
                    <a:pt x="42" y="60"/>
                  </a:lnTo>
                  <a:lnTo>
                    <a:pt x="43" y="60"/>
                  </a:lnTo>
                  <a:lnTo>
                    <a:pt x="45" y="60"/>
                  </a:lnTo>
                  <a:lnTo>
                    <a:pt x="47" y="61"/>
                  </a:lnTo>
                  <a:lnTo>
                    <a:pt x="51" y="63"/>
                  </a:lnTo>
                  <a:lnTo>
                    <a:pt x="49" y="61"/>
                  </a:lnTo>
                  <a:lnTo>
                    <a:pt x="60" y="58"/>
                  </a:lnTo>
                  <a:lnTo>
                    <a:pt x="64" y="56"/>
                  </a:lnTo>
                  <a:lnTo>
                    <a:pt x="66" y="56"/>
                  </a:lnTo>
                  <a:lnTo>
                    <a:pt x="70" y="56"/>
                  </a:lnTo>
                  <a:lnTo>
                    <a:pt x="68" y="55"/>
                  </a:lnTo>
                  <a:lnTo>
                    <a:pt x="68" y="55"/>
                  </a:lnTo>
                  <a:lnTo>
                    <a:pt x="70" y="53"/>
                  </a:lnTo>
                  <a:lnTo>
                    <a:pt x="72" y="53"/>
                  </a:lnTo>
                  <a:lnTo>
                    <a:pt x="75" y="53"/>
                  </a:lnTo>
                  <a:lnTo>
                    <a:pt x="84" y="53"/>
                  </a:lnTo>
                  <a:lnTo>
                    <a:pt x="87" y="51"/>
                  </a:lnTo>
                  <a:lnTo>
                    <a:pt x="89" y="51"/>
                  </a:lnTo>
                  <a:lnTo>
                    <a:pt x="87" y="51"/>
                  </a:lnTo>
                  <a:lnTo>
                    <a:pt x="85" y="51"/>
                  </a:lnTo>
                  <a:lnTo>
                    <a:pt x="84" y="51"/>
                  </a:lnTo>
                  <a:lnTo>
                    <a:pt x="81" y="49"/>
                  </a:lnTo>
                  <a:lnTo>
                    <a:pt x="81" y="47"/>
                  </a:lnTo>
                  <a:lnTo>
                    <a:pt x="84" y="44"/>
                  </a:lnTo>
                  <a:lnTo>
                    <a:pt x="84" y="42"/>
                  </a:lnTo>
                  <a:lnTo>
                    <a:pt x="81" y="44"/>
                  </a:lnTo>
                  <a:lnTo>
                    <a:pt x="81" y="44"/>
                  </a:lnTo>
                  <a:lnTo>
                    <a:pt x="75" y="47"/>
                  </a:lnTo>
                  <a:lnTo>
                    <a:pt x="73" y="47"/>
                  </a:lnTo>
                  <a:lnTo>
                    <a:pt x="70" y="49"/>
                  </a:lnTo>
                  <a:lnTo>
                    <a:pt x="66" y="49"/>
                  </a:lnTo>
                  <a:lnTo>
                    <a:pt x="64" y="47"/>
                  </a:lnTo>
                  <a:lnTo>
                    <a:pt x="62" y="46"/>
                  </a:lnTo>
                  <a:lnTo>
                    <a:pt x="62" y="46"/>
                  </a:lnTo>
                  <a:lnTo>
                    <a:pt x="62" y="44"/>
                  </a:lnTo>
                  <a:lnTo>
                    <a:pt x="64" y="42"/>
                  </a:lnTo>
                  <a:lnTo>
                    <a:pt x="64" y="40"/>
                  </a:lnTo>
                  <a:lnTo>
                    <a:pt x="64" y="40"/>
                  </a:lnTo>
                  <a:lnTo>
                    <a:pt x="64" y="38"/>
                  </a:lnTo>
                  <a:lnTo>
                    <a:pt x="62" y="40"/>
                  </a:lnTo>
                  <a:lnTo>
                    <a:pt x="61" y="42"/>
                  </a:lnTo>
                  <a:lnTo>
                    <a:pt x="60" y="44"/>
                  </a:lnTo>
                  <a:lnTo>
                    <a:pt x="58" y="44"/>
                  </a:lnTo>
                  <a:lnTo>
                    <a:pt x="58" y="42"/>
                  </a:lnTo>
                  <a:lnTo>
                    <a:pt x="58" y="42"/>
                  </a:lnTo>
                  <a:lnTo>
                    <a:pt x="56" y="40"/>
                  </a:lnTo>
                  <a:lnTo>
                    <a:pt x="56" y="40"/>
                  </a:lnTo>
                  <a:lnTo>
                    <a:pt x="54" y="42"/>
                  </a:lnTo>
                  <a:lnTo>
                    <a:pt x="53" y="42"/>
                  </a:lnTo>
                  <a:lnTo>
                    <a:pt x="53" y="44"/>
                  </a:lnTo>
                  <a:lnTo>
                    <a:pt x="53" y="46"/>
                  </a:lnTo>
                  <a:lnTo>
                    <a:pt x="53" y="47"/>
                  </a:lnTo>
                  <a:lnTo>
                    <a:pt x="53" y="47"/>
                  </a:lnTo>
                  <a:lnTo>
                    <a:pt x="54" y="49"/>
                  </a:lnTo>
                  <a:lnTo>
                    <a:pt x="54" y="51"/>
                  </a:lnTo>
                  <a:lnTo>
                    <a:pt x="53" y="51"/>
                  </a:lnTo>
                  <a:lnTo>
                    <a:pt x="51" y="53"/>
                  </a:lnTo>
                  <a:lnTo>
                    <a:pt x="49" y="53"/>
                  </a:lnTo>
                  <a:lnTo>
                    <a:pt x="47" y="55"/>
                  </a:lnTo>
                  <a:lnTo>
                    <a:pt x="45" y="55"/>
                  </a:lnTo>
                  <a:lnTo>
                    <a:pt x="42" y="56"/>
                  </a:lnTo>
                  <a:lnTo>
                    <a:pt x="35" y="56"/>
                  </a:lnTo>
                  <a:lnTo>
                    <a:pt x="32" y="55"/>
                  </a:lnTo>
                  <a:lnTo>
                    <a:pt x="30" y="53"/>
                  </a:lnTo>
                  <a:lnTo>
                    <a:pt x="30" y="53"/>
                  </a:lnTo>
                  <a:lnTo>
                    <a:pt x="28" y="51"/>
                  </a:lnTo>
                  <a:lnTo>
                    <a:pt x="24" y="49"/>
                  </a:lnTo>
                  <a:lnTo>
                    <a:pt x="21" y="46"/>
                  </a:lnTo>
                  <a:lnTo>
                    <a:pt x="21" y="44"/>
                  </a:lnTo>
                  <a:lnTo>
                    <a:pt x="17" y="44"/>
                  </a:lnTo>
                  <a:lnTo>
                    <a:pt x="15" y="42"/>
                  </a:lnTo>
                  <a:lnTo>
                    <a:pt x="15" y="40"/>
                  </a:lnTo>
                  <a:lnTo>
                    <a:pt x="14" y="40"/>
                  </a:lnTo>
                  <a:lnTo>
                    <a:pt x="15" y="38"/>
                  </a:lnTo>
                  <a:lnTo>
                    <a:pt x="15" y="36"/>
                  </a:lnTo>
                  <a:lnTo>
                    <a:pt x="13" y="36"/>
                  </a:lnTo>
                  <a:lnTo>
                    <a:pt x="9" y="34"/>
                  </a:lnTo>
                  <a:lnTo>
                    <a:pt x="11" y="34"/>
                  </a:lnTo>
                  <a:lnTo>
                    <a:pt x="13" y="34"/>
                  </a:lnTo>
                  <a:lnTo>
                    <a:pt x="23" y="36"/>
                  </a:lnTo>
                  <a:lnTo>
                    <a:pt x="23" y="36"/>
                  </a:lnTo>
                  <a:lnTo>
                    <a:pt x="24" y="34"/>
                  </a:lnTo>
                  <a:lnTo>
                    <a:pt x="23" y="34"/>
                  </a:lnTo>
                  <a:lnTo>
                    <a:pt x="21" y="34"/>
                  </a:lnTo>
                  <a:lnTo>
                    <a:pt x="19" y="34"/>
                  </a:lnTo>
                  <a:lnTo>
                    <a:pt x="19" y="34"/>
                  </a:lnTo>
                  <a:lnTo>
                    <a:pt x="17" y="32"/>
                  </a:lnTo>
                  <a:lnTo>
                    <a:pt x="17" y="30"/>
                  </a:lnTo>
                  <a:lnTo>
                    <a:pt x="17" y="30"/>
                  </a:lnTo>
                  <a:lnTo>
                    <a:pt x="17" y="28"/>
                  </a:lnTo>
                  <a:lnTo>
                    <a:pt x="19" y="27"/>
                  </a:lnTo>
                  <a:lnTo>
                    <a:pt x="19" y="25"/>
                  </a:lnTo>
                  <a:lnTo>
                    <a:pt x="17" y="23"/>
                  </a:lnTo>
                  <a:lnTo>
                    <a:pt x="14" y="23"/>
                  </a:lnTo>
                  <a:lnTo>
                    <a:pt x="13" y="25"/>
                  </a:lnTo>
                  <a:lnTo>
                    <a:pt x="13" y="27"/>
                  </a:lnTo>
                  <a:lnTo>
                    <a:pt x="13" y="28"/>
                  </a:lnTo>
                  <a:lnTo>
                    <a:pt x="9" y="30"/>
                  </a:lnTo>
                  <a:lnTo>
                    <a:pt x="7" y="28"/>
                  </a:lnTo>
                  <a:lnTo>
                    <a:pt x="5" y="27"/>
                  </a:lnTo>
                  <a:lnTo>
                    <a:pt x="4" y="23"/>
                  </a:lnTo>
                  <a:lnTo>
                    <a:pt x="4" y="21"/>
                  </a:lnTo>
                  <a:lnTo>
                    <a:pt x="4" y="19"/>
                  </a:lnTo>
                  <a:lnTo>
                    <a:pt x="2" y="17"/>
                  </a:lnTo>
                  <a:lnTo>
                    <a:pt x="0" y="16"/>
                  </a:lnTo>
                  <a:lnTo>
                    <a:pt x="0" y="16"/>
                  </a:lnTo>
                  <a:lnTo>
                    <a:pt x="0" y="14"/>
                  </a:lnTo>
                  <a:lnTo>
                    <a:pt x="2" y="12"/>
                  </a:lnTo>
                  <a:lnTo>
                    <a:pt x="2" y="11"/>
                  </a:lnTo>
                  <a:lnTo>
                    <a:pt x="0" y="11"/>
                  </a:lnTo>
                  <a:lnTo>
                    <a:pt x="0" y="9"/>
                  </a:lnTo>
                  <a:lnTo>
                    <a:pt x="2" y="9"/>
                  </a:lnTo>
                  <a:lnTo>
                    <a:pt x="2" y="9"/>
                  </a:lnTo>
                  <a:lnTo>
                    <a:pt x="2" y="9"/>
                  </a:lnTo>
                  <a:lnTo>
                    <a:pt x="5" y="9"/>
                  </a:lnTo>
                  <a:lnTo>
                    <a:pt x="7" y="11"/>
                  </a:lnTo>
                  <a:lnTo>
                    <a:pt x="7" y="11"/>
                  </a:lnTo>
                  <a:lnTo>
                    <a:pt x="9" y="9"/>
                  </a:lnTo>
                  <a:lnTo>
                    <a:pt x="9" y="9"/>
                  </a:lnTo>
                  <a:lnTo>
                    <a:pt x="14" y="8"/>
                  </a:lnTo>
                  <a:lnTo>
                    <a:pt x="19" y="11"/>
                  </a:lnTo>
                  <a:lnTo>
                    <a:pt x="21" y="11"/>
                  </a:lnTo>
                  <a:lnTo>
                    <a:pt x="23" y="11"/>
                  </a:lnTo>
                  <a:lnTo>
                    <a:pt x="21" y="9"/>
                  </a:lnTo>
                  <a:lnTo>
                    <a:pt x="21" y="9"/>
                  </a:lnTo>
                  <a:lnTo>
                    <a:pt x="23" y="8"/>
                  </a:lnTo>
                  <a:lnTo>
                    <a:pt x="26" y="9"/>
                  </a:lnTo>
                  <a:lnTo>
                    <a:pt x="28" y="9"/>
                  </a:lnTo>
                  <a:lnTo>
                    <a:pt x="34" y="8"/>
                  </a:lnTo>
                  <a:lnTo>
                    <a:pt x="42" y="6"/>
                  </a:lnTo>
                  <a:lnTo>
                    <a:pt x="45" y="8"/>
                  </a:lnTo>
                  <a:lnTo>
                    <a:pt x="45" y="9"/>
                  </a:lnTo>
                  <a:lnTo>
                    <a:pt x="45" y="9"/>
                  </a:lnTo>
                  <a:lnTo>
                    <a:pt x="45" y="9"/>
                  </a:lnTo>
                  <a:lnTo>
                    <a:pt x="43" y="11"/>
                  </a:lnTo>
                  <a:lnTo>
                    <a:pt x="34" y="12"/>
                  </a:lnTo>
                  <a:lnTo>
                    <a:pt x="26" y="16"/>
                  </a:lnTo>
                  <a:lnTo>
                    <a:pt x="35" y="14"/>
                  </a:lnTo>
                  <a:lnTo>
                    <a:pt x="37" y="14"/>
                  </a:lnTo>
                  <a:lnTo>
                    <a:pt x="37" y="17"/>
                  </a:lnTo>
                  <a:lnTo>
                    <a:pt x="38" y="17"/>
                  </a:lnTo>
                  <a:lnTo>
                    <a:pt x="40" y="19"/>
                  </a:lnTo>
                  <a:lnTo>
                    <a:pt x="42" y="19"/>
                  </a:lnTo>
                  <a:lnTo>
                    <a:pt x="43" y="21"/>
                  </a:lnTo>
                  <a:lnTo>
                    <a:pt x="45" y="23"/>
                  </a:lnTo>
                  <a:lnTo>
                    <a:pt x="47" y="23"/>
                  </a:lnTo>
                  <a:lnTo>
                    <a:pt x="47" y="21"/>
                  </a:lnTo>
                  <a:lnTo>
                    <a:pt x="45" y="19"/>
                  </a:lnTo>
                  <a:lnTo>
                    <a:pt x="45" y="17"/>
                  </a:lnTo>
                  <a:lnTo>
                    <a:pt x="45" y="16"/>
                  </a:lnTo>
                  <a:lnTo>
                    <a:pt x="47" y="14"/>
                  </a:lnTo>
                  <a:lnTo>
                    <a:pt x="49" y="14"/>
                  </a:lnTo>
                  <a:lnTo>
                    <a:pt x="51" y="11"/>
                  </a:lnTo>
                  <a:lnTo>
                    <a:pt x="54" y="9"/>
                  </a:lnTo>
                  <a:lnTo>
                    <a:pt x="58" y="9"/>
                  </a:lnTo>
                  <a:lnTo>
                    <a:pt x="61" y="12"/>
                  </a:lnTo>
                  <a:lnTo>
                    <a:pt x="62" y="16"/>
                  </a:lnTo>
                  <a:lnTo>
                    <a:pt x="66" y="19"/>
                  </a:lnTo>
                  <a:lnTo>
                    <a:pt x="68" y="25"/>
                  </a:lnTo>
                  <a:lnTo>
                    <a:pt x="70" y="28"/>
                  </a:lnTo>
                  <a:lnTo>
                    <a:pt x="72" y="28"/>
                  </a:lnTo>
                  <a:lnTo>
                    <a:pt x="77" y="34"/>
                  </a:lnTo>
                  <a:lnTo>
                    <a:pt x="79" y="34"/>
                  </a:lnTo>
                  <a:lnTo>
                    <a:pt x="77" y="30"/>
                  </a:lnTo>
                  <a:lnTo>
                    <a:pt x="73" y="23"/>
                  </a:lnTo>
                  <a:lnTo>
                    <a:pt x="72" y="16"/>
                  </a:lnTo>
                  <a:lnTo>
                    <a:pt x="72" y="14"/>
                  </a:lnTo>
                  <a:lnTo>
                    <a:pt x="72" y="12"/>
                  </a:lnTo>
                  <a:lnTo>
                    <a:pt x="72" y="11"/>
                  </a:lnTo>
                  <a:lnTo>
                    <a:pt x="72" y="11"/>
                  </a:lnTo>
                  <a:lnTo>
                    <a:pt x="73" y="8"/>
                  </a:lnTo>
                  <a:lnTo>
                    <a:pt x="75" y="6"/>
                  </a:lnTo>
                  <a:lnTo>
                    <a:pt x="75" y="4"/>
                  </a:lnTo>
                  <a:lnTo>
                    <a:pt x="75" y="2"/>
                  </a:lnTo>
                  <a:lnTo>
                    <a:pt x="77" y="0"/>
                  </a:lnTo>
                  <a:lnTo>
                    <a:pt x="79"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9" name="Freeform 11559"/>
            <p:cNvSpPr/>
            <p:nvPr/>
          </p:nvSpPr>
          <p:spPr bwMode="auto">
            <a:xfrm>
              <a:off x="4228737" y="1226167"/>
              <a:ext cx="153591" cy="47625"/>
            </a:xfrm>
            <a:custGeom>
              <a:avLst/>
              <a:gdLst>
                <a:gd name="T0" fmla="*/ 28 w 129"/>
                <a:gd name="T1" fmla="*/ 0 h 40"/>
                <a:gd name="T2" fmla="*/ 34 w 129"/>
                <a:gd name="T3" fmla="*/ 3 h 40"/>
                <a:gd name="T4" fmla="*/ 38 w 129"/>
                <a:gd name="T5" fmla="*/ 6 h 40"/>
                <a:gd name="T6" fmla="*/ 43 w 129"/>
                <a:gd name="T7" fmla="*/ 9 h 40"/>
                <a:gd name="T8" fmla="*/ 52 w 129"/>
                <a:gd name="T9" fmla="*/ 9 h 40"/>
                <a:gd name="T10" fmla="*/ 54 w 129"/>
                <a:gd name="T11" fmla="*/ 10 h 40"/>
                <a:gd name="T12" fmla="*/ 58 w 129"/>
                <a:gd name="T13" fmla="*/ 13 h 40"/>
                <a:gd name="T14" fmla="*/ 62 w 129"/>
                <a:gd name="T15" fmla="*/ 11 h 40"/>
                <a:gd name="T16" fmla="*/ 62 w 129"/>
                <a:gd name="T17" fmla="*/ 4 h 40"/>
                <a:gd name="T18" fmla="*/ 62 w 129"/>
                <a:gd name="T19" fmla="*/ 3 h 40"/>
                <a:gd name="T20" fmla="*/ 67 w 129"/>
                <a:gd name="T21" fmla="*/ 1 h 40"/>
                <a:gd name="T22" fmla="*/ 69 w 129"/>
                <a:gd name="T23" fmla="*/ 0 h 40"/>
                <a:gd name="T24" fmla="*/ 75 w 129"/>
                <a:gd name="T25" fmla="*/ 1 h 40"/>
                <a:gd name="T26" fmla="*/ 75 w 129"/>
                <a:gd name="T27" fmla="*/ 3 h 40"/>
                <a:gd name="T28" fmla="*/ 73 w 129"/>
                <a:gd name="T29" fmla="*/ 10 h 40"/>
                <a:gd name="T30" fmla="*/ 80 w 129"/>
                <a:gd name="T31" fmla="*/ 9 h 40"/>
                <a:gd name="T32" fmla="*/ 83 w 129"/>
                <a:gd name="T33" fmla="*/ 4 h 40"/>
                <a:gd name="T34" fmla="*/ 87 w 129"/>
                <a:gd name="T35" fmla="*/ 4 h 40"/>
                <a:gd name="T36" fmla="*/ 88 w 129"/>
                <a:gd name="T37" fmla="*/ 3 h 40"/>
                <a:gd name="T38" fmla="*/ 92 w 129"/>
                <a:gd name="T39" fmla="*/ 6 h 40"/>
                <a:gd name="T40" fmla="*/ 94 w 129"/>
                <a:gd name="T41" fmla="*/ 6 h 40"/>
                <a:gd name="T42" fmla="*/ 97 w 129"/>
                <a:gd name="T43" fmla="*/ 6 h 40"/>
                <a:gd name="T44" fmla="*/ 107 w 129"/>
                <a:gd name="T45" fmla="*/ 9 h 40"/>
                <a:gd name="T46" fmla="*/ 110 w 129"/>
                <a:gd name="T47" fmla="*/ 10 h 40"/>
                <a:gd name="T48" fmla="*/ 124 w 129"/>
                <a:gd name="T49" fmla="*/ 10 h 40"/>
                <a:gd name="T50" fmla="*/ 127 w 129"/>
                <a:gd name="T51" fmla="*/ 13 h 40"/>
                <a:gd name="T52" fmla="*/ 127 w 129"/>
                <a:gd name="T53" fmla="*/ 19 h 40"/>
                <a:gd name="T54" fmla="*/ 111 w 129"/>
                <a:gd name="T55" fmla="*/ 27 h 40"/>
                <a:gd name="T56" fmla="*/ 107 w 129"/>
                <a:gd name="T57" fmla="*/ 32 h 40"/>
                <a:gd name="T58" fmla="*/ 101 w 129"/>
                <a:gd name="T59" fmla="*/ 36 h 40"/>
                <a:gd name="T60" fmla="*/ 96 w 129"/>
                <a:gd name="T61" fmla="*/ 34 h 40"/>
                <a:gd name="T62" fmla="*/ 91 w 129"/>
                <a:gd name="T63" fmla="*/ 36 h 40"/>
                <a:gd name="T64" fmla="*/ 87 w 129"/>
                <a:gd name="T65" fmla="*/ 40 h 40"/>
                <a:gd name="T66" fmla="*/ 82 w 129"/>
                <a:gd name="T67" fmla="*/ 40 h 40"/>
                <a:gd name="T68" fmla="*/ 68 w 129"/>
                <a:gd name="T69" fmla="*/ 38 h 40"/>
                <a:gd name="T70" fmla="*/ 69 w 129"/>
                <a:gd name="T71" fmla="*/ 32 h 40"/>
                <a:gd name="T72" fmla="*/ 41 w 129"/>
                <a:gd name="T73" fmla="*/ 34 h 40"/>
                <a:gd name="T74" fmla="*/ 39 w 129"/>
                <a:gd name="T75" fmla="*/ 32 h 40"/>
                <a:gd name="T76" fmla="*/ 31 w 129"/>
                <a:gd name="T77" fmla="*/ 30 h 40"/>
                <a:gd name="T78" fmla="*/ 24 w 129"/>
                <a:gd name="T79" fmla="*/ 27 h 40"/>
                <a:gd name="T80" fmla="*/ 26 w 129"/>
                <a:gd name="T81" fmla="*/ 25 h 40"/>
                <a:gd name="T82" fmla="*/ 31 w 129"/>
                <a:gd name="T83" fmla="*/ 25 h 40"/>
                <a:gd name="T84" fmla="*/ 36 w 129"/>
                <a:gd name="T85" fmla="*/ 24 h 40"/>
                <a:gd name="T86" fmla="*/ 39 w 129"/>
                <a:gd name="T87" fmla="*/ 22 h 40"/>
                <a:gd name="T88" fmla="*/ 31 w 129"/>
                <a:gd name="T89" fmla="*/ 22 h 40"/>
                <a:gd name="T90" fmla="*/ 24 w 129"/>
                <a:gd name="T91" fmla="*/ 24 h 40"/>
                <a:gd name="T92" fmla="*/ 13 w 129"/>
                <a:gd name="T93" fmla="*/ 24 h 40"/>
                <a:gd name="T94" fmla="*/ 7 w 129"/>
                <a:gd name="T95" fmla="*/ 21 h 40"/>
                <a:gd name="T96" fmla="*/ 5 w 129"/>
                <a:gd name="T97" fmla="*/ 19 h 40"/>
                <a:gd name="T98" fmla="*/ 10 w 129"/>
                <a:gd name="T99" fmla="*/ 17 h 40"/>
                <a:gd name="T100" fmla="*/ 13 w 129"/>
                <a:gd name="T101" fmla="*/ 13 h 40"/>
                <a:gd name="T102" fmla="*/ 3 w 129"/>
                <a:gd name="T103" fmla="*/ 11 h 40"/>
                <a:gd name="T104" fmla="*/ 3 w 129"/>
                <a:gd name="T105" fmla="*/ 10 h 40"/>
                <a:gd name="T106" fmla="*/ 15 w 129"/>
                <a:gd name="T107" fmla="*/ 10 h 40"/>
                <a:gd name="T108" fmla="*/ 20 w 129"/>
                <a:gd name="T109" fmla="*/ 11 h 40"/>
                <a:gd name="T110" fmla="*/ 20 w 129"/>
                <a:gd name="T111" fmla="*/ 10 h 40"/>
                <a:gd name="T112" fmla="*/ 17 w 129"/>
                <a:gd name="T113" fmla="*/ 6 h 40"/>
                <a:gd name="T114" fmla="*/ 19 w 129"/>
                <a:gd name="T115" fmla="*/ 4 h 40"/>
                <a:gd name="T116" fmla="*/ 22 w 129"/>
                <a:gd name="T117" fmla="*/ 6 h 40"/>
                <a:gd name="T118" fmla="*/ 26 w 129"/>
                <a:gd name="T119" fmla="*/ 6 h 40"/>
                <a:gd name="T120" fmla="*/ 26 w 129"/>
                <a:gd name="T121" fmla="*/ 4 h 40"/>
                <a:gd name="T122" fmla="*/ 24 w 129"/>
                <a:gd name="T1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40">
                  <a:moveTo>
                    <a:pt x="26" y="0"/>
                  </a:moveTo>
                  <a:lnTo>
                    <a:pt x="28" y="0"/>
                  </a:lnTo>
                  <a:lnTo>
                    <a:pt x="31" y="1"/>
                  </a:lnTo>
                  <a:lnTo>
                    <a:pt x="34" y="3"/>
                  </a:lnTo>
                  <a:lnTo>
                    <a:pt x="36" y="3"/>
                  </a:lnTo>
                  <a:lnTo>
                    <a:pt x="38" y="6"/>
                  </a:lnTo>
                  <a:lnTo>
                    <a:pt x="41" y="6"/>
                  </a:lnTo>
                  <a:lnTo>
                    <a:pt x="43" y="9"/>
                  </a:lnTo>
                  <a:lnTo>
                    <a:pt x="50" y="9"/>
                  </a:lnTo>
                  <a:lnTo>
                    <a:pt x="52" y="9"/>
                  </a:lnTo>
                  <a:lnTo>
                    <a:pt x="52" y="10"/>
                  </a:lnTo>
                  <a:lnTo>
                    <a:pt x="54" y="10"/>
                  </a:lnTo>
                  <a:lnTo>
                    <a:pt x="56" y="11"/>
                  </a:lnTo>
                  <a:lnTo>
                    <a:pt x="58" y="13"/>
                  </a:lnTo>
                  <a:lnTo>
                    <a:pt x="61" y="13"/>
                  </a:lnTo>
                  <a:lnTo>
                    <a:pt x="62" y="11"/>
                  </a:lnTo>
                  <a:lnTo>
                    <a:pt x="62" y="10"/>
                  </a:lnTo>
                  <a:lnTo>
                    <a:pt x="62" y="4"/>
                  </a:lnTo>
                  <a:lnTo>
                    <a:pt x="62" y="3"/>
                  </a:lnTo>
                  <a:lnTo>
                    <a:pt x="62" y="3"/>
                  </a:lnTo>
                  <a:lnTo>
                    <a:pt x="64" y="1"/>
                  </a:lnTo>
                  <a:lnTo>
                    <a:pt x="67" y="1"/>
                  </a:lnTo>
                  <a:lnTo>
                    <a:pt x="68" y="1"/>
                  </a:lnTo>
                  <a:lnTo>
                    <a:pt x="69" y="0"/>
                  </a:lnTo>
                  <a:lnTo>
                    <a:pt x="71" y="0"/>
                  </a:lnTo>
                  <a:lnTo>
                    <a:pt x="75" y="1"/>
                  </a:lnTo>
                  <a:lnTo>
                    <a:pt x="75" y="1"/>
                  </a:lnTo>
                  <a:lnTo>
                    <a:pt x="75" y="3"/>
                  </a:lnTo>
                  <a:lnTo>
                    <a:pt x="73" y="4"/>
                  </a:lnTo>
                  <a:lnTo>
                    <a:pt x="73" y="10"/>
                  </a:lnTo>
                  <a:lnTo>
                    <a:pt x="75" y="10"/>
                  </a:lnTo>
                  <a:lnTo>
                    <a:pt x="80" y="9"/>
                  </a:lnTo>
                  <a:lnTo>
                    <a:pt x="82" y="9"/>
                  </a:lnTo>
                  <a:lnTo>
                    <a:pt x="83" y="4"/>
                  </a:lnTo>
                  <a:lnTo>
                    <a:pt x="87" y="6"/>
                  </a:lnTo>
                  <a:lnTo>
                    <a:pt x="87" y="4"/>
                  </a:lnTo>
                  <a:lnTo>
                    <a:pt x="88" y="4"/>
                  </a:lnTo>
                  <a:lnTo>
                    <a:pt x="88" y="3"/>
                  </a:lnTo>
                  <a:lnTo>
                    <a:pt x="91" y="4"/>
                  </a:lnTo>
                  <a:lnTo>
                    <a:pt x="92" y="6"/>
                  </a:lnTo>
                  <a:lnTo>
                    <a:pt x="92" y="6"/>
                  </a:lnTo>
                  <a:lnTo>
                    <a:pt x="94" y="6"/>
                  </a:lnTo>
                  <a:lnTo>
                    <a:pt x="96" y="6"/>
                  </a:lnTo>
                  <a:lnTo>
                    <a:pt x="97" y="6"/>
                  </a:lnTo>
                  <a:lnTo>
                    <a:pt x="105" y="9"/>
                  </a:lnTo>
                  <a:lnTo>
                    <a:pt x="107" y="9"/>
                  </a:lnTo>
                  <a:lnTo>
                    <a:pt x="107" y="10"/>
                  </a:lnTo>
                  <a:lnTo>
                    <a:pt x="110" y="10"/>
                  </a:lnTo>
                  <a:lnTo>
                    <a:pt x="118" y="10"/>
                  </a:lnTo>
                  <a:lnTo>
                    <a:pt x="124" y="10"/>
                  </a:lnTo>
                  <a:lnTo>
                    <a:pt x="126" y="11"/>
                  </a:lnTo>
                  <a:lnTo>
                    <a:pt x="127" y="13"/>
                  </a:lnTo>
                  <a:lnTo>
                    <a:pt x="129" y="19"/>
                  </a:lnTo>
                  <a:lnTo>
                    <a:pt x="127" y="19"/>
                  </a:lnTo>
                  <a:lnTo>
                    <a:pt x="116" y="25"/>
                  </a:lnTo>
                  <a:lnTo>
                    <a:pt x="111" y="27"/>
                  </a:lnTo>
                  <a:lnTo>
                    <a:pt x="111" y="29"/>
                  </a:lnTo>
                  <a:lnTo>
                    <a:pt x="107" y="32"/>
                  </a:lnTo>
                  <a:lnTo>
                    <a:pt x="107" y="34"/>
                  </a:lnTo>
                  <a:lnTo>
                    <a:pt x="101" y="36"/>
                  </a:lnTo>
                  <a:lnTo>
                    <a:pt x="101" y="36"/>
                  </a:lnTo>
                  <a:lnTo>
                    <a:pt x="96" y="34"/>
                  </a:lnTo>
                  <a:lnTo>
                    <a:pt x="94" y="34"/>
                  </a:lnTo>
                  <a:lnTo>
                    <a:pt x="91" y="36"/>
                  </a:lnTo>
                  <a:lnTo>
                    <a:pt x="88" y="38"/>
                  </a:lnTo>
                  <a:lnTo>
                    <a:pt x="87" y="40"/>
                  </a:lnTo>
                  <a:lnTo>
                    <a:pt x="83" y="40"/>
                  </a:lnTo>
                  <a:lnTo>
                    <a:pt x="82" y="40"/>
                  </a:lnTo>
                  <a:lnTo>
                    <a:pt x="69" y="40"/>
                  </a:lnTo>
                  <a:lnTo>
                    <a:pt x="68" y="38"/>
                  </a:lnTo>
                  <a:lnTo>
                    <a:pt x="67" y="36"/>
                  </a:lnTo>
                  <a:lnTo>
                    <a:pt x="69" y="32"/>
                  </a:lnTo>
                  <a:lnTo>
                    <a:pt x="56" y="34"/>
                  </a:lnTo>
                  <a:lnTo>
                    <a:pt x="41" y="34"/>
                  </a:lnTo>
                  <a:lnTo>
                    <a:pt x="39" y="32"/>
                  </a:lnTo>
                  <a:lnTo>
                    <a:pt x="39" y="32"/>
                  </a:lnTo>
                  <a:lnTo>
                    <a:pt x="34" y="30"/>
                  </a:lnTo>
                  <a:lnTo>
                    <a:pt x="31" y="30"/>
                  </a:lnTo>
                  <a:lnTo>
                    <a:pt x="28" y="29"/>
                  </a:lnTo>
                  <a:lnTo>
                    <a:pt x="24" y="27"/>
                  </a:lnTo>
                  <a:lnTo>
                    <a:pt x="26" y="27"/>
                  </a:lnTo>
                  <a:lnTo>
                    <a:pt x="26" y="25"/>
                  </a:lnTo>
                  <a:lnTo>
                    <a:pt x="30" y="25"/>
                  </a:lnTo>
                  <a:lnTo>
                    <a:pt x="31" y="25"/>
                  </a:lnTo>
                  <a:lnTo>
                    <a:pt x="36" y="25"/>
                  </a:lnTo>
                  <a:lnTo>
                    <a:pt x="36" y="24"/>
                  </a:lnTo>
                  <a:lnTo>
                    <a:pt x="38" y="24"/>
                  </a:lnTo>
                  <a:lnTo>
                    <a:pt x="39" y="22"/>
                  </a:lnTo>
                  <a:lnTo>
                    <a:pt x="34" y="22"/>
                  </a:lnTo>
                  <a:lnTo>
                    <a:pt x="31" y="22"/>
                  </a:lnTo>
                  <a:lnTo>
                    <a:pt x="28" y="22"/>
                  </a:lnTo>
                  <a:lnTo>
                    <a:pt x="24" y="24"/>
                  </a:lnTo>
                  <a:lnTo>
                    <a:pt x="20" y="24"/>
                  </a:lnTo>
                  <a:lnTo>
                    <a:pt x="13" y="24"/>
                  </a:lnTo>
                  <a:lnTo>
                    <a:pt x="11" y="22"/>
                  </a:lnTo>
                  <a:lnTo>
                    <a:pt x="7" y="21"/>
                  </a:lnTo>
                  <a:lnTo>
                    <a:pt x="7" y="19"/>
                  </a:lnTo>
                  <a:lnTo>
                    <a:pt x="5" y="19"/>
                  </a:lnTo>
                  <a:lnTo>
                    <a:pt x="5" y="17"/>
                  </a:lnTo>
                  <a:lnTo>
                    <a:pt x="10" y="17"/>
                  </a:lnTo>
                  <a:lnTo>
                    <a:pt x="11" y="15"/>
                  </a:lnTo>
                  <a:lnTo>
                    <a:pt x="13" y="13"/>
                  </a:lnTo>
                  <a:lnTo>
                    <a:pt x="7" y="13"/>
                  </a:lnTo>
                  <a:lnTo>
                    <a:pt x="3" y="11"/>
                  </a:lnTo>
                  <a:lnTo>
                    <a:pt x="0" y="10"/>
                  </a:lnTo>
                  <a:lnTo>
                    <a:pt x="3" y="10"/>
                  </a:lnTo>
                  <a:lnTo>
                    <a:pt x="11" y="9"/>
                  </a:lnTo>
                  <a:lnTo>
                    <a:pt x="15" y="10"/>
                  </a:lnTo>
                  <a:lnTo>
                    <a:pt x="17" y="10"/>
                  </a:lnTo>
                  <a:lnTo>
                    <a:pt x="20" y="11"/>
                  </a:lnTo>
                  <a:lnTo>
                    <a:pt x="22" y="10"/>
                  </a:lnTo>
                  <a:lnTo>
                    <a:pt x="20" y="10"/>
                  </a:lnTo>
                  <a:lnTo>
                    <a:pt x="17" y="6"/>
                  </a:lnTo>
                  <a:lnTo>
                    <a:pt x="17" y="6"/>
                  </a:lnTo>
                  <a:lnTo>
                    <a:pt x="17" y="4"/>
                  </a:lnTo>
                  <a:lnTo>
                    <a:pt x="19" y="4"/>
                  </a:lnTo>
                  <a:lnTo>
                    <a:pt x="20" y="4"/>
                  </a:lnTo>
                  <a:lnTo>
                    <a:pt x="22" y="6"/>
                  </a:lnTo>
                  <a:lnTo>
                    <a:pt x="26" y="9"/>
                  </a:lnTo>
                  <a:lnTo>
                    <a:pt x="26" y="6"/>
                  </a:lnTo>
                  <a:lnTo>
                    <a:pt x="26" y="4"/>
                  </a:lnTo>
                  <a:lnTo>
                    <a:pt x="26" y="4"/>
                  </a:lnTo>
                  <a:lnTo>
                    <a:pt x="24" y="3"/>
                  </a:lnTo>
                  <a:lnTo>
                    <a:pt x="24" y="1"/>
                  </a:lnTo>
                  <a:lnTo>
                    <a:pt x="26"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0" name="Freeform 10385"/>
            <p:cNvSpPr/>
            <p:nvPr/>
          </p:nvSpPr>
          <p:spPr bwMode="auto">
            <a:xfrm>
              <a:off x="4704790" y="3420348"/>
              <a:ext cx="119063" cy="228600"/>
            </a:xfrm>
            <a:custGeom>
              <a:avLst/>
              <a:gdLst>
                <a:gd name="T0" fmla="*/ 83 w 100"/>
                <a:gd name="T1" fmla="*/ 2 h 192"/>
                <a:gd name="T2" fmla="*/ 87 w 100"/>
                <a:gd name="T3" fmla="*/ 4 h 192"/>
                <a:gd name="T4" fmla="*/ 92 w 100"/>
                <a:gd name="T5" fmla="*/ 14 h 192"/>
                <a:gd name="T6" fmla="*/ 96 w 100"/>
                <a:gd name="T7" fmla="*/ 33 h 192"/>
                <a:gd name="T8" fmla="*/ 100 w 100"/>
                <a:gd name="T9" fmla="*/ 45 h 192"/>
                <a:gd name="T10" fmla="*/ 96 w 100"/>
                <a:gd name="T11" fmla="*/ 54 h 192"/>
                <a:gd name="T12" fmla="*/ 92 w 100"/>
                <a:gd name="T13" fmla="*/ 49 h 192"/>
                <a:gd name="T14" fmla="*/ 89 w 100"/>
                <a:gd name="T15" fmla="*/ 46 h 192"/>
                <a:gd name="T16" fmla="*/ 89 w 100"/>
                <a:gd name="T17" fmla="*/ 54 h 192"/>
                <a:gd name="T18" fmla="*/ 91 w 100"/>
                <a:gd name="T19" fmla="*/ 57 h 192"/>
                <a:gd name="T20" fmla="*/ 89 w 100"/>
                <a:gd name="T21" fmla="*/ 64 h 192"/>
                <a:gd name="T22" fmla="*/ 87 w 100"/>
                <a:gd name="T23" fmla="*/ 68 h 192"/>
                <a:gd name="T24" fmla="*/ 85 w 100"/>
                <a:gd name="T25" fmla="*/ 79 h 192"/>
                <a:gd name="T26" fmla="*/ 82 w 100"/>
                <a:gd name="T27" fmla="*/ 94 h 192"/>
                <a:gd name="T28" fmla="*/ 75 w 100"/>
                <a:gd name="T29" fmla="*/ 113 h 192"/>
                <a:gd name="T30" fmla="*/ 68 w 100"/>
                <a:gd name="T31" fmla="*/ 138 h 192"/>
                <a:gd name="T32" fmla="*/ 63 w 100"/>
                <a:gd name="T33" fmla="*/ 153 h 192"/>
                <a:gd name="T34" fmla="*/ 59 w 100"/>
                <a:gd name="T35" fmla="*/ 166 h 192"/>
                <a:gd name="T36" fmla="*/ 56 w 100"/>
                <a:gd name="T37" fmla="*/ 174 h 192"/>
                <a:gd name="T38" fmla="*/ 51 w 100"/>
                <a:gd name="T39" fmla="*/ 183 h 192"/>
                <a:gd name="T40" fmla="*/ 40 w 100"/>
                <a:gd name="T41" fmla="*/ 187 h 192"/>
                <a:gd name="T42" fmla="*/ 32 w 100"/>
                <a:gd name="T43" fmla="*/ 192 h 192"/>
                <a:gd name="T44" fmla="*/ 19 w 100"/>
                <a:gd name="T45" fmla="*/ 187 h 192"/>
                <a:gd name="T46" fmla="*/ 14 w 100"/>
                <a:gd name="T47" fmla="*/ 185 h 192"/>
                <a:gd name="T48" fmla="*/ 10 w 100"/>
                <a:gd name="T49" fmla="*/ 181 h 192"/>
                <a:gd name="T50" fmla="*/ 6 w 100"/>
                <a:gd name="T51" fmla="*/ 172 h 192"/>
                <a:gd name="T52" fmla="*/ 6 w 100"/>
                <a:gd name="T53" fmla="*/ 164 h 192"/>
                <a:gd name="T54" fmla="*/ 6 w 100"/>
                <a:gd name="T55" fmla="*/ 158 h 192"/>
                <a:gd name="T56" fmla="*/ 2 w 100"/>
                <a:gd name="T57" fmla="*/ 150 h 192"/>
                <a:gd name="T58" fmla="*/ 0 w 100"/>
                <a:gd name="T59" fmla="*/ 139 h 192"/>
                <a:gd name="T60" fmla="*/ 2 w 100"/>
                <a:gd name="T61" fmla="*/ 136 h 192"/>
                <a:gd name="T62" fmla="*/ 6 w 100"/>
                <a:gd name="T63" fmla="*/ 129 h 192"/>
                <a:gd name="T64" fmla="*/ 8 w 100"/>
                <a:gd name="T65" fmla="*/ 123 h 192"/>
                <a:gd name="T66" fmla="*/ 15 w 100"/>
                <a:gd name="T67" fmla="*/ 113 h 192"/>
                <a:gd name="T68" fmla="*/ 17 w 100"/>
                <a:gd name="T69" fmla="*/ 104 h 192"/>
                <a:gd name="T70" fmla="*/ 14 w 100"/>
                <a:gd name="T71" fmla="*/ 98 h 192"/>
                <a:gd name="T72" fmla="*/ 12 w 100"/>
                <a:gd name="T73" fmla="*/ 89 h 192"/>
                <a:gd name="T74" fmla="*/ 10 w 100"/>
                <a:gd name="T75" fmla="*/ 79 h 192"/>
                <a:gd name="T76" fmla="*/ 15 w 100"/>
                <a:gd name="T77" fmla="*/ 62 h 192"/>
                <a:gd name="T78" fmla="*/ 17 w 100"/>
                <a:gd name="T79" fmla="*/ 57 h 192"/>
                <a:gd name="T80" fmla="*/ 25 w 100"/>
                <a:gd name="T81" fmla="*/ 56 h 192"/>
                <a:gd name="T82" fmla="*/ 28 w 100"/>
                <a:gd name="T83" fmla="*/ 54 h 192"/>
                <a:gd name="T84" fmla="*/ 33 w 100"/>
                <a:gd name="T85" fmla="*/ 54 h 192"/>
                <a:gd name="T86" fmla="*/ 33 w 100"/>
                <a:gd name="T87" fmla="*/ 52 h 192"/>
                <a:gd name="T88" fmla="*/ 40 w 100"/>
                <a:gd name="T89" fmla="*/ 51 h 192"/>
                <a:gd name="T90" fmla="*/ 44 w 100"/>
                <a:gd name="T91" fmla="*/ 52 h 192"/>
                <a:gd name="T92" fmla="*/ 44 w 100"/>
                <a:gd name="T93" fmla="*/ 49 h 192"/>
                <a:gd name="T94" fmla="*/ 51 w 100"/>
                <a:gd name="T95" fmla="*/ 43 h 192"/>
                <a:gd name="T96" fmla="*/ 53 w 100"/>
                <a:gd name="T97" fmla="*/ 46 h 192"/>
                <a:gd name="T98" fmla="*/ 54 w 100"/>
                <a:gd name="T99" fmla="*/ 43 h 192"/>
                <a:gd name="T100" fmla="*/ 56 w 100"/>
                <a:gd name="T101" fmla="*/ 40 h 192"/>
                <a:gd name="T102" fmla="*/ 57 w 100"/>
                <a:gd name="T103" fmla="*/ 36 h 192"/>
                <a:gd name="T104" fmla="*/ 57 w 100"/>
                <a:gd name="T105" fmla="*/ 40 h 192"/>
                <a:gd name="T106" fmla="*/ 59 w 100"/>
                <a:gd name="T107" fmla="*/ 38 h 192"/>
                <a:gd name="T108" fmla="*/ 64 w 100"/>
                <a:gd name="T109" fmla="*/ 34 h 192"/>
                <a:gd name="T110" fmla="*/ 64 w 100"/>
                <a:gd name="T111" fmla="*/ 27 h 192"/>
                <a:gd name="T112" fmla="*/ 64 w 100"/>
                <a:gd name="T113" fmla="*/ 24 h 192"/>
                <a:gd name="T114" fmla="*/ 66 w 100"/>
                <a:gd name="T115" fmla="*/ 21 h 192"/>
                <a:gd name="T116" fmla="*/ 70 w 100"/>
                <a:gd name="T117" fmla="*/ 22 h 192"/>
                <a:gd name="T118" fmla="*/ 75 w 100"/>
                <a:gd name="T119" fmla="*/ 19 h 192"/>
                <a:gd name="T120" fmla="*/ 79 w 100"/>
                <a:gd name="T121" fmla="*/ 9 h 192"/>
                <a:gd name="T122" fmla="*/ 79 w 100"/>
                <a:gd name="T12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92">
                  <a:moveTo>
                    <a:pt x="82" y="0"/>
                  </a:moveTo>
                  <a:lnTo>
                    <a:pt x="83" y="0"/>
                  </a:lnTo>
                  <a:lnTo>
                    <a:pt x="83" y="0"/>
                  </a:lnTo>
                  <a:lnTo>
                    <a:pt x="83" y="2"/>
                  </a:lnTo>
                  <a:lnTo>
                    <a:pt x="83" y="2"/>
                  </a:lnTo>
                  <a:lnTo>
                    <a:pt x="85" y="4"/>
                  </a:lnTo>
                  <a:lnTo>
                    <a:pt x="87" y="4"/>
                  </a:lnTo>
                  <a:lnTo>
                    <a:pt x="87" y="4"/>
                  </a:lnTo>
                  <a:lnTo>
                    <a:pt x="89" y="7"/>
                  </a:lnTo>
                  <a:lnTo>
                    <a:pt x="91" y="10"/>
                  </a:lnTo>
                  <a:lnTo>
                    <a:pt x="92" y="12"/>
                  </a:lnTo>
                  <a:lnTo>
                    <a:pt x="92" y="14"/>
                  </a:lnTo>
                  <a:lnTo>
                    <a:pt x="92" y="15"/>
                  </a:lnTo>
                  <a:lnTo>
                    <a:pt x="94" y="21"/>
                  </a:lnTo>
                  <a:lnTo>
                    <a:pt x="96" y="26"/>
                  </a:lnTo>
                  <a:lnTo>
                    <a:pt x="96" y="33"/>
                  </a:lnTo>
                  <a:lnTo>
                    <a:pt x="96" y="36"/>
                  </a:lnTo>
                  <a:lnTo>
                    <a:pt x="98" y="40"/>
                  </a:lnTo>
                  <a:lnTo>
                    <a:pt x="100" y="42"/>
                  </a:lnTo>
                  <a:lnTo>
                    <a:pt x="100" y="45"/>
                  </a:lnTo>
                  <a:lnTo>
                    <a:pt x="100" y="49"/>
                  </a:lnTo>
                  <a:lnTo>
                    <a:pt x="98" y="52"/>
                  </a:lnTo>
                  <a:lnTo>
                    <a:pt x="98" y="52"/>
                  </a:lnTo>
                  <a:lnTo>
                    <a:pt x="96" y="54"/>
                  </a:lnTo>
                  <a:lnTo>
                    <a:pt x="96" y="54"/>
                  </a:lnTo>
                  <a:lnTo>
                    <a:pt x="94" y="52"/>
                  </a:lnTo>
                  <a:lnTo>
                    <a:pt x="94" y="52"/>
                  </a:lnTo>
                  <a:lnTo>
                    <a:pt x="92" y="49"/>
                  </a:lnTo>
                  <a:lnTo>
                    <a:pt x="92" y="46"/>
                  </a:lnTo>
                  <a:lnTo>
                    <a:pt x="91" y="46"/>
                  </a:lnTo>
                  <a:lnTo>
                    <a:pt x="89" y="46"/>
                  </a:lnTo>
                  <a:lnTo>
                    <a:pt x="89" y="46"/>
                  </a:lnTo>
                  <a:lnTo>
                    <a:pt x="89" y="49"/>
                  </a:lnTo>
                  <a:lnTo>
                    <a:pt x="89" y="51"/>
                  </a:lnTo>
                  <a:lnTo>
                    <a:pt x="89" y="52"/>
                  </a:lnTo>
                  <a:lnTo>
                    <a:pt x="89" y="54"/>
                  </a:lnTo>
                  <a:lnTo>
                    <a:pt x="89" y="56"/>
                  </a:lnTo>
                  <a:lnTo>
                    <a:pt x="89" y="56"/>
                  </a:lnTo>
                  <a:lnTo>
                    <a:pt x="91" y="56"/>
                  </a:lnTo>
                  <a:lnTo>
                    <a:pt x="91" y="57"/>
                  </a:lnTo>
                  <a:lnTo>
                    <a:pt x="91" y="61"/>
                  </a:lnTo>
                  <a:lnTo>
                    <a:pt x="91" y="62"/>
                  </a:lnTo>
                  <a:lnTo>
                    <a:pt x="89" y="64"/>
                  </a:lnTo>
                  <a:lnTo>
                    <a:pt x="89" y="64"/>
                  </a:lnTo>
                  <a:lnTo>
                    <a:pt x="91" y="66"/>
                  </a:lnTo>
                  <a:lnTo>
                    <a:pt x="89" y="66"/>
                  </a:lnTo>
                  <a:lnTo>
                    <a:pt x="89" y="66"/>
                  </a:lnTo>
                  <a:lnTo>
                    <a:pt x="87" y="68"/>
                  </a:lnTo>
                  <a:lnTo>
                    <a:pt x="87" y="68"/>
                  </a:lnTo>
                  <a:lnTo>
                    <a:pt x="85" y="72"/>
                  </a:lnTo>
                  <a:lnTo>
                    <a:pt x="85" y="73"/>
                  </a:lnTo>
                  <a:lnTo>
                    <a:pt x="85" y="79"/>
                  </a:lnTo>
                  <a:lnTo>
                    <a:pt x="85" y="80"/>
                  </a:lnTo>
                  <a:lnTo>
                    <a:pt x="83" y="87"/>
                  </a:lnTo>
                  <a:lnTo>
                    <a:pt x="83" y="91"/>
                  </a:lnTo>
                  <a:lnTo>
                    <a:pt x="82" y="94"/>
                  </a:lnTo>
                  <a:lnTo>
                    <a:pt x="81" y="98"/>
                  </a:lnTo>
                  <a:lnTo>
                    <a:pt x="79" y="104"/>
                  </a:lnTo>
                  <a:lnTo>
                    <a:pt x="77" y="110"/>
                  </a:lnTo>
                  <a:lnTo>
                    <a:pt x="75" y="113"/>
                  </a:lnTo>
                  <a:lnTo>
                    <a:pt x="73" y="117"/>
                  </a:lnTo>
                  <a:lnTo>
                    <a:pt x="72" y="123"/>
                  </a:lnTo>
                  <a:lnTo>
                    <a:pt x="70" y="130"/>
                  </a:lnTo>
                  <a:lnTo>
                    <a:pt x="68" y="138"/>
                  </a:lnTo>
                  <a:lnTo>
                    <a:pt x="64" y="145"/>
                  </a:lnTo>
                  <a:lnTo>
                    <a:pt x="64" y="146"/>
                  </a:lnTo>
                  <a:lnTo>
                    <a:pt x="64" y="150"/>
                  </a:lnTo>
                  <a:lnTo>
                    <a:pt x="63" y="153"/>
                  </a:lnTo>
                  <a:lnTo>
                    <a:pt x="63" y="157"/>
                  </a:lnTo>
                  <a:lnTo>
                    <a:pt x="61" y="162"/>
                  </a:lnTo>
                  <a:lnTo>
                    <a:pt x="59" y="164"/>
                  </a:lnTo>
                  <a:lnTo>
                    <a:pt x="59" y="166"/>
                  </a:lnTo>
                  <a:lnTo>
                    <a:pt x="57" y="170"/>
                  </a:lnTo>
                  <a:lnTo>
                    <a:pt x="57" y="170"/>
                  </a:lnTo>
                  <a:lnTo>
                    <a:pt x="56" y="172"/>
                  </a:lnTo>
                  <a:lnTo>
                    <a:pt x="56" y="174"/>
                  </a:lnTo>
                  <a:lnTo>
                    <a:pt x="56" y="176"/>
                  </a:lnTo>
                  <a:lnTo>
                    <a:pt x="54" y="179"/>
                  </a:lnTo>
                  <a:lnTo>
                    <a:pt x="53" y="183"/>
                  </a:lnTo>
                  <a:lnTo>
                    <a:pt x="51" y="183"/>
                  </a:lnTo>
                  <a:lnTo>
                    <a:pt x="49" y="185"/>
                  </a:lnTo>
                  <a:lnTo>
                    <a:pt x="47" y="185"/>
                  </a:lnTo>
                  <a:lnTo>
                    <a:pt x="44" y="185"/>
                  </a:lnTo>
                  <a:lnTo>
                    <a:pt x="40" y="187"/>
                  </a:lnTo>
                  <a:lnTo>
                    <a:pt x="36" y="188"/>
                  </a:lnTo>
                  <a:lnTo>
                    <a:pt x="33" y="190"/>
                  </a:lnTo>
                  <a:lnTo>
                    <a:pt x="33" y="190"/>
                  </a:lnTo>
                  <a:lnTo>
                    <a:pt x="32" y="192"/>
                  </a:lnTo>
                  <a:lnTo>
                    <a:pt x="28" y="192"/>
                  </a:lnTo>
                  <a:lnTo>
                    <a:pt x="26" y="190"/>
                  </a:lnTo>
                  <a:lnTo>
                    <a:pt x="21" y="188"/>
                  </a:lnTo>
                  <a:lnTo>
                    <a:pt x="19" y="187"/>
                  </a:lnTo>
                  <a:lnTo>
                    <a:pt x="17" y="187"/>
                  </a:lnTo>
                  <a:lnTo>
                    <a:pt x="15" y="187"/>
                  </a:lnTo>
                  <a:lnTo>
                    <a:pt x="15" y="187"/>
                  </a:lnTo>
                  <a:lnTo>
                    <a:pt x="14" y="185"/>
                  </a:lnTo>
                  <a:lnTo>
                    <a:pt x="12" y="183"/>
                  </a:lnTo>
                  <a:lnTo>
                    <a:pt x="10" y="183"/>
                  </a:lnTo>
                  <a:lnTo>
                    <a:pt x="10" y="181"/>
                  </a:lnTo>
                  <a:lnTo>
                    <a:pt x="10" y="181"/>
                  </a:lnTo>
                  <a:lnTo>
                    <a:pt x="10" y="179"/>
                  </a:lnTo>
                  <a:lnTo>
                    <a:pt x="8" y="177"/>
                  </a:lnTo>
                  <a:lnTo>
                    <a:pt x="8" y="176"/>
                  </a:lnTo>
                  <a:lnTo>
                    <a:pt x="6" y="172"/>
                  </a:lnTo>
                  <a:lnTo>
                    <a:pt x="6" y="172"/>
                  </a:lnTo>
                  <a:lnTo>
                    <a:pt x="6" y="168"/>
                  </a:lnTo>
                  <a:lnTo>
                    <a:pt x="6" y="168"/>
                  </a:lnTo>
                  <a:lnTo>
                    <a:pt x="6" y="164"/>
                  </a:lnTo>
                  <a:lnTo>
                    <a:pt x="6" y="162"/>
                  </a:lnTo>
                  <a:lnTo>
                    <a:pt x="7" y="162"/>
                  </a:lnTo>
                  <a:lnTo>
                    <a:pt x="7" y="160"/>
                  </a:lnTo>
                  <a:lnTo>
                    <a:pt x="6" y="158"/>
                  </a:lnTo>
                  <a:lnTo>
                    <a:pt x="6" y="157"/>
                  </a:lnTo>
                  <a:lnTo>
                    <a:pt x="6" y="155"/>
                  </a:lnTo>
                  <a:lnTo>
                    <a:pt x="2" y="151"/>
                  </a:lnTo>
                  <a:lnTo>
                    <a:pt x="2" y="150"/>
                  </a:lnTo>
                  <a:lnTo>
                    <a:pt x="2" y="150"/>
                  </a:lnTo>
                  <a:lnTo>
                    <a:pt x="0" y="145"/>
                  </a:lnTo>
                  <a:lnTo>
                    <a:pt x="0" y="143"/>
                  </a:lnTo>
                  <a:lnTo>
                    <a:pt x="0" y="139"/>
                  </a:lnTo>
                  <a:lnTo>
                    <a:pt x="0" y="138"/>
                  </a:lnTo>
                  <a:lnTo>
                    <a:pt x="2" y="138"/>
                  </a:lnTo>
                  <a:lnTo>
                    <a:pt x="2" y="136"/>
                  </a:lnTo>
                  <a:lnTo>
                    <a:pt x="2" y="136"/>
                  </a:lnTo>
                  <a:lnTo>
                    <a:pt x="2" y="134"/>
                  </a:lnTo>
                  <a:lnTo>
                    <a:pt x="4" y="134"/>
                  </a:lnTo>
                  <a:lnTo>
                    <a:pt x="4" y="130"/>
                  </a:lnTo>
                  <a:lnTo>
                    <a:pt x="6" y="129"/>
                  </a:lnTo>
                  <a:lnTo>
                    <a:pt x="7" y="129"/>
                  </a:lnTo>
                  <a:lnTo>
                    <a:pt x="7" y="127"/>
                  </a:lnTo>
                  <a:lnTo>
                    <a:pt x="8" y="126"/>
                  </a:lnTo>
                  <a:lnTo>
                    <a:pt x="8" y="123"/>
                  </a:lnTo>
                  <a:lnTo>
                    <a:pt x="10" y="120"/>
                  </a:lnTo>
                  <a:lnTo>
                    <a:pt x="12" y="119"/>
                  </a:lnTo>
                  <a:lnTo>
                    <a:pt x="14" y="117"/>
                  </a:lnTo>
                  <a:lnTo>
                    <a:pt x="15" y="113"/>
                  </a:lnTo>
                  <a:lnTo>
                    <a:pt x="15" y="111"/>
                  </a:lnTo>
                  <a:lnTo>
                    <a:pt x="15" y="110"/>
                  </a:lnTo>
                  <a:lnTo>
                    <a:pt x="15" y="106"/>
                  </a:lnTo>
                  <a:lnTo>
                    <a:pt x="17" y="104"/>
                  </a:lnTo>
                  <a:lnTo>
                    <a:pt x="17" y="103"/>
                  </a:lnTo>
                  <a:lnTo>
                    <a:pt x="15" y="100"/>
                  </a:lnTo>
                  <a:lnTo>
                    <a:pt x="14" y="98"/>
                  </a:lnTo>
                  <a:lnTo>
                    <a:pt x="14" y="98"/>
                  </a:lnTo>
                  <a:lnTo>
                    <a:pt x="14" y="94"/>
                  </a:lnTo>
                  <a:lnTo>
                    <a:pt x="14" y="92"/>
                  </a:lnTo>
                  <a:lnTo>
                    <a:pt x="12" y="91"/>
                  </a:lnTo>
                  <a:lnTo>
                    <a:pt x="12" y="89"/>
                  </a:lnTo>
                  <a:lnTo>
                    <a:pt x="10" y="87"/>
                  </a:lnTo>
                  <a:lnTo>
                    <a:pt x="10" y="81"/>
                  </a:lnTo>
                  <a:lnTo>
                    <a:pt x="10" y="80"/>
                  </a:lnTo>
                  <a:lnTo>
                    <a:pt x="10" y="79"/>
                  </a:lnTo>
                  <a:lnTo>
                    <a:pt x="10" y="76"/>
                  </a:lnTo>
                  <a:lnTo>
                    <a:pt x="10" y="73"/>
                  </a:lnTo>
                  <a:lnTo>
                    <a:pt x="15" y="64"/>
                  </a:lnTo>
                  <a:lnTo>
                    <a:pt x="15" y="62"/>
                  </a:lnTo>
                  <a:lnTo>
                    <a:pt x="15" y="59"/>
                  </a:lnTo>
                  <a:lnTo>
                    <a:pt x="15" y="57"/>
                  </a:lnTo>
                  <a:lnTo>
                    <a:pt x="15" y="57"/>
                  </a:lnTo>
                  <a:lnTo>
                    <a:pt x="17" y="57"/>
                  </a:lnTo>
                  <a:lnTo>
                    <a:pt x="17" y="57"/>
                  </a:lnTo>
                  <a:lnTo>
                    <a:pt x="23" y="57"/>
                  </a:lnTo>
                  <a:lnTo>
                    <a:pt x="25" y="56"/>
                  </a:lnTo>
                  <a:lnTo>
                    <a:pt x="25" y="56"/>
                  </a:lnTo>
                  <a:lnTo>
                    <a:pt x="26" y="54"/>
                  </a:lnTo>
                  <a:lnTo>
                    <a:pt x="28" y="54"/>
                  </a:lnTo>
                  <a:lnTo>
                    <a:pt x="28" y="54"/>
                  </a:lnTo>
                  <a:lnTo>
                    <a:pt x="28" y="54"/>
                  </a:lnTo>
                  <a:lnTo>
                    <a:pt x="30" y="54"/>
                  </a:lnTo>
                  <a:lnTo>
                    <a:pt x="32" y="54"/>
                  </a:lnTo>
                  <a:lnTo>
                    <a:pt x="32" y="54"/>
                  </a:lnTo>
                  <a:lnTo>
                    <a:pt x="33" y="54"/>
                  </a:lnTo>
                  <a:lnTo>
                    <a:pt x="33" y="54"/>
                  </a:lnTo>
                  <a:lnTo>
                    <a:pt x="33" y="52"/>
                  </a:lnTo>
                  <a:lnTo>
                    <a:pt x="33" y="52"/>
                  </a:lnTo>
                  <a:lnTo>
                    <a:pt x="33" y="52"/>
                  </a:lnTo>
                  <a:lnTo>
                    <a:pt x="36" y="52"/>
                  </a:lnTo>
                  <a:lnTo>
                    <a:pt x="38" y="51"/>
                  </a:lnTo>
                  <a:lnTo>
                    <a:pt x="40" y="51"/>
                  </a:lnTo>
                  <a:lnTo>
                    <a:pt x="40" y="51"/>
                  </a:lnTo>
                  <a:lnTo>
                    <a:pt x="42" y="52"/>
                  </a:lnTo>
                  <a:lnTo>
                    <a:pt x="44" y="54"/>
                  </a:lnTo>
                  <a:lnTo>
                    <a:pt x="44" y="54"/>
                  </a:lnTo>
                  <a:lnTo>
                    <a:pt x="44" y="52"/>
                  </a:lnTo>
                  <a:lnTo>
                    <a:pt x="44" y="52"/>
                  </a:lnTo>
                  <a:lnTo>
                    <a:pt x="42" y="51"/>
                  </a:lnTo>
                  <a:lnTo>
                    <a:pt x="42" y="51"/>
                  </a:lnTo>
                  <a:lnTo>
                    <a:pt x="44" y="49"/>
                  </a:lnTo>
                  <a:lnTo>
                    <a:pt x="45" y="46"/>
                  </a:lnTo>
                  <a:lnTo>
                    <a:pt x="47" y="45"/>
                  </a:lnTo>
                  <a:lnTo>
                    <a:pt x="51" y="43"/>
                  </a:lnTo>
                  <a:lnTo>
                    <a:pt x="51" y="43"/>
                  </a:lnTo>
                  <a:lnTo>
                    <a:pt x="53" y="43"/>
                  </a:lnTo>
                  <a:lnTo>
                    <a:pt x="53" y="46"/>
                  </a:lnTo>
                  <a:lnTo>
                    <a:pt x="53" y="46"/>
                  </a:lnTo>
                  <a:lnTo>
                    <a:pt x="53" y="46"/>
                  </a:lnTo>
                  <a:lnTo>
                    <a:pt x="54" y="46"/>
                  </a:lnTo>
                  <a:lnTo>
                    <a:pt x="54" y="45"/>
                  </a:lnTo>
                  <a:lnTo>
                    <a:pt x="54" y="45"/>
                  </a:lnTo>
                  <a:lnTo>
                    <a:pt x="54" y="43"/>
                  </a:lnTo>
                  <a:lnTo>
                    <a:pt x="53" y="43"/>
                  </a:lnTo>
                  <a:lnTo>
                    <a:pt x="53" y="42"/>
                  </a:lnTo>
                  <a:lnTo>
                    <a:pt x="54" y="40"/>
                  </a:lnTo>
                  <a:lnTo>
                    <a:pt x="56" y="40"/>
                  </a:lnTo>
                  <a:lnTo>
                    <a:pt x="56" y="38"/>
                  </a:lnTo>
                  <a:lnTo>
                    <a:pt x="57" y="36"/>
                  </a:lnTo>
                  <a:lnTo>
                    <a:pt x="57" y="36"/>
                  </a:lnTo>
                  <a:lnTo>
                    <a:pt x="57" y="36"/>
                  </a:lnTo>
                  <a:lnTo>
                    <a:pt x="59" y="36"/>
                  </a:lnTo>
                  <a:lnTo>
                    <a:pt x="59" y="38"/>
                  </a:lnTo>
                  <a:lnTo>
                    <a:pt x="57" y="38"/>
                  </a:lnTo>
                  <a:lnTo>
                    <a:pt x="57" y="40"/>
                  </a:lnTo>
                  <a:lnTo>
                    <a:pt x="57" y="40"/>
                  </a:lnTo>
                  <a:lnTo>
                    <a:pt x="59" y="40"/>
                  </a:lnTo>
                  <a:lnTo>
                    <a:pt x="59" y="40"/>
                  </a:lnTo>
                  <a:lnTo>
                    <a:pt x="59" y="38"/>
                  </a:lnTo>
                  <a:lnTo>
                    <a:pt x="61" y="36"/>
                  </a:lnTo>
                  <a:lnTo>
                    <a:pt x="61" y="36"/>
                  </a:lnTo>
                  <a:lnTo>
                    <a:pt x="63" y="34"/>
                  </a:lnTo>
                  <a:lnTo>
                    <a:pt x="64" y="34"/>
                  </a:lnTo>
                  <a:lnTo>
                    <a:pt x="64" y="36"/>
                  </a:lnTo>
                  <a:lnTo>
                    <a:pt x="63" y="33"/>
                  </a:lnTo>
                  <a:lnTo>
                    <a:pt x="63" y="32"/>
                  </a:lnTo>
                  <a:lnTo>
                    <a:pt x="64" y="27"/>
                  </a:lnTo>
                  <a:lnTo>
                    <a:pt x="64" y="26"/>
                  </a:lnTo>
                  <a:lnTo>
                    <a:pt x="66" y="26"/>
                  </a:lnTo>
                  <a:lnTo>
                    <a:pt x="66" y="26"/>
                  </a:lnTo>
                  <a:lnTo>
                    <a:pt x="64" y="24"/>
                  </a:lnTo>
                  <a:lnTo>
                    <a:pt x="64" y="24"/>
                  </a:lnTo>
                  <a:lnTo>
                    <a:pt x="64" y="22"/>
                  </a:lnTo>
                  <a:lnTo>
                    <a:pt x="64" y="21"/>
                  </a:lnTo>
                  <a:lnTo>
                    <a:pt x="66" y="21"/>
                  </a:lnTo>
                  <a:lnTo>
                    <a:pt x="66" y="21"/>
                  </a:lnTo>
                  <a:lnTo>
                    <a:pt x="66" y="21"/>
                  </a:lnTo>
                  <a:lnTo>
                    <a:pt x="68" y="22"/>
                  </a:lnTo>
                  <a:lnTo>
                    <a:pt x="70" y="22"/>
                  </a:lnTo>
                  <a:lnTo>
                    <a:pt x="70" y="21"/>
                  </a:lnTo>
                  <a:lnTo>
                    <a:pt x="72" y="19"/>
                  </a:lnTo>
                  <a:lnTo>
                    <a:pt x="73" y="19"/>
                  </a:lnTo>
                  <a:lnTo>
                    <a:pt x="75" y="19"/>
                  </a:lnTo>
                  <a:lnTo>
                    <a:pt x="77" y="15"/>
                  </a:lnTo>
                  <a:lnTo>
                    <a:pt x="79" y="12"/>
                  </a:lnTo>
                  <a:lnTo>
                    <a:pt x="79" y="10"/>
                  </a:lnTo>
                  <a:lnTo>
                    <a:pt x="79" y="9"/>
                  </a:lnTo>
                  <a:lnTo>
                    <a:pt x="77" y="7"/>
                  </a:lnTo>
                  <a:lnTo>
                    <a:pt x="77" y="4"/>
                  </a:lnTo>
                  <a:lnTo>
                    <a:pt x="77" y="4"/>
                  </a:lnTo>
                  <a:lnTo>
                    <a:pt x="79" y="4"/>
                  </a:lnTo>
                  <a:lnTo>
                    <a:pt x="79" y="4"/>
                  </a:lnTo>
                  <a:lnTo>
                    <a:pt x="81" y="4"/>
                  </a:lnTo>
                  <a:lnTo>
                    <a:pt x="8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1" name="Freeform 10271"/>
            <p:cNvSpPr/>
            <p:nvPr/>
          </p:nvSpPr>
          <p:spPr bwMode="auto">
            <a:xfrm>
              <a:off x="6903331" y="4112344"/>
              <a:ext cx="129778" cy="120253"/>
            </a:xfrm>
            <a:custGeom>
              <a:avLst/>
              <a:gdLst>
                <a:gd name="T0" fmla="*/ 87 w 109"/>
                <a:gd name="T1" fmla="*/ 4 h 101"/>
                <a:gd name="T2" fmla="*/ 92 w 109"/>
                <a:gd name="T3" fmla="*/ 11 h 101"/>
                <a:gd name="T4" fmla="*/ 100 w 109"/>
                <a:gd name="T5" fmla="*/ 7 h 101"/>
                <a:gd name="T6" fmla="*/ 102 w 109"/>
                <a:gd name="T7" fmla="*/ 7 h 101"/>
                <a:gd name="T8" fmla="*/ 102 w 109"/>
                <a:gd name="T9" fmla="*/ 12 h 101"/>
                <a:gd name="T10" fmla="*/ 104 w 109"/>
                <a:gd name="T11" fmla="*/ 7 h 101"/>
                <a:gd name="T12" fmla="*/ 107 w 109"/>
                <a:gd name="T13" fmla="*/ 9 h 101"/>
                <a:gd name="T14" fmla="*/ 106 w 109"/>
                <a:gd name="T15" fmla="*/ 12 h 101"/>
                <a:gd name="T16" fmla="*/ 106 w 109"/>
                <a:gd name="T17" fmla="*/ 12 h 101"/>
                <a:gd name="T18" fmla="*/ 106 w 109"/>
                <a:gd name="T19" fmla="*/ 19 h 101"/>
                <a:gd name="T20" fmla="*/ 104 w 109"/>
                <a:gd name="T21" fmla="*/ 24 h 101"/>
                <a:gd name="T22" fmla="*/ 97 w 109"/>
                <a:gd name="T23" fmla="*/ 34 h 101"/>
                <a:gd name="T24" fmla="*/ 87 w 109"/>
                <a:gd name="T25" fmla="*/ 44 h 101"/>
                <a:gd name="T26" fmla="*/ 87 w 109"/>
                <a:gd name="T27" fmla="*/ 47 h 101"/>
                <a:gd name="T28" fmla="*/ 87 w 109"/>
                <a:gd name="T29" fmla="*/ 48 h 101"/>
                <a:gd name="T30" fmla="*/ 92 w 109"/>
                <a:gd name="T31" fmla="*/ 54 h 101"/>
                <a:gd name="T32" fmla="*/ 87 w 109"/>
                <a:gd name="T33" fmla="*/ 54 h 101"/>
                <a:gd name="T34" fmla="*/ 83 w 109"/>
                <a:gd name="T35" fmla="*/ 53 h 101"/>
                <a:gd name="T36" fmla="*/ 79 w 109"/>
                <a:gd name="T37" fmla="*/ 54 h 101"/>
                <a:gd name="T38" fmla="*/ 77 w 109"/>
                <a:gd name="T39" fmla="*/ 55 h 101"/>
                <a:gd name="T40" fmla="*/ 69 w 109"/>
                <a:gd name="T41" fmla="*/ 59 h 101"/>
                <a:gd name="T42" fmla="*/ 68 w 109"/>
                <a:gd name="T43" fmla="*/ 63 h 101"/>
                <a:gd name="T44" fmla="*/ 62 w 109"/>
                <a:gd name="T45" fmla="*/ 73 h 101"/>
                <a:gd name="T46" fmla="*/ 60 w 109"/>
                <a:gd name="T47" fmla="*/ 82 h 101"/>
                <a:gd name="T48" fmla="*/ 58 w 109"/>
                <a:gd name="T49" fmla="*/ 89 h 101"/>
                <a:gd name="T50" fmla="*/ 51 w 109"/>
                <a:gd name="T51" fmla="*/ 94 h 101"/>
                <a:gd name="T52" fmla="*/ 36 w 109"/>
                <a:gd name="T53" fmla="*/ 101 h 101"/>
                <a:gd name="T54" fmla="*/ 27 w 109"/>
                <a:gd name="T55" fmla="*/ 101 h 101"/>
                <a:gd name="T56" fmla="*/ 24 w 109"/>
                <a:gd name="T57" fmla="*/ 97 h 101"/>
                <a:gd name="T58" fmla="*/ 17 w 109"/>
                <a:gd name="T59" fmla="*/ 94 h 101"/>
                <a:gd name="T60" fmla="*/ 8 w 109"/>
                <a:gd name="T61" fmla="*/ 96 h 101"/>
                <a:gd name="T62" fmla="*/ 3 w 109"/>
                <a:gd name="T63" fmla="*/ 93 h 101"/>
                <a:gd name="T64" fmla="*/ 0 w 109"/>
                <a:gd name="T65" fmla="*/ 91 h 101"/>
                <a:gd name="T66" fmla="*/ 6 w 109"/>
                <a:gd name="T67" fmla="*/ 85 h 101"/>
                <a:gd name="T68" fmla="*/ 3 w 109"/>
                <a:gd name="T69" fmla="*/ 83 h 101"/>
                <a:gd name="T70" fmla="*/ 6 w 109"/>
                <a:gd name="T71" fmla="*/ 78 h 101"/>
                <a:gd name="T72" fmla="*/ 10 w 109"/>
                <a:gd name="T73" fmla="*/ 78 h 101"/>
                <a:gd name="T74" fmla="*/ 8 w 109"/>
                <a:gd name="T75" fmla="*/ 74 h 101"/>
                <a:gd name="T76" fmla="*/ 13 w 109"/>
                <a:gd name="T77" fmla="*/ 72 h 101"/>
                <a:gd name="T78" fmla="*/ 13 w 109"/>
                <a:gd name="T79" fmla="*/ 70 h 101"/>
                <a:gd name="T80" fmla="*/ 20 w 109"/>
                <a:gd name="T81" fmla="*/ 68 h 101"/>
                <a:gd name="T82" fmla="*/ 27 w 109"/>
                <a:gd name="T83" fmla="*/ 57 h 101"/>
                <a:gd name="T84" fmla="*/ 36 w 109"/>
                <a:gd name="T85" fmla="*/ 55 h 101"/>
                <a:gd name="T86" fmla="*/ 45 w 109"/>
                <a:gd name="T87" fmla="*/ 50 h 101"/>
                <a:gd name="T88" fmla="*/ 47 w 109"/>
                <a:gd name="T89" fmla="*/ 47 h 101"/>
                <a:gd name="T90" fmla="*/ 51 w 109"/>
                <a:gd name="T91" fmla="*/ 44 h 101"/>
                <a:gd name="T92" fmla="*/ 53 w 109"/>
                <a:gd name="T93" fmla="*/ 42 h 101"/>
                <a:gd name="T94" fmla="*/ 57 w 109"/>
                <a:gd name="T95" fmla="*/ 40 h 101"/>
                <a:gd name="T96" fmla="*/ 62 w 109"/>
                <a:gd name="T97" fmla="*/ 36 h 101"/>
                <a:gd name="T98" fmla="*/ 62 w 109"/>
                <a:gd name="T99" fmla="*/ 36 h 101"/>
                <a:gd name="T100" fmla="*/ 66 w 109"/>
                <a:gd name="T101" fmla="*/ 32 h 101"/>
                <a:gd name="T102" fmla="*/ 69 w 109"/>
                <a:gd name="T103" fmla="*/ 19 h 101"/>
                <a:gd name="T104" fmla="*/ 77 w 109"/>
                <a:gd name="T105" fmla="*/ 11 h 101"/>
                <a:gd name="T106" fmla="*/ 88 w 109"/>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01">
                  <a:moveTo>
                    <a:pt x="88" y="0"/>
                  </a:moveTo>
                  <a:lnTo>
                    <a:pt x="90" y="0"/>
                  </a:lnTo>
                  <a:lnTo>
                    <a:pt x="87" y="0"/>
                  </a:lnTo>
                  <a:lnTo>
                    <a:pt x="87" y="2"/>
                  </a:lnTo>
                  <a:lnTo>
                    <a:pt x="87" y="2"/>
                  </a:lnTo>
                  <a:lnTo>
                    <a:pt x="87" y="4"/>
                  </a:lnTo>
                  <a:lnTo>
                    <a:pt x="87" y="4"/>
                  </a:lnTo>
                  <a:lnTo>
                    <a:pt x="88" y="6"/>
                  </a:lnTo>
                  <a:lnTo>
                    <a:pt x="90" y="6"/>
                  </a:lnTo>
                  <a:lnTo>
                    <a:pt x="90" y="7"/>
                  </a:lnTo>
                  <a:lnTo>
                    <a:pt x="90" y="9"/>
                  </a:lnTo>
                  <a:lnTo>
                    <a:pt x="92" y="11"/>
                  </a:lnTo>
                  <a:lnTo>
                    <a:pt x="92" y="12"/>
                  </a:lnTo>
                  <a:lnTo>
                    <a:pt x="94" y="12"/>
                  </a:lnTo>
                  <a:lnTo>
                    <a:pt x="96" y="11"/>
                  </a:lnTo>
                  <a:lnTo>
                    <a:pt x="97" y="11"/>
                  </a:lnTo>
                  <a:lnTo>
                    <a:pt x="97" y="9"/>
                  </a:lnTo>
                  <a:lnTo>
                    <a:pt x="100" y="7"/>
                  </a:lnTo>
                  <a:lnTo>
                    <a:pt x="100" y="7"/>
                  </a:lnTo>
                  <a:lnTo>
                    <a:pt x="102" y="7"/>
                  </a:lnTo>
                  <a:lnTo>
                    <a:pt x="102" y="7"/>
                  </a:lnTo>
                  <a:lnTo>
                    <a:pt x="104" y="7"/>
                  </a:lnTo>
                  <a:lnTo>
                    <a:pt x="102" y="7"/>
                  </a:lnTo>
                  <a:lnTo>
                    <a:pt x="102" y="7"/>
                  </a:lnTo>
                  <a:lnTo>
                    <a:pt x="102" y="9"/>
                  </a:lnTo>
                  <a:lnTo>
                    <a:pt x="102" y="9"/>
                  </a:lnTo>
                  <a:lnTo>
                    <a:pt x="102" y="11"/>
                  </a:lnTo>
                  <a:lnTo>
                    <a:pt x="102" y="11"/>
                  </a:lnTo>
                  <a:lnTo>
                    <a:pt x="100" y="12"/>
                  </a:lnTo>
                  <a:lnTo>
                    <a:pt x="102" y="12"/>
                  </a:lnTo>
                  <a:lnTo>
                    <a:pt x="102" y="11"/>
                  </a:lnTo>
                  <a:lnTo>
                    <a:pt x="102" y="11"/>
                  </a:lnTo>
                  <a:lnTo>
                    <a:pt x="104" y="9"/>
                  </a:lnTo>
                  <a:lnTo>
                    <a:pt x="104" y="9"/>
                  </a:lnTo>
                  <a:lnTo>
                    <a:pt x="104" y="9"/>
                  </a:lnTo>
                  <a:lnTo>
                    <a:pt x="104" y="7"/>
                  </a:lnTo>
                  <a:lnTo>
                    <a:pt x="106" y="7"/>
                  </a:lnTo>
                  <a:lnTo>
                    <a:pt x="106" y="7"/>
                  </a:lnTo>
                  <a:lnTo>
                    <a:pt x="106" y="7"/>
                  </a:lnTo>
                  <a:lnTo>
                    <a:pt x="107" y="7"/>
                  </a:lnTo>
                  <a:lnTo>
                    <a:pt x="107" y="9"/>
                  </a:lnTo>
                  <a:lnTo>
                    <a:pt x="107" y="9"/>
                  </a:lnTo>
                  <a:lnTo>
                    <a:pt x="107" y="9"/>
                  </a:lnTo>
                  <a:lnTo>
                    <a:pt x="107" y="11"/>
                  </a:lnTo>
                  <a:lnTo>
                    <a:pt x="106" y="11"/>
                  </a:lnTo>
                  <a:lnTo>
                    <a:pt x="106" y="11"/>
                  </a:lnTo>
                  <a:lnTo>
                    <a:pt x="104" y="12"/>
                  </a:lnTo>
                  <a:lnTo>
                    <a:pt x="106" y="12"/>
                  </a:lnTo>
                  <a:lnTo>
                    <a:pt x="107" y="11"/>
                  </a:lnTo>
                  <a:lnTo>
                    <a:pt x="109" y="9"/>
                  </a:lnTo>
                  <a:lnTo>
                    <a:pt x="109" y="11"/>
                  </a:lnTo>
                  <a:lnTo>
                    <a:pt x="107" y="12"/>
                  </a:lnTo>
                  <a:lnTo>
                    <a:pt x="107" y="12"/>
                  </a:lnTo>
                  <a:lnTo>
                    <a:pt x="106" y="12"/>
                  </a:lnTo>
                  <a:lnTo>
                    <a:pt x="106" y="14"/>
                  </a:lnTo>
                  <a:lnTo>
                    <a:pt x="104" y="14"/>
                  </a:lnTo>
                  <a:lnTo>
                    <a:pt x="104" y="16"/>
                  </a:lnTo>
                  <a:lnTo>
                    <a:pt x="106" y="16"/>
                  </a:lnTo>
                  <a:lnTo>
                    <a:pt x="106" y="17"/>
                  </a:lnTo>
                  <a:lnTo>
                    <a:pt x="106" y="19"/>
                  </a:lnTo>
                  <a:lnTo>
                    <a:pt x="106" y="19"/>
                  </a:lnTo>
                  <a:lnTo>
                    <a:pt x="107" y="19"/>
                  </a:lnTo>
                  <a:lnTo>
                    <a:pt x="107" y="19"/>
                  </a:lnTo>
                  <a:lnTo>
                    <a:pt x="107" y="21"/>
                  </a:lnTo>
                  <a:lnTo>
                    <a:pt x="107" y="21"/>
                  </a:lnTo>
                  <a:lnTo>
                    <a:pt x="104" y="24"/>
                  </a:lnTo>
                  <a:lnTo>
                    <a:pt x="104" y="26"/>
                  </a:lnTo>
                  <a:lnTo>
                    <a:pt x="102" y="26"/>
                  </a:lnTo>
                  <a:lnTo>
                    <a:pt x="102" y="28"/>
                  </a:lnTo>
                  <a:lnTo>
                    <a:pt x="102" y="28"/>
                  </a:lnTo>
                  <a:lnTo>
                    <a:pt x="99" y="32"/>
                  </a:lnTo>
                  <a:lnTo>
                    <a:pt x="97" y="34"/>
                  </a:lnTo>
                  <a:lnTo>
                    <a:pt x="96" y="38"/>
                  </a:lnTo>
                  <a:lnTo>
                    <a:pt x="94" y="40"/>
                  </a:lnTo>
                  <a:lnTo>
                    <a:pt x="92" y="40"/>
                  </a:lnTo>
                  <a:lnTo>
                    <a:pt x="92" y="42"/>
                  </a:lnTo>
                  <a:lnTo>
                    <a:pt x="88" y="42"/>
                  </a:lnTo>
                  <a:lnTo>
                    <a:pt x="87" y="44"/>
                  </a:lnTo>
                  <a:lnTo>
                    <a:pt x="87" y="45"/>
                  </a:lnTo>
                  <a:lnTo>
                    <a:pt x="85" y="45"/>
                  </a:lnTo>
                  <a:lnTo>
                    <a:pt x="85" y="45"/>
                  </a:lnTo>
                  <a:lnTo>
                    <a:pt x="85" y="45"/>
                  </a:lnTo>
                  <a:lnTo>
                    <a:pt x="87" y="47"/>
                  </a:lnTo>
                  <a:lnTo>
                    <a:pt x="87" y="47"/>
                  </a:lnTo>
                  <a:lnTo>
                    <a:pt x="85" y="47"/>
                  </a:lnTo>
                  <a:lnTo>
                    <a:pt x="83" y="47"/>
                  </a:lnTo>
                  <a:lnTo>
                    <a:pt x="83" y="48"/>
                  </a:lnTo>
                  <a:lnTo>
                    <a:pt x="87" y="47"/>
                  </a:lnTo>
                  <a:lnTo>
                    <a:pt x="87" y="48"/>
                  </a:lnTo>
                  <a:lnTo>
                    <a:pt x="87" y="48"/>
                  </a:lnTo>
                  <a:lnTo>
                    <a:pt x="87" y="50"/>
                  </a:lnTo>
                  <a:lnTo>
                    <a:pt x="87" y="50"/>
                  </a:lnTo>
                  <a:lnTo>
                    <a:pt x="90" y="53"/>
                  </a:lnTo>
                  <a:lnTo>
                    <a:pt x="92" y="53"/>
                  </a:lnTo>
                  <a:lnTo>
                    <a:pt x="92" y="53"/>
                  </a:lnTo>
                  <a:lnTo>
                    <a:pt x="92" y="54"/>
                  </a:lnTo>
                  <a:lnTo>
                    <a:pt x="92" y="54"/>
                  </a:lnTo>
                  <a:lnTo>
                    <a:pt x="90" y="55"/>
                  </a:lnTo>
                  <a:lnTo>
                    <a:pt x="90" y="55"/>
                  </a:lnTo>
                  <a:lnTo>
                    <a:pt x="88" y="55"/>
                  </a:lnTo>
                  <a:lnTo>
                    <a:pt x="88" y="55"/>
                  </a:lnTo>
                  <a:lnTo>
                    <a:pt x="87" y="54"/>
                  </a:lnTo>
                  <a:lnTo>
                    <a:pt x="83" y="54"/>
                  </a:lnTo>
                  <a:lnTo>
                    <a:pt x="83" y="54"/>
                  </a:lnTo>
                  <a:lnTo>
                    <a:pt x="83" y="54"/>
                  </a:lnTo>
                  <a:lnTo>
                    <a:pt x="85" y="54"/>
                  </a:lnTo>
                  <a:lnTo>
                    <a:pt x="83" y="53"/>
                  </a:lnTo>
                  <a:lnTo>
                    <a:pt x="83" y="53"/>
                  </a:lnTo>
                  <a:lnTo>
                    <a:pt x="81" y="53"/>
                  </a:lnTo>
                  <a:lnTo>
                    <a:pt x="81" y="54"/>
                  </a:lnTo>
                  <a:lnTo>
                    <a:pt x="81" y="54"/>
                  </a:lnTo>
                  <a:lnTo>
                    <a:pt x="81" y="54"/>
                  </a:lnTo>
                  <a:lnTo>
                    <a:pt x="79" y="55"/>
                  </a:lnTo>
                  <a:lnTo>
                    <a:pt x="79" y="54"/>
                  </a:lnTo>
                  <a:lnTo>
                    <a:pt x="77" y="54"/>
                  </a:lnTo>
                  <a:lnTo>
                    <a:pt x="76" y="53"/>
                  </a:lnTo>
                  <a:lnTo>
                    <a:pt x="76" y="53"/>
                  </a:lnTo>
                  <a:lnTo>
                    <a:pt x="77" y="54"/>
                  </a:lnTo>
                  <a:lnTo>
                    <a:pt x="77" y="55"/>
                  </a:lnTo>
                  <a:lnTo>
                    <a:pt x="77" y="55"/>
                  </a:lnTo>
                  <a:lnTo>
                    <a:pt x="76" y="57"/>
                  </a:lnTo>
                  <a:lnTo>
                    <a:pt x="75" y="57"/>
                  </a:lnTo>
                  <a:lnTo>
                    <a:pt x="75" y="57"/>
                  </a:lnTo>
                  <a:lnTo>
                    <a:pt x="73" y="59"/>
                  </a:lnTo>
                  <a:lnTo>
                    <a:pt x="71" y="59"/>
                  </a:lnTo>
                  <a:lnTo>
                    <a:pt x="69" y="59"/>
                  </a:lnTo>
                  <a:lnTo>
                    <a:pt x="69" y="59"/>
                  </a:lnTo>
                  <a:lnTo>
                    <a:pt x="68" y="61"/>
                  </a:lnTo>
                  <a:lnTo>
                    <a:pt x="68" y="61"/>
                  </a:lnTo>
                  <a:lnTo>
                    <a:pt x="66" y="61"/>
                  </a:lnTo>
                  <a:lnTo>
                    <a:pt x="66" y="61"/>
                  </a:lnTo>
                  <a:lnTo>
                    <a:pt x="68" y="63"/>
                  </a:lnTo>
                  <a:lnTo>
                    <a:pt x="66" y="66"/>
                  </a:lnTo>
                  <a:lnTo>
                    <a:pt x="66" y="68"/>
                  </a:lnTo>
                  <a:lnTo>
                    <a:pt x="66" y="70"/>
                  </a:lnTo>
                  <a:lnTo>
                    <a:pt x="64" y="73"/>
                  </a:lnTo>
                  <a:lnTo>
                    <a:pt x="62" y="73"/>
                  </a:lnTo>
                  <a:lnTo>
                    <a:pt x="62" y="73"/>
                  </a:lnTo>
                  <a:lnTo>
                    <a:pt x="64" y="73"/>
                  </a:lnTo>
                  <a:lnTo>
                    <a:pt x="64" y="74"/>
                  </a:lnTo>
                  <a:lnTo>
                    <a:pt x="62" y="76"/>
                  </a:lnTo>
                  <a:lnTo>
                    <a:pt x="62" y="78"/>
                  </a:lnTo>
                  <a:lnTo>
                    <a:pt x="60" y="80"/>
                  </a:lnTo>
                  <a:lnTo>
                    <a:pt x="60" y="82"/>
                  </a:lnTo>
                  <a:lnTo>
                    <a:pt x="58" y="85"/>
                  </a:lnTo>
                  <a:lnTo>
                    <a:pt x="58" y="85"/>
                  </a:lnTo>
                  <a:lnTo>
                    <a:pt x="58" y="87"/>
                  </a:lnTo>
                  <a:lnTo>
                    <a:pt x="58" y="87"/>
                  </a:lnTo>
                  <a:lnTo>
                    <a:pt x="58" y="89"/>
                  </a:lnTo>
                  <a:lnTo>
                    <a:pt x="58" y="89"/>
                  </a:lnTo>
                  <a:lnTo>
                    <a:pt x="58" y="89"/>
                  </a:lnTo>
                  <a:lnTo>
                    <a:pt x="58" y="89"/>
                  </a:lnTo>
                  <a:lnTo>
                    <a:pt x="55" y="91"/>
                  </a:lnTo>
                  <a:lnTo>
                    <a:pt x="53" y="91"/>
                  </a:lnTo>
                  <a:lnTo>
                    <a:pt x="51" y="93"/>
                  </a:lnTo>
                  <a:lnTo>
                    <a:pt x="51" y="94"/>
                  </a:lnTo>
                  <a:lnTo>
                    <a:pt x="49" y="96"/>
                  </a:lnTo>
                  <a:lnTo>
                    <a:pt x="45" y="99"/>
                  </a:lnTo>
                  <a:lnTo>
                    <a:pt x="45" y="99"/>
                  </a:lnTo>
                  <a:lnTo>
                    <a:pt x="45" y="101"/>
                  </a:lnTo>
                  <a:lnTo>
                    <a:pt x="39" y="101"/>
                  </a:lnTo>
                  <a:lnTo>
                    <a:pt x="36" y="101"/>
                  </a:lnTo>
                  <a:lnTo>
                    <a:pt x="34" y="101"/>
                  </a:lnTo>
                  <a:lnTo>
                    <a:pt x="32" y="101"/>
                  </a:lnTo>
                  <a:lnTo>
                    <a:pt x="30" y="101"/>
                  </a:lnTo>
                  <a:lnTo>
                    <a:pt x="29" y="101"/>
                  </a:lnTo>
                  <a:lnTo>
                    <a:pt x="29" y="101"/>
                  </a:lnTo>
                  <a:lnTo>
                    <a:pt x="27" y="101"/>
                  </a:lnTo>
                  <a:lnTo>
                    <a:pt x="26" y="101"/>
                  </a:lnTo>
                  <a:lnTo>
                    <a:pt x="26" y="101"/>
                  </a:lnTo>
                  <a:lnTo>
                    <a:pt x="26" y="101"/>
                  </a:lnTo>
                  <a:lnTo>
                    <a:pt x="26" y="99"/>
                  </a:lnTo>
                  <a:lnTo>
                    <a:pt x="26" y="99"/>
                  </a:lnTo>
                  <a:lnTo>
                    <a:pt x="24" y="97"/>
                  </a:lnTo>
                  <a:lnTo>
                    <a:pt x="24" y="97"/>
                  </a:lnTo>
                  <a:lnTo>
                    <a:pt x="24" y="97"/>
                  </a:lnTo>
                  <a:lnTo>
                    <a:pt x="22" y="97"/>
                  </a:lnTo>
                  <a:lnTo>
                    <a:pt x="20" y="97"/>
                  </a:lnTo>
                  <a:lnTo>
                    <a:pt x="19" y="97"/>
                  </a:lnTo>
                  <a:lnTo>
                    <a:pt x="17" y="94"/>
                  </a:lnTo>
                  <a:lnTo>
                    <a:pt x="17" y="94"/>
                  </a:lnTo>
                  <a:lnTo>
                    <a:pt x="15" y="94"/>
                  </a:lnTo>
                  <a:lnTo>
                    <a:pt x="13" y="94"/>
                  </a:lnTo>
                  <a:lnTo>
                    <a:pt x="13" y="94"/>
                  </a:lnTo>
                  <a:lnTo>
                    <a:pt x="11" y="96"/>
                  </a:lnTo>
                  <a:lnTo>
                    <a:pt x="8" y="96"/>
                  </a:lnTo>
                  <a:lnTo>
                    <a:pt x="4" y="94"/>
                  </a:lnTo>
                  <a:lnTo>
                    <a:pt x="3" y="94"/>
                  </a:lnTo>
                  <a:lnTo>
                    <a:pt x="3" y="94"/>
                  </a:lnTo>
                  <a:lnTo>
                    <a:pt x="6" y="91"/>
                  </a:lnTo>
                  <a:lnTo>
                    <a:pt x="4" y="91"/>
                  </a:lnTo>
                  <a:lnTo>
                    <a:pt x="3" y="93"/>
                  </a:lnTo>
                  <a:lnTo>
                    <a:pt x="3" y="93"/>
                  </a:lnTo>
                  <a:lnTo>
                    <a:pt x="3" y="91"/>
                  </a:lnTo>
                  <a:lnTo>
                    <a:pt x="3" y="89"/>
                  </a:lnTo>
                  <a:lnTo>
                    <a:pt x="3" y="89"/>
                  </a:lnTo>
                  <a:lnTo>
                    <a:pt x="1" y="91"/>
                  </a:lnTo>
                  <a:lnTo>
                    <a:pt x="0" y="91"/>
                  </a:lnTo>
                  <a:lnTo>
                    <a:pt x="0" y="89"/>
                  </a:lnTo>
                  <a:lnTo>
                    <a:pt x="0" y="89"/>
                  </a:lnTo>
                  <a:lnTo>
                    <a:pt x="1" y="87"/>
                  </a:lnTo>
                  <a:lnTo>
                    <a:pt x="4" y="87"/>
                  </a:lnTo>
                  <a:lnTo>
                    <a:pt x="6" y="87"/>
                  </a:lnTo>
                  <a:lnTo>
                    <a:pt x="6" y="85"/>
                  </a:lnTo>
                  <a:lnTo>
                    <a:pt x="4" y="85"/>
                  </a:lnTo>
                  <a:lnTo>
                    <a:pt x="4" y="85"/>
                  </a:lnTo>
                  <a:lnTo>
                    <a:pt x="4" y="83"/>
                  </a:lnTo>
                  <a:lnTo>
                    <a:pt x="6" y="83"/>
                  </a:lnTo>
                  <a:lnTo>
                    <a:pt x="4" y="83"/>
                  </a:lnTo>
                  <a:lnTo>
                    <a:pt x="3" y="83"/>
                  </a:lnTo>
                  <a:lnTo>
                    <a:pt x="3" y="82"/>
                  </a:lnTo>
                  <a:lnTo>
                    <a:pt x="4" y="80"/>
                  </a:lnTo>
                  <a:lnTo>
                    <a:pt x="6" y="80"/>
                  </a:lnTo>
                  <a:lnTo>
                    <a:pt x="4" y="80"/>
                  </a:lnTo>
                  <a:lnTo>
                    <a:pt x="4" y="78"/>
                  </a:lnTo>
                  <a:lnTo>
                    <a:pt x="6" y="78"/>
                  </a:lnTo>
                  <a:lnTo>
                    <a:pt x="8" y="80"/>
                  </a:lnTo>
                  <a:lnTo>
                    <a:pt x="10" y="80"/>
                  </a:lnTo>
                  <a:lnTo>
                    <a:pt x="8" y="80"/>
                  </a:lnTo>
                  <a:lnTo>
                    <a:pt x="8" y="80"/>
                  </a:lnTo>
                  <a:lnTo>
                    <a:pt x="10" y="78"/>
                  </a:lnTo>
                  <a:lnTo>
                    <a:pt x="10" y="78"/>
                  </a:lnTo>
                  <a:lnTo>
                    <a:pt x="10" y="78"/>
                  </a:lnTo>
                  <a:lnTo>
                    <a:pt x="8" y="78"/>
                  </a:lnTo>
                  <a:lnTo>
                    <a:pt x="8" y="78"/>
                  </a:lnTo>
                  <a:lnTo>
                    <a:pt x="8" y="76"/>
                  </a:lnTo>
                  <a:lnTo>
                    <a:pt x="8" y="76"/>
                  </a:lnTo>
                  <a:lnTo>
                    <a:pt x="8" y="74"/>
                  </a:lnTo>
                  <a:lnTo>
                    <a:pt x="10" y="74"/>
                  </a:lnTo>
                  <a:lnTo>
                    <a:pt x="10" y="74"/>
                  </a:lnTo>
                  <a:lnTo>
                    <a:pt x="10" y="74"/>
                  </a:lnTo>
                  <a:lnTo>
                    <a:pt x="10" y="73"/>
                  </a:lnTo>
                  <a:lnTo>
                    <a:pt x="10" y="73"/>
                  </a:lnTo>
                  <a:lnTo>
                    <a:pt x="13" y="72"/>
                  </a:lnTo>
                  <a:lnTo>
                    <a:pt x="13" y="73"/>
                  </a:lnTo>
                  <a:lnTo>
                    <a:pt x="13" y="73"/>
                  </a:lnTo>
                  <a:lnTo>
                    <a:pt x="13" y="72"/>
                  </a:lnTo>
                  <a:lnTo>
                    <a:pt x="13" y="72"/>
                  </a:lnTo>
                  <a:lnTo>
                    <a:pt x="13" y="72"/>
                  </a:lnTo>
                  <a:lnTo>
                    <a:pt x="13" y="70"/>
                  </a:lnTo>
                  <a:lnTo>
                    <a:pt x="15" y="70"/>
                  </a:lnTo>
                  <a:lnTo>
                    <a:pt x="17" y="68"/>
                  </a:lnTo>
                  <a:lnTo>
                    <a:pt x="19" y="68"/>
                  </a:lnTo>
                  <a:lnTo>
                    <a:pt x="19" y="68"/>
                  </a:lnTo>
                  <a:lnTo>
                    <a:pt x="20" y="68"/>
                  </a:lnTo>
                  <a:lnTo>
                    <a:pt x="20" y="68"/>
                  </a:lnTo>
                  <a:lnTo>
                    <a:pt x="19" y="66"/>
                  </a:lnTo>
                  <a:lnTo>
                    <a:pt x="19" y="66"/>
                  </a:lnTo>
                  <a:lnTo>
                    <a:pt x="20" y="63"/>
                  </a:lnTo>
                  <a:lnTo>
                    <a:pt x="24" y="61"/>
                  </a:lnTo>
                  <a:lnTo>
                    <a:pt x="26" y="59"/>
                  </a:lnTo>
                  <a:lnTo>
                    <a:pt x="27" y="57"/>
                  </a:lnTo>
                  <a:lnTo>
                    <a:pt x="30" y="57"/>
                  </a:lnTo>
                  <a:lnTo>
                    <a:pt x="30" y="57"/>
                  </a:lnTo>
                  <a:lnTo>
                    <a:pt x="32" y="57"/>
                  </a:lnTo>
                  <a:lnTo>
                    <a:pt x="34" y="55"/>
                  </a:lnTo>
                  <a:lnTo>
                    <a:pt x="36" y="54"/>
                  </a:lnTo>
                  <a:lnTo>
                    <a:pt x="36" y="55"/>
                  </a:lnTo>
                  <a:lnTo>
                    <a:pt x="38" y="55"/>
                  </a:lnTo>
                  <a:lnTo>
                    <a:pt x="36" y="54"/>
                  </a:lnTo>
                  <a:lnTo>
                    <a:pt x="38" y="54"/>
                  </a:lnTo>
                  <a:lnTo>
                    <a:pt x="39" y="53"/>
                  </a:lnTo>
                  <a:lnTo>
                    <a:pt x="41" y="50"/>
                  </a:lnTo>
                  <a:lnTo>
                    <a:pt x="45" y="50"/>
                  </a:lnTo>
                  <a:lnTo>
                    <a:pt x="45" y="48"/>
                  </a:lnTo>
                  <a:lnTo>
                    <a:pt x="47" y="48"/>
                  </a:lnTo>
                  <a:lnTo>
                    <a:pt x="47" y="48"/>
                  </a:lnTo>
                  <a:lnTo>
                    <a:pt x="47" y="48"/>
                  </a:lnTo>
                  <a:lnTo>
                    <a:pt x="47" y="48"/>
                  </a:lnTo>
                  <a:lnTo>
                    <a:pt x="47" y="47"/>
                  </a:lnTo>
                  <a:lnTo>
                    <a:pt x="47" y="47"/>
                  </a:lnTo>
                  <a:lnTo>
                    <a:pt x="49" y="47"/>
                  </a:lnTo>
                  <a:lnTo>
                    <a:pt x="50" y="45"/>
                  </a:lnTo>
                  <a:lnTo>
                    <a:pt x="50" y="45"/>
                  </a:lnTo>
                  <a:lnTo>
                    <a:pt x="51" y="44"/>
                  </a:lnTo>
                  <a:lnTo>
                    <a:pt x="51" y="44"/>
                  </a:lnTo>
                  <a:lnTo>
                    <a:pt x="53" y="44"/>
                  </a:lnTo>
                  <a:lnTo>
                    <a:pt x="53" y="44"/>
                  </a:lnTo>
                  <a:lnTo>
                    <a:pt x="53" y="44"/>
                  </a:lnTo>
                  <a:lnTo>
                    <a:pt x="53" y="44"/>
                  </a:lnTo>
                  <a:lnTo>
                    <a:pt x="53" y="42"/>
                  </a:lnTo>
                  <a:lnTo>
                    <a:pt x="53" y="42"/>
                  </a:lnTo>
                  <a:lnTo>
                    <a:pt x="55" y="42"/>
                  </a:lnTo>
                  <a:lnTo>
                    <a:pt x="55" y="42"/>
                  </a:lnTo>
                  <a:lnTo>
                    <a:pt x="57" y="42"/>
                  </a:lnTo>
                  <a:lnTo>
                    <a:pt x="55" y="42"/>
                  </a:lnTo>
                  <a:lnTo>
                    <a:pt x="55" y="40"/>
                  </a:lnTo>
                  <a:lnTo>
                    <a:pt x="57" y="40"/>
                  </a:lnTo>
                  <a:lnTo>
                    <a:pt x="57" y="40"/>
                  </a:lnTo>
                  <a:lnTo>
                    <a:pt x="58" y="42"/>
                  </a:lnTo>
                  <a:lnTo>
                    <a:pt x="58" y="40"/>
                  </a:lnTo>
                  <a:lnTo>
                    <a:pt x="58" y="40"/>
                  </a:lnTo>
                  <a:lnTo>
                    <a:pt x="60" y="38"/>
                  </a:lnTo>
                  <a:lnTo>
                    <a:pt x="62" y="36"/>
                  </a:lnTo>
                  <a:lnTo>
                    <a:pt x="62" y="36"/>
                  </a:lnTo>
                  <a:lnTo>
                    <a:pt x="62" y="38"/>
                  </a:lnTo>
                  <a:lnTo>
                    <a:pt x="62" y="38"/>
                  </a:lnTo>
                  <a:lnTo>
                    <a:pt x="62" y="38"/>
                  </a:lnTo>
                  <a:lnTo>
                    <a:pt x="62" y="36"/>
                  </a:lnTo>
                  <a:lnTo>
                    <a:pt x="62" y="36"/>
                  </a:lnTo>
                  <a:lnTo>
                    <a:pt x="66" y="32"/>
                  </a:lnTo>
                  <a:lnTo>
                    <a:pt x="66" y="32"/>
                  </a:lnTo>
                  <a:lnTo>
                    <a:pt x="66" y="32"/>
                  </a:lnTo>
                  <a:lnTo>
                    <a:pt x="68" y="32"/>
                  </a:lnTo>
                  <a:lnTo>
                    <a:pt x="66" y="32"/>
                  </a:lnTo>
                  <a:lnTo>
                    <a:pt x="66" y="32"/>
                  </a:lnTo>
                  <a:lnTo>
                    <a:pt x="66" y="30"/>
                  </a:lnTo>
                  <a:lnTo>
                    <a:pt x="68" y="28"/>
                  </a:lnTo>
                  <a:lnTo>
                    <a:pt x="68" y="26"/>
                  </a:lnTo>
                  <a:lnTo>
                    <a:pt x="68" y="24"/>
                  </a:lnTo>
                  <a:lnTo>
                    <a:pt x="69" y="21"/>
                  </a:lnTo>
                  <a:lnTo>
                    <a:pt x="69" y="19"/>
                  </a:lnTo>
                  <a:lnTo>
                    <a:pt x="71" y="19"/>
                  </a:lnTo>
                  <a:lnTo>
                    <a:pt x="73" y="19"/>
                  </a:lnTo>
                  <a:lnTo>
                    <a:pt x="75" y="19"/>
                  </a:lnTo>
                  <a:lnTo>
                    <a:pt x="76" y="16"/>
                  </a:lnTo>
                  <a:lnTo>
                    <a:pt x="76" y="16"/>
                  </a:lnTo>
                  <a:lnTo>
                    <a:pt x="77" y="11"/>
                  </a:lnTo>
                  <a:lnTo>
                    <a:pt x="77" y="7"/>
                  </a:lnTo>
                  <a:lnTo>
                    <a:pt x="79" y="4"/>
                  </a:lnTo>
                  <a:lnTo>
                    <a:pt x="83" y="2"/>
                  </a:lnTo>
                  <a:lnTo>
                    <a:pt x="85" y="0"/>
                  </a:lnTo>
                  <a:lnTo>
                    <a:pt x="87" y="0"/>
                  </a:lnTo>
                  <a:lnTo>
                    <a:pt x="88"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2" name="Freeform 10282"/>
            <p:cNvSpPr/>
            <p:nvPr/>
          </p:nvSpPr>
          <p:spPr bwMode="auto">
            <a:xfrm>
              <a:off x="7016184" y="3988605"/>
              <a:ext cx="94059" cy="134541"/>
            </a:xfrm>
            <a:custGeom>
              <a:avLst/>
              <a:gdLst>
                <a:gd name="T0" fmla="*/ 4 w 79"/>
                <a:gd name="T1" fmla="*/ 6 h 113"/>
                <a:gd name="T2" fmla="*/ 8 w 79"/>
                <a:gd name="T3" fmla="*/ 7 h 113"/>
                <a:gd name="T4" fmla="*/ 11 w 79"/>
                <a:gd name="T5" fmla="*/ 9 h 113"/>
                <a:gd name="T6" fmla="*/ 15 w 79"/>
                <a:gd name="T7" fmla="*/ 9 h 113"/>
                <a:gd name="T8" fmla="*/ 19 w 79"/>
                <a:gd name="T9" fmla="*/ 12 h 113"/>
                <a:gd name="T10" fmla="*/ 22 w 79"/>
                <a:gd name="T11" fmla="*/ 14 h 113"/>
                <a:gd name="T12" fmla="*/ 24 w 79"/>
                <a:gd name="T13" fmla="*/ 17 h 113"/>
                <a:gd name="T14" fmla="*/ 22 w 79"/>
                <a:gd name="T15" fmla="*/ 21 h 113"/>
                <a:gd name="T16" fmla="*/ 27 w 79"/>
                <a:gd name="T17" fmla="*/ 30 h 113"/>
                <a:gd name="T18" fmla="*/ 27 w 79"/>
                <a:gd name="T19" fmla="*/ 36 h 113"/>
                <a:gd name="T20" fmla="*/ 28 w 79"/>
                <a:gd name="T21" fmla="*/ 38 h 113"/>
                <a:gd name="T22" fmla="*/ 34 w 79"/>
                <a:gd name="T23" fmla="*/ 40 h 113"/>
                <a:gd name="T24" fmla="*/ 37 w 79"/>
                <a:gd name="T25" fmla="*/ 44 h 113"/>
                <a:gd name="T26" fmla="*/ 37 w 79"/>
                <a:gd name="T27" fmla="*/ 36 h 113"/>
                <a:gd name="T28" fmla="*/ 36 w 79"/>
                <a:gd name="T29" fmla="*/ 32 h 113"/>
                <a:gd name="T30" fmla="*/ 41 w 79"/>
                <a:gd name="T31" fmla="*/ 36 h 113"/>
                <a:gd name="T32" fmla="*/ 45 w 79"/>
                <a:gd name="T33" fmla="*/ 47 h 113"/>
                <a:gd name="T34" fmla="*/ 45 w 79"/>
                <a:gd name="T35" fmla="*/ 49 h 113"/>
                <a:gd name="T36" fmla="*/ 53 w 79"/>
                <a:gd name="T37" fmla="*/ 53 h 113"/>
                <a:gd name="T38" fmla="*/ 64 w 79"/>
                <a:gd name="T39" fmla="*/ 55 h 113"/>
                <a:gd name="T40" fmla="*/ 71 w 79"/>
                <a:gd name="T41" fmla="*/ 49 h 113"/>
                <a:gd name="T42" fmla="*/ 77 w 79"/>
                <a:gd name="T43" fmla="*/ 51 h 113"/>
                <a:gd name="T44" fmla="*/ 76 w 79"/>
                <a:gd name="T45" fmla="*/ 60 h 113"/>
                <a:gd name="T46" fmla="*/ 71 w 79"/>
                <a:gd name="T47" fmla="*/ 66 h 113"/>
                <a:gd name="T48" fmla="*/ 71 w 79"/>
                <a:gd name="T49" fmla="*/ 74 h 113"/>
                <a:gd name="T50" fmla="*/ 67 w 79"/>
                <a:gd name="T51" fmla="*/ 74 h 113"/>
                <a:gd name="T52" fmla="*/ 58 w 79"/>
                <a:gd name="T53" fmla="*/ 75 h 113"/>
                <a:gd name="T54" fmla="*/ 57 w 79"/>
                <a:gd name="T55" fmla="*/ 81 h 113"/>
                <a:gd name="T56" fmla="*/ 53 w 79"/>
                <a:gd name="T57" fmla="*/ 93 h 113"/>
                <a:gd name="T58" fmla="*/ 48 w 79"/>
                <a:gd name="T59" fmla="*/ 102 h 113"/>
                <a:gd name="T60" fmla="*/ 39 w 79"/>
                <a:gd name="T61" fmla="*/ 110 h 113"/>
                <a:gd name="T62" fmla="*/ 32 w 79"/>
                <a:gd name="T63" fmla="*/ 112 h 113"/>
                <a:gd name="T64" fmla="*/ 28 w 79"/>
                <a:gd name="T65" fmla="*/ 110 h 113"/>
                <a:gd name="T66" fmla="*/ 27 w 79"/>
                <a:gd name="T67" fmla="*/ 108 h 113"/>
                <a:gd name="T68" fmla="*/ 25 w 79"/>
                <a:gd name="T69" fmla="*/ 108 h 113"/>
                <a:gd name="T70" fmla="*/ 30 w 79"/>
                <a:gd name="T71" fmla="*/ 102 h 113"/>
                <a:gd name="T72" fmla="*/ 32 w 79"/>
                <a:gd name="T73" fmla="*/ 89 h 113"/>
                <a:gd name="T74" fmla="*/ 22 w 79"/>
                <a:gd name="T75" fmla="*/ 84 h 113"/>
                <a:gd name="T76" fmla="*/ 13 w 79"/>
                <a:gd name="T77" fmla="*/ 77 h 113"/>
                <a:gd name="T78" fmla="*/ 15 w 79"/>
                <a:gd name="T79" fmla="*/ 74 h 113"/>
                <a:gd name="T80" fmla="*/ 24 w 79"/>
                <a:gd name="T81" fmla="*/ 70 h 113"/>
                <a:gd name="T82" fmla="*/ 27 w 79"/>
                <a:gd name="T83" fmla="*/ 60 h 113"/>
                <a:gd name="T84" fmla="*/ 28 w 79"/>
                <a:gd name="T85" fmla="*/ 53 h 113"/>
                <a:gd name="T86" fmla="*/ 27 w 79"/>
                <a:gd name="T87" fmla="*/ 45 h 113"/>
                <a:gd name="T88" fmla="*/ 25 w 79"/>
                <a:gd name="T89" fmla="*/ 40 h 113"/>
                <a:gd name="T90" fmla="*/ 28 w 79"/>
                <a:gd name="T91" fmla="*/ 42 h 113"/>
                <a:gd name="T92" fmla="*/ 25 w 79"/>
                <a:gd name="T93" fmla="*/ 40 h 113"/>
                <a:gd name="T94" fmla="*/ 22 w 79"/>
                <a:gd name="T95" fmla="*/ 36 h 113"/>
                <a:gd name="T96" fmla="*/ 22 w 79"/>
                <a:gd name="T97" fmla="*/ 32 h 113"/>
                <a:gd name="T98" fmla="*/ 22 w 79"/>
                <a:gd name="T99" fmla="*/ 28 h 113"/>
                <a:gd name="T100" fmla="*/ 19 w 79"/>
                <a:gd name="T101" fmla="*/ 28 h 113"/>
                <a:gd name="T102" fmla="*/ 15 w 79"/>
                <a:gd name="T103" fmla="*/ 23 h 113"/>
                <a:gd name="T104" fmla="*/ 19 w 79"/>
                <a:gd name="T105" fmla="*/ 30 h 113"/>
                <a:gd name="T106" fmla="*/ 8 w 79"/>
                <a:gd name="T107" fmla="*/ 17 h 113"/>
                <a:gd name="T108" fmla="*/ 11 w 79"/>
                <a:gd name="T109" fmla="*/ 14 h 113"/>
                <a:gd name="T110" fmla="*/ 8 w 79"/>
                <a:gd name="T111" fmla="*/ 16 h 113"/>
                <a:gd name="T112" fmla="*/ 6 w 79"/>
                <a:gd name="T113" fmla="*/ 14 h 113"/>
                <a:gd name="T114" fmla="*/ 4 w 79"/>
                <a:gd name="T115" fmla="*/ 7 h 113"/>
                <a:gd name="T116" fmla="*/ 2 w 79"/>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13">
                  <a:moveTo>
                    <a:pt x="2" y="0"/>
                  </a:moveTo>
                  <a:lnTo>
                    <a:pt x="2" y="2"/>
                  </a:lnTo>
                  <a:lnTo>
                    <a:pt x="2" y="2"/>
                  </a:lnTo>
                  <a:lnTo>
                    <a:pt x="2" y="4"/>
                  </a:lnTo>
                  <a:lnTo>
                    <a:pt x="4" y="6"/>
                  </a:lnTo>
                  <a:lnTo>
                    <a:pt x="4" y="6"/>
                  </a:lnTo>
                  <a:lnTo>
                    <a:pt x="6" y="7"/>
                  </a:lnTo>
                  <a:lnTo>
                    <a:pt x="6" y="7"/>
                  </a:lnTo>
                  <a:lnTo>
                    <a:pt x="6" y="9"/>
                  </a:lnTo>
                  <a:lnTo>
                    <a:pt x="8" y="7"/>
                  </a:lnTo>
                  <a:lnTo>
                    <a:pt x="8" y="7"/>
                  </a:lnTo>
                  <a:lnTo>
                    <a:pt x="9" y="6"/>
                  </a:lnTo>
                  <a:lnTo>
                    <a:pt x="8" y="7"/>
                  </a:lnTo>
                  <a:lnTo>
                    <a:pt x="9" y="7"/>
                  </a:lnTo>
                  <a:lnTo>
                    <a:pt x="11" y="9"/>
                  </a:lnTo>
                  <a:lnTo>
                    <a:pt x="13" y="9"/>
                  </a:lnTo>
                  <a:lnTo>
                    <a:pt x="13" y="9"/>
                  </a:lnTo>
                  <a:lnTo>
                    <a:pt x="13" y="9"/>
                  </a:lnTo>
                  <a:lnTo>
                    <a:pt x="15" y="9"/>
                  </a:lnTo>
                  <a:lnTo>
                    <a:pt x="15" y="9"/>
                  </a:lnTo>
                  <a:lnTo>
                    <a:pt x="19" y="11"/>
                  </a:lnTo>
                  <a:lnTo>
                    <a:pt x="19" y="11"/>
                  </a:lnTo>
                  <a:lnTo>
                    <a:pt x="19" y="12"/>
                  </a:lnTo>
                  <a:lnTo>
                    <a:pt x="19" y="12"/>
                  </a:lnTo>
                  <a:lnTo>
                    <a:pt x="19" y="12"/>
                  </a:lnTo>
                  <a:lnTo>
                    <a:pt x="19" y="14"/>
                  </a:lnTo>
                  <a:lnTo>
                    <a:pt x="19" y="12"/>
                  </a:lnTo>
                  <a:lnTo>
                    <a:pt x="19" y="12"/>
                  </a:lnTo>
                  <a:lnTo>
                    <a:pt x="22" y="14"/>
                  </a:lnTo>
                  <a:lnTo>
                    <a:pt x="22" y="14"/>
                  </a:lnTo>
                  <a:lnTo>
                    <a:pt x="22" y="14"/>
                  </a:lnTo>
                  <a:lnTo>
                    <a:pt x="22" y="14"/>
                  </a:lnTo>
                  <a:lnTo>
                    <a:pt x="24" y="16"/>
                  </a:lnTo>
                  <a:lnTo>
                    <a:pt x="24" y="17"/>
                  </a:lnTo>
                  <a:lnTo>
                    <a:pt x="24" y="17"/>
                  </a:lnTo>
                  <a:lnTo>
                    <a:pt x="24" y="19"/>
                  </a:lnTo>
                  <a:lnTo>
                    <a:pt x="24" y="21"/>
                  </a:lnTo>
                  <a:lnTo>
                    <a:pt x="24" y="21"/>
                  </a:lnTo>
                  <a:lnTo>
                    <a:pt x="22" y="21"/>
                  </a:lnTo>
                  <a:lnTo>
                    <a:pt x="22" y="21"/>
                  </a:lnTo>
                  <a:lnTo>
                    <a:pt x="24" y="23"/>
                  </a:lnTo>
                  <a:lnTo>
                    <a:pt x="24" y="25"/>
                  </a:lnTo>
                  <a:lnTo>
                    <a:pt x="25" y="25"/>
                  </a:lnTo>
                  <a:lnTo>
                    <a:pt x="27" y="28"/>
                  </a:lnTo>
                  <a:lnTo>
                    <a:pt x="27" y="30"/>
                  </a:lnTo>
                  <a:lnTo>
                    <a:pt x="27" y="32"/>
                  </a:lnTo>
                  <a:lnTo>
                    <a:pt x="27" y="32"/>
                  </a:lnTo>
                  <a:lnTo>
                    <a:pt x="27" y="34"/>
                  </a:lnTo>
                  <a:lnTo>
                    <a:pt x="27" y="36"/>
                  </a:lnTo>
                  <a:lnTo>
                    <a:pt x="27" y="36"/>
                  </a:lnTo>
                  <a:lnTo>
                    <a:pt x="27" y="36"/>
                  </a:lnTo>
                  <a:lnTo>
                    <a:pt x="27" y="36"/>
                  </a:lnTo>
                  <a:lnTo>
                    <a:pt x="27" y="36"/>
                  </a:lnTo>
                  <a:lnTo>
                    <a:pt x="28" y="38"/>
                  </a:lnTo>
                  <a:lnTo>
                    <a:pt x="28" y="38"/>
                  </a:lnTo>
                  <a:lnTo>
                    <a:pt x="28" y="36"/>
                  </a:lnTo>
                  <a:lnTo>
                    <a:pt x="28" y="36"/>
                  </a:lnTo>
                  <a:lnTo>
                    <a:pt x="30" y="38"/>
                  </a:lnTo>
                  <a:lnTo>
                    <a:pt x="34" y="38"/>
                  </a:lnTo>
                  <a:lnTo>
                    <a:pt x="34" y="40"/>
                  </a:lnTo>
                  <a:lnTo>
                    <a:pt x="34" y="40"/>
                  </a:lnTo>
                  <a:lnTo>
                    <a:pt x="36" y="42"/>
                  </a:lnTo>
                  <a:lnTo>
                    <a:pt x="36" y="44"/>
                  </a:lnTo>
                  <a:lnTo>
                    <a:pt x="36" y="44"/>
                  </a:lnTo>
                  <a:lnTo>
                    <a:pt x="37" y="44"/>
                  </a:lnTo>
                  <a:lnTo>
                    <a:pt x="37" y="42"/>
                  </a:lnTo>
                  <a:lnTo>
                    <a:pt x="37" y="40"/>
                  </a:lnTo>
                  <a:lnTo>
                    <a:pt x="37" y="36"/>
                  </a:lnTo>
                  <a:lnTo>
                    <a:pt x="37" y="36"/>
                  </a:lnTo>
                  <a:lnTo>
                    <a:pt x="37" y="36"/>
                  </a:lnTo>
                  <a:lnTo>
                    <a:pt x="37" y="36"/>
                  </a:lnTo>
                  <a:lnTo>
                    <a:pt x="36" y="34"/>
                  </a:lnTo>
                  <a:lnTo>
                    <a:pt x="36" y="34"/>
                  </a:lnTo>
                  <a:lnTo>
                    <a:pt x="36" y="34"/>
                  </a:lnTo>
                  <a:lnTo>
                    <a:pt x="36" y="32"/>
                  </a:lnTo>
                  <a:lnTo>
                    <a:pt x="36" y="32"/>
                  </a:lnTo>
                  <a:lnTo>
                    <a:pt x="37" y="32"/>
                  </a:lnTo>
                  <a:lnTo>
                    <a:pt x="37" y="34"/>
                  </a:lnTo>
                  <a:lnTo>
                    <a:pt x="39" y="36"/>
                  </a:lnTo>
                  <a:lnTo>
                    <a:pt x="41" y="36"/>
                  </a:lnTo>
                  <a:lnTo>
                    <a:pt x="41" y="36"/>
                  </a:lnTo>
                  <a:lnTo>
                    <a:pt x="41" y="38"/>
                  </a:lnTo>
                  <a:lnTo>
                    <a:pt x="43" y="38"/>
                  </a:lnTo>
                  <a:lnTo>
                    <a:pt x="43" y="44"/>
                  </a:lnTo>
                  <a:lnTo>
                    <a:pt x="45" y="47"/>
                  </a:lnTo>
                  <a:lnTo>
                    <a:pt x="47" y="49"/>
                  </a:lnTo>
                  <a:lnTo>
                    <a:pt x="47" y="49"/>
                  </a:lnTo>
                  <a:lnTo>
                    <a:pt x="45" y="49"/>
                  </a:lnTo>
                  <a:lnTo>
                    <a:pt x="45" y="49"/>
                  </a:lnTo>
                  <a:lnTo>
                    <a:pt x="45" y="49"/>
                  </a:lnTo>
                  <a:lnTo>
                    <a:pt x="47" y="51"/>
                  </a:lnTo>
                  <a:lnTo>
                    <a:pt x="47" y="51"/>
                  </a:lnTo>
                  <a:lnTo>
                    <a:pt x="48" y="51"/>
                  </a:lnTo>
                  <a:lnTo>
                    <a:pt x="48" y="51"/>
                  </a:lnTo>
                  <a:lnTo>
                    <a:pt x="53" y="53"/>
                  </a:lnTo>
                  <a:lnTo>
                    <a:pt x="55" y="55"/>
                  </a:lnTo>
                  <a:lnTo>
                    <a:pt x="60" y="56"/>
                  </a:lnTo>
                  <a:lnTo>
                    <a:pt x="61" y="56"/>
                  </a:lnTo>
                  <a:lnTo>
                    <a:pt x="61" y="56"/>
                  </a:lnTo>
                  <a:lnTo>
                    <a:pt x="64" y="55"/>
                  </a:lnTo>
                  <a:lnTo>
                    <a:pt x="66" y="55"/>
                  </a:lnTo>
                  <a:lnTo>
                    <a:pt x="67" y="53"/>
                  </a:lnTo>
                  <a:lnTo>
                    <a:pt x="67" y="51"/>
                  </a:lnTo>
                  <a:lnTo>
                    <a:pt x="69" y="51"/>
                  </a:lnTo>
                  <a:lnTo>
                    <a:pt x="71" y="49"/>
                  </a:lnTo>
                  <a:lnTo>
                    <a:pt x="71" y="49"/>
                  </a:lnTo>
                  <a:lnTo>
                    <a:pt x="72" y="49"/>
                  </a:lnTo>
                  <a:lnTo>
                    <a:pt x="76" y="49"/>
                  </a:lnTo>
                  <a:lnTo>
                    <a:pt x="76" y="49"/>
                  </a:lnTo>
                  <a:lnTo>
                    <a:pt x="77" y="51"/>
                  </a:lnTo>
                  <a:lnTo>
                    <a:pt x="79" y="51"/>
                  </a:lnTo>
                  <a:lnTo>
                    <a:pt x="79" y="53"/>
                  </a:lnTo>
                  <a:lnTo>
                    <a:pt x="77" y="53"/>
                  </a:lnTo>
                  <a:lnTo>
                    <a:pt x="77" y="55"/>
                  </a:lnTo>
                  <a:lnTo>
                    <a:pt x="76" y="60"/>
                  </a:lnTo>
                  <a:lnTo>
                    <a:pt x="76" y="63"/>
                  </a:lnTo>
                  <a:lnTo>
                    <a:pt x="76" y="64"/>
                  </a:lnTo>
                  <a:lnTo>
                    <a:pt x="74" y="66"/>
                  </a:lnTo>
                  <a:lnTo>
                    <a:pt x="72" y="66"/>
                  </a:lnTo>
                  <a:lnTo>
                    <a:pt x="71" y="66"/>
                  </a:lnTo>
                  <a:lnTo>
                    <a:pt x="71" y="70"/>
                  </a:lnTo>
                  <a:lnTo>
                    <a:pt x="71" y="72"/>
                  </a:lnTo>
                  <a:lnTo>
                    <a:pt x="71" y="72"/>
                  </a:lnTo>
                  <a:lnTo>
                    <a:pt x="71" y="74"/>
                  </a:lnTo>
                  <a:lnTo>
                    <a:pt x="71" y="74"/>
                  </a:lnTo>
                  <a:lnTo>
                    <a:pt x="71" y="75"/>
                  </a:lnTo>
                  <a:lnTo>
                    <a:pt x="71" y="75"/>
                  </a:lnTo>
                  <a:lnTo>
                    <a:pt x="69" y="74"/>
                  </a:lnTo>
                  <a:lnTo>
                    <a:pt x="69" y="74"/>
                  </a:lnTo>
                  <a:lnTo>
                    <a:pt x="67" y="74"/>
                  </a:lnTo>
                  <a:lnTo>
                    <a:pt x="66" y="74"/>
                  </a:lnTo>
                  <a:lnTo>
                    <a:pt x="64" y="74"/>
                  </a:lnTo>
                  <a:lnTo>
                    <a:pt x="61" y="74"/>
                  </a:lnTo>
                  <a:lnTo>
                    <a:pt x="60" y="75"/>
                  </a:lnTo>
                  <a:lnTo>
                    <a:pt x="58" y="75"/>
                  </a:lnTo>
                  <a:lnTo>
                    <a:pt x="58" y="75"/>
                  </a:lnTo>
                  <a:lnTo>
                    <a:pt x="57" y="77"/>
                  </a:lnTo>
                  <a:lnTo>
                    <a:pt x="57" y="79"/>
                  </a:lnTo>
                  <a:lnTo>
                    <a:pt x="57" y="81"/>
                  </a:lnTo>
                  <a:lnTo>
                    <a:pt x="57" y="81"/>
                  </a:lnTo>
                  <a:lnTo>
                    <a:pt x="60" y="83"/>
                  </a:lnTo>
                  <a:lnTo>
                    <a:pt x="57" y="85"/>
                  </a:lnTo>
                  <a:lnTo>
                    <a:pt x="55" y="91"/>
                  </a:lnTo>
                  <a:lnTo>
                    <a:pt x="55" y="91"/>
                  </a:lnTo>
                  <a:lnTo>
                    <a:pt x="53" y="93"/>
                  </a:lnTo>
                  <a:lnTo>
                    <a:pt x="53" y="94"/>
                  </a:lnTo>
                  <a:lnTo>
                    <a:pt x="51" y="96"/>
                  </a:lnTo>
                  <a:lnTo>
                    <a:pt x="49" y="98"/>
                  </a:lnTo>
                  <a:lnTo>
                    <a:pt x="48" y="100"/>
                  </a:lnTo>
                  <a:lnTo>
                    <a:pt x="48" y="102"/>
                  </a:lnTo>
                  <a:lnTo>
                    <a:pt x="47" y="105"/>
                  </a:lnTo>
                  <a:lnTo>
                    <a:pt x="45" y="107"/>
                  </a:lnTo>
                  <a:lnTo>
                    <a:pt x="45" y="107"/>
                  </a:lnTo>
                  <a:lnTo>
                    <a:pt x="41" y="108"/>
                  </a:lnTo>
                  <a:lnTo>
                    <a:pt x="39" y="110"/>
                  </a:lnTo>
                  <a:lnTo>
                    <a:pt x="36" y="112"/>
                  </a:lnTo>
                  <a:lnTo>
                    <a:pt x="36" y="113"/>
                  </a:lnTo>
                  <a:lnTo>
                    <a:pt x="34" y="113"/>
                  </a:lnTo>
                  <a:lnTo>
                    <a:pt x="34" y="113"/>
                  </a:lnTo>
                  <a:lnTo>
                    <a:pt x="32" y="112"/>
                  </a:lnTo>
                  <a:lnTo>
                    <a:pt x="32" y="112"/>
                  </a:lnTo>
                  <a:lnTo>
                    <a:pt x="32" y="110"/>
                  </a:lnTo>
                  <a:lnTo>
                    <a:pt x="30" y="110"/>
                  </a:lnTo>
                  <a:lnTo>
                    <a:pt x="28" y="110"/>
                  </a:lnTo>
                  <a:lnTo>
                    <a:pt x="28" y="110"/>
                  </a:lnTo>
                  <a:lnTo>
                    <a:pt x="28" y="110"/>
                  </a:lnTo>
                  <a:lnTo>
                    <a:pt x="28" y="108"/>
                  </a:lnTo>
                  <a:lnTo>
                    <a:pt x="28" y="108"/>
                  </a:lnTo>
                  <a:lnTo>
                    <a:pt x="28" y="107"/>
                  </a:lnTo>
                  <a:lnTo>
                    <a:pt x="27" y="108"/>
                  </a:lnTo>
                  <a:lnTo>
                    <a:pt x="27" y="108"/>
                  </a:lnTo>
                  <a:lnTo>
                    <a:pt x="28" y="108"/>
                  </a:lnTo>
                  <a:lnTo>
                    <a:pt x="27" y="108"/>
                  </a:lnTo>
                  <a:lnTo>
                    <a:pt x="25" y="108"/>
                  </a:lnTo>
                  <a:lnTo>
                    <a:pt x="25" y="108"/>
                  </a:lnTo>
                  <a:lnTo>
                    <a:pt x="25" y="108"/>
                  </a:lnTo>
                  <a:lnTo>
                    <a:pt x="25" y="108"/>
                  </a:lnTo>
                  <a:lnTo>
                    <a:pt x="25" y="107"/>
                  </a:lnTo>
                  <a:lnTo>
                    <a:pt x="28" y="105"/>
                  </a:lnTo>
                  <a:lnTo>
                    <a:pt x="30" y="102"/>
                  </a:lnTo>
                  <a:lnTo>
                    <a:pt x="32" y="98"/>
                  </a:lnTo>
                  <a:lnTo>
                    <a:pt x="32" y="96"/>
                  </a:lnTo>
                  <a:lnTo>
                    <a:pt x="34" y="93"/>
                  </a:lnTo>
                  <a:lnTo>
                    <a:pt x="32" y="91"/>
                  </a:lnTo>
                  <a:lnTo>
                    <a:pt x="32" y="89"/>
                  </a:lnTo>
                  <a:lnTo>
                    <a:pt x="30" y="87"/>
                  </a:lnTo>
                  <a:lnTo>
                    <a:pt x="27" y="85"/>
                  </a:lnTo>
                  <a:lnTo>
                    <a:pt x="25" y="85"/>
                  </a:lnTo>
                  <a:lnTo>
                    <a:pt x="24" y="84"/>
                  </a:lnTo>
                  <a:lnTo>
                    <a:pt x="22" y="84"/>
                  </a:lnTo>
                  <a:lnTo>
                    <a:pt x="22" y="83"/>
                  </a:lnTo>
                  <a:lnTo>
                    <a:pt x="19" y="81"/>
                  </a:lnTo>
                  <a:lnTo>
                    <a:pt x="15" y="81"/>
                  </a:lnTo>
                  <a:lnTo>
                    <a:pt x="13" y="79"/>
                  </a:lnTo>
                  <a:lnTo>
                    <a:pt x="13" y="77"/>
                  </a:lnTo>
                  <a:lnTo>
                    <a:pt x="13" y="77"/>
                  </a:lnTo>
                  <a:lnTo>
                    <a:pt x="13" y="75"/>
                  </a:lnTo>
                  <a:lnTo>
                    <a:pt x="13" y="75"/>
                  </a:lnTo>
                  <a:lnTo>
                    <a:pt x="13" y="74"/>
                  </a:lnTo>
                  <a:lnTo>
                    <a:pt x="15" y="74"/>
                  </a:lnTo>
                  <a:lnTo>
                    <a:pt x="17" y="72"/>
                  </a:lnTo>
                  <a:lnTo>
                    <a:pt x="19" y="72"/>
                  </a:lnTo>
                  <a:lnTo>
                    <a:pt x="22" y="72"/>
                  </a:lnTo>
                  <a:lnTo>
                    <a:pt x="22" y="72"/>
                  </a:lnTo>
                  <a:lnTo>
                    <a:pt x="24" y="70"/>
                  </a:lnTo>
                  <a:lnTo>
                    <a:pt x="24" y="68"/>
                  </a:lnTo>
                  <a:lnTo>
                    <a:pt x="25" y="68"/>
                  </a:lnTo>
                  <a:lnTo>
                    <a:pt x="25" y="64"/>
                  </a:lnTo>
                  <a:lnTo>
                    <a:pt x="25" y="63"/>
                  </a:lnTo>
                  <a:lnTo>
                    <a:pt x="27" y="60"/>
                  </a:lnTo>
                  <a:lnTo>
                    <a:pt x="27" y="58"/>
                  </a:lnTo>
                  <a:lnTo>
                    <a:pt x="28" y="56"/>
                  </a:lnTo>
                  <a:lnTo>
                    <a:pt x="27" y="55"/>
                  </a:lnTo>
                  <a:lnTo>
                    <a:pt x="28" y="53"/>
                  </a:lnTo>
                  <a:lnTo>
                    <a:pt x="28" y="53"/>
                  </a:lnTo>
                  <a:lnTo>
                    <a:pt x="28" y="53"/>
                  </a:lnTo>
                  <a:lnTo>
                    <a:pt x="28" y="51"/>
                  </a:lnTo>
                  <a:lnTo>
                    <a:pt x="27" y="47"/>
                  </a:lnTo>
                  <a:lnTo>
                    <a:pt x="27" y="47"/>
                  </a:lnTo>
                  <a:lnTo>
                    <a:pt x="27" y="45"/>
                  </a:lnTo>
                  <a:lnTo>
                    <a:pt x="27" y="45"/>
                  </a:lnTo>
                  <a:lnTo>
                    <a:pt x="25" y="45"/>
                  </a:lnTo>
                  <a:lnTo>
                    <a:pt x="25" y="44"/>
                  </a:lnTo>
                  <a:lnTo>
                    <a:pt x="25" y="42"/>
                  </a:lnTo>
                  <a:lnTo>
                    <a:pt x="25" y="40"/>
                  </a:lnTo>
                  <a:lnTo>
                    <a:pt x="25" y="42"/>
                  </a:lnTo>
                  <a:lnTo>
                    <a:pt x="27" y="44"/>
                  </a:lnTo>
                  <a:lnTo>
                    <a:pt x="27" y="42"/>
                  </a:lnTo>
                  <a:lnTo>
                    <a:pt x="27" y="42"/>
                  </a:lnTo>
                  <a:lnTo>
                    <a:pt x="28" y="42"/>
                  </a:lnTo>
                  <a:lnTo>
                    <a:pt x="28" y="40"/>
                  </a:lnTo>
                  <a:lnTo>
                    <a:pt x="27" y="38"/>
                  </a:lnTo>
                  <a:lnTo>
                    <a:pt x="27" y="38"/>
                  </a:lnTo>
                  <a:lnTo>
                    <a:pt x="25" y="38"/>
                  </a:lnTo>
                  <a:lnTo>
                    <a:pt x="25" y="40"/>
                  </a:lnTo>
                  <a:lnTo>
                    <a:pt x="24" y="38"/>
                  </a:lnTo>
                  <a:lnTo>
                    <a:pt x="24" y="38"/>
                  </a:lnTo>
                  <a:lnTo>
                    <a:pt x="22" y="38"/>
                  </a:lnTo>
                  <a:lnTo>
                    <a:pt x="22" y="36"/>
                  </a:lnTo>
                  <a:lnTo>
                    <a:pt x="22" y="36"/>
                  </a:lnTo>
                  <a:lnTo>
                    <a:pt x="19" y="32"/>
                  </a:lnTo>
                  <a:lnTo>
                    <a:pt x="19" y="32"/>
                  </a:lnTo>
                  <a:lnTo>
                    <a:pt x="22" y="34"/>
                  </a:lnTo>
                  <a:lnTo>
                    <a:pt x="22" y="34"/>
                  </a:lnTo>
                  <a:lnTo>
                    <a:pt x="22" y="32"/>
                  </a:lnTo>
                  <a:lnTo>
                    <a:pt x="22" y="32"/>
                  </a:lnTo>
                  <a:lnTo>
                    <a:pt x="22" y="30"/>
                  </a:lnTo>
                  <a:lnTo>
                    <a:pt x="22" y="30"/>
                  </a:lnTo>
                  <a:lnTo>
                    <a:pt x="22" y="30"/>
                  </a:lnTo>
                  <a:lnTo>
                    <a:pt x="22" y="28"/>
                  </a:lnTo>
                  <a:lnTo>
                    <a:pt x="22" y="28"/>
                  </a:lnTo>
                  <a:lnTo>
                    <a:pt x="19" y="26"/>
                  </a:lnTo>
                  <a:lnTo>
                    <a:pt x="19" y="26"/>
                  </a:lnTo>
                  <a:lnTo>
                    <a:pt x="19" y="26"/>
                  </a:lnTo>
                  <a:lnTo>
                    <a:pt x="19" y="28"/>
                  </a:lnTo>
                  <a:lnTo>
                    <a:pt x="19" y="28"/>
                  </a:lnTo>
                  <a:lnTo>
                    <a:pt x="17" y="26"/>
                  </a:lnTo>
                  <a:lnTo>
                    <a:pt x="17" y="25"/>
                  </a:lnTo>
                  <a:lnTo>
                    <a:pt x="15" y="23"/>
                  </a:lnTo>
                  <a:lnTo>
                    <a:pt x="15" y="23"/>
                  </a:lnTo>
                  <a:lnTo>
                    <a:pt x="15" y="25"/>
                  </a:lnTo>
                  <a:lnTo>
                    <a:pt x="17" y="26"/>
                  </a:lnTo>
                  <a:lnTo>
                    <a:pt x="19" y="28"/>
                  </a:lnTo>
                  <a:lnTo>
                    <a:pt x="19" y="30"/>
                  </a:lnTo>
                  <a:lnTo>
                    <a:pt x="19" y="30"/>
                  </a:lnTo>
                  <a:lnTo>
                    <a:pt x="19" y="30"/>
                  </a:lnTo>
                  <a:lnTo>
                    <a:pt x="17" y="30"/>
                  </a:lnTo>
                  <a:lnTo>
                    <a:pt x="17" y="28"/>
                  </a:lnTo>
                  <a:lnTo>
                    <a:pt x="15" y="26"/>
                  </a:lnTo>
                  <a:lnTo>
                    <a:pt x="8" y="17"/>
                  </a:lnTo>
                  <a:lnTo>
                    <a:pt x="9" y="16"/>
                  </a:lnTo>
                  <a:lnTo>
                    <a:pt x="11" y="14"/>
                  </a:lnTo>
                  <a:lnTo>
                    <a:pt x="11" y="14"/>
                  </a:lnTo>
                  <a:lnTo>
                    <a:pt x="11" y="14"/>
                  </a:lnTo>
                  <a:lnTo>
                    <a:pt x="11" y="14"/>
                  </a:lnTo>
                  <a:lnTo>
                    <a:pt x="9" y="14"/>
                  </a:lnTo>
                  <a:lnTo>
                    <a:pt x="9" y="14"/>
                  </a:lnTo>
                  <a:lnTo>
                    <a:pt x="9" y="14"/>
                  </a:lnTo>
                  <a:lnTo>
                    <a:pt x="8" y="16"/>
                  </a:lnTo>
                  <a:lnTo>
                    <a:pt x="8" y="16"/>
                  </a:lnTo>
                  <a:lnTo>
                    <a:pt x="6" y="16"/>
                  </a:lnTo>
                  <a:lnTo>
                    <a:pt x="6" y="14"/>
                  </a:lnTo>
                  <a:lnTo>
                    <a:pt x="6" y="14"/>
                  </a:lnTo>
                  <a:lnTo>
                    <a:pt x="6" y="14"/>
                  </a:lnTo>
                  <a:lnTo>
                    <a:pt x="6" y="14"/>
                  </a:lnTo>
                  <a:lnTo>
                    <a:pt x="4" y="12"/>
                  </a:lnTo>
                  <a:lnTo>
                    <a:pt x="4" y="12"/>
                  </a:lnTo>
                  <a:lnTo>
                    <a:pt x="4" y="11"/>
                  </a:lnTo>
                  <a:lnTo>
                    <a:pt x="4" y="9"/>
                  </a:lnTo>
                  <a:lnTo>
                    <a:pt x="4" y="7"/>
                  </a:lnTo>
                  <a:lnTo>
                    <a:pt x="2" y="6"/>
                  </a:lnTo>
                  <a:lnTo>
                    <a:pt x="0" y="4"/>
                  </a:lnTo>
                  <a:lnTo>
                    <a:pt x="0" y="0"/>
                  </a:lnTo>
                  <a:lnTo>
                    <a:pt x="0" y="0"/>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3" name="Freeform 10269"/>
            <p:cNvSpPr/>
            <p:nvPr/>
          </p:nvSpPr>
          <p:spPr bwMode="auto">
            <a:xfrm>
              <a:off x="6772070" y="4108701"/>
              <a:ext cx="63103" cy="57150"/>
            </a:xfrm>
            <a:custGeom>
              <a:avLst/>
              <a:gdLst>
                <a:gd name="T0" fmla="*/ 6 w 53"/>
                <a:gd name="T1" fmla="*/ 2 h 48"/>
                <a:gd name="T2" fmla="*/ 9 w 53"/>
                <a:gd name="T3" fmla="*/ 2 h 48"/>
                <a:gd name="T4" fmla="*/ 13 w 53"/>
                <a:gd name="T5" fmla="*/ 4 h 48"/>
                <a:gd name="T6" fmla="*/ 15 w 53"/>
                <a:gd name="T7" fmla="*/ 5 h 48"/>
                <a:gd name="T8" fmla="*/ 17 w 53"/>
                <a:gd name="T9" fmla="*/ 7 h 48"/>
                <a:gd name="T10" fmla="*/ 28 w 53"/>
                <a:gd name="T11" fmla="*/ 9 h 48"/>
                <a:gd name="T12" fmla="*/ 30 w 53"/>
                <a:gd name="T13" fmla="*/ 7 h 48"/>
                <a:gd name="T14" fmla="*/ 32 w 53"/>
                <a:gd name="T15" fmla="*/ 7 h 48"/>
                <a:gd name="T16" fmla="*/ 35 w 53"/>
                <a:gd name="T17" fmla="*/ 5 h 48"/>
                <a:gd name="T18" fmla="*/ 39 w 53"/>
                <a:gd name="T19" fmla="*/ 5 h 48"/>
                <a:gd name="T20" fmla="*/ 41 w 53"/>
                <a:gd name="T21" fmla="*/ 5 h 48"/>
                <a:gd name="T22" fmla="*/ 44 w 53"/>
                <a:gd name="T23" fmla="*/ 4 h 48"/>
                <a:gd name="T24" fmla="*/ 47 w 53"/>
                <a:gd name="T25" fmla="*/ 2 h 48"/>
                <a:gd name="T26" fmla="*/ 51 w 53"/>
                <a:gd name="T27" fmla="*/ 7 h 48"/>
                <a:gd name="T28" fmla="*/ 51 w 53"/>
                <a:gd name="T29" fmla="*/ 12 h 48"/>
                <a:gd name="T30" fmla="*/ 51 w 53"/>
                <a:gd name="T31" fmla="*/ 15 h 48"/>
                <a:gd name="T32" fmla="*/ 51 w 53"/>
                <a:gd name="T33" fmla="*/ 22 h 48"/>
                <a:gd name="T34" fmla="*/ 53 w 53"/>
                <a:gd name="T35" fmla="*/ 24 h 48"/>
                <a:gd name="T36" fmla="*/ 53 w 53"/>
                <a:gd name="T37" fmla="*/ 26 h 48"/>
                <a:gd name="T38" fmla="*/ 51 w 53"/>
                <a:gd name="T39" fmla="*/ 24 h 48"/>
                <a:gd name="T40" fmla="*/ 49 w 53"/>
                <a:gd name="T41" fmla="*/ 22 h 48"/>
                <a:gd name="T42" fmla="*/ 51 w 53"/>
                <a:gd name="T43" fmla="*/ 21 h 48"/>
                <a:gd name="T44" fmla="*/ 49 w 53"/>
                <a:gd name="T45" fmla="*/ 24 h 48"/>
                <a:gd name="T46" fmla="*/ 47 w 53"/>
                <a:gd name="T47" fmla="*/ 26 h 48"/>
                <a:gd name="T48" fmla="*/ 47 w 53"/>
                <a:gd name="T49" fmla="*/ 32 h 48"/>
                <a:gd name="T50" fmla="*/ 45 w 53"/>
                <a:gd name="T51" fmla="*/ 34 h 48"/>
                <a:gd name="T52" fmla="*/ 45 w 53"/>
                <a:gd name="T53" fmla="*/ 42 h 48"/>
                <a:gd name="T54" fmla="*/ 44 w 53"/>
                <a:gd name="T55" fmla="*/ 40 h 48"/>
                <a:gd name="T56" fmla="*/ 44 w 53"/>
                <a:gd name="T57" fmla="*/ 38 h 48"/>
                <a:gd name="T58" fmla="*/ 44 w 53"/>
                <a:gd name="T59" fmla="*/ 38 h 48"/>
                <a:gd name="T60" fmla="*/ 41 w 53"/>
                <a:gd name="T61" fmla="*/ 36 h 48"/>
                <a:gd name="T62" fmla="*/ 41 w 53"/>
                <a:gd name="T63" fmla="*/ 40 h 48"/>
                <a:gd name="T64" fmla="*/ 37 w 53"/>
                <a:gd name="T65" fmla="*/ 36 h 48"/>
                <a:gd name="T66" fmla="*/ 39 w 53"/>
                <a:gd name="T67" fmla="*/ 38 h 48"/>
                <a:gd name="T68" fmla="*/ 37 w 53"/>
                <a:gd name="T69" fmla="*/ 40 h 48"/>
                <a:gd name="T70" fmla="*/ 33 w 53"/>
                <a:gd name="T71" fmla="*/ 42 h 48"/>
                <a:gd name="T72" fmla="*/ 35 w 53"/>
                <a:gd name="T73" fmla="*/ 43 h 48"/>
                <a:gd name="T74" fmla="*/ 33 w 53"/>
                <a:gd name="T75" fmla="*/ 46 h 48"/>
                <a:gd name="T76" fmla="*/ 30 w 53"/>
                <a:gd name="T77" fmla="*/ 48 h 48"/>
                <a:gd name="T78" fmla="*/ 23 w 53"/>
                <a:gd name="T79" fmla="*/ 46 h 48"/>
                <a:gd name="T80" fmla="*/ 19 w 53"/>
                <a:gd name="T81" fmla="*/ 45 h 48"/>
                <a:gd name="T82" fmla="*/ 23 w 53"/>
                <a:gd name="T83" fmla="*/ 45 h 48"/>
                <a:gd name="T84" fmla="*/ 21 w 53"/>
                <a:gd name="T85" fmla="*/ 43 h 48"/>
                <a:gd name="T86" fmla="*/ 15 w 53"/>
                <a:gd name="T87" fmla="*/ 43 h 48"/>
                <a:gd name="T88" fmla="*/ 15 w 53"/>
                <a:gd name="T89" fmla="*/ 38 h 48"/>
                <a:gd name="T90" fmla="*/ 9 w 53"/>
                <a:gd name="T91" fmla="*/ 32 h 48"/>
                <a:gd name="T92" fmla="*/ 11 w 53"/>
                <a:gd name="T93" fmla="*/ 28 h 48"/>
                <a:gd name="T94" fmla="*/ 13 w 53"/>
                <a:gd name="T95" fmla="*/ 28 h 48"/>
                <a:gd name="T96" fmla="*/ 11 w 53"/>
                <a:gd name="T97" fmla="*/ 26 h 48"/>
                <a:gd name="T98" fmla="*/ 9 w 53"/>
                <a:gd name="T99" fmla="*/ 26 h 48"/>
                <a:gd name="T100" fmla="*/ 7 w 53"/>
                <a:gd name="T101" fmla="*/ 19 h 48"/>
                <a:gd name="T102" fmla="*/ 2 w 53"/>
                <a:gd name="T103" fmla="*/ 12 h 48"/>
                <a:gd name="T104" fmla="*/ 0 w 53"/>
                <a:gd name="T105" fmla="*/ 7 h 48"/>
                <a:gd name="T106" fmla="*/ 2 w 53"/>
                <a:gd name="T10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48">
                  <a:moveTo>
                    <a:pt x="2" y="0"/>
                  </a:moveTo>
                  <a:lnTo>
                    <a:pt x="4" y="2"/>
                  </a:lnTo>
                  <a:lnTo>
                    <a:pt x="6" y="2"/>
                  </a:lnTo>
                  <a:lnTo>
                    <a:pt x="7" y="2"/>
                  </a:lnTo>
                  <a:lnTo>
                    <a:pt x="9" y="2"/>
                  </a:lnTo>
                  <a:lnTo>
                    <a:pt x="9" y="2"/>
                  </a:lnTo>
                  <a:lnTo>
                    <a:pt x="11" y="4"/>
                  </a:lnTo>
                  <a:lnTo>
                    <a:pt x="13" y="4"/>
                  </a:lnTo>
                  <a:lnTo>
                    <a:pt x="13" y="4"/>
                  </a:lnTo>
                  <a:lnTo>
                    <a:pt x="13" y="4"/>
                  </a:lnTo>
                  <a:lnTo>
                    <a:pt x="15" y="5"/>
                  </a:lnTo>
                  <a:lnTo>
                    <a:pt x="15" y="5"/>
                  </a:lnTo>
                  <a:lnTo>
                    <a:pt x="15" y="5"/>
                  </a:lnTo>
                  <a:lnTo>
                    <a:pt x="15" y="5"/>
                  </a:lnTo>
                  <a:lnTo>
                    <a:pt x="17" y="7"/>
                  </a:lnTo>
                  <a:lnTo>
                    <a:pt x="21" y="9"/>
                  </a:lnTo>
                  <a:lnTo>
                    <a:pt x="25" y="9"/>
                  </a:lnTo>
                  <a:lnTo>
                    <a:pt x="28" y="9"/>
                  </a:lnTo>
                  <a:lnTo>
                    <a:pt x="28" y="7"/>
                  </a:lnTo>
                  <a:lnTo>
                    <a:pt x="30" y="7"/>
                  </a:lnTo>
                  <a:lnTo>
                    <a:pt x="30" y="7"/>
                  </a:lnTo>
                  <a:lnTo>
                    <a:pt x="32" y="9"/>
                  </a:lnTo>
                  <a:lnTo>
                    <a:pt x="32" y="7"/>
                  </a:lnTo>
                  <a:lnTo>
                    <a:pt x="32" y="7"/>
                  </a:lnTo>
                  <a:lnTo>
                    <a:pt x="32" y="7"/>
                  </a:lnTo>
                  <a:lnTo>
                    <a:pt x="33" y="5"/>
                  </a:lnTo>
                  <a:lnTo>
                    <a:pt x="35" y="5"/>
                  </a:lnTo>
                  <a:lnTo>
                    <a:pt x="37" y="5"/>
                  </a:lnTo>
                  <a:lnTo>
                    <a:pt x="37" y="5"/>
                  </a:lnTo>
                  <a:lnTo>
                    <a:pt x="39" y="5"/>
                  </a:lnTo>
                  <a:lnTo>
                    <a:pt x="39" y="5"/>
                  </a:lnTo>
                  <a:lnTo>
                    <a:pt x="41" y="5"/>
                  </a:lnTo>
                  <a:lnTo>
                    <a:pt x="41" y="5"/>
                  </a:lnTo>
                  <a:lnTo>
                    <a:pt x="42" y="4"/>
                  </a:lnTo>
                  <a:lnTo>
                    <a:pt x="42" y="4"/>
                  </a:lnTo>
                  <a:lnTo>
                    <a:pt x="44" y="4"/>
                  </a:lnTo>
                  <a:lnTo>
                    <a:pt x="45" y="4"/>
                  </a:lnTo>
                  <a:lnTo>
                    <a:pt x="47" y="2"/>
                  </a:lnTo>
                  <a:lnTo>
                    <a:pt x="47" y="2"/>
                  </a:lnTo>
                  <a:lnTo>
                    <a:pt x="51" y="4"/>
                  </a:lnTo>
                  <a:lnTo>
                    <a:pt x="51" y="5"/>
                  </a:lnTo>
                  <a:lnTo>
                    <a:pt x="51" y="7"/>
                  </a:lnTo>
                  <a:lnTo>
                    <a:pt x="51" y="9"/>
                  </a:lnTo>
                  <a:lnTo>
                    <a:pt x="51" y="10"/>
                  </a:lnTo>
                  <a:lnTo>
                    <a:pt x="51" y="12"/>
                  </a:lnTo>
                  <a:lnTo>
                    <a:pt x="51" y="14"/>
                  </a:lnTo>
                  <a:lnTo>
                    <a:pt x="51" y="15"/>
                  </a:lnTo>
                  <a:lnTo>
                    <a:pt x="51" y="15"/>
                  </a:lnTo>
                  <a:lnTo>
                    <a:pt x="51" y="19"/>
                  </a:lnTo>
                  <a:lnTo>
                    <a:pt x="51" y="21"/>
                  </a:lnTo>
                  <a:lnTo>
                    <a:pt x="51" y="22"/>
                  </a:lnTo>
                  <a:lnTo>
                    <a:pt x="51" y="22"/>
                  </a:lnTo>
                  <a:lnTo>
                    <a:pt x="51" y="22"/>
                  </a:lnTo>
                  <a:lnTo>
                    <a:pt x="53" y="24"/>
                  </a:lnTo>
                  <a:lnTo>
                    <a:pt x="53" y="24"/>
                  </a:lnTo>
                  <a:lnTo>
                    <a:pt x="53" y="26"/>
                  </a:lnTo>
                  <a:lnTo>
                    <a:pt x="53" y="26"/>
                  </a:lnTo>
                  <a:lnTo>
                    <a:pt x="51" y="26"/>
                  </a:lnTo>
                  <a:lnTo>
                    <a:pt x="51" y="26"/>
                  </a:lnTo>
                  <a:lnTo>
                    <a:pt x="51" y="24"/>
                  </a:lnTo>
                  <a:lnTo>
                    <a:pt x="51" y="24"/>
                  </a:lnTo>
                  <a:lnTo>
                    <a:pt x="51" y="24"/>
                  </a:lnTo>
                  <a:lnTo>
                    <a:pt x="49" y="22"/>
                  </a:lnTo>
                  <a:lnTo>
                    <a:pt x="51" y="22"/>
                  </a:lnTo>
                  <a:lnTo>
                    <a:pt x="51" y="22"/>
                  </a:lnTo>
                  <a:lnTo>
                    <a:pt x="51" y="21"/>
                  </a:lnTo>
                  <a:lnTo>
                    <a:pt x="49" y="22"/>
                  </a:lnTo>
                  <a:lnTo>
                    <a:pt x="49" y="22"/>
                  </a:lnTo>
                  <a:lnTo>
                    <a:pt x="49" y="24"/>
                  </a:lnTo>
                  <a:lnTo>
                    <a:pt x="49" y="24"/>
                  </a:lnTo>
                  <a:lnTo>
                    <a:pt x="47" y="24"/>
                  </a:lnTo>
                  <a:lnTo>
                    <a:pt x="47" y="26"/>
                  </a:lnTo>
                  <a:lnTo>
                    <a:pt x="47" y="28"/>
                  </a:lnTo>
                  <a:lnTo>
                    <a:pt x="47" y="30"/>
                  </a:lnTo>
                  <a:lnTo>
                    <a:pt x="47" y="32"/>
                  </a:lnTo>
                  <a:lnTo>
                    <a:pt x="45" y="32"/>
                  </a:lnTo>
                  <a:lnTo>
                    <a:pt x="45" y="34"/>
                  </a:lnTo>
                  <a:lnTo>
                    <a:pt x="45" y="34"/>
                  </a:lnTo>
                  <a:lnTo>
                    <a:pt x="47" y="38"/>
                  </a:lnTo>
                  <a:lnTo>
                    <a:pt x="47" y="42"/>
                  </a:lnTo>
                  <a:lnTo>
                    <a:pt x="45" y="42"/>
                  </a:lnTo>
                  <a:lnTo>
                    <a:pt x="45" y="42"/>
                  </a:lnTo>
                  <a:lnTo>
                    <a:pt x="44" y="42"/>
                  </a:lnTo>
                  <a:lnTo>
                    <a:pt x="44" y="40"/>
                  </a:lnTo>
                  <a:lnTo>
                    <a:pt x="42" y="38"/>
                  </a:lnTo>
                  <a:lnTo>
                    <a:pt x="42" y="38"/>
                  </a:lnTo>
                  <a:lnTo>
                    <a:pt x="44" y="38"/>
                  </a:lnTo>
                  <a:lnTo>
                    <a:pt x="44" y="38"/>
                  </a:lnTo>
                  <a:lnTo>
                    <a:pt x="44" y="38"/>
                  </a:lnTo>
                  <a:lnTo>
                    <a:pt x="44" y="38"/>
                  </a:lnTo>
                  <a:lnTo>
                    <a:pt x="42" y="36"/>
                  </a:lnTo>
                  <a:lnTo>
                    <a:pt x="42" y="36"/>
                  </a:lnTo>
                  <a:lnTo>
                    <a:pt x="41" y="36"/>
                  </a:lnTo>
                  <a:lnTo>
                    <a:pt x="41" y="38"/>
                  </a:lnTo>
                  <a:lnTo>
                    <a:pt x="41" y="38"/>
                  </a:lnTo>
                  <a:lnTo>
                    <a:pt x="41" y="40"/>
                  </a:lnTo>
                  <a:lnTo>
                    <a:pt x="39" y="36"/>
                  </a:lnTo>
                  <a:lnTo>
                    <a:pt x="37" y="34"/>
                  </a:lnTo>
                  <a:lnTo>
                    <a:pt x="37" y="36"/>
                  </a:lnTo>
                  <a:lnTo>
                    <a:pt x="39" y="38"/>
                  </a:lnTo>
                  <a:lnTo>
                    <a:pt x="39" y="38"/>
                  </a:lnTo>
                  <a:lnTo>
                    <a:pt x="39" y="38"/>
                  </a:lnTo>
                  <a:lnTo>
                    <a:pt x="37" y="40"/>
                  </a:lnTo>
                  <a:lnTo>
                    <a:pt x="37" y="40"/>
                  </a:lnTo>
                  <a:lnTo>
                    <a:pt x="37" y="40"/>
                  </a:lnTo>
                  <a:lnTo>
                    <a:pt x="37" y="42"/>
                  </a:lnTo>
                  <a:lnTo>
                    <a:pt x="35" y="43"/>
                  </a:lnTo>
                  <a:lnTo>
                    <a:pt x="33" y="42"/>
                  </a:lnTo>
                  <a:lnTo>
                    <a:pt x="33" y="42"/>
                  </a:lnTo>
                  <a:lnTo>
                    <a:pt x="33" y="42"/>
                  </a:lnTo>
                  <a:lnTo>
                    <a:pt x="35" y="43"/>
                  </a:lnTo>
                  <a:lnTo>
                    <a:pt x="33" y="43"/>
                  </a:lnTo>
                  <a:lnTo>
                    <a:pt x="33" y="45"/>
                  </a:lnTo>
                  <a:lnTo>
                    <a:pt x="33" y="46"/>
                  </a:lnTo>
                  <a:lnTo>
                    <a:pt x="32" y="48"/>
                  </a:lnTo>
                  <a:lnTo>
                    <a:pt x="32" y="48"/>
                  </a:lnTo>
                  <a:lnTo>
                    <a:pt x="30" y="48"/>
                  </a:lnTo>
                  <a:lnTo>
                    <a:pt x="26" y="46"/>
                  </a:lnTo>
                  <a:lnTo>
                    <a:pt x="25" y="46"/>
                  </a:lnTo>
                  <a:lnTo>
                    <a:pt x="23" y="46"/>
                  </a:lnTo>
                  <a:lnTo>
                    <a:pt x="19" y="46"/>
                  </a:lnTo>
                  <a:lnTo>
                    <a:pt x="19" y="45"/>
                  </a:lnTo>
                  <a:lnTo>
                    <a:pt x="19" y="45"/>
                  </a:lnTo>
                  <a:lnTo>
                    <a:pt x="19" y="45"/>
                  </a:lnTo>
                  <a:lnTo>
                    <a:pt x="21" y="45"/>
                  </a:lnTo>
                  <a:lnTo>
                    <a:pt x="23" y="45"/>
                  </a:lnTo>
                  <a:lnTo>
                    <a:pt x="23" y="43"/>
                  </a:lnTo>
                  <a:lnTo>
                    <a:pt x="21" y="43"/>
                  </a:lnTo>
                  <a:lnTo>
                    <a:pt x="21" y="43"/>
                  </a:lnTo>
                  <a:lnTo>
                    <a:pt x="19" y="43"/>
                  </a:lnTo>
                  <a:lnTo>
                    <a:pt x="17" y="43"/>
                  </a:lnTo>
                  <a:lnTo>
                    <a:pt x="15" y="43"/>
                  </a:lnTo>
                  <a:lnTo>
                    <a:pt x="15" y="40"/>
                  </a:lnTo>
                  <a:lnTo>
                    <a:pt x="15" y="38"/>
                  </a:lnTo>
                  <a:lnTo>
                    <a:pt x="15" y="38"/>
                  </a:lnTo>
                  <a:lnTo>
                    <a:pt x="13" y="38"/>
                  </a:lnTo>
                  <a:lnTo>
                    <a:pt x="13" y="38"/>
                  </a:lnTo>
                  <a:lnTo>
                    <a:pt x="9" y="32"/>
                  </a:lnTo>
                  <a:lnTo>
                    <a:pt x="9" y="30"/>
                  </a:lnTo>
                  <a:lnTo>
                    <a:pt x="9" y="26"/>
                  </a:lnTo>
                  <a:lnTo>
                    <a:pt x="11" y="28"/>
                  </a:lnTo>
                  <a:lnTo>
                    <a:pt x="13" y="30"/>
                  </a:lnTo>
                  <a:lnTo>
                    <a:pt x="13" y="30"/>
                  </a:lnTo>
                  <a:lnTo>
                    <a:pt x="13" y="28"/>
                  </a:lnTo>
                  <a:lnTo>
                    <a:pt x="13" y="28"/>
                  </a:lnTo>
                  <a:lnTo>
                    <a:pt x="11" y="26"/>
                  </a:lnTo>
                  <a:lnTo>
                    <a:pt x="11" y="26"/>
                  </a:lnTo>
                  <a:lnTo>
                    <a:pt x="11" y="24"/>
                  </a:lnTo>
                  <a:lnTo>
                    <a:pt x="9" y="26"/>
                  </a:lnTo>
                  <a:lnTo>
                    <a:pt x="9" y="26"/>
                  </a:lnTo>
                  <a:lnTo>
                    <a:pt x="9" y="24"/>
                  </a:lnTo>
                  <a:lnTo>
                    <a:pt x="9" y="22"/>
                  </a:lnTo>
                  <a:lnTo>
                    <a:pt x="7" y="19"/>
                  </a:lnTo>
                  <a:lnTo>
                    <a:pt x="4" y="15"/>
                  </a:lnTo>
                  <a:lnTo>
                    <a:pt x="2" y="12"/>
                  </a:lnTo>
                  <a:lnTo>
                    <a:pt x="2" y="12"/>
                  </a:lnTo>
                  <a:lnTo>
                    <a:pt x="2" y="12"/>
                  </a:lnTo>
                  <a:lnTo>
                    <a:pt x="2" y="9"/>
                  </a:lnTo>
                  <a:lnTo>
                    <a:pt x="0" y="7"/>
                  </a:lnTo>
                  <a:lnTo>
                    <a:pt x="0" y="5"/>
                  </a:lnTo>
                  <a:lnTo>
                    <a:pt x="2" y="2"/>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4" name="Freeform 11470"/>
            <p:cNvSpPr>
              <a:spLocks noChangeAspect="1"/>
            </p:cNvSpPr>
            <p:nvPr/>
          </p:nvSpPr>
          <p:spPr bwMode="auto">
            <a:xfrm>
              <a:off x="2441910" y="1906611"/>
              <a:ext cx="111757" cy="45719"/>
            </a:xfrm>
            <a:custGeom>
              <a:avLst/>
              <a:gdLst>
                <a:gd name="T0" fmla="*/ 2 w 66"/>
                <a:gd name="T1" fmla="*/ 0 h 27"/>
                <a:gd name="T2" fmla="*/ 4 w 66"/>
                <a:gd name="T3" fmla="*/ 0 h 27"/>
                <a:gd name="T4" fmla="*/ 10 w 66"/>
                <a:gd name="T5" fmla="*/ 2 h 27"/>
                <a:gd name="T6" fmla="*/ 12 w 66"/>
                <a:gd name="T7" fmla="*/ 2 h 27"/>
                <a:gd name="T8" fmla="*/ 17 w 66"/>
                <a:gd name="T9" fmla="*/ 2 h 27"/>
                <a:gd name="T10" fmla="*/ 21 w 66"/>
                <a:gd name="T11" fmla="*/ 4 h 27"/>
                <a:gd name="T12" fmla="*/ 34 w 66"/>
                <a:gd name="T13" fmla="*/ 2 h 27"/>
                <a:gd name="T14" fmla="*/ 38 w 66"/>
                <a:gd name="T15" fmla="*/ 4 h 27"/>
                <a:gd name="T16" fmla="*/ 47 w 66"/>
                <a:gd name="T17" fmla="*/ 6 h 27"/>
                <a:gd name="T18" fmla="*/ 50 w 66"/>
                <a:gd name="T19" fmla="*/ 8 h 27"/>
                <a:gd name="T20" fmla="*/ 50 w 66"/>
                <a:gd name="T21" fmla="*/ 8 h 27"/>
                <a:gd name="T22" fmla="*/ 51 w 66"/>
                <a:gd name="T23" fmla="*/ 11 h 27"/>
                <a:gd name="T24" fmla="*/ 51 w 66"/>
                <a:gd name="T25" fmla="*/ 11 h 27"/>
                <a:gd name="T26" fmla="*/ 55 w 66"/>
                <a:gd name="T27" fmla="*/ 13 h 27"/>
                <a:gd name="T28" fmla="*/ 57 w 66"/>
                <a:gd name="T29" fmla="*/ 13 h 27"/>
                <a:gd name="T30" fmla="*/ 57 w 66"/>
                <a:gd name="T31" fmla="*/ 15 h 27"/>
                <a:gd name="T32" fmla="*/ 59 w 66"/>
                <a:gd name="T33" fmla="*/ 17 h 27"/>
                <a:gd name="T34" fmla="*/ 60 w 66"/>
                <a:gd name="T35" fmla="*/ 17 h 27"/>
                <a:gd name="T36" fmla="*/ 62 w 66"/>
                <a:gd name="T37" fmla="*/ 19 h 27"/>
                <a:gd name="T38" fmla="*/ 62 w 66"/>
                <a:gd name="T39" fmla="*/ 19 h 27"/>
                <a:gd name="T40" fmla="*/ 62 w 66"/>
                <a:gd name="T41" fmla="*/ 20 h 27"/>
                <a:gd name="T42" fmla="*/ 62 w 66"/>
                <a:gd name="T43" fmla="*/ 22 h 27"/>
                <a:gd name="T44" fmla="*/ 64 w 66"/>
                <a:gd name="T45" fmla="*/ 24 h 27"/>
                <a:gd name="T46" fmla="*/ 66 w 66"/>
                <a:gd name="T47" fmla="*/ 24 h 27"/>
                <a:gd name="T48" fmla="*/ 64 w 66"/>
                <a:gd name="T49" fmla="*/ 25 h 27"/>
                <a:gd name="T50" fmla="*/ 60 w 66"/>
                <a:gd name="T51" fmla="*/ 25 h 27"/>
                <a:gd name="T52" fmla="*/ 51 w 66"/>
                <a:gd name="T53" fmla="*/ 25 h 27"/>
                <a:gd name="T54" fmla="*/ 41 w 66"/>
                <a:gd name="T55" fmla="*/ 24 h 27"/>
                <a:gd name="T56" fmla="*/ 34 w 66"/>
                <a:gd name="T57" fmla="*/ 24 h 27"/>
                <a:gd name="T58" fmla="*/ 31 w 66"/>
                <a:gd name="T59" fmla="*/ 24 h 27"/>
                <a:gd name="T60" fmla="*/ 22 w 66"/>
                <a:gd name="T61" fmla="*/ 27 h 27"/>
                <a:gd name="T62" fmla="*/ 21 w 66"/>
                <a:gd name="T63" fmla="*/ 27 h 27"/>
                <a:gd name="T64" fmla="*/ 19 w 66"/>
                <a:gd name="T65" fmla="*/ 27 h 27"/>
                <a:gd name="T66" fmla="*/ 13 w 66"/>
                <a:gd name="T67" fmla="*/ 25 h 27"/>
                <a:gd name="T68" fmla="*/ 12 w 66"/>
                <a:gd name="T69" fmla="*/ 24 h 27"/>
                <a:gd name="T70" fmla="*/ 12 w 66"/>
                <a:gd name="T71" fmla="*/ 24 h 27"/>
                <a:gd name="T72" fmla="*/ 10 w 66"/>
                <a:gd name="T73" fmla="*/ 22 h 27"/>
                <a:gd name="T74" fmla="*/ 10 w 66"/>
                <a:gd name="T75" fmla="*/ 19 h 27"/>
                <a:gd name="T76" fmla="*/ 8 w 66"/>
                <a:gd name="T77" fmla="*/ 17 h 27"/>
                <a:gd name="T78" fmla="*/ 8 w 66"/>
                <a:gd name="T79" fmla="*/ 15 h 27"/>
                <a:gd name="T80" fmla="*/ 6 w 66"/>
                <a:gd name="T81" fmla="*/ 15 h 27"/>
                <a:gd name="T82" fmla="*/ 2 w 66"/>
                <a:gd name="T83" fmla="*/ 13 h 27"/>
                <a:gd name="T84" fmla="*/ 1 w 66"/>
                <a:gd name="T85" fmla="*/ 13 h 27"/>
                <a:gd name="T86" fmla="*/ 0 w 66"/>
                <a:gd name="T87" fmla="*/ 11 h 27"/>
                <a:gd name="T88" fmla="*/ 0 w 66"/>
                <a:gd name="T89" fmla="*/ 11 h 27"/>
                <a:gd name="T90" fmla="*/ 0 w 66"/>
                <a:gd name="T91" fmla="*/ 9 h 27"/>
                <a:gd name="T92" fmla="*/ 0 w 66"/>
                <a:gd name="T93" fmla="*/ 8 h 27"/>
                <a:gd name="T94" fmla="*/ 0 w 66"/>
                <a:gd name="T95" fmla="*/ 8 h 27"/>
                <a:gd name="T96" fmla="*/ 1 w 66"/>
                <a:gd name="T97" fmla="*/ 8 h 27"/>
                <a:gd name="T98" fmla="*/ 0 w 66"/>
                <a:gd name="T99" fmla="*/ 6 h 27"/>
                <a:gd name="T100" fmla="*/ 0 w 66"/>
                <a:gd name="T101" fmla="*/ 4 h 27"/>
                <a:gd name="T102" fmla="*/ 0 w 66"/>
                <a:gd name="T103" fmla="*/ 2 h 27"/>
                <a:gd name="T104" fmla="*/ 0 w 66"/>
                <a:gd name="T105" fmla="*/ 0 h 27"/>
                <a:gd name="T106" fmla="*/ 0 w 66"/>
                <a:gd name="T107" fmla="*/ 0 h 27"/>
                <a:gd name="T108" fmla="*/ 1 w 66"/>
                <a:gd name="T109" fmla="*/ 0 h 27"/>
                <a:gd name="T110" fmla="*/ 2 w 66"/>
                <a:gd name="T11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27">
                  <a:moveTo>
                    <a:pt x="2" y="0"/>
                  </a:moveTo>
                  <a:lnTo>
                    <a:pt x="4" y="0"/>
                  </a:lnTo>
                  <a:lnTo>
                    <a:pt x="10" y="2"/>
                  </a:lnTo>
                  <a:lnTo>
                    <a:pt x="12" y="2"/>
                  </a:lnTo>
                  <a:lnTo>
                    <a:pt x="17" y="2"/>
                  </a:lnTo>
                  <a:lnTo>
                    <a:pt x="21" y="4"/>
                  </a:lnTo>
                  <a:lnTo>
                    <a:pt x="34" y="2"/>
                  </a:lnTo>
                  <a:lnTo>
                    <a:pt x="38" y="4"/>
                  </a:lnTo>
                  <a:lnTo>
                    <a:pt x="47" y="6"/>
                  </a:lnTo>
                  <a:lnTo>
                    <a:pt x="50" y="8"/>
                  </a:lnTo>
                  <a:lnTo>
                    <a:pt x="50" y="8"/>
                  </a:lnTo>
                  <a:lnTo>
                    <a:pt x="51" y="11"/>
                  </a:lnTo>
                  <a:lnTo>
                    <a:pt x="51" y="11"/>
                  </a:lnTo>
                  <a:lnTo>
                    <a:pt x="55" y="13"/>
                  </a:lnTo>
                  <a:lnTo>
                    <a:pt x="57" y="13"/>
                  </a:lnTo>
                  <a:lnTo>
                    <a:pt x="57" y="15"/>
                  </a:lnTo>
                  <a:lnTo>
                    <a:pt x="59" y="17"/>
                  </a:lnTo>
                  <a:lnTo>
                    <a:pt x="60" y="17"/>
                  </a:lnTo>
                  <a:lnTo>
                    <a:pt x="62" y="19"/>
                  </a:lnTo>
                  <a:lnTo>
                    <a:pt x="62" y="19"/>
                  </a:lnTo>
                  <a:lnTo>
                    <a:pt x="62" y="20"/>
                  </a:lnTo>
                  <a:lnTo>
                    <a:pt x="62" y="22"/>
                  </a:lnTo>
                  <a:lnTo>
                    <a:pt x="64" y="24"/>
                  </a:lnTo>
                  <a:lnTo>
                    <a:pt x="66" y="24"/>
                  </a:lnTo>
                  <a:lnTo>
                    <a:pt x="64" y="25"/>
                  </a:lnTo>
                  <a:lnTo>
                    <a:pt x="60" y="25"/>
                  </a:lnTo>
                  <a:lnTo>
                    <a:pt x="51" y="25"/>
                  </a:lnTo>
                  <a:lnTo>
                    <a:pt x="41" y="24"/>
                  </a:lnTo>
                  <a:lnTo>
                    <a:pt x="34" y="24"/>
                  </a:lnTo>
                  <a:lnTo>
                    <a:pt x="31" y="24"/>
                  </a:lnTo>
                  <a:lnTo>
                    <a:pt x="22" y="27"/>
                  </a:lnTo>
                  <a:lnTo>
                    <a:pt x="21" y="27"/>
                  </a:lnTo>
                  <a:lnTo>
                    <a:pt x="19" y="27"/>
                  </a:lnTo>
                  <a:lnTo>
                    <a:pt x="13" y="25"/>
                  </a:lnTo>
                  <a:lnTo>
                    <a:pt x="12" y="24"/>
                  </a:lnTo>
                  <a:lnTo>
                    <a:pt x="12" y="24"/>
                  </a:lnTo>
                  <a:lnTo>
                    <a:pt x="10" y="22"/>
                  </a:lnTo>
                  <a:lnTo>
                    <a:pt x="10" y="19"/>
                  </a:lnTo>
                  <a:lnTo>
                    <a:pt x="8" y="17"/>
                  </a:lnTo>
                  <a:lnTo>
                    <a:pt x="8" y="15"/>
                  </a:lnTo>
                  <a:lnTo>
                    <a:pt x="6" y="15"/>
                  </a:lnTo>
                  <a:lnTo>
                    <a:pt x="2" y="13"/>
                  </a:lnTo>
                  <a:lnTo>
                    <a:pt x="1" y="13"/>
                  </a:lnTo>
                  <a:lnTo>
                    <a:pt x="0" y="11"/>
                  </a:lnTo>
                  <a:lnTo>
                    <a:pt x="0" y="11"/>
                  </a:lnTo>
                  <a:lnTo>
                    <a:pt x="0" y="9"/>
                  </a:lnTo>
                  <a:lnTo>
                    <a:pt x="0" y="8"/>
                  </a:lnTo>
                  <a:lnTo>
                    <a:pt x="0" y="8"/>
                  </a:lnTo>
                  <a:lnTo>
                    <a:pt x="1" y="8"/>
                  </a:lnTo>
                  <a:lnTo>
                    <a:pt x="0" y="6"/>
                  </a:lnTo>
                  <a:lnTo>
                    <a:pt x="0" y="4"/>
                  </a:lnTo>
                  <a:lnTo>
                    <a:pt x="0" y="2"/>
                  </a:lnTo>
                  <a:lnTo>
                    <a:pt x="0" y="0"/>
                  </a:lnTo>
                  <a:lnTo>
                    <a:pt x="0" y="0"/>
                  </a:lnTo>
                  <a:lnTo>
                    <a:pt x="1" y="0"/>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5" name="Freeform 11471"/>
            <p:cNvSpPr>
              <a:spLocks noChangeAspect="1"/>
            </p:cNvSpPr>
            <p:nvPr/>
          </p:nvSpPr>
          <p:spPr bwMode="auto">
            <a:xfrm>
              <a:off x="2419240" y="1624669"/>
              <a:ext cx="531384" cy="377843"/>
            </a:xfrm>
            <a:custGeom>
              <a:avLst/>
              <a:gdLst>
                <a:gd name="T0" fmla="*/ 51 w 398"/>
                <a:gd name="T1" fmla="*/ 44 h 283"/>
                <a:gd name="T2" fmla="*/ 70 w 398"/>
                <a:gd name="T3" fmla="*/ 72 h 283"/>
                <a:gd name="T4" fmla="*/ 57 w 398"/>
                <a:gd name="T5" fmla="*/ 50 h 283"/>
                <a:gd name="T6" fmla="*/ 63 w 398"/>
                <a:gd name="T7" fmla="*/ 37 h 283"/>
                <a:gd name="T8" fmla="*/ 85 w 398"/>
                <a:gd name="T9" fmla="*/ 11 h 283"/>
                <a:gd name="T10" fmla="*/ 132 w 398"/>
                <a:gd name="T11" fmla="*/ 28 h 283"/>
                <a:gd name="T12" fmla="*/ 126 w 398"/>
                <a:gd name="T13" fmla="*/ 51 h 283"/>
                <a:gd name="T14" fmla="*/ 149 w 398"/>
                <a:gd name="T15" fmla="*/ 39 h 283"/>
                <a:gd name="T16" fmla="*/ 171 w 398"/>
                <a:gd name="T17" fmla="*/ 44 h 283"/>
                <a:gd name="T18" fmla="*/ 206 w 398"/>
                <a:gd name="T19" fmla="*/ 41 h 283"/>
                <a:gd name="T20" fmla="*/ 218 w 398"/>
                <a:gd name="T21" fmla="*/ 51 h 283"/>
                <a:gd name="T22" fmla="*/ 220 w 398"/>
                <a:gd name="T23" fmla="*/ 58 h 283"/>
                <a:gd name="T24" fmla="*/ 241 w 398"/>
                <a:gd name="T25" fmla="*/ 60 h 283"/>
                <a:gd name="T26" fmla="*/ 246 w 398"/>
                <a:gd name="T27" fmla="*/ 77 h 283"/>
                <a:gd name="T28" fmla="*/ 253 w 398"/>
                <a:gd name="T29" fmla="*/ 89 h 283"/>
                <a:gd name="T30" fmla="*/ 286 w 398"/>
                <a:gd name="T31" fmla="*/ 80 h 283"/>
                <a:gd name="T32" fmla="*/ 279 w 398"/>
                <a:gd name="T33" fmla="*/ 99 h 283"/>
                <a:gd name="T34" fmla="*/ 300 w 398"/>
                <a:gd name="T35" fmla="*/ 95 h 283"/>
                <a:gd name="T36" fmla="*/ 290 w 398"/>
                <a:gd name="T37" fmla="*/ 111 h 283"/>
                <a:gd name="T38" fmla="*/ 311 w 398"/>
                <a:gd name="T39" fmla="*/ 119 h 283"/>
                <a:gd name="T40" fmla="*/ 286 w 398"/>
                <a:gd name="T41" fmla="*/ 127 h 283"/>
                <a:gd name="T42" fmla="*/ 320 w 398"/>
                <a:gd name="T43" fmla="*/ 138 h 283"/>
                <a:gd name="T44" fmla="*/ 328 w 398"/>
                <a:gd name="T45" fmla="*/ 151 h 283"/>
                <a:gd name="T46" fmla="*/ 349 w 398"/>
                <a:gd name="T47" fmla="*/ 147 h 283"/>
                <a:gd name="T48" fmla="*/ 360 w 398"/>
                <a:gd name="T49" fmla="*/ 165 h 283"/>
                <a:gd name="T50" fmla="*/ 386 w 398"/>
                <a:gd name="T51" fmla="*/ 170 h 283"/>
                <a:gd name="T52" fmla="*/ 380 w 398"/>
                <a:gd name="T53" fmla="*/ 185 h 283"/>
                <a:gd name="T54" fmla="*/ 375 w 398"/>
                <a:gd name="T55" fmla="*/ 204 h 283"/>
                <a:gd name="T56" fmla="*/ 356 w 398"/>
                <a:gd name="T57" fmla="*/ 214 h 283"/>
                <a:gd name="T58" fmla="*/ 349 w 398"/>
                <a:gd name="T59" fmla="*/ 193 h 283"/>
                <a:gd name="T60" fmla="*/ 328 w 398"/>
                <a:gd name="T61" fmla="*/ 189 h 283"/>
                <a:gd name="T62" fmla="*/ 307 w 398"/>
                <a:gd name="T63" fmla="*/ 185 h 283"/>
                <a:gd name="T64" fmla="*/ 302 w 398"/>
                <a:gd name="T65" fmla="*/ 196 h 283"/>
                <a:gd name="T66" fmla="*/ 318 w 398"/>
                <a:gd name="T67" fmla="*/ 210 h 283"/>
                <a:gd name="T68" fmla="*/ 332 w 398"/>
                <a:gd name="T69" fmla="*/ 221 h 283"/>
                <a:gd name="T70" fmla="*/ 344 w 398"/>
                <a:gd name="T71" fmla="*/ 236 h 283"/>
                <a:gd name="T72" fmla="*/ 352 w 398"/>
                <a:gd name="T73" fmla="*/ 256 h 283"/>
                <a:gd name="T74" fmla="*/ 347 w 398"/>
                <a:gd name="T75" fmla="*/ 263 h 283"/>
                <a:gd name="T76" fmla="*/ 328 w 398"/>
                <a:gd name="T77" fmla="*/ 261 h 283"/>
                <a:gd name="T78" fmla="*/ 307 w 398"/>
                <a:gd name="T79" fmla="*/ 247 h 283"/>
                <a:gd name="T80" fmla="*/ 314 w 398"/>
                <a:gd name="T81" fmla="*/ 263 h 283"/>
                <a:gd name="T82" fmla="*/ 326 w 398"/>
                <a:gd name="T83" fmla="*/ 283 h 283"/>
                <a:gd name="T84" fmla="*/ 264 w 398"/>
                <a:gd name="T85" fmla="*/ 261 h 283"/>
                <a:gd name="T86" fmla="*/ 251 w 398"/>
                <a:gd name="T87" fmla="*/ 245 h 283"/>
                <a:gd name="T88" fmla="*/ 230 w 398"/>
                <a:gd name="T89" fmla="*/ 226 h 283"/>
                <a:gd name="T90" fmla="*/ 211 w 398"/>
                <a:gd name="T91" fmla="*/ 221 h 283"/>
                <a:gd name="T92" fmla="*/ 179 w 398"/>
                <a:gd name="T93" fmla="*/ 233 h 283"/>
                <a:gd name="T94" fmla="*/ 175 w 398"/>
                <a:gd name="T95" fmla="*/ 209 h 283"/>
                <a:gd name="T96" fmla="*/ 202 w 398"/>
                <a:gd name="T97" fmla="*/ 215 h 283"/>
                <a:gd name="T98" fmla="*/ 228 w 398"/>
                <a:gd name="T99" fmla="*/ 205 h 283"/>
                <a:gd name="T100" fmla="*/ 245 w 398"/>
                <a:gd name="T101" fmla="*/ 168 h 283"/>
                <a:gd name="T102" fmla="*/ 225 w 398"/>
                <a:gd name="T103" fmla="*/ 132 h 283"/>
                <a:gd name="T104" fmla="*/ 209 w 398"/>
                <a:gd name="T105" fmla="*/ 124 h 283"/>
                <a:gd name="T106" fmla="*/ 187 w 398"/>
                <a:gd name="T107" fmla="*/ 123 h 283"/>
                <a:gd name="T108" fmla="*/ 187 w 398"/>
                <a:gd name="T109" fmla="*/ 107 h 283"/>
                <a:gd name="T110" fmla="*/ 164 w 398"/>
                <a:gd name="T111" fmla="*/ 95 h 283"/>
                <a:gd name="T112" fmla="*/ 155 w 398"/>
                <a:gd name="T113" fmla="*/ 100 h 283"/>
                <a:gd name="T114" fmla="*/ 117 w 398"/>
                <a:gd name="T115" fmla="*/ 101 h 283"/>
                <a:gd name="T116" fmla="*/ 51 w 398"/>
                <a:gd name="T117" fmla="*/ 88 h 283"/>
                <a:gd name="T118" fmla="*/ 10 w 398"/>
                <a:gd name="T119" fmla="*/ 79 h 283"/>
                <a:gd name="T120" fmla="*/ 4 w 398"/>
                <a:gd name="T121" fmla="*/ 63 h 283"/>
                <a:gd name="T122" fmla="*/ 10 w 398"/>
                <a:gd name="T123" fmla="*/ 2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 h="283">
                  <a:moveTo>
                    <a:pt x="51" y="0"/>
                  </a:moveTo>
                  <a:lnTo>
                    <a:pt x="56" y="0"/>
                  </a:lnTo>
                  <a:lnTo>
                    <a:pt x="68" y="3"/>
                  </a:lnTo>
                  <a:lnTo>
                    <a:pt x="70" y="3"/>
                  </a:lnTo>
                  <a:lnTo>
                    <a:pt x="70" y="3"/>
                  </a:lnTo>
                  <a:lnTo>
                    <a:pt x="70" y="3"/>
                  </a:lnTo>
                  <a:lnTo>
                    <a:pt x="70" y="5"/>
                  </a:lnTo>
                  <a:lnTo>
                    <a:pt x="66" y="7"/>
                  </a:lnTo>
                  <a:lnTo>
                    <a:pt x="63" y="9"/>
                  </a:lnTo>
                  <a:lnTo>
                    <a:pt x="61" y="11"/>
                  </a:lnTo>
                  <a:lnTo>
                    <a:pt x="56" y="16"/>
                  </a:lnTo>
                  <a:lnTo>
                    <a:pt x="54" y="16"/>
                  </a:lnTo>
                  <a:lnTo>
                    <a:pt x="49" y="25"/>
                  </a:lnTo>
                  <a:lnTo>
                    <a:pt x="47" y="27"/>
                  </a:lnTo>
                  <a:lnTo>
                    <a:pt x="47" y="27"/>
                  </a:lnTo>
                  <a:lnTo>
                    <a:pt x="47" y="30"/>
                  </a:lnTo>
                  <a:lnTo>
                    <a:pt x="47" y="30"/>
                  </a:lnTo>
                  <a:lnTo>
                    <a:pt x="47" y="31"/>
                  </a:lnTo>
                  <a:lnTo>
                    <a:pt x="51" y="35"/>
                  </a:lnTo>
                  <a:lnTo>
                    <a:pt x="51" y="37"/>
                  </a:lnTo>
                  <a:lnTo>
                    <a:pt x="51" y="39"/>
                  </a:lnTo>
                  <a:lnTo>
                    <a:pt x="51" y="42"/>
                  </a:lnTo>
                  <a:lnTo>
                    <a:pt x="51" y="44"/>
                  </a:lnTo>
                  <a:lnTo>
                    <a:pt x="51" y="46"/>
                  </a:lnTo>
                  <a:lnTo>
                    <a:pt x="53" y="50"/>
                  </a:lnTo>
                  <a:lnTo>
                    <a:pt x="53" y="52"/>
                  </a:lnTo>
                  <a:lnTo>
                    <a:pt x="56" y="54"/>
                  </a:lnTo>
                  <a:lnTo>
                    <a:pt x="59" y="58"/>
                  </a:lnTo>
                  <a:lnTo>
                    <a:pt x="63" y="61"/>
                  </a:lnTo>
                  <a:lnTo>
                    <a:pt x="64" y="61"/>
                  </a:lnTo>
                  <a:lnTo>
                    <a:pt x="68" y="65"/>
                  </a:lnTo>
                  <a:lnTo>
                    <a:pt x="70" y="65"/>
                  </a:lnTo>
                  <a:lnTo>
                    <a:pt x="68" y="67"/>
                  </a:lnTo>
                  <a:lnTo>
                    <a:pt x="64" y="69"/>
                  </a:lnTo>
                  <a:lnTo>
                    <a:pt x="59" y="70"/>
                  </a:lnTo>
                  <a:lnTo>
                    <a:pt x="56" y="70"/>
                  </a:lnTo>
                  <a:lnTo>
                    <a:pt x="54" y="72"/>
                  </a:lnTo>
                  <a:lnTo>
                    <a:pt x="49" y="74"/>
                  </a:lnTo>
                  <a:lnTo>
                    <a:pt x="47" y="74"/>
                  </a:lnTo>
                  <a:lnTo>
                    <a:pt x="49" y="75"/>
                  </a:lnTo>
                  <a:lnTo>
                    <a:pt x="51" y="74"/>
                  </a:lnTo>
                  <a:lnTo>
                    <a:pt x="54" y="74"/>
                  </a:lnTo>
                  <a:lnTo>
                    <a:pt x="57" y="72"/>
                  </a:lnTo>
                  <a:lnTo>
                    <a:pt x="61" y="70"/>
                  </a:lnTo>
                  <a:lnTo>
                    <a:pt x="68" y="70"/>
                  </a:lnTo>
                  <a:lnTo>
                    <a:pt x="70" y="72"/>
                  </a:lnTo>
                  <a:lnTo>
                    <a:pt x="70" y="72"/>
                  </a:lnTo>
                  <a:lnTo>
                    <a:pt x="68" y="72"/>
                  </a:lnTo>
                  <a:lnTo>
                    <a:pt x="70" y="74"/>
                  </a:lnTo>
                  <a:lnTo>
                    <a:pt x="70" y="74"/>
                  </a:lnTo>
                  <a:lnTo>
                    <a:pt x="72" y="75"/>
                  </a:lnTo>
                  <a:lnTo>
                    <a:pt x="72" y="74"/>
                  </a:lnTo>
                  <a:lnTo>
                    <a:pt x="73" y="72"/>
                  </a:lnTo>
                  <a:lnTo>
                    <a:pt x="73" y="65"/>
                  </a:lnTo>
                  <a:lnTo>
                    <a:pt x="75" y="63"/>
                  </a:lnTo>
                  <a:lnTo>
                    <a:pt x="75" y="61"/>
                  </a:lnTo>
                  <a:lnTo>
                    <a:pt x="75" y="60"/>
                  </a:lnTo>
                  <a:lnTo>
                    <a:pt x="73" y="58"/>
                  </a:lnTo>
                  <a:lnTo>
                    <a:pt x="72" y="58"/>
                  </a:lnTo>
                  <a:lnTo>
                    <a:pt x="70" y="58"/>
                  </a:lnTo>
                  <a:lnTo>
                    <a:pt x="68" y="58"/>
                  </a:lnTo>
                  <a:lnTo>
                    <a:pt x="66" y="58"/>
                  </a:lnTo>
                  <a:lnTo>
                    <a:pt x="64" y="56"/>
                  </a:lnTo>
                  <a:lnTo>
                    <a:pt x="64" y="56"/>
                  </a:lnTo>
                  <a:lnTo>
                    <a:pt x="63" y="54"/>
                  </a:lnTo>
                  <a:lnTo>
                    <a:pt x="61" y="52"/>
                  </a:lnTo>
                  <a:lnTo>
                    <a:pt x="59" y="51"/>
                  </a:lnTo>
                  <a:lnTo>
                    <a:pt x="57" y="50"/>
                  </a:lnTo>
                  <a:lnTo>
                    <a:pt x="57" y="50"/>
                  </a:lnTo>
                  <a:lnTo>
                    <a:pt x="61" y="48"/>
                  </a:lnTo>
                  <a:lnTo>
                    <a:pt x="63" y="48"/>
                  </a:lnTo>
                  <a:lnTo>
                    <a:pt x="64" y="44"/>
                  </a:lnTo>
                  <a:lnTo>
                    <a:pt x="64" y="44"/>
                  </a:lnTo>
                  <a:lnTo>
                    <a:pt x="70" y="44"/>
                  </a:lnTo>
                  <a:lnTo>
                    <a:pt x="75" y="46"/>
                  </a:lnTo>
                  <a:lnTo>
                    <a:pt x="79" y="48"/>
                  </a:lnTo>
                  <a:lnTo>
                    <a:pt x="81" y="48"/>
                  </a:lnTo>
                  <a:lnTo>
                    <a:pt x="81" y="48"/>
                  </a:lnTo>
                  <a:lnTo>
                    <a:pt x="79" y="48"/>
                  </a:lnTo>
                  <a:lnTo>
                    <a:pt x="75" y="44"/>
                  </a:lnTo>
                  <a:lnTo>
                    <a:pt x="73" y="42"/>
                  </a:lnTo>
                  <a:lnTo>
                    <a:pt x="72" y="42"/>
                  </a:lnTo>
                  <a:lnTo>
                    <a:pt x="72" y="41"/>
                  </a:lnTo>
                  <a:lnTo>
                    <a:pt x="75" y="41"/>
                  </a:lnTo>
                  <a:lnTo>
                    <a:pt x="75" y="41"/>
                  </a:lnTo>
                  <a:lnTo>
                    <a:pt x="72" y="39"/>
                  </a:lnTo>
                  <a:lnTo>
                    <a:pt x="70" y="39"/>
                  </a:lnTo>
                  <a:lnTo>
                    <a:pt x="70" y="39"/>
                  </a:lnTo>
                  <a:lnTo>
                    <a:pt x="68" y="39"/>
                  </a:lnTo>
                  <a:lnTo>
                    <a:pt x="64" y="39"/>
                  </a:lnTo>
                  <a:lnTo>
                    <a:pt x="64" y="39"/>
                  </a:lnTo>
                  <a:lnTo>
                    <a:pt x="63" y="37"/>
                  </a:lnTo>
                  <a:lnTo>
                    <a:pt x="63" y="35"/>
                  </a:lnTo>
                  <a:lnTo>
                    <a:pt x="61" y="33"/>
                  </a:lnTo>
                  <a:lnTo>
                    <a:pt x="61" y="33"/>
                  </a:lnTo>
                  <a:lnTo>
                    <a:pt x="61" y="30"/>
                  </a:lnTo>
                  <a:lnTo>
                    <a:pt x="61" y="30"/>
                  </a:lnTo>
                  <a:lnTo>
                    <a:pt x="61" y="28"/>
                  </a:lnTo>
                  <a:lnTo>
                    <a:pt x="61" y="27"/>
                  </a:lnTo>
                  <a:lnTo>
                    <a:pt x="63" y="25"/>
                  </a:lnTo>
                  <a:lnTo>
                    <a:pt x="64" y="25"/>
                  </a:lnTo>
                  <a:lnTo>
                    <a:pt x="66" y="25"/>
                  </a:lnTo>
                  <a:lnTo>
                    <a:pt x="70" y="25"/>
                  </a:lnTo>
                  <a:lnTo>
                    <a:pt x="81" y="28"/>
                  </a:lnTo>
                  <a:lnTo>
                    <a:pt x="81" y="28"/>
                  </a:lnTo>
                  <a:lnTo>
                    <a:pt x="68" y="23"/>
                  </a:lnTo>
                  <a:lnTo>
                    <a:pt x="64" y="23"/>
                  </a:lnTo>
                  <a:lnTo>
                    <a:pt x="63" y="22"/>
                  </a:lnTo>
                  <a:lnTo>
                    <a:pt x="70" y="14"/>
                  </a:lnTo>
                  <a:lnTo>
                    <a:pt x="75" y="12"/>
                  </a:lnTo>
                  <a:lnTo>
                    <a:pt x="79" y="11"/>
                  </a:lnTo>
                  <a:lnTo>
                    <a:pt x="82" y="11"/>
                  </a:lnTo>
                  <a:lnTo>
                    <a:pt x="87" y="12"/>
                  </a:lnTo>
                  <a:lnTo>
                    <a:pt x="87" y="12"/>
                  </a:lnTo>
                  <a:lnTo>
                    <a:pt x="85" y="11"/>
                  </a:lnTo>
                  <a:lnTo>
                    <a:pt x="85" y="9"/>
                  </a:lnTo>
                  <a:lnTo>
                    <a:pt x="87" y="9"/>
                  </a:lnTo>
                  <a:lnTo>
                    <a:pt x="92" y="7"/>
                  </a:lnTo>
                  <a:lnTo>
                    <a:pt x="98" y="5"/>
                  </a:lnTo>
                  <a:lnTo>
                    <a:pt x="98" y="5"/>
                  </a:lnTo>
                  <a:lnTo>
                    <a:pt x="100" y="3"/>
                  </a:lnTo>
                  <a:lnTo>
                    <a:pt x="103" y="3"/>
                  </a:lnTo>
                  <a:lnTo>
                    <a:pt x="108" y="3"/>
                  </a:lnTo>
                  <a:lnTo>
                    <a:pt x="111" y="3"/>
                  </a:lnTo>
                  <a:lnTo>
                    <a:pt x="117" y="5"/>
                  </a:lnTo>
                  <a:lnTo>
                    <a:pt x="119" y="7"/>
                  </a:lnTo>
                  <a:lnTo>
                    <a:pt x="121" y="7"/>
                  </a:lnTo>
                  <a:lnTo>
                    <a:pt x="122" y="11"/>
                  </a:lnTo>
                  <a:lnTo>
                    <a:pt x="122" y="16"/>
                  </a:lnTo>
                  <a:lnTo>
                    <a:pt x="124" y="18"/>
                  </a:lnTo>
                  <a:lnTo>
                    <a:pt x="128" y="18"/>
                  </a:lnTo>
                  <a:lnTo>
                    <a:pt x="129" y="20"/>
                  </a:lnTo>
                  <a:lnTo>
                    <a:pt x="130" y="20"/>
                  </a:lnTo>
                  <a:lnTo>
                    <a:pt x="130" y="22"/>
                  </a:lnTo>
                  <a:lnTo>
                    <a:pt x="130" y="23"/>
                  </a:lnTo>
                  <a:lnTo>
                    <a:pt x="130" y="25"/>
                  </a:lnTo>
                  <a:lnTo>
                    <a:pt x="132" y="27"/>
                  </a:lnTo>
                  <a:lnTo>
                    <a:pt x="132" y="28"/>
                  </a:lnTo>
                  <a:lnTo>
                    <a:pt x="134" y="30"/>
                  </a:lnTo>
                  <a:lnTo>
                    <a:pt x="134" y="30"/>
                  </a:lnTo>
                  <a:lnTo>
                    <a:pt x="134" y="30"/>
                  </a:lnTo>
                  <a:lnTo>
                    <a:pt x="132" y="31"/>
                  </a:lnTo>
                  <a:lnTo>
                    <a:pt x="129" y="35"/>
                  </a:lnTo>
                  <a:lnTo>
                    <a:pt x="126" y="39"/>
                  </a:lnTo>
                  <a:lnTo>
                    <a:pt x="122" y="41"/>
                  </a:lnTo>
                  <a:lnTo>
                    <a:pt x="122" y="42"/>
                  </a:lnTo>
                  <a:lnTo>
                    <a:pt x="129" y="37"/>
                  </a:lnTo>
                  <a:lnTo>
                    <a:pt x="130" y="37"/>
                  </a:lnTo>
                  <a:lnTo>
                    <a:pt x="130" y="39"/>
                  </a:lnTo>
                  <a:lnTo>
                    <a:pt x="129" y="41"/>
                  </a:lnTo>
                  <a:lnTo>
                    <a:pt x="128" y="42"/>
                  </a:lnTo>
                  <a:lnTo>
                    <a:pt x="126" y="44"/>
                  </a:lnTo>
                  <a:lnTo>
                    <a:pt x="126" y="44"/>
                  </a:lnTo>
                  <a:lnTo>
                    <a:pt x="129" y="48"/>
                  </a:lnTo>
                  <a:lnTo>
                    <a:pt x="129" y="48"/>
                  </a:lnTo>
                  <a:lnTo>
                    <a:pt x="128" y="48"/>
                  </a:lnTo>
                  <a:lnTo>
                    <a:pt x="128" y="48"/>
                  </a:lnTo>
                  <a:lnTo>
                    <a:pt x="126" y="48"/>
                  </a:lnTo>
                  <a:lnTo>
                    <a:pt x="126" y="48"/>
                  </a:lnTo>
                  <a:lnTo>
                    <a:pt x="126" y="50"/>
                  </a:lnTo>
                  <a:lnTo>
                    <a:pt x="126" y="51"/>
                  </a:lnTo>
                  <a:lnTo>
                    <a:pt x="126" y="51"/>
                  </a:lnTo>
                  <a:lnTo>
                    <a:pt x="126" y="51"/>
                  </a:lnTo>
                  <a:lnTo>
                    <a:pt x="126" y="51"/>
                  </a:lnTo>
                  <a:lnTo>
                    <a:pt x="128" y="51"/>
                  </a:lnTo>
                  <a:lnTo>
                    <a:pt x="128" y="51"/>
                  </a:lnTo>
                  <a:lnTo>
                    <a:pt x="129" y="50"/>
                  </a:lnTo>
                  <a:lnTo>
                    <a:pt x="134" y="46"/>
                  </a:lnTo>
                  <a:lnTo>
                    <a:pt x="136" y="44"/>
                  </a:lnTo>
                  <a:lnTo>
                    <a:pt x="138" y="44"/>
                  </a:lnTo>
                  <a:lnTo>
                    <a:pt x="140" y="46"/>
                  </a:lnTo>
                  <a:lnTo>
                    <a:pt x="140" y="44"/>
                  </a:lnTo>
                  <a:lnTo>
                    <a:pt x="138" y="42"/>
                  </a:lnTo>
                  <a:lnTo>
                    <a:pt x="138" y="41"/>
                  </a:lnTo>
                  <a:lnTo>
                    <a:pt x="138" y="41"/>
                  </a:lnTo>
                  <a:lnTo>
                    <a:pt x="138" y="39"/>
                  </a:lnTo>
                  <a:lnTo>
                    <a:pt x="140" y="39"/>
                  </a:lnTo>
                  <a:lnTo>
                    <a:pt x="141" y="39"/>
                  </a:lnTo>
                  <a:lnTo>
                    <a:pt x="141" y="39"/>
                  </a:lnTo>
                  <a:lnTo>
                    <a:pt x="143" y="41"/>
                  </a:lnTo>
                  <a:lnTo>
                    <a:pt x="143" y="41"/>
                  </a:lnTo>
                  <a:lnTo>
                    <a:pt x="145" y="41"/>
                  </a:lnTo>
                  <a:lnTo>
                    <a:pt x="147" y="41"/>
                  </a:lnTo>
                  <a:lnTo>
                    <a:pt x="149" y="39"/>
                  </a:lnTo>
                  <a:lnTo>
                    <a:pt x="150" y="41"/>
                  </a:lnTo>
                  <a:lnTo>
                    <a:pt x="153" y="42"/>
                  </a:lnTo>
                  <a:lnTo>
                    <a:pt x="152" y="44"/>
                  </a:lnTo>
                  <a:lnTo>
                    <a:pt x="152" y="48"/>
                  </a:lnTo>
                  <a:lnTo>
                    <a:pt x="152" y="48"/>
                  </a:lnTo>
                  <a:lnTo>
                    <a:pt x="155" y="51"/>
                  </a:lnTo>
                  <a:lnTo>
                    <a:pt x="159" y="52"/>
                  </a:lnTo>
                  <a:lnTo>
                    <a:pt x="159" y="52"/>
                  </a:lnTo>
                  <a:lnTo>
                    <a:pt x="159" y="52"/>
                  </a:lnTo>
                  <a:lnTo>
                    <a:pt x="157" y="51"/>
                  </a:lnTo>
                  <a:lnTo>
                    <a:pt x="157" y="50"/>
                  </a:lnTo>
                  <a:lnTo>
                    <a:pt x="155" y="50"/>
                  </a:lnTo>
                  <a:lnTo>
                    <a:pt x="155" y="48"/>
                  </a:lnTo>
                  <a:lnTo>
                    <a:pt x="155" y="42"/>
                  </a:lnTo>
                  <a:lnTo>
                    <a:pt x="157" y="41"/>
                  </a:lnTo>
                  <a:lnTo>
                    <a:pt x="159" y="41"/>
                  </a:lnTo>
                  <a:lnTo>
                    <a:pt x="160" y="42"/>
                  </a:lnTo>
                  <a:lnTo>
                    <a:pt x="162" y="42"/>
                  </a:lnTo>
                  <a:lnTo>
                    <a:pt x="164" y="42"/>
                  </a:lnTo>
                  <a:lnTo>
                    <a:pt x="171" y="44"/>
                  </a:lnTo>
                  <a:lnTo>
                    <a:pt x="173" y="44"/>
                  </a:lnTo>
                  <a:lnTo>
                    <a:pt x="173" y="44"/>
                  </a:lnTo>
                  <a:lnTo>
                    <a:pt x="171" y="44"/>
                  </a:lnTo>
                  <a:lnTo>
                    <a:pt x="168" y="42"/>
                  </a:lnTo>
                  <a:lnTo>
                    <a:pt x="162" y="41"/>
                  </a:lnTo>
                  <a:lnTo>
                    <a:pt x="160" y="39"/>
                  </a:lnTo>
                  <a:lnTo>
                    <a:pt x="160" y="37"/>
                  </a:lnTo>
                  <a:lnTo>
                    <a:pt x="160" y="37"/>
                  </a:lnTo>
                  <a:lnTo>
                    <a:pt x="160" y="35"/>
                  </a:lnTo>
                  <a:lnTo>
                    <a:pt x="160" y="35"/>
                  </a:lnTo>
                  <a:lnTo>
                    <a:pt x="162" y="33"/>
                  </a:lnTo>
                  <a:lnTo>
                    <a:pt x="166" y="31"/>
                  </a:lnTo>
                  <a:lnTo>
                    <a:pt x="169" y="30"/>
                  </a:lnTo>
                  <a:lnTo>
                    <a:pt x="173" y="30"/>
                  </a:lnTo>
                  <a:lnTo>
                    <a:pt x="177" y="30"/>
                  </a:lnTo>
                  <a:lnTo>
                    <a:pt x="181" y="30"/>
                  </a:lnTo>
                  <a:lnTo>
                    <a:pt x="185" y="31"/>
                  </a:lnTo>
                  <a:lnTo>
                    <a:pt x="188" y="33"/>
                  </a:lnTo>
                  <a:lnTo>
                    <a:pt x="192" y="35"/>
                  </a:lnTo>
                  <a:lnTo>
                    <a:pt x="194" y="35"/>
                  </a:lnTo>
                  <a:lnTo>
                    <a:pt x="196" y="35"/>
                  </a:lnTo>
                  <a:lnTo>
                    <a:pt x="198" y="35"/>
                  </a:lnTo>
                  <a:lnTo>
                    <a:pt x="199" y="35"/>
                  </a:lnTo>
                  <a:lnTo>
                    <a:pt x="204" y="37"/>
                  </a:lnTo>
                  <a:lnTo>
                    <a:pt x="206" y="39"/>
                  </a:lnTo>
                  <a:lnTo>
                    <a:pt x="206" y="41"/>
                  </a:lnTo>
                  <a:lnTo>
                    <a:pt x="207" y="41"/>
                  </a:lnTo>
                  <a:lnTo>
                    <a:pt x="207" y="42"/>
                  </a:lnTo>
                  <a:lnTo>
                    <a:pt x="207" y="44"/>
                  </a:lnTo>
                  <a:lnTo>
                    <a:pt x="202" y="48"/>
                  </a:lnTo>
                  <a:lnTo>
                    <a:pt x="201" y="50"/>
                  </a:lnTo>
                  <a:lnTo>
                    <a:pt x="199" y="51"/>
                  </a:lnTo>
                  <a:lnTo>
                    <a:pt x="198" y="54"/>
                  </a:lnTo>
                  <a:lnTo>
                    <a:pt x="196" y="56"/>
                  </a:lnTo>
                  <a:lnTo>
                    <a:pt x="196" y="56"/>
                  </a:lnTo>
                  <a:lnTo>
                    <a:pt x="196" y="56"/>
                  </a:lnTo>
                  <a:lnTo>
                    <a:pt x="198" y="56"/>
                  </a:lnTo>
                  <a:lnTo>
                    <a:pt x="199" y="52"/>
                  </a:lnTo>
                  <a:lnTo>
                    <a:pt x="199" y="51"/>
                  </a:lnTo>
                  <a:lnTo>
                    <a:pt x="202" y="50"/>
                  </a:lnTo>
                  <a:lnTo>
                    <a:pt x="206" y="48"/>
                  </a:lnTo>
                  <a:lnTo>
                    <a:pt x="209" y="48"/>
                  </a:lnTo>
                  <a:lnTo>
                    <a:pt x="213" y="48"/>
                  </a:lnTo>
                  <a:lnTo>
                    <a:pt x="215" y="48"/>
                  </a:lnTo>
                  <a:lnTo>
                    <a:pt x="217" y="48"/>
                  </a:lnTo>
                  <a:lnTo>
                    <a:pt x="218" y="48"/>
                  </a:lnTo>
                  <a:lnTo>
                    <a:pt x="218" y="50"/>
                  </a:lnTo>
                  <a:lnTo>
                    <a:pt x="218" y="50"/>
                  </a:lnTo>
                  <a:lnTo>
                    <a:pt x="218" y="51"/>
                  </a:lnTo>
                  <a:lnTo>
                    <a:pt x="218" y="52"/>
                  </a:lnTo>
                  <a:lnTo>
                    <a:pt x="218" y="52"/>
                  </a:lnTo>
                  <a:lnTo>
                    <a:pt x="213" y="54"/>
                  </a:lnTo>
                  <a:lnTo>
                    <a:pt x="211" y="56"/>
                  </a:lnTo>
                  <a:lnTo>
                    <a:pt x="209" y="56"/>
                  </a:lnTo>
                  <a:lnTo>
                    <a:pt x="206" y="56"/>
                  </a:lnTo>
                  <a:lnTo>
                    <a:pt x="206" y="58"/>
                  </a:lnTo>
                  <a:lnTo>
                    <a:pt x="209" y="58"/>
                  </a:lnTo>
                  <a:lnTo>
                    <a:pt x="213" y="58"/>
                  </a:lnTo>
                  <a:lnTo>
                    <a:pt x="213" y="58"/>
                  </a:lnTo>
                  <a:lnTo>
                    <a:pt x="211" y="60"/>
                  </a:lnTo>
                  <a:lnTo>
                    <a:pt x="209" y="61"/>
                  </a:lnTo>
                  <a:lnTo>
                    <a:pt x="209" y="63"/>
                  </a:lnTo>
                  <a:lnTo>
                    <a:pt x="209" y="65"/>
                  </a:lnTo>
                  <a:lnTo>
                    <a:pt x="209" y="67"/>
                  </a:lnTo>
                  <a:lnTo>
                    <a:pt x="207" y="69"/>
                  </a:lnTo>
                  <a:lnTo>
                    <a:pt x="207" y="69"/>
                  </a:lnTo>
                  <a:lnTo>
                    <a:pt x="211" y="67"/>
                  </a:lnTo>
                  <a:lnTo>
                    <a:pt x="213" y="63"/>
                  </a:lnTo>
                  <a:lnTo>
                    <a:pt x="213" y="60"/>
                  </a:lnTo>
                  <a:lnTo>
                    <a:pt x="215" y="58"/>
                  </a:lnTo>
                  <a:lnTo>
                    <a:pt x="217" y="58"/>
                  </a:lnTo>
                  <a:lnTo>
                    <a:pt x="220" y="58"/>
                  </a:lnTo>
                  <a:lnTo>
                    <a:pt x="222" y="56"/>
                  </a:lnTo>
                  <a:lnTo>
                    <a:pt x="224" y="54"/>
                  </a:lnTo>
                  <a:lnTo>
                    <a:pt x="225" y="54"/>
                  </a:lnTo>
                  <a:lnTo>
                    <a:pt x="225" y="56"/>
                  </a:lnTo>
                  <a:lnTo>
                    <a:pt x="225" y="56"/>
                  </a:lnTo>
                  <a:lnTo>
                    <a:pt x="224" y="60"/>
                  </a:lnTo>
                  <a:lnTo>
                    <a:pt x="220" y="65"/>
                  </a:lnTo>
                  <a:lnTo>
                    <a:pt x="222" y="63"/>
                  </a:lnTo>
                  <a:lnTo>
                    <a:pt x="222" y="63"/>
                  </a:lnTo>
                  <a:lnTo>
                    <a:pt x="224" y="61"/>
                  </a:lnTo>
                  <a:lnTo>
                    <a:pt x="225" y="60"/>
                  </a:lnTo>
                  <a:lnTo>
                    <a:pt x="226" y="61"/>
                  </a:lnTo>
                  <a:lnTo>
                    <a:pt x="228" y="63"/>
                  </a:lnTo>
                  <a:lnTo>
                    <a:pt x="230" y="65"/>
                  </a:lnTo>
                  <a:lnTo>
                    <a:pt x="232" y="67"/>
                  </a:lnTo>
                  <a:lnTo>
                    <a:pt x="234" y="67"/>
                  </a:lnTo>
                  <a:lnTo>
                    <a:pt x="234" y="67"/>
                  </a:lnTo>
                  <a:lnTo>
                    <a:pt x="232" y="63"/>
                  </a:lnTo>
                  <a:lnTo>
                    <a:pt x="232" y="61"/>
                  </a:lnTo>
                  <a:lnTo>
                    <a:pt x="234" y="60"/>
                  </a:lnTo>
                  <a:lnTo>
                    <a:pt x="237" y="58"/>
                  </a:lnTo>
                  <a:lnTo>
                    <a:pt x="239" y="58"/>
                  </a:lnTo>
                  <a:lnTo>
                    <a:pt x="241" y="60"/>
                  </a:lnTo>
                  <a:lnTo>
                    <a:pt x="243" y="60"/>
                  </a:lnTo>
                  <a:lnTo>
                    <a:pt x="245" y="60"/>
                  </a:lnTo>
                  <a:lnTo>
                    <a:pt x="248" y="60"/>
                  </a:lnTo>
                  <a:lnTo>
                    <a:pt x="251" y="60"/>
                  </a:lnTo>
                  <a:lnTo>
                    <a:pt x="255" y="61"/>
                  </a:lnTo>
                  <a:lnTo>
                    <a:pt x="256" y="63"/>
                  </a:lnTo>
                  <a:lnTo>
                    <a:pt x="258" y="65"/>
                  </a:lnTo>
                  <a:lnTo>
                    <a:pt x="260" y="65"/>
                  </a:lnTo>
                  <a:lnTo>
                    <a:pt x="260" y="67"/>
                  </a:lnTo>
                  <a:lnTo>
                    <a:pt x="260" y="69"/>
                  </a:lnTo>
                  <a:lnTo>
                    <a:pt x="260" y="69"/>
                  </a:lnTo>
                  <a:lnTo>
                    <a:pt x="258" y="70"/>
                  </a:lnTo>
                  <a:lnTo>
                    <a:pt x="256" y="72"/>
                  </a:lnTo>
                  <a:lnTo>
                    <a:pt x="255" y="72"/>
                  </a:lnTo>
                  <a:lnTo>
                    <a:pt x="251" y="72"/>
                  </a:lnTo>
                  <a:lnTo>
                    <a:pt x="249" y="72"/>
                  </a:lnTo>
                  <a:lnTo>
                    <a:pt x="249" y="74"/>
                  </a:lnTo>
                  <a:lnTo>
                    <a:pt x="246" y="75"/>
                  </a:lnTo>
                  <a:lnTo>
                    <a:pt x="243" y="77"/>
                  </a:lnTo>
                  <a:lnTo>
                    <a:pt x="241" y="79"/>
                  </a:lnTo>
                  <a:lnTo>
                    <a:pt x="241" y="79"/>
                  </a:lnTo>
                  <a:lnTo>
                    <a:pt x="245" y="79"/>
                  </a:lnTo>
                  <a:lnTo>
                    <a:pt x="246" y="77"/>
                  </a:lnTo>
                  <a:lnTo>
                    <a:pt x="248" y="75"/>
                  </a:lnTo>
                  <a:lnTo>
                    <a:pt x="249" y="74"/>
                  </a:lnTo>
                  <a:lnTo>
                    <a:pt x="253" y="74"/>
                  </a:lnTo>
                  <a:lnTo>
                    <a:pt x="258" y="75"/>
                  </a:lnTo>
                  <a:lnTo>
                    <a:pt x="260" y="75"/>
                  </a:lnTo>
                  <a:lnTo>
                    <a:pt x="264" y="74"/>
                  </a:lnTo>
                  <a:lnTo>
                    <a:pt x="265" y="72"/>
                  </a:lnTo>
                  <a:lnTo>
                    <a:pt x="265" y="72"/>
                  </a:lnTo>
                  <a:lnTo>
                    <a:pt x="267" y="72"/>
                  </a:lnTo>
                  <a:lnTo>
                    <a:pt x="267" y="74"/>
                  </a:lnTo>
                  <a:lnTo>
                    <a:pt x="269" y="74"/>
                  </a:lnTo>
                  <a:lnTo>
                    <a:pt x="269" y="77"/>
                  </a:lnTo>
                  <a:lnTo>
                    <a:pt x="269" y="77"/>
                  </a:lnTo>
                  <a:lnTo>
                    <a:pt x="267" y="80"/>
                  </a:lnTo>
                  <a:lnTo>
                    <a:pt x="264" y="82"/>
                  </a:lnTo>
                  <a:lnTo>
                    <a:pt x="260" y="84"/>
                  </a:lnTo>
                  <a:lnTo>
                    <a:pt x="258" y="84"/>
                  </a:lnTo>
                  <a:lnTo>
                    <a:pt x="255" y="86"/>
                  </a:lnTo>
                  <a:lnTo>
                    <a:pt x="255" y="86"/>
                  </a:lnTo>
                  <a:lnTo>
                    <a:pt x="253" y="88"/>
                  </a:lnTo>
                  <a:lnTo>
                    <a:pt x="253" y="88"/>
                  </a:lnTo>
                  <a:lnTo>
                    <a:pt x="251" y="89"/>
                  </a:lnTo>
                  <a:lnTo>
                    <a:pt x="253" y="89"/>
                  </a:lnTo>
                  <a:lnTo>
                    <a:pt x="253" y="89"/>
                  </a:lnTo>
                  <a:lnTo>
                    <a:pt x="253" y="89"/>
                  </a:lnTo>
                  <a:lnTo>
                    <a:pt x="255" y="88"/>
                  </a:lnTo>
                  <a:lnTo>
                    <a:pt x="256" y="86"/>
                  </a:lnTo>
                  <a:lnTo>
                    <a:pt x="258" y="86"/>
                  </a:lnTo>
                  <a:lnTo>
                    <a:pt x="258" y="86"/>
                  </a:lnTo>
                  <a:lnTo>
                    <a:pt x="258" y="86"/>
                  </a:lnTo>
                  <a:lnTo>
                    <a:pt x="260" y="88"/>
                  </a:lnTo>
                  <a:lnTo>
                    <a:pt x="260" y="89"/>
                  </a:lnTo>
                  <a:lnTo>
                    <a:pt x="256" y="97"/>
                  </a:lnTo>
                  <a:lnTo>
                    <a:pt x="258" y="97"/>
                  </a:lnTo>
                  <a:lnTo>
                    <a:pt x="258" y="95"/>
                  </a:lnTo>
                  <a:lnTo>
                    <a:pt x="264" y="86"/>
                  </a:lnTo>
                  <a:lnTo>
                    <a:pt x="264" y="86"/>
                  </a:lnTo>
                  <a:lnTo>
                    <a:pt x="265" y="84"/>
                  </a:lnTo>
                  <a:lnTo>
                    <a:pt x="269" y="80"/>
                  </a:lnTo>
                  <a:lnTo>
                    <a:pt x="273" y="80"/>
                  </a:lnTo>
                  <a:lnTo>
                    <a:pt x="275" y="79"/>
                  </a:lnTo>
                  <a:lnTo>
                    <a:pt x="277" y="79"/>
                  </a:lnTo>
                  <a:lnTo>
                    <a:pt x="279" y="79"/>
                  </a:lnTo>
                  <a:lnTo>
                    <a:pt x="281" y="80"/>
                  </a:lnTo>
                  <a:lnTo>
                    <a:pt x="283" y="80"/>
                  </a:lnTo>
                  <a:lnTo>
                    <a:pt x="286" y="80"/>
                  </a:lnTo>
                  <a:lnTo>
                    <a:pt x="286" y="80"/>
                  </a:lnTo>
                  <a:lnTo>
                    <a:pt x="288" y="80"/>
                  </a:lnTo>
                  <a:lnTo>
                    <a:pt x="290" y="80"/>
                  </a:lnTo>
                  <a:lnTo>
                    <a:pt x="294" y="82"/>
                  </a:lnTo>
                  <a:lnTo>
                    <a:pt x="298" y="84"/>
                  </a:lnTo>
                  <a:lnTo>
                    <a:pt x="298" y="84"/>
                  </a:lnTo>
                  <a:lnTo>
                    <a:pt x="298" y="86"/>
                  </a:lnTo>
                  <a:lnTo>
                    <a:pt x="300" y="86"/>
                  </a:lnTo>
                  <a:lnTo>
                    <a:pt x="300" y="88"/>
                  </a:lnTo>
                  <a:lnTo>
                    <a:pt x="298" y="89"/>
                  </a:lnTo>
                  <a:lnTo>
                    <a:pt x="298" y="89"/>
                  </a:lnTo>
                  <a:lnTo>
                    <a:pt x="297" y="89"/>
                  </a:lnTo>
                  <a:lnTo>
                    <a:pt x="297" y="89"/>
                  </a:lnTo>
                  <a:lnTo>
                    <a:pt x="294" y="91"/>
                  </a:lnTo>
                  <a:lnTo>
                    <a:pt x="294" y="91"/>
                  </a:lnTo>
                  <a:lnTo>
                    <a:pt x="290" y="93"/>
                  </a:lnTo>
                  <a:lnTo>
                    <a:pt x="286" y="93"/>
                  </a:lnTo>
                  <a:lnTo>
                    <a:pt x="284" y="93"/>
                  </a:lnTo>
                  <a:lnTo>
                    <a:pt x="281" y="95"/>
                  </a:lnTo>
                  <a:lnTo>
                    <a:pt x="275" y="99"/>
                  </a:lnTo>
                  <a:lnTo>
                    <a:pt x="275" y="99"/>
                  </a:lnTo>
                  <a:lnTo>
                    <a:pt x="277" y="99"/>
                  </a:lnTo>
                  <a:lnTo>
                    <a:pt x="279" y="99"/>
                  </a:lnTo>
                  <a:lnTo>
                    <a:pt x="283" y="97"/>
                  </a:lnTo>
                  <a:lnTo>
                    <a:pt x="284" y="95"/>
                  </a:lnTo>
                  <a:lnTo>
                    <a:pt x="288" y="95"/>
                  </a:lnTo>
                  <a:lnTo>
                    <a:pt x="292" y="95"/>
                  </a:lnTo>
                  <a:lnTo>
                    <a:pt x="294" y="95"/>
                  </a:lnTo>
                  <a:lnTo>
                    <a:pt x="295" y="95"/>
                  </a:lnTo>
                  <a:lnTo>
                    <a:pt x="295" y="95"/>
                  </a:lnTo>
                  <a:lnTo>
                    <a:pt x="295" y="97"/>
                  </a:lnTo>
                  <a:lnTo>
                    <a:pt x="294" y="97"/>
                  </a:lnTo>
                  <a:lnTo>
                    <a:pt x="294" y="99"/>
                  </a:lnTo>
                  <a:lnTo>
                    <a:pt x="292" y="100"/>
                  </a:lnTo>
                  <a:lnTo>
                    <a:pt x="294" y="100"/>
                  </a:lnTo>
                  <a:lnTo>
                    <a:pt x="295" y="101"/>
                  </a:lnTo>
                  <a:lnTo>
                    <a:pt x="295" y="100"/>
                  </a:lnTo>
                  <a:lnTo>
                    <a:pt x="297" y="99"/>
                  </a:lnTo>
                  <a:lnTo>
                    <a:pt x="298" y="99"/>
                  </a:lnTo>
                  <a:lnTo>
                    <a:pt x="300" y="99"/>
                  </a:lnTo>
                  <a:lnTo>
                    <a:pt x="300" y="99"/>
                  </a:lnTo>
                  <a:lnTo>
                    <a:pt x="302" y="97"/>
                  </a:lnTo>
                  <a:lnTo>
                    <a:pt x="302" y="97"/>
                  </a:lnTo>
                  <a:lnTo>
                    <a:pt x="300" y="95"/>
                  </a:lnTo>
                  <a:lnTo>
                    <a:pt x="300" y="95"/>
                  </a:lnTo>
                  <a:lnTo>
                    <a:pt x="300" y="95"/>
                  </a:lnTo>
                  <a:lnTo>
                    <a:pt x="302" y="93"/>
                  </a:lnTo>
                  <a:lnTo>
                    <a:pt x="303" y="91"/>
                  </a:lnTo>
                  <a:lnTo>
                    <a:pt x="303" y="91"/>
                  </a:lnTo>
                  <a:lnTo>
                    <a:pt x="307" y="93"/>
                  </a:lnTo>
                  <a:lnTo>
                    <a:pt x="309" y="95"/>
                  </a:lnTo>
                  <a:lnTo>
                    <a:pt x="314" y="99"/>
                  </a:lnTo>
                  <a:lnTo>
                    <a:pt x="314" y="100"/>
                  </a:lnTo>
                  <a:lnTo>
                    <a:pt x="316" y="103"/>
                  </a:lnTo>
                  <a:lnTo>
                    <a:pt x="316" y="106"/>
                  </a:lnTo>
                  <a:lnTo>
                    <a:pt x="316" y="106"/>
                  </a:lnTo>
                  <a:lnTo>
                    <a:pt x="316" y="107"/>
                  </a:lnTo>
                  <a:lnTo>
                    <a:pt x="316" y="107"/>
                  </a:lnTo>
                  <a:lnTo>
                    <a:pt x="314" y="107"/>
                  </a:lnTo>
                  <a:lnTo>
                    <a:pt x="307" y="106"/>
                  </a:lnTo>
                  <a:lnTo>
                    <a:pt x="303" y="106"/>
                  </a:lnTo>
                  <a:lnTo>
                    <a:pt x="303" y="106"/>
                  </a:lnTo>
                  <a:lnTo>
                    <a:pt x="302" y="107"/>
                  </a:lnTo>
                  <a:lnTo>
                    <a:pt x="302" y="107"/>
                  </a:lnTo>
                  <a:lnTo>
                    <a:pt x="300" y="107"/>
                  </a:lnTo>
                  <a:lnTo>
                    <a:pt x="300" y="108"/>
                  </a:lnTo>
                  <a:lnTo>
                    <a:pt x="295" y="108"/>
                  </a:lnTo>
                  <a:lnTo>
                    <a:pt x="294" y="108"/>
                  </a:lnTo>
                  <a:lnTo>
                    <a:pt x="290" y="111"/>
                  </a:lnTo>
                  <a:lnTo>
                    <a:pt x="288" y="111"/>
                  </a:lnTo>
                  <a:lnTo>
                    <a:pt x="288" y="112"/>
                  </a:lnTo>
                  <a:lnTo>
                    <a:pt x="290" y="111"/>
                  </a:lnTo>
                  <a:lnTo>
                    <a:pt x="294" y="111"/>
                  </a:lnTo>
                  <a:lnTo>
                    <a:pt x="298" y="111"/>
                  </a:lnTo>
                  <a:lnTo>
                    <a:pt x="303" y="112"/>
                  </a:lnTo>
                  <a:lnTo>
                    <a:pt x="305" y="112"/>
                  </a:lnTo>
                  <a:lnTo>
                    <a:pt x="307" y="112"/>
                  </a:lnTo>
                  <a:lnTo>
                    <a:pt x="309" y="112"/>
                  </a:lnTo>
                  <a:lnTo>
                    <a:pt x="314" y="112"/>
                  </a:lnTo>
                  <a:lnTo>
                    <a:pt x="316" y="112"/>
                  </a:lnTo>
                  <a:lnTo>
                    <a:pt x="318" y="114"/>
                  </a:lnTo>
                  <a:lnTo>
                    <a:pt x="322" y="116"/>
                  </a:lnTo>
                  <a:lnTo>
                    <a:pt x="322" y="116"/>
                  </a:lnTo>
                  <a:lnTo>
                    <a:pt x="322" y="118"/>
                  </a:lnTo>
                  <a:lnTo>
                    <a:pt x="322" y="118"/>
                  </a:lnTo>
                  <a:lnTo>
                    <a:pt x="322" y="119"/>
                  </a:lnTo>
                  <a:lnTo>
                    <a:pt x="322" y="119"/>
                  </a:lnTo>
                  <a:lnTo>
                    <a:pt x="322" y="121"/>
                  </a:lnTo>
                  <a:lnTo>
                    <a:pt x="316" y="119"/>
                  </a:lnTo>
                  <a:lnTo>
                    <a:pt x="314" y="119"/>
                  </a:lnTo>
                  <a:lnTo>
                    <a:pt x="313" y="119"/>
                  </a:lnTo>
                  <a:lnTo>
                    <a:pt x="311" y="119"/>
                  </a:lnTo>
                  <a:lnTo>
                    <a:pt x="309" y="119"/>
                  </a:lnTo>
                  <a:lnTo>
                    <a:pt x="305" y="118"/>
                  </a:lnTo>
                  <a:lnTo>
                    <a:pt x="302" y="119"/>
                  </a:lnTo>
                  <a:lnTo>
                    <a:pt x="298" y="118"/>
                  </a:lnTo>
                  <a:lnTo>
                    <a:pt x="297" y="119"/>
                  </a:lnTo>
                  <a:lnTo>
                    <a:pt x="290" y="121"/>
                  </a:lnTo>
                  <a:lnTo>
                    <a:pt x="292" y="123"/>
                  </a:lnTo>
                  <a:lnTo>
                    <a:pt x="298" y="119"/>
                  </a:lnTo>
                  <a:lnTo>
                    <a:pt x="300" y="119"/>
                  </a:lnTo>
                  <a:lnTo>
                    <a:pt x="303" y="121"/>
                  </a:lnTo>
                  <a:lnTo>
                    <a:pt x="307" y="123"/>
                  </a:lnTo>
                  <a:lnTo>
                    <a:pt x="309" y="123"/>
                  </a:lnTo>
                  <a:lnTo>
                    <a:pt x="309" y="127"/>
                  </a:lnTo>
                  <a:lnTo>
                    <a:pt x="307" y="127"/>
                  </a:lnTo>
                  <a:lnTo>
                    <a:pt x="307" y="129"/>
                  </a:lnTo>
                  <a:lnTo>
                    <a:pt x="305" y="128"/>
                  </a:lnTo>
                  <a:lnTo>
                    <a:pt x="300" y="128"/>
                  </a:lnTo>
                  <a:lnTo>
                    <a:pt x="298" y="128"/>
                  </a:lnTo>
                  <a:lnTo>
                    <a:pt x="297" y="128"/>
                  </a:lnTo>
                  <a:lnTo>
                    <a:pt x="295" y="128"/>
                  </a:lnTo>
                  <a:lnTo>
                    <a:pt x="295" y="128"/>
                  </a:lnTo>
                  <a:lnTo>
                    <a:pt x="288" y="127"/>
                  </a:lnTo>
                  <a:lnTo>
                    <a:pt x="286" y="127"/>
                  </a:lnTo>
                  <a:lnTo>
                    <a:pt x="286" y="127"/>
                  </a:lnTo>
                  <a:lnTo>
                    <a:pt x="286" y="128"/>
                  </a:lnTo>
                  <a:lnTo>
                    <a:pt x="294" y="129"/>
                  </a:lnTo>
                  <a:lnTo>
                    <a:pt x="297" y="129"/>
                  </a:lnTo>
                  <a:lnTo>
                    <a:pt x="300" y="129"/>
                  </a:lnTo>
                  <a:lnTo>
                    <a:pt x="302" y="132"/>
                  </a:lnTo>
                  <a:lnTo>
                    <a:pt x="302" y="132"/>
                  </a:lnTo>
                  <a:lnTo>
                    <a:pt x="302" y="134"/>
                  </a:lnTo>
                  <a:lnTo>
                    <a:pt x="303" y="135"/>
                  </a:lnTo>
                  <a:lnTo>
                    <a:pt x="305" y="135"/>
                  </a:lnTo>
                  <a:lnTo>
                    <a:pt x="307" y="135"/>
                  </a:lnTo>
                  <a:lnTo>
                    <a:pt x="309" y="135"/>
                  </a:lnTo>
                  <a:lnTo>
                    <a:pt x="309" y="135"/>
                  </a:lnTo>
                  <a:lnTo>
                    <a:pt x="311" y="135"/>
                  </a:lnTo>
                  <a:lnTo>
                    <a:pt x="313" y="135"/>
                  </a:lnTo>
                  <a:lnTo>
                    <a:pt x="314" y="137"/>
                  </a:lnTo>
                  <a:lnTo>
                    <a:pt x="316" y="137"/>
                  </a:lnTo>
                  <a:lnTo>
                    <a:pt x="318" y="137"/>
                  </a:lnTo>
                  <a:lnTo>
                    <a:pt x="322" y="137"/>
                  </a:lnTo>
                  <a:lnTo>
                    <a:pt x="322" y="137"/>
                  </a:lnTo>
                  <a:lnTo>
                    <a:pt x="322" y="137"/>
                  </a:lnTo>
                  <a:lnTo>
                    <a:pt x="322" y="137"/>
                  </a:lnTo>
                  <a:lnTo>
                    <a:pt x="320" y="138"/>
                  </a:lnTo>
                  <a:lnTo>
                    <a:pt x="318" y="140"/>
                  </a:lnTo>
                  <a:lnTo>
                    <a:pt x="320" y="142"/>
                  </a:lnTo>
                  <a:lnTo>
                    <a:pt x="322" y="142"/>
                  </a:lnTo>
                  <a:lnTo>
                    <a:pt x="322" y="144"/>
                  </a:lnTo>
                  <a:lnTo>
                    <a:pt x="320" y="146"/>
                  </a:lnTo>
                  <a:lnTo>
                    <a:pt x="320" y="146"/>
                  </a:lnTo>
                  <a:lnTo>
                    <a:pt x="320" y="146"/>
                  </a:lnTo>
                  <a:lnTo>
                    <a:pt x="322" y="144"/>
                  </a:lnTo>
                  <a:lnTo>
                    <a:pt x="322" y="146"/>
                  </a:lnTo>
                  <a:lnTo>
                    <a:pt x="322" y="147"/>
                  </a:lnTo>
                  <a:lnTo>
                    <a:pt x="322" y="147"/>
                  </a:lnTo>
                  <a:lnTo>
                    <a:pt x="324" y="146"/>
                  </a:lnTo>
                  <a:lnTo>
                    <a:pt x="322" y="142"/>
                  </a:lnTo>
                  <a:lnTo>
                    <a:pt x="324" y="142"/>
                  </a:lnTo>
                  <a:lnTo>
                    <a:pt x="330" y="140"/>
                  </a:lnTo>
                  <a:lnTo>
                    <a:pt x="328" y="146"/>
                  </a:lnTo>
                  <a:lnTo>
                    <a:pt x="328" y="147"/>
                  </a:lnTo>
                  <a:lnTo>
                    <a:pt x="326" y="151"/>
                  </a:lnTo>
                  <a:lnTo>
                    <a:pt x="324" y="151"/>
                  </a:lnTo>
                  <a:lnTo>
                    <a:pt x="324" y="151"/>
                  </a:lnTo>
                  <a:lnTo>
                    <a:pt x="326" y="151"/>
                  </a:lnTo>
                  <a:lnTo>
                    <a:pt x="326" y="151"/>
                  </a:lnTo>
                  <a:lnTo>
                    <a:pt x="328" y="151"/>
                  </a:lnTo>
                  <a:lnTo>
                    <a:pt x="330" y="149"/>
                  </a:lnTo>
                  <a:lnTo>
                    <a:pt x="333" y="146"/>
                  </a:lnTo>
                  <a:lnTo>
                    <a:pt x="333" y="146"/>
                  </a:lnTo>
                  <a:lnTo>
                    <a:pt x="333" y="147"/>
                  </a:lnTo>
                  <a:lnTo>
                    <a:pt x="333" y="149"/>
                  </a:lnTo>
                  <a:lnTo>
                    <a:pt x="335" y="149"/>
                  </a:lnTo>
                  <a:lnTo>
                    <a:pt x="335" y="149"/>
                  </a:lnTo>
                  <a:lnTo>
                    <a:pt x="337" y="147"/>
                  </a:lnTo>
                  <a:lnTo>
                    <a:pt x="339" y="147"/>
                  </a:lnTo>
                  <a:lnTo>
                    <a:pt x="339" y="149"/>
                  </a:lnTo>
                  <a:lnTo>
                    <a:pt x="341" y="149"/>
                  </a:lnTo>
                  <a:lnTo>
                    <a:pt x="339" y="153"/>
                  </a:lnTo>
                  <a:lnTo>
                    <a:pt x="339" y="153"/>
                  </a:lnTo>
                  <a:lnTo>
                    <a:pt x="341" y="157"/>
                  </a:lnTo>
                  <a:lnTo>
                    <a:pt x="341" y="157"/>
                  </a:lnTo>
                  <a:lnTo>
                    <a:pt x="341" y="155"/>
                  </a:lnTo>
                  <a:lnTo>
                    <a:pt x="341" y="151"/>
                  </a:lnTo>
                  <a:lnTo>
                    <a:pt x="341" y="151"/>
                  </a:lnTo>
                  <a:lnTo>
                    <a:pt x="342" y="149"/>
                  </a:lnTo>
                  <a:lnTo>
                    <a:pt x="346" y="147"/>
                  </a:lnTo>
                  <a:lnTo>
                    <a:pt x="347" y="147"/>
                  </a:lnTo>
                  <a:lnTo>
                    <a:pt x="347" y="147"/>
                  </a:lnTo>
                  <a:lnTo>
                    <a:pt x="349" y="147"/>
                  </a:lnTo>
                  <a:lnTo>
                    <a:pt x="349" y="149"/>
                  </a:lnTo>
                  <a:lnTo>
                    <a:pt x="347" y="149"/>
                  </a:lnTo>
                  <a:lnTo>
                    <a:pt x="346" y="151"/>
                  </a:lnTo>
                  <a:lnTo>
                    <a:pt x="346" y="153"/>
                  </a:lnTo>
                  <a:lnTo>
                    <a:pt x="346" y="153"/>
                  </a:lnTo>
                  <a:lnTo>
                    <a:pt x="349" y="153"/>
                  </a:lnTo>
                  <a:lnTo>
                    <a:pt x="351" y="151"/>
                  </a:lnTo>
                  <a:lnTo>
                    <a:pt x="352" y="153"/>
                  </a:lnTo>
                  <a:lnTo>
                    <a:pt x="354" y="155"/>
                  </a:lnTo>
                  <a:lnTo>
                    <a:pt x="358" y="157"/>
                  </a:lnTo>
                  <a:lnTo>
                    <a:pt x="360" y="157"/>
                  </a:lnTo>
                  <a:lnTo>
                    <a:pt x="363" y="158"/>
                  </a:lnTo>
                  <a:lnTo>
                    <a:pt x="360" y="160"/>
                  </a:lnTo>
                  <a:lnTo>
                    <a:pt x="360" y="163"/>
                  </a:lnTo>
                  <a:lnTo>
                    <a:pt x="356" y="163"/>
                  </a:lnTo>
                  <a:lnTo>
                    <a:pt x="354" y="163"/>
                  </a:lnTo>
                  <a:lnTo>
                    <a:pt x="352" y="163"/>
                  </a:lnTo>
                  <a:lnTo>
                    <a:pt x="351" y="163"/>
                  </a:lnTo>
                  <a:lnTo>
                    <a:pt x="352" y="163"/>
                  </a:lnTo>
                  <a:lnTo>
                    <a:pt x="354" y="165"/>
                  </a:lnTo>
                  <a:lnTo>
                    <a:pt x="356" y="165"/>
                  </a:lnTo>
                  <a:lnTo>
                    <a:pt x="358" y="165"/>
                  </a:lnTo>
                  <a:lnTo>
                    <a:pt x="360" y="165"/>
                  </a:lnTo>
                  <a:lnTo>
                    <a:pt x="363" y="165"/>
                  </a:lnTo>
                  <a:lnTo>
                    <a:pt x="363" y="163"/>
                  </a:lnTo>
                  <a:lnTo>
                    <a:pt x="365" y="163"/>
                  </a:lnTo>
                  <a:lnTo>
                    <a:pt x="367" y="163"/>
                  </a:lnTo>
                  <a:lnTo>
                    <a:pt x="367" y="163"/>
                  </a:lnTo>
                  <a:lnTo>
                    <a:pt x="370" y="163"/>
                  </a:lnTo>
                  <a:lnTo>
                    <a:pt x="373" y="165"/>
                  </a:lnTo>
                  <a:lnTo>
                    <a:pt x="371" y="166"/>
                  </a:lnTo>
                  <a:lnTo>
                    <a:pt x="371" y="168"/>
                  </a:lnTo>
                  <a:lnTo>
                    <a:pt x="370" y="170"/>
                  </a:lnTo>
                  <a:lnTo>
                    <a:pt x="370" y="170"/>
                  </a:lnTo>
                  <a:lnTo>
                    <a:pt x="370" y="172"/>
                  </a:lnTo>
                  <a:lnTo>
                    <a:pt x="365" y="176"/>
                  </a:lnTo>
                  <a:lnTo>
                    <a:pt x="365" y="176"/>
                  </a:lnTo>
                  <a:lnTo>
                    <a:pt x="369" y="174"/>
                  </a:lnTo>
                  <a:lnTo>
                    <a:pt x="371" y="174"/>
                  </a:lnTo>
                  <a:lnTo>
                    <a:pt x="375" y="172"/>
                  </a:lnTo>
                  <a:lnTo>
                    <a:pt x="377" y="172"/>
                  </a:lnTo>
                  <a:lnTo>
                    <a:pt x="377" y="172"/>
                  </a:lnTo>
                  <a:lnTo>
                    <a:pt x="379" y="172"/>
                  </a:lnTo>
                  <a:lnTo>
                    <a:pt x="379" y="174"/>
                  </a:lnTo>
                  <a:lnTo>
                    <a:pt x="382" y="174"/>
                  </a:lnTo>
                  <a:lnTo>
                    <a:pt x="386" y="170"/>
                  </a:lnTo>
                  <a:lnTo>
                    <a:pt x="388" y="170"/>
                  </a:lnTo>
                  <a:lnTo>
                    <a:pt x="391" y="172"/>
                  </a:lnTo>
                  <a:lnTo>
                    <a:pt x="394" y="177"/>
                  </a:lnTo>
                  <a:lnTo>
                    <a:pt x="396" y="179"/>
                  </a:lnTo>
                  <a:lnTo>
                    <a:pt x="398" y="179"/>
                  </a:lnTo>
                  <a:lnTo>
                    <a:pt x="398" y="181"/>
                  </a:lnTo>
                  <a:lnTo>
                    <a:pt x="396" y="181"/>
                  </a:lnTo>
                  <a:lnTo>
                    <a:pt x="394" y="181"/>
                  </a:lnTo>
                  <a:lnTo>
                    <a:pt x="391" y="179"/>
                  </a:lnTo>
                  <a:lnTo>
                    <a:pt x="390" y="179"/>
                  </a:lnTo>
                  <a:lnTo>
                    <a:pt x="388" y="179"/>
                  </a:lnTo>
                  <a:lnTo>
                    <a:pt x="386" y="179"/>
                  </a:lnTo>
                  <a:lnTo>
                    <a:pt x="386" y="181"/>
                  </a:lnTo>
                  <a:lnTo>
                    <a:pt x="393" y="183"/>
                  </a:lnTo>
                  <a:lnTo>
                    <a:pt x="394" y="185"/>
                  </a:lnTo>
                  <a:lnTo>
                    <a:pt x="394" y="185"/>
                  </a:lnTo>
                  <a:lnTo>
                    <a:pt x="390" y="187"/>
                  </a:lnTo>
                  <a:lnTo>
                    <a:pt x="390" y="187"/>
                  </a:lnTo>
                  <a:lnTo>
                    <a:pt x="386" y="185"/>
                  </a:lnTo>
                  <a:lnTo>
                    <a:pt x="384" y="185"/>
                  </a:lnTo>
                  <a:lnTo>
                    <a:pt x="382" y="185"/>
                  </a:lnTo>
                  <a:lnTo>
                    <a:pt x="380" y="185"/>
                  </a:lnTo>
                  <a:lnTo>
                    <a:pt x="380" y="185"/>
                  </a:lnTo>
                  <a:lnTo>
                    <a:pt x="382" y="187"/>
                  </a:lnTo>
                  <a:lnTo>
                    <a:pt x="382" y="187"/>
                  </a:lnTo>
                  <a:lnTo>
                    <a:pt x="380" y="187"/>
                  </a:lnTo>
                  <a:lnTo>
                    <a:pt x="380" y="189"/>
                  </a:lnTo>
                  <a:lnTo>
                    <a:pt x="384" y="191"/>
                  </a:lnTo>
                  <a:lnTo>
                    <a:pt x="388" y="193"/>
                  </a:lnTo>
                  <a:lnTo>
                    <a:pt x="388" y="193"/>
                  </a:lnTo>
                  <a:lnTo>
                    <a:pt x="386" y="195"/>
                  </a:lnTo>
                  <a:lnTo>
                    <a:pt x="384" y="195"/>
                  </a:lnTo>
                  <a:lnTo>
                    <a:pt x="380" y="193"/>
                  </a:lnTo>
                  <a:lnTo>
                    <a:pt x="380" y="193"/>
                  </a:lnTo>
                  <a:lnTo>
                    <a:pt x="379" y="193"/>
                  </a:lnTo>
                  <a:lnTo>
                    <a:pt x="380" y="195"/>
                  </a:lnTo>
                  <a:lnTo>
                    <a:pt x="382" y="195"/>
                  </a:lnTo>
                  <a:lnTo>
                    <a:pt x="382" y="196"/>
                  </a:lnTo>
                  <a:lnTo>
                    <a:pt x="382" y="196"/>
                  </a:lnTo>
                  <a:lnTo>
                    <a:pt x="382" y="198"/>
                  </a:lnTo>
                  <a:lnTo>
                    <a:pt x="380" y="198"/>
                  </a:lnTo>
                  <a:lnTo>
                    <a:pt x="379" y="200"/>
                  </a:lnTo>
                  <a:lnTo>
                    <a:pt x="379" y="202"/>
                  </a:lnTo>
                  <a:lnTo>
                    <a:pt x="377" y="202"/>
                  </a:lnTo>
                  <a:lnTo>
                    <a:pt x="377" y="202"/>
                  </a:lnTo>
                  <a:lnTo>
                    <a:pt x="375" y="204"/>
                  </a:lnTo>
                  <a:lnTo>
                    <a:pt x="371" y="202"/>
                  </a:lnTo>
                  <a:lnTo>
                    <a:pt x="370" y="202"/>
                  </a:lnTo>
                  <a:lnTo>
                    <a:pt x="369" y="198"/>
                  </a:lnTo>
                  <a:lnTo>
                    <a:pt x="369" y="198"/>
                  </a:lnTo>
                  <a:lnTo>
                    <a:pt x="369" y="200"/>
                  </a:lnTo>
                  <a:lnTo>
                    <a:pt x="369" y="200"/>
                  </a:lnTo>
                  <a:lnTo>
                    <a:pt x="365" y="202"/>
                  </a:lnTo>
                  <a:lnTo>
                    <a:pt x="365" y="202"/>
                  </a:lnTo>
                  <a:lnTo>
                    <a:pt x="367" y="202"/>
                  </a:lnTo>
                  <a:lnTo>
                    <a:pt x="370" y="204"/>
                  </a:lnTo>
                  <a:lnTo>
                    <a:pt x="369" y="205"/>
                  </a:lnTo>
                  <a:lnTo>
                    <a:pt x="369" y="212"/>
                  </a:lnTo>
                  <a:lnTo>
                    <a:pt x="369" y="214"/>
                  </a:lnTo>
                  <a:lnTo>
                    <a:pt x="367" y="215"/>
                  </a:lnTo>
                  <a:lnTo>
                    <a:pt x="365" y="217"/>
                  </a:lnTo>
                  <a:lnTo>
                    <a:pt x="363" y="217"/>
                  </a:lnTo>
                  <a:lnTo>
                    <a:pt x="363" y="215"/>
                  </a:lnTo>
                  <a:lnTo>
                    <a:pt x="363" y="214"/>
                  </a:lnTo>
                  <a:lnTo>
                    <a:pt x="361" y="214"/>
                  </a:lnTo>
                  <a:lnTo>
                    <a:pt x="361" y="214"/>
                  </a:lnTo>
                  <a:lnTo>
                    <a:pt x="360" y="214"/>
                  </a:lnTo>
                  <a:lnTo>
                    <a:pt x="358" y="215"/>
                  </a:lnTo>
                  <a:lnTo>
                    <a:pt x="356" y="214"/>
                  </a:lnTo>
                  <a:lnTo>
                    <a:pt x="356" y="212"/>
                  </a:lnTo>
                  <a:lnTo>
                    <a:pt x="356" y="209"/>
                  </a:lnTo>
                  <a:lnTo>
                    <a:pt x="356" y="207"/>
                  </a:lnTo>
                  <a:lnTo>
                    <a:pt x="356" y="207"/>
                  </a:lnTo>
                  <a:lnTo>
                    <a:pt x="356" y="209"/>
                  </a:lnTo>
                  <a:lnTo>
                    <a:pt x="354" y="210"/>
                  </a:lnTo>
                  <a:lnTo>
                    <a:pt x="352" y="214"/>
                  </a:lnTo>
                  <a:lnTo>
                    <a:pt x="351" y="212"/>
                  </a:lnTo>
                  <a:lnTo>
                    <a:pt x="349" y="212"/>
                  </a:lnTo>
                  <a:lnTo>
                    <a:pt x="349" y="210"/>
                  </a:lnTo>
                  <a:lnTo>
                    <a:pt x="347" y="209"/>
                  </a:lnTo>
                  <a:lnTo>
                    <a:pt x="346" y="207"/>
                  </a:lnTo>
                  <a:lnTo>
                    <a:pt x="344" y="204"/>
                  </a:lnTo>
                  <a:lnTo>
                    <a:pt x="344" y="204"/>
                  </a:lnTo>
                  <a:lnTo>
                    <a:pt x="342" y="202"/>
                  </a:lnTo>
                  <a:lnTo>
                    <a:pt x="342" y="202"/>
                  </a:lnTo>
                  <a:lnTo>
                    <a:pt x="342" y="200"/>
                  </a:lnTo>
                  <a:lnTo>
                    <a:pt x="341" y="200"/>
                  </a:lnTo>
                  <a:lnTo>
                    <a:pt x="341" y="198"/>
                  </a:lnTo>
                  <a:lnTo>
                    <a:pt x="342" y="196"/>
                  </a:lnTo>
                  <a:lnTo>
                    <a:pt x="344" y="195"/>
                  </a:lnTo>
                  <a:lnTo>
                    <a:pt x="346" y="195"/>
                  </a:lnTo>
                  <a:lnTo>
                    <a:pt x="349" y="193"/>
                  </a:lnTo>
                  <a:lnTo>
                    <a:pt x="349" y="193"/>
                  </a:lnTo>
                  <a:lnTo>
                    <a:pt x="351" y="189"/>
                  </a:lnTo>
                  <a:lnTo>
                    <a:pt x="352" y="187"/>
                  </a:lnTo>
                  <a:lnTo>
                    <a:pt x="354" y="187"/>
                  </a:lnTo>
                  <a:lnTo>
                    <a:pt x="352" y="185"/>
                  </a:lnTo>
                  <a:lnTo>
                    <a:pt x="351" y="187"/>
                  </a:lnTo>
                  <a:lnTo>
                    <a:pt x="349" y="189"/>
                  </a:lnTo>
                  <a:lnTo>
                    <a:pt x="347" y="191"/>
                  </a:lnTo>
                  <a:lnTo>
                    <a:pt x="346" y="193"/>
                  </a:lnTo>
                  <a:lnTo>
                    <a:pt x="342" y="195"/>
                  </a:lnTo>
                  <a:lnTo>
                    <a:pt x="341" y="195"/>
                  </a:lnTo>
                  <a:lnTo>
                    <a:pt x="339" y="195"/>
                  </a:lnTo>
                  <a:lnTo>
                    <a:pt x="335" y="195"/>
                  </a:lnTo>
                  <a:lnTo>
                    <a:pt x="333" y="193"/>
                  </a:lnTo>
                  <a:lnTo>
                    <a:pt x="335" y="193"/>
                  </a:lnTo>
                  <a:lnTo>
                    <a:pt x="337" y="189"/>
                  </a:lnTo>
                  <a:lnTo>
                    <a:pt x="337" y="189"/>
                  </a:lnTo>
                  <a:lnTo>
                    <a:pt x="335" y="189"/>
                  </a:lnTo>
                  <a:lnTo>
                    <a:pt x="335" y="191"/>
                  </a:lnTo>
                  <a:lnTo>
                    <a:pt x="333" y="191"/>
                  </a:lnTo>
                  <a:lnTo>
                    <a:pt x="332" y="191"/>
                  </a:lnTo>
                  <a:lnTo>
                    <a:pt x="330" y="189"/>
                  </a:lnTo>
                  <a:lnTo>
                    <a:pt x="328" y="189"/>
                  </a:lnTo>
                  <a:lnTo>
                    <a:pt x="326" y="187"/>
                  </a:lnTo>
                  <a:lnTo>
                    <a:pt x="326" y="187"/>
                  </a:lnTo>
                  <a:lnTo>
                    <a:pt x="322" y="185"/>
                  </a:lnTo>
                  <a:lnTo>
                    <a:pt x="322" y="183"/>
                  </a:lnTo>
                  <a:lnTo>
                    <a:pt x="322" y="181"/>
                  </a:lnTo>
                  <a:lnTo>
                    <a:pt x="322" y="181"/>
                  </a:lnTo>
                  <a:lnTo>
                    <a:pt x="320" y="179"/>
                  </a:lnTo>
                  <a:lnTo>
                    <a:pt x="318" y="181"/>
                  </a:lnTo>
                  <a:lnTo>
                    <a:pt x="320" y="181"/>
                  </a:lnTo>
                  <a:lnTo>
                    <a:pt x="320" y="183"/>
                  </a:lnTo>
                  <a:lnTo>
                    <a:pt x="318" y="183"/>
                  </a:lnTo>
                  <a:lnTo>
                    <a:pt x="316" y="183"/>
                  </a:lnTo>
                  <a:lnTo>
                    <a:pt x="314" y="181"/>
                  </a:lnTo>
                  <a:lnTo>
                    <a:pt x="314" y="183"/>
                  </a:lnTo>
                  <a:lnTo>
                    <a:pt x="316" y="185"/>
                  </a:lnTo>
                  <a:lnTo>
                    <a:pt x="316" y="185"/>
                  </a:lnTo>
                  <a:lnTo>
                    <a:pt x="316" y="187"/>
                  </a:lnTo>
                  <a:lnTo>
                    <a:pt x="314" y="187"/>
                  </a:lnTo>
                  <a:lnTo>
                    <a:pt x="314" y="187"/>
                  </a:lnTo>
                  <a:lnTo>
                    <a:pt x="311" y="185"/>
                  </a:lnTo>
                  <a:lnTo>
                    <a:pt x="309" y="185"/>
                  </a:lnTo>
                  <a:lnTo>
                    <a:pt x="307" y="183"/>
                  </a:lnTo>
                  <a:lnTo>
                    <a:pt x="307" y="185"/>
                  </a:lnTo>
                  <a:lnTo>
                    <a:pt x="307" y="185"/>
                  </a:lnTo>
                  <a:lnTo>
                    <a:pt x="309" y="187"/>
                  </a:lnTo>
                  <a:lnTo>
                    <a:pt x="311" y="189"/>
                  </a:lnTo>
                  <a:lnTo>
                    <a:pt x="314" y="193"/>
                  </a:lnTo>
                  <a:lnTo>
                    <a:pt x="316" y="193"/>
                  </a:lnTo>
                  <a:lnTo>
                    <a:pt x="314" y="195"/>
                  </a:lnTo>
                  <a:lnTo>
                    <a:pt x="314" y="196"/>
                  </a:lnTo>
                  <a:lnTo>
                    <a:pt x="313" y="196"/>
                  </a:lnTo>
                  <a:lnTo>
                    <a:pt x="311" y="196"/>
                  </a:lnTo>
                  <a:lnTo>
                    <a:pt x="307" y="195"/>
                  </a:lnTo>
                  <a:lnTo>
                    <a:pt x="305" y="193"/>
                  </a:lnTo>
                  <a:lnTo>
                    <a:pt x="302" y="191"/>
                  </a:lnTo>
                  <a:lnTo>
                    <a:pt x="298" y="187"/>
                  </a:lnTo>
                  <a:lnTo>
                    <a:pt x="297" y="187"/>
                  </a:lnTo>
                  <a:lnTo>
                    <a:pt x="295" y="189"/>
                  </a:lnTo>
                  <a:lnTo>
                    <a:pt x="295" y="189"/>
                  </a:lnTo>
                  <a:lnTo>
                    <a:pt x="297" y="189"/>
                  </a:lnTo>
                  <a:lnTo>
                    <a:pt x="298" y="189"/>
                  </a:lnTo>
                  <a:lnTo>
                    <a:pt x="302" y="193"/>
                  </a:lnTo>
                  <a:lnTo>
                    <a:pt x="302" y="193"/>
                  </a:lnTo>
                  <a:lnTo>
                    <a:pt x="302" y="195"/>
                  </a:lnTo>
                  <a:lnTo>
                    <a:pt x="302" y="195"/>
                  </a:lnTo>
                  <a:lnTo>
                    <a:pt x="302" y="196"/>
                  </a:lnTo>
                  <a:lnTo>
                    <a:pt x="303" y="198"/>
                  </a:lnTo>
                  <a:lnTo>
                    <a:pt x="305" y="198"/>
                  </a:lnTo>
                  <a:lnTo>
                    <a:pt x="305" y="198"/>
                  </a:lnTo>
                  <a:lnTo>
                    <a:pt x="307" y="200"/>
                  </a:lnTo>
                  <a:lnTo>
                    <a:pt x="305" y="204"/>
                  </a:lnTo>
                  <a:lnTo>
                    <a:pt x="305" y="204"/>
                  </a:lnTo>
                  <a:lnTo>
                    <a:pt x="305" y="204"/>
                  </a:lnTo>
                  <a:lnTo>
                    <a:pt x="305" y="204"/>
                  </a:lnTo>
                  <a:lnTo>
                    <a:pt x="309" y="204"/>
                  </a:lnTo>
                  <a:lnTo>
                    <a:pt x="311" y="202"/>
                  </a:lnTo>
                  <a:lnTo>
                    <a:pt x="311" y="202"/>
                  </a:lnTo>
                  <a:lnTo>
                    <a:pt x="313" y="204"/>
                  </a:lnTo>
                  <a:lnTo>
                    <a:pt x="313" y="204"/>
                  </a:lnTo>
                  <a:lnTo>
                    <a:pt x="314" y="205"/>
                  </a:lnTo>
                  <a:lnTo>
                    <a:pt x="314" y="205"/>
                  </a:lnTo>
                  <a:lnTo>
                    <a:pt x="314" y="205"/>
                  </a:lnTo>
                  <a:lnTo>
                    <a:pt x="318" y="207"/>
                  </a:lnTo>
                  <a:lnTo>
                    <a:pt x="316" y="207"/>
                  </a:lnTo>
                  <a:lnTo>
                    <a:pt x="314" y="209"/>
                  </a:lnTo>
                  <a:lnTo>
                    <a:pt x="314" y="209"/>
                  </a:lnTo>
                  <a:lnTo>
                    <a:pt x="314" y="209"/>
                  </a:lnTo>
                  <a:lnTo>
                    <a:pt x="316" y="210"/>
                  </a:lnTo>
                  <a:lnTo>
                    <a:pt x="318" y="210"/>
                  </a:lnTo>
                  <a:lnTo>
                    <a:pt x="320" y="212"/>
                  </a:lnTo>
                  <a:lnTo>
                    <a:pt x="320" y="214"/>
                  </a:lnTo>
                  <a:lnTo>
                    <a:pt x="320" y="214"/>
                  </a:lnTo>
                  <a:lnTo>
                    <a:pt x="320" y="214"/>
                  </a:lnTo>
                  <a:lnTo>
                    <a:pt x="320" y="214"/>
                  </a:lnTo>
                  <a:lnTo>
                    <a:pt x="320" y="214"/>
                  </a:lnTo>
                  <a:lnTo>
                    <a:pt x="322" y="214"/>
                  </a:lnTo>
                  <a:lnTo>
                    <a:pt x="322" y="215"/>
                  </a:lnTo>
                  <a:lnTo>
                    <a:pt x="322" y="215"/>
                  </a:lnTo>
                  <a:lnTo>
                    <a:pt x="322" y="219"/>
                  </a:lnTo>
                  <a:lnTo>
                    <a:pt x="322" y="221"/>
                  </a:lnTo>
                  <a:lnTo>
                    <a:pt x="322" y="221"/>
                  </a:lnTo>
                  <a:lnTo>
                    <a:pt x="322" y="217"/>
                  </a:lnTo>
                  <a:lnTo>
                    <a:pt x="322" y="217"/>
                  </a:lnTo>
                  <a:lnTo>
                    <a:pt x="324" y="217"/>
                  </a:lnTo>
                  <a:lnTo>
                    <a:pt x="328" y="219"/>
                  </a:lnTo>
                  <a:lnTo>
                    <a:pt x="330" y="219"/>
                  </a:lnTo>
                  <a:lnTo>
                    <a:pt x="330" y="221"/>
                  </a:lnTo>
                  <a:lnTo>
                    <a:pt x="328" y="221"/>
                  </a:lnTo>
                  <a:lnTo>
                    <a:pt x="328" y="223"/>
                  </a:lnTo>
                  <a:lnTo>
                    <a:pt x="330" y="223"/>
                  </a:lnTo>
                  <a:lnTo>
                    <a:pt x="330" y="223"/>
                  </a:lnTo>
                  <a:lnTo>
                    <a:pt x="332" y="221"/>
                  </a:lnTo>
                  <a:lnTo>
                    <a:pt x="332" y="219"/>
                  </a:lnTo>
                  <a:lnTo>
                    <a:pt x="333" y="219"/>
                  </a:lnTo>
                  <a:lnTo>
                    <a:pt x="335" y="219"/>
                  </a:lnTo>
                  <a:lnTo>
                    <a:pt x="337" y="221"/>
                  </a:lnTo>
                  <a:lnTo>
                    <a:pt x="339" y="223"/>
                  </a:lnTo>
                  <a:lnTo>
                    <a:pt x="339" y="223"/>
                  </a:lnTo>
                  <a:lnTo>
                    <a:pt x="341" y="223"/>
                  </a:lnTo>
                  <a:lnTo>
                    <a:pt x="342" y="224"/>
                  </a:lnTo>
                  <a:lnTo>
                    <a:pt x="342" y="226"/>
                  </a:lnTo>
                  <a:lnTo>
                    <a:pt x="339" y="228"/>
                  </a:lnTo>
                  <a:lnTo>
                    <a:pt x="339" y="228"/>
                  </a:lnTo>
                  <a:lnTo>
                    <a:pt x="341" y="228"/>
                  </a:lnTo>
                  <a:lnTo>
                    <a:pt x="344" y="228"/>
                  </a:lnTo>
                  <a:lnTo>
                    <a:pt x="346" y="228"/>
                  </a:lnTo>
                  <a:lnTo>
                    <a:pt x="346" y="230"/>
                  </a:lnTo>
                  <a:lnTo>
                    <a:pt x="344" y="232"/>
                  </a:lnTo>
                  <a:lnTo>
                    <a:pt x="342" y="232"/>
                  </a:lnTo>
                  <a:lnTo>
                    <a:pt x="339" y="232"/>
                  </a:lnTo>
                  <a:lnTo>
                    <a:pt x="339" y="232"/>
                  </a:lnTo>
                  <a:lnTo>
                    <a:pt x="339" y="232"/>
                  </a:lnTo>
                  <a:lnTo>
                    <a:pt x="342" y="233"/>
                  </a:lnTo>
                  <a:lnTo>
                    <a:pt x="342" y="234"/>
                  </a:lnTo>
                  <a:lnTo>
                    <a:pt x="344" y="236"/>
                  </a:lnTo>
                  <a:lnTo>
                    <a:pt x="344" y="236"/>
                  </a:lnTo>
                  <a:lnTo>
                    <a:pt x="344" y="236"/>
                  </a:lnTo>
                  <a:lnTo>
                    <a:pt x="344" y="238"/>
                  </a:lnTo>
                  <a:lnTo>
                    <a:pt x="344" y="238"/>
                  </a:lnTo>
                  <a:lnTo>
                    <a:pt x="346" y="238"/>
                  </a:lnTo>
                  <a:lnTo>
                    <a:pt x="347" y="238"/>
                  </a:lnTo>
                  <a:lnTo>
                    <a:pt x="349" y="238"/>
                  </a:lnTo>
                  <a:lnTo>
                    <a:pt x="351" y="238"/>
                  </a:lnTo>
                  <a:lnTo>
                    <a:pt x="351" y="238"/>
                  </a:lnTo>
                  <a:lnTo>
                    <a:pt x="351" y="241"/>
                  </a:lnTo>
                  <a:lnTo>
                    <a:pt x="349" y="241"/>
                  </a:lnTo>
                  <a:lnTo>
                    <a:pt x="349" y="241"/>
                  </a:lnTo>
                  <a:lnTo>
                    <a:pt x="351" y="241"/>
                  </a:lnTo>
                  <a:lnTo>
                    <a:pt x="352" y="241"/>
                  </a:lnTo>
                  <a:lnTo>
                    <a:pt x="352" y="243"/>
                  </a:lnTo>
                  <a:lnTo>
                    <a:pt x="354" y="245"/>
                  </a:lnTo>
                  <a:lnTo>
                    <a:pt x="354" y="245"/>
                  </a:lnTo>
                  <a:lnTo>
                    <a:pt x="352" y="245"/>
                  </a:lnTo>
                  <a:lnTo>
                    <a:pt x="352" y="247"/>
                  </a:lnTo>
                  <a:lnTo>
                    <a:pt x="352" y="251"/>
                  </a:lnTo>
                  <a:lnTo>
                    <a:pt x="352" y="253"/>
                  </a:lnTo>
                  <a:lnTo>
                    <a:pt x="352" y="254"/>
                  </a:lnTo>
                  <a:lnTo>
                    <a:pt x="352" y="256"/>
                  </a:lnTo>
                  <a:lnTo>
                    <a:pt x="351" y="256"/>
                  </a:lnTo>
                  <a:lnTo>
                    <a:pt x="351" y="254"/>
                  </a:lnTo>
                  <a:lnTo>
                    <a:pt x="347" y="249"/>
                  </a:lnTo>
                  <a:lnTo>
                    <a:pt x="347" y="247"/>
                  </a:lnTo>
                  <a:lnTo>
                    <a:pt x="347" y="247"/>
                  </a:lnTo>
                  <a:lnTo>
                    <a:pt x="344" y="243"/>
                  </a:lnTo>
                  <a:lnTo>
                    <a:pt x="344" y="243"/>
                  </a:lnTo>
                  <a:lnTo>
                    <a:pt x="344" y="245"/>
                  </a:lnTo>
                  <a:lnTo>
                    <a:pt x="346" y="247"/>
                  </a:lnTo>
                  <a:lnTo>
                    <a:pt x="346" y="251"/>
                  </a:lnTo>
                  <a:lnTo>
                    <a:pt x="346" y="253"/>
                  </a:lnTo>
                  <a:lnTo>
                    <a:pt x="346" y="254"/>
                  </a:lnTo>
                  <a:lnTo>
                    <a:pt x="346" y="254"/>
                  </a:lnTo>
                  <a:lnTo>
                    <a:pt x="346" y="254"/>
                  </a:lnTo>
                  <a:lnTo>
                    <a:pt x="346" y="256"/>
                  </a:lnTo>
                  <a:lnTo>
                    <a:pt x="347" y="258"/>
                  </a:lnTo>
                  <a:lnTo>
                    <a:pt x="349" y="259"/>
                  </a:lnTo>
                  <a:lnTo>
                    <a:pt x="349" y="261"/>
                  </a:lnTo>
                  <a:lnTo>
                    <a:pt x="351" y="261"/>
                  </a:lnTo>
                  <a:lnTo>
                    <a:pt x="351" y="263"/>
                  </a:lnTo>
                  <a:lnTo>
                    <a:pt x="351" y="263"/>
                  </a:lnTo>
                  <a:lnTo>
                    <a:pt x="349" y="263"/>
                  </a:lnTo>
                  <a:lnTo>
                    <a:pt x="347" y="263"/>
                  </a:lnTo>
                  <a:lnTo>
                    <a:pt x="347" y="263"/>
                  </a:lnTo>
                  <a:lnTo>
                    <a:pt x="344" y="261"/>
                  </a:lnTo>
                  <a:lnTo>
                    <a:pt x="344" y="261"/>
                  </a:lnTo>
                  <a:lnTo>
                    <a:pt x="346" y="266"/>
                  </a:lnTo>
                  <a:lnTo>
                    <a:pt x="346" y="269"/>
                  </a:lnTo>
                  <a:lnTo>
                    <a:pt x="346" y="269"/>
                  </a:lnTo>
                  <a:lnTo>
                    <a:pt x="344" y="269"/>
                  </a:lnTo>
                  <a:lnTo>
                    <a:pt x="342" y="266"/>
                  </a:lnTo>
                  <a:lnTo>
                    <a:pt x="341" y="264"/>
                  </a:lnTo>
                  <a:lnTo>
                    <a:pt x="339" y="263"/>
                  </a:lnTo>
                  <a:lnTo>
                    <a:pt x="337" y="261"/>
                  </a:lnTo>
                  <a:lnTo>
                    <a:pt x="335" y="261"/>
                  </a:lnTo>
                  <a:lnTo>
                    <a:pt x="335" y="263"/>
                  </a:lnTo>
                  <a:lnTo>
                    <a:pt x="335" y="263"/>
                  </a:lnTo>
                  <a:lnTo>
                    <a:pt x="335" y="263"/>
                  </a:lnTo>
                  <a:lnTo>
                    <a:pt x="333" y="261"/>
                  </a:lnTo>
                  <a:lnTo>
                    <a:pt x="333" y="261"/>
                  </a:lnTo>
                  <a:lnTo>
                    <a:pt x="330" y="258"/>
                  </a:lnTo>
                  <a:lnTo>
                    <a:pt x="330" y="258"/>
                  </a:lnTo>
                  <a:lnTo>
                    <a:pt x="330" y="259"/>
                  </a:lnTo>
                  <a:lnTo>
                    <a:pt x="330" y="259"/>
                  </a:lnTo>
                  <a:lnTo>
                    <a:pt x="330" y="261"/>
                  </a:lnTo>
                  <a:lnTo>
                    <a:pt x="328" y="261"/>
                  </a:lnTo>
                  <a:lnTo>
                    <a:pt x="326" y="259"/>
                  </a:lnTo>
                  <a:lnTo>
                    <a:pt x="326" y="258"/>
                  </a:lnTo>
                  <a:lnTo>
                    <a:pt x="324" y="256"/>
                  </a:lnTo>
                  <a:lnTo>
                    <a:pt x="322" y="254"/>
                  </a:lnTo>
                  <a:lnTo>
                    <a:pt x="322" y="256"/>
                  </a:lnTo>
                  <a:lnTo>
                    <a:pt x="322" y="258"/>
                  </a:lnTo>
                  <a:lnTo>
                    <a:pt x="322" y="259"/>
                  </a:lnTo>
                  <a:lnTo>
                    <a:pt x="322" y="259"/>
                  </a:lnTo>
                  <a:lnTo>
                    <a:pt x="322" y="259"/>
                  </a:lnTo>
                  <a:lnTo>
                    <a:pt x="322" y="258"/>
                  </a:lnTo>
                  <a:lnTo>
                    <a:pt x="322" y="258"/>
                  </a:lnTo>
                  <a:lnTo>
                    <a:pt x="322" y="256"/>
                  </a:lnTo>
                  <a:lnTo>
                    <a:pt x="320" y="256"/>
                  </a:lnTo>
                  <a:lnTo>
                    <a:pt x="320" y="254"/>
                  </a:lnTo>
                  <a:lnTo>
                    <a:pt x="320" y="254"/>
                  </a:lnTo>
                  <a:lnTo>
                    <a:pt x="318" y="254"/>
                  </a:lnTo>
                  <a:lnTo>
                    <a:pt x="316" y="254"/>
                  </a:lnTo>
                  <a:lnTo>
                    <a:pt x="316" y="253"/>
                  </a:lnTo>
                  <a:lnTo>
                    <a:pt x="313" y="251"/>
                  </a:lnTo>
                  <a:lnTo>
                    <a:pt x="309" y="247"/>
                  </a:lnTo>
                  <a:lnTo>
                    <a:pt x="307" y="245"/>
                  </a:lnTo>
                  <a:lnTo>
                    <a:pt x="305" y="243"/>
                  </a:lnTo>
                  <a:lnTo>
                    <a:pt x="307" y="247"/>
                  </a:lnTo>
                  <a:lnTo>
                    <a:pt x="309" y="251"/>
                  </a:lnTo>
                  <a:lnTo>
                    <a:pt x="309" y="251"/>
                  </a:lnTo>
                  <a:lnTo>
                    <a:pt x="309" y="251"/>
                  </a:lnTo>
                  <a:lnTo>
                    <a:pt x="307" y="251"/>
                  </a:lnTo>
                  <a:lnTo>
                    <a:pt x="302" y="247"/>
                  </a:lnTo>
                  <a:lnTo>
                    <a:pt x="298" y="245"/>
                  </a:lnTo>
                  <a:lnTo>
                    <a:pt x="297" y="243"/>
                  </a:lnTo>
                  <a:lnTo>
                    <a:pt x="294" y="243"/>
                  </a:lnTo>
                  <a:lnTo>
                    <a:pt x="292" y="245"/>
                  </a:lnTo>
                  <a:lnTo>
                    <a:pt x="294" y="247"/>
                  </a:lnTo>
                  <a:lnTo>
                    <a:pt x="295" y="249"/>
                  </a:lnTo>
                  <a:lnTo>
                    <a:pt x="297" y="251"/>
                  </a:lnTo>
                  <a:lnTo>
                    <a:pt x="300" y="253"/>
                  </a:lnTo>
                  <a:lnTo>
                    <a:pt x="302" y="256"/>
                  </a:lnTo>
                  <a:lnTo>
                    <a:pt x="303" y="256"/>
                  </a:lnTo>
                  <a:lnTo>
                    <a:pt x="305" y="258"/>
                  </a:lnTo>
                  <a:lnTo>
                    <a:pt x="307" y="258"/>
                  </a:lnTo>
                  <a:lnTo>
                    <a:pt x="309" y="258"/>
                  </a:lnTo>
                  <a:lnTo>
                    <a:pt x="309" y="259"/>
                  </a:lnTo>
                  <a:lnTo>
                    <a:pt x="309" y="259"/>
                  </a:lnTo>
                  <a:lnTo>
                    <a:pt x="309" y="259"/>
                  </a:lnTo>
                  <a:lnTo>
                    <a:pt x="313" y="261"/>
                  </a:lnTo>
                  <a:lnTo>
                    <a:pt x="314" y="263"/>
                  </a:lnTo>
                  <a:lnTo>
                    <a:pt x="314" y="263"/>
                  </a:lnTo>
                  <a:lnTo>
                    <a:pt x="316" y="264"/>
                  </a:lnTo>
                  <a:lnTo>
                    <a:pt x="320" y="266"/>
                  </a:lnTo>
                  <a:lnTo>
                    <a:pt x="320" y="269"/>
                  </a:lnTo>
                  <a:lnTo>
                    <a:pt x="322" y="269"/>
                  </a:lnTo>
                  <a:lnTo>
                    <a:pt x="322" y="269"/>
                  </a:lnTo>
                  <a:lnTo>
                    <a:pt x="324" y="272"/>
                  </a:lnTo>
                  <a:lnTo>
                    <a:pt x="326" y="272"/>
                  </a:lnTo>
                  <a:lnTo>
                    <a:pt x="328" y="275"/>
                  </a:lnTo>
                  <a:lnTo>
                    <a:pt x="328" y="275"/>
                  </a:lnTo>
                  <a:lnTo>
                    <a:pt x="332" y="277"/>
                  </a:lnTo>
                  <a:lnTo>
                    <a:pt x="332" y="277"/>
                  </a:lnTo>
                  <a:lnTo>
                    <a:pt x="333" y="277"/>
                  </a:lnTo>
                  <a:lnTo>
                    <a:pt x="332" y="279"/>
                  </a:lnTo>
                  <a:lnTo>
                    <a:pt x="332" y="279"/>
                  </a:lnTo>
                  <a:lnTo>
                    <a:pt x="330" y="281"/>
                  </a:lnTo>
                  <a:lnTo>
                    <a:pt x="332" y="281"/>
                  </a:lnTo>
                  <a:lnTo>
                    <a:pt x="332" y="282"/>
                  </a:lnTo>
                  <a:lnTo>
                    <a:pt x="332" y="283"/>
                  </a:lnTo>
                  <a:lnTo>
                    <a:pt x="332" y="283"/>
                  </a:lnTo>
                  <a:lnTo>
                    <a:pt x="328" y="283"/>
                  </a:lnTo>
                  <a:lnTo>
                    <a:pt x="328" y="283"/>
                  </a:lnTo>
                  <a:lnTo>
                    <a:pt x="326" y="283"/>
                  </a:lnTo>
                  <a:lnTo>
                    <a:pt x="324" y="283"/>
                  </a:lnTo>
                  <a:lnTo>
                    <a:pt x="322" y="282"/>
                  </a:lnTo>
                  <a:lnTo>
                    <a:pt x="316" y="281"/>
                  </a:lnTo>
                  <a:lnTo>
                    <a:pt x="314" y="281"/>
                  </a:lnTo>
                  <a:lnTo>
                    <a:pt x="314" y="279"/>
                  </a:lnTo>
                  <a:lnTo>
                    <a:pt x="313" y="279"/>
                  </a:lnTo>
                  <a:lnTo>
                    <a:pt x="300" y="277"/>
                  </a:lnTo>
                  <a:lnTo>
                    <a:pt x="297" y="277"/>
                  </a:lnTo>
                  <a:lnTo>
                    <a:pt x="297" y="275"/>
                  </a:lnTo>
                  <a:lnTo>
                    <a:pt x="295" y="275"/>
                  </a:lnTo>
                  <a:lnTo>
                    <a:pt x="290" y="273"/>
                  </a:lnTo>
                  <a:lnTo>
                    <a:pt x="290" y="273"/>
                  </a:lnTo>
                  <a:lnTo>
                    <a:pt x="286" y="270"/>
                  </a:lnTo>
                  <a:lnTo>
                    <a:pt x="283" y="266"/>
                  </a:lnTo>
                  <a:lnTo>
                    <a:pt x="283" y="264"/>
                  </a:lnTo>
                  <a:lnTo>
                    <a:pt x="279" y="264"/>
                  </a:lnTo>
                  <a:lnTo>
                    <a:pt x="277" y="264"/>
                  </a:lnTo>
                  <a:lnTo>
                    <a:pt x="275" y="266"/>
                  </a:lnTo>
                  <a:lnTo>
                    <a:pt x="274" y="264"/>
                  </a:lnTo>
                  <a:lnTo>
                    <a:pt x="273" y="264"/>
                  </a:lnTo>
                  <a:lnTo>
                    <a:pt x="269" y="263"/>
                  </a:lnTo>
                  <a:lnTo>
                    <a:pt x="265" y="263"/>
                  </a:lnTo>
                  <a:lnTo>
                    <a:pt x="264" y="261"/>
                  </a:lnTo>
                  <a:lnTo>
                    <a:pt x="262" y="261"/>
                  </a:lnTo>
                  <a:lnTo>
                    <a:pt x="262" y="259"/>
                  </a:lnTo>
                  <a:lnTo>
                    <a:pt x="264" y="258"/>
                  </a:lnTo>
                  <a:lnTo>
                    <a:pt x="264" y="258"/>
                  </a:lnTo>
                  <a:lnTo>
                    <a:pt x="260" y="259"/>
                  </a:lnTo>
                  <a:lnTo>
                    <a:pt x="258" y="259"/>
                  </a:lnTo>
                  <a:lnTo>
                    <a:pt x="256" y="258"/>
                  </a:lnTo>
                  <a:lnTo>
                    <a:pt x="255" y="256"/>
                  </a:lnTo>
                  <a:lnTo>
                    <a:pt x="251" y="253"/>
                  </a:lnTo>
                  <a:lnTo>
                    <a:pt x="249" y="251"/>
                  </a:lnTo>
                  <a:lnTo>
                    <a:pt x="249" y="251"/>
                  </a:lnTo>
                  <a:lnTo>
                    <a:pt x="251" y="251"/>
                  </a:lnTo>
                  <a:lnTo>
                    <a:pt x="253" y="251"/>
                  </a:lnTo>
                  <a:lnTo>
                    <a:pt x="255" y="251"/>
                  </a:lnTo>
                  <a:lnTo>
                    <a:pt x="256" y="249"/>
                  </a:lnTo>
                  <a:lnTo>
                    <a:pt x="258" y="249"/>
                  </a:lnTo>
                  <a:lnTo>
                    <a:pt x="258" y="247"/>
                  </a:lnTo>
                  <a:lnTo>
                    <a:pt x="256" y="247"/>
                  </a:lnTo>
                  <a:lnTo>
                    <a:pt x="256" y="247"/>
                  </a:lnTo>
                  <a:lnTo>
                    <a:pt x="255" y="247"/>
                  </a:lnTo>
                  <a:lnTo>
                    <a:pt x="255" y="245"/>
                  </a:lnTo>
                  <a:lnTo>
                    <a:pt x="253" y="245"/>
                  </a:lnTo>
                  <a:lnTo>
                    <a:pt x="251" y="245"/>
                  </a:lnTo>
                  <a:lnTo>
                    <a:pt x="246" y="245"/>
                  </a:lnTo>
                  <a:lnTo>
                    <a:pt x="246" y="245"/>
                  </a:lnTo>
                  <a:lnTo>
                    <a:pt x="246" y="243"/>
                  </a:lnTo>
                  <a:lnTo>
                    <a:pt x="246" y="242"/>
                  </a:lnTo>
                  <a:lnTo>
                    <a:pt x="248" y="242"/>
                  </a:lnTo>
                  <a:lnTo>
                    <a:pt x="248" y="242"/>
                  </a:lnTo>
                  <a:lnTo>
                    <a:pt x="248" y="241"/>
                  </a:lnTo>
                  <a:lnTo>
                    <a:pt x="246" y="242"/>
                  </a:lnTo>
                  <a:lnTo>
                    <a:pt x="243" y="242"/>
                  </a:lnTo>
                  <a:lnTo>
                    <a:pt x="243" y="242"/>
                  </a:lnTo>
                  <a:lnTo>
                    <a:pt x="241" y="241"/>
                  </a:lnTo>
                  <a:lnTo>
                    <a:pt x="241" y="238"/>
                  </a:lnTo>
                  <a:lnTo>
                    <a:pt x="241" y="238"/>
                  </a:lnTo>
                  <a:lnTo>
                    <a:pt x="239" y="238"/>
                  </a:lnTo>
                  <a:lnTo>
                    <a:pt x="237" y="236"/>
                  </a:lnTo>
                  <a:lnTo>
                    <a:pt x="234" y="233"/>
                  </a:lnTo>
                  <a:lnTo>
                    <a:pt x="232" y="232"/>
                  </a:lnTo>
                  <a:lnTo>
                    <a:pt x="230" y="230"/>
                  </a:lnTo>
                  <a:lnTo>
                    <a:pt x="228" y="230"/>
                  </a:lnTo>
                  <a:lnTo>
                    <a:pt x="230" y="230"/>
                  </a:lnTo>
                  <a:lnTo>
                    <a:pt x="232" y="226"/>
                  </a:lnTo>
                  <a:lnTo>
                    <a:pt x="232" y="226"/>
                  </a:lnTo>
                  <a:lnTo>
                    <a:pt x="230" y="226"/>
                  </a:lnTo>
                  <a:lnTo>
                    <a:pt x="226" y="226"/>
                  </a:lnTo>
                  <a:lnTo>
                    <a:pt x="225" y="226"/>
                  </a:lnTo>
                  <a:lnTo>
                    <a:pt x="225" y="226"/>
                  </a:lnTo>
                  <a:lnTo>
                    <a:pt x="224" y="226"/>
                  </a:lnTo>
                  <a:lnTo>
                    <a:pt x="224" y="226"/>
                  </a:lnTo>
                  <a:lnTo>
                    <a:pt x="224" y="228"/>
                  </a:lnTo>
                  <a:lnTo>
                    <a:pt x="222" y="230"/>
                  </a:lnTo>
                  <a:lnTo>
                    <a:pt x="222" y="230"/>
                  </a:lnTo>
                  <a:lnTo>
                    <a:pt x="222" y="230"/>
                  </a:lnTo>
                  <a:lnTo>
                    <a:pt x="220" y="230"/>
                  </a:lnTo>
                  <a:lnTo>
                    <a:pt x="220" y="228"/>
                  </a:lnTo>
                  <a:lnTo>
                    <a:pt x="220" y="226"/>
                  </a:lnTo>
                  <a:lnTo>
                    <a:pt x="218" y="224"/>
                  </a:lnTo>
                  <a:lnTo>
                    <a:pt x="217" y="224"/>
                  </a:lnTo>
                  <a:lnTo>
                    <a:pt x="215" y="224"/>
                  </a:lnTo>
                  <a:lnTo>
                    <a:pt x="215" y="224"/>
                  </a:lnTo>
                  <a:lnTo>
                    <a:pt x="215" y="223"/>
                  </a:lnTo>
                  <a:lnTo>
                    <a:pt x="213" y="221"/>
                  </a:lnTo>
                  <a:lnTo>
                    <a:pt x="213" y="221"/>
                  </a:lnTo>
                  <a:lnTo>
                    <a:pt x="213" y="221"/>
                  </a:lnTo>
                  <a:lnTo>
                    <a:pt x="211" y="221"/>
                  </a:lnTo>
                  <a:lnTo>
                    <a:pt x="211" y="221"/>
                  </a:lnTo>
                  <a:lnTo>
                    <a:pt x="211" y="221"/>
                  </a:lnTo>
                  <a:lnTo>
                    <a:pt x="209" y="221"/>
                  </a:lnTo>
                  <a:lnTo>
                    <a:pt x="209" y="223"/>
                  </a:lnTo>
                  <a:lnTo>
                    <a:pt x="211" y="223"/>
                  </a:lnTo>
                  <a:lnTo>
                    <a:pt x="211" y="224"/>
                  </a:lnTo>
                  <a:lnTo>
                    <a:pt x="213" y="226"/>
                  </a:lnTo>
                  <a:lnTo>
                    <a:pt x="213" y="228"/>
                  </a:lnTo>
                  <a:lnTo>
                    <a:pt x="209" y="228"/>
                  </a:lnTo>
                  <a:lnTo>
                    <a:pt x="207" y="228"/>
                  </a:lnTo>
                  <a:lnTo>
                    <a:pt x="204" y="228"/>
                  </a:lnTo>
                  <a:lnTo>
                    <a:pt x="204" y="228"/>
                  </a:lnTo>
                  <a:lnTo>
                    <a:pt x="201" y="226"/>
                  </a:lnTo>
                  <a:lnTo>
                    <a:pt x="199" y="228"/>
                  </a:lnTo>
                  <a:lnTo>
                    <a:pt x="198" y="230"/>
                  </a:lnTo>
                  <a:lnTo>
                    <a:pt x="198" y="230"/>
                  </a:lnTo>
                  <a:lnTo>
                    <a:pt x="194" y="230"/>
                  </a:lnTo>
                  <a:lnTo>
                    <a:pt x="192" y="230"/>
                  </a:lnTo>
                  <a:lnTo>
                    <a:pt x="188" y="232"/>
                  </a:lnTo>
                  <a:lnTo>
                    <a:pt x="187" y="232"/>
                  </a:lnTo>
                  <a:lnTo>
                    <a:pt x="187" y="232"/>
                  </a:lnTo>
                  <a:lnTo>
                    <a:pt x="185" y="233"/>
                  </a:lnTo>
                  <a:lnTo>
                    <a:pt x="185" y="233"/>
                  </a:lnTo>
                  <a:lnTo>
                    <a:pt x="181" y="233"/>
                  </a:lnTo>
                  <a:lnTo>
                    <a:pt x="179" y="233"/>
                  </a:lnTo>
                  <a:lnTo>
                    <a:pt x="178" y="233"/>
                  </a:lnTo>
                  <a:lnTo>
                    <a:pt x="177" y="233"/>
                  </a:lnTo>
                  <a:lnTo>
                    <a:pt x="175" y="232"/>
                  </a:lnTo>
                  <a:lnTo>
                    <a:pt x="173" y="232"/>
                  </a:lnTo>
                  <a:lnTo>
                    <a:pt x="171" y="232"/>
                  </a:lnTo>
                  <a:lnTo>
                    <a:pt x="169" y="232"/>
                  </a:lnTo>
                  <a:lnTo>
                    <a:pt x="169" y="232"/>
                  </a:lnTo>
                  <a:lnTo>
                    <a:pt x="168" y="228"/>
                  </a:lnTo>
                  <a:lnTo>
                    <a:pt x="166" y="228"/>
                  </a:lnTo>
                  <a:lnTo>
                    <a:pt x="164" y="224"/>
                  </a:lnTo>
                  <a:lnTo>
                    <a:pt x="164" y="224"/>
                  </a:lnTo>
                  <a:lnTo>
                    <a:pt x="164" y="223"/>
                  </a:lnTo>
                  <a:lnTo>
                    <a:pt x="164" y="223"/>
                  </a:lnTo>
                  <a:lnTo>
                    <a:pt x="164" y="221"/>
                  </a:lnTo>
                  <a:lnTo>
                    <a:pt x="166" y="217"/>
                  </a:lnTo>
                  <a:lnTo>
                    <a:pt x="166" y="217"/>
                  </a:lnTo>
                  <a:lnTo>
                    <a:pt x="166" y="215"/>
                  </a:lnTo>
                  <a:lnTo>
                    <a:pt x="168" y="215"/>
                  </a:lnTo>
                  <a:lnTo>
                    <a:pt x="175" y="212"/>
                  </a:lnTo>
                  <a:lnTo>
                    <a:pt x="175" y="212"/>
                  </a:lnTo>
                  <a:lnTo>
                    <a:pt x="175" y="212"/>
                  </a:lnTo>
                  <a:lnTo>
                    <a:pt x="175" y="209"/>
                  </a:lnTo>
                  <a:lnTo>
                    <a:pt x="175" y="209"/>
                  </a:lnTo>
                  <a:lnTo>
                    <a:pt x="175" y="209"/>
                  </a:lnTo>
                  <a:lnTo>
                    <a:pt x="177" y="207"/>
                  </a:lnTo>
                  <a:lnTo>
                    <a:pt x="177" y="207"/>
                  </a:lnTo>
                  <a:lnTo>
                    <a:pt x="177" y="207"/>
                  </a:lnTo>
                  <a:lnTo>
                    <a:pt x="179" y="207"/>
                  </a:lnTo>
                  <a:lnTo>
                    <a:pt x="181" y="207"/>
                  </a:lnTo>
                  <a:lnTo>
                    <a:pt x="183" y="207"/>
                  </a:lnTo>
                  <a:lnTo>
                    <a:pt x="187" y="209"/>
                  </a:lnTo>
                  <a:lnTo>
                    <a:pt x="194" y="210"/>
                  </a:lnTo>
                  <a:lnTo>
                    <a:pt x="198" y="212"/>
                  </a:lnTo>
                  <a:lnTo>
                    <a:pt x="199" y="214"/>
                  </a:lnTo>
                  <a:lnTo>
                    <a:pt x="201" y="215"/>
                  </a:lnTo>
                  <a:lnTo>
                    <a:pt x="201" y="215"/>
                  </a:lnTo>
                  <a:lnTo>
                    <a:pt x="201" y="217"/>
                  </a:lnTo>
                  <a:lnTo>
                    <a:pt x="201" y="217"/>
                  </a:lnTo>
                  <a:lnTo>
                    <a:pt x="201" y="219"/>
                  </a:lnTo>
                  <a:lnTo>
                    <a:pt x="201" y="219"/>
                  </a:lnTo>
                  <a:lnTo>
                    <a:pt x="202" y="221"/>
                  </a:lnTo>
                  <a:lnTo>
                    <a:pt x="202" y="219"/>
                  </a:lnTo>
                  <a:lnTo>
                    <a:pt x="202" y="219"/>
                  </a:lnTo>
                  <a:lnTo>
                    <a:pt x="202" y="217"/>
                  </a:lnTo>
                  <a:lnTo>
                    <a:pt x="202" y="217"/>
                  </a:lnTo>
                  <a:lnTo>
                    <a:pt x="202" y="215"/>
                  </a:lnTo>
                  <a:lnTo>
                    <a:pt x="202" y="215"/>
                  </a:lnTo>
                  <a:lnTo>
                    <a:pt x="202" y="214"/>
                  </a:lnTo>
                  <a:lnTo>
                    <a:pt x="201" y="214"/>
                  </a:lnTo>
                  <a:lnTo>
                    <a:pt x="198" y="210"/>
                  </a:lnTo>
                  <a:lnTo>
                    <a:pt x="198" y="210"/>
                  </a:lnTo>
                  <a:lnTo>
                    <a:pt x="199" y="209"/>
                  </a:lnTo>
                  <a:lnTo>
                    <a:pt x="204" y="210"/>
                  </a:lnTo>
                  <a:lnTo>
                    <a:pt x="206" y="210"/>
                  </a:lnTo>
                  <a:lnTo>
                    <a:pt x="206" y="209"/>
                  </a:lnTo>
                  <a:lnTo>
                    <a:pt x="207" y="209"/>
                  </a:lnTo>
                  <a:lnTo>
                    <a:pt x="207" y="209"/>
                  </a:lnTo>
                  <a:lnTo>
                    <a:pt x="209" y="209"/>
                  </a:lnTo>
                  <a:lnTo>
                    <a:pt x="213" y="209"/>
                  </a:lnTo>
                  <a:lnTo>
                    <a:pt x="215" y="209"/>
                  </a:lnTo>
                  <a:lnTo>
                    <a:pt x="215" y="209"/>
                  </a:lnTo>
                  <a:lnTo>
                    <a:pt x="217" y="207"/>
                  </a:lnTo>
                  <a:lnTo>
                    <a:pt x="218" y="205"/>
                  </a:lnTo>
                  <a:lnTo>
                    <a:pt x="220" y="205"/>
                  </a:lnTo>
                  <a:lnTo>
                    <a:pt x="222" y="205"/>
                  </a:lnTo>
                  <a:lnTo>
                    <a:pt x="224" y="205"/>
                  </a:lnTo>
                  <a:lnTo>
                    <a:pt x="226" y="205"/>
                  </a:lnTo>
                  <a:lnTo>
                    <a:pt x="228" y="205"/>
                  </a:lnTo>
                  <a:lnTo>
                    <a:pt x="228" y="205"/>
                  </a:lnTo>
                  <a:lnTo>
                    <a:pt x="226" y="202"/>
                  </a:lnTo>
                  <a:lnTo>
                    <a:pt x="225" y="200"/>
                  </a:lnTo>
                  <a:lnTo>
                    <a:pt x="224" y="198"/>
                  </a:lnTo>
                  <a:lnTo>
                    <a:pt x="222" y="196"/>
                  </a:lnTo>
                  <a:lnTo>
                    <a:pt x="218" y="195"/>
                  </a:lnTo>
                  <a:lnTo>
                    <a:pt x="217" y="191"/>
                  </a:lnTo>
                  <a:lnTo>
                    <a:pt x="217" y="191"/>
                  </a:lnTo>
                  <a:lnTo>
                    <a:pt x="217" y="191"/>
                  </a:lnTo>
                  <a:lnTo>
                    <a:pt x="217" y="189"/>
                  </a:lnTo>
                  <a:lnTo>
                    <a:pt x="224" y="185"/>
                  </a:lnTo>
                  <a:lnTo>
                    <a:pt x="226" y="183"/>
                  </a:lnTo>
                  <a:lnTo>
                    <a:pt x="230" y="181"/>
                  </a:lnTo>
                  <a:lnTo>
                    <a:pt x="230" y="179"/>
                  </a:lnTo>
                  <a:lnTo>
                    <a:pt x="232" y="179"/>
                  </a:lnTo>
                  <a:lnTo>
                    <a:pt x="232" y="179"/>
                  </a:lnTo>
                  <a:lnTo>
                    <a:pt x="236" y="177"/>
                  </a:lnTo>
                  <a:lnTo>
                    <a:pt x="236" y="177"/>
                  </a:lnTo>
                  <a:lnTo>
                    <a:pt x="236" y="176"/>
                  </a:lnTo>
                  <a:lnTo>
                    <a:pt x="236" y="174"/>
                  </a:lnTo>
                  <a:lnTo>
                    <a:pt x="239" y="170"/>
                  </a:lnTo>
                  <a:lnTo>
                    <a:pt x="241" y="170"/>
                  </a:lnTo>
                  <a:lnTo>
                    <a:pt x="243" y="168"/>
                  </a:lnTo>
                  <a:lnTo>
                    <a:pt x="245" y="168"/>
                  </a:lnTo>
                  <a:lnTo>
                    <a:pt x="246" y="165"/>
                  </a:lnTo>
                  <a:lnTo>
                    <a:pt x="246" y="165"/>
                  </a:lnTo>
                  <a:lnTo>
                    <a:pt x="246" y="165"/>
                  </a:lnTo>
                  <a:lnTo>
                    <a:pt x="245" y="163"/>
                  </a:lnTo>
                  <a:lnTo>
                    <a:pt x="241" y="157"/>
                  </a:lnTo>
                  <a:lnTo>
                    <a:pt x="239" y="153"/>
                  </a:lnTo>
                  <a:lnTo>
                    <a:pt x="237" y="149"/>
                  </a:lnTo>
                  <a:lnTo>
                    <a:pt x="236" y="146"/>
                  </a:lnTo>
                  <a:lnTo>
                    <a:pt x="230" y="142"/>
                  </a:lnTo>
                  <a:lnTo>
                    <a:pt x="230" y="140"/>
                  </a:lnTo>
                  <a:lnTo>
                    <a:pt x="232" y="138"/>
                  </a:lnTo>
                  <a:lnTo>
                    <a:pt x="232" y="138"/>
                  </a:lnTo>
                  <a:lnTo>
                    <a:pt x="226" y="140"/>
                  </a:lnTo>
                  <a:lnTo>
                    <a:pt x="226" y="140"/>
                  </a:lnTo>
                  <a:lnTo>
                    <a:pt x="225" y="140"/>
                  </a:lnTo>
                  <a:lnTo>
                    <a:pt x="225" y="138"/>
                  </a:lnTo>
                  <a:lnTo>
                    <a:pt x="224" y="137"/>
                  </a:lnTo>
                  <a:lnTo>
                    <a:pt x="224" y="137"/>
                  </a:lnTo>
                  <a:lnTo>
                    <a:pt x="224" y="135"/>
                  </a:lnTo>
                  <a:lnTo>
                    <a:pt x="225" y="134"/>
                  </a:lnTo>
                  <a:lnTo>
                    <a:pt x="225" y="134"/>
                  </a:lnTo>
                  <a:lnTo>
                    <a:pt x="225" y="132"/>
                  </a:lnTo>
                  <a:lnTo>
                    <a:pt x="225" y="132"/>
                  </a:lnTo>
                  <a:lnTo>
                    <a:pt x="224" y="132"/>
                  </a:lnTo>
                  <a:lnTo>
                    <a:pt x="224" y="132"/>
                  </a:lnTo>
                  <a:lnTo>
                    <a:pt x="222" y="132"/>
                  </a:lnTo>
                  <a:lnTo>
                    <a:pt x="220" y="132"/>
                  </a:lnTo>
                  <a:lnTo>
                    <a:pt x="222" y="134"/>
                  </a:lnTo>
                  <a:lnTo>
                    <a:pt x="222" y="135"/>
                  </a:lnTo>
                  <a:lnTo>
                    <a:pt x="220" y="135"/>
                  </a:lnTo>
                  <a:lnTo>
                    <a:pt x="218" y="135"/>
                  </a:lnTo>
                  <a:lnTo>
                    <a:pt x="217" y="135"/>
                  </a:lnTo>
                  <a:lnTo>
                    <a:pt x="217" y="134"/>
                  </a:lnTo>
                  <a:lnTo>
                    <a:pt x="213" y="132"/>
                  </a:lnTo>
                  <a:lnTo>
                    <a:pt x="213" y="129"/>
                  </a:lnTo>
                  <a:lnTo>
                    <a:pt x="213" y="128"/>
                  </a:lnTo>
                  <a:lnTo>
                    <a:pt x="213" y="128"/>
                  </a:lnTo>
                  <a:lnTo>
                    <a:pt x="211" y="128"/>
                  </a:lnTo>
                  <a:lnTo>
                    <a:pt x="211" y="128"/>
                  </a:lnTo>
                  <a:lnTo>
                    <a:pt x="209" y="128"/>
                  </a:lnTo>
                  <a:lnTo>
                    <a:pt x="209" y="128"/>
                  </a:lnTo>
                  <a:lnTo>
                    <a:pt x="211" y="127"/>
                  </a:lnTo>
                  <a:lnTo>
                    <a:pt x="211" y="127"/>
                  </a:lnTo>
                  <a:lnTo>
                    <a:pt x="211" y="124"/>
                  </a:lnTo>
                  <a:lnTo>
                    <a:pt x="209" y="124"/>
                  </a:lnTo>
                  <a:lnTo>
                    <a:pt x="209" y="124"/>
                  </a:lnTo>
                  <a:lnTo>
                    <a:pt x="209" y="124"/>
                  </a:lnTo>
                  <a:lnTo>
                    <a:pt x="211" y="123"/>
                  </a:lnTo>
                  <a:lnTo>
                    <a:pt x="211" y="123"/>
                  </a:lnTo>
                  <a:lnTo>
                    <a:pt x="211" y="123"/>
                  </a:lnTo>
                  <a:lnTo>
                    <a:pt x="209" y="123"/>
                  </a:lnTo>
                  <a:lnTo>
                    <a:pt x="209" y="123"/>
                  </a:lnTo>
                  <a:lnTo>
                    <a:pt x="206" y="124"/>
                  </a:lnTo>
                  <a:lnTo>
                    <a:pt x="206" y="127"/>
                  </a:lnTo>
                  <a:lnTo>
                    <a:pt x="202" y="124"/>
                  </a:lnTo>
                  <a:lnTo>
                    <a:pt x="202" y="124"/>
                  </a:lnTo>
                  <a:lnTo>
                    <a:pt x="201" y="124"/>
                  </a:lnTo>
                  <a:lnTo>
                    <a:pt x="199" y="127"/>
                  </a:lnTo>
                  <a:lnTo>
                    <a:pt x="198" y="128"/>
                  </a:lnTo>
                  <a:lnTo>
                    <a:pt x="190" y="129"/>
                  </a:lnTo>
                  <a:lnTo>
                    <a:pt x="188" y="132"/>
                  </a:lnTo>
                  <a:lnTo>
                    <a:pt x="187" y="132"/>
                  </a:lnTo>
                  <a:lnTo>
                    <a:pt x="185" y="129"/>
                  </a:lnTo>
                  <a:lnTo>
                    <a:pt x="185" y="129"/>
                  </a:lnTo>
                  <a:lnTo>
                    <a:pt x="185" y="128"/>
                  </a:lnTo>
                  <a:lnTo>
                    <a:pt x="187" y="128"/>
                  </a:lnTo>
                  <a:lnTo>
                    <a:pt x="187" y="128"/>
                  </a:lnTo>
                  <a:lnTo>
                    <a:pt x="187" y="124"/>
                  </a:lnTo>
                  <a:lnTo>
                    <a:pt x="187" y="123"/>
                  </a:lnTo>
                  <a:lnTo>
                    <a:pt x="187" y="123"/>
                  </a:lnTo>
                  <a:lnTo>
                    <a:pt x="188" y="123"/>
                  </a:lnTo>
                  <a:lnTo>
                    <a:pt x="194" y="123"/>
                  </a:lnTo>
                  <a:lnTo>
                    <a:pt x="196" y="123"/>
                  </a:lnTo>
                  <a:lnTo>
                    <a:pt x="196" y="123"/>
                  </a:lnTo>
                  <a:lnTo>
                    <a:pt x="198" y="121"/>
                  </a:lnTo>
                  <a:lnTo>
                    <a:pt x="199" y="119"/>
                  </a:lnTo>
                  <a:lnTo>
                    <a:pt x="199" y="119"/>
                  </a:lnTo>
                  <a:lnTo>
                    <a:pt x="198" y="116"/>
                  </a:lnTo>
                  <a:lnTo>
                    <a:pt x="198" y="116"/>
                  </a:lnTo>
                  <a:lnTo>
                    <a:pt x="194" y="114"/>
                  </a:lnTo>
                  <a:lnTo>
                    <a:pt x="192" y="114"/>
                  </a:lnTo>
                  <a:lnTo>
                    <a:pt x="190" y="114"/>
                  </a:lnTo>
                  <a:lnTo>
                    <a:pt x="188" y="114"/>
                  </a:lnTo>
                  <a:lnTo>
                    <a:pt x="188" y="112"/>
                  </a:lnTo>
                  <a:lnTo>
                    <a:pt x="187" y="111"/>
                  </a:lnTo>
                  <a:lnTo>
                    <a:pt x="187" y="111"/>
                  </a:lnTo>
                  <a:lnTo>
                    <a:pt x="187" y="108"/>
                  </a:lnTo>
                  <a:lnTo>
                    <a:pt x="188" y="108"/>
                  </a:lnTo>
                  <a:lnTo>
                    <a:pt x="190" y="108"/>
                  </a:lnTo>
                  <a:lnTo>
                    <a:pt x="190" y="107"/>
                  </a:lnTo>
                  <a:lnTo>
                    <a:pt x="188" y="107"/>
                  </a:lnTo>
                  <a:lnTo>
                    <a:pt x="187" y="107"/>
                  </a:lnTo>
                  <a:lnTo>
                    <a:pt x="187" y="108"/>
                  </a:lnTo>
                  <a:lnTo>
                    <a:pt x="185" y="108"/>
                  </a:lnTo>
                  <a:lnTo>
                    <a:pt x="183" y="111"/>
                  </a:lnTo>
                  <a:lnTo>
                    <a:pt x="181" y="108"/>
                  </a:lnTo>
                  <a:lnTo>
                    <a:pt x="179" y="108"/>
                  </a:lnTo>
                  <a:lnTo>
                    <a:pt x="179" y="108"/>
                  </a:lnTo>
                  <a:lnTo>
                    <a:pt x="178" y="108"/>
                  </a:lnTo>
                  <a:lnTo>
                    <a:pt x="179" y="107"/>
                  </a:lnTo>
                  <a:lnTo>
                    <a:pt x="179" y="107"/>
                  </a:lnTo>
                  <a:lnTo>
                    <a:pt x="181" y="106"/>
                  </a:lnTo>
                  <a:lnTo>
                    <a:pt x="181" y="106"/>
                  </a:lnTo>
                  <a:lnTo>
                    <a:pt x="181" y="103"/>
                  </a:lnTo>
                  <a:lnTo>
                    <a:pt x="179" y="103"/>
                  </a:lnTo>
                  <a:lnTo>
                    <a:pt x="178" y="103"/>
                  </a:lnTo>
                  <a:lnTo>
                    <a:pt x="173" y="103"/>
                  </a:lnTo>
                  <a:lnTo>
                    <a:pt x="173" y="103"/>
                  </a:lnTo>
                  <a:lnTo>
                    <a:pt x="171" y="101"/>
                  </a:lnTo>
                  <a:lnTo>
                    <a:pt x="171" y="100"/>
                  </a:lnTo>
                  <a:lnTo>
                    <a:pt x="171" y="99"/>
                  </a:lnTo>
                  <a:lnTo>
                    <a:pt x="171" y="95"/>
                  </a:lnTo>
                  <a:lnTo>
                    <a:pt x="169" y="93"/>
                  </a:lnTo>
                  <a:lnTo>
                    <a:pt x="169" y="93"/>
                  </a:lnTo>
                  <a:lnTo>
                    <a:pt x="164" y="95"/>
                  </a:lnTo>
                  <a:lnTo>
                    <a:pt x="164" y="95"/>
                  </a:lnTo>
                  <a:lnTo>
                    <a:pt x="162" y="95"/>
                  </a:lnTo>
                  <a:lnTo>
                    <a:pt x="160" y="91"/>
                  </a:lnTo>
                  <a:lnTo>
                    <a:pt x="159" y="91"/>
                  </a:lnTo>
                  <a:lnTo>
                    <a:pt x="157" y="91"/>
                  </a:lnTo>
                  <a:lnTo>
                    <a:pt x="155" y="88"/>
                  </a:lnTo>
                  <a:lnTo>
                    <a:pt x="155" y="88"/>
                  </a:lnTo>
                  <a:lnTo>
                    <a:pt x="153" y="88"/>
                  </a:lnTo>
                  <a:lnTo>
                    <a:pt x="153" y="86"/>
                  </a:lnTo>
                  <a:lnTo>
                    <a:pt x="152" y="84"/>
                  </a:lnTo>
                  <a:lnTo>
                    <a:pt x="150" y="86"/>
                  </a:lnTo>
                  <a:lnTo>
                    <a:pt x="149" y="86"/>
                  </a:lnTo>
                  <a:lnTo>
                    <a:pt x="149" y="88"/>
                  </a:lnTo>
                  <a:lnTo>
                    <a:pt x="147" y="89"/>
                  </a:lnTo>
                  <a:lnTo>
                    <a:pt x="147" y="89"/>
                  </a:lnTo>
                  <a:lnTo>
                    <a:pt x="149" y="89"/>
                  </a:lnTo>
                  <a:lnTo>
                    <a:pt x="152" y="91"/>
                  </a:lnTo>
                  <a:lnTo>
                    <a:pt x="153" y="93"/>
                  </a:lnTo>
                  <a:lnTo>
                    <a:pt x="155" y="93"/>
                  </a:lnTo>
                  <a:lnTo>
                    <a:pt x="155" y="95"/>
                  </a:lnTo>
                  <a:lnTo>
                    <a:pt x="155" y="97"/>
                  </a:lnTo>
                  <a:lnTo>
                    <a:pt x="155" y="99"/>
                  </a:lnTo>
                  <a:lnTo>
                    <a:pt x="155" y="100"/>
                  </a:lnTo>
                  <a:lnTo>
                    <a:pt x="153" y="100"/>
                  </a:lnTo>
                  <a:lnTo>
                    <a:pt x="152" y="101"/>
                  </a:lnTo>
                  <a:lnTo>
                    <a:pt x="149" y="101"/>
                  </a:lnTo>
                  <a:lnTo>
                    <a:pt x="145" y="101"/>
                  </a:lnTo>
                  <a:lnTo>
                    <a:pt x="145" y="101"/>
                  </a:lnTo>
                  <a:lnTo>
                    <a:pt x="136" y="100"/>
                  </a:lnTo>
                  <a:lnTo>
                    <a:pt x="136" y="100"/>
                  </a:lnTo>
                  <a:lnTo>
                    <a:pt x="134" y="100"/>
                  </a:lnTo>
                  <a:lnTo>
                    <a:pt x="129" y="99"/>
                  </a:lnTo>
                  <a:lnTo>
                    <a:pt x="128" y="99"/>
                  </a:lnTo>
                  <a:lnTo>
                    <a:pt x="124" y="97"/>
                  </a:lnTo>
                  <a:lnTo>
                    <a:pt x="117" y="97"/>
                  </a:lnTo>
                  <a:lnTo>
                    <a:pt x="115" y="97"/>
                  </a:lnTo>
                  <a:lnTo>
                    <a:pt x="117" y="99"/>
                  </a:lnTo>
                  <a:lnTo>
                    <a:pt x="119" y="99"/>
                  </a:lnTo>
                  <a:lnTo>
                    <a:pt x="121" y="99"/>
                  </a:lnTo>
                  <a:lnTo>
                    <a:pt x="122" y="100"/>
                  </a:lnTo>
                  <a:lnTo>
                    <a:pt x="124" y="101"/>
                  </a:lnTo>
                  <a:lnTo>
                    <a:pt x="126" y="103"/>
                  </a:lnTo>
                  <a:lnTo>
                    <a:pt x="128" y="106"/>
                  </a:lnTo>
                  <a:lnTo>
                    <a:pt x="128" y="106"/>
                  </a:lnTo>
                  <a:lnTo>
                    <a:pt x="126" y="106"/>
                  </a:lnTo>
                  <a:lnTo>
                    <a:pt x="117" y="101"/>
                  </a:lnTo>
                  <a:lnTo>
                    <a:pt x="111" y="103"/>
                  </a:lnTo>
                  <a:lnTo>
                    <a:pt x="110" y="103"/>
                  </a:lnTo>
                  <a:lnTo>
                    <a:pt x="106" y="103"/>
                  </a:lnTo>
                  <a:lnTo>
                    <a:pt x="105" y="103"/>
                  </a:lnTo>
                  <a:lnTo>
                    <a:pt x="98" y="100"/>
                  </a:lnTo>
                  <a:lnTo>
                    <a:pt x="96" y="100"/>
                  </a:lnTo>
                  <a:lnTo>
                    <a:pt x="96" y="100"/>
                  </a:lnTo>
                  <a:lnTo>
                    <a:pt x="91" y="100"/>
                  </a:lnTo>
                  <a:lnTo>
                    <a:pt x="85" y="100"/>
                  </a:lnTo>
                  <a:lnTo>
                    <a:pt x="77" y="100"/>
                  </a:lnTo>
                  <a:lnTo>
                    <a:pt x="73" y="99"/>
                  </a:lnTo>
                  <a:lnTo>
                    <a:pt x="72" y="99"/>
                  </a:lnTo>
                  <a:lnTo>
                    <a:pt x="72" y="99"/>
                  </a:lnTo>
                  <a:lnTo>
                    <a:pt x="70" y="99"/>
                  </a:lnTo>
                  <a:lnTo>
                    <a:pt x="64" y="97"/>
                  </a:lnTo>
                  <a:lnTo>
                    <a:pt x="59" y="99"/>
                  </a:lnTo>
                  <a:lnTo>
                    <a:pt x="53" y="97"/>
                  </a:lnTo>
                  <a:lnTo>
                    <a:pt x="51" y="97"/>
                  </a:lnTo>
                  <a:lnTo>
                    <a:pt x="51" y="95"/>
                  </a:lnTo>
                  <a:lnTo>
                    <a:pt x="49" y="93"/>
                  </a:lnTo>
                  <a:lnTo>
                    <a:pt x="49" y="91"/>
                  </a:lnTo>
                  <a:lnTo>
                    <a:pt x="49" y="89"/>
                  </a:lnTo>
                  <a:lnTo>
                    <a:pt x="51" y="88"/>
                  </a:lnTo>
                  <a:lnTo>
                    <a:pt x="51" y="88"/>
                  </a:lnTo>
                  <a:lnTo>
                    <a:pt x="47" y="89"/>
                  </a:lnTo>
                  <a:lnTo>
                    <a:pt x="45" y="89"/>
                  </a:lnTo>
                  <a:lnTo>
                    <a:pt x="45" y="89"/>
                  </a:lnTo>
                  <a:lnTo>
                    <a:pt x="40" y="89"/>
                  </a:lnTo>
                  <a:lnTo>
                    <a:pt x="40" y="89"/>
                  </a:lnTo>
                  <a:lnTo>
                    <a:pt x="40" y="89"/>
                  </a:lnTo>
                  <a:lnTo>
                    <a:pt x="42" y="91"/>
                  </a:lnTo>
                  <a:lnTo>
                    <a:pt x="42" y="91"/>
                  </a:lnTo>
                  <a:lnTo>
                    <a:pt x="38" y="91"/>
                  </a:lnTo>
                  <a:lnTo>
                    <a:pt x="34" y="91"/>
                  </a:lnTo>
                  <a:lnTo>
                    <a:pt x="33" y="91"/>
                  </a:lnTo>
                  <a:lnTo>
                    <a:pt x="33" y="91"/>
                  </a:lnTo>
                  <a:lnTo>
                    <a:pt x="32" y="93"/>
                  </a:lnTo>
                  <a:lnTo>
                    <a:pt x="30" y="93"/>
                  </a:lnTo>
                  <a:lnTo>
                    <a:pt x="30" y="93"/>
                  </a:lnTo>
                  <a:lnTo>
                    <a:pt x="26" y="91"/>
                  </a:lnTo>
                  <a:lnTo>
                    <a:pt x="23" y="88"/>
                  </a:lnTo>
                  <a:lnTo>
                    <a:pt x="19" y="88"/>
                  </a:lnTo>
                  <a:lnTo>
                    <a:pt x="17" y="88"/>
                  </a:lnTo>
                  <a:lnTo>
                    <a:pt x="15" y="86"/>
                  </a:lnTo>
                  <a:lnTo>
                    <a:pt x="12" y="80"/>
                  </a:lnTo>
                  <a:lnTo>
                    <a:pt x="10" y="79"/>
                  </a:lnTo>
                  <a:lnTo>
                    <a:pt x="8" y="75"/>
                  </a:lnTo>
                  <a:lnTo>
                    <a:pt x="8" y="74"/>
                  </a:lnTo>
                  <a:lnTo>
                    <a:pt x="8" y="74"/>
                  </a:lnTo>
                  <a:lnTo>
                    <a:pt x="8" y="74"/>
                  </a:lnTo>
                  <a:lnTo>
                    <a:pt x="14" y="74"/>
                  </a:lnTo>
                  <a:lnTo>
                    <a:pt x="19" y="74"/>
                  </a:lnTo>
                  <a:lnTo>
                    <a:pt x="21" y="74"/>
                  </a:lnTo>
                  <a:lnTo>
                    <a:pt x="25" y="75"/>
                  </a:lnTo>
                  <a:lnTo>
                    <a:pt x="28" y="75"/>
                  </a:lnTo>
                  <a:lnTo>
                    <a:pt x="30" y="75"/>
                  </a:lnTo>
                  <a:lnTo>
                    <a:pt x="34" y="75"/>
                  </a:lnTo>
                  <a:lnTo>
                    <a:pt x="40" y="75"/>
                  </a:lnTo>
                  <a:lnTo>
                    <a:pt x="40" y="74"/>
                  </a:lnTo>
                  <a:lnTo>
                    <a:pt x="36" y="74"/>
                  </a:lnTo>
                  <a:lnTo>
                    <a:pt x="34" y="72"/>
                  </a:lnTo>
                  <a:lnTo>
                    <a:pt x="32" y="70"/>
                  </a:lnTo>
                  <a:lnTo>
                    <a:pt x="30" y="70"/>
                  </a:lnTo>
                  <a:lnTo>
                    <a:pt x="28" y="69"/>
                  </a:lnTo>
                  <a:lnTo>
                    <a:pt x="21" y="69"/>
                  </a:lnTo>
                  <a:lnTo>
                    <a:pt x="14" y="67"/>
                  </a:lnTo>
                  <a:lnTo>
                    <a:pt x="8" y="65"/>
                  </a:lnTo>
                  <a:lnTo>
                    <a:pt x="6" y="63"/>
                  </a:lnTo>
                  <a:lnTo>
                    <a:pt x="4" y="63"/>
                  </a:lnTo>
                  <a:lnTo>
                    <a:pt x="4" y="61"/>
                  </a:lnTo>
                  <a:lnTo>
                    <a:pt x="2" y="60"/>
                  </a:lnTo>
                  <a:lnTo>
                    <a:pt x="2" y="56"/>
                  </a:lnTo>
                  <a:lnTo>
                    <a:pt x="2" y="52"/>
                  </a:lnTo>
                  <a:lnTo>
                    <a:pt x="0" y="52"/>
                  </a:lnTo>
                  <a:lnTo>
                    <a:pt x="0" y="51"/>
                  </a:lnTo>
                  <a:lnTo>
                    <a:pt x="2" y="48"/>
                  </a:lnTo>
                  <a:lnTo>
                    <a:pt x="6" y="46"/>
                  </a:lnTo>
                  <a:lnTo>
                    <a:pt x="6" y="46"/>
                  </a:lnTo>
                  <a:lnTo>
                    <a:pt x="6" y="44"/>
                  </a:lnTo>
                  <a:lnTo>
                    <a:pt x="4" y="44"/>
                  </a:lnTo>
                  <a:lnTo>
                    <a:pt x="2" y="42"/>
                  </a:lnTo>
                  <a:lnTo>
                    <a:pt x="2" y="41"/>
                  </a:lnTo>
                  <a:lnTo>
                    <a:pt x="2" y="41"/>
                  </a:lnTo>
                  <a:lnTo>
                    <a:pt x="2" y="39"/>
                  </a:lnTo>
                  <a:lnTo>
                    <a:pt x="4" y="37"/>
                  </a:lnTo>
                  <a:lnTo>
                    <a:pt x="6" y="35"/>
                  </a:lnTo>
                  <a:lnTo>
                    <a:pt x="7" y="31"/>
                  </a:lnTo>
                  <a:lnTo>
                    <a:pt x="8" y="28"/>
                  </a:lnTo>
                  <a:lnTo>
                    <a:pt x="10" y="28"/>
                  </a:lnTo>
                  <a:lnTo>
                    <a:pt x="10" y="25"/>
                  </a:lnTo>
                  <a:lnTo>
                    <a:pt x="10" y="23"/>
                  </a:lnTo>
                  <a:lnTo>
                    <a:pt x="10" y="22"/>
                  </a:lnTo>
                  <a:lnTo>
                    <a:pt x="10" y="22"/>
                  </a:lnTo>
                  <a:lnTo>
                    <a:pt x="12" y="20"/>
                  </a:lnTo>
                  <a:lnTo>
                    <a:pt x="14" y="16"/>
                  </a:lnTo>
                  <a:lnTo>
                    <a:pt x="17" y="16"/>
                  </a:lnTo>
                  <a:lnTo>
                    <a:pt x="17" y="14"/>
                  </a:lnTo>
                  <a:lnTo>
                    <a:pt x="17" y="14"/>
                  </a:lnTo>
                  <a:lnTo>
                    <a:pt x="17" y="12"/>
                  </a:lnTo>
                  <a:lnTo>
                    <a:pt x="19" y="12"/>
                  </a:lnTo>
                  <a:lnTo>
                    <a:pt x="26" y="7"/>
                  </a:lnTo>
                  <a:lnTo>
                    <a:pt x="30" y="5"/>
                  </a:lnTo>
                  <a:lnTo>
                    <a:pt x="32" y="3"/>
                  </a:lnTo>
                  <a:lnTo>
                    <a:pt x="34" y="3"/>
                  </a:lnTo>
                  <a:lnTo>
                    <a:pt x="45" y="3"/>
                  </a:lnTo>
                  <a:lnTo>
                    <a:pt x="51"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6" name="Freeform 11479"/>
            <p:cNvSpPr>
              <a:spLocks noChangeAspect="1"/>
            </p:cNvSpPr>
            <p:nvPr/>
          </p:nvSpPr>
          <p:spPr bwMode="auto">
            <a:xfrm>
              <a:off x="2183430" y="1617591"/>
              <a:ext cx="97465" cy="77437"/>
            </a:xfrm>
            <a:custGeom>
              <a:avLst/>
              <a:gdLst>
                <a:gd name="T0" fmla="*/ 34 w 73"/>
                <a:gd name="T1" fmla="*/ 1 h 58"/>
                <a:gd name="T2" fmla="*/ 42 w 73"/>
                <a:gd name="T3" fmla="*/ 3 h 58"/>
                <a:gd name="T4" fmla="*/ 45 w 73"/>
                <a:gd name="T5" fmla="*/ 5 h 58"/>
                <a:gd name="T6" fmla="*/ 53 w 73"/>
                <a:gd name="T7" fmla="*/ 5 h 58"/>
                <a:gd name="T8" fmla="*/ 63 w 73"/>
                <a:gd name="T9" fmla="*/ 5 h 58"/>
                <a:gd name="T10" fmla="*/ 72 w 73"/>
                <a:gd name="T11" fmla="*/ 9 h 58"/>
                <a:gd name="T12" fmla="*/ 72 w 73"/>
                <a:gd name="T13" fmla="*/ 11 h 58"/>
                <a:gd name="T14" fmla="*/ 71 w 73"/>
                <a:gd name="T15" fmla="*/ 13 h 58"/>
                <a:gd name="T16" fmla="*/ 65 w 73"/>
                <a:gd name="T17" fmla="*/ 17 h 58"/>
                <a:gd name="T18" fmla="*/ 63 w 73"/>
                <a:gd name="T19" fmla="*/ 19 h 58"/>
                <a:gd name="T20" fmla="*/ 60 w 73"/>
                <a:gd name="T21" fmla="*/ 24 h 58"/>
                <a:gd name="T22" fmla="*/ 56 w 73"/>
                <a:gd name="T23" fmla="*/ 26 h 58"/>
                <a:gd name="T24" fmla="*/ 58 w 73"/>
                <a:gd name="T25" fmla="*/ 26 h 58"/>
                <a:gd name="T26" fmla="*/ 56 w 73"/>
                <a:gd name="T27" fmla="*/ 31 h 58"/>
                <a:gd name="T28" fmla="*/ 51 w 73"/>
                <a:gd name="T29" fmla="*/ 36 h 58"/>
                <a:gd name="T30" fmla="*/ 47 w 73"/>
                <a:gd name="T31" fmla="*/ 38 h 58"/>
                <a:gd name="T32" fmla="*/ 32 w 73"/>
                <a:gd name="T33" fmla="*/ 36 h 58"/>
                <a:gd name="T34" fmla="*/ 19 w 73"/>
                <a:gd name="T35" fmla="*/ 38 h 58"/>
                <a:gd name="T36" fmla="*/ 23 w 73"/>
                <a:gd name="T37" fmla="*/ 39 h 58"/>
                <a:gd name="T38" fmla="*/ 28 w 73"/>
                <a:gd name="T39" fmla="*/ 43 h 58"/>
                <a:gd name="T40" fmla="*/ 28 w 73"/>
                <a:gd name="T41" fmla="*/ 45 h 58"/>
                <a:gd name="T42" fmla="*/ 28 w 73"/>
                <a:gd name="T43" fmla="*/ 47 h 58"/>
                <a:gd name="T44" fmla="*/ 23 w 73"/>
                <a:gd name="T45" fmla="*/ 54 h 58"/>
                <a:gd name="T46" fmla="*/ 21 w 73"/>
                <a:gd name="T47" fmla="*/ 58 h 58"/>
                <a:gd name="T48" fmla="*/ 14 w 73"/>
                <a:gd name="T49" fmla="*/ 56 h 58"/>
                <a:gd name="T50" fmla="*/ 6 w 73"/>
                <a:gd name="T51" fmla="*/ 58 h 58"/>
                <a:gd name="T52" fmla="*/ 6 w 73"/>
                <a:gd name="T53" fmla="*/ 49 h 58"/>
                <a:gd name="T54" fmla="*/ 0 w 73"/>
                <a:gd name="T55" fmla="*/ 38 h 58"/>
                <a:gd name="T56" fmla="*/ 0 w 73"/>
                <a:gd name="T57" fmla="*/ 35 h 58"/>
                <a:gd name="T58" fmla="*/ 0 w 73"/>
                <a:gd name="T59" fmla="*/ 31 h 58"/>
                <a:gd name="T60" fmla="*/ 0 w 73"/>
                <a:gd name="T61" fmla="*/ 28 h 58"/>
                <a:gd name="T62" fmla="*/ 0 w 73"/>
                <a:gd name="T63" fmla="*/ 17 h 58"/>
                <a:gd name="T64" fmla="*/ 0 w 73"/>
                <a:gd name="T65" fmla="*/ 13 h 58"/>
                <a:gd name="T66" fmla="*/ 0 w 73"/>
                <a:gd name="T67" fmla="*/ 11 h 58"/>
                <a:gd name="T68" fmla="*/ 4 w 73"/>
                <a:gd name="T69" fmla="*/ 11 h 58"/>
                <a:gd name="T70" fmla="*/ 11 w 73"/>
                <a:gd name="T71" fmla="*/ 13 h 58"/>
                <a:gd name="T72" fmla="*/ 13 w 73"/>
                <a:gd name="T73" fmla="*/ 13 h 58"/>
                <a:gd name="T74" fmla="*/ 11 w 73"/>
                <a:gd name="T75" fmla="*/ 11 h 58"/>
                <a:gd name="T76" fmla="*/ 7 w 73"/>
                <a:gd name="T77" fmla="*/ 9 h 58"/>
                <a:gd name="T78" fmla="*/ 7 w 73"/>
                <a:gd name="T79" fmla="*/ 7 h 58"/>
                <a:gd name="T80" fmla="*/ 7 w 73"/>
                <a:gd name="T81" fmla="*/ 5 h 58"/>
                <a:gd name="T82" fmla="*/ 9 w 73"/>
                <a:gd name="T83" fmla="*/ 3 h 58"/>
                <a:gd name="T84" fmla="*/ 16 w 73"/>
                <a:gd name="T85" fmla="*/ 1 h 58"/>
                <a:gd name="T86" fmla="*/ 25 w 73"/>
                <a:gd name="T87" fmla="*/ 1 h 58"/>
                <a:gd name="T88" fmla="*/ 30 w 73"/>
                <a:gd name="T8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58">
                  <a:moveTo>
                    <a:pt x="30" y="0"/>
                  </a:moveTo>
                  <a:lnTo>
                    <a:pt x="34" y="1"/>
                  </a:lnTo>
                  <a:lnTo>
                    <a:pt x="38" y="1"/>
                  </a:lnTo>
                  <a:lnTo>
                    <a:pt x="42" y="3"/>
                  </a:lnTo>
                  <a:lnTo>
                    <a:pt x="44" y="3"/>
                  </a:lnTo>
                  <a:lnTo>
                    <a:pt x="45" y="5"/>
                  </a:lnTo>
                  <a:lnTo>
                    <a:pt x="47" y="7"/>
                  </a:lnTo>
                  <a:lnTo>
                    <a:pt x="53" y="5"/>
                  </a:lnTo>
                  <a:lnTo>
                    <a:pt x="54" y="5"/>
                  </a:lnTo>
                  <a:lnTo>
                    <a:pt x="63" y="5"/>
                  </a:lnTo>
                  <a:lnTo>
                    <a:pt x="68" y="7"/>
                  </a:lnTo>
                  <a:lnTo>
                    <a:pt x="72" y="9"/>
                  </a:lnTo>
                  <a:lnTo>
                    <a:pt x="73" y="9"/>
                  </a:lnTo>
                  <a:lnTo>
                    <a:pt x="72" y="11"/>
                  </a:lnTo>
                  <a:lnTo>
                    <a:pt x="72" y="11"/>
                  </a:lnTo>
                  <a:lnTo>
                    <a:pt x="71" y="13"/>
                  </a:lnTo>
                  <a:lnTo>
                    <a:pt x="66" y="17"/>
                  </a:lnTo>
                  <a:lnTo>
                    <a:pt x="65" y="17"/>
                  </a:lnTo>
                  <a:lnTo>
                    <a:pt x="65" y="19"/>
                  </a:lnTo>
                  <a:lnTo>
                    <a:pt x="63" y="19"/>
                  </a:lnTo>
                  <a:lnTo>
                    <a:pt x="63" y="20"/>
                  </a:lnTo>
                  <a:lnTo>
                    <a:pt x="60" y="24"/>
                  </a:lnTo>
                  <a:lnTo>
                    <a:pt x="60" y="24"/>
                  </a:lnTo>
                  <a:lnTo>
                    <a:pt x="56" y="26"/>
                  </a:lnTo>
                  <a:lnTo>
                    <a:pt x="58" y="26"/>
                  </a:lnTo>
                  <a:lnTo>
                    <a:pt x="58" y="26"/>
                  </a:lnTo>
                  <a:lnTo>
                    <a:pt x="58" y="28"/>
                  </a:lnTo>
                  <a:lnTo>
                    <a:pt x="56" y="31"/>
                  </a:lnTo>
                  <a:lnTo>
                    <a:pt x="53" y="35"/>
                  </a:lnTo>
                  <a:lnTo>
                    <a:pt x="51" y="36"/>
                  </a:lnTo>
                  <a:lnTo>
                    <a:pt x="49" y="38"/>
                  </a:lnTo>
                  <a:lnTo>
                    <a:pt x="47" y="38"/>
                  </a:lnTo>
                  <a:lnTo>
                    <a:pt x="44" y="38"/>
                  </a:lnTo>
                  <a:lnTo>
                    <a:pt x="32" y="36"/>
                  </a:lnTo>
                  <a:lnTo>
                    <a:pt x="28" y="36"/>
                  </a:lnTo>
                  <a:lnTo>
                    <a:pt x="19" y="38"/>
                  </a:lnTo>
                  <a:lnTo>
                    <a:pt x="19" y="38"/>
                  </a:lnTo>
                  <a:lnTo>
                    <a:pt x="23" y="39"/>
                  </a:lnTo>
                  <a:lnTo>
                    <a:pt x="25" y="39"/>
                  </a:lnTo>
                  <a:lnTo>
                    <a:pt x="28" y="43"/>
                  </a:lnTo>
                  <a:lnTo>
                    <a:pt x="28" y="43"/>
                  </a:lnTo>
                  <a:lnTo>
                    <a:pt x="28" y="45"/>
                  </a:lnTo>
                  <a:lnTo>
                    <a:pt x="28" y="47"/>
                  </a:lnTo>
                  <a:lnTo>
                    <a:pt x="28" y="47"/>
                  </a:lnTo>
                  <a:lnTo>
                    <a:pt x="25" y="50"/>
                  </a:lnTo>
                  <a:lnTo>
                    <a:pt x="23" y="54"/>
                  </a:lnTo>
                  <a:lnTo>
                    <a:pt x="21" y="58"/>
                  </a:lnTo>
                  <a:lnTo>
                    <a:pt x="21" y="58"/>
                  </a:lnTo>
                  <a:lnTo>
                    <a:pt x="16" y="56"/>
                  </a:lnTo>
                  <a:lnTo>
                    <a:pt x="14" y="56"/>
                  </a:lnTo>
                  <a:lnTo>
                    <a:pt x="9" y="58"/>
                  </a:lnTo>
                  <a:lnTo>
                    <a:pt x="6" y="58"/>
                  </a:lnTo>
                  <a:lnTo>
                    <a:pt x="6" y="52"/>
                  </a:lnTo>
                  <a:lnTo>
                    <a:pt x="6" y="49"/>
                  </a:lnTo>
                  <a:lnTo>
                    <a:pt x="6" y="45"/>
                  </a:lnTo>
                  <a:lnTo>
                    <a:pt x="0" y="38"/>
                  </a:lnTo>
                  <a:lnTo>
                    <a:pt x="0" y="36"/>
                  </a:lnTo>
                  <a:lnTo>
                    <a:pt x="0" y="35"/>
                  </a:lnTo>
                  <a:lnTo>
                    <a:pt x="0" y="33"/>
                  </a:lnTo>
                  <a:lnTo>
                    <a:pt x="0" y="31"/>
                  </a:lnTo>
                  <a:lnTo>
                    <a:pt x="0" y="30"/>
                  </a:lnTo>
                  <a:lnTo>
                    <a:pt x="0" y="28"/>
                  </a:lnTo>
                  <a:lnTo>
                    <a:pt x="0" y="22"/>
                  </a:lnTo>
                  <a:lnTo>
                    <a:pt x="0" y="17"/>
                  </a:lnTo>
                  <a:lnTo>
                    <a:pt x="0" y="15"/>
                  </a:lnTo>
                  <a:lnTo>
                    <a:pt x="0" y="13"/>
                  </a:lnTo>
                  <a:lnTo>
                    <a:pt x="0" y="13"/>
                  </a:lnTo>
                  <a:lnTo>
                    <a:pt x="0" y="11"/>
                  </a:lnTo>
                  <a:lnTo>
                    <a:pt x="2" y="11"/>
                  </a:lnTo>
                  <a:lnTo>
                    <a:pt x="4" y="11"/>
                  </a:lnTo>
                  <a:lnTo>
                    <a:pt x="9" y="13"/>
                  </a:lnTo>
                  <a:lnTo>
                    <a:pt x="11" y="13"/>
                  </a:lnTo>
                  <a:lnTo>
                    <a:pt x="13" y="13"/>
                  </a:lnTo>
                  <a:lnTo>
                    <a:pt x="13" y="13"/>
                  </a:lnTo>
                  <a:lnTo>
                    <a:pt x="11" y="13"/>
                  </a:lnTo>
                  <a:lnTo>
                    <a:pt x="11" y="11"/>
                  </a:lnTo>
                  <a:lnTo>
                    <a:pt x="7" y="11"/>
                  </a:lnTo>
                  <a:lnTo>
                    <a:pt x="7" y="9"/>
                  </a:lnTo>
                  <a:lnTo>
                    <a:pt x="7" y="9"/>
                  </a:lnTo>
                  <a:lnTo>
                    <a:pt x="7" y="7"/>
                  </a:lnTo>
                  <a:lnTo>
                    <a:pt x="7" y="7"/>
                  </a:lnTo>
                  <a:lnTo>
                    <a:pt x="7" y="5"/>
                  </a:lnTo>
                  <a:lnTo>
                    <a:pt x="7" y="5"/>
                  </a:lnTo>
                  <a:lnTo>
                    <a:pt x="9" y="3"/>
                  </a:lnTo>
                  <a:lnTo>
                    <a:pt x="13" y="3"/>
                  </a:lnTo>
                  <a:lnTo>
                    <a:pt x="16" y="1"/>
                  </a:lnTo>
                  <a:lnTo>
                    <a:pt x="23" y="1"/>
                  </a:lnTo>
                  <a:lnTo>
                    <a:pt x="25" y="1"/>
                  </a:lnTo>
                  <a:lnTo>
                    <a:pt x="28" y="1"/>
                  </a:lnTo>
                  <a:lnTo>
                    <a:pt x="3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7" name="Freeform 11484"/>
            <p:cNvSpPr>
              <a:spLocks noChangeAspect="1"/>
            </p:cNvSpPr>
            <p:nvPr/>
          </p:nvSpPr>
          <p:spPr bwMode="auto">
            <a:xfrm>
              <a:off x="1779725" y="1481766"/>
              <a:ext cx="193595" cy="117492"/>
            </a:xfrm>
            <a:custGeom>
              <a:avLst/>
              <a:gdLst>
                <a:gd name="T0" fmla="*/ 67 w 145"/>
                <a:gd name="T1" fmla="*/ 1 h 88"/>
                <a:gd name="T2" fmla="*/ 82 w 145"/>
                <a:gd name="T3" fmla="*/ 7 h 88"/>
                <a:gd name="T4" fmla="*/ 86 w 145"/>
                <a:gd name="T5" fmla="*/ 10 h 88"/>
                <a:gd name="T6" fmla="*/ 89 w 145"/>
                <a:gd name="T7" fmla="*/ 9 h 88"/>
                <a:gd name="T8" fmla="*/ 93 w 145"/>
                <a:gd name="T9" fmla="*/ 9 h 88"/>
                <a:gd name="T10" fmla="*/ 95 w 145"/>
                <a:gd name="T11" fmla="*/ 14 h 88"/>
                <a:gd name="T12" fmla="*/ 95 w 145"/>
                <a:gd name="T13" fmla="*/ 12 h 88"/>
                <a:gd name="T14" fmla="*/ 101 w 145"/>
                <a:gd name="T15" fmla="*/ 7 h 88"/>
                <a:gd name="T16" fmla="*/ 114 w 145"/>
                <a:gd name="T17" fmla="*/ 7 h 88"/>
                <a:gd name="T18" fmla="*/ 124 w 145"/>
                <a:gd name="T19" fmla="*/ 12 h 88"/>
                <a:gd name="T20" fmla="*/ 142 w 145"/>
                <a:gd name="T21" fmla="*/ 22 h 88"/>
                <a:gd name="T22" fmla="*/ 145 w 145"/>
                <a:gd name="T23" fmla="*/ 26 h 88"/>
                <a:gd name="T24" fmla="*/ 145 w 145"/>
                <a:gd name="T25" fmla="*/ 29 h 88"/>
                <a:gd name="T26" fmla="*/ 133 w 145"/>
                <a:gd name="T27" fmla="*/ 33 h 88"/>
                <a:gd name="T28" fmla="*/ 118 w 145"/>
                <a:gd name="T29" fmla="*/ 40 h 88"/>
                <a:gd name="T30" fmla="*/ 95 w 145"/>
                <a:gd name="T31" fmla="*/ 50 h 88"/>
                <a:gd name="T32" fmla="*/ 89 w 145"/>
                <a:gd name="T33" fmla="*/ 59 h 88"/>
                <a:gd name="T34" fmla="*/ 79 w 145"/>
                <a:gd name="T35" fmla="*/ 61 h 88"/>
                <a:gd name="T36" fmla="*/ 77 w 145"/>
                <a:gd name="T37" fmla="*/ 69 h 88"/>
                <a:gd name="T38" fmla="*/ 75 w 145"/>
                <a:gd name="T39" fmla="*/ 78 h 88"/>
                <a:gd name="T40" fmla="*/ 65 w 145"/>
                <a:gd name="T41" fmla="*/ 82 h 88"/>
                <a:gd name="T42" fmla="*/ 60 w 145"/>
                <a:gd name="T43" fmla="*/ 80 h 88"/>
                <a:gd name="T44" fmla="*/ 52 w 145"/>
                <a:gd name="T45" fmla="*/ 86 h 88"/>
                <a:gd name="T46" fmla="*/ 42 w 145"/>
                <a:gd name="T47" fmla="*/ 88 h 88"/>
                <a:gd name="T48" fmla="*/ 37 w 145"/>
                <a:gd name="T49" fmla="*/ 88 h 88"/>
                <a:gd name="T50" fmla="*/ 31 w 145"/>
                <a:gd name="T51" fmla="*/ 80 h 88"/>
                <a:gd name="T52" fmla="*/ 26 w 145"/>
                <a:gd name="T53" fmla="*/ 75 h 88"/>
                <a:gd name="T54" fmla="*/ 11 w 145"/>
                <a:gd name="T55" fmla="*/ 68 h 88"/>
                <a:gd name="T56" fmla="*/ 2 w 145"/>
                <a:gd name="T57" fmla="*/ 68 h 88"/>
                <a:gd name="T58" fmla="*/ 2 w 145"/>
                <a:gd name="T59" fmla="*/ 67 h 88"/>
                <a:gd name="T60" fmla="*/ 2 w 145"/>
                <a:gd name="T61" fmla="*/ 63 h 88"/>
                <a:gd name="T62" fmla="*/ 3 w 145"/>
                <a:gd name="T63" fmla="*/ 61 h 88"/>
                <a:gd name="T64" fmla="*/ 3 w 145"/>
                <a:gd name="T65" fmla="*/ 59 h 88"/>
                <a:gd name="T66" fmla="*/ 7 w 145"/>
                <a:gd name="T67" fmla="*/ 56 h 88"/>
                <a:gd name="T68" fmla="*/ 11 w 145"/>
                <a:gd name="T69" fmla="*/ 52 h 88"/>
                <a:gd name="T70" fmla="*/ 12 w 145"/>
                <a:gd name="T71" fmla="*/ 50 h 88"/>
                <a:gd name="T72" fmla="*/ 12 w 145"/>
                <a:gd name="T73" fmla="*/ 47 h 88"/>
                <a:gd name="T74" fmla="*/ 12 w 145"/>
                <a:gd name="T75" fmla="*/ 45 h 88"/>
                <a:gd name="T76" fmla="*/ 20 w 145"/>
                <a:gd name="T77" fmla="*/ 42 h 88"/>
                <a:gd name="T78" fmla="*/ 18 w 145"/>
                <a:gd name="T79" fmla="*/ 40 h 88"/>
                <a:gd name="T80" fmla="*/ 16 w 145"/>
                <a:gd name="T81" fmla="*/ 39 h 88"/>
                <a:gd name="T82" fmla="*/ 18 w 145"/>
                <a:gd name="T83" fmla="*/ 35 h 88"/>
                <a:gd name="T84" fmla="*/ 24 w 145"/>
                <a:gd name="T85" fmla="*/ 26 h 88"/>
                <a:gd name="T86" fmla="*/ 30 w 145"/>
                <a:gd name="T87" fmla="*/ 20 h 88"/>
                <a:gd name="T88" fmla="*/ 22 w 145"/>
                <a:gd name="T89" fmla="*/ 18 h 88"/>
                <a:gd name="T90" fmla="*/ 18 w 145"/>
                <a:gd name="T91" fmla="*/ 7 h 88"/>
                <a:gd name="T92" fmla="*/ 16 w 145"/>
                <a:gd name="T93" fmla="*/ 5 h 88"/>
                <a:gd name="T94" fmla="*/ 58 w 145"/>
                <a:gd name="T9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88">
                  <a:moveTo>
                    <a:pt x="61" y="0"/>
                  </a:moveTo>
                  <a:lnTo>
                    <a:pt x="63" y="0"/>
                  </a:lnTo>
                  <a:lnTo>
                    <a:pt x="67" y="1"/>
                  </a:lnTo>
                  <a:lnTo>
                    <a:pt x="70" y="3"/>
                  </a:lnTo>
                  <a:lnTo>
                    <a:pt x="73" y="5"/>
                  </a:lnTo>
                  <a:lnTo>
                    <a:pt x="82" y="7"/>
                  </a:lnTo>
                  <a:lnTo>
                    <a:pt x="88" y="9"/>
                  </a:lnTo>
                  <a:lnTo>
                    <a:pt x="86" y="10"/>
                  </a:lnTo>
                  <a:lnTo>
                    <a:pt x="86" y="10"/>
                  </a:lnTo>
                  <a:lnTo>
                    <a:pt x="86" y="10"/>
                  </a:lnTo>
                  <a:lnTo>
                    <a:pt x="86" y="10"/>
                  </a:lnTo>
                  <a:lnTo>
                    <a:pt x="89" y="9"/>
                  </a:lnTo>
                  <a:lnTo>
                    <a:pt x="91" y="9"/>
                  </a:lnTo>
                  <a:lnTo>
                    <a:pt x="93" y="9"/>
                  </a:lnTo>
                  <a:lnTo>
                    <a:pt x="93" y="9"/>
                  </a:lnTo>
                  <a:lnTo>
                    <a:pt x="93" y="10"/>
                  </a:lnTo>
                  <a:lnTo>
                    <a:pt x="95" y="10"/>
                  </a:lnTo>
                  <a:lnTo>
                    <a:pt x="95" y="14"/>
                  </a:lnTo>
                  <a:lnTo>
                    <a:pt x="95" y="14"/>
                  </a:lnTo>
                  <a:lnTo>
                    <a:pt x="95" y="14"/>
                  </a:lnTo>
                  <a:lnTo>
                    <a:pt x="95" y="12"/>
                  </a:lnTo>
                  <a:lnTo>
                    <a:pt x="99" y="9"/>
                  </a:lnTo>
                  <a:lnTo>
                    <a:pt x="101" y="9"/>
                  </a:lnTo>
                  <a:lnTo>
                    <a:pt x="101" y="7"/>
                  </a:lnTo>
                  <a:lnTo>
                    <a:pt x="107" y="7"/>
                  </a:lnTo>
                  <a:lnTo>
                    <a:pt x="110" y="7"/>
                  </a:lnTo>
                  <a:lnTo>
                    <a:pt x="114" y="7"/>
                  </a:lnTo>
                  <a:lnTo>
                    <a:pt x="116" y="9"/>
                  </a:lnTo>
                  <a:lnTo>
                    <a:pt x="120" y="9"/>
                  </a:lnTo>
                  <a:lnTo>
                    <a:pt x="124" y="12"/>
                  </a:lnTo>
                  <a:lnTo>
                    <a:pt x="127" y="14"/>
                  </a:lnTo>
                  <a:lnTo>
                    <a:pt x="138" y="20"/>
                  </a:lnTo>
                  <a:lnTo>
                    <a:pt x="142" y="22"/>
                  </a:lnTo>
                  <a:lnTo>
                    <a:pt x="143" y="24"/>
                  </a:lnTo>
                  <a:lnTo>
                    <a:pt x="145" y="24"/>
                  </a:lnTo>
                  <a:lnTo>
                    <a:pt x="145" y="26"/>
                  </a:lnTo>
                  <a:lnTo>
                    <a:pt x="145" y="28"/>
                  </a:lnTo>
                  <a:lnTo>
                    <a:pt x="145" y="28"/>
                  </a:lnTo>
                  <a:lnTo>
                    <a:pt x="145" y="29"/>
                  </a:lnTo>
                  <a:lnTo>
                    <a:pt x="143" y="29"/>
                  </a:lnTo>
                  <a:lnTo>
                    <a:pt x="137" y="31"/>
                  </a:lnTo>
                  <a:lnTo>
                    <a:pt x="133" y="33"/>
                  </a:lnTo>
                  <a:lnTo>
                    <a:pt x="131" y="33"/>
                  </a:lnTo>
                  <a:lnTo>
                    <a:pt x="122" y="39"/>
                  </a:lnTo>
                  <a:lnTo>
                    <a:pt x="118" y="40"/>
                  </a:lnTo>
                  <a:lnTo>
                    <a:pt x="110" y="44"/>
                  </a:lnTo>
                  <a:lnTo>
                    <a:pt x="96" y="48"/>
                  </a:lnTo>
                  <a:lnTo>
                    <a:pt x="95" y="50"/>
                  </a:lnTo>
                  <a:lnTo>
                    <a:pt x="95" y="50"/>
                  </a:lnTo>
                  <a:lnTo>
                    <a:pt x="89" y="58"/>
                  </a:lnTo>
                  <a:lnTo>
                    <a:pt x="89" y="59"/>
                  </a:lnTo>
                  <a:lnTo>
                    <a:pt x="86" y="59"/>
                  </a:lnTo>
                  <a:lnTo>
                    <a:pt x="80" y="61"/>
                  </a:lnTo>
                  <a:lnTo>
                    <a:pt x="79" y="61"/>
                  </a:lnTo>
                  <a:lnTo>
                    <a:pt x="79" y="63"/>
                  </a:lnTo>
                  <a:lnTo>
                    <a:pt x="77" y="67"/>
                  </a:lnTo>
                  <a:lnTo>
                    <a:pt x="77" y="69"/>
                  </a:lnTo>
                  <a:lnTo>
                    <a:pt x="75" y="75"/>
                  </a:lnTo>
                  <a:lnTo>
                    <a:pt x="75" y="77"/>
                  </a:lnTo>
                  <a:lnTo>
                    <a:pt x="75" y="78"/>
                  </a:lnTo>
                  <a:lnTo>
                    <a:pt x="73" y="78"/>
                  </a:lnTo>
                  <a:lnTo>
                    <a:pt x="69" y="80"/>
                  </a:lnTo>
                  <a:lnTo>
                    <a:pt x="65" y="82"/>
                  </a:lnTo>
                  <a:lnTo>
                    <a:pt x="61" y="82"/>
                  </a:lnTo>
                  <a:lnTo>
                    <a:pt x="60" y="82"/>
                  </a:lnTo>
                  <a:lnTo>
                    <a:pt x="60" y="80"/>
                  </a:lnTo>
                  <a:lnTo>
                    <a:pt x="58" y="80"/>
                  </a:lnTo>
                  <a:lnTo>
                    <a:pt x="58" y="80"/>
                  </a:lnTo>
                  <a:lnTo>
                    <a:pt x="52" y="86"/>
                  </a:lnTo>
                  <a:lnTo>
                    <a:pt x="46" y="87"/>
                  </a:lnTo>
                  <a:lnTo>
                    <a:pt x="44" y="88"/>
                  </a:lnTo>
                  <a:lnTo>
                    <a:pt x="42" y="88"/>
                  </a:lnTo>
                  <a:lnTo>
                    <a:pt x="41" y="88"/>
                  </a:lnTo>
                  <a:lnTo>
                    <a:pt x="39" y="88"/>
                  </a:lnTo>
                  <a:lnTo>
                    <a:pt x="37" y="88"/>
                  </a:lnTo>
                  <a:lnTo>
                    <a:pt x="35" y="87"/>
                  </a:lnTo>
                  <a:lnTo>
                    <a:pt x="35" y="86"/>
                  </a:lnTo>
                  <a:lnTo>
                    <a:pt x="31" y="80"/>
                  </a:lnTo>
                  <a:lnTo>
                    <a:pt x="31" y="78"/>
                  </a:lnTo>
                  <a:lnTo>
                    <a:pt x="30" y="78"/>
                  </a:lnTo>
                  <a:lnTo>
                    <a:pt x="26" y="75"/>
                  </a:lnTo>
                  <a:lnTo>
                    <a:pt x="26" y="75"/>
                  </a:lnTo>
                  <a:lnTo>
                    <a:pt x="16" y="69"/>
                  </a:lnTo>
                  <a:lnTo>
                    <a:pt x="11" y="68"/>
                  </a:lnTo>
                  <a:lnTo>
                    <a:pt x="9" y="68"/>
                  </a:lnTo>
                  <a:lnTo>
                    <a:pt x="9" y="67"/>
                  </a:lnTo>
                  <a:lnTo>
                    <a:pt x="2" y="68"/>
                  </a:lnTo>
                  <a:lnTo>
                    <a:pt x="2" y="68"/>
                  </a:lnTo>
                  <a:lnTo>
                    <a:pt x="0" y="67"/>
                  </a:lnTo>
                  <a:lnTo>
                    <a:pt x="2" y="67"/>
                  </a:lnTo>
                  <a:lnTo>
                    <a:pt x="2" y="65"/>
                  </a:lnTo>
                  <a:lnTo>
                    <a:pt x="2" y="65"/>
                  </a:lnTo>
                  <a:lnTo>
                    <a:pt x="2" y="63"/>
                  </a:lnTo>
                  <a:lnTo>
                    <a:pt x="2" y="63"/>
                  </a:lnTo>
                  <a:lnTo>
                    <a:pt x="3" y="61"/>
                  </a:lnTo>
                  <a:lnTo>
                    <a:pt x="3" y="61"/>
                  </a:lnTo>
                  <a:lnTo>
                    <a:pt x="3" y="61"/>
                  </a:lnTo>
                  <a:lnTo>
                    <a:pt x="3" y="61"/>
                  </a:lnTo>
                  <a:lnTo>
                    <a:pt x="3" y="59"/>
                  </a:lnTo>
                  <a:lnTo>
                    <a:pt x="5" y="59"/>
                  </a:lnTo>
                  <a:lnTo>
                    <a:pt x="5" y="59"/>
                  </a:lnTo>
                  <a:lnTo>
                    <a:pt x="7" y="56"/>
                  </a:lnTo>
                  <a:lnTo>
                    <a:pt x="7" y="56"/>
                  </a:lnTo>
                  <a:lnTo>
                    <a:pt x="9" y="54"/>
                  </a:lnTo>
                  <a:lnTo>
                    <a:pt x="11" y="52"/>
                  </a:lnTo>
                  <a:lnTo>
                    <a:pt x="12" y="52"/>
                  </a:lnTo>
                  <a:lnTo>
                    <a:pt x="12" y="50"/>
                  </a:lnTo>
                  <a:lnTo>
                    <a:pt x="12" y="50"/>
                  </a:lnTo>
                  <a:lnTo>
                    <a:pt x="12" y="50"/>
                  </a:lnTo>
                  <a:lnTo>
                    <a:pt x="12" y="50"/>
                  </a:lnTo>
                  <a:lnTo>
                    <a:pt x="12" y="47"/>
                  </a:lnTo>
                  <a:lnTo>
                    <a:pt x="12" y="47"/>
                  </a:lnTo>
                  <a:lnTo>
                    <a:pt x="12" y="45"/>
                  </a:lnTo>
                  <a:lnTo>
                    <a:pt x="12" y="45"/>
                  </a:lnTo>
                  <a:lnTo>
                    <a:pt x="14" y="44"/>
                  </a:lnTo>
                  <a:lnTo>
                    <a:pt x="18" y="42"/>
                  </a:lnTo>
                  <a:lnTo>
                    <a:pt x="20" y="42"/>
                  </a:lnTo>
                  <a:lnTo>
                    <a:pt x="20" y="42"/>
                  </a:lnTo>
                  <a:lnTo>
                    <a:pt x="18" y="40"/>
                  </a:lnTo>
                  <a:lnTo>
                    <a:pt x="18" y="40"/>
                  </a:lnTo>
                  <a:lnTo>
                    <a:pt x="18" y="40"/>
                  </a:lnTo>
                  <a:lnTo>
                    <a:pt x="16" y="40"/>
                  </a:lnTo>
                  <a:lnTo>
                    <a:pt x="16" y="39"/>
                  </a:lnTo>
                  <a:lnTo>
                    <a:pt x="14" y="39"/>
                  </a:lnTo>
                  <a:lnTo>
                    <a:pt x="16" y="37"/>
                  </a:lnTo>
                  <a:lnTo>
                    <a:pt x="18" y="35"/>
                  </a:lnTo>
                  <a:lnTo>
                    <a:pt x="18" y="35"/>
                  </a:lnTo>
                  <a:lnTo>
                    <a:pt x="22" y="29"/>
                  </a:lnTo>
                  <a:lnTo>
                    <a:pt x="24" y="26"/>
                  </a:lnTo>
                  <a:lnTo>
                    <a:pt x="26" y="24"/>
                  </a:lnTo>
                  <a:lnTo>
                    <a:pt x="30" y="20"/>
                  </a:lnTo>
                  <a:lnTo>
                    <a:pt x="30" y="20"/>
                  </a:lnTo>
                  <a:lnTo>
                    <a:pt x="28" y="20"/>
                  </a:lnTo>
                  <a:lnTo>
                    <a:pt x="24" y="18"/>
                  </a:lnTo>
                  <a:lnTo>
                    <a:pt x="22" y="18"/>
                  </a:lnTo>
                  <a:lnTo>
                    <a:pt x="22" y="16"/>
                  </a:lnTo>
                  <a:lnTo>
                    <a:pt x="18" y="7"/>
                  </a:lnTo>
                  <a:lnTo>
                    <a:pt x="18" y="7"/>
                  </a:lnTo>
                  <a:lnTo>
                    <a:pt x="18" y="5"/>
                  </a:lnTo>
                  <a:lnTo>
                    <a:pt x="16" y="5"/>
                  </a:lnTo>
                  <a:lnTo>
                    <a:pt x="16" y="5"/>
                  </a:lnTo>
                  <a:lnTo>
                    <a:pt x="33" y="1"/>
                  </a:lnTo>
                  <a:lnTo>
                    <a:pt x="46" y="1"/>
                  </a:lnTo>
                  <a:lnTo>
                    <a:pt x="58" y="0"/>
                  </a:lnTo>
                  <a:lnTo>
                    <a:pt x="61"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8" name="Freeform 11507"/>
            <p:cNvSpPr>
              <a:spLocks noChangeAspect="1"/>
            </p:cNvSpPr>
            <p:nvPr/>
          </p:nvSpPr>
          <p:spPr bwMode="auto">
            <a:xfrm>
              <a:off x="2151494" y="1507791"/>
              <a:ext cx="101471" cy="65422"/>
            </a:xfrm>
            <a:custGeom>
              <a:avLst/>
              <a:gdLst>
                <a:gd name="T0" fmla="*/ 64 w 76"/>
                <a:gd name="T1" fmla="*/ 4 h 49"/>
                <a:gd name="T2" fmla="*/ 68 w 76"/>
                <a:gd name="T3" fmla="*/ 5 h 49"/>
                <a:gd name="T4" fmla="*/ 70 w 76"/>
                <a:gd name="T5" fmla="*/ 9 h 49"/>
                <a:gd name="T6" fmla="*/ 70 w 76"/>
                <a:gd name="T7" fmla="*/ 10 h 49"/>
                <a:gd name="T8" fmla="*/ 74 w 76"/>
                <a:gd name="T9" fmla="*/ 15 h 49"/>
                <a:gd name="T10" fmla="*/ 72 w 76"/>
                <a:gd name="T11" fmla="*/ 19 h 49"/>
                <a:gd name="T12" fmla="*/ 72 w 76"/>
                <a:gd name="T13" fmla="*/ 24 h 49"/>
                <a:gd name="T14" fmla="*/ 68 w 76"/>
                <a:gd name="T15" fmla="*/ 28 h 49"/>
                <a:gd name="T16" fmla="*/ 76 w 76"/>
                <a:gd name="T17" fmla="*/ 30 h 49"/>
                <a:gd name="T18" fmla="*/ 76 w 76"/>
                <a:gd name="T19" fmla="*/ 36 h 49"/>
                <a:gd name="T20" fmla="*/ 68 w 76"/>
                <a:gd name="T21" fmla="*/ 36 h 49"/>
                <a:gd name="T22" fmla="*/ 72 w 76"/>
                <a:gd name="T23" fmla="*/ 43 h 49"/>
                <a:gd name="T24" fmla="*/ 68 w 76"/>
                <a:gd name="T25" fmla="*/ 45 h 49"/>
                <a:gd name="T26" fmla="*/ 65 w 76"/>
                <a:gd name="T27" fmla="*/ 42 h 49"/>
                <a:gd name="T28" fmla="*/ 67 w 76"/>
                <a:gd name="T29" fmla="*/ 45 h 49"/>
                <a:gd name="T30" fmla="*/ 65 w 76"/>
                <a:gd name="T31" fmla="*/ 47 h 49"/>
                <a:gd name="T32" fmla="*/ 57 w 76"/>
                <a:gd name="T33" fmla="*/ 49 h 49"/>
                <a:gd name="T34" fmla="*/ 51 w 76"/>
                <a:gd name="T35" fmla="*/ 47 h 49"/>
                <a:gd name="T36" fmla="*/ 48 w 76"/>
                <a:gd name="T37" fmla="*/ 47 h 49"/>
                <a:gd name="T38" fmla="*/ 36 w 76"/>
                <a:gd name="T39" fmla="*/ 47 h 49"/>
                <a:gd name="T40" fmla="*/ 32 w 76"/>
                <a:gd name="T41" fmla="*/ 43 h 49"/>
                <a:gd name="T42" fmla="*/ 38 w 76"/>
                <a:gd name="T43" fmla="*/ 42 h 49"/>
                <a:gd name="T44" fmla="*/ 29 w 76"/>
                <a:gd name="T45" fmla="*/ 38 h 49"/>
                <a:gd name="T46" fmla="*/ 36 w 76"/>
                <a:gd name="T47" fmla="*/ 34 h 49"/>
                <a:gd name="T48" fmla="*/ 42 w 76"/>
                <a:gd name="T49" fmla="*/ 32 h 49"/>
                <a:gd name="T50" fmla="*/ 51 w 76"/>
                <a:gd name="T51" fmla="*/ 30 h 49"/>
                <a:gd name="T52" fmla="*/ 23 w 76"/>
                <a:gd name="T53" fmla="*/ 32 h 49"/>
                <a:gd name="T54" fmla="*/ 4 w 76"/>
                <a:gd name="T55" fmla="*/ 34 h 49"/>
                <a:gd name="T56" fmla="*/ 2 w 76"/>
                <a:gd name="T57" fmla="*/ 32 h 49"/>
                <a:gd name="T58" fmla="*/ 8 w 76"/>
                <a:gd name="T59" fmla="*/ 26 h 49"/>
                <a:gd name="T60" fmla="*/ 17 w 76"/>
                <a:gd name="T61" fmla="*/ 24 h 49"/>
                <a:gd name="T62" fmla="*/ 23 w 76"/>
                <a:gd name="T63" fmla="*/ 28 h 49"/>
                <a:gd name="T64" fmla="*/ 21 w 76"/>
                <a:gd name="T65" fmla="*/ 26 h 49"/>
                <a:gd name="T66" fmla="*/ 18 w 76"/>
                <a:gd name="T67" fmla="*/ 24 h 49"/>
                <a:gd name="T68" fmla="*/ 19 w 76"/>
                <a:gd name="T69" fmla="*/ 21 h 49"/>
                <a:gd name="T70" fmla="*/ 13 w 76"/>
                <a:gd name="T71" fmla="*/ 17 h 49"/>
                <a:gd name="T72" fmla="*/ 18 w 76"/>
                <a:gd name="T73" fmla="*/ 13 h 49"/>
                <a:gd name="T74" fmla="*/ 11 w 76"/>
                <a:gd name="T75" fmla="*/ 13 h 49"/>
                <a:gd name="T76" fmla="*/ 13 w 76"/>
                <a:gd name="T77" fmla="*/ 9 h 49"/>
                <a:gd name="T78" fmla="*/ 17 w 76"/>
                <a:gd name="T79" fmla="*/ 7 h 49"/>
                <a:gd name="T80" fmla="*/ 23 w 76"/>
                <a:gd name="T81" fmla="*/ 10 h 49"/>
                <a:gd name="T82" fmla="*/ 25 w 76"/>
                <a:gd name="T83" fmla="*/ 13 h 49"/>
                <a:gd name="T84" fmla="*/ 38 w 76"/>
                <a:gd name="T85" fmla="*/ 21 h 49"/>
                <a:gd name="T86" fmla="*/ 42 w 76"/>
                <a:gd name="T87" fmla="*/ 23 h 49"/>
                <a:gd name="T88" fmla="*/ 39 w 76"/>
                <a:gd name="T89" fmla="*/ 19 h 49"/>
                <a:gd name="T90" fmla="*/ 38 w 76"/>
                <a:gd name="T91" fmla="*/ 17 h 49"/>
                <a:gd name="T92" fmla="*/ 46 w 76"/>
                <a:gd name="T93" fmla="*/ 15 h 49"/>
                <a:gd name="T94" fmla="*/ 38 w 76"/>
                <a:gd name="T95" fmla="*/ 15 h 49"/>
                <a:gd name="T96" fmla="*/ 34 w 76"/>
                <a:gd name="T97" fmla="*/ 12 h 49"/>
                <a:gd name="T98" fmla="*/ 39 w 76"/>
                <a:gd name="T99" fmla="*/ 12 h 49"/>
                <a:gd name="T100" fmla="*/ 30 w 76"/>
                <a:gd name="T101" fmla="*/ 9 h 49"/>
                <a:gd name="T102" fmla="*/ 27 w 76"/>
                <a:gd name="T103" fmla="*/ 7 h 49"/>
                <a:gd name="T104" fmla="*/ 34 w 76"/>
                <a:gd name="T105" fmla="*/ 4 h 49"/>
                <a:gd name="T106" fmla="*/ 44 w 76"/>
                <a:gd name="T107" fmla="*/ 4 h 49"/>
                <a:gd name="T108" fmla="*/ 55 w 76"/>
                <a:gd name="T109" fmla="*/ 7 h 49"/>
                <a:gd name="T110" fmla="*/ 55 w 76"/>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49">
                  <a:moveTo>
                    <a:pt x="57" y="0"/>
                  </a:moveTo>
                  <a:lnTo>
                    <a:pt x="60" y="2"/>
                  </a:lnTo>
                  <a:lnTo>
                    <a:pt x="64" y="4"/>
                  </a:lnTo>
                  <a:lnTo>
                    <a:pt x="64" y="4"/>
                  </a:lnTo>
                  <a:lnTo>
                    <a:pt x="67" y="5"/>
                  </a:lnTo>
                  <a:lnTo>
                    <a:pt x="68" y="5"/>
                  </a:lnTo>
                  <a:lnTo>
                    <a:pt x="70" y="7"/>
                  </a:lnTo>
                  <a:lnTo>
                    <a:pt x="70" y="7"/>
                  </a:lnTo>
                  <a:lnTo>
                    <a:pt x="70" y="9"/>
                  </a:lnTo>
                  <a:lnTo>
                    <a:pt x="70" y="9"/>
                  </a:lnTo>
                  <a:lnTo>
                    <a:pt x="70" y="10"/>
                  </a:lnTo>
                  <a:lnTo>
                    <a:pt x="70" y="10"/>
                  </a:lnTo>
                  <a:lnTo>
                    <a:pt x="70" y="12"/>
                  </a:lnTo>
                  <a:lnTo>
                    <a:pt x="72" y="13"/>
                  </a:lnTo>
                  <a:lnTo>
                    <a:pt x="74" y="15"/>
                  </a:lnTo>
                  <a:lnTo>
                    <a:pt x="74" y="17"/>
                  </a:lnTo>
                  <a:lnTo>
                    <a:pt x="74" y="17"/>
                  </a:lnTo>
                  <a:lnTo>
                    <a:pt x="72" y="19"/>
                  </a:lnTo>
                  <a:lnTo>
                    <a:pt x="72" y="21"/>
                  </a:lnTo>
                  <a:lnTo>
                    <a:pt x="72" y="23"/>
                  </a:lnTo>
                  <a:lnTo>
                    <a:pt x="72" y="24"/>
                  </a:lnTo>
                  <a:lnTo>
                    <a:pt x="72" y="24"/>
                  </a:lnTo>
                  <a:lnTo>
                    <a:pt x="70" y="26"/>
                  </a:lnTo>
                  <a:lnTo>
                    <a:pt x="68" y="28"/>
                  </a:lnTo>
                  <a:lnTo>
                    <a:pt x="68" y="28"/>
                  </a:lnTo>
                  <a:lnTo>
                    <a:pt x="74" y="30"/>
                  </a:lnTo>
                  <a:lnTo>
                    <a:pt x="76" y="30"/>
                  </a:lnTo>
                  <a:lnTo>
                    <a:pt x="76" y="33"/>
                  </a:lnTo>
                  <a:lnTo>
                    <a:pt x="76" y="36"/>
                  </a:lnTo>
                  <a:lnTo>
                    <a:pt x="76" y="36"/>
                  </a:lnTo>
                  <a:lnTo>
                    <a:pt x="74" y="34"/>
                  </a:lnTo>
                  <a:lnTo>
                    <a:pt x="72" y="34"/>
                  </a:lnTo>
                  <a:lnTo>
                    <a:pt x="68" y="36"/>
                  </a:lnTo>
                  <a:lnTo>
                    <a:pt x="68" y="42"/>
                  </a:lnTo>
                  <a:lnTo>
                    <a:pt x="70" y="43"/>
                  </a:lnTo>
                  <a:lnTo>
                    <a:pt x="72" y="43"/>
                  </a:lnTo>
                  <a:lnTo>
                    <a:pt x="72" y="45"/>
                  </a:lnTo>
                  <a:lnTo>
                    <a:pt x="70" y="45"/>
                  </a:lnTo>
                  <a:lnTo>
                    <a:pt x="68" y="45"/>
                  </a:lnTo>
                  <a:lnTo>
                    <a:pt x="67" y="43"/>
                  </a:lnTo>
                  <a:lnTo>
                    <a:pt x="67" y="42"/>
                  </a:lnTo>
                  <a:lnTo>
                    <a:pt x="65" y="42"/>
                  </a:lnTo>
                  <a:lnTo>
                    <a:pt x="65" y="43"/>
                  </a:lnTo>
                  <a:lnTo>
                    <a:pt x="65" y="43"/>
                  </a:lnTo>
                  <a:lnTo>
                    <a:pt x="67" y="45"/>
                  </a:lnTo>
                  <a:lnTo>
                    <a:pt x="67" y="47"/>
                  </a:lnTo>
                  <a:lnTo>
                    <a:pt x="67" y="47"/>
                  </a:lnTo>
                  <a:lnTo>
                    <a:pt x="65" y="47"/>
                  </a:lnTo>
                  <a:lnTo>
                    <a:pt x="64" y="47"/>
                  </a:lnTo>
                  <a:lnTo>
                    <a:pt x="58" y="47"/>
                  </a:lnTo>
                  <a:lnTo>
                    <a:pt x="57" y="49"/>
                  </a:lnTo>
                  <a:lnTo>
                    <a:pt x="55" y="47"/>
                  </a:lnTo>
                  <a:lnTo>
                    <a:pt x="53" y="47"/>
                  </a:lnTo>
                  <a:lnTo>
                    <a:pt x="51" y="47"/>
                  </a:lnTo>
                  <a:lnTo>
                    <a:pt x="49" y="47"/>
                  </a:lnTo>
                  <a:lnTo>
                    <a:pt x="48" y="47"/>
                  </a:lnTo>
                  <a:lnTo>
                    <a:pt x="48" y="47"/>
                  </a:lnTo>
                  <a:lnTo>
                    <a:pt x="44" y="49"/>
                  </a:lnTo>
                  <a:lnTo>
                    <a:pt x="41" y="49"/>
                  </a:lnTo>
                  <a:lnTo>
                    <a:pt x="36" y="47"/>
                  </a:lnTo>
                  <a:lnTo>
                    <a:pt x="36" y="47"/>
                  </a:lnTo>
                  <a:lnTo>
                    <a:pt x="34" y="47"/>
                  </a:lnTo>
                  <a:lnTo>
                    <a:pt x="32" y="43"/>
                  </a:lnTo>
                  <a:lnTo>
                    <a:pt x="32" y="42"/>
                  </a:lnTo>
                  <a:lnTo>
                    <a:pt x="38" y="42"/>
                  </a:lnTo>
                  <a:lnTo>
                    <a:pt x="38" y="42"/>
                  </a:lnTo>
                  <a:lnTo>
                    <a:pt x="34" y="40"/>
                  </a:lnTo>
                  <a:lnTo>
                    <a:pt x="30" y="40"/>
                  </a:lnTo>
                  <a:lnTo>
                    <a:pt x="29" y="38"/>
                  </a:lnTo>
                  <a:lnTo>
                    <a:pt x="30" y="36"/>
                  </a:lnTo>
                  <a:lnTo>
                    <a:pt x="29" y="36"/>
                  </a:lnTo>
                  <a:lnTo>
                    <a:pt x="36" y="34"/>
                  </a:lnTo>
                  <a:lnTo>
                    <a:pt x="39" y="33"/>
                  </a:lnTo>
                  <a:lnTo>
                    <a:pt x="42" y="32"/>
                  </a:lnTo>
                  <a:lnTo>
                    <a:pt x="42" y="32"/>
                  </a:lnTo>
                  <a:lnTo>
                    <a:pt x="44" y="30"/>
                  </a:lnTo>
                  <a:lnTo>
                    <a:pt x="49" y="30"/>
                  </a:lnTo>
                  <a:lnTo>
                    <a:pt x="51" y="30"/>
                  </a:lnTo>
                  <a:lnTo>
                    <a:pt x="41" y="30"/>
                  </a:lnTo>
                  <a:lnTo>
                    <a:pt x="27" y="32"/>
                  </a:lnTo>
                  <a:lnTo>
                    <a:pt x="23" y="32"/>
                  </a:lnTo>
                  <a:lnTo>
                    <a:pt x="19" y="32"/>
                  </a:lnTo>
                  <a:lnTo>
                    <a:pt x="4" y="34"/>
                  </a:lnTo>
                  <a:lnTo>
                    <a:pt x="4" y="34"/>
                  </a:lnTo>
                  <a:lnTo>
                    <a:pt x="2" y="33"/>
                  </a:lnTo>
                  <a:lnTo>
                    <a:pt x="0" y="32"/>
                  </a:lnTo>
                  <a:lnTo>
                    <a:pt x="2" y="32"/>
                  </a:lnTo>
                  <a:lnTo>
                    <a:pt x="6" y="28"/>
                  </a:lnTo>
                  <a:lnTo>
                    <a:pt x="8" y="26"/>
                  </a:lnTo>
                  <a:lnTo>
                    <a:pt x="8" y="26"/>
                  </a:lnTo>
                  <a:lnTo>
                    <a:pt x="10" y="24"/>
                  </a:lnTo>
                  <a:lnTo>
                    <a:pt x="13" y="24"/>
                  </a:lnTo>
                  <a:lnTo>
                    <a:pt x="17" y="24"/>
                  </a:lnTo>
                  <a:lnTo>
                    <a:pt x="19" y="26"/>
                  </a:lnTo>
                  <a:lnTo>
                    <a:pt x="21" y="28"/>
                  </a:lnTo>
                  <a:lnTo>
                    <a:pt x="23" y="28"/>
                  </a:lnTo>
                  <a:lnTo>
                    <a:pt x="25" y="26"/>
                  </a:lnTo>
                  <a:lnTo>
                    <a:pt x="25" y="26"/>
                  </a:lnTo>
                  <a:lnTo>
                    <a:pt x="21" y="26"/>
                  </a:lnTo>
                  <a:lnTo>
                    <a:pt x="21" y="26"/>
                  </a:lnTo>
                  <a:lnTo>
                    <a:pt x="19" y="24"/>
                  </a:lnTo>
                  <a:lnTo>
                    <a:pt x="18" y="24"/>
                  </a:lnTo>
                  <a:lnTo>
                    <a:pt x="18" y="23"/>
                  </a:lnTo>
                  <a:lnTo>
                    <a:pt x="18" y="23"/>
                  </a:lnTo>
                  <a:lnTo>
                    <a:pt x="19" y="21"/>
                  </a:lnTo>
                  <a:lnTo>
                    <a:pt x="17" y="21"/>
                  </a:lnTo>
                  <a:lnTo>
                    <a:pt x="15" y="19"/>
                  </a:lnTo>
                  <a:lnTo>
                    <a:pt x="13" y="17"/>
                  </a:lnTo>
                  <a:lnTo>
                    <a:pt x="13" y="17"/>
                  </a:lnTo>
                  <a:lnTo>
                    <a:pt x="15" y="15"/>
                  </a:lnTo>
                  <a:lnTo>
                    <a:pt x="18" y="13"/>
                  </a:lnTo>
                  <a:lnTo>
                    <a:pt x="18" y="13"/>
                  </a:lnTo>
                  <a:lnTo>
                    <a:pt x="13" y="13"/>
                  </a:lnTo>
                  <a:lnTo>
                    <a:pt x="11" y="13"/>
                  </a:lnTo>
                  <a:lnTo>
                    <a:pt x="10" y="12"/>
                  </a:lnTo>
                  <a:lnTo>
                    <a:pt x="10" y="10"/>
                  </a:lnTo>
                  <a:lnTo>
                    <a:pt x="13" y="9"/>
                  </a:lnTo>
                  <a:lnTo>
                    <a:pt x="13" y="9"/>
                  </a:lnTo>
                  <a:lnTo>
                    <a:pt x="15" y="7"/>
                  </a:lnTo>
                  <a:lnTo>
                    <a:pt x="17" y="7"/>
                  </a:lnTo>
                  <a:lnTo>
                    <a:pt x="19" y="9"/>
                  </a:lnTo>
                  <a:lnTo>
                    <a:pt x="21" y="9"/>
                  </a:lnTo>
                  <a:lnTo>
                    <a:pt x="23" y="10"/>
                  </a:lnTo>
                  <a:lnTo>
                    <a:pt x="25" y="12"/>
                  </a:lnTo>
                  <a:lnTo>
                    <a:pt x="23" y="12"/>
                  </a:lnTo>
                  <a:lnTo>
                    <a:pt x="25" y="13"/>
                  </a:lnTo>
                  <a:lnTo>
                    <a:pt x="27" y="13"/>
                  </a:lnTo>
                  <a:lnTo>
                    <a:pt x="36" y="21"/>
                  </a:lnTo>
                  <a:lnTo>
                    <a:pt x="38" y="21"/>
                  </a:lnTo>
                  <a:lnTo>
                    <a:pt x="39" y="23"/>
                  </a:lnTo>
                  <a:lnTo>
                    <a:pt x="41" y="23"/>
                  </a:lnTo>
                  <a:lnTo>
                    <a:pt x="42" y="23"/>
                  </a:lnTo>
                  <a:lnTo>
                    <a:pt x="44" y="23"/>
                  </a:lnTo>
                  <a:lnTo>
                    <a:pt x="44" y="21"/>
                  </a:lnTo>
                  <a:lnTo>
                    <a:pt x="39" y="19"/>
                  </a:lnTo>
                  <a:lnTo>
                    <a:pt x="39" y="19"/>
                  </a:lnTo>
                  <a:lnTo>
                    <a:pt x="38" y="17"/>
                  </a:lnTo>
                  <a:lnTo>
                    <a:pt x="38" y="17"/>
                  </a:lnTo>
                  <a:lnTo>
                    <a:pt x="39" y="15"/>
                  </a:lnTo>
                  <a:lnTo>
                    <a:pt x="42" y="17"/>
                  </a:lnTo>
                  <a:lnTo>
                    <a:pt x="46" y="15"/>
                  </a:lnTo>
                  <a:lnTo>
                    <a:pt x="42" y="15"/>
                  </a:lnTo>
                  <a:lnTo>
                    <a:pt x="39" y="15"/>
                  </a:lnTo>
                  <a:lnTo>
                    <a:pt x="38" y="15"/>
                  </a:lnTo>
                  <a:lnTo>
                    <a:pt x="34" y="13"/>
                  </a:lnTo>
                  <a:lnTo>
                    <a:pt x="34" y="13"/>
                  </a:lnTo>
                  <a:lnTo>
                    <a:pt x="34" y="12"/>
                  </a:lnTo>
                  <a:lnTo>
                    <a:pt x="39" y="12"/>
                  </a:lnTo>
                  <a:lnTo>
                    <a:pt x="39" y="12"/>
                  </a:lnTo>
                  <a:lnTo>
                    <a:pt x="39" y="12"/>
                  </a:lnTo>
                  <a:lnTo>
                    <a:pt x="38" y="10"/>
                  </a:lnTo>
                  <a:lnTo>
                    <a:pt x="38" y="10"/>
                  </a:lnTo>
                  <a:lnTo>
                    <a:pt x="30" y="9"/>
                  </a:lnTo>
                  <a:lnTo>
                    <a:pt x="29" y="9"/>
                  </a:lnTo>
                  <a:lnTo>
                    <a:pt x="27" y="7"/>
                  </a:lnTo>
                  <a:lnTo>
                    <a:pt x="27" y="7"/>
                  </a:lnTo>
                  <a:lnTo>
                    <a:pt x="29" y="5"/>
                  </a:lnTo>
                  <a:lnTo>
                    <a:pt x="32" y="4"/>
                  </a:lnTo>
                  <a:lnTo>
                    <a:pt x="34" y="4"/>
                  </a:lnTo>
                  <a:lnTo>
                    <a:pt x="39" y="2"/>
                  </a:lnTo>
                  <a:lnTo>
                    <a:pt x="42" y="2"/>
                  </a:lnTo>
                  <a:lnTo>
                    <a:pt x="44" y="4"/>
                  </a:lnTo>
                  <a:lnTo>
                    <a:pt x="48" y="5"/>
                  </a:lnTo>
                  <a:lnTo>
                    <a:pt x="51" y="7"/>
                  </a:lnTo>
                  <a:lnTo>
                    <a:pt x="55" y="7"/>
                  </a:lnTo>
                  <a:lnTo>
                    <a:pt x="53" y="5"/>
                  </a:lnTo>
                  <a:lnTo>
                    <a:pt x="53" y="4"/>
                  </a:lnTo>
                  <a:lnTo>
                    <a:pt x="55" y="2"/>
                  </a:lnTo>
                  <a:lnTo>
                    <a:pt x="5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9" name="Freeform 11512"/>
            <p:cNvSpPr>
              <a:spLocks noChangeAspect="1"/>
            </p:cNvSpPr>
            <p:nvPr/>
          </p:nvSpPr>
          <p:spPr bwMode="auto">
            <a:xfrm>
              <a:off x="1895613" y="1501047"/>
              <a:ext cx="222968" cy="90790"/>
            </a:xfrm>
            <a:custGeom>
              <a:avLst/>
              <a:gdLst>
                <a:gd name="T0" fmla="*/ 125 w 167"/>
                <a:gd name="T1" fmla="*/ 4 h 68"/>
                <a:gd name="T2" fmla="*/ 123 w 167"/>
                <a:gd name="T3" fmla="*/ 9 h 68"/>
                <a:gd name="T4" fmla="*/ 128 w 167"/>
                <a:gd name="T5" fmla="*/ 14 h 68"/>
                <a:gd name="T6" fmla="*/ 126 w 167"/>
                <a:gd name="T7" fmla="*/ 21 h 68"/>
                <a:gd name="T8" fmla="*/ 134 w 167"/>
                <a:gd name="T9" fmla="*/ 23 h 68"/>
                <a:gd name="T10" fmla="*/ 136 w 167"/>
                <a:gd name="T11" fmla="*/ 27 h 68"/>
                <a:gd name="T12" fmla="*/ 136 w 167"/>
                <a:gd name="T13" fmla="*/ 28 h 68"/>
                <a:gd name="T14" fmla="*/ 145 w 167"/>
                <a:gd name="T15" fmla="*/ 28 h 68"/>
                <a:gd name="T16" fmla="*/ 146 w 167"/>
                <a:gd name="T17" fmla="*/ 32 h 68"/>
                <a:gd name="T18" fmla="*/ 147 w 167"/>
                <a:gd name="T19" fmla="*/ 28 h 68"/>
                <a:gd name="T20" fmla="*/ 151 w 167"/>
                <a:gd name="T21" fmla="*/ 23 h 68"/>
                <a:gd name="T22" fmla="*/ 165 w 167"/>
                <a:gd name="T23" fmla="*/ 27 h 68"/>
                <a:gd name="T24" fmla="*/ 164 w 167"/>
                <a:gd name="T25" fmla="*/ 38 h 68"/>
                <a:gd name="T26" fmla="*/ 151 w 167"/>
                <a:gd name="T27" fmla="*/ 51 h 68"/>
                <a:gd name="T28" fmla="*/ 134 w 167"/>
                <a:gd name="T29" fmla="*/ 53 h 68"/>
                <a:gd name="T30" fmla="*/ 123 w 167"/>
                <a:gd name="T31" fmla="*/ 53 h 68"/>
                <a:gd name="T32" fmla="*/ 120 w 167"/>
                <a:gd name="T33" fmla="*/ 51 h 68"/>
                <a:gd name="T34" fmla="*/ 98 w 167"/>
                <a:gd name="T35" fmla="*/ 58 h 68"/>
                <a:gd name="T36" fmla="*/ 79 w 167"/>
                <a:gd name="T37" fmla="*/ 65 h 68"/>
                <a:gd name="T38" fmla="*/ 51 w 167"/>
                <a:gd name="T39" fmla="*/ 66 h 68"/>
                <a:gd name="T40" fmla="*/ 47 w 167"/>
                <a:gd name="T41" fmla="*/ 58 h 68"/>
                <a:gd name="T42" fmla="*/ 75 w 167"/>
                <a:gd name="T43" fmla="*/ 51 h 68"/>
                <a:gd name="T44" fmla="*/ 87 w 167"/>
                <a:gd name="T45" fmla="*/ 49 h 68"/>
                <a:gd name="T46" fmla="*/ 83 w 167"/>
                <a:gd name="T47" fmla="*/ 47 h 68"/>
                <a:gd name="T48" fmla="*/ 73 w 167"/>
                <a:gd name="T49" fmla="*/ 49 h 68"/>
                <a:gd name="T50" fmla="*/ 66 w 167"/>
                <a:gd name="T51" fmla="*/ 47 h 68"/>
                <a:gd name="T52" fmla="*/ 51 w 167"/>
                <a:gd name="T53" fmla="*/ 49 h 68"/>
                <a:gd name="T54" fmla="*/ 50 w 167"/>
                <a:gd name="T55" fmla="*/ 46 h 68"/>
                <a:gd name="T56" fmla="*/ 53 w 167"/>
                <a:gd name="T57" fmla="*/ 40 h 68"/>
                <a:gd name="T58" fmla="*/ 49 w 167"/>
                <a:gd name="T59" fmla="*/ 40 h 68"/>
                <a:gd name="T60" fmla="*/ 43 w 167"/>
                <a:gd name="T61" fmla="*/ 44 h 68"/>
                <a:gd name="T62" fmla="*/ 43 w 167"/>
                <a:gd name="T63" fmla="*/ 47 h 68"/>
                <a:gd name="T64" fmla="*/ 32 w 167"/>
                <a:gd name="T65" fmla="*/ 51 h 68"/>
                <a:gd name="T66" fmla="*/ 29 w 167"/>
                <a:gd name="T67" fmla="*/ 49 h 68"/>
                <a:gd name="T68" fmla="*/ 26 w 167"/>
                <a:gd name="T69" fmla="*/ 53 h 68"/>
                <a:gd name="T70" fmla="*/ 0 w 167"/>
                <a:gd name="T71" fmla="*/ 46 h 68"/>
                <a:gd name="T72" fmla="*/ 0 w 167"/>
                <a:gd name="T73" fmla="*/ 42 h 68"/>
                <a:gd name="T74" fmla="*/ 8 w 167"/>
                <a:gd name="T75" fmla="*/ 38 h 68"/>
                <a:gd name="T76" fmla="*/ 32 w 167"/>
                <a:gd name="T77" fmla="*/ 34 h 68"/>
                <a:gd name="T78" fmla="*/ 6 w 167"/>
                <a:gd name="T79" fmla="*/ 36 h 68"/>
                <a:gd name="T80" fmla="*/ 10 w 167"/>
                <a:gd name="T81" fmla="*/ 30 h 68"/>
                <a:gd name="T82" fmla="*/ 34 w 167"/>
                <a:gd name="T83" fmla="*/ 27 h 68"/>
                <a:gd name="T84" fmla="*/ 11 w 167"/>
                <a:gd name="T85" fmla="*/ 25 h 68"/>
                <a:gd name="T86" fmla="*/ 15 w 167"/>
                <a:gd name="T87" fmla="*/ 19 h 68"/>
                <a:gd name="T88" fmla="*/ 38 w 167"/>
                <a:gd name="T89" fmla="*/ 19 h 68"/>
                <a:gd name="T90" fmla="*/ 24 w 167"/>
                <a:gd name="T91" fmla="*/ 16 h 68"/>
                <a:gd name="T92" fmla="*/ 34 w 167"/>
                <a:gd name="T93" fmla="*/ 11 h 68"/>
                <a:gd name="T94" fmla="*/ 47 w 167"/>
                <a:gd name="T95" fmla="*/ 13 h 68"/>
                <a:gd name="T96" fmla="*/ 50 w 167"/>
                <a:gd name="T97" fmla="*/ 17 h 68"/>
                <a:gd name="T98" fmla="*/ 68 w 167"/>
                <a:gd name="T99" fmla="*/ 17 h 68"/>
                <a:gd name="T100" fmla="*/ 75 w 167"/>
                <a:gd name="T101" fmla="*/ 28 h 68"/>
                <a:gd name="T102" fmla="*/ 83 w 167"/>
                <a:gd name="T103" fmla="*/ 30 h 68"/>
                <a:gd name="T104" fmla="*/ 90 w 167"/>
                <a:gd name="T105" fmla="*/ 37 h 68"/>
                <a:gd name="T106" fmla="*/ 118 w 167"/>
                <a:gd name="T107" fmla="*/ 37 h 68"/>
                <a:gd name="T108" fmla="*/ 118 w 167"/>
                <a:gd name="T109" fmla="*/ 34 h 68"/>
                <a:gd name="T110" fmla="*/ 113 w 167"/>
                <a:gd name="T111" fmla="*/ 23 h 68"/>
                <a:gd name="T112" fmla="*/ 100 w 167"/>
                <a:gd name="T113" fmla="*/ 16 h 68"/>
                <a:gd name="T114" fmla="*/ 100 w 167"/>
                <a:gd name="T115" fmla="*/ 13 h 68"/>
                <a:gd name="T116" fmla="*/ 115 w 167"/>
                <a:gd name="T11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 h="68">
                  <a:moveTo>
                    <a:pt x="120" y="0"/>
                  </a:moveTo>
                  <a:lnTo>
                    <a:pt x="123" y="2"/>
                  </a:lnTo>
                  <a:lnTo>
                    <a:pt x="125" y="2"/>
                  </a:lnTo>
                  <a:lnTo>
                    <a:pt x="125" y="4"/>
                  </a:lnTo>
                  <a:lnTo>
                    <a:pt x="125" y="4"/>
                  </a:lnTo>
                  <a:lnTo>
                    <a:pt x="125" y="6"/>
                  </a:lnTo>
                  <a:lnTo>
                    <a:pt x="123" y="8"/>
                  </a:lnTo>
                  <a:lnTo>
                    <a:pt x="123" y="8"/>
                  </a:lnTo>
                  <a:lnTo>
                    <a:pt x="123" y="8"/>
                  </a:lnTo>
                  <a:lnTo>
                    <a:pt x="123" y="9"/>
                  </a:lnTo>
                  <a:lnTo>
                    <a:pt x="123" y="11"/>
                  </a:lnTo>
                  <a:lnTo>
                    <a:pt x="125" y="13"/>
                  </a:lnTo>
                  <a:lnTo>
                    <a:pt x="125" y="13"/>
                  </a:lnTo>
                  <a:lnTo>
                    <a:pt x="126" y="13"/>
                  </a:lnTo>
                  <a:lnTo>
                    <a:pt x="128" y="14"/>
                  </a:lnTo>
                  <a:lnTo>
                    <a:pt x="130" y="17"/>
                  </a:lnTo>
                  <a:lnTo>
                    <a:pt x="128" y="19"/>
                  </a:lnTo>
                  <a:lnTo>
                    <a:pt x="126" y="19"/>
                  </a:lnTo>
                  <a:lnTo>
                    <a:pt x="126" y="21"/>
                  </a:lnTo>
                  <a:lnTo>
                    <a:pt x="126" y="21"/>
                  </a:lnTo>
                  <a:lnTo>
                    <a:pt x="126" y="23"/>
                  </a:lnTo>
                  <a:lnTo>
                    <a:pt x="126" y="23"/>
                  </a:lnTo>
                  <a:lnTo>
                    <a:pt x="128" y="23"/>
                  </a:lnTo>
                  <a:lnTo>
                    <a:pt x="132" y="23"/>
                  </a:lnTo>
                  <a:lnTo>
                    <a:pt x="134" y="23"/>
                  </a:lnTo>
                  <a:lnTo>
                    <a:pt x="136" y="23"/>
                  </a:lnTo>
                  <a:lnTo>
                    <a:pt x="136" y="25"/>
                  </a:lnTo>
                  <a:lnTo>
                    <a:pt x="136" y="25"/>
                  </a:lnTo>
                  <a:lnTo>
                    <a:pt x="136" y="25"/>
                  </a:lnTo>
                  <a:lnTo>
                    <a:pt x="136" y="27"/>
                  </a:lnTo>
                  <a:lnTo>
                    <a:pt x="132" y="28"/>
                  </a:lnTo>
                  <a:lnTo>
                    <a:pt x="132" y="30"/>
                  </a:lnTo>
                  <a:lnTo>
                    <a:pt x="132" y="30"/>
                  </a:lnTo>
                  <a:lnTo>
                    <a:pt x="132" y="30"/>
                  </a:lnTo>
                  <a:lnTo>
                    <a:pt x="136" y="28"/>
                  </a:lnTo>
                  <a:lnTo>
                    <a:pt x="137" y="27"/>
                  </a:lnTo>
                  <a:lnTo>
                    <a:pt x="139" y="27"/>
                  </a:lnTo>
                  <a:lnTo>
                    <a:pt x="143" y="27"/>
                  </a:lnTo>
                  <a:lnTo>
                    <a:pt x="145" y="28"/>
                  </a:lnTo>
                  <a:lnTo>
                    <a:pt x="145" y="28"/>
                  </a:lnTo>
                  <a:lnTo>
                    <a:pt x="145" y="28"/>
                  </a:lnTo>
                  <a:lnTo>
                    <a:pt x="146" y="30"/>
                  </a:lnTo>
                  <a:lnTo>
                    <a:pt x="146" y="34"/>
                  </a:lnTo>
                  <a:lnTo>
                    <a:pt x="146" y="34"/>
                  </a:lnTo>
                  <a:lnTo>
                    <a:pt x="146" y="32"/>
                  </a:lnTo>
                  <a:lnTo>
                    <a:pt x="147" y="30"/>
                  </a:lnTo>
                  <a:lnTo>
                    <a:pt x="149" y="30"/>
                  </a:lnTo>
                  <a:lnTo>
                    <a:pt x="149" y="30"/>
                  </a:lnTo>
                  <a:lnTo>
                    <a:pt x="149" y="28"/>
                  </a:lnTo>
                  <a:lnTo>
                    <a:pt x="147" y="28"/>
                  </a:lnTo>
                  <a:lnTo>
                    <a:pt x="147" y="27"/>
                  </a:lnTo>
                  <a:lnTo>
                    <a:pt x="147" y="27"/>
                  </a:lnTo>
                  <a:lnTo>
                    <a:pt x="147" y="25"/>
                  </a:lnTo>
                  <a:lnTo>
                    <a:pt x="149" y="23"/>
                  </a:lnTo>
                  <a:lnTo>
                    <a:pt x="151" y="23"/>
                  </a:lnTo>
                  <a:lnTo>
                    <a:pt x="153" y="23"/>
                  </a:lnTo>
                  <a:lnTo>
                    <a:pt x="160" y="25"/>
                  </a:lnTo>
                  <a:lnTo>
                    <a:pt x="164" y="25"/>
                  </a:lnTo>
                  <a:lnTo>
                    <a:pt x="165" y="27"/>
                  </a:lnTo>
                  <a:lnTo>
                    <a:pt x="165" y="27"/>
                  </a:lnTo>
                  <a:lnTo>
                    <a:pt x="165" y="28"/>
                  </a:lnTo>
                  <a:lnTo>
                    <a:pt x="167" y="32"/>
                  </a:lnTo>
                  <a:lnTo>
                    <a:pt x="167" y="34"/>
                  </a:lnTo>
                  <a:lnTo>
                    <a:pt x="165" y="36"/>
                  </a:lnTo>
                  <a:lnTo>
                    <a:pt x="164" y="38"/>
                  </a:lnTo>
                  <a:lnTo>
                    <a:pt x="164" y="40"/>
                  </a:lnTo>
                  <a:lnTo>
                    <a:pt x="162" y="47"/>
                  </a:lnTo>
                  <a:lnTo>
                    <a:pt x="160" y="49"/>
                  </a:lnTo>
                  <a:lnTo>
                    <a:pt x="158" y="49"/>
                  </a:lnTo>
                  <a:lnTo>
                    <a:pt x="151" y="51"/>
                  </a:lnTo>
                  <a:lnTo>
                    <a:pt x="146" y="55"/>
                  </a:lnTo>
                  <a:lnTo>
                    <a:pt x="145" y="55"/>
                  </a:lnTo>
                  <a:lnTo>
                    <a:pt x="143" y="55"/>
                  </a:lnTo>
                  <a:lnTo>
                    <a:pt x="139" y="53"/>
                  </a:lnTo>
                  <a:lnTo>
                    <a:pt x="134" y="53"/>
                  </a:lnTo>
                  <a:lnTo>
                    <a:pt x="132" y="53"/>
                  </a:lnTo>
                  <a:lnTo>
                    <a:pt x="128" y="53"/>
                  </a:lnTo>
                  <a:lnTo>
                    <a:pt x="126" y="55"/>
                  </a:lnTo>
                  <a:lnTo>
                    <a:pt x="125" y="53"/>
                  </a:lnTo>
                  <a:lnTo>
                    <a:pt x="123" y="53"/>
                  </a:lnTo>
                  <a:lnTo>
                    <a:pt x="122" y="53"/>
                  </a:lnTo>
                  <a:lnTo>
                    <a:pt x="122" y="53"/>
                  </a:lnTo>
                  <a:lnTo>
                    <a:pt x="123" y="51"/>
                  </a:lnTo>
                  <a:lnTo>
                    <a:pt x="122" y="51"/>
                  </a:lnTo>
                  <a:lnTo>
                    <a:pt x="120" y="51"/>
                  </a:lnTo>
                  <a:lnTo>
                    <a:pt x="118" y="51"/>
                  </a:lnTo>
                  <a:lnTo>
                    <a:pt x="111" y="55"/>
                  </a:lnTo>
                  <a:lnTo>
                    <a:pt x="102" y="56"/>
                  </a:lnTo>
                  <a:lnTo>
                    <a:pt x="99" y="58"/>
                  </a:lnTo>
                  <a:lnTo>
                    <a:pt x="98" y="58"/>
                  </a:lnTo>
                  <a:lnTo>
                    <a:pt x="96" y="58"/>
                  </a:lnTo>
                  <a:lnTo>
                    <a:pt x="94" y="60"/>
                  </a:lnTo>
                  <a:lnTo>
                    <a:pt x="90" y="61"/>
                  </a:lnTo>
                  <a:lnTo>
                    <a:pt x="87" y="63"/>
                  </a:lnTo>
                  <a:lnTo>
                    <a:pt x="79" y="65"/>
                  </a:lnTo>
                  <a:lnTo>
                    <a:pt x="69" y="68"/>
                  </a:lnTo>
                  <a:lnTo>
                    <a:pt x="62" y="68"/>
                  </a:lnTo>
                  <a:lnTo>
                    <a:pt x="55" y="66"/>
                  </a:lnTo>
                  <a:lnTo>
                    <a:pt x="53" y="66"/>
                  </a:lnTo>
                  <a:lnTo>
                    <a:pt x="51" y="66"/>
                  </a:lnTo>
                  <a:lnTo>
                    <a:pt x="47" y="63"/>
                  </a:lnTo>
                  <a:lnTo>
                    <a:pt x="45" y="63"/>
                  </a:lnTo>
                  <a:lnTo>
                    <a:pt x="43" y="61"/>
                  </a:lnTo>
                  <a:lnTo>
                    <a:pt x="45" y="60"/>
                  </a:lnTo>
                  <a:lnTo>
                    <a:pt x="47" y="58"/>
                  </a:lnTo>
                  <a:lnTo>
                    <a:pt x="50" y="58"/>
                  </a:lnTo>
                  <a:lnTo>
                    <a:pt x="59" y="56"/>
                  </a:lnTo>
                  <a:lnTo>
                    <a:pt x="64" y="53"/>
                  </a:lnTo>
                  <a:lnTo>
                    <a:pt x="68" y="53"/>
                  </a:lnTo>
                  <a:lnTo>
                    <a:pt x="75" y="51"/>
                  </a:lnTo>
                  <a:lnTo>
                    <a:pt x="76" y="53"/>
                  </a:lnTo>
                  <a:lnTo>
                    <a:pt x="79" y="53"/>
                  </a:lnTo>
                  <a:lnTo>
                    <a:pt x="81" y="51"/>
                  </a:lnTo>
                  <a:lnTo>
                    <a:pt x="83" y="51"/>
                  </a:lnTo>
                  <a:lnTo>
                    <a:pt x="87" y="49"/>
                  </a:lnTo>
                  <a:lnTo>
                    <a:pt x="88" y="47"/>
                  </a:lnTo>
                  <a:lnTo>
                    <a:pt x="90" y="46"/>
                  </a:lnTo>
                  <a:lnTo>
                    <a:pt x="88" y="46"/>
                  </a:lnTo>
                  <a:lnTo>
                    <a:pt x="88" y="46"/>
                  </a:lnTo>
                  <a:lnTo>
                    <a:pt x="83" y="47"/>
                  </a:lnTo>
                  <a:lnTo>
                    <a:pt x="81" y="47"/>
                  </a:lnTo>
                  <a:lnTo>
                    <a:pt x="79" y="47"/>
                  </a:lnTo>
                  <a:lnTo>
                    <a:pt x="76" y="47"/>
                  </a:lnTo>
                  <a:lnTo>
                    <a:pt x="73" y="49"/>
                  </a:lnTo>
                  <a:lnTo>
                    <a:pt x="73" y="49"/>
                  </a:lnTo>
                  <a:lnTo>
                    <a:pt x="69" y="46"/>
                  </a:lnTo>
                  <a:lnTo>
                    <a:pt x="68" y="46"/>
                  </a:lnTo>
                  <a:lnTo>
                    <a:pt x="68" y="46"/>
                  </a:lnTo>
                  <a:lnTo>
                    <a:pt x="66" y="47"/>
                  </a:lnTo>
                  <a:lnTo>
                    <a:pt x="66" y="47"/>
                  </a:lnTo>
                  <a:lnTo>
                    <a:pt x="64" y="49"/>
                  </a:lnTo>
                  <a:lnTo>
                    <a:pt x="64" y="49"/>
                  </a:lnTo>
                  <a:lnTo>
                    <a:pt x="57" y="49"/>
                  </a:lnTo>
                  <a:lnTo>
                    <a:pt x="51" y="51"/>
                  </a:lnTo>
                  <a:lnTo>
                    <a:pt x="51" y="49"/>
                  </a:lnTo>
                  <a:lnTo>
                    <a:pt x="50" y="49"/>
                  </a:lnTo>
                  <a:lnTo>
                    <a:pt x="50" y="49"/>
                  </a:lnTo>
                  <a:lnTo>
                    <a:pt x="50" y="47"/>
                  </a:lnTo>
                  <a:lnTo>
                    <a:pt x="50" y="46"/>
                  </a:lnTo>
                  <a:lnTo>
                    <a:pt x="50" y="46"/>
                  </a:lnTo>
                  <a:lnTo>
                    <a:pt x="51" y="44"/>
                  </a:lnTo>
                  <a:lnTo>
                    <a:pt x="51" y="44"/>
                  </a:lnTo>
                  <a:lnTo>
                    <a:pt x="55" y="40"/>
                  </a:lnTo>
                  <a:lnTo>
                    <a:pt x="55" y="40"/>
                  </a:lnTo>
                  <a:lnTo>
                    <a:pt x="53" y="40"/>
                  </a:lnTo>
                  <a:lnTo>
                    <a:pt x="50" y="42"/>
                  </a:lnTo>
                  <a:lnTo>
                    <a:pt x="50" y="40"/>
                  </a:lnTo>
                  <a:lnTo>
                    <a:pt x="49" y="40"/>
                  </a:lnTo>
                  <a:lnTo>
                    <a:pt x="49" y="40"/>
                  </a:lnTo>
                  <a:lnTo>
                    <a:pt x="49" y="40"/>
                  </a:lnTo>
                  <a:lnTo>
                    <a:pt x="49" y="40"/>
                  </a:lnTo>
                  <a:lnTo>
                    <a:pt x="47" y="44"/>
                  </a:lnTo>
                  <a:lnTo>
                    <a:pt x="47" y="46"/>
                  </a:lnTo>
                  <a:lnTo>
                    <a:pt x="45" y="46"/>
                  </a:lnTo>
                  <a:lnTo>
                    <a:pt x="43" y="44"/>
                  </a:lnTo>
                  <a:lnTo>
                    <a:pt x="41" y="44"/>
                  </a:lnTo>
                  <a:lnTo>
                    <a:pt x="41" y="44"/>
                  </a:lnTo>
                  <a:lnTo>
                    <a:pt x="41" y="46"/>
                  </a:lnTo>
                  <a:lnTo>
                    <a:pt x="43" y="47"/>
                  </a:lnTo>
                  <a:lnTo>
                    <a:pt x="43" y="47"/>
                  </a:lnTo>
                  <a:lnTo>
                    <a:pt x="43" y="49"/>
                  </a:lnTo>
                  <a:lnTo>
                    <a:pt x="36" y="53"/>
                  </a:lnTo>
                  <a:lnTo>
                    <a:pt x="34" y="53"/>
                  </a:lnTo>
                  <a:lnTo>
                    <a:pt x="34" y="53"/>
                  </a:lnTo>
                  <a:lnTo>
                    <a:pt x="32" y="51"/>
                  </a:lnTo>
                  <a:lnTo>
                    <a:pt x="32" y="51"/>
                  </a:lnTo>
                  <a:lnTo>
                    <a:pt x="30" y="49"/>
                  </a:lnTo>
                  <a:lnTo>
                    <a:pt x="30" y="49"/>
                  </a:lnTo>
                  <a:lnTo>
                    <a:pt x="29" y="49"/>
                  </a:lnTo>
                  <a:lnTo>
                    <a:pt x="29" y="49"/>
                  </a:lnTo>
                  <a:lnTo>
                    <a:pt x="27" y="49"/>
                  </a:lnTo>
                  <a:lnTo>
                    <a:pt x="27" y="51"/>
                  </a:lnTo>
                  <a:lnTo>
                    <a:pt x="26" y="51"/>
                  </a:lnTo>
                  <a:lnTo>
                    <a:pt x="26" y="53"/>
                  </a:lnTo>
                  <a:lnTo>
                    <a:pt x="26" y="53"/>
                  </a:lnTo>
                  <a:lnTo>
                    <a:pt x="19" y="51"/>
                  </a:lnTo>
                  <a:lnTo>
                    <a:pt x="15" y="47"/>
                  </a:lnTo>
                  <a:lnTo>
                    <a:pt x="10" y="47"/>
                  </a:lnTo>
                  <a:lnTo>
                    <a:pt x="6" y="47"/>
                  </a:lnTo>
                  <a:lnTo>
                    <a:pt x="0" y="46"/>
                  </a:lnTo>
                  <a:lnTo>
                    <a:pt x="0" y="46"/>
                  </a:lnTo>
                  <a:lnTo>
                    <a:pt x="0" y="44"/>
                  </a:lnTo>
                  <a:lnTo>
                    <a:pt x="0" y="44"/>
                  </a:lnTo>
                  <a:lnTo>
                    <a:pt x="0" y="44"/>
                  </a:lnTo>
                  <a:lnTo>
                    <a:pt x="0" y="42"/>
                  </a:lnTo>
                  <a:lnTo>
                    <a:pt x="2" y="40"/>
                  </a:lnTo>
                  <a:lnTo>
                    <a:pt x="3" y="40"/>
                  </a:lnTo>
                  <a:lnTo>
                    <a:pt x="3" y="38"/>
                  </a:lnTo>
                  <a:lnTo>
                    <a:pt x="4" y="38"/>
                  </a:lnTo>
                  <a:lnTo>
                    <a:pt x="8" y="38"/>
                  </a:lnTo>
                  <a:lnTo>
                    <a:pt x="19" y="38"/>
                  </a:lnTo>
                  <a:lnTo>
                    <a:pt x="21" y="38"/>
                  </a:lnTo>
                  <a:lnTo>
                    <a:pt x="30" y="36"/>
                  </a:lnTo>
                  <a:lnTo>
                    <a:pt x="30" y="36"/>
                  </a:lnTo>
                  <a:lnTo>
                    <a:pt x="32" y="34"/>
                  </a:lnTo>
                  <a:lnTo>
                    <a:pt x="32" y="34"/>
                  </a:lnTo>
                  <a:lnTo>
                    <a:pt x="32" y="32"/>
                  </a:lnTo>
                  <a:lnTo>
                    <a:pt x="21" y="36"/>
                  </a:lnTo>
                  <a:lnTo>
                    <a:pt x="15" y="36"/>
                  </a:lnTo>
                  <a:lnTo>
                    <a:pt x="6" y="36"/>
                  </a:lnTo>
                  <a:lnTo>
                    <a:pt x="4" y="36"/>
                  </a:lnTo>
                  <a:lnTo>
                    <a:pt x="4" y="34"/>
                  </a:lnTo>
                  <a:lnTo>
                    <a:pt x="6" y="32"/>
                  </a:lnTo>
                  <a:lnTo>
                    <a:pt x="8" y="32"/>
                  </a:lnTo>
                  <a:lnTo>
                    <a:pt x="10" y="30"/>
                  </a:lnTo>
                  <a:lnTo>
                    <a:pt x="15" y="30"/>
                  </a:lnTo>
                  <a:lnTo>
                    <a:pt x="24" y="28"/>
                  </a:lnTo>
                  <a:lnTo>
                    <a:pt x="29" y="28"/>
                  </a:lnTo>
                  <a:lnTo>
                    <a:pt x="32" y="28"/>
                  </a:lnTo>
                  <a:lnTo>
                    <a:pt x="34" y="27"/>
                  </a:lnTo>
                  <a:lnTo>
                    <a:pt x="27" y="27"/>
                  </a:lnTo>
                  <a:lnTo>
                    <a:pt x="17" y="28"/>
                  </a:lnTo>
                  <a:lnTo>
                    <a:pt x="15" y="27"/>
                  </a:lnTo>
                  <a:lnTo>
                    <a:pt x="11" y="27"/>
                  </a:lnTo>
                  <a:lnTo>
                    <a:pt x="11" y="25"/>
                  </a:lnTo>
                  <a:lnTo>
                    <a:pt x="13" y="25"/>
                  </a:lnTo>
                  <a:lnTo>
                    <a:pt x="13" y="23"/>
                  </a:lnTo>
                  <a:lnTo>
                    <a:pt x="13" y="23"/>
                  </a:lnTo>
                  <a:lnTo>
                    <a:pt x="13" y="21"/>
                  </a:lnTo>
                  <a:lnTo>
                    <a:pt x="15" y="19"/>
                  </a:lnTo>
                  <a:lnTo>
                    <a:pt x="19" y="19"/>
                  </a:lnTo>
                  <a:lnTo>
                    <a:pt x="21" y="17"/>
                  </a:lnTo>
                  <a:lnTo>
                    <a:pt x="24" y="19"/>
                  </a:lnTo>
                  <a:lnTo>
                    <a:pt x="36" y="19"/>
                  </a:lnTo>
                  <a:lnTo>
                    <a:pt x="38" y="19"/>
                  </a:lnTo>
                  <a:lnTo>
                    <a:pt x="36" y="19"/>
                  </a:lnTo>
                  <a:lnTo>
                    <a:pt x="34" y="17"/>
                  </a:lnTo>
                  <a:lnTo>
                    <a:pt x="26" y="17"/>
                  </a:lnTo>
                  <a:lnTo>
                    <a:pt x="24" y="17"/>
                  </a:lnTo>
                  <a:lnTo>
                    <a:pt x="24" y="16"/>
                  </a:lnTo>
                  <a:lnTo>
                    <a:pt x="24" y="16"/>
                  </a:lnTo>
                  <a:lnTo>
                    <a:pt x="24" y="14"/>
                  </a:lnTo>
                  <a:lnTo>
                    <a:pt x="24" y="14"/>
                  </a:lnTo>
                  <a:lnTo>
                    <a:pt x="27" y="13"/>
                  </a:lnTo>
                  <a:lnTo>
                    <a:pt x="34" y="11"/>
                  </a:lnTo>
                  <a:lnTo>
                    <a:pt x="38" y="11"/>
                  </a:lnTo>
                  <a:lnTo>
                    <a:pt x="41" y="11"/>
                  </a:lnTo>
                  <a:lnTo>
                    <a:pt x="45" y="11"/>
                  </a:lnTo>
                  <a:lnTo>
                    <a:pt x="47" y="11"/>
                  </a:lnTo>
                  <a:lnTo>
                    <a:pt x="47" y="13"/>
                  </a:lnTo>
                  <a:lnTo>
                    <a:pt x="47" y="13"/>
                  </a:lnTo>
                  <a:lnTo>
                    <a:pt x="47" y="14"/>
                  </a:lnTo>
                  <a:lnTo>
                    <a:pt x="47" y="14"/>
                  </a:lnTo>
                  <a:lnTo>
                    <a:pt x="49" y="16"/>
                  </a:lnTo>
                  <a:lnTo>
                    <a:pt x="50" y="17"/>
                  </a:lnTo>
                  <a:lnTo>
                    <a:pt x="51" y="17"/>
                  </a:lnTo>
                  <a:lnTo>
                    <a:pt x="57" y="17"/>
                  </a:lnTo>
                  <a:lnTo>
                    <a:pt x="60" y="17"/>
                  </a:lnTo>
                  <a:lnTo>
                    <a:pt x="62" y="17"/>
                  </a:lnTo>
                  <a:lnTo>
                    <a:pt x="68" y="17"/>
                  </a:lnTo>
                  <a:lnTo>
                    <a:pt x="71" y="23"/>
                  </a:lnTo>
                  <a:lnTo>
                    <a:pt x="78" y="27"/>
                  </a:lnTo>
                  <a:lnTo>
                    <a:pt x="78" y="27"/>
                  </a:lnTo>
                  <a:lnTo>
                    <a:pt x="76" y="28"/>
                  </a:lnTo>
                  <a:lnTo>
                    <a:pt x="75" y="28"/>
                  </a:lnTo>
                  <a:lnTo>
                    <a:pt x="76" y="28"/>
                  </a:lnTo>
                  <a:lnTo>
                    <a:pt x="78" y="30"/>
                  </a:lnTo>
                  <a:lnTo>
                    <a:pt x="79" y="28"/>
                  </a:lnTo>
                  <a:lnTo>
                    <a:pt x="83" y="30"/>
                  </a:lnTo>
                  <a:lnTo>
                    <a:pt x="83" y="30"/>
                  </a:lnTo>
                  <a:lnTo>
                    <a:pt x="83" y="32"/>
                  </a:lnTo>
                  <a:lnTo>
                    <a:pt x="85" y="34"/>
                  </a:lnTo>
                  <a:lnTo>
                    <a:pt x="87" y="36"/>
                  </a:lnTo>
                  <a:lnTo>
                    <a:pt x="88" y="37"/>
                  </a:lnTo>
                  <a:lnTo>
                    <a:pt x="90" y="37"/>
                  </a:lnTo>
                  <a:lnTo>
                    <a:pt x="92" y="37"/>
                  </a:lnTo>
                  <a:lnTo>
                    <a:pt x="94" y="37"/>
                  </a:lnTo>
                  <a:lnTo>
                    <a:pt x="98" y="37"/>
                  </a:lnTo>
                  <a:lnTo>
                    <a:pt x="117" y="38"/>
                  </a:lnTo>
                  <a:lnTo>
                    <a:pt x="118" y="37"/>
                  </a:lnTo>
                  <a:lnTo>
                    <a:pt x="118" y="37"/>
                  </a:lnTo>
                  <a:lnTo>
                    <a:pt x="120" y="36"/>
                  </a:lnTo>
                  <a:lnTo>
                    <a:pt x="120" y="36"/>
                  </a:lnTo>
                  <a:lnTo>
                    <a:pt x="118" y="34"/>
                  </a:lnTo>
                  <a:lnTo>
                    <a:pt x="118" y="34"/>
                  </a:lnTo>
                  <a:lnTo>
                    <a:pt x="107" y="28"/>
                  </a:lnTo>
                  <a:lnTo>
                    <a:pt x="106" y="27"/>
                  </a:lnTo>
                  <a:lnTo>
                    <a:pt x="111" y="23"/>
                  </a:lnTo>
                  <a:lnTo>
                    <a:pt x="111" y="23"/>
                  </a:lnTo>
                  <a:lnTo>
                    <a:pt x="113" y="23"/>
                  </a:lnTo>
                  <a:lnTo>
                    <a:pt x="111" y="21"/>
                  </a:lnTo>
                  <a:lnTo>
                    <a:pt x="111" y="19"/>
                  </a:lnTo>
                  <a:lnTo>
                    <a:pt x="107" y="17"/>
                  </a:lnTo>
                  <a:lnTo>
                    <a:pt x="106" y="17"/>
                  </a:lnTo>
                  <a:lnTo>
                    <a:pt x="100" y="16"/>
                  </a:lnTo>
                  <a:lnTo>
                    <a:pt x="100" y="16"/>
                  </a:lnTo>
                  <a:lnTo>
                    <a:pt x="100" y="14"/>
                  </a:lnTo>
                  <a:lnTo>
                    <a:pt x="99" y="14"/>
                  </a:lnTo>
                  <a:lnTo>
                    <a:pt x="99" y="13"/>
                  </a:lnTo>
                  <a:lnTo>
                    <a:pt x="100" y="13"/>
                  </a:lnTo>
                  <a:lnTo>
                    <a:pt x="104" y="11"/>
                  </a:lnTo>
                  <a:lnTo>
                    <a:pt x="106" y="9"/>
                  </a:lnTo>
                  <a:lnTo>
                    <a:pt x="111" y="6"/>
                  </a:lnTo>
                  <a:lnTo>
                    <a:pt x="113" y="2"/>
                  </a:lnTo>
                  <a:lnTo>
                    <a:pt x="115" y="2"/>
                  </a:lnTo>
                  <a:lnTo>
                    <a:pt x="117" y="2"/>
                  </a:lnTo>
                  <a:lnTo>
                    <a:pt x="12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0" name="Freeform 11516"/>
            <p:cNvSpPr>
              <a:spLocks noChangeAspect="1"/>
            </p:cNvSpPr>
            <p:nvPr/>
          </p:nvSpPr>
          <p:spPr bwMode="auto">
            <a:xfrm>
              <a:off x="2357721" y="1515732"/>
              <a:ext cx="275750" cy="83526"/>
            </a:xfrm>
            <a:custGeom>
              <a:avLst/>
              <a:gdLst>
                <a:gd name="T0" fmla="*/ 38 w 241"/>
                <a:gd name="T1" fmla="*/ 5 h 73"/>
                <a:gd name="T2" fmla="*/ 51 w 241"/>
                <a:gd name="T3" fmla="*/ 9 h 73"/>
                <a:gd name="T4" fmla="*/ 49 w 241"/>
                <a:gd name="T5" fmla="*/ 15 h 73"/>
                <a:gd name="T6" fmla="*/ 57 w 241"/>
                <a:gd name="T7" fmla="*/ 15 h 73"/>
                <a:gd name="T8" fmla="*/ 85 w 241"/>
                <a:gd name="T9" fmla="*/ 15 h 73"/>
                <a:gd name="T10" fmla="*/ 77 w 241"/>
                <a:gd name="T11" fmla="*/ 18 h 73"/>
                <a:gd name="T12" fmla="*/ 83 w 241"/>
                <a:gd name="T13" fmla="*/ 20 h 73"/>
                <a:gd name="T14" fmla="*/ 90 w 241"/>
                <a:gd name="T15" fmla="*/ 26 h 73"/>
                <a:gd name="T16" fmla="*/ 83 w 241"/>
                <a:gd name="T17" fmla="*/ 28 h 73"/>
                <a:gd name="T18" fmla="*/ 98 w 241"/>
                <a:gd name="T19" fmla="*/ 34 h 73"/>
                <a:gd name="T20" fmla="*/ 106 w 241"/>
                <a:gd name="T21" fmla="*/ 39 h 73"/>
                <a:gd name="T22" fmla="*/ 104 w 241"/>
                <a:gd name="T23" fmla="*/ 44 h 73"/>
                <a:gd name="T24" fmla="*/ 109 w 241"/>
                <a:gd name="T25" fmla="*/ 43 h 73"/>
                <a:gd name="T26" fmla="*/ 120 w 241"/>
                <a:gd name="T27" fmla="*/ 45 h 73"/>
                <a:gd name="T28" fmla="*/ 132 w 241"/>
                <a:gd name="T29" fmla="*/ 43 h 73"/>
                <a:gd name="T30" fmla="*/ 151 w 241"/>
                <a:gd name="T31" fmla="*/ 47 h 73"/>
                <a:gd name="T32" fmla="*/ 167 w 241"/>
                <a:gd name="T33" fmla="*/ 41 h 73"/>
                <a:gd name="T34" fmla="*/ 188 w 241"/>
                <a:gd name="T35" fmla="*/ 39 h 73"/>
                <a:gd name="T36" fmla="*/ 216 w 241"/>
                <a:gd name="T37" fmla="*/ 39 h 73"/>
                <a:gd name="T38" fmla="*/ 224 w 241"/>
                <a:gd name="T39" fmla="*/ 41 h 73"/>
                <a:gd name="T40" fmla="*/ 230 w 241"/>
                <a:gd name="T41" fmla="*/ 45 h 73"/>
                <a:gd name="T42" fmla="*/ 239 w 241"/>
                <a:gd name="T43" fmla="*/ 53 h 73"/>
                <a:gd name="T44" fmla="*/ 233 w 241"/>
                <a:gd name="T45" fmla="*/ 60 h 73"/>
                <a:gd name="T46" fmla="*/ 241 w 241"/>
                <a:gd name="T47" fmla="*/ 62 h 73"/>
                <a:gd name="T48" fmla="*/ 228 w 241"/>
                <a:gd name="T49" fmla="*/ 63 h 73"/>
                <a:gd name="T50" fmla="*/ 230 w 241"/>
                <a:gd name="T51" fmla="*/ 68 h 73"/>
                <a:gd name="T52" fmla="*/ 208 w 241"/>
                <a:gd name="T53" fmla="*/ 73 h 73"/>
                <a:gd name="T54" fmla="*/ 192 w 241"/>
                <a:gd name="T55" fmla="*/ 70 h 73"/>
                <a:gd name="T56" fmla="*/ 190 w 241"/>
                <a:gd name="T57" fmla="*/ 63 h 73"/>
                <a:gd name="T58" fmla="*/ 185 w 241"/>
                <a:gd name="T59" fmla="*/ 63 h 73"/>
                <a:gd name="T60" fmla="*/ 185 w 241"/>
                <a:gd name="T61" fmla="*/ 70 h 73"/>
                <a:gd name="T62" fmla="*/ 166 w 241"/>
                <a:gd name="T63" fmla="*/ 72 h 73"/>
                <a:gd name="T64" fmla="*/ 161 w 241"/>
                <a:gd name="T65" fmla="*/ 72 h 73"/>
                <a:gd name="T66" fmla="*/ 157 w 241"/>
                <a:gd name="T67" fmla="*/ 72 h 73"/>
                <a:gd name="T68" fmla="*/ 141 w 241"/>
                <a:gd name="T69" fmla="*/ 72 h 73"/>
                <a:gd name="T70" fmla="*/ 127 w 241"/>
                <a:gd name="T71" fmla="*/ 73 h 73"/>
                <a:gd name="T72" fmla="*/ 115 w 241"/>
                <a:gd name="T73" fmla="*/ 70 h 73"/>
                <a:gd name="T74" fmla="*/ 115 w 241"/>
                <a:gd name="T75" fmla="*/ 63 h 73"/>
                <a:gd name="T76" fmla="*/ 109 w 241"/>
                <a:gd name="T77" fmla="*/ 65 h 73"/>
                <a:gd name="T78" fmla="*/ 106 w 241"/>
                <a:gd name="T79" fmla="*/ 67 h 73"/>
                <a:gd name="T80" fmla="*/ 101 w 241"/>
                <a:gd name="T81" fmla="*/ 72 h 73"/>
                <a:gd name="T82" fmla="*/ 82 w 241"/>
                <a:gd name="T83" fmla="*/ 67 h 73"/>
                <a:gd name="T84" fmla="*/ 78 w 241"/>
                <a:gd name="T85" fmla="*/ 68 h 73"/>
                <a:gd name="T86" fmla="*/ 70 w 241"/>
                <a:gd name="T87" fmla="*/ 67 h 73"/>
                <a:gd name="T88" fmla="*/ 66 w 241"/>
                <a:gd name="T89" fmla="*/ 56 h 73"/>
                <a:gd name="T90" fmla="*/ 61 w 241"/>
                <a:gd name="T91" fmla="*/ 49 h 73"/>
                <a:gd name="T92" fmla="*/ 66 w 241"/>
                <a:gd name="T93" fmla="*/ 39 h 73"/>
                <a:gd name="T94" fmla="*/ 55 w 241"/>
                <a:gd name="T95" fmla="*/ 24 h 73"/>
                <a:gd name="T96" fmla="*/ 43 w 241"/>
                <a:gd name="T97" fmla="*/ 23 h 73"/>
                <a:gd name="T98" fmla="*/ 23 w 241"/>
                <a:gd name="T99" fmla="*/ 23 h 73"/>
                <a:gd name="T100" fmla="*/ 13 w 241"/>
                <a:gd name="T101" fmla="*/ 16 h 73"/>
                <a:gd name="T102" fmla="*/ 0 w 241"/>
                <a:gd name="T103" fmla="*/ 11 h 73"/>
                <a:gd name="T104" fmla="*/ 4 w 241"/>
                <a:gd name="T105" fmla="*/ 9 h 73"/>
                <a:gd name="T106" fmla="*/ 0 w 241"/>
                <a:gd name="T107" fmla="*/ 5 h 73"/>
                <a:gd name="T108" fmla="*/ 10 w 241"/>
                <a:gd name="T10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73">
                  <a:moveTo>
                    <a:pt x="13" y="0"/>
                  </a:moveTo>
                  <a:lnTo>
                    <a:pt x="17" y="0"/>
                  </a:lnTo>
                  <a:lnTo>
                    <a:pt x="24" y="2"/>
                  </a:lnTo>
                  <a:lnTo>
                    <a:pt x="31" y="4"/>
                  </a:lnTo>
                  <a:lnTo>
                    <a:pt x="34" y="5"/>
                  </a:lnTo>
                  <a:lnTo>
                    <a:pt x="38" y="5"/>
                  </a:lnTo>
                  <a:lnTo>
                    <a:pt x="40" y="5"/>
                  </a:lnTo>
                  <a:lnTo>
                    <a:pt x="42" y="5"/>
                  </a:lnTo>
                  <a:lnTo>
                    <a:pt x="45" y="7"/>
                  </a:lnTo>
                  <a:lnTo>
                    <a:pt x="47" y="9"/>
                  </a:lnTo>
                  <a:lnTo>
                    <a:pt x="49" y="9"/>
                  </a:lnTo>
                  <a:lnTo>
                    <a:pt x="51" y="9"/>
                  </a:lnTo>
                  <a:lnTo>
                    <a:pt x="51" y="9"/>
                  </a:lnTo>
                  <a:lnTo>
                    <a:pt x="51" y="11"/>
                  </a:lnTo>
                  <a:lnTo>
                    <a:pt x="51" y="13"/>
                  </a:lnTo>
                  <a:lnTo>
                    <a:pt x="51" y="13"/>
                  </a:lnTo>
                  <a:lnTo>
                    <a:pt x="49" y="15"/>
                  </a:lnTo>
                  <a:lnTo>
                    <a:pt x="49" y="15"/>
                  </a:lnTo>
                  <a:lnTo>
                    <a:pt x="47" y="16"/>
                  </a:lnTo>
                  <a:lnTo>
                    <a:pt x="47" y="18"/>
                  </a:lnTo>
                  <a:lnTo>
                    <a:pt x="45" y="18"/>
                  </a:lnTo>
                  <a:lnTo>
                    <a:pt x="47" y="18"/>
                  </a:lnTo>
                  <a:lnTo>
                    <a:pt x="54" y="15"/>
                  </a:lnTo>
                  <a:lnTo>
                    <a:pt x="57" y="15"/>
                  </a:lnTo>
                  <a:lnTo>
                    <a:pt x="62" y="15"/>
                  </a:lnTo>
                  <a:lnTo>
                    <a:pt x="70" y="13"/>
                  </a:lnTo>
                  <a:lnTo>
                    <a:pt x="73" y="13"/>
                  </a:lnTo>
                  <a:lnTo>
                    <a:pt x="77" y="13"/>
                  </a:lnTo>
                  <a:lnTo>
                    <a:pt x="78" y="13"/>
                  </a:lnTo>
                  <a:lnTo>
                    <a:pt x="85" y="15"/>
                  </a:lnTo>
                  <a:lnTo>
                    <a:pt x="88" y="16"/>
                  </a:lnTo>
                  <a:lnTo>
                    <a:pt x="88" y="16"/>
                  </a:lnTo>
                  <a:lnTo>
                    <a:pt x="88" y="18"/>
                  </a:lnTo>
                  <a:lnTo>
                    <a:pt x="85" y="18"/>
                  </a:lnTo>
                  <a:lnTo>
                    <a:pt x="83" y="18"/>
                  </a:lnTo>
                  <a:lnTo>
                    <a:pt x="77" y="18"/>
                  </a:lnTo>
                  <a:lnTo>
                    <a:pt x="77" y="16"/>
                  </a:lnTo>
                  <a:lnTo>
                    <a:pt x="75" y="16"/>
                  </a:lnTo>
                  <a:lnTo>
                    <a:pt x="75" y="18"/>
                  </a:lnTo>
                  <a:lnTo>
                    <a:pt x="75" y="18"/>
                  </a:lnTo>
                  <a:lnTo>
                    <a:pt x="77" y="20"/>
                  </a:lnTo>
                  <a:lnTo>
                    <a:pt x="83" y="20"/>
                  </a:lnTo>
                  <a:lnTo>
                    <a:pt x="104" y="23"/>
                  </a:lnTo>
                  <a:lnTo>
                    <a:pt x="106" y="24"/>
                  </a:lnTo>
                  <a:lnTo>
                    <a:pt x="104" y="24"/>
                  </a:lnTo>
                  <a:lnTo>
                    <a:pt x="104" y="24"/>
                  </a:lnTo>
                  <a:lnTo>
                    <a:pt x="102" y="26"/>
                  </a:lnTo>
                  <a:lnTo>
                    <a:pt x="90" y="26"/>
                  </a:lnTo>
                  <a:lnTo>
                    <a:pt x="83" y="26"/>
                  </a:lnTo>
                  <a:lnTo>
                    <a:pt x="77" y="24"/>
                  </a:lnTo>
                  <a:lnTo>
                    <a:pt x="75" y="24"/>
                  </a:lnTo>
                  <a:lnTo>
                    <a:pt x="77" y="26"/>
                  </a:lnTo>
                  <a:lnTo>
                    <a:pt x="80" y="26"/>
                  </a:lnTo>
                  <a:lnTo>
                    <a:pt x="83" y="28"/>
                  </a:lnTo>
                  <a:lnTo>
                    <a:pt x="85" y="30"/>
                  </a:lnTo>
                  <a:lnTo>
                    <a:pt x="90" y="30"/>
                  </a:lnTo>
                  <a:lnTo>
                    <a:pt x="92" y="30"/>
                  </a:lnTo>
                  <a:lnTo>
                    <a:pt x="94" y="32"/>
                  </a:lnTo>
                  <a:lnTo>
                    <a:pt x="96" y="32"/>
                  </a:lnTo>
                  <a:lnTo>
                    <a:pt x="98" y="34"/>
                  </a:lnTo>
                  <a:lnTo>
                    <a:pt x="100" y="35"/>
                  </a:lnTo>
                  <a:lnTo>
                    <a:pt x="100" y="35"/>
                  </a:lnTo>
                  <a:lnTo>
                    <a:pt x="101" y="35"/>
                  </a:lnTo>
                  <a:lnTo>
                    <a:pt x="104" y="37"/>
                  </a:lnTo>
                  <a:lnTo>
                    <a:pt x="106" y="39"/>
                  </a:lnTo>
                  <a:lnTo>
                    <a:pt x="106" y="39"/>
                  </a:lnTo>
                  <a:lnTo>
                    <a:pt x="104" y="41"/>
                  </a:lnTo>
                  <a:lnTo>
                    <a:pt x="102" y="41"/>
                  </a:lnTo>
                  <a:lnTo>
                    <a:pt x="100" y="43"/>
                  </a:lnTo>
                  <a:lnTo>
                    <a:pt x="100" y="44"/>
                  </a:lnTo>
                  <a:lnTo>
                    <a:pt x="104" y="44"/>
                  </a:lnTo>
                  <a:lnTo>
                    <a:pt x="104" y="44"/>
                  </a:lnTo>
                  <a:lnTo>
                    <a:pt x="109" y="45"/>
                  </a:lnTo>
                  <a:lnTo>
                    <a:pt x="109" y="45"/>
                  </a:lnTo>
                  <a:lnTo>
                    <a:pt x="112" y="45"/>
                  </a:lnTo>
                  <a:lnTo>
                    <a:pt x="112" y="45"/>
                  </a:lnTo>
                  <a:lnTo>
                    <a:pt x="112" y="44"/>
                  </a:lnTo>
                  <a:lnTo>
                    <a:pt x="109" y="43"/>
                  </a:lnTo>
                  <a:lnTo>
                    <a:pt x="109" y="43"/>
                  </a:lnTo>
                  <a:lnTo>
                    <a:pt x="112" y="41"/>
                  </a:lnTo>
                  <a:lnTo>
                    <a:pt x="113" y="41"/>
                  </a:lnTo>
                  <a:lnTo>
                    <a:pt x="113" y="41"/>
                  </a:lnTo>
                  <a:lnTo>
                    <a:pt x="115" y="41"/>
                  </a:lnTo>
                  <a:lnTo>
                    <a:pt x="120" y="45"/>
                  </a:lnTo>
                  <a:lnTo>
                    <a:pt x="126" y="44"/>
                  </a:lnTo>
                  <a:lnTo>
                    <a:pt x="127" y="44"/>
                  </a:lnTo>
                  <a:lnTo>
                    <a:pt x="128" y="45"/>
                  </a:lnTo>
                  <a:lnTo>
                    <a:pt x="128" y="45"/>
                  </a:lnTo>
                  <a:lnTo>
                    <a:pt x="130" y="43"/>
                  </a:lnTo>
                  <a:lnTo>
                    <a:pt x="132" y="43"/>
                  </a:lnTo>
                  <a:lnTo>
                    <a:pt x="139" y="45"/>
                  </a:lnTo>
                  <a:lnTo>
                    <a:pt x="143" y="45"/>
                  </a:lnTo>
                  <a:lnTo>
                    <a:pt x="145" y="47"/>
                  </a:lnTo>
                  <a:lnTo>
                    <a:pt x="147" y="47"/>
                  </a:lnTo>
                  <a:lnTo>
                    <a:pt x="150" y="47"/>
                  </a:lnTo>
                  <a:lnTo>
                    <a:pt x="151" y="47"/>
                  </a:lnTo>
                  <a:lnTo>
                    <a:pt x="148" y="45"/>
                  </a:lnTo>
                  <a:lnTo>
                    <a:pt x="150" y="44"/>
                  </a:lnTo>
                  <a:lnTo>
                    <a:pt x="155" y="43"/>
                  </a:lnTo>
                  <a:lnTo>
                    <a:pt x="158" y="44"/>
                  </a:lnTo>
                  <a:lnTo>
                    <a:pt x="164" y="41"/>
                  </a:lnTo>
                  <a:lnTo>
                    <a:pt x="167" y="41"/>
                  </a:lnTo>
                  <a:lnTo>
                    <a:pt x="169" y="41"/>
                  </a:lnTo>
                  <a:lnTo>
                    <a:pt x="176" y="39"/>
                  </a:lnTo>
                  <a:lnTo>
                    <a:pt x="178" y="37"/>
                  </a:lnTo>
                  <a:lnTo>
                    <a:pt x="178" y="37"/>
                  </a:lnTo>
                  <a:lnTo>
                    <a:pt x="181" y="37"/>
                  </a:lnTo>
                  <a:lnTo>
                    <a:pt x="188" y="39"/>
                  </a:lnTo>
                  <a:lnTo>
                    <a:pt x="190" y="39"/>
                  </a:lnTo>
                  <a:lnTo>
                    <a:pt x="197" y="37"/>
                  </a:lnTo>
                  <a:lnTo>
                    <a:pt x="200" y="35"/>
                  </a:lnTo>
                  <a:lnTo>
                    <a:pt x="204" y="35"/>
                  </a:lnTo>
                  <a:lnTo>
                    <a:pt x="211" y="37"/>
                  </a:lnTo>
                  <a:lnTo>
                    <a:pt x="216" y="39"/>
                  </a:lnTo>
                  <a:lnTo>
                    <a:pt x="216" y="39"/>
                  </a:lnTo>
                  <a:lnTo>
                    <a:pt x="216" y="41"/>
                  </a:lnTo>
                  <a:lnTo>
                    <a:pt x="216" y="41"/>
                  </a:lnTo>
                  <a:lnTo>
                    <a:pt x="218" y="41"/>
                  </a:lnTo>
                  <a:lnTo>
                    <a:pt x="220" y="41"/>
                  </a:lnTo>
                  <a:lnTo>
                    <a:pt x="224" y="41"/>
                  </a:lnTo>
                  <a:lnTo>
                    <a:pt x="228" y="43"/>
                  </a:lnTo>
                  <a:lnTo>
                    <a:pt x="230" y="43"/>
                  </a:lnTo>
                  <a:lnTo>
                    <a:pt x="233" y="44"/>
                  </a:lnTo>
                  <a:lnTo>
                    <a:pt x="233" y="44"/>
                  </a:lnTo>
                  <a:lnTo>
                    <a:pt x="228" y="45"/>
                  </a:lnTo>
                  <a:lnTo>
                    <a:pt x="230" y="45"/>
                  </a:lnTo>
                  <a:lnTo>
                    <a:pt x="233" y="45"/>
                  </a:lnTo>
                  <a:lnTo>
                    <a:pt x="237" y="45"/>
                  </a:lnTo>
                  <a:lnTo>
                    <a:pt x="237" y="47"/>
                  </a:lnTo>
                  <a:lnTo>
                    <a:pt x="239" y="49"/>
                  </a:lnTo>
                  <a:lnTo>
                    <a:pt x="239" y="51"/>
                  </a:lnTo>
                  <a:lnTo>
                    <a:pt x="239" y="53"/>
                  </a:lnTo>
                  <a:lnTo>
                    <a:pt x="237" y="53"/>
                  </a:lnTo>
                  <a:lnTo>
                    <a:pt x="234" y="56"/>
                  </a:lnTo>
                  <a:lnTo>
                    <a:pt x="228" y="58"/>
                  </a:lnTo>
                  <a:lnTo>
                    <a:pt x="228" y="58"/>
                  </a:lnTo>
                  <a:lnTo>
                    <a:pt x="230" y="60"/>
                  </a:lnTo>
                  <a:lnTo>
                    <a:pt x="233" y="60"/>
                  </a:lnTo>
                  <a:lnTo>
                    <a:pt x="233" y="60"/>
                  </a:lnTo>
                  <a:lnTo>
                    <a:pt x="237" y="58"/>
                  </a:lnTo>
                  <a:lnTo>
                    <a:pt x="237" y="58"/>
                  </a:lnTo>
                  <a:lnTo>
                    <a:pt x="239" y="60"/>
                  </a:lnTo>
                  <a:lnTo>
                    <a:pt x="241" y="60"/>
                  </a:lnTo>
                  <a:lnTo>
                    <a:pt x="241" y="62"/>
                  </a:lnTo>
                  <a:lnTo>
                    <a:pt x="239" y="62"/>
                  </a:lnTo>
                  <a:lnTo>
                    <a:pt x="234" y="63"/>
                  </a:lnTo>
                  <a:lnTo>
                    <a:pt x="230" y="62"/>
                  </a:lnTo>
                  <a:lnTo>
                    <a:pt x="228" y="62"/>
                  </a:lnTo>
                  <a:lnTo>
                    <a:pt x="228" y="62"/>
                  </a:lnTo>
                  <a:lnTo>
                    <a:pt x="228" y="63"/>
                  </a:lnTo>
                  <a:lnTo>
                    <a:pt x="230" y="63"/>
                  </a:lnTo>
                  <a:lnTo>
                    <a:pt x="230" y="65"/>
                  </a:lnTo>
                  <a:lnTo>
                    <a:pt x="230" y="65"/>
                  </a:lnTo>
                  <a:lnTo>
                    <a:pt x="230" y="67"/>
                  </a:lnTo>
                  <a:lnTo>
                    <a:pt x="230" y="67"/>
                  </a:lnTo>
                  <a:lnTo>
                    <a:pt x="230" y="68"/>
                  </a:lnTo>
                  <a:lnTo>
                    <a:pt x="228" y="70"/>
                  </a:lnTo>
                  <a:lnTo>
                    <a:pt x="228" y="70"/>
                  </a:lnTo>
                  <a:lnTo>
                    <a:pt x="216" y="70"/>
                  </a:lnTo>
                  <a:lnTo>
                    <a:pt x="215" y="72"/>
                  </a:lnTo>
                  <a:lnTo>
                    <a:pt x="211" y="72"/>
                  </a:lnTo>
                  <a:lnTo>
                    <a:pt x="208" y="73"/>
                  </a:lnTo>
                  <a:lnTo>
                    <a:pt x="205" y="73"/>
                  </a:lnTo>
                  <a:lnTo>
                    <a:pt x="204" y="73"/>
                  </a:lnTo>
                  <a:lnTo>
                    <a:pt x="199" y="72"/>
                  </a:lnTo>
                  <a:lnTo>
                    <a:pt x="197" y="72"/>
                  </a:lnTo>
                  <a:lnTo>
                    <a:pt x="196" y="72"/>
                  </a:lnTo>
                  <a:lnTo>
                    <a:pt x="192" y="70"/>
                  </a:lnTo>
                  <a:lnTo>
                    <a:pt x="192" y="70"/>
                  </a:lnTo>
                  <a:lnTo>
                    <a:pt x="190" y="68"/>
                  </a:lnTo>
                  <a:lnTo>
                    <a:pt x="190" y="67"/>
                  </a:lnTo>
                  <a:lnTo>
                    <a:pt x="190" y="67"/>
                  </a:lnTo>
                  <a:lnTo>
                    <a:pt x="190" y="65"/>
                  </a:lnTo>
                  <a:lnTo>
                    <a:pt x="190" y="63"/>
                  </a:lnTo>
                  <a:lnTo>
                    <a:pt x="190" y="63"/>
                  </a:lnTo>
                  <a:lnTo>
                    <a:pt x="188" y="63"/>
                  </a:lnTo>
                  <a:lnTo>
                    <a:pt x="186" y="62"/>
                  </a:lnTo>
                  <a:lnTo>
                    <a:pt x="185" y="62"/>
                  </a:lnTo>
                  <a:lnTo>
                    <a:pt x="185" y="62"/>
                  </a:lnTo>
                  <a:lnTo>
                    <a:pt x="185" y="63"/>
                  </a:lnTo>
                  <a:lnTo>
                    <a:pt x="185" y="63"/>
                  </a:lnTo>
                  <a:lnTo>
                    <a:pt x="186" y="65"/>
                  </a:lnTo>
                  <a:lnTo>
                    <a:pt x="186" y="65"/>
                  </a:lnTo>
                  <a:lnTo>
                    <a:pt x="186" y="68"/>
                  </a:lnTo>
                  <a:lnTo>
                    <a:pt x="186" y="68"/>
                  </a:lnTo>
                  <a:lnTo>
                    <a:pt x="185" y="70"/>
                  </a:lnTo>
                  <a:lnTo>
                    <a:pt x="184" y="70"/>
                  </a:lnTo>
                  <a:lnTo>
                    <a:pt x="179" y="70"/>
                  </a:lnTo>
                  <a:lnTo>
                    <a:pt x="175" y="72"/>
                  </a:lnTo>
                  <a:lnTo>
                    <a:pt x="173" y="72"/>
                  </a:lnTo>
                  <a:lnTo>
                    <a:pt x="169" y="72"/>
                  </a:lnTo>
                  <a:lnTo>
                    <a:pt x="166" y="72"/>
                  </a:lnTo>
                  <a:lnTo>
                    <a:pt x="166" y="70"/>
                  </a:lnTo>
                  <a:lnTo>
                    <a:pt x="164" y="70"/>
                  </a:lnTo>
                  <a:lnTo>
                    <a:pt x="162" y="70"/>
                  </a:lnTo>
                  <a:lnTo>
                    <a:pt x="162" y="72"/>
                  </a:lnTo>
                  <a:lnTo>
                    <a:pt x="162" y="72"/>
                  </a:lnTo>
                  <a:lnTo>
                    <a:pt x="161" y="72"/>
                  </a:lnTo>
                  <a:lnTo>
                    <a:pt x="158" y="72"/>
                  </a:lnTo>
                  <a:lnTo>
                    <a:pt x="157" y="70"/>
                  </a:lnTo>
                  <a:lnTo>
                    <a:pt x="157" y="70"/>
                  </a:lnTo>
                  <a:lnTo>
                    <a:pt x="157" y="70"/>
                  </a:lnTo>
                  <a:lnTo>
                    <a:pt x="157" y="72"/>
                  </a:lnTo>
                  <a:lnTo>
                    <a:pt x="157" y="72"/>
                  </a:lnTo>
                  <a:lnTo>
                    <a:pt x="154" y="72"/>
                  </a:lnTo>
                  <a:lnTo>
                    <a:pt x="150" y="72"/>
                  </a:lnTo>
                  <a:lnTo>
                    <a:pt x="148" y="72"/>
                  </a:lnTo>
                  <a:lnTo>
                    <a:pt x="147" y="72"/>
                  </a:lnTo>
                  <a:lnTo>
                    <a:pt x="145" y="72"/>
                  </a:lnTo>
                  <a:lnTo>
                    <a:pt x="141" y="72"/>
                  </a:lnTo>
                  <a:lnTo>
                    <a:pt x="139" y="72"/>
                  </a:lnTo>
                  <a:lnTo>
                    <a:pt x="141" y="73"/>
                  </a:lnTo>
                  <a:lnTo>
                    <a:pt x="139" y="73"/>
                  </a:lnTo>
                  <a:lnTo>
                    <a:pt x="136" y="73"/>
                  </a:lnTo>
                  <a:lnTo>
                    <a:pt x="130" y="72"/>
                  </a:lnTo>
                  <a:lnTo>
                    <a:pt x="127" y="73"/>
                  </a:lnTo>
                  <a:lnTo>
                    <a:pt x="122" y="73"/>
                  </a:lnTo>
                  <a:lnTo>
                    <a:pt x="117" y="73"/>
                  </a:lnTo>
                  <a:lnTo>
                    <a:pt x="115" y="72"/>
                  </a:lnTo>
                  <a:lnTo>
                    <a:pt x="115" y="72"/>
                  </a:lnTo>
                  <a:lnTo>
                    <a:pt x="115" y="70"/>
                  </a:lnTo>
                  <a:lnTo>
                    <a:pt x="115" y="70"/>
                  </a:lnTo>
                  <a:lnTo>
                    <a:pt x="115" y="68"/>
                  </a:lnTo>
                  <a:lnTo>
                    <a:pt x="117" y="67"/>
                  </a:lnTo>
                  <a:lnTo>
                    <a:pt x="119" y="65"/>
                  </a:lnTo>
                  <a:lnTo>
                    <a:pt x="117" y="65"/>
                  </a:lnTo>
                  <a:lnTo>
                    <a:pt x="115" y="63"/>
                  </a:lnTo>
                  <a:lnTo>
                    <a:pt x="115" y="63"/>
                  </a:lnTo>
                  <a:lnTo>
                    <a:pt x="113" y="65"/>
                  </a:lnTo>
                  <a:lnTo>
                    <a:pt x="112" y="67"/>
                  </a:lnTo>
                  <a:lnTo>
                    <a:pt x="109" y="67"/>
                  </a:lnTo>
                  <a:lnTo>
                    <a:pt x="109" y="67"/>
                  </a:lnTo>
                  <a:lnTo>
                    <a:pt x="109" y="65"/>
                  </a:lnTo>
                  <a:lnTo>
                    <a:pt x="109" y="65"/>
                  </a:lnTo>
                  <a:lnTo>
                    <a:pt x="108" y="65"/>
                  </a:lnTo>
                  <a:lnTo>
                    <a:pt x="108" y="65"/>
                  </a:lnTo>
                  <a:lnTo>
                    <a:pt x="108" y="67"/>
                  </a:lnTo>
                  <a:lnTo>
                    <a:pt x="106" y="67"/>
                  </a:lnTo>
                  <a:lnTo>
                    <a:pt x="106" y="67"/>
                  </a:lnTo>
                  <a:lnTo>
                    <a:pt x="106" y="67"/>
                  </a:lnTo>
                  <a:lnTo>
                    <a:pt x="106" y="67"/>
                  </a:lnTo>
                  <a:lnTo>
                    <a:pt x="106" y="68"/>
                  </a:lnTo>
                  <a:lnTo>
                    <a:pt x="106" y="68"/>
                  </a:lnTo>
                  <a:lnTo>
                    <a:pt x="104" y="70"/>
                  </a:lnTo>
                  <a:lnTo>
                    <a:pt x="102" y="70"/>
                  </a:lnTo>
                  <a:lnTo>
                    <a:pt x="101" y="72"/>
                  </a:lnTo>
                  <a:lnTo>
                    <a:pt x="98" y="72"/>
                  </a:lnTo>
                  <a:lnTo>
                    <a:pt x="94" y="70"/>
                  </a:lnTo>
                  <a:lnTo>
                    <a:pt x="89" y="70"/>
                  </a:lnTo>
                  <a:lnTo>
                    <a:pt x="88" y="70"/>
                  </a:lnTo>
                  <a:lnTo>
                    <a:pt x="83" y="67"/>
                  </a:lnTo>
                  <a:lnTo>
                    <a:pt x="82" y="67"/>
                  </a:lnTo>
                  <a:lnTo>
                    <a:pt x="82" y="67"/>
                  </a:lnTo>
                  <a:lnTo>
                    <a:pt x="82" y="65"/>
                  </a:lnTo>
                  <a:lnTo>
                    <a:pt x="82" y="63"/>
                  </a:lnTo>
                  <a:lnTo>
                    <a:pt x="78" y="67"/>
                  </a:lnTo>
                  <a:lnTo>
                    <a:pt x="78" y="67"/>
                  </a:lnTo>
                  <a:lnTo>
                    <a:pt x="78" y="68"/>
                  </a:lnTo>
                  <a:lnTo>
                    <a:pt x="78" y="68"/>
                  </a:lnTo>
                  <a:lnTo>
                    <a:pt x="77" y="68"/>
                  </a:lnTo>
                  <a:lnTo>
                    <a:pt x="73" y="68"/>
                  </a:lnTo>
                  <a:lnTo>
                    <a:pt x="73" y="68"/>
                  </a:lnTo>
                  <a:lnTo>
                    <a:pt x="71" y="67"/>
                  </a:lnTo>
                  <a:lnTo>
                    <a:pt x="70" y="67"/>
                  </a:lnTo>
                  <a:lnTo>
                    <a:pt x="68" y="65"/>
                  </a:lnTo>
                  <a:lnTo>
                    <a:pt x="66" y="60"/>
                  </a:lnTo>
                  <a:lnTo>
                    <a:pt x="64" y="58"/>
                  </a:lnTo>
                  <a:lnTo>
                    <a:pt x="64" y="56"/>
                  </a:lnTo>
                  <a:lnTo>
                    <a:pt x="66" y="56"/>
                  </a:lnTo>
                  <a:lnTo>
                    <a:pt x="66" y="56"/>
                  </a:lnTo>
                  <a:lnTo>
                    <a:pt x="64" y="54"/>
                  </a:lnTo>
                  <a:lnTo>
                    <a:pt x="62" y="53"/>
                  </a:lnTo>
                  <a:lnTo>
                    <a:pt x="61" y="51"/>
                  </a:lnTo>
                  <a:lnTo>
                    <a:pt x="61" y="51"/>
                  </a:lnTo>
                  <a:lnTo>
                    <a:pt x="61" y="49"/>
                  </a:lnTo>
                  <a:lnTo>
                    <a:pt x="61" y="49"/>
                  </a:lnTo>
                  <a:lnTo>
                    <a:pt x="61" y="47"/>
                  </a:lnTo>
                  <a:lnTo>
                    <a:pt x="62" y="45"/>
                  </a:lnTo>
                  <a:lnTo>
                    <a:pt x="66" y="43"/>
                  </a:lnTo>
                  <a:lnTo>
                    <a:pt x="66" y="43"/>
                  </a:lnTo>
                  <a:lnTo>
                    <a:pt x="66" y="41"/>
                  </a:lnTo>
                  <a:lnTo>
                    <a:pt x="66" y="39"/>
                  </a:lnTo>
                  <a:lnTo>
                    <a:pt x="64" y="37"/>
                  </a:lnTo>
                  <a:lnTo>
                    <a:pt x="64" y="35"/>
                  </a:lnTo>
                  <a:lnTo>
                    <a:pt x="62" y="34"/>
                  </a:lnTo>
                  <a:lnTo>
                    <a:pt x="61" y="32"/>
                  </a:lnTo>
                  <a:lnTo>
                    <a:pt x="57" y="28"/>
                  </a:lnTo>
                  <a:lnTo>
                    <a:pt x="55" y="24"/>
                  </a:lnTo>
                  <a:lnTo>
                    <a:pt x="52" y="21"/>
                  </a:lnTo>
                  <a:lnTo>
                    <a:pt x="51" y="21"/>
                  </a:lnTo>
                  <a:lnTo>
                    <a:pt x="49" y="21"/>
                  </a:lnTo>
                  <a:lnTo>
                    <a:pt x="45" y="23"/>
                  </a:lnTo>
                  <a:lnTo>
                    <a:pt x="43" y="23"/>
                  </a:lnTo>
                  <a:lnTo>
                    <a:pt x="43" y="23"/>
                  </a:lnTo>
                  <a:lnTo>
                    <a:pt x="42" y="23"/>
                  </a:lnTo>
                  <a:lnTo>
                    <a:pt x="34" y="23"/>
                  </a:lnTo>
                  <a:lnTo>
                    <a:pt x="31" y="23"/>
                  </a:lnTo>
                  <a:lnTo>
                    <a:pt x="30" y="23"/>
                  </a:lnTo>
                  <a:lnTo>
                    <a:pt x="26" y="24"/>
                  </a:lnTo>
                  <a:lnTo>
                    <a:pt x="23" y="23"/>
                  </a:lnTo>
                  <a:lnTo>
                    <a:pt x="19" y="21"/>
                  </a:lnTo>
                  <a:lnTo>
                    <a:pt x="13" y="20"/>
                  </a:lnTo>
                  <a:lnTo>
                    <a:pt x="12" y="20"/>
                  </a:lnTo>
                  <a:lnTo>
                    <a:pt x="12" y="18"/>
                  </a:lnTo>
                  <a:lnTo>
                    <a:pt x="12" y="16"/>
                  </a:lnTo>
                  <a:lnTo>
                    <a:pt x="13" y="16"/>
                  </a:lnTo>
                  <a:lnTo>
                    <a:pt x="15" y="16"/>
                  </a:lnTo>
                  <a:lnTo>
                    <a:pt x="17" y="15"/>
                  </a:lnTo>
                  <a:lnTo>
                    <a:pt x="13" y="16"/>
                  </a:lnTo>
                  <a:lnTo>
                    <a:pt x="12" y="16"/>
                  </a:lnTo>
                  <a:lnTo>
                    <a:pt x="4" y="11"/>
                  </a:lnTo>
                  <a:lnTo>
                    <a:pt x="0" y="11"/>
                  </a:lnTo>
                  <a:lnTo>
                    <a:pt x="0" y="11"/>
                  </a:lnTo>
                  <a:lnTo>
                    <a:pt x="0" y="9"/>
                  </a:lnTo>
                  <a:lnTo>
                    <a:pt x="0" y="9"/>
                  </a:lnTo>
                  <a:lnTo>
                    <a:pt x="0" y="9"/>
                  </a:lnTo>
                  <a:lnTo>
                    <a:pt x="2" y="9"/>
                  </a:lnTo>
                  <a:lnTo>
                    <a:pt x="4" y="9"/>
                  </a:lnTo>
                  <a:lnTo>
                    <a:pt x="5" y="9"/>
                  </a:lnTo>
                  <a:lnTo>
                    <a:pt x="6" y="9"/>
                  </a:lnTo>
                  <a:lnTo>
                    <a:pt x="5" y="9"/>
                  </a:lnTo>
                  <a:lnTo>
                    <a:pt x="4" y="7"/>
                  </a:lnTo>
                  <a:lnTo>
                    <a:pt x="2" y="5"/>
                  </a:lnTo>
                  <a:lnTo>
                    <a:pt x="0" y="5"/>
                  </a:lnTo>
                  <a:lnTo>
                    <a:pt x="2" y="4"/>
                  </a:lnTo>
                  <a:lnTo>
                    <a:pt x="2" y="4"/>
                  </a:lnTo>
                  <a:lnTo>
                    <a:pt x="2" y="4"/>
                  </a:lnTo>
                  <a:lnTo>
                    <a:pt x="4" y="4"/>
                  </a:lnTo>
                  <a:lnTo>
                    <a:pt x="6" y="2"/>
                  </a:lnTo>
                  <a:lnTo>
                    <a:pt x="10" y="2"/>
                  </a:lnTo>
                  <a:lnTo>
                    <a:pt x="1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1" name="Freeform 11531"/>
            <p:cNvSpPr>
              <a:spLocks noChangeAspect="1"/>
            </p:cNvSpPr>
            <p:nvPr/>
          </p:nvSpPr>
          <p:spPr bwMode="auto">
            <a:xfrm>
              <a:off x="1966889" y="1440633"/>
              <a:ext cx="99386" cy="45719"/>
            </a:xfrm>
            <a:custGeom>
              <a:avLst/>
              <a:gdLst>
                <a:gd name="T0" fmla="*/ 39 w 50"/>
                <a:gd name="T1" fmla="*/ 0 h 23"/>
                <a:gd name="T2" fmla="*/ 50 w 50"/>
                <a:gd name="T3" fmla="*/ 0 h 23"/>
                <a:gd name="T4" fmla="*/ 50 w 50"/>
                <a:gd name="T5" fmla="*/ 0 h 23"/>
                <a:gd name="T6" fmla="*/ 50 w 50"/>
                <a:gd name="T7" fmla="*/ 1 h 23"/>
                <a:gd name="T8" fmla="*/ 48 w 50"/>
                <a:gd name="T9" fmla="*/ 3 h 23"/>
                <a:gd name="T10" fmla="*/ 48 w 50"/>
                <a:gd name="T11" fmla="*/ 3 h 23"/>
                <a:gd name="T12" fmla="*/ 41 w 50"/>
                <a:gd name="T13" fmla="*/ 5 h 23"/>
                <a:gd name="T14" fmla="*/ 35 w 50"/>
                <a:gd name="T15" fmla="*/ 6 h 23"/>
                <a:gd name="T16" fmla="*/ 33 w 50"/>
                <a:gd name="T17" fmla="*/ 8 h 23"/>
                <a:gd name="T18" fmla="*/ 33 w 50"/>
                <a:gd name="T19" fmla="*/ 8 h 23"/>
                <a:gd name="T20" fmla="*/ 33 w 50"/>
                <a:gd name="T21" fmla="*/ 8 h 23"/>
                <a:gd name="T22" fmla="*/ 35 w 50"/>
                <a:gd name="T23" fmla="*/ 8 h 23"/>
                <a:gd name="T24" fmla="*/ 41 w 50"/>
                <a:gd name="T25" fmla="*/ 8 h 23"/>
                <a:gd name="T26" fmla="*/ 41 w 50"/>
                <a:gd name="T27" fmla="*/ 10 h 23"/>
                <a:gd name="T28" fmla="*/ 43 w 50"/>
                <a:gd name="T29" fmla="*/ 10 h 23"/>
                <a:gd name="T30" fmla="*/ 43 w 50"/>
                <a:gd name="T31" fmla="*/ 10 h 23"/>
                <a:gd name="T32" fmla="*/ 43 w 50"/>
                <a:gd name="T33" fmla="*/ 12 h 23"/>
                <a:gd name="T34" fmla="*/ 43 w 50"/>
                <a:gd name="T35" fmla="*/ 14 h 23"/>
                <a:gd name="T36" fmla="*/ 43 w 50"/>
                <a:gd name="T37" fmla="*/ 15 h 23"/>
                <a:gd name="T38" fmla="*/ 41 w 50"/>
                <a:gd name="T39" fmla="*/ 17 h 23"/>
                <a:gd name="T40" fmla="*/ 40 w 50"/>
                <a:gd name="T41" fmla="*/ 17 h 23"/>
                <a:gd name="T42" fmla="*/ 35 w 50"/>
                <a:gd name="T43" fmla="*/ 19 h 23"/>
                <a:gd name="T44" fmla="*/ 33 w 50"/>
                <a:gd name="T45" fmla="*/ 19 h 23"/>
                <a:gd name="T46" fmla="*/ 31 w 50"/>
                <a:gd name="T47" fmla="*/ 19 h 23"/>
                <a:gd name="T48" fmla="*/ 28 w 50"/>
                <a:gd name="T49" fmla="*/ 19 h 23"/>
                <a:gd name="T50" fmla="*/ 17 w 50"/>
                <a:gd name="T51" fmla="*/ 23 h 23"/>
                <a:gd name="T52" fmla="*/ 16 w 50"/>
                <a:gd name="T53" fmla="*/ 23 h 23"/>
                <a:gd name="T54" fmla="*/ 12 w 50"/>
                <a:gd name="T55" fmla="*/ 21 h 23"/>
                <a:gd name="T56" fmla="*/ 9 w 50"/>
                <a:gd name="T57" fmla="*/ 19 h 23"/>
                <a:gd name="T58" fmla="*/ 5 w 50"/>
                <a:gd name="T59" fmla="*/ 19 h 23"/>
                <a:gd name="T60" fmla="*/ 3 w 50"/>
                <a:gd name="T61" fmla="*/ 17 h 23"/>
                <a:gd name="T62" fmla="*/ 1 w 50"/>
                <a:gd name="T63" fmla="*/ 17 h 23"/>
                <a:gd name="T64" fmla="*/ 1 w 50"/>
                <a:gd name="T65" fmla="*/ 15 h 23"/>
                <a:gd name="T66" fmla="*/ 0 w 50"/>
                <a:gd name="T67" fmla="*/ 15 h 23"/>
                <a:gd name="T68" fmla="*/ 1 w 50"/>
                <a:gd name="T69" fmla="*/ 14 h 23"/>
                <a:gd name="T70" fmla="*/ 1 w 50"/>
                <a:gd name="T71" fmla="*/ 14 h 23"/>
                <a:gd name="T72" fmla="*/ 1 w 50"/>
                <a:gd name="T73" fmla="*/ 14 h 23"/>
                <a:gd name="T74" fmla="*/ 1 w 50"/>
                <a:gd name="T75" fmla="*/ 12 h 23"/>
                <a:gd name="T76" fmla="*/ 1 w 50"/>
                <a:gd name="T77" fmla="*/ 10 h 23"/>
                <a:gd name="T78" fmla="*/ 0 w 50"/>
                <a:gd name="T79" fmla="*/ 8 h 23"/>
                <a:gd name="T80" fmla="*/ 0 w 50"/>
                <a:gd name="T81" fmla="*/ 8 h 23"/>
                <a:gd name="T82" fmla="*/ 0 w 50"/>
                <a:gd name="T83" fmla="*/ 8 h 23"/>
                <a:gd name="T84" fmla="*/ 0 w 50"/>
                <a:gd name="T85" fmla="*/ 6 h 23"/>
                <a:gd name="T86" fmla="*/ 0 w 50"/>
                <a:gd name="T87" fmla="*/ 5 h 23"/>
                <a:gd name="T88" fmla="*/ 1 w 50"/>
                <a:gd name="T89" fmla="*/ 5 h 23"/>
                <a:gd name="T90" fmla="*/ 3 w 50"/>
                <a:gd name="T91" fmla="*/ 5 h 23"/>
                <a:gd name="T92" fmla="*/ 7 w 50"/>
                <a:gd name="T93" fmla="*/ 5 h 23"/>
                <a:gd name="T94" fmla="*/ 14 w 50"/>
                <a:gd name="T95" fmla="*/ 3 h 23"/>
                <a:gd name="T96" fmla="*/ 28 w 50"/>
                <a:gd name="T97" fmla="*/ 0 h 23"/>
                <a:gd name="T98" fmla="*/ 33 w 50"/>
                <a:gd name="T99" fmla="*/ 0 h 23"/>
                <a:gd name="T100" fmla="*/ 35 w 50"/>
                <a:gd name="T101" fmla="*/ 0 h 23"/>
                <a:gd name="T102" fmla="*/ 39 w 50"/>
                <a:gd name="T10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23">
                  <a:moveTo>
                    <a:pt x="39" y="0"/>
                  </a:moveTo>
                  <a:lnTo>
                    <a:pt x="50" y="0"/>
                  </a:lnTo>
                  <a:lnTo>
                    <a:pt x="50" y="0"/>
                  </a:lnTo>
                  <a:lnTo>
                    <a:pt x="50" y="1"/>
                  </a:lnTo>
                  <a:lnTo>
                    <a:pt x="48" y="3"/>
                  </a:lnTo>
                  <a:lnTo>
                    <a:pt x="48" y="3"/>
                  </a:lnTo>
                  <a:lnTo>
                    <a:pt x="41" y="5"/>
                  </a:lnTo>
                  <a:lnTo>
                    <a:pt x="35" y="6"/>
                  </a:lnTo>
                  <a:lnTo>
                    <a:pt x="33" y="8"/>
                  </a:lnTo>
                  <a:lnTo>
                    <a:pt x="33" y="8"/>
                  </a:lnTo>
                  <a:lnTo>
                    <a:pt x="33" y="8"/>
                  </a:lnTo>
                  <a:lnTo>
                    <a:pt x="35" y="8"/>
                  </a:lnTo>
                  <a:lnTo>
                    <a:pt x="41" y="8"/>
                  </a:lnTo>
                  <a:lnTo>
                    <a:pt x="41" y="10"/>
                  </a:lnTo>
                  <a:lnTo>
                    <a:pt x="43" y="10"/>
                  </a:lnTo>
                  <a:lnTo>
                    <a:pt x="43" y="10"/>
                  </a:lnTo>
                  <a:lnTo>
                    <a:pt x="43" y="12"/>
                  </a:lnTo>
                  <a:lnTo>
                    <a:pt x="43" y="14"/>
                  </a:lnTo>
                  <a:lnTo>
                    <a:pt x="43" y="15"/>
                  </a:lnTo>
                  <a:lnTo>
                    <a:pt x="41" y="17"/>
                  </a:lnTo>
                  <a:lnTo>
                    <a:pt x="40" y="17"/>
                  </a:lnTo>
                  <a:lnTo>
                    <a:pt x="35" y="19"/>
                  </a:lnTo>
                  <a:lnTo>
                    <a:pt x="33" y="19"/>
                  </a:lnTo>
                  <a:lnTo>
                    <a:pt x="31" y="19"/>
                  </a:lnTo>
                  <a:lnTo>
                    <a:pt x="28" y="19"/>
                  </a:lnTo>
                  <a:lnTo>
                    <a:pt x="17" y="23"/>
                  </a:lnTo>
                  <a:lnTo>
                    <a:pt x="16" y="23"/>
                  </a:lnTo>
                  <a:lnTo>
                    <a:pt x="12" y="21"/>
                  </a:lnTo>
                  <a:lnTo>
                    <a:pt x="9" y="19"/>
                  </a:lnTo>
                  <a:lnTo>
                    <a:pt x="5" y="19"/>
                  </a:lnTo>
                  <a:lnTo>
                    <a:pt x="3" y="17"/>
                  </a:lnTo>
                  <a:lnTo>
                    <a:pt x="1" y="17"/>
                  </a:lnTo>
                  <a:lnTo>
                    <a:pt x="1" y="15"/>
                  </a:lnTo>
                  <a:lnTo>
                    <a:pt x="0" y="15"/>
                  </a:lnTo>
                  <a:lnTo>
                    <a:pt x="1" y="14"/>
                  </a:lnTo>
                  <a:lnTo>
                    <a:pt x="1" y="14"/>
                  </a:lnTo>
                  <a:lnTo>
                    <a:pt x="1" y="14"/>
                  </a:lnTo>
                  <a:lnTo>
                    <a:pt x="1" y="12"/>
                  </a:lnTo>
                  <a:lnTo>
                    <a:pt x="1" y="10"/>
                  </a:lnTo>
                  <a:lnTo>
                    <a:pt x="0" y="8"/>
                  </a:lnTo>
                  <a:lnTo>
                    <a:pt x="0" y="8"/>
                  </a:lnTo>
                  <a:lnTo>
                    <a:pt x="0" y="8"/>
                  </a:lnTo>
                  <a:lnTo>
                    <a:pt x="0" y="6"/>
                  </a:lnTo>
                  <a:lnTo>
                    <a:pt x="0" y="5"/>
                  </a:lnTo>
                  <a:lnTo>
                    <a:pt x="1" y="5"/>
                  </a:lnTo>
                  <a:lnTo>
                    <a:pt x="3" y="5"/>
                  </a:lnTo>
                  <a:lnTo>
                    <a:pt x="7" y="5"/>
                  </a:lnTo>
                  <a:lnTo>
                    <a:pt x="14" y="3"/>
                  </a:lnTo>
                  <a:lnTo>
                    <a:pt x="28" y="0"/>
                  </a:lnTo>
                  <a:lnTo>
                    <a:pt x="33" y="0"/>
                  </a:lnTo>
                  <a:lnTo>
                    <a:pt x="35" y="0"/>
                  </a:lnTo>
                  <a:lnTo>
                    <a:pt x="39"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2" name="Freeform 11538"/>
            <p:cNvSpPr>
              <a:spLocks noChangeAspect="1"/>
            </p:cNvSpPr>
            <p:nvPr/>
          </p:nvSpPr>
          <p:spPr bwMode="auto">
            <a:xfrm>
              <a:off x="2236602" y="1421352"/>
              <a:ext cx="74674" cy="45719"/>
            </a:xfrm>
            <a:custGeom>
              <a:avLst/>
              <a:gdLst>
                <a:gd name="T0" fmla="*/ 10 w 49"/>
                <a:gd name="T1" fmla="*/ 0 h 30"/>
                <a:gd name="T2" fmla="*/ 17 w 49"/>
                <a:gd name="T3" fmla="*/ 2 h 30"/>
                <a:gd name="T4" fmla="*/ 25 w 49"/>
                <a:gd name="T5" fmla="*/ 4 h 30"/>
                <a:gd name="T6" fmla="*/ 29 w 49"/>
                <a:gd name="T7" fmla="*/ 8 h 30"/>
                <a:gd name="T8" fmla="*/ 29 w 49"/>
                <a:gd name="T9" fmla="*/ 8 h 30"/>
                <a:gd name="T10" fmla="*/ 33 w 49"/>
                <a:gd name="T11" fmla="*/ 9 h 30"/>
                <a:gd name="T12" fmla="*/ 40 w 49"/>
                <a:gd name="T13" fmla="*/ 9 h 30"/>
                <a:gd name="T14" fmla="*/ 47 w 49"/>
                <a:gd name="T15" fmla="*/ 13 h 30"/>
                <a:gd name="T16" fmla="*/ 49 w 49"/>
                <a:gd name="T17" fmla="*/ 15 h 30"/>
                <a:gd name="T18" fmla="*/ 44 w 49"/>
                <a:gd name="T19" fmla="*/ 17 h 30"/>
                <a:gd name="T20" fmla="*/ 45 w 49"/>
                <a:gd name="T21" fmla="*/ 20 h 30"/>
                <a:gd name="T22" fmla="*/ 47 w 49"/>
                <a:gd name="T23" fmla="*/ 22 h 30"/>
                <a:gd name="T24" fmla="*/ 45 w 49"/>
                <a:gd name="T25" fmla="*/ 25 h 30"/>
                <a:gd name="T26" fmla="*/ 42 w 49"/>
                <a:gd name="T27" fmla="*/ 25 h 30"/>
                <a:gd name="T28" fmla="*/ 36 w 49"/>
                <a:gd name="T29" fmla="*/ 27 h 30"/>
                <a:gd name="T30" fmla="*/ 26 w 49"/>
                <a:gd name="T31" fmla="*/ 28 h 30"/>
                <a:gd name="T32" fmla="*/ 21 w 49"/>
                <a:gd name="T33" fmla="*/ 30 h 30"/>
                <a:gd name="T34" fmla="*/ 19 w 49"/>
                <a:gd name="T35" fmla="*/ 30 h 30"/>
                <a:gd name="T36" fmla="*/ 17 w 49"/>
                <a:gd name="T37" fmla="*/ 28 h 30"/>
                <a:gd name="T38" fmla="*/ 17 w 49"/>
                <a:gd name="T39" fmla="*/ 27 h 30"/>
                <a:gd name="T40" fmla="*/ 10 w 49"/>
                <a:gd name="T41" fmla="*/ 23 h 30"/>
                <a:gd name="T42" fmla="*/ 10 w 49"/>
                <a:gd name="T43" fmla="*/ 22 h 30"/>
                <a:gd name="T44" fmla="*/ 19 w 49"/>
                <a:gd name="T45" fmla="*/ 22 h 30"/>
                <a:gd name="T46" fmla="*/ 19 w 49"/>
                <a:gd name="T47" fmla="*/ 20 h 30"/>
                <a:gd name="T48" fmla="*/ 14 w 49"/>
                <a:gd name="T49" fmla="*/ 18 h 30"/>
                <a:gd name="T50" fmla="*/ 6 w 49"/>
                <a:gd name="T51" fmla="*/ 17 h 30"/>
                <a:gd name="T52" fmla="*/ 3 w 49"/>
                <a:gd name="T53" fmla="*/ 13 h 30"/>
                <a:gd name="T54" fmla="*/ 2 w 49"/>
                <a:gd name="T55" fmla="*/ 11 h 30"/>
                <a:gd name="T56" fmla="*/ 0 w 49"/>
                <a:gd name="T57" fmla="*/ 11 h 30"/>
                <a:gd name="T58" fmla="*/ 0 w 49"/>
                <a:gd name="T59" fmla="*/ 9 h 30"/>
                <a:gd name="T60" fmla="*/ 3 w 49"/>
                <a:gd name="T61" fmla="*/ 8 h 30"/>
                <a:gd name="T62" fmla="*/ 0 w 49"/>
                <a:gd name="T63" fmla="*/ 2 h 30"/>
                <a:gd name="T64" fmla="*/ 2 w 49"/>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30">
                  <a:moveTo>
                    <a:pt x="5" y="0"/>
                  </a:moveTo>
                  <a:lnTo>
                    <a:pt x="10" y="0"/>
                  </a:lnTo>
                  <a:lnTo>
                    <a:pt x="14" y="0"/>
                  </a:lnTo>
                  <a:lnTo>
                    <a:pt x="17" y="2"/>
                  </a:lnTo>
                  <a:lnTo>
                    <a:pt x="19" y="2"/>
                  </a:lnTo>
                  <a:lnTo>
                    <a:pt x="25" y="4"/>
                  </a:lnTo>
                  <a:lnTo>
                    <a:pt x="26" y="4"/>
                  </a:lnTo>
                  <a:lnTo>
                    <a:pt x="29" y="8"/>
                  </a:lnTo>
                  <a:lnTo>
                    <a:pt x="29" y="8"/>
                  </a:lnTo>
                  <a:lnTo>
                    <a:pt x="29" y="8"/>
                  </a:lnTo>
                  <a:lnTo>
                    <a:pt x="29" y="9"/>
                  </a:lnTo>
                  <a:lnTo>
                    <a:pt x="33" y="9"/>
                  </a:lnTo>
                  <a:lnTo>
                    <a:pt x="38" y="9"/>
                  </a:lnTo>
                  <a:lnTo>
                    <a:pt x="40" y="9"/>
                  </a:lnTo>
                  <a:lnTo>
                    <a:pt x="45" y="11"/>
                  </a:lnTo>
                  <a:lnTo>
                    <a:pt x="47" y="13"/>
                  </a:lnTo>
                  <a:lnTo>
                    <a:pt x="49" y="15"/>
                  </a:lnTo>
                  <a:lnTo>
                    <a:pt x="49" y="15"/>
                  </a:lnTo>
                  <a:lnTo>
                    <a:pt x="47" y="15"/>
                  </a:lnTo>
                  <a:lnTo>
                    <a:pt x="44" y="17"/>
                  </a:lnTo>
                  <a:lnTo>
                    <a:pt x="42" y="18"/>
                  </a:lnTo>
                  <a:lnTo>
                    <a:pt x="45" y="20"/>
                  </a:lnTo>
                  <a:lnTo>
                    <a:pt x="47" y="20"/>
                  </a:lnTo>
                  <a:lnTo>
                    <a:pt x="47" y="22"/>
                  </a:lnTo>
                  <a:lnTo>
                    <a:pt x="47" y="22"/>
                  </a:lnTo>
                  <a:lnTo>
                    <a:pt x="45" y="25"/>
                  </a:lnTo>
                  <a:lnTo>
                    <a:pt x="44" y="25"/>
                  </a:lnTo>
                  <a:lnTo>
                    <a:pt x="42" y="25"/>
                  </a:lnTo>
                  <a:lnTo>
                    <a:pt x="40" y="25"/>
                  </a:lnTo>
                  <a:lnTo>
                    <a:pt x="36" y="27"/>
                  </a:lnTo>
                  <a:lnTo>
                    <a:pt x="33" y="28"/>
                  </a:lnTo>
                  <a:lnTo>
                    <a:pt x="26" y="28"/>
                  </a:lnTo>
                  <a:lnTo>
                    <a:pt x="25" y="28"/>
                  </a:lnTo>
                  <a:lnTo>
                    <a:pt x="21" y="30"/>
                  </a:lnTo>
                  <a:lnTo>
                    <a:pt x="19" y="30"/>
                  </a:lnTo>
                  <a:lnTo>
                    <a:pt x="19" y="30"/>
                  </a:lnTo>
                  <a:lnTo>
                    <a:pt x="17" y="28"/>
                  </a:lnTo>
                  <a:lnTo>
                    <a:pt x="17" y="28"/>
                  </a:lnTo>
                  <a:lnTo>
                    <a:pt x="19" y="27"/>
                  </a:lnTo>
                  <a:lnTo>
                    <a:pt x="17" y="27"/>
                  </a:lnTo>
                  <a:lnTo>
                    <a:pt x="14" y="25"/>
                  </a:lnTo>
                  <a:lnTo>
                    <a:pt x="10" y="23"/>
                  </a:lnTo>
                  <a:lnTo>
                    <a:pt x="10" y="23"/>
                  </a:lnTo>
                  <a:lnTo>
                    <a:pt x="10" y="22"/>
                  </a:lnTo>
                  <a:lnTo>
                    <a:pt x="15" y="22"/>
                  </a:lnTo>
                  <a:lnTo>
                    <a:pt x="19" y="22"/>
                  </a:lnTo>
                  <a:lnTo>
                    <a:pt x="19" y="20"/>
                  </a:lnTo>
                  <a:lnTo>
                    <a:pt x="19" y="20"/>
                  </a:lnTo>
                  <a:lnTo>
                    <a:pt x="19" y="20"/>
                  </a:lnTo>
                  <a:lnTo>
                    <a:pt x="14" y="18"/>
                  </a:lnTo>
                  <a:lnTo>
                    <a:pt x="6" y="18"/>
                  </a:lnTo>
                  <a:lnTo>
                    <a:pt x="6" y="17"/>
                  </a:lnTo>
                  <a:lnTo>
                    <a:pt x="5" y="15"/>
                  </a:lnTo>
                  <a:lnTo>
                    <a:pt x="3" y="13"/>
                  </a:lnTo>
                  <a:lnTo>
                    <a:pt x="3" y="13"/>
                  </a:lnTo>
                  <a:lnTo>
                    <a:pt x="2" y="11"/>
                  </a:lnTo>
                  <a:lnTo>
                    <a:pt x="2" y="11"/>
                  </a:lnTo>
                  <a:lnTo>
                    <a:pt x="0" y="11"/>
                  </a:lnTo>
                  <a:lnTo>
                    <a:pt x="0" y="9"/>
                  </a:lnTo>
                  <a:lnTo>
                    <a:pt x="0" y="9"/>
                  </a:lnTo>
                  <a:lnTo>
                    <a:pt x="3" y="8"/>
                  </a:lnTo>
                  <a:lnTo>
                    <a:pt x="3" y="8"/>
                  </a:lnTo>
                  <a:lnTo>
                    <a:pt x="2" y="4"/>
                  </a:lnTo>
                  <a:lnTo>
                    <a:pt x="0" y="2"/>
                  </a:lnTo>
                  <a:lnTo>
                    <a:pt x="0" y="2"/>
                  </a:lnTo>
                  <a:lnTo>
                    <a:pt x="2" y="0"/>
                  </a:lnTo>
                  <a:lnTo>
                    <a:pt x="5"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3" name="Freeform 11542"/>
            <p:cNvSpPr>
              <a:spLocks noChangeAspect="1"/>
            </p:cNvSpPr>
            <p:nvPr/>
          </p:nvSpPr>
          <p:spPr bwMode="auto">
            <a:xfrm>
              <a:off x="2111570" y="1422148"/>
              <a:ext cx="121497" cy="62752"/>
            </a:xfrm>
            <a:custGeom>
              <a:avLst/>
              <a:gdLst>
                <a:gd name="T0" fmla="*/ 30 w 91"/>
                <a:gd name="T1" fmla="*/ 2 h 47"/>
                <a:gd name="T2" fmla="*/ 37 w 91"/>
                <a:gd name="T3" fmla="*/ 6 h 47"/>
                <a:gd name="T4" fmla="*/ 40 w 91"/>
                <a:gd name="T5" fmla="*/ 9 h 47"/>
                <a:gd name="T6" fmla="*/ 40 w 91"/>
                <a:gd name="T7" fmla="*/ 11 h 47"/>
                <a:gd name="T8" fmla="*/ 38 w 91"/>
                <a:gd name="T9" fmla="*/ 13 h 47"/>
                <a:gd name="T10" fmla="*/ 42 w 91"/>
                <a:gd name="T11" fmla="*/ 15 h 47"/>
                <a:gd name="T12" fmla="*/ 42 w 91"/>
                <a:gd name="T13" fmla="*/ 15 h 47"/>
                <a:gd name="T14" fmla="*/ 44 w 91"/>
                <a:gd name="T15" fmla="*/ 15 h 47"/>
                <a:gd name="T16" fmla="*/ 44 w 91"/>
                <a:gd name="T17" fmla="*/ 11 h 47"/>
                <a:gd name="T18" fmla="*/ 49 w 91"/>
                <a:gd name="T19" fmla="*/ 9 h 47"/>
                <a:gd name="T20" fmla="*/ 55 w 91"/>
                <a:gd name="T21" fmla="*/ 9 h 47"/>
                <a:gd name="T22" fmla="*/ 61 w 91"/>
                <a:gd name="T23" fmla="*/ 13 h 47"/>
                <a:gd name="T24" fmla="*/ 63 w 91"/>
                <a:gd name="T25" fmla="*/ 15 h 47"/>
                <a:gd name="T26" fmla="*/ 61 w 91"/>
                <a:gd name="T27" fmla="*/ 15 h 47"/>
                <a:gd name="T28" fmla="*/ 61 w 91"/>
                <a:gd name="T29" fmla="*/ 17 h 47"/>
                <a:gd name="T30" fmla="*/ 72 w 91"/>
                <a:gd name="T31" fmla="*/ 17 h 47"/>
                <a:gd name="T32" fmla="*/ 80 w 91"/>
                <a:gd name="T33" fmla="*/ 23 h 47"/>
                <a:gd name="T34" fmla="*/ 82 w 91"/>
                <a:gd name="T35" fmla="*/ 25 h 47"/>
                <a:gd name="T36" fmla="*/ 82 w 91"/>
                <a:gd name="T37" fmla="*/ 26 h 47"/>
                <a:gd name="T38" fmla="*/ 79 w 91"/>
                <a:gd name="T39" fmla="*/ 28 h 47"/>
                <a:gd name="T40" fmla="*/ 80 w 91"/>
                <a:gd name="T41" fmla="*/ 32 h 47"/>
                <a:gd name="T42" fmla="*/ 80 w 91"/>
                <a:gd name="T43" fmla="*/ 34 h 47"/>
                <a:gd name="T44" fmla="*/ 89 w 91"/>
                <a:gd name="T45" fmla="*/ 39 h 47"/>
                <a:gd name="T46" fmla="*/ 91 w 91"/>
                <a:gd name="T47" fmla="*/ 40 h 47"/>
                <a:gd name="T48" fmla="*/ 91 w 91"/>
                <a:gd name="T49" fmla="*/ 42 h 47"/>
                <a:gd name="T50" fmla="*/ 89 w 91"/>
                <a:gd name="T51" fmla="*/ 45 h 47"/>
                <a:gd name="T52" fmla="*/ 82 w 91"/>
                <a:gd name="T53" fmla="*/ 47 h 47"/>
                <a:gd name="T54" fmla="*/ 74 w 91"/>
                <a:gd name="T55" fmla="*/ 47 h 47"/>
                <a:gd name="T56" fmla="*/ 68 w 91"/>
                <a:gd name="T57" fmla="*/ 44 h 47"/>
                <a:gd name="T58" fmla="*/ 67 w 91"/>
                <a:gd name="T59" fmla="*/ 42 h 47"/>
                <a:gd name="T60" fmla="*/ 67 w 91"/>
                <a:gd name="T61" fmla="*/ 39 h 47"/>
                <a:gd name="T62" fmla="*/ 63 w 91"/>
                <a:gd name="T63" fmla="*/ 35 h 47"/>
                <a:gd name="T64" fmla="*/ 53 w 91"/>
                <a:gd name="T65" fmla="*/ 34 h 47"/>
                <a:gd name="T66" fmla="*/ 46 w 91"/>
                <a:gd name="T67" fmla="*/ 34 h 47"/>
                <a:gd name="T68" fmla="*/ 40 w 91"/>
                <a:gd name="T69" fmla="*/ 34 h 47"/>
                <a:gd name="T70" fmla="*/ 38 w 91"/>
                <a:gd name="T71" fmla="*/ 34 h 47"/>
                <a:gd name="T72" fmla="*/ 38 w 91"/>
                <a:gd name="T73" fmla="*/ 30 h 47"/>
                <a:gd name="T74" fmla="*/ 23 w 91"/>
                <a:gd name="T75" fmla="*/ 34 h 47"/>
                <a:gd name="T76" fmla="*/ 14 w 91"/>
                <a:gd name="T77" fmla="*/ 34 h 47"/>
                <a:gd name="T78" fmla="*/ 9 w 91"/>
                <a:gd name="T79" fmla="*/ 30 h 47"/>
                <a:gd name="T80" fmla="*/ 9 w 91"/>
                <a:gd name="T81" fmla="*/ 26 h 47"/>
                <a:gd name="T82" fmla="*/ 10 w 91"/>
                <a:gd name="T83" fmla="*/ 25 h 47"/>
                <a:gd name="T84" fmla="*/ 19 w 91"/>
                <a:gd name="T85" fmla="*/ 26 h 47"/>
                <a:gd name="T86" fmla="*/ 29 w 91"/>
                <a:gd name="T87" fmla="*/ 26 h 47"/>
                <a:gd name="T88" fmla="*/ 29 w 91"/>
                <a:gd name="T89" fmla="*/ 23 h 47"/>
                <a:gd name="T90" fmla="*/ 23 w 91"/>
                <a:gd name="T91" fmla="*/ 21 h 47"/>
                <a:gd name="T92" fmla="*/ 30 w 91"/>
                <a:gd name="T93" fmla="*/ 19 h 47"/>
                <a:gd name="T94" fmla="*/ 29 w 91"/>
                <a:gd name="T95" fmla="*/ 19 h 47"/>
                <a:gd name="T96" fmla="*/ 19 w 91"/>
                <a:gd name="T97" fmla="*/ 17 h 47"/>
                <a:gd name="T98" fmla="*/ 19 w 91"/>
                <a:gd name="T99" fmla="*/ 17 h 47"/>
                <a:gd name="T100" fmla="*/ 23 w 91"/>
                <a:gd name="T101" fmla="*/ 15 h 47"/>
                <a:gd name="T102" fmla="*/ 21 w 91"/>
                <a:gd name="T103" fmla="*/ 13 h 47"/>
                <a:gd name="T104" fmla="*/ 16 w 91"/>
                <a:gd name="T105" fmla="*/ 13 h 47"/>
                <a:gd name="T106" fmla="*/ 10 w 91"/>
                <a:gd name="T107" fmla="*/ 17 h 47"/>
                <a:gd name="T108" fmla="*/ 9 w 91"/>
                <a:gd name="T109" fmla="*/ 17 h 47"/>
                <a:gd name="T110" fmla="*/ 9 w 91"/>
                <a:gd name="T111" fmla="*/ 15 h 47"/>
                <a:gd name="T112" fmla="*/ 12 w 91"/>
                <a:gd name="T113" fmla="*/ 11 h 47"/>
                <a:gd name="T114" fmla="*/ 4 w 91"/>
                <a:gd name="T115" fmla="*/ 11 h 47"/>
                <a:gd name="T116" fmla="*/ 0 w 91"/>
                <a:gd name="T117" fmla="*/ 11 h 47"/>
                <a:gd name="T118" fmla="*/ 0 w 91"/>
                <a:gd name="T119" fmla="*/ 7 h 47"/>
                <a:gd name="T120" fmla="*/ 2 w 91"/>
                <a:gd name="T121" fmla="*/ 2 h 47"/>
                <a:gd name="T122" fmla="*/ 10 w 91"/>
                <a:gd name="T123" fmla="*/ 2 h 47"/>
                <a:gd name="T124" fmla="*/ 27 w 91"/>
                <a:gd name="T1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47">
                  <a:moveTo>
                    <a:pt x="27" y="0"/>
                  </a:moveTo>
                  <a:lnTo>
                    <a:pt x="30" y="2"/>
                  </a:lnTo>
                  <a:lnTo>
                    <a:pt x="33" y="2"/>
                  </a:lnTo>
                  <a:lnTo>
                    <a:pt x="37" y="6"/>
                  </a:lnTo>
                  <a:lnTo>
                    <a:pt x="40" y="9"/>
                  </a:lnTo>
                  <a:lnTo>
                    <a:pt x="40" y="9"/>
                  </a:lnTo>
                  <a:lnTo>
                    <a:pt x="40" y="11"/>
                  </a:lnTo>
                  <a:lnTo>
                    <a:pt x="40" y="11"/>
                  </a:lnTo>
                  <a:lnTo>
                    <a:pt x="40" y="13"/>
                  </a:lnTo>
                  <a:lnTo>
                    <a:pt x="38" y="13"/>
                  </a:lnTo>
                  <a:lnTo>
                    <a:pt x="42" y="15"/>
                  </a:lnTo>
                  <a:lnTo>
                    <a:pt x="42" y="15"/>
                  </a:lnTo>
                  <a:lnTo>
                    <a:pt x="42" y="15"/>
                  </a:lnTo>
                  <a:lnTo>
                    <a:pt x="42" y="15"/>
                  </a:lnTo>
                  <a:lnTo>
                    <a:pt x="42" y="15"/>
                  </a:lnTo>
                  <a:lnTo>
                    <a:pt x="44" y="15"/>
                  </a:lnTo>
                  <a:lnTo>
                    <a:pt x="44" y="13"/>
                  </a:lnTo>
                  <a:lnTo>
                    <a:pt x="44" y="11"/>
                  </a:lnTo>
                  <a:lnTo>
                    <a:pt x="48" y="11"/>
                  </a:lnTo>
                  <a:lnTo>
                    <a:pt x="49" y="9"/>
                  </a:lnTo>
                  <a:lnTo>
                    <a:pt x="51" y="9"/>
                  </a:lnTo>
                  <a:lnTo>
                    <a:pt x="55" y="9"/>
                  </a:lnTo>
                  <a:lnTo>
                    <a:pt x="59" y="13"/>
                  </a:lnTo>
                  <a:lnTo>
                    <a:pt x="61" y="13"/>
                  </a:lnTo>
                  <a:lnTo>
                    <a:pt x="63" y="13"/>
                  </a:lnTo>
                  <a:lnTo>
                    <a:pt x="63" y="15"/>
                  </a:lnTo>
                  <a:lnTo>
                    <a:pt x="63" y="15"/>
                  </a:lnTo>
                  <a:lnTo>
                    <a:pt x="61" y="15"/>
                  </a:lnTo>
                  <a:lnTo>
                    <a:pt x="61" y="17"/>
                  </a:lnTo>
                  <a:lnTo>
                    <a:pt x="61" y="17"/>
                  </a:lnTo>
                  <a:lnTo>
                    <a:pt x="65" y="17"/>
                  </a:lnTo>
                  <a:lnTo>
                    <a:pt x="72" y="17"/>
                  </a:lnTo>
                  <a:lnTo>
                    <a:pt x="77" y="19"/>
                  </a:lnTo>
                  <a:lnTo>
                    <a:pt x="80" y="23"/>
                  </a:lnTo>
                  <a:lnTo>
                    <a:pt x="82" y="25"/>
                  </a:lnTo>
                  <a:lnTo>
                    <a:pt x="82" y="25"/>
                  </a:lnTo>
                  <a:lnTo>
                    <a:pt x="82" y="25"/>
                  </a:lnTo>
                  <a:lnTo>
                    <a:pt x="82" y="26"/>
                  </a:lnTo>
                  <a:lnTo>
                    <a:pt x="80" y="28"/>
                  </a:lnTo>
                  <a:lnTo>
                    <a:pt x="79" y="28"/>
                  </a:lnTo>
                  <a:lnTo>
                    <a:pt x="80" y="30"/>
                  </a:lnTo>
                  <a:lnTo>
                    <a:pt x="80" y="32"/>
                  </a:lnTo>
                  <a:lnTo>
                    <a:pt x="80" y="32"/>
                  </a:lnTo>
                  <a:lnTo>
                    <a:pt x="80" y="34"/>
                  </a:lnTo>
                  <a:lnTo>
                    <a:pt x="84" y="34"/>
                  </a:lnTo>
                  <a:lnTo>
                    <a:pt x="89" y="39"/>
                  </a:lnTo>
                  <a:lnTo>
                    <a:pt x="91" y="40"/>
                  </a:lnTo>
                  <a:lnTo>
                    <a:pt x="91" y="40"/>
                  </a:lnTo>
                  <a:lnTo>
                    <a:pt x="91" y="42"/>
                  </a:lnTo>
                  <a:lnTo>
                    <a:pt x="91" y="42"/>
                  </a:lnTo>
                  <a:lnTo>
                    <a:pt x="89" y="45"/>
                  </a:lnTo>
                  <a:lnTo>
                    <a:pt x="89" y="45"/>
                  </a:lnTo>
                  <a:lnTo>
                    <a:pt x="86" y="45"/>
                  </a:lnTo>
                  <a:lnTo>
                    <a:pt x="82" y="47"/>
                  </a:lnTo>
                  <a:lnTo>
                    <a:pt x="77" y="47"/>
                  </a:lnTo>
                  <a:lnTo>
                    <a:pt x="74" y="47"/>
                  </a:lnTo>
                  <a:lnTo>
                    <a:pt x="68" y="45"/>
                  </a:lnTo>
                  <a:lnTo>
                    <a:pt x="68" y="44"/>
                  </a:lnTo>
                  <a:lnTo>
                    <a:pt x="67" y="42"/>
                  </a:lnTo>
                  <a:lnTo>
                    <a:pt x="67" y="42"/>
                  </a:lnTo>
                  <a:lnTo>
                    <a:pt x="67" y="40"/>
                  </a:lnTo>
                  <a:lnTo>
                    <a:pt x="67" y="39"/>
                  </a:lnTo>
                  <a:lnTo>
                    <a:pt x="65" y="39"/>
                  </a:lnTo>
                  <a:lnTo>
                    <a:pt x="63" y="35"/>
                  </a:lnTo>
                  <a:lnTo>
                    <a:pt x="59" y="35"/>
                  </a:lnTo>
                  <a:lnTo>
                    <a:pt x="53" y="34"/>
                  </a:lnTo>
                  <a:lnTo>
                    <a:pt x="49" y="34"/>
                  </a:lnTo>
                  <a:lnTo>
                    <a:pt x="46" y="34"/>
                  </a:lnTo>
                  <a:lnTo>
                    <a:pt x="40" y="35"/>
                  </a:lnTo>
                  <a:lnTo>
                    <a:pt x="40" y="34"/>
                  </a:lnTo>
                  <a:lnTo>
                    <a:pt x="40" y="34"/>
                  </a:lnTo>
                  <a:lnTo>
                    <a:pt x="38" y="34"/>
                  </a:lnTo>
                  <a:lnTo>
                    <a:pt x="38" y="32"/>
                  </a:lnTo>
                  <a:lnTo>
                    <a:pt x="38" y="30"/>
                  </a:lnTo>
                  <a:lnTo>
                    <a:pt x="27" y="32"/>
                  </a:lnTo>
                  <a:lnTo>
                    <a:pt x="23" y="34"/>
                  </a:lnTo>
                  <a:lnTo>
                    <a:pt x="18" y="34"/>
                  </a:lnTo>
                  <a:lnTo>
                    <a:pt x="14" y="34"/>
                  </a:lnTo>
                  <a:lnTo>
                    <a:pt x="10" y="32"/>
                  </a:lnTo>
                  <a:lnTo>
                    <a:pt x="9" y="30"/>
                  </a:lnTo>
                  <a:lnTo>
                    <a:pt x="9" y="28"/>
                  </a:lnTo>
                  <a:lnTo>
                    <a:pt x="9" y="26"/>
                  </a:lnTo>
                  <a:lnTo>
                    <a:pt x="9" y="25"/>
                  </a:lnTo>
                  <a:lnTo>
                    <a:pt x="10" y="25"/>
                  </a:lnTo>
                  <a:lnTo>
                    <a:pt x="12" y="25"/>
                  </a:lnTo>
                  <a:lnTo>
                    <a:pt x="19" y="26"/>
                  </a:lnTo>
                  <a:lnTo>
                    <a:pt x="25" y="26"/>
                  </a:lnTo>
                  <a:lnTo>
                    <a:pt x="29" y="26"/>
                  </a:lnTo>
                  <a:lnTo>
                    <a:pt x="30" y="25"/>
                  </a:lnTo>
                  <a:lnTo>
                    <a:pt x="29" y="23"/>
                  </a:lnTo>
                  <a:lnTo>
                    <a:pt x="21" y="23"/>
                  </a:lnTo>
                  <a:lnTo>
                    <a:pt x="23" y="21"/>
                  </a:lnTo>
                  <a:lnTo>
                    <a:pt x="29" y="21"/>
                  </a:lnTo>
                  <a:lnTo>
                    <a:pt x="30" y="19"/>
                  </a:lnTo>
                  <a:lnTo>
                    <a:pt x="30" y="19"/>
                  </a:lnTo>
                  <a:lnTo>
                    <a:pt x="29" y="19"/>
                  </a:lnTo>
                  <a:lnTo>
                    <a:pt x="21" y="19"/>
                  </a:lnTo>
                  <a:lnTo>
                    <a:pt x="19" y="17"/>
                  </a:lnTo>
                  <a:lnTo>
                    <a:pt x="19" y="17"/>
                  </a:lnTo>
                  <a:lnTo>
                    <a:pt x="19" y="17"/>
                  </a:lnTo>
                  <a:lnTo>
                    <a:pt x="23" y="15"/>
                  </a:lnTo>
                  <a:lnTo>
                    <a:pt x="23" y="15"/>
                  </a:lnTo>
                  <a:lnTo>
                    <a:pt x="21" y="13"/>
                  </a:lnTo>
                  <a:lnTo>
                    <a:pt x="21" y="13"/>
                  </a:lnTo>
                  <a:lnTo>
                    <a:pt x="19" y="13"/>
                  </a:lnTo>
                  <a:lnTo>
                    <a:pt x="16" y="13"/>
                  </a:lnTo>
                  <a:lnTo>
                    <a:pt x="12" y="17"/>
                  </a:lnTo>
                  <a:lnTo>
                    <a:pt x="10" y="17"/>
                  </a:lnTo>
                  <a:lnTo>
                    <a:pt x="9" y="17"/>
                  </a:lnTo>
                  <a:lnTo>
                    <a:pt x="9" y="17"/>
                  </a:lnTo>
                  <a:lnTo>
                    <a:pt x="9" y="15"/>
                  </a:lnTo>
                  <a:lnTo>
                    <a:pt x="9" y="15"/>
                  </a:lnTo>
                  <a:lnTo>
                    <a:pt x="12" y="13"/>
                  </a:lnTo>
                  <a:lnTo>
                    <a:pt x="12" y="11"/>
                  </a:lnTo>
                  <a:lnTo>
                    <a:pt x="9" y="11"/>
                  </a:lnTo>
                  <a:lnTo>
                    <a:pt x="4" y="11"/>
                  </a:lnTo>
                  <a:lnTo>
                    <a:pt x="0" y="11"/>
                  </a:lnTo>
                  <a:lnTo>
                    <a:pt x="0" y="11"/>
                  </a:lnTo>
                  <a:lnTo>
                    <a:pt x="0" y="9"/>
                  </a:lnTo>
                  <a:lnTo>
                    <a:pt x="0" y="7"/>
                  </a:lnTo>
                  <a:lnTo>
                    <a:pt x="0" y="4"/>
                  </a:lnTo>
                  <a:lnTo>
                    <a:pt x="2" y="2"/>
                  </a:lnTo>
                  <a:lnTo>
                    <a:pt x="2" y="2"/>
                  </a:lnTo>
                  <a:lnTo>
                    <a:pt x="10" y="2"/>
                  </a:lnTo>
                  <a:lnTo>
                    <a:pt x="23" y="0"/>
                  </a:lnTo>
                  <a:lnTo>
                    <a:pt x="2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4" name="Freeform 11573"/>
            <p:cNvSpPr>
              <a:spLocks noChangeAspect="1"/>
            </p:cNvSpPr>
            <p:nvPr/>
          </p:nvSpPr>
          <p:spPr bwMode="auto">
            <a:xfrm>
              <a:off x="2258675" y="1324297"/>
              <a:ext cx="216291" cy="132178"/>
            </a:xfrm>
            <a:custGeom>
              <a:avLst/>
              <a:gdLst>
                <a:gd name="T0" fmla="*/ 66 w 162"/>
                <a:gd name="T1" fmla="*/ 5 h 99"/>
                <a:gd name="T2" fmla="*/ 83 w 162"/>
                <a:gd name="T3" fmla="*/ 20 h 99"/>
                <a:gd name="T4" fmla="*/ 90 w 162"/>
                <a:gd name="T5" fmla="*/ 26 h 99"/>
                <a:gd name="T6" fmla="*/ 102 w 162"/>
                <a:gd name="T7" fmla="*/ 26 h 99"/>
                <a:gd name="T8" fmla="*/ 104 w 162"/>
                <a:gd name="T9" fmla="*/ 31 h 99"/>
                <a:gd name="T10" fmla="*/ 104 w 162"/>
                <a:gd name="T11" fmla="*/ 34 h 99"/>
                <a:gd name="T12" fmla="*/ 118 w 162"/>
                <a:gd name="T13" fmla="*/ 39 h 99"/>
                <a:gd name="T14" fmla="*/ 111 w 162"/>
                <a:gd name="T15" fmla="*/ 34 h 99"/>
                <a:gd name="T16" fmla="*/ 118 w 162"/>
                <a:gd name="T17" fmla="*/ 29 h 99"/>
                <a:gd name="T18" fmla="*/ 125 w 162"/>
                <a:gd name="T19" fmla="*/ 37 h 99"/>
                <a:gd name="T20" fmla="*/ 125 w 162"/>
                <a:gd name="T21" fmla="*/ 41 h 99"/>
                <a:gd name="T22" fmla="*/ 134 w 162"/>
                <a:gd name="T23" fmla="*/ 49 h 99"/>
                <a:gd name="T24" fmla="*/ 136 w 162"/>
                <a:gd name="T25" fmla="*/ 55 h 99"/>
                <a:gd name="T26" fmla="*/ 146 w 162"/>
                <a:gd name="T27" fmla="*/ 55 h 99"/>
                <a:gd name="T28" fmla="*/ 151 w 162"/>
                <a:gd name="T29" fmla="*/ 55 h 99"/>
                <a:gd name="T30" fmla="*/ 160 w 162"/>
                <a:gd name="T31" fmla="*/ 64 h 99"/>
                <a:gd name="T32" fmla="*/ 141 w 162"/>
                <a:gd name="T33" fmla="*/ 73 h 99"/>
                <a:gd name="T34" fmla="*/ 134 w 162"/>
                <a:gd name="T35" fmla="*/ 77 h 99"/>
                <a:gd name="T36" fmla="*/ 122 w 162"/>
                <a:gd name="T37" fmla="*/ 83 h 99"/>
                <a:gd name="T38" fmla="*/ 122 w 162"/>
                <a:gd name="T39" fmla="*/ 75 h 99"/>
                <a:gd name="T40" fmla="*/ 118 w 162"/>
                <a:gd name="T41" fmla="*/ 75 h 99"/>
                <a:gd name="T42" fmla="*/ 117 w 162"/>
                <a:gd name="T43" fmla="*/ 83 h 99"/>
                <a:gd name="T44" fmla="*/ 120 w 162"/>
                <a:gd name="T45" fmla="*/ 87 h 99"/>
                <a:gd name="T46" fmla="*/ 113 w 162"/>
                <a:gd name="T47" fmla="*/ 85 h 99"/>
                <a:gd name="T48" fmla="*/ 111 w 162"/>
                <a:gd name="T49" fmla="*/ 92 h 99"/>
                <a:gd name="T50" fmla="*/ 107 w 162"/>
                <a:gd name="T51" fmla="*/ 99 h 99"/>
                <a:gd name="T52" fmla="*/ 92 w 162"/>
                <a:gd name="T53" fmla="*/ 85 h 99"/>
                <a:gd name="T54" fmla="*/ 98 w 162"/>
                <a:gd name="T55" fmla="*/ 96 h 99"/>
                <a:gd name="T56" fmla="*/ 98 w 162"/>
                <a:gd name="T57" fmla="*/ 97 h 99"/>
                <a:gd name="T58" fmla="*/ 88 w 162"/>
                <a:gd name="T59" fmla="*/ 94 h 99"/>
                <a:gd name="T60" fmla="*/ 87 w 162"/>
                <a:gd name="T61" fmla="*/ 97 h 99"/>
                <a:gd name="T62" fmla="*/ 79 w 162"/>
                <a:gd name="T63" fmla="*/ 99 h 99"/>
                <a:gd name="T64" fmla="*/ 53 w 162"/>
                <a:gd name="T65" fmla="*/ 90 h 99"/>
                <a:gd name="T66" fmla="*/ 66 w 162"/>
                <a:gd name="T67" fmla="*/ 87 h 99"/>
                <a:gd name="T68" fmla="*/ 45 w 162"/>
                <a:gd name="T69" fmla="*/ 85 h 99"/>
                <a:gd name="T70" fmla="*/ 49 w 162"/>
                <a:gd name="T71" fmla="*/ 81 h 99"/>
                <a:gd name="T72" fmla="*/ 34 w 162"/>
                <a:gd name="T73" fmla="*/ 75 h 99"/>
                <a:gd name="T74" fmla="*/ 50 w 162"/>
                <a:gd name="T75" fmla="*/ 69 h 99"/>
                <a:gd name="T76" fmla="*/ 75 w 162"/>
                <a:gd name="T77" fmla="*/ 62 h 99"/>
                <a:gd name="T78" fmla="*/ 55 w 162"/>
                <a:gd name="T79" fmla="*/ 60 h 99"/>
                <a:gd name="T80" fmla="*/ 38 w 162"/>
                <a:gd name="T81" fmla="*/ 64 h 99"/>
                <a:gd name="T82" fmla="*/ 38 w 162"/>
                <a:gd name="T83" fmla="*/ 62 h 99"/>
                <a:gd name="T84" fmla="*/ 26 w 162"/>
                <a:gd name="T85" fmla="*/ 64 h 99"/>
                <a:gd name="T86" fmla="*/ 13 w 162"/>
                <a:gd name="T87" fmla="*/ 60 h 99"/>
                <a:gd name="T88" fmla="*/ 30 w 162"/>
                <a:gd name="T89" fmla="*/ 53 h 99"/>
                <a:gd name="T90" fmla="*/ 15 w 162"/>
                <a:gd name="T91" fmla="*/ 53 h 99"/>
                <a:gd name="T92" fmla="*/ 2 w 162"/>
                <a:gd name="T93" fmla="*/ 45 h 99"/>
                <a:gd name="T94" fmla="*/ 19 w 162"/>
                <a:gd name="T95" fmla="*/ 41 h 99"/>
                <a:gd name="T96" fmla="*/ 29 w 162"/>
                <a:gd name="T97" fmla="*/ 39 h 99"/>
                <a:gd name="T98" fmla="*/ 21 w 162"/>
                <a:gd name="T99" fmla="*/ 39 h 99"/>
                <a:gd name="T100" fmla="*/ 6 w 162"/>
                <a:gd name="T101" fmla="*/ 37 h 99"/>
                <a:gd name="T102" fmla="*/ 4 w 162"/>
                <a:gd name="T103" fmla="*/ 32 h 99"/>
                <a:gd name="T104" fmla="*/ 15 w 162"/>
                <a:gd name="T105" fmla="*/ 31 h 99"/>
                <a:gd name="T106" fmla="*/ 13 w 162"/>
                <a:gd name="T107" fmla="*/ 20 h 99"/>
                <a:gd name="T108" fmla="*/ 28 w 162"/>
                <a:gd name="T109" fmla="*/ 26 h 99"/>
                <a:gd name="T110" fmla="*/ 29 w 162"/>
                <a:gd name="T111" fmla="*/ 22 h 99"/>
                <a:gd name="T112" fmla="*/ 21 w 162"/>
                <a:gd name="T113" fmla="*/ 11 h 99"/>
                <a:gd name="T114" fmla="*/ 45 w 162"/>
                <a:gd name="T115" fmla="*/ 8 h 99"/>
                <a:gd name="T116" fmla="*/ 47 w 162"/>
                <a:gd name="T117" fmla="*/ 5 h 99"/>
                <a:gd name="T118" fmla="*/ 34 w 162"/>
                <a:gd name="T119" fmla="*/ 3 h 99"/>
                <a:gd name="T120" fmla="*/ 36 w 162"/>
                <a:gd name="T1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99">
                  <a:moveTo>
                    <a:pt x="47" y="0"/>
                  </a:moveTo>
                  <a:lnTo>
                    <a:pt x="50" y="0"/>
                  </a:lnTo>
                  <a:lnTo>
                    <a:pt x="59" y="3"/>
                  </a:lnTo>
                  <a:lnTo>
                    <a:pt x="62" y="3"/>
                  </a:lnTo>
                  <a:lnTo>
                    <a:pt x="66" y="5"/>
                  </a:lnTo>
                  <a:lnTo>
                    <a:pt x="66" y="7"/>
                  </a:lnTo>
                  <a:lnTo>
                    <a:pt x="68" y="10"/>
                  </a:lnTo>
                  <a:lnTo>
                    <a:pt x="75" y="17"/>
                  </a:lnTo>
                  <a:lnTo>
                    <a:pt x="78" y="19"/>
                  </a:lnTo>
                  <a:lnTo>
                    <a:pt x="83" y="20"/>
                  </a:lnTo>
                  <a:lnTo>
                    <a:pt x="83" y="22"/>
                  </a:lnTo>
                  <a:lnTo>
                    <a:pt x="83" y="22"/>
                  </a:lnTo>
                  <a:lnTo>
                    <a:pt x="83" y="24"/>
                  </a:lnTo>
                  <a:lnTo>
                    <a:pt x="85" y="26"/>
                  </a:lnTo>
                  <a:lnTo>
                    <a:pt x="90" y="26"/>
                  </a:lnTo>
                  <a:lnTo>
                    <a:pt x="94" y="28"/>
                  </a:lnTo>
                  <a:lnTo>
                    <a:pt x="96" y="28"/>
                  </a:lnTo>
                  <a:lnTo>
                    <a:pt x="98" y="26"/>
                  </a:lnTo>
                  <a:lnTo>
                    <a:pt x="99" y="26"/>
                  </a:lnTo>
                  <a:lnTo>
                    <a:pt x="102" y="26"/>
                  </a:lnTo>
                  <a:lnTo>
                    <a:pt x="102" y="28"/>
                  </a:lnTo>
                  <a:lnTo>
                    <a:pt x="104" y="28"/>
                  </a:lnTo>
                  <a:lnTo>
                    <a:pt x="104" y="29"/>
                  </a:lnTo>
                  <a:lnTo>
                    <a:pt x="104" y="29"/>
                  </a:lnTo>
                  <a:lnTo>
                    <a:pt x="104" y="31"/>
                  </a:lnTo>
                  <a:lnTo>
                    <a:pt x="104" y="31"/>
                  </a:lnTo>
                  <a:lnTo>
                    <a:pt x="104" y="31"/>
                  </a:lnTo>
                  <a:lnTo>
                    <a:pt x="104" y="31"/>
                  </a:lnTo>
                  <a:lnTo>
                    <a:pt x="104" y="34"/>
                  </a:lnTo>
                  <a:lnTo>
                    <a:pt x="104" y="34"/>
                  </a:lnTo>
                  <a:lnTo>
                    <a:pt x="106" y="37"/>
                  </a:lnTo>
                  <a:lnTo>
                    <a:pt x="107" y="38"/>
                  </a:lnTo>
                  <a:lnTo>
                    <a:pt x="113" y="39"/>
                  </a:lnTo>
                  <a:lnTo>
                    <a:pt x="117" y="39"/>
                  </a:lnTo>
                  <a:lnTo>
                    <a:pt x="118" y="39"/>
                  </a:lnTo>
                  <a:lnTo>
                    <a:pt x="118" y="39"/>
                  </a:lnTo>
                  <a:lnTo>
                    <a:pt x="117" y="38"/>
                  </a:lnTo>
                  <a:lnTo>
                    <a:pt x="115" y="37"/>
                  </a:lnTo>
                  <a:lnTo>
                    <a:pt x="111" y="34"/>
                  </a:lnTo>
                  <a:lnTo>
                    <a:pt x="111" y="34"/>
                  </a:lnTo>
                  <a:lnTo>
                    <a:pt x="111" y="32"/>
                  </a:lnTo>
                  <a:lnTo>
                    <a:pt x="111" y="31"/>
                  </a:lnTo>
                  <a:lnTo>
                    <a:pt x="113" y="29"/>
                  </a:lnTo>
                  <a:lnTo>
                    <a:pt x="115" y="29"/>
                  </a:lnTo>
                  <a:lnTo>
                    <a:pt x="118" y="29"/>
                  </a:lnTo>
                  <a:lnTo>
                    <a:pt x="122" y="29"/>
                  </a:lnTo>
                  <a:lnTo>
                    <a:pt x="125" y="31"/>
                  </a:lnTo>
                  <a:lnTo>
                    <a:pt x="125" y="32"/>
                  </a:lnTo>
                  <a:lnTo>
                    <a:pt x="125" y="34"/>
                  </a:lnTo>
                  <a:lnTo>
                    <a:pt x="125" y="37"/>
                  </a:lnTo>
                  <a:lnTo>
                    <a:pt x="125" y="38"/>
                  </a:lnTo>
                  <a:lnTo>
                    <a:pt x="122" y="39"/>
                  </a:lnTo>
                  <a:lnTo>
                    <a:pt x="122" y="39"/>
                  </a:lnTo>
                  <a:lnTo>
                    <a:pt x="122" y="39"/>
                  </a:lnTo>
                  <a:lnTo>
                    <a:pt x="125" y="41"/>
                  </a:lnTo>
                  <a:lnTo>
                    <a:pt x="130" y="41"/>
                  </a:lnTo>
                  <a:lnTo>
                    <a:pt x="132" y="41"/>
                  </a:lnTo>
                  <a:lnTo>
                    <a:pt x="134" y="45"/>
                  </a:lnTo>
                  <a:lnTo>
                    <a:pt x="134" y="47"/>
                  </a:lnTo>
                  <a:lnTo>
                    <a:pt x="134" y="49"/>
                  </a:lnTo>
                  <a:lnTo>
                    <a:pt x="132" y="53"/>
                  </a:lnTo>
                  <a:lnTo>
                    <a:pt x="130" y="55"/>
                  </a:lnTo>
                  <a:lnTo>
                    <a:pt x="130" y="55"/>
                  </a:lnTo>
                  <a:lnTo>
                    <a:pt x="130" y="57"/>
                  </a:lnTo>
                  <a:lnTo>
                    <a:pt x="136" y="55"/>
                  </a:lnTo>
                  <a:lnTo>
                    <a:pt x="136" y="55"/>
                  </a:lnTo>
                  <a:lnTo>
                    <a:pt x="139" y="53"/>
                  </a:lnTo>
                  <a:lnTo>
                    <a:pt x="143" y="53"/>
                  </a:lnTo>
                  <a:lnTo>
                    <a:pt x="145" y="55"/>
                  </a:lnTo>
                  <a:lnTo>
                    <a:pt x="146" y="55"/>
                  </a:lnTo>
                  <a:lnTo>
                    <a:pt x="146" y="57"/>
                  </a:lnTo>
                  <a:lnTo>
                    <a:pt x="148" y="58"/>
                  </a:lnTo>
                  <a:lnTo>
                    <a:pt x="148" y="58"/>
                  </a:lnTo>
                  <a:lnTo>
                    <a:pt x="151" y="57"/>
                  </a:lnTo>
                  <a:lnTo>
                    <a:pt x="151" y="55"/>
                  </a:lnTo>
                  <a:lnTo>
                    <a:pt x="154" y="55"/>
                  </a:lnTo>
                  <a:lnTo>
                    <a:pt x="154" y="55"/>
                  </a:lnTo>
                  <a:lnTo>
                    <a:pt x="155" y="57"/>
                  </a:lnTo>
                  <a:lnTo>
                    <a:pt x="160" y="62"/>
                  </a:lnTo>
                  <a:lnTo>
                    <a:pt x="160" y="64"/>
                  </a:lnTo>
                  <a:lnTo>
                    <a:pt x="162" y="66"/>
                  </a:lnTo>
                  <a:lnTo>
                    <a:pt x="160" y="66"/>
                  </a:lnTo>
                  <a:lnTo>
                    <a:pt x="158" y="68"/>
                  </a:lnTo>
                  <a:lnTo>
                    <a:pt x="146" y="71"/>
                  </a:lnTo>
                  <a:lnTo>
                    <a:pt x="141" y="73"/>
                  </a:lnTo>
                  <a:lnTo>
                    <a:pt x="139" y="75"/>
                  </a:lnTo>
                  <a:lnTo>
                    <a:pt x="137" y="75"/>
                  </a:lnTo>
                  <a:lnTo>
                    <a:pt x="136" y="75"/>
                  </a:lnTo>
                  <a:lnTo>
                    <a:pt x="134" y="75"/>
                  </a:lnTo>
                  <a:lnTo>
                    <a:pt x="134" y="77"/>
                  </a:lnTo>
                  <a:lnTo>
                    <a:pt x="132" y="77"/>
                  </a:lnTo>
                  <a:lnTo>
                    <a:pt x="130" y="79"/>
                  </a:lnTo>
                  <a:lnTo>
                    <a:pt x="126" y="81"/>
                  </a:lnTo>
                  <a:lnTo>
                    <a:pt x="125" y="83"/>
                  </a:lnTo>
                  <a:lnTo>
                    <a:pt x="122" y="83"/>
                  </a:lnTo>
                  <a:lnTo>
                    <a:pt x="122" y="81"/>
                  </a:lnTo>
                  <a:lnTo>
                    <a:pt x="122" y="77"/>
                  </a:lnTo>
                  <a:lnTo>
                    <a:pt x="122" y="77"/>
                  </a:lnTo>
                  <a:lnTo>
                    <a:pt x="122" y="77"/>
                  </a:lnTo>
                  <a:lnTo>
                    <a:pt x="122" y="75"/>
                  </a:lnTo>
                  <a:lnTo>
                    <a:pt x="124" y="73"/>
                  </a:lnTo>
                  <a:lnTo>
                    <a:pt x="124" y="73"/>
                  </a:lnTo>
                  <a:lnTo>
                    <a:pt x="122" y="73"/>
                  </a:lnTo>
                  <a:lnTo>
                    <a:pt x="120" y="75"/>
                  </a:lnTo>
                  <a:lnTo>
                    <a:pt x="118" y="75"/>
                  </a:lnTo>
                  <a:lnTo>
                    <a:pt x="118" y="77"/>
                  </a:lnTo>
                  <a:lnTo>
                    <a:pt x="118" y="77"/>
                  </a:lnTo>
                  <a:lnTo>
                    <a:pt x="118" y="81"/>
                  </a:lnTo>
                  <a:lnTo>
                    <a:pt x="118" y="83"/>
                  </a:lnTo>
                  <a:lnTo>
                    <a:pt x="117" y="83"/>
                  </a:lnTo>
                  <a:lnTo>
                    <a:pt x="117" y="85"/>
                  </a:lnTo>
                  <a:lnTo>
                    <a:pt x="120" y="85"/>
                  </a:lnTo>
                  <a:lnTo>
                    <a:pt x="120" y="85"/>
                  </a:lnTo>
                  <a:lnTo>
                    <a:pt x="120" y="87"/>
                  </a:lnTo>
                  <a:lnTo>
                    <a:pt x="120" y="87"/>
                  </a:lnTo>
                  <a:lnTo>
                    <a:pt x="120" y="88"/>
                  </a:lnTo>
                  <a:lnTo>
                    <a:pt x="120" y="88"/>
                  </a:lnTo>
                  <a:lnTo>
                    <a:pt x="118" y="90"/>
                  </a:lnTo>
                  <a:lnTo>
                    <a:pt x="117" y="88"/>
                  </a:lnTo>
                  <a:lnTo>
                    <a:pt x="113" y="85"/>
                  </a:lnTo>
                  <a:lnTo>
                    <a:pt x="111" y="87"/>
                  </a:lnTo>
                  <a:lnTo>
                    <a:pt x="109" y="87"/>
                  </a:lnTo>
                  <a:lnTo>
                    <a:pt x="111" y="87"/>
                  </a:lnTo>
                  <a:lnTo>
                    <a:pt x="111" y="90"/>
                  </a:lnTo>
                  <a:lnTo>
                    <a:pt x="111" y="92"/>
                  </a:lnTo>
                  <a:lnTo>
                    <a:pt x="111" y="94"/>
                  </a:lnTo>
                  <a:lnTo>
                    <a:pt x="109" y="97"/>
                  </a:lnTo>
                  <a:lnTo>
                    <a:pt x="109" y="97"/>
                  </a:lnTo>
                  <a:lnTo>
                    <a:pt x="109" y="99"/>
                  </a:lnTo>
                  <a:lnTo>
                    <a:pt x="107" y="99"/>
                  </a:lnTo>
                  <a:lnTo>
                    <a:pt x="106" y="97"/>
                  </a:lnTo>
                  <a:lnTo>
                    <a:pt x="100" y="92"/>
                  </a:lnTo>
                  <a:lnTo>
                    <a:pt x="98" y="90"/>
                  </a:lnTo>
                  <a:lnTo>
                    <a:pt x="94" y="87"/>
                  </a:lnTo>
                  <a:lnTo>
                    <a:pt x="92" y="85"/>
                  </a:lnTo>
                  <a:lnTo>
                    <a:pt x="92" y="85"/>
                  </a:lnTo>
                  <a:lnTo>
                    <a:pt x="92" y="87"/>
                  </a:lnTo>
                  <a:lnTo>
                    <a:pt x="92" y="88"/>
                  </a:lnTo>
                  <a:lnTo>
                    <a:pt x="96" y="92"/>
                  </a:lnTo>
                  <a:lnTo>
                    <a:pt x="98" y="96"/>
                  </a:lnTo>
                  <a:lnTo>
                    <a:pt x="99" y="97"/>
                  </a:lnTo>
                  <a:lnTo>
                    <a:pt x="99" y="99"/>
                  </a:lnTo>
                  <a:lnTo>
                    <a:pt x="99" y="99"/>
                  </a:lnTo>
                  <a:lnTo>
                    <a:pt x="99" y="99"/>
                  </a:lnTo>
                  <a:lnTo>
                    <a:pt x="98" y="97"/>
                  </a:lnTo>
                  <a:lnTo>
                    <a:pt x="94" y="97"/>
                  </a:lnTo>
                  <a:lnTo>
                    <a:pt x="94" y="96"/>
                  </a:lnTo>
                  <a:lnTo>
                    <a:pt x="92" y="96"/>
                  </a:lnTo>
                  <a:lnTo>
                    <a:pt x="90" y="94"/>
                  </a:lnTo>
                  <a:lnTo>
                    <a:pt x="88" y="94"/>
                  </a:lnTo>
                  <a:lnTo>
                    <a:pt x="87" y="94"/>
                  </a:lnTo>
                  <a:lnTo>
                    <a:pt x="83" y="94"/>
                  </a:lnTo>
                  <a:lnTo>
                    <a:pt x="83" y="96"/>
                  </a:lnTo>
                  <a:lnTo>
                    <a:pt x="87" y="96"/>
                  </a:lnTo>
                  <a:lnTo>
                    <a:pt x="87" y="97"/>
                  </a:lnTo>
                  <a:lnTo>
                    <a:pt x="88" y="97"/>
                  </a:lnTo>
                  <a:lnTo>
                    <a:pt x="88" y="99"/>
                  </a:lnTo>
                  <a:lnTo>
                    <a:pt x="87" y="99"/>
                  </a:lnTo>
                  <a:lnTo>
                    <a:pt x="83" y="99"/>
                  </a:lnTo>
                  <a:lnTo>
                    <a:pt x="79" y="99"/>
                  </a:lnTo>
                  <a:lnTo>
                    <a:pt x="73" y="99"/>
                  </a:lnTo>
                  <a:lnTo>
                    <a:pt x="66" y="97"/>
                  </a:lnTo>
                  <a:lnTo>
                    <a:pt x="60" y="94"/>
                  </a:lnTo>
                  <a:lnTo>
                    <a:pt x="55" y="92"/>
                  </a:lnTo>
                  <a:lnTo>
                    <a:pt x="53" y="90"/>
                  </a:lnTo>
                  <a:lnTo>
                    <a:pt x="53" y="90"/>
                  </a:lnTo>
                  <a:lnTo>
                    <a:pt x="55" y="88"/>
                  </a:lnTo>
                  <a:lnTo>
                    <a:pt x="60" y="88"/>
                  </a:lnTo>
                  <a:lnTo>
                    <a:pt x="68" y="87"/>
                  </a:lnTo>
                  <a:lnTo>
                    <a:pt x="66" y="87"/>
                  </a:lnTo>
                  <a:lnTo>
                    <a:pt x="55" y="85"/>
                  </a:lnTo>
                  <a:lnTo>
                    <a:pt x="52" y="85"/>
                  </a:lnTo>
                  <a:lnTo>
                    <a:pt x="50" y="85"/>
                  </a:lnTo>
                  <a:lnTo>
                    <a:pt x="47" y="85"/>
                  </a:lnTo>
                  <a:lnTo>
                    <a:pt x="45" y="85"/>
                  </a:lnTo>
                  <a:lnTo>
                    <a:pt x="43" y="83"/>
                  </a:lnTo>
                  <a:lnTo>
                    <a:pt x="43" y="81"/>
                  </a:lnTo>
                  <a:lnTo>
                    <a:pt x="43" y="81"/>
                  </a:lnTo>
                  <a:lnTo>
                    <a:pt x="43" y="79"/>
                  </a:lnTo>
                  <a:lnTo>
                    <a:pt x="49" y="81"/>
                  </a:lnTo>
                  <a:lnTo>
                    <a:pt x="49" y="79"/>
                  </a:lnTo>
                  <a:lnTo>
                    <a:pt x="47" y="79"/>
                  </a:lnTo>
                  <a:lnTo>
                    <a:pt x="38" y="77"/>
                  </a:lnTo>
                  <a:lnTo>
                    <a:pt x="36" y="77"/>
                  </a:lnTo>
                  <a:lnTo>
                    <a:pt x="34" y="75"/>
                  </a:lnTo>
                  <a:lnTo>
                    <a:pt x="34" y="75"/>
                  </a:lnTo>
                  <a:lnTo>
                    <a:pt x="34" y="75"/>
                  </a:lnTo>
                  <a:lnTo>
                    <a:pt x="38" y="73"/>
                  </a:lnTo>
                  <a:lnTo>
                    <a:pt x="47" y="69"/>
                  </a:lnTo>
                  <a:lnTo>
                    <a:pt x="50" y="69"/>
                  </a:lnTo>
                  <a:lnTo>
                    <a:pt x="53" y="69"/>
                  </a:lnTo>
                  <a:lnTo>
                    <a:pt x="55" y="68"/>
                  </a:lnTo>
                  <a:lnTo>
                    <a:pt x="57" y="66"/>
                  </a:lnTo>
                  <a:lnTo>
                    <a:pt x="68" y="64"/>
                  </a:lnTo>
                  <a:lnTo>
                    <a:pt x="75" y="62"/>
                  </a:lnTo>
                  <a:lnTo>
                    <a:pt x="75" y="62"/>
                  </a:lnTo>
                  <a:lnTo>
                    <a:pt x="69" y="62"/>
                  </a:lnTo>
                  <a:lnTo>
                    <a:pt x="62" y="62"/>
                  </a:lnTo>
                  <a:lnTo>
                    <a:pt x="59" y="60"/>
                  </a:lnTo>
                  <a:lnTo>
                    <a:pt x="55" y="60"/>
                  </a:lnTo>
                  <a:lnTo>
                    <a:pt x="53" y="60"/>
                  </a:lnTo>
                  <a:lnTo>
                    <a:pt x="50" y="60"/>
                  </a:lnTo>
                  <a:lnTo>
                    <a:pt x="47" y="62"/>
                  </a:lnTo>
                  <a:lnTo>
                    <a:pt x="43" y="62"/>
                  </a:lnTo>
                  <a:lnTo>
                    <a:pt x="38" y="64"/>
                  </a:lnTo>
                  <a:lnTo>
                    <a:pt x="36" y="64"/>
                  </a:lnTo>
                  <a:lnTo>
                    <a:pt x="36" y="64"/>
                  </a:lnTo>
                  <a:lnTo>
                    <a:pt x="36" y="64"/>
                  </a:lnTo>
                  <a:lnTo>
                    <a:pt x="36" y="62"/>
                  </a:lnTo>
                  <a:lnTo>
                    <a:pt x="38" y="62"/>
                  </a:lnTo>
                  <a:lnTo>
                    <a:pt x="38" y="62"/>
                  </a:lnTo>
                  <a:lnTo>
                    <a:pt x="36" y="62"/>
                  </a:lnTo>
                  <a:lnTo>
                    <a:pt x="32" y="62"/>
                  </a:lnTo>
                  <a:lnTo>
                    <a:pt x="30" y="62"/>
                  </a:lnTo>
                  <a:lnTo>
                    <a:pt x="26" y="64"/>
                  </a:lnTo>
                  <a:lnTo>
                    <a:pt x="22" y="64"/>
                  </a:lnTo>
                  <a:lnTo>
                    <a:pt x="22" y="66"/>
                  </a:lnTo>
                  <a:lnTo>
                    <a:pt x="19" y="62"/>
                  </a:lnTo>
                  <a:lnTo>
                    <a:pt x="15" y="62"/>
                  </a:lnTo>
                  <a:lnTo>
                    <a:pt x="13" y="60"/>
                  </a:lnTo>
                  <a:lnTo>
                    <a:pt x="13" y="57"/>
                  </a:lnTo>
                  <a:lnTo>
                    <a:pt x="15" y="57"/>
                  </a:lnTo>
                  <a:lnTo>
                    <a:pt x="19" y="57"/>
                  </a:lnTo>
                  <a:lnTo>
                    <a:pt x="30" y="53"/>
                  </a:lnTo>
                  <a:lnTo>
                    <a:pt x="30" y="53"/>
                  </a:lnTo>
                  <a:lnTo>
                    <a:pt x="30" y="52"/>
                  </a:lnTo>
                  <a:lnTo>
                    <a:pt x="29" y="52"/>
                  </a:lnTo>
                  <a:lnTo>
                    <a:pt x="24" y="53"/>
                  </a:lnTo>
                  <a:lnTo>
                    <a:pt x="19" y="53"/>
                  </a:lnTo>
                  <a:lnTo>
                    <a:pt x="15" y="53"/>
                  </a:lnTo>
                  <a:lnTo>
                    <a:pt x="13" y="53"/>
                  </a:lnTo>
                  <a:lnTo>
                    <a:pt x="11" y="53"/>
                  </a:lnTo>
                  <a:lnTo>
                    <a:pt x="10" y="52"/>
                  </a:lnTo>
                  <a:lnTo>
                    <a:pt x="3" y="49"/>
                  </a:lnTo>
                  <a:lnTo>
                    <a:pt x="2" y="45"/>
                  </a:lnTo>
                  <a:lnTo>
                    <a:pt x="2" y="43"/>
                  </a:lnTo>
                  <a:lnTo>
                    <a:pt x="2" y="41"/>
                  </a:lnTo>
                  <a:lnTo>
                    <a:pt x="0" y="38"/>
                  </a:lnTo>
                  <a:lnTo>
                    <a:pt x="13" y="41"/>
                  </a:lnTo>
                  <a:lnTo>
                    <a:pt x="19" y="41"/>
                  </a:lnTo>
                  <a:lnTo>
                    <a:pt x="29" y="41"/>
                  </a:lnTo>
                  <a:lnTo>
                    <a:pt x="29" y="41"/>
                  </a:lnTo>
                  <a:lnTo>
                    <a:pt x="29" y="41"/>
                  </a:lnTo>
                  <a:lnTo>
                    <a:pt x="29" y="39"/>
                  </a:lnTo>
                  <a:lnTo>
                    <a:pt x="29" y="39"/>
                  </a:lnTo>
                  <a:lnTo>
                    <a:pt x="29" y="38"/>
                  </a:lnTo>
                  <a:lnTo>
                    <a:pt x="32" y="38"/>
                  </a:lnTo>
                  <a:lnTo>
                    <a:pt x="34" y="37"/>
                  </a:lnTo>
                  <a:lnTo>
                    <a:pt x="29" y="37"/>
                  </a:lnTo>
                  <a:lnTo>
                    <a:pt x="21" y="39"/>
                  </a:lnTo>
                  <a:lnTo>
                    <a:pt x="19" y="39"/>
                  </a:lnTo>
                  <a:lnTo>
                    <a:pt x="15" y="37"/>
                  </a:lnTo>
                  <a:lnTo>
                    <a:pt x="11" y="37"/>
                  </a:lnTo>
                  <a:lnTo>
                    <a:pt x="10" y="37"/>
                  </a:lnTo>
                  <a:lnTo>
                    <a:pt x="6" y="37"/>
                  </a:lnTo>
                  <a:lnTo>
                    <a:pt x="4" y="34"/>
                  </a:lnTo>
                  <a:lnTo>
                    <a:pt x="4" y="34"/>
                  </a:lnTo>
                  <a:lnTo>
                    <a:pt x="4" y="32"/>
                  </a:lnTo>
                  <a:lnTo>
                    <a:pt x="4" y="32"/>
                  </a:lnTo>
                  <a:lnTo>
                    <a:pt x="4" y="32"/>
                  </a:lnTo>
                  <a:lnTo>
                    <a:pt x="8" y="31"/>
                  </a:lnTo>
                  <a:lnTo>
                    <a:pt x="10" y="31"/>
                  </a:lnTo>
                  <a:lnTo>
                    <a:pt x="13" y="31"/>
                  </a:lnTo>
                  <a:lnTo>
                    <a:pt x="15" y="31"/>
                  </a:lnTo>
                  <a:lnTo>
                    <a:pt x="15" y="31"/>
                  </a:lnTo>
                  <a:lnTo>
                    <a:pt x="11" y="28"/>
                  </a:lnTo>
                  <a:lnTo>
                    <a:pt x="8" y="26"/>
                  </a:lnTo>
                  <a:lnTo>
                    <a:pt x="8" y="20"/>
                  </a:lnTo>
                  <a:lnTo>
                    <a:pt x="10" y="20"/>
                  </a:lnTo>
                  <a:lnTo>
                    <a:pt x="13" y="20"/>
                  </a:lnTo>
                  <a:lnTo>
                    <a:pt x="17" y="20"/>
                  </a:lnTo>
                  <a:lnTo>
                    <a:pt x="21" y="22"/>
                  </a:lnTo>
                  <a:lnTo>
                    <a:pt x="24" y="22"/>
                  </a:lnTo>
                  <a:lnTo>
                    <a:pt x="26" y="26"/>
                  </a:lnTo>
                  <a:lnTo>
                    <a:pt x="28" y="26"/>
                  </a:lnTo>
                  <a:lnTo>
                    <a:pt x="30" y="26"/>
                  </a:lnTo>
                  <a:lnTo>
                    <a:pt x="38" y="26"/>
                  </a:lnTo>
                  <a:lnTo>
                    <a:pt x="36" y="24"/>
                  </a:lnTo>
                  <a:lnTo>
                    <a:pt x="34" y="24"/>
                  </a:lnTo>
                  <a:lnTo>
                    <a:pt x="29" y="22"/>
                  </a:lnTo>
                  <a:lnTo>
                    <a:pt x="26" y="19"/>
                  </a:lnTo>
                  <a:lnTo>
                    <a:pt x="21" y="17"/>
                  </a:lnTo>
                  <a:lnTo>
                    <a:pt x="17" y="17"/>
                  </a:lnTo>
                  <a:lnTo>
                    <a:pt x="17" y="15"/>
                  </a:lnTo>
                  <a:lnTo>
                    <a:pt x="21" y="11"/>
                  </a:lnTo>
                  <a:lnTo>
                    <a:pt x="24" y="10"/>
                  </a:lnTo>
                  <a:lnTo>
                    <a:pt x="30" y="10"/>
                  </a:lnTo>
                  <a:lnTo>
                    <a:pt x="34" y="10"/>
                  </a:lnTo>
                  <a:lnTo>
                    <a:pt x="40" y="8"/>
                  </a:lnTo>
                  <a:lnTo>
                    <a:pt x="45" y="8"/>
                  </a:lnTo>
                  <a:lnTo>
                    <a:pt x="47" y="8"/>
                  </a:lnTo>
                  <a:lnTo>
                    <a:pt x="47" y="8"/>
                  </a:lnTo>
                  <a:lnTo>
                    <a:pt x="49" y="7"/>
                  </a:lnTo>
                  <a:lnTo>
                    <a:pt x="49" y="7"/>
                  </a:lnTo>
                  <a:lnTo>
                    <a:pt x="47" y="5"/>
                  </a:lnTo>
                  <a:lnTo>
                    <a:pt x="45" y="5"/>
                  </a:lnTo>
                  <a:lnTo>
                    <a:pt x="40" y="5"/>
                  </a:lnTo>
                  <a:lnTo>
                    <a:pt x="36" y="5"/>
                  </a:lnTo>
                  <a:lnTo>
                    <a:pt x="34" y="3"/>
                  </a:lnTo>
                  <a:lnTo>
                    <a:pt x="34" y="3"/>
                  </a:lnTo>
                  <a:lnTo>
                    <a:pt x="34" y="1"/>
                  </a:lnTo>
                  <a:lnTo>
                    <a:pt x="34" y="1"/>
                  </a:lnTo>
                  <a:lnTo>
                    <a:pt x="34" y="1"/>
                  </a:lnTo>
                  <a:lnTo>
                    <a:pt x="34" y="0"/>
                  </a:lnTo>
                  <a:lnTo>
                    <a:pt x="36" y="0"/>
                  </a:lnTo>
                  <a:lnTo>
                    <a:pt x="43" y="0"/>
                  </a:lnTo>
                  <a:lnTo>
                    <a:pt x="4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5" name="Freeform 11581"/>
            <p:cNvSpPr>
              <a:spLocks noChangeAspect="1"/>
            </p:cNvSpPr>
            <p:nvPr/>
          </p:nvSpPr>
          <p:spPr bwMode="auto">
            <a:xfrm>
              <a:off x="2369587" y="1249377"/>
              <a:ext cx="563427" cy="287055"/>
            </a:xfrm>
            <a:custGeom>
              <a:avLst/>
              <a:gdLst>
                <a:gd name="T0" fmla="*/ 349 w 422"/>
                <a:gd name="T1" fmla="*/ 6 h 215"/>
                <a:gd name="T2" fmla="*/ 360 w 422"/>
                <a:gd name="T3" fmla="*/ 10 h 215"/>
                <a:gd name="T4" fmla="*/ 381 w 422"/>
                <a:gd name="T5" fmla="*/ 10 h 215"/>
                <a:gd name="T6" fmla="*/ 394 w 422"/>
                <a:gd name="T7" fmla="*/ 22 h 215"/>
                <a:gd name="T8" fmla="*/ 381 w 422"/>
                <a:gd name="T9" fmla="*/ 45 h 215"/>
                <a:gd name="T10" fmla="*/ 318 w 422"/>
                <a:gd name="T11" fmla="*/ 60 h 215"/>
                <a:gd name="T12" fmla="*/ 315 w 422"/>
                <a:gd name="T13" fmla="*/ 83 h 215"/>
                <a:gd name="T14" fmla="*/ 279 w 422"/>
                <a:gd name="T15" fmla="*/ 97 h 215"/>
                <a:gd name="T16" fmla="*/ 282 w 422"/>
                <a:gd name="T17" fmla="*/ 106 h 215"/>
                <a:gd name="T18" fmla="*/ 236 w 422"/>
                <a:gd name="T19" fmla="*/ 108 h 215"/>
                <a:gd name="T20" fmla="*/ 245 w 422"/>
                <a:gd name="T21" fmla="*/ 117 h 215"/>
                <a:gd name="T22" fmla="*/ 215 w 422"/>
                <a:gd name="T23" fmla="*/ 123 h 215"/>
                <a:gd name="T24" fmla="*/ 215 w 422"/>
                <a:gd name="T25" fmla="*/ 130 h 215"/>
                <a:gd name="T26" fmla="*/ 191 w 422"/>
                <a:gd name="T27" fmla="*/ 136 h 215"/>
                <a:gd name="T28" fmla="*/ 240 w 422"/>
                <a:gd name="T29" fmla="*/ 140 h 215"/>
                <a:gd name="T30" fmla="*/ 219 w 422"/>
                <a:gd name="T31" fmla="*/ 163 h 215"/>
                <a:gd name="T32" fmla="*/ 187 w 422"/>
                <a:gd name="T33" fmla="*/ 179 h 215"/>
                <a:gd name="T34" fmla="*/ 138 w 422"/>
                <a:gd name="T35" fmla="*/ 177 h 215"/>
                <a:gd name="T36" fmla="*/ 144 w 422"/>
                <a:gd name="T37" fmla="*/ 185 h 215"/>
                <a:gd name="T38" fmla="*/ 176 w 422"/>
                <a:gd name="T39" fmla="*/ 194 h 215"/>
                <a:gd name="T40" fmla="*/ 172 w 422"/>
                <a:gd name="T41" fmla="*/ 210 h 215"/>
                <a:gd name="T42" fmla="*/ 147 w 422"/>
                <a:gd name="T43" fmla="*/ 207 h 215"/>
                <a:gd name="T44" fmla="*/ 128 w 422"/>
                <a:gd name="T45" fmla="*/ 200 h 215"/>
                <a:gd name="T46" fmla="*/ 77 w 422"/>
                <a:gd name="T47" fmla="*/ 209 h 215"/>
                <a:gd name="T48" fmla="*/ 44 w 422"/>
                <a:gd name="T49" fmla="*/ 204 h 215"/>
                <a:gd name="T50" fmla="*/ 49 w 422"/>
                <a:gd name="T51" fmla="*/ 187 h 215"/>
                <a:gd name="T52" fmla="*/ 56 w 422"/>
                <a:gd name="T53" fmla="*/ 179 h 215"/>
                <a:gd name="T54" fmla="*/ 82 w 422"/>
                <a:gd name="T55" fmla="*/ 177 h 215"/>
                <a:gd name="T56" fmla="*/ 125 w 422"/>
                <a:gd name="T57" fmla="*/ 166 h 215"/>
                <a:gd name="T58" fmla="*/ 89 w 422"/>
                <a:gd name="T59" fmla="*/ 170 h 215"/>
                <a:gd name="T60" fmla="*/ 87 w 422"/>
                <a:gd name="T61" fmla="*/ 158 h 215"/>
                <a:gd name="T62" fmla="*/ 59 w 422"/>
                <a:gd name="T63" fmla="*/ 149 h 215"/>
                <a:gd name="T64" fmla="*/ 119 w 422"/>
                <a:gd name="T65" fmla="*/ 138 h 215"/>
                <a:gd name="T66" fmla="*/ 119 w 422"/>
                <a:gd name="T67" fmla="*/ 136 h 215"/>
                <a:gd name="T68" fmla="*/ 112 w 422"/>
                <a:gd name="T69" fmla="*/ 130 h 215"/>
                <a:gd name="T70" fmla="*/ 70 w 422"/>
                <a:gd name="T71" fmla="*/ 98 h 215"/>
                <a:gd name="T72" fmla="*/ 138 w 422"/>
                <a:gd name="T73" fmla="*/ 112 h 215"/>
                <a:gd name="T74" fmla="*/ 136 w 422"/>
                <a:gd name="T75" fmla="*/ 104 h 215"/>
                <a:gd name="T76" fmla="*/ 201 w 422"/>
                <a:gd name="T77" fmla="*/ 76 h 215"/>
                <a:gd name="T78" fmla="*/ 202 w 422"/>
                <a:gd name="T79" fmla="*/ 59 h 215"/>
                <a:gd name="T80" fmla="*/ 164 w 422"/>
                <a:gd name="T81" fmla="*/ 76 h 215"/>
                <a:gd name="T82" fmla="*/ 115 w 422"/>
                <a:gd name="T83" fmla="*/ 79 h 215"/>
                <a:gd name="T84" fmla="*/ 70 w 422"/>
                <a:gd name="T85" fmla="*/ 81 h 215"/>
                <a:gd name="T86" fmla="*/ 61 w 422"/>
                <a:gd name="T87" fmla="*/ 81 h 215"/>
                <a:gd name="T88" fmla="*/ 67 w 422"/>
                <a:gd name="T89" fmla="*/ 70 h 215"/>
                <a:gd name="T90" fmla="*/ 27 w 422"/>
                <a:gd name="T91" fmla="*/ 69 h 215"/>
                <a:gd name="T92" fmla="*/ 56 w 422"/>
                <a:gd name="T93" fmla="*/ 53 h 215"/>
                <a:gd name="T94" fmla="*/ 12 w 422"/>
                <a:gd name="T95" fmla="*/ 51 h 215"/>
                <a:gd name="T96" fmla="*/ 35 w 422"/>
                <a:gd name="T97" fmla="*/ 40 h 215"/>
                <a:gd name="T98" fmla="*/ 80 w 422"/>
                <a:gd name="T99" fmla="*/ 40 h 215"/>
                <a:gd name="T100" fmla="*/ 86 w 422"/>
                <a:gd name="T101" fmla="*/ 25 h 215"/>
                <a:gd name="T102" fmla="*/ 129 w 422"/>
                <a:gd name="T103" fmla="*/ 34 h 215"/>
                <a:gd name="T104" fmla="*/ 170 w 422"/>
                <a:gd name="T105" fmla="*/ 42 h 215"/>
                <a:gd name="T106" fmla="*/ 133 w 422"/>
                <a:gd name="T107" fmla="*/ 19 h 215"/>
                <a:gd name="T108" fmla="*/ 175 w 422"/>
                <a:gd name="T109" fmla="*/ 15 h 215"/>
                <a:gd name="T110" fmla="*/ 194 w 422"/>
                <a:gd name="T111" fmla="*/ 8 h 215"/>
                <a:gd name="T112" fmla="*/ 211 w 422"/>
                <a:gd name="T113" fmla="*/ 10 h 215"/>
                <a:gd name="T114" fmla="*/ 255 w 422"/>
                <a:gd name="T115" fmla="*/ 10 h 215"/>
                <a:gd name="T116" fmla="*/ 282 w 422"/>
                <a:gd name="T117" fmla="*/ 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215">
                  <a:moveTo>
                    <a:pt x="300" y="0"/>
                  </a:moveTo>
                  <a:lnTo>
                    <a:pt x="303" y="2"/>
                  </a:lnTo>
                  <a:lnTo>
                    <a:pt x="304" y="2"/>
                  </a:lnTo>
                  <a:lnTo>
                    <a:pt x="306" y="3"/>
                  </a:lnTo>
                  <a:lnTo>
                    <a:pt x="307" y="3"/>
                  </a:lnTo>
                  <a:lnTo>
                    <a:pt x="318" y="4"/>
                  </a:lnTo>
                  <a:lnTo>
                    <a:pt x="321" y="4"/>
                  </a:lnTo>
                  <a:lnTo>
                    <a:pt x="327" y="6"/>
                  </a:lnTo>
                  <a:lnTo>
                    <a:pt x="328" y="6"/>
                  </a:lnTo>
                  <a:lnTo>
                    <a:pt x="334" y="4"/>
                  </a:lnTo>
                  <a:lnTo>
                    <a:pt x="336" y="6"/>
                  </a:lnTo>
                  <a:lnTo>
                    <a:pt x="348" y="6"/>
                  </a:lnTo>
                  <a:lnTo>
                    <a:pt x="349" y="6"/>
                  </a:lnTo>
                  <a:lnTo>
                    <a:pt x="349" y="8"/>
                  </a:lnTo>
                  <a:lnTo>
                    <a:pt x="348" y="8"/>
                  </a:lnTo>
                  <a:lnTo>
                    <a:pt x="345" y="10"/>
                  </a:lnTo>
                  <a:lnTo>
                    <a:pt x="324" y="15"/>
                  </a:lnTo>
                  <a:lnTo>
                    <a:pt x="321" y="16"/>
                  </a:lnTo>
                  <a:lnTo>
                    <a:pt x="325" y="16"/>
                  </a:lnTo>
                  <a:lnTo>
                    <a:pt x="333" y="16"/>
                  </a:lnTo>
                  <a:lnTo>
                    <a:pt x="336" y="15"/>
                  </a:lnTo>
                  <a:lnTo>
                    <a:pt x="343" y="13"/>
                  </a:lnTo>
                  <a:lnTo>
                    <a:pt x="345" y="13"/>
                  </a:lnTo>
                  <a:lnTo>
                    <a:pt x="348" y="13"/>
                  </a:lnTo>
                  <a:lnTo>
                    <a:pt x="355" y="12"/>
                  </a:lnTo>
                  <a:lnTo>
                    <a:pt x="360" y="10"/>
                  </a:lnTo>
                  <a:lnTo>
                    <a:pt x="362" y="10"/>
                  </a:lnTo>
                  <a:lnTo>
                    <a:pt x="364" y="12"/>
                  </a:lnTo>
                  <a:lnTo>
                    <a:pt x="365" y="12"/>
                  </a:lnTo>
                  <a:lnTo>
                    <a:pt x="365" y="10"/>
                  </a:lnTo>
                  <a:lnTo>
                    <a:pt x="367" y="8"/>
                  </a:lnTo>
                  <a:lnTo>
                    <a:pt x="369" y="8"/>
                  </a:lnTo>
                  <a:lnTo>
                    <a:pt x="370" y="8"/>
                  </a:lnTo>
                  <a:lnTo>
                    <a:pt x="370" y="8"/>
                  </a:lnTo>
                  <a:lnTo>
                    <a:pt x="373" y="8"/>
                  </a:lnTo>
                  <a:lnTo>
                    <a:pt x="375" y="10"/>
                  </a:lnTo>
                  <a:lnTo>
                    <a:pt x="376" y="12"/>
                  </a:lnTo>
                  <a:lnTo>
                    <a:pt x="378" y="12"/>
                  </a:lnTo>
                  <a:lnTo>
                    <a:pt x="381" y="10"/>
                  </a:lnTo>
                  <a:lnTo>
                    <a:pt x="383" y="10"/>
                  </a:lnTo>
                  <a:lnTo>
                    <a:pt x="388" y="10"/>
                  </a:lnTo>
                  <a:lnTo>
                    <a:pt x="390" y="12"/>
                  </a:lnTo>
                  <a:lnTo>
                    <a:pt x="392" y="12"/>
                  </a:lnTo>
                  <a:lnTo>
                    <a:pt x="390" y="13"/>
                  </a:lnTo>
                  <a:lnTo>
                    <a:pt x="388" y="13"/>
                  </a:lnTo>
                  <a:lnTo>
                    <a:pt x="388" y="13"/>
                  </a:lnTo>
                  <a:lnTo>
                    <a:pt x="390" y="15"/>
                  </a:lnTo>
                  <a:lnTo>
                    <a:pt x="392" y="16"/>
                  </a:lnTo>
                  <a:lnTo>
                    <a:pt x="397" y="19"/>
                  </a:lnTo>
                  <a:lnTo>
                    <a:pt x="397" y="21"/>
                  </a:lnTo>
                  <a:lnTo>
                    <a:pt x="394" y="22"/>
                  </a:lnTo>
                  <a:lnTo>
                    <a:pt x="394" y="22"/>
                  </a:lnTo>
                  <a:lnTo>
                    <a:pt x="404" y="21"/>
                  </a:lnTo>
                  <a:lnTo>
                    <a:pt x="416" y="22"/>
                  </a:lnTo>
                  <a:lnTo>
                    <a:pt x="418" y="22"/>
                  </a:lnTo>
                  <a:lnTo>
                    <a:pt x="420" y="24"/>
                  </a:lnTo>
                  <a:lnTo>
                    <a:pt x="422" y="24"/>
                  </a:lnTo>
                  <a:lnTo>
                    <a:pt x="422" y="28"/>
                  </a:lnTo>
                  <a:lnTo>
                    <a:pt x="422" y="29"/>
                  </a:lnTo>
                  <a:lnTo>
                    <a:pt x="416" y="32"/>
                  </a:lnTo>
                  <a:lnTo>
                    <a:pt x="411" y="34"/>
                  </a:lnTo>
                  <a:lnTo>
                    <a:pt x="409" y="36"/>
                  </a:lnTo>
                  <a:lnTo>
                    <a:pt x="404" y="38"/>
                  </a:lnTo>
                  <a:lnTo>
                    <a:pt x="390" y="42"/>
                  </a:lnTo>
                  <a:lnTo>
                    <a:pt x="381" y="45"/>
                  </a:lnTo>
                  <a:lnTo>
                    <a:pt x="378" y="46"/>
                  </a:lnTo>
                  <a:lnTo>
                    <a:pt x="376" y="46"/>
                  </a:lnTo>
                  <a:lnTo>
                    <a:pt x="367" y="46"/>
                  </a:lnTo>
                  <a:lnTo>
                    <a:pt x="364" y="46"/>
                  </a:lnTo>
                  <a:lnTo>
                    <a:pt x="362" y="48"/>
                  </a:lnTo>
                  <a:lnTo>
                    <a:pt x="360" y="51"/>
                  </a:lnTo>
                  <a:lnTo>
                    <a:pt x="355" y="51"/>
                  </a:lnTo>
                  <a:lnTo>
                    <a:pt x="348" y="51"/>
                  </a:lnTo>
                  <a:lnTo>
                    <a:pt x="345" y="51"/>
                  </a:lnTo>
                  <a:lnTo>
                    <a:pt x="345" y="53"/>
                  </a:lnTo>
                  <a:lnTo>
                    <a:pt x="345" y="55"/>
                  </a:lnTo>
                  <a:lnTo>
                    <a:pt x="343" y="55"/>
                  </a:lnTo>
                  <a:lnTo>
                    <a:pt x="318" y="60"/>
                  </a:lnTo>
                  <a:lnTo>
                    <a:pt x="318" y="62"/>
                  </a:lnTo>
                  <a:lnTo>
                    <a:pt x="320" y="62"/>
                  </a:lnTo>
                  <a:lnTo>
                    <a:pt x="324" y="62"/>
                  </a:lnTo>
                  <a:lnTo>
                    <a:pt x="360" y="55"/>
                  </a:lnTo>
                  <a:lnTo>
                    <a:pt x="367" y="53"/>
                  </a:lnTo>
                  <a:lnTo>
                    <a:pt x="373" y="55"/>
                  </a:lnTo>
                  <a:lnTo>
                    <a:pt x="373" y="57"/>
                  </a:lnTo>
                  <a:lnTo>
                    <a:pt x="364" y="60"/>
                  </a:lnTo>
                  <a:lnTo>
                    <a:pt x="352" y="66"/>
                  </a:lnTo>
                  <a:lnTo>
                    <a:pt x="346" y="69"/>
                  </a:lnTo>
                  <a:lnTo>
                    <a:pt x="330" y="74"/>
                  </a:lnTo>
                  <a:lnTo>
                    <a:pt x="320" y="81"/>
                  </a:lnTo>
                  <a:lnTo>
                    <a:pt x="315" y="83"/>
                  </a:lnTo>
                  <a:lnTo>
                    <a:pt x="309" y="88"/>
                  </a:lnTo>
                  <a:lnTo>
                    <a:pt x="306" y="89"/>
                  </a:lnTo>
                  <a:lnTo>
                    <a:pt x="304" y="89"/>
                  </a:lnTo>
                  <a:lnTo>
                    <a:pt x="300" y="89"/>
                  </a:lnTo>
                  <a:lnTo>
                    <a:pt x="298" y="89"/>
                  </a:lnTo>
                  <a:lnTo>
                    <a:pt x="296" y="88"/>
                  </a:lnTo>
                  <a:lnTo>
                    <a:pt x="292" y="85"/>
                  </a:lnTo>
                  <a:lnTo>
                    <a:pt x="290" y="85"/>
                  </a:lnTo>
                  <a:lnTo>
                    <a:pt x="292" y="87"/>
                  </a:lnTo>
                  <a:lnTo>
                    <a:pt x="297" y="93"/>
                  </a:lnTo>
                  <a:lnTo>
                    <a:pt x="297" y="95"/>
                  </a:lnTo>
                  <a:lnTo>
                    <a:pt x="285" y="97"/>
                  </a:lnTo>
                  <a:lnTo>
                    <a:pt x="279" y="97"/>
                  </a:lnTo>
                  <a:lnTo>
                    <a:pt x="279" y="97"/>
                  </a:lnTo>
                  <a:lnTo>
                    <a:pt x="276" y="97"/>
                  </a:lnTo>
                  <a:lnTo>
                    <a:pt x="274" y="97"/>
                  </a:lnTo>
                  <a:lnTo>
                    <a:pt x="273" y="98"/>
                  </a:lnTo>
                  <a:lnTo>
                    <a:pt x="271" y="98"/>
                  </a:lnTo>
                  <a:lnTo>
                    <a:pt x="273" y="98"/>
                  </a:lnTo>
                  <a:lnTo>
                    <a:pt x="279" y="100"/>
                  </a:lnTo>
                  <a:lnTo>
                    <a:pt x="288" y="98"/>
                  </a:lnTo>
                  <a:lnTo>
                    <a:pt x="290" y="98"/>
                  </a:lnTo>
                  <a:lnTo>
                    <a:pt x="292" y="98"/>
                  </a:lnTo>
                  <a:lnTo>
                    <a:pt x="292" y="100"/>
                  </a:lnTo>
                  <a:lnTo>
                    <a:pt x="290" y="102"/>
                  </a:lnTo>
                  <a:lnTo>
                    <a:pt x="282" y="106"/>
                  </a:lnTo>
                  <a:lnTo>
                    <a:pt x="283" y="106"/>
                  </a:lnTo>
                  <a:lnTo>
                    <a:pt x="285" y="106"/>
                  </a:lnTo>
                  <a:lnTo>
                    <a:pt x="285" y="108"/>
                  </a:lnTo>
                  <a:lnTo>
                    <a:pt x="283" y="109"/>
                  </a:lnTo>
                  <a:lnTo>
                    <a:pt x="282" y="109"/>
                  </a:lnTo>
                  <a:lnTo>
                    <a:pt x="273" y="111"/>
                  </a:lnTo>
                  <a:lnTo>
                    <a:pt x="269" y="112"/>
                  </a:lnTo>
                  <a:lnTo>
                    <a:pt x="268" y="111"/>
                  </a:lnTo>
                  <a:lnTo>
                    <a:pt x="252" y="108"/>
                  </a:lnTo>
                  <a:lnTo>
                    <a:pt x="248" y="108"/>
                  </a:lnTo>
                  <a:lnTo>
                    <a:pt x="243" y="106"/>
                  </a:lnTo>
                  <a:lnTo>
                    <a:pt x="240" y="106"/>
                  </a:lnTo>
                  <a:lnTo>
                    <a:pt x="236" y="108"/>
                  </a:lnTo>
                  <a:lnTo>
                    <a:pt x="238" y="108"/>
                  </a:lnTo>
                  <a:lnTo>
                    <a:pt x="245" y="109"/>
                  </a:lnTo>
                  <a:lnTo>
                    <a:pt x="249" y="109"/>
                  </a:lnTo>
                  <a:lnTo>
                    <a:pt x="252" y="109"/>
                  </a:lnTo>
                  <a:lnTo>
                    <a:pt x="253" y="111"/>
                  </a:lnTo>
                  <a:lnTo>
                    <a:pt x="255" y="112"/>
                  </a:lnTo>
                  <a:lnTo>
                    <a:pt x="255" y="114"/>
                  </a:lnTo>
                  <a:lnTo>
                    <a:pt x="255" y="116"/>
                  </a:lnTo>
                  <a:lnTo>
                    <a:pt x="255" y="116"/>
                  </a:lnTo>
                  <a:lnTo>
                    <a:pt x="253" y="117"/>
                  </a:lnTo>
                  <a:lnTo>
                    <a:pt x="252" y="117"/>
                  </a:lnTo>
                  <a:lnTo>
                    <a:pt x="247" y="117"/>
                  </a:lnTo>
                  <a:lnTo>
                    <a:pt x="245" y="117"/>
                  </a:lnTo>
                  <a:lnTo>
                    <a:pt x="243" y="117"/>
                  </a:lnTo>
                  <a:lnTo>
                    <a:pt x="240" y="119"/>
                  </a:lnTo>
                  <a:lnTo>
                    <a:pt x="234" y="119"/>
                  </a:lnTo>
                  <a:lnTo>
                    <a:pt x="227" y="119"/>
                  </a:lnTo>
                  <a:lnTo>
                    <a:pt x="224" y="119"/>
                  </a:lnTo>
                  <a:lnTo>
                    <a:pt x="221" y="119"/>
                  </a:lnTo>
                  <a:lnTo>
                    <a:pt x="217" y="117"/>
                  </a:lnTo>
                  <a:lnTo>
                    <a:pt x="211" y="117"/>
                  </a:lnTo>
                  <a:lnTo>
                    <a:pt x="204" y="117"/>
                  </a:lnTo>
                  <a:lnTo>
                    <a:pt x="204" y="117"/>
                  </a:lnTo>
                  <a:lnTo>
                    <a:pt x="208" y="117"/>
                  </a:lnTo>
                  <a:lnTo>
                    <a:pt x="213" y="119"/>
                  </a:lnTo>
                  <a:lnTo>
                    <a:pt x="215" y="123"/>
                  </a:lnTo>
                  <a:lnTo>
                    <a:pt x="219" y="123"/>
                  </a:lnTo>
                  <a:lnTo>
                    <a:pt x="222" y="125"/>
                  </a:lnTo>
                  <a:lnTo>
                    <a:pt x="225" y="127"/>
                  </a:lnTo>
                  <a:lnTo>
                    <a:pt x="229" y="127"/>
                  </a:lnTo>
                  <a:lnTo>
                    <a:pt x="234" y="125"/>
                  </a:lnTo>
                  <a:lnTo>
                    <a:pt x="238" y="127"/>
                  </a:lnTo>
                  <a:lnTo>
                    <a:pt x="238" y="132"/>
                  </a:lnTo>
                  <a:lnTo>
                    <a:pt x="236" y="132"/>
                  </a:lnTo>
                  <a:lnTo>
                    <a:pt x="227" y="132"/>
                  </a:lnTo>
                  <a:lnTo>
                    <a:pt x="224" y="132"/>
                  </a:lnTo>
                  <a:lnTo>
                    <a:pt x="222" y="130"/>
                  </a:lnTo>
                  <a:lnTo>
                    <a:pt x="219" y="130"/>
                  </a:lnTo>
                  <a:lnTo>
                    <a:pt x="215" y="130"/>
                  </a:lnTo>
                  <a:lnTo>
                    <a:pt x="211" y="130"/>
                  </a:lnTo>
                  <a:lnTo>
                    <a:pt x="210" y="130"/>
                  </a:lnTo>
                  <a:lnTo>
                    <a:pt x="206" y="130"/>
                  </a:lnTo>
                  <a:lnTo>
                    <a:pt x="198" y="132"/>
                  </a:lnTo>
                  <a:lnTo>
                    <a:pt x="194" y="132"/>
                  </a:lnTo>
                  <a:lnTo>
                    <a:pt x="191" y="130"/>
                  </a:lnTo>
                  <a:lnTo>
                    <a:pt x="185" y="130"/>
                  </a:lnTo>
                  <a:lnTo>
                    <a:pt x="182" y="130"/>
                  </a:lnTo>
                  <a:lnTo>
                    <a:pt x="182" y="132"/>
                  </a:lnTo>
                  <a:lnTo>
                    <a:pt x="183" y="132"/>
                  </a:lnTo>
                  <a:lnTo>
                    <a:pt x="187" y="132"/>
                  </a:lnTo>
                  <a:lnTo>
                    <a:pt x="189" y="134"/>
                  </a:lnTo>
                  <a:lnTo>
                    <a:pt x="191" y="136"/>
                  </a:lnTo>
                  <a:lnTo>
                    <a:pt x="194" y="134"/>
                  </a:lnTo>
                  <a:lnTo>
                    <a:pt x="196" y="134"/>
                  </a:lnTo>
                  <a:lnTo>
                    <a:pt x="206" y="132"/>
                  </a:lnTo>
                  <a:lnTo>
                    <a:pt x="210" y="132"/>
                  </a:lnTo>
                  <a:lnTo>
                    <a:pt x="213" y="132"/>
                  </a:lnTo>
                  <a:lnTo>
                    <a:pt x="217" y="134"/>
                  </a:lnTo>
                  <a:lnTo>
                    <a:pt x="219" y="134"/>
                  </a:lnTo>
                  <a:lnTo>
                    <a:pt x="221" y="136"/>
                  </a:lnTo>
                  <a:lnTo>
                    <a:pt x="225" y="136"/>
                  </a:lnTo>
                  <a:lnTo>
                    <a:pt x="229" y="136"/>
                  </a:lnTo>
                  <a:lnTo>
                    <a:pt x="236" y="140"/>
                  </a:lnTo>
                  <a:lnTo>
                    <a:pt x="238" y="140"/>
                  </a:lnTo>
                  <a:lnTo>
                    <a:pt x="240" y="140"/>
                  </a:lnTo>
                  <a:lnTo>
                    <a:pt x="238" y="142"/>
                  </a:lnTo>
                  <a:lnTo>
                    <a:pt x="238" y="144"/>
                  </a:lnTo>
                  <a:lnTo>
                    <a:pt x="232" y="146"/>
                  </a:lnTo>
                  <a:lnTo>
                    <a:pt x="225" y="147"/>
                  </a:lnTo>
                  <a:lnTo>
                    <a:pt x="219" y="147"/>
                  </a:lnTo>
                  <a:lnTo>
                    <a:pt x="211" y="147"/>
                  </a:lnTo>
                  <a:lnTo>
                    <a:pt x="211" y="147"/>
                  </a:lnTo>
                  <a:lnTo>
                    <a:pt x="215" y="147"/>
                  </a:lnTo>
                  <a:lnTo>
                    <a:pt x="224" y="151"/>
                  </a:lnTo>
                  <a:lnTo>
                    <a:pt x="227" y="153"/>
                  </a:lnTo>
                  <a:lnTo>
                    <a:pt x="229" y="153"/>
                  </a:lnTo>
                  <a:lnTo>
                    <a:pt x="224" y="156"/>
                  </a:lnTo>
                  <a:lnTo>
                    <a:pt x="219" y="163"/>
                  </a:lnTo>
                  <a:lnTo>
                    <a:pt x="219" y="163"/>
                  </a:lnTo>
                  <a:lnTo>
                    <a:pt x="217" y="163"/>
                  </a:lnTo>
                  <a:lnTo>
                    <a:pt x="211" y="163"/>
                  </a:lnTo>
                  <a:lnTo>
                    <a:pt x="208" y="165"/>
                  </a:lnTo>
                  <a:lnTo>
                    <a:pt x="204" y="165"/>
                  </a:lnTo>
                  <a:lnTo>
                    <a:pt x="198" y="165"/>
                  </a:lnTo>
                  <a:lnTo>
                    <a:pt x="189" y="165"/>
                  </a:lnTo>
                  <a:lnTo>
                    <a:pt x="189" y="165"/>
                  </a:lnTo>
                  <a:lnTo>
                    <a:pt x="189" y="166"/>
                  </a:lnTo>
                  <a:lnTo>
                    <a:pt x="189" y="170"/>
                  </a:lnTo>
                  <a:lnTo>
                    <a:pt x="189" y="174"/>
                  </a:lnTo>
                  <a:lnTo>
                    <a:pt x="189" y="177"/>
                  </a:lnTo>
                  <a:lnTo>
                    <a:pt x="187" y="179"/>
                  </a:lnTo>
                  <a:lnTo>
                    <a:pt x="185" y="181"/>
                  </a:lnTo>
                  <a:lnTo>
                    <a:pt x="183" y="181"/>
                  </a:lnTo>
                  <a:lnTo>
                    <a:pt x="180" y="183"/>
                  </a:lnTo>
                  <a:lnTo>
                    <a:pt x="178" y="183"/>
                  </a:lnTo>
                  <a:lnTo>
                    <a:pt x="173" y="183"/>
                  </a:lnTo>
                  <a:lnTo>
                    <a:pt x="163" y="183"/>
                  </a:lnTo>
                  <a:lnTo>
                    <a:pt x="157" y="183"/>
                  </a:lnTo>
                  <a:lnTo>
                    <a:pt x="153" y="183"/>
                  </a:lnTo>
                  <a:lnTo>
                    <a:pt x="151" y="183"/>
                  </a:lnTo>
                  <a:lnTo>
                    <a:pt x="144" y="177"/>
                  </a:lnTo>
                  <a:lnTo>
                    <a:pt x="142" y="177"/>
                  </a:lnTo>
                  <a:lnTo>
                    <a:pt x="138" y="177"/>
                  </a:lnTo>
                  <a:lnTo>
                    <a:pt x="138" y="177"/>
                  </a:lnTo>
                  <a:lnTo>
                    <a:pt x="142" y="179"/>
                  </a:lnTo>
                  <a:lnTo>
                    <a:pt x="144" y="181"/>
                  </a:lnTo>
                  <a:lnTo>
                    <a:pt x="144" y="181"/>
                  </a:lnTo>
                  <a:lnTo>
                    <a:pt x="144" y="183"/>
                  </a:lnTo>
                  <a:lnTo>
                    <a:pt x="142" y="183"/>
                  </a:lnTo>
                  <a:lnTo>
                    <a:pt x="138" y="185"/>
                  </a:lnTo>
                  <a:lnTo>
                    <a:pt x="133" y="185"/>
                  </a:lnTo>
                  <a:lnTo>
                    <a:pt x="133" y="185"/>
                  </a:lnTo>
                  <a:lnTo>
                    <a:pt x="134" y="185"/>
                  </a:lnTo>
                  <a:lnTo>
                    <a:pt x="136" y="185"/>
                  </a:lnTo>
                  <a:lnTo>
                    <a:pt x="138" y="185"/>
                  </a:lnTo>
                  <a:lnTo>
                    <a:pt x="140" y="185"/>
                  </a:lnTo>
                  <a:lnTo>
                    <a:pt x="144" y="185"/>
                  </a:lnTo>
                  <a:lnTo>
                    <a:pt x="147" y="185"/>
                  </a:lnTo>
                  <a:lnTo>
                    <a:pt x="151" y="185"/>
                  </a:lnTo>
                  <a:lnTo>
                    <a:pt x="152" y="185"/>
                  </a:lnTo>
                  <a:lnTo>
                    <a:pt x="157" y="187"/>
                  </a:lnTo>
                  <a:lnTo>
                    <a:pt x="159" y="187"/>
                  </a:lnTo>
                  <a:lnTo>
                    <a:pt x="163" y="185"/>
                  </a:lnTo>
                  <a:lnTo>
                    <a:pt x="170" y="185"/>
                  </a:lnTo>
                  <a:lnTo>
                    <a:pt x="172" y="187"/>
                  </a:lnTo>
                  <a:lnTo>
                    <a:pt x="172" y="189"/>
                  </a:lnTo>
                  <a:lnTo>
                    <a:pt x="172" y="191"/>
                  </a:lnTo>
                  <a:lnTo>
                    <a:pt x="172" y="193"/>
                  </a:lnTo>
                  <a:lnTo>
                    <a:pt x="173" y="194"/>
                  </a:lnTo>
                  <a:lnTo>
                    <a:pt x="176" y="194"/>
                  </a:lnTo>
                  <a:lnTo>
                    <a:pt x="178" y="194"/>
                  </a:lnTo>
                  <a:lnTo>
                    <a:pt x="180" y="194"/>
                  </a:lnTo>
                  <a:lnTo>
                    <a:pt x="183" y="193"/>
                  </a:lnTo>
                  <a:lnTo>
                    <a:pt x="183" y="193"/>
                  </a:lnTo>
                  <a:lnTo>
                    <a:pt x="185" y="193"/>
                  </a:lnTo>
                  <a:lnTo>
                    <a:pt x="187" y="194"/>
                  </a:lnTo>
                  <a:lnTo>
                    <a:pt x="189" y="196"/>
                  </a:lnTo>
                  <a:lnTo>
                    <a:pt x="191" y="198"/>
                  </a:lnTo>
                  <a:lnTo>
                    <a:pt x="187" y="202"/>
                  </a:lnTo>
                  <a:lnTo>
                    <a:pt x="185" y="204"/>
                  </a:lnTo>
                  <a:lnTo>
                    <a:pt x="176" y="207"/>
                  </a:lnTo>
                  <a:lnTo>
                    <a:pt x="173" y="209"/>
                  </a:lnTo>
                  <a:lnTo>
                    <a:pt x="172" y="210"/>
                  </a:lnTo>
                  <a:lnTo>
                    <a:pt x="168" y="212"/>
                  </a:lnTo>
                  <a:lnTo>
                    <a:pt x="163" y="213"/>
                  </a:lnTo>
                  <a:lnTo>
                    <a:pt x="159" y="213"/>
                  </a:lnTo>
                  <a:lnTo>
                    <a:pt x="152" y="215"/>
                  </a:lnTo>
                  <a:lnTo>
                    <a:pt x="151" y="215"/>
                  </a:lnTo>
                  <a:lnTo>
                    <a:pt x="149" y="215"/>
                  </a:lnTo>
                  <a:lnTo>
                    <a:pt x="149" y="213"/>
                  </a:lnTo>
                  <a:lnTo>
                    <a:pt x="149" y="212"/>
                  </a:lnTo>
                  <a:lnTo>
                    <a:pt x="149" y="212"/>
                  </a:lnTo>
                  <a:lnTo>
                    <a:pt x="151" y="210"/>
                  </a:lnTo>
                  <a:lnTo>
                    <a:pt x="151" y="209"/>
                  </a:lnTo>
                  <a:lnTo>
                    <a:pt x="149" y="207"/>
                  </a:lnTo>
                  <a:lnTo>
                    <a:pt x="147" y="207"/>
                  </a:lnTo>
                  <a:lnTo>
                    <a:pt x="145" y="205"/>
                  </a:lnTo>
                  <a:lnTo>
                    <a:pt x="144" y="207"/>
                  </a:lnTo>
                  <a:lnTo>
                    <a:pt x="142" y="207"/>
                  </a:lnTo>
                  <a:lnTo>
                    <a:pt x="140" y="207"/>
                  </a:lnTo>
                  <a:lnTo>
                    <a:pt x="138" y="207"/>
                  </a:lnTo>
                  <a:lnTo>
                    <a:pt x="136" y="205"/>
                  </a:lnTo>
                  <a:lnTo>
                    <a:pt x="133" y="204"/>
                  </a:lnTo>
                  <a:lnTo>
                    <a:pt x="133" y="202"/>
                  </a:lnTo>
                  <a:lnTo>
                    <a:pt x="131" y="202"/>
                  </a:lnTo>
                  <a:lnTo>
                    <a:pt x="129" y="202"/>
                  </a:lnTo>
                  <a:lnTo>
                    <a:pt x="129" y="202"/>
                  </a:lnTo>
                  <a:lnTo>
                    <a:pt x="128" y="200"/>
                  </a:lnTo>
                  <a:lnTo>
                    <a:pt x="128" y="200"/>
                  </a:lnTo>
                  <a:lnTo>
                    <a:pt x="129" y="202"/>
                  </a:lnTo>
                  <a:lnTo>
                    <a:pt x="131" y="204"/>
                  </a:lnTo>
                  <a:lnTo>
                    <a:pt x="131" y="205"/>
                  </a:lnTo>
                  <a:lnTo>
                    <a:pt x="131" y="207"/>
                  </a:lnTo>
                  <a:lnTo>
                    <a:pt x="115" y="209"/>
                  </a:lnTo>
                  <a:lnTo>
                    <a:pt x="108" y="207"/>
                  </a:lnTo>
                  <a:lnTo>
                    <a:pt x="106" y="207"/>
                  </a:lnTo>
                  <a:lnTo>
                    <a:pt x="104" y="202"/>
                  </a:lnTo>
                  <a:lnTo>
                    <a:pt x="104" y="210"/>
                  </a:lnTo>
                  <a:lnTo>
                    <a:pt x="91" y="212"/>
                  </a:lnTo>
                  <a:lnTo>
                    <a:pt x="87" y="212"/>
                  </a:lnTo>
                  <a:lnTo>
                    <a:pt x="84" y="210"/>
                  </a:lnTo>
                  <a:lnTo>
                    <a:pt x="77" y="209"/>
                  </a:lnTo>
                  <a:lnTo>
                    <a:pt x="76" y="207"/>
                  </a:lnTo>
                  <a:lnTo>
                    <a:pt x="74" y="205"/>
                  </a:lnTo>
                  <a:lnTo>
                    <a:pt x="74" y="204"/>
                  </a:lnTo>
                  <a:lnTo>
                    <a:pt x="72" y="204"/>
                  </a:lnTo>
                  <a:lnTo>
                    <a:pt x="72" y="205"/>
                  </a:lnTo>
                  <a:lnTo>
                    <a:pt x="70" y="210"/>
                  </a:lnTo>
                  <a:lnTo>
                    <a:pt x="65" y="209"/>
                  </a:lnTo>
                  <a:lnTo>
                    <a:pt x="59" y="207"/>
                  </a:lnTo>
                  <a:lnTo>
                    <a:pt x="57" y="204"/>
                  </a:lnTo>
                  <a:lnTo>
                    <a:pt x="57" y="209"/>
                  </a:lnTo>
                  <a:lnTo>
                    <a:pt x="49" y="209"/>
                  </a:lnTo>
                  <a:lnTo>
                    <a:pt x="46" y="209"/>
                  </a:lnTo>
                  <a:lnTo>
                    <a:pt x="44" y="204"/>
                  </a:lnTo>
                  <a:lnTo>
                    <a:pt x="44" y="198"/>
                  </a:lnTo>
                  <a:lnTo>
                    <a:pt x="42" y="202"/>
                  </a:lnTo>
                  <a:lnTo>
                    <a:pt x="44" y="205"/>
                  </a:lnTo>
                  <a:lnTo>
                    <a:pt x="44" y="209"/>
                  </a:lnTo>
                  <a:lnTo>
                    <a:pt x="40" y="207"/>
                  </a:lnTo>
                  <a:lnTo>
                    <a:pt x="31" y="207"/>
                  </a:lnTo>
                  <a:lnTo>
                    <a:pt x="30" y="207"/>
                  </a:lnTo>
                  <a:lnTo>
                    <a:pt x="30" y="202"/>
                  </a:lnTo>
                  <a:lnTo>
                    <a:pt x="30" y="196"/>
                  </a:lnTo>
                  <a:lnTo>
                    <a:pt x="40" y="193"/>
                  </a:lnTo>
                  <a:lnTo>
                    <a:pt x="44" y="189"/>
                  </a:lnTo>
                  <a:lnTo>
                    <a:pt x="46" y="189"/>
                  </a:lnTo>
                  <a:lnTo>
                    <a:pt x="49" y="187"/>
                  </a:lnTo>
                  <a:lnTo>
                    <a:pt x="55" y="187"/>
                  </a:lnTo>
                  <a:lnTo>
                    <a:pt x="56" y="187"/>
                  </a:lnTo>
                  <a:lnTo>
                    <a:pt x="59" y="187"/>
                  </a:lnTo>
                  <a:lnTo>
                    <a:pt x="65" y="187"/>
                  </a:lnTo>
                  <a:lnTo>
                    <a:pt x="67" y="187"/>
                  </a:lnTo>
                  <a:lnTo>
                    <a:pt x="68" y="185"/>
                  </a:lnTo>
                  <a:lnTo>
                    <a:pt x="67" y="185"/>
                  </a:lnTo>
                  <a:lnTo>
                    <a:pt x="63" y="183"/>
                  </a:lnTo>
                  <a:lnTo>
                    <a:pt x="63" y="183"/>
                  </a:lnTo>
                  <a:lnTo>
                    <a:pt x="61" y="183"/>
                  </a:lnTo>
                  <a:lnTo>
                    <a:pt x="59" y="183"/>
                  </a:lnTo>
                  <a:lnTo>
                    <a:pt x="56" y="181"/>
                  </a:lnTo>
                  <a:lnTo>
                    <a:pt x="56" y="179"/>
                  </a:lnTo>
                  <a:lnTo>
                    <a:pt x="55" y="177"/>
                  </a:lnTo>
                  <a:lnTo>
                    <a:pt x="53" y="174"/>
                  </a:lnTo>
                  <a:lnTo>
                    <a:pt x="49" y="170"/>
                  </a:lnTo>
                  <a:lnTo>
                    <a:pt x="51" y="168"/>
                  </a:lnTo>
                  <a:lnTo>
                    <a:pt x="55" y="168"/>
                  </a:lnTo>
                  <a:lnTo>
                    <a:pt x="57" y="166"/>
                  </a:lnTo>
                  <a:lnTo>
                    <a:pt x="61" y="166"/>
                  </a:lnTo>
                  <a:lnTo>
                    <a:pt x="65" y="166"/>
                  </a:lnTo>
                  <a:lnTo>
                    <a:pt x="68" y="166"/>
                  </a:lnTo>
                  <a:lnTo>
                    <a:pt x="74" y="168"/>
                  </a:lnTo>
                  <a:lnTo>
                    <a:pt x="77" y="170"/>
                  </a:lnTo>
                  <a:lnTo>
                    <a:pt x="80" y="174"/>
                  </a:lnTo>
                  <a:lnTo>
                    <a:pt x="82" y="177"/>
                  </a:lnTo>
                  <a:lnTo>
                    <a:pt x="84" y="179"/>
                  </a:lnTo>
                  <a:lnTo>
                    <a:pt x="93" y="181"/>
                  </a:lnTo>
                  <a:lnTo>
                    <a:pt x="96" y="181"/>
                  </a:lnTo>
                  <a:lnTo>
                    <a:pt x="100" y="181"/>
                  </a:lnTo>
                  <a:lnTo>
                    <a:pt x="106" y="181"/>
                  </a:lnTo>
                  <a:lnTo>
                    <a:pt x="110" y="181"/>
                  </a:lnTo>
                  <a:lnTo>
                    <a:pt x="112" y="179"/>
                  </a:lnTo>
                  <a:lnTo>
                    <a:pt x="112" y="177"/>
                  </a:lnTo>
                  <a:lnTo>
                    <a:pt x="114" y="177"/>
                  </a:lnTo>
                  <a:lnTo>
                    <a:pt x="117" y="175"/>
                  </a:lnTo>
                  <a:lnTo>
                    <a:pt x="123" y="170"/>
                  </a:lnTo>
                  <a:lnTo>
                    <a:pt x="125" y="166"/>
                  </a:lnTo>
                  <a:lnTo>
                    <a:pt x="125" y="166"/>
                  </a:lnTo>
                  <a:lnTo>
                    <a:pt x="126" y="165"/>
                  </a:lnTo>
                  <a:lnTo>
                    <a:pt x="126" y="163"/>
                  </a:lnTo>
                  <a:lnTo>
                    <a:pt x="125" y="163"/>
                  </a:lnTo>
                  <a:lnTo>
                    <a:pt x="115" y="172"/>
                  </a:lnTo>
                  <a:lnTo>
                    <a:pt x="114" y="174"/>
                  </a:lnTo>
                  <a:lnTo>
                    <a:pt x="110" y="177"/>
                  </a:lnTo>
                  <a:lnTo>
                    <a:pt x="106" y="177"/>
                  </a:lnTo>
                  <a:lnTo>
                    <a:pt x="105" y="177"/>
                  </a:lnTo>
                  <a:lnTo>
                    <a:pt x="100" y="175"/>
                  </a:lnTo>
                  <a:lnTo>
                    <a:pt x="95" y="177"/>
                  </a:lnTo>
                  <a:lnTo>
                    <a:pt x="91" y="177"/>
                  </a:lnTo>
                  <a:lnTo>
                    <a:pt x="89" y="175"/>
                  </a:lnTo>
                  <a:lnTo>
                    <a:pt x="89" y="170"/>
                  </a:lnTo>
                  <a:lnTo>
                    <a:pt x="86" y="165"/>
                  </a:lnTo>
                  <a:lnTo>
                    <a:pt x="89" y="163"/>
                  </a:lnTo>
                  <a:lnTo>
                    <a:pt x="93" y="161"/>
                  </a:lnTo>
                  <a:lnTo>
                    <a:pt x="98" y="156"/>
                  </a:lnTo>
                  <a:lnTo>
                    <a:pt x="100" y="156"/>
                  </a:lnTo>
                  <a:lnTo>
                    <a:pt x="104" y="158"/>
                  </a:lnTo>
                  <a:lnTo>
                    <a:pt x="102" y="156"/>
                  </a:lnTo>
                  <a:lnTo>
                    <a:pt x="100" y="155"/>
                  </a:lnTo>
                  <a:lnTo>
                    <a:pt x="95" y="156"/>
                  </a:lnTo>
                  <a:lnTo>
                    <a:pt x="96" y="147"/>
                  </a:lnTo>
                  <a:lnTo>
                    <a:pt x="93" y="153"/>
                  </a:lnTo>
                  <a:lnTo>
                    <a:pt x="89" y="156"/>
                  </a:lnTo>
                  <a:lnTo>
                    <a:pt x="87" y="158"/>
                  </a:lnTo>
                  <a:lnTo>
                    <a:pt x="84" y="160"/>
                  </a:lnTo>
                  <a:lnTo>
                    <a:pt x="76" y="160"/>
                  </a:lnTo>
                  <a:lnTo>
                    <a:pt x="79" y="158"/>
                  </a:lnTo>
                  <a:lnTo>
                    <a:pt x="80" y="153"/>
                  </a:lnTo>
                  <a:lnTo>
                    <a:pt x="77" y="155"/>
                  </a:lnTo>
                  <a:lnTo>
                    <a:pt x="74" y="156"/>
                  </a:lnTo>
                  <a:lnTo>
                    <a:pt x="70" y="158"/>
                  </a:lnTo>
                  <a:lnTo>
                    <a:pt x="67" y="160"/>
                  </a:lnTo>
                  <a:lnTo>
                    <a:pt x="59" y="158"/>
                  </a:lnTo>
                  <a:lnTo>
                    <a:pt x="57" y="158"/>
                  </a:lnTo>
                  <a:lnTo>
                    <a:pt x="57" y="155"/>
                  </a:lnTo>
                  <a:lnTo>
                    <a:pt x="57" y="151"/>
                  </a:lnTo>
                  <a:lnTo>
                    <a:pt x="59" y="149"/>
                  </a:lnTo>
                  <a:lnTo>
                    <a:pt x="63" y="146"/>
                  </a:lnTo>
                  <a:lnTo>
                    <a:pt x="65" y="142"/>
                  </a:lnTo>
                  <a:lnTo>
                    <a:pt x="68" y="138"/>
                  </a:lnTo>
                  <a:lnTo>
                    <a:pt x="76" y="138"/>
                  </a:lnTo>
                  <a:lnTo>
                    <a:pt x="82" y="136"/>
                  </a:lnTo>
                  <a:lnTo>
                    <a:pt x="89" y="136"/>
                  </a:lnTo>
                  <a:lnTo>
                    <a:pt x="93" y="136"/>
                  </a:lnTo>
                  <a:lnTo>
                    <a:pt x="96" y="136"/>
                  </a:lnTo>
                  <a:lnTo>
                    <a:pt x="108" y="136"/>
                  </a:lnTo>
                  <a:lnTo>
                    <a:pt x="112" y="138"/>
                  </a:lnTo>
                  <a:lnTo>
                    <a:pt x="115" y="138"/>
                  </a:lnTo>
                  <a:lnTo>
                    <a:pt x="117" y="140"/>
                  </a:lnTo>
                  <a:lnTo>
                    <a:pt x="119" y="138"/>
                  </a:lnTo>
                  <a:lnTo>
                    <a:pt x="121" y="136"/>
                  </a:lnTo>
                  <a:lnTo>
                    <a:pt x="128" y="136"/>
                  </a:lnTo>
                  <a:lnTo>
                    <a:pt x="129" y="136"/>
                  </a:lnTo>
                  <a:lnTo>
                    <a:pt x="133" y="136"/>
                  </a:lnTo>
                  <a:lnTo>
                    <a:pt x="134" y="136"/>
                  </a:lnTo>
                  <a:lnTo>
                    <a:pt x="136" y="134"/>
                  </a:lnTo>
                  <a:lnTo>
                    <a:pt x="138" y="134"/>
                  </a:lnTo>
                  <a:lnTo>
                    <a:pt x="136" y="134"/>
                  </a:lnTo>
                  <a:lnTo>
                    <a:pt x="134" y="134"/>
                  </a:lnTo>
                  <a:lnTo>
                    <a:pt x="131" y="136"/>
                  </a:lnTo>
                  <a:lnTo>
                    <a:pt x="128" y="136"/>
                  </a:lnTo>
                  <a:lnTo>
                    <a:pt x="126" y="136"/>
                  </a:lnTo>
                  <a:lnTo>
                    <a:pt x="119" y="136"/>
                  </a:lnTo>
                  <a:lnTo>
                    <a:pt x="110" y="136"/>
                  </a:lnTo>
                  <a:lnTo>
                    <a:pt x="105" y="134"/>
                  </a:lnTo>
                  <a:lnTo>
                    <a:pt x="102" y="134"/>
                  </a:lnTo>
                  <a:lnTo>
                    <a:pt x="102" y="134"/>
                  </a:lnTo>
                  <a:lnTo>
                    <a:pt x="100" y="132"/>
                  </a:lnTo>
                  <a:lnTo>
                    <a:pt x="98" y="130"/>
                  </a:lnTo>
                  <a:lnTo>
                    <a:pt x="100" y="130"/>
                  </a:lnTo>
                  <a:lnTo>
                    <a:pt x="102" y="130"/>
                  </a:lnTo>
                  <a:lnTo>
                    <a:pt x="104" y="128"/>
                  </a:lnTo>
                  <a:lnTo>
                    <a:pt x="105" y="130"/>
                  </a:lnTo>
                  <a:lnTo>
                    <a:pt x="108" y="132"/>
                  </a:lnTo>
                  <a:lnTo>
                    <a:pt x="112" y="132"/>
                  </a:lnTo>
                  <a:lnTo>
                    <a:pt x="112" y="130"/>
                  </a:lnTo>
                  <a:lnTo>
                    <a:pt x="106" y="128"/>
                  </a:lnTo>
                  <a:lnTo>
                    <a:pt x="104" y="127"/>
                  </a:lnTo>
                  <a:lnTo>
                    <a:pt x="102" y="123"/>
                  </a:lnTo>
                  <a:lnTo>
                    <a:pt x="100" y="121"/>
                  </a:lnTo>
                  <a:lnTo>
                    <a:pt x="95" y="117"/>
                  </a:lnTo>
                  <a:lnTo>
                    <a:pt x="91" y="114"/>
                  </a:lnTo>
                  <a:lnTo>
                    <a:pt x="89" y="112"/>
                  </a:lnTo>
                  <a:lnTo>
                    <a:pt x="86" y="111"/>
                  </a:lnTo>
                  <a:lnTo>
                    <a:pt x="79" y="111"/>
                  </a:lnTo>
                  <a:lnTo>
                    <a:pt x="77" y="111"/>
                  </a:lnTo>
                  <a:lnTo>
                    <a:pt x="74" y="108"/>
                  </a:lnTo>
                  <a:lnTo>
                    <a:pt x="72" y="102"/>
                  </a:lnTo>
                  <a:lnTo>
                    <a:pt x="70" y="98"/>
                  </a:lnTo>
                  <a:lnTo>
                    <a:pt x="72" y="93"/>
                  </a:lnTo>
                  <a:lnTo>
                    <a:pt x="76" y="91"/>
                  </a:lnTo>
                  <a:lnTo>
                    <a:pt x="91" y="93"/>
                  </a:lnTo>
                  <a:lnTo>
                    <a:pt x="98" y="93"/>
                  </a:lnTo>
                  <a:lnTo>
                    <a:pt x="105" y="93"/>
                  </a:lnTo>
                  <a:lnTo>
                    <a:pt x="110" y="95"/>
                  </a:lnTo>
                  <a:lnTo>
                    <a:pt x="115" y="97"/>
                  </a:lnTo>
                  <a:lnTo>
                    <a:pt x="121" y="100"/>
                  </a:lnTo>
                  <a:lnTo>
                    <a:pt x="125" y="102"/>
                  </a:lnTo>
                  <a:lnTo>
                    <a:pt x="129" y="106"/>
                  </a:lnTo>
                  <a:lnTo>
                    <a:pt x="133" y="109"/>
                  </a:lnTo>
                  <a:lnTo>
                    <a:pt x="136" y="111"/>
                  </a:lnTo>
                  <a:lnTo>
                    <a:pt x="138" y="112"/>
                  </a:lnTo>
                  <a:lnTo>
                    <a:pt x="142" y="112"/>
                  </a:lnTo>
                  <a:lnTo>
                    <a:pt x="147" y="114"/>
                  </a:lnTo>
                  <a:lnTo>
                    <a:pt x="152" y="114"/>
                  </a:lnTo>
                  <a:lnTo>
                    <a:pt x="155" y="114"/>
                  </a:lnTo>
                  <a:lnTo>
                    <a:pt x="157" y="112"/>
                  </a:lnTo>
                  <a:lnTo>
                    <a:pt x="161" y="112"/>
                  </a:lnTo>
                  <a:lnTo>
                    <a:pt x="157" y="112"/>
                  </a:lnTo>
                  <a:lnTo>
                    <a:pt x="152" y="112"/>
                  </a:lnTo>
                  <a:lnTo>
                    <a:pt x="149" y="111"/>
                  </a:lnTo>
                  <a:lnTo>
                    <a:pt x="145" y="111"/>
                  </a:lnTo>
                  <a:lnTo>
                    <a:pt x="144" y="109"/>
                  </a:lnTo>
                  <a:lnTo>
                    <a:pt x="140" y="106"/>
                  </a:lnTo>
                  <a:lnTo>
                    <a:pt x="136" y="104"/>
                  </a:lnTo>
                  <a:lnTo>
                    <a:pt x="129" y="100"/>
                  </a:lnTo>
                  <a:lnTo>
                    <a:pt x="125" y="97"/>
                  </a:lnTo>
                  <a:lnTo>
                    <a:pt x="121" y="93"/>
                  </a:lnTo>
                  <a:lnTo>
                    <a:pt x="121" y="91"/>
                  </a:lnTo>
                  <a:lnTo>
                    <a:pt x="125" y="91"/>
                  </a:lnTo>
                  <a:lnTo>
                    <a:pt x="126" y="89"/>
                  </a:lnTo>
                  <a:lnTo>
                    <a:pt x="149" y="88"/>
                  </a:lnTo>
                  <a:lnTo>
                    <a:pt x="161" y="85"/>
                  </a:lnTo>
                  <a:lnTo>
                    <a:pt x="166" y="83"/>
                  </a:lnTo>
                  <a:lnTo>
                    <a:pt x="168" y="81"/>
                  </a:lnTo>
                  <a:lnTo>
                    <a:pt x="183" y="78"/>
                  </a:lnTo>
                  <a:lnTo>
                    <a:pt x="196" y="76"/>
                  </a:lnTo>
                  <a:lnTo>
                    <a:pt x="201" y="76"/>
                  </a:lnTo>
                  <a:lnTo>
                    <a:pt x="204" y="74"/>
                  </a:lnTo>
                  <a:lnTo>
                    <a:pt x="206" y="74"/>
                  </a:lnTo>
                  <a:lnTo>
                    <a:pt x="201" y="74"/>
                  </a:lnTo>
                  <a:lnTo>
                    <a:pt x="198" y="74"/>
                  </a:lnTo>
                  <a:lnTo>
                    <a:pt x="189" y="74"/>
                  </a:lnTo>
                  <a:lnTo>
                    <a:pt x="182" y="72"/>
                  </a:lnTo>
                  <a:lnTo>
                    <a:pt x="180" y="72"/>
                  </a:lnTo>
                  <a:lnTo>
                    <a:pt x="180" y="70"/>
                  </a:lnTo>
                  <a:lnTo>
                    <a:pt x="180" y="69"/>
                  </a:lnTo>
                  <a:lnTo>
                    <a:pt x="183" y="67"/>
                  </a:lnTo>
                  <a:lnTo>
                    <a:pt x="185" y="66"/>
                  </a:lnTo>
                  <a:lnTo>
                    <a:pt x="196" y="60"/>
                  </a:lnTo>
                  <a:lnTo>
                    <a:pt x="202" y="59"/>
                  </a:lnTo>
                  <a:lnTo>
                    <a:pt x="204" y="57"/>
                  </a:lnTo>
                  <a:lnTo>
                    <a:pt x="191" y="60"/>
                  </a:lnTo>
                  <a:lnTo>
                    <a:pt x="185" y="62"/>
                  </a:lnTo>
                  <a:lnTo>
                    <a:pt x="180" y="66"/>
                  </a:lnTo>
                  <a:lnTo>
                    <a:pt x="176" y="67"/>
                  </a:lnTo>
                  <a:lnTo>
                    <a:pt x="175" y="66"/>
                  </a:lnTo>
                  <a:lnTo>
                    <a:pt x="173" y="67"/>
                  </a:lnTo>
                  <a:lnTo>
                    <a:pt x="172" y="67"/>
                  </a:lnTo>
                  <a:lnTo>
                    <a:pt x="170" y="69"/>
                  </a:lnTo>
                  <a:lnTo>
                    <a:pt x="170" y="70"/>
                  </a:lnTo>
                  <a:lnTo>
                    <a:pt x="168" y="72"/>
                  </a:lnTo>
                  <a:lnTo>
                    <a:pt x="168" y="74"/>
                  </a:lnTo>
                  <a:lnTo>
                    <a:pt x="164" y="76"/>
                  </a:lnTo>
                  <a:lnTo>
                    <a:pt x="161" y="78"/>
                  </a:lnTo>
                  <a:lnTo>
                    <a:pt x="149" y="81"/>
                  </a:lnTo>
                  <a:lnTo>
                    <a:pt x="144" y="83"/>
                  </a:lnTo>
                  <a:lnTo>
                    <a:pt x="140" y="83"/>
                  </a:lnTo>
                  <a:lnTo>
                    <a:pt x="129" y="85"/>
                  </a:lnTo>
                  <a:lnTo>
                    <a:pt x="126" y="85"/>
                  </a:lnTo>
                  <a:lnTo>
                    <a:pt x="123" y="83"/>
                  </a:lnTo>
                  <a:lnTo>
                    <a:pt x="125" y="83"/>
                  </a:lnTo>
                  <a:lnTo>
                    <a:pt x="129" y="79"/>
                  </a:lnTo>
                  <a:lnTo>
                    <a:pt x="131" y="78"/>
                  </a:lnTo>
                  <a:lnTo>
                    <a:pt x="128" y="78"/>
                  </a:lnTo>
                  <a:lnTo>
                    <a:pt x="125" y="79"/>
                  </a:lnTo>
                  <a:lnTo>
                    <a:pt x="115" y="79"/>
                  </a:lnTo>
                  <a:lnTo>
                    <a:pt x="112" y="81"/>
                  </a:lnTo>
                  <a:lnTo>
                    <a:pt x="108" y="83"/>
                  </a:lnTo>
                  <a:lnTo>
                    <a:pt x="105" y="85"/>
                  </a:lnTo>
                  <a:lnTo>
                    <a:pt x="104" y="85"/>
                  </a:lnTo>
                  <a:lnTo>
                    <a:pt x="102" y="85"/>
                  </a:lnTo>
                  <a:lnTo>
                    <a:pt x="91" y="87"/>
                  </a:lnTo>
                  <a:lnTo>
                    <a:pt x="89" y="85"/>
                  </a:lnTo>
                  <a:lnTo>
                    <a:pt x="82" y="83"/>
                  </a:lnTo>
                  <a:lnTo>
                    <a:pt x="77" y="85"/>
                  </a:lnTo>
                  <a:lnTo>
                    <a:pt x="76" y="85"/>
                  </a:lnTo>
                  <a:lnTo>
                    <a:pt x="72" y="83"/>
                  </a:lnTo>
                  <a:lnTo>
                    <a:pt x="70" y="83"/>
                  </a:lnTo>
                  <a:lnTo>
                    <a:pt x="70" y="81"/>
                  </a:lnTo>
                  <a:lnTo>
                    <a:pt x="74" y="79"/>
                  </a:lnTo>
                  <a:lnTo>
                    <a:pt x="76" y="78"/>
                  </a:lnTo>
                  <a:lnTo>
                    <a:pt x="84" y="72"/>
                  </a:lnTo>
                  <a:lnTo>
                    <a:pt x="89" y="70"/>
                  </a:lnTo>
                  <a:lnTo>
                    <a:pt x="98" y="69"/>
                  </a:lnTo>
                  <a:lnTo>
                    <a:pt x="115" y="67"/>
                  </a:lnTo>
                  <a:lnTo>
                    <a:pt x="117" y="66"/>
                  </a:lnTo>
                  <a:lnTo>
                    <a:pt x="98" y="67"/>
                  </a:lnTo>
                  <a:lnTo>
                    <a:pt x="82" y="69"/>
                  </a:lnTo>
                  <a:lnTo>
                    <a:pt x="79" y="70"/>
                  </a:lnTo>
                  <a:lnTo>
                    <a:pt x="76" y="72"/>
                  </a:lnTo>
                  <a:lnTo>
                    <a:pt x="63" y="79"/>
                  </a:lnTo>
                  <a:lnTo>
                    <a:pt x="61" y="81"/>
                  </a:lnTo>
                  <a:lnTo>
                    <a:pt x="55" y="81"/>
                  </a:lnTo>
                  <a:lnTo>
                    <a:pt x="51" y="81"/>
                  </a:lnTo>
                  <a:lnTo>
                    <a:pt x="48" y="79"/>
                  </a:lnTo>
                  <a:lnTo>
                    <a:pt x="42" y="78"/>
                  </a:lnTo>
                  <a:lnTo>
                    <a:pt x="38" y="76"/>
                  </a:lnTo>
                  <a:lnTo>
                    <a:pt x="37" y="76"/>
                  </a:lnTo>
                  <a:lnTo>
                    <a:pt x="35" y="74"/>
                  </a:lnTo>
                  <a:lnTo>
                    <a:pt x="35" y="74"/>
                  </a:lnTo>
                  <a:lnTo>
                    <a:pt x="33" y="72"/>
                  </a:lnTo>
                  <a:lnTo>
                    <a:pt x="35" y="72"/>
                  </a:lnTo>
                  <a:lnTo>
                    <a:pt x="46" y="70"/>
                  </a:lnTo>
                  <a:lnTo>
                    <a:pt x="59" y="70"/>
                  </a:lnTo>
                  <a:lnTo>
                    <a:pt x="67" y="70"/>
                  </a:lnTo>
                  <a:lnTo>
                    <a:pt x="72" y="69"/>
                  </a:lnTo>
                  <a:lnTo>
                    <a:pt x="82" y="66"/>
                  </a:lnTo>
                  <a:lnTo>
                    <a:pt x="91" y="62"/>
                  </a:lnTo>
                  <a:lnTo>
                    <a:pt x="93" y="60"/>
                  </a:lnTo>
                  <a:lnTo>
                    <a:pt x="89" y="60"/>
                  </a:lnTo>
                  <a:lnTo>
                    <a:pt x="87" y="60"/>
                  </a:lnTo>
                  <a:lnTo>
                    <a:pt x="80" y="62"/>
                  </a:lnTo>
                  <a:lnTo>
                    <a:pt x="70" y="67"/>
                  </a:lnTo>
                  <a:lnTo>
                    <a:pt x="61" y="67"/>
                  </a:lnTo>
                  <a:lnTo>
                    <a:pt x="38" y="69"/>
                  </a:lnTo>
                  <a:lnTo>
                    <a:pt x="31" y="69"/>
                  </a:lnTo>
                  <a:lnTo>
                    <a:pt x="29" y="69"/>
                  </a:lnTo>
                  <a:lnTo>
                    <a:pt x="27" y="69"/>
                  </a:lnTo>
                  <a:lnTo>
                    <a:pt x="25" y="66"/>
                  </a:lnTo>
                  <a:lnTo>
                    <a:pt x="25" y="66"/>
                  </a:lnTo>
                  <a:lnTo>
                    <a:pt x="30" y="64"/>
                  </a:lnTo>
                  <a:lnTo>
                    <a:pt x="33" y="62"/>
                  </a:lnTo>
                  <a:lnTo>
                    <a:pt x="35" y="62"/>
                  </a:lnTo>
                  <a:lnTo>
                    <a:pt x="29" y="60"/>
                  </a:lnTo>
                  <a:lnTo>
                    <a:pt x="29" y="60"/>
                  </a:lnTo>
                  <a:lnTo>
                    <a:pt x="31" y="59"/>
                  </a:lnTo>
                  <a:lnTo>
                    <a:pt x="38" y="55"/>
                  </a:lnTo>
                  <a:lnTo>
                    <a:pt x="42" y="53"/>
                  </a:lnTo>
                  <a:lnTo>
                    <a:pt x="49" y="53"/>
                  </a:lnTo>
                  <a:lnTo>
                    <a:pt x="56" y="53"/>
                  </a:lnTo>
                  <a:lnTo>
                    <a:pt x="56" y="53"/>
                  </a:lnTo>
                  <a:lnTo>
                    <a:pt x="49" y="51"/>
                  </a:lnTo>
                  <a:lnTo>
                    <a:pt x="44" y="51"/>
                  </a:lnTo>
                  <a:lnTo>
                    <a:pt x="37" y="53"/>
                  </a:lnTo>
                  <a:lnTo>
                    <a:pt x="19" y="57"/>
                  </a:lnTo>
                  <a:lnTo>
                    <a:pt x="18" y="57"/>
                  </a:lnTo>
                  <a:lnTo>
                    <a:pt x="16" y="57"/>
                  </a:lnTo>
                  <a:lnTo>
                    <a:pt x="16" y="55"/>
                  </a:lnTo>
                  <a:lnTo>
                    <a:pt x="27" y="51"/>
                  </a:lnTo>
                  <a:lnTo>
                    <a:pt x="27" y="51"/>
                  </a:lnTo>
                  <a:lnTo>
                    <a:pt x="19" y="51"/>
                  </a:lnTo>
                  <a:lnTo>
                    <a:pt x="18" y="51"/>
                  </a:lnTo>
                  <a:lnTo>
                    <a:pt x="14" y="51"/>
                  </a:lnTo>
                  <a:lnTo>
                    <a:pt x="12" y="51"/>
                  </a:lnTo>
                  <a:lnTo>
                    <a:pt x="9" y="51"/>
                  </a:lnTo>
                  <a:lnTo>
                    <a:pt x="6" y="51"/>
                  </a:lnTo>
                  <a:lnTo>
                    <a:pt x="4" y="51"/>
                  </a:lnTo>
                  <a:lnTo>
                    <a:pt x="0" y="51"/>
                  </a:lnTo>
                  <a:lnTo>
                    <a:pt x="0" y="48"/>
                  </a:lnTo>
                  <a:lnTo>
                    <a:pt x="4" y="46"/>
                  </a:lnTo>
                  <a:lnTo>
                    <a:pt x="7" y="45"/>
                  </a:lnTo>
                  <a:lnTo>
                    <a:pt x="10" y="42"/>
                  </a:lnTo>
                  <a:lnTo>
                    <a:pt x="16" y="40"/>
                  </a:lnTo>
                  <a:lnTo>
                    <a:pt x="21" y="40"/>
                  </a:lnTo>
                  <a:lnTo>
                    <a:pt x="29" y="40"/>
                  </a:lnTo>
                  <a:lnTo>
                    <a:pt x="31" y="40"/>
                  </a:lnTo>
                  <a:lnTo>
                    <a:pt x="35" y="40"/>
                  </a:lnTo>
                  <a:lnTo>
                    <a:pt x="38" y="38"/>
                  </a:lnTo>
                  <a:lnTo>
                    <a:pt x="44" y="36"/>
                  </a:lnTo>
                  <a:lnTo>
                    <a:pt x="51" y="34"/>
                  </a:lnTo>
                  <a:lnTo>
                    <a:pt x="56" y="34"/>
                  </a:lnTo>
                  <a:lnTo>
                    <a:pt x="59" y="36"/>
                  </a:lnTo>
                  <a:lnTo>
                    <a:pt x="61" y="38"/>
                  </a:lnTo>
                  <a:lnTo>
                    <a:pt x="65" y="40"/>
                  </a:lnTo>
                  <a:lnTo>
                    <a:pt x="65" y="38"/>
                  </a:lnTo>
                  <a:lnTo>
                    <a:pt x="67" y="36"/>
                  </a:lnTo>
                  <a:lnTo>
                    <a:pt x="70" y="36"/>
                  </a:lnTo>
                  <a:lnTo>
                    <a:pt x="74" y="36"/>
                  </a:lnTo>
                  <a:lnTo>
                    <a:pt x="77" y="38"/>
                  </a:lnTo>
                  <a:lnTo>
                    <a:pt x="80" y="40"/>
                  </a:lnTo>
                  <a:lnTo>
                    <a:pt x="84" y="40"/>
                  </a:lnTo>
                  <a:lnTo>
                    <a:pt x="86" y="40"/>
                  </a:lnTo>
                  <a:lnTo>
                    <a:pt x="87" y="38"/>
                  </a:lnTo>
                  <a:lnTo>
                    <a:pt x="93" y="38"/>
                  </a:lnTo>
                  <a:lnTo>
                    <a:pt x="93" y="38"/>
                  </a:lnTo>
                  <a:lnTo>
                    <a:pt x="91" y="38"/>
                  </a:lnTo>
                  <a:lnTo>
                    <a:pt x="89" y="36"/>
                  </a:lnTo>
                  <a:lnTo>
                    <a:pt x="70" y="31"/>
                  </a:lnTo>
                  <a:lnTo>
                    <a:pt x="70" y="31"/>
                  </a:lnTo>
                  <a:lnTo>
                    <a:pt x="77" y="29"/>
                  </a:lnTo>
                  <a:lnTo>
                    <a:pt x="80" y="29"/>
                  </a:lnTo>
                  <a:lnTo>
                    <a:pt x="82" y="28"/>
                  </a:lnTo>
                  <a:lnTo>
                    <a:pt x="86" y="25"/>
                  </a:lnTo>
                  <a:lnTo>
                    <a:pt x="89" y="24"/>
                  </a:lnTo>
                  <a:lnTo>
                    <a:pt x="95" y="22"/>
                  </a:lnTo>
                  <a:lnTo>
                    <a:pt x="96" y="24"/>
                  </a:lnTo>
                  <a:lnTo>
                    <a:pt x="100" y="24"/>
                  </a:lnTo>
                  <a:lnTo>
                    <a:pt x="102" y="25"/>
                  </a:lnTo>
                  <a:lnTo>
                    <a:pt x="108" y="25"/>
                  </a:lnTo>
                  <a:lnTo>
                    <a:pt x="112" y="28"/>
                  </a:lnTo>
                  <a:lnTo>
                    <a:pt x="117" y="31"/>
                  </a:lnTo>
                  <a:lnTo>
                    <a:pt x="121" y="32"/>
                  </a:lnTo>
                  <a:lnTo>
                    <a:pt x="125" y="34"/>
                  </a:lnTo>
                  <a:lnTo>
                    <a:pt x="126" y="36"/>
                  </a:lnTo>
                  <a:lnTo>
                    <a:pt x="129" y="36"/>
                  </a:lnTo>
                  <a:lnTo>
                    <a:pt x="129" y="34"/>
                  </a:lnTo>
                  <a:lnTo>
                    <a:pt x="126" y="32"/>
                  </a:lnTo>
                  <a:lnTo>
                    <a:pt x="125" y="31"/>
                  </a:lnTo>
                  <a:lnTo>
                    <a:pt x="125" y="31"/>
                  </a:lnTo>
                  <a:lnTo>
                    <a:pt x="126" y="29"/>
                  </a:lnTo>
                  <a:lnTo>
                    <a:pt x="126" y="29"/>
                  </a:lnTo>
                  <a:lnTo>
                    <a:pt x="131" y="31"/>
                  </a:lnTo>
                  <a:lnTo>
                    <a:pt x="140" y="34"/>
                  </a:lnTo>
                  <a:lnTo>
                    <a:pt x="153" y="38"/>
                  </a:lnTo>
                  <a:lnTo>
                    <a:pt x="159" y="38"/>
                  </a:lnTo>
                  <a:lnTo>
                    <a:pt x="163" y="40"/>
                  </a:lnTo>
                  <a:lnTo>
                    <a:pt x="166" y="40"/>
                  </a:lnTo>
                  <a:lnTo>
                    <a:pt x="170" y="42"/>
                  </a:lnTo>
                  <a:lnTo>
                    <a:pt x="170" y="42"/>
                  </a:lnTo>
                  <a:lnTo>
                    <a:pt x="168" y="40"/>
                  </a:lnTo>
                  <a:lnTo>
                    <a:pt x="161" y="38"/>
                  </a:lnTo>
                  <a:lnTo>
                    <a:pt x="142" y="31"/>
                  </a:lnTo>
                  <a:lnTo>
                    <a:pt x="134" y="29"/>
                  </a:lnTo>
                  <a:lnTo>
                    <a:pt x="131" y="28"/>
                  </a:lnTo>
                  <a:lnTo>
                    <a:pt x="128" y="25"/>
                  </a:lnTo>
                  <a:lnTo>
                    <a:pt x="128" y="24"/>
                  </a:lnTo>
                  <a:lnTo>
                    <a:pt x="131" y="22"/>
                  </a:lnTo>
                  <a:lnTo>
                    <a:pt x="134" y="22"/>
                  </a:lnTo>
                  <a:lnTo>
                    <a:pt x="138" y="21"/>
                  </a:lnTo>
                  <a:lnTo>
                    <a:pt x="138" y="21"/>
                  </a:lnTo>
                  <a:lnTo>
                    <a:pt x="134" y="19"/>
                  </a:lnTo>
                  <a:lnTo>
                    <a:pt x="133" y="19"/>
                  </a:lnTo>
                  <a:lnTo>
                    <a:pt x="133" y="16"/>
                  </a:lnTo>
                  <a:lnTo>
                    <a:pt x="136" y="16"/>
                  </a:lnTo>
                  <a:lnTo>
                    <a:pt x="140" y="16"/>
                  </a:lnTo>
                  <a:lnTo>
                    <a:pt x="145" y="19"/>
                  </a:lnTo>
                  <a:lnTo>
                    <a:pt x="151" y="19"/>
                  </a:lnTo>
                  <a:lnTo>
                    <a:pt x="151" y="19"/>
                  </a:lnTo>
                  <a:lnTo>
                    <a:pt x="145" y="13"/>
                  </a:lnTo>
                  <a:lnTo>
                    <a:pt x="145" y="13"/>
                  </a:lnTo>
                  <a:lnTo>
                    <a:pt x="147" y="12"/>
                  </a:lnTo>
                  <a:lnTo>
                    <a:pt x="149" y="12"/>
                  </a:lnTo>
                  <a:lnTo>
                    <a:pt x="152" y="12"/>
                  </a:lnTo>
                  <a:lnTo>
                    <a:pt x="161" y="15"/>
                  </a:lnTo>
                  <a:lnTo>
                    <a:pt x="175" y="15"/>
                  </a:lnTo>
                  <a:lnTo>
                    <a:pt x="178" y="15"/>
                  </a:lnTo>
                  <a:lnTo>
                    <a:pt x="178" y="15"/>
                  </a:lnTo>
                  <a:lnTo>
                    <a:pt x="173" y="13"/>
                  </a:lnTo>
                  <a:lnTo>
                    <a:pt x="166" y="12"/>
                  </a:lnTo>
                  <a:lnTo>
                    <a:pt x="164" y="10"/>
                  </a:lnTo>
                  <a:lnTo>
                    <a:pt x="163" y="10"/>
                  </a:lnTo>
                  <a:lnTo>
                    <a:pt x="159" y="8"/>
                  </a:lnTo>
                  <a:lnTo>
                    <a:pt x="159" y="8"/>
                  </a:lnTo>
                  <a:lnTo>
                    <a:pt x="163" y="6"/>
                  </a:lnTo>
                  <a:lnTo>
                    <a:pt x="173" y="6"/>
                  </a:lnTo>
                  <a:lnTo>
                    <a:pt x="182" y="8"/>
                  </a:lnTo>
                  <a:lnTo>
                    <a:pt x="191" y="8"/>
                  </a:lnTo>
                  <a:lnTo>
                    <a:pt x="194" y="8"/>
                  </a:lnTo>
                  <a:lnTo>
                    <a:pt x="198" y="8"/>
                  </a:lnTo>
                  <a:lnTo>
                    <a:pt x="201" y="10"/>
                  </a:lnTo>
                  <a:lnTo>
                    <a:pt x="211" y="15"/>
                  </a:lnTo>
                  <a:lnTo>
                    <a:pt x="213" y="16"/>
                  </a:lnTo>
                  <a:lnTo>
                    <a:pt x="213" y="16"/>
                  </a:lnTo>
                  <a:lnTo>
                    <a:pt x="215" y="21"/>
                  </a:lnTo>
                  <a:lnTo>
                    <a:pt x="217" y="21"/>
                  </a:lnTo>
                  <a:lnTo>
                    <a:pt x="221" y="19"/>
                  </a:lnTo>
                  <a:lnTo>
                    <a:pt x="224" y="16"/>
                  </a:lnTo>
                  <a:lnTo>
                    <a:pt x="222" y="16"/>
                  </a:lnTo>
                  <a:lnTo>
                    <a:pt x="217" y="13"/>
                  </a:lnTo>
                  <a:lnTo>
                    <a:pt x="215" y="12"/>
                  </a:lnTo>
                  <a:lnTo>
                    <a:pt x="211" y="10"/>
                  </a:lnTo>
                  <a:lnTo>
                    <a:pt x="204" y="6"/>
                  </a:lnTo>
                  <a:lnTo>
                    <a:pt x="202" y="4"/>
                  </a:lnTo>
                  <a:lnTo>
                    <a:pt x="201" y="4"/>
                  </a:lnTo>
                  <a:lnTo>
                    <a:pt x="221" y="3"/>
                  </a:lnTo>
                  <a:lnTo>
                    <a:pt x="240" y="4"/>
                  </a:lnTo>
                  <a:lnTo>
                    <a:pt x="243" y="4"/>
                  </a:lnTo>
                  <a:lnTo>
                    <a:pt x="245" y="6"/>
                  </a:lnTo>
                  <a:lnTo>
                    <a:pt x="247" y="8"/>
                  </a:lnTo>
                  <a:lnTo>
                    <a:pt x="248" y="10"/>
                  </a:lnTo>
                  <a:lnTo>
                    <a:pt x="255" y="12"/>
                  </a:lnTo>
                  <a:lnTo>
                    <a:pt x="264" y="13"/>
                  </a:lnTo>
                  <a:lnTo>
                    <a:pt x="262" y="13"/>
                  </a:lnTo>
                  <a:lnTo>
                    <a:pt x="255" y="10"/>
                  </a:lnTo>
                  <a:lnTo>
                    <a:pt x="253" y="8"/>
                  </a:lnTo>
                  <a:lnTo>
                    <a:pt x="253" y="6"/>
                  </a:lnTo>
                  <a:lnTo>
                    <a:pt x="253" y="4"/>
                  </a:lnTo>
                  <a:lnTo>
                    <a:pt x="253" y="4"/>
                  </a:lnTo>
                  <a:lnTo>
                    <a:pt x="262" y="2"/>
                  </a:lnTo>
                  <a:lnTo>
                    <a:pt x="271" y="2"/>
                  </a:lnTo>
                  <a:lnTo>
                    <a:pt x="273" y="2"/>
                  </a:lnTo>
                  <a:lnTo>
                    <a:pt x="282" y="4"/>
                  </a:lnTo>
                  <a:lnTo>
                    <a:pt x="285" y="6"/>
                  </a:lnTo>
                  <a:lnTo>
                    <a:pt x="287" y="8"/>
                  </a:lnTo>
                  <a:lnTo>
                    <a:pt x="287" y="8"/>
                  </a:lnTo>
                  <a:lnTo>
                    <a:pt x="283" y="4"/>
                  </a:lnTo>
                  <a:lnTo>
                    <a:pt x="282" y="4"/>
                  </a:lnTo>
                  <a:lnTo>
                    <a:pt x="282" y="3"/>
                  </a:lnTo>
                  <a:lnTo>
                    <a:pt x="285" y="2"/>
                  </a:lnTo>
                  <a:lnTo>
                    <a:pt x="288" y="2"/>
                  </a:lnTo>
                  <a:lnTo>
                    <a:pt x="30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6" name="Freeform 10835"/>
            <p:cNvSpPr/>
            <p:nvPr/>
          </p:nvSpPr>
          <p:spPr bwMode="auto">
            <a:xfrm>
              <a:off x="2695619" y="3004999"/>
              <a:ext cx="102394" cy="39291"/>
            </a:xfrm>
            <a:custGeom>
              <a:avLst/>
              <a:gdLst>
                <a:gd name="T0" fmla="*/ 30 w 86"/>
                <a:gd name="T1" fmla="*/ 2 h 33"/>
                <a:gd name="T2" fmla="*/ 36 w 86"/>
                <a:gd name="T3" fmla="*/ 4 h 33"/>
                <a:gd name="T4" fmla="*/ 39 w 86"/>
                <a:gd name="T5" fmla="*/ 2 h 33"/>
                <a:gd name="T6" fmla="*/ 41 w 86"/>
                <a:gd name="T7" fmla="*/ 0 h 33"/>
                <a:gd name="T8" fmla="*/ 46 w 86"/>
                <a:gd name="T9" fmla="*/ 2 h 33"/>
                <a:gd name="T10" fmla="*/ 50 w 86"/>
                <a:gd name="T11" fmla="*/ 2 h 33"/>
                <a:gd name="T12" fmla="*/ 54 w 86"/>
                <a:gd name="T13" fmla="*/ 2 h 33"/>
                <a:gd name="T14" fmla="*/ 58 w 86"/>
                <a:gd name="T15" fmla="*/ 4 h 33"/>
                <a:gd name="T16" fmla="*/ 63 w 86"/>
                <a:gd name="T17" fmla="*/ 4 h 33"/>
                <a:gd name="T18" fmla="*/ 65 w 86"/>
                <a:gd name="T19" fmla="*/ 7 h 33"/>
                <a:gd name="T20" fmla="*/ 71 w 86"/>
                <a:gd name="T21" fmla="*/ 8 h 33"/>
                <a:gd name="T22" fmla="*/ 71 w 86"/>
                <a:gd name="T23" fmla="*/ 10 h 33"/>
                <a:gd name="T24" fmla="*/ 69 w 86"/>
                <a:gd name="T25" fmla="*/ 10 h 33"/>
                <a:gd name="T26" fmla="*/ 71 w 86"/>
                <a:gd name="T27" fmla="*/ 12 h 33"/>
                <a:gd name="T28" fmla="*/ 75 w 86"/>
                <a:gd name="T29" fmla="*/ 14 h 33"/>
                <a:gd name="T30" fmla="*/ 83 w 86"/>
                <a:gd name="T31" fmla="*/ 17 h 33"/>
                <a:gd name="T32" fmla="*/ 86 w 86"/>
                <a:gd name="T33" fmla="*/ 19 h 33"/>
                <a:gd name="T34" fmla="*/ 82 w 86"/>
                <a:gd name="T35" fmla="*/ 23 h 33"/>
                <a:gd name="T36" fmla="*/ 80 w 86"/>
                <a:gd name="T37" fmla="*/ 25 h 33"/>
                <a:gd name="T38" fmla="*/ 79 w 86"/>
                <a:gd name="T39" fmla="*/ 23 h 33"/>
                <a:gd name="T40" fmla="*/ 73 w 86"/>
                <a:gd name="T41" fmla="*/ 21 h 33"/>
                <a:gd name="T42" fmla="*/ 69 w 86"/>
                <a:gd name="T43" fmla="*/ 21 h 33"/>
                <a:gd name="T44" fmla="*/ 63 w 86"/>
                <a:gd name="T45" fmla="*/ 23 h 33"/>
                <a:gd name="T46" fmla="*/ 59 w 86"/>
                <a:gd name="T47" fmla="*/ 25 h 33"/>
                <a:gd name="T48" fmla="*/ 54 w 86"/>
                <a:gd name="T49" fmla="*/ 23 h 33"/>
                <a:gd name="T50" fmla="*/ 49 w 86"/>
                <a:gd name="T51" fmla="*/ 25 h 33"/>
                <a:gd name="T52" fmla="*/ 47 w 86"/>
                <a:gd name="T53" fmla="*/ 26 h 33"/>
                <a:gd name="T54" fmla="*/ 44 w 86"/>
                <a:gd name="T55" fmla="*/ 32 h 33"/>
                <a:gd name="T56" fmla="*/ 41 w 86"/>
                <a:gd name="T57" fmla="*/ 32 h 33"/>
                <a:gd name="T58" fmla="*/ 41 w 86"/>
                <a:gd name="T59" fmla="*/ 30 h 33"/>
                <a:gd name="T60" fmla="*/ 39 w 86"/>
                <a:gd name="T61" fmla="*/ 28 h 33"/>
                <a:gd name="T62" fmla="*/ 35 w 86"/>
                <a:gd name="T63" fmla="*/ 25 h 33"/>
                <a:gd name="T64" fmla="*/ 28 w 86"/>
                <a:gd name="T65" fmla="*/ 25 h 33"/>
                <a:gd name="T66" fmla="*/ 26 w 86"/>
                <a:gd name="T67" fmla="*/ 25 h 33"/>
                <a:gd name="T68" fmla="*/ 20 w 86"/>
                <a:gd name="T69" fmla="*/ 25 h 33"/>
                <a:gd name="T70" fmla="*/ 14 w 86"/>
                <a:gd name="T71" fmla="*/ 25 h 33"/>
                <a:gd name="T72" fmla="*/ 9 w 86"/>
                <a:gd name="T73" fmla="*/ 26 h 33"/>
                <a:gd name="T74" fmla="*/ 7 w 86"/>
                <a:gd name="T75" fmla="*/ 26 h 33"/>
                <a:gd name="T76" fmla="*/ 2 w 86"/>
                <a:gd name="T77" fmla="*/ 23 h 33"/>
                <a:gd name="T78" fmla="*/ 2 w 86"/>
                <a:gd name="T79" fmla="*/ 19 h 33"/>
                <a:gd name="T80" fmla="*/ 5 w 86"/>
                <a:gd name="T81" fmla="*/ 19 h 33"/>
                <a:gd name="T82" fmla="*/ 11 w 86"/>
                <a:gd name="T83" fmla="*/ 19 h 33"/>
                <a:gd name="T84" fmla="*/ 24 w 86"/>
                <a:gd name="T85" fmla="*/ 21 h 33"/>
                <a:gd name="T86" fmla="*/ 26 w 86"/>
                <a:gd name="T87" fmla="*/ 21 h 33"/>
                <a:gd name="T88" fmla="*/ 30 w 86"/>
                <a:gd name="T89" fmla="*/ 19 h 33"/>
                <a:gd name="T90" fmla="*/ 28 w 86"/>
                <a:gd name="T91" fmla="*/ 17 h 33"/>
                <a:gd name="T92" fmla="*/ 24 w 86"/>
                <a:gd name="T93" fmla="*/ 12 h 33"/>
                <a:gd name="T94" fmla="*/ 24 w 86"/>
                <a:gd name="T95" fmla="*/ 7 h 33"/>
                <a:gd name="T96" fmla="*/ 17 w 86"/>
                <a:gd name="T97" fmla="*/ 6 h 33"/>
                <a:gd name="T98" fmla="*/ 16 w 86"/>
                <a:gd name="T99" fmla="*/ 2 h 33"/>
                <a:gd name="T100" fmla="*/ 20 w 86"/>
                <a:gd name="T10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33">
                  <a:moveTo>
                    <a:pt x="23" y="0"/>
                  </a:moveTo>
                  <a:lnTo>
                    <a:pt x="26" y="0"/>
                  </a:lnTo>
                  <a:lnTo>
                    <a:pt x="30" y="2"/>
                  </a:lnTo>
                  <a:lnTo>
                    <a:pt x="31" y="4"/>
                  </a:lnTo>
                  <a:lnTo>
                    <a:pt x="35" y="4"/>
                  </a:lnTo>
                  <a:lnTo>
                    <a:pt x="36" y="4"/>
                  </a:lnTo>
                  <a:lnTo>
                    <a:pt x="39" y="4"/>
                  </a:lnTo>
                  <a:lnTo>
                    <a:pt x="39" y="4"/>
                  </a:lnTo>
                  <a:lnTo>
                    <a:pt x="39" y="2"/>
                  </a:lnTo>
                  <a:lnTo>
                    <a:pt x="41" y="2"/>
                  </a:lnTo>
                  <a:lnTo>
                    <a:pt x="41" y="2"/>
                  </a:lnTo>
                  <a:lnTo>
                    <a:pt x="41" y="0"/>
                  </a:lnTo>
                  <a:lnTo>
                    <a:pt x="41" y="0"/>
                  </a:lnTo>
                  <a:lnTo>
                    <a:pt x="46" y="2"/>
                  </a:lnTo>
                  <a:lnTo>
                    <a:pt x="46" y="2"/>
                  </a:lnTo>
                  <a:lnTo>
                    <a:pt x="47" y="0"/>
                  </a:lnTo>
                  <a:lnTo>
                    <a:pt x="49" y="0"/>
                  </a:lnTo>
                  <a:lnTo>
                    <a:pt x="50" y="2"/>
                  </a:lnTo>
                  <a:lnTo>
                    <a:pt x="52" y="2"/>
                  </a:lnTo>
                  <a:lnTo>
                    <a:pt x="52" y="2"/>
                  </a:lnTo>
                  <a:lnTo>
                    <a:pt x="54" y="2"/>
                  </a:lnTo>
                  <a:lnTo>
                    <a:pt x="56" y="2"/>
                  </a:lnTo>
                  <a:lnTo>
                    <a:pt x="56" y="2"/>
                  </a:lnTo>
                  <a:lnTo>
                    <a:pt x="58" y="4"/>
                  </a:lnTo>
                  <a:lnTo>
                    <a:pt x="59" y="6"/>
                  </a:lnTo>
                  <a:lnTo>
                    <a:pt x="60" y="6"/>
                  </a:lnTo>
                  <a:lnTo>
                    <a:pt x="63" y="4"/>
                  </a:lnTo>
                  <a:lnTo>
                    <a:pt x="63" y="4"/>
                  </a:lnTo>
                  <a:lnTo>
                    <a:pt x="65" y="6"/>
                  </a:lnTo>
                  <a:lnTo>
                    <a:pt x="65" y="7"/>
                  </a:lnTo>
                  <a:lnTo>
                    <a:pt x="65" y="8"/>
                  </a:lnTo>
                  <a:lnTo>
                    <a:pt x="66" y="8"/>
                  </a:lnTo>
                  <a:lnTo>
                    <a:pt x="71" y="8"/>
                  </a:lnTo>
                  <a:lnTo>
                    <a:pt x="73" y="10"/>
                  </a:lnTo>
                  <a:lnTo>
                    <a:pt x="73" y="10"/>
                  </a:lnTo>
                  <a:lnTo>
                    <a:pt x="71" y="10"/>
                  </a:lnTo>
                  <a:lnTo>
                    <a:pt x="70" y="10"/>
                  </a:lnTo>
                  <a:lnTo>
                    <a:pt x="69" y="10"/>
                  </a:lnTo>
                  <a:lnTo>
                    <a:pt x="69" y="10"/>
                  </a:lnTo>
                  <a:lnTo>
                    <a:pt x="69" y="12"/>
                  </a:lnTo>
                  <a:lnTo>
                    <a:pt x="70" y="12"/>
                  </a:lnTo>
                  <a:lnTo>
                    <a:pt x="71" y="12"/>
                  </a:lnTo>
                  <a:lnTo>
                    <a:pt x="73" y="12"/>
                  </a:lnTo>
                  <a:lnTo>
                    <a:pt x="73" y="14"/>
                  </a:lnTo>
                  <a:lnTo>
                    <a:pt x="75" y="14"/>
                  </a:lnTo>
                  <a:lnTo>
                    <a:pt x="79" y="14"/>
                  </a:lnTo>
                  <a:lnTo>
                    <a:pt x="80" y="16"/>
                  </a:lnTo>
                  <a:lnTo>
                    <a:pt x="83" y="17"/>
                  </a:lnTo>
                  <a:lnTo>
                    <a:pt x="86" y="17"/>
                  </a:lnTo>
                  <a:lnTo>
                    <a:pt x="86" y="19"/>
                  </a:lnTo>
                  <a:lnTo>
                    <a:pt x="86" y="19"/>
                  </a:lnTo>
                  <a:lnTo>
                    <a:pt x="83" y="21"/>
                  </a:lnTo>
                  <a:lnTo>
                    <a:pt x="83" y="23"/>
                  </a:lnTo>
                  <a:lnTo>
                    <a:pt x="82" y="23"/>
                  </a:lnTo>
                  <a:lnTo>
                    <a:pt x="82" y="23"/>
                  </a:lnTo>
                  <a:lnTo>
                    <a:pt x="80" y="25"/>
                  </a:lnTo>
                  <a:lnTo>
                    <a:pt x="80" y="25"/>
                  </a:lnTo>
                  <a:lnTo>
                    <a:pt x="80" y="25"/>
                  </a:lnTo>
                  <a:lnTo>
                    <a:pt x="79" y="25"/>
                  </a:lnTo>
                  <a:lnTo>
                    <a:pt x="79" y="23"/>
                  </a:lnTo>
                  <a:lnTo>
                    <a:pt x="77" y="23"/>
                  </a:lnTo>
                  <a:lnTo>
                    <a:pt x="75" y="23"/>
                  </a:lnTo>
                  <a:lnTo>
                    <a:pt x="73" y="21"/>
                  </a:lnTo>
                  <a:lnTo>
                    <a:pt x="71" y="21"/>
                  </a:lnTo>
                  <a:lnTo>
                    <a:pt x="70" y="21"/>
                  </a:lnTo>
                  <a:lnTo>
                    <a:pt x="69" y="21"/>
                  </a:lnTo>
                  <a:lnTo>
                    <a:pt x="66" y="21"/>
                  </a:lnTo>
                  <a:lnTo>
                    <a:pt x="65" y="21"/>
                  </a:lnTo>
                  <a:lnTo>
                    <a:pt x="63" y="23"/>
                  </a:lnTo>
                  <a:lnTo>
                    <a:pt x="60" y="23"/>
                  </a:lnTo>
                  <a:lnTo>
                    <a:pt x="60" y="25"/>
                  </a:lnTo>
                  <a:lnTo>
                    <a:pt x="59" y="25"/>
                  </a:lnTo>
                  <a:lnTo>
                    <a:pt x="56" y="25"/>
                  </a:lnTo>
                  <a:lnTo>
                    <a:pt x="54" y="25"/>
                  </a:lnTo>
                  <a:lnTo>
                    <a:pt x="54" y="23"/>
                  </a:lnTo>
                  <a:lnTo>
                    <a:pt x="52" y="23"/>
                  </a:lnTo>
                  <a:lnTo>
                    <a:pt x="49" y="23"/>
                  </a:lnTo>
                  <a:lnTo>
                    <a:pt x="49" y="25"/>
                  </a:lnTo>
                  <a:lnTo>
                    <a:pt x="47" y="25"/>
                  </a:lnTo>
                  <a:lnTo>
                    <a:pt x="47" y="25"/>
                  </a:lnTo>
                  <a:lnTo>
                    <a:pt x="47" y="26"/>
                  </a:lnTo>
                  <a:lnTo>
                    <a:pt x="47" y="26"/>
                  </a:lnTo>
                  <a:lnTo>
                    <a:pt x="46" y="30"/>
                  </a:lnTo>
                  <a:lnTo>
                    <a:pt x="44" y="32"/>
                  </a:lnTo>
                  <a:lnTo>
                    <a:pt x="44" y="33"/>
                  </a:lnTo>
                  <a:lnTo>
                    <a:pt x="41" y="33"/>
                  </a:lnTo>
                  <a:lnTo>
                    <a:pt x="41" y="32"/>
                  </a:lnTo>
                  <a:lnTo>
                    <a:pt x="41" y="32"/>
                  </a:lnTo>
                  <a:lnTo>
                    <a:pt x="41" y="32"/>
                  </a:lnTo>
                  <a:lnTo>
                    <a:pt x="41" y="30"/>
                  </a:lnTo>
                  <a:lnTo>
                    <a:pt x="41" y="30"/>
                  </a:lnTo>
                  <a:lnTo>
                    <a:pt x="41" y="28"/>
                  </a:lnTo>
                  <a:lnTo>
                    <a:pt x="39" y="28"/>
                  </a:lnTo>
                  <a:lnTo>
                    <a:pt x="39" y="28"/>
                  </a:lnTo>
                  <a:lnTo>
                    <a:pt x="36" y="26"/>
                  </a:lnTo>
                  <a:lnTo>
                    <a:pt x="35" y="25"/>
                  </a:lnTo>
                  <a:lnTo>
                    <a:pt x="35" y="25"/>
                  </a:lnTo>
                  <a:lnTo>
                    <a:pt x="33" y="25"/>
                  </a:lnTo>
                  <a:lnTo>
                    <a:pt x="28" y="25"/>
                  </a:lnTo>
                  <a:lnTo>
                    <a:pt x="28" y="25"/>
                  </a:lnTo>
                  <a:lnTo>
                    <a:pt x="26" y="25"/>
                  </a:lnTo>
                  <a:lnTo>
                    <a:pt x="26" y="25"/>
                  </a:lnTo>
                  <a:lnTo>
                    <a:pt x="24" y="26"/>
                  </a:lnTo>
                  <a:lnTo>
                    <a:pt x="23" y="26"/>
                  </a:lnTo>
                  <a:lnTo>
                    <a:pt x="20" y="25"/>
                  </a:lnTo>
                  <a:lnTo>
                    <a:pt x="17" y="25"/>
                  </a:lnTo>
                  <a:lnTo>
                    <a:pt x="16" y="25"/>
                  </a:lnTo>
                  <a:lnTo>
                    <a:pt x="14" y="25"/>
                  </a:lnTo>
                  <a:lnTo>
                    <a:pt x="11" y="25"/>
                  </a:lnTo>
                  <a:lnTo>
                    <a:pt x="10" y="25"/>
                  </a:lnTo>
                  <a:lnTo>
                    <a:pt x="9" y="26"/>
                  </a:lnTo>
                  <a:lnTo>
                    <a:pt x="9" y="26"/>
                  </a:lnTo>
                  <a:lnTo>
                    <a:pt x="9" y="28"/>
                  </a:lnTo>
                  <a:lnTo>
                    <a:pt x="7" y="26"/>
                  </a:lnTo>
                  <a:lnTo>
                    <a:pt x="5" y="25"/>
                  </a:lnTo>
                  <a:lnTo>
                    <a:pt x="5" y="25"/>
                  </a:lnTo>
                  <a:lnTo>
                    <a:pt x="2" y="23"/>
                  </a:lnTo>
                  <a:lnTo>
                    <a:pt x="0" y="23"/>
                  </a:lnTo>
                  <a:lnTo>
                    <a:pt x="0" y="21"/>
                  </a:lnTo>
                  <a:lnTo>
                    <a:pt x="2" y="19"/>
                  </a:lnTo>
                  <a:lnTo>
                    <a:pt x="3" y="19"/>
                  </a:lnTo>
                  <a:lnTo>
                    <a:pt x="3" y="17"/>
                  </a:lnTo>
                  <a:lnTo>
                    <a:pt x="5" y="19"/>
                  </a:lnTo>
                  <a:lnTo>
                    <a:pt x="7" y="19"/>
                  </a:lnTo>
                  <a:lnTo>
                    <a:pt x="9" y="19"/>
                  </a:lnTo>
                  <a:lnTo>
                    <a:pt x="11" y="19"/>
                  </a:lnTo>
                  <a:lnTo>
                    <a:pt x="11" y="21"/>
                  </a:lnTo>
                  <a:lnTo>
                    <a:pt x="23" y="21"/>
                  </a:lnTo>
                  <a:lnTo>
                    <a:pt x="24" y="21"/>
                  </a:lnTo>
                  <a:lnTo>
                    <a:pt x="24" y="21"/>
                  </a:lnTo>
                  <a:lnTo>
                    <a:pt x="24" y="21"/>
                  </a:lnTo>
                  <a:lnTo>
                    <a:pt x="26" y="21"/>
                  </a:lnTo>
                  <a:lnTo>
                    <a:pt x="26" y="19"/>
                  </a:lnTo>
                  <a:lnTo>
                    <a:pt x="30" y="19"/>
                  </a:lnTo>
                  <a:lnTo>
                    <a:pt x="30" y="19"/>
                  </a:lnTo>
                  <a:lnTo>
                    <a:pt x="30" y="19"/>
                  </a:lnTo>
                  <a:lnTo>
                    <a:pt x="30" y="17"/>
                  </a:lnTo>
                  <a:lnTo>
                    <a:pt x="28" y="17"/>
                  </a:lnTo>
                  <a:lnTo>
                    <a:pt x="26" y="16"/>
                  </a:lnTo>
                  <a:lnTo>
                    <a:pt x="24" y="12"/>
                  </a:lnTo>
                  <a:lnTo>
                    <a:pt x="24" y="12"/>
                  </a:lnTo>
                  <a:lnTo>
                    <a:pt x="24" y="10"/>
                  </a:lnTo>
                  <a:lnTo>
                    <a:pt x="24" y="8"/>
                  </a:lnTo>
                  <a:lnTo>
                    <a:pt x="24" y="7"/>
                  </a:lnTo>
                  <a:lnTo>
                    <a:pt x="23" y="6"/>
                  </a:lnTo>
                  <a:lnTo>
                    <a:pt x="22" y="6"/>
                  </a:lnTo>
                  <a:lnTo>
                    <a:pt x="17" y="6"/>
                  </a:lnTo>
                  <a:lnTo>
                    <a:pt x="16" y="4"/>
                  </a:lnTo>
                  <a:lnTo>
                    <a:pt x="16" y="4"/>
                  </a:lnTo>
                  <a:lnTo>
                    <a:pt x="16" y="2"/>
                  </a:lnTo>
                  <a:lnTo>
                    <a:pt x="17" y="2"/>
                  </a:lnTo>
                  <a:lnTo>
                    <a:pt x="17" y="2"/>
                  </a:lnTo>
                  <a:lnTo>
                    <a:pt x="20" y="0"/>
                  </a:lnTo>
                  <a:lnTo>
                    <a:pt x="2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7" name="Freeform 10883"/>
            <p:cNvSpPr/>
            <p:nvPr/>
          </p:nvSpPr>
          <p:spPr bwMode="auto">
            <a:xfrm>
              <a:off x="2519406" y="2946658"/>
              <a:ext cx="176213" cy="58341"/>
            </a:xfrm>
            <a:custGeom>
              <a:avLst/>
              <a:gdLst>
                <a:gd name="T0" fmla="*/ 49 w 148"/>
                <a:gd name="T1" fmla="*/ 2 h 49"/>
                <a:gd name="T2" fmla="*/ 52 w 148"/>
                <a:gd name="T3" fmla="*/ 4 h 49"/>
                <a:gd name="T4" fmla="*/ 58 w 148"/>
                <a:gd name="T5" fmla="*/ 4 h 49"/>
                <a:gd name="T6" fmla="*/ 64 w 148"/>
                <a:gd name="T7" fmla="*/ 4 h 49"/>
                <a:gd name="T8" fmla="*/ 69 w 148"/>
                <a:gd name="T9" fmla="*/ 6 h 49"/>
                <a:gd name="T10" fmla="*/ 75 w 148"/>
                <a:gd name="T11" fmla="*/ 10 h 49"/>
                <a:gd name="T12" fmla="*/ 81 w 148"/>
                <a:gd name="T13" fmla="*/ 12 h 49"/>
                <a:gd name="T14" fmla="*/ 86 w 148"/>
                <a:gd name="T15" fmla="*/ 12 h 49"/>
                <a:gd name="T16" fmla="*/ 99 w 148"/>
                <a:gd name="T17" fmla="*/ 21 h 49"/>
                <a:gd name="T18" fmla="*/ 101 w 148"/>
                <a:gd name="T19" fmla="*/ 19 h 49"/>
                <a:gd name="T20" fmla="*/ 105 w 148"/>
                <a:gd name="T21" fmla="*/ 23 h 49"/>
                <a:gd name="T22" fmla="*/ 105 w 148"/>
                <a:gd name="T23" fmla="*/ 25 h 49"/>
                <a:gd name="T24" fmla="*/ 106 w 148"/>
                <a:gd name="T25" fmla="*/ 25 h 49"/>
                <a:gd name="T26" fmla="*/ 111 w 148"/>
                <a:gd name="T27" fmla="*/ 26 h 49"/>
                <a:gd name="T28" fmla="*/ 113 w 148"/>
                <a:gd name="T29" fmla="*/ 26 h 49"/>
                <a:gd name="T30" fmla="*/ 117 w 148"/>
                <a:gd name="T31" fmla="*/ 28 h 49"/>
                <a:gd name="T32" fmla="*/ 126 w 148"/>
                <a:gd name="T33" fmla="*/ 31 h 49"/>
                <a:gd name="T34" fmla="*/ 127 w 148"/>
                <a:gd name="T35" fmla="*/ 33 h 49"/>
                <a:gd name="T36" fmla="*/ 126 w 148"/>
                <a:gd name="T37" fmla="*/ 36 h 49"/>
                <a:gd name="T38" fmla="*/ 133 w 148"/>
                <a:gd name="T39" fmla="*/ 36 h 49"/>
                <a:gd name="T40" fmla="*/ 140 w 148"/>
                <a:gd name="T41" fmla="*/ 38 h 49"/>
                <a:gd name="T42" fmla="*/ 146 w 148"/>
                <a:gd name="T43" fmla="*/ 42 h 49"/>
                <a:gd name="T44" fmla="*/ 148 w 148"/>
                <a:gd name="T45" fmla="*/ 44 h 49"/>
                <a:gd name="T46" fmla="*/ 145 w 148"/>
                <a:gd name="T47" fmla="*/ 45 h 49"/>
                <a:gd name="T48" fmla="*/ 135 w 148"/>
                <a:gd name="T49" fmla="*/ 47 h 49"/>
                <a:gd name="T50" fmla="*/ 135 w 148"/>
                <a:gd name="T51" fmla="*/ 47 h 49"/>
                <a:gd name="T52" fmla="*/ 129 w 148"/>
                <a:gd name="T53" fmla="*/ 47 h 49"/>
                <a:gd name="T54" fmla="*/ 118 w 148"/>
                <a:gd name="T55" fmla="*/ 47 h 49"/>
                <a:gd name="T56" fmla="*/ 107 w 148"/>
                <a:gd name="T57" fmla="*/ 47 h 49"/>
                <a:gd name="T58" fmla="*/ 101 w 148"/>
                <a:gd name="T59" fmla="*/ 45 h 49"/>
                <a:gd name="T60" fmla="*/ 107 w 148"/>
                <a:gd name="T61" fmla="*/ 40 h 49"/>
                <a:gd name="T62" fmla="*/ 106 w 148"/>
                <a:gd name="T63" fmla="*/ 36 h 49"/>
                <a:gd name="T64" fmla="*/ 97 w 148"/>
                <a:gd name="T65" fmla="*/ 36 h 49"/>
                <a:gd name="T66" fmla="*/ 88 w 148"/>
                <a:gd name="T67" fmla="*/ 33 h 49"/>
                <a:gd name="T68" fmla="*/ 87 w 148"/>
                <a:gd name="T69" fmla="*/ 26 h 49"/>
                <a:gd name="T70" fmla="*/ 78 w 148"/>
                <a:gd name="T71" fmla="*/ 25 h 49"/>
                <a:gd name="T72" fmla="*/ 64 w 148"/>
                <a:gd name="T73" fmla="*/ 21 h 49"/>
                <a:gd name="T74" fmla="*/ 60 w 148"/>
                <a:gd name="T75" fmla="*/ 15 h 49"/>
                <a:gd name="T76" fmla="*/ 52 w 148"/>
                <a:gd name="T77" fmla="*/ 17 h 49"/>
                <a:gd name="T78" fmla="*/ 50 w 148"/>
                <a:gd name="T79" fmla="*/ 14 h 49"/>
                <a:gd name="T80" fmla="*/ 49 w 148"/>
                <a:gd name="T81" fmla="*/ 15 h 49"/>
                <a:gd name="T82" fmla="*/ 39 w 148"/>
                <a:gd name="T83" fmla="*/ 14 h 49"/>
                <a:gd name="T84" fmla="*/ 44 w 148"/>
                <a:gd name="T85" fmla="*/ 10 h 49"/>
                <a:gd name="T86" fmla="*/ 41 w 148"/>
                <a:gd name="T87" fmla="*/ 8 h 49"/>
                <a:gd name="T88" fmla="*/ 30 w 148"/>
                <a:gd name="T89" fmla="*/ 8 h 49"/>
                <a:gd name="T90" fmla="*/ 24 w 148"/>
                <a:gd name="T91" fmla="*/ 12 h 49"/>
                <a:gd name="T92" fmla="*/ 20 w 148"/>
                <a:gd name="T93" fmla="*/ 15 h 49"/>
                <a:gd name="T94" fmla="*/ 15 w 148"/>
                <a:gd name="T95" fmla="*/ 15 h 49"/>
                <a:gd name="T96" fmla="*/ 11 w 148"/>
                <a:gd name="T97" fmla="*/ 17 h 49"/>
                <a:gd name="T98" fmla="*/ 5 w 148"/>
                <a:gd name="T99" fmla="*/ 21 h 49"/>
                <a:gd name="T100" fmla="*/ 3 w 148"/>
                <a:gd name="T101" fmla="*/ 19 h 49"/>
                <a:gd name="T102" fmla="*/ 0 w 148"/>
                <a:gd name="T103" fmla="*/ 21 h 49"/>
                <a:gd name="T104" fmla="*/ 5 w 148"/>
                <a:gd name="T105" fmla="*/ 17 h 49"/>
                <a:gd name="T106" fmla="*/ 7 w 148"/>
                <a:gd name="T107" fmla="*/ 14 h 49"/>
                <a:gd name="T108" fmla="*/ 11 w 148"/>
                <a:gd name="T109" fmla="*/ 8 h 49"/>
                <a:gd name="T110" fmla="*/ 31 w 148"/>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49">
                  <a:moveTo>
                    <a:pt x="38" y="0"/>
                  </a:moveTo>
                  <a:lnTo>
                    <a:pt x="41" y="2"/>
                  </a:lnTo>
                  <a:lnTo>
                    <a:pt x="45" y="2"/>
                  </a:lnTo>
                  <a:lnTo>
                    <a:pt x="49" y="2"/>
                  </a:lnTo>
                  <a:lnTo>
                    <a:pt x="50" y="2"/>
                  </a:lnTo>
                  <a:lnTo>
                    <a:pt x="50" y="2"/>
                  </a:lnTo>
                  <a:lnTo>
                    <a:pt x="50" y="2"/>
                  </a:lnTo>
                  <a:lnTo>
                    <a:pt x="52" y="4"/>
                  </a:lnTo>
                  <a:lnTo>
                    <a:pt x="54" y="2"/>
                  </a:lnTo>
                  <a:lnTo>
                    <a:pt x="57" y="2"/>
                  </a:lnTo>
                  <a:lnTo>
                    <a:pt x="58" y="2"/>
                  </a:lnTo>
                  <a:lnTo>
                    <a:pt x="58" y="4"/>
                  </a:lnTo>
                  <a:lnTo>
                    <a:pt x="60" y="4"/>
                  </a:lnTo>
                  <a:lnTo>
                    <a:pt x="62" y="4"/>
                  </a:lnTo>
                  <a:lnTo>
                    <a:pt x="62" y="4"/>
                  </a:lnTo>
                  <a:lnTo>
                    <a:pt x="64" y="4"/>
                  </a:lnTo>
                  <a:lnTo>
                    <a:pt x="66" y="4"/>
                  </a:lnTo>
                  <a:lnTo>
                    <a:pt x="68" y="6"/>
                  </a:lnTo>
                  <a:lnTo>
                    <a:pt x="68" y="6"/>
                  </a:lnTo>
                  <a:lnTo>
                    <a:pt x="69" y="6"/>
                  </a:lnTo>
                  <a:lnTo>
                    <a:pt x="69" y="6"/>
                  </a:lnTo>
                  <a:lnTo>
                    <a:pt x="71" y="6"/>
                  </a:lnTo>
                  <a:lnTo>
                    <a:pt x="73" y="8"/>
                  </a:lnTo>
                  <a:lnTo>
                    <a:pt x="75" y="10"/>
                  </a:lnTo>
                  <a:lnTo>
                    <a:pt x="77" y="12"/>
                  </a:lnTo>
                  <a:lnTo>
                    <a:pt x="77" y="12"/>
                  </a:lnTo>
                  <a:lnTo>
                    <a:pt x="78" y="12"/>
                  </a:lnTo>
                  <a:lnTo>
                    <a:pt x="81" y="12"/>
                  </a:lnTo>
                  <a:lnTo>
                    <a:pt x="83" y="12"/>
                  </a:lnTo>
                  <a:lnTo>
                    <a:pt x="83" y="12"/>
                  </a:lnTo>
                  <a:lnTo>
                    <a:pt x="86" y="12"/>
                  </a:lnTo>
                  <a:lnTo>
                    <a:pt x="86" y="12"/>
                  </a:lnTo>
                  <a:lnTo>
                    <a:pt x="93" y="15"/>
                  </a:lnTo>
                  <a:lnTo>
                    <a:pt x="96" y="17"/>
                  </a:lnTo>
                  <a:lnTo>
                    <a:pt x="96" y="19"/>
                  </a:lnTo>
                  <a:lnTo>
                    <a:pt x="99" y="21"/>
                  </a:lnTo>
                  <a:lnTo>
                    <a:pt x="101" y="21"/>
                  </a:lnTo>
                  <a:lnTo>
                    <a:pt x="101" y="21"/>
                  </a:lnTo>
                  <a:lnTo>
                    <a:pt x="101" y="21"/>
                  </a:lnTo>
                  <a:lnTo>
                    <a:pt x="101" y="19"/>
                  </a:lnTo>
                  <a:lnTo>
                    <a:pt x="101" y="19"/>
                  </a:lnTo>
                  <a:lnTo>
                    <a:pt x="101" y="19"/>
                  </a:lnTo>
                  <a:lnTo>
                    <a:pt x="105" y="21"/>
                  </a:lnTo>
                  <a:lnTo>
                    <a:pt x="105" y="23"/>
                  </a:lnTo>
                  <a:lnTo>
                    <a:pt x="106" y="23"/>
                  </a:lnTo>
                  <a:lnTo>
                    <a:pt x="106" y="23"/>
                  </a:lnTo>
                  <a:lnTo>
                    <a:pt x="106" y="25"/>
                  </a:lnTo>
                  <a:lnTo>
                    <a:pt x="105" y="25"/>
                  </a:lnTo>
                  <a:lnTo>
                    <a:pt x="103" y="23"/>
                  </a:lnTo>
                  <a:lnTo>
                    <a:pt x="105" y="25"/>
                  </a:lnTo>
                  <a:lnTo>
                    <a:pt x="105" y="25"/>
                  </a:lnTo>
                  <a:lnTo>
                    <a:pt x="106" y="25"/>
                  </a:lnTo>
                  <a:lnTo>
                    <a:pt x="106" y="25"/>
                  </a:lnTo>
                  <a:lnTo>
                    <a:pt x="107" y="25"/>
                  </a:lnTo>
                  <a:lnTo>
                    <a:pt x="110" y="26"/>
                  </a:lnTo>
                  <a:lnTo>
                    <a:pt x="111" y="26"/>
                  </a:lnTo>
                  <a:lnTo>
                    <a:pt x="110" y="26"/>
                  </a:lnTo>
                  <a:lnTo>
                    <a:pt x="110" y="28"/>
                  </a:lnTo>
                  <a:lnTo>
                    <a:pt x="111" y="26"/>
                  </a:lnTo>
                  <a:lnTo>
                    <a:pt x="113" y="26"/>
                  </a:lnTo>
                  <a:lnTo>
                    <a:pt x="113" y="28"/>
                  </a:lnTo>
                  <a:lnTo>
                    <a:pt x="113" y="28"/>
                  </a:lnTo>
                  <a:lnTo>
                    <a:pt x="116" y="28"/>
                  </a:lnTo>
                  <a:lnTo>
                    <a:pt x="117" y="28"/>
                  </a:lnTo>
                  <a:lnTo>
                    <a:pt x="118" y="30"/>
                  </a:lnTo>
                  <a:lnTo>
                    <a:pt x="122" y="30"/>
                  </a:lnTo>
                  <a:lnTo>
                    <a:pt x="124" y="30"/>
                  </a:lnTo>
                  <a:lnTo>
                    <a:pt x="126" y="31"/>
                  </a:lnTo>
                  <a:lnTo>
                    <a:pt x="127" y="31"/>
                  </a:lnTo>
                  <a:lnTo>
                    <a:pt x="127" y="31"/>
                  </a:lnTo>
                  <a:lnTo>
                    <a:pt x="127" y="33"/>
                  </a:lnTo>
                  <a:lnTo>
                    <a:pt x="127" y="33"/>
                  </a:lnTo>
                  <a:lnTo>
                    <a:pt x="127" y="34"/>
                  </a:lnTo>
                  <a:lnTo>
                    <a:pt x="126" y="34"/>
                  </a:lnTo>
                  <a:lnTo>
                    <a:pt x="126" y="34"/>
                  </a:lnTo>
                  <a:lnTo>
                    <a:pt x="126" y="36"/>
                  </a:lnTo>
                  <a:lnTo>
                    <a:pt x="126" y="36"/>
                  </a:lnTo>
                  <a:lnTo>
                    <a:pt x="127" y="36"/>
                  </a:lnTo>
                  <a:lnTo>
                    <a:pt x="129" y="36"/>
                  </a:lnTo>
                  <a:lnTo>
                    <a:pt x="133" y="36"/>
                  </a:lnTo>
                  <a:lnTo>
                    <a:pt x="135" y="36"/>
                  </a:lnTo>
                  <a:lnTo>
                    <a:pt x="137" y="36"/>
                  </a:lnTo>
                  <a:lnTo>
                    <a:pt x="137" y="36"/>
                  </a:lnTo>
                  <a:lnTo>
                    <a:pt x="140" y="38"/>
                  </a:lnTo>
                  <a:lnTo>
                    <a:pt x="141" y="38"/>
                  </a:lnTo>
                  <a:lnTo>
                    <a:pt x="143" y="40"/>
                  </a:lnTo>
                  <a:lnTo>
                    <a:pt x="145" y="42"/>
                  </a:lnTo>
                  <a:lnTo>
                    <a:pt x="146" y="42"/>
                  </a:lnTo>
                  <a:lnTo>
                    <a:pt x="146" y="42"/>
                  </a:lnTo>
                  <a:lnTo>
                    <a:pt x="148" y="42"/>
                  </a:lnTo>
                  <a:lnTo>
                    <a:pt x="148" y="42"/>
                  </a:lnTo>
                  <a:lnTo>
                    <a:pt x="148" y="44"/>
                  </a:lnTo>
                  <a:lnTo>
                    <a:pt x="148" y="44"/>
                  </a:lnTo>
                  <a:lnTo>
                    <a:pt x="146" y="45"/>
                  </a:lnTo>
                  <a:lnTo>
                    <a:pt x="146" y="45"/>
                  </a:lnTo>
                  <a:lnTo>
                    <a:pt x="145" y="45"/>
                  </a:lnTo>
                  <a:lnTo>
                    <a:pt x="141" y="45"/>
                  </a:lnTo>
                  <a:lnTo>
                    <a:pt x="137" y="47"/>
                  </a:lnTo>
                  <a:lnTo>
                    <a:pt x="137" y="47"/>
                  </a:lnTo>
                  <a:lnTo>
                    <a:pt x="135" y="47"/>
                  </a:lnTo>
                  <a:lnTo>
                    <a:pt x="135" y="47"/>
                  </a:lnTo>
                  <a:lnTo>
                    <a:pt x="135" y="47"/>
                  </a:lnTo>
                  <a:lnTo>
                    <a:pt x="135" y="47"/>
                  </a:lnTo>
                  <a:lnTo>
                    <a:pt x="135" y="47"/>
                  </a:lnTo>
                  <a:lnTo>
                    <a:pt x="135" y="47"/>
                  </a:lnTo>
                  <a:lnTo>
                    <a:pt x="133" y="47"/>
                  </a:lnTo>
                  <a:lnTo>
                    <a:pt x="133" y="47"/>
                  </a:lnTo>
                  <a:lnTo>
                    <a:pt x="129" y="47"/>
                  </a:lnTo>
                  <a:lnTo>
                    <a:pt x="127" y="47"/>
                  </a:lnTo>
                  <a:lnTo>
                    <a:pt x="126" y="47"/>
                  </a:lnTo>
                  <a:lnTo>
                    <a:pt x="120" y="47"/>
                  </a:lnTo>
                  <a:lnTo>
                    <a:pt x="118" y="47"/>
                  </a:lnTo>
                  <a:lnTo>
                    <a:pt x="116" y="47"/>
                  </a:lnTo>
                  <a:lnTo>
                    <a:pt x="111" y="47"/>
                  </a:lnTo>
                  <a:lnTo>
                    <a:pt x="110" y="47"/>
                  </a:lnTo>
                  <a:lnTo>
                    <a:pt x="107" y="47"/>
                  </a:lnTo>
                  <a:lnTo>
                    <a:pt x="106" y="47"/>
                  </a:lnTo>
                  <a:lnTo>
                    <a:pt x="103" y="49"/>
                  </a:lnTo>
                  <a:lnTo>
                    <a:pt x="99" y="49"/>
                  </a:lnTo>
                  <a:lnTo>
                    <a:pt x="101" y="45"/>
                  </a:lnTo>
                  <a:lnTo>
                    <a:pt x="106" y="42"/>
                  </a:lnTo>
                  <a:lnTo>
                    <a:pt x="106" y="42"/>
                  </a:lnTo>
                  <a:lnTo>
                    <a:pt x="107" y="40"/>
                  </a:lnTo>
                  <a:lnTo>
                    <a:pt x="107" y="40"/>
                  </a:lnTo>
                  <a:lnTo>
                    <a:pt x="106" y="40"/>
                  </a:lnTo>
                  <a:lnTo>
                    <a:pt x="106" y="38"/>
                  </a:lnTo>
                  <a:lnTo>
                    <a:pt x="106" y="38"/>
                  </a:lnTo>
                  <a:lnTo>
                    <a:pt x="106" y="36"/>
                  </a:lnTo>
                  <a:lnTo>
                    <a:pt x="105" y="36"/>
                  </a:lnTo>
                  <a:lnTo>
                    <a:pt x="103" y="36"/>
                  </a:lnTo>
                  <a:lnTo>
                    <a:pt x="101" y="36"/>
                  </a:lnTo>
                  <a:lnTo>
                    <a:pt x="97" y="36"/>
                  </a:lnTo>
                  <a:lnTo>
                    <a:pt x="94" y="36"/>
                  </a:lnTo>
                  <a:lnTo>
                    <a:pt x="93" y="34"/>
                  </a:lnTo>
                  <a:lnTo>
                    <a:pt x="91" y="33"/>
                  </a:lnTo>
                  <a:lnTo>
                    <a:pt x="88" y="33"/>
                  </a:lnTo>
                  <a:lnTo>
                    <a:pt x="88" y="31"/>
                  </a:lnTo>
                  <a:lnTo>
                    <a:pt x="88" y="31"/>
                  </a:lnTo>
                  <a:lnTo>
                    <a:pt x="87" y="28"/>
                  </a:lnTo>
                  <a:lnTo>
                    <a:pt x="87" y="26"/>
                  </a:lnTo>
                  <a:lnTo>
                    <a:pt x="86" y="25"/>
                  </a:lnTo>
                  <a:lnTo>
                    <a:pt x="86" y="25"/>
                  </a:lnTo>
                  <a:lnTo>
                    <a:pt x="83" y="23"/>
                  </a:lnTo>
                  <a:lnTo>
                    <a:pt x="78" y="25"/>
                  </a:lnTo>
                  <a:lnTo>
                    <a:pt x="77" y="25"/>
                  </a:lnTo>
                  <a:lnTo>
                    <a:pt x="77" y="25"/>
                  </a:lnTo>
                  <a:lnTo>
                    <a:pt x="68" y="21"/>
                  </a:lnTo>
                  <a:lnTo>
                    <a:pt x="64" y="21"/>
                  </a:lnTo>
                  <a:lnTo>
                    <a:pt x="64" y="19"/>
                  </a:lnTo>
                  <a:lnTo>
                    <a:pt x="62" y="19"/>
                  </a:lnTo>
                  <a:lnTo>
                    <a:pt x="60" y="17"/>
                  </a:lnTo>
                  <a:lnTo>
                    <a:pt x="60" y="15"/>
                  </a:lnTo>
                  <a:lnTo>
                    <a:pt x="60" y="15"/>
                  </a:lnTo>
                  <a:lnTo>
                    <a:pt x="60" y="17"/>
                  </a:lnTo>
                  <a:lnTo>
                    <a:pt x="54" y="17"/>
                  </a:lnTo>
                  <a:lnTo>
                    <a:pt x="52" y="17"/>
                  </a:lnTo>
                  <a:lnTo>
                    <a:pt x="52" y="15"/>
                  </a:lnTo>
                  <a:lnTo>
                    <a:pt x="52" y="15"/>
                  </a:lnTo>
                  <a:lnTo>
                    <a:pt x="52" y="15"/>
                  </a:lnTo>
                  <a:lnTo>
                    <a:pt x="50" y="14"/>
                  </a:lnTo>
                  <a:lnTo>
                    <a:pt x="50" y="15"/>
                  </a:lnTo>
                  <a:lnTo>
                    <a:pt x="50" y="15"/>
                  </a:lnTo>
                  <a:lnTo>
                    <a:pt x="49" y="15"/>
                  </a:lnTo>
                  <a:lnTo>
                    <a:pt x="49" y="15"/>
                  </a:lnTo>
                  <a:lnTo>
                    <a:pt x="47" y="15"/>
                  </a:lnTo>
                  <a:lnTo>
                    <a:pt x="41" y="15"/>
                  </a:lnTo>
                  <a:lnTo>
                    <a:pt x="41" y="14"/>
                  </a:lnTo>
                  <a:lnTo>
                    <a:pt x="39" y="14"/>
                  </a:lnTo>
                  <a:lnTo>
                    <a:pt x="38" y="12"/>
                  </a:lnTo>
                  <a:lnTo>
                    <a:pt x="39" y="12"/>
                  </a:lnTo>
                  <a:lnTo>
                    <a:pt x="44" y="10"/>
                  </a:lnTo>
                  <a:lnTo>
                    <a:pt x="44" y="10"/>
                  </a:lnTo>
                  <a:lnTo>
                    <a:pt x="44" y="10"/>
                  </a:lnTo>
                  <a:lnTo>
                    <a:pt x="44" y="8"/>
                  </a:lnTo>
                  <a:lnTo>
                    <a:pt x="44" y="8"/>
                  </a:lnTo>
                  <a:lnTo>
                    <a:pt x="41" y="8"/>
                  </a:lnTo>
                  <a:lnTo>
                    <a:pt x="41" y="8"/>
                  </a:lnTo>
                  <a:lnTo>
                    <a:pt x="39" y="8"/>
                  </a:lnTo>
                  <a:lnTo>
                    <a:pt x="30" y="8"/>
                  </a:lnTo>
                  <a:lnTo>
                    <a:pt x="30" y="8"/>
                  </a:lnTo>
                  <a:lnTo>
                    <a:pt x="28" y="8"/>
                  </a:lnTo>
                  <a:lnTo>
                    <a:pt x="26" y="10"/>
                  </a:lnTo>
                  <a:lnTo>
                    <a:pt x="24" y="12"/>
                  </a:lnTo>
                  <a:lnTo>
                    <a:pt x="24" y="12"/>
                  </a:lnTo>
                  <a:lnTo>
                    <a:pt x="22" y="12"/>
                  </a:lnTo>
                  <a:lnTo>
                    <a:pt x="22" y="14"/>
                  </a:lnTo>
                  <a:lnTo>
                    <a:pt x="20" y="14"/>
                  </a:lnTo>
                  <a:lnTo>
                    <a:pt x="20" y="15"/>
                  </a:lnTo>
                  <a:lnTo>
                    <a:pt x="20" y="14"/>
                  </a:lnTo>
                  <a:lnTo>
                    <a:pt x="17" y="14"/>
                  </a:lnTo>
                  <a:lnTo>
                    <a:pt x="17" y="15"/>
                  </a:lnTo>
                  <a:lnTo>
                    <a:pt x="15" y="15"/>
                  </a:lnTo>
                  <a:lnTo>
                    <a:pt x="14" y="15"/>
                  </a:lnTo>
                  <a:lnTo>
                    <a:pt x="11" y="15"/>
                  </a:lnTo>
                  <a:lnTo>
                    <a:pt x="11" y="15"/>
                  </a:lnTo>
                  <a:lnTo>
                    <a:pt x="11" y="17"/>
                  </a:lnTo>
                  <a:lnTo>
                    <a:pt x="11" y="19"/>
                  </a:lnTo>
                  <a:lnTo>
                    <a:pt x="10" y="19"/>
                  </a:lnTo>
                  <a:lnTo>
                    <a:pt x="9" y="19"/>
                  </a:lnTo>
                  <a:lnTo>
                    <a:pt x="5" y="21"/>
                  </a:lnTo>
                  <a:lnTo>
                    <a:pt x="5" y="21"/>
                  </a:lnTo>
                  <a:lnTo>
                    <a:pt x="5" y="19"/>
                  </a:lnTo>
                  <a:lnTo>
                    <a:pt x="5" y="19"/>
                  </a:lnTo>
                  <a:lnTo>
                    <a:pt x="3" y="19"/>
                  </a:lnTo>
                  <a:lnTo>
                    <a:pt x="3" y="19"/>
                  </a:lnTo>
                  <a:lnTo>
                    <a:pt x="1" y="19"/>
                  </a:lnTo>
                  <a:lnTo>
                    <a:pt x="1" y="21"/>
                  </a:lnTo>
                  <a:lnTo>
                    <a:pt x="0" y="21"/>
                  </a:lnTo>
                  <a:lnTo>
                    <a:pt x="0" y="19"/>
                  </a:lnTo>
                  <a:lnTo>
                    <a:pt x="0" y="19"/>
                  </a:lnTo>
                  <a:lnTo>
                    <a:pt x="5" y="17"/>
                  </a:lnTo>
                  <a:lnTo>
                    <a:pt x="5" y="17"/>
                  </a:lnTo>
                  <a:lnTo>
                    <a:pt x="5" y="17"/>
                  </a:lnTo>
                  <a:lnTo>
                    <a:pt x="7" y="17"/>
                  </a:lnTo>
                  <a:lnTo>
                    <a:pt x="7" y="17"/>
                  </a:lnTo>
                  <a:lnTo>
                    <a:pt x="7" y="14"/>
                  </a:lnTo>
                  <a:lnTo>
                    <a:pt x="7" y="12"/>
                  </a:lnTo>
                  <a:lnTo>
                    <a:pt x="9" y="10"/>
                  </a:lnTo>
                  <a:lnTo>
                    <a:pt x="10" y="8"/>
                  </a:lnTo>
                  <a:lnTo>
                    <a:pt x="11" y="8"/>
                  </a:lnTo>
                  <a:lnTo>
                    <a:pt x="22" y="4"/>
                  </a:lnTo>
                  <a:lnTo>
                    <a:pt x="22" y="4"/>
                  </a:lnTo>
                  <a:lnTo>
                    <a:pt x="30" y="4"/>
                  </a:lnTo>
                  <a:lnTo>
                    <a:pt x="31" y="2"/>
                  </a:lnTo>
                  <a:lnTo>
                    <a:pt x="34" y="2"/>
                  </a:lnTo>
                  <a:lnTo>
                    <a:pt x="38"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8" name="Freeform 11394"/>
            <p:cNvSpPr/>
            <p:nvPr/>
          </p:nvSpPr>
          <p:spPr bwMode="auto">
            <a:xfrm>
              <a:off x="3412487" y="1809668"/>
              <a:ext cx="180975" cy="83344"/>
            </a:xfrm>
            <a:custGeom>
              <a:avLst/>
              <a:gdLst>
                <a:gd name="T0" fmla="*/ 124 w 152"/>
                <a:gd name="T1" fmla="*/ 7 h 70"/>
                <a:gd name="T2" fmla="*/ 138 w 152"/>
                <a:gd name="T3" fmla="*/ 3 h 70"/>
                <a:gd name="T4" fmla="*/ 133 w 152"/>
                <a:gd name="T5" fmla="*/ 11 h 70"/>
                <a:gd name="T6" fmla="*/ 135 w 152"/>
                <a:gd name="T7" fmla="*/ 18 h 70"/>
                <a:gd name="T8" fmla="*/ 141 w 152"/>
                <a:gd name="T9" fmla="*/ 19 h 70"/>
                <a:gd name="T10" fmla="*/ 150 w 152"/>
                <a:gd name="T11" fmla="*/ 21 h 70"/>
                <a:gd name="T12" fmla="*/ 148 w 152"/>
                <a:gd name="T13" fmla="*/ 26 h 70"/>
                <a:gd name="T14" fmla="*/ 150 w 152"/>
                <a:gd name="T15" fmla="*/ 30 h 70"/>
                <a:gd name="T16" fmla="*/ 148 w 152"/>
                <a:gd name="T17" fmla="*/ 33 h 70"/>
                <a:gd name="T18" fmla="*/ 141 w 152"/>
                <a:gd name="T19" fmla="*/ 40 h 70"/>
                <a:gd name="T20" fmla="*/ 138 w 152"/>
                <a:gd name="T21" fmla="*/ 47 h 70"/>
                <a:gd name="T22" fmla="*/ 117 w 152"/>
                <a:gd name="T23" fmla="*/ 54 h 70"/>
                <a:gd name="T24" fmla="*/ 92 w 152"/>
                <a:gd name="T25" fmla="*/ 62 h 70"/>
                <a:gd name="T26" fmla="*/ 89 w 152"/>
                <a:gd name="T27" fmla="*/ 66 h 70"/>
                <a:gd name="T28" fmla="*/ 73 w 152"/>
                <a:gd name="T29" fmla="*/ 68 h 70"/>
                <a:gd name="T30" fmla="*/ 56 w 152"/>
                <a:gd name="T31" fmla="*/ 62 h 70"/>
                <a:gd name="T32" fmla="*/ 54 w 152"/>
                <a:gd name="T33" fmla="*/ 61 h 70"/>
                <a:gd name="T34" fmla="*/ 47 w 152"/>
                <a:gd name="T35" fmla="*/ 58 h 70"/>
                <a:gd name="T36" fmla="*/ 26 w 152"/>
                <a:gd name="T37" fmla="*/ 60 h 70"/>
                <a:gd name="T38" fmla="*/ 28 w 152"/>
                <a:gd name="T39" fmla="*/ 56 h 70"/>
                <a:gd name="T40" fmla="*/ 39 w 152"/>
                <a:gd name="T41" fmla="*/ 49 h 70"/>
                <a:gd name="T42" fmla="*/ 35 w 152"/>
                <a:gd name="T43" fmla="*/ 49 h 70"/>
                <a:gd name="T44" fmla="*/ 41 w 152"/>
                <a:gd name="T45" fmla="*/ 41 h 70"/>
                <a:gd name="T46" fmla="*/ 31 w 152"/>
                <a:gd name="T47" fmla="*/ 43 h 70"/>
                <a:gd name="T48" fmla="*/ 16 w 152"/>
                <a:gd name="T49" fmla="*/ 38 h 70"/>
                <a:gd name="T50" fmla="*/ 7 w 152"/>
                <a:gd name="T51" fmla="*/ 37 h 70"/>
                <a:gd name="T52" fmla="*/ 19 w 152"/>
                <a:gd name="T53" fmla="*/ 35 h 70"/>
                <a:gd name="T54" fmla="*/ 26 w 152"/>
                <a:gd name="T55" fmla="*/ 33 h 70"/>
                <a:gd name="T56" fmla="*/ 35 w 152"/>
                <a:gd name="T57" fmla="*/ 32 h 70"/>
                <a:gd name="T58" fmla="*/ 37 w 152"/>
                <a:gd name="T59" fmla="*/ 24 h 70"/>
                <a:gd name="T60" fmla="*/ 19 w 152"/>
                <a:gd name="T61" fmla="*/ 22 h 70"/>
                <a:gd name="T62" fmla="*/ 3 w 152"/>
                <a:gd name="T63" fmla="*/ 21 h 70"/>
                <a:gd name="T64" fmla="*/ 7 w 152"/>
                <a:gd name="T65" fmla="*/ 18 h 70"/>
                <a:gd name="T66" fmla="*/ 18 w 152"/>
                <a:gd name="T67" fmla="*/ 18 h 70"/>
                <a:gd name="T68" fmla="*/ 14 w 152"/>
                <a:gd name="T69" fmla="*/ 14 h 70"/>
                <a:gd name="T70" fmla="*/ 16 w 152"/>
                <a:gd name="T71" fmla="*/ 11 h 70"/>
                <a:gd name="T72" fmla="*/ 16 w 152"/>
                <a:gd name="T73" fmla="*/ 7 h 70"/>
                <a:gd name="T74" fmla="*/ 22 w 152"/>
                <a:gd name="T75" fmla="*/ 13 h 70"/>
                <a:gd name="T76" fmla="*/ 26 w 152"/>
                <a:gd name="T77" fmla="*/ 14 h 70"/>
                <a:gd name="T78" fmla="*/ 22 w 152"/>
                <a:gd name="T79" fmla="*/ 7 h 70"/>
                <a:gd name="T80" fmla="*/ 26 w 152"/>
                <a:gd name="T81" fmla="*/ 5 h 70"/>
                <a:gd name="T82" fmla="*/ 22 w 152"/>
                <a:gd name="T83" fmla="*/ 3 h 70"/>
                <a:gd name="T84" fmla="*/ 35 w 152"/>
                <a:gd name="T85" fmla="*/ 7 h 70"/>
                <a:gd name="T86" fmla="*/ 43 w 152"/>
                <a:gd name="T87" fmla="*/ 13 h 70"/>
                <a:gd name="T88" fmla="*/ 42 w 152"/>
                <a:gd name="T89" fmla="*/ 19 h 70"/>
                <a:gd name="T90" fmla="*/ 43 w 152"/>
                <a:gd name="T91" fmla="*/ 22 h 70"/>
                <a:gd name="T92" fmla="*/ 47 w 152"/>
                <a:gd name="T93" fmla="*/ 26 h 70"/>
                <a:gd name="T94" fmla="*/ 54 w 152"/>
                <a:gd name="T95" fmla="*/ 19 h 70"/>
                <a:gd name="T96" fmla="*/ 58 w 152"/>
                <a:gd name="T97" fmla="*/ 13 h 70"/>
                <a:gd name="T98" fmla="*/ 68 w 152"/>
                <a:gd name="T99" fmla="*/ 15 h 70"/>
                <a:gd name="T100" fmla="*/ 71 w 152"/>
                <a:gd name="T101" fmla="*/ 11 h 70"/>
                <a:gd name="T102" fmla="*/ 82 w 152"/>
                <a:gd name="T103" fmla="*/ 11 h 70"/>
                <a:gd name="T104" fmla="*/ 89 w 152"/>
                <a:gd name="T105" fmla="*/ 15 h 70"/>
                <a:gd name="T106" fmla="*/ 96 w 152"/>
                <a:gd name="T107" fmla="*/ 13 h 70"/>
                <a:gd name="T108" fmla="*/ 103 w 152"/>
                <a:gd name="T109" fmla="*/ 7 h 70"/>
                <a:gd name="T110" fmla="*/ 112 w 152"/>
                <a:gd name="T11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70">
                  <a:moveTo>
                    <a:pt x="117" y="0"/>
                  </a:moveTo>
                  <a:lnTo>
                    <a:pt x="118" y="0"/>
                  </a:lnTo>
                  <a:lnTo>
                    <a:pt x="120" y="3"/>
                  </a:lnTo>
                  <a:lnTo>
                    <a:pt x="122" y="3"/>
                  </a:lnTo>
                  <a:lnTo>
                    <a:pt x="122" y="3"/>
                  </a:lnTo>
                  <a:lnTo>
                    <a:pt x="122" y="5"/>
                  </a:lnTo>
                  <a:lnTo>
                    <a:pt x="122" y="5"/>
                  </a:lnTo>
                  <a:lnTo>
                    <a:pt x="124" y="7"/>
                  </a:lnTo>
                  <a:lnTo>
                    <a:pt x="126" y="7"/>
                  </a:lnTo>
                  <a:lnTo>
                    <a:pt x="129" y="5"/>
                  </a:lnTo>
                  <a:lnTo>
                    <a:pt x="129" y="5"/>
                  </a:lnTo>
                  <a:lnTo>
                    <a:pt x="133" y="3"/>
                  </a:lnTo>
                  <a:lnTo>
                    <a:pt x="135" y="3"/>
                  </a:lnTo>
                  <a:lnTo>
                    <a:pt x="137" y="3"/>
                  </a:lnTo>
                  <a:lnTo>
                    <a:pt x="138" y="3"/>
                  </a:lnTo>
                  <a:lnTo>
                    <a:pt x="138" y="3"/>
                  </a:lnTo>
                  <a:lnTo>
                    <a:pt x="137" y="3"/>
                  </a:lnTo>
                  <a:lnTo>
                    <a:pt x="135" y="3"/>
                  </a:lnTo>
                  <a:lnTo>
                    <a:pt x="133" y="5"/>
                  </a:lnTo>
                  <a:lnTo>
                    <a:pt x="131" y="7"/>
                  </a:lnTo>
                  <a:lnTo>
                    <a:pt x="131" y="9"/>
                  </a:lnTo>
                  <a:lnTo>
                    <a:pt x="131" y="9"/>
                  </a:lnTo>
                  <a:lnTo>
                    <a:pt x="131" y="11"/>
                  </a:lnTo>
                  <a:lnTo>
                    <a:pt x="133" y="11"/>
                  </a:lnTo>
                  <a:lnTo>
                    <a:pt x="135" y="11"/>
                  </a:lnTo>
                  <a:lnTo>
                    <a:pt x="137" y="11"/>
                  </a:lnTo>
                  <a:lnTo>
                    <a:pt x="137" y="11"/>
                  </a:lnTo>
                  <a:lnTo>
                    <a:pt x="137" y="13"/>
                  </a:lnTo>
                  <a:lnTo>
                    <a:pt x="137" y="13"/>
                  </a:lnTo>
                  <a:lnTo>
                    <a:pt x="137" y="14"/>
                  </a:lnTo>
                  <a:lnTo>
                    <a:pt x="135" y="15"/>
                  </a:lnTo>
                  <a:lnTo>
                    <a:pt x="135" y="18"/>
                  </a:lnTo>
                  <a:lnTo>
                    <a:pt x="135" y="18"/>
                  </a:lnTo>
                  <a:lnTo>
                    <a:pt x="135" y="18"/>
                  </a:lnTo>
                  <a:lnTo>
                    <a:pt x="139" y="15"/>
                  </a:lnTo>
                  <a:lnTo>
                    <a:pt x="139" y="15"/>
                  </a:lnTo>
                  <a:lnTo>
                    <a:pt x="141" y="18"/>
                  </a:lnTo>
                  <a:lnTo>
                    <a:pt x="141" y="18"/>
                  </a:lnTo>
                  <a:lnTo>
                    <a:pt x="141" y="18"/>
                  </a:lnTo>
                  <a:lnTo>
                    <a:pt x="141" y="19"/>
                  </a:lnTo>
                  <a:lnTo>
                    <a:pt x="141" y="19"/>
                  </a:lnTo>
                  <a:lnTo>
                    <a:pt x="139" y="21"/>
                  </a:lnTo>
                  <a:lnTo>
                    <a:pt x="141" y="19"/>
                  </a:lnTo>
                  <a:lnTo>
                    <a:pt x="143" y="19"/>
                  </a:lnTo>
                  <a:lnTo>
                    <a:pt x="146" y="21"/>
                  </a:lnTo>
                  <a:lnTo>
                    <a:pt x="148" y="21"/>
                  </a:lnTo>
                  <a:lnTo>
                    <a:pt x="148" y="22"/>
                  </a:lnTo>
                  <a:lnTo>
                    <a:pt x="150" y="21"/>
                  </a:lnTo>
                  <a:lnTo>
                    <a:pt x="150" y="21"/>
                  </a:lnTo>
                  <a:lnTo>
                    <a:pt x="150" y="22"/>
                  </a:lnTo>
                  <a:lnTo>
                    <a:pt x="152" y="22"/>
                  </a:lnTo>
                  <a:lnTo>
                    <a:pt x="150" y="24"/>
                  </a:lnTo>
                  <a:lnTo>
                    <a:pt x="150" y="24"/>
                  </a:lnTo>
                  <a:lnTo>
                    <a:pt x="150" y="26"/>
                  </a:lnTo>
                  <a:lnTo>
                    <a:pt x="148" y="26"/>
                  </a:lnTo>
                  <a:lnTo>
                    <a:pt x="148" y="26"/>
                  </a:lnTo>
                  <a:lnTo>
                    <a:pt x="148" y="26"/>
                  </a:lnTo>
                  <a:lnTo>
                    <a:pt x="150" y="28"/>
                  </a:lnTo>
                  <a:lnTo>
                    <a:pt x="150" y="28"/>
                  </a:lnTo>
                  <a:lnTo>
                    <a:pt x="150" y="28"/>
                  </a:lnTo>
                  <a:lnTo>
                    <a:pt x="150" y="28"/>
                  </a:lnTo>
                  <a:lnTo>
                    <a:pt x="150" y="30"/>
                  </a:lnTo>
                  <a:lnTo>
                    <a:pt x="150" y="30"/>
                  </a:lnTo>
                  <a:lnTo>
                    <a:pt x="150" y="30"/>
                  </a:lnTo>
                  <a:lnTo>
                    <a:pt x="148" y="30"/>
                  </a:lnTo>
                  <a:lnTo>
                    <a:pt x="152" y="32"/>
                  </a:lnTo>
                  <a:lnTo>
                    <a:pt x="152" y="32"/>
                  </a:lnTo>
                  <a:lnTo>
                    <a:pt x="152" y="32"/>
                  </a:lnTo>
                  <a:lnTo>
                    <a:pt x="152" y="33"/>
                  </a:lnTo>
                  <a:lnTo>
                    <a:pt x="152" y="33"/>
                  </a:lnTo>
                  <a:lnTo>
                    <a:pt x="150" y="33"/>
                  </a:lnTo>
                  <a:lnTo>
                    <a:pt x="148" y="33"/>
                  </a:lnTo>
                  <a:lnTo>
                    <a:pt x="148" y="35"/>
                  </a:lnTo>
                  <a:lnTo>
                    <a:pt x="148" y="35"/>
                  </a:lnTo>
                  <a:lnTo>
                    <a:pt x="148" y="37"/>
                  </a:lnTo>
                  <a:lnTo>
                    <a:pt x="148" y="37"/>
                  </a:lnTo>
                  <a:lnTo>
                    <a:pt x="146" y="38"/>
                  </a:lnTo>
                  <a:lnTo>
                    <a:pt x="145" y="40"/>
                  </a:lnTo>
                  <a:lnTo>
                    <a:pt x="143" y="40"/>
                  </a:lnTo>
                  <a:lnTo>
                    <a:pt x="141" y="40"/>
                  </a:lnTo>
                  <a:lnTo>
                    <a:pt x="139" y="40"/>
                  </a:lnTo>
                  <a:lnTo>
                    <a:pt x="139" y="41"/>
                  </a:lnTo>
                  <a:lnTo>
                    <a:pt x="139" y="41"/>
                  </a:lnTo>
                  <a:lnTo>
                    <a:pt x="139" y="43"/>
                  </a:lnTo>
                  <a:lnTo>
                    <a:pt x="139" y="43"/>
                  </a:lnTo>
                  <a:lnTo>
                    <a:pt x="139" y="43"/>
                  </a:lnTo>
                  <a:lnTo>
                    <a:pt x="139" y="45"/>
                  </a:lnTo>
                  <a:lnTo>
                    <a:pt x="138" y="47"/>
                  </a:lnTo>
                  <a:lnTo>
                    <a:pt x="137" y="47"/>
                  </a:lnTo>
                  <a:lnTo>
                    <a:pt x="135" y="47"/>
                  </a:lnTo>
                  <a:lnTo>
                    <a:pt x="133" y="49"/>
                  </a:lnTo>
                  <a:lnTo>
                    <a:pt x="131" y="49"/>
                  </a:lnTo>
                  <a:lnTo>
                    <a:pt x="129" y="49"/>
                  </a:lnTo>
                  <a:lnTo>
                    <a:pt x="126" y="51"/>
                  </a:lnTo>
                  <a:lnTo>
                    <a:pt x="120" y="52"/>
                  </a:lnTo>
                  <a:lnTo>
                    <a:pt x="117" y="54"/>
                  </a:lnTo>
                  <a:lnTo>
                    <a:pt x="115" y="56"/>
                  </a:lnTo>
                  <a:lnTo>
                    <a:pt x="112" y="58"/>
                  </a:lnTo>
                  <a:lnTo>
                    <a:pt x="110" y="60"/>
                  </a:lnTo>
                  <a:lnTo>
                    <a:pt x="108" y="60"/>
                  </a:lnTo>
                  <a:lnTo>
                    <a:pt x="105" y="60"/>
                  </a:lnTo>
                  <a:lnTo>
                    <a:pt x="103" y="61"/>
                  </a:lnTo>
                  <a:lnTo>
                    <a:pt x="96" y="61"/>
                  </a:lnTo>
                  <a:lnTo>
                    <a:pt x="92" y="62"/>
                  </a:lnTo>
                  <a:lnTo>
                    <a:pt x="92" y="62"/>
                  </a:lnTo>
                  <a:lnTo>
                    <a:pt x="90" y="64"/>
                  </a:lnTo>
                  <a:lnTo>
                    <a:pt x="90" y="64"/>
                  </a:lnTo>
                  <a:lnTo>
                    <a:pt x="92" y="64"/>
                  </a:lnTo>
                  <a:lnTo>
                    <a:pt x="92" y="64"/>
                  </a:lnTo>
                  <a:lnTo>
                    <a:pt x="90" y="66"/>
                  </a:lnTo>
                  <a:lnTo>
                    <a:pt x="89" y="66"/>
                  </a:lnTo>
                  <a:lnTo>
                    <a:pt x="89" y="66"/>
                  </a:lnTo>
                  <a:lnTo>
                    <a:pt x="88" y="66"/>
                  </a:lnTo>
                  <a:lnTo>
                    <a:pt x="88" y="66"/>
                  </a:lnTo>
                  <a:lnTo>
                    <a:pt x="88" y="66"/>
                  </a:lnTo>
                  <a:lnTo>
                    <a:pt x="88" y="66"/>
                  </a:lnTo>
                  <a:lnTo>
                    <a:pt x="88" y="68"/>
                  </a:lnTo>
                  <a:lnTo>
                    <a:pt x="86" y="68"/>
                  </a:lnTo>
                  <a:lnTo>
                    <a:pt x="82" y="70"/>
                  </a:lnTo>
                  <a:lnTo>
                    <a:pt x="73" y="68"/>
                  </a:lnTo>
                  <a:lnTo>
                    <a:pt x="69" y="68"/>
                  </a:lnTo>
                  <a:lnTo>
                    <a:pt x="66" y="66"/>
                  </a:lnTo>
                  <a:lnTo>
                    <a:pt x="63" y="66"/>
                  </a:lnTo>
                  <a:lnTo>
                    <a:pt x="60" y="66"/>
                  </a:lnTo>
                  <a:lnTo>
                    <a:pt x="58" y="64"/>
                  </a:lnTo>
                  <a:lnTo>
                    <a:pt x="56" y="62"/>
                  </a:lnTo>
                  <a:lnTo>
                    <a:pt x="56" y="62"/>
                  </a:lnTo>
                  <a:lnTo>
                    <a:pt x="56" y="62"/>
                  </a:lnTo>
                  <a:lnTo>
                    <a:pt x="56" y="61"/>
                  </a:lnTo>
                  <a:lnTo>
                    <a:pt x="56" y="61"/>
                  </a:lnTo>
                  <a:lnTo>
                    <a:pt x="58" y="61"/>
                  </a:lnTo>
                  <a:lnTo>
                    <a:pt x="58" y="61"/>
                  </a:lnTo>
                  <a:lnTo>
                    <a:pt x="58" y="61"/>
                  </a:lnTo>
                  <a:lnTo>
                    <a:pt x="56" y="61"/>
                  </a:lnTo>
                  <a:lnTo>
                    <a:pt x="54" y="61"/>
                  </a:lnTo>
                  <a:lnTo>
                    <a:pt x="54" y="61"/>
                  </a:lnTo>
                  <a:lnTo>
                    <a:pt x="52" y="61"/>
                  </a:lnTo>
                  <a:lnTo>
                    <a:pt x="52" y="61"/>
                  </a:lnTo>
                  <a:lnTo>
                    <a:pt x="50" y="61"/>
                  </a:lnTo>
                  <a:lnTo>
                    <a:pt x="49" y="60"/>
                  </a:lnTo>
                  <a:lnTo>
                    <a:pt x="47" y="60"/>
                  </a:lnTo>
                  <a:lnTo>
                    <a:pt x="47" y="58"/>
                  </a:lnTo>
                  <a:lnTo>
                    <a:pt x="47" y="58"/>
                  </a:lnTo>
                  <a:lnTo>
                    <a:pt x="47" y="58"/>
                  </a:lnTo>
                  <a:lnTo>
                    <a:pt x="47" y="58"/>
                  </a:lnTo>
                  <a:lnTo>
                    <a:pt x="45" y="58"/>
                  </a:lnTo>
                  <a:lnTo>
                    <a:pt x="43" y="60"/>
                  </a:lnTo>
                  <a:lnTo>
                    <a:pt x="42" y="60"/>
                  </a:lnTo>
                  <a:lnTo>
                    <a:pt x="30" y="60"/>
                  </a:lnTo>
                  <a:lnTo>
                    <a:pt x="26" y="60"/>
                  </a:lnTo>
                  <a:lnTo>
                    <a:pt x="26" y="60"/>
                  </a:lnTo>
                  <a:lnTo>
                    <a:pt x="26" y="60"/>
                  </a:lnTo>
                  <a:lnTo>
                    <a:pt x="24" y="58"/>
                  </a:lnTo>
                  <a:lnTo>
                    <a:pt x="24" y="56"/>
                  </a:lnTo>
                  <a:lnTo>
                    <a:pt x="24" y="56"/>
                  </a:lnTo>
                  <a:lnTo>
                    <a:pt x="26" y="54"/>
                  </a:lnTo>
                  <a:lnTo>
                    <a:pt x="26" y="54"/>
                  </a:lnTo>
                  <a:lnTo>
                    <a:pt x="26" y="56"/>
                  </a:lnTo>
                  <a:lnTo>
                    <a:pt x="28" y="56"/>
                  </a:lnTo>
                  <a:lnTo>
                    <a:pt x="28" y="56"/>
                  </a:lnTo>
                  <a:lnTo>
                    <a:pt x="33" y="56"/>
                  </a:lnTo>
                  <a:lnTo>
                    <a:pt x="35" y="54"/>
                  </a:lnTo>
                  <a:lnTo>
                    <a:pt x="35" y="54"/>
                  </a:lnTo>
                  <a:lnTo>
                    <a:pt x="37" y="52"/>
                  </a:lnTo>
                  <a:lnTo>
                    <a:pt x="37" y="52"/>
                  </a:lnTo>
                  <a:lnTo>
                    <a:pt x="37" y="52"/>
                  </a:lnTo>
                  <a:lnTo>
                    <a:pt x="39" y="51"/>
                  </a:lnTo>
                  <a:lnTo>
                    <a:pt x="39" y="49"/>
                  </a:lnTo>
                  <a:lnTo>
                    <a:pt x="41" y="49"/>
                  </a:lnTo>
                  <a:lnTo>
                    <a:pt x="41" y="49"/>
                  </a:lnTo>
                  <a:lnTo>
                    <a:pt x="42" y="47"/>
                  </a:lnTo>
                  <a:lnTo>
                    <a:pt x="42" y="47"/>
                  </a:lnTo>
                  <a:lnTo>
                    <a:pt x="41" y="47"/>
                  </a:lnTo>
                  <a:lnTo>
                    <a:pt x="35" y="49"/>
                  </a:lnTo>
                  <a:lnTo>
                    <a:pt x="35" y="49"/>
                  </a:lnTo>
                  <a:lnTo>
                    <a:pt x="35" y="49"/>
                  </a:lnTo>
                  <a:lnTo>
                    <a:pt x="35" y="49"/>
                  </a:lnTo>
                  <a:lnTo>
                    <a:pt x="37" y="47"/>
                  </a:lnTo>
                  <a:lnTo>
                    <a:pt x="35" y="47"/>
                  </a:lnTo>
                  <a:lnTo>
                    <a:pt x="35" y="47"/>
                  </a:lnTo>
                  <a:lnTo>
                    <a:pt x="35" y="45"/>
                  </a:lnTo>
                  <a:lnTo>
                    <a:pt x="35" y="45"/>
                  </a:lnTo>
                  <a:lnTo>
                    <a:pt x="39" y="43"/>
                  </a:lnTo>
                  <a:lnTo>
                    <a:pt x="41" y="41"/>
                  </a:lnTo>
                  <a:lnTo>
                    <a:pt x="41" y="41"/>
                  </a:lnTo>
                  <a:lnTo>
                    <a:pt x="41" y="41"/>
                  </a:lnTo>
                  <a:lnTo>
                    <a:pt x="41" y="41"/>
                  </a:lnTo>
                  <a:lnTo>
                    <a:pt x="37" y="43"/>
                  </a:lnTo>
                  <a:lnTo>
                    <a:pt x="33" y="43"/>
                  </a:lnTo>
                  <a:lnTo>
                    <a:pt x="33" y="43"/>
                  </a:lnTo>
                  <a:lnTo>
                    <a:pt x="31" y="43"/>
                  </a:lnTo>
                  <a:lnTo>
                    <a:pt x="31" y="43"/>
                  </a:lnTo>
                  <a:lnTo>
                    <a:pt x="31" y="41"/>
                  </a:lnTo>
                  <a:lnTo>
                    <a:pt x="31" y="41"/>
                  </a:lnTo>
                  <a:lnTo>
                    <a:pt x="31" y="40"/>
                  </a:lnTo>
                  <a:lnTo>
                    <a:pt x="31" y="40"/>
                  </a:lnTo>
                  <a:lnTo>
                    <a:pt x="31" y="40"/>
                  </a:lnTo>
                  <a:lnTo>
                    <a:pt x="28" y="38"/>
                  </a:lnTo>
                  <a:lnTo>
                    <a:pt x="24" y="38"/>
                  </a:lnTo>
                  <a:lnTo>
                    <a:pt x="16" y="38"/>
                  </a:lnTo>
                  <a:lnTo>
                    <a:pt x="14" y="38"/>
                  </a:lnTo>
                  <a:lnTo>
                    <a:pt x="12" y="40"/>
                  </a:lnTo>
                  <a:lnTo>
                    <a:pt x="11" y="40"/>
                  </a:lnTo>
                  <a:lnTo>
                    <a:pt x="9" y="40"/>
                  </a:lnTo>
                  <a:lnTo>
                    <a:pt x="9" y="38"/>
                  </a:lnTo>
                  <a:lnTo>
                    <a:pt x="7" y="38"/>
                  </a:lnTo>
                  <a:lnTo>
                    <a:pt x="7" y="37"/>
                  </a:lnTo>
                  <a:lnTo>
                    <a:pt x="7" y="37"/>
                  </a:lnTo>
                  <a:lnTo>
                    <a:pt x="9" y="37"/>
                  </a:lnTo>
                  <a:lnTo>
                    <a:pt x="9" y="37"/>
                  </a:lnTo>
                  <a:lnTo>
                    <a:pt x="12" y="37"/>
                  </a:lnTo>
                  <a:lnTo>
                    <a:pt x="14" y="35"/>
                  </a:lnTo>
                  <a:lnTo>
                    <a:pt x="16" y="35"/>
                  </a:lnTo>
                  <a:lnTo>
                    <a:pt x="18" y="35"/>
                  </a:lnTo>
                  <a:lnTo>
                    <a:pt x="18" y="35"/>
                  </a:lnTo>
                  <a:lnTo>
                    <a:pt x="19" y="35"/>
                  </a:lnTo>
                  <a:lnTo>
                    <a:pt x="19" y="35"/>
                  </a:lnTo>
                  <a:lnTo>
                    <a:pt x="19" y="35"/>
                  </a:lnTo>
                  <a:lnTo>
                    <a:pt x="22" y="33"/>
                  </a:lnTo>
                  <a:lnTo>
                    <a:pt x="24" y="33"/>
                  </a:lnTo>
                  <a:lnTo>
                    <a:pt x="24" y="33"/>
                  </a:lnTo>
                  <a:lnTo>
                    <a:pt x="24" y="33"/>
                  </a:lnTo>
                  <a:lnTo>
                    <a:pt x="26" y="33"/>
                  </a:lnTo>
                  <a:lnTo>
                    <a:pt x="26" y="33"/>
                  </a:lnTo>
                  <a:lnTo>
                    <a:pt x="28" y="33"/>
                  </a:lnTo>
                  <a:lnTo>
                    <a:pt x="31" y="33"/>
                  </a:lnTo>
                  <a:lnTo>
                    <a:pt x="37" y="33"/>
                  </a:lnTo>
                  <a:lnTo>
                    <a:pt x="37" y="33"/>
                  </a:lnTo>
                  <a:lnTo>
                    <a:pt x="39" y="32"/>
                  </a:lnTo>
                  <a:lnTo>
                    <a:pt x="39" y="30"/>
                  </a:lnTo>
                  <a:lnTo>
                    <a:pt x="39" y="30"/>
                  </a:lnTo>
                  <a:lnTo>
                    <a:pt x="35" y="32"/>
                  </a:lnTo>
                  <a:lnTo>
                    <a:pt x="33" y="32"/>
                  </a:lnTo>
                  <a:lnTo>
                    <a:pt x="30" y="32"/>
                  </a:lnTo>
                  <a:lnTo>
                    <a:pt x="28" y="30"/>
                  </a:lnTo>
                  <a:lnTo>
                    <a:pt x="28" y="30"/>
                  </a:lnTo>
                  <a:lnTo>
                    <a:pt x="31" y="28"/>
                  </a:lnTo>
                  <a:lnTo>
                    <a:pt x="33" y="26"/>
                  </a:lnTo>
                  <a:lnTo>
                    <a:pt x="37" y="24"/>
                  </a:lnTo>
                  <a:lnTo>
                    <a:pt x="37" y="24"/>
                  </a:lnTo>
                  <a:lnTo>
                    <a:pt x="37" y="24"/>
                  </a:lnTo>
                  <a:lnTo>
                    <a:pt x="35" y="22"/>
                  </a:lnTo>
                  <a:lnTo>
                    <a:pt x="31" y="22"/>
                  </a:lnTo>
                  <a:lnTo>
                    <a:pt x="30" y="22"/>
                  </a:lnTo>
                  <a:lnTo>
                    <a:pt x="26" y="21"/>
                  </a:lnTo>
                  <a:lnTo>
                    <a:pt x="24" y="22"/>
                  </a:lnTo>
                  <a:lnTo>
                    <a:pt x="22" y="21"/>
                  </a:lnTo>
                  <a:lnTo>
                    <a:pt x="19" y="22"/>
                  </a:lnTo>
                  <a:lnTo>
                    <a:pt x="12" y="24"/>
                  </a:lnTo>
                  <a:lnTo>
                    <a:pt x="11" y="24"/>
                  </a:lnTo>
                  <a:lnTo>
                    <a:pt x="9" y="24"/>
                  </a:lnTo>
                  <a:lnTo>
                    <a:pt x="7" y="24"/>
                  </a:lnTo>
                  <a:lnTo>
                    <a:pt x="3" y="22"/>
                  </a:lnTo>
                  <a:lnTo>
                    <a:pt x="2" y="22"/>
                  </a:lnTo>
                  <a:lnTo>
                    <a:pt x="0" y="22"/>
                  </a:lnTo>
                  <a:lnTo>
                    <a:pt x="3" y="21"/>
                  </a:lnTo>
                  <a:lnTo>
                    <a:pt x="3" y="21"/>
                  </a:lnTo>
                  <a:lnTo>
                    <a:pt x="5" y="21"/>
                  </a:lnTo>
                  <a:lnTo>
                    <a:pt x="7" y="21"/>
                  </a:lnTo>
                  <a:lnTo>
                    <a:pt x="9" y="22"/>
                  </a:lnTo>
                  <a:lnTo>
                    <a:pt x="7" y="21"/>
                  </a:lnTo>
                  <a:lnTo>
                    <a:pt x="7" y="19"/>
                  </a:lnTo>
                  <a:lnTo>
                    <a:pt x="7" y="19"/>
                  </a:lnTo>
                  <a:lnTo>
                    <a:pt x="7" y="18"/>
                  </a:lnTo>
                  <a:lnTo>
                    <a:pt x="5" y="18"/>
                  </a:lnTo>
                  <a:lnTo>
                    <a:pt x="7" y="18"/>
                  </a:lnTo>
                  <a:lnTo>
                    <a:pt x="7" y="15"/>
                  </a:lnTo>
                  <a:lnTo>
                    <a:pt x="9" y="18"/>
                  </a:lnTo>
                  <a:lnTo>
                    <a:pt x="12" y="19"/>
                  </a:lnTo>
                  <a:lnTo>
                    <a:pt x="14" y="19"/>
                  </a:lnTo>
                  <a:lnTo>
                    <a:pt x="16" y="18"/>
                  </a:lnTo>
                  <a:lnTo>
                    <a:pt x="18" y="18"/>
                  </a:lnTo>
                  <a:lnTo>
                    <a:pt x="18" y="18"/>
                  </a:lnTo>
                  <a:lnTo>
                    <a:pt x="14" y="18"/>
                  </a:lnTo>
                  <a:lnTo>
                    <a:pt x="12" y="18"/>
                  </a:lnTo>
                  <a:lnTo>
                    <a:pt x="11" y="15"/>
                  </a:lnTo>
                  <a:lnTo>
                    <a:pt x="11" y="15"/>
                  </a:lnTo>
                  <a:lnTo>
                    <a:pt x="11" y="14"/>
                  </a:lnTo>
                  <a:lnTo>
                    <a:pt x="11" y="14"/>
                  </a:lnTo>
                  <a:lnTo>
                    <a:pt x="14" y="14"/>
                  </a:lnTo>
                  <a:lnTo>
                    <a:pt x="12" y="13"/>
                  </a:lnTo>
                  <a:lnTo>
                    <a:pt x="11" y="13"/>
                  </a:lnTo>
                  <a:lnTo>
                    <a:pt x="11" y="11"/>
                  </a:lnTo>
                  <a:lnTo>
                    <a:pt x="11" y="11"/>
                  </a:lnTo>
                  <a:lnTo>
                    <a:pt x="11" y="11"/>
                  </a:lnTo>
                  <a:lnTo>
                    <a:pt x="11" y="11"/>
                  </a:lnTo>
                  <a:lnTo>
                    <a:pt x="14" y="11"/>
                  </a:lnTo>
                  <a:lnTo>
                    <a:pt x="16" y="11"/>
                  </a:lnTo>
                  <a:lnTo>
                    <a:pt x="14" y="11"/>
                  </a:lnTo>
                  <a:lnTo>
                    <a:pt x="12" y="9"/>
                  </a:lnTo>
                  <a:lnTo>
                    <a:pt x="12" y="9"/>
                  </a:lnTo>
                  <a:lnTo>
                    <a:pt x="14" y="9"/>
                  </a:lnTo>
                  <a:lnTo>
                    <a:pt x="14" y="9"/>
                  </a:lnTo>
                  <a:lnTo>
                    <a:pt x="14" y="9"/>
                  </a:lnTo>
                  <a:lnTo>
                    <a:pt x="16" y="7"/>
                  </a:lnTo>
                  <a:lnTo>
                    <a:pt x="16" y="7"/>
                  </a:lnTo>
                  <a:lnTo>
                    <a:pt x="18" y="9"/>
                  </a:lnTo>
                  <a:lnTo>
                    <a:pt x="21" y="11"/>
                  </a:lnTo>
                  <a:lnTo>
                    <a:pt x="21" y="11"/>
                  </a:lnTo>
                  <a:lnTo>
                    <a:pt x="21" y="11"/>
                  </a:lnTo>
                  <a:lnTo>
                    <a:pt x="21" y="13"/>
                  </a:lnTo>
                  <a:lnTo>
                    <a:pt x="21" y="13"/>
                  </a:lnTo>
                  <a:lnTo>
                    <a:pt x="22" y="13"/>
                  </a:lnTo>
                  <a:lnTo>
                    <a:pt x="22" y="13"/>
                  </a:lnTo>
                  <a:lnTo>
                    <a:pt x="24" y="13"/>
                  </a:lnTo>
                  <a:lnTo>
                    <a:pt x="24" y="11"/>
                  </a:lnTo>
                  <a:lnTo>
                    <a:pt x="26" y="11"/>
                  </a:lnTo>
                  <a:lnTo>
                    <a:pt x="26" y="13"/>
                  </a:lnTo>
                  <a:lnTo>
                    <a:pt x="26" y="13"/>
                  </a:lnTo>
                  <a:lnTo>
                    <a:pt x="26" y="13"/>
                  </a:lnTo>
                  <a:lnTo>
                    <a:pt x="26" y="14"/>
                  </a:lnTo>
                  <a:lnTo>
                    <a:pt x="26" y="14"/>
                  </a:lnTo>
                  <a:lnTo>
                    <a:pt x="28" y="14"/>
                  </a:lnTo>
                  <a:lnTo>
                    <a:pt x="30" y="14"/>
                  </a:lnTo>
                  <a:lnTo>
                    <a:pt x="30" y="14"/>
                  </a:lnTo>
                  <a:lnTo>
                    <a:pt x="30" y="13"/>
                  </a:lnTo>
                  <a:lnTo>
                    <a:pt x="30" y="11"/>
                  </a:lnTo>
                  <a:lnTo>
                    <a:pt x="30" y="11"/>
                  </a:lnTo>
                  <a:lnTo>
                    <a:pt x="24" y="9"/>
                  </a:lnTo>
                  <a:lnTo>
                    <a:pt x="22" y="7"/>
                  </a:lnTo>
                  <a:lnTo>
                    <a:pt x="22" y="7"/>
                  </a:lnTo>
                  <a:lnTo>
                    <a:pt x="22" y="7"/>
                  </a:lnTo>
                  <a:lnTo>
                    <a:pt x="22" y="5"/>
                  </a:lnTo>
                  <a:lnTo>
                    <a:pt x="24" y="5"/>
                  </a:lnTo>
                  <a:lnTo>
                    <a:pt x="28" y="5"/>
                  </a:lnTo>
                  <a:lnTo>
                    <a:pt x="28" y="5"/>
                  </a:lnTo>
                  <a:lnTo>
                    <a:pt x="28" y="5"/>
                  </a:lnTo>
                  <a:lnTo>
                    <a:pt x="26" y="5"/>
                  </a:lnTo>
                  <a:lnTo>
                    <a:pt x="26" y="5"/>
                  </a:lnTo>
                  <a:lnTo>
                    <a:pt x="26" y="3"/>
                  </a:lnTo>
                  <a:lnTo>
                    <a:pt x="24" y="3"/>
                  </a:lnTo>
                  <a:lnTo>
                    <a:pt x="21" y="3"/>
                  </a:lnTo>
                  <a:lnTo>
                    <a:pt x="19" y="3"/>
                  </a:lnTo>
                  <a:lnTo>
                    <a:pt x="19" y="3"/>
                  </a:lnTo>
                  <a:lnTo>
                    <a:pt x="21" y="3"/>
                  </a:lnTo>
                  <a:lnTo>
                    <a:pt x="22" y="3"/>
                  </a:lnTo>
                  <a:lnTo>
                    <a:pt x="22" y="3"/>
                  </a:lnTo>
                  <a:lnTo>
                    <a:pt x="24" y="3"/>
                  </a:lnTo>
                  <a:lnTo>
                    <a:pt x="28" y="3"/>
                  </a:lnTo>
                  <a:lnTo>
                    <a:pt x="30" y="3"/>
                  </a:lnTo>
                  <a:lnTo>
                    <a:pt x="31" y="3"/>
                  </a:lnTo>
                  <a:lnTo>
                    <a:pt x="33" y="5"/>
                  </a:lnTo>
                  <a:lnTo>
                    <a:pt x="35" y="5"/>
                  </a:lnTo>
                  <a:lnTo>
                    <a:pt x="35" y="7"/>
                  </a:lnTo>
                  <a:lnTo>
                    <a:pt x="37" y="7"/>
                  </a:lnTo>
                  <a:lnTo>
                    <a:pt x="41" y="11"/>
                  </a:lnTo>
                  <a:lnTo>
                    <a:pt x="43" y="11"/>
                  </a:lnTo>
                  <a:lnTo>
                    <a:pt x="43" y="13"/>
                  </a:lnTo>
                  <a:lnTo>
                    <a:pt x="43" y="13"/>
                  </a:lnTo>
                  <a:lnTo>
                    <a:pt x="42" y="13"/>
                  </a:lnTo>
                  <a:lnTo>
                    <a:pt x="42" y="13"/>
                  </a:lnTo>
                  <a:lnTo>
                    <a:pt x="43" y="13"/>
                  </a:lnTo>
                  <a:lnTo>
                    <a:pt x="45" y="14"/>
                  </a:lnTo>
                  <a:lnTo>
                    <a:pt x="45" y="14"/>
                  </a:lnTo>
                  <a:lnTo>
                    <a:pt x="43" y="18"/>
                  </a:lnTo>
                  <a:lnTo>
                    <a:pt x="43" y="18"/>
                  </a:lnTo>
                  <a:lnTo>
                    <a:pt x="42" y="19"/>
                  </a:lnTo>
                  <a:lnTo>
                    <a:pt x="41" y="18"/>
                  </a:lnTo>
                  <a:lnTo>
                    <a:pt x="41" y="19"/>
                  </a:lnTo>
                  <a:lnTo>
                    <a:pt x="42" y="19"/>
                  </a:lnTo>
                  <a:lnTo>
                    <a:pt x="43" y="21"/>
                  </a:lnTo>
                  <a:lnTo>
                    <a:pt x="42" y="21"/>
                  </a:lnTo>
                  <a:lnTo>
                    <a:pt x="43" y="21"/>
                  </a:lnTo>
                  <a:lnTo>
                    <a:pt x="43" y="21"/>
                  </a:lnTo>
                  <a:lnTo>
                    <a:pt x="43" y="21"/>
                  </a:lnTo>
                  <a:lnTo>
                    <a:pt x="43" y="22"/>
                  </a:lnTo>
                  <a:lnTo>
                    <a:pt x="43" y="22"/>
                  </a:lnTo>
                  <a:lnTo>
                    <a:pt x="43" y="22"/>
                  </a:lnTo>
                  <a:lnTo>
                    <a:pt x="43" y="24"/>
                  </a:lnTo>
                  <a:lnTo>
                    <a:pt x="43" y="24"/>
                  </a:lnTo>
                  <a:lnTo>
                    <a:pt x="45" y="24"/>
                  </a:lnTo>
                  <a:lnTo>
                    <a:pt x="45" y="24"/>
                  </a:lnTo>
                  <a:lnTo>
                    <a:pt x="47" y="28"/>
                  </a:lnTo>
                  <a:lnTo>
                    <a:pt x="47" y="28"/>
                  </a:lnTo>
                  <a:lnTo>
                    <a:pt x="47" y="28"/>
                  </a:lnTo>
                  <a:lnTo>
                    <a:pt x="47" y="26"/>
                  </a:lnTo>
                  <a:lnTo>
                    <a:pt x="49" y="24"/>
                  </a:lnTo>
                  <a:lnTo>
                    <a:pt x="49" y="24"/>
                  </a:lnTo>
                  <a:lnTo>
                    <a:pt x="49" y="24"/>
                  </a:lnTo>
                  <a:lnTo>
                    <a:pt x="49" y="24"/>
                  </a:lnTo>
                  <a:lnTo>
                    <a:pt x="49" y="21"/>
                  </a:lnTo>
                  <a:lnTo>
                    <a:pt x="52" y="19"/>
                  </a:lnTo>
                  <a:lnTo>
                    <a:pt x="52" y="19"/>
                  </a:lnTo>
                  <a:lnTo>
                    <a:pt x="54" y="19"/>
                  </a:lnTo>
                  <a:lnTo>
                    <a:pt x="54" y="19"/>
                  </a:lnTo>
                  <a:lnTo>
                    <a:pt x="56" y="21"/>
                  </a:lnTo>
                  <a:lnTo>
                    <a:pt x="56" y="21"/>
                  </a:lnTo>
                  <a:lnTo>
                    <a:pt x="56" y="21"/>
                  </a:lnTo>
                  <a:lnTo>
                    <a:pt x="58" y="21"/>
                  </a:lnTo>
                  <a:lnTo>
                    <a:pt x="58" y="18"/>
                  </a:lnTo>
                  <a:lnTo>
                    <a:pt x="58" y="15"/>
                  </a:lnTo>
                  <a:lnTo>
                    <a:pt x="58" y="13"/>
                  </a:lnTo>
                  <a:lnTo>
                    <a:pt x="58" y="11"/>
                  </a:lnTo>
                  <a:lnTo>
                    <a:pt x="60" y="11"/>
                  </a:lnTo>
                  <a:lnTo>
                    <a:pt x="60" y="9"/>
                  </a:lnTo>
                  <a:lnTo>
                    <a:pt x="61" y="11"/>
                  </a:lnTo>
                  <a:lnTo>
                    <a:pt x="63" y="11"/>
                  </a:lnTo>
                  <a:lnTo>
                    <a:pt x="65" y="14"/>
                  </a:lnTo>
                  <a:lnTo>
                    <a:pt x="66" y="14"/>
                  </a:lnTo>
                  <a:lnTo>
                    <a:pt x="68" y="15"/>
                  </a:lnTo>
                  <a:lnTo>
                    <a:pt x="68" y="18"/>
                  </a:lnTo>
                  <a:lnTo>
                    <a:pt x="69" y="18"/>
                  </a:lnTo>
                  <a:lnTo>
                    <a:pt x="69" y="18"/>
                  </a:lnTo>
                  <a:lnTo>
                    <a:pt x="69" y="15"/>
                  </a:lnTo>
                  <a:lnTo>
                    <a:pt x="69" y="15"/>
                  </a:lnTo>
                  <a:lnTo>
                    <a:pt x="69" y="13"/>
                  </a:lnTo>
                  <a:lnTo>
                    <a:pt x="69" y="11"/>
                  </a:lnTo>
                  <a:lnTo>
                    <a:pt x="71" y="11"/>
                  </a:lnTo>
                  <a:lnTo>
                    <a:pt x="73" y="9"/>
                  </a:lnTo>
                  <a:lnTo>
                    <a:pt x="75" y="9"/>
                  </a:lnTo>
                  <a:lnTo>
                    <a:pt x="77" y="9"/>
                  </a:lnTo>
                  <a:lnTo>
                    <a:pt x="79" y="7"/>
                  </a:lnTo>
                  <a:lnTo>
                    <a:pt x="79" y="7"/>
                  </a:lnTo>
                  <a:lnTo>
                    <a:pt x="80" y="7"/>
                  </a:lnTo>
                  <a:lnTo>
                    <a:pt x="80" y="9"/>
                  </a:lnTo>
                  <a:lnTo>
                    <a:pt x="82" y="11"/>
                  </a:lnTo>
                  <a:lnTo>
                    <a:pt x="84" y="13"/>
                  </a:lnTo>
                  <a:lnTo>
                    <a:pt x="88" y="14"/>
                  </a:lnTo>
                  <a:lnTo>
                    <a:pt x="88" y="18"/>
                  </a:lnTo>
                  <a:lnTo>
                    <a:pt x="88" y="18"/>
                  </a:lnTo>
                  <a:lnTo>
                    <a:pt x="89" y="18"/>
                  </a:lnTo>
                  <a:lnTo>
                    <a:pt x="89" y="18"/>
                  </a:lnTo>
                  <a:lnTo>
                    <a:pt x="89" y="18"/>
                  </a:lnTo>
                  <a:lnTo>
                    <a:pt x="89" y="15"/>
                  </a:lnTo>
                  <a:lnTo>
                    <a:pt x="89" y="14"/>
                  </a:lnTo>
                  <a:lnTo>
                    <a:pt x="86" y="9"/>
                  </a:lnTo>
                  <a:lnTo>
                    <a:pt x="86" y="9"/>
                  </a:lnTo>
                  <a:lnTo>
                    <a:pt x="86" y="9"/>
                  </a:lnTo>
                  <a:lnTo>
                    <a:pt x="88" y="9"/>
                  </a:lnTo>
                  <a:lnTo>
                    <a:pt x="92" y="9"/>
                  </a:lnTo>
                  <a:lnTo>
                    <a:pt x="92" y="9"/>
                  </a:lnTo>
                  <a:lnTo>
                    <a:pt x="96" y="13"/>
                  </a:lnTo>
                  <a:lnTo>
                    <a:pt x="96" y="13"/>
                  </a:lnTo>
                  <a:lnTo>
                    <a:pt x="96" y="13"/>
                  </a:lnTo>
                  <a:lnTo>
                    <a:pt x="96" y="13"/>
                  </a:lnTo>
                  <a:lnTo>
                    <a:pt x="98" y="13"/>
                  </a:lnTo>
                  <a:lnTo>
                    <a:pt x="98" y="11"/>
                  </a:lnTo>
                  <a:lnTo>
                    <a:pt x="99" y="11"/>
                  </a:lnTo>
                  <a:lnTo>
                    <a:pt x="101" y="7"/>
                  </a:lnTo>
                  <a:lnTo>
                    <a:pt x="103" y="7"/>
                  </a:lnTo>
                  <a:lnTo>
                    <a:pt x="103" y="7"/>
                  </a:lnTo>
                  <a:lnTo>
                    <a:pt x="105" y="9"/>
                  </a:lnTo>
                  <a:lnTo>
                    <a:pt x="105" y="9"/>
                  </a:lnTo>
                  <a:lnTo>
                    <a:pt x="107" y="9"/>
                  </a:lnTo>
                  <a:lnTo>
                    <a:pt x="108" y="9"/>
                  </a:lnTo>
                  <a:lnTo>
                    <a:pt x="110" y="7"/>
                  </a:lnTo>
                  <a:lnTo>
                    <a:pt x="112" y="7"/>
                  </a:lnTo>
                  <a:lnTo>
                    <a:pt x="112" y="5"/>
                  </a:lnTo>
                  <a:lnTo>
                    <a:pt x="112" y="5"/>
                  </a:lnTo>
                  <a:lnTo>
                    <a:pt x="110" y="3"/>
                  </a:lnTo>
                  <a:lnTo>
                    <a:pt x="112" y="0"/>
                  </a:lnTo>
                  <a:lnTo>
                    <a:pt x="115" y="0"/>
                  </a:lnTo>
                  <a:lnTo>
                    <a:pt x="11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grpSp>
      <p:sp>
        <p:nvSpPr>
          <p:cNvPr id="998" name="24 Elipse"/>
          <p:cNvSpPr/>
          <p:nvPr/>
        </p:nvSpPr>
        <p:spPr>
          <a:xfrm rot="20380100" flipH="1">
            <a:off x="5798844" y="3408297"/>
            <a:ext cx="1406936" cy="331115"/>
          </a:xfrm>
          <a:prstGeom prst="ellipse">
            <a:avLst/>
          </a:prstGeom>
          <a:gradFill flip="none" rotWithShape="1">
            <a:gsLst>
              <a:gs pos="0">
                <a:schemeClr val="tx1">
                  <a:lumMod val="85000"/>
                  <a:lumOff val="15000"/>
                  <a:alpha val="67000"/>
                </a:schemeClr>
              </a:gs>
              <a:gs pos="100000">
                <a:schemeClr val="tx1">
                  <a:lumMod val="85000"/>
                  <a:lumOff val="15000"/>
                  <a:alpha val="68000"/>
                </a:schemeClr>
              </a:gs>
            </a:gsLst>
            <a:lin ang="5400000" scaled="0"/>
            <a:tileRect/>
          </a:gradFill>
          <a:ln>
            <a:noFill/>
          </a:ln>
          <a:effectLst>
            <a:softEdge rad="215900"/>
          </a:effectLst>
        </p:spPr>
        <p:style>
          <a:lnRef idx="2">
            <a:schemeClr val="accent2">
              <a:shade val="50000"/>
            </a:schemeClr>
          </a:lnRef>
          <a:fillRef idx="1">
            <a:schemeClr val="accent2"/>
          </a:fillRef>
          <a:effectRef idx="0">
            <a:schemeClr val="accent2"/>
          </a:effectRef>
          <a:fontRef idx="minor">
            <a:schemeClr val="lt1"/>
          </a:fontRef>
        </p:style>
        <p:txBody>
          <a:bodyPr lIns="120782" tIns="60391" rIns="120782" bIns="60391" rtlCol="0" anchor="ctr"/>
          <a:lstStyle/>
          <a:p>
            <a:pPr algn="ctr"/>
            <a:endParaRPr lang="es-MX" sz="900"/>
          </a:p>
        </p:txBody>
      </p:sp>
      <p:grpSp>
        <p:nvGrpSpPr>
          <p:cNvPr id="990" name="989 Grupo"/>
          <p:cNvGrpSpPr/>
          <p:nvPr/>
        </p:nvGrpSpPr>
        <p:grpSpPr>
          <a:xfrm>
            <a:off x="5880035" y="1916695"/>
            <a:ext cx="617992" cy="1836477"/>
            <a:chOff x="11760814" y="3232168"/>
            <a:chExt cx="1236127" cy="3673380"/>
          </a:xfrm>
        </p:grpSpPr>
        <p:sp>
          <p:nvSpPr>
            <p:cNvPr id="983" name="982 Lágrima"/>
            <p:cNvSpPr>
              <a:spLocks noChangeAspect="1"/>
            </p:cNvSpPr>
            <p:nvPr/>
          </p:nvSpPr>
          <p:spPr>
            <a:xfrm rot="18853634">
              <a:off x="12169450" y="6580218"/>
              <a:ext cx="325216" cy="325443"/>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980" name="979 Rectángulo"/>
            <p:cNvSpPr/>
            <p:nvPr/>
          </p:nvSpPr>
          <p:spPr>
            <a:xfrm>
              <a:off x="12292784" y="4747408"/>
              <a:ext cx="78549" cy="1793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987" name="986 Elipse"/>
            <p:cNvSpPr/>
            <p:nvPr/>
          </p:nvSpPr>
          <p:spPr>
            <a:xfrm rot="20045403" flipH="1">
              <a:off x="11760814" y="3232168"/>
              <a:ext cx="1236127" cy="1458806"/>
            </a:xfrm>
            <a:custGeom>
              <a:avLst/>
              <a:gdLst/>
              <a:ahLst/>
              <a:cxnLst/>
              <a:rect l="l" t="t" r="r" b="b"/>
              <a:pathLst>
                <a:path w="2124736" h="2507489">
                  <a:moveTo>
                    <a:pt x="598421" y="107239"/>
                  </a:moveTo>
                  <a:cubicBezTo>
                    <a:pt x="353916" y="226144"/>
                    <a:pt x="154707" y="438357"/>
                    <a:pt x="58747" y="715692"/>
                  </a:cubicBezTo>
                  <a:cubicBezTo>
                    <a:pt x="-133173" y="1270364"/>
                    <a:pt x="160582" y="1875488"/>
                    <a:pt x="714866" y="2067274"/>
                  </a:cubicBezTo>
                  <a:cubicBezTo>
                    <a:pt x="1005622" y="2167877"/>
                    <a:pt x="1292196" y="2280563"/>
                    <a:pt x="1573301" y="2408250"/>
                  </a:cubicBezTo>
                  <a:lnTo>
                    <a:pt x="1624027" y="2435795"/>
                  </a:lnTo>
                  <a:cubicBezTo>
                    <a:pt x="1650527" y="2456634"/>
                    <a:pt x="1672116" y="2481087"/>
                    <a:pt x="1688317" y="2507489"/>
                  </a:cubicBezTo>
                  <a:cubicBezTo>
                    <a:pt x="1702492" y="2499528"/>
                    <a:pt x="1714159" y="2487440"/>
                    <a:pt x="1719919" y="2471713"/>
                  </a:cubicBezTo>
                  <a:cubicBezTo>
                    <a:pt x="1731271" y="2475989"/>
                    <a:pt x="1742263" y="2481055"/>
                    <a:pt x="1753249" y="2486139"/>
                  </a:cubicBezTo>
                  <a:lnTo>
                    <a:pt x="1757945" y="2468329"/>
                  </a:lnTo>
                  <a:cubicBezTo>
                    <a:pt x="1763086" y="2470284"/>
                    <a:pt x="1768437" y="2470482"/>
                    <a:pt x="1773858" y="2470482"/>
                  </a:cubicBezTo>
                  <a:cubicBezTo>
                    <a:pt x="1789170" y="2470482"/>
                    <a:pt x="1803932" y="2468905"/>
                    <a:pt x="1817507" y="2464575"/>
                  </a:cubicBezTo>
                  <a:cubicBezTo>
                    <a:pt x="1799762" y="2430788"/>
                    <a:pt x="1789662" y="2391224"/>
                    <a:pt x="1789432" y="2348928"/>
                  </a:cubicBezTo>
                  <a:cubicBezTo>
                    <a:pt x="1866374" y="2030912"/>
                    <a:pt x="1959416" y="1718219"/>
                    <a:pt x="2065989" y="1410210"/>
                  </a:cubicBezTo>
                  <a:cubicBezTo>
                    <a:pt x="2257909" y="855539"/>
                    <a:pt x="1964154" y="250415"/>
                    <a:pt x="1409869" y="58629"/>
                  </a:cubicBezTo>
                  <a:cubicBezTo>
                    <a:pt x="1132728" y="-37264"/>
                    <a:pt x="842926" y="-11666"/>
                    <a:pt x="598421" y="1072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985" name="984 Elipse"/>
            <p:cNvSpPr>
              <a:spLocks noChangeAspect="1"/>
            </p:cNvSpPr>
            <p:nvPr/>
          </p:nvSpPr>
          <p:spPr>
            <a:xfrm>
              <a:off x="11824995" y="3356889"/>
              <a:ext cx="1031564" cy="1031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spc="150" dirty="0">
                  <a:solidFill>
                    <a:schemeClr val="accent1">
                      <a:lumMod val="50000"/>
                    </a:schemeClr>
                  </a:solidFill>
                  <a:latin typeface="FontAwesome" panose="020B0604020202020204" charset="0"/>
                </a:rPr>
                <a:t></a:t>
              </a:r>
              <a:endParaRPr lang="es-SV" sz="900" dirty="0">
                <a:solidFill>
                  <a:schemeClr val="accent1">
                    <a:lumMod val="50000"/>
                  </a:schemeClr>
                </a:solidFill>
              </a:endParaRPr>
            </a:p>
          </p:txBody>
        </p:sp>
        <p:sp>
          <p:nvSpPr>
            <p:cNvPr id="997" name="996 Elipse"/>
            <p:cNvSpPr>
              <a:spLocks noChangeAspect="1"/>
            </p:cNvSpPr>
            <p:nvPr/>
          </p:nvSpPr>
          <p:spPr>
            <a:xfrm>
              <a:off x="12226685" y="6637566"/>
              <a:ext cx="210745" cy="2107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1012" name="24 Elipse"/>
          <p:cNvSpPr/>
          <p:nvPr/>
        </p:nvSpPr>
        <p:spPr>
          <a:xfrm rot="20380100" flipH="1">
            <a:off x="7139566" y="4336286"/>
            <a:ext cx="1406936" cy="331115"/>
          </a:xfrm>
          <a:prstGeom prst="ellipse">
            <a:avLst/>
          </a:prstGeom>
          <a:gradFill flip="none" rotWithShape="1">
            <a:gsLst>
              <a:gs pos="0">
                <a:schemeClr val="tx1">
                  <a:lumMod val="85000"/>
                  <a:lumOff val="15000"/>
                  <a:alpha val="67000"/>
                </a:schemeClr>
              </a:gs>
              <a:gs pos="100000">
                <a:schemeClr val="tx1">
                  <a:lumMod val="85000"/>
                  <a:lumOff val="15000"/>
                  <a:alpha val="68000"/>
                </a:schemeClr>
              </a:gs>
            </a:gsLst>
            <a:lin ang="5400000" scaled="0"/>
            <a:tileRect/>
          </a:gradFill>
          <a:ln>
            <a:noFill/>
          </a:ln>
          <a:effectLst>
            <a:softEdge rad="215900"/>
          </a:effectLst>
        </p:spPr>
        <p:style>
          <a:lnRef idx="2">
            <a:schemeClr val="accent2">
              <a:shade val="50000"/>
            </a:schemeClr>
          </a:lnRef>
          <a:fillRef idx="1">
            <a:schemeClr val="accent2"/>
          </a:fillRef>
          <a:effectRef idx="0">
            <a:schemeClr val="accent2"/>
          </a:effectRef>
          <a:fontRef idx="minor">
            <a:schemeClr val="lt1"/>
          </a:fontRef>
        </p:style>
        <p:txBody>
          <a:bodyPr lIns="120782" tIns="60391" rIns="120782" bIns="60391" rtlCol="0" anchor="ctr"/>
          <a:lstStyle/>
          <a:p>
            <a:pPr algn="ctr"/>
            <a:endParaRPr lang="es-MX" sz="900"/>
          </a:p>
        </p:txBody>
      </p:sp>
      <p:grpSp>
        <p:nvGrpSpPr>
          <p:cNvPr id="1006" name="1005 Grupo"/>
          <p:cNvGrpSpPr/>
          <p:nvPr/>
        </p:nvGrpSpPr>
        <p:grpSpPr>
          <a:xfrm>
            <a:off x="7138376" y="2873903"/>
            <a:ext cx="617992" cy="1836477"/>
            <a:chOff x="11760814" y="3232168"/>
            <a:chExt cx="1236127" cy="3673380"/>
          </a:xfrm>
        </p:grpSpPr>
        <p:sp>
          <p:nvSpPr>
            <p:cNvPr id="1007" name="1006 Lágrima"/>
            <p:cNvSpPr>
              <a:spLocks noChangeAspect="1"/>
            </p:cNvSpPr>
            <p:nvPr/>
          </p:nvSpPr>
          <p:spPr>
            <a:xfrm rot="18853634">
              <a:off x="12169450" y="6580218"/>
              <a:ext cx="325216" cy="325443"/>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08" name="1007 Rectángulo"/>
            <p:cNvSpPr/>
            <p:nvPr/>
          </p:nvSpPr>
          <p:spPr>
            <a:xfrm>
              <a:off x="12292784" y="4747408"/>
              <a:ext cx="78549" cy="17937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09" name="986 Elipse"/>
            <p:cNvSpPr/>
            <p:nvPr/>
          </p:nvSpPr>
          <p:spPr>
            <a:xfrm rot="20045403" flipH="1">
              <a:off x="11760814" y="3232168"/>
              <a:ext cx="1236127" cy="1458806"/>
            </a:xfrm>
            <a:custGeom>
              <a:avLst/>
              <a:gdLst/>
              <a:ahLst/>
              <a:cxnLst/>
              <a:rect l="l" t="t" r="r" b="b"/>
              <a:pathLst>
                <a:path w="2124736" h="2507489">
                  <a:moveTo>
                    <a:pt x="598421" y="107239"/>
                  </a:moveTo>
                  <a:cubicBezTo>
                    <a:pt x="353916" y="226144"/>
                    <a:pt x="154707" y="438357"/>
                    <a:pt x="58747" y="715692"/>
                  </a:cubicBezTo>
                  <a:cubicBezTo>
                    <a:pt x="-133173" y="1270364"/>
                    <a:pt x="160582" y="1875488"/>
                    <a:pt x="714866" y="2067274"/>
                  </a:cubicBezTo>
                  <a:cubicBezTo>
                    <a:pt x="1005622" y="2167877"/>
                    <a:pt x="1292196" y="2280563"/>
                    <a:pt x="1573301" y="2408250"/>
                  </a:cubicBezTo>
                  <a:lnTo>
                    <a:pt x="1624027" y="2435795"/>
                  </a:lnTo>
                  <a:cubicBezTo>
                    <a:pt x="1650527" y="2456634"/>
                    <a:pt x="1672116" y="2481087"/>
                    <a:pt x="1688317" y="2507489"/>
                  </a:cubicBezTo>
                  <a:cubicBezTo>
                    <a:pt x="1702492" y="2499528"/>
                    <a:pt x="1714159" y="2487440"/>
                    <a:pt x="1719919" y="2471713"/>
                  </a:cubicBezTo>
                  <a:cubicBezTo>
                    <a:pt x="1731271" y="2475989"/>
                    <a:pt x="1742263" y="2481055"/>
                    <a:pt x="1753249" y="2486139"/>
                  </a:cubicBezTo>
                  <a:lnTo>
                    <a:pt x="1757945" y="2468329"/>
                  </a:lnTo>
                  <a:cubicBezTo>
                    <a:pt x="1763086" y="2470284"/>
                    <a:pt x="1768437" y="2470482"/>
                    <a:pt x="1773858" y="2470482"/>
                  </a:cubicBezTo>
                  <a:cubicBezTo>
                    <a:pt x="1789170" y="2470482"/>
                    <a:pt x="1803932" y="2468905"/>
                    <a:pt x="1817507" y="2464575"/>
                  </a:cubicBezTo>
                  <a:cubicBezTo>
                    <a:pt x="1799762" y="2430788"/>
                    <a:pt x="1789662" y="2391224"/>
                    <a:pt x="1789432" y="2348928"/>
                  </a:cubicBezTo>
                  <a:cubicBezTo>
                    <a:pt x="1866374" y="2030912"/>
                    <a:pt x="1959416" y="1718219"/>
                    <a:pt x="2065989" y="1410210"/>
                  </a:cubicBezTo>
                  <a:cubicBezTo>
                    <a:pt x="2257909" y="855539"/>
                    <a:pt x="1964154" y="250415"/>
                    <a:pt x="1409869" y="58629"/>
                  </a:cubicBezTo>
                  <a:cubicBezTo>
                    <a:pt x="1132728" y="-37264"/>
                    <a:pt x="842926" y="-11666"/>
                    <a:pt x="598421" y="10723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10" name="1009 Elipse"/>
            <p:cNvSpPr>
              <a:spLocks noChangeAspect="1"/>
            </p:cNvSpPr>
            <p:nvPr/>
          </p:nvSpPr>
          <p:spPr>
            <a:xfrm>
              <a:off x="11824995" y="3356889"/>
              <a:ext cx="1031564" cy="1031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spc="150" dirty="0">
                  <a:solidFill>
                    <a:schemeClr val="accent3">
                      <a:lumMod val="50000"/>
                    </a:schemeClr>
                  </a:solidFill>
                  <a:latin typeface="FontAwesome" panose="020B0604020202020204" charset="0"/>
                </a:rPr>
                <a:t></a:t>
              </a:r>
              <a:endParaRPr lang="es-SV" sz="900" dirty="0">
                <a:solidFill>
                  <a:schemeClr val="accent3">
                    <a:lumMod val="50000"/>
                  </a:schemeClr>
                </a:solidFill>
              </a:endParaRPr>
            </a:p>
          </p:txBody>
        </p:sp>
        <p:sp>
          <p:nvSpPr>
            <p:cNvPr id="1011" name="1010 Elipse"/>
            <p:cNvSpPr>
              <a:spLocks noChangeAspect="1"/>
            </p:cNvSpPr>
            <p:nvPr/>
          </p:nvSpPr>
          <p:spPr>
            <a:xfrm>
              <a:off x="12226685" y="6637566"/>
              <a:ext cx="210745" cy="21074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1013" name="24 Elipse"/>
          <p:cNvSpPr/>
          <p:nvPr/>
        </p:nvSpPr>
        <p:spPr>
          <a:xfrm rot="20380100" flipH="1">
            <a:off x="8122927" y="3271643"/>
            <a:ext cx="1406936" cy="331115"/>
          </a:xfrm>
          <a:prstGeom prst="ellipse">
            <a:avLst/>
          </a:prstGeom>
          <a:gradFill flip="none" rotWithShape="1">
            <a:gsLst>
              <a:gs pos="0">
                <a:schemeClr val="tx1">
                  <a:lumMod val="85000"/>
                  <a:lumOff val="15000"/>
                  <a:alpha val="67000"/>
                </a:schemeClr>
              </a:gs>
              <a:gs pos="100000">
                <a:schemeClr val="tx1">
                  <a:lumMod val="85000"/>
                  <a:lumOff val="15000"/>
                  <a:alpha val="68000"/>
                </a:schemeClr>
              </a:gs>
            </a:gsLst>
            <a:lin ang="5400000" scaled="0"/>
            <a:tileRect/>
          </a:gradFill>
          <a:ln>
            <a:noFill/>
          </a:ln>
          <a:effectLst>
            <a:softEdge rad="215900"/>
          </a:effectLst>
        </p:spPr>
        <p:style>
          <a:lnRef idx="2">
            <a:schemeClr val="accent2">
              <a:shade val="50000"/>
            </a:schemeClr>
          </a:lnRef>
          <a:fillRef idx="1">
            <a:schemeClr val="accent2"/>
          </a:fillRef>
          <a:effectRef idx="0">
            <a:schemeClr val="accent2"/>
          </a:effectRef>
          <a:fontRef idx="minor">
            <a:schemeClr val="lt1"/>
          </a:fontRef>
        </p:style>
        <p:txBody>
          <a:bodyPr lIns="120782" tIns="60391" rIns="120782" bIns="60391" rtlCol="0" anchor="ctr"/>
          <a:lstStyle/>
          <a:p>
            <a:pPr algn="ctr"/>
            <a:endParaRPr lang="es-MX" sz="900"/>
          </a:p>
        </p:txBody>
      </p:sp>
      <p:grpSp>
        <p:nvGrpSpPr>
          <p:cNvPr id="1014" name="1013 Grupo"/>
          <p:cNvGrpSpPr/>
          <p:nvPr/>
        </p:nvGrpSpPr>
        <p:grpSpPr>
          <a:xfrm>
            <a:off x="8204118" y="1780041"/>
            <a:ext cx="617992" cy="1836477"/>
            <a:chOff x="11760814" y="3232168"/>
            <a:chExt cx="1236127" cy="3673380"/>
          </a:xfrm>
        </p:grpSpPr>
        <p:sp>
          <p:nvSpPr>
            <p:cNvPr id="1015" name="1014 Lágrima"/>
            <p:cNvSpPr>
              <a:spLocks noChangeAspect="1"/>
            </p:cNvSpPr>
            <p:nvPr/>
          </p:nvSpPr>
          <p:spPr>
            <a:xfrm rot="18853634">
              <a:off x="12169450" y="6580218"/>
              <a:ext cx="325216" cy="325443"/>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16" name="1015 Rectángulo"/>
            <p:cNvSpPr/>
            <p:nvPr/>
          </p:nvSpPr>
          <p:spPr>
            <a:xfrm>
              <a:off x="12292784" y="4747408"/>
              <a:ext cx="78549" cy="17937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17" name="986 Elipse"/>
            <p:cNvSpPr/>
            <p:nvPr/>
          </p:nvSpPr>
          <p:spPr>
            <a:xfrm rot="20045403" flipH="1">
              <a:off x="11760814" y="3232168"/>
              <a:ext cx="1236127" cy="1458806"/>
            </a:xfrm>
            <a:custGeom>
              <a:avLst/>
              <a:gdLst/>
              <a:ahLst/>
              <a:cxnLst/>
              <a:rect l="l" t="t" r="r" b="b"/>
              <a:pathLst>
                <a:path w="2124736" h="2507489">
                  <a:moveTo>
                    <a:pt x="598421" y="107239"/>
                  </a:moveTo>
                  <a:cubicBezTo>
                    <a:pt x="353916" y="226144"/>
                    <a:pt x="154707" y="438357"/>
                    <a:pt x="58747" y="715692"/>
                  </a:cubicBezTo>
                  <a:cubicBezTo>
                    <a:pt x="-133173" y="1270364"/>
                    <a:pt x="160582" y="1875488"/>
                    <a:pt x="714866" y="2067274"/>
                  </a:cubicBezTo>
                  <a:cubicBezTo>
                    <a:pt x="1005622" y="2167877"/>
                    <a:pt x="1292196" y="2280563"/>
                    <a:pt x="1573301" y="2408250"/>
                  </a:cubicBezTo>
                  <a:lnTo>
                    <a:pt x="1624027" y="2435795"/>
                  </a:lnTo>
                  <a:cubicBezTo>
                    <a:pt x="1650527" y="2456634"/>
                    <a:pt x="1672116" y="2481087"/>
                    <a:pt x="1688317" y="2507489"/>
                  </a:cubicBezTo>
                  <a:cubicBezTo>
                    <a:pt x="1702492" y="2499528"/>
                    <a:pt x="1714159" y="2487440"/>
                    <a:pt x="1719919" y="2471713"/>
                  </a:cubicBezTo>
                  <a:cubicBezTo>
                    <a:pt x="1731271" y="2475989"/>
                    <a:pt x="1742263" y="2481055"/>
                    <a:pt x="1753249" y="2486139"/>
                  </a:cubicBezTo>
                  <a:lnTo>
                    <a:pt x="1757945" y="2468329"/>
                  </a:lnTo>
                  <a:cubicBezTo>
                    <a:pt x="1763086" y="2470284"/>
                    <a:pt x="1768437" y="2470482"/>
                    <a:pt x="1773858" y="2470482"/>
                  </a:cubicBezTo>
                  <a:cubicBezTo>
                    <a:pt x="1789170" y="2470482"/>
                    <a:pt x="1803932" y="2468905"/>
                    <a:pt x="1817507" y="2464575"/>
                  </a:cubicBezTo>
                  <a:cubicBezTo>
                    <a:pt x="1799762" y="2430788"/>
                    <a:pt x="1789662" y="2391224"/>
                    <a:pt x="1789432" y="2348928"/>
                  </a:cubicBezTo>
                  <a:cubicBezTo>
                    <a:pt x="1866374" y="2030912"/>
                    <a:pt x="1959416" y="1718219"/>
                    <a:pt x="2065989" y="1410210"/>
                  </a:cubicBezTo>
                  <a:cubicBezTo>
                    <a:pt x="2257909" y="855539"/>
                    <a:pt x="1964154" y="250415"/>
                    <a:pt x="1409869" y="58629"/>
                  </a:cubicBezTo>
                  <a:cubicBezTo>
                    <a:pt x="1132728" y="-37264"/>
                    <a:pt x="842926" y="-11666"/>
                    <a:pt x="598421" y="10723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18" name="1017 Elipse"/>
            <p:cNvSpPr>
              <a:spLocks noChangeAspect="1"/>
            </p:cNvSpPr>
            <p:nvPr/>
          </p:nvSpPr>
          <p:spPr>
            <a:xfrm>
              <a:off x="11824995" y="3356889"/>
              <a:ext cx="1031564" cy="1031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spc="150" dirty="0">
                  <a:solidFill>
                    <a:schemeClr val="accent4">
                      <a:lumMod val="50000"/>
                    </a:schemeClr>
                  </a:solidFill>
                  <a:latin typeface="FontAwesome" panose="020B0604020202020204" charset="0"/>
                </a:rPr>
                <a:t></a:t>
              </a:r>
              <a:endParaRPr lang="es-SV" sz="900" dirty="0">
                <a:solidFill>
                  <a:schemeClr val="accent4">
                    <a:lumMod val="50000"/>
                  </a:schemeClr>
                </a:solidFill>
              </a:endParaRPr>
            </a:p>
          </p:txBody>
        </p:sp>
        <p:sp>
          <p:nvSpPr>
            <p:cNvPr id="1019" name="1018 Elipse"/>
            <p:cNvSpPr>
              <a:spLocks noChangeAspect="1"/>
            </p:cNvSpPr>
            <p:nvPr/>
          </p:nvSpPr>
          <p:spPr>
            <a:xfrm>
              <a:off x="12226685" y="6637566"/>
              <a:ext cx="210745" cy="21074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1020" name="24 Elipse"/>
          <p:cNvSpPr/>
          <p:nvPr/>
        </p:nvSpPr>
        <p:spPr>
          <a:xfrm rot="20380100" flipH="1">
            <a:off x="9322233" y="3645257"/>
            <a:ext cx="1406936" cy="331115"/>
          </a:xfrm>
          <a:prstGeom prst="ellipse">
            <a:avLst/>
          </a:prstGeom>
          <a:gradFill flip="none" rotWithShape="1">
            <a:gsLst>
              <a:gs pos="0">
                <a:schemeClr val="tx1">
                  <a:lumMod val="85000"/>
                  <a:lumOff val="15000"/>
                  <a:alpha val="67000"/>
                </a:schemeClr>
              </a:gs>
              <a:gs pos="100000">
                <a:schemeClr val="tx1">
                  <a:lumMod val="85000"/>
                  <a:lumOff val="15000"/>
                  <a:alpha val="68000"/>
                </a:schemeClr>
              </a:gs>
            </a:gsLst>
            <a:lin ang="5400000" scaled="0"/>
            <a:tileRect/>
          </a:gradFill>
          <a:ln>
            <a:noFill/>
          </a:ln>
          <a:effectLst>
            <a:softEdge rad="215900"/>
          </a:effectLst>
        </p:spPr>
        <p:style>
          <a:lnRef idx="2">
            <a:schemeClr val="accent2">
              <a:shade val="50000"/>
            </a:schemeClr>
          </a:lnRef>
          <a:fillRef idx="1">
            <a:schemeClr val="accent2"/>
          </a:fillRef>
          <a:effectRef idx="0">
            <a:schemeClr val="accent2"/>
          </a:effectRef>
          <a:fontRef idx="minor">
            <a:schemeClr val="lt1"/>
          </a:fontRef>
        </p:style>
        <p:txBody>
          <a:bodyPr lIns="120782" tIns="60391" rIns="120782" bIns="60391" rtlCol="0" anchor="ctr"/>
          <a:lstStyle/>
          <a:p>
            <a:pPr algn="ctr"/>
            <a:endParaRPr lang="es-MX" sz="900"/>
          </a:p>
        </p:txBody>
      </p:sp>
      <p:grpSp>
        <p:nvGrpSpPr>
          <p:cNvPr id="1021" name="1020 Grupo"/>
          <p:cNvGrpSpPr/>
          <p:nvPr/>
        </p:nvGrpSpPr>
        <p:grpSpPr>
          <a:xfrm>
            <a:off x="9403423" y="2153655"/>
            <a:ext cx="617992" cy="1836477"/>
            <a:chOff x="11760814" y="3232168"/>
            <a:chExt cx="1236127" cy="3673380"/>
          </a:xfrm>
        </p:grpSpPr>
        <p:sp>
          <p:nvSpPr>
            <p:cNvPr id="1022" name="1021 Lágrima"/>
            <p:cNvSpPr>
              <a:spLocks noChangeAspect="1"/>
            </p:cNvSpPr>
            <p:nvPr/>
          </p:nvSpPr>
          <p:spPr>
            <a:xfrm rot="18853634">
              <a:off x="12169450" y="6580218"/>
              <a:ext cx="325216" cy="325443"/>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23" name="1022 Rectángulo"/>
            <p:cNvSpPr/>
            <p:nvPr/>
          </p:nvSpPr>
          <p:spPr>
            <a:xfrm>
              <a:off x="12292784" y="4747408"/>
              <a:ext cx="78549" cy="1793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24" name="986 Elipse"/>
            <p:cNvSpPr/>
            <p:nvPr/>
          </p:nvSpPr>
          <p:spPr>
            <a:xfrm rot="20045403" flipH="1">
              <a:off x="11760814" y="3232168"/>
              <a:ext cx="1236127" cy="1458806"/>
            </a:xfrm>
            <a:custGeom>
              <a:avLst/>
              <a:gdLst/>
              <a:ahLst/>
              <a:cxnLst/>
              <a:rect l="l" t="t" r="r" b="b"/>
              <a:pathLst>
                <a:path w="2124736" h="2507489">
                  <a:moveTo>
                    <a:pt x="598421" y="107239"/>
                  </a:moveTo>
                  <a:cubicBezTo>
                    <a:pt x="353916" y="226144"/>
                    <a:pt x="154707" y="438357"/>
                    <a:pt x="58747" y="715692"/>
                  </a:cubicBezTo>
                  <a:cubicBezTo>
                    <a:pt x="-133173" y="1270364"/>
                    <a:pt x="160582" y="1875488"/>
                    <a:pt x="714866" y="2067274"/>
                  </a:cubicBezTo>
                  <a:cubicBezTo>
                    <a:pt x="1005622" y="2167877"/>
                    <a:pt x="1292196" y="2280563"/>
                    <a:pt x="1573301" y="2408250"/>
                  </a:cubicBezTo>
                  <a:lnTo>
                    <a:pt x="1624027" y="2435795"/>
                  </a:lnTo>
                  <a:cubicBezTo>
                    <a:pt x="1650527" y="2456634"/>
                    <a:pt x="1672116" y="2481087"/>
                    <a:pt x="1688317" y="2507489"/>
                  </a:cubicBezTo>
                  <a:cubicBezTo>
                    <a:pt x="1702492" y="2499528"/>
                    <a:pt x="1714159" y="2487440"/>
                    <a:pt x="1719919" y="2471713"/>
                  </a:cubicBezTo>
                  <a:cubicBezTo>
                    <a:pt x="1731271" y="2475989"/>
                    <a:pt x="1742263" y="2481055"/>
                    <a:pt x="1753249" y="2486139"/>
                  </a:cubicBezTo>
                  <a:lnTo>
                    <a:pt x="1757945" y="2468329"/>
                  </a:lnTo>
                  <a:cubicBezTo>
                    <a:pt x="1763086" y="2470284"/>
                    <a:pt x="1768437" y="2470482"/>
                    <a:pt x="1773858" y="2470482"/>
                  </a:cubicBezTo>
                  <a:cubicBezTo>
                    <a:pt x="1789170" y="2470482"/>
                    <a:pt x="1803932" y="2468905"/>
                    <a:pt x="1817507" y="2464575"/>
                  </a:cubicBezTo>
                  <a:cubicBezTo>
                    <a:pt x="1799762" y="2430788"/>
                    <a:pt x="1789662" y="2391224"/>
                    <a:pt x="1789432" y="2348928"/>
                  </a:cubicBezTo>
                  <a:cubicBezTo>
                    <a:pt x="1866374" y="2030912"/>
                    <a:pt x="1959416" y="1718219"/>
                    <a:pt x="2065989" y="1410210"/>
                  </a:cubicBezTo>
                  <a:cubicBezTo>
                    <a:pt x="2257909" y="855539"/>
                    <a:pt x="1964154" y="250415"/>
                    <a:pt x="1409869" y="58629"/>
                  </a:cubicBezTo>
                  <a:cubicBezTo>
                    <a:pt x="1132728" y="-37264"/>
                    <a:pt x="842926" y="-11666"/>
                    <a:pt x="598421" y="10723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25" name="1024 Elipse"/>
            <p:cNvSpPr>
              <a:spLocks noChangeAspect="1"/>
            </p:cNvSpPr>
            <p:nvPr/>
          </p:nvSpPr>
          <p:spPr>
            <a:xfrm>
              <a:off x="11824995" y="3356889"/>
              <a:ext cx="1031564" cy="1031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900" dirty="0">
                  <a:solidFill>
                    <a:schemeClr val="accent2">
                      <a:lumMod val="50000"/>
                    </a:schemeClr>
                  </a:solidFill>
                  <a:latin typeface="FontAwesome" panose="020B0604020202020204" charset="0"/>
                  <a:cs typeface="FontAwesome" panose="020B0604020202020204" charset="0"/>
                </a:rPr>
                <a:t></a:t>
              </a:r>
              <a:endParaRPr lang="es-SV" sz="900" dirty="0">
                <a:solidFill>
                  <a:schemeClr val="accent2">
                    <a:lumMod val="50000"/>
                  </a:schemeClr>
                </a:solidFill>
              </a:endParaRPr>
            </a:p>
          </p:txBody>
        </p:sp>
        <p:sp>
          <p:nvSpPr>
            <p:cNvPr id="1029" name="1028 Elipse"/>
            <p:cNvSpPr>
              <a:spLocks noChangeAspect="1"/>
            </p:cNvSpPr>
            <p:nvPr/>
          </p:nvSpPr>
          <p:spPr>
            <a:xfrm>
              <a:off x="12226685" y="6637566"/>
              <a:ext cx="210745" cy="21074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1037" name="24 Elipse"/>
          <p:cNvSpPr/>
          <p:nvPr/>
        </p:nvSpPr>
        <p:spPr>
          <a:xfrm rot="20380100" flipH="1">
            <a:off x="10165343" y="2746411"/>
            <a:ext cx="1406936" cy="331115"/>
          </a:xfrm>
          <a:prstGeom prst="ellipse">
            <a:avLst/>
          </a:prstGeom>
          <a:gradFill flip="none" rotWithShape="1">
            <a:gsLst>
              <a:gs pos="0">
                <a:schemeClr val="tx1">
                  <a:lumMod val="85000"/>
                  <a:lumOff val="15000"/>
                  <a:alpha val="67000"/>
                </a:schemeClr>
              </a:gs>
              <a:gs pos="100000">
                <a:schemeClr val="tx1">
                  <a:lumMod val="85000"/>
                  <a:lumOff val="15000"/>
                  <a:alpha val="68000"/>
                </a:schemeClr>
              </a:gs>
            </a:gsLst>
            <a:lin ang="5400000" scaled="0"/>
            <a:tileRect/>
          </a:gradFill>
          <a:ln>
            <a:noFill/>
          </a:ln>
          <a:effectLst>
            <a:softEdge rad="215900"/>
          </a:effectLst>
        </p:spPr>
        <p:style>
          <a:lnRef idx="2">
            <a:schemeClr val="accent2">
              <a:shade val="50000"/>
            </a:schemeClr>
          </a:lnRef>
          <a:fillRef idx="1">
            <a:schemeClr val="accent2"/>
          </a:fillRef>
          <a:effectRef idx="0">
            <a:schemeClr val="accent2"/>
          </a:effectRef>
          <a:fontRef idx="minor">
            <a:schemeClr val="lt1"/>
          </a:fontRef>
        </p:style>
        <p:txBody>
          <a:bodyPr lIns="120782" tIns="60391" rIns="120782" bIns="60391" rtlCol="0" anchor="ctr"/>
          <a:lstStyle/>
          <a:p>
            <a:pPr algn="ctr"/>
            <a:endParaRPr lang="es-MX" sz="900"/>
          </a:p>
        </p:txBody>
      </p:sp>
      <p:grpSp>
        <p:nvGrpSpPr>
          <p:cNvPr id="1038" name="1037 Grupo"/>
          <p:cNvGrpSpPr/>
          <p:nvPr/>
        </p:nvGrpSpPr>
        <p:grpSpPr>
          <a:xfrm>
            <a:off x="10246534" y="1254809"/>
            <a:ext cx="617992" cy="1836477"/>
            <a:chOff x="11760814" y="3232168"/>
            <a:chExt cx="1236127" cy="3673380"/>
          </a:xfrm>
        </p:grpSpPr>
        <p:sp>
          <p:nvSpPr>
            <p:cNvPr id="1039" name="1038 Lágrima"/>
            <p:cNvSpPr>
              <a:spLocks noChangeAspect="1"/>
            </p:cNvSpPr>
            <p:nvPr/>
          </p:nvSpPr>
          <p:spPr>
            <a:xfrm rot="18853634">
              <a:off x="12169450" y="6580218"/>
              <a:ext cx="325216" cy="325443"/>
            </a:xfrm>
            <a:prstGeom prst="teardrop">
              <a:avLst>
                <a:gd name="adj" fmla="val 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40" name="1039 Rectángulo"/>
            <p:cNvSpPr/>
            <p:nvPr/>
          </p:nvSpPr>
          <p:spPr>
            <a:xfrm>
              <a:off x="12292784" y="4747408"/>
              <a:ext cx="78549" cy="1793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41" name="986 Elipse"/>
            <p:cNvSpPr/>
            <p:nvPr/>
          </p:nvSpPr>
          <p:spPr>
            <a:xfrm rot="20045403" flipH="1">
              <a:off x="11760814" y="3232168"/>
              <a:ext cx="1236127" cy="1458806"/>
            </a:xfrm>
            <a:custGeom>
              <a:avLst/>
              <a:gdLst/>
              <a:ahLst/>
              <a:cxnLst/>
              <a:rect l="l" t="t" r="r" b="b"/>
              <a:pathLst>
                <a:path w="2124736" h="2507489">
                  <a:moveTo>
                    <a:pt x="598421" y="107239"/>
                  </a:moveTo>
                  <a:cubicBezTo>
                    <a:pt x="353916" y="226144"/>
                    <a:pt x="154707" y="438357"/>
                    <a:pt x="58747" y="715692"/>
                  </a:cubicBezTo>
                  <a:cubicBezTo>
                    <a:pt x="-133173" y="1270364"/>
                    <a:pt x="160582" y="1875488"/>
                    <a:pt x="714866" y="2067274"/>
                  </a:cubicBezTo>
                  <a:cubicBezTo>
                    <a:pt x="1005622" y="2167877"/>
                    <a:pt x="1292196" y="2280563"/>
                    <a:pt x="1573301" y="2408250"/>
                  </a:cubicBezTo>
                  <a:lnTo>
                    <a:pt x="1624027" y="2435795"/>
                  </a:lnTo>
                  <a:cubicBezTo>
                    <a:pt x="1650527" y="2456634"/>
                    <a:pt x="1672116" y="2481087"/>
                    <a:pt x="1688317" y="2507489"/>
                  </a:cubicBezTo>
                  <a:cubicBezTo>
                    <a:pt x="1702492" y="2499528"/>
                    <a:pt x="1714159" y="2487440"/>
                    <a:pt x="1719919" y="2471713"/>
                  </a:cubicBezTo>
                  <a:cubicBezTo>
                    <a:pt x="1731271" y="2475989"/>
                    <a:pt x="1742263" y="2481055"/>
                    <a:pt x="1753249" y="2486139"/>
                  </a:cubicBezTo>
                  <a:lnTo>
                    <a:pt x="1757945" y="2468329"/>
                  </a:lnTo>
                  <a:cubicBezTo>
                    <a:pt x="1763086" y="2470284"/>
                    <a:pt x="1768437" y="2470482"/>
                    <a:pt x="1773858" y="2470482"/>
                  </a:cubicBezTo>
                  <a:cubicBezTo>
                    <a:pt x="1789170" y="2470482"/>
                    <a:pt x="1803932" y="2468905"/>
                    <a:pt x="1817507" y="2464575"/>
                  </a:cubicBezTo>
                  <a:cubicBezTo>
                    <a:pt x="1799762" y="2430788"/>
                    <a:pt x="1789662" y="2391224"/>
                    <a:pt x="1789432" y="2348928"/>
                  </a:cubicBezTo>
                  <a:cubicBezTo>
                    <a:pt x="1866374" y="2030912"/>
                    <a:pt x="1959416" y="1718219"/>
                    <a:pt x="2065989" y="1410210"/>
                  </a:cubicBezTo>
                  <a:cubicBezTo>
                    <a:pt x="2257909" y="855539"/>
                    <a:pt x="1964154" y="250415"/>
                    <a:pt x="1409869" y="58629"/>
                  </a:cubicBezTo>
                  <a:cubicBezTo>
                    <a:pt x="1132728" y="-37264"/>
                    <a:pt x="842926" y="-11666"/>
                    <a:pt x="598421" y="1072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42" name="1041 Elipse"/>
            <p:cNvSpPr>
              <a:spLocks noChangeAspect="1"/>
            </p:cNvSpPr>
            <p:nvPr/>
          </p:nvSpPr>
          <p:spPr>
            <a:xfrm>
              <a:off x="11824995" y="3356889"/>
              <a:ext cx="1031564" cy="1031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900" dirty="0">
                  <a:solidFill>
                    <a:schemeClr val="accent1">
                      <a:lumMod val="50000"/>
                    </a:schemeClr>
                  </a:solidFill>
                  <a:latin typeface="FontAwesome" panose="020B0604020202020204" charset="0"/>
                  <a:cs typeface="FontAwesome" panose="020B0604020202020204" charset="0"/>
                </a:rPr>
                <a:t></a:t>
              </a:r>
              <a:endParaRPr lang="es-SV" sz="900" dirty="0">
                <a:solidFill>
                  <a:schemeClr val="accent1">
                    <a:lumMod val="50000"/>
                  </a:schemeClr>
                </a:solidFill>
              </a:endParaRPr>
            </a:p>
          </p:txBody>
        </p:sp>
        <p:sp>
          <p:nvSpPr>
            <p:cNvPr id="1043" name="1042 Elipse"/>
            <p:cNvSpPr>
              <a:spLocks noChangeAspect="1"/>
            </p:cNvSpPr>
            <p:nvPr/>
          </p:nvSpPr>
          <p:spPr>
            <a:xfrm>
              <a:off x="12226685" y="6637566"/>
              <a:ext cx="210745" cy="21074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sp>
        <p:nvSpPr>
          <p:cNvPr id="1030" name="24 Elipse"/>
          <p:cNvSpPr/>
          <p:nvPr/>
        </p:nvSpPr>
        <p:spPr>
          <a:xfrm rot="20380100" flipH="1">
            <a:off x="10589802" y="4486337"/>
            <a:ext cx="1406936" cy="331115"/>
          </a:xfrm>
          <a:prstGeom prst="ellipse">
            <a:avLst/>
          </a:prstGeom>
          <a:gradFill flip="none" rotWithShape="1">
            <a:gsLst>
              <a:gs pos="0">
                <a:schemeClr val="tx1">
                  <a:lumMod val="85000"/>
                  <a:lumOff val="15000"/>
                  <a:alpha val="67000"/>
                </a:schemeClr>
              </a:gs>
              <a:gs pos="100000">
                <a:schemeClr val="tx1">
                  <a:lumMod val="85000"/>
                  <a:lumOff val="15000"/>
                  <a:alpha val="68000"/>
                </a:schemeClr>
              </a:gs>
            </a:gsLst>
            <a:lin ang="5400000" scaled="0"/>
            <a:tileRect/>
          </a:gradFill>
          <a:ln>
            <a:noFill/>
          </a:ln>
          <a:effectLst>
            <a:softEdge rad="215900"/>
          </a:effectLst>
        </p:spPr>
        <p:style>
          <a:lnRef idx="2">
            <a:schemeClr val="accent2">
              <a:shade val="50000"/>
            </a:schemeClr>
          </a:lnRef>
          <a:fillRef idx="1">
            <a:schemeClr val="accent2"/>
          </a:fillRef>
          <a:effectRef idx="0">
            <a:schemeClr val="accent2"/>
          </a:effectRef>
          <a:fontRef idx="minor">
            <a:schemeClr val="lt1"/>
          </a:fontRef>
        </p:style>
        <p:txBody>
          <a:bodyPr lIns="120782" tIns="60391" rIns="120782" bIns="60391" rtlCol="0" anchor="ctr"/>
          <a:lstStyle/>
          <a:p>
            <a:pPr algn="ctr"/>
            <a:endParaRPr lang="es-MX" sz="900"/>
          </a:p>
        </p:txBody>
      </p:sp>
      <p:grpSp>
        <p:nvGrpSpPr>
          <p:cNvPr id="1031" name="1030 Grupo"/>
          <p:cNvGrpSpPr/>
          <p:nvPr/>
        </p:nvGrpSpPr>
        <p:grpSpPr>
          <a:xfrm>
            <a:off x="10670993" y="2994735"/>
            <a:ext cx="617992" cy="1836477"/>
            <a:chOff x="11760814" y="3232168"/>
            <a:chExt cx="1236127" cy="3673380"/>
          </a:xfrm>
        </p:grpSpPr>
        <p:sp>
          <p:nvSpPr>
            <p:cNvPr id="1032" name="1031 Lágrima"/>
            <p:cNvSpPr>
              <a:spLocks noChangeAspect="1"/>
            </p:cNvSpPr>
            <p:nvPr/>
          </p:nvSpPr>
          <p:spPr>
            <a:xfrm rot="18853634">
              <a:off x="12169450" y="6580218"/>
              <a:ext cx="325216" cy="325443"/>
            </a:xfrm>
            <a:prstGeom prst="teardrop">
              <a:avLst>
                <a:gd name="adj" fmla="val 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33" name="1032 Rectángulo"/>
            <p:cNvSpPr/>
            <p:nvPr/>
          </p:nvSpPr>
          <p:spPr>
            <a:xfrm>
              <a:off x="12292784" y="4747408"/>
              <a:ext cx="78549" cy="17937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34" name="986 Elipse"/>
            <p:cNvSpPr/>
            <p:nvPr/>
          </p:nvSpPr>
          <p:spPr>
            <a:xfrm rot="20045403" flipH="1">
              <a:off x="11760814" y="3232168"/>
              <a:ext cx="1236127" cy="1458806"/>
            </a:xfrm>
            <a:custGeom>
              <a:avLst/>
              <a:gdLst/>
              <a:ahLst/>
              <a:cxnLst/>
              <a:rect l="l" t="t" r="r" b="b"/>
              <a:pathLst>
                <a:path w="2124736" h="2507489">
                  <a:moveTo>
                    <a:pt x="598421" y="107239"/>
                  </a:moveTo>
                  <a:cubicBezTo>
                    <a:pt x="353916" y="226144"/>
                    <a:pt x="154707" y="438357"/>
                    <a:pt x="58747" y="715692"/>
                  </a:cubicBezTo>
                  <a:cubicBezTo>
                    <a:pt x="-133173" y="1270364"/>
                    <a:pt x="160582" y="1875488"/>
                    <a:pt x="714866" y="2067274"/>
                  </a:cubicBezTo>
                  <a:cubicBezTo>
                    <a:pt x="1005622" y="2167877"/>
                    <a:pt x="1292196" y="2280563"/>
                    <a:pt x="1573301" y="2408250"/>
                  </a:cubicBezTo>
                  <a:lnTo>
                    <a:pt x="1624027" y="2435795"/>
                  </a:lnTo>
                  <a:cubicBezTo>
                    <a:pt x="1650527" y="2456634"/>
                    <a:pt x="1672116" y="2481087"/>
                    <a:pt x="1688317" y="2507489"/>
                  </a:cubicBezTo>
                  <a:cubicBezTo>
                    <a:pt x="1702492" y="2499528"/>
                    <a:pt x="1714159" y="2487440"/>
                    <a:pt x="1719919" y="2471713"/>
                  </a:cubicBezTo>
                  <a:cubicBezTo>
                    <a:pt x="1731271" y="2475989"/>
                    <a:pt x="1742263" y="2481055"/>
                    <a:pt x="1753249" y="2486139"/>
                  </a:cubicBezTo>
                  <a:lnTo>
                    <a:pt x="1757945" y="2468329"/>
                  </a:lnTo>
                  <a:cubicBezTo>
                    <a:pt x="1763086" y="2470284"/>
                    <a:pt x="1768437" y="2470482"/>
                    <a:pt x="1773858" y="2470482"/>
                  </a:cubicBezTo>
                  <a:cubicBezTo>
                    <a:pt x="1789170" y="2470482"/>
                    <a:pt x="1803932" y="2468905"/>
                    <a:pt x="1817507" y="2464575"/>
                  </a:cubicBezTo>
                  <a:cubicBezTo>
                    <a:pt x="1799762" y="2430788"/>
                    <a:pt x="1789662" y="2391224"/>
                    <a:pt x="1789432" y="2348928"/>
                  </a:cubicBezTo>
                  <a:cubicBezTo>
                    <a:pt x="1866374" y="2030912"/>
                    <a:pt x="1959416" y="1718219"/>
                    <a:pt x="2065989" y="1410210"/>
                  </a:cubicBezTo>
                  <a:cubicBezTo>
                    <a:pt x="2257909" y="855539"/>
                    <a:pt x="1964154" y="250415"/>
                    <a:pt x="1409869" y="58629"/>
                  </a:cubicBezTo>
                  <a:cubicBezTo>
                    <a:pt x="1132728" y="-37264"/>
                    <a:pt x="842926" y="-11666"/>
                    <a:pt x="598421" y="10723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sp>
          <p:nvSpPr>
            <p:cNvPr id="1035" name="1034 Elipse"/>
            <p:cNvSpPr>
              <a:spLocks noChangeAspect="1"/>
            </p:cNvSpPr>
            <p:nvPr/>
          </p:nvSpPr>
          <p:spPr>
            <a:xfrm>
              <a:off x="11824995" y="3356889"/>
              <a:ext cx="1031564" cy="1031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900" dirty="0">
                  <a:solidFill>
                    <a:schemeClr val="accent5">
                      <a:lumMod val="50000"/>
                    </a:schemeClr>
                  </a:solidFill>
                  <a:latin typeface="FontAwesome" panose="020B0604020202020204" charset="0"/>
                  <a:cs typeface="FontAwesome" panose="020B0604020202020204" charset="0"/>
                </a:rPr>
                <a:t></a:t>
              </a:r>
              <a:endParaRPr lang="es-SV" sz="900" dirty="0">
                <a:solidFill>
                  <a:schemeClr val="accent5">
                    <a:lumMod val="50000"/>
                  </a:schemeClr>
                </a:solidFill>
              </a:endParaRPr>
            </a:p>
          </p:txBody>
        </p:sp>
        <p:sp>
          <p:nvSpPr>
            <p:cNvPr id="1036" name="1035 Elipse"/>
            <p:cNvSpPr>
              <a:spLocks noChangeAspect="1"/>
            </p:cNvSpPr>
            <p:nvPr/>
          </p:nvSpPr>
          <p:spPr>
            <a:xfrm>
              <a:off x="12226685" y="6637566"/>
              <a:ext cx="210745" cy="21074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p>
          </p:txBody>
        </p:sp>
      </p:grpSp>
      <p:grpSp>
        <p:nvGrpSpPr>
          <p:cNvPr id="1044" name="132 Grupo"/>
          <p:cNvGrpSpPr>
            <a:grpSpLocks noChangeAspect="1"/>
          </p:cNvGrpSpPr>
          <p:nvPr/>
        </p:nvGrpSpPr>
        <p:grpSpPr>
          <a:xfrm rot="10800000">
            <a:off x="726511" y="1456059"/>
            <a:ext cx="253934" cy="497537"/>
            <a:chOff x="9999774" y="3195324"/>
            <a:chExt cx="4320000" cy="8464235"/>
          </a:xfrm>
        </p:grpSpPr>
        <p:sp>
          <p:nvSpPr>
            <p:cNvPr id="1045"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1"/>
            </a:solidFill>
            <a:ln w="19050">
              <a:noFill/>
            </a:ln>
            <a:effectLst/>
          </p:spPr>
          <p:txBody>
            <a:bodyPr lIns="0" tIns="0" rIns="0" bIns="0" rtlCol="0" anchor="ctr"/>
            <a:lstStyle/>
            <a:p>
              <a:pPr algn="ctr"/>
              <a:endParaRPr lang="es-SV" sz="100"/>
            </a:p>
          </p:txBody>
        </p:sp>
        <p:sp>
          <p:nvSpPr>
            <p:cNvPr id="1046" name="62 Elipse"/>
            <p:cNvSpPr>
              <a:spLocks noChangeAspect="1"/>
            </p:cNvSpPr>
            <p:nvPr/>
          </p:nvSpPr>
          <p:spPr>
            <a:xfrm rot="10800000">
              <a:off x="11592910" y="3688200"/>
              <a:ext cx="1133733" cy="1133733"/>
            </a:xfrm>
            <a:prstGeom prst="ellipse">
              <a:avLst/>
            </a:prstGeom>
            <a:solidFill>
              <a:schemeClr val="accent1">
                <a:lumMod val="50000"/>
              </a:schemeClr>
            </a:solidFill>
            <a:ln w="38100">
              <a:solidFill>
                <a:schemeClr val="bg1"/>
              </a:solidFill>
            </a:ln>
            <a:effectLst/>
          </p:spPr>
          <p:txBody>
            <a:bodyPr lIns="0" tIns="0" rIns="0" bIns="0" rtlCol="0" anchor="ctr"/>
            <a:lstStyle/>
            <a:p>
              <a:pPr algn="ctr"/>
              <a:endParaRPr lang="es-MX" sz="7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1048" name="1047 Rectángulo"/>
          <p:cNvSpPr/>
          <p:nvPr/>
        </p:nvSpPr>
        <p:spPr>
          <a:xfrm>
            <a:off x="3126014" y="1643167"/>
            <a:ext cx="1917896" cy="1202161"/>
          </a:xfrm>
          <a:prstGeom prst="rect">
            <a:avLst/>
          </a:prstGeom>
          <a:solidFill>
            <a:schemeClr val="bg1"/>
          </a:solidFill>
          <a:ln>
            <a:solidFill>
              <a:schemeClr val="accent3"/>
            </a:solidFill>
          </a:ln>
          <a:effectLst>
            <a:reflection blurRad="63500" stA="29000" endPos="1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7988" tIns="53994" rIns="71992" rtlCol="0" anchor="t"/>
          <a:lstStyle/>
          <a:p>
            <a:pPr lvl="0">
              <a:lnSpc>
                <a:spcPct val="125000"/>
              </a:lnSpc>
            </a:pPr>
            <a:r>
              <a:rPr lang="en-US" sz="11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p>
          <a:p>
            <a:pPr algn="just">
              <a:lnSpc>
                <a:spcPct val="120000"/>
              </a:lnSpc>
              <a:spcAft>
                <a:spcPts val="600"/>
              </a:spcAft>
            </a:pPr>
            <a:r>
              <a:rPr lang="en-US" sz="800" dirty="0">
                <a:solidFill>
                  <a:schemeClr val="bg2">
                    <a:lumMod val="50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049" name="132 Grupo"/>
          <p:cNvGrpSpPr>
            <a:grpSpLocks noChangeAspect="1"/>
          </p:cNvGrpSpPr>
          <p:nvPr/>
        </p:nvGrpSpPr>
        <p:grpSpPr>
          <a:xfrm rot="10800000">
            <a:off x="3004406" y="1426509"/>
            <a:ext cx="253934" cy="497537"/>
            <a:chOff x="9999774" y="3195324"/>
            <a:chExt cx="4320000" cy="8464235"/>
          </a:xfrm>
        </p:grpSpPr>
        <p:sp>
          <p:nvSpPr>
            <p:cNvPr id="1050"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3"/>
            </a:solidFill>
            <a:ln w="19050">
              <a:noFill/>
            </a:ln>
            <a:effectLst/>
          </p:spPr>
          <p:txBody>
            <a:bodyPr lIns="0" tIns="0" rIns="0" bIns="0" rtlCol="0" anchor="ctr"/>
            <a:lstStyle/>
            <a:p>
              <a:pPr algn="ctr"/>
              <a:endParaRPr lang="es-SV" sz="100"/>
            </a:p>
          </p:txBody>
        </p:sp>
        <p:sp>
          <p:nvSpPr>
            <p:cNvPr id="1051" name="62 Elipse"/>
            <p:cNvSpPr>
              <a:spLocks noChangeAspect="1"/>
            </p:cNvSpPr>
            <p:nvPr/>
          </p:nvSpPr>
          <p:spPr>
            <a:xfrm rot="10800000">
              <a:off x="11592910" y="3688200"/>
              <a:ext cx="1133733" cy="1133733"/>
            </a:xfrm>
            <a:prstGeom prst="ellipse">
              <a:avLst/>
            </a:prstGeom>
            <a:solidFill>
              <a:schemeClr val="accent3">
                <a:lumMod val="50000"/>
              </a:schemeClr>
            </a:solidFill>
            <a:ln w="38100">
              <a:solidFill>
                <a:schemeClr val="bg1"/>
              </a:solidFill>
            </a:ln>
            <a:effectLst/>
          </p:spPr>
          <p:txBody>
            <a:bodyPr lIns="0" tIns="0" rIns="0" bIns="0" rtlCol="0" anchor="ctr"/>
            <a:lstStyle/>
            <a:p>
              <a:pPr algn="ctr"/>
              <a:endParaRPr lang="es-MX" sz="7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1052" name="1051 Rectángulo"/>
          <p:cNvSpPr/>
          <p:nvPr/>
        </p:nvSpPr>
        <p:spPr>
          <a:xfrm>
            <a:off x="848119" y="3236069"/>
            <a:ext cx="1917896" cy="1202161"/>
          </a:xfrm>
          <a:prstGeom prst="rect">
            <a:avLst/>
          </a:prstGeom>
          <a:solidFill>
            <a:schemeClr val="bg1"/>
          </a:solidFill>
          <a:ln>
            <a:solidFill>
              <a:schemeClr val="accent4"/>
            </a:solidFill>
          </a:ln>
          <a:effectLst>
            <a:reflection blurRad="63500" stA="29000" endPos="1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7988" tIns="53994" rIns="71992" rtlCol="0" anchor="t"/>
          <a:lstStyle/>
          <a:p>
            <a:pPr lvl="0">
              <a:lnSpc>
                <a:spcPct val="125000"/>
              </a:lnSpc>
            </a:pPr>
            <a:r>
              <a:rPr lang="en-US" sz="11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Leadership</a:t>
            </a:r>
          </a:p>
          <a:p>
            <a:pPr algn="just">
              <a:lnSpc>
                <a:spcPct val="120000"/>
              </a:lnSpc>
              <a:spcAft>
                <a:spcPts val="600"/>
              </a:spcAft>
            </a:pPr>
            <a:r>
              <a:rPr lang="en-US" sz="800" dirty="0">
                <a:solidFill>
                  <a:schemeClr val="bg2">
                    <a:lumMod val="50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053" name="132 Grupo"/>
          <p:cNvGrpSpPr>
            <a:grpSpLocks noChangeAspect="1"/>
          </p:cNvGrpSpPr>
          <p:nvPr/>
        </p:nvGrpSpPr>
        <p:grpSpPr>
          <a:xfrm rot="10800000">
            <a:off x="726511" y="3019412"/>
            <a:ext cx="253934" cy="497537"/>
            <a:chOff x="9999774" y="3195324"/>
            <a:chExt cx="4320000" cy="8464235"/>
          </a:xfrm>
        </p:grpSpPr>
        <p:sp>
          <p:nvSpPr>
            <p:cNvPr id="1054"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4"/>
            </a:solidFill>
            <a:ln w="19050">
              <a:noFill/>
            </a:ln>
            <a:effectLst/>
          </p:spPr>
          <p:txBody>
            <a:bodyPr lIns="0" tIns="0" rIns="0" bIns="0" rtlCol="0" anchor="ctr"/>
            <a:lstStyle/>
            <a:p>
              <a:pPr algn="ctr"/>
              <a:endParaRPr lang="es-SV" sz="100"/>
            </a:p>
          </p:txBody>
        </p:sp>
        <p:sp>
          <p:nvSpPr>
            <p:cNvPr id="1055" name="62 Elipse"/>
            <p:cNvSpPr>
              <a:spLocks noChangeAspect="1"/>
            </p:cNvSpPr>
            <p:nvPr/>
          </p:nvSpPr>
          <p:spPr>
            <a:xfrm rot="10800000">
              <a:off x="11592910" y="3688200"/>
              <a:ext cx="1133733" cy="1133733"/>
            </a:xfrm>
            <a:prstGeom prst="ellipse">
              <a:avLst/>
            </a:prstGeom>
            <a:solidFill>
              <a:schemeClr val="accent4">
                <a:lumMod val="50000"/>
              </a:schemeClr>
            </a:solidFill>
            <a:ln w="38100">
              <a:solidFill>
                <a:schemeClr val="bg1"/>
              </a:solidFill>
            </a:ln>
            <a:effectLst/>
          </p:spPr>
          <p:txBody>
            <a:bodyPr lIns="0" tIns="0" rIns="0" bIns="0" rtlCol="0" anchor="ctr"/>
            <a:lstStyle/>
            <a:p>
              <a:pPr algn="ctr"/>
              <a:endParaRPr lang="es-MX" sz="7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1056" name="1055 Rectángulo"/>
          <p:cNvSpPr/>
          <p:nvPr/>
        </p:nvSpPr>
        <p:spPr>
          <a:xfrm>
            <a:off x="3126014" y="3206520"/>
            <a:ext cx="1917896" cy="1202161"/>
          </a:xfrm>
          <a:prstGeom prst="rect">
            <a:avLst/>
          </a:prstGeom>
          <a:solidFill>
            <a:schemeClr val="bg1"/>
          </a:solidFill>
          <a:ln>
            <a:solidFill>
              <a:schemeClr val="accent2"/>
            </a:solidFill>
          </a:ln>
          <a:effectLst>
            <a:reflection blurRad="63500" stA="29000" endPos="1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7988" tIns="53994" rIns="71992" rtlCol="0" anchor="t"/>
          <a:lstStyle/>
          <a:p>
            <a:pPr lvl="0">
              <a:lnSpc>
                <a:spcPct val="125000"/>
              </a:lnSpc>
            </a:pPr>
            <a:r>
              <a:rPr lang="en-US" sz="11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Teamwork</a:t>
            </a:r>
          </a:p>
          <a:p>
            <a:pPr algn="just">
              <a:lnSpc>
                <a:spcPct val="120000"/>
              </a:lnSpc>
              <a:spcAft>
                <a:spcPts val="600"/>
              </a:spcAft>
            </a:pPr>
            <a:r>
              <a:rPr lang="en-US" sz="800" dirty="0">
                <a:solidFill>
                  <a:schemeClr val="bg2">
                    <a:lumMod val="50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057" name="132 Grupo"/>
          <p:cNvGrpSpPr>
            <a:grpSpLocks noChangeAspect="1"/>
          </p:cNvGrpSpPr>
          <p:nvPr/>
        </p:nvGrpSpPr>
        <p:grpSpPr>
          <a:xfrm rot="10800000">
            <a:off x="3004406" y="2989863"/>
            <a:ext cx="253934" cy="497537"/>
            <a:chOff x="9999774" y="3195324"/>
            <a:chExt cx="4320000" cy="8464235"/>
          </a:xfrm>
        </p:grpSpPr>
        <p:sp>
          <p:nvSpPr>
            <p:cNvPr id="1058"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2"/>
            </a:solidFill>
            <a:ln w="19050">
              <a:noFill/>
            </a:ln>
            <a:effectLst/>
          </p:spPr>
          <p:txBody>
            <a:bodyPr lIns="0" tIns="0" rIns="0" bIns="0" rtlCol="0" anchor="ctr"/>
            <a:lstStyle/>
            <a:p>
              <a:pPr algn="ctr"/>
              <a:endParaRPr lang="es-SV" sz="100"/>
            </a:p>
          </p:txBody>
        </p:sp>
        <p:sp>
          <p:nvSpPr>
            <p:cNvPr id="1059" name="62 Elipse"/>
            <p:cNvSpPr>
              <a:spLocks noChangeAspect="1"/>
            </p:cNvSpPr>
            <p:nvPr/>
          </p:nvSpPr>
          <p:spPr>
            <a:xfrm rot="10800000">
              <a:off x="11592910" y="3688200"/>
              <a:ext cx="1133733" cy="1133733"/>
            </a:xfrm>
            <a:prstGeom prst="ellipse">
              <a:avLst/>
            </a:prstGeom>
            <a:solidFill>
              <a:schemeClr val="accent2">
                <a:lumMod val="50000"/>
              </a:schemeClr>
            </a:solidFill>
            <a:ln w="38100">
              <a:solidFill>
                <a:schemeClr val="bg1"/>
              </a:solidFill>
            </a:ln>
            <a:effectLst/>
          </p:spPr>
          <p:txBody>
            <a:bodyPr lIns="0" tIns="0" rIns="0" bIns="0" rtlCol="0" anchor="ctr"/>
            <a:lstStyle/>
            <a:p>
              <a:pPr algn="ctr"/>
              <a:endParaRPr lang="es-MX" sz="7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1060" name="1059 Rectángulo"/>
          <p:cNvSpPr/>
          <p:nvPr/>
        </p:nvSpPr>
        <p:spPr>
          <a:xfrm>
            <a:off x="848119" y="4799422"/>
            <a:ext cx="1917896" cy="1202161"/>
          </a:xfrm>
          <a:prstGeom prst="rect">
            <a:avLst/>
          </a:prstGeom>
          <a:solidFill>
            <a:schemeClr val="bg1"/>
          </a:solidFill>
          <a:ln>
            <a:solidFill>
              <a:schemeClr val="accent1"/>
            </a:solidFill>
          </a:ln>
          <a:effectLst>
            <a:reflection blurRad="63500" stA="29000" endPos="1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7988" tIns="53994" rIns="71992" rtlCol="0" anchor="t"/>
          <a:lstStyle/>
          <a:p>
            <a:pPr lvl="0">
              <a:lnSpc>
                <a:spcPct val="125000"/>
              </a:lnSpc>
            </a:pPr>
            <a:r>
              <a:rPr lang="en-US" sz="11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Values</a:t>
            </a:r>
          </a:p>
          <a:p>
            <a:pPr algn="just">
              <a:lnSpc>
                <a:spcPct val="120000"/>
              </a:lnSpc>
              <a:spcAft>
                <a:spcPts val="600"/>
              </a:spcAft>
            </a:pPr>
            <a:r>
              <a:rPr lang="en-US" sz="800" dirty="0">
                <a:solidFill>
                  <a:schemeClr val="bg2">
                    <a:lumMod val="50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061" name="132 Grupo"/>
          <p:cNvGrpSpPr>
            <a:grpSpLocks noChangeAspect="1"/>
          </p:cNvGrpSpPr>
          <p:nvPr/>
        </p:nvGrpSpPr>
        <p:grpSpPr>
          <a:xfrm rot="10800000">
            <a:off x="726512" y="4582765"/>
            <a:ext cx="253934" cy="497537"/>
            <a:chOff x="9999774" y="3195324"/>
            <a:chExt cx="4320000" cy="8464235"/>
          </a:xfrm>
        </p:grpSpPr>
        <p:sp>
          <p:nvSpPr>
            <p:cNvPr id="1062"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1"/>
            </a:solidFill>
            <a:ln w="19050">
              <a:noFill/>
            </a:ln>
            <a:effectLst/>
          </p:spPr>
          <p:txBody>
            <a:bodyPr lIns="0" tIns="0" rIns="0" bIns="0" rtlCol="0" anchor="ctr"/>
            <a:lstStyle/>
            <a:p>
              <a:pPr algn="ctr"/>
              <a:endParaRPr lang="es-SV" sz="100"/>
            </a:p>
          </p:txBody>
        </p:sp>
        <p:sp>
          <p:nvSpPr>
            <p:cNvPr id="1063" name="62 Elipse"/>
            <p:cNvSpPr>
              <a:spLocks noChangeAspect="1"/>
            </p:cNvSpPr>
            <p:nvPr/>
          </p:nvSpPr>
          <p:spPr>
            <a:xfrm rot="10800000">
              <a:off x="11592910" y="3688200"/>
              <a:ext cx="1133733" cy="1133733"/>
            </a:xfrm>
            <a:prstGeom prst="ellipse">
              <a:avLst/>
            </a:prstGeom>
            <a:solidFill>
              <a:schemeClr val="accent1">
                <a:lumMod val="50000"/>
              </a:schemeClr>
            </a:solidFill>
            <a:ln w="38100">
              <a:solidFill>
                <a:schemeClr val="bg1"/>
              </a:solidFill>
            </a:ln>
            <a:effectLst/>
          </p:spPr>
          <p:txBody>
            <a:bodyPr lIns="0" tIns="0" rIns="0" bIns="0" rtlCol="0" anchor="ctr"/>
            <a:lstStyle/>
            <a:p>
              <a:pPr algn="ctr"/>
              <a:endParaRPr lang="es-MX" sz="7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1064" name="1063 Rectángulo"/>
          <p:cNvSpPr/>
          <p:nvPr/>
        </p:nvSpPr>
        <p:spPr>
          <a:xfrm>
            <a:off x="3126014" y="4769873"/>
            <a:ext cx="1917896" cy="1202161"/>
          </a:xfrm>
          <a:prstGeom prst="rect">
            <a:avLst/>
          </a:prstGeom>
          <a:solidFill>
            <a:schemeClr val="bg1"/>
          </a:solidFill>
          <a:ln>
            <a:solidFill>
              <a:schemeClr val="accent5"/>
            </a:solidFill>
          </a:ln>
          <a:effectLst>
            <a:reflection blurRad="63500" stA="29000" endPos="1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7988" tIns="53994" rIns="71992" rtlCol="0" anchor="t"/>
          <a:lstStyle/>
          <a:p>
            <a:pPr lvl="0">
              <a:lnSpc>
                <a:spcPct val="125000"/>
              </a:lnSpc>
            </a:pPr>
            <a:r>
              <a:rPr lang="en-US" sz="1100" kern="1000" dirty="0">
                <a:solidFill>
                  <a:srgbClr val="1F1F1F"/>
                </a:solidFill>
                <a:latin typeface="Open Sans Condensed" panose="020B0806030504020204" pitchFamily="34" charset="0"/>
                <a:ea typeface="Open Sans Condensed" panose="020B0806030504020204" pitchFamily="34" charset="0"/>
                <a:cs typeface="Open Sans Condensed" panose="020B0806030504020204" pitchFamily="34" charset="0"/>
              </a:rPr>
              <a:t>Support</a:t>
            </a:r>
          </a:p>
          <a:p>
            <a:pPr algn="just">
              <a:lnSpc>
                <a:spcPct val="120000"/>
              </a:lnSpc>
              <a:spcAft>
                <a:spcPts val="600"/>
              </a:spcAft>
            </a:pPr>
            <a:r>
              <a:rPr lang="en-US" sz="800" dirty="0">
                <a:solidFill>
                  <a:schemeClr val="bg2">
                    <a:lumMod val="50000"/>
                  </a:schemeClr>
                </a:solidFill>
                <a:latin typeface="Source Sans Pro" panose="020B0503030403020204"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065" name="132 Grupo"/>
          <p:cNvGrpSpPr>
            <a:grpSpLocks noChangeAspect="1"/>
          </p:cNvGrpSpPr>
          <p:nvPr/>
        </p:nvGrpSpPr>
        <p:grpSpPr>
          <a:xfrm rot="10800000">
            <a:off x="3004406" y="4553216"/>
            <a:ext cx="253934" cy="497537"/>
            <a:chOff x="9999774" y="3195324"/>
            <a:chExt cx="4320000" cy="8464235"/>
          </a:xfrm>
        </p:grpSpPr>
        <p:sp>
          <p:nvSpPr>
            <p:cNvPr id="1066"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5"/>
            </a:solidFill>
            <a:ln w="19050">
              <a:noFill/>
            </a:ln>
            <a:effectLst/>
          </p:spPr>
          <p:txBody>
            <a:bodyPr lIns="0" tIns="0" rIns="0" bIns="0" rtlCol="0" anchor="ctr"/>
            <a:lstStyle/>
            <a:p>
              <a:pPr algn="ctr"/>
              <a:endParaRPr lang="es-SV" sz="100"/>
            </a:p>
          </p:txBody>
        </p:sp>
        <p:sp>
          <p:nvSpPr>
            <p:cNvPr id="1067" name="62 Elipse"/>
            <p:cNvSpPr>
              <a:spLocks noChangeAspect="1"/>
            </p:cNvSpPr>
            <p:nvPr/>
          </p:nvSpPr>
          <p:spPr>
            <a:xfrm rot="10800000">
              <a:off x="11592910" y="3688200"/>
              <a:ext cx="1133733" cy="1133733"/>
            </a:xfrm>
            <a:prstGeom prst="ellipse">
              <a:avLst/>
            </a:prstGeom>
            <a:solidFill>
              <a:schemeClr val="accent5">
                <a:lumMod val="50000"/>
              </a:schemeClr>
            </a:solidFill>
            <a:ln w="38100">
              <a:solidFill>
                <a:schemeClr val="bg1"/>
              </a:solidFill>
            </a:ln>
            <a:effectLst/>
          </p:spPr>
          <p:txBody>
            <a:bodyPr lIns="0" tIns="0" rIns="0" bIns="0" rtlCol="0" anchor="ctr"/>
            <a:lstStyle/>
            <a:p>
              <a:pPr algn="ctr"/>
              <a:endParaRPr lang="es-MX" sz="700"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990"/>
                                        </p:tgtEl>
                                        <p:attrNameLst>
                                          <p:attrName>style.visibility</p:attrName>
                                        </p:attrNameLst>
                                      </p:cBhvr>
                                      <p:to>
                                        <p:strVal val="visible"/>
                                      </p:to>
                                    </p:set>
                                    <p:anim calcmode="lin" valueType="num">
                                      <p:cBhvr additive="base">
                                        <p:cTn id="13" dur="1250" fill="hold"/>
                                        <p:tgtEl>
                                          <p:spTgt spid="990"/>
                                        </p:tgtEl>
                                        <p:attrNameLst>
                                          <p:attrName>ppt_x</p:attrName>
                                        </p:attrNameLst>
                                      </p:cBhvr>
                                      <p:tavLst>
                                        <p:tav tm="0">
                                          <p:val>
                                            <p:strVal val="#ppt_x"/>
                                          </p:val>
                                        </p:tav>
                                        <p:tav tm="100000">
                                          <p:val>
                                            <p:strVal val="#ppt_x"/>
                                          </p:val>
                                        </p:tav>
                                      </p:tavLst>
                                    </p:anim>
                                    <p:anim calcmode="lin" valueType="num">
                                      <p:cBhvr additive="base">
                                        <p:cTn id="14" dur="1250" fill="hold"/>
                                        <p:tgtEl>
                                          <p:spTgt spid="990"/>
                                        </p:tgtEl>
                                        <p:attrNameLst>
                                          <p:attrName>ppt_y</p:attrName>
                                        </p:attrNameLst>
                                      </p:cBhvr>
                                      <p:tavLst>
                                        <p:tav tm="0">
                                          <p:val>
                                            <p:strVal val="0-#ppt_h/2"/>
                                          </p:val>
                                        </p:tav>
                                        <p:tav tm="100000">
                                          <p:val>
                                            <p:strVal val="#ppt_y"/>
                                          </p:val>
                                        </p:tav>
                                      </p:tavLst>
                                    </p:anim>
                                  </p:childTnLst>
                                </p:cTn>
                              </p:par>
                              <p:par>
                                <p:cTn id="15" presetID="2" presetClass="entr" presetSubtype="1" decel="100000" fill="hold" nodeType="withEffect">
                                  <p:stCondLst>
                                    <p:cond delay="250"/>
                                  </p:stCondLst>
                                  <p:childTnLst>
                                    <p:set>
                                      <p:cBhvr>
                                        <p:cTn id="16" dur="1" fill="hold">
                                          <p:stCondLst>
                                            <p:cond delay="0"/>
                                          </p:stCondLst>
                                        </p:cTn>
                                        <p:tgtEl>
                                          <p:spTgt spid="1006"/>
                                        </p:tgtEl>
                                        <p:attrNameLst>
                                          <p:attrName>style.visibility</p:attrName>
                                        </p:attrNameLst>
                                      </p:cBhvr>
                                      <p:to>
                                        <p:strVal val="visible"/>
                                      </p:to>
                                    </p:set>
                                    <p:anim calcmode="lin" valueType="num">
                                      <p:cBhvr additive="base">
                                        <p:cTn id="17" dur="1250" fill="hold"/>
                                        <p:tgtEl>
                                          <p:spTgt spid="1006"/>
                                        </p:tgtEl>
                                        <p:attrNameLst>
                                          <p:attrName>ppt_x</p:attrName>
                                        </p:attrNameLst>
                                      </p:cBhvr>
                                      <p:tavLst>
                                        <p:tav tm="0">
                                          <p:val>
                                            <p:strVal val="#ppt_x"/>
                                          </p:val>
                                        </p:tav>
                                        <p:tav tm="100000">
                                          <p:val>
                                            <p:strVal val="#ppt_x"/>
                                          </p:val>
                                        </p:tav>
                                      </p:tavLst>
                                    </p:anim>
                                    <p:anim calcmode="lin" valueType="num">
                                      <p:cBhvr additive="base">
                                        <p:cTn id="18" dur="1250" fill="hold"/>
                                        <p:tgtEl>
                                          <p:spTgt spid="1006"/>
                                        </p:tgtEl>
                                        <p:attrNameLst>
                                          <p:attrName>ppt_y</p:attrName>
                                        </p:attrNameLst>
                                      </p:cBhvr>
                                      <p:tavLst>
                                        <p:tav tm="0">
                                          <p:val>
                                            <p:strVal val="0-#ppt_h/2"/>
                                          </p:val>
                                        </p:tav>
                                        <p:tav tm="100000">
                                          <p:val>
                                            <p:strVal val="#ppt_y"/>
                                          </p:val>
                                        </p:tav>
                                      </p:tavLst>
                                    </p:anim>
                                  </p:childTnLst>
                                </p:cTn>
                              </p:par>
                              <p:par>
                                <p:cTn id="19" presetID="2" presetClass="entr" presetSubtype="1" decel="100000" fill="hold" nodeType="withEffect">
                                  <p:stCondLst>
                                    <p:cond delay="0"/>
                                  </p:stCondLst>
                                  <p:childTnLst>
                                    <p:set>
                                      <p:cBhvr>
                                        <p:cTn id="20" dur="1" fill="hold">
                                          <p:stCondLst>
                                            <p:cond delay="0"/>
                                          </p:stCondLst>
                                        </p:cTn>
                                        <p:tgtEl>
                                          <p:spTgt spid="1014"/>
                                        </p:tgtEl>
                                        <p:attrNameLst>
                                          <p:attrName>style.visibility</p:attrName>
                                        </p:attrNameLst>
                                      </p:cBhvr>
                                      <p:to>
                                        <p:strVal val="visible"/>
                                      </p:to>
                                    </p:set>
                                    <p:anim calcmode="lin" valueType="num">
                                      <p:cBhvr additive="base">
                                        <p:cTn id="21" dur="1250" fill="hold"/>
                                        <p:tgtEl>
                                          <p:spTgt spid="1014"/>
                                        </p:tgtEl>
                                        <p:attrNameLst>
                                          <p:attrName>ppt_x</p:attrName>
                                        </p:attrNameLst>
                                      </p:cBhvr>
                                      <p:tavLst>
                                        <p:tav tm="0">
                                          <p:val>
                                            <p:strVal val="#ppt_x"/>
                                          </p:val>
                                        </p:tav>
                                        <p:tav tm="100000">
                                          <p:val>
                                            <p:strVal val="#ppt_x"/>
                                          </p:val>
                                        </p:tav>
                                      </p:tavLst>
                                    </p:anim>
                                    <p:anim calcmode="lin" valueType="num">
                                      <p:cBhvr additive="base">
                                        <p:cTn id="22" dur="1250" fill="hold"/>
                                        <p:tgtEl>
                                          <p:spTgt spid="1014"/>
                                        </p:tgtEl>
                                        <p:attrNameLst>
                                          <p:attrName>ppt_y</p:attrName>
                                        </p:attrNameLst>
                                      </p:cBhvr>
                                      <p:tavLst>
                                        <p:tav tm="0">
                                          <p:val>
                                            <p:strVal val="0-#ppt_h/2"/>
                                          </p:val>
                                        </p:tav>
                                        <p:tav tm="100000">
                                          <p:val>
                                            <p:strVal val="#ppt_y"/>
                                          </p:val>
                                        </p:tav>
                                      </p:tavLst>
                                    </p:anim>
                                  </p:childTnLst>
                                </p:cTn>
                              </p:par>
                              <p:par>
                                <p:cTn id="23" presetID="2" presetClass="entr" presetSubtype="1" decel="100000" fill="hold" nodeType="withEffect">
                                  <p:stCondLst>
                                    <p:cond delay="150"/>
                                  </p:stCondLst>
                                  <p:childTnLst>
                                    <p:set>
                                      <p:cBhvr>
                                        <p:cTn id="24" dur="1" fill="hold">
                                          <p:stCondLst>
                                            <p:cond delay="0"/>
                                          </p:stCondLst>
                                        </p:cTn>
                                        <p:tgtEl>
                                          <p:spTgt spid="1021"/>
                                        </p:tgtEl>
                                        <p:attrNameLst>
                                          <p:attrName>style.visibility</p:attrName>
                                        </p:attrNameLst>
                                      </p:cBhvr>
                                      <p:to>
                                        <p:strVal val="visible"/>
                                      </p:to>
                                    </p:set>
                                    <p:anim calcmode="lin" valueType="num">
                                      <p:cBhvr additive="base">
                                        <p:cTn id="25" dur="1250" fill="hold"/>
                                        <p:tgtEl>
                                          <p:spTgt spid="1021"/>
                                        </p:tgtEl>
                                        <p:attrNameLst>
                                          <p:attrName>ppt_x</p:attrName>
                                        </p:attrNameLst>
                                      </p:cBhvr>
                                      <p:tavLst>
                                        <p:tav tm="0">
                                          <p:val>
                                            <p:strVal val="#ppt_x"/>
                                          </p:val>
                                        </p:tav>
                                        <p:tav tm="100000">
                                          <p:val>
                                            <p:strVal val="#ppt_x"/>
                                          </p:val>
                                        </p:tav>
                                      </p:tavLst>
                                    </p:anim>
                                    <p:anim calcmode="lin" valueType="num">
                                      <p:cBhvr additive="base">
                                        <p:cTn id="26" dur="1250" fill="hold"/>
                                        <p:tgtEl>
                                          <p:spTgt spid="1021"/>
                                        </p:tgtEl>
                                        <p:attrNameLst>
                                          <p:attrName>ppt_y</p:attrName>
                                        </p:attrNameLst>
                                      </p:cBhvr>
                                      <p:tavLst>
                                        <p:tav tm="0">
                                          <p:val>
                                            <p:strVal val="0-#ppt_h/2"/>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038"/>
                                        </p:tgtEl>
                                        <p:attrNameLst>
                                          <p:attrName>style.visibility</p:attrName>
                                        </p:attrNameLst>
                                      </p:cBhvr>
                                      <p:to>
                                        <p:strVal val="visible"/>
                                      </p:to>
                                    </p:set>
                                    <p:anim calcmode="lin" valueType="num">
                                      <p:cBhvr additive="base">
                                        <p:cTn id="29" dur="1250" fill="hold"/>
                                        <p:tgtEl>
                                          <p:spTgt spid="1038"/>
                                        </p:tgtEl>
                                        <p:attrNameLst>
                                          <p:attrName>ppt_x</p:attrName>
                                        </p:attrNameLst>
                                      </p:cBhvr>
                                      <p:tavLst>
                                        <p:tav tm="0">
                                          <p:val>
                                            <p:strVal val="#ppt_x"/>
                                          </p:val>
                                        </p:tav>
                                        <p:tav tm="100000">
                                          <p:val>
                                            <p:strVal val="#ppt_x"/>
                                          </p:val>
                                        </p:tav>
                                      </p:tavLst>
                                    </p:anim>
                                    <p:anim calcmode="lin" valueType="num">
                                      <p:cBhvr additive="base">
                                        <p:cTn id="30" dur="1250" fill="hold"/>
                                        <p:tgtEl>
                                          <p:spTgt spid="1038"/>
                                        </p:tgtEl>
                                        <p:attrNameLst>
                                          <p:attrName>ppt_y</p:attrName>
                                        </p:attrNameLst>
                                      </p:cBhvr>
                                      <p:tavLst>
                                        <p:tav tm="0">
                                          <p:val>
                                            <p:strVal val="0-#ppt_h/2"/>
                                          </p:val>
                                        </p:tav>
                                        <p:tav tm="100000">
                                          <p:val>
                                            <p:strVal val="#ppt_y"/>
                                          </p:val>
                                        </p:tav>
                                      </p:tavLst>
                                    </p:anim>
                                  </p:childTnLst>
                                </p:cTn>
                              </p:par>
                              <p:par>
                                <p:cTn id="31" presetID="2" presetClass="entr" presetSubtype="1" decel="100000" fill="hold" nodeType="withEffect">
                                  <p:stCondLst>
                                    <p:cond delay="350"/>
                                  </p:stCondLst>
                                  <p:childTnLst>
                                    <p:set>
                                      <p:cBhvr>
                                        <p:cTn id="32" dur="1" fill="hold">
                                          <p:stCondLst>
                                            <p:cond delay="0"/>
                                          </p:stCondLst>
                                        </p:cTn>
                                        <p:tgtEl>
                                          <p:spTgt spid="1031"/>
                                        </p:tgtEl>
                                        <p:attrNameLst>
                                          <p:attrName>style.visibility</p:attrName>
                                        </p:attrNameLst>
                                      </p:cBhvr>
                                      <p:to>
                                        <p:strVal val="visible"/>
                                      </p:to>
                                    </p:set>
                                    <p:anim calcmode="lin" valueType="num">
                                      <p:cBhvr additive="base">
                                        <p:cTn id="33" dur="1250" fill="hold"/>
                                        <p:tgtEl>
                                          <p:spTgt spid="1031"/>
                                        </p:tgtEl>
                                        <p:attrNameLst>
                                          <p:attrName>ppt_x</p:attrName>
                                        </p:attrNameLst>
                                      </p:cBhvr>
                                      <p:tavLst>
                                        <p:tav tm="0">
                                          <p:val>
                                            <p:strVal val="#ppt_x"/>
                                          </p:val>
                                        </p:tav>
                                        <p:tav tm="100000">
                                          <p:val>
                                            <p:strVal val="#ppt_x"/>
                                          </p:val>
                                        </p:tav>
                                      </p:tavLst>
                                    </p:anim>
                                    <p:anim calcmode="lin" valueType="num">
                                      <p:cBhvr additive="base">
                                        <p:cTn id="34" dur="1250" fill="hold"/>
                                        <p:tgtEl>
                                          <p:spTgt spid="1031"/>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350"/>
                                  </p:stCondLst>
                                  <p:childTnLst>
                                    <p:set>
                                      <p:cBhvr>
                                        <p:cTn id="36" dur="1" fill="hold">
                                          <p:stCondLst>
                                            <p:cond delay="0"/>
                                          </p:stCondLst>
                                        </p:cTn>
                                        <p:tgtEl>
                                          <p:spTgt spid="998"/>
                                        </p:tgtEl>
                                        <p:attrNameLst>
                                          <p:attrName>style.visibility</p:attrName>
                                        </p:attrNameLst>
                                      </p:cBhvr>
                                      <p:to>
                                        <p:strVal val="visible"/>
                                      </p:to>
                                    </p:set>
                                    <p:animEffect transition="in" filter="fade">
                                      <p:cBhvr>
                                        <p:cTn id="37" dur="250"/>
                                        <p:tgtEl>
                                          <p:spTgt spid="998"/>
                                        </p:tgtEl>
                                      </p:cBhvr>
                                    </p:animEffect>
                                  </p:childTnLst>
                                </p:cTn>
                              </p:par>
                              <p:par>
                                <p:cTn id="38" presetID="10" presetClass="entr" presetSubtype="0" fill="hold" grpId="0" nodeType="withEffect">
                                  <p:stCondLst>
                                    <p:cond delay="350"/>
                                  </p:stCondLst>
                                  <p:childTnLst>
                                    <p:set>
                                      <p:cBhvr>
                                        <p:cTn id="39" dur="1" fill="hold">
                                          <p:stCondLst>
                                            <p:cond delay="0"/>
                                          </p:stCondLst>
                                        </p:cTn>
                                        <p:tgtEl>
                                          <p:spTgt spid="1012"/>
                                        </p:tgtEl>
                                        <p:attrNameLst>
                                          <p:attrName>style.visibility</p:attrName>
                                        </p:attrNameLst>
                                      </p:cBhvr>
                                      <p:to>
                                        <p:strVal val="visible"/>
                                      </p:to>
                                    </p:set>
                                    <p:animEffect transition="in" filter="fade">
                                      <p:cBhvr>
                                        <p:cTn id="40" dur="250"/>
                                        <p:tgtEl>
                                          <p:spTgt spid="1012"/>
                                        </p:tgtEl>
                                      </p:cBhvr>
                                    </p:animEffect>
                                  </p:childTnLst>
                                </p:cTn>
                              </p:par>
                              <p:par>
                                <p:cTn id="41" presetID="10" presetClass="entr" presetSubtype="0" fill="hold" grpId="0" nodeType="withEffect">
                                  <p:stCondLst>
                                    <p:cond delay="350"/>
                                  </p:stCondLst>
                                  <p:childTnLst>
                                    <p:set>
                                      <p:cBhvr>
                                        <p:cTn id="42" dur="1" fill="hold">
                                          <p:stCondLst>
                                            <p:cond delay="0"/>
                                          </p:stCondLst>
                                        </p:cTn>
                                        <p:tgtEl>
                                          <p:spTgt spid="1013"/>
                                        </p:tgtEl>
                                        <p:attrNameLst>
                                          <p:attrName>style.visibility</p:attrName>
                                        </p:attrNameLst>
                                      </p:cBhvr>
                                      <p:to>
                                        <p:strVal val="visible"/>
                                      </p:to>
                                    </p:set>
                                    <p:animEffect transition="in" filter="fade">
                                      <p:cBhvr>
                                        <p:cTn id="43" dur="250"/>
                                        <p:tgtEl>
                                          <p:spTgt spid="1013"/>
                                        </p:tgtEl>
                                      </p:cBhvr>
                                    </p:animEffect>
                                  </p:childTnLst>
                                </p:cTn>
                              </p:par>
                              <p:par>
                                <p:cTn id="44" presetID="10" presetClass="entr" presetSubtype="0" fill="hold" grpId="0" nodeType="withEffect">
                                  <p:stCondLst>
                                    <p:cond delay="350"/>
                                  </p:stCondLst>
                                  <p:childTnLst>
                                    <p:set>
                                      <p:cBhvr>
                                        <p:cTn id="45" dur="1" fill="hold">
                                          <p:stCondLst>
                                            <p:cond delay="0"/>
                                          </p:stCondLst>
                                        </p:cTn>
                                        <p:tgtEl>
                                          <p:spTgt spid="1020"/>
                                        </p:tgtEl>
                                        <p:attrNameLst>
                                          <p:attrName>style.visibility</p:attrName>
                                        </p:attrNameLst>
                                      </p:cBhvr>
                                      <p:to>
                                        <p:strVal val="visible"/>
                                      </p:to>
                                    </p:set>
                                    <p:animEffect transition="in" filter="fade">
                                      <p:cBhvr>
                                        <p:cTn id="46" dur="250"/>
                                        <p:tgtEl>
                                          <p:spTgt spid="1020"/>
                                        </p:tgtEl>
                                      </p:cBhvr>
                                    </p:animEffect>
                                  </p:childTnLst>
                                </p:cTn>
                              </p:par>
                              <p:par>
                                <p:cTn id="47" presetID="10" presetClass="entr" presetSubtype="0" fill="hold" grpId="0" nodeType="withEffect">
                                  <p:stCondLst>
                                    <p:cond delay="35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250"/>
                                        <p:tgtEl>
                                          <p:spTgt spid="1030"/>
                                        </p:tgtEl>
                                      </p:cBhvr>
                                    </p:animEffect>
                                  </p:childTnLst>
                                </p:cTn>
                              </p:par>
                              <p:par>
                                <p:cTn id="50" presetID="10" presetClass="entr" presetSubtype="0" fill="hold" grpId="0" nodeType="withEffect">
                                  <p:stCondLst>
                                    <p:cond delay="350"/>
                                  </p:stCondLst>
                                  <p:childTnLst>
                                    <p:set>
                                      <p:cBhvr>
                                        <p:cTn id="51" dur="1" fill="hold">
                                          <p:stCondLst>
                                            <p:cond delay="0"/>
                                          </p:stCondLst>
                                        </p:cTn>
                                        <p:tgtEl>
                                          <p:spTgt spid="1037"/>
                                        </p:tgtEl>
                                        <p:attrNameLst>
                                          <p:attrName>style.visibility</p:attrName>
                                        </p:attrNameLst>
                                      </p:cBhvr>
                                      <p:to>
                                        <p:strVal val="visible"/>
                                      </p:to>
                                    </p:set>
                                    <p:animEffect transition="in" filter="fade">
                                      <p:cBhvr>
                                        <p:cTn id="52" dur="250"/>
                                        <p:tgtEl>
                                          <p:spTgt spid="1037"/>
                                        </p:tgtEl>
                                      </p:cBhvr>
                                    </p:animEffect>
                                  </p:childTnLst>
                                </p:cTn>
                              </p:par>
                            </p:childTnLst>
                          </p:cTn>
                        </p:par>
                        <p:par>
                          <p:cTn id="53" fill="hold">
                            <p:stCondLst>
                              <p:cond delay="2000"/>
                            </p:stCondLst>
                            <p:childTnLst>
                              <p:par>
                                <p:cTn id="54" presetID="35" presetClass="entr" presetSubtype="0" fill="hold" nodeType="afterEffect">
                                  <p:stCondLst>
                                    <p:cond delay="0"/>
                                  </p:stCondLst>
                                  <p:childTnLst>
                                    <p:set>
                                      <p:cBhvr>
                                        <p:cTn id="55" dur="1" fill="hold">
                                          <p:stCondLst>
                                            <p:cond delay="0"/>
                                          </p:stCondLst>
                                        </p:cTn>
                                        <p:tgtEl>
                                          <p:spTgt spid="1044"/>
                                        </p:tgtEl>
                                        <p:attrNameLst>
                                          <p:attrName>style.visibility</p:attrName>
                                        </p:attrNameLst>
                                      </p:cBhvr>
                                      <p:to>
                                        <p:strVal val="visible"/>
                                      </p:to>
                                    </p:set>
                                    <p:animEffect transition="in" filter="fade">
                                      <p:cBhvr>
                                        <p:cTn id="56" dur="1250"/>
                                        <p:tgtEl>
                                          <p:spTgt spid="1044"/>
                                        </p:tgtEl>
                                      </p:cBhvr>
                                    </p:animEffect>
                                    <p:anim calcmode="lin" valueType="num">
                                      <p:cBhvr>
                                        <p:cTn id="57" dur="1250" fill="hold"/>
                                        <p:tgtEl>
                                          <p:spTgt spid="1044"/>
                                        </p:tgtEl>
                                        <p:attrNameLst>
                                          <p:attrName>style.rotation</p:attrName>
                                        </p:attrNameLst>
                                      </p:cBhvr>
                                      <p:tavLst>
                                        <p:tav tm="0">
                                          <p:val>
                                            <p:fltVal val="720"/>
                                          </p:val>
                                        </p:tav>
                                        <p:tav tm="100000">
                                          <p:val>
                                            <p:fltVal val="0"/>
                                          </p:val>
                                        </p:tav>
                                      </p:tavLst>
                                    </p:anim>
                                    <p:anim calcmode="lin" valueType="num">
                                      <p:cBhvr>
                                        <p:cTn id="58" dur="1250" fill="hold"/>
                                        <p:tgtEl>
                                          <p:spTgt spid="1044"/>
                                        </p:tgtEl>
                                        <p:attrNameLst>
                                          <p:attrName>ppt_h</p:attrName>
                                        </p:attrNameLst>
                                      </p:cBhvr>
                                      <p:tavLst>
                                        <p:tav tm="0">
                                          <p:val>
                                            <p:fltVal val="0"/>
                                          </p:val>
                                        </p:tav>
                                        <p:tav tm="100000">
                                          <p:val>
                                            <p:strVal val="#ppt_h"/>
                                          </p:val>
                                        </p:tav>
                                      </p:tavLst>
                                    </p:anim>
                                    <p:anim calcmode="lin" valueType="num">
                                      <p:cBhvr>
                                        <p:cTn id="59" dur="1250" fill="hold"/>
                                        <p:tgtEl>
                                          <p:spTgt spid="1044"/>
                                        </p:tgtEl>
                                        <p:attrNameLst>
                                          <p:attrName>ppt_w</p:attrName>
                                        </p:attrNameLst>
                                      </p:cBhvr>
                                      <p:tavLst>
                                        <p:tav tm="0">
                                          <p:val>
                                            <p:fltVal val="0"/>
                                          </p:val>
                                        </p:tav>
                                        <p:tav tm="100000">
                                          <p:val>
                                            <p:strVal val="#ppt_w"/>
                                          </p:val>
                                        </p:tav>
                                      </p:tavLst>
                                    </p:anim>
                                  </p:childTnLst>
                                </p:cTn>
                              </p:par>
                              <p:par>
                                <p:cTn id="60" presetID="35" presetClass="entr" presetSubtype="0" fill="hold" nodeType="withEffect">
                                  <p:stCondLst>
                                    <p:cond delay="250"/>
                                  </p:stCondLst>
                                  <p:childTnLst>
                                    <p:set>
                                      <p:cBhvr>
                                        <p:cTn id="61" dur="1" fill="hold">
                                          <p:stCondLst>
                                            <p:cond delay="0"/>
                                          </p:stCondLst>
                                        </p:cTn>
                                        <p:tgtEl>
                                          <p:spTgt spid="1049"/>
                                        </p:tgtEl>
                                        <p:attrNameLst>
                                          <p:attrName>style.visibility</p:attrName>
                                        </p:attrNameLst>
                                      </p:cBhvr>
                                      <p:to>
                                        <p:strVal val="visible"/>
                                      </p:to>
                                    </p:set>
                                    <p:animEffect transition="in" filter="fade">
                                      <p:cBhvr>
                                        <p:cTn id="62" dur="1250"/>
                                        <p:tgtEl>
                                          <p:spTgt spid="1049"/>
                                        </p:tgtEl>
                                      </p:cBhvr>
                                    </p:animEffect>
                                    <p:anim calcmode="lin" valueType="num">
                                      <p:cBhvr>
                                        <p:cTn id="63" dur="1250" fill="hold"/>
                                        <p:tgtEl>
                                          <p:spTgt spid="1049"/>
                                        </p:tgtEl>
                                        <p:attrNameLst>
                                          <p:attrName>style.rotation</p:attrName>
                                        </p:attrNameLst>
                                      </p:cBhvr>
                                      <p:tavLst>
                                        <p:tav tm="0">
                                          <p:val>
                                            <p:fltVal val="720"/>
                                          </p:val>
                                        </p:tav>
                                        <p:tav tm="100000">
                                          <p:val>
                                            <p:fltVal val="0"/>
                                          </p:val>
                                        </p:tav>
                                      </p:tavLst>
                                    </p:anim>
                                    <p:anim calcmode="lin" valueType="num">
                                      <p:cBhvr>
                                        <p:cTn id="64" dur="1250" fill="hold"/>
                                        <p:tgtEl>
                                          <p:spTgt spid="1049"/>
                                        </p:tgtEl>
                                        <p:attrNameLst>
                                          <p:attrName>ppt_h</p:attrName>
                                        </p:attrNameLst>
                                      </p:cBhvr>
                                      <p:tavLst>
                                        <p:tav tm="0">
                                          <p:val>
                                            <p:fltVal val="0"/>
                                          </p:val>
                                        </p:tav>
                                        <p:tav tm="100000">
                                          <p:val>
                                            <p:strVal val="#ppt_h"/>
                                          </p:val>
                                        </p:tav>
                                      </p:tavLst>
                                    </p:anim>
                                    <p:anim calcmode="lin" valueType="num">
                                      <p:cBhvr>
                                        <p:cTn id="65" dur="1250" fill="hold"/>
                                        <p:tgtEl>
                                          <p:spTgt spid="1049"/>
                                        </p:tgtEl>
                                        <p:attrNameLst>
                                          <p:attrName>ppt_w</p:attrName>
                                        </p:attrNameLst>
                                      </p:cBhvr>
                                      <p:tavLst>
                                        <p:tav tm="0">
                                          <p:val>
                                            <p:fltVal val="0"/>
                                          </p:val>
                                        </p:tav>
                                        <p:tav tm="100000">
                                          <p:val>
                                            <p:strVal val="#ppt_w"/>
                                          </p:val>
                                        </p:tav>
                                      </p:tavLst>
                                    </p:anim>
                                  </p:childTnLst>
                                </p:cTn>
                              </p:par>
                              <p:par>
                                <p:cTn id="66" presetID="35" presetClass="entr" presetSubtype="0" fill="hold" nodeType="withEffect">
                                  <p:stCondLst>
                                    <p:cond delay="250"/>
                                  </p:stCondLst>
                                  <p:childTnLst>
                                    <p:set>
                                      <p:cBhvr>
                                        <p:cTn id="67" dur="1" fill="hold">
                                          <p:stCondLst>
                                            <p:cond delay="0"/>
                                          </p:stCondLst>
                                        </p:cTn>
                                        <p:tgtEl>
                                          <p:spTgt spid="1053"/>
                                        </p:tgtEl>
                                        <p:attrNameLst>
                                          <p:attrName>style.visibility</p:attrName>
                                        </p:attrNameLst>
                                      </p:cBhvr>
                                      <p:to>
                                        <p:strVal val="visible"/>
                                      </p:to>
                                    </p:set>
                                    <p:animEffect transition="in" filter="fade">
                                      <p:cBhvr>
                                        <p:cTn id="68" dur="1250"/>
                                        <p:tgtEl>
                                          <p:spTgt spid="1053"/>
                                        </p:tgtEl>
                                      </p:cBhvr>
                                    </p:animEffect>
                                    <p:anim calcmode="lin" valueType="num">
                                      <p:cBhvr>
                                        <p:cTn id="69" dur="1250" fill="hold"/>
                                        <p:tgtEl>
                                          <p:spTgt spid="1053"/>
                                        </p:tgtEl>
                                        <p:attrNameLst>
                                          <p:attrName>style.rotation</p:attrName>
                                        </p:attrNameLst>
                                      </p:cBhvr>
                                      <p:tavLst>
                                        <p:tav tm="0">
                                          <p:val>
                                            <p:fltVal val="720"/>
                                          </p:val>
                                        </p:tav>
                                        <p:tav tm="100000">
                                          <p:val>
                                            <p:fltVal val="0"/>
                                          </p:val>
                                        </p:tav>
                                      </p:tavLst>
                                    </p:anim>
                                    <p:anim calcmode="lin" valueType="num">
                                      <p:cBhvr>
                                        <p:cTn id="70" dur="1250" fill="hold"/>
                                        <p:tgtEl>
                                          <p:spTgt spid="1053"/>
                                        </p:tgtEl>
                                        <p:attrNameLst>
                                          <p:attrName>ppt_h</p:attrName>
                                        </p:attrNameLst>
                                      </p:cBhvr>
                                      <p:tavLst>
                                        <p:tav tm="0">
                                          <p:val>
                                            <p:fltVal val="0"/>
                                          </p:val>
                                        </p:tav>
                                        <p:tav tm="100000">
                                          <p:val>
                                            <p:strVal val="#ppt_h"/>
                                          </p:val>
                                        </p:tav>
                                      </p:tavLst>
                                    </p:anim>
                                    <p:anim calcmode="lin" valueType="num">
                                      <p:cBhvr>
                                        <p:cTn id="71" dur="1250" fill="hold"/>
                                        <p:tgtEl>
                                          <p:spTgt spid="1053"/>
                                        </p:tgtEl>
                                        <p:attrNameLst>
                                          <p:attrName>ppt_w</p:attrName>
                                        </p:attrNameLst>
                                      </p:cBhvr>
                                      <p:tavLst>
                                        <p:tav tm="0">
                                          <p:val>
                                            <p:fltVal val="0"/>
                                          </p:val>
                                        </p:tav>
                                        <p:tav tm="100000">
                                          <p:val>
                                            <p:strVal val="#ppt_w"/>
                                          </p:val>
                                        </p:tav>
                                      </p:tavLst>
                                    </p:anim>
                                  </p:childTnLst>
                                </p:cTn>
                              </p:par>
                              <p:par>
                                <p:cTn id="72" presetID="35" presetClass="entr" presetSubtype="0" fill="hold" nodeType="withEffect">
                                  <p:stCondLst>
                                    <p:cond delay="250"/>
                                  </p:stCondLst>
                                  <p:childTnLst>
                                    <p:set>
                                      <p:cBhvr>
                                        <p:cTn id="73" dur="1" fill="hold">
                                          <p:stCondLst>
                                            <p:cond delay="0"/>
                                          </p:stCondLst>
                                        </p:cTn>
                                        <p:tgtEl>
                                          <p:spTgt spid="1057"/>
                                        </p:tgtEl>
                                        <p:attrNameLst>
                                          <p:attrName>style.visibility</p:attrName>
                                        </p:attrNameLst>
                                      </p:cBhvr>
                                      <p:to>
                                        <p:strVal val="visible"/>
                                      </p:to>
                                    </p:set>
                                    <p:animEffect transition="in" filter="fade">
                                      <p:cBhvr>
                                        <p:cTn id="74" dur="1250"/>
                                        <p:tgtEl>
                                          <p:spTgt spid="1057"/>
                                        </p:tgtEl>
                                      </p:cBhvr>
                                    </p:animEffect>
                                    <p:anim calcmode="lin" valueType="num">
                                      <p:cBhvr>
                                        <p:cTn id="75" dur="1250" fill="hold"/>
                                        <p:tgtEl>
                                          <p:spTgt spid="1057"/>
                                        </p:tgtEl>
                                        <p:attrNameLst>
                                          <p:attrName>style.rotation</p:attrName>
                                        </p:attrNameLst>
                                      </p:cBhvr>
                                      <p:tavLst>
                                        <p:tav tm="0">
                                          <p:val>
                                            <p:fltVal val="720"/>
                                          </p:val>
                                        </p:tav>
                                        <p:tav tm="100000">
                                          <p:val>
                                            <p:fltVal val="0"/>
                                          </p:val>
                                        </p:tav>
                                      </p:tavLst>
                                    </p:anim>
                                    <p:anim calcmode="lin" valueType="num">
                                      <p:cBhvr>
                                        <p:cTn id="76" dur="1250" fill="hold"/>
                                        <p:tgtEl>
                                          <p:spTgt spid="1057"/>
                                        </p:tgtEl>
                                        <p:attrNameLst>
                                          <p:attrName>ppt_h</p:attrName>
                                        </p:attrNameLst>
                                      </p:cBhvr>
                                      <p:tavLst>
                                        <p:tav tm="0">
                                          <p:val>
                                            <p:fltVal val="0"/>
                                          </p:val>
                                        </p:tav>
                                        <p:tav tm="100000">
                                          <p:val>
                                            <p:strVal val="#ppt_h"/>
                                          </p:val>
                                        </p:tav>
                                      </p:tavLst>
                                    </p:anim>
                                    <p:anim calcmode="lin" valueType="num">
                                      <p:cBhvr>
                                        <p:cTn id="77" dur="1250" fill="hold"/>
                                        <p:tgtEl>
                                          <p:spTgt spid="1057"/>
                                        </p:tgtEl>
                                        <p:attrNameLst>
                                          <p:attrName>ppt_w</p:attrName>
                                        </p:attrNameLst>
                                      </p:cBhvr>
                                      <p:tavLst>
                                        <p:tav tm="0">
                                          <p:val>
                                            <p:fltVal val="0"/>
                                          </p:val>
                                        </p:tav>
                                        <p:tav tm="100000">
                                          <p:val>
                                            <p:strVal val="#ppt_w"/>
                                          </p:val>
                                        </p:tav>
                                      </p:tavLst>
                                    </p:anim>
                                  </p:childTnLst>
                                </p:cTn>
                              </p:par>
                              <p:par>
                                <p:cTn id="78" presetID="35" presetClass="entr" presetSubtype="0" fill="hold" nodeType="withEffect">
                                  <p:stCondLst>
                                    <p:cond delay="250"/>
                                  </p:stCondLst>
                                  <p:childTnLst>
                                    <p:set>
                                      <p:cBhvr>
                                        <p:cTn id="79" dur="1" fill="hold">
                                          <p:stCondLst>
                                            <p:cond delay="0"/>
                                          </p:stCondLst>
                                        </p:cTn>
                                        <p:tgtEl>
                                          <p:spTgt spid="1061"/>
                                        </p:tgtEl>
                                        <p:attrNameLst>
                                          <p:attrName>style.visibility</p:attrName>
                                        </p:attrNameLst>
                                      </p:cBhvr>
                                      <p:to>
                                        <p:strVal val="visible"/>
                                      </p:to>
                                    </p:set>
                                    <p:animEffect transition="in" filter="fade">
                                      <p:cBhvr>
                                        <p:cTn id="80" dur="1250"/>
                                        <p:tgtEl>
                                          <p:spTgt spid="1061"/>
                                        </p:tgtEl>
                                      </p:cBhvr>
                                    </p:animEffect>
                                    <p:anim calcmode="lin" valueType="num">
                                      <p:cBhvr>
                                        <p:cTn id="81" dur="1250" fill="hold"/>
                                        <p:tgtEl>
                                          <p:spTgt spid="1061"/>
                                        </p:tgtEl>
                                        <p:attrNameLst>
                                          <p:attrName>style.rotation</p:attrName>
                                        </p:attrNameLst>
                                      </p:cBhvr>
                                      <p:tavLst>
                                        <p:tav tm="0">
                                          <p:val>
                                            <p:fltVal val="720"/>
                                          </p:val>
                                        </p:tav>
                                        <p:tav tm="100000">
                                          <p:val>
                                            <p:fltVal val="0"/>
                                          </p:val>
                                        </p:tav>
                                      </p:tavLst>
                                    </p:anim>
                                    <p:anim calcmode="lin" valueType="num">
                                      <p:cBhvr>
                                        <p:cTn id="82" dur="1250" fill="hold"/>
                                        <p:tgtEl>
                                          <p:spTgt spid="1061"/>
                                        </p:tgtEl>
                                        <p:attrNameLst>
                                          <p:attrName>ppt_h</p:attrName>
                                        </p:attrNameLst>
                                      </p:cBhvr>
                                      <p:tavLst>
                                        <p:tav tm="0">
                                          <p:val>
                                            <p:fltVal val="0"/>
                                          </p:val>
                                        </p:tav>
                                        <p:tav tm="100000">
                                          <p:val>
                                            <p:strVal val="#ppt_h"/>
                                          </p:val>
                                        </p:tav>
                                      </p:tavLst>
                                    </p:anim>
                                    <p:anim calcmode="lin" valueType="num">
                                      <p:cBhvr>
                                        <p:cTn id="83" dur="1250" fill="hold"/>
                                        <p:tgtEl>
                                          <p:spTgt spid="1061"/>
                                        </p:tgtEl>
                                        <p:attrNameLst>
                                          <p:attrName>ppt_w</p:attrName>
                                        </p:attrNameLst>
                                      </p:cBhvr>
                                      <p:tavLst>
                                        <p:tav tm="0">
                                          <p:val>
                                            <p:fltVal val="0"/>
                                          </p:val>
                                        </p:tav>
                                        <p:tav tm="100000">
                                          <p:val>
                                            <p:strVal val="#ppt_w"/>
                                          </p:val>
                                        </p:tav>
                                      </p:tavLst>
                                    </p:anim>
                                  </p:childTnLst>
                                </p:cTn>
                              </p:par>
                              <p:par>
                                <p:cTn id="84" presetID="35" presetClass="entr" presetSubtype="0" fill="hold" nodeType="withEffect">
                                  <p:stCondLst>
                                    <p:cond delay="250"/>
                                  </p:stCondLst>
                                  <p:childTnLst>
                                    <p:set>
                                      <p:cBhvr>
                                        <p:cTn id="85" dur="1" fill="hold">
                                          <p:stCondLst>
                                            <p:cond delay="0"/>
                                          </p:stCondLst>
                                        </p:cTn>
                                        <p:tgtEl>
                                          <p:spTgt spid="1065"/>
                                        </p:tgtEl>
                                        <p:attrNameLst>
                                          <p:attrName>style.visibility</p:attrName>
                                        </p:attrNameLst>
                                      </p:cBhvr>
                                      <p:to>
                                        <p:strVal val="visible"/>
                                      </p:to>
                                    </p:set>
                                    <p:animEffect transition="in" filter="fade">
                                      <p:cBhvr>
                                        <p:cTn id="86" dur="1250"/>
                                        <p:tgtEl>
                                          <p:spTgt spid="1065"/>
                                        </p:tgtEl>
                                      </p:cBhvr>
                                    </p:animEffect>
                                    <p:anim calcmode="lin" valueType="num">
                                      <p:cBhvr>
                                        <p:cTn id="87" dur="1250" fill="hold"/>
                                        <p:tgtEl>
                                          <p:spTgt spid="1065"/>
                                        </p:tgtEl>
                                        <p:attrNameLst>
                                          <p:attrName>style.rotation</p:attrName>
                                        </p:attrNameLst>
                                      </p:cBhvr>
                                      <p:tavLst>
                                        <p:tav tm="0">
                                          <p:val>
                                            <p:fltVal val="720"/>
                                          </p:val>
                                        </p:tav>
                                        <p:tav tm="100000">
                                          <p:val>
                                            <p:fltVal val="0"/>
                                          </p:val>
                                        </p:tav>
                                      </p:tavLst>
                                    </p:anim>
                                    <p:anim calcmode="lin" valueType="num">
                                      <p:cBhvr>
                                        <p:cTn id="88" dur="1250" fill="hold"/>
                                        <p:tgtEl>
                                          <p:spTgt spid="1065"/>
                                        </p:tgtEl>
                                        <p:attrNameLst>
                                          <p:attrName>ppt_h</p:attrName>
                                        </p:attrNameLst>
                                      </p:cBhvr>
                                      <p:tavLst>
                                        <p:tav tm="0">
                                          <p:val>
                                            <p:fltVal val="0"/>
                                          </p:val>
                                        </p:tav>
                                        <p:tav tm="100000">
                                          <p:val>
                                            <p:strVal val="#ppt_h"/>
                                          </p:val>
                                        </p:tav>
                                      </p:tavLst>
                                    </p:anim>
                                    <p:anim calcmode="lin" valueType="num">
                                      <p:cBhvr>
                                        <p:cTn id="89" dur="1250" fill="hold"/>
                                        <p:tgtEl>
                                          <p:spTgt spid="106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990"/>
                    </p:tgtEl>
                  </p:cond>
                </p:stCondLst>
                <p:endSync evt="end" delay="0">
                  <p:rtn val="all"/>
                </p:endSync>
                <p:childTnLst>
                  <p:par>
                    <p:cTn id="91" fill="hold">
                      <p:stCondLst>
                        <p:cond delay="0"/>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047"/>
                                        </p:tgtEl>
                                        <p:attrNameLst>
                                          <p:attrName>style.visibility</p:attrName>
                                        </p:attrNameLst>
                                      </p:cBhvr>
                                      <p:to>
                                        <p:strVal val="visible"/>
                                      </p:to>
                                    </p:set>
                                    <p:animEffect transition="in" filter="wipe(left)">
                                      <p:cBhvr>
                                        <p:cTn id="95" dur="750"/>
                                        <p:tgtEl>
                                          <p:spTgt spid="104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xit" presetSubtype="2" fill="hold" grpId="1" nodeType="clickEffect">
                                  <p:stCondLst>
                                    <p:cond delay="0"/>
                                  </p:stCondLst>
                                  <p:childTnLst>
                                    <p:animEffect transition="out" filter="wipe(right)">
                                      <p:cBhvr>
                                        <p:cTn id="99" dur="750"/>
                                        <p:tgtEl>
                                          <p:spTgt spid="1047"/>
                                        </p:tgtEl>
                                      </p:cBhvr>
                                    </p:animEffect>
                                    <p:set>
                                      <p:cBhvr>
                                        <p:cTn id="100" dur="1" fill="hold">
                                          <p:stCondLst>
                                            <p:cond delay="749"/>
                                          </p:stCondLst>
                                        </p:cTn>
                                        <p:tgtEl>
                                          <p:spTgt spid="1047"/>
                                        </p:tgtEl>
                                        <p:attrNameLst>
                                          <p:attrName>style.visibility</p:attrName>
                                        </p:attrNameLst>
                                      </p:cBhvr>
                                      <p:to>
                                        <p:strVal val="hidden"/>
                                      </p:to>
                                    </p:set>
                                  </p:childTnLst>
                                </p:cTn>
                              </p:par>
                            </p:childTnLst>
                          </p:cTn>
                        </p:par>
                      </p:childTnLst>
                    </p:cTn>
                  </p:par>
                </p:childTnLst>
              </p:cTn>
              <p:nextCondLst>
                <p:cond evt="onClick" delay="0">
                  <p:tgtEl>
                    <p:spTgt spid="990"/>
                  </p:tgtEl>
                </p:cond>
              </p:nextCondLst>
            </p:seq>
            <p:seq concurrent="1" nextAc="seek">
              <p:cTn id="101" restart="whenNotActive" fill="hold" evtFilter="cancelBubble" nodeType="interactiveSeq">
                <p:stCondLst>
                  <p:cond evt="onClick" delay="0">
                    <p:tgtEl>
                      <p:spTgt spid="1006"/>
                    </p:tgtEl>
                  </p:cond>
                </p:stCondLst>
                <p:endSync evt="end" delay="0">
                  <p:rtn val="all"/>
                </p:endSync>
                <p:childTnLst>
                  <p:par>
                    <p:cTn id="102" fill="hold">
                      <p:stCondLst>
                        <p:cond delay="0"/>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048"/>
                                        </p:tgtEl>
                                        <p:attrNameLst>
                                          <p:attrName>style.visibility</p:attrName>
                                        </p:attrNameLst>
                                      </p:cBhvr>
                                      <p:to>
                                        <p:strVal val="visible"/>
                                      </p:to>
                                    </p:set>
                                    <p:animEffect transition="in" filter="wipe(left)">
                                      <p:cBhvr>
                                        <p:cTn id="106" dur="750"/>
                                        <p:tgtEl>
                                          <p:spTgt spid="104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xit" presetSubtype="2" fill="hold" grpId="1" nodeType="clickEffect">
                                  <p:stCondLst>
                                    <p:cond delay="0"/>
                                  </p:stCondLst>
                                  <p:childTnLst>
                                    <p:animEffect transition="out" filter="wipe(right)">
                                      <p:cBhvr>
                                        <p:cTn id="110" dur="750"/>
                                        <p:tgtEl>
                                          <p:spTgt spid="1048"/>
                                        </p:tgtEl>
                                      </p:cBhvr>
                                    </p:animEffect>
                                    <p:set>
                                      <p:cBhvr>
                                        <p:cTn id="111" dur="1" fill="hold">
                                          <p:stCondLst>
                                            <p:cond delay="74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006"/>
                  </p:tgtEl>
                </p:cond>
              </p:nextCondLst>
            </p:seq>
            <p:seq concurrent="1" nextAc="seek">
              <p:cTn id="112" restart="whenNotActive" fill="hold" evtFilter="cancelBubble" nodeType="interactiveSeq">
                <p:stCondLst>
                  <p:cond evt="onClick" delay="0">
                    <p:tgtEl>
                      <p:spTgt spid="1014"/>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52"/>
                                        </p:tgtEl>
                                        <p:attrNameLst>
                                          <p:attrName>style.visibility</p:attrName>
                                        </p:attrNameLst>
                                      </p:cBhvr>
                                      <p:to>
                                        <p:strVal val="visible"/>
                                      </p:to>
                                    </p:set>
                                    <p:animEffect transition="in" filter="wipe(left)">
                                      <p:cBhvr>
                                        <p:cTn id="117" dur="750"/>
                                        <p:tgtEl>
                                          <p:spTgt spid="105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xit" presetSubtype="2" fill="hold" grpId="1" nodeType="clickEffect">
                                  <p:stCondLst>
                                    <p:cond delay="0"/>
                                  </p:stCondLst>
                                  <p:childTnLst>
                                    <p:animEffect transition="out" filter="wipe(right)">
                                      <p:cBhvr>
                                        <p:cTn id="121" dur="750"/>
                                        <p:tgtEl>
                                          <p:spTgt spid="1052"/>
                                        </p:tgtEl>
                                      </p:cBhvr>
                                    </p:animEffect>
                                    <p:set>
                                      <p:cBhvr>
                                        <p:cTn id="122" dur="1" fill="hold">
                                          <p:stCondLst>
                                            <p:cond delay="74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014"/>
                  </p:tgtEl>
                </p:cond>
              </p:nextCondLst>
            </p:seq>
            <p:seq concurrent="1" nextAc="seek">
              <p:cTn id="123" restart="whenNotActive" fill="hold" evtFilter="cancelBubble" nodeType="interactiveSeq">
                <p:stCondLst>
                  <p:cond evt="onClick" delay="0">
                    <p:tgtEl>
                      <p:spTgt spid="1021"/>
                    </p:tgtEl>
                  </p:cond>
                </p:stCondLst>
                <p:endSync evt="end" delay="0">
                  <p:rtn val="all"/>
                </p:endSync>
                <p:childTnLst>
                  <p:par>
                    <p:cTn id="124" fill="hold">
                      <p:stCondLst>
                        <p:cond delay="0"/>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056"/>
                                        </p:tgtEl>
                                        <p:attrNameLst>
                                          <p:attrName>style.visibility</p:attrName>
                                        </p:attrNameLst>
                                      </p:cBhvr>
                                      <p:to>
                                        <p:strVal val="visible"/>
                                      </p:to>
                                    </p:set>
                                    <p:animEffect transition="in" filter="wipe(left)">
                                      <p:cBhvr>
                                        <p:cTn id="128" dur="750"/>
                                        <p:tgtEl>
                                          <p:spTgt spid="105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xit" presetSubtype="2" fill="hold" grpId="1" nodeType="clickEffect">
                                  <p:stCondLst>
                                    <p:cond delay="0"/>
                                  </p:stCondLst>
                                  <p:childTnLst>
                                    <p:animEffect transition="out" filter="wipe(right)">
                                      <p:cBhvr>
                                        <p:cTn id="132" dur="750"/>
                                        <p:tgtEl>
                                          <p:spTgt spid="1056"/>
                                        </p:tgtEl>
                                      </p:cBhvr>
                                    </p:animEffect>
                                    <p:set>
                                      <p:cBhvr>
                                        <p:cTn id="133" dur="1" fill="hold">
                                          <p:stCondLst>
                                            <p:cond delay="74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1"/>
                  </p:tgtEl>
                </p:cond>
              </p:nextCondLst>
            </p:seq>
            <p:seq concurrent="1" nextAc="seek">
              <p:cTn id="134" restart="whenNotActive" fill="hold" evtFilter="cancelBubble" nodeType="interactiveSeq">
                <p:stCondLst>
                  <p:cond evt="onClick" delay="0">
                    <p:tgtEl>
                      <p:spTgt spid="1038"/>
                    </p:tgtEl>
                  </p:cond>
                </p:stCondLst>
                <p:endSync evt="end" delay="0">
                  <p:rtn val="all"/>
                </p:endSync>
                <p:childTnLst>
                  <p:par>
                    <p:cTn id="135" fill="hold">
                      <p:stCondLst>
                        <p:cond delay="0"/>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060"/>
                                        </p:tgtEl>
                                        <p:attrNameLst>
                                          <p:attrName>style.visibility</p:attrName>
                                        </p:attrNameLst>
                                      </p:cBhvr>
                                      <p:to>
                                        <p:strVal val="visible"/>
                                      </p:to>
                                    </p:set>
                                    <p:animEffect transition="in" filter="wipe(left)">
                                      <p:cBhvr>
                                        <p:cTn id="139" dur="750"/>
                                        <p:tgtEl>
                                          <p:spTgt spid="106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xit" presetSubtype="2" fill="hold" grpId="1" nodeType="clickEffect">
                                  <p:stCondLst>
                                    <p:cond delay="0"/>
                                  </p:stCondLst>
                                  <p:childTnLst>
                                    <p:animEffect transition="out" filter="wipe(right)">
                                      <p:cBhvr>
                                        <p:cTn id="143" dur="750"/>
                                        <p:tgtEl>
                                          <p:spTgt spid="1060"/>
                                        </p:tgtEl>
                                      </p:cBhvr>
                                    </p:animEffect>
                                    <p:set>
                                      <p:cBhvr>
                                        <p:cTn id="144" dur="1" fill="hold">
                                          <p:stCondLst>
                                            <p:cond delay="74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145" restart="whenNotActive" fill="hold" evtFilter="cancelBubble" nodeType="interactiveSeq">
                <p:stCondLst>
                  <p:cond evt="onClick" delay="0">
                    <p:tgtEl>
                      <p:spTgt spid="1031"/>
                    </p:tgtEl>
                  </p:cond>
                </p:stCondLst>
                <p:endSync evt="end" delay="0">
                  <p:rtn val="all"/>
                </p:endSync>
                <p:childTnLst>
                  <p:par>
                    <p:cTn id="146" fill="hold">
                      <p:stCondLst>
                        <p:cond delay="0"/>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064"/>
                                        </p:tgtEl>
                                        <p:attrNameLst>
                                          <p:attrName>style.visibility</p:attrName>
                                        </p:attrNameLst>
                                      </p:cBhvr>
                                      <p:to>
                                        <p:strVal val="visible"/>
                                      </p:to>
                                    </p:set>
                                    <p:animEffect transition="in" filter="wipe(left)">
                                      <p:cBhvr>
                                        <p:cTn id="150" dur="750"/>
                                        <p:tgtEl>
                                          <p:spTgt spid="1064"/>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xit" presetSubtype="2" fill="hold" grpId="1" nodeType="clickEffect">
                                  <p:stCondLst>
                                    <p:cond delay="0"/>
                                  </p:stCondLst>
                                  <p:childTnLst>
                                    <p:animEffect transition="out" filter="wipe(right)">
                                      <p:cBhvr>
                                        <p:cTn id="154" dur="750"/>
                                        <p:tgtEl>
                                          <p:spTgt spid="1064"/>
                                        </p:tgtEl>
                                      </p:cBhvr>
                                    </p:animEffect>
                                    <p:set>
                                      <p:cBhvr>
                                        <p:cTn id="155" dur="1" fill="hold">
                                          <p:stCondLst>
                                            <p:cond delay="749"/>
                                          </p:stCondLst>
                                        </p:cTn>
                                        <p:tgtEl>
                                          <p:spTgt spid="1064"/>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childTnLst>
        </p:cTn>
      </p:par>
    </p:tnLst>
    <p:bldLst>
      <p:bldP spid="1047" grpId="0" animBg="1"/>
      <p:bldP spid="1047" grpId="1" animBg="1"/>
      <p:bldP spid="998" grpId="0" animBg="1"/>
      <p:bldP spid="1012" grpId="0" animBg="1"/>
      <p:bldP spid="1013" grpId="0" animBg="1"/>
      <p:bldP spid="1020" grpId="0" animBg="1"/>
      <p:bldP spid="1037" grpId="0" animBg="1"/>
      <p:bldP spid="1030" grpId="0" animBg="1"/>
      <p:bldP spid="1048" grpId="0" animBg="1"/>
      <p:bldP spid="1048" grpId="1" animBg="1"/>
      <p:bldP spid="1052" grpId="0" animBg="1"/>
      <p:bldP spid="1052" grpId="1" animBg="1"/>
      <p:bldP spid="1056" grpId="0" animBg="1"/>
      <p:bldP spid="1056" grpId="1" animBg="1"/>
      <p:bldP spid="1060" grpId="0" animBg="1"/>
      <p:bldP spid="1060" grpId="1" animBg="1"/>
      <p:bldP spid="1064" grpId="0" animBg="1"/>
      <p:bldP spid="106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a:solidFill>
                  <a:schemeClr val="tx1"/>
                </a:solidFill>
              </a:rPr>
              <a:t>Our</a:t>
            </a:r>
            <a:r>
              <a:rPr lang="es-MX" dirty="0">
                <a:solidFill>
                  <a:schemeClr val="tx1"/>
                </a:solidFill>
              </a:rPr>
              <a:t> </a:t>
            </a:r>
            <a:r>
              <a:rPr lang="es-MX" dirty="0" err="1">
                <a:solidFill>
                  <a:schemeClr val="tx1"/>
                </a:solidFill>
              </a:rPr>
              <a:t>Connections</a:t>
            </a:r>
            <a:endParaRPr lang="es-SV" dirty="0">
              <a:solidFill>
                <a:schemeClr val="tx1"/>
              </a:solidFill>
            </a:endParaRPr>
          </a:p>
        </p:txBody>
      </p:sp>
      <p:sp>
        <p:nvSpPr>
          <p:cNvPr id="3" name="2 Subtítulo"/>
          <p:cNvSpPr>
            <a:spLocks noGrp="1"/>
          </p:cNvSpPr>
          <p:nvPr>
            <p:ph type="subTitle" idx="1"/>
          </p:nvPr>
        </p:nvSpPr>
        <p:spPr/>
        <p:txBody>
          <a:bodyPr>
            <a:normAutofit fontScale="85000" lnSpcReduction="20000"/>
          </a:bodyPr>
          <a:lstStyle/>
          <a:p>
            <a:r>
              <a:rPr lang="es-SV" dirty="0">
                <a:solidFill>
                  <a:schemeClr val="tx1"/>
                </a:solidFill>
              </a:rPr>
              <a:t>Professional PowerPoint </a:t>
            </a:r>
            <a:r>
              <a:rPr lang="es-SV" dirty="0" err="1">
                <a:solidFill>
                  <a:schemeClr val="tx1"/>
                </a:solidFill>
              </a:rPr>
              <a:t>template</a:t>
            </a:r>
            <a:endParaRPr lang="es-SV" dirty="0">
              <a:solidFill>
                <a:schemeClr val="tx1"/>
              </a:solidFill>
            </a:endParaRPr>
          </a:p>
        </p:txBody>
      </p:sp>
      <p:sp>
        <p:nvSpPr>
          <p:cNvPr id="41" name="40 Marcador de número de diapositiva"/>
          <p:cNvSpPr>
            <a:spLocks noGrp="1"/>
          </p:cNvSpPr>
          <p:nvPr>
            <p:ph type="sldNum" sz="quarter" idx="12"/>
          </p:nvPr>
        </p:nvSpPr>
        <p:spPr/>
        <p:txBody>
          <a:bodyPr/>
          <a:lstStyle/>
          <a:p>
            <a:fld id="{FF439014-E629-42E3-A58B-61A0F1C8CFFE}" type="slidenum">
              <a:rPr lang="es-SV" smtClean="0">
                <a:solidFill>
                  <a:schemeClr val="tx1"/>
                </a:solidFill>
              </a:rPr>
              <a:t>41</a:t>
            </a:fld>
            <a:endParaRPr lang="es-SV">
              <a:solidFill>
                <a:schemeClr val="tx1"/>
              </a:solidFill>
            </a:endParaRPr>
          </a:p>
        </p:txBody>
      </p:sp>
      <p:sp>
        <p:nvSpPr>
          <p:cNvPr id="40" name="39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solidFill>
                  <a:schemeClr val="bg1"/>
                </a:solidFill>
                <a:latin typeface="Source Sans Pro" panose="020B0503030403020204" pitchFamily="34" charset="0"/>
              </a:rPr>
              <a:t> </a:t>
            </a:r>
            <a:endParaRPr lang="en-US" sz="900" dirty="0">
              <a:solidFill>
                <a:schemeClr val="bg1"/>
              </a:solidFill>
              <a:latin typeface="Source Sans Pro" panose="020B0503030403020204" pitchFamily="34" charset="0"/>
            </a:endParaRPr>
          </a:p>
        </p:txBody>
      </p:sp>
      <p:grpSp>
        <p:nvGrpSpPr>
          <p:cNvPr id="5" name="Grupo 7"/>
          <p:cNvGrpSpPr>
            <a:grpSpLocks noChangeAspect="1"/>
          </p:cNvGrpSpPr>
          <p:nvPr/>
        </p:nvGrpSpPr>
        <p:grpSpPr>
          <a:xfrm>
            <a:off x="1371022" y="796654"/>
            <a:ext cx="9538923" cy="5422333"/>
            <a:chOff x="996378" y="926430"/>
            <a:chExt cx="6367398" cy="3576753"/>
          </a:xfrm>
          <a:gradFill flip="none" rotWithShape="1">
            <a:gsLst>
              <a:gs pos="86000">
                <a:schemeClr val="accent3"/>
              </a:gs>
              <a:gs pos="7000">
                <a:schemeClr val="accent5">
                  <a:lumMod val="60000"/>
                  <a:lumOff val="40000"/>
                </a:schemeClr>
              </a:gs>
            </a:gsLst>
            <a:lin ang="5400000" scaled="0"/>
            <a:tileRect/>
          </a:gradFill>
          <a:effectLst>
            <a:outerShdw blurRad="50800" dist="38100" dir="5400000" algn="t" rotWithShape="0">
              <a:prstClr val="black">
                <a:alpha val="94000"/>
              </a:prstClr>
            </a:outerShdw>
          </a:effectLst>
        </p:grpSpPr>
        <p:sp>
          <p:nvSpPr>
            <p:cNvPr id="6" name="Freeform 22695"/>
            <p:cNvSpPr>
              <a:spLocks noChangeAspect="1"/>
            </p:cNvSpPr>
            <p:nvPr/>
          </p:nvSpPr>
          <p:spPr bwMode="auto">
            <a:xfrm>
              <a:off x="996378" y="1492530"/>
              <a:ext cx="2366030" cy="3010653"/>
            </a:xfrm>
            <a:custGeom>
              <a:avLst/>
              <a:gdLst>
                <a:gd name="T0" fmla="*/ 987 w 1637"/>
                <a:gd name="T1" fmla="*/ 133 h 2083"/>
                <a:gd name="T2" fmla="*/ 1058 w 1637"/>
                <a:gd name="T3" fmla="*/ 138 h 2083"/>
                <a:gd name="T4" fmla="*/ 969 w 1637"/>
                <a:gd name="T5" fmla="*/ 223 h 2083"/>
                <a:gd name="T6" fmla="*/ 927 w 1637"/>
                <a:gd name="T7" fmla="*/ 313 h 2083"/>
                <a:gd name="T8" fmla="*/ 1029 w 1637"/>
                <a:gd name="T9" fmla="*/ 477 h 2083"/>
                <a:gd name="T10" fmla="*/ 1092 w 1637"/>
                <a:gd name="T11" fmla="*/ 501 h 2083"/>
                <a:gd name="T12" fmla="*/ 1160 w 1637"/>
                <a:gd name="T13" fmla="*/ 305 h 2083"/>
                <a:gd name="T14" fmla="*/ 1227 w 1637"/>
                <a:gd name="T15" fmla="*/ 404 h 2083"/>
                <a:gd name="T16" fmla="*/ 1282 w 1637"/>
                <a:gd name="T17" fmla="*/ 384 h 2083"/>
                <a:gd name="T18" fmla="*/ 1323 w 1637"/>
                <a:gd name="T19" fmla="*/ 479 h 2083"/>
                <a:gd name="T20" fmla="*/ 1376 w 1637"/>
                <a:gd name="T21" fmla="*/ 535 h 2083"/>
                <a:gd name="T22" fmla="*/ 1161 w 1637"/>
                <a:gd name="T23" fmla="*/ 667 h 2083"/>
                <a:gd name="T24" fmla="*/ 1313 w 1637"/>
                <a:gd name="T25" fmla="*/ 670 h 2083"/>
                <a:gd name="T26" fmla="*/ 1240 w 1637"/>
                <a:gd name="T27" fmla="*/ 676 h 2083"/>
                <a:gd name="T28" fmla="*/ 1189 w 1637"/>
                <a:gd name="T29" fmla="*/ 730 h 2083"/>
                <a:gd name="T30" fmla="*/ 1131 w 1637"/>
                <a:gd name="T31" fmla="*/ 786 h 2083"/>
                <a:gd name="T32" fmla="*/ 1128 w 1637"/>
                <a:gd name="T33" fmla="*/ 798 h 2083"/>
                <a:gd name="T34" fmla="*/ 1110 w 1637"/>
                <a:gd name="T35" fmla="*/ 847 h 2083"/>
                <a:gd name="T36" fmla="*/ 1076 w 1637"/>
                <a:gd name="T37" fmla="*/ 976 h 2083"/>
                <a:gd name="T38" fmla="*/ 985 w 1637"/>
                <a:gd name="T39" fmla="*/ 903 h 2083"/>
                <a:gd name="T40" fmla="*/ 912 w 1637"/>
                <a:gd name="T41" fmla="*/ 914 h 2083"/>
                <a:gd name="T42" fmla="*/ 891 w 1637"/>
                <a:gd name="T43" fmla="*/ 1063 h 2083"/>
                <a:gd name="T44" fmla="*/ 981 w 1637"/>
                <a:gd name="T45" fmla="*/ 1067 h 2083"/>
                <a:gd name="T46" fmla="*/ 1038 w 1637"/>
                <a:gd name="T47" fmla="*/ 1161 h 2083"/>
                <a:gd name="T48" fmla="*/ 1181 w 1637"/>
                <a:gd name="T49" fmla="*/ 1154 h 2083"/>
                <a:gd name="T50" fmla="*/ 1301 w 1637"/>
                <a:gd name="T51" fmla="*/ 1172 h 2083"/>
                <a:gd name="T52" fmla="*/ 1441 w 1637"/>
                <a:gd name="T53" fmla="*/ 1269 h 2083"/>
                <a:gd name="T54" fmla="*/ 1511 w 1637"/>
                <a:gd name="T55" fmla="*/ 1313 h 2083"/>
                <a:gd name="T56" fmla="*/ 1591 w 1637"/>
                <a:gd name="T57" fmla="*/ 1452 h 2083"/>
                <a:gd name="T58" fmla="*/ 1467 w 1637"/>
                <a:gd name="T59" fmla="*/ 1624 h 2083"/>
                <a:gd name="T60" fmla="*/ 1350 w 1637"/>
                <a:gd name="T61" fmla="*/ 1717 h 2083"/>
                <a:gd name="T62" fmla="*/ 1263 w 1637"/>
                <a:gd name="T63" fmla="*/ 1898 h 2083"/>
                <a:gd name="T64" fmla="*/ 1189 w 1637"/>
                <a:gd name="T65" fmla="*/ 2065 h 2083"/>
                <a:gd name="T66" fmla="*/ 1152 w 1637"/>
                <a:gd name="T67" fmla="*/ 2029 h 2083"/>
                <a:gd name="T68" fmla="*/ 1149 w 1637"/>
                <a:gd name="T69" fmla="*/ 1948 h 2083"/>
                <a:gd name="T70" fmla="*/ 1174 w 1637"/>
                <a:gd name="T71" fmla="*/ 1858 h 2083"/>
                <a:gd name="T72" fmla="*/ 1203 w 1637"/>
                <a:gd name="T73" fmla="*/ 1554 h 2083"/>
                <a:gd name="T74" fmla="*/ 1073 w 1637"/>
                <a:gd name="T75" fmla="*/ 1321 h 2083"/>
                <a:gd name="T76" fmla="*/ 1101 w 1637"/>
                <a:gd name="T77" fmla="*/ 1189 h 2083"/>
                <a:gd name="T78" fmla="*/ 993 w 1637"/>
                <a:gd name="T79" fmla="*/ 1136 h 2083"/>
                <a:gd name="T80" fmla="*/ 768 w 1637"/>
                <a:gd name="T81" fmla="*/ 1018 h 2083"/>
                <a:gd name="T82" fmla="*/ 657 w 1637"/>
                <a:gd name="T83" fmla="*/ 900 h 2083"/>
                <a:gd name="T84" fmla="*/ 652 w 1637"/>
                <a:gd name="T85" fmla="*/ 941 h 2083"/>
                <a:gd name="T86" fmla="*/ 571 w 1637"/>
                <a:gd name="T87" fmla="*/ 789 h 2083"/>
                <a:gd name="T88" fmla="*/ 555 w 1637"/>
                <a:gd name="T89" fmla="*/ 620 h 2083"/>
                <a:gd name="T90" fmla="*/ 551 w 1637"/>
                <a:gd name="T91" fmla="*/ 596 h 2083"/>
                <a:gd name="T92" fmla="*/ 494 w 1637"/>
                <a:gd name="T93" fmla="*/ 546 h 2083"/>
                <a:gd name="T94" fmla="*/ 472 w 1637"/>
                <a:gd name="T95" fmla="*/ 474 h 2083"/>
                <a:gd name="T96" fmla="*/ 405 w 1637"/>
                <a:gd name="T97" fmla="*/ 397 h 2083"/>
                <a:gd name="T98" fmla="*/ 328 w 1637"/>
                <a:gd name="T99" fmla="*/ 371 h 2083"/>
                <a:gd name="T100" fmla="*/ 240 w 1637"/>
                <a:gd name="T101" fmla="*/ 369 h 2083"/>
                <a:gd name="T102" fmla="*/ 185 w 1637"/>
                <a:gd name="T103" fmla="*/ 362 h 2083"/>
                <a:gd name="T104" fmla="*/ 103 w 1637"/>
                <a:gd name="T105" fmla="*/ 467 h 2083"/>
                <a:gd name="T106" fmla="*/ 126 w 1637"/>
                <a:gd name="T107" fmla="*/ 428 h 2083"/>
                <a:gd name="T108" fmla="*/ 51 w 1637"/>
                <a:gd name="T109" fmla="*/ 351 h 2083"/>
                <a:gd name="T110" fmla="*/ 59 w 1637"/>
                <a:gd name="T111" fmla="*/ 248 h 2083"/>
                <a:gd name="T112" fmla="*/ 33 w 1637"/>
                <a:gd name="T113" fmla="*/ 141 h 2083"/>
                <a:gd name="T114" fmla="*/ 244 w 1637"/>
                <a:gd name="T115" fmla="*/ 62 h 2083"/>
                <a:gd name="T116" fmla="*/ 435 w 1637"/>
                <a:gd name="T117" fmla="*/ 100 h 2083"/>
                <a:gd name="T118" fmla="*/ 549 w 1637"/>
                <a:gd name="T119" fmla="*/ 95 h 2083"/>
                <a:gd name="T120" fmla="*/ 742 w 1637"/>
                <a:gd name="T121" fmla="*/ 184 h 2083"/>
                <a:gd name="T122" fmla="*/ 853 w 1637"/>
                <a:gd name="T123" fmla="*/ 150 h 2083"/>
                <a:gd name="T124" fmla="*/ 917 w 1637"/>
                <a:gd name="T125" fmla="*/ 123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7" h="2083">
                  <a:moveTo>
                    <a:pt x="903" y="0"/>
                  </a:moveTo>
                  <a:lnTo>
                    <a:pt x="903" y="0"/>
                  </a:lnTo>
                  <a:lnTo>
                    <a:pt x="905" y="3"/>
                  </a:lnTo>
                  <a:lnTo>
                    <a:pt x="905" y="4"/>
                  </a:lnTo>
                  <a:lnTo>
                    <a:pt x="906" y="9"/>
                  </a:lnTo>
                  <a:lnTo>
                    <a:pt x="908" y="9"/>
                  </a:lnTo>
                  <a:lnTo>
                    <a:pt x="909" y="7"/>
                  </a:lnTo>
                  <a:lnTo>
                    <a:pt x="912" y="9"/>
                  </a:lnTo>
                  <a:lnTo>
                    <a:pt x="914" y="9"/>
                  </a:lnTo>
                  <a:lnTo>
                    <a:pt x="914" y="10"/>
                  </a:lnTo>
                  <a:lnTo>
                    <a:pt x="914" y="12"/>
                  </a:lnTo>
                  <a:lnTo>
                    <a:pt x="914" y="13"/>
                  </a:lnTo>
                  <a:lnTo>
                    <a:pt x="915" y="16"/>
                  </a:lnTo>
                  <a:lnTo>
                    <a:pt x="918" y="18"/>
                  </a:lnTo>
                  <a:lnTo>
                    <a:pt x="920" y="19"/>
                  </a:lnTo>
                  <a:lnTo>
                    <a:pt x="923" y="26"/>
                  </a:lnTo>
                  <a:lnTo>
                    <a:pt x="923" y="26"/>
                  </a:lnTo>
                  <a:lnTo>
                    <a:pt x="923" y="27"/>
                  </a:lnTo>
                  <a:lnTo>
                    <a:pt x="924" y="33"/>
                  </a:lnTo>
                  <a:lnTo>
                    <a:pt x="924" y="35"/>
                  </a:lnTo>
                  <a:lnTo>
                    <a:pt x="924" y="41"/>
                  </a:lnTo>
                  <a:lnTo>
                    <a:pt x="923" y="42"/>
                  </a:lnTo>
                  <a:lnTo>
                    <a:pt x="923" y="44"/>
                  </a:lnTo>
                  <a:lnTo>
                    <a:pt x="923" y="44"/>
                  </a:lnTo>
                  <a:lnTo>
                    <a:pt x="926" y="45"/>
                  </a:lnTo>
                  <a:lnTo>
                    <a:pt x="927" y="48"/>
                  </a:lnTo>
                  <a:lnTo>
                    <a:pt x="927" y="50"/>
                  </a:lnTo>
                  <a:lnTo>
                    <a:pt x="931" y="51"/>
                  </a:lnTo>
                  <a:lnTo>
                    <a:pt x="931" y="51"/>
                  </a:lnTo>
                  <a:lnTo>
                    <a:pt x="931" y="53"/>
                  </a:lnTo>
                  <a:lnTo>
                    <a:pt x="932" y="56"/>
                  </a:lnTo>
                  <a:lnTo>
                    <a:pt x="935" y="61"/>
                  </a:lnTo>
                  <a:lnTo>
                    <a:pt x="935" y="61"/>
                  </a:lnTo>
                  <a:lnTo>
                    <a:pt x="934" y="64"/>
                  </a:lnTo>
                  <a:lnTo>
                    <a:pt x="935" y="64"/>
                  </a:lnTo>
                  <a:lnTo>
                    <a:pt x="935" y="64"/>
                  </a:lnTo>
                  <a:lnTo>
                    <a:pt x="937" y="64"/>
                  </a:lnTo>
                  <a:lnTo>
                    <a:pt x="937" y="62"/>
                  </a:lnTo>
                  <a:lnTo>
                    <a:pt x="937" y="62"/>
                  </a:lnTo>
                  <a:lnTo>
                    <a:pt x="938" y="62"/>
                  </a:lnTo>
                  <a:lnTo>
                    <a:pt x="938" y="64"/>
                  </a:lnTo>
                  <a:lnTo>
                    <a:pt x="940" y="67"/>
                  </a:lnTo>
                  <a:lnTo>
                    <a:pt x="940" y="68"/>
                  </a:lnTo>
                  <a:lnTo>
                    <a:pt x="940" y="68"/>
                  </a:lnTo>
                  <a:lnTo>
                    <a:pt x="940" y="70"/>
                  </a:lnTo>
                  <a:lnTo>
                    <a:pt x="937" y="70"/>
                  </a:lnTo>
                  <a:lnTo>
                    <a:pt x="935" y="70"/>
                  </a:lnTo>
                  <a:lnTo>
                    <a:pt x="934" y="68"/>
                  </a:lnTo>
                  <a:lnTo>
                    <a:pt x="932" y="67"/>
                  </a:lnTo>
                  <a:lnTo>
                    <a:pt x="932" y="65"/>
                  </a:lnTo>
                  <a:lnTo>
                    <a:pt x="931" y="67"/>
                  </a:lnTo>
                  <a:lnTo>
                    <a:pt x="931" y="67"/>
                  </a:lnTo>
                  <a:lnTo>
                    <a:pt x="929" y="70"/>
                  </a:lnTo>
                  <a:lnTo>
                    <a:pt x="929" y="71"/>
                  </a:lnTo>
                  <a:lnTo>
                    <a:pt x="929" y="71"/>
                  </a:lnTo>
                  <a:lnTo>
                    <a:pt x="934" y="71"/>
                  </a:lnTo>
                  <a:lnTo>
                    <a:pt x="934" y="71"/>
                  </a:lnTo>
                  <a:lnTo>
                    <a:pt x="935" y="73"/>
                  </a:lnTo>
                  <a:lnTo>
                    <a:pt x="934" y="76"/>
                  </a:lnTo>
                  <a:lnTo>
                    <a:pt x="932" y="79"/>
                  </a:lnTo>
                  <a:lnTo>
                    <a:pt x="926" y="85"/>
                  </a:lnTo>
                  <a:lnTo>
                    <a:pt x="924" y="86"/>
                  </a:lnTo>
                  <a:lnTo>
                    <a:pt x="924" y="86"/>
                  </a:lnTo>
                  <a:lnTo>
                    <a:pt x="924" y="86"/>
                  </a:lnTo>
                  <a:lnTo>
                    <a:pt x="927" y="86"/>
                  </a:lnTo>
                  <a:lnTo>
                    <a:pt x="929" y="86"/>
                  </a:lnTo>
                  <a:lnTo>
                    <a:pt x="931" y="86"/>
                  </a:lnTo>
                  <a:lnTo>
                    <a:pt x="932" y="86"/>
                  </a:lnTo>
                  <a:lnTo>
                    <a:pt x="932" y="88"/>
                  </a:lnTo>
                  <a:lnTo>
                    <a:pt x="932" y="88"/>
                  </a:lnTo>
                  <a:lnTo>
                    <a:pt x="937" y="91"/>
                  </a:lnTo>
                  <a:lnTo>
                    <a:pt x="938" y="91"/>
                  </a:lnTo>
                  <a:lnTo>
                    <a:pt x="941" y="88"/>
                  </a:lnTo>
                  <a:lnTo>
                    <a:pt x="943" y="86"/>
                  </a:lnTo>
                  <a:lnTo>
                    <a:pt x="944" y="86"/>
                  </a:lnTo>
                  <a:lnTo>
                    <a:pt x="946" y="88"/>
                  </a:lnTo>
                  <a:lnTo>
                    <a:pt x="946" y="88"/>
                  </a:lnTo>
                  <a:lnTo>
                    <a:pt x="944" y="89"/>
                  </a:lnTo>
                  <a:lnTo>
                    <a:pt x="943" y="91"/>
                  </a:lnTo>
                  <a:lnTo>
                    <a:pt x="941" y="91"/>
                  </a:lnTo>
                  <a:lnTo>
                    <a:pt x="944" y="91"/>
                  </a:lnTo>
                  <a:lnTo>
                    <a:pt x="947" y="91"/>
                  </a:lnTo>
                  <a:lnTo>
                    <a:pt x="950" y="92"/>
                  </a:lnTo>
                  <a:lnTo>
                    <a:pt x="952" y="91"/>
                  </a:lnTo>
                  <a:lnTo>
                    <a:pt x="953" y="92"/>
                  </a:lnTo>
                  <a:lnTo>
                    <a:pt x="953" y="92"/>
                  </a:lnTo>
                  <a:lnTo>
                    <a:pt x="955" y="94"/>
                  </a:lnTo>
                  <a:lnTo>
                    <a:pt x="953" y="94"/>
                  </a:lnTo>
                  <a:lnTo>
                    <a:pt x="952" y="94"/>
                  </a:lnTo>
                  <a:lnTo>
                    <a:pt x="952" y="95"/>
                  </a:lnTo>
                  <a:lnTo>
                    <a:pt x="950" y="95"/>
                  </a:lnTo>
                  <a:lnTo>
                    <a:pt x="950" y="97"/>
                  </a:lnTo>
                  <a:lnTo>
                    <a:pt x="949" y="100"/>
                  </a:lnTo>
                  <a:lnTo>
                    <a:pt x="949" y="100"/>
                  </a:lnTo>
                  <a:lnTo>
                    <a:pt x="947" y="100"/>
                  </a:lnTo>
                  <a:lnTo>
                    <a:pt x="947" y="100"/>
                  </a:lnTo>
                  <a:lnTo>
                    <a:pt x="947" y="99"/>
                  </a:lnTo>
                  <a:lnTo>
                    <a:pt x="947" y="99"/>
                  </a:lnTo>
                  <a:lnTo>
                    <a:pt x="946" y="99"/>
                  </a:lnTo>
                  <a:lnTo>
                    <a:pt x="944" y="99"/>
                  </a:lnTo>
                  <a:lnTo>
                    <a:pt x="944" y="100"/>
                  </a:lnTo>
                  <a:lnTo>
                    <a:pt x="950" y="106"/>
                  </a:lnTo>
                  <a:lnTo>
                    <a:pt x="952" y="111"/>
                  </a:lnTo>
                  <a:lnTo>
                    <a:pt x="953" y="114"/>
                  </a:lnTo>
                  <a:lnTo>
                    <a:pt x="953" y="114"/>
                  </a:lnTo>
                  <a:lnTo>
                    <a:pt x="953" y="115"/>
                  </a:lnTo>
                  <a:lnTo>
                    <a:pt x="953" y="117"/>
                  </a:lnTo>
                  <a:lnTo>
                    <a:pt x="953" y="120"/>
                  </a:lnTo>
                  <a:lnTo>
                    <a:pt x="953" y="123"/>
                  </a:lnTo>
                  <a:lnTo>
                    <a:pt x="952" y="127"/>
                  </a:lnTo>
                  <a:lnTo>
                    <a:pt x="953" y="129"/>
                  </a:lnTo>
                  <a:lnTo>
                    <a:pt x="955" y="130"/>
                  </a:lnTo>
                  <a:lnTo>
                    <a:pt x="955" y="132"/>
                  </a:lnTo>
                  <a:lnTo>
                    <a:pt x="956" y="132"/>
                  </a:lnTo>
                  <a:lnTo>
                    <a:pt x="956" y="133"/>
                  </a:lnTo>
                  <a:lnTo>
                    <a:pt x="956" y="133"/>
                  </a:lnTo>
                  <a:lnTo>
                    <a:pt x="956" y="135"/>
                  </a:lnTo>
                  <a:lnTo>
                    <a:pt x="958" y="133"/>
                  </a:lnTo>
                  <a:lnTo>
                    <a:pt x="958" y="133"/>
                  </a:lnTo>
                  <a:lnTo>
                    <a:pt x="958" y="132"/>
                  </a:lnTo>
                  <a:lnTo>
                    <a:pt x="959" y="130"/>
                  </a:lnTo>
                  <a:lnTo>
                    <a:pt x="961" y="127"/>
                  </a:lnTo>
                  <a:lnTo>
                    <a:pt x="961" y="126"/>
                  </a:lnTo>
                  <a:lnTo>
                    <a:pt x="961" y="123"/>
                  </a:lnTo>
                  <a:lnTo>
                    <a:pt x="961" y="123"/>
                  </a:lnTo>
                  <a:lnTo>
                    <a:pt x="962" y="118"/>
                  </a:lnTo>
                  <a:lnTo>
                    <a:pt x="962" y="115"/>
                  </a:lnTo>
                  <a:lnTo>
                    <a:pt x="962" y="112"/>
                  </a:lnTo>
                  <a:lnTo>
                    <a:pt x="964" y="109"/>
                  </a:lnTo>
                  <a:lnTo>
                    <a:pt x="965" y="106"/>
                  </a:lnTo>
                  <a:lnTo>
                    <a:pt x="967" y="102"/>
                  </a:lnTo>
                  <a:lnTo>
                    <a:pt x="969" y="100"/>
                  </a:lnTo>
                  <a:lnTo>
                    <a:pt x="970" y="100"/>
                  </a:lnTo>
                  <a:lnTo>
                    <a:pt x="972" y="100"/>
                  </a:lnTo>
                  <a:lnTo>
                    <a:pt x="973" y="102"/>
                  </a:lnTo>
                  <a:lnTo>
                    <a:pt x="975" y="105"/>
                  </a:lnTo>
                  <a:lnTo>
                    <a:pt x="976" y="108"/>
                  </a:lnTo>
                  <a:lnTo>
                    <a:pt x="981" y="111"/>
                  </a:lnTo>
                  <a:lnTo>
                    <a:pt x="981" y="112"/>
                  </a:lnTo>
                  <a:lnTo>
                    <a:pt x="984" y="115"/>
                  </a:lnTo>
                  <a:lnTo>
                    <a:pt x="985" y="120"/>
                  </a:lnTo>
                  <a:lnTo>
                    <a:pt x="985" y="124"/>
                  </a:lnTo>
                  <a:lnTo>
                    <a:pt x="985" y="127"/>
                  </a:lnTo>
                  <a:lnTo>
                    <a:pt x="987" y="129"/>
                  </a:lnTo>
                  <a:lnTo>
                    <a:pt x="987" y="129"/>
                  </a:lnTo>
                  <a:lnTo>
                    <a:pt x="987" y="132"/>
                  </a:lnTo>
                  <a:lnTo>
                    <a:pt x="987" y="133"/>
                  </a:lnTo>
                  <a:lnTo>
                    <a:pt x="985" y="133"/>
                  </a:lnTo>
                  <a:lnTo>
                    <a:pt x="985" y="135"/>
                  </a:lnTo>
                  <a:lnTo>
                    <a:pt x="984" y="135"/>
                  </a:lnTo>
                  <a:lnTo>
                    <a:pt x="982" y="135"/>
                  </a:lnTo>
                  <a:lnTo>
                    <a:pt x="982" y="135"/>
                  </a:lnTo>
                  <a:lnTo>
                    <a:pt x="982" y="132"/>
                  </a:lnTo>
                  <a:lnTo>
                    <a:pt x="981" y="132"/>
                  </a:lnTo>
                  <a:lnTo>
                    <a:pt x="979" y="133"/>
                  </a:lnTo>
                  <a:lnTo>
                    <a:pt x="979" y="135"/>
                  </a:lnTo>
                  <a:lnTo>
                    <a:pt x="981" y="138"/>
                  </a:lnTo>
                  <a:lnTo>
                    <a:pt x="981" y="144"/>
                  </a:lnTo>
                  <a:lnTo>
                    <a:pt x="981" y="144"/>
                  </a:lnTo>
                  <a:lnTo>
                    <a:pt x="982" y="150"/>
                  </a:lnTo>
                  <a:lnTo>
                    <a:pt x="984" y="155"/>
                  </a:lnTo>
                  <a:lnTo>
                    <a:pt x="990" y="164"/>
                  </a:lnTo>
                  <a:lnTo>
                    <a:pt x="991" y="165"/>
                  </a:lnTo>
                  <a:lnTo>
                    <a:pt x="991" y="168"/>
                  </a:lnTo>
                  <a:lnTo>
                    <a:pt x="991" y="168"/>
                  </a:lnTo>
                  <a:lnTo>
                    <a:pt x="991" y="170"/>
                  </a:lnTo>
                  <a:lnTo>
                    <a:pt x="993" y="170"/>
                  </a:lnTo>
                  <a:lnTo>
                    <a:pt x="993" y="170"/>
                  </a:lnTo>
                  <a:lnTo>
                    <a:pt x="996" y="167"/>
                  </a:lnTo>
                  <a:lnTo>
                    <a:pt x="997" y="164"/>
                  </a:lnTo>
                  <a:lnTo>
                    <a:pt x="999" y="162"/>
                  </a:lnTo>
                  <a:lnTo>
                    <a:pt x="999" y="162"/>
                  </a:lnTo>
                  <a:lnTo>
                    <a:pt x="1000" y="162"/>
                  </a:lnTo>
                  <a:lnTo>
                    <a:pt x="1000" y="161"/>
                  </a:lnTo>
                  <a:lnTo>
                    <a:pt x="1002" y="159"/>
                  </a:lnTo>
                  <a:lnTo>
                    <a:pt x="1002" y="159"/>
                  </a:lnTo>
                  <a:lnTo>
                    <a:pt x="1002" y="155"/>
                  </a:lnTo>
                  <a:lnTo>
                    <a:pt x="1003" y="152"/>
                  </a:lnTo>
                  <a:lnTo>
                    <a:pt x="1003" y="150"/>
                  </a:lnTo>
                  <a:lnTo>
                    <a:pt x="1003" y="149"/>
                  </a:lnTo>
                  <a:lnTo>
                    <a:pt x="1010" y="141"/>
                  </a:lnTo>
                  <a:lnTo>
                    <a:pt x="1010" y="141"/>
                  </a:lnTo>
                  <a:lnTo>
                    <a:pt x="1011" y="132"/>
                  </a:lnTo>
                  <a:lnTo>
                    <a:pt x="1013" y="129"/>
                  </a:lnTo>
                  <a:lnTo>
                    <a:pt x="1013" y="126"/>
                  </a:lnTo>
                  <a:lnTo>
                    <a:pt x="1011" y="124"/>
                  </a:lnTo>
                  <a:lnTo>
                    <a:pt x="1013" y="123"/>
                  </a:lnTo>
                  <a:lnTo>
                    <a:pt x="1013" y="121"/>
                  </a:lnTo>
                  <a:lnTo>
                    <a:pt x="1013" y="120"/>
                  </a:lnTo>
                  <a:lnTo>
                    <a:pt x="1014" y="118"/>
                  </a:lnTo>
                  <a:lnTo>
                    <a:pt x="1014" y="117"/>
                  </a:lnTo>
                  <a:lnTo>
                    <a:pt x="1016" y="117"/>
                  </a:lnTo>
                  <a:lnTo>
                    <a:pt x="1016" y="117"/>
                  </a:lnTo>
                  <a:lnTo>
                    <a:pt x="1017" y="118"/>
                  </a:lnTo>
                  <a:lnTo>
                    <a:pt x="1017" y="118"/>
                  </a:lnTo>
                  <a:lnTo>
                    <a:pt x="1023" y="117"/>
                  </a:lnTo>
                  <a:lnTo>
                    <a:pt x="1023" y="117"/>
                  </a:lnTo>
                  <a:lnTo>
                    <a:pt x="1020" y="115"/>
                  </a:lnTo>
                  <a:lnTo>
                    <a:pt x="1020" y="114"/>
                  </a:lnTo>
                  <a:lnTo>
                    <a:pt x="1020" y="112"/>
                  </a:lnTo>
                  <a:lnTo>
                    <a:pt x="1020" y="111"/>
                  </a:lnTo>
                  <a:lnTo>
                    <a:pt x="1022" y="111"/>
                  </a:lnTo>
                  <a:lnTo>
                    <a:pt x="1022" y="109"/>
                  </a:lnTo>
                  <a:lnTo>
                    <a:pt x="1022" y="109"/>
                  </a:lnTo>
                  <a:lnTo>
                    <a:pt x="1023" y="108"/>
                  </a:lnTo>
                  <a:lnTo>
                    <a:pt x="1022" y="106"/>
                  </a:lnTo>
                  <a:lnTo>
                    <a:pt x="1020" y="103"/>
                  </a:lnTo>
                  <a:lnTo>
                    <a:pt x="1019" y="105"/>
                  </a:lnTo>
                  <a:lnTo>
                    <a:pt x="1017" y="103"/>
                  </a:lnTo>
                  <a:lnTo>
                    <a:pt x="1016" y="102"/>
                  </a:lnTo>
                  <a:lnTo>
                    <a:pt x="1016" y="99"/>
                  </a:lnTo>
                  <a:lnTo>
                    <a:pt x="1016" y="97"/>
                  </a:lnTo>
                  <a:lnTo>
                    <a:pt x="1016" y="95"/>
                  </a:lnTo>
                  <a:lnTo>
                    <a:pt x="1016" y="95"/>
                  </a:lnTo>
                  <a:lnTo>
                    <a:pt x="1016" y="94"/>
                  </a:lnTo>
                  <a:lnTo>
                    <a:pt x="1016" y="92"/>
                  </a:lnTo>
                  <a:lnTo>
                    <a:pt x="1016" y="91"/>
                  </a:lnTo>
                  <a:lnTo>
                    <a:pt x="1016" y="91"/>
                  </a:lnTo>
                  <a:lnTo>
                    <a:pt x="1016" y="89"/>
                  </a:lnTo>
                  <a:lnTo>
                    <a:pt x="1016" y="88"/>
                  </a:lnTo>
                  <a:lnTo>
                    <a:pt x="1014" y="86"/>
                  </a:lnTo>
                  <a:lnTo>
                    <a:pt x="1016" y="83"/>
                  </a:lnTo>
                  <a:lnTo>
                    <a:pt x="1016" y="82"/>
                  </a:lnTo>
                  <a:lnTo>
                    <a:pt x="1014" y="80"/>
                  </a:lnTo>
                  <a:lnTo>
                    <a:pt x="1014" y="80"/>
                  </a:lnTo>
                  <a:lnTo>
                    <a:pt x="1014" y="80"/>
                  </a:lnTo>
                  <a:lnTo>
                    <a:pt x="1016" y="80"/>
                  </a:lnTo>
                  <a:lnTo>
                    <a:pt x="1017" y="80"/>
                  </a:lnTo>
                  <a:lnTo>
                    <a:pt x="1019" y="82"/>
                  </a:lnTo>
                  <a:lnTo>
                    <a:pt x="1020" y="82"/>
                  </a:lnTo>
                  <a:lnTo>
                    <a:pt x="1023" y="80"/>
                  </a:lnTo>
                  <a:lnTo>
                    <a:pt x="1025" y="80"/>
                  </a:lnTo>
                  <a:lnTo>
                    <a:pt x="1029" y="80"/>
                  </a:lnTo>
                  <a:lnTo>
                    <a:pt x="1031" y="80"/>
                  </a:lnTo>
                  <a:lnTo>
                    <a:pt x="1034" y="83"/>
                  </a:lnTo>
                  <a:lnTo>
                    <a:pt x="1037" y="85"/>
                  </a:lnTo>
                  <a:lnTo>
                    <a:pt x="1038" y="85"/>
                  </a:lnTo>
                  <a:lnTo>
                    <a:pt x="1046" y="86"/>
                  </a:lnTo>
                  <a:lnTo>
                    <a:pt x="1049" y="85"/>
                  </a:lnTo>
                  <a:lnTo>
                    <a:pt x="1051" y="85"/>
                  </a:lnTo>
                  <a:lnTo>
                    <a:pt x="1054" y="88"/>
                  </a:lnTo>
                  <a:lnTo>
                    <a:pt x="1054" y="89"/>
                  </a:lnTo>
                  <a:lnTo>
                    <a:pt x="1052" y="91"/>
                  </a:lnTo>
                  <a:lnTo>
                    <a:pt x="1051" y="91"/>
                  </a:lnTo>
                  <a:lnTo>
                    <a:pt x="1049" y="92"/>
                  </a:lnTo>
                  <a:lnTo>
                    <a:pt x="1051" y="94"/>
                  </a:lnTo>
                  <a:lnTo>
                    <a:pt x="1054" y="95"/>
                  </a:lnTo>
                  <a:lnTo>
                    <a:pt x="1055" y="99"/>
                  </a:lnTo>
                  <a:lnTo>
                    <a:pt x="1055" y="100"/>
                  </a:lnTo>
                  <a:lnTo>
                    <a:pt x="1055" y="100"/>
                  </a:lnTo>
                  <a:lnTo>
                    <a:pt x="1055" y="102"/>
                  </a:lnTo>
                  <a:lnTo>
                    <a:pt x="1055" y="102"/>
                  </a:lnTo>
                  <a:lnTo>
                    <a:pt x="1058" y="100"/>
                  </a:lnTo>
                  <a:lnTo>
                    <a:pt x="1061" y="100"/>
                  </a:lnTo>
                  <a:lnTo>
                    <a:pt x="1064" y="103"/>
                  </a:lnTo>
                  <a:lnTo>
                    <a:pt x="1066" y="103"/>
                  </a:lnTo>
                  <a:lnTo>
                    <a:pt x="1066" y="105"/>
                  </a:lnTo>
                  <a:lnTo>
                    <a:pt x="1066" y="106"/>
                  </a:lnTo>
                  <a:lnTo>
                    <a:pt x="1063" y="109"/>
                  </a:lnTo>
                  <a:lnTo>
                    <a:pt x="1061" y="111"/>
                  </a:lnTo>
                  <a:lnTo>
                    <a:pt x="1058" y="112"/>
                  </a:lnTo>
                  <a:lnTo>
                    <a:pt x="1058" y="114"/>
                  </a:lnTo>
                  <a:lnTo>
                    <a:pt x="1061" y="114"/>
                  </a:lnTo>
                  <a:lnTo>
                    <a:pt x="1064" y="114"/>
                  </a:lnTo>
                  <a:lnTo>
                    <a:pt x="1066" y="115"/>
                  </a:lnTo>
                  <a:lnTo>
                    <a:pt x="1066" y="115"/>
                  </a:lnTo>
                  <a:lnTo>
                    <a:pt x="1067" y="117"/>
                  </a:lnTo>
                  <a:lnTo>
                    <a:pt x="1067" y="118"/>
                  </a:lnTo>
                  <a:lnTo>
                    <a:pt x="1067" y="120"/>
                  </a:lnTo>
                  <a:lnTo>
                    <a:pt x="1067" y="121"/>
                  </a:lnTo>
                  <a:lnTo>
                    <a:pt x="1064" y="124"/>
                  </a:lnTo>
                  <a:lnTo>
                    <a:pt x="1063" y="126"/>
                  </a:lnTo>
                  <a:lnTo>
                    <a:pt x="1060" y="127"/>
                  </a:lnTo>
                  <a:lnTo>
                    <a:pt x="1058" y="127"/>
                  </a:lnTo>
                  <a:lnTo>
                    <a:pt x="1058" y="127"/>
                  </a:lnTo>
                  <a:lnTo>
                    <a:pt x="1057" y="126"/>
                  </a:lnTo>
                  <a:lnTo>
                    <a:pt x="1055" y="126"/>
                  </a:lnTo>
                  <a:lnTo>
                    <a:pt x="1052" y="127"/>
                  </a:lnTo>
                  <a:lnTo>
                    <a:pt x="1052" y="127"/>
                  </a:lnTo>
                  <a:lnTo>
                    <a:pt x="1051" y="127"/>
                  </a:lnTo>
                  <a:lnTo>
                    <a:pt x="1051" y="129"/>
                  </a:lnTo>
                  <a:lnTo>
                    <a:pt x="1052" y="130"/>
                  </a:lnTo>
                  <a:lnTo>
                    <a:pt x="1052" y="132"/>
                  </a:lnTo>
                  <a:lnTo>
                    <a:pt x="1054" y="132"/>
                  </a:lnTo>
                  <a:lnTo>
                    <a:pt x="1052" y="133"/>
                  </a:lnTo>
                  <a:lnTo>
                    <a:pt x="1052" y="133"/>
                  </a:lnTo>
                  <a:lnTo>
                    <a:pt x="1054" y="133"/>
                  </a:lnTo>
                  <a:lnTo>
                    <a:pt x="1055" y="138"/>
                  </a:lnTo>
                  <a:lnTo>
                    <a:pt x="1055" y="138"/>
                  </a:lnTo>
                  <a:lnTo>
                    <a:pt x="1055" y="138"/>
                  </a:lnTo>
                  <a:lnTo>
                    <a:pt x="1057" y="137"/>
                  </a:lnTo>
                  <a:lnTo>
                    <a:pt x="1057" y="137"/>
                  </a:lnTo>
                  <a:lnTo>
                    <a:pt x="1058" y="137"/>
                  </a:lnTo>
                  <a:lnTo>
                    <a:pt x="1058" y="138"/>
                  </a:lnTo>
                  <a:lnTo>
                    <a:pt x="1057" y="141"/>
                  </a:lnTo>
                  <a:lnTo>
                    <a:pt x="1057" y="143"/>
                  </a:lnTo>
                  <a:lnTo>
                    <a:pt x="1057" y="144"/>
                  </a:lnTo>
                  <a:lnTo>
                    <a:pt x="1057" y="146"/>
                  </a:lnTo>
                  <a:lnTo>
                    <a:pt x="1058" y="147"/>
                  </a:lnTo>
                  <a:lnTo>
                    <a:pt x="1060" y="150"/>
                  </a:lnTo>
                  <a:lnTo>
                    <a:pt x="1061" y="152"/>
                  </a:lnTo>
                  <a:lnTo>
                    <a:pt x="1064" y="155"/>
                  </a:lnTo>
                  <a:lnTo>
                    <a:pt x="1064" y="156"/>
                  </a:lnTo>
                  <a:lnTo>
                    <a:pt x="1066" y="159"/>
                  </a:lnTo>
                  <a:lnTo>
                    <a:pt x="1067" y="161"/>
                  </a:lnTo>
                  <a:lnTo>
                    <a:pt x="1066" y="164"/>
                  </a:lnTo>
                  <a:lnTo>
                    <a:pt x="1066" y="168"/>
                  </a:lnTo>
                  <a:lnTo>
                    <a:pt x="1064" y="172"/>
                  </a:lnTo>
                  <a:lnTo>
                    <a:pt x="1064" y="173"/>
                  </a:lnTo>
                  <a:lnTo>
                    <a:pt x="1063" y="175"/>
                  </a:lnTo>
                  <a:lnTo>
                    <a:pt x="1061" y="176"/>
                  </a:lnTo>
                  <a:lnTo>
                    <a:pt x="1060" y="176"/>
                  </a:lnTo>
                  <a:lnTo>
                    <a:pt x="1058" y="176"/>
                  </a:lnTo>
                  <a:lnTo>
                    <a:pt x="1058" y="178"/>
                  </a:lnTo>
                  <a:lnTo>
                    <a:pt x="1057" y="181"/>
                  </a:lnTo>
                  <a:lnTo>
                    <a:pt x="1055" y="182"/>
                  </a:lnTo>
                  <a:lnTo>
                    <a:pt x="1055" y="184"/>
                  </a:lnTo>
                  <a:lnTo>
                    <a:pt x="1054" y="184"/>
                  </a:lnTo>
                  <a:lnTo>
                    <a:pt x="1051" y="187"/>
                  </a:lnTo>
                  <a:lnTo>
                    <a:pt x="1051" y="188"/>
                  </a:lnTo>
                  <a:lnTo>
                    <a:pt x="1046" y="190"/>
                  </a:lnTo>
                  <a:lnTo>
                    <a:pt x="1043" y="193"/>
                  </a:lnTo>
                  <a:lnTo>
                    <a:pt x="1041" y="194"/>
                  </a:lnTo>
                  <a:lnTo>
                    <a:pt x="1040" y="194"/>
                  </a:lnTo>
                  <a:lnTo>
                    <a:pt x="1038" y="194"/>
                  </a:lnTo>
                  <a:lnTo>
                    <a:pt x="1038" y="194"/>
                  </a:lnTo>
                  <a:lnTo>
                    <a:pt x="1038" y="191"/>
                  </a:lnTo>
                  <a:lnTo>
                    <a:pt x="1037" y="191"/>
                  </a:lnTo>
                  <a:lnTo>
                    <a:pt x="1037" y="190"/>
                  </a:lnTo>
                  <a:lnTo>
                    <a:pt x="1034" y="185"/>
                  </a:lnTo>
                  <a:lnTo>
                    <a:pt x="1034" y="184"/>
                  </a:lnTo>
                  <a:lnTo>
                    <a:pt x="1032" y="184"/>
                  </a:lnTo>
                  <a:lnTo>
                    <a:pt x="1031" y="184"/>
                  </a:lnTo>
                  <a:lnTo>
                    <a:pt x="1031" y="184"/>
                  </a:lnTo>
                  <a:lnTo>
                    <a:pt x="1029" y="182"/>
                  </a:lnTo>
                  <a:lnTo>
                    <a:pt x="1029" y="181"/>
                  </a:lnTo>
                  <a:lnTo>
                    <a:pt x="1029" y="181"/>
                  </a:lnTo>
                  <a:lnTo>
                    <a:pt x="1029" y="181"/>
                  </a:lnTo>
                  <a:lnTo>
                    <a:pt x="1029" y="179"/>
                  </a:lnTo>
                  <a:lnTo>
                    <a:pt x="1028" y="178"/>
                  </a:lnTo>
                  <a:lnTo>
                    <a:pt x="1026" y="176"/>
                  </a:lnTo>
                  <a:lnTo>
                    <a:pt x="1026" y="176"/>
                  </a:lnTo>
                  <a:lnTo>
                    <a:pt x="1025" y="175"/>
                  </a:lnTo>
                  <a:lnTo>
                    <a:pt x="1023" y="175"/>
                  </a:lnTo>
                  <a:lnTo>
                    <a:pt x="1020" y="176"/>
                  </a:lnTo>
                  <a:lnTo>
                    <a:pt x="1020" y="178"/>
                  </a:lnTo>
                  <a:lnTo>
                    <a:pt x="1020" y="179"/>
                  </a:lnTo>
                  <a:lnTo>
                    <a:pt x="1020" y="179"/>
                  </a:lnTo>
                  <a:lnTo>
                    <a:pt x="1022" y="179"/>
                  </a:lnTo>
                  <a:lnTo>
                    <a:pt x="1022" y="178"/>
                  </a:lnTo>
                  <a:lnTo>
                    <a:pt x="1023" y="178"/>
                  </a:lnTo>
                  <a:lnTo>
                    <a:pt x="1025" y="178"/>
                  </a:lnTo>
                  <a:lnTo>
                    <a:pt x="1025" y="178"/>
                  </a:lnTo>
                  <a:lnTo>
                    <a:pt x="1026" y="179"/>
                  </a:lnTo>
                  <a:lnTo>
                    <a:pt x="1026" y="179"/>
                  </a:lnTo>
                  <a:lnTo>
                    <a:pt x="1029" y="184"/>
                  </a:lnTo>
                  <a:lnTo>
                    <a:pt x="1031" y="185"/>
                  </a:lnTo>
                  <a:lnTo>
                    <a:pt x="1031" y="187"/>
                  </a:lnTo>
                  <a:lnTo>
                    <a:pt x="1031" y="188"/>
                  </a:lnTo>
                  <a:lnTo>
                    <a:pt x="1032" y="190"/>
                  </a:lnTo>
                  <a:lnTo>
                    <a:pt x="1034" y="193"/>
                  </a:lnTo>
                  <a:lnTo>
                    <a:pt x="1035" y="197"/>
                  </a:lnTo>
                  <a:lnTo>
                    <a:pt x="1035" y="199"/>
                  </a:lnTo>
                  <a:lnTo>
                    <a:pt x="1035" y="199"/>
                  </a:lnTo>
                  <a:lnTo>
                    <a:pt x="1034" y="199"/>
                  </a:lnTo>
                  <a:lnTo>
                    <a:pt x="1032" y="199"/>
                  </a:lnTo>
                  <a:lnTo>
                    <a:pt x="1029" y="197"/>
                  </a:lnTo>
                  <a:lnTo>
                    <a:pt x="1029" y="197"/>
                  </a:lnTo>
                  <a:lnTo>
                    <a:pt x="1028" y="197"/>
                  </a:lnTo>
                  <a:lnTo>
                    <a:pt x="1028" y="200"/>
                  </a:lnTo>
                  <a:lnTo>
                    <a:pt x="1028" y="200"/>
                  </a:lnTo>
                  <a:lnTo>
                    <a:pt x="1025" y="200"/>
                  </a:lnTo>
                  <a:lnTo>
                    <a:pt x="1022" y="197"/>
                  </a:lnTo>
                  <a:lnTo>
                    <a:pt x="1020" y="196"/>
                  </a:lnTo>
                  <a:lnTo>
                    <a:pt x="1019" y="194"/>
                  </a:lnTo>
                  <a:lnTo>
                    <a:pt x="1017" y="193"/>
                  </a:lnTo>
                  <a:lnTo>
                    <a:pt x="1016" y="190"/>
                  </a:lnTo>
                  <a:lnTo>
                    <a:pt x="1014" y="188"/>
                  </a:lnTo>
                  <a:lnTo>
                    <a:pt x="1011" y="190"/>
                  </a:lnTo>
                  <a:lnTo>
                    <a:pt x="1008" y="190"/>
                  </a:lnTo>
                  <a:lnTo>
                    <a:pt x="1000" y="190"/>
                  </a:lnTo>
                  <a:lnTo>
                    <a:pt x="1000" y="190"/>
                  </a:lnTo>
                  <a:lnTo>
                    <a:pt x="999" y="190"/>
                  </a:lnTo>
                  <a:lnTo>
                    <a:pt x="1000" y="191"/>
                  </a:lnTo>
                  <a:lnTo>
                    <a:pt x="1000" y="193"/>
                  </a:lnTo>
                  <a:lnTo>
                    <a:pt x="999" y="193"/>
                  </a:lnTo>
                  <a:lnTo>
                    <a:pt x="999" y="193"/>
                  </a:lnTo>
                  <a:lnTo>
                    <a:pt x="1000" y="194"/>
                  </a:lnTo>
                  <a:lnTo>
                    <a:pt x="1002" y="196"/>
                  </a:lnTo>
                  <a:lnTo>
                    <a:pt x="1005" y="197"/>
                  </a:lnTo>
                  <a:lnTo>
                    <a:pt x="1007" y="199"/>
                  </a:lnTo>
                  <a:lnTo>
                    <a:pt x="1008" y="200"/>
                  </a:lnTo>
                  <a:lnTo>
                    <a:pt x="1010" y="202"/>
                  </a:lnTo>
                  <a:lnTo>
                    <a:pt x="1010" y="202"/>
                  </a:lnTo>
                  <a:lnTo>
                    <a:pt x="1008" y="205"/>
                  </a:lnTo>
                  <a:lnTo>
                    <a:pt x="1008" y="205"/>
                  </a:lnTo>
                  <a:lnTo>
                    <a:pt x="1000" y="216"/>
                  </a:lnTo>
                  <a:lnTo>
                    <a:pt x="997" y="220"/>
                  </a:lnTo>
                  <a:lnTo>
                    <a:pt x="996" y="223"/>
                  </a:lnTo>
                  <a:lnTo>
                    <a:pt x="994" y="225"/>
                  </a:lnTo>
                  <a:lnTo>
                    <a:pt x="993" y="225"/>
                  </a:lnTo>
                  <a:lnTo>
                    <a:pt x="991" y="226"/>
                  </a:lnTo>
                  <a:lnTo>
                    <a:pt x="988" y="226"/>
                  </a:lnTo>
                  <a:lnTo>
                    <a:pt x="984" y="225"/>
                  </a:lnTo>
                  <a:lnTo>
                    <a:pt x="982" y="225"/>
                  </a:lnTo>
                  <a:lnTo>
                    <a:pt x="979" y="220"/>
                  </a:lnTo>
                  <a:lnTo>
                    <a:pt x="978" y="219"/>
                  </a:lnTo>
                  <a:lnTo>
                    <a:pt x="976" y="217"/>
                  </a:lnTo>
                  <a:lnTo>
                    <a:pt x="975" y="216"/>
                  </a:lnTo>
                  <a:lnTo>
                    <a:pt x="975" y="216"/>
                  </a:lnTo>
                  <a:lnTo>
                    <a:pt x="973" y="216"/>
                  </a:lnTo>
                  <a:lnTo>
                    <a:pt x="970" y="214"/>
                  </a:lnTo>
                  <a:lnTo>
                    <a:pt x="967" y="210"/>
                  </a:lnTo>
                  <a:lnTo>
                    <a:pt x="964" y="208"/>
                  </a:lnTo>
                  <a:lnTo>
                    <a:pt x="962" y="208"/>
                  </a:lnTo>
                  <a:lnTo>
                    <a:pt x="961" y="208"/>
                  </a:lnTo>
                  <a:lnTo>
                    <a:pt x="961" y="208"/>
                  </a:lnTo>
                  <a:lnTo>
                    <a:pt x="961" y="210"/>
                  </a:lnTo>
                  <a:lnTo>
                    <a:pt x="961" y="210"/>
                  </a:lnTo>
                  <a:lnTo>
                    <a:pt x="959" y="210"/>
                  </a:lnTo>
                  <a:lnTo>
                    <a:pt x="958" y="210"/>
                  </a:lnTo>
                  <a:lnTo>
                    <a:pt x="956" y="208"/>
                  </a:lnTo>
                  <a:lnTo>
                    <a:pt x="953" y="208"/>
                  </a:lnTo>
                  <a:lnTo>
                    <a:pt x="952" y="208"/>
                  </a:lnTo>
                  <a:lnTo>
                    <a:pt x="949" y="208"/>
                  </a:lnTo>
                  <a:lnTo>
                    <a:pt x="947" y="206"/>
                  </a:lnTo>
                  <a:lnTo>
                    <a:pt x="944" y="206"/>
                  </a:lnTo>
                  <a:lnTo>
                    <a:pt x="943" y="206"/>
                  </a:lnTo>
                  <a:lnTo>
                    <a:pt x="943" y="208"/>
                  </a:lnTo>
                  <a:lnTo>
                    <a:pt x="944" y="210"/>
                  </a:lnTo>
                  <a:lnTo>
                    <a:pt x="947" y="211"/>
                  </a:lnTo>
                  <a:lnTo>
                    <a:pt x="946" y="210"/>
                  </a:lnTo>
                  <a:lnTo>
                    <a:pt x="946" y="210"/>
                  </a:lnTo>
                  <a:lnTo>
                    <a:pt x="947" y="208"/>
                  </a:lnTo>
                  <a:lnTo>
                    <a:pt x="952" y="210"/>
                  </a:lnTo>
                  <a:lnTo>
                    <a:pt x="958" y="211"/>
                  </a:lnTo>
                  <a:lnTo>
                    <a:pt x="959" y="211"/>
                  </a:lnTo>
                  <a:lnTo>
                    <a:pt x="961" y="213"/>
                  </a:lnTo>
                  <a:lnTo>
                    <a:pt x="962" y="214"/>
                  </a:lnTo>
                  <a:lnTo>
                    <a:pt x="964" y="217"/>
                  </a:lnTo>
                  <a:lnTo>
                    <a:pt x="969" y="223"/>
                  </a:lnTo>
                  <a:lnTo>
                    <a:pt x="970" y="225"/>
                  </a:lnTo>
                  <a:lnTo>
                    <a:pt x="972" y="225"/>
                  </a:lnTo>
                  <a:lnTo>
                    <a:pt x="982" y="228"/>
                  </a:lnTo>
                  <a:lnTo>
                    <a:pt x="985" y="228"/>
                  </a:lnTo>
                  <a:lnTo>
                    <a:pt x="991" y="228"/>
                  </a:lnTo>
                  <a:lnTo>
                    <a:pt x="994" y="229"/>
                  </a:lnTo>
                  <a:lnTo>
                    <a:pt x="996" y="229"/>
                  </a:lnTo>
                  <a:lnTo>
                    <a:pt x="996" y="232"/>
                  </a:lnTo>
                  <a:lnTo>
                    <a:pt x="996" y="234"/>
                  </a:lnTo>
                  <a:lnTo>
                    <a:pt x="994" y="238"/>
                  </a:lnTo>
                  <a:lnTo>
                    <a:pt x="993" y="240"/>
                  </a:lnTo>
                  <a:lnTo>
                    <a:pt x="985" y="252"/>
                  </a:lnTo>
                  <a:lnTo>
                    <a:pt x="985" y="255"/>
                  </a:lnTo>
                  <a:lnTo>
                    <a:pt x="984" y="257"/>
                  </a:lnTo>
                  <a:lnTo>
                    <a:pt x="982" y="260"/>
                  </a:lnTo>
                  <a:lnTo>
                    <a:pt x="979" y="261"/>
                  </a:lnTo>
                  <a:lnTo>
                    <a:pt x="976" y="264"/>
                  </a:lnTo>
                  <a:lnTo>
                    <a:pt x="975" y="264"/>
                  </a:lnTo>
                  <a:lnTo>
                    <a:pt x="972" y="264"/>
                  </a:lnTo>
                  <a:lnTo>
                    <a:pt x="972" y="263"/>
                  </a:lnTo>
                  <a:lnTo>
                    <a:pt x="970" y="261"/>
                  </a:lnTo>
                  <a:lnTo>
                    <a:pt x="969" y="261"/>
                  </a:lnTo>
                  <a:lnTo>
                    <a:pt x="970" y="264"/>
                  </a:lnTo>
                  <a:lnTo>
                    <a:pt x="970" y="264"/>
                  </a:lnTo>
                  <a:lnTo>
                    <a:pt x="969" y="264"/>
                  </a:lnTo>
                  <a:lnTo>
                    <a:pt x="967" y="263"/>
                  </a:lnTo>
                  <a:lnTo>
                    <a:pt x="965" y="263"/>
                  </a:lnTo>
                  <a:lnTo>
                    <a:pt x="965" y="264"/>
                  </a:lnTo>
                  <a:lnTo>
                    <a:pt x="965" y="264"/>
                  </a:lnTo>
                  <a:lnTo>
                    <a:pt x="964" y="263"/>
                  </a:lnTo>
                  <a:lnTo>
                    <a:pt x="962" y="261"/>
                  </a:lnTo>
                  <a:lnTo>
                    <a:pt x="962" y="261"/>
                  </a:lnTo>
                  <a:lnTo>
                    <a:pt x="962" y="260"/>
                  </a:lnTo>
                  <a:lnTo>
                    <a:pt x="962" y="260"/>
                  </a:lnTo>
                  <a:lnTo>
                    <a:pt x="959" y="260"/>
                  </a:lnTo>
                  <a:lnTo>
                    <a:pt x="958" y="261"/>
                  </a:lnTo>
                  <a:lnTo>
                    <a:pt x="959" y="261"/>
                  </a:lnTo>
                  <a:lnTo>
                    <a:pt x="959" y="261"/>
                  </a:lnTo>
                  <a:lnTo>
                    <a:pt x="961" y="264"/>
                  </a:lnTo>
                  <a:lnTo>
                    <a:pt x="961" y="266"/>
                  </a:lnTo>
                  <a:lnTo>
                    <a:pt x="961" y="266"/>
                  </a:lnTo>
                  <a:lnTo>
                    <a:pt x="958" y="264"/>
                  </a:lnTo>
                  <a:lnTo>
                    <a:pt x="958" y="264"/>
                  </a:lnTo>
                  <a:lnTo>
                    <a:pt x="959" y="267"/>
                  </a:lnTo>
                  <a:lnTo>
                    <a:pt x="959" y="269"/>
                  </a:lnTo>
                  <a:lnTo>
                    <a:pt x="959" y="269"/>
                  </a:lnTo>
                  <a:lnTo>
                    <a:pt x="958" y="273"/>
                  </a:lnTo>
                  <a:lnTo>
                    <a:pt x="956" y="273"/>
                  </a:lnTo>
                  <a:lnTo>
                    <a:pt x="955" y="275"/>
                  </a:lnTo>
                  <a:lnTo>
                    <a:pt x="953" y="275"/>
                  </a:lnTo>
                  <a:lnTo>
                    <a:pt x="953" y="273"/>
                  </a:lnTo>
                  <a:lnTo>
                    <a:pt x="952" y="273"/>
                  </a:lnTo>
                  <a:lnTo>
                    <a:pt x="952" y="275"/>
                  </a:lnTo>
                  <a:lnTo>
                    <a:pt x="950" y="275"/>
                  </a:lnTo>
                  <a:lnTo>
                    <a:pt x="950" y="276"/>
                  </a:lnTo>
                  <a:lnTo>
                    <a:pt x="947" y="275"/>
                  </a:lnTo>
                  <a:lnTo>
                    <a:pt x="946" y="275"/>
                  </a:lnTo>
                  <a:lnTo>
                    <a:pt x="941" y="272"/>
                  </a:lnTo>
                  <a:lnTo>
                    <a:pt x="940" y="272"/>
                  </a:lnTo>
                  <a:lnTo>
                    <a:pt x="937" y="270"/>
                  </a:lnTo>
                  <a:lnTo>
                    <a:pt x="935" y="270"/>
                  </a:lnTo>
                  <a:lnTo>
                    <a:pt x="935" y="270"/>
                  </a:lnTo>
                  <a:lnTo>
                    <a:pt x="937" y="270"/>
                  </a:lnTo>
                  <a:lnTo>
                    <a:pt x="937" y="269"/>
                  </a:lnTo>
                  <a:lnTo>
                    <a:pt x="935" y="269"/>
                  </a:lnTo>
                  <a:lnTo>
                    <a:pt x="935" y="269"/>
                  </a:lnTo>
                  <a:lnTo>
                    <a:pt x="934" y="270"/>
                  </a:lnTo>
                  <a:lnTo>
                    <a:pt x="932" y="270"/>
                  </a:lnTo>
                  <a:lnTo>
                    <a:pt x="931" y="270"/>
                  </a:lnTo>
                  <a:lnTo>
                    <a:pt x="927" y="269"/>
                  </a:lnTo>
                  <a:lnTo>
                    <a:pt x="923" y="266"/>
                  </a:lnTo>
                  <a:lnTo>
                    <a:pt x="917" y="263"/>
                  </a:lnTo>
                  <a:lnTo>
                    <a:pt x="914" y="260"/>
                  </a:lnTo>
                  <a:lnTo>
                    <a:pt x="915" y="263"/>
                  </a:lnTo>
                  <a:lnTo>
                    <a:pt x="915" y="264"/>
                  </a:lnTo>
                  <a:lnTo>
                    <a:pt x="915" y="264"/>
                  </a:lnTo>
                  <a:lnTo>
                    <a:pt x="915" y="266"/>
                  </a:lnTo>
                  <a:lnTo>
                    <a:pt x="915" y="267"/>
                  </a:lnTo>
                  <a:lnTo>
                    <a:pt x="918" y="269"/>
                  </a:lnTo>
                  <a:lnTo>
                    <a:pt x="920" y="269"/>
                  </a:lnTo>
                  <a:lnTo>
                    <a:pt x="920" y="269"/>
                  </a:lnTo>
                  <a:lnTo>
                    <a:pt x="918" y="267"/>
                  </a:lnTo>
                  <a:lnTo>
                    <a:pt x="918" y="267"/>
                  </a:lnTo>
                  <a:lnTo>
                    <a:pt x="918" y="266"/>
                  </a:lnTo>
                  <a:lnTo>
                    <a:pt x="918" y="266"/>
                  </a:lnTo>
                  <a:lnTo>
                    <a:pt x="920" y="266"/>
                  </a:lnTo>
                  <a:lnTo>
                    <a:pt x="921" y="267"/>
                  </a:lnTo>
                  <a:lnTo>
                    <a:pt x="929" y="270"/>
                  </a:lnTo>
                  <a:lnTo>
                    <a:pt x="931" y="272"/>
                  </a:lnTo>
                  <a:lnTo>
                    <a:pt x="932" y="272"/>
                  </a:lnTo>
                  <a:lnTo>
                    <a:pt x="934" y="273"/>
                  </a:lnTo>
                  <a:lnTo>
                    <a:pt x="932" y="273"/>
                  </a:lnTo>
                  <a:lnTo>
                    <a:pt x="929" y="276"/>
                  </a:lnTo>
                  <a:lnTo>
                    <a:pt x="929" y="276"/>
                  </a:lnTo>
                  <a:lnTo>
                    <a:pt x="932" y="276"/>
                  </a:lnTo>
                  <a:lnTo>
                    <a:pt x="934" y="273"/>
                  </a:lnTo>
                  <a:lnTo>
                    <a:pt x="935" y="273"/>
                  </a:lnTo>
                  <a:lnTo>
                    <a:pt x="937" y="272"/>
                  </a:lnTo>
                  <a:lnTo>
                    <a:pt x="938" y="273"/>
                  </a:lnTo>
                  <a:lnTo>
                    <a:pt x="941" y="276"/>
                  </a:lnTo>
                  <a:lnTo>
                    <a:pt x="943" y="278"/>
                  </a:lnTo>
                  <a:lnTo>
                    <a:pt x="946" y="278"/>
                  </a:lnTo>
                  <a:lnTo>
                    <a:pt x="947" y="279"/>
                  </a:lnTo>
                  <a:lnTo>
                    <a:pt x="950" y="283"/>
                  </a:lnTo>
                  <a:lnTo>
                    <a:pt x="950" y="284"/>
                  </a:lnTo>
                  <a:lnTo>
                    <a:pt x="952" y="289"/>
                  </a:lnTo>
                  <a:lnTo>
                    <a:pt x="950" y="290"/>
                  </a:lnTo>
                  <a:lnTo>
                    <a:pt x="950" y="292"/>
                  </a:lnTo>
                  <a:lnTo>
                    <a:pt x="950" y="292"/>
                  </a:lnTo>
                  <a:lnTo>
                    <a:pt x="949" y="293"/>
                  </a:lnTo>
                  <a:lnTo>
                    <a:pt x="947" y="293"/>
                  </a:lnTo>
                  <a:lnTo>
                    <a:pt x="946" y="293"/>
                  </a:lnTo>
                  <a:lnTo>
                    <a:pt x="943" y="296"/>
                  </a:lnTo>
                  <a:lnTo>
                    <a:pt x="941" y="296"/>
                  </a:lnTo>
                  <a:lnTo>
                    <a:pt x="937" y="296"/>
                  </a:lnTo>
                  <a:lnTo>
                    <a:pt x="935" y="295"/>
                  </a:lnTo>
                  <a:lnTo>
                    <a:pt x="934" y="295"/>
                  </a:lnTo>
                  <a:lnTo>
                    <a:pt x="934" y="296"/>
                  </a:lnTo>
                  <a:lnTo>
                    <a:pt x="932" y="296"/>
                  </a:lnTo>
                  <a:lnTo>
                    <a:pt x="931" y="296"/>
                  </a:lnTo>
                  <a:lnTo>
                    <a:pt x="931" y="298"/>
                  </a:lnTo>
                  <a:lnTo>
                    <a:pt x="931" y="298"/>
                  </a:lnTo>
                  <a:lnTo>
                    <a:pt x="931" y="299"/>
                  </a:lnTo>
                  <a:lnTo>
                    <a:pt x="931" y="299"/>
                  </a:lnTo>
                  <a:lnTo>
                    <a:pt x="932" y="301"/>
                  </a:lnTo>
                  <a:lnTo>
                    <a:pt x="934" y="301"/>
                  </a:lnTo>
                  <a:lnTo>
                    <a:pt x="935" y="301"/>
                  </a:lnTo>
                  <a:lnTo>
                    <a:pt x="935" y="302"/>
                  </a:lnTo>
                  <a:lnTo>
                    <a:pt x="935" y="302"/>
                  </a:lnTo>
                  <a:lnTo>
                    <a:pt x="935" y="304"/>
                  </a:lnTo>
                  <a:lnTo>
                    <a:pt x="934" y="304"/>
                  </a:lnTo>
                  <a:lnTo>
                    <a:pt x="932" y="302"/>
                  </a:lnTo>
                  <a:lnTo>
                    <a:pt x="932" y="302"/>
                  </a:lnTo>
                  <a:lnTo>
                    <a:pt x="931" y="304"/>
                  </a:lnTo>
                  <a:lnTo>
                    <a:pt x="931" y="304"/>
                  </a:lnTo>
                  <a:lnTo>
                    <a:pt x="929" y="304"/>
                  </a:lnTo>
                  <a:lnTo>
                    <a:pt x="927" y="304"/>
                  </a:lnTo>
                  <a:lnTo>
                    <a:pt x="927" y="305"/>
                  </a:lnTo>
                  <a:lnTo>
                    <a:pt x="927" y="305"/>
                  </a:lnTo>
                  <a:lnTo>
                    <a:pt x="926" y="307"/>
                  </a:lnTo>
                  <a:lnTo>
                    <a:pt x="926" y="308"/>
                  </a:lnTo>
                  <a:lnTo>
                    <a:pt x="926" y="308"/>
                  </a:lnTo>
                  <a:lnTo>
                    <a:pt x="926" y="310"/>
                  </a:lnTo>
                  <a:lnTo>
                    <a:pt x="927" y="311"/>
                  </a:lnTo>
                  <a:lnTo>
                    <a:pt x="929" y="313"/>
                  </a:lnTo>
                  <a:lnTo>
                    <a:pt x="929" y="314"/>
                  </a:lnTo>
                  <a:lnTo>
                    <a:pt x="927" y="313"/>
                  </a:lnTo>
                  <a:lnTo>
                    <a:pt x="927" y="313"/>
                  </a:lnTo>
                  <a:lnTo>
                    <a:pt x="926" y="311"/>
                  </a:lnTo>
                  <a:lnTo>
                    <a:pt x="924" y="310"/>
                  </a:lnTo>
                  <a:lnTo>
                    <a:pt x="921" y="308"/>
                  </a:lnTo>
                  <a:lnTo>
                    <a:pt x="920" y="308"/>
                  </a:lnTo>
                  <a:lnTo>
                    <a:pt x="920" y="308"/>
                  </a:lnTo>
                  <a:lnTo>
                    <a:pt x="923" y="311"/>
                  </a:lnTo>
                  <a:lnTo>
                    <a:pt x="924" y="311"/>
                  </a:lnTo>
                  <a:lnTo>
                    <a:pt x="924" y="313"/>
                  </a:lnTo>
                  <a:lnTo>
                    <a:pt x="921" y="314"/>
                  </a:lnTo>
                  <a:lnTo>
                    <a:pt x="921" y="314"/>
                  </a:lnTo>
                  <a:lnTo>
                    <a:pt x="923" y="316"/>
                  </a:lnTo>
                  <a:lnTo>
                    <a:pt x="923" y="316"/>
                  </a:lnTo>
                  <a:lnTo>
                    <a:pt x="921" y="316"/>
                  </a:lnTo>
                  <a:lnTo>
                    <a:pt x="921" y="317"/>
                  </a:lnTo>
                  <a:lnTo>
                    <a:pt x="918" y="317"/>
                  </a:lnTo>
                  <a:lnTo>
                    <a:pt x="918" y="317"/>
                  </a:lnTo>
                  <a:lnTo>
                    <a:pt x="918" y="319"/>
                  </a:lnTo>
                  <a:lnTo>
                    <a:pt x="920" y="319"/>
                  </a:lnTo>
                  <a:lnTo>
                    <a:pt x="918" y="321"/>
                  </a:lnTo>
                  <a:lnTo>
                    <a:pt x="918" y="321"/>
                  </a:lnTo>
                  <a:lnTo>
                    <a:pt x="915" y="319"/>
                  </a:lnTo>
                  <a:lnTo>
                    <a:pt x="917" y="322"/>
                  </a:lnTo>
                  <a:lnTo>
                    <a:pt x="917" y="322"/>
                  </a:lnTo>
                  <a:lnTo>
                    <a:pt x="917" y="324"/>
                  </a:lnTo>
                  <a:lnTo>
                    <a:pt x="918" y="324"/>
                  </a:lnTo>
                  <a:lnTo>
                    <a:pt x="918" y="324"/>
                  </a:lnTo>
                  <a:lnTo>
                    <a:pt x="918" y="325"/>
                  </a:lnTo>
                  <a:lnTo>
                    <a:pt x="917" y="327"/>
                  </a:lnTo>
                  <a:lnTo>
                    <a:pt x="914" y="328"/>
                  </a:lnTo>
                  <a:lnTo>
                    <a:pt x="911" y="331"/>
                  </a:lnTo>
                  <a:lnTo>
                    <a:pt x="911" y="333"/>
                  </a:lnTo>
                  <a:lnTo>
                    <a:pt x="912" y="334"/>
                  </a:lnTo>
                  <a:lnTo>
                    <a:pt x="912" y="336"/>
                  </a:lnTo>
                  <a:lnTo>
                    <a:pt x="911" y="336"/>
                  </a:lnTo>
                  <a:lnTo>
                    <a:pt x="909" y="336"/>
                  </a:lnTo>
                  <a:lnTo>
                    <a:pt x="909" y="336"/>
                  </a:lnTo>
                  <a:lnTo>
                    <a:pt x="909" y="337"/>
                  </a:lnTo>
                  <a:lnTo>
                    <a:pt x="909" y="339"/>
                  </a:lnTo>
                  <a:lnTo>
                    <a:pt x="909" y="340"/>
                  </a:lnTo>
                  <a:lnTo>
                    <a:pt x="909" y="343"/>
                  </a:lnTo>
                  <a:lnTo>
                    <a:pt x="906" y="348"/>
                  </a:lnTo>
                  <a:lnTo>
                    <a:pt x="905" y="351"/>
                  </a:lnTo>
                  <a:lnTo>
                    <a:pt x="905" y="354"/>
                  </a:lnTo>
                  <a:lnTo>
                    <a:pt x="903" y="356"/>
                  </a:lnTo>
                  <a:lnTo>
                    <a:pt x="902" y="356"/>
                  </a:lnTo>
                  <a:lnTo>
                    <a:pt x="902" y="357"/>
                  </a:lnTo>
                  <a:lnTo>
                    <a:pt x="902" y="357"/>
                  </a:lnTo>
                  <a:lnTo>
                    <a:pt x="902" y="357"/>
                  </a:lnTo>
                  <a:lnTo>
                    <a:pt x="903" y="359"/>
                  </a:lnTo>
                  <a:lnTo>
                    <a:pt x="902" y="362"/>
                  </a:lnTo>
                  <a:lnTo>
                    <a:pt x="902" y="366"/>
                  </a:lnTo>
                  <a:lnTo>
                    <a:pt x="900" y="371"/>
                  </a:lnTo>
                  <a:lnTo>
                    <a:pt x="902" y="381"/>
                  </a:lnTo>
                  <a:lnTo>
                    <a:pt x="900" y="387"/>
                  </a:lnTo>
                  <a:lnTo>
                    <a:pt x="900" y="389"/>
                  </a:lnTo>
                  <a:lnTo>
                    <a:pt x="900" y="390"/>
                  </a:lnTo>
                  <a:lnTo>
                    <a:pt x="899" y="392"/>
                  </a:lnTo>
                  <a:lnTo>
                    <a:pt x="900" y="392"/>
                  </a:lnTo>
                  <a:lnTo>
                    <a:pt x="902" y="392"/>
                  </a:lnTo>
                  <a:lnTo>
                    <a:pt x="902" y="394"/>
                  </a:lnTo>
                  <a:lnTo>
                    <a:pt x="902" y="395"/>
                  </a:lnTo>
                  <a:lnTo>
                    <a:pt x="902" y="397"/>
                  </a:lnTo>
                  <a:lnTo>
                    <a:pt x="903" y="397"/>
                  </a:lnTo>
                  <a:lnTo>
                    <a:pt x="903" y="397"/>
                  </a:lnTo>
                  <a:lnTo>
                    <a:pt x="903" y="397"/>
                  </a:lnTo>
                  <a:lnTo>
                    <a:pt x="905" y="400"/>
                  </a:lnTo>
                  <a:lnTo>
                    <a:pt x="906" y="400"/>
                  </a:lnTo>
                  <a:lnTo>
                    <a:pt x="908" y="401"/>
                  </a:lnTo>
                  <a:lnTo>
                    <a:pt x="906" y="409"/>
                  </a:lnTo>
                  <a:lnTo>
                    <a:pt x="906" y="410"/>
                  </a:lnTo>
                  <a:lnTo>
                    <a:pt x="908" y="407"/>
                  </a:lnTo>
                  <a:lnTo>
                    <a:pt x="908" y="403"/>
                  </a:lnTo>
                  <a:lnTo>
                    <a:pt x="909" y="400"/>
                  </a:lnTo>
                  <a:lnTo>
                    <a:pt x="909" y="398"/>
                  </a:lnTo>
                  <a:lnTo>
                    <a:pt x="914" y="398"/>
                  </a:lnTo>
                  <a:lnTo>
                    <a:pt x="917" y="400"/>
                  </a:lnTo>
                  <a:lnTo>
                    <a:pt x="918" y="400"/>
                  </a:lnTo>
                  <a:lnTo>
                    <a:pt x="920" y="400"/>
                  </a:lnTo>
                  <a:lnTo>
                    <a:pt x="920" y="400"/>
                  </a:lnTo>
                  <a:lnTo>
                    <a:pt x="921" y="401"/>
                  </a:lnTo>
                  <a:lnTo>
                    <a:pt x="921" y="404"/>
                  </a:lnTo>
                  <a:lnTo>
                    <a:pt x="921" y="406"/>
                  </a:lnTo>
                  <a:lnTo>
                    <a:pt x="923" y="412"/>
                  </a:lnTo>
                  <a:lnTo>
                    <a:pt x="924" y="415"/>
                  </a:lnTo>
                  <a:lnTo>
                    <a:pt x="926" y="421"/>
                  </a:lnTo>
                  <a:lnTo>
                    <a:pt x="926" y="422"/>
                  </a:lnTo>
                  <a:lnTo>
                    <a:pt x="929" y="428"/>
                  </a:lnTo>
                  <a:lnTo>
                    <a:pt x="929" y="430"/>
                  </a:lnTo>
                  <a:lnTo>
                    <a:pt x="929" y="432"/>
                  </a:lnTo>
                  <a:lnTo>
                    <a:pt x="929" y="433"/>
                  </a:lnTo>
                  <a:lnTo>
                    <a:pt x="929" y="435"/>
                  </a:lnTo>
                  <a:lnTo>
                    <a:pt x="929" y="438"/>
                  </a:lnTo>
                  <a:lnTo>
                    <a:pt x="927" y="439"/>
                  </a:lnTo>
                  <a:lnTo>
                    <a:pt x="926" y="439"/>
                  </a:lnTo>
                  <a:lnTo>
                    <a:pt x="926" y="441"/>
                  </a:lnTo>
                  <a:lnTo>
                    <a:pt x="924" y="441"/>
                  </a:lnTo>
                  <a:lnTo>
                    <a:pt x="924" y="441"/>
                  </a:lnTo>
                  <a:lnTo>
                    <a:pt x="926" y="441"/>
                  </a:lnTo>
                  <a:lnTo>
                    <a:pt x="927" y="441"/>
                  </a:lnTo>
                  <a:lnTo>
                    <a:pt x="929" y="439"/>
                  </a:lnTo>
                  <a:lnTo>
                    <a:pt x="929" y="439"/>
                  </a:lnTo>
                  <a:lnTo>
                    <a:pt x="931" y="439"/>
                  </a:lnTo>
                  <a:lnTo>
                    <a:pt x="932" y="439"/>
                  </a:lnTo>
                  <a:lnTo>
                    <a:pt x="931" y="441"/>
                  </a:lnTo>
                  <a:lnTo>
                    <a:pt x="931" y="441"/>
                  </a:lnTo>
                  <a:lnTo>
                    <a:pt x="932" y="439"/>
                  </a:lnTo>
                  <a:lnTo>
                    <a:pt x="935" y="438"/>
                  </a:lnTo>
                  <a:lnTo>
                    <a:pt x="946" y="435"/>
                  </a:lnTo>
                  <a:lnTo>
                    <a:pt x="949" y="433"/>
                  </a:lnTo>
                  <a:lnTo>
                    <a:pt x="952" y="435"/>
                  </a:lnTo>
                  <a:lnTo>
                    <a:pt x="955" y="436"/>
                  </a:lnTo>
                  <a:lnTo>
                    <a:pt x="958" y="438"/>
                  </a:lnTo>
                  <a:lnTo>
                    <a:pt x="962" y="439"/>
                  </a:lnTo>
                  <a:lnTo>
                    <a:pt x="967" y="441"/>
                  </a:lnTo>
                  <a:lnTo>
                    <a:pt x="969" y="442"/>
                  </a:lnTo>
                  <a:lnTo>
                    <a:pt x="973" y="442"/>
                  </a:lnTo>
                  <a:lnTo>
                    <a:pt x="975" y="444"/>
                  </a:lnTo>
                  <a:lnTo>
                    <a:pt x="976" y="445"/>
                  </a:lnTo>
                  <a:lnTo>
                    <a:pt x="979" y="448"/>
                  </a:lnTo>
                  <a:lnTo>
                    <a:pt x="981" y="450"/>
                  </a:lnTo>
                  <a:lnTo>
                    <a:pt x="984" y="451"/>
                  </a:lnTo>
                  <a:lnTo>
                    <a:pt x="985" y="454"/>
                  </a:lnTo>
                  <a:lnTo>
                    <a:pt x="990" y="460"/>
                  </a:lnTo>
                  <a:lnTo>
                    <a:pt x="990" y="462"/>
                  </a:lnTo>
                  <a:lnTo>
                    <a:pt x="993" y="462"/>
                  </a:lnTo>
                  <a:lnTo>
                    <a:pt x="997" y="463"/>
                  </a:lnTo>
                  <a:lnTo>
                    <a:pt x="1003" y="467"/>
                  </a:lnTo>
                  <a:lnTo>
                    <a:pt x="1007" y="468"/>
                  </a:lnTo>
                  <a:lnTo>
                    <a:pt x="1010" y="468"/>
                  </a:lnTo>
                  <a:lnTo>
                    <a:pt x="1011" y="470"/>
                  </a:lnTo>
                  <a:lnTo>
                    <a:pt x="1013" y="471"/>
                  </a:lnTo>
                  <a:lnTo>
                    <a:pt x="1014" y="471"/>
                  </a:lnTo>
                  <a:lnTo>
                    <a:pt x="1016" y="473"/>
                  </a:lnTo>
                  <a:lnTo>
                    <a:pt x="1016" y="474"/>
                  </a:lnTo>
                  <a:lnTo>
                    <a:pt x="1017" y="476"/>
                  </a:lnTo>
                  <a:lnTo>
                    <a:pt x="1019" y="476"/>
                  </a:lnTo>
                  <a:lnTo>
                    <a:pt x="1019" y="477"/>
                  </a:lnTo>
                  <a:lnTo>
                    <a:pt x="1017" y="482"/>
                  </a:lnTo>
                  <a:lnTo>
                    <a:pt x="1017" y="482"/>
                  </a:lnTo>
                  <a:lnTo>
                    <a:pt x="1019" y="479"/>
                  </a:lnTo>
                  <a:lnTo>
                    <a:pt x="1019" y="477"/>
                  </a:lnTo>
                  <a:lnTo>
                    <a:pt x="1020" y="477"/>
                  </a:lnTo>
                  <a:lnTo>
                    <a:pt x="1022" y="477"/>
                  </a:lnTo>
                  <a:lnTo>
                    <a:pt x="1025" y="477"/>
                  </a:lnTo>
                  <a:lnTo>
                    <a:pt x="1026" y="477"/>
                  </a:lnTo>
                  <a:lnTo>
                    <a:pt x="1029" y="477"/>
                  </a:lnTo>
                  <a:lnTo>
                    <a:pt x="1031" y="477"/>
                  </a:lnTo>
                  <a:lnTo>
                    <a:pt x="1032" y="477"/>
                  </a:lnTo>
                  <a:lnTo>
                    <a:pt x="1032" y="477"/>
                  </a:lnTo>
                  <a:lnTo>
                    <a:pt x="1034" y="477"/>
                  </a:lnTo>
                  <a:lnTo>
                    <a:pt x="1034" y="477"/>
                  </a:lnTo>
                  <a:lnTo>
                    <a:pt x="1037" y="477"/>
                  </a:lnTo>
                  <a:lnTo>
                    <a:pt x="1038" y="477"/>
                  </a:lnTo>
                  <a:lnTo>
                    <a:pt x="1043" y="479"/>
                  </a:lnTo>
                  <a:lnTo>
                    <a:pt x="1046" y="479"/>
                  </a:lnTo>
                  <a:lnTo>
                    <a:pt x="1046" y="479"/>
                  </a:lnTo>
                  <a:lnTo>
                    <a:pt x="1048" y="480"/>
                  </a:lnTo>
                  <a:lnTo>
                    <a:pt x="1048" y="480"/>
                  </a:lnTo>
                  <a:lnTo>
                    <a:pt x="1049" y="480"/>
                  </a:lnTo>
                  <a:lnTo>
                    <a:pt x="1051" y="480"/>
                  </a:lnTo>
                  <a:lnTo>
                    <a:pt x="1054" y="482"/>
                  </a:lnTo>
                  <a:lnTo>
                    <a:pt x="1054" y="483"/>
                  </a:lnTo>
                  <a:lnTo>
                    <a:pt x="1055" y="486"/>
                  </a:lnTo>
                  <a:lnTo>
                    <a:pt x="1055" y="488"/>
                  </a:lnTo>
                  <a:lnTo>
                    <a:pt x="1054" y="494"/>
                  </a:lnTo>
                  <a:lnTo>
                    <a:pt x="1052" y="497"/>
                  </a:lnTo>
                  <a:lnTo>
                    <a:pt x="1052" y="500"/>
                  </a:lnTo>
                  <a:lnTo>
                    <a:pt x="1054" y="501"/>
                  </a:lnTo>
                  <a:lnTo>
                    <a:pt x="1055" y="503"/>
                  </a:lnTo>
                  <a:lnTo>
                    <a:pt x="1055" y="503"/>
                  </a:lnTo>
                  <a:lnTo>
                    <a:pt x="1055" y="508"/>
                  </a:lnTo>
                  <a:lnTo>
                    <a:pt x="1057" y="509"/>
                  </a:lnTo>
                  <a:lnTo>
                    <a:pt x="1055" y="511"/>
                  </a:lnTo>
                  <a:lnTo>
                    <a:pt x="1055" y="512"/>
                  </a:lnTo>
                  <a:lnTo>
                    <a:pt x="1055" y="515"/>
                  </a:lnTo>
                  <a:lnTo>
                    <a:pt x="1057" y="518"/>
                  </a:lnTo>
                  <a:lnTo>
                    <a:pt x="1055" y="520"/>
                  </a:lnTo>
                  <a:lnTo>
                    <a:pt x="1055" y="521"/>
                  </a:lnTo>
                  <a:lnTo>
                    <a:pt x="1055" y="521"/>
                  </a:lnTo>
                  <a:lnTo>
                    <a:pt x="1054" y="524"/>
                  </a:lnTo>
                  <a:lnTo>
                    <a:pt x="1054" y="524"/>
                  </a:lnTo>
                  <a:lnTo>
                    <a:pt x="1055" y="526"/>
                  </a:lnTo>
                  <a:lnTo>
                    <a:pt x="1055" y="527"/>
                  </a:lnTo>
                  <a:lnTo>
                    <a:pt x="1057" y="527"/>
                  </a:lnTo>
                  <a:lnTo>
                    <a:pt x="1058" y="529"/>
                  </a:lnTo>
                  <a:lnTo>
                    <a:pt x="1060" y="532"/>
                  </a:lnTo>
                  <a:lnTo>
                    <a:pt x="1061" y="533"/>
                  </a:lnTo>
                  <a:lnTo>
                    <a:pt x="1063" y="536"/>
                  </a:lnTo>
                  <a:lnTo>
                    <a:pt x="1063" y="538"/>
                  </a:lnTo>
                  <a:lnTo>
                    <a:pt x="1063" y="539"/>
                  </a:lnTo>
                  <a:lnTo>
                    <a:pt x="1061" y="539"/>
                  </a:lnTo>
                  <a:lnTo>
                    <a:pt x="1061" y="541"/>
                  </a:lnTo>
                  <a:lnTo>
                    <a:pt x="1060" y="541"/>
                  </a:lnTo>
                  <a:lnTo>
                    <a:pt x="1060" y="541"/>
                  </a:lnTo>
                  <a:lnTo>
                    <a:pt x="1063" y="541"/>
                  </a:lnTo>
                  <a:lnTo>
                    <a:pt x="1063" y="541"/>
                  </a:lnTo>
                  <a:lnTo>
                    <a:pt x="1064" y="541"/>
                  </a:lnTo>
                  <a:lnTo>
                    <a:pt x="1066" y="543"/>
                  </a:lnTo>
                  <a:lnTo>
                    <a:pt x="1066" y="544"/>
                  </a:lnTo>
                  <a:lnTo>
                    <a:pt x="1069" y="544"/>
                  </a:lnTo>
                  <a:lnTo>
                    <a:pt x="1070" y="546"/>
                  </a:lnTo>
                  <a:lnTo>
                    <a:pt x="1073" y="550"/>
                  </a:lnTo>
                  <a:lnTo>
                    <a:pt x="1075" y="550"/>
                  </a:lnTo>
                  <a:lnTo>
                    <a:pt x="1075" y="552"/>
                  </a:lnTo>
                  <a:lnTo>
                    <a:pt x="1076" y="555"/>
                  </a:lnTo>
                  <a:lnTo>
                    <a:pt x="1076" y="556"/>
                  </a:lnTo>
                  <a:lnTo>
                    <a:pt x="1076" y="558"/>
                  </a:lnTo>
                  <a:lnTo>
                    <a:pt x="1076" y="558"/>
                  </a:lnTo>
                  <a:lnTo>
                    <a:pt x="1073" y="559"/>
                  </a:lnTo>
                  <a:lnTo>
                    <a:pt x="1072" y="562"/>
                  </a:lnTo>
                  <a:lnTo>
                    <a:pt x="1072" y="562"/>
                  </a:lnTo>
                  <a:lnTo>
                    <a:pt x="1073" y="561"/>
                  </a:lnTo>
                  <a:lnTo>
                    <a:pt x="1076" y="559"/>
                  </a:lnTo>
                  <a:lnTo>
                    <a:pt x="1078" y="559"/>
                  </a:lnTo>
                  <a:lnTo>
                    <a:pt x="1079" y="559"/>
                  </a:lnTo>
                  <a:lnTo>
                    <a:pt x="1081" y="559"/>
                  </a:lnTo>
                  <a:lnTo>
                    <a:pt x="1082" y="561"/>
                  </a:lnTo>
                  <a:lnTo>
                    <a:pt x="1084" y="562"/>
                  </a:lnTo>
                  <a:lnTo>
                    <a:pt x="1087" y="565"/>
                  </a:lnTo>
                  <a:lnTo>
                    <a:pt x="1089" y="567"/>
                  </a:lnTo>
                  <a:lnTo>
                    <a:pt x="1090" y="570"/>
                  </a:lnTo>
                  <a:lnTo>
                    <a:pt x="1090" y="568"/>
                  </a:lnTo>
                  <a:lnTo>
                    <a:pt x="1089" y="567"/>
                  </a:lnTo>
                  <a:lnTo>
                    <a:pt x="1087" y="564"/>
                  </a:lnTo>
                  <a:lnTo>
                    <a:pt x="1086" y="562"/>
                  </a:lnTo>
                  <a:lnTo>
                    <a:pt x="1086" y="562"/>
                  </a:lnTo>
                  <a:lnTo>
                    <a:pt x="1086" y="561"/>
                  </a:lnTo>
                  <a:lnTo>
                    <a:pt x="1086" y="561"/>
                  </a:lnTo>
                  <a:lnTo>
                    <a:pt x="1086" y="558"/>
                  </a:lnTo>
                  <a:lnTo>
                    <a:pt x="1087" y="558"/>
                  </a:lnTo>
                  <a:lnTo>
                    <a:pt x="1087" y="556"/>
                  </a:lnTo>
                  <a:lnTo>
                    <a:pt x="1089" y="555"/>
                  </a:lnTo>
                  <a:lnTo>
                    <a:pt x="1089" y="555"/>
                  </a:lnTo>
                  <a:lnTo>
                    <a:pt x="1089" y="553"/>
                  </a:lnTo>
                  <a:lnTo>
                    <a:pt x="1090" y="553"/>
                  </a:lnTo>
                  <a:lnTo>
                    <a:pt x="1092" y="553"/>
                  </a:lnTo>
                  <a:lnTo>
                    <a:pt x="1092" y="555"/>
                  </a:lnTo>
                  <a:lnTo>
                    <a:pt x="1092" y="555"/>
                  </a:lnTo>
                  <a:lnTo>
                    <a:pt x="1093" y="555"/>
                  </a:lnTo>
                  <a:lnTo>
                    <a:pt x="1093" y="555"/>
                  </a:lnTo>
                  <a:lnTo>
                    <a:pt x="1095" y="556"/>
                  </a:lnTo>
                  <a:lnTo>
                    <a:pt x="1095" y="556"/>
                  </a:lnTo>
                  <a:lnTo>
                    <a:pt x="1095" y="558"/>
                  </a:lnTo>
                  <a:lnTo>
                    <a:pt x="1095" y="561"/>
                  </a:lnTo>
                  <a:lnTo>
                    <a:pt x="1096" y="561"/>
                  </a:lnTo>
                  <a:lnTo>
                    <a:pt x="1096" y="559"/>
                  </a:lnTo>
                  <a:lnTo>
                    <a:pt x="1096" y="558"/>
                  </a:lnTo>
                  <a:lnTo>
                    <a:pt x="1096" y="556"/>
                  </a:lnTo>
                  <a:lnTo>
                    <a:pt x="1098" y="555"/>
                  </a:lnTo>
                  <a:lnTo>
                    <a:pt x="1098" y="555"/>
                  </a:lnTo>
                  <a:lnTo>
                    <a:pt x="1098" y="555"/>
                  </a:lnTo>
                  <a:lnTo>
                    <a:pt x="1095" y="550"/>
                  </a:lnTo>
                  <a:lnTo>
                    <a:pt x="1095" y="550"/>
                  </a:lnTo>
                  <a:lnTo>
                    <a:pt x="1096" y="550"/>
                  </a:lnTo>
                  <a:lnTo>
                    <a:pt x="1096" y="549"/>
                  </a:lnTo>
                  <a:lnTo>
                    <a:pt x="1096" y="547"/>
                  </a:lnTo>
                  <a:lnTo>
                    <a:pt x="1096" y="546"/>
                  </a:lnTo>
                  <a:lnTo>
                    <a:pt x="1098" y="544"/>
                  </a:lnTo>
                  <a:lnTo>
                    <a:pt x="1099" y="543"/>
                  </a:lnTo>
                  <a:lnTo>
                    <a:pt x="1101" y="541"/>
                  </a:lnTo>
                  <a:lnTo>
                    <a:pt x="1101" y="541"/>
                  </a:lnTo>
                  <a:lnTo>
                    <a:pt x="1101" y="539"/>
                  </a:lnTo>
                  <a:lnTo>
                    <a:pt x="1101" y="539"/>
                  </a:lnTo>
                  <a:lnTo>
                    <a:pt x="1101" y="539"/>
                  </a:lnTo>
                  <a:lnTo>
                    <a:pt x="1101" y="538"/>
                  </a:lnTo>
                  <a:lnTo>
                    <a:pt x="1101" y="535"/>
                  </a:lnTo>
                  <a:lnTo>
                    <a:pt x="1099" y="535"/>
                  </a:lnTo>
                  <a:lnTo>
                    <a:pt x="1098" y="533"/>
                  </a:lnTo>
                  <a:lnTo>
                    <a:pt x="1098" y="532"/>
                  </a:lnTo>
                  <a:lnTo>
                    <a:pt x="1098" y="530"/>
                  </a:lnTo>
                  <a:lnTo>
                    <a:pt x="1098" y="529"/>
                  </a:lnTo>
                  <a:lnTo>
                    <a:pt x="1098" y="529"/>
                  </a:lnTo>
                  <a:lnTo>
                    <a:pt x="1098" y="527"/>
                  </a:lnTo>
                  <a:lnTo>
                    <a:pt x="1096" y="526"/>
                  </a:lnTo>
                  <a:lnTo>
                    <a:pt x="1096" y="524"/>
                  </a:lnTo>
                  <a:lnTo>
                    <a:pt x="1095" y="521"/>
                  </a:lnTo>
                  <a:lnTo>
                    <a:pt x="1095" y="517"/>
                  </a:lnTo>
                  <a:lnTo>
                    <a:pt x="1095" y="514"/>
                  </a:lnTo>
                  <a:lnTo>
                    <a:pt x="1093" y="512"/>
                  </a:lnTo>
                  <a:lnTo>
                    <a:pt x="1093" y="511"/>
                  </a:lnTo>
                  <a:lnTo>
                    <a:pt x="1093" y="511"/>
                  </a:lnTo>
                  <a:lnTo>
                    <a:pt x="1095" y="509"/>
                  </a:lnTo>
                  <a:lnTo>
                    <a:pt x="1095" y="508"/>
                  </a:lnTo>
                  <a:lnTo>
                    <a:pt x="1095" y="508"/>
                  </a:lnTo>
                  <a:lnTo>
                    <a:pt x="1095" y="508"/>
                  </a:lnTo>
                  <a:lnTo>
                    <a:pt x="1095" y="508"/>
                  </a:lnTo>
                  <a:lnTo>
                    <a:pt x="1093" y="506"/>
                  </a:lnTo>
                  <a:lnTo>
                    <a:pt x="1093" y="506"/>
                  </a:lnTo>
                  <a:lnTo>
                    <a:pt x="1095" y="505"/>
                  </a:lnTo>
                  <a:lnTo>
                    <a:pt x="1095" y="505"/>
                  </a:lnTo>
                  <a:lnTo>
                    <a:pt x="1093" y="503"/>
                  </a:lnTo>
                  <a:lnTo>
                    <a:pt x="1092" y="503"/>
                  </a:lnTo>
                  <a:lnTo>
                    <a:pt x="1092" y="501"/>
                  </a:lnTo>
                  <a:lnTo>
                    <a:pt x="1093" y="501"/>
                  </a:lnTo>
                  <a:lnTo>
                    <a:pt x="1093" y="501"/>
                  </a:lnTo>
                  <a:lnTo>
                    <a:pt x="1092" y="500"/>
                  </a:lnTo>
                  <a:lnTo>
                    <a:pt x="1092" y="500"/>
                  </a:lnTo>
                  <a:lnTo>
                    <a:pt x="1090" y="498"/>
                  </a:lnTo>
                  <a:lnTo>
                    <a:pt x="1089" y="497"/>
                  </a:lnTo>
                  <a:lnTo>
                    <a:pt x="1089" y="497"/>
                  </a:lnTo>
                  <a:lnTo>
                    <a:pt x="1089" y="494"/>
                  </a:lnTo>
                  <a:lnTo>
                    <a:pt x="1087" y="492"/>
                  </a:lnTo>
                  <a:lnTo>
                    <a:pt x="1087" y="491"/>
                  </a:lnTo>
                  <a:lnTo>
                    <a:pt x="1087" y="491"/>
                  </a:lnTo>
                  <a:lnTo>
                    <a:pt x="1086" y="491"/>
                  </a:lnTo>
                  <a:lnTo>
                    <a:pt x="1086" y="491"/>
                  </a:lnTo>
                  <a:lnTo>
                    <a:pt x="1087" y="489"/>
                  </a:lnTo>
                  <a:lnTo>
                    <a:pt x="1096" y="486"/>
                  </a:lnTo>
                  <a:lnTo>
                    <a:pt x="1096" y="485"/>
                  </a:lnTo>
                  <a:lnTo>
                    <a:pt x="1101" y="483"/>
                  </a:lnTo>
                  <a:lnTo>
                    <a:pt x="1104" y="482"/>
                  </a:lnTo>
                  <a:lnTo>
                    <a:pt x="1105" y="480"/>
                  </a:lnTo>
                  <a:lnTo>
                    <a:pt x="1108" y="479"/>
                  </a:lnTo>
                  <a:lnTo>
                    <a:pt x="1110" y="477"/>
                  </a:lnTo>
                  <a:lnTo>
                    <a:pt x="1110" y="476"/>
                  </a:lnTo>
                  <a:lnTo>
                    <a:pt x="1114" y="471"/>
                  </a:lnTo>
                  <a:lnTo>
                    <a:pt x="1117" y="470"/>
                  </a:lnTo>
                  <a:lnTo>
                    <a:pt x="1119" y="467"/>
                  </a:lnTo>
                  <a:lnTo>
                    <a:pt x="1120" y="465"/>
                  </a:lnTo>
                  <a:lnTo>
                    <a:pt x="1122" y="462"/>
                  </a:lnTo>
                  <a:lnTo>
                    <a:pt x="1123" y="459"/>
                  </a:lnTo>
                  <a:lnTo>
                    <a:pt x="1123" y="457"/>
                  </a:lnTo>
                  <a:lnTo>
                    <a:pt x="1125" y="454"/>
                  </a:lnTo>
                  <a:lnTo>
                    <a:pt x="1125" y="451"/>
                  </a:lnTo>
                  <a:lnTo>
                    <a:pt x="1125" y="447"/>
                  </a:lnTo>
                  <a:lnTo>
                    <a:pt x="1125" y="442"/>
                  </a:lnTo>
                  <a:lnTo>
                    <a:pt x="1125" y="436"/>
                  </a:lnTo>
                  <a:lnTo>
                    <a:pt x="1123" y="433"/>
                  </a:lnTo>
                  <a:lnTo>
                    <a:pt x="1123" y="432"/>
                  </a:lnTo>
                  <a:lnTo>
                    <a:pt x="1122" y="425"/>
                  </a:lnTo>
                  <a:lnTo>
                    <a:pt x="1122" y="424"/>
                  </a:lnTo>
                  <a:lnTo>
                    <a:pt x="1120" y="422"/>
                  </a:lnTo>
                  <a:lnTo>
                    <a:pt x="1117" y="416"/>
                  </a:lnTo>
                  <a:lnTo>
                    <a:pt x="1113" y="412"/>
                  </a:lnTo>
                  <a:lnTo>
                    <a:pt x="1113" y="412"/>
                  </a:lnTo>
                  <a:lnTo>
                    <a:pt x="1111" y="410"/>
                  </a:lnTo>
                  <a:lnTo>
                    <a:pt x="1108" y="409"/>
                  </a:lnTo>
                  <a:lnTo>
                    <a:pt x="1107" y="407"/>
                  </a:lnTo>
                  <a:lnTo>
                    <a:pt x="1102" y="403"/>
                  </a:lnTo>
                  <a:lnTo>
                    <a:pt x="1101" y="403"/>
                  </a:lnTo>
                  <a:lnTo>
                    <a:pt x="1101" y="401"/>
                  </a:lnTo>
                  <a:lnTo>
                    <a:pt x="1101" y="401"/>
                  </a:lnTo>
                  <a:lnTo>
                    <a:pt x="1101" y="398"/>
                  </a:lnTo>
                  <a:lnTo>
                    <a:pt x="1101" y="397"/>
                  </a:lnTo>
                  <a:lnTo>
                    <a:pt x="1101" y="397"/>
                  </a:lnTo>
                  <a:lnTo>
                    <a:pt x="1102" y="395"/>
                  </a:lnTo>
                  <a:lnTo>
                    <a:pt x="1104" y="392"/>
                  </a:lnTo>
                  <a:lnTo>
                    <a:pt x="1105" y="390"/>
                  </a:lnTo>
                  <a:lnTo>
                    <a:pt x="1105" y="389"/>
                  </a:lnTo>
                  <a:lnTo>
                    <a:pt x="1107" y="387"/>
                  </a:lnTo>
                  <a:lnTo>
                    <a:pt x="1108" y="386"/>
                  </a:lnTo>
                  <a:lnTo>
                    <a:pt x="1110" y="384"/>
                  </a:lnTo>
                  <a:lnTo>
                    <a:pt x="1110" y="383"/>
                  </a:lnTo>
                  <a:lnTo>
                    <a:pt x="1108" y="383"/>
                  </a:lnTo>
                  <a:lnTo>
                    <a:pt x="1108" y="381"/>
                  </a:lnTo>
                  <a:lnTo>
                    <a:pt x="1110" y="380"/>
                  </a:lnTo>
                  <a:lnTo>
                    <a:pt x="1110" y="380"/>
                  </a:lnTo>
                  <a:lnTo>
                    <a:pt x="1110" y="377"/>
                  </a:lnTo>
                  <a:lnTo>
                    <a:pt x="1110" y="377"/>
                  </a:lnTo>
                  <a:lnTo>
                    <a:pt x="1111" y="377"/>
                  </a:lnTo>
                  <a:lnTo>
                    <a:pt x="1114" y="380"/>
                  </a:lnTo>
                  <a:lnTo>
                    <a:pt x="1114" y="380"/>
                  </a:lnTo>
                  <a:lnTo>
                    <a:pt x="1114" y="378"/>
                  </a:lnTo>
                  <a:lnTo>
                    <a:pt x="1113" y="377"/>
                  </a:lnTo>
                  <a:lnTo>
                    <a:pt x="1113" y="375"/>
                  </a:lnTo>
                  <a:lnTo>
                    <a:pt x="1114" y="374"/>
                  </a:lnTo>
                  <a:lnTo>
                    <a:pt x="1114" y="374"/>
                  </a:lnTo>
                  <a:lnTo>
                    <a:pt x="1114" y="372"/>
                  </a:lnTo>
                  <a:lnTo>
                    <a:pt x="1114" y="371"/>
                  </a:lnTo>
                  <a:lnTo>
                    <a:pt x="1116" y="368"/>
                  </a:lnTo>
                  <a:lnTo>
                    <a:pt x="1116" y="368"/>
                  </a:lnTo>
                  <a:lnTo>
                    <a:pt x="1113" y="368"/>
                  </a:lnTo>
                  <a:lnTo>
                    <a:pt x="1111" y="366"/>
                  </a:lnTo>
                  <a:lnTo>
                    <a:pt x="1111" y="366"/>
                  </a:lnTo>
                  <a:lnTo>
                    <a:pt x="1113" y="366"/>
                  </a:lnTo>
                  <a:lnTo>
                    <a:pt x="1113" y="365"/>
                  </a:lnTo>
                  <a:lnTo>
                    <a:pt x="1111" y="360"/>
                  </a:lnTo>
                  <a:lnTo>
                    <a:pt x="1111" y="359"/>
                  </a:lnTo>
                  <a:lnTo>
                    <a:pt x="1111" y="357"/>
                  </a:lnTo>
                  <a:lnTo>
                    <a:pt x="1113" y="356"/>
                  </a:lnTo>
                  <a:lnTo>
                    <a:pt x="1113" y="356"/>
                  </a:lnTo>
                  <a:lnTo>
                    <a:pt x="1111" y="356"/>
                  </a:lnTo>
                  <a:lnTo>
                    <a:pt x="1110" y="354"/>
                  </a:lnTo>
                  <a:lnTo>
                    <a:pt x="1110" y="352"/>
                  </a:lnTo>
                  <a:lnTo>
                    <a:pt x="1110" y="352"/>
                  </a:lnTo>
                  <a:lnTo>
                    <a:pt x="1110" y="351"/>
                  </a:lnTo>
                  <a:lnTo>
                    <a:pt x="1111" y="349"/>
                  </a:lnTo>
                  <a:lnTo>
                    <a:pt x="1111" y="349"/>
                  </a:lnTo>
                  <a:lnTo>
                    <a:pt x="1111" y="348"/>
                  </a:lnTo>
                  <a:lnTo>
                    <a:pt x="1108" y="349"/>
                  </a:lnTo>
                  <a:lnTo>
                    <a:pt x="1107" y="348"/>
                  </a:lnTo>
                  <a:lnTo>
                    <a:pt x="1105" y="349"/>
                  </a:lnTo>
                  <a:lnTo>
                    <a:pt x="1105" y="348"/>
                  </a:lnTo>
                  <a:lnTo>
                    <a:pt x="1105" y="348"/>
                  </a:lnTo>
                  <a:lnTo>
                    <a:pt x="1108" y="343"/>
                  </a:lnTo>
                  <a:lnTo>
                    <a:pt x="1108" y="342"/>
                  </a:lnTo>
                  <a:lnTo>
                    <a:pt x="1110" y="340"/>
                  </a:lnTo>
                  <a:lnTo>
                    <a:pt x="1110" y="339"/>
                  </a:lnTo>
                  <a:lnTo>
                    <a:pt x="1110" y="339"/>
                  </a:lnTo>
                  <a:lnTo>
                    <a:pt x="1110" y="334"/>
                  </a:lnTo>
                  <a:lnTo>
                    <a:pt x="1110" y="333"/>
                  </a:lnTo>
                  <a:lnTo>
                    <a:pt x="1111" y="331"/>
                  </a:lnTo>
                  <a:lnTo>
                    <a:pt x="1113" y="330"/>
                  </a:lnTo>
                  <a:lnTo>
                    <a:pt x="1110" y="328"/>
                  </a:lnTo>
                  <a:lnTo>
                    <a:pt x="1110" y="327"/>
                  </a:lnTo>
                  <a:lnTo>
                    <a:pt x="1108" y="325"/>
                  </a:lnTo>
                  <a:lnTo>
                    <a:pt x="1107" y="325"/>
                  </a:lnTo>
                  <a:lnTo>
                    <a:pt x="1107" y="322"/>
                  </a:lnTo>
                  <a:lnTo>
                    <a:pt x="1105" y="321"/>
                  </a:lnTo>
                  <a:lnTo>
                    <a:pt x="1105" y="316"/>
                  </a:lnTo>
                  <a:lnTo>
                    <a:pt x="1105" y="313"/>
                  </a:lnTo>
                  <a:lnTo>
                    <a:pt x="1105" y="311"/>
                  </a:lnTo>
                  <a:lnTo>
                    <a:pt x="1105" y="310"/>
                  </a:lnTo>
                  <a:lnTo>
                    <a:pt x="1105" y="308"/>
                  </a:lnTo>
                  <a:lnTo>
                    <a:pt x="1108" y="307"/>
                  </a:lnTo>
                  <a:lnTo>
                    <a:pt x="1111" y="304"/>
                  </a:lnTo>
                  <a:lnTo>
                    <a:pt x="1114" y="304"/>
                  </a:lnTo>
                  <a:lnTo>
                    <a:pt x="1116" y="304"/>
                  </a:lnTo>
                  <a:lnTo>
                    <a:pt x="1120" y="304"/>
                  </a:lnTo>
                  <a:lnTo>
                    <a:pt x="1123" y="305"/>
                  </a:lnTo>
                  <a:lnTo>
                    <a:pt x="1134" y="310"/>
                  </a:lnTo>
                  <a:lnTo>
                    <a:pt x="1136" y="311"/>
                  </a:lnTo>
                  <a:lnTo>
                    <a:pt x="1134" y="313"/>
                  </a:lnTo>
                  <a:lnTo>
                    <a:pt x="1134" y="313"/>
                  </a:lnTo>
                  <a:lnTo>
                    <a:pt x="1137" y="311"/>
                  </a:lnTo>
                  <a:lnTo>
                    <a:pt x="1139" y="310"/>
                  </a:lnTo>
                  <a:lnTo>
                    <a:pt x="1139" y="310"/>
                  </a:lnTo>
                  <a:lnTo>
                    <a:pt x="1142" y="311"/>
                  </a:lnTo>
                  <a:lnTo>
                    <a:pt x="1143" y="311"/>
                  </a:lnTo>
                  <a:lnTo>
                    <a:pt x="1145" y="313"/>
                  </a:lnTo>
                  <a:lnTo>
                    <a:pt x="1148" y="314"/>
                  </a:lnTo>
                  <a:lnTo>
                    <a:pt x="1148" y="314"/>
                  </a:lnTo>
                  <a:lnTo>
                    <a:pt x="1148" y="313"/>
                  </a:lnTo>
                  <a:lnTo>
                    <a:pt x="1148" y="313"/>
                  </a:lnTo>
                  <a:lnTo>
                    <a:pt x="1151" y="311"/>
                  </a:lnTo>
                  <a:lnTo>
                    <a:pt x="1154" y="310"/>
                  </a:lnTo>
                  <a:lnTo>
                    <a:pt x="1155" y="308"/>
                  </a:lnTo>
                  <a:lnTo>
                    <a:pt x="1157" y="307"/>
                  </a:lnTo>
                  <a:lnTo>
                    <a:pt x="1158" y="305"/>
                  </a:lnTo>
                  <a:lnTo>
                    <a:pt x="1160" y="305"/>
                  </a:lnTo>
                  <a:lnTo>
                    <a:pt x="1160" y="307"/>
                  </a:lnTo>
                  <a:lnTo>
                    <a:pt x="1163" y="308"/>
                  </a:lnTo>
                  <a:lnTo>
                    <a:pt x="1165" y="310"/>
                  </a:lnTo>
                  <a:lnTo>
                    <a:pt x="1166" y="311"/>
                  </a:lnTo>
                  <a:lnTo>
                    <a:pt x="1168" y="313"/>
                  </a:lnTo>
                  <a:lnTo>
                    <a:pt x="1168" y="313"/>
                  </a:lnTo>
                  <a:lnTo>
                    <a:pt x="1169" y="314"/>
                  </a:lnTo>
                  <a:lnTo>
                    <a:pt x="1172" y="314"/>
                  </a:lnTo>
                  <a:lnTo>
                    <a:pt x="1172" y="314"/>
                  </a:lnTo>
                  <a:lnTo>
                    <a:pt x="1172" y="316"/>
                  </a:lnTo>
                  <a:lnTo>
                    <a:pt x="1172" y="316"/>
                  </a:lnTo>
                  <a:lnTo>
                    <a:pt x="1172" y="317"/>
                  </a:lnTo>
                  <a:lnTo>
                    <a:pt x="1172" y="317"/>
                  </a:lnTo>
                  <a:lnTo>
                    <a:pt x="1172" y="319"/>
                  </a:lnTo>
                  <a:lnTo>
                    <a:pt x="1171" y="322"/>
                  </a:lnTo>
                  <a:lnTo>
                    <a:pt x="1172" y="322"/>
                  </a:lnTo>
                  <a:lnTo>
                    <a:pt x="1172" y="322"/>
                  </a:lnTo>
                  <a:lnTo>
                    <a:pt x="1174" y="321"/>
                  </a:lnTo>
                  <a:lnTo>
                    <a:pt x="1174" y="321"/>
                  </a:lnTo>
                  <a:lnTo>
                    <a:pt x="1177" y="321"/>
                  </a:lnTo>
                  <a:lnTo>
                    <a:pt x="1178" y="322"/>
                  </a:lnTo>
                  <a:lnTo>
                    <a:pt x="1178" y="324"/>
                  </a:lnTo>
                  <a:lnTo>
                    <a:pt x="1178" y="325"/>
                  </a:lnTo>
                  <a:lnTo>
                    <a:pt x="1180" y="325"/>
                  </a:lnTo>
                  <a:lnTo>
                    <a:pt x="1180" y="327"/>
                  </a:lnTo>
                  <a:lnTo>
                    <a:pt x="1180" y="327"/>
                  </a:lnTo>
                  <a:lnTo>
                    <a:pt x="1180" y="328"/>
                  </a:lnTo>
                  <a:lnTo>
                    <a:pt x="1177" y="328"/>
                  </a:lnTo>
                  <a:lnTo>
                    <a:pt x="1178" y="330"/>
                  </a:lnTo>
                  <a:lnTo>
                    <a:pt x="1180" y="328"/>
                  </a:lnTo>
                  <a:lnTo>
                    <a:pt x="1181" y="328"/>
                  </a:lnTo>
                  <a:lnTo>
                    <a:pt x="1181" y="327"/>
                  </a:lnTo>
                  <a:lnTo>
                    <a:pt x="1183" y="327"/>
                  </a:lnTo>
                  <a:lnTo>
                    <a:pt x="1184" y="328"/>
                  </a:lnTo>
                  <a:lnTo>
                    <a:pt x="1186" y="328"/>
                  </a:lnTo>
                  <a:lnTo>
                    <a:pt x="1186" y="330"/>
                  </a:lnTo>
                  <a:lnTo>
                    <a:pt x="1184" y="330"/>
                  </a:lnTo>
                  <a:lnTo>
                    <a:pt x="1183" y="331"/>
                  </a:lnTo>
                  <a:lnTo>
                    <a:pt x="1183" y="333"/>
                  </a:lnTo>
                  <a:lnTo>
                    <a:pt x="1183" y="333"/>
                  </a:lnTo>
                  <a:lnTo>
                    <a:pt x="1183" y="333"/>
                  </a:lnTo>
                  <a:lnTo>
                    <a:pt x="1184" y="333"/>
                  </a:lnTo>
                  <a:lnTo>
                    <a:pt x="1184" y="334"/>
                  </a:lnTo>
                  <a:lnTo>
                    <a:pt x="1184" y="334"/>
                  </a:lnTo>
                  <a:lnTo>
                    <a:pt x="1184" y="336"/>
                  </a:lnTo>
                  <a:lnTo>
                    <a:pt x="1186" y="339"/>
                  </a:lnTo>
                  <a:lnTo>
                    <a:pt x="1187" y="340"/>
                  </a:lnTo>
                  <a:lnTo>
                    <a:pt x="1189" y="340"/>
                  </a:lnTo>
                  <a:lnTo>
                    <a:pt x="1190" y="340"/>
                  </a:lnTo>
                  <a:lnTo>
                    <a:pt x="1192" y="340"/>
                  </a:lnTo>
                  <a:lnTo>
                    <a:pt x="1196" y="342"/>
                  </a:lnTo>
                  <a:lnTo>
                    <a:pt x="1198" y="343"/>
                  </a:lnTo>
                  <a:lnTo>
                    <a:pt x="1201" y="342"/>
                  </a:lnTo>
                  <a:lnTo>
                    <a:pt x="1201" y="342"/>
                  </a:lnTo>
                  <a:lnTo>
                    <a:pt x="1203" y="343"/>
                  </a:lnTo>
                  <a:lnTo>
                    <a:pt x="1203" y="343"/>
                  </a:lnTo>
                  <a:lnTo>
                    <a:pt x="1203" y="345"/>
                  </a:lnTo>
                  <a:lnTo>
                    <a:pt x="1203" y="346"/>
                  </a:lnTo>
                  <a:lnTo>
                    <a:pt x="1204" y="346"/>
                  </a:lnTo>
                  <a:lnTo>
                    <a:pt x="1206" y="348"/>
                  </a:lnTo>
                  <a:lnTo>
                    <a:pt x="1206" y="348"/>
                  </a:lnTo>
                  <a:lnTo>
                    <a:pt x="1207" y="346"/>
                  </a:lnTo>
                  <a:lnTo>
                    <a:pt x="1209" y="346"/>
                  </a:lnTo>
                  <a:lnTo>
                    <a:pt x="1209" y="345"/>
                  </a:lnTo>
                  <a:lnTo>
                    <a:pt x="1209" y="343"/>
                  </a:lnTo>
                  <a:lnTo>
                    <a:pt x="1210" y="343"/>
                  </a:lnTo>
                  <a:lnTo>
                    <a:pt x="1210" y="342"/>
                  </a:lnTo>
                  <a:lnTo>
                    <a:pt x="1212" y="343"/>
                  </a:lnTo>
                  <a:lnTo>
                    <a:pt x="1212" y="343"/>
                  </a:lnTo>
                  <a:lnTo>
                    <a:pt x="1212" y="346"/>
                  </a:lnTo>
                  <a:lnTo>
                    <a:pt x="1212" y="346"/>
                  </a:lnTo>
                  <a:lnTo>
                    <a:pt x="1212" y="348"/>
                  </a:lnTo>
                  <a:lnTo>
                    <a:pt x="1212" y="348"/>
                  </a:lnTo>
                  <a:lnTo>
                    <a:pt x="1212" y="349"/>
                  </a:lnTo>
                  <a:lnTo>
                    <a:pt x="1210" y="351"/>
                  </a:lnTo>
                  <a:lnTo>
                    <a:pt x="1210" y="352"/>
                  </a:lnTo>
                  <a:lnTo>
                    <a:pt x="1209" y="356"/>
                  </a:lnTo>
                  <a:lnTo>
                    <a:pt x="1209" y="357"/>
                  </a:lnTo>
                  <a:lnTo>
                    <a:pt x="1209" y="359"/>
                  </a:lnTo>
                  <a:lnTo>
                    <a:pt x="1209" y="360"/>
                  </a:lnTo>
                  <a:lnTo>
                    <a:pt x="1209" y="360"/>
                  </a:lnTo>
                  <a:lnTo>
                    <a:pt x="1209" y="362"/>
                  </a:lnTo>
                  <a:lnTo>
                    <a:pt x="1210" y="363"/>
                  </a:lnTo>
                  <a:lnTo>
                    <a:pt x="1210" y="365"/>
                  </a:lnTo>
                  <a:lnTo>
                    <a:pt x="1210" y="365"/>
                  </a:lnTo>
                  <a:lnTo>
                    <a:pt x="1210" y="366"/>
                  </a:lnTo>
                  <a:lnTo>
                    <a:pt x="1209" y="368"/>
                  </a:lnTo>
                  <a:lnTo>
                    <a:pt x="1207" y="368"/>
                  </a:lnTo>
                  <a:lnTo>
                    <a:pt x="1206" y="369"/>
                  </a:lnTo>
                  <a:lnTo>
                    <a:pt x="1199" y="369"/>
                  </a:lnTo>
                  <a:lnTo>
                    <a:pt x="1196" y="368"/>
                  </a:lnTo>
                  <a:lnTo>
                    <a:pt x="1198" y="369"/>
                  </a:lnTo>
                  <a:lnTo>
                    <a:pt x="1199" y="369"/>
                  </a:lnTo>
                  <a:lnTo>
                    <a:pt x="1201" y="369"/>
                  </a:lnTo>
                  <a:lnTo>
                    <a:pt x="1207" y="371"/>
                  </a:lnTo>
                  <a:lnTo>
                    <a:pt x="1209" y="371"/>
                  </a:lnTo>
                  <a:lnTo>
                    <a:pt x="1209" y="372"/>
                  </a:lnTo>
                  <a:lnTo>
                    <a:pt x="1210" y="374"/>
                  </a:lnTo>
                  <a:lnTo>
                    <a:pt x="1210" y="375"/>
                  </a:lnTo>
                  <a:lnTo>
                    <a:pt x="1210" y="377"/>
                  </a:lnTo>
                  <a:lnTo>
                    <a:pt x="1210" y="378"/>
                  </a:lnTo>
                  <a:lnTo>
                    <a:pt x="1209" y="380"/>
                  </a:lnTo>
                  <a:lnTo>
                    <a:pt x="1209" y="381"/>
                  </a:lnTo>
                  <a:lnTo>
                    <a:pt x="1209" y="384"/>
                  </a:lnTo>
                  <a:lnTo>
                    <a:pt x="1209" y="384"/>
                  </a:lnTo>
                  <a:lnTo>
                    <a:pt x="1212" y="384"/>
                  </a:lnTo>
                  <a:lnTo>
                    <a:pt x="1213" y="386"/>
                  </a:lnTo>
                  <a:lnTo>
                    <a:pt x="1213" y="386"/>
                  </a:lnTo>
                  <a:lnTo>
                    <a:pt x="1212" y="389"/>
                  </a:lnTo>
                  <a:lnTo>
                    <a:pt x="1212" y="389"/>
                  </a:lnTo>
                  <a:lnTo>
                    <a:pt x="1212" y="390"/>
                  </a:lnTo>
                  <a:lnTo>
                    <a:pt x="1212" y="392"/>
                  </a:lnTo>
                  <a:lnTo>
                    <a:pt x="1212" y="392"/>
                  </a:lnTo>
                  <a:lnTo>
                    <a:pt x="1212" y="394"/>
                  </a:lnTo>
                  <a:lnTo>
                    <a:pt x="1212" y="395"/>
                  </a:lnTo>
                  <a:lnTo>
                    <a:pt x="1210" y="397"/>
                  </a:lnTo>
                  <a:lnTo>
                    <a:pt x="1210" y="397"/>
                  </a:lnTo>
                  <a:lnTo>
                    <a:pt x="1209" y="398"/>
                  </a:lnTo>
                  <a:lnTo>
                    <a:pt x="1209" y="397"/>
                  </a:lnTo>
                  <a:lnTo>
                    <a:pt x="1209" y="395"/>
                  </a:lnTo>
                  <a:lnTo>
                    <a:pt x="1207" y="394"/>
                  </a:lnTo>
                  <a:lnTo>
                    <a:pt x="1207" y="395"/>
                  </a:lnTo>
                  <a:lnTo>
                    <a:pt x="1207" y="395"/>
                  </a:lnTo>
                  <a:lnTo>
                    <a:pt x="1207" y="395"/>
                  </a:lnTo>
                  <a:lnTo>
                    <a:pt x="1207" y="397"/>
                  </a:lnTo>
                  <a:lnTo>
                    <a:pt x="1207" y="397"/>
                  </a:lnTo>
                  <a:lnTo>
                    <a:pt x="1206" y="398"/>
                  </a:lnTo>
                  <a:lnTo>
                    <a:pt x="1203" y="398"/>
                  </a:lnTo>
                  <a:lnTo>
                    <a:pt x="1203" y="398"/>
                  </a:lnTo>
                  <a:lnTo>
                    <a:pt x="1204" y="400"/>
                  </a:lnTo>
                  <a:lnTo>
                    <a:pt x="1207" y="400"/>
                  </a:lnTo>
                  <a:lnTo>
                    <a:pt x="1207" y="401"/>
                  </a:lnTo>
                  <a:lnTo>
                    <a:pt x="1209" y="400"/>
                  </a:lnTo>
                  <a:lnTo>
                    <a:pt x="1213" y="397"/>
                  </a:lnTo>
                  <a:lnTo>
                    <a:pt x="1215" y="397"/>
                  </a:lnTo>
                  <a:lnTo>
                    <a:pt x="1215" y="395"/>
                  </a:lnTo>
                  <a:lnTo>
                    <a:pt x="1216" y="395"/>
                  </a:lnTo>
                  <a:lnTo>
                    <a:pt x="1218" y="395"/>
                  </a:lnTo>
                  <a:lnTo>
                    <a:pt x="1221" y="395"/>
                  </a:lnTo>
                  <a:lnTo>
                    <a:pt x="1222" y="395"/>
                  </a:lnTo>
                  <a:lnTo>
                    <a:pt x="1222" y="397"/>
                  </a:lnTo>
                  <a:lnTo>
                    <a:pt x="1224" y="397"/>
                  </a:lnTo>
                  <a:lnTo>
                    <a:pt x="1224" y="398"/>
                  </a:lnTo>
                  <a:lnTo>
                    <a:pt x="1225" y="400"/>
                  </a:lnTo>
                  <a:lnTo>
                    <a:pt x="1225" y="403"/>
                  </a:lnTo>
                  <a:lnTo>
                    <a:pt x="1227" y="404"/>
                  </a:lnTo>
                  <a:lnTo>
                    <a:pt x="1227" y="404"/>
                  </a:lnTo>
                  <a:lnTo>
                    <a:pt x="1227" y="406"/>
                  </a:lnTo>
                  <a:lnTo>
                    <a:pt x="1227" y="407"/>
                  </a:lnTo>
                  <a:lnTo>
                    <a:pt x="1225" y="412"/>
                  </a:lnTo>
                  <a:lnTo>
                    <a:pt x="1225" y="413"/>
                  </a:lnTo>
                  <a:lnTo>
                    <a:pt x="1224" y="415"/>
                  </a:lnTo>
                  <a:lnTo>
                    <a:pt x="1222" y="416"/>
                  </a:lnTo>
                  <a:lnTo>
                    <a:pt x="1219" y="416"/>
                  </a:lnTo>
                  <a:lnTo>
                    <a:pt x="1218" y="418"/>
                  </a:lnTo>
                  <a:lnTo>
                    <a:pt x="1216" y="418"/>
                  </a:lnTo>
                  <a:lnTo>
                    <a:pt x="1216" y="419"/>
                  </a:lnTo>
                  <a:lnTo>
                    <a:pt x="1219" y="418"/>
                  </a:lnTo>
                  <a:lnTo>
                    <a:pt x="1224" y="416"/>
                  </a:lnTo>
                  <a:lnTo>
                    <a:pt x="1224" y="415"/>
                  </a:lnTo>
                  <a:lnTo>
                    <a:pt x="1225" y="415"/>
                  </a:lnTo>
                  <a:lnTo>
                    <a:pt x="1225" y="412"/>
                  </a:lnTo>
                  <a:lnTo>
                    <a:pt x="1227" y="407"/>
                  </a:lnTo>
                  <a:lnTo>
                    <a:pt x="1228" y="406"/>
                  </a:lnTo>
                  <a:lnTo>
                    <a:pt x="1230" y="406"/>
                  </a:lnTo>
                  <a:lnTo>
                    <a:pt x="1230" y="406"/>
                  </a:lnTo>
                  <a:lnTo>
                    <a:pt x="1231" y="409"/>
                  </a:lnTo>
                  <a:lnTo>
                    <a:pt x="1231" y="410"/>
                  </a:lnTo>
                  <a:lnTo>
                    <a:pt x="1231" y="410"/>
                  </a:lnTo>
                  <a:lnTo>
                    <a:pt x="1228" y="413"/>
                  </a:lnTo>
                  <a:lnTo>
                    <a:pt x="1230" y="413"/>
                  </a:lnTo>
                  <a:lnTo>
                    <a:pt x="1231" y="410"/>
                  </a:lnTo>
                  <a:lnTo>
                    <a:pt x="1231" y="409"/>
                  </a:lnTo>
                  <a:lnTo>
                    <a:pt x="1231" y="409"/>
                  </a:lnTo>
                  <a:lnTo>
                    <a:pt x="1233" y="407"/>
                  </a:lnTo>
                  <a:lnTo>
                    <a:pt x="1233" y="407"/>
                  </a:lnTo>
                  <a:lnTo>
                    <a:pt x="1233" y="410"/>
                  </a:lnTo>
                  <a:lnTo>
                    <a:pt x="1233" y="413"/>
                  </a:lnTo>
                  <a:lnTo>
                    <a:pt x="1233" y="415"/>
                  </a:lnTo>
                  <a:lnTo>
                    <a:pt x="1233" y="416"/>
                  </a:lnTo>
                  <a:lnTo>
                    <a:pt x="1233" y="416"/>
                  </a:lnTo>
                  <a:lnTo>
                    <a:pt x="1234" y="415"/>
                  </a:lnTo>
                  <a:lnTo>
                    <a:pt x="1234" y="413"/>
                  </a:lnTo>
                  <a:lnTo>
                    <a:pt x="1234" y="412"/>
                  </a:lnTo>
                  <a:lnTo>
                    <a:pt x="1234" y="412"/>
                  </a:lnTo>
                  <a:lnTo>
                    <a:pt x="1237" y="410"/>
                  </a:lnTo>
                  <a:lnTo>
                    <a:pt x="1240" y="409"/>
                  </a:lnTo>
                  <a:lnTo>
                    <a:pt x="1242" y="407"/>
                  </a:lnTo>
                  <a:lnTo>
                    <a:pt x="1244" y="406"/>
                  </a:lnTo>
                  <a:lnTo>
                    <a:pt x="1245" y="406"/>
                  </a:lnTo>
                  <a:lnTo>
                    <a:pt x="1247" y="404"/>
                  </a:lnTo>
                  <a:lnTo>
                    <a:pt x="1247" y="401"/>
                  </a:lnTo>
                  <a:lnTo>
                    <a:pt x="1248" y="400"/>
                  </a:lnTo>
                  <a:lnTo>
                    <a:pt x="1248" y="400"/>
                  </a:lnTo>
                  <a:lnTo>
                    <a:pt x="1250" y="398"/>
                  </a:lnTo>
                  <a:lnTo>
                    <a:pt x="1251" y="398"/>
                  </a:lnTo>
                  <a:lnTo>
                    <a:pt x="1251" y="398"/>
                  </a:lnTo>
                  <a:lnTo>
                    <a:pt x="1253" y="400"/>
                  </a:lnTo>
                  <a:lnTo>
                    <a:pt x="1253" y="401"/>
                  </a:lnTo>
                  <a:lnTo>
                    <a:pt x="1254" y="403"/>
                  </a:lnTo>
                  <a:lnTo>
                    <a:pt x="1254" y="403"/>
                  </a:lnTo>
                  <a:lnTo>
                    <a:pt x="1254" y="407"/>
                  </a:lnTo>
                  <a:lnTo>
                    <a:pt x="1254" y="407"/>
                  </a:lnTo>
                  <a:lnTo>
                    <a:pt x="1254" y="404"/>
                  </a:lnTo>
                  <a:lnTo>
                    <a:pt x="1256" y="403"/>
                  </a:lnTo>
                  <a:lnTo>
                    <a:pt x="1256" y="403"/>
                  </a:lnTo>
                  <a:lnTo>
                    <a:pt x="1254" y="401"/>
                  </a:lnTo>
                  <a:lnTo>
                    <a:pt x="1254" y="400"/>
                  </a:lnTo>
                  <a:lnTo>
                    <a:pt x="1254" y="398"/>
                  </a:lnTo>
                  <a:lnTo>
                    <a:pt x="1254" y="398"/>
                  </a:lnTo>
                  <a:lnTo>
                    <a:pt x="1254" y="397"/>
                  </a:lnTo>
                  <a:lnTo>
                    <a:pt x="1256" y="397"/>
                  </a:lnTo>
                  <a:lnTo>
                    <a:pt x="1256" y="397"/>
                  </a:lnTo>
                  <a:lnTo>
                    <a:pt x="1256" y="395"/>
                  </a:lnTo>
                  <a:lnTo>
                    <a:pt x="1256" y="395"/>
                  </a:lnTo>
                  <a:lnTo>
                    <a:pt x="1256" y="394"/>
                  </a:lnTo>
                  <a:lnTo>
                    <a:pt x="1257" y="394"/>
                  </a:lnTo>
                  <a:lnTo>
                    <a:pt x="1257" y="394"/>
                  </a:lnTo>
                  <a:lnTo>
                    <a:pt x="1257" y="394"/>
                  </a:lnTo>
                  <a:lnTo>
                    <a:pt x="1257" y="392"/>
                  </a:lnTo>
                  <a:lnTo>
                    <a:pt x="1257" y="392"/>
                  </a:lnTo>
                  <a:lnTo>
                    <a:pt x="1260" y="394"/>
                  </a:lnTo>
                  <a:lnTo>
                    <a:pt x="1260" y="392"/>
                  </a:lnTo>
                  <a:lnTo>
                    <a:pt x="1262" y="392"/>
                  </a:lnTo>
                  <a:lnTo>
                    <a:pt x="1262" y="392"/>
                  </a:lnTo>
                  <a:lnTo>
                    <a:pt x="1260" y="390"/>
                  </a:lnTo>
                  <a:lnTo>
                    <a:pt x="1259" y="390"/>
                  </a:lnTo>
                  <a:lnTo>
                    <a:pt x="1259" y="390"/>
                  </a:lnTo>
                  <a:lnTo>
                    <a:pt x="1259" y="389"/>
                  </a:lnTo>
                  <a:lnTo>
                    <a:pt x="1257" y="387"/>
                  </a:lnTo>
                  <a:lnTo>
                    <a:pt x="1257" y="387"/>
                  </a:lnTo>
                  <a:lnTo>
                    <a:pt x="1259" y="387"/>
                  </a:lnTo>
                  <a:lnTo>
                    <a:pt x="1259" y="387"/>
                  </a:lnTo>
                  <a:lnTo>
                    <a:pt x="1259" y="387"/>
                  </a:lnTo>
                  <a:lnTo>
                    <a:pt x="1260" y="386"/>
                  </a:lnTo>
                  <a:lnTo>
                    <a:pt x="1260" y="384"/>
                  </a:lnTo>
                  <a:lnTo>
                    <a:pt x="1262" y="386"/>
                  </a:lnTo>
                  <a:lnTo>
                    <a:pt x="1262" y="386"/>
                  </a:lnTo>
                  <a:lnTo>
                    <a:pt x="1260" y="383"/>
                  </a:lnTo>
                  <a:lnTo>
                    <a:pt x="1260" y="381"/>
                  </a:lnTo>
                  <a:lnTo>
                    <a:pt x="1262" y="381"/>
                  </a:lnTo>
                  <a:lnTo>
                    <a:pt x="1263" y="381"/>
                  </a:lnTo>
                  <a:lnTo>
                    <a:pt x="1265" y="384"/>
                  </a:lnTo>
                  <a:lnTo>
                    <a:pt x="1266" y="384"/>
                  </a:lnTo>
                  <a:lnTo>
                    <a:pt x="1265" y="383"/>
                  </a:lnTo>
                  <a:lnTo>
                    <a:pt x="1265" y="381"/>
                  </a:lnTo>
                  <a:lnTo>
                    <a:pt x="1263" y="381"/>
                  </a:lnTo>
                  <a:lnTo>
                    <a:pt x="1262" y="381"/>
                  </a:lnTo>
                  <a:lnTo>
                    <a:pt x="1262" y="380"/>
                  </a:lnTo>
                  <a:lnTo>
                    <a:pt x="1260" y="378"/>
                  </a:lnTo>
                  <a:lnTo>
                    <a:pt x="1260" y="377"/>
                  </a:lnTo>
                  <a:lnTo>
                    <a:pt x="1260" y="377"/>
                  </a:lnTo>
                  <a:lnTo>
                    <a:pt x="1262" y="374"/>
                  </a:lnTo>
                  <a:lnTo>
                    <a:pt x="1262" y="374"/>
                  </a:lnTo>
                  <a:lnTo>
                    <a:pt x="1262" y="374"/>
                  </a:lnTo>
                  <a:lnTo>
                    <a:pt x="1263" y="374"/>
                  </a:lnTo>
                  <a:lnTo>
                    <a:pt x="1263" y="374"/>
                  </a:lnTo>
                  <a:lnTo>
                    <a:pt x="1266" y="375"/>
                  </a:lnTo>
                  <a:lnTo>
                    <a:pt x="1266" y="375"/>
                  </a:lnTo>
                  <a:lnTo>
                    <a:pt x="1265" y="374"/>
                  </a:lnTo>
                  <a:lnTo>
                    <a:pt x="1265" y="374"/>
                  </a:lnTo>
                  <a:lnTo>
                    <a:pt x="1265" y="372"/>
                  </a:lnTo>
                  <a:lnTo>
                    <a:pt x="1265" y="371"/>
                  </a:lnTo>
                  <a:lnTo>
                    <a:pt x="1265" y="369"/>
                  </a:lnTo>
                  <a:lnTo>
                    <a:pt x="1265" y="368"/>
                  </a:lnTo>
                  <a:lnTo>
                    <a:pt x="1268" y="363"/>
                  </a:lnTo>
                  <a:lnTo>
                    <a:pt x="1268" y="362"/>
                  </a:lnTo>
                  <a:lnTo>
                    <a:pt x="1268" y="362"/>
                  </a:lnTo>
                  <a:lnTo>
                    <a:pt x="1268" y="360"/>
                  </a:lnTo>
                  <a:lnTo>
                    <a:pt x="1269" y="360"/>
                  </a:lnTo>
                  <a:lnTo>
                    <a:pt x="1272" y="362"/>
                  </a:lnTo>
                  <a:lnTo>
                    <a:pt x="1274" y="363"/>
                  </a:lnTo>
                  <a:lnTo>
                    <a:pt x="1274" y="365"/>
                  </a:lnTo>
                  <a:lnTo>
                    <a:pt x="1272" y="366"/>
                  </a:lnTo>
                  <a:lnTo>
                    <a:pt x="1269" y="368"/>
                  </a:lnTo>
                  <a:lnTo>
                    <a:pt x="1269" y="369"/>
                  </a:lnTo>
                  <a:lnTo>
                    <a:pt x="1269" y="369"/>
                  </a:lnTo>
                  <a:lnTo>
                    <a:pt x="1272" y="368"/>
                  </a:lnTo>
                  <a:lnTo>
                    <a:pt x="1274" y="368"/>
                  </a:lnTo>
                  <a:lnTo>
                    <a:pt x="1275" y="368"/>
                  </a:lnTo>
                  <a:lnTo>
                    <a:pt x="1277" y="369"/>
                  </a:lnTo>
                  <a:lnTo>
                    <a:pt x="1277" y="372"/>
                  </a:lnTo>
                  <a:lnTo>
                    <a:pt x="1275" y="375"/>
                  </a:lnTo>
                  <a:lnTo>
                    <a:pt x="1277" y="374"/>
                  </a:lnTo>
                  <a:lnTo>
                    <a:pt x="1278" y="374"/>
                  </a:lnTo>
                  <a:lnTo>
                    <a:pt x="1278" y="375"/>
                  </a:lnTo>
                  <a:lnTo>
                    <a:pt x="1278" y="377"/>
                  </a:lnTo>
                  <a:lnTo>
                    <a:pt x="1280" y="378"/>
                  </a:lnTo>
                  <a:lnTo>
                    <a:pt x="1280" y="380"/>
                  </a:lnTo>
                  <a:lnTo>
                    <a:pt x="1282" y="381"/>
                  </a:lnTo>
                  <a:lnTo>
                    <a:pt x="1280" y="383"/>
                  </a:lnTo>
                  <a:lnTo>
                    <a:pt x="1278" y="383"/>
                  </a:lnTo>
                  <a:lnTo>
                    <a:pt x="1280" y="384"/>
                  </a:lnTo>
                  <a:lnTo>
                    <a:pt x="1282" y="384"/>
                  </a:lnTo>
                  <a:lnTo>
                    <a:pt x="1282" y="386"/>
                  </a:lnTo>
                  <a:lnTo>
                    <a:pt x="1282" y="386"/>
                  </a:lnTo>
                  <a:lnTo>
                    <a:pt x="1282" y="386"/>
                  </a:lnTo>
                  <a:lnTo>
                    <a:pt x="1283" y="384"/>
                  </a:lnTo>
                  <a:lnTo>
                    <a:pt x="1285" y="384"/>
                  </a:lnTo>
                  <a:lnTo>
                    <a:pt x="1286" y="389"/>
                  </a:lnTo>
                  <a:lnTo>
                    <a:pt x="1285" y="390"/>
                  </a:lnTo>
                  <a:lnTo>
                    <a:pt x="1283" y="390"/>
                  </a:lnTo>
                  <a:lnTo>
                    <a:pt x="1282" y="392"/>
                  </a:lnTo>
                  <a:lnTo>
                    <a:pt x="1280" y="392"/>
                  </a:lnTo>
                  <a:lnTo>
                    <a:pt x="1278" y="392"/>
                  </a:lnTo>
                  <a:lnTo>
                    <a:pt x="1280" y="392"/>
                  </a:lnTo>
                  <a:lnTo>
                    <a:pt x="1282" y="392"/>
                  </a:lnTo>
                  <a:lnTo>
                    <a:pt x="1285" y="392"/>
                  </a:lnTo>
                  <a:lnTo>
                    <a:pt x="1286" y="390"/>
                  </a:lnTo>
                  <a:lnTo>
                    <a:pt x="1288" y="390"/>
                  </a:lnTo>
                  <a:lnTo>
                    <a:pt x="1288" y="392"/>
                  </a:lnTo>
                  <a:lnTo>
                    <a:pt x="1288" y="392"/>
                  </a:lnTo>
                  <a:lnTo>
                    <a:pt x="1288" y="392"/>
                  </a:lnTo>
                  <a:lnTo>
                    <a:pt x="1288" y="392"/>
                  </a:lnTo>
                  <a:lnTo>
                    <a:pt x="1288" y="394"/>
                  </a:lnTo>
                  <a:lnTo>
                    <a:pt x="1288" y="395"/>
                  </a:lnTo>
                  <a:lnTo>
                    <a:pt x="1288" y="395"/>
                  </a:lnTo>
                  <a:lnTo>
                    <a:pt x="1288" y="397"/>
                  </a:lnTo>
                  <a:lnTo>
                    <a:pt x="1289" y="397"/>
                  </a:lnTo>
                  <a:lnTo>
                    <a:pt x="1291" y="397"/>
                  </a:lnTo>
                  <a:lnTo>
                    <a:pt x="1291" y="397"/>
                  </a:lnTo>
                  <a:lnTo>
                    <a:pt x="1292" y="398"/>
                  </a:lnTo>
                  <a:lnTo>
                    <a:pt x="1292" y="401"/>
                  </a:lnTo>
                  <a:lnTo>
                    <a:pt x="1289" y="404"/>
                  </a:lnTo>
                  <a:lnTo>
                    <a:pt x="1288" y="404"/>
                  </a:lnTo>
                  <a:lnTo>
                    <a:pt x="1286" y="406"/>
                  </a:lnTo>
                  <a:lnTo>
                    <a:pt x="1286" y="407"/>
                  </a:lnTo>
                  <a:lnTo>
                    <a:pt x="1285" y="409"/>
                  </a:lnTo>
                  <a:lnTo>
                    <a:pt x="1285" y="409"/>
                  </a:lnTo>
                  <a:lnTo>
                    <a:pt x="1288" y="406"/>
                  </a:lnTo>
                  <a:lnTo>
                    <a:pt x="1288" y="406"/>
                  </a:lnTo>
                  <a:lnTo>
                    <a:pt x="1289" y="406"/>
                  </a:lnTo>
                  <a:lnTo>
                    <a:pt x="1289" y="406"/>
                  </a:lnTo>
                  <a:lnTo>
                    <a:pt x="1289" y="407"/>
                  </a:lnTo>
                  <a:lnTo>
                    <a:pt x="1291" y="407"/>
                  </a:lnTo>
                  <a:lnTo>
                    <a:pt x="1292" y="406"/>
                  </a:lnTo>
                  <a:lnTo>
                    <a:pt x="1294" y="406"/>
                  </a:lnTo>
                  <a:lnTo>
                    <a:pt x="1295" y="406"/>
                  </a:lnTo>
                  <a:lnTo>
                    <a:pt x="1295" y="406"/>
                  </a:lnTo>
                  <a:lnTo>
                    <a:pt x="1295" y="409"/>
                  </a:lnTo>
                  <a:lnTo>
                    <a:pt x="1294" y="412"/>
                  </a:lnTo>
                  <a:lnTo>
                    <a:pt x="1291" y="413"/>
                  </a:lnTo>
                  <a:lnTo>
                    <a:pt x="1289" y="415"/>
                  </a:lnTo>
                  <a:lnTo>
                    <a:pt x="1288" y="416"/>
                  </a:lnTo>
                  <a:lnTo>
                    <a:pt x="1288" y="416"/>
                  </a:lnTo>
                  <a:lnTo>
                    <a:pt x="1291" y="415"/>
                  </a:lnTo>
                  <a:lnTo>
                    <a:pt x="1294" y="413"/>
                  </a:lnTo>
                  <a:lnTo>
                    <a:pt x="1295" y="413"/>
                  </a:lnTo>
                  <a:lnTo>
                    <a:pt x="1297" y="413"/>
                  </a:lnTo>
                  <a:lnTo>
                    <a:pt x="1300" y="418"/>
                  </a:lnTo>
                  <a:lnTo>
                    <a:pt x="1301" y="418"/>
                  </a:lnTo>
                  <a:lnTo>
                    <a:pt x="1301" y="418"/>
                  </a:lnTo>
                  <a:lnTo>
                    <a:pt x="1304" y="419"/>
                  </a:lnTo>
                  <a:lnTo>
                    <a:pt x="1304" y="419"/>
                  </a:lnTo>
                  <a:lnTo>
                    <a:pt x="1304" y="421"/>
                  </a:lnTo>
                  <a:lnTo>
                    <a:pt x="1304" y="421"/>
                  </a:lnTo>
                  <a:lnTo>
                    <a:pt x="1303" y="422"/>
                  </a:lnTo>
                  <a:lnTo>
                    <a:pt x="1304" y="424"/>
                  </a:lnTo>
                  <a:lnTo>
                    <a:pt x="1304" y="425"/>
                  </a:lnTo>
                  <a:lnTo>
                    <a:pt x="1303" y="427"/>
                  </a:lnTo>
                  <a:lnTo>
                    <a:pt x="1301" y="427"/>
                  </a:lnTo>
                  <a:lnTo>
                    <a:pt x="1300" y="427"/>
                  </a:lnTo>
                  <a:lnTo>
                    <a:pt x="1300" y="428"/>
                  </a:lnTo>
                  <a:lnTo>
                    <a:pt x="1298" y="428"/>
                  </a:lnTo>
                  <a:lnTo>
                    <a:pt x="1297" y="428"/>
                  </a:lnTo>
                  <a:lnTo>
                    <a:pt x="1298" y="428"/>
                  </a:lnTo>
                  <a:lnTo>
                    <a:pt x="1298" y="430"/>
                  </a:lnTo>
                  <a:lnTo>
                    <a:pt x="1300" y="430"/>
                  </a:lnTo>
                  <a:lnTo>
                    <a:pt x="1301" y="428"/>
                  </a:lnTo>
                  <a:lnTo>
                    <a:pt x="1303" y="428"/>
                  </a:lnTo>
                  <a:lnTo>
                    <a:pt x="1304" y="430"/>
                  </a:lnTo>
                  <a:lnTo>
                    <a:pt x="1304" y="432"/>
                  </a:lnTo>
                  <a:lnTo>
                    <a:pt x="1304" y="432"/>
                  </a:lnTo>
                  <a:lnTo>
                    <a:pt x="1304" y="432"/>
                  </a:lnTo>
                  <a:lnTo>
                    <a:pt x="1304" y="433"/>
                  </a:lnTo>
                  <a:lnTo>
                    <a:pt x="1303" y="435"/>
                  </a:lnTo>
                  <a:lnTo>
                    <a:pt x="1304" y="435"/>
                  </a:lnTo>
                  <a:lnTo>
                    <a:pt x="1304" y="435"/>
                  </a:lnTo>
                  <a:lnTo>
                    <a:pt x="1306" y="435"/>
                  </a:lnTo>
                  <a:lnTo>
                    <a:pt x="1307" y="435"/>
                  </a:lnTo>
                  <a:lnTo>
                    <a:pt x="1307" y="436"/>
                  </a:lnTo>
                  <a:lnTo>
                    <a:pt x="1312" y="439"/>
                  </a:lnTo>
                  <a:lnTo>
                    <a:pt x="1312" y="441"/>
                  </a:lnTo>
                  <a:lnTo>
                    <a:pt x="1310" y="442"/>
                  </a:lnTo>
                  <a:lnTo>
                    <a:pt x="1310" y="445"/>
                  </a:lnTo>
                  <a:lnTo>
                    <a:pt x="1310" y="447"/>
                  </a:lnTo>
                  <a:lnTo>
                    <a:pt x="1309" y="447"/>
                  </a:lnTo>
                  <a:lnTo>
                    <a:pt x="1303" y="447"/>
                  </a:lnTo>
                  <a:lnTo>
                    <a:pt x="1298" y="445"/>
                  </a:lnTo>
                  <a:lnTo>
                    <a:pt x="1298" y="444"/>
                  </a:lnTo>
                  <a:lnTo>
                    <a:pt x="1300" y="444"/>
                  </a:lnTo>
                  <a:lnTo>
                    <a:pt x="1298" y="444"/>
                  </a:lnTo>
                  <a:lnTo>
                    <a:pt x="1298" y="444"/>
                  </a:lnTo>
                  <a:lnTo>
                    <a:pt x="1297" y="444"/>
                  </a:lnTo>
                  <a:lnTo>
                    <a:pt x="1298" y="445"/>
                  </a:lnTo>
                  <a:lnTo>
                    <a:pt x="1301" y="447"/>
                  </a:lnTo>
                  <a:lnTo>
                    <a:pt x="1303" y="448"/>
                  </a:lnTo>
                  <a:lnTo>
                    <a:pt x="1304" y="448"/>
                  </a:lnTo>
                  <a:lnTo>
                    <a:pt x="1306" y="450"/>
                  </a:lnTo>
                  <a:lnTo>
                    <a:pt x="1306" y="450"/>
                  </a:lnTo>
                  <a:lnTo>
                    <a:pt x="1306" y="450"/>
                  </a:lnTo>
                  <a:lnTo>
                    <a:pt x="1304" y="451"/>
                  </a:lnTo>
                  <a:lnTo>
                    <a:pt x="1303" y="451"/>
                  </a:lnTo>
                  <a:lnTo>
                    <a:pt x="1304" y="453"/>
                  </a:lnTo>
                  <a:lnTo>
                    <a:pt x="1307" y="453"/>
                  </a:lnTo>
                  <a:lnTo>
                    <a:pt x="1309" y="453"/>
                  </a:lnTo>
                  <a:lnTo>
                    <a:pt x="1310" y="454"/>
                  </a:lnTo>
                  <a:lnTo>
                    <a:pt x="1309" y="454"/>
                  </a:lnTo>
                  <a:lnTo>
                    <a:pt x="1307" y="456"/>
                  </a:lnTo>
                  <a:lnTo>
                    <a:pt x="1307" y="457"/>
                  </a:lnTo>
                  <a:lnTo>
                    <a:pt x="1309" y="457"/>
                  </a:lnTo>
                  <a:lnTo>
                    <a:pt x="1310" y="457"/>
                  </a:lnTo>
                  <a:lnTo>
                    <a:pt x="1310" y="457"/>
                  </a:lnTo>
                  <a:lnTo>
                    <a:pt x="1312" y="460"/>
                  </a:lnTo>
                  <a:lnTo>
                    <a:pt x="1312" y="460"/>
                  </a:lnTo>
                  <a:lnTo>
                    <a:pt x="1310" y="462"/>
                  </a:lnTo>
                  <a:lnTo>
                    <a:pt x="1310" y="462"/>
                  </a:lnTo>
                  <a:lnTo>
                    <a:pt x="1310" y="462"/>
                  </a:lnTo>
                  <a:lnTo>
                    <a:pt x="1313" y="463"/>
                  </a:lnTo>
                  <a:lnTo>
                    <a:pt x="1313" y="463"/>
                  </a:lnTo>
                  <a:lnTo>
                    <a:pt x="1313" y="463"/>
                  </a:lnTo>
                  <a:lnTo>
                    <a:pt x="1315" y="465"/>
                  </a:lnTo>
                  <a:lnTo>
                    <a:pt x="1315" y="465"/>
                  </a:lnTo>
                  <a:lnTo>
                    <a:pt x="1316" y="463"/>
                  </a:lnTo>
                  <a:lnTo>
                    <a:pt x="1318" y="462"/>
                  </a:lnTo>
                  <a:lnTo>
                    <a:pt x="1318" y="463"/>
                  </a:lnTo>
                  <a:lnTo>
                    <a:pt x="1318" y="463"/>
                  </a:lnTo>
                  <a:lnTo>
                    <a:pt x="1319" y="465"/>
                  </a:lnTo>
                  <a:lnTo>
                    <a:pt x="1321" y="467"/>
                  </a:lnTo>
                  <a:lnTo>
                    <a:pt x="1321" y="468"/>
                  </a:lnTo>
                  <a:lnTo>
                    <a:pt x="1323" y="467"/>
                  </a:lnTo>
                  <a:lnTo>
                    <a:pt x="1323" y="467"/>
                  </a:lnTo>
                  <a:lnTo>
                    <a:pt x="1324" y="467"/>
                  </a:lnTo>
                  <a:lnTo>
                    <a:pt x="1323" y="468"/>
                  </a:lnTo>
                  <a:lnTo>
                    <a:pt x="1323" y="470"/>
                  </a:lnTo>
                  <a:lnTo>
                    <a:pt x="1324" y="470"/>
                  </a:lnTo>
                  <a:lnTo>
                    <a:pt x="1324" y="471"/>
                  </a:lnTo>
                  <a:lnTo>
                    <a:pt x="1326" y="473"/>
                  </a:lnTo>
                  <a:lnTo>
                    <a:pt x="1326" y="474"/>
                  </a:lnTo>
                  <a:lnTo>
                    <a:pt x="1323" y="476"/>
                  </a:lnTo>
                  <a:lnTo>
                    <a:pt x="1323" y="479"/>
                  </a:lnTo>
                  <a:lnTo>
                    <a:pt x="1323" y="479"/>
                  </a:lnTo>
                  <a:lnTo>
                    <a:pt x="1321" y="480"/>
                  </a:lnTo>
                  <a:lnTo>
                    <a:pt x="1319" y="482"/>
                  </a:lnTo>
                  <a:lnTo>
                    <a:pt x="1321" y="482"/>
                  </a:lnTo>
                  <a:lnTo>
                    <a:pt x="1324" y="479"/>
                  </a:lnTo>
                  <a:lnTo>
                    <a:pt x="1326" y="479"/>
                  </a:lnTo>
                  <a:lnTo>
                    <a:pt x="1329" y="477"/>
                  </a:lnTo>
                  <a:lnTo>
                    <a:pt x="1330" y="477"/>
                  </a:lnTo>
                  <a:lnTo>
                    <a:pt x="1330" y="477"/>
                  </a:lnTo>
                  <a:lnTo>
                    <a:pt x="1332" y="477"/>
                  </a:lnTo>
                  <a:lnTo>
                    <a:pt x="1332" y="479"/>
                  </a:lnTo>
                  <a:lnTo>
                    <a:pt x="1333" y="480"/>
                  </a:lnTo>
                  <a:lnTo>
                    <a:pt x="1333" y="479"/>
                  </a:lnTo>
                  <a:lnTo>
                    <a:pt x="1335" y="480"/>
                  </a:lnTo>
                  <a:lnTo>
                    <a:pt x="1335" y="480"/>
                  </a:lnTo>
                  <a:lnTo>
                    <a:pt x="1330" y="485"/>
                  </a:lnTo>
                  <a:lnTo>
                    <a:pt x="1330" y="486"/>
                  </a:lnTo>
                  <a:lnTo>
                    <a:pt x="1330" y="488"/>
                  </a:lnTo>
                  <a:lnTo>
                    <a:pt x="1330" y="486"/>
                  </a:lnTo>
                  <a:lnTo>
                    <a:pt x="1335" y="482"/>
                  </a:lnTo>
                  <a:lnTo>
                    <a:pt x="1335" y="482"/>
                  </a:lnTo>
                  <a:lnTo>
                    <a:pt x="1336" y="480"/>
                  </a:lnTo>
                  <a:lnTo>
                    <a:pt x="1336" y="479"/>
                  </a:lnTo>
                  <a:lnTo>
                    <a:pt x="1339" y="480"/>
                  </a:lnTo>
                  <a:lnTo>
                    <a:pt x="1339" y="480"/>
                  </a:lnTo>
                  <a:lnTo>
                    <a:pt x="1341" y="482"/>
                  </a:lnTo>
                  <a:lnTo>
                    <a:pt x="1341" y="485"/>
                  </a:lnTo>
                  <a:lnTo>
                    <a:pt x="1342" y="486"/>
                  </a:lnTo>
                  <a:lnTo>
                    <a:pt x="1347" y="488"/>
                  </a:lnTo>
                  <a:lnTo>
                    <a:pt x="1347" y="488"/>
                  </a:lnTo>
                  <a:lnTo>
                    <a:pt x="1350" y="488"/>
                  </a:lnTo>
                  <a:lnTo>
                    <a:pt x="1350" y="486"/>
                  </a:lnTo>
                  <a:lnTo>
                    <a:pt x="1351" y="486"/>
                  </a:lnTo>
                  <a:lnTo>
                    <a:pt x="1353" y="486"/>
                  </a:lnTo>
                  <a:lnTo>
                    <a:pt x="1353" y="488"/>
                  </a:lnTo>
                  <a:lnTo>
                    <a:pt x="1354" y="489"/>
                  </a:lnTo>
                  <a:lnTo>
                    <a:pt x="1356" y="491"/>
                  </a:lnTo>
                  <a:lnTo>
                    <a:pt x="1357" y="491"/>
                  </a:lnTo>
                  <a:lnTo>
                    <a:pt x="1359" y="491"/>
                  </a:lnTo>
                  <a:lnTo>
                    <a:pt x="1359" y="492"/>
                  </a:lnTo>
                  <a:lnTo>
                    <a:pt x="1359" y="492"/>
                  </a:lnTo>
                  <a:lnTo>
                    <a:pt x="1359" y="494"/>
                  </a:lnTo>
                  <a:lnTo>
                    <a:pt x="1357" y="495"/>
                  </a:lnTo>
                  <a:lnTo>
                    <a:pt x="1356" y="497"/>
                  </a:lnTo>
                  <a:lnTo>
                    <a:pt x="1353" y="497"/>
                  </a:lnTo>
                  <a:lnTo>
                    <a:pt x="1350" y="497"/>
                  </a:lnTo>
                  <a:lnTo>
                    <a:pt x="1350" y="498"/>
                  </a:lnTo>
                  <a:lnTo>
                    <a:pt x="1350" y="498"/>
                  </a:lnTo>
                  <a:lnTo>
                    <a:pt x="1348" y="500"/>
                  </a:lnTo>
                  <a:lnTo>
                    <a:pt x="1347" y="500"/>
                  </a:lnTo>
                  <a:lnTo>
                    <a:pt x="1345" y="503"/>
                  </a:lnTo>
                  <a:lnTo>
                    <a:pt x="1344" y="503"/>
                  </a:lnTo>
                  <a:lnTo>
                    <a:pt x="1344" y="503"/>
                  </a:lnTo>
                  <a:lnTo>
                    <a:pt x="1342" y="503"/>
                  </a:lnTo>
                  <a:lnTo>
                    <a:pt x="1341" y="505"/>
                  </a:lnTo>
                  <a:lnTo>
                    <a:pt x="1341" y="505"/>
                  </a:lnTo>
                  <a:lnTo>
                    <a:pt x="1339" y="505"/>
                  </a:lnTo>
                  <a:lnTo>
                    <a:pt x="1339" y="506"/>
                  </a:lnTo>
                  <a:lnTo>
                    <a:pt x="1338" y="506"/>
                  </a:lnTo>
                  <a:lnTo>
                    <a:pt x="1333" y="508"/>
                  </a:lnTo>
                  <a:lnTo>
                    <a:pt x="1332" y="508"/>
                  </a:lnTo>
                  <a:lnTo>
                    <a:pt x="1330" y="508"/>
                  </a:lnTo>
                  <a:lnTo>
                    <a:pt x="1330" y="508"/>
                  </a:lnTo>
                  <a:lnTo>
                    <a:pt x="1329" y="509"/>
                  </a:lnTo>
                  <a:lnTo>
                    <a:pt x="1327" y="509"/>
                  </a:lnTo>
                  <a:lnTo>
                    <a:pt x="1327" y="511"/>
                  </a:lnTo>
                  <a:lnTo>
                    <a:pt x="1327" y="511"/>
                  </a:lnTo>
                  <a:lnTo>
                    <a:pt x="1327" y="512"/>
                  </a:lnTo>
                  <a:lnTo>
                    <a:pt x="1326" y="512"/>
                  </a:lnTo>
                  <a:lnTo>
                    <a:pt x="1326" y="514"/>
                  </a:lnTo>
                  <a:lnTo>
                    <a:pt x="1324" y="512"/>
                  </a:lnTo>
                  <a:lnTo>
                    <a:pt x="1323" y="512"/>
                  </a:lnTo>
                  <a:lnTo>
                    <a:pt x="1323" y="512"/>
                  </a:lnTo>
                  <a:lnTo>
                    <a:pt x="1326" y="514"/>
                  </a:lnTo>
                  <a:lnTo>
                    <a:pt x="1327" y="515"/>
                  </a:lnTo>
                  <a:lnTo>
                    <a:pt x="1326" y="517"/>
                  </a:lnTo>
                  <a:lnTo>
                    <a:pt x="1324" y="517"/>
                  </a:lnTo>
                  <a:lnTo>
                    <a:pt x="1324" y="518"/>
                  </a:lnTo>
                  <a:lnTo>
                    <a:pt x="1324" y="518"/>
                  </a:lnTo>
                  <a:lnTo>
                    <a:pt x="1324" y="518"/>
                  </a:lnTo>
                  <a:lnTo>
                    <a:pt x="1324" y="520"/>
                  </a:lnTo>
                  <a:lnTo>
                    <a:pt x="1324" y="520"/>
                  </a:lnTo>
                  <a:lnTo>
                    <a:pt x="1324" y="520"/>
                  </a:lnTo>
                  <a:lnTo>
                    <a:pt x="1326" y="518"/>
                  </a:lnTo>
                  <a:lnTo>
                    <a:pt x="1329" y="517"/>
                  </a:lnTo>
                  <a:lnTo>
                    <a:pt x="1329" y="515"/>
                  </a:lnTo>
                  <a:lnTo>
                    <a:pt x="1330" y="515"/>
                  </a:lnTo>
                  <a:lnTo>
                    <a:pt x="1332" y="514"/>
                  </a:lnTo>
                  <a:lnTo>
                    <a:pt x="1333" y="514"/>
                  </a:lnTo>
                  <a:lnTo>
                    <a:pt x="1336" y="512"/>
                  </a:lnTo>
                  <a:lnTo>
                    <a:pt x="1338" y="511"/>
                  </a:lnTo>
                  <a:lnTo>
                    <a:pt x="1341" y="508"/>
                  </a:lnTo>
                  <a:lnTo>
                    <a:pt x="1344" y="505"/>
                  </a:lnTo>
                  <a:lnTo>
                    <a:pt x="1348" y="503"/>
                  </a:lnTo>
                  <a:lnTo>
                    <a:pt x="1351" y="503"/>
                  </a:lnTo>
                  <a:lnTo>
                    <a:pt x="1353" y="503"/>
                  </a:lnTo>
                  <a:lnTo>
                    <a:pt x="1353" y="503"/>
                  </a:lnTo>
                  <a:lnTo>
                    <a:pt x="1351" y="501"/>
                  </a:lnTo>
                  <a:lnTo>
                    <a:pt x="1350" y="501"/>
                  </a:lnTo>
                  <a:lnTo>
                    <a:pt x="1348" y="501"/>
                  </a:lnTo>
                  <a:lnTo>
                    <a:pt x="1348" y="501"/>
                  </a:lnTo>
                  <a:lnTo>
                    <a:pt x="1348" y="501"/>
                  </a:lnTo>
                  <a:lnTo>
                    <a:pt x="1348" y="500"/>
                  </a:lnTo>
                  <a:lnTo>
                    <a:pt x="1350" y="500"/>
                  </a:lnTo>
                  <a:lnTo>
                    <a:pt x="1357" y="500"/>
                  </a:lnTo>
                  <a:lnTo>
                    <a:pt x="1359" y="501"/>
                  </a:lnTo>
                  <a:lnTo>
                    <a:pt x="1362" y="506"/>
                  </a:lnTo>
                  <a:lnTo>
                    <a:pt x="1362" y="508"/>
                  </a:lnTo>
                  <a:lnTo>
                    <a:pt x="1364" y="509"/>
                  </a:lnTo>
                  <a:lnTo>
                    <a:pt x="1362" y="509"/>
                  </a:lnTo>
                  <a:lnTo>
                    <a:pt x="1362" y="511"/>
                  </a:lnTo>
                  <a:lnTo>
                    <a:pt x="1359" y="512"/>
                  </a:lnTo>
                  <a:lnTo>
                    <a:pt x="1357" y="512"/>
                  </a:lnTo>
                  <a:lnTo>
                    <a:pt x="1357" y="512"/>
                  </a:lnTo>
                  <a:lnTo>
                    <a:pt x="1359" y="514"/>
                  </a:lnTo>
                  <a:lnTo>
                    <a:pt x="1361" y="514"/>
                  </a:lnTo>
                  <a:lnTo>
                    <a:pt x="1361" y="515"/>
                  </a:lnTo>
                  <a:lnTo>
                    <a:pt x="1362" y="514"/>
                  </a:lnTo>
                  <a:lnTo>
                    <a:pt x="1365" y="512"/>
                  </a:lnTo>
                  <a:lnTo>
                    <a:pt x="1367" y="511"/>
                  </a:lnTo>
                  <a:lnTo>
                    <a:pt x="1368" y="509"/>
                  </a:lnTo>
                  <a:lnTo>
                    <a:pt x="1370" y="509"/>
                  </a:lnTo>
                  <a:lnTo>
                    <a:pt x="1371" y="509"/>
                  </a:lnTo>
                  <a:lnTo>
                    <a:pt x="1371" y="511"/>
                  </a:lnTo>
                  <a:lnTo>
                    <a:pt x="1373" y="512"/>
                  </a:lnTo>
                  <a:lnTo>
                    <a:pt x="1374" y="512"/>
                  </a:lnTo>
                  <a:lnTo>
                    <a:pt x="1376" y="514"/>
                  </a:lnTo>
                  <a:lnTo>
                    <a:pt x="1377" y="515"/>
                  </a:lnTo>
                  <a:lnTo>
                    <a:pt x="1377" y="517"/>
                  </a:lnTo>
                  <a:lnTo>
                    <a:pt x="1379" y="518"/>
                  </a:lnTo>
                  <a:lnTo>
                    <a:pt x="1379" y="518"/>
                  </a:lnTo>
                  <a:lnTo>
                    <a:pt x="1379" y="520"/>
                  </a:lnTo>
                  <a:lnTo>
                    <a:pt x="1379" y="520"/>
                  </a:lnTo>
                  <a:lnTo>
                    <a:pt x="1379" y="521"/>
                  </a:lnTo>
                  <a:lnTo>
                    <a:pt x="1379" y="523"/>
                  </a:lnTo>
                  <a:lnTo>
                    <a:pt x="1379" y="526"/>
                  </a:lnTo>
                  <a:lnTo>
                    <a:pt x="1379" y="527"/>
                  </a:lnTo>
                  <a:lnTo>
                    <a:pt x="1379" y="529"/>
                  </a:lnTo>
                  <a:lnTo>
                    <a:pt x="1379" y="530"/>
                  </a:lnTo>
                  <a:lnTo>
                    <a:pt x="1379" y="532"/>
                  </a:lnTo>
                  <a:lnTo>
                    <a:pt x="1379" y="532"/>
                  </a:lnTo>
                  <a:lnTo>
                    <a:pt x="1379" y="533"/>
                  </a:lnTo>
                  <a:lnTo>
                    <a:pt x="1374" y="533"/>
                  </a:lnTo>
                  <a:lnTo>
                    <a:pt x="1373" y="533"/>
                  </a:lnTo>
                  <a:lnTo>
                    <a:pt x="1373" y="535"/>
                  </a:lnTo>
                  <a:lnTo>
                    <a:pt x="1374" y="535"/>
                  </a:lnTo>
                  <a:lnTo>
                    <a:pt x="1376" y="535"/>
                  </a:lnTo>
                  <a:lnTo>
                    <a:pt x="1379" y="535"/>
                  </a:lnTo>
                  <a:lnTo>
                    <a:pt x="1380" y="536"/>
                  </a:lnTo>
                  <a:lnTo>
                    <a:pt x="1380" y="536"/>
                  </a:lnTo>
                  <a:lnTo>
                    <a:pt x="1380" y="538"/>
                  </a:lnTo>
                  <a:lnTo>
                    <a:pt x="1379" y="538"/>
                  </a:lnTo>
                  <a:lnTo>
                    <a:pt x="1379" y="538"/>
                  </a:lnTo>
                  <a:lnTo>
                    <a:pt x="1377" y="538"/>
                  </a:lnTo>
                  <a:lnTo>
                    <a:pt x="1377" y="538"/>
                  </a:lnTo>
                  <a:lnTo>
                    <a:pt x="1379" y="539"/>
                  </a:lnTo>
                  <a:lnTo>
                    <a:pt x="1379" y="539"/>
                  </a:lnTo>
                  <a:lnTo>
                    <a:pt x="1380" y="541"/>
                  </a:lnTo>
                  <a:lnTo>
                    <a:pt x="1380" y="541"/>
                  </a:lnTo>
                  <a:lnTo>
                    <a:pt x="1380" y="543"/>
                  </a:lnTo>
                  <a:lnTo>
                    <a:pt x="1377" y="547"/>
                  </a:lnTo>
                  <a:lnTo>
                    <a:pt x="1373" y="550"/>
                  </a:lnTo>
                  <a:lnTo>
                    <a:pt x="1370" y="552"/>
                  </a:lnTo>
                  <a:lnTo>
                    <a:pt x="1365" y="556"/>
                  </a:lnTo>
                  <a:lnTo>
                    <a:pt x="1364" y="556"/>
                  </a:lnTo>
                  <a:lnTo>
                    <a:pt x="1364" y="556"/>
                  </a:lnTo>
                  <a:lnTo>
                    <a:pt x="1361" y="556"/>
                  </a:lnTo>
                  <a:lnTo>
                    <a:pt x="1359" y="556"/>
                  </a:lnTo>
                  <a:lnTo>
                    <a:pt x="1354" y="556"/>
                  </a:lnTo>
                  <a:lnTo>
                    <a:pt x="1354" y="558"/>
                  </a:lnTo>
                  <a:lnTo>
                    <a:pt x="1351" y="559"/>
                  </a:lnTo>
                  <a:lnTo>
                    <a:pt x="1351" y="559"/>
                  </a:lnTo>
                  <a:lnTo>
                    <a:pt x="1348" y="559"/>
                  </a:lnTo>
                  <a:lnTo>
                    <a:pt x="1347" y="559"/>
                  </a:lnTo>
                  <a:lnTo>
                    <a:pt x="1345" y="559"/>
                  </a:lnTo>
                  <a:lnTo>
                    <a:pt x="1345" y="561"/>
                  </a:lnTo>
                  <a:lnTo>
                    <a:pt x="1345" y="561"/>
                  </a:lnTo>
                  <a:lnTo>
                    <a:pt x="1344" y="562"/>
                  </a:lnTo>
                  <a:lnTo>
                    <a:pt x="1339" y="567"/>
                  </a:lnTo>
                  <a:lnTo>
                    <a:pt x="1338" y="570"/>
                  </a:lnTo>
                  <a:lnTo>
                    <a:pt x="1335" y="571"/>
                  </a:lnTo>
                  <a:lnTo>
                    <a:pt x="1333" y="574"/>
                  </a:lnTo>
                  <a:lnTo>
                    <a:pt x="1330" y="576"/>
                  </a:lnTo>
                  <a:lnTo>
                    <a:pt x="1329" y="579"/>
                  </a:lnTo>
                  <a:lnTo>
                    <a:pt x="1327" y="579"/>
                  </a:lnTo>
                  <a:lnTo>
                    <a:pt x="1323" y="581"/>
                  </a:lnTo>
                  <a:lnTo>
                    <a:pt x="1319" y="581"/>
                  </a:lnTo>
                  <a:lnTo>
                    <a:pt x="1318" y="579"/>
                  </a:lnTo>
                  <a:lnTo>
                    <a:pt x="1316" y="581"/>
                  </a:lnTo>
                  <a:lnTo>
                    <a:pt x="1313" y="581"/>
                  </a:lnTo>
                  <a:lnTo>
                    <a:pt x="1312" y="581"/>
                  </a:lnTo>
                  <a:lnTo>
                    <a:pt x="1306" y="582"/>
                  </a:lnTo>
                  <a:lnTo>
                    <a:pt x="1306" y="581"/>
                  </a:lnTo>
                  <a:lnTo>
                    <a:pt x="1304" y="581"/>
                  </a:lnTo>
                  <a:lnTo>
                    <a:pt x="1301" y="581"/>
                  </a:lnTo>
                  <a:lnTo>
                    <a:pt x="1298" y="579"/>
                  </a:lnTo>
                  <a:lnTo>
                    <a:pt x="1297" y="579"/>
                  </a:lnTo>
                  <a:lnTo>
                    <a:pt x="1294" y="579"/>
                  </a:lnTo>
                  <a:lnTo>
                    <a:pt x="1294" y="579"/>
                  </a:lnTo>
                  <a:lnTo>
                    <a:pt x="1292" y="579"/>
                  </a:lnTo>
                  <a:lnTo>
                    <a:pt x="1289" y="579"/>
                  </a:lnTo>
                  <a:lnTo>
                    <a:pt x="1288" y="579"/>
                  </a:lnTo>
                  <a:lnTo>
                    <a:pt x="1283" y="579"/>
                  </a:lnTo>
                  <a:lnTo>
                    <a:pt x="1282" y="579"/>
                  </a:lnTo>
                  <a:lnTo>
                    <a:pt x="1280" y="579"/>
                  </a:lnTo>
                  <a:lnTo>
                    <a:pt x="1278" y="579"/>
                  </a:lnTo>
                  <a:lnTo>
                    <a:pt x="1277" y="579"/>
                  </a:lnTo>
                  <a:lnTo>
                    <a:pt x="1272" y="579"/>
                  </a:lnTo>
                  <a:lnTo>
                    <a:pt x="1268" y="579"/>
                  </a:lnTo>
                  <a:lnTo>
                    <a:pt x="1265" y="579"/>
                  </a:lnTo>
                  <a:lnTo>
                    <a:pt x="1263" y="579"/>
                  </a:lnTo>
                  <a:lnTo>
                    <a:pt x="1257" y="579"/>
                  </a:lnTo>
                  <a:lnTo>
                    <a:pt x="1254" y="579"/>
                  </a:lnTo>
                  <a:lnTo>
                    <a:pt x="1253" y="581"/>
                  </a:lnTo>
                  <a:lnTo>
                    <a:pt x="1251" y="581"/>
                  </a:lnTo>
                  <a:lnTo>
                    <a:pt x="1250" y="581"/>
                  </a:lnTo>
                  <a:lnTo>
                    <a:pt x="1250" y="581"/>
                  </a:lnTo>
                  <a:lnTo>
                    <a:pt x="1248" y="581"/>
                  </a:lnTo>
                  <a:lnTo>
                    <a:pt x="1247" y="582"/>
                  </a:lnTo>
                  <a:lnTo>
                    <a:pt x="1247" y="582"/>
                  </a:lnTo>
                  <a:lnTo>
                    <a:pt x="1245" y="584"/>
                  </a:lnTo>
                  <a:lnTo>
                    <a:pt x="1242" y="585"/>
                  </a:lnTo>
                  <a:lnTo>
                    <a:pt x="1239" y="593"/>
                  </a:lnTo>
                  <a:lnTo>
                    <a:pt x="1239" y="594"/>
                  </a:lnTo>
                  <a:lnTo>
                    <a:pt x="1237" y="597"/>
                  </a:lnTo>
                  <a:lnTo>
                    <a:pt x="1236" y="597"/>
                  </a:lnTo>
                  <a:lnTo>
                    <a:pt x="1234" y="597"/>
                  </a:lnTo>
                  <a:lnTo>
                    <a:pt x="1228" y="599"/>
                  </a:lnTo>
                  <a:lnTo>
                    <a:pt x="1225" y="600"/>
                  </a:lnTo>
                  <a:lnTo>
                    <a:pt x="1227" y="600"/>
                  </a:lnTo>
                  <a:lnTo>
                    <a:pt x="1225" y="602"/>
                  </a:lnTo>
                  <a:lnTo>
                    <a:pt x="1224" y="602"/>
                  </a:lnTo>
                  <a:lnTo>
                    <a:pt x="1222" y="602"/>
                  </a:lnTo>
                  <a:lnTo>
                    <a:pt x="1222" y="603"/>
                  </a:lnTo>
                  <a:lnTo>
                    <a:pt x="1221" y="605"/>
                  </a:lnTo>
                  <a:lnTo>
                    <a:pt x="1218" y="606"/>
                  </a:lnTo>
                  <a:lnTo>
                    <a:pt x="1215" y="611"/>
                  </a:lnTo>
                  <a:lnTo>
                    <a:pt x="1213" y="614"/>
                  </a:lnTo>
                  <a:lnTo>
                    <a:pt x="1210" y="617"/>
                  </a:lnTo>
                  <a:lnTo>
                    <a:pt x="1209" y="619"/>
                  </a:lnTo>
                  <a:lnTo>
                    <a:pt x="1209" y="619"/>
                  </a:lnTo>
                  <a:lnTo>
                    <a:pt x="1207" y="619"/>
                  </a:lnTo>
                  <a:lnTo>
                    <a:pt x="1206" y="617"/>
                  </a:lnTo>
                  <a:lnTo>
                    <a:pt x="1204" y="617"/>
                  </a:lnTo>
                  <a:lnTo>
                    <a:pt x="1201" y="616"/>
                  </a:lnTo>
                  <a:lnTo>
                    <a:pt x="1192" y="614"/>
                  </a:lnTo>
                  <a:lnTo>
                    <a:pt x="1193" y="614"/>
                  </a:lnTo>
                  <a:lnTo>
                    <a:pt x="1195" y="616"/>
                  </a:lnTo>
                  <a:lnTo>
                    <a:pt x="1196" y="616"/>
                  </a:lnTo>
                  <a:lnTo>
                    <a:pt x="1199" y="616"/>
                  </a:lnTo>
                  <a:lnTo>
                    <a:pt x="1203" y="617"/>
                  </a:lnTo>
                  <a:lnTo>
                    <a:pt x="1206" y="619"/>
                  </a:lnTo>
                  <a:lnTo>
                    <a:pt x="1207" y="619"/>
                  </a:lnTo>
                  <a:lnTo>
                    <a:pt x="1207" y="620"/>
                  </a:lnTo>
                  <a:lnTo>
                    <a:pt x="1207" y="623"/>
                  </a:lnTo>
                  <a:lnTo>
                    <a:pt x="1206" y="625"/>
                  </a:lnTo>
                  <a:lnTo>
                    <a:pt x="1206" y="626"/>
                  </a:lnTo>
                  <a:lnTo>
                    <a:pt x="1201" y="631"/>
                  </a:lnTo>
                  <a:lnTo>
                    <a:pt x="1199" y="632"/>
                  </a:lnTo>
                  <a:lnTo>
                    <a:pt x="1196" y="637"/>
                  </a:lnTo>
                  <a:lnTo>
                    <a:pt x="1193" y="640"/>
                  </a:lnTo>
                  <a:lnTo>
                    <a:pt x="1192" y="641"/>
                  </a:lnTo>
                  <a:lnTo>
                    <a:pt x="1189" y="644"/>
                  </a:lnTo>
                  <a:lnTo>
                    <a:pt x="1186" y="646"/>
                  </a:lnTo>
                  <a:lnTo>
                    <a:pt x="1183" y="646"/>
                  </a:lnTo>
                  <a:lnTo>
                    <a:pt x="1181" y="646"/>
                  </a:lnTo>
                  <a:lnTo>
                    <a:pt x="1180" y="647"/>
                  </a:lnTo>
                  <a:lnTo>
                    <a:pt x="1178" y="647"/>
                  </a:lnTo>
                  <a:lnTo>
                    <a:pt x="1177" y="649"/>
                  </a:lnTo>
                  <a:lnTo>
                    <a:pt x="1172" y="654"/>
                  </a:lnTo>
                  <a:lnTo>
                    <a:pt x="1171" y="654"/>
                  </a:lnTo>
                  <a:lnTo>
                    <a:pt x="1169" y="654"/>
                  </a:lnTo>
                  <a:lnTo>
                    <a:pt x="1168" y="655"/>
                  </a:lnTo>
                  <a:lnTo>
                    <a:pt x="1166" y="657"/>
                  </a:lnTo>
                  <a:lnTo>
                    <a:pt x="1166" y="658"/>
                  </a:lnTo>
                  <a:lnTo>
                    <a:pt x="1165" y="660"/>
                  </a:lnTo>
                  <a:lnTo>
                    <a:pt x="1163" y="663"/>
                  </a:lnTo>
                  <a:lnTo>
                    <a:pt x="1160" y="663"/>
                  </a:lnTo>
                  <a:lnTo>
                    <a:pt x="1158" y="664"/>
                  </a:lnTo>
                  <a:lnTo>
                    <a:pt x="1157" y="666"/>
                  </a:lnTo>
                  <a:lnTo>
                    <a:pt x="1155" y="667"/>
                  </a:lnTo>
                  <a:lnTo>
                    <a:pt x="1152" y="666"/>
                  </a:lnTo>
                  <a:lnTo>
                    <a:pt x="1152" y="667"/>
                  </a:lnTo>
                  <a:lnTo>
                    <a:pt x="1155" y="667"/>
                  </a:lnTo>
                  <a:lnTo>
                    <a:pt x="1157" y="669"/>
                  </a:lnTo>
                  <a:lnTo>
                    <a:pt x="1155" y="670"/>
                  </a:lnTo>
                  <a:lnTo>
                    <a:pt x="1151" y="672"/>
                  </a:lnTo>
                  <a:lnTo>
                    <a:pt x="1148" y="675"/>
                  </a:lnTo>
                  <a:lnTo>
                    <a:pt x="1149" y="675"/>
                  </a:lnTo>
                  <a:lnTo>
                    <a:pt x="1152" y="672"/>
                  </a:lnTo>
                  <a:lnTo>
                    <a:pt x="1155" y="672"/>
                  </a:lnTo>
                  <a:lnTo>
                    <a:pt x="1158" y="669"/>
                  </a:lnTo>
                  <a:lnTo>
                    <a:pt x="1161" y="669"/>
                  </a:lnTo>
                  <a:lnTo>
                    <a:pt x="1161" y="667"/>
                  </a:lnTo>
                  <a:lnTo>
                    <a:pt x="1161" y="666"/>
                  </a:lnTo>
                  <a:lnTo>
                    <a:pt x="1163" y="664"/>
                  </a:lnTo>
                  <a:lnTo>
                    <a:pt x="1163" y="663"/>
                  </a:lnTo>
                  <a:lnTo>
                    <a:pt x="1165" y="660"/>
                  </a:lnTo>
                  <a:lnTo>
                    <a:pt x="1166" y="658"/>
                  </a:lnTo>
                  <a:lnTo>
                    <a:pt x="1168" y="657"/>
                  </a:lnTo>
                  <a:lnTo>
                    <a:pt x="1172" y="655"/>
                  </a:lnTo>
                  <a:lnTo>
                    <a:pt x="1174" y="652"/>
                  </a:lnTo>
                  <a:lnTo>
                    <a:pt x="1177" y="650"/>
                  </a:lnTo>
                  <a:lnTo>
                    <a:pt x="1178" y="650"/>
                  </a:lnTo>
                  <a:lnTo>
                    <a:pt x="1178" y="649"/>
                  </a:lnTo>
                  <a:lnTo>
                    <a:pt x="1180" y="647"/>
                  </a:lnTo>
                  <a:lnTo>
                    <a:pt x="1181" y="646"/>
                  </a:lnTo>
                  <a:lnTo>
                    <a:pt x="1184" y="646"/>
                  </a:lnTo>
                  <a:lnTo>
                    <a:pt x="1187" y="644"/>
                  </a:lnTo>
                  <a:lnTo>
                    <a:pt x="1189" y="644"/>
                  </a:lnTo>
                  <a:lnTo>
                    <a:pt x="1190" y="643"/>
                  </a:lnTo>
                  <a:lnTo>
                    <a:pt x="1193" y="643"/>
                  </a:lnTo>
                  <a:lnTo>
                    <a:pt x="1198" y="640"/>
                  </a:lnTo>
                  <a:lnTo>
                    <a:pt x="1201" y="638"/>
                  </a:lnTo>
                  <a:lnTo>
                    <a:pt x="1203" y="635"/>
                  </a:lnTo>
                  <a:lnTo>
                    <a:pt x="1204" y="634"/>
                  </a:lnTo>
                  <a:lnTo>
                    <a:pt x="1204" y="632"/>
                  </a:lnTo>
                  <a:lnTo>
                    <a:pt x="1207" y="629"/>
                  </a:lnTo>
                  <a:lnTo>
                    <a:pt x="1210" y="625"/>
                  </a:lnTo>
                  <a:lnTo>
                    <a:pt x="1212" y="623"/>
                  </a:lnTo>
                  <a:lnTo>
                    <a:pt x="1213" y="622"/>
                  </a:lnTo>
                  <a:lnTo>
                    <a:pt x="1218" y="617"/>
                  </a:lnTo>
                  <a:lnTo>
                    <a:pt x="1219" y="616"/>
                  </a:lnTo>
                  <a:lnTo>
                    <a:pt x="1221" y="616"/>
                  </a:lnTo>
                  <a:lnTo>
                    <a:pt x="1222" y="614"/>
                  </a:lnTo>
                  <a:lnTo>
                    <a:pt x="1224" y="612"/>
                  </a:lnTo>
                  <a:lnTo>
                    <a:pt x="1227" y="611"/>
                  </a:lnTo>
                  <a:lnTo>
                    <a:pt x="1231" y="608"/>
                  </a:lnTo>
                  <a:lnTo>
                    <a:pt x="1234" y="606"/>
                  </a:lnTo>
                  <a:lnTo>
                    <a:pt x="1240" y="603"/>
                  </a:lnTo>
                  <a:lnTo>
                    <a:pt x="1247" y="600"/>
                  </a:lnTo>
                  <a:lnTo>
                    <a:pt x="1251" y="599"/>
                  </a:lnTo>
                  <a:lnTo>
                    <a:pt x="1256" y="599"/>
                  </a:lnTo>
                  <a:lnTo>
                    <a:pt x="1260" y="599"/>
                  </a:lnTo>
                  <a:lnTo>
                    <a:pt x="1262" y="599"/>
                  </a:lnTo>
                  <a:lnTo>
                    <a:pt x="1268" y="600"/>
                  </a:lnTo>
                  <a:lnTo>
                    <a:pt x="1272" y="602"/>
                  </a:lnTo>
                  <a:lnTo>
                    <a:pt x="1275" y="605"/>
                  </a:lnTo>
                  <a:lnTo>
                    <a:pt x="1275" y="606"/>
                  </a:lnTo>
                  <a:lnTo>
                    <a:pt x="1275" y="606"/>
                  </a:lnTo>
                  <a:lnTo>
                    <a:pt x="1274" y="606"/>
                  </a:lnTo>
                  <a:lnTo>
                    <a:pt x="1272" y="606"/>
                  </a:lnTo>
                  <a:lnTo>
                    <a:pt x="1274" y="606"/>
                  </a:lnTo>
                  <a:lnTo>
                    <a:pt x="1275" y="609"/>
                  </a:lnTo>
                  <a:lnTo>
                    <a:pt x="1275" y="612"/>
                  </a:lnTo>
                  <a:lnTo>
                    <a:pt x="1274" y="614"/>
                  </a:lnTo>
                  <a:lnTo>
                    <a:pt x="1271" y="616"/>
                  </a:lnTo>
                  <a:lnTo>
                    <a:pt x="1269" y="616"/>
                  </a:lnTo>
                  <a:lnTo>
                    <a:pt x="1269" y="617"/>
                  </a:lnTo>
                  <a:lnTo>
                    <a:pt x="1268" y="619"/>
                  </a:lnTo>
                  <a:lnTo>
                    <a:pt x="1266" y="619"/>
                  </a:lnTo>
                  <a:lnTo>
                    <a:pt x="1266" y="620"/>
                  </a:lnTo>
                  <a:lnTo>
                    <a:pt x="1263" y="622"/>
                  </a:lnTo>
                  <a:lnTo>
                    <a:pt x="1262" y="622"/>
                  </a:lnTo>
                  <a:lnTo>
                    <a:pt x="1260" y="622"/>
                  </a:lnTo>
                  <a:lnTo>
                    <a:pt x="1257" y="620"/>
                  </a:lnTo>
                  <a:lnTo>
                    <a:pt x="1256" y="619"/>
                  </a:lnTo>
                  <a:lnTo>
                    <a:pt x="1254" y="619"/>
                  </a:lnTo>
                  <a:lnTo>
                    <a:pt x="1253" y="620"/>
                  </a:lnTo>
                  <a:lnTo>
                    <a:pt x="1251" y="620"/>
                  </a:lnTo>
                  <a:lnTo>
                    <a:pt x="1250" y="620"/>
                  </a:lnTo>
                  <a:lnTo>
                    <a:pt x="1248" y="620"/>
                  </a:lnTo>
                  <a:lnTo>
                    <a:pt x="1245" y="622"/>
                  </a:lnTo>
                  <a:lnTo>
                    <a:pt x="1247" y="622"/>
                  </a:lnTo>
                  <a:lnTo>
                    <a:pt x="1248" y="620"/>
                  </a:lnTo>
                  <a:lnTo>
                    <a:pt x="1250" y="620"/>
                  </a:lnTo>
                  <a:lnTo>
                    <a:pt x="1251" y="622"/>
                  </a:lnTo>
                  <a:lnTo>
                    <a:pt x="1256" y="623"/>
                  </a:lnTo>
                  <a:lnTo>
                    <a:pt x="1257" y="625"/>
                  </a:lnTo>
                  <a:lnTo>
                    <a:pt x="1259" y="628"/>
                  </a:lnTo>
                  <a:lnTo>
                    <a:pt x="1259" y="628"/>
                  </a:lnTo>
                  <a:lnTo>
                    <a:pt x="1260" y="628"/>
                  </a:lnTo>
                  <a:lnTo>
                    <a:pt x="1262" y="626"/>
                  </a:lnTo>
                  <a:lnTo>
                    <a:pt x="1263" y="625"/>
                  </a:lnTo>
                  <a:lnTo>
                    <a:pt x="1266" y="625"/>
                  </a:lnTo>
                  <a:lnTo>
                    <a:pt x="1266" y="626"/>
                  </a:lnTo>
                  <a:lnTo>
                    <a:pt x="1268" y="626"/>
                  </a:lnTo>
                  <a:lnTo>
                    <a:pt x="1269" y="626"/>
                  </a:lnTo>
                  <a:lnTo>
                    <a:pt x="1269" y="628"/>
                  </a:lnTo>
                  <a:lnTo>
                    <a:pt x="1268" y="629"/>
                  </a:lnTo>
                  <a:lnTo>
                    <a:pt x="1268" y="634"/>
                  </a:lnTo>
                  <a:lnTo>
                    <a:pt x="1265" y="635"/>
                  </a:lnTo>
                  <a:lnTo>
                    <a:pt x="1262" y="638"/>
                  </a:lnTo>
                  <a:lnTo>
                    <a:pt x="1263" y="638"/>
                  </a:lnTo>
                  <a:lnTo>
                    <a:pt x="1263" y="640"/>
                  </a:lnTo>
                  <a:lnTo>
                    <a:pt x="1266" y="638"/>
                  </a:lnTo>
                  <a:lnTo>
                    <a:pt x="1266" y="638"/>
                  </a:lnTo>
                  <a:lnTo>
                    <a:pt x="1268" y="638"/>
                  </a:lnTo>
                  <a:lnTo>
                    <a:pt x="1268" y="641"/>
                  </a:lnTo>
                  <a:lnTo>
                    <a:pt x="1268" y="641"/>
                  </a:lnTo>
                  <a:lnTo>
                    <a:pt x="1268" y="643"/>
                  </a:lnTo>
                  <a:lnTo>
                    <a:pt x="1268" y="646"/>
                  </a:lnTo>
                  <a:lnTo>
                    <a:pt x="1269" y="646"/>
                  </a:lnTo>
                  <a:lnTo>
                    <a:pt x="1271" y="649"/>
                  </a:lnTo>
                  <a:lnTo>
                    <a:pt x="1271" y="650"/>
                  </a:lnTo>
                  <a:lnTo>
                    <a:pt x="1271" y="652"/>
                  </a:lnTo>
                  <a:lnTo>
                    <a:pt x="1272" y="652"/>
                  </a:lnTo>
                  <a:lnTo>
                    <a:pt x="1272" y="654"/>
                  </a:lnTo>
                  <a:lnTo>
                    <a:pt x="1275" y="654"/>
                  </a:lnTo>
                  <a:lnTo>
                    <a:pt x="1277" y="655"/>
                  </a:lnTo>
                  <a:lnTo>
                    <a:pt x="1280" y="655"/>
                  </a:lnTo>
                  <a:lnTo>
                    <a:pt x="1280" y="655"/>
                  </a:lnTo>
                  <a:lnTo>
                    <a:pt x="1280" y="657"/>
                  </a:lnTo>
                  <a:lnTo>
                    <a:pt x="1278" y="658"/>
                  </a:lnTo>
                  <a:lnTo>
                    <a:pt x="1280" y="658"/>
                  </a:lnTo>
                  <a:lnTo>
                    <a:pt x="1282" y="661"/>
                  </a:lnTo>
                  <a:lnTo>
                    <a:pt x="1285" y="660"/>
                  </a:lnTo>
                  <a:lnTo>
                    <a:pt x="1285" y="660"/>
                  </a:lnTo>
                  <a:lnTo>
                    <a:pt x="1286" y="661"/>
                  </a:lnTo>
                  <a:lnTo>
                    <a:pt x="1288" y="661"/>
                  </a:lnTo>
                  <a:lnTo>
                    <a:pt x="1288" y="663"/>
                  </a:lnTo>
                  <a:lnTo>
                    <a:pt x="1288" y="663"/>
                  </a:lnTo>
                  <a:lnTo>
                    <a:pt x="1289" y="661"/>
                  </a:lnTo>
                  <a:lnTo>
                    <a:pt x="1292" y="661"/>
                  </a:lnTo>
                  <a:lnTo>
                    <a:pt x="1295" y="663"/>
                  </a:lnTo>
                  <a:lnTo>
                    <a:pt x="1294" y="663"/>
                  </a:lnTo>
                  <a:lnTo>
                    <a:pt x="1294" y="664"/>
                  </a:lnTo>
                  <a:lnTo>
                    <a:pt x="1297" y="664"/>
                  </a:lnTo>
                  <a:lnTo>
                    <a:pt x="1297" y="664"/>
                  </a:lnTo>
                  <a:lnTo>
                    <a:pt x="1298" y="664"/>
                  </a:lnTo>
                  <a:lnTo>
                    <a:pt x="1298" y="664"/>
                  </a:lnTo>
                  <a:lnTo>
                    <a:pt x="1300" y="663"/>
                  </a:lnTo>
                  <a:lnTo>
                    <a:pt x="1304" y="660"/>
                  </a:lnTo>
                  <a:lnTo>
                    <a:pt x="1304" y="661"/>
                  </a:lnTo>
                  <a:lnTo>
                    <a:pt x="1304" y="661"/>
                  </a:lnTo>
                  <a:lnTo>
                    <a:pt x="1304" y="663"/>
                  </a:lnTo>
                  <a:lnTo>
                    <a:pt x="1306" y="664"/>
                  </a:lnTo>
                  <a:lnTo>
                    <a:pt x="1307" y="664"/>
                  </a:lnTo>
                  <a:lnTo>
                    <a:pt x="1309" y="663"/>
                  </a:lnTo>
                  <a:lnTo>
                    <a:pt x="1310" y="664"/>
                  </a:lnTo>
                  <a:lnTo>
                    <a:pt x="1310" y="666"/>
                  </a:lnTo>
                  <a:lnTo>
                    <a:pt x="1312" y="667"/>
                  </a:lnTo>
                  <a:lnTo>
                    <a:pt x="1312" y="667"/>
                  </a:lnTo>
                  <a:lnTo>
                    <a:pt x="1310" y="669"/>
                  </a:lnTo>
                  <a:lnTo>
                    <a:pt x="1310" y="669"/>
                  </a:lnTo>
                  <a:lnTo>
                    <a:pt x="1313" y="669"/>
                  </a:lnTo>
                  <a:lnTo>
                    <a:pt x="1315" y="670"/>
                  </a:lnTo>
                  <a:lnTo>
                    <a:pt x="1315" y="670"/>
                  </a:lnTo>
                  <a:lnTo>
                    <a:pt x="1315" y="670"/>
                  </a:lnTo>
                  <a:lnTo>
                    <a:pt x="1313" y="672"/>
                  </a:lnTo>
                  <a:lnTo>
                    <a:pt x="1313" y="670"/>
                  </a:lnTo>
                  <a:lnTo>
                    <a:pt x="1312" y="672"/>
                  </a:lnTo>
                  <a:lnTo>
                    <a:pt x="1310" y="672"/>
                  </a:lnTo>
                  <a:lnTo>
                    <a:pt x="1309" y="673"/>
                  </a:lnTo>
                  <a:lnTo>
                    <a:pt x="1309" y="673"/>
                  </a:lnTo>
                  <a:lnTo>
                    <a:pt x="1307" y="673"/>
                  </a:lnTo>
                  <a:lnTo>
                    <a:pt x="1307" y="673"/>
                  </a:lnTo>
                  <a:lnTo>
                    <a:pt x="1306" y="673"/>
                  </a:lnTo>
                  <a:lnTo>
                    <a:pt x="1303" y="675"/>
                  </a:lnTo>
                  <a:lnTo>
                    <a:pt x="1300" y="676"/>
                  </a:lnTo>
                  <a:lnTo>
                    <a:pt x="1297" y="678"/>
                  </a:lnTo>
                  <a:lnTo>
                    <a:pt x="1294" y="679"/>
                  </a:lnTo>
                  <a:lnTo>
                    <a:pt x="1291" y="681"/>
                  </a:lnTo>
                  <a:lnTo>
                    <a:pt x="1289" y="681"/>
                  </a:lnTo>
                  <a:lnTo>
                    <a:pt x="1289" y="681"/>
                  </a:lnTo>
                  <a:lnTo>
                    <a:pt x="1288" y="681"/>
                  </a:lnTo>
                  <a:lnTo>
                    <a:pt x="1286" y="681"/>
                  </a:lnTo>
                  <a:lnTo>
                    <a:pt x="1285" y="681"/>
                  </a:lnTo>
                  <a:lnTo>
                    <a:pt x="1285" y="681"/>
                  </a:lnTo>
                  <a:lnTo>
                    <a:pt x="1283" y="681"/>
                  </a:lnTo>
                  <a:lnTo>
                    <a:pt x="1285" y="682"/>
                  </a:lnTo>
                  <a:lnTo>
                    <a:pt x="1285" y="684"/>
                  </a:lnTo>
                  <a:lnTo>
                    <a:pt x="1285" y="684"/>
                  </a:lnTo>
                  <a:lnTo>
                    <a:pt x="1283" y="684"/>
                  </a:lnTo>
                  <a:lnTo>
                    <a:pt x="1282" y="684"/>
                  </a:lnTo>
                  <a:lnTo>
                    <a:pt x="1282" y="684"/>
                  </a:lnTo>
                  <a:lnTo>
                    <a:pt x="1280" y="684"/>
                  </a:lnTo>
                  <a:lnTo>
                    <a:pt x="1280" y="682"/>
                  </a:lnTo>
                  <a:lnTo>
                    <a:pt x="1278" y="681"/>
                  </a:lnTo>
                  <a:lnTo>
                    <a:pt x="1278" y="682"/>
                  </a:lnTo>
                  <a:lnTo>
                    <a:pt x="1278" y="684"/>
                  </a:lnTo>
                  <a:lnTo>
                    <a:pt x="1277" y="684"/>
                  </a:lnTo>
                  <a:lnTo>
                    <a:pt x="1277" y="682"/>
                  </a:lnTo>
                  <a:lnTo>
                    <a:pt x="1275" y="684"/>
                  </a:lnTo>
                  <a:lnTo>
                    <a:pt x="1274" y="685"/>
                  </a:lnTo>
                  <a:lnTo>
                    <a:pt x="1275" y="685"/>
                  </a:lnTo>
                  <a:lnTo>
                    <a:pt x="1275" y="687"/>
                  </a:lnTo>
                  <a:lnTo>
                    <a:pt x="1274" y="687"/>
                  </a:lnTo>
                  <a:lnTo>
                    <a:pt x="1274" y="687"/>
                  </a:lnTo>
                  <a:lnTo>
                    <a:pt x="1272" y="690"/>
                  </a:lnTo>
                  <a:lnTo>
                    <a:pt x="1271" y="690"/>
                  </a:lnTo>
                  <a:lnTo>
                    <a:pt x="1271" y="692"/>
                  </a:lnTo>
                  <a:lnTo>
                    <a:pt x="1268" y="695"/>
                  </a:lnTo>
                  <a:lnTo>
                    <a:pt x="1268" y="695"/>
                  </a:lnTo>
                  <a:lnTo>
                    <a:pt x="1265" y="698"/>
                  </a:lnTo>
                  <a:lnTo>
                    <a:pt x="1265" y="698"/>
                  </a:lnTo>
                  <a:lnTo>
                    <a:pt x="1263" y="698"/>
                  </a:lnTo>
                  <a:lnTo>
                    <a:pt x="1262" y="698"/>
                  </a:lnTo>
                  <a:lnTo>
                    <a:pt x="1262" y="701"/>
                  </a:lnTo>
                  <a:lnTo>
                    <a:pt x="1262" y="701"/>
                  </a:lnTo>
                  <a:lnTo>
                    <a:pt x="1262" y="701"/>
                  </a:lnTo>
                  <a:lnTo>
                    <a:pt x="1260" y="701"/>
                  </a:lnTo>
                  <a:lnTo>
                    <a:pt x="1260" y="701"/>
                  </a:lnTo>
                  <a:lnTo>
                    <a:pt x="1259" y="701"/>
                  </a:lnTo>
                  <a:lnTo>
                    <a:pt x="1259" y="701"/>
                  </a:lnTo>
                  <a:lnTo>
                    <a:pt x="1257" y="701"/>
                  </a:lnTo>
                  <a:lnTo>
                    <a:pt x="1256" y="698"/>
                  </a:lnTo>
                  <a:lnTo>
                    <a:pt x="1256" y="696"/>
                  </a:lnTo>
                  <a:lnTo>
                    <a:pt x="1254" y="696"/>
                  </a:lnTo>
                  <a:lnTo>
                    <a:pt x="1254" y="696"/>
                  </a:lnTo>
                  <a:lnTo>
                    <a:pt x="1254" y="698"/>
                  </a:lnTo>
                  <a:lnTo>
                    <a:pt x="1253" y="696"/>
                  </a:lnTo>
                  <a:lnTo>
                    <a:pt x="1251" y="692"/>
                  </a:lnTo>
                  <a:lnTo>
                    <a:pt x="1251" y="690"/>
                  </a:lnTo>
                  <a:lnTo>
                    <a:pt x="1253" y="687"/>
                  </a:lnTo>
                  <a:lnTo>
                    <a:pt x="1256" y="682"/>
                  </a:lnTo>
                  <a:lnTo>
                    <a:pt x="1254" y="682"/>
                  </a:lnTo>
                  <a:lnTo>
                    <a:pt x="1253" y="685"/>
                  </a:lnTo>
                  <a:lnTo>
                    <a:pt x="1253" y="684"/>
                  </a:lnTo>
                  <a:lnTo>
                    <a:pt x="1253" y="684"/>
                  </a:lnTo>
                  <a:lnTo>
                    <a:pt x="1254" y="682"/>
                  </a:lnTo>
                  <a:lnTo>
                    <a:pt x="1256" y="682"/>
                  </a:lnTo>
                  <a:lnTo>
                    <a:pt x="1257" y="681"/>
                  </a:lnTo>
                  <a:lnTo>
                    <a:pt x="1259" y="681"/>
                  </a:lnTo>
                  <a:lnTo>
                    <a:pt x="1259" y="681"/>
                  </a:lnTo>
                  <a:lnTo>
                    <a:pt x="1260" y="679"/>
                  </a:lnTo>
                  <a:lnTo>
                    <a:pt x="1260" y="679"/>
                  </a:lnTo>
                  <a:lnTo>
                    <a:pt x="1259" y="679"/>
                  </a:lnTo>
                  <a:lnTo>
                    <a:pt x="1257" y="681"/>
                  </a:lnTo>
                  <a:lnTo>
                    <a:pt x="1257" y="679"/>
                  </a:lnTo>
                  <a:lnTo>
                    <a:pt x="1259" y="679"/>
                  </a:lnTo>
                  <a:lnTo>
                    <a:pt x="1268" y="673"/>
                  </a:lnTo>
                  <a:lnTo>
                    <a:pt x="1269" y="672"/>
                  </a:lnTo>
                  <a:lnTo>
                    <a:pt x="1272" y="670"/>
                  </a:lnTo>
                  <a:lnTo>
                    <a:pt x="1274" y="670"/>
                  </a:lnTo>
                  <a:lnTo>
                    <a:pt x="1272" y="670"/>
                  </a:lnTo>
                  <a:lnTo>
                    <a:pt x="1274" y="670"/>
                  </a:lnTo>
                  <a:lnTo>
                    <a:pt x="1274" y="670"/>
                  </a:lnTo>
                  <a:lnTo>
                    <a:pt x="1274" y="672"/>
                  </a:lnTo>
                  <a:lnTo>
                    <a:pt x="1274" y="672"/>
                  </a:lnTo>
                  <a:lnTo>
                    <a:pt x="1274" y="673"/>
                  </a:lnTo>
                  <a:lnTo>
                    <a:pt x="1275" y="673"/>
                  </a:lnTo>
                  <a:lnTo>
                    <a:pt x="1277" y="675"/>
                  </a:lnTo>
                  <a:lnTo>
                    <a:pt x="1277" y="673"/>
                  </a:lnTo>
                  <a:lnTo>
                    <a:pt x="1277" y="672"/>
                  </a:lnTo>
                  <a:lnTo>
                    <a:pt x="1282" y="670"/>
                  </a:lnTo>
                  <a:lnTo>
                    <a:pt x="1285" y="670"/>
                  </a:lnTo>
                  <a:lnTo>
                    <a:pt x="1286" y="669"/>
                  </a:lnTo>
                  <a:lnTo>
                    <a:pt x="1283" y="669"/>
                  </a:lnTo>
                  <a:lnTo>
                    <a:pt x="1280" y="669"/>
                  </a:lnTo>
                  <a:lnTo>
                    <a:pt x="1277" y="669"/>
                  </a:lnTo>
                  <a:lnTo>
                    <a:pt x="1274" y="669"/>
                  </a:lnTo>
                  <a:lnTo>
                    <a:pt x="1271" y="669"/>
                  </a:lnTo>
                  <a:lnTo>
                    <a:pt x="1271" y="669"/>
                  </a:lnTo>
                  <a:lnTo>
                    <a:pt x="1269" y="670"/>
                  </a:lnTo>
                  <a:lnTo>
                    <a:pt x="1268" y="669"/>
                  </a:lnTo>
                  <a:lnTo>
                    <a:pt x="1268" y="669"/>
                  </a:lnTo>
                  <a:lnTo>
                    <a:pt x="1268" y="669"/>
                  </a:lnTo>
                  <a:lnTo>
                    <a:pt x="1268" y="667"/>
                  </a:lnTo>
                  <a:lnTo>
                    <a:pt x="1272" y="664"/>
                  </a:lnTo>
                  <a:lnTo>
                    <a:pt x="1274" y="663"/>
                  </a:lnTo>
                  <a:lnTo>
                    <a:pt x="1274" y="661"/>
                  </a:lnTo>
                  <a:lnTo>
                    <a:pt x="1275" y="661"/>
                  </a:lnTo>
                  <a:lnTo>
                    <a:pt x="1274" y="661"/>
                  </a:lnTo>
                  <a:lnTo>
                    <a:pt x="1272" y="661"/>
                  </a:lnTo>
                  <a:lnTo>
                    <a:pt x="1272" y="660"/>
                  </a:lnTo>
                  <a:lnTo>
                    <a:pt x="1271" y="658"/>
                  </a:lnTo>
                  <a:lnTo>
                    <a:pt x="1271" y="660"/>
                  </a:lnTo>
                  <a:lnTo>
                    <a:pt x="1271" y="661"/>
                  </a:lnTo>
                  <a:lnTo>
                    <a:pt x="1269" y="664"/>
                  </a:lnTo>
                  <a:lnTo>
                    <a:pt x="1268" y="664"/>
                  </a:lnTo>
                  <a:lnTo>
                    <a:pt x="1266" y="666"/>
                  </a:lnTo>
                  <a:lnTo>
                    <a:pt x="1263" y="667"/>
                  </a:lnTo>
                  <a:lnTo>
                    <a:pt x="1260" y="670"/>
                  </a:lnTo>
                  <a:lnTo>
                    <a:pt x="1256" y="672"/>
                  </a:lnTo>
                  <a:lnTo>
                    <a:pt x="1254" y="672"/>
                  </a:lnTo>
                  <a:lnTo>
                    <a:pt x="1253" y="670"/>
                  </a:lnTo>
                  <a:lnTo>
                    <a:pt x="1253" y="669"/>
                  </a:lnTo>
                  <a:lnTo>
                    <a:pt x="1254" y="669"/>
                  </a:lnTo>
                  <a:lnTo>
                    <a:pt x="1253" y="669"/>
                  </a:lnTo>
                  <a:lnTo>
                    <a:pt x="1253" y="669"/>
                  </a:lnTo>
                  <a:lnTo>
                    <a:pt x="1251" y="670"/>
                  </a:lnTo>
                  <a:lnTo>
                    <a:pt x="1253" y="670"/>
                  </a:lnTo>
                  <a:lnTo>
                    <a:pt x="1253" y="672"/>
                  </a:lnTo>
                  <a:lnTo>
                    <a:pt x="1251" y="672"/>
                  </a:lnTo>
                  <a:lnTo>
                    <a:pt x="1250" y="673"/>
                  </a:lnTo>
                  <a:lnTo>
                    <a:pt x="1248" y="673"/>
                  </a:lnTo>
                  <a:lnTo>
                    <a:pt x="1248" y="673"/>
                  </a:lnTo>
                  <a:lnTo>
                    <a:pt x="1245" y="673"/>
                  </a:lnTo>
                  <a:lnTo>
                    <a:pt x="1244" y="675"/>
                  </a:lnTo>
                  <a:lnTo>
                    <a:pt x="1244" y="673"/>
                  </a:lnTo>
                  <a:lnTo>
                    <a:pt x="1244" y="673"/>
                  </a:lnTo>
                  <a:lnTo>
                    <a:pt x="1242" y="673"/>
                  </a:lnTo>
                  <a:lnTo>
                    <a:pt x="1240" y="673"/>
                  </a:lnTo>
                  <a:lnTo>
                    <a:pt x="1240" y="672"/>
                  </a:lnTo>
                  <a:lnTo>
                    <a:pt x="1240" y="673"/>
                  </a:lnTo>
                  <a:lnTo>
                    <a:pt x="1240" y="673"/>
                  </a:lnTo>
                  <a:lnTo>
                    <a:pt x="1240" y="676"/>
                  </a:lnTo>
                  <a:lnTo>
                    <a:pt x="1240" y="676"/>
                  </a:lnTo>
                  <a:lnTo>
                    <a:pt x="1240" y="678"/>
                  </a:lnTo>
                  <a:lnTo>
                    <a:pt x="1242" y="678"/>
                  </a:lnTo>
                  <a:lnTo>
                    <a:pt x="1242" y="678"/>
                  </a:lnTo>
                  <a:lnTo>
                    <a:pt x="1242" y="678"/>
                  </a:lnTo>
                  <a:lnTo>
                    <a:pt x="1239" y="681"/>
                  </a:lnTo>
                  <a:lnTo>
                    <a:pt x="1237" y="681"/>
                  </a:lnTo>
                  <a:lnTo>
                    <a:pt x="1236" y="681"/>
                  </a:lnTo>
                  <a:lnTo>
                    <a:pt x="1234" y="681"/>
                  </a:lnTo>
                  <a:lnTo>
                    <a:pt x="1234" y="682"/>
                  </a:lnTo>
                  <a:lnTo>
                    <a:pt x="1234" y="682"/>
                  </a:lnTo>
                  <a:lnTo>
                    <a:pt x="1233" y="682"/>
                  </a:lnTo>
                  <a:lnTo>
                    <a:pt x="1231" y="682"/>
                  </a:lnTo>
                  <a:lnTo>
                    <a:pt x="1231" y="682"/>
                  </a:lnTo>
                  <a:lnTo>
                    <a:pt x="1231" y="685"/>
                  </a:lnTo>
                  <a:lnTo>
                    <a:pt x="1230" y="684"/>
                  </a:lnTo>
                  <a:lnTo>
                    <a:pt x="1230" y="685"/>
                  </a:lnTo>
                  <a:lnTo>
                    <a:pt x="1230" y="685"/>
                  </a:lnTo>
                  <a:lnTo>
                    <a:pt x="1228" y="685"/>
                  </a:lnTo>
                  <a:lnTo>
                    <a:pt x="1228" y="685"/>
                  </a:lnTo>
                  <a:lnTo>
                    <a:pt x="1228" y="684"/>
                  </a:lnTo>
                  <a:lnTo>
                    <a:pt x="1228" y="684"/>
                  </a:lnTo>
                  <a:lnTo>
                    <a:pt x="1227" y="684"/>
                  </a:lnTo>
                  <a:lnTo>
                    <a:pt x="1227" y="684"/>
                  </a:lnTo>
                  <a:lnTo>
                    <a:pt x="1227" y="684"/>
                  </a:lnTo>
                  <a:lnTo>
                    <a:pt x="1225" y="684"/>
                  </a:lnTo>
                  <a:lnTo>
                    <a:pt x="1225" y="685"/>
                  </a:lnTo>
                  <a:lnTo>
                    <a:pt x="1224" y="684"/>
                  </a:lnTo>
                  <a:lnTo>
                    <a:pt x="1224" y="684"/>
                  </a:lnTo>
                  <a:lnTo>
                    <a:pt x="1224" y="685"/>
                  </a:lnTo>
                  <a:lnTo>
                    <a:pt x="1224" y="685"/>
                  </a:lnTo>
                  <a:lnTo>
                    <a:pt x="1224" y="687"/>
                  </a:lnTo>
                  <a:lnTo>
                    <a:pt x="1222" y="689"/>
                  </a:lnTo>
                  <a:lnTo>
                    <a:pt x="1222" y="689"/>
                  </a:lnTo>
                  <a:lnTo>
                    <a:pt x="1222" y="687"/>
                  </a:lnTo>
                  <a:lnTo>
                    <a:pt x="1221" y="687"/>
                  </a:lnTo>
                  <a:lnTo>
                    <a:pt x="1219" y="687"/>
                  </a:lnTo>
                  <a:lnTo>
                    <a:pt x="1219" y="685"/>
                  </a:lnTo>
                  <a:lnTo>
                    <a:pt x="1221" y="685"/>
                  </a:lnTo>
                  <a:lnTo>
                    <a:pt x="1221" y="685"/>
                  </a:lnTo>
                  <a:lnTo>
                    <a:pt x="1221" y="685"/>
                  </a:lnTo>
                  <a:lnTo>
                    <a:pt x="1219" y="685"/>
                  </a:lnTo>
                  <a:lnTo>
                    <a:pt x="1221" y="684"/>
                  </a:lnTo>
                  <a:lnTo>
                    <a:pt x="1221" y="682"/>
                  </a:lnTo>
                  <a:lnTo>
                    <a:pt x="1219" y="684"/>
                  </a:lnTo>
                  <a:lnTo>
                    <a:pt x="1219" y="684"/>
                  </a:lnTo>
                  <a:lnTo>
                    <a:pt x="1218" y="685"/>
                  </a:lnTo>
                  <a:lnTo>
                    <a:pt x="1218" y="687"/>
                  </a:lnTo>
                  <a:lnTo>
                    <a:pt x="1216" y="690"/>
                  </a:lnTo>
                  <a:lnTo>
                    <a:pt x="1216" y="692"/>
                  </a:lnTo>
                  <a:lnTo>
                    <a:pt x="1216" y="692"/>
                  </a:lnTo>
                  <a:lnTo>
                    <a:pt x="1215" y="693"/>
                  </a:lnTo>
                  <a:lnTo>
                    <a:pt x="1213" y="693"/>
                  </a:lnTo>
                  <a:lnTo>
                    <a:pt x="1212" y="693"/>
                  </a:lnTo>
                  <a:lnTo>
                    <a:pt x="1212" y="695"/>
                  </a:lnTo>
                  <a:lnTo>
                    <a:pt x="1210" y="695"/>
                  </a:lnTo>
                  <a:lnTo>
                    <a:pt x="1210" y="693"/>
                  </a:lnTo>
                  <a:lnTo>
                    <a:pt x="1210" y="693"/>
                  </a:lnTo>
                  <a:lnTo>
                    <a:pt x="1210" y="695"/>
                  </a:lnTo>
                  <a:lnTo>
                    <a:pt x="1210" y="695"/>
                  </a:lnTo>
                  <a:lnTo>
                    <a:pt x="1210" y="693"/>
                  </a:lnTo>
                  <a:lnTo>
                    <a:pt x="1209" y="693"/>
                  </a:lnTo>
                  <a:lnTo>
                    <a:pt x="1209" y="693"/>
                  </a:lnTo>
                  <a:lnTo>
                    <a:pt x="1209" y="695"/>
                  </a:lnTo>
                  <a:lnTo>
                    <a:pt x="1209" y="695"/>
                  </a:lnTo>
                  <a:lnTo>
                    <a:pt x="1207" y="695"/>
                  </a:lnTo>
                  <a:lnTo>
                    <a:pt x="1207" y="695"/>
                  </a:lnTo>
                  <a:lnTo>
                    <a:pt x="1207" y="695"/>
                  </a:lnTo>
                  <a:lnTo>
                    <a:pt x="1207" y="696"/>
                  </a:lnTo>
                  <a:lnTo>
                    <a:pt x="1207" y="696"/>
                  </a:lnTo>
                  <a:lnTo>
                    <a:pt x="1207" y="696"/>
                  </a:lnTo>
                  <a:lnTo>
                    <a:pt x="1207" y="696"/>
                  </a:lnTo>
                  <a:lnTo>
                    <a:pt x="1206" y="696"/>
                  </a:lnTo>
                  <a:lnTo>
                    <a:pt x="1206" y="696"/>
                  </a:lnTo>
                  <a:lnTo>
                    <a:pt x="1206" y="696"/>
                  </a:lnTo>
                  <a:lnTo>
                    <a:pt x="1206" y="695"/>
                  </a:lnTo>
                  <a:lnTo>
                    <a:pt x="1204" y="696"/>
                  </a:lnTo>
                  <a:lnTo>
                    <a:pt x="1203" y="696"/>
                  </a:lnTo>
                  <a:lnTo>
                    <a:pt x="1201" y="698"/>
                  </a:lnTo>
                  <a:lnTo>
                    <a:pt x="1203" y="699"/>
                  </a:lnTo>
                  <a:lnTo>
                    <a:pt x="1203" y="699"/>
                  </a:lnTo>
                  <a:lnTo>
                    <a:pt x="1201" y="702"/>
                  </a:lnTo>
                  <a:lnTo>
                    <a:pt x="1198" y="704"/>
                  </a:lnTo>
                  <a:lnTo>
                    <a:pt x="1196" y="707"/>
                  </a:lnTo>
                  <a:lnTo>
                    <a:pt x="1196" y="708"/>
                  </a:lnTo>
                  <a:lnTo>
                    <a:pt x="1196" y="708"/>
                  </a:lnTo>
                  <a:lnTo>
                    <a:pt x="1195" y="711"/>
                  </a:lnTo>
                  <a:lnTo>
                    <a:pt x="1195" y="713"/>
                  </a:lnTo>
                  <a:lnTo>
                    <a:pt x="1195" y="713"/>
                  </a:lnTo>
                  <a:lnTo>
                    <a:pt x="1195" y="714"/>
                  </a:lnTo>
                  <a:lnTo>
                    <a:pt x="1196" y="714"/>
                  </a:lnTo>
                  <a:lnTo>
                    <a:pt x="1196" y="716"/>
                  </a:lnTo>
                  <a:lnTo>
                    <a:pt x="1196" y="714"/>
                  </a:lnTo>
                  <a:lnTo>
                    <a:pt x="1198" y="714"/>
                  </a:lnTo>
                  <a:lnTo>
                    <a:pt x="1198" y="716"/>
                  </a:lnTo>
                  <a:lnTo>
                    <a:pt x="1198" y="716"/>
                  </a:lnTo>
                  <a:lnTo>
                    <a:pt x="1196" y="716"/>
                  </a:lnTo>
                  <a:lnTo>
                    <a:pt x="1196" y="717"/>
                  </a:lnTo>
                  <a:lnTo>
                    <a:pt x="1195" y="717"/>
                  </a:lnTo>
                  <a:lnTo>
                    <a:pt x="1195" y="717"/>
                  </a:lnTo>
                  <a:lnTo>
                    <a:pt x="1193" y="719"/>
                  </a:lnTo>
                  <a:lnTo>
                    <a:pt x="1192" y="720"/>
                  </a:lnTo>
                  <a:lnTo>
                    <a:pt x="1193" y="722"/>
                  </a:lnTo>
                  <a:lnTo>
                    <a:pt x="1195" y="722"/>
                  </a:lnTo>
                  <a:lnTo>
                    <a:pt x="1196" y="722"/>
                  </a:lnTo>
                  <a:lnTo>
                    <a:pt x="1198" y="725"/>
                  </a:lnTo>
                  <a:lnTo>
                    <a:pt x="1196" y="727"/>
                  </a:lnTo>
                  <a:lnTo>
                    <a:pt x="1196" y="727"/>
                  </a:lnTo>
                  <a:lnTo>
                    <a:pt x="1198" y="727"/>
                  </a:lnTo>
                  <a:lnTo>
                    <a:pt x="1198" y="730"/>
                  </a:lnTo>
                  <a:lnTo>
                    <a:pt x="1199" y="730"/>
                  </a:lnTo>
                  <a:lnTo>
                    <a:pt x="1201" y="731"/>
                  </a:lnTo>
                  <a:lnTo>
                    <a:pt x="1204" y="730"/>
                  </a:lnTo>
                  <a:lnTo>
                    <a:pt x="1206" y="730"/>
                  </a:lnTo>
                  <a:lnTo>
                    <a:pt x="1206" y="728"/>
                  </a:lnTo>
                  <a:lnTo>
                    <a:pt x="1204" y="727"/>
                  </a:lnTo>
                  <a:lnTo>
                    <a:pt x="1204" y="725"/>
                  </a:lnTo>
                  <a:lnTo>
                    <a:pt x="1203" y="725"/>
                  </a:lnTo>
                  <a:lnTo>
                    <a:pt x="1203" y="725"/>
                  </a:lnTo>
                  <a:lnTo>
                    <a:pt x="1203" y="725"/>
                  </a:lnTo>
                  <a:lnTo>
                    <a:pt x="1203" y="725"/>
                  </a:lnTo>
                  <a:lnTo>
                    <a:pt x="1203" y="725"/>
                  </a:lnTo>
                  <a:lnTo>
                    <a:pt x="1203" y="725"/>
                  </a:lnTo>
                  <a:lnTo>
                    <a:pt x="1204" y="725"/>
                  </a:lnTo>
                  <a:lnTo>
                    <a:pt x="1206" y="727"/>
                  </a:lnTo>
                  <a:lnTo>
                    <a:pt x="1206" y="730"/>
                  </a:lnTo>
                  <a:lnTo>
                    <a:pt x="1206" y="731"/>
                  </a:lnTo>
                  <a:lnTo>
                    <a:pt x="1206" y="731"/>
                  </a:lnTo>
                  <a:lnTo>
                    <a:pt x="1206" y="731"/>
                  </a:lnTo>
                  <a:lnTo>
                    <a:pt x="1204" y="731"/>
                  </a:lnTo>
                  <a:lnTo>
                    <a:pt x="1199" y="733"/>
                  </a:lnTo>
                  <a:lnTo>
                    <a:pt x="1199" y="733"/>
                  </a:lnTo>
                  <a:lnTo>
                    <a:pt x="1196" y="734"/>
                  </a:lnTo>
                  <a:lnTo>
                    <a:pt x="1196" y="734"/>
                  </a:lnTo>
                  <a:lnTo>
                    <a:pt x="1196" y="733"/>
                  </a:lnTo>
                  <a:lnTo>
                    <a:pt x="1196" y="731"/>
                  </a:lnTo>
                  <a:lnTo>
                    <a:pt x="1196" y="731"/>
                  </a:lnTo>
                  <a:lnTo>
                    <a:pt x="1193" y="734"/>
                  </a:lnTo>
                  <a:lnTo>
                    <a:pt x="1192" y="734"/>
                  </a:lnTo>
                  <a:lnTo>
                    <a:pt x="1190" y="734"/>
                  </a:lnTo>
                  <a:lnTo>
                    <a:pt x="1190" y="734"/>
                  </a:lnTo>
                  <a:lnTo>
                    <a:pt x="1190" y="733"/>
                  </a:lnTo>
                  <a:lnTo>
                    <a:pt x="1190" y="731"/>
                  </a:lnTo>
                  <a:lnTo>
                    <a:pt x="1190" y="731"/>
                  </a:lnTo>
                  <a:lnTo>
                    <a:pt x="1189" y="731"/>
                  </a:lnTo>
                  <a:lnTo>
                    <a:pt x="1189" y="731"/>
                  </a:lnTo>
                  <a:lnTo>
                    <a:pt x="1189" y="730"/>
                  </a:lnTo>
                  <a:lnTo>
                    <a:pt x="1189" y="730"/>
                  </a:lnTo>
                  <a:lnTo>
                    <a:pt x="1187" y="730"/>
                  </a:lnTo>
                  <a:lnTo>
                    <a:pt x="1189" y="731"/>
                  </a:lnTo>
                  <a:lnTo>
                    <a:pt x="1187" y="733"/>
                  </a:lnTo>
                  <a:lnTo>
                    <a:pt x="1187" y="736"/>
                  </a:lnTo>
                  <a:lnTo>
                    <a:pt x="1186" y="737"/>
                  </a:lnTo>
                  <a:lnTo>
                    <a:pt x="1183" y="737"/>
                  </a:lnTo>
                  <a:lnTo>
                    <a:pt x="1181" y="737"/>
                  </a:lnTo>
                  <a:lnTo>
                    <a:pt x="1180" y="737"/>
                  </a:lnTo>
                  <a:lnTo>
                    <a:pt x="1177" y="737"/>
                  </a:lnTo>
                  <a:lnTo>
                    <a:pt x="1175" y="737"/>
                  </a:lnTo>
                  <a:lnTo>
                    <a:pt x="1175" y="739"/>
                  </a:lnTo>
                  <a:lnTo>
                    <a:pt x="1171" y="739"/>
                  </a:lnTo>
                  <a:lnTo>
                    <a:pt x="1169" y="739"/>
                  </a:lnTo>
                  <a:lnTo>
                    <a:pt x="1168" y="739"/>
                  </a:lnTo>
                  <a:lnTo>
                    <a:pt x="1166" y="740"/>
                  </a:lnTo>
                  <a:lnTo>
                    <a:pt x="1161" y="742"/>
                  </a:lnTo>
                  <a:lnTo>
                    <a:pt x="1160" y="743"/>
                  </a:lnTo>
                  <a:lnTo>
                    <a:pt x="1158" y="745"/>
                  </a:lnTo>
                  <a:lnTo>
                    <a:pt x="1158" y="745"/>
                  </a:lnTo>
                  <a:lnTo>
                    <a:pt x="1157" y="746"/>
                  </a:lnTo>
                  <a:lnTo>
                    <a:pt x="1157" y="746"/>
                  </a:lnTo>
                  <a:lnTo>
                    <a:pt x="1155" y="746"/>
                  </a:lnTo>
                  <a:lnTo>
                    <a:pt x="1157" y="745"/>
                  </a:lnTo>
                  <a:lnTo>
                    <a:pt x="1157" y="745"/>
                  </a:lnTo>
                  <a:lnTo>
                    <a:pt x="1157" y="742"/>
                  </a:lnTo>
                  <a:lnTo>
                    <a:pt x="1157" y="740"/>
                  </a:lnTo>
                  <a:lnTo>
                    <a:pt x="1157" y="739"/>
                  </a:lnTo>
                  <a:lnTo>
                    <a:pt x="1157" y="739"/>
                  </a:lnTo>
                  <a:lnTo>
                    <a:pt x="1157" y="740"/>
                  </a:lnTo>
                  <a:lnTo>
                    <a:pt x="1157" y="743"/>
                  </a:lnTo>
                  <a:lnTo>
                    <a:pt x="1157" y="745"/>
                  </a:lnTo>
                  <a:lnTo>
                    <a:pt x="1155" y="746"/>
                  </a:lnTo>
                  <a:lnTo>
                    <a:pt x="1155" y="748"/>
                  </a:lnTo>
                  <a:lnTo>
                    <a:pt x="1154" y="748"/>
                  </a:lnTo>
                  <a:lnTo>
                    <a:pt x="1154" y="748"/>
                  </a:lnTo>
                  <a:lnTo>
                    <a:pt x="1154" y="748"/>
                  </a:lnTo>
                  <a:lnTo>
                    <a:pt x="1152" y="749"/>
                  </a:lnTo>
                  <a:lnTo>
                    <a:pt x="1152" y="751"/>
                  </a:lnTo>
                  <a:lnTo>
                    <a:pt x="1152" y="751"/>
                  </a:lnTo>
                  <a:lnTo>
                    <a:pt x="1155" y="752"/>
                  </a:lnTo>
                  <a:lnTo>
                    <a:pt x="1155" y="751"/>
                  </a:lnTo>
                  <a:lnTo>
                    <a:pt x="1157" y="752"/>
                  </a:lnTo>
                  <a:lnTo>
                    <a:pt x="1157" y="754"/>
                  </a:lnTo>
                  <a:lnTo>
                    <a:pt x="1157" y="755"/>
                  </a:lnTo>
                  <a:lnTo>
                    <a:pt x="1155" y="755"/>
                  </a:lnTo>
                  <a:lnTo>
                    <a:pt x="1155" y="757"/>
                  </a:lnTo>
                  <a:lnTo>
                    <a:pt x="1155" y="760"/>
                  </a:lnTo>
                  <a:lnTo>
                    <a:pt x="1155" y="762"/>
                  </a:lnTo>
                  <a:lnTo>
                    <a:pt x="1155" y="762"/>
                  </a:lnTo>
                  <a:lnTo>
                    <a:pt x="1155" y="758"/>
                  </a:lnTo>
                  <a:lnTo>
                    <a:pt x="1155" y="758"/>
                  </a:lnTo>
                  <a:lnTo>
                    <a:pt x="1154" y="760"/>
                  </a:lnTo>
                  <a:lnTo>
                    <a:pt x="1154" y="763"/>
                  </a:lnTo>
                  <a:lnTo>
                    <a:pt x="1152" y="765"/>
                  </a:lnTo>
                  <a:lnTo>
                    <a:pt x="1152" y="766"/>
                  </a:lnTo>
                  <a:lnTo>
                    <a:pt x="1151" y="766"/>
                  </a:lnTo>
                  <a:lnTo>
                    <a:pt x="1151" y="768"/>
                  </a:lnTo>
                  <a:lnTo>
                    <a:pt x="1151" y="768"/>
                  </a:lnTo>
                  <a:lnTo>
                    <a:pt x="1151" y="769"/>
                  </a:lnTo>
                  <a:lnTo>
                    <a:pt x="1149" y="769"/>
                  </a:lnTo>
                  <a:lnTo>
                    <a:pt x="1149" y="769"/>
                  </a:lnTo>
                  <a:lnTo>
                    <a:pt x="1149" y="769"/>
                  </a:lnTo>
                  <a:lnTo>
                    <a:pt x="1148" y="771"/>
                  </a:lnTo>
                  <a:lnTo>
                    <a:pt x="1148" y="771"/>
                  </a:lnTo>
                  <a:lnTo>
                    <a:pt x="1148" y="772"/>
                  </a:lnTo>
                  <a:lnTo>
                    <a:pt x="1146" y="775"/>
                  </a:lnTo>
                  <a:lnTo>
                    <a:pt x="1145" y="775"/>
                  </a:lnTo>
                  <a:lnTo>
                    <a:pt x="1145" y="775"/>
                  </a:lnTo>
                  <a:lnTo>
                    <a:pt x="1145" y="774"/>
                  </a:lnTo>
                  <a:lnTo>
                    <a:pt x="1145" y="772"/>
                  </a:lnTo>
                  <a:lnTo>
                    <a:pt x="1143" y="772"/>
                  </a:lnTo>
                  <a:lnTo>
                    <a:pt x="1143" y="771"/>
                  </a:lnTo>
                  <a:lnTo>
                    <a:pt x="1142" y="772"/>
                  </a:lnTo>
                  <a:lnTo>
                    <a:pt x="1140" y="771"/>
                  </a:lnTo>
                  <a:lnTo>
                    <a:pt x="1139" y="769"/>
                  </a:lnTo>
                  <a:lnTo>
                    <a:pt x="1137" y="768"/>
                  </a:lnTo>
                  <a:lnTo>
                    <a:pt x="1137" y="766"/>
                  </a:lnTo>
                  <a:lnTo>
                    <a:pt x="1137" y="765"/>
                  </a:lnTo>
                  <a:lnTo>
                    <a:pt x="1137" y="763"/>
                  </a:lnTo>
                  <a:lnTo>
                    <a:pt x="1139" y="762"/>
                  </a:lnTo>
                  <a:lnTo>
                    <a:pt x="1139" y="762"/>
                  </a:lnTo>
                  <a:lnTo>
                    <a:pt x="1142" y="762"/>
                  </a:lnTo>
                  <a:lnTo>
                    <a:pt x="1142" y="760"/>
                  </a:lnTo>
                  <a:lnTo>
                    <a:pt x="1143" y="758"/>
                  </a:lnTo>
                  <a:lnTo>
                    <a:pt x="1142" y="760"/>
                  </a:lnTo>
                  <a:lnTo>
                    <a:pt x="1140" y="762"/>
                  </a:lnTo>
                  <a:lnTo>
                    <a:pt x="1139" y="762"/>
                  </a:lnTo>
                  <a:lnTo>
                    <a:pt x="1139" y="763"/>
                  </a:lnTo>
                  <a:lnTo>
                    <a:pt x="1137" y="763"/>
                  </a:lnTo>
                  <a:lnTo>
                    <a:pt x="1136" y="765"/>
                  </a:lnTo>
                  <a:lnTo>
                    <a:pt x="1137" y="766"/>
                  </a:lnTo>
                  <a:lnTo>
                    <a:pt x="1137" y="766"/>
                  </a:lnTo>
                  <a:lnTo>
                    <a:pt x="1137" y="768"/>
                  </a:lnTo>
                  <a:lnTo>
                    <a:pt x="1137" y="768"/>
                  </a:lnTo>
                  <a:lnTo>
                    <a:pt x="1139" y="771"/>
                  </a:lnTo>
                  <a:lnTo>
                    <a:pt x="1139" y="774"/>
                  </a:lnTo>
                  <a:lnTo>
                    <a:pt x="1140" y="775"/>
                  </a:lnTo>
                  <a:lnTo>
                    <a:pt x="1142" y="778"/>
                  </a:lnTo>
                  <a:lnTo>
                    <a:pt x="1143" y="778"/>
                  </a:lnTo>
                  <a:lnTo>
                    <a:pt x="1143" y="780"/>
                  </a:lnTo>
                  <a:lnTo>
                    <a:pt x="1142" y="780"/>
                  </a:lnTo>
                  <a:lnTo>
                    <a:pt x="1142" y="781"/>
                  </a:lnTo>
                  <a:lnTo>
                    <a:pt x="1142" y="781"/>
                  </a:lnTo>
                  <a:lnTo>
                    <a:pt x="1143" y="781"/>
                  </a:lnTo>
                  <a:lnTo>
                    <a:pt x="1143" y="783"/>
                  </a:lnTo>
                  <a:lnTo>
                    <a:pt x="1143" y="784"/>
                  </a:lnTo>
                  <a:lnTo>
                    <a:pt x="1143" y="784"/>
                  </a:lnTo>
                  <a:lnTo>
                    <a:pt x="1143" y="784"/>
                  </a:lnTo>
                  <a:lnTo>
                    <a:pt x="1143" y="784"/>
                  </a:lnTo>
                  <a:lnTo>
                    <a:pt x="1143" y="784"/>
                  </a:lnTo>
                  <a:lnTo>
                    <a:pt x="1142" y="784"/>
                  </a:lnTo>
                  <a:lnTo>
                    <a:pt x="1142" y="784"/>
                  </a:lnTo>
                  <a:lnTo>
                    <a:pt x="1142" y="786"/>
                  </a:lnTo>
                  <a:lnTo>
                    <a:pt x="1142" y="786"/>
                  </a:lnTo>
                  <a:lnTo>
                    <a:pt x="1140" y="787"/>
                  </a:lnTo>
                  <a:lnTo>
                    <a:pt x="1140" y="789"/>
                  </a:lnTo>
                  <a:lnTo>
                    <a:pt x="1139" y="789"/>
                  </a:lnTo>
                  <a:lnTo>
                    <a:pt x="1136" y="796"/>
                  </a:lnTo>
                  <a:lnTo>
                    <a:pt x="1136" y="798"/>
                  </a:lnTo>
                  <a:lnTo>
                    <a:pt x="1136" y="798"/>
                  </a:lnTo>
                  <a:lnTo>
                    <a:pt x="1136" y="798"/>
                  </a:lnTo>
                  <a:lnTo>
                    <a:pt x="1134" y="798"/>
                  </a:lnTo>
                  <a:lnTo>
                    <a:pt x="1134" y="800"/>
                  </a:lnTo>
                  <a:lnTo>
                    <a:pt x="1133" y="801"/>
                  </a:lnTo>
                  <a:lnTo>
                    <a:pt x="1133" y="804"/>
                  </a:lnTo>
                  <a:lnTo>
                    <a:pt x="1131" y="803"/>
                  </a:lnTo>
                  <a:lnTo>
                    <a:pt x="1131" y="803"/>
                  </a:lnTo>
                  <a:lnTo>
                    <a:pt x="1131" y="800"/>
                  </a:lnTo>
                  <a:lnTo>
                    <a:pt x="1133" y="796"/>
                  </a:lnTo>
                  <a:lnTo>
                    <a:pt x="1134" y="793"/>
                  </a:lnTo>
                  <a:lnTo>
                    <a:pt x="1134" y="793"/>
                  </a:lnTo>
                  <a:lnTo>
                    <a:pt x="1136" y="790"/>
                  </a:lnTo>
                  <a:lnTo>
                    <a:pt x="1134" y="790"/>
                  </a:lnTo>
                  <a:lnTo>
                    <a:pt x="1133" y="790"/>
                  </a:lnTo>
                  <a:lnTo>
                    <a:pt x="1134" y="790"/>
                  </a:lnTo>
                  <a:lnTo>
                    <a:pt x="1134" y="789"/>
                  </a:lnTo>
                  <a:lnTo>
                    <a:pt x="1133" y="789"/>
                  </a:lnTo>
                  <a:lnTo>
                    <a:pt x="1133" y="787"/>
                  </a:lnTo>
                  <a:lnTo>
                    <a:pt x="1133" y="787"/>
                  </a:lnTo>
                  <a:lnTo>
                    <a:pt x="1133" y="787"/>
                  </a:lnTo>
                  <a:lnTo>
                    <a:pt x="1133" y="786"/>
                  </a:lnTo>
                  <a:lnTo>
                    <a:pt x="1133" y="786"/>
                  </a:lnTo>
                  <a:lnTo>
                    <a:pt x="1133" y="784"/>
                  </a:lnTo>
                  <a:lnTo>
                    <a:pt x="1133" y="784"/>
                  </a:lnTo>
                  <a:lnTo>
                    <a:pt x="1133" y="786"/>
                  </a:lnTo>
                  <a:lnTo>
                    <a:pt x="1131" y="786"/>
                  </a:lnTo>
                  <a:lnTo>
                    <a:pt x="1131" y="786"/>
                  </a:lnTo>
                  <a:lnTo>
                    <a:pt x="1131" y="786"/>
                  </a:lnTo>
                  <a:lnTo>
                    <a:pt x="1131" y="786"/>
                  </a:lnTo>
                  <a:lnTo>
                    <a:pt x="1131" y="786"/>
                  </a:lnTo>
                  <a:lnTo>
                    <a:pt x="1130" y="786"/>
                  </a:lnTo>
                  <a:lnTo>
                    <a:pt x="1128" y="784"/>
                  </a:lnTo>
                  <a:lnTo>
                    <a:pt x="1128" y="784"/>
                  </a:lnTo>
                  <a:lnTo>
                    <a:pt x="1128" y="783"/>
                  </a:lnTo>
                  <a:lnTo>
                    <a:pt x="1128" y="781"/>
                  </a:lnTo>
                  <a:lnTo>
                    <a:pt x="1130" y="781"/>
                  </a:lnTo>
                  <a:lnTo>
                    <a:pt x="1130" y="781"/>
                  </a:lnTo>
                  <a:lnTo>
                    <a:pt x="1131" y="781"/>
                  </a:lnTo>
                  <a:lnTo>
                    <a:pt x="1131" y="781"/>
                  </a:lnTo>
                  <a:lnTo>
                    <a:pt x="1131" y="781"/>
                  </a:lnTo>
                  <a:lnTo>
                    <a:pt x="1130" y="780"/>
                  </a:lnTo>
                  <a:lnTo>
                    <a:pt x="1128" y="778"/>
                  </a:lnTo>
                  <a:lnTo>
                    <a:pt x="1128" y="778"/>
                  </a:lnTo>
                  <a:lnTo>
                    <a:pt x="1128" y="780"/>
                  </a:lnTo>
                  <a:lnTo>
                    <a:pt x="1127" y="780"/>
                  </a:lnTo>
                  <a:lnTo>
                    <a:pt x="1128" y="778"/>
                  </a:lnTo>
                  <a:lnTo>
                    <a:pt x="1128" y="778"/>
                  </a:lnTo>
                  <a:lnTo>
                    <a:pt x="1130" y="777"/>
                  </a:lnTo>
                  <a:lnTo>
                    <a:pt x="1130" y="777"/>
                  </a:lnTo>
                  <a:lnTo>
                    <a:pt x="1128" y="775"/>
                  </a:lnTo>
                  <a:lnTo>
                    <a:pt x="1127" y="777"/>
                  </a:lnTo>
                  <a:lnTo>
                    <a:pt x="1128" y="775"/>
                  </a:lnTo>
                  <a:lnTo>
                    <a:pt x="1128" y="775"/>
                  </a:lnTo>
                  <a:lnTo>
                    <a:pt x="1128" y="775"/>
                  </a:lnTo>
                  <a:lnTo>
                    <a:pt x="1130" y="775"/>
                  </a:lnTo>
                  <a:lnTo>
                    <a:pt x="1130" y="774"/>
                  </a:lnTo>
                  <a:lnTo>
                    <a:pt x="1130" y="772"/>
                  </a:lnTo>
                  <a:lnTo>
                    <a:pt x="1128" y="774"/>
                  </a:lnTo>
                  <a:lnTo>
                    <a:pt x="1128" y="772"/>
                  </a:lnTo>
                  <a:lnTo>
                    <a:pt x="1130" y="769"/>
                  </a:lnTo>
                  <a:lnTo>
                    <a:pt x="1131" y="769"/>
                  </a:lnTo>
                  <a:lnTo>
                    <a:pt x="1131" y="769"/>
                  </a:lnTo>
                  <a:lnTo>
                    <a:pt x="1133" y="769"/>
                  </a:lnTo>
                  <a:lnTo>
                    <a:pt x="1133" y="769"/>
                  </a:lnTo>
                  <a:lnTo>
                    <a:pt x="1131" y="768"/>
                  </a:lnTo>
                  <a:lnTo>
                    <a:pt x="1133" y="768"/>
                  </a:lnTo>
                  <a:lnTo>
                    <a:pt x="1133" y="768"/>
                  </a:lnTo>
                  <a:lnTo>
                    <a:pt x="1133" y="766"/>
                  </a:lnTo>
                  <a:lnTo>
                    <a:pt x="1131" y="766"/>
                  </a:lnTo>
                  <a:lnTo>
                    <a:pt x="1131" y="766"/>
                  </a:lnTo>
                  <a:lnTo>
                    <a:pt x="1131" y="766"/>
                  </a:lnTo>
                  <a:lnTo>
                    <a:pt x="1131" y="766"/>
                  </a:lnTo>
                  <a:lnTo>
                    <a:pt x="1130" y="766"/>
                  </a:lnTo>
                  <a:lnTo>
                    <a:pt x="1131" y="768"/>
                  </a:lnTo>
                  <a:lnTo>
                    <a:pt x="1130" y="768"/>
                  </a:lnTo>
                  <a:lnTo>
                    <a:pt x="1130" y="768"/>
                  </a:lnTo>
                  <a:lnTo>
                    <a:pt x="1128" y="769"/>
                  </a:lnTo>
                  <a:lnTo>
                    <a:pt x="1128" y="768"/>
                  </a:lnTo>
                  <a:lnTo>
                    <a:pt x="1128" y="768"/>
                  </a:lnTo>
                  <a:lnTo>
                    <a:pt x="1128" y="769"/>
                  </a:lnTo>
                  <a:lnTo>
                    <a:pt x="1128" y="769"/>
                  </a:lnTo>
                  <a:lnTo>
                    <a:pt x="1127" y="768"/>
                  </a:lnTo>
                  <a:lnTo>
                    <a:pt x="1127" y="769"/>
                  </a:lnTo>
                  <a:lnTo>
                    <a:pt x="1127" y="769"/>
                  </a:lnTo>
                  <a:lnTo>
                    <a:pt x="1127" y="769"/>
                  </a:lnTo>
                  <a:lnTo>
                    <a:pt x="1127" y="771"/>
                  </a:lnTo>
                  <a:lnTo>
                    <a:pt x="1127" y="771"/>
                  </a:lnTo>
                  <a:lnTo>
                    <a:pt x="1127" y="771"/>
                  </a:lnTo>
                  <a:lnTo>
                    <a:pt x="1125" y="771"/>
                  </a:lnTo>
                  <a:lnTo>
                    <a:pt x="1125" y="771"/>
                  </a:lnTo>
                  <a:lnTo>
                    <a:pt x="1125" y="772"/>
                  </a:lnTo>
                  <a:lnTo>
                    <a:pt x="1127" y="772"/>
                  </a:lnTo>
                  <a:lnTo>
                    <a:pt x="1127" y="774"/>
                  </a:lnTo>
                  <a:lnTo>
                    <a:pt x="1125" y="774"/>
                  </a:lnTo>
                  <a:lnTo>
                    <a:pt x="1125" y="774"/>
                  </a:lnTo>
                  <a:lnTo>
                    <a:pt x="1125" y="774"/>
                  </a:lnTo>
                  <a:lnTo>
                    <a:pt x="1125" y="775"/>
                  </a:lnTo>
                  <a:lnTo>
                    <a:pt x="1125" y="775"/>
                  </a:lnTo>
                  <a:lnTo>
                    <a:pt x="1125" y="777"/>
                  </a:lnTo>
                  <a:lnTo>
                    <a:pt x="1125" y="777"/>
                  </a:lnTo>
                  <a:lnTo>
                    <a:pt x="1125" y="778"/>
                  </a:lnTo>
                  <a:lnTo>
                    <a:pt x="1125" y="778"/>
                  </a:lnTo>
                  <a:lnTo>
                    <a:pt x="1125" y="783"/>
                  </a:lnTo>
                  <a:lnTo>
                    <a:pt x="1125" y="783"/>
                  </a:lnTo>
                  <a:lnTo>
                    <a:pt x="1127" y="784"/>
                  </a:lnTo>
                  <a:lnTo>
                    <a:pt x="1127" y="784"/>
                  </a:lnTo>
                  <a:lnTo>
                    <a:pt x="1127" y="784"/>
                  </a:lnTo>
                  <a:lnTo>
                    <a:pt x="1125" y="784"/>
                  </a:lnTo>
                  <a:lnTo>
                    <a:pt x="1125" y="784"/>
                  </a:lnTo>
                  <a:lnTo>
                    <a:pt x="1123" y="781"/>
                  </a:lnTo>
                  <a:lnTo>
                    <a:pt x="1123" y="781"/>
                  </a:lnTo>
                  <a:lnTo>
                    <a:pt x="1123" y="781"/>
                  </a:lnTo>
                  <a:lnTo>
                    <a:pt x="1123" y="781"/>
                  </a:lnTo>
                  <a:lnTo>
                    <a:pt x="1123" y="783"/>
                  </a:lnTo>
                  <a:lnTo>
                    <a:pt x="1127" y="786"/>
                  </a:lnTo>
                  <a:lnTo>
                    <a:pt x="1127" y="787"/>
                  </a:lnTo>
                  <a:lnTo>
                    <a:pt x="1127" y="789"/>
                  </a:lnTo>
                  <a:lnTo>
                    <a:pt x="1127" y="789"/>
                  </a:lnTo>
                  <a:lnTo>
                    <a:pt x="1127" y="789"/>
                  </a:lnTo>
                  <a:lnTo>
                    <a:pt x="1127" y="787"/>
                  </a:lnTo>
                  <a:lnTo>
                    <a:pt x="1123" y="787"/>
                  </a:lnTo>
                  <a:lnTo>
                    <a:pt x="1122" y="786"/>
                  </a:lnTo>
                  <a:lnTo>
                    <a:pt x="1120" y="784"/>
                  </a:lnTo>
                  <a:lnTo>
                    <a:pt x="1120" y="786"/>
                  </a:lnTo>
                  <a:lnTo>
                    <a:pt x="1120" y="786"/>
                  </a:lnTo>
                  <a:lnTo>
                    <a:pt x="1119" y="784"/>
                  </a:lnTo>
                  <a:lnTo>
                    <a:pt x="1119" y="784"/>
                  </a:lnTo>
                  <a:lnTo>
                    <a:pt x="1119" y="783"/>
                  </a:lnTo>
                  <a:lnTo>
                    <a:pt x="1117" y="783"/>
                  </a:lnTo>
                  <a:lnTo>
                    <a:pt x="1117" y="784"/>
                  </a:lnTo>
                  <a:lnTo>
                    <a:pt x="1116" y="784"/>
                  </a:lnTo>
                  <a:lnTo>
                    <a:pt x="1116" y="783"/>
                  </a:lnTo>
                  <a:lnTo>
                    <a:pt x="1116" y="781"/>
                  </a:lnTo>
                  <a:lnTo>
                    <a:pt x="1117" y="780"/>
                  </a:lnTo>
                  <a:lnTo>
                    <a:pt x="1119" y="780"/>
                  </a:lnTo>
                  <a:lnTo>
                    <a:pt x="1119" y="778"/>
                  </a:lnTo>
                  <a:lnTo>
                    <a:pt x="1119" y="777"/>
                  </a:lnTo>
                  <a:lnTo>
                    <a:pt x="1119" y="778"/>
                  </a:lnTo>
                  <a:lnTo>
                    <a:pt x="1117" y="780"/>
                  </a:lnTo>
                  <a:lnTo>
                    <a:pt x="1117" y="780"/>
                  </a:lnTo>
                  <a:lnTo>
                    <a:pt x="1116" y="781"/>
                  </a:lnTo>
                  <a:lnTo>
                    <a:pt x="1116" y="783"/>
                  </a:lnTo>
                  <a:lnTo>
                    <a:pt x="1116" y="784"/>
                  </a:lnTo>
                  <a:lnTo>
                    <a:pt x="1116" y="784"/>
                  </a:lnTo>
                  <a:lnTo>
                    <a:pt x="1116" y="786"/>
                  </a:lnTo>
                  <a:lnTo>
                    <a:pt x="1117" y="784"/>
                  </a:lnTo>
                  <a:lnTo>
                    <a:pt x="1119" y="784"/>
                  </a:lnTo>
                  <a:lnTo>
                    <a:pt x="1120" y="787"/>
                  </a:lnTo>
                  <a:lnTo>
                    <a:pt x="1123" y="789"/>
                  </a:lnTo>
                  <a:lnTo>
                    <a:pt x="1125" y="789"/>
                  </a:lnTo>
                  <a:lnTo>
                    <a:pt x="1125" y="790"/>
                  </a:lnTo>
                  <a:lnTo>
                    <a:pt x="1127" y="790"/>
                  </a:lnTo>
                  <a:lnTo>
                    <a:pt x="1128" y="792"/>
                  </a:lnTo>
                  <a:lnTo>
                    <a:pt x="1128" y="793"/>
                  </a:lnTo>
                  <a:lnTo>
                    <a:pt x="1128" y="793"/>
                  </a:lnTo>
                  <a:lnTo>
                    <a:pt x="1128" y="795"/>
                  </a:lnTo>
                  <a:lnTo>
                    <a:pt x="1127" y="795"/>
                  </a:lnTo>
                  <a:lnTo>
                    <a:pt x="1127" y="795"/>
                  </a:lnTo>
                  <a:lnTo>
                    <a:pt x="1125" y="795"/>
                  </a:lnTo>
                  <a:lnTo>
                    <a:pt x="1122" y="792"/>
                  </a:lnTo>
                  <a:lnTo>
                    <a:pt x="1120" y="790"/>
                  </a:lnTo>
                  <a:lnTo>
                    <a:pt x="1120" y="789"/>
                  </a:lnTo>
                  <a:lnTo>
                    <a:pt x="1119" y="787"/>
                  </a:lnTo>
                  <a:lnTo>
                    <a:pt x="1117" y="787"/>
                  </a:lnTo>
                  <a:lnTo>
                    <a:pt x="1120" y="790"/>
                  </a:lnTo>
                  <a:lnTo>
                    <a:pt x="1120" y="792"/>
                  </a:lnTo>
                  <a:lnTo>
                    <a:pt x="1122" y="793"/>
                  </a:lnTo>
                  <a:lnTo>
                    <a:pt x="1123" y="795"/>
                  </a:lnTo>
                  <a:lnTo>
                    <a:pt x="1125" y="795"/>
                  </a:lnTo>
                  <a:lnTo>
                    <a:pt x="1125" y="796"/>
                  </a:lnTo>
                  <a:lnTo>
                    <a:pt x="1128" y="796"/>
                  </a:lnTo>
                  <a:lnTo>
                    <a:pt x="1127" y="798"/>
                  </a:lnTo>
                  <a:lnTo>
                    <a:pt x="1128" y="798"/>
                  </a:lnTo>
                  <a:lnTo>
                    <a:pt x="1128" y="800"/>
                  </a:lnTo>
                  <a:lnTo>
                    <a:pt x="1128" y="801"/>
                  </a:lnTo>
                  <a:lnTo>
                    <a:pt x="1127" y="800"/>
                  </a:lnTo>
                  <a:lnTo>
                    <a:pt x="1127" y="801"/>
                  </a:lnTo>
                  <a:lnTo>
                    <a:pt x="1127" y="801"/>
                  </a:lnTo>
                  <a:lnTo>
                    <a:pt x="1127" y="801"/>
                  </a:lnTo>
                  <a:lnTo>
                    <a:pt x="1125" y="801"/>
                  </a:lnTo>
                  <a:lnTo>
                    <a:pt x="1122" y="798"/>
                  </a:lnTo>
                  <a:lnTo>
                    <a:pt x="1122" y="798"/>
                  </a:lnTo>
                  <a:lnTo>
                    <a:pt x="1122" y="800"/>
                  </a:lnTo>
                  <a:lnTo>
                    <a:pt x="1123" y="801"/>
                  </a:lnTo>
                  <a:lnTo>
                    <a:pt x="1125" y="803"/>
                  </a:lnTo>
                  <a:lnTo>
                    <a:pt x="1127" y="803"/>
                  </a:lnTo>
                  <a:lnTo>
                    <a:pt x="1128" y="804"/>
                  </a:lnTo>
                  <a:lnTo>
                    <a:pt x="1128" y="804"/>
                  </a:lnTo>
                  <a:lnTo>
                    <a:pt x="1128" y="806"/>
                  </a:lnTo>
                  <a:lnTo>
                    <a:pt x="1127" y="806"/>
                  </a:lnTo>
                  <a:lnTo>
                    <a:pt x="1127" y="806"/>
                  </a:lnTo>
                  <a:lnTo>
                    <a:pt x="1125" y="806"/>
                  </a:lnTo>
                  <a:lnTo>
                    <a:pt x="1125" y="804"/>
                  </a:lnTo>
                  <a:lnTo>
                    <a:pt x="1123" y="804"/>
                  </a:lnTo>
                  <a:lnTo>
                    <a:pt x="1123" y="803"/>
                  </a:lnTo>
                  <a:lnTo>
                    <a:pt x="1122" y="803"/>
                  </a:lnTo>
                  <a:lnTo>
                    <a:pt x="1119" y="801"/>
                  </a:lnTo>
                  <a:lnTo>
                    <a:pt x="1116" y="801"/>
                  </a:lnTo>
                  <a:lnTo>
                    <a:pt x="1116" y="801"/>
                  </a:lnTo>
                  <a:lnTo>
                    <a:pt x="1117" y="801"/>
                  </a:lnTo>
                  <a:lnTo>
                    <a:pt x="1119" y="801"/>
                  </a:lnTo>
                  <a:lnTo>
                    <a:pt x="1120" y="803"/>
                  </a:lnTo>
                  <a:lnTo>
                    <a:pt x="1122" y="803"/>
                  </a:lnTo>
                  <a:lnTo>
                    <a:pt x="1123" y="803"/>
                  </a:lnTo>
                  <a:lnTo>
                    <a:pt x="1123" y="806"/>
                  </a:lnTo>
                  <a:lnTo>
                    <a:pt x="1125" y="807"/>
                  </a:lnTo>
                  <a:lnTo>
                    <a:pt x="1125" y="807"/>
                  </a:lnTo>
                  <a:lnTo>
                    <a:pt x="1127" y="807"/>
                  </a:lnTo>
                  <a:lnTo>
                    <a:pt x="1128" y="807"/>
                  </a:lnTo>
                  <a:lnTo>
                    <a:pt x="1130" y="807"/>
                  </a:lnTo>
                  <a:lnTo>
                    <a:pt x="1131" y="807"/>
                  </a:lnTo>
                  <a:lnTo>
                    <a:pt x="1131" y="809"/>
                  </a:lnTo>
                  <a:lnTo>
                    <a:pt x="1133" y="810"/>
                  </a:lnTo>
                  <a:lnTo>
                    <a:pt x="1133" y="812"/>
                  </a:lnTo>
                  <a:lnTo>
                    <a:pt x="1134" y="818"/>
                  </a:lnTo>
                  <a:lnTo>
                    <a:pt x="1137" y="822"/>
                  </a:lnTo>
                  <a:lnTo>
                    <a:pt x="1137" y="824"/>
                  </a:lnTo>
                  <a:lnTo>
                    <a:pt x="1137" y="822"/>
                  </a:lnTo>
                  <a:lnTo>
                    <a:pt x="1134" y="819"/>
                  </a:lnTo>
                  <a:lnTo>
                    <a:pt x="1134" y="818"/>
                  </a:lnTo>
                  <a:lnTo>
                    <a:pt x="1133" y="813"/>
                  </a:lnTo>
                  <a:lnTo>
                    <a:pt x="1133" y="812"/>
                  </a:lnTo>
                  <a:lnTo>
                    <a:pt x="1133" y="812"/>
                  </a:lnTo>
                  <a:lnTo>
                    <a:pt x="1131" y="812"/>
                  </a:lnTo>
                  <a:lnTo>
                    <a:pt x="1131" y="812"/>
                  </a:lnTo>
                  <a:lnTo>
                    <a:pt x="1131" y="813"/>
                  </a:lnTo>
                  <a:lnTo>
                    <a:pt x="1131" y="813"/>
                  </a:lnTo>
                  <a:lnTo>
                    <a:pt x="1131" y="815"/>
                  </a:lnTo>
                  <a:lnTo>
                    <a:pt x="1133" y="815"/>
                  </a:lnTo>
                  <a:lnTo>
                    <a:pt x="1133" y="818"/>
                  </a:lnTo>
                  <a:lnTo>
                    <a:pt x="1134" y="819"/>
                  </a:lnTo>
                  <a:lnTo>
                    <a:pt x="1133" y="818"/>
                  </a:lnTo>
                  <a:lnTo>
                    <a:pt x="1133" y="818"/>
                  </a:lnTo>
                  <a:lnTo>
                    <a:pt x="1131" y="818"/>
                  </a:lnTo>
                  <a:lnTo>
                    <a:pt x="1130" y="816"/>
                  </a:lnTo>
                  <a:lnTo>
                    <a:pt x="1130" y="818"/>
                  </a:lnTo>
                  <a:lnTo>
                    <a:pt x="1130" y="819"/>
                  </a:lnTo>
                  <a:lnTo>
                    <a:pt x="1128" y="819"/>
                  </a:lnTo>
                  <a:lnTo>
                    <a:pt x="1128" y="818"/>
                  </a:lnTo>
                  <a:lnTo>
                    <a:pt x="1128" y="819"/>
                  </a:lnTo>
                  <a:lnTo>
                    <a:pt x="1128" y="819"/>
                  </a:lnTo>
                  <a:lnTo>
                    <a:pt x="1127" y="819"/>
                  </a:lnTo>
                  <a:lnTo>
                    <a:pt x="1127" y="821"/>
                  </a:lnTo>
                  <a:lnTo>
                    <a:pt x="1125" y="821"/>
                  </a:lnTo>
                  <a:lnTo>
                    <a:pt x="1125" y="821"/>
                  </a:lnTo>
                  <a:lnTo>
                    <a:pt x="1123" y="819"/>
                  </a:lnTo>
                  <a:lnTo>
                    <a:pt x="1122" y="819"/>
                  </a:lnTo>
                  <a:lnTo>
                    <a:pt x="1122" y="818"/>
                  </a:lnTo>
                  <a:lnTo>
                    <a:pt x="1122" y="819"/>
                  </a:lnTo>
                  <a:lnTo>
                    <a:pt x="1122" y="821"/>
                  </a:lnTo>
                  <a:lnTo>
                    <a:pt x="1122" y="822"/>
                  </a:lnTo>
                  <a:lnTo>
                    <a:pt x="1123" y="822"/>
                  </a:lnTo>
                  <a:lnTo>
                    <a:pt x="1125" y="822"/>
                  </a:lnTo>
                  <a:lnTo>
                    <a:pt x="1127" y="822"/>
                  </a:lnTo>
                  <a:lnTo>
                    <a:pt x="1128" y="822"/>
                  </a:lnTo>
                  <a:lnTo>
                    <a:pt x="1128" y="821"/>
                  </a:lnTo>
                  <a:lnTo>
                    <a:pt x="1131" y="822"/>
                  </a:lnTo>
                  <a:lnTo>
                    <a:pt x="1131" y="822"/>
                  </a:lnTo>
                  <a:lnTo>
                    <a:pt x="1131" y="824"/>
                  </a:lnTo>
                  <a:lnTo>
                    <a:pt x="1130" y="825"/>
                  </a:lnTo>
                  <a:lnTo>
                    <a:pt x="1131" y="825"/>
                  </a:lnTo>
                  <a:lnTo>
                    <a:pt x="1131" y="825"/>
                  </a:lnTo>
                  <a:lnTo>
                    <a:pt x="1131" y="822"/>
                  </a:lnTo>
                  <a:lnTo>
                    <a:pt x="1133" y="822"/>
                  </a:lnTo>
                  <a:lnTo>
                    <a:pt x="1134" y="822"/>
                  </a:lnTo>
                  <a:lnTo>
                    <a:pt x="1134" y="822"/>
                  </a:lnTo>
                  <a:lnTo>
                    <a:pt x="1134" y="824"/>
                  </a:lnTo>
                  <a:lnTo>
                    <a:pt x="1134" y="825"/>
                  </a:lnTo>
                  <a:lnTo>
                    <a:pt x="1134" y="827"/>
                  </a:lnTo>
                  <a:lnTo>
                    <a:pt x="1131" y="828"/>
                  </a:lnTo>
                  <a:lnTo>
                    <a:pt x="1130" y="830"/>
                  </a:lnTo>
                  <a:lnTo>
                    <a:pt x="1130" y="831"/>
                  </a:lnTo>
                  <a:lnTo>
                    <a:pt x="1128" y="830"/>
                  </a:lnTo>
                  <a:lnTo>
                    <a:pt x="1127" y="830"/>
                  </a:lnTo>
                  <a:lnTo>
                    <a:pt x="1127" y="830"/>
                  </a:lnTo>
                  <a:lnTo>
                    <a:pt x="1125" y="830"/>
                  </a:lnTo>
                  <a:lnTo>
                    <a:pt x="1125" y="830"/>
                  </a:lnTo>
                  <a:lnTo>
                    <a:pt x="1125" y="828"/>
                  </a:lnTo>
                  <a:lnTo>
                    <a:pt x="1123" y="828"/>
                  </a:lnTo>
                  <a:lnTo>
                    <a:pt x="1123" y="828"/>
                  </a:lnTo>
                  <a:lnTo>
                    <a:pt x="1123" y="830"/>
                  </a:lnTo>
                  <a:lnTo>
                    <a:pt x="1122" y="830"/>
                  </a:lnTo>
                  <a:lnTo>
                    <a:pt x="1120" y="830"/>
                  </a:lnTo>
                  <a:lnTo>
                    <a:pt x="1119" y="828"/>
                  </a:lnTo>
                  <a:lnTo>
                    <a:pt x="1119" y="830"/>
                  </a:lnTo>
                  <a:lnTo>
                    <a:pt x="1123" y="831"/>
                  </a:lnTo>
                  <a:lnTo>
                    <a:pt x="1125" y="831"/>
                  </a:lnTo>
                  <a:lnTo>
                    <a:pt x="1125" y="831"/>
                  </a:lnTo>
                  <a:lnTo>
                    <a:pt x="1125" y="833"/>
                  </a:lnTo>
                  <a:lnTo>
                    <a:pt x="1123" y="834"/>
                  </a:lnTo>
                  <a:lnTo>
                    <a:pt x="1123" y="834"/>
                  </a:lnTo>
                  <a:lnTo>
                    <a:pt x="1123" y="834"/>
                  </a:lnTo>
                  <a:lnTo>
                    <a:pt x="1122" y="836"/>
                  </a:lnTo>
                  <a:lnTo>
                    <a:pt x="1120" y="836"/>
                  </a:lnTo>
                  <a:lnTo>
                    <a:pt x="1119" y="834"/>
                  </a:lnTo>
                  <a:lnTo>
                    <a:pt x="1119" y="836"/>
                  </a:lnTo>
                  <a:lnTo>
                    <a:pt x="1120" y="836"/>
                  </a:lnTo>
                  <a:lnTo>
                    <a:pt x="1122" y="838"/>
                  </a:lnTo>
                  <a:lnTo>
                    <a:pt x="1125" y="836"/>
                  </a:lnTo>
                  <a:lnTo>
                    <a:pt x="1127" y="838"/>
                  </a:lnTo>
                  <a:lnTo>
                    <a:pt x="1127" y="839"/>
                  </a:lnTo>
                  <a:lnTo>
                    <a:pt x="1125" y="839"/>
                  </a:lnTo>
                  <a:lnTo>
                    <a:pt x="1123" y="839"/>
                  </a:lnTo>
                  <a:lnTo>
                    <a:pt x="1122" y="841"/>
                  </a:lnTo>
                  <a:lnTo>
                    <a:pt x="1122" y="841"/>
                  </a:lnTo>
                  <a:lnTo>
                    <a:pt x="1122" y="841"/>
                  </a:lnTo>
                  <a:lnTo>
                    <a:pt x="1120" y="841"/>
                  </a:lnTo>
                  <a:lnTo>
                    <a:pt x="1119" y="841"/>
                  </a:lnTo>
                  <a:lnTo>
                    <a:pt x="1117" y="841"/>
                  </a:lnTo>
                  <a:lnTo>
                    <a:pt x="1116" y="842"/>
                  </a:lnTo>
                  <a:lnTo>
                    <a:pt x="1116" y="842"/>
                  </a:lnTo>
                  <a:lnTo>
                    <a:pt x="1114" y="842"/>
                  </a:lnTo>
                  <a:lnTo>
                    <a:pt x="1114" y="841"/>
                  </a:lnTo>
                  <a:lnTo>
                    <a:pt x="1114" y="841"/>
                  </a:lnTo>
                  <a:lnTo>
                    <a:pt x="1114" y="842"/>
                  </a:lnTo>
                  <a:lnTo>
                    <a:pt x="1114" y="844"/>
                  </a:lnTo>
                  <a:lnTo>
                    <a:pt x="1114" y="844"/>
                  </a:lnTo>
                  <a:lnTo>
                    <a:pt x="1113" y="845"/>
                  </a:lnTo>
                  <a:lnTo>
                    <a:pt x="1111" y="845"/>
                  </a:lnTo>
                  <a:lnTo>
                    <a:pt x="1110" y="847"/>
                  </a:lnTo>
                  <a:lnTo>
                    <a:pt x="1110" y="847"/>
                  </a:lnTo>
                  <a:lnTo>
                    <a:pt x="1108" y="848"/>
                  </a:lnTo>
                  <a:lnTo>
                    <a:pt x="1108" y="850"/>
                  </a:lnTo>
                  <a:lnTo>
                    <a:pt x="1108" y="853"/>
                  </a:lnTo>
                  <a:lnTo>
                    <a:pt x="1108" y="851"/>
                  </a:lnTo>
                  <a:lnTo>
                    <a:pt x="1108" y="850"/>
                  </a:lnTo>
                  <a:lnTo>
                    <a:pt x="1107" y="848"/>
                  </a:lnTo>
                  <a:lnTo>
                    <a:pt x="1107" y="851"/>
                  </a:lnTo>
                  <a:lnTo>
                    <a:pt x="1107" y="853"/>
                  </a:lnTo>
                  <a:lnTo>
                    <a:pt x="1102" y="853"/>
                  </a:lnTo>
                  <a:lnTo>
                    <a:pt x="1099" y="853"/>
                  </a:lnTo>
                  <a:lnTo>
                    <a:pt x="1096" y="856"/>
                  </a:lnTo>
                  <a:lnTo>
                    <a:pt x="1096" y="856"/>
                  </a:lnTo>
                  <a:lnTo>
                    <a:pt x="1093" y="860"/>
                  </a:lnTo>
                  <a:lnTo>
                    <a:pt x="1092" y="862"/>
                  </a:lnTo>
                  <a:lnTo>
                    <a:pt x="1092" y="862"/>
                  </a:lnTo>
                  <a:lnTo>
                    <a:pt x="1092" y="860"/>
                  </a:lnTo>
                  <a:lnTo>
                    <a:pt x="1092" y="860"/>
                  </a:lnTo>
                  <a:lnTo>
                    <a:pt x="1092" y="862"/>
                  </a:lnTo>
                  <a:lnTo>
                    <a:pt x="1092" y="863"/>
                  </a:lnTo>
                  <a:lnTo>
                    <a:pt x="1092" y="863"/>
                  </a:lnTo>
                  <a:lnTo>
                    <a:pt x="1090" y="865"/>
                  </a:lnTo>
                  <a:lnTo>
                    <a:pt x="1089" y="865"/>
                  </a:lnTo>
                  <a:lnTo>
                    <a:pt x="1087" y="866"/>
                  </a:lnTo>
                  <a:lnTo>
                    <a:pt x="1087" y="868"/>
                  </a:lnTo>
                  <a:lnTo>
                    <a:pt x="1086" y="868"/>
                  </a:lnTo>
                  <a:lnTo>
                    <a:pt x="1084" y="869"/>
                  </a:lnTo>
                  <a:lnTo>
                    <a:pt x="1082" y="868"/>
                  </a:lnTo>
                  <a:lnTo>
                    <a:pt x="1084" y="869"/>
                  </a:lnTo>
                  <a:lnTo>
                    <a:pt x="1082" y="871"/>
                  </a:lnTo>
                  <a:lnTo>
                    <a:pt x="1082" y="871"/>
                  </a:lnTo>
                  <a:lnTo>
                    <a:pt x="1081" y="873"/>
                  </a:lnTo>
                  <a:lnTo>
                    <a:pt x="1079" y="873"/>
                  </a:lnTo>
                  <a:lnTo>
                    <a:pt x="1079" y="873"/>
                  </a:lnTo>
                  <a:lnTo>
                    <a:pt x="1079" y="873"/>
                  </a:lnTo>
                  <a:lnTo>
                    <a:pt x="1078" y="873"/>
                  </a:lnTo>
                  <a:lnTo>
                    <a:pt x="1076" y="873"/>
                  </a:lnTo>
                  <a:lnTo>
                    <a:pt x="1075" y="873"/>
                  </a:lnTo>
                  <a:lnTo>
                    <a:pt x="1075" y="873"/>
                  </a:lnTo>
                  <a:lnTo>
                    <a:pt x="1076" y="874"/>
                  </a:lnTo>
                  <a:lnTo>
                    <a:pt x="1076" y="874"/>
                  </a:lnTo>
                  <a:lnTo>
                    <a:pt x="1076" y="876"/>
                  </a:lnTo>
                  <a:lnTo>
                    <a:pt x="1076" y="876"/>
                  </a:lnTo>
                  <a:lnTo>
                    <a:pt x="1075" y="876"/>
                  </a:lnTo>
                  <a:lnTo>
                    <a:pt x="1075" y="876"/>
                  </a:lnTo>
                  <a:lnTo>
                    <a:pt x="1075" y="876"/>
                  </a:lnTo>
                  <a:lnTo>
                    <a:pt x="1075" y="874"/>
                  </a:lnTo>
                  <a:lnTo>
                    <a:pt x="1073" y="876"/>
                  </a:lnTo>
                  <a:lnTo>
                    <a:pt x="1073" y="876"/>
                  </a:lnTo>
                  <a:lnTo>
                    <a:pt x="1073" y="876"/>
                  </a:lnTo>
                  <a:lnTo>
                    <a:pt x="1072" y="874"/>
                  </a:lnTo>
                  <a:lnTo>
                    <a:pt x="1072" y="876"/>
                  </a:lnTo>
                  <a:lnTo>
                    <a:pt x="1073" y="876"/>
                  </a:lnTo>
                  <a:lnTo>
                    <a:pt x="1073" y="877"/>
                  </a:lnTo>
                  <a:lnTo>
                    <a:pt x="1073" y="877"/>
                  </a:lnTo>
                  <a:lnTo>
                    <a:pt x="1073" y="877"/>
                  </a:lnTo>
                  <a:lnTo>
                    <a:pt x="1073" y="879"/>
                  </a:lnTo>
                  <a:lnTo>
                    <a:pt x="1072" y="879"/>
                  </a:lnTo>
                  <a:lnTo>
                    <a:pt x="1072" y="879"/>
                  </a:lnTo>
                  <a:lnTo>
                    <a:pt x="1072" y="880"/>
                  </a:lnTo>
                  <a:lnTo>
                    <a:pt x="1072" y="880"/>
                  </a:lnTo>
                  <a:lnTo>
                    <a:pt x="1070" y="882"/>
                  </a:lnTo>
                  <a:lnTo>
                    <a:pt x="1069" y="882"/>
                  </a:lnTo>
                  <a:lnTo>
                    <a:pt x="1069" y="882"/>
                  </a:lnTo>
                  <a:lnTo>
                    <a:pt x="1069" y="882"/>
                  </a:lnTo>
                  <a:lnTo>
                    <a:pt x="1069" y="883"/>
                  </a:lnTo>
                  <a:lnTo>
                    <a:pt x="1069" y="883"/>
                  </a:lnTo>
                  <a:lnTo>
                    <a:pt x="1069" y="883"/>
                  </a:lnTo>
                  <a:lnTo>
                    <a:pt x="1069" y="885"/>
                  </a:lnTo>
                  <a:lnTo>
                    <a:pt x="1067" y="885"/>
                  </a:lnTo>
                  <a:lnTo>
                    <a:pt x="1067" y="885"/>
                  </a:lnTo>
                  <a:lnTo>
                    <a:pt x="1067" y="885"/>
                  </a:lnTo>
                  <a:lnTo>
                    <a:pt x="1067" y="886"/>
                  </a:lnTo>
                  <a:lnTo>
                    <a:pt x="1067" y="886"/>
                  </a:lnTo>
                  <a:lnTo>
                    <a:pt x="1067" y="886"/>
                  </a:lnTo>
                  <a:lnTo>
                    <a:pt x="1067" y="888"/>
                  </a:lnTo>
                  <a:lnTo>
                    <a:pt x="1067" y="888"/>
                  </a:lnTo>
                  <a:lnTo>
                    <a:pt x="1067" y="888"/>
                  </a:lnTo>
                  <a:lnTo>
                    <a:pt x="1067" y="888"/>
                  </a:lnTo>
                  <a:lnTo>
                    <a:pt x="1067" y="888"/>
                  </a:lnTo>
                  <a:lnTo>
                    <a:pt x="1067" y="889"/>
                  </a:lnTo>
                  <a:lnTo>
                    <a:pt x="1066" y="889"/>
                  </a:lnTo>
                  <a:lnTo>
                    <a:pt x="1066" y="889"/>
                  </a:lnTo>
                  <a:lnTo>
                    <a:pt x="1066" y="891"/>
                  </a:lnTo>
                  <a:lnTo>
                    <a:pt x="1066" y="891"/>
                  </a:lnTo>
                  <a:lnTo>
                    <a:pt x="1066" y="891"/>
                  </a:lnTo>
                  <a:lnTo>
                    <a:pt x="1066" y="892"/>
                  </a:lnTo>
                  <a:lnTo>
                    <a:pt x="1064" y="892"/>
                  </a:lnTo>
                  <a:lnTo>
                    <a:pt x="1064" y="892"/>
                  </a:lnTo>
                  <a:lnTo>
                    <a:pt x="1064" y="892"/>
                  </a:lnTo>
                  <a:lnTo>
                    <a:pt x="1064" y="894"/>
                  </a:lnTo>
                  <a:lnTo>
                    <a:pt x="1064" y="895"/>
                  </a:lnTo>
                  <a:lnTo>
                    <a:pt x="1064" y="895"/>
                  </a:lnTo>
                  <a:lnTo>
                    <a:pt x="1064" y="897"/>
                  </a:lnTo>
                  <a:lnTo>
                    <a:pt x="1064" y="898"/>
                  </a:lnTo>
                  <a:lnTo>
                    <a:pt x="1064" y="898"/>
                  </a:lnTo>
                  <a:lnTo>
                    <a:pt x="1064" y="900"/>
                  </a:lnTo>
                  <a:lnTo>
                    <a:pt x="1066" y="906"/>
                  </a:lnTo>
                  <a:lnTo>
                    <a:pt x="1066" y="907"/>
                  </a:lnTo>
                  <a:lnTo>
                    <a:pt x="1067" y="912"/>
                  </a:lnTo>
                  <a:lnTo>
                    <a:pt x="1069" y="917"/>
                  </a:lnTo>
                  <a:lnTo>
                    <a:pt x="1072" y="923"/>
                  </a:lnTo>
                  <a:lnTo>
                    <a:pt x="1075" y="929"/>
                  </a:lnTo>
                  <a:lnTo>
                    <a:pt x="1076" y="930"/>
                  </a:lnTo>
                  <a:lnTo>
                    <a:pt x="1075" y="932"/>
                  </a:lnTo>
                  <a:lnTo>
                    <a:pt x="1075" y="932"/>
                  </a:lnTo>
                  <a:lnTo>
                    <a:pt x="1075" y="933"/>
                  </a:lnTo>
                  <a:lnTo>
                    <a:pt x="1075" y="935"/>
                  </a:lnTo>
                  <a:lnTo>
                    <a:pt x="1076" y="936"/>
                  </a:lnTo>
                  <a:lnTo>
                    <a:pt x="1076" y="938"/>
                  </a:lnTo>
                  <a:lnTo>
                    <a:pt x="1076" y="938"/>
                  </a:lnTo>
                  <a:lnTo>
                    <a:pt x="1075" y="935"/>
                  </a:lnTo>
                  <a:lnTo>
                    <a:pt x="1075" y="933"/>
                  </a:lnTo>
                  <a:lnTo>
                    <a:pt x="1075" y="930"/>
                  </a:lnTo>
                  <a:lnTo>
                    <a:pt x="1075" y="930"/>
                  </a:lnTo>
                  <a:lnTo>
                    <a:pt x="1075" y="930"/>
                  </a:lnTo>
                  <a:lnTo>
                    <a:pt x="1073" y="932"/>
                  </a:lnTo>
                  <a:lnTo>
                    <a:pt x="1073" y="932"/>
                  </a:lnTo>
                  <a:lnTo>
                    <a:pt x="1073" y="930"/>
                  </a:lnTo>
                  <a:lnTo>
                    <a:pt x="1073" y="930"/>
                  </a:lnTo>
                  <a:lnTo>
                    <a:pt x="1073" y="929"/>
                  </a:lnTo>
                  <a:lnTo>
                    <a:pt x="1073" y="929"/>
                  </a:lnTo>
                  <a:lnTo>
                    <a:pt x="1073" y="929"/>
                  </a:lnTo>
                  <a:lnTo>
                    <a:pt x="1073" y="927"/>
                  </a:lnTo>
                  <a:lnTo>
                    <a:pt x="1073" y="927"/>
                  </a:lnTo>
                  <a:lnTo>
                    <a:pt x="1072" y="927"/>
                  </a:lnTo>
                  <a:lnTo>
                    <a:pt x="1072" y="927"/>
                  </a:lnTo>
                  <a:lnTo>
                    <a:pt x="1072" y="929"/>
                  </a:lnTo>
                  <a:lnTo>
                    <a:pt x="1073" y="929"/>
                  </a:lnTo>
                  <a:lnTo>
                    <a:pt x="1073" y="932"/>
                  </a:lnTo>
                  <a:lnTo>
                    <a:pt x="1073" y="933"/>
                  </a:lnTo>
                  <a:lnTo>
                    <a:pt x="1075" y="935"/>
                  </a:lnTo>
                  <a:lnTo>
                    <a:pt x="1079" y="949"/>
                  </a:lnTo>
                  <a:lnTo>
                    <a:pt x="1081" y="950"/>
                  </a:lnTo>
                  <a:lnTo>
                    <a:pt x="1081" y="952"/>
                  </a:lnTo>
                  <a:lnTo>
                    <a:pt x="1081" y="953"/>
                  </a:lnTo>
                  <a:lnTo>
                    <a:pt x="1082" y="958"/>
                  </a:lnTo>
                  <a:lnTo>
                    <a:pt x="1081" y="962"/>
                  </a:lnTo>
                  <a:lnTo>
                    <a:pt x="1081" y="967"/>
                  </a:lnTo>
                  <a:lnTo>
                    <a:pt x="1081" y="967"/>
                  </a:lnTo>
                  <a:lnTo>
                    <a:pt x="1081" y="967"/>
                  </a:lnTo>
                  <a:lnTo>
                    <a:pt x="1081" y="967"/>
                  </a:lnTo>
                  <a:lnTo>
                    <a:pt x="1079" y="968"/>
                  </a:lnTo>
                  <a:lnTo>
                    <a:pt x="1078" y="970"/>
                  </a:lnTo>
                  <a:lnTo>
                    <a:pt x="1078" y="973"/>
                  </a:lnTo>
                  <a:lnTo>
                    <a:pt x="1078" y="974"/>
                  </a:lnTo>
                  <a:lnTo>
                    <a:pt x="1076" y="976"/>
                  </a:lnTo>
                  <a:lnTo>
                    <a:pt x="1075" y="976"/>
                  </a:lnTo>
                  <a:lnTo>
                    <a:pt x="1073" y="976"/>
                  </a:lnTo>
                  <a:lnTo>
                    <a:pt x="1072" y="976"/>
                  </a:lnTo>
                  <a:lnTo>
                    <a:pt x="1070" y="976"/>
                  </a:lnTo>
                  <a:lnTo>
                    <a:pt x="1069" y="976"/>
                  </a:lnTo>
                  <a:lnTo>
                    <a:pt x="1067" y="976"/>
                  </a:lnTo>
                  <a:lnTo>
                    <a:pt x="1069" y="974"/>
                  </a:lnTo>
                  <a:lnTo>
                    <a:pt x="1069" y="974"/>
                  </a:lnTo>
                  <a:lnTo>
                    <a:pt x="1069" y="974"/>
                  </a:lnTo>
                  <a:lnTo>
                    <a:pt x="1070" y="976"/>
                  </a:lnTo>
                  <a:lnTo>
                    <a:pt x="1070" y="974"/>
                  </a:lnTo>
                  <a:lnTo>
                    <a:pt x="1070" y="974"/>
                  </a:lnTo>
                  <a:lnTo>
                    <a:pt x="1069" y="974"/>
                  </a:lnTo>
                  <a:lnTo>
                    <a:pt x="1069" y="973"/>
                  </a:lnTo>
                  <a:lnTo>
                    <a:pt x="1067" y="970"/>
                  </a:lnTo>
                  <a:lnTo>
                    <a:pt x="1066" y="968"/>
                  </a:lnTo>
                  <a:lnTo>
                    <a:pt x="1066" y="967"/>
                  </a:lnTo>
                  <a:lnTo>
                    <a:pt x="1063" y="967"/>
                  </a:lnTo>
                  <a:lnTo>
                    <a:pt x="1061" y="965"/>
                  </a:lnTo>
                  <a:lnTo>
                    <a:pt x="1060" y="962"/>
                  </a:lnTo>
                  <a:lnTo>
                    <a:pt x="1060" y="959"/>
                  </a:lnTo>
                  <a:lnTo>
                    <a:pt x="1058" y="958"/>
                  </a:lnTo>
                  <a:lnTo>
                    <a:pt x="1058" y="958"/>
                  </a:lnTo>
                  <a:lnTo>
                    <a:pt x="1060" y="956"/>
                  </a:lnTo>
                  <a:lnTo>
                    <a:pt x="1060" y="955"/>
                  </a:lnTo>
                  <a:lnTo>
                    <a:pt x="1060" y="956"/>
                  </a:lnTo>
                  <a:lnTo>
                    <a:pt x="1058" y="956"/>
                  </a:lnTo>
                  <a:lnTo>
                    <a:pt x="1058" y="958"/>
                  </a:lnTo>
                  <a:lnTo>
                    <a:pt x="1058" y="958"/>
                  </a:lnTo>
                  <a:lnTo>
                    <a:pt x="1057" y="958"/>
                  </a:lnTo>
                  <a:lnTo>
                    <a:pt x="1057" y="955"/>
                  </a:lnTo>
                  <a:lnTo>
                    <a:pt x="1057" y="953"/>
                  </a:lnTo>
                  <a:lnTo>
                    <a:pt x="1058" y="952"/>
                  </a:lnTo>
                  <a:lnTo>
                    <a:pt x="1057" y="952"/>
                  </a:lnTo>
                  <a:lnTo>
                    <a:pt x="1055" y="952"/>
                  </a:lnTo>
                  <a:lnTo>
                    <a:pt x="1055" y="953"/>
                  </a:lnTo>
                  <a:lnTo>
                    <a:pt x="1055" y="953"/>
                  </a:lnTo>
                  <a:lnTo>
                    <a:pt x="1055" y="953"/>
                  </a:lnTo>
                  <a:lnTo>
                    <a:pt x="1054" y="953"/>
                  </a:lnTo>
                  <a:lnTo>
                    <a:pt x="1054" y="952"/>
                  </a:lnTo>
                  <a:lnTo>
                    <a:pt x="1052" y="950"/>
                  </a:lnTo>
                  <a:lnTo>
                    <a:pt x="1051" y="945"/>
                  </a:lnTo>
                  <a:lnTo>
                    <a:pt x="1049" y="945"/>
                  </a:lnTo>
                  <a:lnTo>
                    <a:pt x="1049" y="944"/>
                  </a:lnTo>
                  <a:lnTo>
                    <a:pt x="1049" y="944"/>
                  </a:lnTo>
                  <a:lnTo>
                    <a:pt x="1051" y="944"/>
                  </a:lnTo>
                  <a:lnTo>
                    <a:pt x="1052" y="941"/>
                  </a:lnTo>
                  <a:lnTo>
                    <a:pt x="1052" y="941"/>
                  </a:lnTo>
                  <a:lnTo>
                    <a:pt x="1052" y="939"/>
                  </a:lnTo>
                  <a:lnTo>
                    <a:pt x="1052" y="939"/>
                  </a:lnTo>
                  <a:lnTo>
                    <a:pt x="1052" y="938"/>
                  </a:lnTo>
                  <a:lnTo>
                    <a:pt x="1052" y="939"/>
                  </a:lnTo>
                  <a:lnTo>
                    <a:pt x="1052" y="939"/>
                  </a:lnTo>
                  <a:lnTo>
                    <a:pt x="1051" y="938"/>
                  </a:lnTo>
                  <a:lnTo>
                    <a:pt x="1051" y="938"/>
                  </a:lnTo>
                  <a:lnTo>
                    <a:pt x="1049" y="938"/>
                  </a:lnTo>
                  <a:lnTo>
                    <a:pt x="1051" y="938"/>
                  </a:lnTo>
                  <a:lnTo>
                    <a:pt x="1051" y="939"/>
                  </a:lnTo>
                  <a:lnTo>
                    <a:pt x="1051" y="941"/>
                  </a:lnTo>
                  <a:lnTo>
                    <a:pt x="1051" y="941"/>
                  </a:lnTo>
                  <a:lnTo>
                    <a:pt x="1049" y="941"/>
                  </a:lnTo>
                  <a:lnTo>
                    <a:pt x="1049" y="941"/>
                  </a:lnTo>
                  <a:lnTo>
                    <a:pt x="1049" y="941"/>
                  </a:lnTo>
                  <a:lnTo>
                    <a:pt x="1048" y="941"/>
                  </a:lnTo>
                  <a:lnTo>
                    <a:pt x="1048" y="941"/>
                  </a:lnTo>
                  <a:lnTo>
                    <a:pt x="1048" y="939"/>
                  </a:lnTo>
                  <a:lnTo>
                    <a:pt x="1049" y="933"/>
                  </a:lnTo>
                  <a:lnTo>
                    <a:pt x="1049" y="930"/>
                  </a:lnTo>
                  <a:lnTo>
                    <a:pt x="1049" y="926"/>
                  </a:lnTo>
                  <a:lnTo>
                    <a:pt x="1051" y="926"/>
                  </a:lnTo>
                  <a:lnTo>
                    <a:pt x="1049" y="924"/>
                  </a:lnTo>
                  <a:lnTo>
                    <a:pt x="1048" y="923"/>
                  </a:lnTo>
                  <a:lnTo>
                    <a:pt x="1041" y="917"/>
                  </a:lnTo>
                  <a:lnTo>
                    <a:pt x="1037" y="911"/>
                  </a:lnTo>
                  <a:lnTo>
                    <a:pt x="1032" y="907"/>
                  </a:lnTo>
                  <a:lnTo>
                    <a:pt x="1029" y="907"/>
                  </a:lnTo>
                  <a:lnTo>
                    <a:pt x="1029" y="909"/>
                  </a:lnTo>
                  <a:lnTo>
                    <a:pt x="1029" y="909"/>
                  </a:lnTo>
                  <a:lnTo>
                    <a:pt x="1029" y="911"/>
                  </a:lnTo>
                  <a:lnTo>
                    <a:pt x="1028" y="911"/>
                  </a:lnTo>
                  <a:lnTo>
                    <a:pt x="1028" y="911"/>
                  </a:lnTo>
                  <a:lnTo>
                    <a:pt x="1026" y="911"/>
                  </a:lnTo>
                  <a:lnTo>
                    <a:pt x="1023" y="912"/>
                  </a:lnTo>
                  <a:lnTo>
                    <a:pt x="1022" y="912"/>
                  </a:lnTo>
                  <a:lnTo>
                    <a:pt x="1022" y="912"/>
                  </a:lnTo>
                  <a:lnTo>
                    <a:pt x="1020" y="914"/>
                  </a:lnTo>
                  <a:lnTo>
                    <a:pt x="1019" y="914"/>
                  </a:lnTo>
                  <a:lnTo>
                    <a:pt x="1017" y="914"/>
                  </a:lnTo>
                  <a:lnTo>
                    <a:pt x="1016" y="914"/>
                  </a:lnTo>
                  <a:lnTo>
                    <a:pt x="1016" y="912"/>
                  </a:lnTo>
                  <a:lnTo>
                    <a:pt x="1016" y="912"/>
                  </a:lnTo>
                  <a:lnTo>
                    <a:pt x="1016" y="912"/>
                  </a:lnTo>
                  <a:lnTo>
                    <a:pt x="1017" y="912"/>
                  </a:lnTo>
                  <a:lnTo>
                    <a:pt x="1017" y="912"/>
                  </a:lnTo>
                  <a:lnTo>
                    <a:pt x="1017" y="912"/>
                  </a:lnTo>
                  <a:lnTo>
                    <a:pt x="1017" y="911"/>
                  </a:lnTo>
                  <a:lnTo>
                    <a:pt x="1014" y="909"/>
                  </a:lnTo>
                  <a:lnTo>
                    <a:pt x="1013" y="907"/>
                  </a:lnTo>
                  <a:lnTo>
                    <a:pt x="1013" y="907"/>
                  </a:lnTo>
                  <a:lnTo>
                    <a:pt x="1014" y="907"/>
                  </a:lnTo>
                  <a:lnTo>
                    <a:pt x="1013" y="906"/>
                  </a:lnTo>
                  <a:lnTo>
                    <a:pt x="1013" y="906"/>
                  </a:lnTo>
                  <a:lnTo>
                    <a:pt x="1014" y="904"/>
                  </a:lnTo>
                  <a:lnTo>
                    <a:pt x="1013" y="904"/>
                  </a:lnTo>
                  <a:lnTo>
                    <a:pt x="1011" y="906"/>
                  </a:lnTo>
                  <a:lnTo>
                    <a:pt x="1011" y="906"/>
                  </a:lnTo>
                  <a:lnTo>
                    <a:pt x="1011" y="906"/>
                  </a:lnTo>
                  <a:lnTo>
                    <a:pt x="1011" y="906"/>
                  </a:lnTo>
                  <a:lnTo>
                    <a:pt x="1011" y="906"/>
                  </a:lnTo>
                  <a:lnTo>
                    <a:pt x="1007" y="904"/>
                  </a:lnTo>
                  <a:lnTo>
                    <a:pt x="1003" y="903"/>
                  </a:lnTo>
                  <a:lnTo>
                    <a:pt x="1005" y="903"/>
                  </a:lnTo>
                  <a:lnTo>
                    <a:pt x="1007" y="903"/>
                  </a:lnTo>
                  <a:lnTo>
                    <a:pt x="1007" y="903"/>
                  </a:lnTo>
                  <a:lnTo>
                    <a:pt x="1007" y="903"/>
                  </a:lnTo>
                  <a:lnTo>
                    <a:pt x="1005" y="901"/>
                  </a:lnTo>
                  <a:lnTo>
                    <a:pt x="1003" y="903"/>
                  </a:lnTo>
                  <a:lnTo>
                    <a:pt x="1003" y="901"/>
                  </a:lnTo>
                  <a:lnTo>
                    <a:pt x="1002" y="903"/>
                  </a:lnTo>
                  <a:lnTo>
                    <a:pt x="1002" y="903"/>
                  </a:lnTo>
                  <a:lnTo>
                    <a:pt x="1000" y="903"/>
                  </a:lnTo>
                  <a:lnTo>
                    <a:pt x="997" y="904"/>
                  </a:lnTo>
                  <a:lnTo>
                    <a:pt x="994" y="904"/>
                  </a:lnTo>
                  <a:lnTo>
                    <a:pt x="994" y="904"/>
                  </a:lnTo>
                  <a:lnTo>
                    <a:pt x="994" y="903"/>
                  </a:lnTo>
                  <a:lnTo>
                    <a:pt x="996" y="903"/>
                  </a:lnTo>
                  <a:lnTo>
                    <a:pt x="997" y="901"/>
                  </a:lnTo>
                  <a:lnTo>
                    <a:pt x="996" y="901"/>
                  </a:lnTo>
                  <a:lnTo>
                    <a:pt x="996" y="901"/>
                  </a:lnTo>
                  <a:lnTo>
                    <a:pt x="996" y="901"/>
                  </a:lnTo>
                  <a:lnTo>
                    <a:pt x="994" y="901"/>
                  </a:lnTo>
                  <a:lnTo>
                    <a:pt x="994" y="901"/>
                  </a:lnTo>
                  <a:lnTo>
                    <a:pt x="994" y="903"/>
                  </a:lnTo>
                  <a:lnTo>
                    <a:pt x="993" y="903"/>
                  </a:lnTo>
                  <a:lnTo>
                    <a:pt x="993" y="904"/>
                  </a:lnTo>
                  <a:lnTo>
                    <a:pt x="990" y="904"/>
                  </a:lnTo>
                  <a:lnTo>
                    <a:pt x="990" y="904"/>
                  </a:lnTo>
                  <a:lnTo>
                    <a:pt x="991" y="904"/>
                  </a:lnTo>
                  <a:lnTo>
                    <a:pt x="991" y="903"/>
                  </a:lnTo>
                  <a:lnTo>
                    <a:pt x="990" y="904"/>
                  </a:lnTo>
                  <a:lnTo>
                    <a:pt x="988" y="906"/>
                  </a:lnTo>
                  <a:lnTo>
                    <a:pt x="984" y="906"/>
                  </a:lnTo>
                  <a:lnTo>
                    <a:pt x="984" y="906"/>
                  </a:lnTo>
                  <a:lnTo>
                    <a:pt x="985" y="906"/>
                  </a:lnTo>
                  <a:lnTo>
                    <a:pt x="987" y="904"/>
                  </a:lnTo>
                  <a:lnTo>
                    <a:pt x="987" y="904"/>
                  </a:lnTo>
                  <a:lnTo>
                    <a:pt x="985" y="903"/>
                  </a:lnTo>
                  <a:lnTo>
                    <a:pt x="985" y="903"/>
                  </a:lnTo>
                  <a:lnTo>
                    <a:pt x="985" y="903"/>
                  </a:lnTo>
                  <a:lnTo>
                    <a:pt x="985" y="901"/>
                  </a:lnTo>
                  <a:lnTo>
                    <a:pt x="985" y="900"/>
                  </a:lnTo>
                  <a:lnTo>
                    <a:pt x="984" y="900"/>
                  </a:lnTo>
                  <a:lnTo>
                    <a:pt x="984" y="900"/>
                  </a:lnTo>
                  <a:lnTo>
                    <a:pt x="984" y="901"/>
                  </a:lnTo>
                  <a:lnTo>
                    <a:pt x="982" y="903"/>
                  </a:lnTo>
                  <a:lnTo>
                    <a:pt x="982" y="904"/>
                  </a:lnTo>
                  <a:lnTo>
                    <a:pt x="981" y="904"/>
                  </a:lnTo>
                  <a:lnTo>
                    <a:pt x="979" y="904"/>
                  </a:lnTo>
                  <a:lnTo>
                    <a:pt x="976" y="904"/>
                  </a:lnTo>
                  <a:lnTo>
                    <a:pt x="975" y="903"/>
                  </a:lnTo>
                  <a:lnTo>
                    <a:pt x="973" y="903"/>
                  </a:lnTo>
                  <a:lnTo>
                    <a:pt x="973" y="903"/>
                  </a:lnTo>
                  <a:lnTo>
                    <a:pt x="972" y="904"/>
                  </a:lnTo>
                  <a:lnTo>
                    <a:pt x="969" y="904"/>
                  </a:lnTo>
                  <a:lnTo>
                    <a:pt x="969" y="904"/>
                  </a:lnTo>
                  <a:lnTo>
                    <a:pt x="969" y="904"/>
                  </a:lnTo>
                  <a:lnTo>
                    <a:pt x="967" y="906"/>
                  </a:lnTo>
                  <a:lnTo>
                    <a:pt x="964" y="906"/>
                  </a:lnTo>
                  <a:lnTo>
                    <a:pt x="959" y="906"/>
                  </a:lnTo>
                  <a:lnTo>
                    <a:pt x="959" y="904"/>
                  </a:lnTo>
                  <a:lnTo>
                    <a:pt x="958" y="904"/>
                  </a:lnTo>
                  <a:lnTo>
                    <a:pt x="956" y="904"/>
                  </a:lnTo>
                  <a:lnTo>
                    <a:pt x="955" y="904"/>
                  </a:lnTo>
                  <a:lnTo>
                    <a:pt x="955" y="907"/>
                  </a:lnTo>
                  <a:lnTo>
                    <a:pt x="956" y="907"/>
                  </a:lnTo>
                  <a:lnTo>
                    <a:pt x="958" y="909"/>
                  </a:lnTo>
                  <a:lnTo>
                    <a:pt x="959" y="909"/>
                  </a:lnTo>
                  <a:lnTo>
                    <a:pt x="961" y="907"/>
                  </a:lnTo>
                  <a:lnTo>
                    <a:pt x="962" y="907"/>
                  </a:lnTo>
                  <a:lnTo>
                    <a:pt x="962" y="907"/>
                  </a:lnTo>
                  <a:lnTo>
                    <a:pt x="962" y="906"/>
                  </a:lnTo>
                  <a:lnTo>
                    <a:pt x="964" y="907"/>
                  </a:lnTo>
                  <a:lnTo>
                    <a:pt x="964" y="907"/>
                  </a:lnTo>
                  <a:lnTo>
                    <a:pt x="962" y="907"/>
                  </a:lnTo>
                  <a:lnTo>
                    <a:pt x="962" y="909"/>
                  </a:lnTo>
                  <a:lnTo>
                    <a:pt x="962" y="909"/>
                  </a:lnTo>
                  <a:lnTo>
                    <a:pt x="962" y="911"/>
                  </a:lnTo>
                  <a:lnTo>
                    <a:pt x="964" y="911"/>
                  </a:lnTo>
                  <a:lnTo>
                    <a:pt x="964" y="911"/>
                  </a:lnTo>
                  <a:lnTo>
                    <a:pt x="965" y="909"/>
                  </a:lnTo>
                  <a:lnTo>
                    <a:pt x="965" y="909"/>
                  </a:lnTo>
                  <a:lnTo>
                    <a:pt x="967" y="909"/>
                  </a:lnTo>
                  <a:lnTo>
                    <a:pt x="967" y="909"/>
                  </a:lnTo>
                  <a:lnTo>
                    <a:pt x="967" y="909"/>
                  </a:lnTo>
                  <a:lnTo>
                    <a:pt x="967" y="911"/>
                  </a:lnTo>
                  <a:lnTo>
                    <a:pt x="967" y="912"/>
                  </a:lnTo>
                  <a:lnTo>
                    <a:pt x="967" y="912"/>
                  </a:lnTo>
                  <a:lnTo>
                    <a:pt x="965" y="912"/>
                  </a:lnTo>
                  <a:lnTo>
                    <a:pt x="965" y="912"/>
                  </a:lnTo>
                  <a:lnTo>
                    <a:pt x="964" y="914"/>
                  </a:lnTo>
                  <a:lnTo>
                    <a:pt x="965" y="914"/>
                  </a:lnTo>
                  <a:lnTo>
                    <a:pt x="964" y="914"/>
                  </a:lnTo>
                  <a:lnTo>
                    <a:pt x="964" y="914"/>
                  </a:lnTo>
                  <a:lnTo>
                    <a:pt x="964" y="914"/>
                  </a:lnTo>
                  <a:lnTo>
                    <a:pt x="964" y="914"/>
                  </a:lnTo>
                  <a:lnTo>
                    <a:pt x="962" y="915"/>
                  </a:lnTo>
                  <a:lnTo>
                    <a:pt x="964" y="915"/>
                  </a:lnTo>
                  <a:lnTo>
                    <a:pt x="964" y="917"/>
                  </a:lnTo>
                  <a:lnTo>
                    <a:pt x="965" y="917"/>
                  </a:lnTo>
                  <a:lnTo>
                    <a:pt x="969" y="918"/>
                  </a:lnTo>
                  <a:lnTo>
                    <a:pt x="970" y="918"/>
                  </a:lnTo>
                  <a:lnTo>
                    <a:pt x="970" y="920"/>
                  </a:lnTo>
                  <a:lnTo>
                    <a:pt x="972" y="920"/>
                  </a:lnTo>
                  <a:lnTo>
                    <a:pt x="972" y="920"/>
                  </a:lnTo>
                  <a:lnTo>
                    <a:pt x="972" y="921"/>
                  </a:lnTo>
                  <a:lnTo>
                    <a:pt x="970" y="921"/>
                  </a:lnTo>
                  <a:lnTo>
                    <a:pt x="970" y="923"/>
                  </a:lnTo>
                  <a:lnTo>
                    <a:pt x="970" y="923"/>
                  </a:lnTo>
                  <a:lnTo>
                    <a:pt x="970" y="923"/>
                  </a:lnTo>
                  <a:lnTo>
                    <a:pt x="969" y="923"/>
                  </a:lnTo>
                  <a:lnTo>
                    <a:pt x="969" y="923"/>
                  </a:lnTo>
                  <a:lnTo>
                    <a:pt x="967" y="924"/>
                  </a:lnTo>
                  <a:lnTo>
                    <a:pt x="967" y="923"/>
                  </a:lnTo>
                  <a:lnTo>
                    <a:pt x="967" y="921"/>
                  </a:lnTo>
                  <a:lnTo>
                    <a:pt x="967" y="921"/>
                  </a:lnTo>
                  <a:lnTo>
                    <a:pt x="965" y="920"/>
                  </a:lnTo>
                  <a:lnTo>
                    <a:pt x="965" y="920"/>
                  </a:lnTo>
                  <a:lnTo>
                    <a:pt x="964" y="920"/>
                  </a:lnTo>
                  <a:lnTo>
                    <a:pt x="964" y="918"/>
                  </a:lnTo>
                  <a:lnTo>
                    <a:pt x="962" y="918"/>
                  </a:lnTo>
                  <a:lnTo>
                    <a:pt x="962" y="918"/>
                  </a:lnTo>
                  <a:lnTo>
                    <a:pt x="962" y="918"/>
                  </a:lnTo>
                  <a:lnTo>
                    <a:pt x="962" y="917"/>
                  </a:lnTo>
                  <a:lnTo>
                    <a:pt x="961" y="917"/>
                  </a:lnTo>
                  <a:lnTo>
                    <a:pt x="958" y="915"/>
                  </a:lnTo>
                  <a:lnTo>
                    <a:pt x="958" y="917"/>
                  </a:lnTo>
                  <a:lnTo>
                    <a:pt x="958" y="917"/>
                  </a:lnTo>
                  <a:lnTo>
                    <a:pt x="958" y="917"/>
                  </a:lnTo>
                  <a:lnTo>
                    <a:pt x="959" y="917"/>
                  </a:lnTo>
                  <a:lnTo>
                    <a:pt x="959" y="918"/>
                  </a:lnTo>
                  <a:lnTo>
                    <a:pt x="959" y="920"/>
                  </a:lnTo>
                  <a:lnTo>
                    <a:pt x="958" y="920"/>
                  </a:lnTo>
                  <a:lnTo>
                    <a:pt x="958" y="921"/>
                  </a:lnTo>
                  <a:lnTo>
                    <a:pt x="958" y="921"/>
                  </a:lnTo>
                  <a:lnTo>
                    <a:pt x="956" y="921"/>
                  </a:lnTo>
                  <a:lnTo>
                    <a:pt x="956" y="921"/>
                  </a:lnTo>
                  <a:lnTo>
                    <a:pt x="956" y="920"/>
                  </a:lnTo>
                  <a:lnTo>
                    <a:pt x="955" y="920"/>
                  </a:lnTo>
                  <a:lnTo>
                    <a:pt x="953" y="920"/>
                  </a:lnTo>
                  <a:lnTo>
                    <a:pt x="952" y="920"/>
                  </a:lnTo>
                  <a:lnTo>
                    <a:pt x="952" y="921"/>
                  </a:lnTo>
                  <a:lnTo>
                    <a:pt x="950" y="921"/>
                  </a:lnTo>
                  <a:lnTo>
                    <a:pt x="947" y="921"/>
                  </a:lnTo>
                  <a:lnTo>
                    <a:pt x="944" y="920"/>
                  </a:lnTo>
                  <a:lnTo>
                    <a:pt x="944" y="918"/>
                  </a:lnTo>
                  <a:lnTo>
                    <a:pt x="944" y="918"/>
                  </a:lnTo>
                  <a:lnTo>
                    <a:pt x="946" y="918"/>
                  </a:lnTo>
                  <a:lnTo>
                    <a:pt x="946" y="918"/>
                  </a:lnTo>
                  <a:lnTo>
                    <a:pt x="944" y="917"/>
                  </a:lnTo>
                  <a:lnTo>
                    <a:pt x="944" y="917"/>
                  </a:lnTo>
                  <a:lnTo>
                    <a:pt x="944" y="915"/>
                  </a:lnTo>
                  <a:lnTo>
                    <a:pt x="944" y="915"/>
                  </a:lnTo>
                  <a:lnTo>
                    <a:pt x="943" y="917"/>
                  </a:lnTo>
                  <a:lnTo>
                    <a:pt x="941" y="915"/>
                  </a:lnTo>
                  <a:lnTo>
                    <a:pt x="940" y="915"/>
                  </a:lnTo>
                  <a:lnTo>
                    <a:pt x="940" y="912"/>
                  </a:lnTo>
                  <a:lnTo>
                    <a:pt x="937" y="912"/>
                  </a:lnTo>
                  <a:lnTo>
                    <a:pt x="937" y="912"/>
                  </a:lnTo>
                  <a:lnTo>
                    <a:pt x="935" y="912"/>
                  </a:lnTo>
                  <a:lnTo>
                    <a:pt x="934" y="912"/>
                  </a:lnTo>
                  <a:lnTo>
                    <a:pt x="934" y="914"/>
                  </a:lnTo>
                  <a:lnTo>
                    <a:pt x="934" y="914"/>
                  </a:lnTo>
                  <a:lnTo>
                    <a:pt x="934" y="915"/>
                  </a:lnTo>
                  <a:lnTo>
                    <a:pt x="934" y="915"/>
                  </a:lnTo>
                  <a:lnTo>
                    <a:pt x="932" y="915"/>
                  </a:lnTo>
                  <a:lnTo>
                    <a:pt x="927" y="915"/>
                  </a:lnTo>
                  <a:lnTo>
                    <a:pt x="926" y="914"/>
                  </a:lnTo>
                  <a:lnTo>
                    <a:pt x="923" y="914"/>
                  </a:lnTo>
                  <a:lnTo>
                    <a:pt x="920" y="912"/>
                  </a:lnTo>
                  <a:lnTo>
                    <a:pt x="920" y="912"/>
                  </a:lnTo>
                  <a:lnTo>
                    <a:pt x="918" y="912"/>
                  </a:lnTo>
                  <a:lnTo>
                    <a:pt x="914" y="912"/>
                  </a:lnTo>
                  <a:lnTo>
                    <a:pt x="914" y="912"/>
                  </a:lnTo>
                  <a:lnTo>
                    <a:pt x="912" y="914"/>
                  </a:lnTo>
                  <a:lnTo>
                    <a:pt x="912" y="912"/>
                  </a:lnTo>
                  <a:lnTo>
                    <a:pt x="912" y="912"/>
                  </a:lnTo>
                  <a:lnTo>
                    <a:pt x="912" y="912"/>
                  </a:lnTo>
                  <a:lnTo>
                    <a:pt x="912" y="911"/>
                  </a:lnTo>
                  <a:lnTo>
                    <a:pt x="914" y="911"/>
                  </a:lnTo>
                  <a:lnTo>
                    <a:pt x="914" y="909"/>
                  </a:lnTo>
                  <a:lnTo>
                    <a:pt x="912" y="909"/>
                  </a:lnTo>
                  <a:lnTo>
                    <a:pt x="912" y="909"/>
                  </a:lnTo>
                  <a:lnTo>
                    <a:pt x="911" y="912"/>
                  </a:lnTo>
                  <a:lnTo>
                    <a:pt x="912" y="914"/>
                  </a:lnTo>
                  <a:lnTo>
                    <a:pt x="912" y="914"/>
                  </a:lnTo>
                  <a:lnTo>
                    <a:pt x="909" y="914"/>
                  </a:lnTo>
                  <a:lnTo>
                    <a:pt x="903" y="917"/>
                  </a:lnTo>
                  <a:lnTo>
                    <a:pt x="902" y="918"/>
                  </a:lnTo>
                  <a:lnTo>
                    <a:pt x="902" y="917"/>
                  </a:lnTo>
                  <a:lnTo>
                    <a:pt x="905" y="915"/>
                  </a:lnTo>
                  <a:lnTo>
                    <a:pt x="903" y="915"/>
                  </a:lnTo>
                  <a:lnTo>
                    <a:pt x="902" y="915"/>
                  </a:lnTo>
                  <a:lnTo>
                    <a:pt x="902" y="915"/>
                  </a:lnTo>
                  <a:lnTo>
                    <a:pt x="902" y="914"/>
                  </a:lnTo>
                  <a:lnTo>
                    <a:pt x="902" y="912"/>
                  </a:lnTo>
                  <a:lnTo>
                    <a:pt x="900" y="912"/>
                  </a:lnTo>
                  <a:lnTo>
                    <a:pt x="900" y="914"/>
                  </a:lnTo>
                  <a:lnTo>
                    <a:pt x="899" y="914"/>
                  </a:lnTo>
                  <a:lnTo>
                    <a:pt x="899" y="914"/>
                  </a:lnTo>
                  <a:lnTo>
                    <a:pt x="899" y="914"/>
                  </a:lnTo>
                  <a:lnTo>
                    <a:pt x="899" y="915"/>
                  </a:lnTo>
                  <a:lnTo>
                    <a:pt x="899" y="917"/>
                  </a:lnTo>
                  <a:lnTo>
                    <a:pt x="900" y="918"/>
                  </a:lnTo>
                  <a:lnTo>
                    <a:pt x="899" y="920"/>
                  </a:lnTo>
                  <a:lnTo>
                    <a:pt x="897" y="921"/>
                  </a:lnTo>
                  <a:lnTo>
                    <a:pt x="896" y="923"/>
                  </a:lnTo>
                  <a:lnTo>
                    <a:pt x="894" y="924"/>
                  </a:lnTo>
                  <a:lnTo>
                    <a:pt x="894" y="924"/>
                  </a:lnTo>
                  <a:lnTo>
                    <a:pt x="890" y="927"/>
                  </a:lnTo>
                  <a:lnTo>
                    <a:pt x="890" y="927"/>
                  </a:lnTo>
                  <a:lnTo>
                    <a:pt x="888" y="929"/>
                  </a:lnTo>
                  <a:lnTo>
                    <a:pt x="885" y="929"/>
                  </a:lnTo>
                  <a:lnTo>
                    <a:pt x="883" y="930"/>
                  </a:lnTo>
                  <a:lnTo>
                    <a:pt x="883" y="930"/>
                  </a:lnTo>
                  <a:lnTo>
                    <a:pt x="885" y="929"/>
                  </a:lnTo>
                  <a:lnTo>
                    <a:pt x="886" y="929"/>
                  </a:lnTo>
                  <a:lnTo>
                    <a:pt x="885" y="929"/>
                  </a:lnTo>
                  <a:lnTo>
                    <a:pt x="882" y="929"/>
                  </a:lnTo>
                  <a:lnTo>
                    <a:pt x="882" y="927"/>
                  </a:lnTo>
                  <a:lnTo>
                    <a:pt x="882" y="929"/>
                  </a:lnTo>
                  <a:lnTo>
                    <a:pt x="880" y="929"/>
                  </a:lnTo>
                  <a:lnTo>
                    <a:pt x="879" y="929"/>
                  </a:lnTo>
                  <a:lnTo>
                    <a:pt x="879" y="927"/>
                  </a:lnTo>
                  <a:lnTo>
                    <a:pt x="879" y="927"/>
                  </a:lnTo>
                  <a:lnTo>
                    <a:pt x="879" y="927"/>
                  </a:lnTo>
                  <a:lnTo>
                    <a:pt x="877" y="927"/>
                  </a:lnTo>
                  <a:lnTo>
                    <a:pt x="879" y="930"/>
                  </a:lnTo>
                  <a:lnTo>
                    <a:pt x="880" y="930"/>
                  </a:lnTo>
                  <a:lnTo>
                    <a:pt x="880" y="930"/>
                  </a:lnTo>
                  <a:lnTo>
                    <a:pt x="880" y="932"/>
                  </a:lnTo>
                  <a:lnTo>
                    <a:pt x="879" y="932"/>
                  </a:lnTo>
                  <a:lnTo>
                    <a:pt x="877" y="932"/>
                  </a:lnTo>
                  <a:lnTo>
                    <a:pt x="876" y="932"/>
                  </a:lnTo>
                  <a:lnTo>
                    <a:pt x="876" y="933"/>
                  </a:lnTo>
                  <a:lnTo>
                    <a:pt x="876" y="935"/>
                  </a:lnTo>
                  <a:lnTo>
                    <a:pt x="876" y="935"/>
                  </a:lnTo>
                  <a:lnTo>
                    <a:pt x="874" y="935"/>
                  </a:lnTo>
                  <a:lnTo>
                    <a:pt x="874" y="935"/>
                  </a:lnTo>
                  <a:lnTo>
                    <a:pt x="874" y="933"/>
                  </a:lnTo>
                  <a:lnTo>
                    <a:pt x="874" y="935"/>
                  </a:lnTo>
                  <a:lnTo>
                    <a:pt x="873" y="935"/>
                  </a:lnTo>
                  <a:lnTo>
                    <a:pt x="873" y="935"/>
                  </a:lnTo>
                  <a:lnTo>
                    <a:pt x="871" y="935"/>
                  </a:lnTo>
                  <a:lnTo>
                    <a:pt x="871" y="936"/>
                  </a:lnTo>
                  <a:lnTo>
                    <a:pt x="871" y="936"/>
                  </a:lnTo>
                  <a:lnTo>
                    <a:pt x="873" y="936"/>
                  </a:lnTo>
                  <a:lnTo>
                    <a:pt x="873" y="938"/>
                  </a:lnTo>
                  <a:lnTo>
                    <a:pt x="871" y="939"/>
                  </a:lnTo>
                  <a:lnTo>
                    <a:pt x="871" y="939"/>
                  </a:lnTo>
                  <a:lnTo>
                    <a:pt x="870" y="939"/>
                  </a:lnTo>
                  <a:lnTo>
                    <a:pt x="868" y="939"/>
                  </a:lnTo>
                  <a:lnTo>
                    <a:pt x="868" y="939"/>
                  </a:lnTo>
                  <a:lnTo>
                    <a:pt x="870" y="942"/>
                  </a:lnTo>
                  <a:lnTo>
                    <a:pt x="868" y="945"/>
                  </a:lnTo>
                  <a:lnTo>
                    <a:pt x="868" y="947"/>
                  </a:lnTo>
                  <a:lnTo>
                    <a:pt x="868" y="947"/>
                  </a:lnTo>
                  <a:lnTo>
                    <a:pt x="867" y="947"/>
                  </a:lnTo>
                  <a:lnTo>
                    <a:pt x="865" y="945"/>
                  </a:lnTo>
                  <a:lnTo>
                    <a:pt x="864" y="944"/>
                  </a:lnTo>
                  <a:lnTo>
                    <a:pt x="865" y="947"/>
                  </a:lnTo>
                  <a:lnTo>
                    <a:pt x="868" y="947"/>
                  </a:lnTo>
                  <a:lnTo>
                    <a:pt x="868" y="949"/>
                  </a:lnTo>
                  <a:lnTo>
                    <a:pt x="868" y="950"/>
                  </a:lnTo>
                  <a:lnTo>
                    <a:pt x="867" y="950"/>
                  </a:lnTo>
                  <a:lnTo>
                    <a:pt x="867" y="952"/>
                  </a:lnTo>
                  <a:lnTo>
                    <a:pt x="867" y="952"/>
                  </a:lnTo>
                  <a:lnTo>
                    <a:pt x="868" y="955"/>
                  </a:lnTo>
                  <a:lnTo>
                    <a:pt x="868" y="955"/>
                  </a:lnTo>
                  <a:lnTo>
                    <a:pt x="868" y="958"/>
                  </a:lnTo>
                  <a:lnTo>
                    <a:pt x="868" y="959"/>
                  </a:lnTo>
                  <a:lnTo>
                    <a:pt x="871" y="964"/>
                  </a:lnTo>
                  <a:lnTo>
                    <a:pt x="871" y="964"/>
                  </a:lnTo>
                  <a:lnTo>
                    <a:pt x="871" y="964"/>
                  </a:lnTo>
                  <a:lnTo>
                    <a:pt x="871" y="965"/>
                  </a:lnTo>
                  <a:lnTo>
                    <a:pt x="871" y="968"/>
                  </a:lnTo>
                  <a:lnTo>
                    <a:pt x="871" y="970"/>
                  </a:lnTo>
                  <a:lnTo>
                    <a:pt x="868" y="976"/>
                  </a:lnTo>
                  <a:lnTo>
                    <a:pt x="867" y="977"/>
                  </a:lnTo>
                  <a:lnTo>
                    <a:pt x="865" y="987"/>
                  </a:lnTo>
                  <a:lnTo>
                    <a:pt x="865" y="993"/>
                  </a:lnTo>
                  <a:lnTo>
                    <a:pt x="865" y="994"/>
                  </a:lnTo>
                  <a:lnTo>
                    <a:pt x="865" y="996"/>
                  </a:lnTo>
                  <a:lnTo>
                    <a:pt x="865" y="996"/>
                  </a:lnTo>
                  <a:lnTo>
                    <a:pt x="864" y="1002"/>
                  </a:lnTo>
                  <a:lnTo>
                    <a:pt x="865" y="1006"/>
                  </a:lnTo>
                  <a:lnTo>
                    <a:pt x="864" y="1006"/>
                  </a:lnTo>
                  <a:lnTo>
                    <a:pt x="864" y="1008"/>
                  </a:lnTo>
                  <a:lnTo>
                    <a:pt x="864" y="1011"/>
                  </a:lnTo>
                  <a:lnTo>
                    <a:pt x="864" y="1011"/>
                  </a:lnTo>
                  <a:lnTo>
                    <a:pt x="864" y="1012"/>
                  </a:lnTo>
                  <a:lnTo>
                    <a:pt x="864" y="1015"/>
                  </a:lnTo>
                  <a:lnTo>
                    <a:pt x="864" y="1017"/>
                  </a:lnTo>
                  <a:lnTo>
                    <a:pt x="867" y="1022"/>
                  </a:lnTo>
                  <a:lnTo>
                    <a:pt x="868" y="1023"/>
                  </a:lnTo>
                  <a:lnTo>
                    <a:pt x="870" y="1023"/>
                  </a:lnTo>
                  <a:lnTo>
                    <a:pt x="870" y="1025"/>
                  </a:lnTo>
                  <a:lnTo>
                    <a:pt x="870" y="1026"/>
                  </a:lnTo>
                  <a:lnTo>
                    <a:pt x="868" y="1026"/>
                  </a:lnTo>
                  <a:lnTo>
                    <a:pt x="868" y="1028"/>
                  </a:lnTo>
                  <a:lnTo>
                    <a:pt x="868" y="1028"/>
                  </a:lnTo>
                  <a:lnTo>
                    <a:pt x="868" y="1026"/>
                  </a:lnTo>
                  <a:lnTo>
                    <a:pt x="868" y="1025"/>
                  </a:lnTo>
                  <a:lnTo>
                    <a:pt x="868" y="1025"/>
                  </a:lnTo>
                  <a:lnTo>
                    <a:pt x="868" y="1023"/>
                  </a:lnTo>
                  <a:lnTo>
                    <a:pt x="867" y="1022"/>
                  </a:lnTo>
                  <a:lnTo>
                    <a:pt x="864" y="1018"/>
                  </a:lnTo>
                  <a:lnTo>
                    <a:pt x="865" y="1023"/>
                  </a:lnTo>
                  <a:lnTo>
                    <a:pt x="867" y="1025"/>
                  </a:lnTo>
                  <a:lnTo>
                    <a:pt x="867" y="1025"/>
                  </a:lnTo>
                  <a:lnTo>
                    <a:pt x="867" y="1026"/>
                  </a:lnTo>
                  <a:lnTo>
                    <a:pt x="868" y="1026"/>
                  </a:lnTo>
                  <a:lnTo>
                    <a:pt x="868" y="1026"/>
                  </a:lnTo>
                  <a:lnTo>
                    <a:pt x="870" y="1031"/>
                  </a:lnTo>
                  <a:lnTo>
                    <a:pt x="871" y="1034"/>
                  </a:lnTo>
                  <a:lnTo>
                    <a:pt x="871" y="1035"/>
                  </a:lnTo>
                  <a:lnTo>
                    <a:pt x="873" y="1037"/>
                  </a:lnTo>
                  <a:lnTo>
                    <a:pt x="877" y="1043"/>
                  </a:lnTo>
                  <a:lnTo>
                    <a:pt x="880" y="1046"/>
                  </a:lnTo>
                  <a:lnTo>
                    <a:pt x="882" y="1050"/>
                  </a:lnTo>
                  <a:lnTo>
                    <a:pt x="882" y="1052"/>
                  </a:lnTo>
                  <a:lnTo>
                    <a:pt x="882" y="1053"/>
                  </a:lnTo>
                  <a:lnTo>
                    <a:pt x="885" y="1055"/>
                  </a:lnTo>
                  <a:lnTo>
                    <a:pt x="885" y="1056"/>
                  </a:lnTo>
                  <a:lnTo>
                    <a:pt x="886" y="1056"/>
                  </a:lnTo>
                  <a:lnTo>
                    <a:pt x="886" y="1060"/>
                  </a:lnTo>
                  <a:lnTo>
                    <a:pt x="888" y="1061"/>
                  </a:lnTo>
                  <a:lnTo>
                    <a:pt x="888" y="1061"/>
                  </a:lnTo>
                  <a:lnTo>
                    <a:pt x="886" y="1060"/>
                  </a:lnTo>
                  <a:lnTo>
                    <a:pt x="886" y="1060"/>
                  </a:lnTo>
                  <a:lnTo>
                    <a:pt x="888" y="1061"/>
                  </a:lnTo>
                  <a:lnTo>
                    <a:pt x="891" y="1063"/>
                  </a:lnTo>
                  <a:lnTo>
                    <a:pt x="891" y="1063"/>
                  </a:lnTo>
                  <a:lnTo>
                    <a:pt x="890" y="1061"/>
                  </a:lnTo>
                  <a:lnTo>
                    <a:pt x="890" y="1061"/>
                  </a:lnTo>
                  <a:lnTo>
                    <a:pt x="890" y="1061"/>
                  </a:lnTo>
                  <a:lnTo>
                    <a:pt x="891" y="1061"/>
                  </a:lnTo>
                  <a:lnTo>
                    <a:pt x="896" y="1061"/>
                  </a:lnTo>
                  <a:lnTo>
                    <a:pt x="899" y="1064"/>
                  </a:lnTo>
                  <a:lnTo>
                    <a:pt x="900" y="1064"/>
                  </a:lnTo>
                  <a:lnTo>
                    <a:pt x="902" y="1066"/>
                  </a:lnTo>
                  <a:lnTo>
                    <a:pt x="903" y="1069"/>
                  </a:lnTo>
                  <a:lnTo>
                    <a:pt x="905" y="1069"/>
                  </a:lnTo>
                  <a:lnTo>
                    <a:pt x="906" y="1069"/>
                  </a:lnTo>
                  <a:lnTo>
                    <a:pt x="908" y="1069"/>
                  </a:lnTo>
                  <a:lnTo>
                    <a:pt x="912" y="1067"/>
                  </a:lnTo>
                  <a:lnTo>
                    <a:pt x="914" y="1066"/>
                  </a:lnTo>
                  <a:lnTo>
                    <a:pt x="915" y="1066"/>
                  </a:lnTo>
                  <a:lnTo>
                    <a:pt x="920" y="1066"/>
                  </a:lnTo>
                  <a:lnTo>
                    <a:pt x="921" y="1066"/>
                  </a:lnTo>
                  <a:lnTo>
                    <a:pt x="924" y="1064"/>
                  </a:lnTo>
                  <a:lnTo>
                    <a:pt x="926" y="1064"/>
                  </a:lnTo>
                  <a:lnTo>
                    <a:pt x="926" y="1064"/>
                  </a:lnTo>
                  <a:lnTo>
                    <a:pt x="926" y="1063"/>
                  </a:lnTo>
                  <a:lnTo>
                    <a:pt x="929" y="1063"/>
                  </a:lnTo>
                  <a:lnTo>
                    <a:pt x="929" y="1063"/>
                  </a:lnTo>
                  <a:lnTo>
                    <a:pt x="932" y="1063"/>
                  </a:lnTo>
                  <a:lnTo>
                    <a:pt x="934" y="1061"/>
                  </a:lnTo>
                  <a:lnTo>
                    <a:pt x="935" y="1061"/>
                  </a:lnTo>
                  <a:lnTo>
                    <a:pt x="937" y="1063"/>
                  </a:lnTo>
                  <a:lnTo>
                    <a:pt x="937" y="1063"/>
                  </a:lnTo>
                  <a:lnTo>
                    <a:pt x="935" y="1064"/>
                  </a:lnTo>
                  <a:lnTo>
                    <a:pt x="937" y="1064"/>
                  </a:lnTo>
                  <a:lnTo>
                    <a:pt x="938" y="1064"/>
                  </a:lnTo>
                  <a:lnTo>
                    <a:pt x="940" y="1066"/>
                  </a:lnTo>
                  <a:lnTo>
                    <a:pt x="941" y="1066"/>
                  </a:lnTo>
                  <a:lnTo>
                    <a:pt x="941" y="1064"/>
                  </a:lnTo>
                  <a:lnTo>
                    <a:pt x="944" y="1063"/>
                  </a:lnTo>
                  <a:lnTo>
                    <a:pt x="944" y="1061"/>
                  </a:lnTo>
                  <a:lnTo>
                    <a:pt x="944" y="1061"/>
                  </a:lnTo>
                  <a:lnTo>
                    <a:pt x="943" y="1061"/>
                  </a:lnTo>
                  <a:lnTo>
                    <a:pt x="943" y="1061"/>
                  </a:lnTo>
                  <a:lnTo>
                    <a:pt x="943" y="1060"/>
                  </a:lnTo>
                  <a:lnTo>
                    <a:pt x="943" y="1060"/>
                  </a:lnTo>
                  <a:lnTo>
                    <a:pt x="941" y="1060"/>
                  </a:lnTo>
                  <a:lnTo>
                    <a:pt x="941" y="1060"/>
                  </a:lnTo>
                  <a:lnTo>
                    <a:pt x="941" y="1060"/>
                  </a:lnTo>
                  <a:lnTo>
                    <a:pt x="941" y="1060"/>
                  </a:lnTo>
                  <a:lnTo>
                    <a:pt x="946" y="1058"/>
                  </a:lnTo>
                  <a:lnTo>
                    <a:pt x="947" y="1056"/>
                  </a:lnTo>
                  <a:lnTo>
                    <a:pt x="947" y="1056"/>
                  </a:lnTo>
                  <a:lnTo>
                    <a:pt x="950" y="1053"/>
                  </a:lnTo>
                  <a:lnTo>
                    <a:pt x="950" y="1049"/>
                  </a:lnTo>
                  <a:lnTo>
                    <a:pt x="952" y="1047"/>
                  </a:lnTo>
                  <a:lnTo>
                    <a:pt x="953" y="1046"/>
                  </a:lnTo>
                  <a:lnTo>
                    <a:pt x="953" y="1046"/>
                  </a:lnTo>
                  <a:lnTo>
                    <a:pt x="953" y="1044"/>
                  </a:lnTo>
                  <a:lnTo>
                    <a:pt x="953" y="1041"/>
                  </a:lnTo>
                  <a:lnTo>
                    <a:pt x="953" y="1040"/>
                  </a:lnTo>
                  <a:lnTo>
                    <a:pt x="953" y="1038"/>
                  </a:lnTo>
                  <a:lnTo>
                    <a:pt x="953" y="1035"/>
                  </a:lnTo>
                  <a:lnTo>
                    <a:pt x="955" y="1035"/>
                  </a:lnTo>
                  <a:lnTo>
                    <a:pt x="955" y="1032"/>
                  </a:lnTo>
                  <a:lnTo>
                    <a:pt x="958" y="1031"/>
                  </a:lnTo>
                  <a:lnTo>
                    <a:pt x="961" y="1029"/>
                  </a:lnTo>
                  <a:lnTo>
                    <a:pt x="962" y="1028"/>
                  </a:lnTo>
                  <a:lnTo>
                    <a:pt x="973" y="1026"/>
                  </a:lnTo>
                  <a:lnTo>
                    <a:pt x="975" y="1026"/>
                  </a:lnTo>
                  <a:lnTo>
                    <a:pt x="978" y="1025"/>
                  </a:lnTo>
                  <a:lnTo>
                    <a:pt x="978" y="1025"/>
                  </a:lnTo>
                  <a:lnTo>
                    <a:pt x="981" y="1025"/>
                  </a:lnTo>
                  <a:lnTo>
                    <a:pt x="982" y="1025"/>
                  </a:lnTo>
                  <a:lnTo>
                    <a:pt x="982" y="1025"/>
                  </a:lnTo>
                  <a:lnTo>
                    <a:pt x="982" y="1023"/>
                  </a:lnTo>
                  <a:lnTo>
                    <a:pt x="982" y="1023"/>
                  </a:lnTo>
                  <a:lnTo>
                    <a:pt x="984" y="1023"/>
                  </a:lnTo>
                  <a:lnTo>
                    <a:pt x="987" y="1025"/>
                  </a:lnTo>
                  <a:lnTo>
                    <a:pt x="988" y="1025"/>
                  </a:lnTo>
                  <a:lnTo>
                    <a:pt x="990" y="1026"/>
                  </a:lnTo>
                  <a:lnTo>
                    <a:pt x="993" y="1026"/>
                  </a:lnTo>
                  <a:lnTo>
                    <a:pt x="994" y="1026"/>
                  </a:lnTo>
                  <a:lnTo>
                    <a:pt x="994" y="1026"/>
                  </a:lnTo>
                  <a:lnTo>
                    <a:pt x="994" y="1025"/>
                  </a:lnTo>
                  <a:lnTo>
                    <a:pt x="994" y="1025"/>
                  </a:lnTo>
                  <a:lnTo>
                    <a:pt x="994" y="1025"/>
                  </a:lnTo>
                  <a:lnTo>
                    <a:pt x="993" y="1025"/>
                  </a:lnTo>
                  <a:lnTo>
                    <a:pt x="993" y="1025"/>
                  </a:lnTo>
                  <a:lnTo>
                    <a:pt x="991" y="1025"/>
                  </a:lnTo>
                  <a:lnTo>
                    <a:pt x="991" y="1025"/>
                  </a:lnTo>
                  <a:lnTo>
                    <a:pt x="993" y="1025"/>
                  </a:lnTo>
                  <a:lnTo>
                    <a:pt x="994" y="1025"/>
                  </a:lnTo>
                  <a:lnTo>
                    <a:pt x="994" y="1023"/>
                  </a:lnTo>
                  <a:lnTo>
                    <a:pt x="996" y="1025"/>
                  </a:lnTo>
                  <a:lnTo>
                    <a:pt x="997" y="1026"/>
                  </a:lnTo>
                  <a:lnTo>
                    <a:pt x="999" y="1026"/>
                  </a:lnTo>
                  <a:lnTo>
                    <a:pt x="999" y="1029"/>
                  </a:lnTo>
                  <a:lnTo>
                    <a:pt x="999" y="1029"/>
                  </a:lnTo>
                  <a:lnTo>
                    <a:pt x="999" y="1029"/>
                  </a:lnTo>
                  <a:lnTo>
                    <a:pt x="999" y="1032"/>
                  </a:lnTo>
                  <a:lnTo>
                    <a:pt x="997" y="1034"/>
                  </a:lnTo>
                  <a:lnTo>
                    <a:pt x="997" y="1035"/>
                  </a:lnTo>
                  <a:lnTo>
                    <a:pt x="996" y="1037"/>
                  </a:lnTo>
                  <a:lnTo>
                    <a:pt x="994" y="1038"/>
                  </a:lnTo>
                  <a:lnTo>
                    <a:pt x="991" y="1041"/>
                  </a:lnTo>
                  <a:lnTo>
                    <a:pt x="991" y="1043"/>
                  </a:lnTo>
                  <a:lnTo>
                    <a:pt x="991" y="1044"/>
                  </a:lnTo>
                  <a:lnTo>
                    <a:pt x="991" y="1046"/>
                  </a:lnTo>
                  <a:lnTo>
                    <a:pt x="991" y="1047"/>
                  </a:lnTo>
                  <a:lnTo>
                    <a:pt x="991" y="1047"/>
                  </a:lnTo>
                  <a:lnTo>
                    <a:pt x="990" y="1047"/>
                  </a:lnTo>
                  <a:lnTo>
                    <a:pt x="990" y="1047"/>
                  </a:lnTo>
                  <a:lnTo>
                    <a:pt x="988" y="1049"/>
                  </a:lnTo>
                  <a:lnTo>
                    <a:pt x="988" y="1050"/>
                  </a:lnTo>
                  <a:lnTo>
                    <a:pt x="988" y="1050"/>
                  </a:lnTo>
                  <a:lnTo>
                    <a:pt x="990" y="1050"/>
                  </a:lnTo>
                  <a:lnTo>
                    <a:pt x="990" y="1050"/>
                  </a:lnTo>
                  <a:lnTo>
                    <a:pt x="991" y="1050"/>
                  </a:lnTo>
                  <a:lnTo>
                    <a:pt x="991" y="1050"/>
                  </a:lnTo>
                  <a:lnTo>
                    <a:pt x="991" y="1052"/>
                  </a:lnTo>
                  <a:lnTo>
                    <a:pt x="990" y="1052"/>
                  </a:lnTo>
                  <a:lnTo>
                    <a:pt x="990" y="1052"/>
                  </a:lnTo>
                  <a:lnTo>
                    <a:pt x="990" y="1052"/>
                  </a:lnTo>
                  <a:lnTo>
                    <a:pt x="988" y="1053"/>
                  </a:lnTo>
                  <a:lnTo>
                    <a:pt x="988" y="1053"/>
                  </a:lnTo>
                  <a:lnTo>
                    <a:pt x="988" y="1055"/>
                  </a:lnTo>
                  <a:lnTo>
                    <a:pt x="988" y="1055"/>
                  </a:lnTo>
                  <a:lnTo>
                    <a:pt x="990" y="1053"/>
                  </a:lnTo>
                  <a:lnTo>
                    <a:pt x="990" y="1053"/>
                  </a:lnTo>
                  <a:lnTo>
                    <a:pt x="990" y="1053"/>
                  </a:lnTo>
                  <a:lnTo>
                    <a:pt x="990" y="1056"/>
                  </a:lnTo>
                  <a:lnTo>
                    <a:pt x="988" y="1061"/>
                  </a:lnTo>
                  <a:lnTo>
                    <a:pt x="987" y="1063"/>
                  </a:lnTo>
                  <a:lnTo>
                    <a:pt x="987" y="1066"/>
                  </a:lnTo>
                  <a:lnTo>
                    <a:pt x="987" y="1066"/>
                  </a:lnTo>
                  <a:lnTo>
                    <a:pt x="985" y="1067"/>
                  </a:lnTo>
                  <a:lnTo>
                    <a:pt x="985" y="1067"/>
                  </a:lnTo>
                  <a:lnTo>
                    <a:pt x="985" y="1066"/>
                  </a:lnTo>
                  <a:lnTo>
                    <a:pt x="984" y="1064"/>
                  </a:lnTo>
                  <a:lnTo>
                    <a:pt x="984" y="1064"/>
                  </a:lnTo>
                  <a:lnTo>
                    <a:pt x="984" y="1061"/>
                  </a:lnTo>
                  <a:lnTo>
                    <a:pt x="984" y="1060"/>
                  </a:lnTo>
                  <a:lnTo>
                    <a:pt x="984" y="1060"/>
                  </a:lnTo>
                  <a:lnTo>
                    <a:pt x="982" y="1061"/>
                  </a:lnTo>
                  <a:lnTo>
                    <a:pt x="982" y="1061"/>
                  </a:lnTo>
                  <a:lnTo>
                    <a:pt x="982" y="1063"/>
                  </a:lnTo>
                  <a:lnTo>
                    <a:pt x="981" y="1064"/>
                  </a:lnTo>
                  <a:lnTo>
                    <a:pt x="981" y="1064"/>
                  </a:lnTo>
                  <a:lnTo>
                    <a:pt x="979" y="1066"/>
                  </a:lnTo>
                  <a:lnTo>
                    <a:pt x="981" y="1067"/>
                  </a:lnTo>
                  <a:lnTo>
                    <a:pt x="981" y="1066"/>
                  </a:lnTo>
                  <a:lnTo>
                    <a:pt x="982" y="1066"/>
                  </a:lnTo>
                  <a:lnTo>
                    <a:pt x="984" y="1069"/>
                  </a:lnTo>
                  <a:lnTo>
                    <a:pt x="982" y="1069"/>
                  </a:lnTo>
                  <a:lnTo>
                    <a:pt x="982" y="1073"/>
                  </a:lnTo>
                  <a:lnTo>
                    <a:pt x="981" y="1075"/>
                  </a:lnTo>
                  <a:lnTo>
                    <a:pt x="981" y="1076"/>
                  </a:lnTo>
                  <a:lnTo>
                    <a:pt x="982" y="1078"/>
                  </a:lnTo>
                  <a:lnTo>
                    <a:pt x="981" y="1079"/>
                  </a:lnTo>
                  <a:lnTo>
                    <a:pt x="981" y="1079"/>
                  </a:lnTo>
                  <a:lnTo>
                    <a:pt x="981" y="1081"/>
                  </a:lnTo>
                  <a:lnTo>
                    <a:pt x="981" y="1084"/>
                  </a:lnTo>
                  <a:lnTo>
                    <a:pt x="981" y="1088"/>
                  </a:lnTo>
                  <a:lnTo>
                    <a:pt x="979" y="1090"/>
                  </a:lnTo>
                  <a:lnTo>
                    <a:pt x="979" y="1091"/>
                  </a:lnTo>
                  <a:lnTo>
                    <a:pt x="978" y="1093"/>
                  </a:lnTo>
                  <a:lnTo>
                    <a:pt x="976" y="1093"/>
                  </a:lnTo>
                  <a:lnTo>
                    <a:pt x="973" y="1096"/>
                  </a:lnTo>
                  <a:lnTo>
                    <a:pt x="973" y="1098"/>
                  </a:lnTo>
                  <a:lnTo>
                    <a:pt x="973" y="1098"/>
                  </a:lnTo>
                  <a:lnTo>
                    <a:pt x="973" y="1098"/>
                  </a:lnTo>
                  <a:lnTo>
                    <a:pt x="975" y="1098"/>
                  </a:lnTo>
                  <a:lnTo>
                    <a:pt x="976" y="1099"/>
                  </a:lnTo>
                  <a:lnTo>
                    <a:pt x="976" y="1099"/>
                  </a:lnTo>
                  <a:lnTo>
                    <a:pt x="978" y="1099"/>
                  </a:lnTo>
                  <a:lnTo>
                    <a:pt x="978" y="1098"/>
                  </a:lnTo>
                  <a:lnTo>
                    <a:pt x="976" y="1098"/>
                  </a:lnTo>
                  <a:lnTo>
                    <a:pt x="976" y="1098"/>
                  </a:lnTo>
                  <a:lnTo>
                    <a:pt x="981" y="1101"/>
                  </a:lnTo>
                  <a:lnTo>
                    <a:pt x="982" y="1101"/>
                  </a:lnTo>
                  <a:lnTo>
                    <a:pt x="984" y="1099"/>
                  </a:lnTo>
                  <a:lnTo>
                    <a:pt x="984" y="1099"/>
                  </a:lnTo>
                  <a:lnTo>
                    <a:pt x="985" y="1098"/>
                  </a:lnTo>
                  <a:lnTo>
                    <a:pt x="985" y="1098"/>
                  </a:lnTo>
                  <a:lnTo>
                    <a:pt x="988" y="1098"/>
                  </a:lnTo>
                  <a:lnTo>
                    <a:pt x="988" y="1098"/>
                  </a:lnTo>
                  <a:lnTo>
                    <a:pt x="990" y="1099"/>
                  </a:lnTo>
                  <a:lnTo>
                    <a:pt x="990" y="1099"/>
                  </a:lnTo>
                  <a:lnTo>
                    <a:pt x="991" y="1099"/>
                  </a:lnTo>
                  <a:lnTo>
                    <a:pt x="993" y="1099"/>
                  </a:lnTo>
                  <a:lnTo>
                    <a:pt x="997" y="1099"/>
                  </a:lnTo>
                  <a:lnTo>
                    <a:pt x="999" y="1099"/>
                  </a:lnTo>
                  <a:lnTo>
                    <a:pt x="1003" y="1099"/>
                  </a:lnTo>
                  <a:lnTo>
                    <a:pt x="1005" y="1099"/>
                  </a:lnTo>
                  <a:lnTo>
                    <a:pt x="1007" y="1098"/>
                  </a:lnTo>
                  <a:lnTo>
                    <a:pt x="1008" y="1098"/>
                  </a:lnTo>
                  <a:lnTo>
                    <a:pt x="1010" y="1098"/>
                  </a:lnTo>
                  <a:lnTo>
                    <a:pt x="1010" y="1096"/>
                  </a:lnTo>
                  <a:lnTo>
                    <a:pt x="1010" y="1096"/>
                  </a:lnTo>
                  <a:lnTo>
                    <a:pt x="1011" y="1096"/>
                  </a:lnTo>
                  <a:lnTo>
                    <a:pt x="1016" y="1098"/>
                  </a:lnTo>
                  <a:lnTo>
                    <a:pt x="1019" y="1098"/>
                  </a:lnTo>
                  <a:lnTo>
                    <a:pt x="1020" y="1098"/>
                  </a:lnTo>
                  <a:lnTo>
                    <a:pt x="1022" y="1096"/>
                  </a:lnTo>
                  <a:lnTo>
                    <a:pt x="1025" y="1098"/>
                  </a:lnTo>
                  <a:lnTo>
                    <a:pt x="1026" y="1099"/>
                  </a:lnTo>
                  <a:lnTo>
                    <a:pt x="1028" y="1099"/>
                  </a:lnTo>
                  <a:lnTo>
                    <a:pt x="1028" y="1099"/>
                  </a:lnTo>
                  <a:lnTo>
                    <a:pt x="1028" y="1099"/>
                  </a:lnTo>
                  <a:lnTo>
                    <a:pt x="1028" y="1099"/>
                  </a:lnTo>
                  <a:lnTo>
                    <a:pt x="1026" y="1098"/>
                  </a:lnTo>
                  <a:lnTo>
                    <a:pt x="1029" y="1099"/>
                  </a:lnTo>
                  <a:lnTo>
                    <a:pt x="1035" y="1104"/>
                  </a:lnTo>
                  <a:lnTo>
                    <a:pt x="1035" y="1104"/>
                  </a:lnTo>
                  <a:lnTo>
                    <a:pt x="1034" y="1102"/>
                  </a:lnTo>
                  <a:lnTo>
                    <a:pt x="1032" y="1102"/>
                  </a:lnTo>
                  <a:lnTo>
                    <a:pt x="1032" y="1104"/>
                  </a:lnTo>
                  <a:lnTo>
                    <a:pt x="1032" y="1104"/>
                  </a:lnTo>
                  <a:lnTo>
                    <a:pt x="1032" y="1104"/>
                  </a:lnTo>
                  <a:lnTo>
                    <a:pt x="1032" y="1104"/>
                  </a:lnTo>
                  <a:lnTo>
                    <a:pt x="1032" y="1104"/>
                  </a:lnTo>
                  <a:lnTo>
                    <a:pt x="1034" y="1104"/>
                  </a:lnTo>
                  <a:lnTo>
                    <a:pt x="1035" y="1105"/>
                  </a:lnTo>
                  <a:lnTo>
                    <a:pt x="1035" y="1105"/>
                  </a:lnTo>
                  <a:lnTo>
                    <a:pt x="1035" y="1107"/>
                  </a:lnTo>
                  <a:lnTo>
                    <a:pt x="1037" y="1107"/>
                  </a:lnTo>
                  <a:lnTo>
                    <a:pt x="1037" y="1107"/>
                  </a:lnTo>
                  <a:lnTo>
                    <a:pt x="1038" y="1105"/>
                  </a:lnTo>
                  <a:lnTo>
                    <a:pt x="1038" y="1107"/>
                  </a:lnTo>
                  <a:lnTo>
                    <a:pt x="1040" y="1107"/>
                  </a:lnTo>
                  <a:lnTo>
                    <a:pt x="1038" y="1105"/>
                  </a:lnTo>
                  <a:lnTo>
                    <a:pt x="1037" y="1105"/>
                  </a:lnTo>
                  <a:lnTo>
                    <a:pt x="1037" y="1105"/>
                  </a:lnTo>
                  <a:lnTo>
                    <a:pt x="1041" y="1107"/>
                  </a:lnTo>
                  <a:lnTo>
                    <a:pt x="1041" y="1108"/>
                  </a:lnTo>
                  <a:lnTo>
                    <a:pt x="1043" y="1108"/>
                  </a:lnTo>
                  <a:lnTo>
                    <a:pt x="1043" y="1110"/>
                  </a:lnTo>
                  <a:lnTo>
                    <a:pt x="1043" y="1110"/>
                  </a:lnTo>
                  <a:lnTo>
                    <a:pt x="1043" y="1110"/>
                  </a:lnTo>
                  <a:lnTo>
                    <a:pt x="1041" y="1111"/>
                  </a:lnTo>
                  <a:lnTo>
                    <a:pt x="1041" y="1111"/>
                  </a:lnTo>
                  <a:lnTo>
                    <a:pt x="1041" y="1111"/>
                  </a:lnTo>
                  <a:lnTo>
                    <a:pt x="1041" y="1111"/>
                  </a:lnTo>
                  <a:lnTo>
                    <a:pt x="1040" y="1111"/>
                  </a:lnTo>
                  <a:lnTo>
                    <a:pt x="1040" y="1111"/>
                  </a:lnTo>
                  <a:lnTo>
                    <a:pt x="1041" y="1113"/>
                  </a:lnTo>
                  <a:lnTo>
                    <a:pt x="1041" y="1113"/>
                  </a:lnTo>
                  <a:lnTo>
                    <a:pt x="1041" y="1113"/>
                  </a:lnTo>
                  <a:lnTo>
                    <a:pt x="1043" y="1117"/>
                  </a:lnTo>
                  <a:lnTo>
                    <a:pt x="1043" y="1119"/>
                  </a:lnTo>
                  <a:lnTo>
                    <a:pt x="1041" y="1120"/>
                  </a:lnTo>
                  <a:lnTo>
                    <a:pt x="1041" y="1122"/>
                  </a:lnTo>
                  <a:lnTo>
                    <a:pt x="1040" y="1122"/>
                  </a:lnTo>
                  <a:lnTo>
                    <a:pt x="1040" y="1125"/>
                  </a:lnTo>
                  <a:lnTo>
                    <a:pt x="1038" y="1131"/>
                  </a:lnTo>
                  <a:lnTo>
                    <a:pt x="1038" y="1136"/>
                  </a:lnTo>
                  <a:lnTo>
                    <a:pt x="1038" y="1140"/>
                  </a:lnTo>
                  <a:lnTo>
                    <a:pt x="1038" y="1140"/>
                  </a:lnTo>
                  <a:lnTo>
                    <a:pt x="1040" y="1142"/>
                  </a:lnTo>
                  <a:lnTo>
                    <a:pt x="1038" y="1142"/>
                  </a:lnTo>
                  <a:lnTo>
                    <a:pt x="1038" y="1142"/>
                  </a:lnTo>
                  <a:lnTo>
                    <a:pt x="1038" y="1142"/>
                  </a:lnTo>
                  <a:lnTo>
                    <a:pt x="1038" y="1140"/>
                  </a:lnTo>
                  <a:lnTo>
                    <a:pt x="1038" y="1140"/>
                  </a:lnTo>
                  <a:lnTo>
                    <a:pt x="1038" y="1139"/>
                  </a:lnTo>
                  <a:lnTo>
                    <a:pt x="1038" y="1139"/>
                  </a:lnTo>
                  <a:lnTo>
                    <a:pt x="1038" y="1140"/>
                  </a:lnTo>
                  <a:lnTo>
                    <a:pt x="1037" y="1140"/>
                  </a:lnTo>
                  <a:lnTo>
                    <a:pt x="1037" y="1140"/>
                  </a:lnTo>
                  <a:lnTo>
                    <a:pt x="1037" y="1140"/>
                  </a:lnTo>
                  <a:lnTo>
                    <a:pt x="1037" y="1142"/>
                  </a:lnTo>
                  <a:lnTo>
                    <a:pt x="1037" y="1143"/>
                  </a:lnTo>
                  <a:lnTo>
                    <a:pt x="1037" y="1143"/>
                  </a:lnTo>
                  <a:lnTo>
                    <a:pt x="1037" y="1145"/>
                  </a:lnTo>
                  <a:lnTo>
                    <a:pt x="1037" y="1146"/>
                  </a:lnTo>
                  <a:lnTo>
                    <a:pt x="1037" y="1146"/>
                  </a:lnTo>
                  <a:lnTo>
                    <a:pt x="1037" y="1146"/>
                  </a:lnTo>
                  <a:lnTo>
                    <a:pt x="1035" y="1146"/>
                  </a:lnTo>
                  <a:lnTo>
                    <a:pt x="1035" y="1148"/>
                  </a:lnTo>
                  <a:lnTo>
                    <a:pt x="1035" y="1148"/>
                  </a:lnTo>
                  <a:lnTo>
                    <a:pt x="1035" y="1148"/>
                  </a:lnTo>
                  <a:lnTo>
                    <a:pt x="1035" y="1149"/>
                  </a:lnTo>
                  <a:lnTo>
                    <a:pt x="1035" y="1149"/>
                  </a:lnTo>
                  <a:lnTo>
                    <a:pt x="1037" y="1149"/>
                  </a:lnTo>
                  <a:lnTo>
                    <a:pt x="1037" y="1149"/>
                  </a:lnTo>
                  <a:lnTo>
                    <a:pt x="1037" y="1151"/>
                  </a:lnTo>
                  <a:lnTo>
                    <a:pt x="1037" y="1152"/>
                  </a:lnTo>
                  <a:lnTo>
                    <a:pt x="1037" y="1152"/>
                  </a:lnTo>
                  <a:lnTo>
                    <a:pt x="1035" y="1154"/>
                  </a:lnTo>
                  <a:lnTo>
                    <a:pt x="1035" y="1154"/>
                  </a:lnTo>
                  <a:lnTo>
                    <a:pt x="1035" y="1155"/>
                  </a:lnTo>
                  <a:lnTo>
                    <a:pt x="1035" y="1155"/>
                  </a:lnTo>
                  <a:lnTo>
                    <a:pt x="1035" y="1158"/>
                  </a:lnTo>
                  <a:lnTo>
                    <a:pt x="1035" y="1160"/>
                  </a:lnTo>
                  <a:lnTo>
                    <a:pt x="1037" y="1160"/>
                  </a:lnTo>
                  <a:lnTo>
                    <a:pt x="1037" y="1161"/>
                  </a:lnTo>
                  <a:lnTo>
                    <a:pt x="1038" y="1161"/>
                  </a:lnTo>
                  <a:lnTo>
                    <a:pt x="1038" y="1161"/>
                  </a:lnTo>
                  <a:lnTo>
                    <a:pt x="1038" y="1163"/>
                  </a:lnTo>
                  <a:lnTo>
                    <a:pt x="1040" y="1166"/>
                  </a:lnTo>
                  <a:lnTo>
                    <a:pt x="1041" y="1167"/>
                  </a:lnTo>
                  <a:lnTo>
                    <a:pt x="1044" y="1172"/>
                  </a:lnTo>
                  <a:lnTo>
                    <a:pt x="1044" y="1172"/>
                  </a:lnTo>
                  <a:lnTo>
                    <a:pt x="1048" y="1175"/>
                  </a:lnTo>
                  <a:lnTo>
                    <a:pt x="1048" y="1175"/>
                  </a:lnTo>
                  <a:lnTo>
                    <a:pt x="1048" y="1177"/>
                  </a:lnTo>
                  <a:lnTo>
                    <a:pt x="1051" y="1177"/>
                  </a:lnTo>
                  <a:lnTo>
                    <a:pt x="1051" y="1178"/>
                  </a:lnTo>
                  <a:lnTo>
                    <a:pt x="1052" y="1178"/>
                  </a:lnTo>
                  <a:lnTo>
                    <a:pt x="1054" y="1180"/>
                  </a:lnTo>
                  <a:lnTo>
                    <a:pt x="1054" y="1180"/>
                  </a:lnTo>
                  <a:lnTo>
                    <a:pt x="1054" y="1181"/>
                  </a:lnTo>
                  <a:lnTo>
                    <a:pt x="1054" y="1183"/>
                  </a:lnTo>
                  <a:lnTo>
                    <a:pt x="1055" y="1183"/>
                  </a:lnTo>
                  <a:lnTo>
                    <a:pt x="1055" y="1183"/>
                  </a:lnTo>
                  <a:lnTo>
                    <a:pt x="1055" y="1183"/>
                  </a:lnTo>
                  <a:lnTo>
                    <a:pt x="1055" y="1183"/>
                  </a:lnTo>
                  <a:lnTo>
                    <a:pt x="1055" y="1183"/>
                  </a:lnTo>
                  <a:lnTo>
                    <a:pt x="1055" y="1184"/>
                  </a:lnTo>
                  <a:lnTo>
                    <a:pt x="1057" y="1184"/>
                  </a:lnTo>
                  <a:lnTo>
                    <a:pt x="1057" y="1186"/>
                  </a:lnTo>
                  <a:lnTo>
                    <a:pt x="1060" y="1186"/>
                  </a:lnTo>
                  <a:lnTo>
                    <a:pt x="1060" y="1186"/>
                  </a:lnTo>
                  <a:lnTo>
                    <a:pt x="1060" y="1186"/>
                  </a:lnTo>
                  <a:lnTo>
                    <a:pt x="1060" y="1184"/>
                  </a:lnTo>
                  <a:lnTo>
                    <a:pt x="1060" y="1183"/>
                  </a:lnTo>
                  <a:lnTo>
                    <a:pt x="1060" y="1183"/>
                  </a:lnTo>
                  <a:lnTo>
                    <a:pt x="1060" y="1183"/>
                  </a:lnTo>
                  <a:lnTo>
                    <a:pt x="1060" y="1184"/>
                  </a:lnTo>
                  <a:lnTo>
                    <a:pt x="1061" y="1184"/>
                  </a:lnTo>
                  <a:lnTo>
                    <a:pt x="1063" y="1187"/>
                  </a:lnTo>
                  <a:lnTo>
                    <a:pt x="1066" y="1187"/>
                  </a:lnTo>
                  <a:lnTo>
                    <a:pt x="1067" y="1187"/>
                  </a:lnTo>
                  <a:lnTo>
                    <a:pt x="1069" y="1187"/>
                  </a:lnTo>
                  <a:lnTo>
                    <a:pt x="1072" y="1186"/>
                  </a:lnTo>
                  <a:lnTo>
                    <a:pt x="1073" y="1184"/>
                  </a:lnTo>
                  <a:lnTo>
                    <a:pt x="1075" y="1184"/>
                  </a:lnTo>
                  <a:lnTo>
                    <a:pt x="1081" y="1183"/>
                  </a:lnTo>
                  <a:lnTo>
                    <a:pt x="1082" y="1180"/>
                  </a:lnTo>
                  <a:lnTo>
                    <a:pt x="1084" y="1180"/>
                  </a:lnTo>
                  <a:lnTo>
                    <a:pt x="1084" y="1180"/>
                  </a:lnTo>
                  <a:lnTo>
                    <a:pt x="1086" y="1178"/>
                  </a:lnTo>
                  <a:lnTo>
                    <a:pt x="1087" y="1178"/>
                  </a:lnTo>
                  <a:lnTo>
                    <a:pt x="1087" y="1177"/>
                  </a:lnTo>
                  <a:lnTo>
                    <a:pt x="1090" y="1178"/>
                  </a:lnTo>
                  <a:lnTo>
                    <a:pt x="1092" y="1178"/>
                  </a:lnTo>
                  <a:lnTo>
                    <a:pt x="1093" y="1178"/>
                  </a:lnTo>
                  <a:lnTo>
                    <a:pt x="1095" y="1178"/>
                  </a:lnTo>
                  <a:lnTo>
                    <a:pt x="1095" y="1180"/>
                  </a:lnTo>
                  <a:lnTo>
                    <a:pt x="1095" y="1180"/>
                  </a:lnTo>
                  <a:lnTo>
                    <a:pt x="1098" y="1180"/>
                  </a:lnTo>
                  <a:lnTo>
                    <a:pt x="1101" y="1180"/>
                  </a:lnTo>
                  <a:lnTo>
                    <a:pt x="1105" y="1181"/>
                  </a:lnTo>
                  <a:lnTo>
                    <a:pt x="1108" y="1184"/>
                  </a:lnTo>
                  <a:lnTo>
                    <a:pt x="1110" y="1186"/>
                  </a:lnTo>
                  <a:lnTo>
                    <a:pt x="1114" y="1189"/>
                  </a:lnTo>
                  <a:lnTo>
                    <a:pt x="1114" y="1189"/>
                  </a:lnTo>
                  <a:lnTo>
                    <a:pt x="1116" y="1190"/>
                  </a:lnTo>
                  <a:lnTo>
                    <a:pt x="1117" y="1192"/>
                  </a:lnTo>
                  <a:lnTo>
                    <a:pt x="1119" y="1193"/>
                  </a:lnTo>
                  <a:lnTo>
                    <a:pt x="1120" y="1195"/>
                  </a:lnTo>
                  <a:lnTo>
                    <a:pt x="1120" y="1195"/>
                  </a:lnTo>
                  <a:lnTo>
                    <a:pt x="1120" y="1196"/>
                  </a:lnTo>
                  <a:lnTo>
                    <a:pt x="1120" y="1196"/>
                  </a:lnTo>
                  <a:lnTo>
                    <a:pt x="1120" y="1196"/>
                  </a:lnTo>
                  <a:lnTo>
                    <a:pt x="1120" y="1198"/>
                  </a:lnTo>
                  <a:lnTo>
                    <a:pt x="1120" y="1198"/>
                  </a:lnTo>
                  <a:lnTo>
                    <a:pt x="1120" y="1198"/>
                  </a:lnTo>
                  <a:lnTo>
                    <a:pt x="1122" y="1198"/>
                  </a:lnTo>
                  <a:lnTo>
                    <a:pt x="1122" y="1196"/>
                  </a:lnTo>
                  <a:lnTo>
                    <a:pt x="1122" y="1193"/>
                  </a:lnTo>
                  <a:lnTo>
                    <a:pt x="1122" y="1192"/>
                  </a:lnTo>
                  <a:lnTo>
                    <a:pt x="1120" y="1190"/>
                  </a:lnTo>
                  <a:lnTo>
                    <a:pt x="1120" y="1190"/>
                  </a:lnTo>
                  <a:lnTo>
                    <a:pt x="1120" y="1189"/>
                  </a:lnTo>
                  <a:lnTo>
                    <a:pt x="1122" y="1189"/>
                  </a:lnTo>
                  <a:lnTo>
                    <a:pt x="1123" y="1189"/>
                  </a:lnTo>
                  <a:lnTo>
                    <a:pt x="1128" y="1184"/>
                  </a:lnTo>
                  <a:lnTo>
                    <a:pt x="1130" y="1181"/>
                  </a:lnTo>
                  <a:lnTo>
                    <a:pt x="1131" y="1180"/>
                  </a:lnTo>
                  <a:lnTo>
                    <a:pt x="1133" y="1180"/>
                  </a:lnTo>
                  <a:lnTo>
                    <a:pt x="1134" y="1180"/>
                  </a:lnTo>
                  <a:lnTo>
                    <a:pt x="1136" y="1180"/>
                  </a:lnTo>
                  <a:lnTo>
                    <a:pt x="1136" y="1178"/>
                  </a:lnTo>
                  <a:lnTo>
                    <a:pt x="1136" y="1177"/>
                  </a:lnTo>
                  <a:lnTo>
                    <a:pt x="1136" y="1175"/>
                  </a:lnTo>
                  <a:lnTo>
                    <a:pt x="1136" y="1174"/>
                  </a:lnTo>
                  <a:lnTo>
                    <a:pt x="1136" y="1172"/>
                  </a:lnTo>
                  <a:lnTo>
                    <a:pt x="1136" y="1171"/>
                  </a:lnTo>
                  <a:lnTo>
                    <a:pt x="1137" y="1169"/>
                  </a:lnTo>
                  <a:lnTo>
                    <a:pt x="1137" y="1169"/>
                  </a:lnTo>
                  <a:lnTo>
                    <a:pt x="1136" y="1171"/>
                  </a:lnTo>
                  <a:lnTo>
                    <a:pt x="1136" y="1171"/>
                  </a:lnTo>
                  <a:lnTo>
                    <a:pt x="1136" y="1169"/>
                  </a:lnTo>
                  <a:lnTo>
                    <a:pt x="1137" y="1167"/>
                  </a:lnTo>
                  <a:lnTo>
                    <a:pt x="1137" y="1166"/>
                  </a:lnTo>
                  <a:lnTo>
                    <a:pt x="1139" y="1164"/>
                  </a:lnTo>
                  <a:lnTo>
                    <a:pt x="1140" y="1163"/>
                  </a:lnTo>
                  <a:lnTo>
                    <a:pt x="1140" y="1163"/>
                  </a:lnTo>
                  <a:lnTo>
                    <a:pt x="1142" y="1161"/>
                  </a:lnTo>
                  <a:lnTo>
                    <a:pt x="1145" y="1158"/>
                  </a:lnTo>
                  <a:lnTo>
                    <a:pt x="1145" y="1158"/>
                  </a:lnTo>
                  <a:lnTo>
                    <a:pt x="1151" y="1160"/>
                  </a:lnTo>
                  <a:lnTo>
                    <a:pt x="1152" y="1160"/>
                  </a:lnTo>
                  <a:lnTo>
                    <a:pt x="1151" y="1160"/>
                  </a:lnTo>
                  <a:lnTo>
                    <a:pt x="1151" y="1160"/>
                  </a:lnTo>
                  <a:lnTo>
                    <a:pt x="1149" y="1160"/>
                  </a:lnTo>
                  <a:lnTo>
                    <a:pt x="1149" y="1161"/>
                  </a:lnTo>
                  <a:lnTo>
                    <a:pt x="1151" y="1163"/>
                  </a:lnTo>
                  <a:lnTo>
                    <a:pt x="1151" y="1163"/>
                  </a:lnTo>
                  <a:lnTo>
                    <a:pt x="1152" y="1161"/>
                  </a:lnTo>
                  <a:lnTo>
                    <a:pt x="1152" y="1160"/>
                  </a:lnTo>
                  <a:lnTo>
                    <a:pt x="1154" y="1158"/>
                  </a:lnTo>
                  <a:lnTo>
                    <a:pt x="1154" y="1157"/>
                  </a:lnTo>
                  <a:lnTo>
                    <a:pt x="1154" y="1155"/>
                  </a:lnTo>
                  <a:lnTo>
                    <a:pt x="1155" y="1155"/>
                  </a:lnTo>
                  <a:lnTo>
                    <a:pt x="1157" y="1155"/>
                  </a:lnTo>
                  <a:lnTo>
                    <a:pt x="1158" y="1157"/>
                  </a:lnTo>
                  <a:lnTo>
                    <a:pt x="1160" y="1157"/>
                  </a:lnTo>
                  <a:lnTo>
                    <a:pt x="1165" y="1155"/>
                  </a:lnTo>
                  <a:lnTo>
                    <a:pt x="1172" y="1151"/>
                  </a:lnTo>
                  <a:lnTo>
                    <a:pt x="1175" y="1149"/>
                  </a:lnTo>
                  <a:lnTo>
                    <a:pt x="1177" y="1149"/>
                  </a:lnTo>
                  <a:lnTo>
                    <a:pt x="1178" y="1146"/>
                  </a:lnTo>
                  <a:lnTo>
                    <a:pt x="1178" y="1145"/>
                  </a:lnTo>
                  <a:lnTo>
                    <a:pt x="1180" y="1145"/>
                  </a:lnTo>
                  <a:lnTo>
                    <a:pt x="1181" y="1145"/>
                  </a:lnTo>
                  <a:lnTo>
                    <a:pt x="1181" y="1143"/>
                  </a:lnTo>
                  <a:lnTo>
                    <a:pt x="1181" y="1143"/>
                  </a:lnTo>
                  <a:lnTo>
                    <a:pt x="1184" y="1142"/>
                  </a:lnTo>
                  <a:lnTo>
                    <a:pt x="1186" y="1142"/>
                  </a:lnTo>
                  <a:lnTo>
                    <a:pt x="1187" y="1142"/>
                  </a:lnTo>
                  <a:lnTo>
                    <a:pt x="1189" y="1143"/>
                  </a:lnTo>
                  <a:lnTo>
                    <a:pt x="1190" y="1145"/>
                  </a:lnTo>
                  <a:lnTo>
                    <a:pt x="1190" y="1146"/>
                  </a:lnTo>
                  <a:lnTo>
                    <a:pt x="1189" y="1148"/>
                  </a:lnTo>
                  <a:lnTo>
                    <a:pt x="1189" y="1149"/>
                  </a:lnTo>
                  <a:lnTo>
                    <a:pt x="1189" y="1149"/>
                  </a:lnTo>
                  <a:lnTo>
                    <a:pt x="1187" y="1151"/>
                  </a:lnTo>
                  <a:lnTo>
                    <a:pt x="1187" y="1151"/>
                  </a:lnTo>
                  <a:lnTo>
                    <a:pt x="1183" y="1152"/>
                  </a:lnTo>
                  <a:lnTo>
                    <a:pt x="1181" y="1152"/>
                  </a:lnTo>
                  <a:lnTo>
                    <a:pt x="1181" y="1152"/>
                  </a:lnTo>
                  <a:lnTo>
                    <a:pt x="1181" y="1154"/>
                  </a:lnTo>
                  <a:lnTo>
                    <a:pt x="1181" y="1154"/>
                  </a:lnTo>
                  <a:lnTo>
                    <a:pt x="1183" y="1157"/>
                  </a:lnTo>
                  <a:lnTo>
                    <a:pt x="1183" y="1158"/>
                  </a:lnTo>
                  <a:lnTo>
                    <a:pt x="1184" y="1160"/>
                  </a:lnTo>
                  <a:lnTo>
                    <a:pt x="1184" y="1160"/>
                  </a:lnTo>
                  <a:lnTo>
                    <a:pt x="1184" y="1160"/>
                  </a:lnTo>
                  <a:lnTo>
                    <a:pt x="1184" y="1161"/>
                  </a:lnTo>
                  <a:lnTo>
                    <a:pt x="1186" y="1163"/>
                  </a:lnTo>
                  <a:lnTo>
                    <a:pt x="1186" y="1164"/>
                  </a:lnTo>
                  <a:lnTo>
                    <a:pt x="1184" y="1166"/>
                  </a:lnTo>
                  <a:lnTo>
                    <a:pt x="1183" y="1167"/>
                  </a:lnTo>
                  <a:lnTo>
                    <a:pt x="1181" y="1171"/>
                  </a:lnTo>
                  <a:lnTo>
                    <a:pt x="1181" y="1171"/>
                  </a:lnTo>
                  <a:lnTo>
                    <a:pt x="1180" y="1175"/>
                  </a:lnTo>
                  <a:lnTo>
                    <a:pt x="1181" y="1177"/>
                  </a:lnTo>
                  <a:lnTo>
                    <a:pt x="1181" y="1178"/>
                  </a:lnTo>
                  <a:lnTo>
                    <a:pt x="1181" y="1180"/>
                  </a:lnTo>
                  <a:lnTo>
                    <a:pt x="1183" y="1180"/>
                  </a:lnTo>
                  <a:lnTo>
                    <a:pt x="1183" y="1181"/>
                  </a:lnTo>
                  <a:lnTo>
                    <a:pt x="1183" y="1181"/>
                  </a:lnTo>
                  <a:lnTo>
                    <a:pt x="1184" y="1183"/>
                  </a:lnTo>
                  <a:lnTo>
                    <a:pt x="1184" y="1184"/>
                  </a:lnTo>
                  <a:lnTo>
                    <a:pt x="1186" y="1184"/>
                  </a:lnTo>
                  <a:lnTo>
                    <a:pt x="1186" y="1184"/>
                  </a:lnTo>
                  <a:lnTo>
                    <a:pt x="1189" y="1183"/>
                  </a:lnTo>
                  <a:lnTo>
                    <a:pt x="1190" y="1183"/>
                  </a:lnTo>
                  <a:lnTo>
                    <a:pt x="1190" y="1181"/>
                  </a:lnTo>
                  <a:lnTo>
                    <a:pt x="1192" y="1180"/>
                  </a:lnTo>
                  <a:lnTo>
                    <a:pt x="1192" y="1178"/>
                  </a:lnTo>
                  <a:lnTo>
                    <a:pt x="1192" y="1175"/>
                  </a:lnTo>
                  <a:lnTo>
                    <a:pt x="1192" y="1174"/>
                  </a:lnTo>
                  <a:lnTo>
                    <a:pt x="1190" y="1172"/>
                  </a:lnTo>
                  <a:lnTo>
                    <a:pt x="1189" y="1171"/>
                  </a:lnTo>
                  <a:lnTo>
                    <a:pt x="1187" y="1169"/>
                  </a:lnTo>
                  <a:lnTo>
                    <a:pt x="1187" y="1166"/>
                  </a:lnTo>
                  <a:lnTo>
                    <a:pt x="1187" y="1166"/>
                  </a:lnTo>
                  <a:lnTo>
                    <a:pt x="1186" y="1164"/>
                  </a:lnTo>
                  <a:lnTo>
                    <a:pt x="1186" y="1163"/>
                  </a:lnTo>
                  <a:lnTo>
                    <a:pt x="1187" y="1161"/>
                  </a:lnTo>
                  <a:lnTo>
                    <a:pt x="1187" y="1160"/>
                  </a:lnTo>
                  <a:lnTo>
                    <a:pt x="1189" y="1160"/>
                  </a:lnTo>
                  <a:lnTo>
                    <a:pt x="1195" y="1157"/>
                  </a:lnTo>
                  <a:lnTo>
                    <a:pt x="1198" y="1157"/>
                  </a:lnTo>
                  <a:lnTo>
                    <a:pt x="1203" y="1155"/>
                  </a:lnTo>
                  <a:lnTo>
                    <a:pt x="1203" y="1154"/>
                  </a:lnTo>
                  <a:lnTo>
                    <a:pt x="1204" y="1154"/>
                  </a:lnTo>
                  <a:lnTo>
                    <a:pt x="1204" y="1152"/>
                  </a:lnTo>
                  <a:lnTo>
                    <a:pt x="1207" y="1154"/>
                  </a:lnTo>
                  <a:lnTo>
                    <a:pt x="1207" y="1154"/>
                  </a:lnTo>
                  <a:lnTo>
                    <a:pt x="1207" y="1152"/>
                  </a:lnTo>
                  <a:lnTo>
                    <a:pt x="1207" y="1151"/>
                  </a:lnTo>
                  <a:lnTo>
                    <a:pt x="1206" y="1151"/>
                  </a:lnTo>
                  <a:lnTo>
                    <a:pt x="1203" y="1152"/>
                  </a:lnTo>
                  <a:lnTo>
                    <a:pt x="1203" y="1151"/>
                  </a:lnTo>
                  <a:lnTo>
                    <a:pt x="1203" y="1151"/>
                  </a:lnTo>
                  <a:lnTo>
                    <a:pt x="1201" y="1149"/>
                  </a:lnTo>
                  <a:lnTo>
                    <a:pt x="1203" y="1148"/>
                  </a:lnTo>
                  <a:lnTo>
                    <a:pt x="1203" y="1146"/>
                  </a:lnTo>
                  <a:lnTo>
                    <a:pt x="1204" y="1145"/>
                  </a:lnTo>
                  <a:lnTo>
                    <a:pt x="1206" y="1145"/>
                  </a:lnTo>
                  <a:lnTo>
                    <a:pt x="1206" y="1146"/>
                  </a:lnTo>
                  <a:lnTo>
                    <a:pt x="1207" y="1146"/>
                  </a:lnTo>
                  <a:lnTo>
                    <a:pt x="1207" y="1148"/>
                  </a:lnTo>
                  <a:lnTo>
                    <a:pt x="1207" y="1149"/>
                  </a:lnTo>
                  <a:lnTo>
                    <a:pt x="1209" y="1151"/>
                  </a:lnTo>
                  <a:lnTo>
                    <a:pt x="1209" y="1152"/>
                  </a:lnTo>
                  <a:lnTo>
                    <a:pt x="1210" y="1154"/>
                  </a:lnTo>
                  <a:lnTo>
                    <a:pt x="1210" y="1154"/>
                  </a:lnTo>
                  <a:lnTo>
                    <a:pt x="1210" y="1154"/>
                  </a:lnTo>
                  <a:lnTo>
                    <a:pt x="1215" y="1154"/>
                  </a:lnTo>
                  <a:lnTo>
                    <a:pt x="1216" y="1154"/>
                  </a:lnTo>
                  <a:lnTo>
                    <a:pt x="1219" y="1154"/>
                  </a:lnTo>
                  <a:lnTo>
                    <a:pt x="1222" y="1155"/>
                  </a:lnTo>
                  <a:lnTo>
                    <a:pt x="1225" y="1158"/>
                  </a:lnTo>
                  <a:lnTo>
                    <a:pt x="1225" y="1158"/>
                  </a:lnTo>
                  <a:lnTo>
                    <a:pt x="1225" y="1160"/>
                  </a:lnTo>
                  <a:lnTo>
                    <a:pt x="1227" y="1161"/>
                  </a:lnTo>
                  <a:lnTo>
                    <a:pt x="1225" y="1161"/>
                  </a:lnTo>
                  <a:lnTo>
                    <a:pt x="1225" y="1163"/>
                  </a:lnTo>
                  <a:lnTo>
                    <a:pt x="1227" y="1164"/>
                  </a:lnTo>
                  <a:lnTo>
                    <a:pt x="1228" y="1166"/>
                  </a:lnTo>
                  <a:lnTo>
                    <a:pt x="1231" y="1166"/>
                  </a:lnTo>
                  <a:lnTo>
                    <a:pt x="1234" y="1166"/>
                  </a:lnTo>
                  <a:lnTo>
                    <a:pt x="1240" y="1164"/>
                  </a:lnTo>
                  <a:lnTo>
                    <a:pt x="1242" y="1164"/>
                  </a:lnTo>
                  <a:lnTo>
                    <a:pt x="1251" y="1164"/>
                  </a:lnTo>
                  <a:lnTo>
                    <a:pt x="1253" y="1164"/>
                  </a:lnTo>
                  <a:lnTo>
                    <a:pt x="1253" y="1166"/>
                  </a:lnTo>
                  <a:lnTo>
                    <a:pt x="1253" y="1166"/>
                  </a:lnTo>
                  <a:lnTo>
                    <a:pt x="1256" y="1169"/>
                  </a:lnTo>
                  <a:lnTo>
                    <a:pt x="1259" y="1169"/>
                  </a:lnTo>
                  <a:lnTo>
                    <a:pt x="1260" y="1171"/>
                  </a:lnTo>
                  <a:lnTo>
                    <a:pt x="1262" y="1171"/>
                  </a:lnTo>
                  <a:lnTo>
                    <a:pt x="1265" y="1171"/>
                  </a:lnTo>
                  <a:lnTo>
                    <a:pt x="1266" y="1171"/>
                  </a:lnTo>
                  <a:lnTo>
                    <a:pt x="1266" y="1171"/>
                  </a:lnTo>
                  <a:lnTo>
                    <a:pt x="1268" y="1171"/>
                  </a:lnTo>
                  <a:lnTo>
                    <a:pt x="1277" y="1166"/>
                  </a:lnTo>
                  <a:lnTo>
                    <a:pt x="1280" y="1166"/>
                  </a:lnTo>
                  <a:lnTo>
                    <a:pt x="1282" y="1166"/>
                  </a:lnTo>
                  <a:lnTo>
                    <a:pt x="1282" y="1166"/>
                  </a:lnTo>
                  <a:lnTo>
                    <a:pt x="1280" y="1164"/>
                  </a:lnTo>
                  <a:lnTo>
                    <a:pt x="1277" y="1164"/>
                  </a:lnTo>
                  <a:lnTo>
                    <a:pt x="1275" y="1166"/>
                  </a:lnTo>
                  <a:lnTo>
                    <a:pt x="1275" y="1164"/>
                  </a:lnTo>
                  <a:lnTo>
                    <a:pt x="1275" y="1164"/>
                  </a:lnTo>
                  <a:lnTo>
                    <a:pt x="1280" y="1164"/>
                  </a:lnTo>
                  <a:lnTo>
                    <a:pt x="1285" y="1164"/>
                  </a:lnTo>
                  <a:lnTo>
                    <a:pt x="1289" y="1163"/>
                  </a:lnTo>
                  <a:lnTo>
                    <a:pt x="1291" y="1163"/>
                  </a:lnTo>
                  <a:lnTo>
                    <a:pt x="1292" y="1163"/>
                  </a:lnTo>
                  <a:lnTo>
                    <a:pt x="1295" y="1163"/>
                  </a:lnTo>
                  <a:lnTo>
                    <a:pt x="1300" y="1163"/>
                  </a:lnTo>
                  <a:lnTo>
                    <a:pt x="1304" y="1163"/>
                  </a:lnTo>
                  <a:lnTo>
                    <a:pt x="1304" y="1163"/>
                  </a:lnTo>
                  <a:lnTo>
                    <a:pt x="1303" y="1164"/>
                  </a:lnTo>
                  <a:lnTo>
                    <a:pt x="1300" y="1164"/>
                  </a:lnTo>
                  <a:lnTo>
                    <a:pt x="1298" y="1166"/>
                  </a:lnTo>
                  <a:lnTo>
                    <a:pt x="1295" y="1164"/>
                  </a:lnTo>
                  <a:lnTo>
                    <a:pt x="1292" y="1166"/>
                  </a:lnTo>
                  <a:lnTo>
                    <a:pt x="1292" y="1166"/>
                  </a:lnTo>
                  <a:lnTo>
                    <a:pt x="1292" y="1167"/>
                  </a:lnTo>
                  <a:lnTo>
                    <a:pt x="1294" y="1167"/>
                  </a:lnTo>
                  <a:lnTo>
                    <a:pt x="1294" y="1167"/>
                  </a:lnTo>
                  <a:lnTo>
                    <a:pt x="1295" y="1167"/>
                  </a:lnTo>
                  <a:lnTo>
                    <a:pt x="1295" y="1169"/>
                  </a:lnTo>
                  <a:lnTo>
                    <a:pt x="1295" y="1169"/>
                  </a:lnTo>
                  <a:lnTo>
                    <a:pt x="1295" y="1171"/>
                  </a:lnTo>
                  <a:lnTo>
                    <a:pt x="1294" y="1172"/>
                  </a:lnTo>
                  <a:lnTo>
                    <a:pt x="1295" y="1171"/>
                  </a:lnTo>
                  <a:lnTo>
                    <a:pt x="1295" y="1171"/>
                  </a:lnTo>
                  <a:lnTo>
                    <a:pt x="1295" y="1171"/>
                  </a:lnTo>
                  <a:lnTo>
                    <a:pt x="1295" y="1169"/>
                  </a:lnTo>
                  <a:lnTo>
                    <a:pt x="1297" y="1169"/>
                  </a:lnTo>
                  <a:lnTo>
                    <a:pt x="1297" y="1171"/>
                  </a:lnTo>
                  <a:lnTo>
                    <a:pt x="1298" y="1174"/>
                  </a:lnTo>
                  <a:lnTo>
                    <a:pt x="1300" y="1175"/>
                  </a:lnTo>
                  <a:lnTo>
                    <a:pt x="1300" y="1175"/>
                  </a:lnTo>
                  <a:lnTo>
                    <a:pt x="1300" y="1175"/>
                  </a:lnTo>
                  <a:lnTo>
                    <a:pt x="1300" y="1175"/>
                  </a:lnTo>
                  <a:lnTo>
                    <a:pt x="1300" y="1174"/>
                  </a:lnTo>
                  <a:lnTo>
                    <a:pt x="1301" y="1174"/>
                  </a:lnTo>
                  <a:lnTo>
                    <a:pt x="1301" y="1174"/>
                  </a:lnTo>
                  <a:lnTo>
                    <a:pt x="1301" y="1175"/>
                  </a:lnTo>
                  <a:lnTo>
                    <a:pt x="1301" y="1174"/>
                  </a:lnTo>
                  <a:lnTo>
                    <a:pt x="1301" y="1172"/>
                  </a:lnTo>
                  <a:lnTo>
                    <a:pt x="1301" y="1172"/>
                  </a:lnTo>
                  <a:lnTo>
                    <a:pt x="1301" y="1172"/>
                  </a:lnTo>
                  <a:lnTo>
                    <a:pt x="1303" y="1172"/>
                  </a:lnTo>
                  <a:lnTo>
                    <a:pt x="1303" y="1172"/>
                  </a:lnTo>
                  <a:lnTo>
                    <a:pt x="1304" y="1174"/>
                  </a:lnTo>
                  <a:lnTo>
                    <a:pt x="1306" y="1175"/>
                  </a:lnTo>
                  <a:lnTo>
                    <a:pt x="1306" y="1175"/>
                  </a:lnTo>
                  <a:lnTo>
                    <a:pt x="1306" y="1177"/>
                  </a:lnTo>
                  <a:lnTo>
                    <a:pt x="1306" y="1177"/>
                  </a:lnTo>
                  <a:lnTo>
                    <a:pt x="1306" y="1177"/>
                  </a:lnTo>
                  <a:lnTo>
                    <a:pt x="1306" y="1177"/>
                  </a:lnTo>
                  <a:lnTo>
                    <a:pt x="1306" y="1175"/>
                  </a:lnTo>
                  <a:lnTo>
                    <a:pt x="1306" y="1175"/>
                  </a:lnTo>
                  <a:lnTo>
                    <a:pt x="1307" y="1175"/>
                  </a:lnTo>
                  <a:lnTo>
                    <a:pt x="1309" y="1174"/>
                  </a:lnTo>
                  <a:lnTo>
                    <a:pt x="1309" y="1174"/>
                  </a:lnTo>
                  <a:lnTo>
                    <a:pt x="1312" y="1177"/>
                  </a:lnTo>
                  <a:lnTo>
                    <a:pt x="1312" y="1177"/>
                  </a:lnTo>
                  <a:lnTo>
                    <a:pt x="1315" y="1178"/>
                  </a:lnTo>
                  <a:lnTo>
                    <a:pt x="1316" y="1180"/>
                  </a:lnTo>
                  <a:lnTo>
                    <a:pt x="1318" y="1180"/>
                  </a:lnTo>
                  <a:lnTo>
                    <a:pt x="1318" y="1181"/>
                  </a:lnTo>
                  <a:lnTo>
                    <a:pt x="1316" y="1183"/>
                  </a:lnTo>
                  <a:lnTo>
                    <a:pt x="1315" y="1183"/>
                  </a:lnTo>
                  <a:lnTo>
                    <a:pt x="1315" y="1183"/>
                  </a:lnTo>
                  <a:lnTo>
                    <a:pt x="1315" y="1184"/>
                  </a:lnTo>
                  <a:lnTo>
                    <a:pt x="1315" y="1186"/>
                  </a:lnTo>
                  <a:lnTo>
                    <a:pt x="1315" y="1186"/>
                  </a:lnTo>
                  <a:lnTo>
                    <a:pt x="1313" y="1187"/>
                  </a:lnTo>
                  <a:lnTo>
                    <a:pt x="1313" y="1189"/>
                  </a:lnTo>
                  <a:lnTo>
                    <a:pt x="1312" y="1190"/>
                  </a:lnTo>
                  <a:lnTo>
                    <a:pt x="1307" y="1190"/>
                  </a:lnTo>
                  <a:lnTo>
                    <a:pt x="1309" y="1190"/>
                  </a:lnTo>
                  <a:lnTo>
                    <a:pt x="1310" y="1190"/>
                  </a:lnTo>
                  <a:lnTo>
                    <a:pt x="1312" y="1192"/>
                  </a:lnTo>
                  <a:lnTo>
                    <a:pt x="1313" y="1190"/>
                  </a:lnTo>
                  <a:lnTo>
                    <a:pt x="1315" y="1190"/>
                  </a:lnTo>
                  <a:lnTo>
                    <a:pt x="1316" y="1190"/>
                  </a:lnTo>
                  <a:lnTo>
                    <a:pt x="1318" y="1190"/>
                  </a:lnTo>
                  <a:lnTo>
                    <a:pt x="1323" y="1190"/>
                  </a:lnTo>
                  <a:lnTo>
                    <a:pt x="1323" y="1189"/>
                  </a:lnTo>
                  <a:lnTo>
                    <a:pt x="1324" y="1189"/>
                  </a:lnTo>
                  <a:lnTo>
                    <a:pt x="1326" y="1189"/>
                  </a:lnTo>
                  <a:lnTo>
                    <a:pt x="1327" y="1190"/>
                  </a:lnTo>
                  <a:lnTo>
                    <a:pt x="1329" y="1190"/>
                  </a:lnTo>
                  <a:lnTo>
                    <a:pt x="1330" y="1192"/>
                  </a:lnTo>
                  <a:lnTo>
                    <a:pt x="1330" y="1193"/>
                  </a:lnTo>
                  <a:lnTo>
                    <a:pt x="1330" y="1193"/>
                  </a:lnTo>
                  <a:lnTo>
                    <a:pt x="1330" y="1192"/>
                  </a:lnTo>
                  <a:lnTo>
                    <a:pt x="1332" y="1192"/>
                  </a:lnTo>
                  <a:lnTo>
                    <a:pt x="1335" y="1193"/>
                  </a:lnTo>
                  <a:lnTo>
                    <a:pt x="1338" y="1196"/>
                  </a:lnTo>
                  <a:lnTo>
                    <a:pt x="1342" y="1201"/>
                  </a:lnTo>
                  <a:lnTo>
                    <a:pt x="1344" y="1202"/>
                  </a:lnTo>
                  <a:lnTo>
                    <a:pt x="1344" y="1202"/>
                  </a:lnTo>
                  <a:lnTo>
                    <a:pt x="1345" y="1204"/>
                  </a:lnTo>
                  <a:lnTo>
                    <a:pt x="1347" y="1206"/>
                  </a:lnTo>
                  <a:lnTo>
                    <a:pt x="1347" y="1209"/>
                  </a:lnTo>
                  <a:lnTo>
                    <a:pt x="1345" y="1212"/>
                  </a:lnTo>
                  <a:lnTo>
                    <a:pt x="1345" y="1213"/>
                  </a:lnTo>
                  <a:lnTo>
                    <a:pt x="1345" y="1216"/>
                  </a:lnTo>
                  <a:lnTo>
                    <a:pt x="1344" y="1218"/>
                  </a:lnTo>
                  <a:lnTo>
                    <a:pt x="1345" y="1216"/>
                  </a:lnTo>
                  <a:lnTo>
                    <a:pt x="1345" y="1215"/>
                  </a:lnTo>
                  <a:lnTo>
                    <a:pt x="1345" y="1213"/>
                  </a:lnTo>
                  <a:lnTo>
                    <a:pt x="1347" y="1212"/>
                  </a:lnTo>
                  <a:lnTo>
                    <a:pt x="1348" y="1212"/>
                  </a:lnTo>
                  <a:lnTo>
                    <a:pt x="1350" y="1212"/>
                  </a:lnTo>
                  <a:lnTo>
                    <a:pt x="1351" y="1212"/>
                  </a:lnTo>
                  <a:lnTo>
                    <a:pt x="1353" y="1212"/>
                  </a:lnTo>
                  <a:lnTo>
                    <a:pt x="1354" y="1215"/>
                  </a:lnTo>
                  <a:lnTo>
                    <a:pt x="1357" y="1216"/>
                  </a:lnTo>
                  <a:lnTo>
                    <a:pt x="1357" y="1218"/>
                  </a:lnTo>
                  <a:lnTo>
                    <a:pt x="1361" y="1218"/>
                  </a:lnTo>
                  <a:lnTo>
                    <a:pt x="1362" y="1219"/>
                  </a:lnTo>
                  <a:lnTo>
                    <a:pt x="1362" y="1221"/>
                  </a:lnTo>
                  <a:lnTo>
                    <a:pt x="1362" y="1224"/>
                  </a:lnTo>
                  <a:lnTo>
                    <a:pt x="1362" y="1227"/>
                  </a:lnTo>
                  <a:lnTo>
                    <a:pt x="1362" y="1227"/>
                  </a:lnTo>
                  <a:lnTo>
                    <a:pt x="1362" y="1228"/>
                  </a:lnTo>
                  <a:lnTo>
                    <a:pt x="1362" y="1227"/>
                  </a:lnTo>
                  <a:lnTo>
                    <a:pt x="1364" y="1225"/>
                  </a:lnTo>
                  <a:lnTo>
                    <a:pt x="1364" y="1224"/>
                  </a:lnTo>
                  <a:lnTo>
                    <a:pt x="1364" y="1222"/>
                  </a:lnTo>
                  <a:lnTo>
                    <a:pt x="1365" y="1221"/>
                  </a:lnTo>
                  <a:lnTo>
                    <a:pt x="1371" y="1222"/>
                  </a:lnTo>
                  <a:lnTo>
                    <a:pt x="1374" y="1224"/>
                  </a:lnTo>
                  <a:lnTo>
                    <a:pt x="1377" y="1224"/>
                  </a:lnTo>
                  <a:lnTo>
                    <a:pt x="1379" y="1225"/>
                  </a:lnTo>
                  <a:lnTo>
                    <a:pt x="1379" y="1224"/>
                  </a:lnTo>
                  <a:lnTo>
                    <a:pt x="1377" y="1224"/>
                  </a:lnTo>
                  <a:lnTo>
                    <a:pt x="1379" y="1222"/>
                  </a:lnTo>
                  <a:lnTo>
                    <a:pt x="1382" y="1221"/>
                  </a:lnTo>
                  <a:lnTo>
                    <a:pt x="1385" y="1222"/>
                  </a:lnTo>
                  <a:lnTo>
                    <a:pt x="1388" y="1221"/>
                  </a:lnTo>
                  <a:lnTo>
                    <a:pt x="1391" y="1221"/>
                  </a:lnTo>
                  <a:lnTo>
                    <a:pt x="1397" y="1222"/>
                  </a:lnTo>
                  <a:lnTo>
                    <a:pt x="1400" y="1224"/>
                  </a:lnTo>
                  <a:lnTo>
                    <a:pt x="1400" y="1224"/>
                  </a:lnTo>
                  <a:lnTo>
                    <a:pt x="1402" y="1225"/>
                  </a:lnTo>
                  <a:lnTo>
                    <a:pt x="1400" y="1227"/>
                  </a:lnTo>
                  <a:lnTo>
                    <a:pt x="1400" y="1228"/>
                  </a:lnTo>
                  <a:lnTo>
                    <a:pt x="1400" y="1230"/>
                  </a:lnTo>
                  <a:lnTo>
                    <a:pt x="1400" y="1228"/>
                  </a:lnTo>
                  <a:lnTo>
                    <a:pt x="1402" y="1225"/>
                  </a:lnTo>
                  <a:lnTo>
                    <a:pt x="1402" y="1225"/>
                  </a:lnTo>
                  <a:lnTo>
                    <a:pt x="1403" y="1224"/>
                  </a:lnTo>
                  <a:lnTo>
                    <a:pt x="1408" y="1227"/>
                  </a:lnTo>
                  <a:lnTo>
                    <a:pt x="1411" y="1227"/>
                  </a:lnTo>
                  <a:lnTo>
                    <a:pt x="1415" y="1228"/>
                  </a:lnTo>
                  <a:lnTo>
                    <a:pt x="1417" y="1231"/>
                  </a:lnTo>
                  <a:lnTo>
                    <a:pt x="1420" y="1234"/>
                  </a:lnTo>
                  <a:lnTo>
                    <a:pt x="1423" y="1234"/>
                  </a:lnTo>
                  <a:lnTo>
                    <a:pt x="1423" y="1236"/>
                  </a:lnTo>
                  <a:lnTo>
                    <a:pt x="1421" y="1237"/>
                  </a:lnTo>
                  <a:lnTo>
                    <a:pt x="1423" y="1236"/>
                  </a:lnTo>
                  <a:lnTo>
                    <a:pt x="1426" y="1237"/>
                  </a:lnTo>
                  <a:lnTo>
                    <a:pt x="1426" y="1239"/>
                  </a:lnTo>
                  <a:lnTo>
                    <a:pt x="1426" y="1240"/>
                  </a:lnTo>
                  <a:lnTo>
                    <a:pt x="1426" y="1240"/>
                  </a:lnTo>
                  <a:lnTo>
                    <a:pt x="1426" y="1242"/>
                  </a:lnTo>
                  <a:lnTo>
                    <a:pt x="1426" y="1242"/>
                  </a:lnTo>
                  <a:lnTo>
                    <a:pt x="1426" y="1242"/>
                  </a:lnTo>
                  <a:lnTo>
                    <a:pt x="1427" y="1240"/>
                  </a:lnTo>
                  <a:lnTo>
                    <a:pt x="1427" y="1240"/>
                  </a:lnTo>
                  <a:lnTo>
                    <a:pt x="1427" y="1239"/>
                  </a:lnTo>
                  <a:lnTo>
                    <a:pt x="1427" y="1239"/>
                  </a:lnTo>
                  <a:lnTo>
                    <a:pt x="1429" y="1239"/>
                  </a:lnTo>
                  <a:lnTo>
                    <a:pt x="1429" y="1244"/>
                  </a:lnTo>
                  <a:lnTo>
                    <a:pt x="1430" y="1244"/>
                  </a:lnTo>
                  <a:lnTo>
                    <a:pt x="1430" y="1245"/>
                  </a:lnTo>
                  <a:lnTo>
                    <a:pt x="1430" y="1245"/>
                  </a:lnTo>
                  <a:lnTo>
                    <a:pt x="1430" y="1245"/>
                  </a:lnTo>
                  <a:lnTo>
                    <a:pt x="1432" y="1244"/>
                  </a:lnTo>
                  <a:lnTo>
                    <a:pt x="1432" y="1242"/>
                  </a:lnTo>
                  <a:lnTo>
                    <a:pt x="1432" y="1242"/>
                  </a:lnTo>
                  <a:lnTo>
                    <a:pt x="1433" y="1244"/>
                  </a:lnTo>
                  <a:lnTo>
                    <a:pt x="1435" y="1245"/>
                  </a:lnTo>
                  <a:lnTo>
                    <a:pt x="1436" y="1251"/>
                  </a:lnTo>
                  <a:lnTo>
                    <a:pt x="1438" y="1256"/>
                  </a:lnTo>
                  <a:lnTo>
                    <a:pt x="1438" y="1257"/>
                  </a:lnTo>
                  <a:lnTo>
                    <a:pt x="1440" y="1263"/>
                  </a:lnTo>
                  <a:lnTo>
                    <a:pt x="1441" y="1263"/>
                  </a:lnTo>
                  <a:lnTo>
                    <a:pt x="1441" y="1265"/>
                  </a:lnTo>
                  <a:lnTo>
                    <a:pt x="1441" y="1266"/>
                  </a:lnTo>
                  <a:lnTo>
                    <a:pt x="1443" y="1268"/>
                  </a:lnTo>
                  <a:lnTo>
                    <a:pt x="1443" y="1269"/>
                  </a:lnTo>
                  <a:lnTo>
                    <a:pt x="1441" y="1269"/>
                  </a:lnTo>
                  <a:lnTo>
                    <a:pt x="1443" y="1269"/>
                  </a:lnTo>
                  <a:lnTo>
                    <a:pt x="1443" y="1269"/>
                  </a:lnTo>
                  <a:lnTo>
                    <a:pt x="1444" y="1271"/>
                  </a:lnTo>
                  <a:lnTo>
                    <a:pt x="1444" y="1272"/>
                  </a:lnTo>
                  <a:lnTo>
                    <a:pt x="1444" y="1272"/>
                  </a:lnTo>
                  <a:lnTo>
                    <a:pt x="1447" y="1274"/>
                  </a:lnTo>
                  <a:lnTo>
                    <a:pt x="1449" y="1274"/>
                  </a:lnTo>
                  <a:lnTo>
                    <a:pt x="1450" y="1274"/>
                  </a:lnTo>
                  <a:lnTo>
                    <a:pt x="1452" y="1274"/>
                  </a:lnTo>
                  <a:lnTo>
                    <a:pt x="1452" y="1279"/>
                  </a:lnTo>
                  <a:lnTo>
                    <a:pt x="1452" y="1280"/>
                  </a:lnTo>
                  <a:lnTo>
                    <a:pt x="1452" y="1282"/>
                  </a:lnTo>
                  <a:lnTo>
                    <a:pt x="1452" y="1282"/>
                  </a:lnTo>
                  <a:lnTo>
                    <a:pt x="1450" y="1283"/>
                  </a:lnTo>
                  <a:lnTo>
                    <a:pt x="1450" y="1283"/>
                  </a:lnTo>
                  <a:lnTo>
                    <a:pt x="1447" y="1286"/>
                  </a:lnTo>
                  <a:lnTo>
                    <a:pt x="1446" y="1286"/>
                  </a:lnTo>
                  <a:lnTo>
                    <a:pt x="1444" y="1288"/>
                  </a:lnTo>
                  <a:lnTo>
                    <a:pt x="1443" y="1291"/>
                  </a:lnTo>
                  <a:lnTo>
                    <a:pt x="1441" y="1292"/>
                  </a:lnTo>
                  <a:lnTo>
                    <a:pt x="1441" y="1294"/>
                  </a:lnTo>
                  <a:lnTo>
                    <a:pt x="1440" y="1294"/>
                  </a:lnTo>
                  <a:lnTo>
                    <a:pt x="1438" y="1294"/>
                  </a:lnTo>
                  <a:lnTo>
                    <a:pt x="1436" y="1297"/>
                  </a:lnTo>
                  <a:lnTo>
                    <a:pt x="1435" y="1297"/>
                  </a:lnTo>
                  <a:lnTo>
                    <a:pt x="1435" y="1298"/>
                  </a:lnTo>
                  <a:lnTo>
                    <a:pt x="1433" y="1300"/>
                  </a:lnTo>
                  <a:lnTo>
                    <a:pt x="1432" y="1301"/>
                  </a:lnTo>
                  <a:lnTo>
                    <a:pt x="1432" y="1303"/>
                  </a:lnTo>
                  <a:lnTo>
                    <a:pt x="1429" y="1304"/>
                  </a:lnTo>
                  <a:lnTo>
                    <a:pt x="1429" y="1306"/>
                  </a:lnTo>
                  <a:lnTo>
                    <a:pt x="1429" y="1307"/>
                  </a:lnTo>
                  <a:lnTo>
                    <a:pt x="1427" y="1309"/>
                  </a:lnTo>
                  <a:lnTo>
                    <a:pt x="1427" y="1310"/>
                  </a:lnTo>
                  <a:lnTo>
                    <a:pt x="1427" y="1312"/>
                  </a:lnTo>
                  <a:lnTo>
                    <a:pt x="1426" y="1312"/>
                  </a:lnTo>
                  <a:lnTo>
                    <a:pt x="1426" y="1313"/>
                  </a:lnTo>
                  <a:lnTo>
                    <a:pt x="1423" y="1312"/>
                  </a:lnTo>
                  <a:lnTo>
                    <a:pt x="1420" y="1313"/>
                  </a:lnTo>
                  <a:lnTo>
                    <a:pt x="1418" y="1315"/>
                  </a:lnTo>
                  <a:lnTo>
                    <a:pt x="1423" y="1315"/>
                  </a:lnTo>
                  <a:lnTo>
                    <a:pt x="1423" y="1316"/>
                  </a:lnTo>
                  <a:lnTo>
                    <a:pt x="1426" y="1315"/>
                  </a:lnTo>
                  <a:lnTo>
                    <a:pt x="1430" y="1313"/>
                  </a:lnTo>
                  <a:lnTo>
                    <a:pt x="1432" y="1312"/>
                  </a:lnTo>
                  <a:lnTo>
                    <a:pt x="1435" y="1310"/>
                  </a:lnTo>
                  <a:lnTo>
                    <a:pt x="1435" y="1309"/>
                  </a:lnTo>
                  <a:lnTo>
                    <a:pt x="1438" y="1309"/>
                  </a:lnTo>
                  <a:lnTo>
                    <a:pt x="1438" y="1307"/>
                  </a:lnTo>
                  <a:lnTo>
                    <a:pt x="1440" y="1307"/>
                  </a:lnTo>
                  <a:lnTo>
                    <a:pt x="1440" y="1307"/>
                  </a:lnTo>
                  <a:lnTo>
                    <a:pt x="1440" y="1309"/>
                  </a:lnTo>
                  <a:lnTo>
                    <a:pt x="1440" y="1309"/>
                  </a:lnTo>
                  <a:lnTo>
                    <a:pt x="1440" y="1310"/>
                  </a:lnTo>
                  <a:lnTo>
                    <a:pt x="1440" y="1310"/>
                  </a:lnTo>
                  <a:lnTo>
                    <a:pt x="1440" y="1312"/>
                  </a:lnTo>
                  <a:lnTo>
                    <a:pt x="1441" y="1312"/>
                  </a:lnTo>
                  <a:lnTo>
                    <a:pt x="1441" y="1313"/>
                  </a:lnTo>
                  <a:lnTo>
                    <a:pt x="1443" y="1316"/>
                  </a:lnTo>
                  <a:lnTo>
                    <a:pt x="1443" y="1316"/>
                  </a:lnTo>
                  <a:lnTo>
                    <a:pt x="1443" y="1316"/>
                  </a:lnTo>
                  <a:lnTo>
                    <a:pt x="1443" y="1318"/>
                  </a:lnTo>
                  <a:lnTo>
                    <a:pt x="1443" y="1318"/>
                  </a:lnTo>
                  <a:lnTo>
                    <a:pt x="1446" y="1321"/>
                  </a:lnTo>
                  <a:lnTo>
                    <a:pt x="1447" y="1320"/>
                  </a:lnTo>
                  <a:lnTo>
                    <a:pt x="1449" y="1320"/>
                  </a:lnTo>
                  <a:lnTo>
                    <a:pt x="1449" y="1318"/>
                  </a:lnTo>
                  <a:lnTo>
                    <a:pt x="1450" y="1318"/>
                  </a:lnTo>
                  <a:lnTo>
                    <a:pt x="1452" y="1318"/>
                  </a:lnTo>
                  <a:lnTo>
                    <a:pt x="1453" y="1320"/>
                  </a:lnTo>
                  <a:lnTo>
                    <a:pt x="1456" y="1318"/>
                  </a:lnTo>
                  <a:lnTo>
                    <a:pt x="1459" y="1316"/>
                  </a:lnTo>
                  <a:lnTo>
                    <a:pt x="1458" y="1320"/>
                  </a:lnTo>
                  <a:lnTo>
                    <a:pt x="1458" y="1322"/>
                  </a:lnTo>
                  <a:lnTo>
                    <a:pt x="1456" y="1324"/>
                  </a:lnTo>
                  <a:lnTo>
                    <a:pt x="1456" y="1327"/>
                  </a:lnTo>
                  <a:lnTo>
                    <a:pt x="1455" y="1327"/>
                  </a:lnTo>
                  <a:lnTo>
                    <a:pt x="1455" y="1328"/>
                  </a:lnTo>
                  <a:lnTo>
                    <a:pt x="1456" y="1328"/>
                  </a:lnTo>
                  <a:lnTo>
                    <a:pt x="1456" y="1327"/>
                  </a:lnTo>
                  <a:lnTo>
                    <a:pt x="1458" y="1326"/>
                  </a:lnTo>
                  <a:lnTo>
                    <a:pt x="1458" y="1324"/>
                  </a:lnTo>
                  <a:lnTo>
                    <a:pt x="1461" y="1320"/>
                  </a:lnTo>
                  <a:lnTo>
                    <a:pt x="1461" y="1318"/>
                  </a:lnTo>
                  <a:lnTo>
                    <a:pt x="1462" y="1318"/>
                  </a:lnTo>
                  <a:lnTo>
                    <a:pt x="1467" y="1313"/>
                  </a:lnTo>
                  <a:lnTo>
                    <a:pt x="1467" y="1313"/>
                  </a:lnTo>
                  <a:lnTo>
                    <a:pt x="1468" y="1315"/>
                  </a:lnTo>
                  <a:lnTo>
                    <a:pt x="1470" y="1315"/>
                  </a:lnTo>
                  <a:lnTo>
                    <a:pt x="1470" y="1315"/>
                  </a:lnTo>
                  <a:lnTo>
                    <a:pt x="1470" y="1313"/>
                  </a:lnTo>
                  <a:lnTo>
                    <a:pt x="1470" y="1313"/>
                  </a:lnTo>
                  <a:lnTo>
                    <a:pt x="1470" y="1313"/>
                  </a:lnTo>
                  <a:lnTo>
                    <a:pt x="1468" y="1312"/>
                  </a:lnTo>
                  <a:lnTo>
                    <a:pt x="1470" y="1310"/>
                  </a:lnTo>
                  <a:lnTo>
                    <a:pt x="1470" y="1310"/>
                  </a:lnTo>
                  <a:lnTo>
                    <a:pt x="1471" y="1309"/>
                  </a:lnTo>
                  <a:lnTo>
                    <a:pt x="1471" y="1307"/>
                  </a:lnTo>
                  <a:lnTo>
                    <a:pt x="1471" y="1306"/>
                  </a:lnTo>
                  <a:lnTo>
                    <a:pt x="1473" y="1306"/>
                  </a:lnTo>
                  <a:lnTo>
                    <a:pt x="1473" y="1306"/>
                  </a:lnTo>
                  <a:lnTo>
                    <a:pt x="1473" y="1304"/>
                  </a:lnTo>
                  <a:lnTo>
                    <a:pt x="1474" y="1304"/>
                  </a:lnTo>
                  <a:lnTo>
                    <a:pt x="1474" y="1304"/>
                  </a:lnTo>
                  <a:lnTo>
                    <a:pt x="1476" y="1304"/>
                  </a:lnTo>
                  <a:lnTo>
                    <a:pt x="1476" y="1304"/>
                  </a:lnTo>
                  <a:lnTo>
                    <a:pt x="1478" y="1304"/>
                  </a:lnTo>
                  <a:lnTo>
                    <a:pt x="1478" y="1304"/>
                  </a:lnTo>
                  <a:lnTo>
                    <a:pt x="1478" y="1304"/>
                  </a:lnTo>
                  <a:lnTo>
                    <a:pt x="1479" y="1304"/>
                  </a:lnTo>
                  <a:lnTo>
                    <a:pt x="1479" y="1304"/>
                  </a:lnTo>
                  <a:lnTo>
                    <a:pt x="1481" y="1304"/>
                  </a:lnTo>
                  <a:lnTo>
                    <a:pt x="1482" y="1304"/>
                  </a:lnTo>
                  <a:lnTo>
                    <a:pt x="1482" y="1304"/>
                  </a:lnTo>
                  <a:lnTo>
                    <a:pt x="1482" y="1304"/>
                  </a:lnTo>
                  <a:lnTo>
                    <a:pt x="1482" y="1304"/>
                  </a:lnTo>
                  <a:lnTo>
                    <a:pt x="1482" y="1303"/>
                  </a:lnTo>
                  <a:lnTo>
                    <a:pt x="1482" y="1303"/>
                  </a:lnTo>
                  <a:lnTo>
                    <a:pt x="1484" y="1303"/>
                  </a:lnTo>
                  <a:lnTo>
                    <a:pt x="1485" y="1304"/>
                  </a:lnTo>
                  <a:lnTo>
                    <a:pt x="1485" y="1304"/>
                  </a:lnTo>
                  <a:lnTo>
                    <a:pt x="1487" y="1304"/>
                  </a:lnTo>
                  <a:lnTo>
                    <a:pt x="1488" y="1304"/>
                  </a:lnTo>
                  <a:lnTo>
                    <a:pt x="1488" y="1306"/>
                  </a:lnTo>
                  <a:lnTo>
                    <a:pt x="1490" y="1306"/>
                  </a:lnTo>
                  <a:lnTo>
                    <a:pt x="1490" y="1306"/>
                  </a:lnTo>
                  <a:lnTo>
                    <a:pt x="1491" y="1307"/>
                  </a:lnTo>
                  <a:lnTo>
                    <a:pt x="1491" y="1307"/>
                  </a:lnTo>
                  <a:lnTo>
                    <a:pt x="1493" y="1307"/>
                  </a:lnTo>
                  <a:lnTo>
                    <a:pt x="1494" y="1309"/>
                  </a:lnTo>
                  <a:lnTo>
                    <a:pt x="1496" y="1309"/>
                  </a:lnTo>
                  <a:lnTo>
                    <a:pt x="1497" y="1309"/>
                  </a:lnTo>
                  <a:lnTo>
                    <a:pt x="1497" y="1309"/>
                  </a:lnTo>
                  <a:lnTo>
                    <a:pt x="1497" y="1309"/>
                  </a:lnTo>
                  <a:lnTo>
                    <a:pt x="1499" y="1309"/>
                  </a:lnTo>
                  <a:lnTo>
                    <a:pt x="1500" y="1310"/>
                  </a:lnTo>
                  <a:lnTo>
                    <a:pt x="1502" y="1310"/>
                  </a:lnTo>
                  <a:lnTo>
                    <a:pt x="1503" y="1312"/>
                  </a:lnTo>
                  <a:lnTo>
                    <a:pt x="1505" y="1312"/>
                  </a:lnTo>
                  <a:lnTo>
                    <a:pt x="1506" y="1312"/>
                  </a:lnTo>
                  <a:lnTo>
                    <a:pt x="1508" y="1315"/>
                  </a:lnTo>
                  <a:lnTo>
                    <a:pt x="1508" y="1316"/>
                  </a:lnTo>
                  <a:lnTo>
                    <a:pt x="1508" y="1316"/>
                  </a:lnTo>
                  <a:lnTo>
                    <a:pt x="1509" y="1315"/>
                  </a:lnTo>
                  <a:lnTo>
                    <a:pt x="1509" y="1313"/>
                  </a:lnTo>
                  <a:lnTo>
                    <a:pt x="1511" y="1313"/>
                  </a:lnTo>
                  <a:lnTo>
                    <a:pt x="1511" y="1313"/>
                  </a:lnTo>
                  <a:lnTo>
                    <a:pt x="1512" y="1315"/>
                  </a:lnTo>
                  <a:lnTo>
                    <a:pt x="1514" y="1316"/>
                  </a:lnTo>
                  <a:lnTo>
                    <a:pt x="1514" y="1316"/>
                  </a:lnTo>
                  <a:lnTo>
                    <a:pt x="1515" y="1316"/>
                  </a:lnTo>
                  <a:lnTo>
                    <a:pt x="1514" y="1318"/>
                  </a:lnTo>
                  <a:lnTo>
                    <a:pt x="1515" y="1318"/>
                  </a:lnTo>
                  <a:lnTo>
                    <a:pt x="1515" y="1316"/>
                  </a:lnTo>
                  <a:lnTo>
                    <a:pt x="1517" y="1318"/>
                  </a:lnTo>
                  <a:lnTo>
                    <a:pt x="1517" y="1320"/>
                  </a:lnTo>
                  <a:lnTo>
                    <a:pt x="1517" y="1321"/>
                  </a:lnTo>
                  <a:lnTo>
                    <a:pt x="1517" y="1321"/>
                  </a:lnTo>
                  <a:lnTo>
                    <a:pt x="1517" y="1322"/>
                  </a:lnTo>
                  <a:lnTo>
                    <a:pt x="1515" y="1322"/>
                  </a:lnTo>
                  <a:lnTo>
                    <a:pt x="1515" y="1322"/>
                  </a:lnTo>
                  <a:lnTo>
                    <a:pt x="1515" y="1324"/>
                  </a:lnTo>
                  <a:lnTo>
                    <a:pt x="1515" y="1324"/>
                  </a:lnTo>
                  <a:lnTo>
                    <a:pt x="1515" y="1324"/>
                  </a:lnTo>
                  <a:lnTo>
                    <a:pt x="1517" y="1322"/>
                  </a:lnTo>
                  <a:lnTo>
                    <a:pt x="1517" y="1322"/>
                  </a:lnTo>
                  <a:lnTo>
                    <a:pt x="1519" y="1322"/>
                  </a:lnTo>
                  <a:lnTo>
                    <a:pt x="1519" y="1324"/>
                  </a:lnTo>
                  <a:lnTo>
                    <a:pt x="1520" y="1324"/>
                  </a:lnTo>
                  <a:lnTo>
                    <a:pt x="1517" y="1326"/>
                  </a:lnTo>
                  <a:lnTo>
                    <a:pt x="1517" y="1326"/>
                  </a:lnTo>
                  <a:lnTo>
                    <a:pt x="1517" y="1327"/>
                  </a:lnTo>
                  <a:lnTo>
                    <a:pt x="1517" y="1327"/>
                  </a:lnTo>
                  <a:lnTo>
                    <a:pt x="1517" y="1328"/>
                  </a:lnTo>
                  <a:lnTo>
                    <a:pt x="1515" y="1330"/>
                  </a:lnTo>
                  <a:lnTo>
                    <a:pt x="1515" y="1334"/>
                  </a:lnTo>
                  <a:lnTo>
                    <a:pt x="1515" y="1334"/>
                  </a:lnTo>
                  <a:lnTo>
                    <a:pt x="1517" y="1334"/>
                  </a:lnTo>
                  <a:lnTo>
                    <a:pt x="1519" y="1332"/>
                  </a:lnTo>
                  <a:lnTo>
                    <a:pt x="1520" y="1328"/>
                  </a:lnTo>
                  <a:lnTo>
                    <a:pt x="1520" y="1327"/>
                  </a:lnTo>
                  <a:lnTo>
                    <a:pt x="1522" y="1326"/>
                  </a:lnTo>
                  <a:lnTo>
                    <a:pt x="1522" y="1326"/>
                  </a:lnTo>
                  <a:lnTo>
                    <a:pt x="1523" y="1326"/>
                  </a:lnTo>
                  <a:lnTo>
                    <a:pt x="1523" y="1327"/>
                  </a:lnTo>
                  <a:lnTo>
                    <a:pt x="1523" y="1327"/>
                  </a:lnTo>
                  <a:lnTo>
                    <a:pt x="1522" y="1328"/>
                  </a:lnTo>
                  <a:lnTo>
                    <a:pt x="1522" y="1330"/>
                  </a:lnTo>
                  <a:lnTo>
                    <a:pt x="1522" y="1330"/>
                  </a:lnTo>
                  <a:lnTo>
                    <a:pt x="1525" y="1328"/>
                  </a:lnTo>
                  <a:lnTo>
                    <a:pt x="1525" y="1327"/>
                  </a:lnTo>
                  <a:lnTo>
                    <a:pt x="1526" y="1327"/>
                  </a:lnTo>
                  <a:lnTo>
                    <a:pt x="1528" y="1327"/>
                  </a:lnTo>
                  <a:lnTo>
                    <a:pt x="1531" y="1326"/>
                  </a:lnTo>
                  <a:lnTo>
                    <a:pt x="1531" y="1326"/>
                  </a:lnTo>
                  <a:lnTo>
                    <a:pt x="1532" y="1324"/>
                  </a:lnTo>
                  <a:lnTo>
                    <a:pt x="1534" y="1326"/>
                  </a:lnTo>
                  <a:lnTo>
                    <a:pt x="1537" y="1326"/>
                  </a:lnTo>
                  <a:lnTo>
                    <a:pt x="1538" y="1327"/>
                  </a:lnTo>
                  <a:lnTo>
                    <a:pt x="1540" y="1327"/>
                  </a:lnTo>
                  <a:lnTo>
                    <a:pt x="1541" y="1328"/>
                  </a:lnTo>
                  <a:lnTo>
                    <a:pt x="1546" y="1330"/>
                  </a:lnTo>
                  <a:lnTo>
                    <a:pt x="1549" y="1330"/>
                  </a:lnTo>
                  <a:lnTo>
                    <a:pt x="1550" y="1328"/>
                  </a:lnTo>
                  <a:lnTo>
                    <a:pt x="1552" y="1330"/>
                  </a:lnTo>
                  <a:lnTo>
                    <a:pt x="1553" y="1332"/>
                  </a:lnTo>
                  <a:lnTo>
                    <a:pt x="1555" y="1332"/>
                  </a:lnTo>
                  <a:lnTo>
                    <a:pt x="1557" y="1332"/>
                  </a:lnTo>
                  <a:lnTo>
                    <a:pt x="1558" y="1332"/>
                  </a:lnTo>
                  <a:lnTo>
                    <a:pt x="1563" y="1330"/>
                  </a:lnTo>
                  <a:lnTo>
                    <a:pt x="1567" y="1330"/>
                  </a:lnTo>
                  <a:lnTo>
                    <a:pt x="1570" y="1330"/>
                  </a:lnTo>
                  <a:lnTo>
                    <a:pt x="1573" y="1330"/>
                  </a:lnTo>
                  <a:lnTo>
                    <a:pt x="1576" y="1332"/>
                  </a:lnTo>
                  <a:lnTo>
                    <a:pt x="1578" y="1333"/>
                  </a:lnTo>
                  <a:lnTo>
                    <a:pt x="1579" y="1334"/>
                  </a:lnTo>
                  <a:lnTo>
                    <a:pt x="1581" y="1334"/>
                  </a:lnTo>
                  <a:lnTo>
                    <a:pt x="1585" y="1338"/>
                  </a:lnTo>
                  <a:lnTo>
                    <a:pt x="1587" y="1339"/>
                  </a:lnTo>
                  <a:lnTo>
                    <a:pt x="1590" y="1340"/>
                  </a:lnTo>
                  <a:lnTo>
                    <a:pt x="1591" y="1340"/>
                  </a:lnTo>
                  <a:lnTo>
                    <a:pt x="1593" y="1344"/>
                  </a:lnTo>
                  <a:lnTo>
                    <a:pt x="1595" y="1344"/>
                  </a:lnTo>
                  <a:lnTo>
                    <a:pt x="1598" y="1346"/>
                  </a:lnTo>
                  <a:lnTo>
                    <a:pt x="1601" y="1350"/>
                  </a:lnTo>
                  <a:lnTo>
                    <a:pt x="1602" y="1351"/>
                  </a:lnTo>
                  <a:lnTo>
                    <a:pt x="1607" y="1352"/>
                  </a:lnTo>
                  <a:lnTo>
                    <a:pt x="1608" y="1356"/>
                  </a:lnTo>
                  <a:lnTo>
                    <a:pt x="1611" y="1356"/>
                  </a:lnTo>
                  <a:lnTo>
                    <a:pt x="1611" y="1356"/>
                  </a:lnTo>
                  <a:lnTo>
                    <a:pt x="1613" y="1357"/>
                  </a:lnTo>
                  <a:lnTo>
                    <a:pt x="1614" y="1357"/>
                  </a:lnTo>
                  <a:lnTo>
                    <a:pt x="1617" y="1357"/>
                  </a:lnTo>
                  <a:lnTo>
                    <a:pt x="1620" y="1357"/>
                  </a:lnTo>
                  <a:lnTo>
                    <a:pt x="1622" y="1357"/>
                  </a:lnTo>
                  <a:lnTo>
                    <a:pt x="1628" y="1358"/>
                  </a:lnTo>
                  <a:lnTo>
                    <a:pt x="1628" y="1358"/>
                  </a:lnTo>
                  <a:lnTo>
                    <a:pt x="1629" y="1361"/>
                  </a:lnTo>
                  <a:lnTo>
                    <a:pt x="1631" y="1363"/>
                  </a:lnTo>
                  <a:lnTo>
                    <a:pt x="1632" y="1368"/>
                  </a:lnTo>
                  <a:lnTo>
                    <a:pt x="1634" y="1370"/>
                  </a:lnTo>
                  <a:lnTo>
                    <a:pt x="1634" y="1374"/>
                  </a:lnTo>
                  <a:lnTo>
                    <a:pt x="1636" y="1379"/>
                  </a:lnTo>
                  <a:lnTo>
                    <a:pt x="1636" y="1380"/>
                  </a:lnTo>
                  <a:lnTo>
                    <a:pt x="1636" y="1381"/>
                  </a:lnTo>
                  <a:lnTo>
                    <a:pt x="1637" y="1381"/>
                  </a:lnTo>
                  <a:lnTo>
                    <a:pt x="1637" y="1385"/>
                  </a:lnTo>
                  <a:lnTo>
                    <a:pt x="1637" y="1386"/>
                  </a:lnTo>
                  <a:lnTo>
                    <a:pt x="1636" y="1387"/>
                  </a:lnTo>
                  <a:lnTo>
                    <a:pt x="1636" y="1390"/>
                  </a:lnTo>
                  <a:lnTo>
                    <a:pt x="1636" y="1390"/>
                  </a:lnTo>
                  <a:lnTo>
                    <a:pt x="1636" y="1391"/>
                  </a:lnTo>
                  <a:lnTo>
                    <a:pt x="1636" y="1391"/>
                  </a:lnTo>
                  <a:lnTo>
                    <a:pt x="1637" y="1393"/>
                  </a:lnTo>
                  <a:lnTo>
                    <a:pt x="1637" y="1393"/>
                  </a:lnTo>
                  <a:lnTo>
                    <a:pt x="1636" y="1396"/>
                  </a:lnTo>
                  <a:lnTo>
                    <a:pt x="1636" y="1399"/>
                  </a:lnTo>
                  <a:lnTo>
                    <a:pt x="1632" y="1405"/>
                  </a:lnTo>
                  <a:lnTo>
                    <a:pt x="1631" y="1409"/>
                  </a:lnTo>
                  <a:lnTo>
                    <a:pt x="1626" y="1414"/>
                  </a:lnTo>
                  <a:lnTo>
                    <a:pt x="1625" y="1415"/>
                  </a:lnTo>
                  <a:lnTo>
                    <a:pt x="1625" y="1415"/>
                  </a:lnTo>
                  <a:lnTo>
                    <a:pt x="1623" y="1415"/>
                  </a:lnTo>
                  <a:lnTo>
                    <a:pt x="1623" y="1417"/>
                  </a:lnTo>
                  <a:lnTo>
                    <a:pt x="1623" y="1417"/>
                  </a:lnTo>
                  <a:lnTo>
                    <a:pt x="1622" y="1420"/>
                  </a:lnTo>
                  <a:lnTo>
                    <a:pt x="1619" y="1421"/>
                  </a:lnTo>
                  <a:lnTo>
                    <a:pt x="1617" y="1423"/>
                  </a:lnTo>
                  <a:lnTo>
                    <a:pt x="1617" y="1423"/>
                  </a:lnTo>
                  <a:lnTo>
                    <a:pt x="1614" y="1426"/>
                  </a:lnTo>
                  <a:lnTo>
                    <a:pt x="1613" y="1428"/>
                  </a:lnTo>
                  <a:lnTo>
                    <a:pt x="1611" y="1428"/>
                  </a:lnTo>
                  <a:lnTo>
                    <a:pt x="1608" y="1432"/>
                  </a:lnTo>
                  <a:lnTo>
                    <a:pt x="1608" y="1432"/>
                  </a:lnTo>
                  <a:lnTo>
                    <a:pt x="1608" y="1432"/>
                  </a:lnTo>
                  <a:lnTo>
                    <a:pt x="1608" y="1434"/>
                  </a:lnTo>
                  <a:lnTo>
                    <a:pt x="1607" y="1436"/>
                  </a:lnTo>
                  <a:lnTo>
                    <a:pt x="1605" y="1436"/>
                  </a:lnTo>
                  <a:lnTo>
                    <a:pt x="1605" y="1436"/>
                  </a:lnTo>
                  <a:lnTo>
                    <a:pt x="1605" y="1434"/>
                  </a:lnTo>
                  <a:lnTo>
                    <a:pt x="1607" y="1434"/>
                  </a:lnTo>
                  <a:lnTo>
                    <a:pt x="1607" y="1434"/>
                  </a:lnTo>
                  <a:lnTo>
                    <a:pt x="1605" y="1434"/>
                  </a:lnTo>
                  <a:lnTo>
                    <a:pt x="1605" y="1436"/>
                  </a:lnTo>
                  <a:lnTo>
                    <a:pt x="1605" y="1438"/>
                  </a:lnTo>
                  <a:lnTo>
                    <a:pt x="1604" y="1440"/>
                  </a:lnTo>
                  <a:lnTo>
                    <a:pt x="1602" y="1446"/>
                  </a:lnTo>
                  <a:lnTo>
                    <a:pt x="1598" y="1450"/>
                  </a:lnTo>
                  <a:lnTo>
                    <a:pt x="1598" y="1452"/>
                  </a:lnTo>
                  <a:lnTo>
                    <a:pt x="1595" y="1454"/>
                  </a:lnTo>
                  <a:lnTo>
                    <a:pt x="1593" y="1456"/>
                  </a:lnTo>
                  <a:lnTo>
                    <a:pt x="1591" y="1456"/>
                  </a:lnTo>
                  <a:lnTo>
                    <a:pt x="1591" y="1456"/>
                  </a:lnTo>
                  <a:lnTo>
                    <a:pt x="1591" y="1452"/>
                  </a:lnTo>
                  <a:lnTo>
                    <a:pt x="1590" y="1452"/>
                  </a:lnTo>
                  <a:lnTo>
                    <a:pt x="1590" y="1452"/>
                  </a:lnTo>
                  <a:lnTo>
                    <a:pt x="1588" y="1452"/>
                  </a:lnTo>
                  <a:lnTo>
                    <a:pt x="1588" y="1452"/>
                  </a:lnTo>
                  <a:lnTo>
                    <a:pt x="1587" y="1452"/>
                  </a:lnTo>
                  <a:lnTo>
                    <a:pt x="1588" y="1454"/>
                  </a:lnTo>
                  <a:lnTo>
                    <a:pt x="1588" y="1454"/>
                  </a:lnTo>
                  <a:lnTo>
                    <a:pt x="1587" y="1456"/>
                  </a:lnTo>
                  <a:lnTo>
                    <a:pt x="1587" y="1458"/>
                  </a:lnTo>
                  <a:lnTo>
                    <a:pt x="1585" y="1458"/>
                  </a:lnTo>
                  <a:lnTo>
                    <a:pt x="1585" y="1460"/>
                  </a:lnTo>
                  <a:lnTo>
                    <a:pt x="1584" y="1462"/>
                  </a:lnTo>
                  <a:lnTo>
                    <a:pt x="1584" y="1464"/>
                  </a:lnTo>
                  <a:lnTo>
                    <a:pt x="1585" y="1464"/>
                  </a:lnTo>
                  <a:lnTo>
                    <a:pt x="1585" y="1464"/>
                  </a:lnTo>
                  <a:lnTo>
                    <a:pt x="1585" y="1464"/>
                  </a:lnTo>
                  <a:lnTo>
                    <a:pt x="1585" y="1465"/>
                  </a:lnTo>
                  <a:lnTo>
                    <a:pt x="1585" y="1465"/>
                  </a:lnTo>
                  <a:lnTo>
                    <a:pt x="1585" y="1469"/>
                  </a:lnTo>
                  <a:lnTo>
                    <a:pt x="1585" y="1470"/>
                  </a:lnTo>
                  <a:lnTo>
                    <a:pt x="1585" y="1470"/>
                  </a:lnTo>
                  <a:lnTo>
                    <a:pt x="1585" y="1470"/>
                  </a:lnTo>
                  <a:lnTo>
                    <a:pt x="1585" y="1470"/>
                  </a:lnTo>
                  <a:lnTo>
                    <a:pt x="1585" y="1477"/>
                  </a:lnTo>
                  <a:lnTo>
                    <a:pt x="1585" y="1481"/>
                  </a:lnTo>
                  <a:lnTo>
                    <a:pt x="1585" y="1484"/>
                  </a:lnTo>
                  <a:lnTo>
                    <a:pt x="1585" y="1489"/>
                  </a:lnTo>
                  <a:lnTo>
                    <a:pt x="1587" y="1493"/>
                  </a:lnTo>
                  <a:lnTo>
                    <a:pt x="1587" y="1493"/>
                  </a:lnTo>
                  <a:lnTo>
                    <a:pt x="1585" y="1496"/>
                  </a:lnTo>
                  <a:lnTo>
                    <a:pt x="1585" y="1500"/>
                  </a:lnTo>
                  <a:lnTo>
                    <a:pt x="1584" y="1505"/>
                  </a:lnTo>
                  <a:lnTo>
                    <a:pt x="1584" y="1507"/>
                  </a:lnTo>
                  <a:lnTo>
                    <a:pt x="1582" y="1510"/>
                  </a:lnTo>
                  <a:lnTo>
                    <a:pt x="1582" y="1511"/>
                  </a:lnTo>
                  <a:lnTo>
                    <a:pt x="1584" y="1516"/>
                  </a:lnTo>
                  <a:lnTo>
                    <a:pt x="1584" y="1517"/>
                  </a:lnTo>
                  <a:lnTo>
                    <a:pt x="1582" y="1518"/>
                  </a:lnTo>
                  <a:lnTo>
                    <a:pt x="1581" y="1518"/>
                  </a:lnTo>
                  <a:lnTo>
                    <a:pt x="1579" y="1519"/>
                  </a:lnTo>
                  <a:lnTo>
                    <a:pt x="1578" y="1523"/>
                  </a:lnTo>
                  <a:lnTo>
                    <a:pt x="1576" y="1529"/>
                  </a:lnTo>
                  <a:lnTo>
                    <a:pt x="1576" y="1530"/>
                  </a:lnTo>
                  <a:lnTo>
                    <a:pt x="1576" y="1536"/>
                  </a:lnTo>
                  <a:lnTo>
                    <a:pt x="1576" y="1538"/>
                  </a:lnTo>
                  <a:lnTo>
                    <a:pt x="1576" y="1540"/>
                  </a:lnTo>
                  <a:lnTo>
                    <a:pt x="1575" y="1541"/>
                  </a:lnTo>
                  <a:lnTo>
                    <a:pt x="1573" y="1542"/>
                  </a:lnTo>
                  <a:lnTo>
                    <a:pt x="1572" y="1546"/>
                  </a:lnTo>
                  <a:lnTo>
                    <a:pt x="1570" y="1548"/>
                  </a:lnTo>
                  <a:lnTo>
                    <a:pt x="1570" y="1550"/>
                  </a:lnTo>
                  <a:lnTo>
                    <a:pt x="1569" y="1552"/>
                  </a:lnTo>
                  <a:lnTo>
                    <a:pt x="1569" y="1553"/>
                  </a:lnTo>
                  <a:lnTo>
                    <a:pt x="1566" y="1556"/>
                  </a:lnTo>
                  <a:lnTo>
                    <a:pt x="1564" y="1556"/>
                  </a:lnTo>
                  <a:lnTo>
                    <a:pt x="1564" y="1558"/>
                  </a:lnTo>
                  <a:lnTo>
                    <a:pt x="1563" y="1559"/>
                  </a:lnTo>
                  <a:lnTo>
                    <a:pt x="1561" y="1562"/>
                  </a:lnTo>
                  <a:lnTo>
                    <a:pt x="1560" y="1565"/>
                  </a:lnTo>
                  <a:lnTo>
                    <a:pt x="1561" y="1566"/>
                  </a:lnTo>
                  <a:lnTo>
                    <a:pt x="1561" y="1566"/>
                  </a:lnTo>
                  <a:lnTo>
                    <a:pt x="1561" y="1571"/>
                  </a:lnTo>
                  <a:lnTo>
                    <a:pt x="1561" y="1571"/>
                  </a:lnTo>
                  <a:lnTo>
                    <a:pt x="1560" y="1572"/>
                  </a:lnTo>
                  <a:lnTo>
                    <a:pt x="1553" y="1577"/>
                  </a:lnTo>
                  <a:lnTo>
                    <a:pt x="1552" y="1577"/>
                  </a:lnTo>
                  <a:lnTo>
                    <a:pt x="1549" y="1580"/>
                  </a:lnTo>
                  <a:lnTo>
                    <a:pt x="1549" y="1580"/>
                  </a:lnTo>
                  <a:lnTo>
                    <a:pt x="1549" y="1583"/>
                  </a:lnTo>
                  <a:lnTo>
                    <a:pt x="1549" y="1583"/>
                  </a:lnTo>
                  <a:lnTo>
                    <a:pt x="1549" y="1583"/>
                  </a:lnTo>
                  <a:lnTo>
                    <a:pt x="1547" y="1585"/>
                  </a:lnTo>
                  <a:lnTo>
                    <a:pt x="1547" y="1585"/>
                  </a:lnTo>
                  <a:lnTo>
                    <a:pt x="1541" y="1585"/>
                  </a:lnTo>
                  <a:lnTo>
                    <a:pt x="1538" y="1585"/>
                  </a:lnTo>
                  <a:lnTo>
                    <a:pt x="1537" y="1585"/>
                  </a:lnTo>
                  <a:lnTo>
                    <a:pt x="1537" y="1585"/>
                  </a:lnTo>
                  <a:lnTo>
                    <a:pt x="1535" y="1583"/>
                  </a:lnTo>
                  <a:lnTo>
                    <a:pt x="1535" y="1583"/>
                  </a:lnTo>
                  <a:lnTo>
                    <a:pt x="1535" y="1583"/>
                  </a:lnTo>
                  <a:lnTo>
                    <a:pt x="1535" y="1583"/>
                  </a:lnTo>
                  <a:lnTo>
                    <a:pt x="1534" y="1583"/>
                  </a:lnTo>
                  <a:lnTo>
                    <a:pt x="1534" y="1583"/>
                  </a:lnTo>
                  <a:lnTo>
                    <a:pt x="1534" y="1583"/>
                  </a:lnTo>
                  <a:lnTo>
                    <a:pt x="1534" y="1583"/>
                  </a:lnTo>
                  <a:lnTo>
                    <a:pt x="1534" y="1583"/>
                  </a:lnTo>
                  <a:lnTo>
                    <a:pt x="1534" y="1585"/>
                  </a:lnTo>
                  <a:lnTo>
                    <a:pt x="1534" y="1585"/>
                  </a:lnTo>
                  <a:lnTo>
                    <a:pt x="1532" y="1585"/>
                  </a:lnTo>
                  <a:lnTo>
                    <a:pt x="1529" y="1586"/>
                  </a:lnTo>
                  <a:lnTo>
                    <a:pt x="1528" y="1586"/>
                  </a:lnTo>
                  <a:lnTo>
                    <a:pt x="1525" y="1586"/>
                  </a:lnTo>
                  <a:lnTo>
                    <a:pt x="1525" y="1586"/>
                  </a:lnTo>
                  <a:lnTo>
                    <a:pt x="1525" y="1586"/>
                  </a:lnTo>
                  <a:lnTo>
                    <a:pt x="1526" y="1586"/>
                  </a:lnTo>
                  <a:lnTo>
                    <a:pt x="1528" y="1585"/>
                  </a:lnTo>
                  <a:lnTo>
                    <a:pt x="1528" y="1585"/>
                  </a:lnTo>
                  <a:lnTo>
                    <a:pt x="1526" y="1583"/>
                  </a:lnTo>
                  <a:lnTo>
                    <a:pt x="1523" y="1585"/>
                  </a:lnTo>
                  <a:lnTo>
                    <a:pt x="1522" y="1585"/>
                  </a:lnTo>
                  <a:lnTo>
                    <a:pt x="1520" y="1585"/>
                  </a:lnTo>
                  <a:lnTo>
                    <a:pt x="1515" y="1586"/>
                  </a:lnTo>
                  <a:lnTo>
                    <a:pt x="1515" y="1586"/>
                  </a:lnTo>
                  <a:lnTo>
                    <a:pt x="1515" y="1588"/>
                  </a:lnTo>
                  <a:lnTo>
                    <a:pt x="1517" y="1588"/>
                  </a:lnTo>
                  <a:lnTo>
                    <a:pt x="1517" y="1589"/>
                  </a:lnTo>
                  <a:lnTo>
                    <a:pt x="1517" y="1589"/>
                  </a:lnTo>
                  <a:lnTo>
                    <a:pt x="1515" y="1589"/>
                  </a:lnTo>
                  <a:lnTo>
                    <a:pt x="1512" y="1591"/>
                  </a:lnTo>
                  <a:lnTo>
                    <a:pt x="1509" y="1592"/>
                  </a:lnTo>
                  <a:lnTo>
                    <a:pt x="1508" y="1592"/>
                  </a:lnTo>
                  <a:lnTo>
                    <a:pt x="1506" y="1594"/>
                  </a:lnTo>
                  <a:lnTo>
                    <a:pt x="1506" y="1595"/>
                  </a:lnTo>
                  <a:lnTo>
                    <a:pt x="1506" y="1595"/>
                  </a:lnTo>
                  <a:lnTo>
                    <a:pt x="1505" y="1595"/>
                  </a:lnTo>
                  <a:lnTo>
                    <a:pt x="1503" y="1595"/>
                  </a:lnTo>
                  <a:lnTo>
                    <a:pt x="1502" y="1595"/>
                  </a:lnTo>
                  <a:lnTo>
                    <a:pt x="1500" y="1595"/>
                  </a:lnTo>
                  <a:lnTo>
                    <a:pt x="1491" y="1600"/>
                  </a:lnTo>
                  <a:lnTo>
                    <a:pt x="1488" y="1601"/>
                  </a:lnTo>
                  <a:lnTo>
                    <a:pt x="1485" y="1604"/>
                  </a:lnTo>
                  <a:lnTo>
                    <a:pt x="1481" y="1609"/>
                  </a:lnTo>
                  <a:lnTo>
                    <a:pt x="1478" y="1612"/>
                  </a:lnTo>
                  <a:lnTo>
                    <a:pt x="1476" y="1612"/>
                  </a:lnTo>
                  <a:lnTo>
                    <a:pt x="1476" y="1612"/>
                  </a:lnTo>
                  <a:lnTo>
                    <a:pt x="1474" y="1612"/>
                  </a:lnTo>
                  <a:lnTo>
                    <a:pt x="1476" y="1612"/>
                  </a:lnTo>
                  <a:lnTo>
                    <a:pt x="1476" y="1614"/>
                  </a:lnTo>
                  <a:lnTo>
                    <a:pt x="1476" y="1614"/>
                  </a:lnTo>
                  <a:lnTo>
                    <a:pt x="1474" y="1615"/>
                  </a:lnTo>
                  <a:lnTo>
                    <a:pt x="1473" y="1618"/>
                  </a:lnTo>
                  <a:lnTo>
                    <a:pt x="1471" y="1618"/>
                  </a:lnTo>
                  <a:lnTo>
                    <a:pt x="1473" y="1618"/>
                  </a:lnTo>
                  <a:lnTo>
                    <a:pt x="1471" y="1618"/>
                  </a:lnTo>
                  <a:lnTo>
                    <a:pt x="1470" y="1615"/>
                  </a:lnTo>
                  <a:lnTo>
                    <a:pt x="1470" y="1618"/>
                  </a:lnTo>
                  <a:lnTo>
                    <a:pt x="1470" y="1618"/>
                  </a:lnTo>
                  <a:lnTo>
                    <a:pt x="1468" y="1618"/>
                  </a:lnTo>
                  <a:lnTo>
                    <a:pt x="1468" y="1618"/>
                  </a:lnTo>
                  <a:lnTo>
                    <a:pt x="1467" y="1618"/>
                  </a:lnTo>
                  <a:lnTo>
                    <a:pt x="1465" y="1618"/>
                  </a:lnTo>
                  <a:lnTo>
                    <a:pt x="1467" y="1618"/>
                  </a:lnTo>
                  <a:lnTo>
                    <a:pt x="1468" y="1620"/>
                  </a:lnTo>
                  <a:lnTo>
                    <a:pt x="1470" y="1620"/>
                  </a:lnTo>
                  <a:lnTo>
                    <a:pt x="1470" y="1620"/>
                  </a:lnTo>
                  <a:lnTo>
                    <a:pt x="1468" y="1624"/>
                  </a:lnTo>
                  <a:lnTo>
                    <a:pt x="1467" y="1624"/>
                  </a:lnTo>
                  <a:lnTo>
                    <a:pt x="1467" y="1624"/>
                  </a:lnTo>
                  <a:lnTo>
                    <a:pt x="1467" y="1624"/>
                  </a:lnTo>
                  <a:lnTo>
                    <a:pt x="1468" y="1624"/>
                  </a:lnTo>
                  <a:lnTo>
                    <a:pt x="1467" y="1627"/>
                  </a:lnTo>
                  <a:lnTo>
                    <a:pt x="1467" y="1630"/>
                  </a:lnTo>
                  <a:lnTo>
                    <a:pt x="1467" y="1630"/>
                  </a:lnTo>
                  <a:lnTo>
                    <a:pt x="1465" y="1630"/>
                  </a:lnTo>
                  <a:lnTo>
                    <a:pt x="1467" y="1630"/>
                  </a:lnTo>
                  <a:lnTo>
                    <a:pt x="1467" y="1632"/>
                  </a:lnTo>
                  <a:lnTo>
                    <a:pt x="1467" y="1633"/>
                  </a:lnTo>
                  <a:lnTo>
                    <a:pt x="1467" y="1633"/>
                  </a:lnTo>
                  <a:lnTo>
                    <a:pt x="1467" y="1636"/>
                  </a:lnTo>
                  <a:lnTo>
                    <a:pt x="1467" y="1638"/>
                  </a:lnTo>
                  <a:lnTo>
                    <a:pt x="1468" y="1639"/>
                  </a:lnTo>
                  <a:lnTo>
                    <a:pt x="1468" y="1642"/>
                  </a:lnTo>
                  <a:lnTo>
                    <a:pt x="1468" y="1642"/>
                  </a:lnTo>
                  <a:lnTo>
                    <a:pt x="1468" y="1642"/>
                  </a:lnTo>
                  <a:lnTo>
                    <a:pt x="1468" y="1644"/>
                  </a:lnTo>
                  <a:lnTo>
                    <a:pt x="1467" y="1648"/>
                  </a:lnTo>
                  <a:lnTo>
                    <a:pt x="1467" y="1650"/>
                  </a:lnTo>
                  <a:lnTo>
                    <a:pt x="1467" y="1655"/>
                  </a:lnTo>
                  <a:lnTo>
                    <a:pt x="1467" y="1656"/>
                  </a:lnTo>
                  <a:lnTo>
                    <a:pt x="1467" y="1658"/>
                  </a:lnTo>
                  <a:lnTo>
                    <a:pt x="1465" y="1660"/>
                  </a:lnTo>
                  <a:lnTo>
                    <a:pt x="1465" y="1661"/>
                  </a:lnTo>
                  <a:lnTo>
                    <a:pt x="1462" y="1662"/>
                  </a:lnTo>
                  <a:lnTo>
                    <a:pt x="1459" y="1665"/>
                  </a:lnTo>
                  <a:lnTo>
                    <a:pt x="1456" y="1668"/>
                  </a:lnTo>
                  <a:lnTo>
                    <a:pt x="1453" y="1673"/>
                  </a:lnTo>
                  <a:lnTo>
                    <a:pt x="1450" y="1679"/>
                  </a:lnTo>
                  <a:lnTo>
                    <a:pt x="1447" y="1687"/>
                  </a:lnTo>
                  <a:lnTo>
                    <a:pt x="1443" y="1695"/>
                  </a:lnTo>
                  <a:lnTo>
                    <a:pt x="1441" y="1696"/>
                  </a:lnTo>
                  <a:lnTo>
                    <a:pt x="1440" y="1699"/>
                  </a:lnTo>
                  <a:lnTo>
                    <a:pt x="1436" y="1702"/>
                  </a:lnTo>
                  <a:lnTo>
                    <a:pt x="1432" y="1705"/>
                  </a:lnTo>
                  <a:lnTo>
                    <a:pt x="1429" y="1708"/>
                  </a:lnTo>
                  <a:lnTo>
                    <a:pt x="1427" y="1709"/>
                  </a:lnTo>
                  <a:lnTo>
                    <a:pt x="1426" y="1711"/>
                  </a:lnTo>
                  <a:lnTo>
                    <a:pt x="1424" y="1711"/>
                  </a:lnTo>
                  <a:lnTo>
                    <a:pt x="1426" y="1709"/>
                  </a:lnTo>
                  <a:lnTo>
                    <a:pt x="1426" y="1708"/>
                  </a:lnTo>
                  <a:lnTo>
                    <a:pt x="1424" y="1708"/>
                  </a:lnTo>
                  <a:lnTo>
                    <a:pt x="1426" y="1708"/>
                  </a:lnTo>
                  <a:lnTo>
                    <a:pt x="1427" y="1708"/>
                  </a:lnTo>
                  <a:lnTo>
                    <a:pt x="1427" y="1708"/>
                  </a:lnTo>
                  <a:lnTo>
                    <a:pt x="1429" y="1707"/>
                  </a:lnTo>
                  <a:lnTo>
                    <a:pt x="1430" y="1707"/>
                  </a:lnTo>
                  <a:lnTo>
                    <a:pt x="1432" y="1703"/>
                  </a:lnTo>
                  <a:lnTo>
                    <a:pt x="1435" y="1702"/>
                  </a:lnTo>
                  <a:lnTo>
                    <a:pt x="1436" y="1701"/>
                  </a:lnTo>
                  <a:lnTo>
                    <a:pt x="1436" y="1699"/>
                  </a:lnTo>
                  <a:lnTo>
                    <a:pt x="1436" y="1697"/>
                  </a:lnTo>
                  <a:lnTo>
                    <a:pt x="1436" y="1697"/>
                  </a:lnTo>
                  <a:lnTo>
                    <a:pt x="1438" y="1697"/>
                  </a:lnTo>
                  <a:lnTo>
                    <a:pt x="1438" y="1696"/>
                  </a:lnTo>
                  <a:lnTo>
                    <a:pt x="1438" y="1696"/>
                  </a:lnTo>
                  <a:lnTo>
                    <a:pt x="1440" y="1695"/>
                  </a:lnTo>
                  <a:lnTo>
                    <a:pt x="1441" y="1693"/>
                  </a:lnTo>
                  <a:lnTo>
                    <a:pt x="1443" y="1691"/>
                  </a:lnTo>
                  <a:lnTo>
                    <a:pt x="1441" y="1687"/>
                  </a:lnTo>
                  <a:lnTo>
                    <a:pt x="1443" y="1687"/>
                  </a:lnTo>
                  <a:lnTo>
                    <a:pt x="1443" y="1689"/>
                  </a:lnTo>
                  <a:lnTo>
                    <a:pt x="1443" y="1689"/>
                  </a:lnTo>
                  <a:lnTo>
                    <a:pt x="1444" y="1685"/>
                  </a:lnTo>
                  <a:lnTo>
                    <a:pt x="1444" y="1685"/>
                  </a:lnTo>
                  <a:lnTo>
                    <a:pt x="1443" y="1685"/>
                  </a:lnTo>
                  <a:lnTo>
                    <a:pt x="1440" y="1687"/>
                  </a:lnTo>
                  <a:lnTo>
                    <a:pt x="1438" y="1687"/>
                  </a:lnTo>
                  <a:lnTo>
                    <a:pt x="1438" y="1685"/>
                  </a:lnTo>
                  <a:lnTo>
                    <a:pt x="1436" y="1683"/>
                  </a:lnTo>
                  <a:lnTo>
                    <a:pt x="1435" y="1683"/>
                  </a:lnTo>
                  <a:lnTo>
                    <a:pt x="1435" y="1683"/>
                  </a:lnTo>
                  <a:lnTo>
                    <a:pt x="1435" y="1683"/>
                  </a:lnTo>
                  <a:lnTo>
                    <a:pt x="1435" y="1683"/>
                  </a:lnTo>
                  <a:lnTo>
                    <a:pt x="1435" y="1685"/>
                  </a:lnTo>
                  <a:lnTo>
                    <a:pt x="1436" y="1687"/>
                  </a:lnTo>
                  <a:lnTo>
                    <a:pt x="1436" y="1687"/>
                  </a:lnTo>
                  <a:lnTo>
                    <a:pt x="1435" y="1689"/>
                  </a:lnTo>
                  <a:lnTo>
                    <a:pt x="1435" y="1690"/>
                  </a:lnTo>
                  <a:lnTo>
                    <a:pt x="1435" y="1691"/>
                  </a:lnTo>
                  <a:lnTo>
                    <a:pt x="1435" y="1691"/>
                  </a:lnTo>
                  <a:lnTo>
                    <a:pt x="1433" y="1691"/>
                  </a:lnTo>
                  <a:lnTo>
                    <a:pt x="1433" y="1693"/>
                  </a:lnTo>
                  <a:lnTo>
                    <a:pt x="1432" y="1695"/>
                  </a:lnTo>
                  <a:lnTo>
                    <a:pt x="1432" y="1696"/>
                  </a:lnTo>
                  <a:lnTo>
                    <a:pt x="1432" y="1696"/>
                  </a:lnTo>
                  <a:lnTo>
                    <a:pt x="1432" y="1697"/>
                  </a:lnTo>
                  <a:lnTo>
                    <a:pt x="1429" y="1699"/>
                  </a:lnTo>
                  <a:lnTo>
                    <a:pt x="1427" y="1701"/>
                  </a:lnTo>
                  <a:lnTo>
                    <a:pt x="1426" y="1701"/>
                  </a:lnTo>
                  <a:lnTo>
                    <a:pt x="1426" y="1702"/>
                  </a:lnTo>
                  <a:lnTo>
                    <a:pt x="1426" y="1703"/>
                  </a:lnTo>
                  <a:lnTo>
                    <a:pt x="1424" y="1705"/>
                  </a:lnTo>
                  <a:lnTo>
                    <a:pt x="1423" y="1708"/>
                  </a:lnTo>
                  <a:lnTo>
                    <a:pt x="1423" y="1709"/>
                  </a:lnTo>
                  <a:lnTo>
                    <a:pt x="1424" y="1711"/>
                  </a:lnTo>
                  <a:lnTo>
                    <a:pt x="1424" y="1713"/>
                  </a:lnTo>
                  <a:lnTo>
                    <a:pt x="1423" y="1713"/>
                  </a:lnTo>
                  <a:lnTo>
                    <a:pt x="1423" y="1714"/>
                  </a:lnTo>
                  <a:lnTo>
                    <a:pt x="1421" y="1715"/>
                  </a:lnTo>
                  <a:lnTo>
                    <a:pt x="1420" y="1723"/>
                  </a:lnTo>
                  <a:lnTo>
                    <a:pt x="1418" y="1726"/>
                  </a:lnTo>
                  <a:lnTo>
                    <a:pt x="1417" y="1728"/>
                  </a:lnTo>
                  <a:lnTo>
                    <a:pt x="1415" y="1731"/>
                  </a:lnTo>
                  <a:lnTo>
                    <a:pt x="1409" y="1735"/>
                  </a:lnTo>
                  <a:lnTo>
                    <a:pt x="1409" y="1735"/>
                  </a:lnTo>
                  <a:lnTo>
                    <a:pt x="1408" y="1737"/>
                  </a:lnTo>
                  <a:lnTo>
                    <a:pt x="1408" y="1740"/>
                  </a:lnTo>
                  <a:lnTo>
                    <a:pt x="1405" y="1743"/>
                  </a:lnTo>
                  <a:lnTo>
                    <a:pt x="1405" y="1744"/>
                  </a:lnTo>
                  <a:lnTo>
                    <a:pt x="1402" y="1747"/>
                  </a:lnTo>
                  <a:lnTo>
                    <a:pt x="1400" y="1749"/>
                  </a:lnTo>
                  <a:lnTo>
                    <a:pt x="1399" y="1749"/>
                  </a:lnTo>
                  <a:lnTo>
                    <a:pt x="1397" y="1750"/>
                  </a:lnTo>
                  <a:lnTo>
                    <a:pt x="1391" y="1753"/>
                  </a:lnTo>
                  <a:lnTo>
                    <a:pt x="1388" y="1752"/>
                  </a:lnTo>
                  <a:lnTo>
                    <a:pt x="1386" y="1752"/>
                  </a:lnTo>
                  <a:lnTo>
                    <a:pt x="1385" y="1750"/>
                  </a:lnTo>
                  <a:lnTo>
                    <a:pt x="1380" y="1750"/>
                  </a:lnTo>
                  <a:lnTo>
                    <a:pt x="1379" y="1752"/>
                  </a:lnTo>
                  <a:lnTo>
                    <a:pt x="1376" y="1752"/>
                  </a:lnTo>
                  <a:lnTo>
                    <a:pt x="1374" y="1752"/>
                  </a:lnTo>
                  <a:lnTo>
                    <a:pt x="1374" y="1752"/>
                  </a:lnTo>
                  <a:lnTo>
                    <a:pt x="1373" y="1752"/>
                  </a:lnTo>
                  <a:lnTo>
                    <a:pt x="1371" y="1750"/>
                  </a:lnTo>
                  <a:lnTo>
                    <a:pt x="1367" y="1749"/>
                  </a:lnTo>
                  <a:lnTo>
                    <a:pt x="1362" y="1746"/>
                  </a:lnTo>
                  <a:lnTo>
                    <a:pt x="1357" y="1746"/>
                  </a:lnTo>
                  <a:lnTo>
                    <a:pt x="1354" y="1746"/>
                  </a:lnTo>
                  <a:lnTo>
                    <a:pt x="1354" y="1746"/>
                  </a:lnTo>
                  <a:lnTo>
                    <a:pt x="1353" y="1744"/>
                  </a:lnTo>
                  <a:lnTo>
                    <a:pt x="1353" y="1744"/>
                  </a:lnTo>
                  <a:lnTo>
                    <a:pt x="1350" y="1741"/>
                  </a:lnTo>
                  <a:lnTo>
                    <a:pt x="1347" y="1738"/>
                  </a:lnTo>
                  <a:lnTo>
                    <a:pt x="1347" y="1735"/>
                  </a:lnTo>
                  <a:lnTo>
                    <a:pt x="1347" y="1732"/>
                  </a:lnTo>
                  <a:lnTo>
                    <a:pt x="1348" y="1728"/>
                  </a:lnTo>
                  <a:lnTo>
                    <a:pt x="1348" y="1728"/>
                  </a:lnTo>
                  <a:lnTo>
                    <a:pt x="1348" y="1726"/>
                  </a:lnTo>
                  <a:lnTo>
                    <a:pt x="1350" y="1726"/>
                  </a:lnTo>
                  <a:lnTo>
                    <a:pt x="1350" y="1726"/>
                  </a:lnTo>
                  <a:lnTo>
                    <a:pt x="1351" y="1725"/>
                  </a:lnTo>
                  <a:lnTo>
                    <a:pt x="1351" y="1723"/>
                  </a:lnTo>
                  <a:lnTo>
                    <a:pt x="1351" y="1722"/>
                  </a:lnTo>
                  <a:lnTo>
                    <a:pt x="1350" y="1719"/>
                  </a:lnTo>
                  <a:lnTo>
                    <a:pt x="1350" y="1717"/>
                  </a:lnTo>
                  <a:lnTo>
                    <a:pt x="1350" y="1719"/>
                  </a:lnTo>
                  <a:lnTo>
                    <a:pt x="1350" y="1723"/>
                  </a:lnTo>
                  <a:lnTo>
                    <a:pt x="1350" y="1725"/>
                  </a:lnTo>
                  <a:lnTo>
                    <a:pt x="1350" y="1726"/>
                  </a:lnTo>
                  <a:lnTo>
                    <a:pt x="1348" y="1726"/>
                  </a:lnTo>
                  <a:lnTo>
                    <a:pt x="1348" y="1726"/>
                  </a:lnTo>
                  <a:lnTo>
                    <a:pt x="1347" y="1726"/>
                  </a:lnTo>
                  <a:lnTo>
                    <a:pt x="1347" y="1729"/>
                  </a:lnTo>
                  <a:lnTo>
                    <a:pt x="1345" y="1734"/>
                  </a:lnTo>
                  <a:lnTo>
                    <a:pt x="1345" y="1735"/>
                  </a:lnTo>
                  <a:lnTo>
                    <a:pt x="1347" y="1738"/>
                  </a:lnTo>
                  <a:lnTo>
                    <a:pt x="1347" y="1738"/>
                  </a:lnTo>
                  <a:lnTo>
                    <a:pt x="1347" y="1740"/>
                  </a:lnTo>
                  <a:lnTo>
                    <a:pt x="1347" y="1741"/>
                  </a:lnTo>
                  <a:lnTo>
                    <a:pt x="1347" y="1743"/>
                  </a:lnTo>
                  <a:lnTo>
                    <a:pt x="1347" y="1743"/>
                  </a:lnTo>
                  <a:lnTo>
                    <a:pt x="1345" y="1743"/>
                  </a:lnTo>
                  <a:lnTo>
                    <a:pt x="1347" y="1746"/>
                  </a:lnTo>
                  <a:lnTo>
                    <a:pt x="1347" y="1747"/>
                  </a:lnTo>
                  <a:lnTo>
                    <a:pt x="1348" y="1749"/>
                  </a:lnTo>
                  <a:lnTo>
                    <a:pt x="1354" y="1752"/>
                  </a:lnTo>
                  <a:lnTo>
                    <a:pt x="1357" y="1755"/>
                  </a:lnTo>
                  <a:lnTo>
                    <a:pt x="1361" y="1756"/>
                  </a:lnTo>
                  <a:lnTo>
                    <a:pt x="1362" y="1760"/>
                  </a:lnTo>
                  <a:lnTo>
                    <a:pt x="1362" y="1761"/>
                  </a:lnTo>
                  <a:lnTo>
                    <a:pt x="1361" y="1764"/>
                  </a:lnTo>
                  <a:lnTo>
                    <a:pt x="1361" y="1767"/>
                  </a:lnTo>
                  <a:lnTo>
                    <a:pt x="1361" y="1770"/>
                  </a:lnTo>
                  <a:lnTo>
                    <a:pt x="1361" y="1772"/>
                  </a:lnTo>
                  <a:lnTo>
                    <a:pt x="1364" y="1773"/>
                  </a:lnTo>
                  <a:lnTo>
                    <a:pt x="1365" y="1775"/>
                  </a:lnTo>
                  <a:lnTo>
                    <a:pt x="1368" y="1775"/>
                  </a:lnTo>
                  <a:lnTo>
                    <a:pt x="1368" y="1775"/>
                  </a:lnTo>
                  <a:lnTo>
                    <a:pt x="1368" y="1776"/>
                  </a:lnTo>
                  <a:lnTo>
                    <a:pt x="1368" y="1781"/>
                  </a:lnTo>
                  <a:lnTo>
                    <a:pt x="1368" y="1782"/>
                  </a:lnTo>
                  <a:lnTo>
                    <a:pt x="1368" y="1784"/>
                  </a:lnTo>
                  <a:lnTo>
                    <a:pt x="1364" y="1791"/>
                  </a:lnTo>
                  <a:lnTo>
                    <a:pt x="1359" y="1796"/>
                  </a:lnTo>
                  <a:lnTo>
                    <a:pt x="1359" y="1799"/>
                  </a:lnTo>
                  <a:lnTo>
                    <a:pt x="1357" y="1801"/>
                  </a:lnTo>
                  <a:lnTo>
                    <a:pt x="1356" y="1802"/>
                  </a:lnTo>
                  <a:lnTo>
                    <a:pt x="1350" y="1807"/>
                  </a:lnTo>
                  <a:lnTo>
                    <a:pt x="1339" y="1810"/>
                  </a:lnTo>
                  <a:lnTo>
                    <a:pt x="1332" y="1813"/>
                  </a:lnTo>
                  <a:lnTo>
                    <a:pt x="1330" y="1813"/>
                  </a:lnTo>
                  <a:lnTo>
                    <a:pt x="1316" y="1816"/>
                  </a:lnTo>
                  <a:lnTo>
                    <a:pt x="1313" y="1816"/>
                  </a:lnTo>
                  <a:lnTo>
                    <a:pt x="1310" y="1816"/>
                  </a:lnTo>
                  <a:lnTo>
                    <a:pt x="1307" y="1816"/>
                  </a:lnTo>
                  <a:lnTo>
                    <a:pt x="1304" y="1814"/>
                  </a:lnTo>
                  <a:lnTo>
                    <a:pt x="1303" y="1814"/>
                  </a:lnTo>
                  <a:lnTo>
                    <a:pt x="1301" y="1813"/>
                  </a:lnTo>
                  <a:lnTo>
                    <a:pt x="1300" y="1813"/>
                  </a:lnTo>
                  <a:lnTo>
                    <a:pt x="1298" y="1813"/>
                  </a:lnTo>
                  <a:lnTo>
                    <a:pt x="1300" y="1816"/>
                  </a:lnTo>
                  <a:lnTo>
                    <a:pt x="1300" y="1817"/>
                  </a:lnTo>
                  <a:lnTo>
                    <a:pt x="1300" y="1819"/>
                  </a:lnTo>
                  <a:lnTo>
                    <a:pt x="1301" y="1820"/>
                  </a:lnTo>
                  <a:lnTo>
                    <a:pt x="1301" y="1820"/>
                  </a:lnTo>
                  <a:lnTo>
                    <a:pt x="1303" y="1822"/>
                  </a:lnTo>
                  <a:lnTo>
                    <a:pt x="1301" y="1822"/>
                  </a:lnTo>
                  <a:lnTo>
                    <a:pt x="1301" y="1822"/>
                  </a:lnTo>
                  <a:lnTo>
                    <a:pt x="1303" y="1823"/>
                  </a:lnTo>
                  <a:lnTo>
                    <a:pt x="1303" y="1825"/>
                  </a:lnTo>
                  <a:lnTo>
                    <a:pt x="1301" y="1828"/>
                  </a:lnTo>
                  <a:lnTo>
                    <a:pt x="1300" y="1829"/>
                  </a:lnTo>
                  <a:lnTo>
                    <a:pt x="1300" y="1829"/>
                  </a:lnTo>
                  <a:lnTo>
                    <a:pt x="1300" y="1831"/>
                  </a:lnTo>
                  <a:lnTo>
                    <a:pt x="1298" y="1834"/>
                  </a:lnTo>
                  <a:lnTo>
                    <a:pt x="1298" y="1837"/>
                  </a:lnTo>
                  <a:lnTo>
                    <a:pt x="1298" y="1839"/>
                  </a:lnTo>
                  <a:lnTo>
                    <a:pt x="1300" y="1842"/>
                  </a:lnTo>
                  <a:lnTo>
                    <a:pt x="1300" y="1845"/>
                  </a:lnTo>
                  <a:lnTo>
                    <a:pt x="1298" y="1846"/>
                  </a:lnTo>
                  <a:lnTo>
                    <a:pt x="1294" y="1848"/>
                  </a:lnTo>
                  <a:lnTo>
                    <a:pt x="1291" y="1849"/>
                  </a:lnTo>
                  <a:lnTo>
                    <a:pt x="1288" y="1851"/>
                  </a:lnTo>
                  <a:lnTo>
                    <a:pt x="1283" y="1851"/>
                  </a:lnTo>
                  <a:lnTo>
                    <a:pt x="1282" y="1851"/>
                  </a:lnTo>
                  <a:lnTo>
                    <a:pt x="1277" y="1848"/>
                  </a:lnTo>
                  <a:lnTo>
                    <a:pt x="1274" y="1846"/>
                  </a:lnTo>
                  <a:lnTo>
                    <a:pt x="1271" y="1845"/>
                  </a:lnTo>
                  <a:lnTo>
                    <a:pt x="1268" y="1845"/>
                  </a:lnTo>
                  <a:lnTo>
                    <a:pt x="1268" y="1845"/>
                  </a:lnTo>
                  <a:lnTo>
                    <a:pt x="1269" y="1843"/>
                  </a:lnTo>
                  <a:lnTo>
                    <a:pt x="1268" y="1843"/>
                  </a:lnTo>
                  <a:lnTo>
                    <a:pt x="1268" y="1843"/>
                  </a:lnTo>
                  <a:lnTo>
                    <a:pt x="1265" y="1845"/>
                  </a:lnTo>
                  <a:lnTo>
                    <a:pt x="1265" y="1846"/>
                  </a:lnTo>
                  <a:lnTo>
                    <a:pt x="1265" y="1846"/>
                  </a:lnTo>
                  <a:lnTo>
                    <a:pt x="1265" y="1849"/>
                  </a:lnTo>
                  <a:lnTo>
                    <a:pt x="1265" y="1851"/>
                  </a:lnTo>
                  <a:lnTo>
                    <a:pt x="1266" y="1857"/>
                  </a:lnTo>
                  <a:lnTo>
                    <a:pt x="1266" y="1860"/>
                  </a:lnTo>
                  <a:lnTo>
                    <a:pt x="1266" y="1863"/>
                  </a:lnTo>
                  <a:lnTo>
                    <a:pt x="1266" y="1866"/>
                  </a:lnTo>
                  <a:lnTo>
                    <a:pt x="1268" y="1866"/>
                  </a:lnTo>
                  <a:lnTo>
                    <a:pt x="1269" y="1867"/>
                  </a:lnTo>
                  <a:lnTo>
                    <a:pt x="1271" y="1869"/>
                  </a:lnTo>
                  <a:lnTo>
                    <a:pt x="1272" y="1867"/>
                  </a:lnTo>
                  <a:lnTo>
                    <a:pt x="1272" y="1869"/>
                  </a:lnTo>
                  <a:lnTo>
                    <a:pt x="1272" y="1869"/>
                  </a:lnTo>
                  <a:lnTo>
                    <a:pt x="1271" y="1871"/>
                  </a:lnTo>
                  <a:lnTo>
                    <a:pt x="1271" y="1871"/>
                  </a:lnTo>
                  <a:lnTo>
                    <a:pt x="1274" y="1871"/>
                  </a:lnTo>
                  <a:lnTo>
                    <a:pt x="1275" y="1871"/>
                  </a:lnTo>
                  <a:lnTo>
                    <a:pt x="1277" y="1871"/>
                  </a:lnTo>
                  <a:lnTo>
                    <a:pt x="1278" y="1871"/>
                  </a:lnTo>
                  <a:lnTo>
                    <a:pt x="1278" y="1869"/>
                  </a:lnTo>
                  <a:lnTo>
                    <a:pt x="1275" y="1867"/>
                  </a:lnTo>
                  <a:lnTo>
                    <a:pt x="1275" y="1867"/>
                  </a:lnTo>
                  <a:lnTo>
                    <a:pt x="1277" y="1867"/>
                  </a:lnTo>
                  <a:lnTo>
                    <a:pt x="1280" y="1866"/>
                  </a:lnTo>
                  <a:lnTo>
                    <a:pt x="1282" y="1866"/>
                  </a:lnTo>
                  <a:lnTo>
                    <a:pt x="1282" y="1866"/>
                  </a:lnTo>
                  <a:lnTo>
                    <a:pt x="1283" y="1867"/>
                  </a:lnTo>
                  <a:lnTo>
                    <a:pt x="1283" y="1869"/>
                  </a:lnTo>
                  <a:lnTo>
                    <a:pt x="1283" y="1871"/>
                  </a:lnTo>
                  <a:lnTo>
                    <a:pt x="1283" y="1874"/>
                  </a:lnTo>
                  <a:lnTo>
                    <a:pt x="1283" y="1875"/>
                  </a:lnTo>
                  <a:lnTo>
                    <a:pt x="1283" y="1877"/>
                  </a:lnTo>
                  <a:lnTo>
                    <a:pt x="1283" y="1878"/>
                  </a:lnTo>
                  <a:lnTo>
                    <a:pt x="1278" y="1878"/>
                  </a:lnTo>
                  <a:lnTo>
                    <a:pt x="1277" y="1878"/>
                  </a:lnTo>
                  <a:lnTo>
                    <a:pt x="1275" y="1877"/>
                  </a:lnTo>
                  <a:lnTo>
                    <a:pt x="1275" y="1875"/>
                  </a:lnTo>
                  <a:lnTo>
                    <a:pt x="1274" y="1874"/>
                  </a:lnTo>
                  <a:lnTo>
                    <a:pt x="1272" y="1872"/>
                  </a:lnTo>
                  <a:lnTo>
                    <a:pt x="1271" y="1874"/>
                  </a:lnTo>
                  <a:lnTo>
                    <a:pt x="1269" y="1875"/>
                  </a:lnTo>
                  <a:lnTo>
                    <a:pt x="1266" y="1875"/>
                  </a:lnTo>
                  <a:lnTo>
                    <a:pt x="1266" y="1877"/>
                  </a:lnTo>
                  <a:lnTo>
                    <a:pt x="1271" y="1880"/>
                  </a:lnTo>
                  <a:lnTo>
                    <a:pt x="1274" y="1880"/>
                  </a:lnTo>
                  <a:lnTo>
                    <a:pt x="1274" y="1880"/>
                  </a:lnTo>
                  <a:lnTo>
                    <a:pt x="1275" y="1880"/>
                  </a:lnTo>
                  <a:lnTo>
                    <a:pt x="1274" y="1881"/>
                  </a:lnTo>
                  <a:lnTo>
                    <a:pt x="1274" y="1881"/>
                  </a:lnTo>
                  <a:lnTo>
                    <a:pt x="1269" y="1883"/>
                  </a:lnTo>
                  <a:lnTo>
                    <a:pt x="1268" y="1884"/>
                  </a:lnTo>
                  <a:lnTo>
                    <a:pt x="1266" y="1886"/>
                  </a:lnTo>
                  <a:lnTo>
                    <a:pt x="1263" y="1889"/>
                  </a:lnTo>
                  <a:lnTo>
                    <a:pt x="1263" y="1890"/>
                  </a:lnTo>
                  <a:lnTo>
                    <a:pt x="1263" y="1892"/>
                  </a:lnTo>
                  <a:lnTo>
                    <a:pt x="1263" y="1893"/>
                  </a:lnTo>
                  <a:lnTo>
                    <a:pt x="1263" y="1898"/>
                  </a:lnTo>
                  <a:lnTo>
                    <a:pt x="1263" y="1901"/>
                  </a:lnTo>
                  <a:lnTo>
                    <a:pt x="1263" y="1902"/>
                  </a:lnTo>
                  <a:lnTo>
                    <a:pt x="1263" y="1904"/>
                  </a:lnTo>
                  <a:lnTo>
                    <a:pt x="1262" y="1906"/>
                  </a:lnTo>
                  <a:lnTo>
                    <a:pt x="1259" y="1909"/>
                  </a:lnTo>
                  <a:lnTo>
                    <a:pt x="1257" y="1912"/>
                  </a:lnTo>
                  <a:lnTo>
                    <a:pt x="1259" y="1913"/>
                  </a:lnTo>
                  <a:lnTo>
                    <a:pt x="1259" y="1915"/>
                  </a:lnTo>
                  <a:lnTo>
                    <a:pt x="1259" y="1915"/>
                  </a:lnTo>
                  <a:lnTo>
                    <a:pt x="1257" y="1915"/>
                  </a:lnTo>
                  <a:lnTo>
                    <a:pt x="1251" y="1915"/>
                  </a:lnTo>
                  <a:lnTo>
                    <a:pt x="1250" y="1916"/>
                  </a:lnTo>
                  <a:lnTo>
                    <a:pt x="1248" y="1916"/>
                  </a:lnTo>
                  <a:lnTo>
                    <a:pt x="1248" y="1918"/>
                  </a:lnTo>
                  <a:lnTo>
                    <a:pt x="1247" y="1918"/>
                  </a:lnTo>
                  <a:lnTo>
                    <a:pt x="1244" y="1919"/>
                  </a:lnTo>
                  <a:lnTo>
                    <a:pt x="1242" y="1919"/>
                  </a:lnTo>
                  <a:lnTo>
                    <a:pt x="1239" y="1925"/>
                  </a:lnTo>
                  <a:lnTo>
                    <a:pt x="1237" y="1928"/>
                  </a:lnTo>
                  <a:lnTo>
                    <a:pt x="1234" y="1931"/>
                  </a:lnTo>
                  <a:lnTo>
                    <a:pt x="1234" y="1933"/>
                  </a:lnTo>
                  <a:lnTo>
                    <a:pt x="1234" y="1936"/>
                  </a:lnTo>
                  <a:lnTo>
                    <a:pt x="1234" y="1937"/>
                  </a:lnTo>
                  <a:lnTo>
                    <a:pt x="1234" y="1939"/>
                  </a:lnTo>
                  <a:lnTo>
                    <a:pt x="1236" y="1940"/>
                  </a:lnTo>
                  <a:lnTo>
                    <a:pt x="1237" y="1942"/>
                  </a:lnTo>
                  <a:lnTo>
                    <a:pt x="1245" y="1950"/>
                  </a:lnTo>
                  <a:lnTo>
                    <a:pt x="1247" y="1951"/>
                  </a:lnTo>
                  <a:lnTo>
                    <a:pt x="1254" y="1951"/>
                  </a:lnTo>
                  <a:lnTo>
                    <a:pt x="1256" y="1953"/>
                  </a:lnTo>
                  <a:lnTo>
                    <a:pt x="1257" y="1954"/>
                  </a:lnTo>
                  <a:lnTo>
                    <a:pt x="1257" y="1956"/>
                  </a:lnTo>
                  <a:lnTo>
                    <a:pt x="1257" y="1960"/>
                  </a:lnTo>
                  <a:lnTo>
                    <a:pt x="1256" y="1962"/>
                  </a:lnTo>
                  <a:lnTo>
                    <a:pt x="1256" y="1963"/>
                  </a:lnTo>
                  <a:lnTo>
                    <a:pt x="1254" y="1965"/>
                  </a:lnTo>
                  <a:lnTo>
                    <a:pt x="1251" y="1965"/>
                  </a:lnTo>
                  <a:lnTo>
                    <a:pt x="1253" y="1966"/>
                  </a:lnTo>
                  <a:lnTo>
                    <a:pt x="1253" y="1966"/>
                  </a:lnTo>
                  <a:lnTo>
                    <a:pt x="1254" y="1965"/>
                  </a:lnTo>
                  <a:lnTo>
                    <a:pt x="1256" y="1966"/>
                  </a:lnTo>
                  <a:lnTo>
                    <a:pt x="1256" y="1968"/>
                  </a:lnTo>
                  <a:lnTo>
                    <a:pt x="1256" y="1968"/>
                  </a:lnTo>
                  <a:lnTo>
                    <a:pt x="1254" y="1969"/>
                  </a:lnTo>
                  <a:lnTo>
                    <a:pt x="1254" y="1969"/>
                  </a:lnTo>
                  <a:lnTo>
                    <a:pt x="1250" y="1974"/>
                  </a:lnTo>
                  <a:lnTo>
                    <a:pt x="1247" y="1975"/>
                  </a:lnTo>
                  <a:lnTo>
                    <a:pt x="1245" y="1978"/>
                  </a:lnTo>
                  <a:lnTo>
                    <a:pt x="1242" y="1980"/>
                  </a:lnTo>
                  <a:lnTo>
                    <a:pt x="1240" y="1982"/>
                  </a:lnTo>
                  <a:lnTo>
                    <a:pt x="1239" y="1983"/>
                  </a:lnTo>
                  <a:lnTo>
                    <a:pt x="1236" y="1986"/>
                  </a:lnTo>
                  <a:lnTo>
                    <a:pt x="1233" y="1992"/>
                  </a:lnTo>
                  <a:lnTo>
                    <a:pt x="1233" y="1992"/>
                  </a:lnTo>
                  <a:lnTo>
                    <a:pt x="1234" y="1994"/>
                  </a:lnTo>
                  <a:lnTo>
                    <a:pt x="1233" y="2003"/>
                  </a:lnTo>
                  <a:lnTo>
                    <a:pt x="1231" y="2004"/>
                  </a:lnTo>
                  <a:lnTo>
                    <a:pt x="1230" y="2006"/>
                  </a:lnTo>
                  <a:lnTo>
                    <a:pt x="1228" y="2007"/>
                  </a:lnTo>
                  <a:lnTo>
                    <a:pt x="1227" y="2007"/>
                  </a:lnTo>
                  <a:lnTo>
                    <a:pt x="1225" y="2007"/>
                  </a:lnTo>
                  <a:lnTo>
                    <a:pt x="1224" y="2006"/>
                  </a:lnTo>
                  <a:lnTo>
                    <a:pt x="1222" y="2003"/>
                  </a:lnTo>
                  <a:lnTo>
                    <a:pt x="1221" y="2001"/>
                  </a:lnTo>
                  <a:lnTo>
                    <a:pt x="1221" y="2001"/>
                  </a:lnTo>
                  <a:lnTo>
                    <a:pt x="1222" y="2003"/>
                  </a:lnTo>
                  <a:lnTo>
                    <a:pt x="1221" y="2004"/>
                  </a:lnTo>
                  <a:lnTo>
                    <a:pt x="1218" y="2006"/>
                  </a:lnTo>
                  <a:lnTo>
                    <a:pt x="1218" y="2006"/>
                  </a:lnTo>
                  <a:lnTo>
                    <a:pt x="1221" y="2006"/>
                  </a:lnTo>
                  <a:lnTo>
                    <a:pt x="1222" y="2006"/>
                  </a:lnTo>
                  <a:lnTo>
                    <a:pt x="1222" y="2006"/>
                  </a:lnTo>
                  <a:lnTo>
                    <a:pt x="1224" y="2007"/>
                  </a:lnTo>
                  <a:lnTo>
                    <a:pt x="1224" y="2009"/>
                  </a:lnTo>
                  <a:lnTo>
                    <a:pt x="1224" y="2009"/>
                  </a:lnTo>
                  <a:lnTo>
                    <a:pt x="1222" y="2010"/>
                  </a:lnTo>
                  <a:lnTo>
                    <a:pt x="1221" y="2012"/>
                  </a:lnTo>
                  <a:lnTo>
                    <a:pt x="1218" y="2013"/>
                  </a:lnTo>
                  <a:lnTo>
                    <a:pt x="1216" y="2015"/>
                  </a:lnTo>
                  <a:lnTo>
                    <a:pt x="1216" y="2017"/>
                  </a:lnTo>
                  <a:lnTo>
                    <a:pt x="1216" y="2020"/>
                  </a:lnTo>
                  <a:lnTo>
                    <a:pt x="1215" y="2023"/>
                  </a:lnTo>
                  <a:lnTo>
                    <a:pt x="1215" y="2024"/>
                  </a:lnTo>
                  <a:lnTo>
                    <a:pt x="1213" y="2026"/>
                  </a:lnTo>
                  <a:lnTo>
                    <a:pt x="1213" y="2026"/>
                  </a:lnTo>
                  <a:lnTo>
                    <a:pt x="1215" y="2026"/>
                  </a:lnTo>
                  <a:lnTo>
                    <a:pt x="1215" y="2026"/>
                  </a:lnTo>
                  <a:lnTo>
                    <a:pt x="1216" y="2027"/>
                  </a:lnTo>
                  <a:lnTo>
                    <a:pt x="1216" y="2032"/>
                  </a:lnTo>
                  <a:lnTo>
                    <a:pt x="1216" y="2033"/>
                  </a:lnTo>
                  <a:lnTo>
                    <a:pt x="1216" y="2035"/>
                  </a:lnTo>
                  <a:lnTo>
                    <a:pt x="1216" y="2036"/>
                  </a:lnTo>
                  <a:lnTo>
                    <a:pt x="1215" y="2036"/>
                  </a:lnTo>
                  <a:lnTo>
                    <a:pt x="1213" y="2036"/>
                  </a:lnTo>
                  <a:lnTo>
                    <a:pt x="1212" y="2036"/>
                  </a:lnTo>
                  <a:lnTo>
                    <a:pt x="1212" y="2038"/>
                  </a:lnTo>
                  <a:lnTo>
                    <a:pt x="1213" y="2036"/>
                  </a:lnTo>
                  <a:lnTo>
                    <a:pt x="1215" y="2038"/>
                  </a:lnTo>
                  <a:lnTo>
                    <a:pt x="1216" y="2038"/>
                  </a:lnTo>
                  <a:lnTo>
                    <a:pt x="1218" y="2038"/>
                  </a:lnTo>
                  <a:lnTo>
                    <a:pt x="1218" y="2039"/>
                  </a:lnTo>
                  <a:lnTo>
                    <a:pt x="1221" y="2045"/>
                  </a:lnTo>
                  <a:lnTo>
                    <a:pt x="1224" y="2048"/>
                  </a:lnTo>
                  <a:lnTo>
                    <a:pt x="1225" y="2051"/>
                  </a:lnTo>
                  <a:lnTo>
                    <a:pt x="1224" y="2051"/>
                  </a:lnTo>
                  <a:lnTo>
                    <a:pt x="1218" y="2050"/>
                  </a:lnTo>
                  <a:lnTo>
                    <a:pt x="1216" y="2048"/>
                  </a:lnTo>
                  <a:lnTo>
                    <a:pt x="1215" y="2048"/>
                  </a:lnTo>
                  <a:lnTo>
                    <a:pt x="1212" y="2050"/>
                  </a:lnTo>
                  <a:lnTo>
                    <a:pt x="1210" y="2053"/>
                  </a:lnTo>
                  <a:lnTo>
                    <a:pt x="1210" y="2055"/>
                  </a:lnTo>
                  <a:lnTo>
                    <a:pt x="1209" y="2055"/>
                  </a:lnTo>
                  <a:lnTo>
                    <a:pt x="1206" y="2055"/>
                  </a:lnTo>
                  <a:lnTo>
                    <a:pt x="1199" y="2058"/>
                  </a:lnTo>
                  <a:lnTo>
                    <a:pt x="1198" y="2059"/>
                  </a:lnTo>
                  <a:lnTo>
                    <a:pt x="1196" y="2059"/>
                  </a:lnTo>
                  <a:lnTo>
                    <a:pt x="1195" y="2061"/>
                  </a:lnTo>
                  <a:lnTo>
                    <a:pt x="1195" y="2062"/>
                  </a:lnTo>
                  <a:lnTo>
                    <a:pt x="1195" y="2064"/>
                  </a:lnTo>
                  <a:lnTo>
                    <a:pt x="1193" y="2070"/>
                  </a:lnTo>
                  <a:lnTo>
                    <a:pt x="1193" y="2073"/>
                  </a:lnTo>
                  <a:lnTo>
                    <a:pt x="1193" y="2074"/>
                  </a:lnTo>
                  <a:lnTo>
                    <a:pt x="1193" y="2077"/>
                  </a:lnTo>
                  <a:lnTo>
                    <a:pt x="1193" y="2080"/>
                  </a:lnTo>
                  <a:lnTo>
                    <a:pt x="1192" y="2082"/>
                  </a:lnTo>
                  <a:lnTo>
                    <a:pt x="1189" y="2083"/>
                  </a:lnTo>
                  <a:lnTo>
                    <a:pt x="1187" y="2082"/>
                  </a:lnTo>
                  <a:lnTo>
                    <a:pt x="1184" y="2082"/>
                  </a:lnTo>
                  <a:lnTo>
                    <a:pt x="1183" y="2080"/>
                  </a:lnTo>
                  <a:lnTo>
                    <a:pt x="1180" y="2079"/>
                  </a:lnTo>
                  <a:lnTo>
                    <a:pt x="1178" y="2077"/>
                  </a:lnTo>
                  <a:lnTo>
                    <a:pt x="1175" y="2074"/>
                  </a:lnTo>
                  <a:lnTo>
                    <a:pt x="1175" y="2074"/>
                  </a:lnTo>
                  <a:lnTo>
                    <a:pt x="1175" y="2073"/>
                  </a:lnTo>
                  <a:lnTo>
                    <a:pt x="1177" y="2070"/>
                  </a:lnTo>
                  <a:lnTo>
                    <a:pt x="1177" y="2070"/>
                  </a:lnTo>
                  <a:lnTo>
                    <a:pt x="1180" y="2070"/>
                  </a:lnTo>
                  <a:lnTo>
                    <a:pt x="1181" y="2070"/>
                  </a:lnTo>
                  <a:lnTo>
                    <a:pt x="1183" y="2071"/>
                  </a:lnTo>
                  <a:lnTo>
                    <a:pt x="1183" y="2073"/>
                  </a:lnTo>
                  <a:lnTo>
                    <a:pt x="1183" y="2074"/>
                  </a:lnTo>
                  <a:lnTo>
                    <a:pt x="1181" y="2076"/>
                  </a:lnTo>
                  <a:lnTo>
                    <a:pt x="1181" y="2076"/>
                  </a:lnTo>
                  <a:lnTo>
                    <a:pt x="1183" y="2074"/>
                  </a:lnTo>
                  <a:lnTo>
                    <a:pt x="1184" y="2070"/>
                  </a:lnTo>
                  <a:lnTo>
                    <a:pt x="1187" y="2067"/>
                  </a:lnTo>
                  <a:lnTo>
                    <a:pt x="1189" y="2065"/>
                  </a:lnTo>
                  <a:lnTo>
                    <a:pt x="1190" y="2064"/>
                  </a:lnTo>
                  <a:lnTo>
                    <a:pt x="1190" y="2062"/>
                  </a:lnTo>
                  <a:lnTo>
                    <a:pt x="1190" y="2062"/>
                  </a:lnTo>
                  <a:lnTo>
                    <a:pt x="1190" y="2061"/>
                  </a:lnTo>
                  <a:lnTo>
                    <a:pt x="1187" y="2061"/>
                  </a:lnTo>
                  <a:lnTo>
                    <a:pt x="1181" y="2065"/>
                  </a:lnTo>
                  <a:lnTo>
                    <a:pt x="1178" y="2067"/>
                  </a:lnTo>
                  <a:lnTo>
                    <a:pt x="1177" y="2068"/>
                  </a:lnTo>
                  <a:lnTo>
                    <a:pt x="1175" y="2070"/>
                  </a:lnTo>
                  <a:lnTo>
                    <a:pt x="1175" y="2071"/>
                  </a:lnTo>
                  <a:lnTo>
                    <a:pt x="1174" y="2073"/>
                  </a:lnTo>
                  <a:lnTo>
                    <a:pt x="1174" y="2074"/>
                  </a:lnTo>
                  <a:lnTo>
                    <a:pt x="1172" y="2074"/>
                  </a:lnTo>
                  <a:lnTo>
                    <a:pt x="1168" y="2071"/>
                  </a:lnTo>
                  <a:lnTo>
                    <a:pt x="1168" y="2070"/>
                  </a:lnTo>
                  <a:lnTo>
                    <a:pt x="1168" y="2068"/>
                  </a:lnTo>
                  <a:lnTo>
                    <a:pt x="1169" y="2068"/>
                  </a:lnTo>
                  <a:lnTo>
                    <a:pt x="1169" y="2064"/>
                  </a:lnTo>
                  <a:lnTo>
                    <a:pt x="1169" y="2062"/>
                  </a:lnTo>
                  <a:lnTo>
                    <a:pt x="1171" y="2061"/>
                  </a:lnTo>
                  <a:lnTo>
                    <a:pt x="1172" y="2061"/>
                  </a:lnTo>
                  <a:lnTo>
                    <a:pt x="1172" y="2061"/>
                  </a:lnTo>
                  <a:lnTo>
                    <a:pt x="1172" y="2061"/>
                  </a:lnTo>
                  <a:lnTo>
                    <a:pt x="1172" y="2061"/>
                  </a:lnTo>
                  <a:lnTo>
                    <a:pt x="1175" y="2061"/>
                  </a:lnTo>
                  <a:lnTo>
                    <a:pt x="1180" y="2058"/>
                  </a:lnTo>
                  <a:lnTo>
                    <a:pt x="1181" y="2058"/>
                  </a:lnTo>
                  <a:lnTo>
                    <a:pt x="1183" y="2059"/>
                  </a:lnTo>
                  <a:lnTo>
                    <a:pt x="1186" y="2058"/>
                  </a:lnTo>
                  <a:lnTo>
                    <a:pt x="1186" y="2058"/>
                  </a:lnTo>
                  <a:lnTo>
                    <a:pt x="1186" y="2058"/>
                  </a:lnTo>
                  <a:lnTo>
                    <a:pt x="1184" y="2056"/>
                  </a:lnTo>
                  <a:lnTo>
                    <a:pt x="1183" y="2056"/>
                  </a:lnTo>
                  <a:lnTo>
                    <a:pt x="1178" y="2056"/>
                  </a:lnTo>
                  <a:lnTo>
                    <a:pt x="1177" y="2056"/>
                  </a:lnTo>
                  <a:lnTo>
                    <a:pt x="1175" y="2058"/>
                  </a:lnTo>
                  <a:lnTo>
                    <a:pt x="1175" y="2058"/>
                  </a:lnTo>
                  <a:lnTo>
                    <a:pt x="1174" y="2056"/>
                  </a:lnTo>
                  <a:lnTo>
                    <a:pt x="1172" y="2056"/>
                  </a:lnTo>
                  <a:lnTo>
                    <a:pt x="1172" y="2056"/>
                  </a:lnTo>
                  <a:lnTo>
                    <a:pt x="1171" y="2056"/>
                  </a:lnTo>
                  <a:lnTo>
                    <a:pt x="1171" y="2058"/>
                  </a:lnTo>
                  <a:lnTo>
                    <a:pt x="1171" y="2059"/>
                  </a:lnTo>
                  <a:lnTo>
                    <a:pt x="1169" y="2061"/>
                  </a:lnTo>
                  <a:lnTo>
                    <a:pt x="1168" y="2062"/>
                  </a:lnTo>
                  <a:lnTo>
                    <a:pt x="1168" y="2065"/>
                  </a:lnTo>
                  <a:lnTo>
                    <a:pt x="1168" y="2065"/>
                  </a:lnTo>
                  <a:lnTo>
                    <a:pt x="1168" y="2067"/>
                  </a:lnTo>
                  <a:lnTo>
                    <a:pt x="1166" y="2067"/>
                  </a:lnTo>
                  <a:lnTo>
                    <a:pt x="1165" y="2067"/>
                  </a:lnTo>
                  <a:lnTo>
                    <a:pt x="1163" y="2064"/>
                  </a:lnTo>
                  <a:lnTo>
                    <a:pt x="1161" y="2064"/>
                  </a:lnTo>
                  <a:lnTo>
                    <a:pt x="1160" y="2062"/>
                  </a:lnTo>
                  <a:lnTo>
                    <a:pt x="1165" y="2061"/>
                  </a:lnTo>
                  <a:lnTo>
                    <a:pt x="1165" y="2059"/>
                  </a:lnTo>
                  <a:lnTo>
                    <a:pt x="1166" y="2058"/>
                  </a:lnTo>
                  <a:lnTo>
                    <a:pt x="1168" y="2056"/>
                  </a:lnTo>
                  <a:lnTo>
                    <a:pt x="1166" y="2055"/>
                  </a:lnTo>
                  <a:lnTo>
                    <a:pt x="1166" y="2055"/>
                  </a:lnTo>
                  <a:lnTo>
                    <a:pt x="1166" y="2056"/>
                  </a:lnTo>
                  <a:lnTo>
                    <a:pt x="1165" y="2058"/>
                  </a:lnTo>
                  <a:lnTo>
                    <a:pt x="1163" y="2056"/>
                  </a:lnTo>
                  <a:lnTo>
                    <a:pt x="1161" y="2059"/>
                  </a:lnTo>
                  <a:lnTo>
                    <a:pt x="1160" y="2058"/>
                  </a:lnTo>
                  <a:lnTo>
                    <a:pt x="1157" y="2059"/>
                  </a:lnTo>
                  <a:lnTo>
                    <a:pt x="1155" y="2058"/>
                  </a:lnTo>
                  <a:lnTo>
                    <a:pt x="1155" y="2056"/>
                  </a:lnTo>
                  <a:lnTo>
                    <a:pt x="1155" y="2055"/>
                  </a:lnTo>
                  <a:lnTo>
                    <a:pt x="1155" y="2053"/>
                  </a:lnTo>
                  <a:lnTo>
                    <a:pt x="1155" y="2053"/>
                  </a:lnTo>
                  <a:lnTo>
                    <a:pt x="1154" y="2053"/>
                  </a:lnTo>
                  <a:lnTo>
                    <a:pt x="1154" y="2051"/>
                  </a:lnTo>
                  <a:lnTo>
                    <a:pt x="1152" y="2048"/>
                  </a:lnTo>
                  <a:lnTo>
                    <a:pt x="1152" y="2048"/>
                  </a:lnTo>
                  <a:lnTo>
                    <a:pt x="1152" y="2047"/>
                  </a:lnTo>
                  <a:lnTo>
                    <a:pt x="1152" y="2047"/>
                  </a:lnTo>
                  <a:lnTo>
                    <a:pt x="1154" y="2047"/>
                  </a:lnTo>
                  <a:lnTo>
                    <a:pt x="1154" y="2048"/>
                  </a:lnTo>
                  <a:lnTo>
                    <a:pt x="1155" y="2048"/>
                  </a:lnTo>
                  <a:lnTo>
                    <a:pt x="1158" y="2050"/>
                  </a:lnTo>
                  <a:lnTo>
                    <a:pt x="1158" y="2048"/>
                  </a:lnTo>
                  <a:lnTo>
                    <a:pt x="1160" y="2048"/>
                  </a:lnTo>
                  <a:lnTo>
                    <a:pt x="1160" y="2047"/>
                  </a:lnTo>
                  <a:lnTo>
                    <a:pt x="1160" y="2047"/>
                  </a:lnTo>
                  <a:lnTo>
                    <a:pt x="1160" y="2047"/>
                  </a:lnTo>
                  <a:lnTo>
                    <a:pt x="1161" y="2048"/>
                  </a:lnTo>
                  <a:lnTo>
                    <a:pt x="1163" y="2048"/>
                  </a:lnTo>
                  <a:lnTo>
                    <a:pt x="1165" y="2048"/>
                  </a:lnTo>
                  <a:lnTo>
                    <a:pt x="1165" y="2048"/>
                  </a:lnTo>
                  <a:lnTo>
                    <a:pt x="1166" y="2047"/>
                  </a:lnTo>
                  <a:lnTo>
                    <a:pt x="1169" y="2045"/>
                  </a:lnTo>
                  <a:lnTo>
                    <a:pt x="1171" y="2044"/>
                  </a:lnTo>
                  <a:lnTo>
                    <a:pt x="1171" y="2044"/>
                  </a:lnTo>
                  <a:lnTo>
                    <a:pt x="1172" y="2044"/>
                  </a:lnTo>
                  <a:lnTo>
                    <a:pt x="1172" y="2044"/>
                  </a:lnTo>
                  <a:lnTo>
                    <a:pt x="1172" y="2045"/>
                  </a:lnTo>
                  <a:lnTo>
                    <a:pt x="1172" y="2047"/>
                  </a:lnTo>
                  <a:lnTo>
                    <a:pt x="1174" y="2048"/>
                  </a:lnTo>
                  <a:lnTo>
                    <a:pt x="1174" y="2048"/>
                  </a:lnTo>
                  <a:lnTo>
                    <a:pt x="1174" y="2050"/>
                  </a:lnTo>
                  <a:lnTo>
                    <a:pt x="1172" y="2051"/>
                  </a:lnTo>
                  <a:lnTo>
                    <a:pt x="1172" y="2051"/>
                  </a:lnTo>
                  <a:lnTo>
                    <a:pt x="1172" y="2053"/>
                  </a:lnTo>
                  <a:lnTo>
                    <a:pt x="1172" y="2053"/>
                  </a:lnTo>
                  <a:lnTo>
                    <a:pt x="1174" y="2051"/>
                  </a:lnTo>
                  <a:lnTo>
                    <a:pt x="1174" y="2050"/>
                  </a:lnTo>
                  <a:lnTo>
                    <a:pt x="1174" y="2050"/>
                  </a:lnTo>
                  <a:lnTo>
                    <a:pt x="1174" y="2048"/>
                  </a:lnTo>
                  <a:lnTo>
                    <a:pt x="1174" y="2048"/>
                  </a:lnTo>
                  <a:lnTo>
                    <a:pt x="1174" y="2045"/>
                  </a:lnTo>
                  <a:lnTo>
                    <a:pt x="1172" y="2045"/>
                  </a:lnTo>
                  <a:lnTo>
                    <a:pt x="1172" y="2044"/>
                  </a:lnTo>
                  <a:lnTo>
                    <a:pt x="1174" y="2042"/>
                  </a:lnTo>
                  <a:lnTo>
                    <a:pt x="1174" y="2042"/>
                  </a:lnTo>
                  <a:lnTo>
                    <a:pt x="1175" y="2041"/>
                  </a:lnTo>
                  <a:lnTo>
                    <a:pt x="1174" y="2039"/>
                  </a:lnTo>
                  <a:lnTo>
                    <a:pt x="1171" y="2036"/>
                  </a:lnTo>
                  <a:lnTo>
                    <a:pt x="1166" y="2033"/>
                  </a:lnTo>
                  <a:lnTo>
                    <a:pt x="1166" y="2035"/>
                  </a:lnTo>
                  <a:lnTo>
                    <a:pt x="1166" y="2035"/>
                  </a:lnTo>
                  <a:lnTo>
                    <a:pt x="1166" y="2035"/>
                  </a:lnTo>
                  <a:lnTo>
                    <a:pt x="1166" y="2035"/>
                  </a:lnTo>
                  <a:lnTo>
                    <a:pt x="1171" y="2038"/>
                  </a:lnTo>
                  <a:lnTo>
                    <a:pt x="1172" y="2038"/>
                  </a:lnTo>
                  <a:lnTo>
                    <a:pt x="1172" y="2039"/>
                  </a:lnTo>
                  <a:lnTo>
                    <a:pt x="1174" y="2039"/>
                  </a:lnTo>
                  <a:lnTo>
                    <a:pt x="1174" y="2041"/>
                  </a:lnTo>
                  <a:lnTo>
                    <a:pt x="1169" y="2042"/>
                  </a:lnTo>
                  <a:lnTo>
                    <a:pt x="1166" y="2045"/>
                  </a:lnTo>
                  <a:lnTo>
                    <a:pt x="1163" y="2047"/>
                  </a:lnTo>
                  <a:lnTo>
                    <a:pt x="1161" y="2045"/>
                  </a:lnTo>
                  <a:lnTo>
                    <a:pt x="1161" y="2044"/>
                  </a:lnTo>
                  <a:lnTo>
                    <a:pt x="1160" y="2042"/>
                  </a:lnTo>
                  <a:lnTo>
                    <a:pt x="1158" y="2041"/>
                  </a:lnTo>
                  <a:lnTo>
                    <a:pt x="1158" y="2041"/>
                  </a:lnTo>
                  <a:lnTo>
                    <a:pt x="1157" y="2041"/>
                  </a:lnTo>
                  <a:lnTo>
                    <a:pt x="1157" y="2039"/>
                  </a:lnTo>
                  <a:lnTo>
                    <a:pt x="1157" y="2041"/>
                  </a:lnTo>
                  <a:lnTo>
                    <a:pt x="1154" y="2039"/>
                  </a:lnTo>
                  <a:lnTo>
                    <a:pt x="1154" y="2038"/>
                  </a:lnTo>
                  <a:lnTo>
                    <a:pt x="1155" y="2036"/>
                  </a:lnTo>
                  <a:lnTo>
                    <a:pt x="1157" y="2038"/>
                  </a:lnTo>
                  <a:lnTo>
                    <a:pt x="1157" y="2032"/>
                  </a:lnTo>
                  <a:lnTo>
                    <a:pt x="1157" y="2030"/>
                  </a:lnTo>
                  <a:lnTo>
                    <a:pt x="1154" y="2029"/>
                  </a:lnTo>
                  <a:lnTo>
                    <a:pt x="1154" y="2029"/>
                  </a:lnTo>
                  <a:lnTo>
                    <a:pt x="1152" y="2029"/>
                  </a:lnTo>
                  <a:lnTo>
                    <a:pt x="1151" y="2029"/>
                  </a:lnTo>
                  <a:lnTo>
                    <a:pt x="1149" y="2029"/>
                  </a:lnTo>
                  <a:lnTo>
                    <a:pt x="1149" y="2027"/>
                  </a:lnTo>
                  <a:lnTo>
                    <a:pt x="1148" y="2027"/>
                  </a:lnTo>
                  <a:lnTo>
                    <a:pt x="1146" y="2026"/>
                  </a:lnTo>
                  <a:lnTo>
                    <a:pt x="1143" y="2023"/>
                  </a:lnTo>
                  <a:lnTo>
                    <a:pt x="1143" y="2021"/>
                  </a:lnTo>
                  <a:lnTo>
                    <a:pt x="1142" y="2020"/>
                  </a:lnTo>
                  <a:lnTo>
                    <a:pt x="1146" y="2020"/>
                  </a:lnTo>
                  <a:lnTo>
                    <a:pt x="1148" y="2018"/>
                  </a:lnTo>
                  <a:lnTo>
                    <a:pt x="1148" y="2018"/>
                  </a:lnTo>
                  <a:lnTo>
                    <a:pt x="1148" y="2017"/>
                  </a:lnTo>
                  <a:lnTo>
                    <a:pt x="1146" y="2015"/>
                  </a:lnTo>
                  <a:lnTo>
                    <a:pt x="1146" y="2013"/>
                  </a:lnTo>
                  <a:lnTo>
                    <a:pt x="1148" y="2013"/>
                  </a:lnTo>
                  <a:lnTo>
                    <a:pt x="1149" y="2013"/>
                  </a:lnTo>
                  <a:lnTo>
                    <a:pt x="1151" y="2015"/>
                  </a:lnTo>
                  <a:lnTo>
                    <a:pt x="1152" y="2017"/>
                  </a:lnTo>
                  <a:lnTo>
                    <a:pt x="1154" y="2021"/>
                  </a:lnTo>
                  <a:lnTo>
                    <a:pt x="1154" y="2021"/>
                  </a:lnTo>
                  <a:lnTo>
                    <a:pt x="1154" y="2021"/>
                  </a:lnTo>
                  <a:lnTo>
                    <a:pt x="1158" y="2024"/>
                  </a:lnTo>
                  <a:lnTo>
                    <a:pt x="1158" y="2024"/>
                  </a:lnTo>
                  <a:lnTo>
                    <a:pt x="1158" y="2023"/>
                  </a:lnTo>
                  <a:lnTo>
                    <a:pt x="1158" y="2020"/>
                  </a:lnTo>
                  <a:lnTo>
                    <a:pt x="1160" y="2018"/>
                  </a:lnTo>
                  <a:lnTo>
                    <a:pt x="1160" y="2018"/>
                  </a:lnTo>
                  <a:lnTo>
                    <a:pt x="1160" y="2018"/>
                  </a:lnTo>
                  <a:lnTo>
                    <a:pt x="1160" y="2017"/>
                  </a:lnTo>
                  <a:lnTo>
                    <a:pt x="1160" y="2015"/>
                  </a:lnTo>
                  <a:lnTo>
                    <a:pt x="1160" y="2015"/>
                  </a:lnTo>
                  <a:lnTo>
                    <a:pt x="1158" y="2017"/>
                  </a:lnTo>
                  <a:lnTo>
                    <a:pt x="1157" y="2021"/>
                  </a:lnTo>
                  <a:lnTo>
                    <a:pt x="1155" y="2021"/>
                  </a:lnTo>
                  <a:lnTo>
                    <a:pt x="1155" y="2020"/>
                  </a:lnTo>
                  <a:lnTo>
                    <a:pt x="1154" y="2018"/>
                  </a:lnTo>
                  <a:lnTo>
                    <a:pt x="1154" y="2018"/>
                  </a:lnTo>
                  <a:lnTo>
                    <a:pt x="1154" y="2015"/>
                  </a:lnTo>
                  <a:lnTo>
                    <a:pt x="1157" y="2015"/>
                  </a:lnTo>
                  <a:lnTo>
                    <a:pt x="1155" y="2015"/>
                  </a:lnTo>
                  <a:lnTo>
                    <a:pt x="1152" y="2013"/>
                  </a:lnTo>
                  <a:lnTo>
                    <a:pt x="1151" y="2013"/>
                  </a:lnTo>
                  <a:lnTo>
                    <a:pt x="1151" y="2012"/>
                  </a:lnTo>
                  <a:lnTo>
                    <a:pt x="1149" y="2010"/>
                  </a:lnTo>
                  <a:lnTo>
                    <a:pt x="1148" y="2009"/>
                  </a:lnTo>
                  <a:lnTo>
                    <a:pt x="1151" y="2007"/>
                  </a:lnTo>
                  <a:lnTo>
                    <a:pt x="1152" y="2006"/>
                  </a:lnTo>
                  <a:lnTo>
                    <a:pt x="1155" y="2006"/>
                  </a:lnTo>
                  <a:lnTo>
                    <a:pt x="1157" y="2006"/>
                  </a:lnTo>
                  <a:lnTo>
                    <a:pt x="1155" y="2004"/>
                  </a:lnTo>
                  <a:lnTo>
                    <a:pt x="1155" y="2004"/>
                  </a:lnTo>
                  <a:lnTo>
                    <a:pt x="1154" y="2004"/>
                  </a:lnTo>
                  <a:lnTo>
                    <a:pt x="1152" y="2001"/>
                  </a:lnTo>
                  <a:lnTo>
                    <a:pt x="1152" y="2000"/>
                  </a:lnTo>
                  <a:lnTo>
                    <a:pt x="1152" y="1998"/>
                  </a:lnTo>
                  <a:lnTo>
                    <a:pt x="1152" y="1998"/>
                  </a:lnTo>
                  <a:lnTo>
                    <a:pt x="1154" y="1997"/>
                  </a:lnTo>
                  <a:lnTo>
                    <a:pt x="1157" y="1998"/>
                  </a:lnTo>
                  <a:lnTo>
                    <a:pt x="1157" y="1998"/>
                  </a:lnTo>
                  <a:lnTo>
                    <a:pt x="1158" y="1998"/>
                  </a:lnTo>
                  <a:lnTo>
                    <a:pt x="1157" y="1997"/>
                  </a:lnTo>
                  <a:lnTo>
                    <a:pt x="1155" y="1997"/>
                  </a:lnTo>
                  <a:lnTo>
                    <a:pt x="1155" y="1995"/>
                  </a:lnTo>
                  <a:lnTo>
                    <a:pt x="1155" y="1994"/>
                  </a:lnTo>
                  <a:lnTo>
                    <a:pt x="1155" y="1992"/>
                  </a:lnTo>
                  <a:lnTo>
                    <a:pt x="1155" y="1992"/>
                  </a:lnTo>
                  <a:lnTo>
                    <a:pt x="1155" y="1989"/>
                  </a:lnTo>
                  <a:lnTo>
                    <a:pt x="1155" y="1989"/>
                  </a:lnTo>
                  <a:lnTo>
                    <a:pt x="1155" y="1988"/>
                  </a:lnTo>
                  <a:lnTo>
                    <a:pt x="1157" y="1988"/>
                  </a:lnTo>
                  <a:lnTo>
                    <a:pt x="1157" y="1988"/>
                  </a:lnTo>
                  <a:lnTo>
                    <a:pt x="1155" y="1988"/>
                  </a:lnTo>
                  <a:lnTo>
                    <a:pt x="1155" y="1989"/>
                  </a:lnTo>
                  <a:lnTo>
                    <a:pt x="1155" y="1991"/>
                  </a:lnTo>
                  <a:lnTo>
                    <a:pt x="1154" y="1992"/>
                  </a:lnTo>
                  <a:lnTo>
                    <a:pt x="1154" y="1992"/>
                  </a:lnTo>
                  <a:lnTo>
                    <a:pt x="1154" y="1995"/>
                  </a:lnTo>
                  <a:lnTo>
                    <a:pt x="1154" y="1997"/>
                  </a:lnTo>
                  <a:lnTo>
                    <a:pt x="1152" y="1995"/>
                  </a:lnTo>
                  <a:lnTo>
                    <a:pt x="1152" y="1995"/>
                  </a:lnTo>
                  <a:lnTo>
                    <a:pt x="1151" y="1994"/>
                  </a:lnTo>
                  <a:lnTo>
                    <a:pt x="1151" y="1994"/>
                  </a:lnTo>
                  <a:lnTo>
                    <a:pt x="1151" y="1988"/>
                  </a:lnTo>
                  <a:lnTo>
                    <a:pt x="1151" y="1983"/>
                  </a:lnTo>
                  <a:lnTo>
                    <a:pt x="1152" y="1980"/>
                  </a:lnTo>
                  <a:lnTo>
                    <a:pt x="1152" y="1978"/>
                  </a:lnTo>
                  <a:lnTo>
                    <a:pt x="1154" y="1977"/>
                  </a:lnTo>
                  <a:lnTo>
                    <a:pt x="1154" y="1977"/>
                  </a:lnTo>
                  <a:lnTo>
                    <a:pt x="1155" y="1977"/>
                  </a:lnTo>
                  <a:lnTo>
                    <a:pt x="1155" y="1977"/>
                  </a:lnTo>
                  <a:lnTo>
                    <a:pt x="1154" y="1977"/>
                  </a:lnTo>
                  <a:lnTo>
                    <a:pt x="1152" y="1977"/>
                  </a:lnTo>
                  <a:lnTo>
                    <a:pt x="1152" y="1977"/>
                  </a:lnTo>
                  <a:lnTo>
                    <a:pt x="1149" y="1977"/>
                  </a:lnTo>
                  <a:lnTo>
                    <a:pt x="1149" y="1975"/>
                  </a:lnTo>
                  <a:lnTo>
                    <a:pt x="1149" y="1974"/>
                  </a:lnTo>
                  <a:lnTo>
                    <a:pt x="1149" y="1971"/>
                  </a:lnTo>
                  <a:lnTo>
                    <a:pt x="1149" y="1968"/>
                  </a:lnTo>
                  <a:lnTo>
                    <a:pt x="1151" y="1968"/>
                  </a:lnTo>
                  <a:lnTo>
                    <a:pt x="1152" y="1969"/>
                  </a:lnTo>
                  <a:lnTo>
                    <a:pt x="1158" y="1969"/>
                  </a:lnTo>
                  <a:lnTo>
                    <a:pt x="1161" y="1972"/>
                  </a:lnTo>
                  <a:lnTo>
                    <a:pt x="1163" y="1971"/>
                  </a:lnTo>
                  <a:lnTo>
                    <a:pt x="1163" y="1971"/>
                  </a:lnTo>
                  <a:lnTo>
                    <a:pt x="1161" y="1971"/>
                  </a:lnTo>
                  <a:lnTo>
                    <a:pt x="1161" y="1969"/>
                  </a:lnTo>
                  <a:lnTo>
                    <a:pt x="1160" y="1968"/>
                  </a:lnTo>
                  <a:lnTo>
                    <a:pt x="1160" y="1968"/>
                  </a:lnTo>
                  <a:lnTo>
                    <a:pt x="1160" y="1966"/>
                  </a:lnTo>
                  <a:lnTo>
                    <a:pt x="1160" y="1962"/>
                  </a:lnTo>
                  <a:lnTo>
                    <a:pt x="1158" y="1962"/>
                  </a:lnTo>
                  <a:lnTo>
                    <a:pt x="1158" y="1963"/>
                  </a:lnTo>
                  <a:lnTo>
                    <a:pt x="1158" y="1966"/>
                  </a:lnTo>
                  <a:lnTo>
                    <a:pt x="1157" y="1966"/>
                  </a:lnTo>
                  <a:lnTo>
                    <a:pt x="1155" y="1968"/>
                  </a:lnTo>
                  <a:lnTo>
                    <a:pt x="1152" y="1968"/>
                  </a:lnTo>
                  <a:lnTo>
                    <a:pt x="1151" y="1968"/>
                  </a:lnTo>
                  <a:lnTo>
                    <a:pt x="1151" y="1966"/>
                  </a:lnTo>
                  <a:lnTo>
                    <a:pt x="1151" y="1965"/>
                  </a:lnTo>
                  <a:lnTo>
                    <a:pt x="1151" y="1965"/>
                  </a:lnTo>
                  <a:lnTo>
                    <a:pt x="1149" y="1965"/>
                  </a:lnTo>
                  <a:lnTo>
                    <a:pt x="1148" y="1963"/>
                  </a:lnTo>
                  <a:lnTo>
                    <a:pt x="1148" y="1963"/>
                  </a:lnTo>
                  <a:lnTo>
                    <a:pt x="1149" y="1962"/>
                  </a:lnTo>
                  <a:lnTo>
                    <a:pt x="1149" y="1960"/>
                  </a:lnTo>
                  <a:lnTo>
                    <a:pt x="1151" y="1960"/>
                  </a:lnTo>
                  <a:lnTo>
                    <a:pt x="1151" y="1962"/>
                  </a:lnTo>
                  <a:lnTo>
                    <a:pt x="1152" y="1962"/>
                  </a:lnTo>
                  <a:lnTo>
                    <a:pt x="1152" y="1962"/>
                  </a:lnTo>
                  <a:lnTo>
                    <a:pt x="1154" y="1962"/>
                  </a:lnTo>
                  <a:lnTo>
                    <a:pt x="1154" y="1960"/>
                  </a:lnTo>
                  <a:lnTo>
                    <a:pt x="1154" y="1960"/>
                  </a:lnTo>
                  <a:lnTo>
                    <a:pt x="1152" y="1960"/>
                  </a:lnTo>
                  <a:lnTo>
                    <a:pt x="1152" y="1960"/>
                  </a:lnTo>
                  <a:lnTo>
                    <a:pt x="1149" y="1957"/>
                  </a:lnTo>
                  <a:lnTo>
                    <a:pt x="1151" y="1956"/>
                  </a:lnTo>
                  <a:lnTo>
                    <a:pt x="1154" y="1954"/>
                  </a:lnTo>
                  <a:lnTo>
                    <a:pt x="1154" y="1954"/>
                  </a:lnTo>
                  <a:lnTo>
                    <a:pt x="1154" y="1951"/>
                  </a:lnTo>
                  <a:lnTo>
                    <a:pt x="1154" y="1950"/>
                  </a:lnTo>
                  <a:lnTo>
                    <a:pt x="1154" y="1948"/>
                  </a:lnTo>
                  <a:lnTo>
                    <a:pt x="1152" y="1947"/>
                  </a:lnTo>
                  <a:lnTo>
                    <a:pt x="1151" y="1947"/>
                  </a:lnTo>
                  <a:lnTo>
                    <a:pt x="1149" y="1947"/>
                  </a:lnTo>
                  <a:lnTo>
                    <a:pt x="1149" y="1947"/>
                  </a:lnTo>
                  <a:lnTo>
                    <a:pt x="1151" y="1948"/>
                  </a:lnTo>
                  <a:lnTo>
                    <a:pt x="1149" y="1948"/>
                  </a:lnTo>
                  <a:lnTo>
                    <a:pt x="1149" y="1948"/>
                  </a:lnTo>
                  <a:lnTo>
                    <a:pt x="1148" y="1948"/>
                  </a:lnTo>
                  <a:lnTo>
                    <a:pt x="1146" y="1947"/>
                  </a:lnTo>
                  <a:lnTo>
                    <a:pt x="1143" y="1945"/>
                  </a:lnTo>
                  <a:lnTo>
                    <a:pt x="1143" y="1945"/>
                  </a:lnTo>
                  <a:lnTo>
                    <a:pt x="1143" y="1944"/>
                  </a:lnTo>
                  <a:lnTo>
                    <a:pt x="1143" y="1942"/>
                  </a:lnTo>
                  <a:lnTo>
                    <a:pt x="1143" y="1942"/>
                  </a:lnTo>
                  <a:lnTo>
                    <a:pt x="1142" y="1944"/>
                  </a:lnTo>
                  <a:lnTo>
                    <a:pt x="1140" y="1944"/>
                  </a:lnTo>
                  <a:lnTo>
                    <a:pt x="1137" y="1944"/>
                  </a:lnTo>
                  <a:lnTo>
                    <a:pt x="1137" y="1945"/>
                  </a:lnTo>
                  <a:lnTo>
                    <a:pt x="1137" y="1945"/>
                  </a:lnTo>
                  <a:lnTo>
                    <a:pt x="1137" y="1945"/>
                  </a:lnTo>
                  <a:lnTo>
                    <a:pt x="1139" y="1945"/>
                  </a:lnTo>
                  <a:lnTo>
                    <a:pt x="1139" y="1948"/>
                  </a:lnTo>
                  <a:lnTo>
                    <a:pt x="1139" y="1948"/>
                  </a:lnTo>
                  <a:lnTo>
                    <a:pt x="1139" y="1950"/>
                  </a:lnTo>
                  <a:lnTo>
                    <a:pt x="1137" y="1950"/>
                  </a:lnTo>
                  <a:lnTo>
                    <a:pt x="1136" y="1948"/>
                  </a:lnTo>
                  <a:lnTo>
                    <a:pt x="1136" y="1947"/>
                  </a:lnTo>
                  <a:lnTo>
                    <a:pt x="1136" y="1945"/>
                  </a:lnTo>
                  <a:lnTo>
                    <a:pt x="1136" y="1944"/>
                  </a:lnTo>
                  <a:lnTo>
                    <a:pt x="1139" y="1940"/>
                  </a:lnTo>
                  <a:lnTo>
                    <a:pt x="1139" y="1940"/>
                  </a:lnTo>
                  <a:lnTo>
                    <a:pt x="1140" y="1939"/>
                  </a:lnTo>
                  <a:lnTo>
                    <a:pt x="1143" y="1936"/>
                  </a:lnTo>
                  <a:lnTo>
                    <a:pt x="1145" y="1934"/>
                  </a:lnTo>
                  <a:lnTo>
                    <a:pt x="1143" y="1934"/>
                  </a:lnTo>
                  <a:lnTo>
                    <a:pt x="1143" y="1933"/>
                  </a:lnTo>
                  <a:lnTo>
                    <a:pt x="1143" y="1930"/>
                  </a:lnTo>
                  <a:lnTo>
                    <a:pt x="1146" y="1930"/>
                  </a:lnTo>
                  <a:lnTo>
                    <a:pt x="1148" y="1930"/>
                  </a:lnTo>
                  <a:lnTo>
                    <a:pt x="1151" y="1930"/>
                  </a:lnTo>
                  <a:lnTo>
                    <a:pt x="1151" y="1928"/>
                  </a:lnTo>
                  <a:lnTo>
                    <a:pt x="1152" y="1928"/>
                  </a:lnTo>
                  <a:lnTo>
                    <a:pt x="1154" y="1928"/>
                  </a:lnTo>
                  <a:lnTo>
                    <a:pt x="1155" y="1927"/>
                  </a:lnTo>
                  <a:lnTo>
                    <a:pt x="1155" y="1927"/>
                  </a:lnTo>
                  <a:lnTo>
                    <a:pt x="1155" y="1927"/>
                  </a:lnTo>
                  <a:lnTo>
                    <a:pt x="1155" y="1925"/>
                  </a:lnTo>
                  <a:lnTo>
                    <a:pt x="1154" y="1924"/>
                  </a:lnTo>
                  <a:lnTo>
                    <a:pt x="1155" y="1922"/>
                  </a:lnTo>
                  <a:lnTo>
                    <a:pt x="1155" y="1922"/>
                  </a:lnTo>
                  <a:lnTo>
                    <a:pt x="1157" y="1922"/>
                  </a:lnTo>
                  <a:lnTo>
                    <a:pt x="1157" y="1922"/>
                  </a:lnTo>
                  <a:lnTo>
                    <a:pt x="1158" y="1922"/>
                  </a:lnTo>
                  <a:lnTo>
                    <a:pt x="1158" y="1924"/>
                  </a:lnTo>
                  <a:lnTo>
                    <a:pt x="1157" y="1925"/>
                  </a:lnTo>
                  <a:lnTo>
                    <a:pt x="1157" y="1930"/>
                  </a:lnTo>
                  <a:lnTo>
                    <a:pt x="1155" y="1930"/>
                  </a:lnTo>
                  <a:lnTo>
                    <a:pt x="1155" y="1931"/>
                  </a:lnTo>
                  <a:lnTo>
                    <a:pt x="1155" y="1933"/>
                  </a:lnTo>
                  <a:lnTo>
                    <a:pt x="1155" y="1934"/>
                  </a:lnTo>
                  <a:lnTo>
                    <a:pt x="1151" y="1936"/>
                  </a:lnTo>
                  <a:lnTo>
                    <a:pt x="1151" y="1936"/>
                  </a:lnTo>
                  <a:lnTo>
                    <a:pt x="1151" y="1937"/>
                  </a:lnTo>
                  <a:lnTo>
                    <a:pt x="1154" y="1936"/>
                  </a:lnTo>
                  <a:lnTo>
                    <a:pt x="1155" y="1936"/>
                  </a:lnTo>
                  <a:lnTo>
                    <a:pt x="1157" y="1934"/>
                  </a:lnTo>
                  <a:lnTo>
                    <a:pt x="1157" y="1933"/>
                  </a:lnTo>
                  <a:lnTo>
                    <a:pt x="1157" y="1930"/>
                  </a:lnTo>
                  <a:lnTo>
                    <a:pt x="1158" y="1930"/>
                  </a:lnTo>
                  <a:lnTo>
                    <a:pt x="1158" y="1928"/>
                  </a:lnTo>
                  <a:lnTo>
                    <a:pt x="1160" y="1930"/>
                  </a:lnTo>
                  <a:lnTo>
                    <a:pt x="1160" y="1931"/>
                  </a:lnTo>
                  <a:lnTo>
                    <a:pt x="1160" y="1933"/>
                  </a:lnTo>
                  <a:lnTo>
                    <a:pt x="1158" y="1939"/>
                  </a:lnTo>
                  <a:lnTo>
                    <a:pt x="1157" y="1940"/>
                  </a:lnTo>
                  <a:lnTo>
                    <a:pt x="1157" y="1942"/>
                  </a:lnTo>
                  <a:lnTo>
                    <a:pt x="1157" y="1942"/>
                  </a:lnTo>
                  <a:lnTo>
                    <a:pt x="1158" y="1942"/>
                  </a:lnTo>
                  <a:lnTo>
                    <a:pt x="1158" y="1940"/>
                  </a:lnTo>
                  <a:lnTo>
                    <a:pt x="1160" y="1940"/>
                  </a:lnTo>
                  <a:lnTo>
                    <a:pt x="1160" y="1937"/>
                  </a:lnTo>
                  <a:lnTo>
                    <a:pt x="1160" y="1936"/>
                  </a:lnTo>
                  <a:lnTo>
                    <a:pt x="1160" y="1934"/>
                  </a:lnTo>
                  <a:lnTo>
                    <a:pt x="1160" y="1931"/>
                  </a:lnTo>
                  <a:lnTo>
                    <a:pt x="1161" y="1930"/>
                  </a:lnTo>
                  <a:lnTo>
                    <a:pt x="1161" y="1928"/>
                  </a:lnTo>
                  <a:lnTo>
                    <a:pt x="1160" y="1928"/>
                  </a:lnTo>
                  <a:lnTo>
                    <a:pt x="1158" y="1927"/>
                  </a:lnTo>
                  <a:lnTo>
                    <a:pt x="1158" y="1925"/>
                  </a:lnTo>
                  <a:lnTo>
                    <a:pt x="1158" y="1924"/>
                  </a:lnTo>
                  <a:lnTo>
                    <a:pt x="1161" y="1924"/>
                  </a:lnTo>
                  <a:lnTo>
                    <a:pt x="1163" y="1922"/>
                  </a:lnTo>
                  <a:lnTo>
                    <a:pt x="1165" y="1921"/>
                  </a:lnTo>
                  <a:lnTo>
                    <a:pt x="1166" y="1921"/>
                  </a:lnTo>
                  <a:lnTo>
                    <a:pt x="1169" y="1922"/>
                  </a:lnTo>
                  <a:lnTo>
                    <a:pt x="1169" y="1922"/>
                  </a:lnTo>
                  <a:lnTo>
                    <a:pt x="1169" y="1922"/>
                  </a:lnTo>
                  <a:lnTo>
                    <a:pt x="1169" y="1922"/>
                  </a:lnTo>
                  <a:lnTo>
                    <a:pt x="1168" y="1921"/>
                  </a:lnTo>
                  <a:lnTo>
                    <a:pt x="1166" y="1919"/>
                  </a:lnTo>
                  <a:lnTo>
                    <a:pt x="1163" y="1919"/>
                  </a:lnTo>
                  <a:lnTo>
                    <a:pt x="1163" y="1916"/>
                  </a:lnTo>
                  <a:lnTo>
                    <a:pt x="1163" y="1915"/>
                  </a:lnTo>
                  <a:lnTo>
                    <a:pt x="1165" y="1915"/>
                  </a:lnTo>
                  <a:lnTo>
                    <a:pt x="1168" y="1913"/>
                  </a:lnTo>
                  <a:lnTo>
                    <a:pt x="1172" y="1910"/>
                  </a:lnTo>
                  <a:lnTo>
                    <a:pt x="1172" y="1907"/>
                  </a:lnTo>
                  <a:lnTo>
                    <a:pt x="1172" y="1906"/>
                  </a:lnTo>
                  <a:lnTo>
                    <a:pt x="1171" y="1904"/>
                  </a:lnTo>
                  <a:lnTo>
                    <a:pt x="1168" y="1902"/>
                  </a:lnTo>
                  <a:lnTo>
                    <a:pt x="1166" y="1901"/>
                  </a:lnTo>
                  <a:lnTo>
                    <a:pt x="1165" y="1901"/>
                  </a:lnTo>
                  <a:lnTo>
                    <a:pt x="1165" y="1899"/>
                  </a:lnTo>
                  <a:lnTo>
                    <a:pt x="1166" y="1896"/>
                  </a:lnTo>
                  <a:lnTo>
                    <a:pt x="1168" y="1895"/>
                  </a:lnTo>
                  <a:lnTo>
                    <a:pt x="1168" y="1892"/>
                  </a:lnTo>
                  <a:lnTo>
                    <a:pt x="1168" y="1889"/>
                  </a:lnTo>
                  <a:lnTo>
                    <a:pt x="1168" y="1886"/>
                  </a:lnTo>
                  <a:lnTo>
                    <a:pt x="1169" y="1884"/>
                  </a:lnTo>
                  <a:lnTo>
                    <a:pt x="1169" y="1883"/>
                  </a:lnTo>
                  <a:lnTo>
                    <a:pt x="1169" y="1881"/>
                  </a:lnTo>
                  <a:lnTo>
                    <a:pt x="1171" y="1881"/>
                  </a:lnTo>
                  <a:lnTo>
                    <a:pt x="1171" y="1881"/>
                  </a:lnTo>
                  <a:lnTo>
                    <a:pt x="1171" y="1880"/>
                  </a:lnTo>
                  <a:lnTo>
                    <a:pt x="1171" y="1878"/>
                  </a:lnTo>
                  <a:lnTo>
                    <a:pt x="1171" y="1875"/>
                  </a:lnTo>
                  <a:lnTo>
                    <a:pt x="1171" y="1872"/>
                  </a:lnTo>
                  <a:lnTo>
                    <a:pt x="1172" y="1872"/>
                  </a:lnTo>
                  <a:lnTo>
                    <a:pt x="1172" y="1872"/>
                  </a:lnTo>
                  <a:lnTo>
                    <a:pt x="1172" y="1871"/>
                  </a:lnTo>
                  <a:lnTo>
                    <a:pt x="1171" y="1869"/>
                  </a:lnTo>
                  <a:lnTo>
                    <a:pt x="1171" y="1869"/>
                  </a:lnTo>
                  <a:lnTo>
                    <a:pt x="1172" y="1867"/>
                  </a:lnTo>
                  <a:lnTo>
                    <a:pt x="1172" y="1867"/>
                  </a:lnTo>
                  <a:lnTo>
                    <a:pt x="1174" y="1867"/>
                  </a:lnTo>
                  <a:lnTo>
                    <a:pt x="1175" y="1871"/>
                  </a:lnTo>
                  <a:lnTo>
                    <a:pt x="1175" y="1871"/>
                  </a:lnTo>
                  <a:lnTo>
                    <a:pt x="1175" y="1867"/>
                  </a:lnTo>
                  <a:lnTo>
                    <a:pt x="1174" y="1864"/>
                  </a:lnTo>
                  <a:lnTo>
                    <a:pt x="1172" y="1864"/>
                  </a:lnTo>
                  <a:lnTo>
                    <a:pt x="1172" y="1864"/>
                  </a:lnTo>
                  <a:lnTo>
                    <a:pt x="1171" y="1863"/>
                  </a:lnTo>
                  <a:lnTo>
                    <a:pt x="1171" y="1863"/>
                  </a:lnTo>
                  <a:lnTo>
                    <a:pt x="1171" y="1861"/>
                  </a:lnTo>
                  <a:lnTo>
                    <a:pt x="1171" y="1861"/>
                  </a:lnTo>
                  <a:lnTo>
                    <a:pt x="1172" y="1860"/>
                  </a:lnTo>
                  <a:lnTo>
                    <a:pt x="1175" y="1860"/>
                  </a:lnTo>
                  <a:lnTo>
                    <a:pt x="1177" y="1858"/>
                  </a:lnTo>
                  <a:lnTo>
                    <a:pt x="1177" y="1855"/>
                  </a:lnTo>
                  <a:lnTo>
                    <a:pt x="1177" y="1855"/>
                  </a:lnTo>
                  <a:lnTo>
                    <a:pt x="1175" y="1858"/>
                  </a:lnTo>
                  <a:lnTo>
                    <a:pt x="1174" y="1858"/>
                  </a:lnTo>
                  <a:lnTo>
                    <a:pt x="1174" y="1858"/>
                  </a:lnTo>
                  <a:lnTo>
                    <a:pt x="1172" y="1858"/>
                  </a:lnTo>
                  <a:lnTo>
                    <a:pt x="1171" y="1857"/>
                  </a:lnTo>
                  <a:lnTo>
                    <a:pt x="1169" y="1855"/>
                  </a:lnTo>
                  <a:lnTo>
                    <a:pt x="1169" y="1855"/>
                  </a:lnTo>
                  <a:lnTo>
                    <a:pt x="1168" y="1857"/>
                  </a:lnTo>
                  <a:lnTo>
                    <a:pt x="1166" y="1860"/>
                  </a:lnTo>
                  <a:lnTo>
                    <a:pt x="1165" y="1860"/>
                  </a:lnTo>
                  <a:lnTo>
                    <a:pt x="1161" y="1861"/>
                  </a:lnTo>
                  <a:lnTo>
                    <a:pt x="1160" y="1860"/>
                  </a:lnTo>
                  <a:lnTo>
                    <a:pt x="1158" y="1860"/>
                  </a:lnTo>
                  <a:lnTo>
                    <a:pt x="1160" y="1858"/>
                  </a:lnTo>
                  <a:lnTo>
                    <a:pt x="1160" y="1858"/>
                  </a:lnTo>
                  <a:lnTo>
                    <a:pt x="1160" y="1858"/>
                  </a:lnTo>
                  <a:lnTo>
                    <a:pt x="1160" y="1857"/>
                  </a:lnTo>
                  <a:lnTo>
                    <a:pt x="1160" y="1857"/>
                  </a:lnTo>
                  <a:lnTo>
                    <a:pt x="1158" y="1855"/>
                  </a:lnTo>
                  <a:lnTo>
                    <a:pt x="1157" y="1855"/>
                  </a:lnTo>
                  <a:lnTo>
                    <a:pt x="1157" y="1852"/>
                  </a:lnTo>
                  <a:lnTo>
                    <a:pt x="1157" y="1849"/>
                  </a:lnTo>
                  <a:lnTo>
                    <a:pt x="1155" y="1848"/>
                  </a:lnTo>
                  <a:lnTo>
                    <a:pt x="1157" y="1846"/>
                  </a:lnTo>
                  <a:lnTo>
                    <a:pt x="1158" y="1839"/>
                  </a:lnTo>
                  <a:lnTo>
                    <a:pt x="1158" y="1836"/>
                  </a:lnTo>
                  <a:lnTo>
                    <a:pt x="1160" y="1833"/>
                  </a:lnTo>
                  <a:lnTo>
                    <a:pt x="1160" y="1831"/>
                  </a:lnTo>
                  <a:lnTo>
                    <a:pt x="1163" y="1829"/>
                  </a:lnTo>
                  <a:lnTo>
                    <a:pt x="1163" y="1828"/>
                  </a:lnTo>
                  <a:lnTo>
                    <a:pt x="1165" y="1822"/>
                  </a:lnTo>
                  <a:lnTo>
                    <a:pt x="1166" y="1819"/>
                  </a:lnTo>
                  <a:lnTo>
                    <a:pt x="1163" y="1810"/>
                  </a:lnTo>
                  <a:lnTo>
                    <a:pt x="1161" y="1808"/>
                  </a:lnTo>
                  <a:lnTo>
                    <a:pt x="1161" y="1805"/>
                  </a:lnTo>
                  <a:lnTo>
                    <a:pt x="1163" y="1802"/>
                  </a:lnTo>
                  <a:lnTo>
                    <a:pt x="1163" y="1801"/>
                  </a:lnTo>
                  <a:lnTo>
                    <a:pt x="1161" y="1799"/>
                  </a:lnTo>
                  <a:lnTo>
                    <a:pt x="1160" y="1795"/>
                  </a:lnTo>
                  <a:lnTo>
                    <a:pt x="1160" y="1793"/>
                  </a:lnTo>
                  <a:lnTo>
                    <a:pt x="1161" y="1791"/>
                  </a:lnTo>
                  <a:lnTo>
                    <a:pt x="1160" y="1790"/>
                  </a:lnTo>
                  <a:lnTo>
                    <a:pt x="1160" y="1788"/>
                  </a:lnTo>
                  <a:lnTo>
                    <a:pt x="1161" y="1787"/>
                  </a:lnTo>
                  <a:lnTo>
                    <a:pt x="1163" y="1788"/>
                  </a:lnTo>
                  <a:lnTo>
                    <a:pt x="1165" y="1787"/>
                  </a:lnTo>
                  <a:lnTo>
                    <a:pt x="1166" y="1787"/>
                  </a:lnTo>
                  <a:lnTo>
                    <a:pt x="1166" y="1785"/>
                  </a:lnTo>
                  <a:lnTo>
                    <a:pt x="1166" y="1782"/>
                  </a:lnTo>
                  <a:lnTo>
                    <a:pt x="1166" y="1781"/>
                  </a:lnTo>
                  <a:lnTo>
                    <a:pt x="1166" y="1779"/>
                  </a:lnTo>
                  <a:lnTo>
                    <a:pt x="1168" y="1779"/>
                  </a:lnTo>
                  <a:lnTo>
                    <a:pt x="1169" y="1778"/>
                  </a:lnTo>
                  <a:lnTo>
                    <a:pt x="1169" y="1775"/>
                  </a:lnTo>
                  <a:lnTo>
                    <a:pt x="1171" y="1769"/>
                  </a:lnTo>
                  <a:lnTo>
                    <a:pt x="1172" y="1767"/>
                  </a:lnTo>
                  <a:lnTo>
                    <a:pt x="1174" y="1766"/>
                  </a:lnTo>
                  <a:lnTo>
                    <a:pt x="1172" y="1763"/>
                  </a:lnTo>
                  <a:lnTo>
                    <a:pt x="1174" y="1761"/>
                  </a:lnTo>
                  <a:lnTo>
                    <a:pt x="1174" y="1761"/>
                  </a:lnTo>
                  <a:lnTo>
                    <a:pt x="1175" y="1760"/>
                  </a:lnTo>
                  <a:lnTo>
                    <a:pt x="1175" y="1758"/>
                  </a:lnTo>
                  <a:lnTo>
                    <a:pt x="1178" y="1755"/>
                  </a:lnTo>
                  <a:lnTo>
                    <a:pt x="1178" y="1753"/>
                  </a:lnTo>
                  <a:lnTo>
                    <a:pt x="1180" y="1749"/>
                  </a:lnTo>
                  <a:lnTo>
                    <a:pt x="1180" y="1746"/>
                  </a:lnTo>
                  <a:lnTo>
                    <a:pt x="1181" y="1743"/>
                  </a:lnTo>
                  <a:lnTo>
                    <a:pt x="1180" y="1741"/>
                  </a:lnTo>
                  <a:lnTo>
                    <a:pt x="1181" y="1740"/>
                  </a:lnTo>
                  <a:lnTo>
                    <a:pt x="1183" y="1737"/>
                  </a:lnTo>
                  <a:lnTo>
                    <a:pt x="1183" y="1737"/>
                  </a:lnTo>
                  <a:lnTo>
                    <a:pt x="1184" y="1734"/>
                  </a:lnTo>
                  <a:lnTo>
                    <a:pt x="1184" y="1732"/>
                  </a:lnTo>
                  <a:lnTo>
                    <a:pt x="1184" y="1731"/>
                  </a:lnTo>
                  <a:lnTo>
                    <a:pt x="1184" y="1729"/>
                  </a:lnTo>
                  <a:lnTo>
                    <a:pt x="1184" y="1726"/>
                  </a:lnTo>
                  <a:lnTo>
                    <a:pt x="1184" y="1725"/>
                  </a:lnTo>
                  <a:lnTo>
                    <a:pt x="1186" y="1725"/>
                  </a:lnTo>
                  <a:lnTo>
                    <a:pt x="1187" y="1720"/>
                  </a:lnTo>
                  <a:lnTo>
                    <a:pt x="1187" y="1717"/>
                  </a:lnTo>
                  <a:lnTo>
                    <a:pt x="1187" y="1715"/>
                  </a:lnTo>
                  <a:lnTo>
                    <a:pt x="1186" y="1713"/>
                  </a:lnTo>
                  <a:lnTo>
                    <a:pt x="1186" y="1707"/>
                  </a:lnTo>
                  <a:lnTo>
                    <a:pt x="1186" y="1703"/>
                  </a:lnTo>
                  <a:lnTo>
                    <a:pt x="1184" y="1697"/>
                  </a:lnTo>
                  <a:lnTo>
                    <a:pt x="1184" y="1696"/>
                  </a:lnTo>
                  <a:lnTo>
                    <a:pt x="1184" y="1693"/>
                  </a:lnTo>
                  <a:lnTo>
                    <a:pt x="1184" y="1690"/>
                  </a:lnTo>
                  <a:lnTo>
                    <a:pt x="1184" y="1687"/>
                  </a:lnTo>
                  <a:lnTo>
                    <a:pt x="1187" y="1683"/>
                  </a:lnTo>
                  <a:lnTo>
                    <a:pt x="1189" y="1680"/>
                  </a:lnTo>
                  <a:lnTo>
                    <a:pt x="1189" y="1677"/>
                  </a:lnTo>
                  <a:lnTo>
                    <a:pt x="1189" y="1673"/>
                  </a:lnTo>
                  <a:lnTo>
                    <a:pt x="1189" y="1671"/>
                  </a:lnTo>
                  <a:lnTo>
                    <a:pt x="1187" y="1671"/>
                  </a:lnTo>
                  <a:lnTo>
                    <a:pt x="1186" y="1665"/>
                  </a:lnTo>
                  <a:lnTo>
                    <a:pt x="1187" y="1665"/>
                  </a:lnTo>
                  <a:lnTo>
                    <a:pt x="1187" y="1665"/>
                  </a:lnTo>
                  <a:lnTo>
                    <a:pt x="1189" y="1662"/>
                  </a:lnTo>
                  <a:lnTo>
                    <a:pt x="1189" y="1661"/>
                  </a:lnTo>
                  <a:lnTo>
                    <a:pt x="1190" y="1658"/>
                  </a:lnTo>
                  <a:lnTo>
                    <a:pt x="1190" y="1655"/>
                  </a:lnTo>
                  <a:lnTo>
                    <a:pt x="1192" y="1650"/>
                  </a:lnTo>
                  <a:lnTo>
                    <a:pt x="1192" y="1649"/>
                  </a:lnTo>
                  <a:lnTo>
                    <a:pt x="1193" y="1649"/>
                  </a:lnTo>
                  <a:lnTo>
                    <a:pt x="1193" y="1648"/>
                  </a:lnTo>
                  <a:lnTo>
                    <a:pt x="1193" y="1645"/>
                  </a:lnTo>
                  <a:lnTo>
                    <a:pt x="1193" y="1644"/>
                  </a:lnTo>
                  <a:lnTo>
                    <a:pt x="1193" y="1642"/>
                  </a:lnTo>
                  <a:lnTo>
                    <a:pt x="1195" y="1638"/>
                  </a:lnTo>
                  <a:lnTo>
                    <a:pt x="1195" y="1636"/>
                  </a:lnTo>
                  <a:lnTo>
                    <a:pt x="1196" y="1633"/>
                  </a:lnTo>
                  <a:lnTo>
                    <a:pt x="1196" y="1632"/>
                  </a:lnTo>
                  <a:lnTo>
                    <a:pt x="1196" y="1630"/>
                  </a:lnTo>
                  <a:lnTo>
                    <a:pt x="1196" y="1630"/>
                  </a:lnTo>
                  <a:lnTo>
                    <a:pt x="1196" y="1626"/>
                  </a:lnTo>
                  <a:lnTo>
                    <a:pt x="1196" y="1624"/>
                  </a:lnTo>
                  <a:lnTo>
                    <a:pt x="1196" y="1624"/>
                  </a:lnTo>
                  <a:lnTo>
                    <a:pt x="1198" y="1620"/>
                  </a:lnTo>
                  <a:lnTo>
                    <a:pt x="1198" y="1618"/>
                  </a:lnTo>
                  <a:lnTo>
                    <a:pt x="1199" y="1618"/>
                  </a:lnTo>
                  <a:lnTo>
                    <a:pt x="1199" y="1615"/>
                  </a:lnTo>
                  <a:lnTo>
                    <a:pt x="1199" y="1614"/>
                  </a:lnTo>
                  <a:lnTo>
                    <a:pt x="1198" y="1609"/>
                  </a:lnTo>
                  <a:lnTo>
                    <a:pt x="1198" y="1607"/>
                  </a:lnTo>
                  <a:lnTo>
                    <a:pt x="1198" y="1603"/>
                  </a:lnTo>
                  <a:lnTo>
                    <a:pt x="1199" y="1600"/>
                  </a:lnTo>
                  <a:lnTo>
                    <a:pt x="1198" y="1598"/>
                  </a:lnTo>
                  <a:lnTo>
                    <a:pt x="1199" y="1597"/>
                  </a:lnTo>
                  <a:lnTo>
                    <a:pt x="1199" y="1595"/>
                  </a:lnTo>
                  <a:lnTo>
                    <a:pt x="1199" y="1594"/>
                  </a:lnTo>
                  <a:lnTo>
                    <a:pt x="1199" y="1592"/>
                  </a:lnTo>
                  <a:lnTo>
                    <a:pt x="1199" y="1592"/>
                  </a:lnTo>
                  <a:lnTo>
                    <a:pt x="1198" y="1591"/>
                  </a:lnTo>
                  <a:lnTo>
                    <a:pt x="1198" y="1589"/>
                  </a:lnTo>
                  <a:lnTo>
                    <a:pt x="1198" y="1588"/>
                  </a:lnTo>
                  <a:lnTo>
                    <a:pt x="1198" y="1588"/>
                  </a:lnTo>
                  <a:lnTo>
                    <a:pt x="1198" y="1586"/>
                  </a:lnTo>
                  <a:lnTo>
                    <a:pt x="1199" y="1586"/>
                  </a:lnTo>
                  <a:lnTo>
                    <a:pt x="1199" y="1585"/>
                  </a:lnTo>
                  <a:lnTo>
                    <a:pt x="1201" y="1583"/>
                  </a:lnTo>
                  <a:lnTo>
                    <a:pt x="1203" y="1579"/>
                  </a:lnTo>
                  <a:lnTo>
                    <a:pt x="1203" y="1574"/>
                  </a:lnTo>
                  <a:lnTo>
                    <a:pt x="1203" y="1571"/>
                  </a:lnTo>
                  <a:lnTo>
                    <a:pt x="1203" y="1570"/>
                  </a:lnTo>
                  <a:lnTo>
                    <a:pt x="1204" y="1566"/>
                  </a:lnTo>
                  <a:lnTo>
                    <a:pt x="1204" y="1565"/>
                  </a:lnTo>
                  <a:lnTo>
                    <a:pt x="1204" y="1564"/>
                  </a:lnTo>
                  <a:lnTo>
                    <a:pt x="1204" y="1562"/>
                  </a:lnTo>
                  <a:lnTo>
                    <a:pt x="1203" y="1554"/>
                  </a:lnTo>
                  <a:lnTo>
                    <a:pt x="1203" y="1553"/>
                  </a:lnTo>
                  <a:lnTo>
                    <a:pt x="1203" y="1548"/>
                  </a:lnTo>
                  <a:lnTo>
                    <a:pt x="1203" y="1544"/>
                  </a:lnTo>
                  <a:lnTo>
                    <a:pt x="1203" y="1542"/>
                  </a:lnTo>
                  <a:lnTo>
                    <a:pt x="1203" y="1541"/>
                  </a:lnTo>
                  <a:lnTo>
                    <a:pt x="1203" y="1540"/>
                  </a:lnTo>
                  <a:lnTo>
                    <a:pt x="1201" y="1536"/>
                  </a:lnTo>
                  <a:lnTo>
                    <a:pt x="1201" y="1530"/>
                  </a:lnTo>
                  <a:lnTo>
                    <a:pt x="1201" y="1528"/>
                  </a:lnTo>
                  <a:lnTo>
                    <a:pt x="1201" y="1524"/>
                  </a:lnTo>
                  <a:lnTo>
                    <a:pt x="1199" y="1524"/>
                  </a:lnTo>
                  <a:lnTo>
                    <a:pt x="1199" y="1523"/>
                  </a:lnTo>
                  <a:lnTo>
                    <a:pt x="1195" y="1522"/>
                  </a:lnTo>
                  <a:lnTo>
                    <a:pt x="1193" y="1519"/>
                  </a:lnTo>
                  <a:lnTo>
                    <a:pt x="1192" y="1518"/>
                  </a:lnTo>
                  <a:lnTo>
                    <a:pt x="1189" y="1516"/>
                  </a:lnTo>
                  <a:lnTo>
                    <a:pt x="1189" y="1516"/>
                  </a:lnTo>
                  <a:lnTo>
                    <a:pt x="1187" y="1512"/>
                  </a:lnTo>
                  <a:lnTo>
                    <a:pt x="1187" y="1512"/>
                  </a:lnTo>
                  <a:lnTo>
                    <a:pt x="1186" y="1511"/>
                  </a:lnTo>
                  <a:lnTo>
                    <a:pt x="1183" y="1510"/>
                  </a:lnTo>
                  <a:lnTo>
                    <a:pt x="1183" y="1510"/>
                  </a:lnTo>
                  <a:lnTo>
                    <a:pt x="1181" y="1507"/>
                  </a:lnTo>
                  <a:lnTo>
                    <a:pt x="1180" y="1507"/>
                  </a:lnTo>
                  <a:lnTo>
                    <a:pt x="1177" y="1506"/>
                  </a:lnTo>
                  <a:lnTo>
                    <a:pt x="1177" y="1505"/>
                  </a:lnTo>
                  <a:lnTo>
                    <a:pt x="1175" y="1504"/>
                  </a:lnTo>
                  <a:lnTo>
                    <a:pt x="1171" y="1501"/>
                  </a:lnTo>
                  <a:lnTo>
                    <a:pt x="1169" y="1501"/>
                  </a:lnTo>
                  <a:lnTo>
                    <a:pt x="1165" y="1499"/>
                  </a:lnTo>
                  <a:lnTo>
                    <a:pt x="1163" y="1499"/>
                  </a:lnTo>
                  <a:lnTo>
                    <a:pt x="1160" y="1496"/>
                  </a:lnTo>
                  <a:lnTo>
                    <a:pt x="1158" y="1495"/>
                  </a:lnTo>
                  <a:lnTo>
                    <a:pt x="1154" y="1493"/>
                  </a:lnTo>
                  <a:lnTo>
                    <a:pt x="1151" y="1493"/>
                  </a:lnTo>
                  <a:lnTo>
                    <a:pt x="1149" y="1490"/>
                  </a:lnTo>
                  <a:lnTo>
                    <a:pt x="1142" y="1487"/>
                  </a:lnTo>
                  <a:lnTo>
                    <a:pt x="1142" y="1484"/>
                  </a:lnTo>
                  <a:lnTo>
                    <a:pt x="1140" y="1483"/>
                  </a:lnTo>
                  <a:lnTo>
                    <a:pt x="1139" y="1483"/>
                  </a:lnTo>
                  <a:lnTo>
                    <a:pt x="1137" y="1481"/>
                  </a:lnTo>
                  <a:lnTo>
                    <a:pt x="1134" y="1478"/>
                  </a:lnTo>
                  <a:lnTo>
                    <a:pt x="1133" y="1477"/>
                  </a:lnTo>
                  <a:lnTo>
                    <a:pt x="1131" y="1476"/>
                  </a:lnTo>
                  <a:lnTo>
                    <a:pt x="1130" y="1472"/>
                  </a:lnTo>
                  <a:lnTo>
                    <a:pt x="1130" y="1471"/>
                  </a:lnTo>
                  <a:lnTo>
                    <a:pt x="1128" y="1471"/>
                  </a:lnTo>
                  <a:lnTo>
                    <a:pt x="1128" y="1469"/>
                  </a:lnTo>
                  <a:lnTo>
                    <a:pt x="1127" y="1466"/>
                  </a:lnTo>
                  <a:lnTo>
                    <a:pt x="1128" y="1466"/>
                  </a:lnTo>
                  <a:lnTo>
                    <a:pt x="1128" y="1466"/>
                  </a:lnTo>
                  <a:lnTo>
                    <a:pt x="1130" y="1462"/>
                  </a:lnTo>
                  <a:lnTo>
                    <a:pt x="1128" y="1460"/>
                  </a:lnTo>
                  <a:lnTo>
                    <a:pt x="1127" y="1458"/>
                  </a:lnTo>
                  <a:lnTo>
                    <a:pt x="1125" y="1456"/>
                  </a:lnTo>
                  <a:lnTo>
                    <a:pt x="1125" y="1454"/>
                  </a:lnTo>
                  <a:lnTo>
                    <a:pt x="1123" y="1452"/>
                  </a:lnTo>
                  <a:lnTo>
                    <a:pt x="1122" y="1450"/>
                  </a:lnTo>
                  <a:lnTo>
                    <a:pt x="1120" y="1448"/>
                  </a:lnTo>
                  <a:lnTo>
                    <a:pt x="1119" y="1446"/>
                  </a:lnTo>
                  <a:lnTo>
                    <a:pt x="1119" y="1446"/>
                  </a:lnTo>
                  <a:lnTo>
                    <a:pt x="1119" y="1446"/>
                  </a:lnTo>
                  <a:lnTo>
                    <a:pt x="1117" y="1444"/>
                  </a:lnTo>
                  <a:lnTo>
                    <a:pt x="1117" y="1442"/>
                  </a:lnTo>
                  <a:lnTo>
                    <a:pt x="1116" y="1440"/>
                  </a:lnTo>
                  <a:lnTo>
                    <a:pt x="1116" y="1438"/>
                  </a:lnTo>
                  <a:lnTo>
                    <a:pt x="1111" y="1434"/>
                  </a:lnTo>
                  <a:lnTo>
                    <a:pt x="1111" y="1434"/>
                  </a:lnTo>
                  <a:lnTo>
                    <a:pt x="1111" y="1432"/>
                  </a:lnTo>
                  <a:lnTo>
                    <a:pt x="1110" y="1428"/>
                  </a:lnTo>
                  <a:lnTo>
                    <a:pt x="1105" y="1423"/>
                  </a:lnTo>
                  <a:lnTo>
                    <a:pt x="1105" y="1420"/>
                  </a:lnTo>
                  <a:lnTo>
                    <a:pt x="1104" y="1417"/>
                  </a:lnTo>
                  <a:lnTo>
                    <a:pt x="1102" y="1415"/>
                  </a:lnTo>
                  <a:lnTo>
                    <a:pt x="1101" y="1411"/>
                  </a:lnTo>
                  <a:lnTo>
                    <a:pt x="1099" y="1409"/>
                  </a:lnTo>
                  <a:lnTo>
                    <a:pt x="1099" y="1405"/>
                  </a:lnTo>
                  <a:lnTo>
                    <a:pt x="1098" y="1403"/>
                  </a:lnTo>
                  <a:lnTo>
                    <a:pt x="1098" y="1402"/>
                  </a:lnTo>
                  <a:lnTo>
                    <a:pt x="1096" y="1399"/>
                  </a:lnTo>
                  <a:lnTo>
                    <a:pt x="1095" y="1397"/>
                  </a:lnTo>
                  <a:lnTo>
                    <a:pt x="1093" y="1393"/>
                  </a:lnTo>
                  <a:lnTo>
                    <a:pt x="1090" y="1393"/>
                  </a:lnTo>
                  <a:lnTo>
                    <a:pt x="1090" y="1393"/>
                  </a:lnTo>
                  <a:lnTo>
                    <a:pt x="1087" y="1386"/>
                  </a:lnTo>
                  <a:lnTo>
                    <a:pt x="1087" y="1385"/>
                  </a:lnTo>
                  <a:lnTo>
                    <a:pt x="1086" y="1381"/>
                  </a:lnTo>
                  <a:lnTo>
                    <a:pt x="1084" y="1380"/>
                  </a:lnTo>
                  <a:lnTo>
                    <a:pt x="1082" y="1379"/>
                  </a:lnTo>
                  <a:lnTo>
                    <a:pt x="1081" y="1376"/>
                  </a:lnTo>
                  <a:lnTo>
                    <a:pt x="1072" y="1373"/>
                  </a:lnTo>
                  <a:lnTo>
                    <a:pt x="1069" y="1370"/>
                  </a:lnTo>
                  <a:lnTo>
                    <a:pt x="1069" y="1369"/>
                  </a:lnTo>
                  <a:lnTo>
                    <a:pt x="1067" y="1368"/>
                  </a:lnTo>
                  <a:lnTo>
                    <a:pt x="1067" y="1368"/>
                  </a:lnTo>
                  <a:lnTo>
                    <a:pt x="1069" y="1367"/>
                  </a:lnTo>
                  <a:lnTo>
                    <a:pt x="1070" y="1368"/>
                  </a:lnTo>
                  <a:lnTo>
                    <a:pt x="1070" y="1368"/>
                  </a:lnTo>
                  <a:lnTo>
                    <a:pt x="1072" y="1367"/>
                  </a:lnTo>
                  <a:lnTo>
                    <a:pt x="1072" y="1364"/>
                  </a:lnTo>
                  <a:lnTo>
                    <a:pt x="1070" y="1363"/>
                  </a:lnTo>
                  <a:lnTo>
                    <a:pt x="1067" y="1358"/>
                  </a:lnTo>
                  <a:lnTo>
                    <a:pt x="1069" y="1358"/>
                  </a:lnTo>
                  <a:lnTo>
                    <a:pt x="1069" y="1357"/>
                  </a:lnTo>
                  <a:lnTo>
                    <a:pt x="1067" y="1356"/>
                  </a:lnTo>
                  <a:lnTo>
                    <a:pt x="1066" y="1355"/>
                  </a:lnTo>
                  <a:lnTo>
                    <a:pt x="1066" y="1352"/>
                  </a:lnTo>
                  <a:lnTo>
                    <a:pt x="1066" y="1348"/>
                  </a:lnTo>
                  <a:lnTo>
                    <a:pt x="1067" y="1346"/>
                  </a:lnTo>
                  <a:lnTo>
                    <a:pt x="1072" y="1344"/>
                  </a:lnTo>
                  <a:lnTo>
                    <a:pt x="1072" y="1340"/>
                  </a:lnTo>
                  <a:lnTo>
                    <a:pt x="1075" y="1340"/>
                  </a:lnTo>
                  <a:lnTo>
                    <a:pt x="1076" y="1339"/>
                  </a:lnTo>
                  <a:lnTo>
                    <a:pt x="1078" y="1338"/>
                  </a:lnTo>
                  <a:lnTo>
                    <a:pt x="1078" y="1338"/>
                  </a:lnTo>
                  <a:lnTo>
                    <a:pt x="1081" y="1336"/>
                  </a:lnTo>
                  <a:lnTo>
                    <a:pt x="1081" y="1336"/>
                  </a:lnTo>
                  <a:lnTo>
                    <a:pt x="1082" y="1334"/>
                  </a:lnTo>
                  <a:lnTo>
                    <a:pt x="1082" y="1334"/>
                  </a:lnTo>
                  <a:lnTo>
                    <a:pt x="1082" y="1333"/>
                  </a:lnTo>
                  <a:lnTo>
                    <a:pt x="1084" y="1330"/>
                  </a:lnTo>
                  <a:lnTo>
                    <a:pt x="1086" y="1327"/>
                  </a:lnTo>
                  <a:lnTo>
                    <a:pt x="1086" y="1326"/>
                  </a:lnTo>
                  <a:lnTo>
                    <a:pt x="1084" y="1324"/>
                  </a:lnTo>
                  <a:lnTo>
                    <a:pt x="1084" y="1322"/>
                  </a:lnTo>
                  <a:lnTo>
                    <a:pt x="1084" y="1321"/>
                  </a:lnTo>
                  <a:lnTo>
                    <a:pt x="1084" y="1321"/>
                  </a:lnTo>
                  <a:lnTo>
                    <a:pt x="1084" y="1322"/>
                  </a:lnTo>
                  <a:lnTo>
                    <a:pt x="1084" y="1326"/>
                  </a:lnTo>
                  <a:lnTo>
                    <a:pt x="1082" y="1327"/>
                  </a:lnTo>
                  <a:lnTo>
                    <a:pt x="1082" y="1327"/>
                  </a:lnTo>
                  <a:lnTo>
                    <a:pt x="1082" y="1327"/>
                  </a:lnTo>
                  <a:lnTo>
                    <a:pt x="1082" y="1324"/>
                  </a:lnTo>
                  <a:lnTo>
                    <a:pt x="1081" y="1326"/>
                  </a:lnTo>
                  <a:lnTo>
                    <a:pt x="1081" y="1327"/>
                  </a:lnTo>
                  <a:lnTo>
                    <a:pt x="1079" y="1328"/>
                  </a:lnTo>
                  <a:lnTo>
                    <a:pt x="1079" y="1328"/>
                  </a:lnTo>
                  <a:lnTo>
                    <a:pt x="1079" y="1328"/>
                  </a:lnTo>
                  <a:lnTo>
                    <a:pt x="1078" y="1328"/>
                  </a:lnTo>
                  <a:lnTo>
                    <a:pt x="1076" y="1327"/>
                  </a:lnTo>
                  <a:lnTo>
                    <a:pt x="1073" y="1326"/>
                  </a:lnTo>
                  <a:lnTo>
                    <a:pt x="1072" y="1324"/>
                  </a:lnTo>
                  <a:lnTo>
                    <a:pt x="1070" y="1324"/>
                  </a:lnTo>
                  <a:lnTo>
                    <a:pt x="1070" y="1322"/>
                  </a:lnTo>
                  <a:lnTo>
                    <a:pt x="1070" y="1322"/>
                  </a:lnTo>
                  <a:lnTo>
                    <a:pt x="1072" y="1322"/>
                  </a:lnTo>
                  <a:lnTo>
                    <a:pt x="1073" y="1321"/>
                  </a:lnTo>
                  <a:lnTo>
                    <a:pt x="1073" y="1320"/>
                  </a:lnTo>
                  <a:lnTo>
                    <a:pt x="1073" y="1318"/>
                  </a:lnTo>
                  <a:lnTo>
                    <a:pt x="1072" y="1315"/>
                  </a:lnTo>
                  <a:lnTo>
                    <a:pt x="1072" y="1312"/>
                  </a:lnTo>
                  <a:lnTo>
                    <a:pt x="1072" y="1312"/>
                  </a:lnTo>
                  <a:lnTo>
                    <a:pt x="1072" y="1309"/>
                  </a:lnTo>
                  <a:lnTo>
                    <a:pt x="1072" y="1307"/>
                  </a:lnTo>
                  <a:lnTo>
                    <a:pt x="1075" y="1307"/>
                  </a:lnTo>
                  <a:lnTo>
                    <a:pt x="1075" y="1306"/>
                  </a:lnTo>
                  <a:lnTo>
                    <a:pt x="1076" y="1304"/>
                  </a:lnTo>
                  <a:lnTo>
                    <a:pt x="1076" y="1303"/>
                  </a:lnTo>
                  <a:lnTo>
                    <a:pt x="1078" y="1303"/>
                  </a:lnTo>
                  <a:lnTo>
                    <a:pt x="1079" y="1303"/>
                  </a:lnTo>
                  <a:lnTo>
                    <a:pt x="1078" y="1303"/>
                  </a:lnTo>
                  <a:lnTo>
                    <a:pt x="1076" y="1301"/>
                  </a:lnTo>
                  <a:lnTo>
                    <a:pt x="1076" y="1300"/>
                  </a:lnTo>
                  <a:lnTo>
                    <a:pt x="1078" y="1298"/>
                  </a:lnTo>
                  <a:lnTo>
                    <a:pt x="1079" y="1297"/>
                  </a:lnTo>
                  <a:lnTo>
                    <a:pt x="1081" y="1295"/>
                  </a:lnTo>
                  <a:lnTo>
                    <a:pt x="1081" y="1294"/>
                  </a:lnTo>
                  <a:lnTo>
                    <a:pt x="1082" y="1291"/>
                  </a:lnTo>
                  <a:lnTo>
                    <a:pt x="1081" y="1288"/>
                  </a:lnTo>
                  <a:lnTo>
                    <a:pt x="1081" y="1286"/>
                  </a:lnTo>
                  <a:lnTo>
                    <a:pt x="1082" y="1286"/>
                  </a:lnTo>
                  <a:lnTo>
                    <a:pt x="1084" y="1285"/>
                  </a:lnTo>
                  <a:lnTo>
                    <a:pt x="1086" y="1285"/>
                  </a:lnTo>
                  <a:lnTo>
                    <a:pt x="1086" y="1283"/>
                  </a:lnTo>
                  <a:lnTo>
                    <a:pt x="1087" y="1283"/>
                  </a:lnTo>
                  <a:lnTo>
                    <a:pt x="1089" y="1283"/>
                  </a:lnTo>
                  <a:lnTo>
                    <a:pt x="1092" y="1282"/>
                  </a:lnTo>
                  <a:lnTo>
                    <a:pt x="1096" y="1282"/>
                  </a:lnTo>
                  <a:lnTo>
                    <a:pt x="1096" y="1280"/>
                  </a:lnTo>
                  <a:lnTo>
                    <a:pt x="1096" y="1277"/>
                  </a:lnTo>
                  <a:lnTo>
                    <a:pt x="1096" y="1277"/>
                  </a:lnTo>
                  <a:lnTo>
                    <a:pt x="1095" y="1274"/>
                  </a:lnTo>
                  <a:lnTo>
                    <a:pt x="1095" y="1274"/>
                  </a:lnTo>
                  <a:lnTo>
                    <a:pt x="1098" y="1272"/>
                  </a:lnTo>
                  <a:lnTo>
                    <a:pt x="1099" y="1274"/>
                  </a:lnTo>
                  <a:lnTo>
                    <a:pt x="1101" y="1272"/>
                  </a:lnTo>
                  <a:lnTo>
                    <a:pt x="1099" y="1271"/>
                  </a:lnTo>
                  <a:lnTo>
                    <a:pt x="1099" y="1268"/>
                  </a:lnTo>
                  <a:lnTo>
                    <a:pt x="1099" y="1266"/>
                  </a:lnTo>
                  <a:lnTo>
                    <a:pt x="1101" y="1266"/>
                  </a:lnTo>
                  <a:lnTo>
                    <a:pt x="1101" y="1265"/>
                  </a:lnTo>
                  <a:lnTo>
                    <a:pt x="1102" y="1265"/>
                  </a:lnTo>
                  <a:lnTo>
                    <a:pt x="1102" y="1265"/>
                  </a:lnTo>
                  <a:lnTo>
                    <a:pt x="1104" y="1265"/>
                  </a:lnTo>
                  <a:lnTo>
                    <a:pt x="1105" y="1265"/>
                  </a:lnTo>
                  <a:lnTo>
                    <a:pt x="1105" y="1265"/>
                  </a:lnTo>
                  <a:lnTo>
                    <a:pt x="1107" y="1265"/>
                  </a:lnTo>
                  <a:lnTo>
                    <a:pt x="1107" y="1263"/>
                  </a:lnTo>
                  <a:lnTo>
                    <a:pt x="1108" y="1263"/>
                  </a:lnTo>
                  <a:lnTo>
                    <a:pt x="1108" y="1262"/>
                  </a:lnTo>
                  <a:lnTo>
                    <a:pt x="1108" y="1262"/>
                  </a:lnTo>
                  <a:lnTo>
                    <a:pt x="1110" y="1262"/>
                  </a:lnTo>
                  <a:lnTo>
                    <a:pt x="1110" y="1262"/>
                  </a:lnTo>
                  <a:lnTo>
                    <a:pt x="1110" y="1262"/>
                  </a:lnTo>
                  <a:lnTo>
                    <a:pt x="1111" y="1260"/>
                  </a:lnTo>
                  <a:lnTo>
                    <a:pt x="1111" y="1260"/>
                  </a:lnTo>
                  <a:lnTo>
                    <a:pt x="1110" y="1259"/>
                  </a:lnTo>
                  <a:lnTo>
                    <a:pt x="1110" y="1259"/>
                  </a:lnTo>
                  <a:lnTo>
                    <a:pt x="1111" y="1259"/>
                  </a:lnTo>
                  <a:lnTo>
                    <a:pt x="1113" y="1257"/>
                  </a:lnTo>
                  <a:lnTo>
                    <a:pt x="1113" y="1257"/>
                  </a:lnTo>
                  <a:lnTo>
                    <a:pt x="1113" y="1256"/>
                  </a:lnTo>
                  <a:lnTo>
                    <a:pt x="1114" y="1254"/>
                  </a:lnTo>
                  <a:lnTo>
                    <a:pt x="1114" y="1254"/>
                  </a:lnTo>
                  <a:lnTo>
                    <a:pt x="1114" y="1253"/>
                  </a:lnTo>
                  <a:lnTo>
                    <a:pt x="1116" y="1251"/>
                  </a:lnTo>
                  <a:lnTo>
                    <a:pt x="1117" y="1248"/>
                  </a:lnTo>
                  <a:lnTo>
                    <a:pt x="1117" y="1248"/>
                  </a:lnTo>
                  <a:lnTo>
                    <a:pt x="1117" y="1248"/>
                  </a:lnTo>
                  <a:lnTo>
                    <a:pt x="1116" y="1248"/>
                  </a:lnTo>
                  <a:lnTo>
                    <a:pt x="1116" y="1248"/>
                  </a:lnTo>
                  <a:lnTo>
                    <a:pt x="1116" y="1247"/>
                  </a:lnTo>
                  <a:lnTo>
                    <a:pt x="1116" y="1245"/>
                  </a:lnTo>
                  <a:lnTo>
                    <a:pt x="1114" y="1247"/>
                  </a:lnTo>
                  <a:lnTo>
                    <a:pt x="1114" y="1245"/>
                  </a:lnTo>
                  <a:lnTo>
                    <a:pt x="1114" y="1245"/>
                  </a:lnTo>
                  <a:lnTo>
                    <a:pt x="1114" y="1244"/>
                  </a:lnTo>
                  <a:lnTo>
                    <a:pt x="1114" y="1244"/>
                  </a:lnTo>
                  <a:lnTo>
                    <a:pt x="1113" y="1244"/>
                  </a:lnTo>
                  <a:lnTo>
                    <a:pt x="1113" y="1244"/>
                  </a:lnTo>
                  <a:lnTo>
                    <a:pt x="1113" y="1242"/>
                  </a:lnTo>
                  <a:lnTo>
                    <a:pt x="1114" y="1242"/>
                  </a:lnTo>
                  <a:lnTo>
                    <a:pt x="1114" y="1242"/>
                  </a:lnTo>
                  <a:lnTo>
                    <a:pt x="1114" y="1240"/>
                  </a:lnTo>
                  <a:lnTo>
                    <a:pt x="1116" y="1239"/>
                  </a:lnTo>
                  <a:lnTo>
                    <a:pt x="1116" y="1237"/>
                  </a:lnTo>
                  <a:lnTo>
                    <a:pt x="1116" y="1237"/>
                  </a:lnTo>
                  <a:lnTo>
                    <a:pt x="1114" y="1236"/>
                  </a:lnTo>
                  <a:lnTo>
                    <a:pt x="1114" y="1233"/>
                  </a:lnTo>
                  <a:lnTo>
                    <a:pt x="1114" y="1231"/>
                  </a:lnTo>
                  <a:lnTo>
                    <a:pt x="1114" y="1230"/>
                  </a:lnTo>
                  <a:lnTo>
                    <a:pt x="1114" y="1228"/>
                  </a:lnTo>
                  <a:lnTo>
                    <a:pt x="1113" y="1227"/>
                  </a:lnTo>
                  <a:lnTo>
                    <a:pt x="1114" y="1225"/>
                  </a:lnTo>
                  <a:lnTo>
                    <a:pt x="1116" y="1224"/>
                  </a:lnTo>
                  <a:lnTo>
                    <a:pt x="1114" y="1221"/>
                  </a:lnTo>
                  <a:lnTo>
                    <a:pt x="1113" y="1219"/>
                  </a:lnTo>
                  <a:lnTo>
                    <a:pt x="1113" y="1218"/>
                  </a:lnTo>
                  <a:lnTo>
                    <a:pt x="1114" y="1218"/>
                  </a:lnTo>
                  <a:lnTo>
                    <a:pt x="1114" y="1218"/>
                  </a:lnTo>
                  <a:lnTo>
                    <a:pt x="1114" y="1216"/>
                  </a:lnTo>
                  <a:lnTo>
                    <a:pt x="1114" y="1215"/>
                  </a:lnTo>
                  <a:lnTo>
                    <a:pt x="1114" y="1213"/>
                  </a:lnTo>
                  <a:lnTo>
                    <a:pt x="1113" y="1213"/>
                  </a:lnTo>
                  <a:lnTo>
                    <a:pt x="1111" y="1212"/>
                  </a:lnTo>
                  <a:lnTo>
                    <a:pt x="1111" y="1212"/>
                  </a:lnTo>
                  <a:lnTo>
                    <a:pt x="1111" y="1210"/>
                  </a:lnTo>
                  <a:lnTo>
                    <a:pt x="1110" y="1207"/>
                  </a:lnTo>
                  <a:lnTo>
                    <a:pt x="1108" y="1207"/>
                  </a:lnTo>
                  <a:lnTo>
                    <a:pt x="1108" y="1206"/>
                  </a:lnTo>
                  <a:lnTo>
                    <a:pt x="1105" y="1202"/>
                  </a:lnTo>
                  <a:lnTo>
                    <a:pt x="1102" y="1198"/>
                  </a:lnTo>
                  <a:lnTo>
                    <a:pt x="1102" y="1196"/>
                  </a:lnTo>
                  <a:lnTo>
                    <a:pt x="1102" y="1196"/>
                  </a:lnTo>
                  <a:lnTo>
                    <a:pt x="1102" y="1196"/>
                  </a:lnTo>
                  <a:lnTo>
                    <a:pt x="1104" y="1196"/>
                  </a:lnTo>
                  <a:lnTo>
                    <a:pt x="1104" y="1195"/>
                  </a:lnTo>
                  <a:lnTo>
                    <a:pt x="1104" y="1193"/>
                  </a:lnTo>
                  <a:lnTo>
                    <a:pt x="1105" y="1193"/>
                  </a:lnTo>
                  <a:lnTo>
                    <a:pt x="1105" y="1192"/>
                  </a:lnTo>
                  <a:lnTo>
                    <a:pt x="1105" y="1192"/>
                  </a:lnTo>
                  <a:lnTo>
                    <a:pt x="1107" y="1193"/>
                  </a:lnTo>
                  <a:lnTo>
                    <a:pt x="1107" y="1195"/>
                  </a:lnTo>
                  <a:lnTo>
                    <a:pt x="1108" y="1195"/>
                  </a:lnTo>
                  <a:lnTo>
                    <a:pt x="1110" y="1195"/>
                  </a:lnTo>
                  <a:lnTo>
                    <a:pt x="1108" y="1195"/>
                  </a:lnTo>
                  <a:lnTo>
                    <a:pt x="1107" y="1193"/>
                  </a:lnTo>
                  <a:lnTo>
                    <a:pt x="1107" y="1192"/>
                  </a:lnTo>
                  <a:lnTo>
                    <a:pt x="1105" y="1190"/>
                  </a:lnTo>
                  <a:lnTo>
                    <a:pt x="1105" y="1192"/>
                  </a:lnTo>
                  <a:lnTo>
                    <a:pt x="1104" y="1192"/>
                  </a:lnTo>
                  <a:lnTo>
                    <a:pt x="1104" y="1192"/>
                  </a:lnTo>
                  <a:lnTo>
                    <a:pt x="1104" y="1192"/>
                  </a:lnTo>
                  <a:lnTo>
                    <a:pt x="1104" y="1192"/>
                  </a:lnTo>
                  <a:lnTo>
                    <a:pt x="1102" y="1192"/>
                  </a:lnTo>
                  <a:lnTo>
                    <a:pt x="1102" y="1190"/>
                  </a:lnTo>
                  <a:lnTo>
                    <a:pt x="1102" y="1190"/>
                  </a:lnTo>
                  <a:lnTo>
                    <a:pt x="1102" y="1192"/>
                  </a:lnTo>
                  <a:lnTo>
                    <a:pt x="1102" y="1192"/>
                  </a:lnTo>
                  <a:lnTo>
                    <a:pt x="1102" y="1193"/>
                  </a:lnTo>
                  <a:lnTo>
                    <a:pt x="1102" y="1193"/>
                  </a:lnTo>
                  <a:lnTo>
                    <a:pt x="1101" y="1192"/>
                  </a:lnTo>
                  <a:lnTo>
                    <a:pt x="1101" y="1192"/>
                  </a:lnTo>
                  <a:lnTo>
                    <a:pt x="1101" y="1189"/>
                  </a:lnTo>
                  <a:lnTo>
                    <a:pt x="1099" y="1189"/>
                  </a:lnTo>
                  <a:lnTo>
                    <a:pt x="1099" y="1187"/>
                  </a:lnTo>
                  <a:lnTo>
                    <a:pt x="1098" y="1187"/>
                  </a:lnTo>
                  <a:lnTo>
                    <a:pt x="1098" y="1187"/>
                  </a:lnTo>
                  <a:lnTo>
                    <a:pt x="1096" y="1187"/>
                  </a:lnTo>
                  <a:lnTo>
                    <a:pt x="1095" y="1186"/>
                  </a:lnTo>
                  <a:lnTo>
                    <a:pt x="1093" y="1184"/>
                  </a:lnTo>
                  <a:lnTo>
                    <a:pt x="1092" y="1184"/>
                  </a:lnTo>
                  <a:lnTo>
                    <a:pt x="1089" y="1184"/>
                  </a:lnTo>
                  <a:lnTo>
                    <a:pt x="1089" y="1186"/>
                  </a:lnTo>
                  <a:lnTo>
                    <a:pt x="1087" y="1186"/>
                  </a:lnTo>
                  <a:lnTo>
                    <a:pt x="1087" y="1186"/>
                  </a:lnTo>
                  <a:lnTo>
                    <a:pt x="1086" y="1186"/>
                  </a:lnTo>
                  <a:lnTo>
                    <a:pt x="1086" y="1187"/>
                  </a:lnTo>
                  <a:lnTo>
                    <a:pt x="1086" y="1189"/>
                  </a:lnTo>
                  <a:lnTo>
                    <a:pt x="1084" y="1189"/>
                  </a:lnTo>
                  <a:lnTo>
                    <a:pt x="1086" y="1190"/>
                  </a:lnTo>
                  <a:lnTo>
                    <a:pt x="1081" y="1193"/>
                  </a:lnTo>
                  <a:lnTo>
                    <a:pt x="1079" y="1193"/>
                  </a:lnTo>
                  <a:lnTo>
                    <a:pt x="1078" y="1193"/>
                  </a:lnTo>
                  <a:lnTo>
                    <a:pt x="1078" y="1193"/>
                  </a:lnTo>
                  <a:lnTo>
                    <a:pt x="1076" y="1195"/>
                  </a:lnTo>
                  <a:lnTo>
                    <a:pt x="1076" y="1195"/>
                  </a:lnTo>
                  <a:lnTo>
                    <a:pt x="1076" y="1196"/>
                  </a:lnTo>
                  <a:lnTo>
                    <a:pt x="1078" y="1196"/>
                  </a:lnTo>
                  <a:lnTo>
                    <a:pt x="1078" y="1196"/>
                  </a:lnTo>
                  <a:lnTo>
                    <a:pt x="1079" y="1199"/>
                  </a:lnTo>
                  <a:lnTo>
                    <a:pt x="1081" y="1201"/>
                  </a:lnTo>
                  <a:lnTo>
                    <a:pt x="1082" y="1202"/>
                  </a:lnTo>
                  <a:lnTo>
                    <a:pt x="1082" y="1204"/>
                  </a:lnTo>
                  <a:lnTo>
                    <a:pt x="1081" y="1204"/>
                  </a:lnTo>
                  <a:lnTo>
                    <a:pt x="1081" y="1204"/>
                  </a:lnTo>
                  <a:lnTo>
                    <a:pt x="1079" y="1204"/>
                  </a:lnTo>
                  <a:lnTo>
                    <a:pt x="1078" y="1204"/>
                  </a:lnTo>
                  <a:lnTo>
                    <a:pt x="1078" y="1206"/>
                  </a:lnTo>
                  <a:lnTo>
                    <a:pt x="1076" y="1206"/>
                  </a:lnTo>
                  <a:lnTo>
                    <a:pt x="1073" y="1207"/>
                  </a:lnTo>
                  <a:lnTo>
                    <a:pt x="1072" y="1207"/>
                  </a:lnTo>
                  <a:lnTo>
                    <a:pt x="1072" y="1206"/>
                  </a:lnTo>
                  <a:lnTo>
                    <a:pt x="1070" y="1204"/>
                  </a:lnTo>
                  <a:lnTo>
                    <a:pt x="1070" y="1201"/>
                  </a:lnTo>
                  <a:lnTo>
                    <a:pt x="1069" y="1198"/>
                  </a:lnTo>
                  <a:lnTo>
                    <a:pt x="1069" y="1198"/>
                  </a:lnTo>
                  <a:lnTo>
                    <a:pt x="1069" y="1199"/>
                  </a:lnTo>
                  <a:lnTo>
                    <a:pt x="1067" y="1199"/>
                  </a:lnTo>
                  <a:lnTo>
                    <a:pt x="1067" y="1201"/>
                  </a:lnTo>
                  <a:lnTo>
                    <a:pt x="1067" y="1202"/>
                  </a:lnTo>
                  <a:lnTo>
                    <a:pt x="1067" y="1201"/>
                  </a:lnTo>
                  <a:lnTo>
                    <a:pt x="1066" y="1201"/>
                  </a:lnTo>
                  <a:lnTo>
                    <a:pt x="1064" y="1201"/>
                  </a:lnTo>
                  <a:lnTo>
                    <a:pt x="1061" y="1196"/>
                  </a:lnTo>
                  <a:lnTo>
                    <a:pt x="1061" y="1196"/>
                  </a:lnTo>
                  <a:lnTo>
                    <a:pt x="1061" y="1195"/>
                  </a:lnTo>
                  <a:lnTo>
                    <a:pt x="1060" y="1195"/>
                  </a:lnTo>
                  <a:lnTo>
                    <a:pt x="1058" y="1195"/>
                  </a:lnTo>
                  <a:lnTo>
                    <a:pt x="1057" y="1195"/>
                  </a:lnTo>
                  <a:lnTo>
                    <a:pt x="1055" y="1195"/>
                  </a:lnTo>
                  <a:lnTo>
                    <a:pt x="1055" y="1195"/>
                  </a:lnTo>
                  <a:lnTo>
                    <a:pt x="1055" y="1193"/>
                  </a:lnTo>
                  <a:lnTo>
                    <a:pt x="1054" y="1193"/>
                  </a:lnTo>
                  <a:lnTo>
                    <a:pt x="1051" y="1193"/>
                  </a:lnTo>
                  <a:lnTo>
                    <a:pt x="1049" y="1193"/>
                  </a:lnTo>
                  <a:lnTo>
                    <a:pt x="1048" y="1193"/>
                  </a:lnTo>
                  <a:lnTo>
                    <a:pt x="1048" y="1193"/>
                  </a:lnTo>
                  <a:lnTo>
                    <a:pt x="1048" y="1196"/>
                  </a:lnTo>
                  <a:lnTo>
                    <a:pt x="1048" y="1196"/>
                  </a:lnTo>
                  <a:lnTo>
                    <a:pt x="1046" y="1195"/>
                  </a:lnTo>
                  <a:lnTo>
                    <a:pt x="1044" y="1193"/>
                  </a:lnTo>
                  <a:lnTo>
                    <a:pt x="1044" y="1193"/>
                  </a:lnTo>
                  <a:lnTo>
                    <a:pt x="1044" y="1190"/>
                  </a:lnTo>
                  <a:lnTo>
                    <a:pt x="1043" y="1190"/>
                  </a:lnTo>
                  <a:lnTo>
                    <a:pt x="1041" y="1189"/>
                  </a:lnTo>
                  <a:lnTo>
                    <a:pt x="1040" y="1189"/>
                  </a:lnTo>
                  <a:lnTo>
                    <a:pt x="1040" y="1189"/>
                  </a:lnTo>
                  <a:lnTo>
                    <a:pt x="1040" y="1189"/>
                  </a:lnTo>
                  <a:lnTo>
                    <a:pt x="1041" y="1190"/>
                  </a:lnTo>
                  <a:lnTo>
                    <a:pt x="1041" y="1192"/>
                  </a:lnTo>
                  <a:lnTo>
                    <a:pt x="1041" y="1192"/>
                  </a:lnTo>
                  <a:lnTo>
                    <a:pt x="1041" y="1192"/>
                  </a:lnTo>
                  <a:lnTo>
                    <a:pt x="1040" y="1192"/>
                  </a:lnTo>
                  <a:lnTo>
                    <a:pt x="1038" y="1192"/>
                  </a:lnTo>
                  <a:lnTo>
                    <a:pt x="1038" y="1192"/>
                  </a:lnTo>
                  <a:lnTo>
                    <a:pt x="1037" y="1189"/>
                  </a:lnTo>
                  <a:lnTo>
                    <a:pt x="1037" y="1187"/>
                  </a:lnTo>
                  <a:lnTo>
                    <a:pt x="1038" y="1187"/>
                  </a:lnTo>
                  <a:lnTo>
                    <a:pt x="1038" y="1186"/>
                  </a:lnTo>
                  <a:lnTo>
                    <a:pt x="1037" y="1184"/>
                  </a:lnTo>
                  <a:lnTo>
                    <a:pt x="1037" y="1183"/>
                  </a:lnTo>
                  <a:lnTo>
                    <a:pt x="1034" y="1181"/>
                  </a:lnTo>
                  <a:lnTo>
                    <a:pt x="1032" y="1180"/>
                  </a:lnTo>
                  <a:lnTo>
                    <a:pt x="1031" y="1178"/>
                  </a:lnTo>
                  <a:lnTo>
                    <a:pt x="1028" y="1178"/>
                  </a:lnTo>
                  <a:lnTo>
                    <a:pt x="1026" y="1178"/>
                  </a:lnTo>
                  <a:lnTo>
                    <a:pt x="1025" y="1177"/>
                  </a:lnTo>
                  <a:lnTo>
                    <a:pt x="1025" y="1177"/>
                  </a:lnTo>
                  <a:lnTo>
                    <a:pt x="1025" y="1175"/>
                  </a:lnTo>
                  <a:lnTo>
                    <a:pt x="1025" y="1174"/>
                  </a:lnTo>
                  <a:lnTo>
                    <a:pt x="1020" y="1171"/>
                  </a:lnTo>
                  <a:lnTo>
                    <a:pt x="1019" y="1169"/>
                  </a:lnTo>
                  <a:lnTo>
                    <a:pt x="1019" y="1169"/>
                  </a:lnTo>
                  <a:lnTo>
                    <a:pt x="1017" y="1169"/>
                  </a:lnTo>
                  <a:lnTo>
                    <a:pt x="1019" y="1171"/>
                  </a:lnTo>
                  <a:lnTo>
                    <a:pt x="1019" y="1172"/>
                  </a:lnTo>
                  <a:lnTo>
                    <a:pt x="1022" y="1174"/>
                  </a:lnTo>
                  <a:lnTo>
                    <a:pt x="1022" y="1174"/>
                  </a:lnTo>
                  <a:lnTo>
                    <a:pt x="1022" y="1175"/>
                  </a:lnTo>
                  <a:lnTo>
                    <a:pt x="1020" y="1177"/>
                  </a:lnTo>
                  <a:lnTo>
                    <a:pt x="1020" y="1177"/>
                  </a:lnTo>
                  <a:lnTo>
                    <a:pt x="1020" y="1177"/>
                  </a:lnTo>
                  <a:lnTo>
                    <a:pt x="1020" y="1178"/>
                  </a:lnTo>
                  <a:lnTo>
                    <a:pt x="1019" y="1177"/>
                  </a:lnTo>
                  <a:lnTo>
                    <a:pt x="1017" y="1175"/>
                  </a:lnTo>
                  <a:lnTo>
                    <a:pt x="1013" y="1174"/>
                  </a:lnTo>
                  <a:lnTo>
                    <a:pt x="1013" y="1172"/>
                  </a:lnTo>
                  <a:lnTo>
                    <a:pt x="1011" y="1171"/>
                  </a:lnTo>
                  <a:lnTo>
                    <a:pt x="1011" y="1169"/>
                  </a:lnTo>
                  <a:lnTo>
                    <a:pt x="1011" y="1167"/>
                  </a:lnTo>
                  <a:lnTo>
                    <a:pt x="1013" y="1164"/>
                  </a:lnTo>
                  <a:lnTo>
                    <a:pt x="1013" y="1164"/>
                  </a:lnTo>
                  <a:lnTo>
                    <a:pt x="1013" y="1164"/>
                  </a:lnTo>
                  <a:lnTo>
                    <a:pt x="1013" y="1163"/>
                  </a:lnTo>
                  <a:lnTo>
                    <a:pt x="1013" y="1163"/>
                  </a:lnTo>
                  <a:lnTo>
                    <a:pt x="1011" y="1161"/>
                  </a:lnTo>
                  <a:lnTo>
                    <a:pt x="1010" y="1161"/>
                  </a:lnTo>
                  <a:lnTo>
                    <a:pt x="1010" y="1161"/>
                  </a:lnTo>
                  <a:lnTo>
                    <a:pt x="1011" y="1160"/>
                  </a:lnTo>
                  <a:lnTo>
                    <a:pt x="1011" y="1160"/>
                  </a:lnTo>
                  <a:lnTo>
                    <a:pt x="1011" y="1158"/>
                  </a:lnTo>
                  <a:lnTo>
                    <a:pt x="1011" y="1158"/>
                  </a:lnTo>
                  <a:lnTo>
                    <a:pt x="1011" y="1157"/>
                  </a:lnTo>
                  <a:lnTo>
                    <a:pt x="1010" y="1155"/>
                  </a:lnTo>
                  <a:lnTo>
                    <a:pt x="1003" y="1151"/>
                  </a:lnTo>
                  <a:lnTo>
                    <a:pt x="1000" y="1148"/>
                  </a:lnTo>
                  <a:lnTo>
                    <a:pt x="999" y="1145"/>
                  </a:lnTo>
                  <a:lnTo>
                    <a:pt x="999" y="1145"/>
                  </a:lnTo>
                  <a:lnTo>
                    <a:pt x="994" y="1142"/>
                  </a:lnTo>
                  <a:lnTo>
                    <a:pt x="994" y="1140"/>
                  </a:lnTo>
                  <a:lnTo>
                    <a:pt x="991" y="1137"/>
                  </a:lnTo>
                  <a:lnTo>
                    <a:pt x="988" y="1136"/>
                  </a:lnTo>
                  <a:lnTo>
                    <a:pt x="988" y="1136"/>
                  </a:lnTo>
                  <a:lnTo>
                    <a:pt x="990" y="1134"/>
                  </a:lnTo>
                  <a:lnTo>
                    <a:pt x="990" y="1134"/>
                  </a:lnTo>
                  <a:lnTo>
                    <a:pt x="990" y="1134"/>
                  </a:lnTo>
                  <a:lnTo>
                    <a:pt x="991" y="1136"/>
                  </a:lnTo>
                  <a:lnTo>
                    <a:pt x="991" y="1136"/>
                  </a:lnTo>
                  <a:lnTo>
                    <a:pt x="993" y="1136"/>
                  </a:lnTo>
                  <a:lnTo>
                    <a:pt x="993" y="1136"/>
                  </a:lnTo>
                  <a:lnTo>
                    <a:pt x="993" y="1134"/>
                  </a:lnTo>
                  <a:lnTo>
                    <a:pt x="991" y="1133"/>
                  </a:lnTo>
                  <a:lnTo>
                    <a:pt x="991" y="1133"/>
                  </a:lnTo>
                  <a:lnTo>
                    <a:pt x="990" y="1131"/>
                  </a:lnTo>
                  <a:lnTo>
                    <a:pt x="990" y="1131"/>
                  </a:lnTo>
                  <a:lnTo>
                    <a:pt x="990" y="1129"/>
                  </a:lnTo>
                  <a:lnTo>
                    <a:pt x="988" y="1129"/>
                  </a:lnTo>
                  <a:lnTo>
                    <a:pt x="988" y="1129"/>
                  </a:lnTo>
                  <a:lnTo>
                    <a:pt x="987" y="1129"/>
                  </a:lnTo>
                  <a:lnTo>
                    <a:pt x="987" y="1129"/>
                  </a:lnTo>
                  <a:lnTo>
                    <a:pt x="987" y="1129"/>
                  </a:lnTo>
                  <a:lnTo>
                    <a:pt x="987" y="1131"/>
                  </a:lnTo>
                  <a:lnTo>
                    <a:pt x="985" y="1131"/>
                  </a:lnTo>
                  <a:lnTo>
                    <a:pt x="985" y="1133"/>
                  </a:lnTo>
                  <a:lnTo>
                    <a:pt x="984" y="1133"/>
                  </a:lnTo>
                  <a:lnTo>
                    <a:pt x="982" y="1133"/>
                  </a:lnTo>
                  <a:lnTo>
                    <a:pt x="979" y="1133"/>
                  </a:lnTo>
                  <a:lnTo>
                    <a:pt x="976" y="1131"/>
                  </a:lnTo>
                  <a:lnTo>
                    <a:pt x="976" y="1131"/>
                  </a:lnTo>
                  <a:lnTo>
                    <a:pt x="976" y="1131"/>
                  </a:lnTo>
                  <a:lnTo>
                    <a:pt x="978" y="1131"/>
                  </a:lnTo>
                  <a:lnTo>
                    <a:pt x="978" y="1133"/>
                  </a:lnTo>
                  <a:lnTo>
                    <a:pt x="978" y="1133"/>
                  </a:lnTo>
                  <a:lnTo>
                    <a:pt x="973" y="1131"/>
                  </a:lnTo>
                  <a:lnTo>
                    <a:pt x="969" y="1128"/>
                  </a:lnTo>
                  <a:lnTo>
                    <a:pt x="965" y="1128"/>
                  </a:lnTo>
                  <a:lnTo>
                    <a:pt x="962" y="1128"/>
                  </a:lnTo>
                  <a:lnTo>
                    <a:pt x="959" y="1126"/>
                  </a:lnTo>
                  <a:lnTo>
                    <a:pt x="958" y="1125"/>
                  </a:lnTo>
                  <a:lnTo>
                    <a:pt x="953" y="1123"/>
                  </a:lnTo>
                  <a:lnTo>
                    <a:pt x="952" y="1123"/>
                  </a:lnTo>
                  <a:lnTo>
                    <a:pt x="946" y="1123"/>
                  </a:lnTo>
                  <a:lnTo>
                    <a:pt x="943" y="1122"/>
                  </a:lnTo>
                  <a:lnTo>
                    <a:pt x="940" y="1120"/>
                  </a:lnTo>
                  <a:lnTo>
                    <a:pt x="937" y="1119"/>
                  </a:lnTo>
                  <a:lnTo>
                    <a:pt x="932" y="1114"/>
                  </a:lnTo>
                  <a:lnTo>
                    <a:pt x="932" y="1114"/>
                  </a:lnTo>
                  <a:lnTo>
                    <a:pt x="929" y="1111"/>
                  </a:lnTo>
                  <a:lnTo>
                    <a:pt x="924" y="1108"/>
                  </a:lnTo>
                  <a:lnTo>
                    <a:pt x="924" y="1107"/>
                  </a:lnTo>
                  <a:lnTo>
                    <a:pt x="923" y="1105"/>
                  </a:lnTo>
                  <a:lnTo>
                    <a:pt x="921" y="1104"/>
                  </a:lnTo>
                  <a:lnTo>
                    <a:pt x="915" y="1099"/>
                  </a:lnTo>
                  <a:lnTo>
                    <a:pt x="914" y="1098"/>
                  </a:lnTo>
                  <a:lnTo>
                    <a:pt x="911" y="1096"/>
                  </a:lnTo>
                  <a:lnTo>
                    <a:pt x="909" y="1095"/>
                  </a:lnTo>
                  <a:lnTo>
                    <a:pt x="908" y="1095"/>
                  </a:lnTo>
                  <a:lnTo>
                    <a:pt x="906" y="1093"/>
                  </a:lnTo>
                  <a:lnTo>
                    <a:pt x="906" y="1093"/>
                  </a:lnTo>
                  <a:lnTo>
                    <a:pt x="905" y="1093"/>
                  </a:lnTo>
                  <a:lnTo>
                    <a:pt x="905" y="1093"/>
                  </a:lnTo>
                  <a:lnTo>
                    <a:pt x="906" y="1095"/>
                  </a:lnTo>
                  <a:lnTo>
                    <a:pt x="906" y="1095"/>
                  </a:lnTo>
                  <a:lnTo>
                    <a:pt x="908" y="1095"/>
                  </a:lnTo>
                  <a:lnTo>
                    <a:pt x="908" y="1095"/>
                  </a:lnTo>
                  <a:lnTo>
                    <a:pt x="911" y="1096"/>
                  </a:lnTo>
                  <a:lnTo>
                    <a:pt x="911" y="1096"/>
                  </a:lnTo>
                  <a:lnTo>
                    <a:pt x="905" y="1095"/>
                  </a:lnTo>
                  <a:lnTo>
                    <a:pt x="902" y="1095"/>
                  </a:lnTo>
                  <a:lnTo>
                    <a:pt x="902" y="1093"/>
                  </a:lnTo>
                  <a:lnTo>
                    <a:pt x="903" y="1093"/>
                  </a:lnTo>
                  <a:lnTo>
                    <a:pt x="903" y="1091"/>
                  </a:lnTo>
                  <a:lnTo>
                    <a:pt x="903" y="1091"/>
                  </a:lnTo>
                  <a:lnTo>
                    <a:pt x="902" y="1093"/>
                  </a:lnTo>
                  <a:lnTo>
                    <a:pt x="900" y="1093"/>
                  </a:lnTo>
                  <a:lnTo>
                    <a:pt x="900" y="1093"/>
                  </a:lnTo>
                  <a:lnTo>
                    <a:pt x="900" y="1091"/>
                  </a:lnTo>
                  <a:lnTo>
                    <a:pt x="900" y="1091"/>
                  </a:lnTo>
                  <a:lnTo>
                    <a:pt x="900" y="1091"/>
                  </a:lnTo>
                  <a:lnTo>
                    <a:pt x="899" y="1091"/>
                  </a:lnTo>
                  <a:lnTo>
                    <a:pt x="899" y="1093"/>
                  </a:lnTo>
                  <a:lnTo>
                    <a:pt x="899" y="1093"/>
                  </a:lnTo>
                  <a:lnTo>
                    <a:pt x="900" y="1093"/>
                  </a:lnTo>
                  <a:lnTo>
                    <a:pt x="900" y="1093"/>
                  </a:lnTo>
                  <a:lnTo>
                    <a:pt x="900" y="1095"/>
                  </a:lnTo>
                  <a:lnTo>
                    <a:pt x="899" y="1095"/>
                  </a:lnTo>
                  <a:lnTo>
                    <a:pt x="897" y="1095"/>
                  </a:lnTo>
                  <a:lnTo>
                    <a:pt x="893" y="1098"/>
                  </a:lnTo>
                  <a:lnTo>
                    <a:pt x="888" y="1098"/>
                  </a:lnTo>
                  <a:lnTo>
                    <a:pt x="883" y="1101"/>
                  </a:lnTo>
                  <a:lnTo>
                    <a:pt x="880" y="1101"/>
                  </a:lnTo>
                  <a:lnTo>
                    <a:pt x="880" y="1101"/>
                  </a:lnTo>
                  <a:lnTo>
                    <a:pt x="876" y="1101"/>
                  </a:lnTo>
                  <a:lnTo>
                    <a:pt x="871" y="1098"/>
                  </a:lnTo>
                  <a:lnTo>
                    <a:pt x="864" y="1098"/>
                  </a:lnTo>
                  <a:lnTo>
                    <a:pt x="859" y="1095"/>
                  </a:lnTo>
                  <a:lnTo>
                    <a:pt x="855" y="1093"/>
                  </a:lnTo>
                  <a:lnTo>
                    <a:pt x="852" y="1090"/>
                  </a:lnTo>
                  <a:lnTo>
                    <a:pt x="850" y="1090"/>
                  </a:lnTo>
                  <a:lnTo>
                    <a:pt x="848" y="1088"/>
                  </a:lnTo>
                  <a:lnTo>
                    <a:pt x="845" y="1088"/>
                  </a:lnTo>
                  <a:lnTo>
                    <a:pt x="841" y="1087"/>
                  </a:lnTo>
                  <a:lnTo>
                    <a:pt x="836" y="1085"/>
                  </a:lnTo>
                  <a:lnTo>
                    <a:pt x="833" y="1084"/>
                  </a:lnTo>
                  <a:lnTo>
                    <a:pt x="832" y="1082"/>
                  </a:lnTo>
                  <a:lnTo>
                    <a:pt x="826" y="1081"/>
                  </a:lnTo>
                  <a:lnTo>
                    <a:pt x="824" y="1081"/>
                  </a:lnTo>
                  <a:lnTo>
                    <a:pt x="823" y="1079"/>
                  </a:lnTo>
                  <a:lnTo>
                    <a:pt x="820" y="1078"/>
                  </a:lnTo>
                  <a:lnTo>
                    <a:pt x="818" y="1076"/>
                  </a:lnTo>
                  <a:lnTo>
                    <a:pt x="817" y="1075"/>
                  </a:lnTo>
                  <a:lnTo>
                    <a:pt x="815" y="1073"/>
                  </a:lnTo>
                  <a:lnTo>
                    <a:pt x="814" y="1072"/>
                  </a:lnTo>
                  <a:lnTo>
                    <a:pt x="814" y="1072"/>
                  </a:lnTo>
                  <a:lnTo>
                    <a:pt x="812" y="1072"/>
                  </a:lnTo>
                  <a:lnTo>
                    <a:pt x="809" y="1072"/>
                  </a:lnTo>
                  <a:lnTo>
                    <a:pt x="806" y="1070"/>
                  </a:lnTo>
                  <a:lnTo>
                    <a:pt x="804" y="1070"/>
                  </a:lnTo>
                  <a:lnTo>
                    <a:pt x="800" y="1069"/>
                  </a:lnTo>
                  <a:lnTo>
                    <a:pt x="795" y="1067"/>
                  </a:lnTo>
                  <a:lnTo>
                    <a:pt x="792" y="1064"/>
                  </a:lnTo>
                  <a:lnTo>
                    <a:pt x="791" y="1063"/>
                  </a:lnTo>
                  <a:lnTo>
                    <a:pt x="789" y="1060"/>
                  </a:lnTo>
                  <a:lnTo>
                    <a:pt x="788" y="1060"/>
                  </a:lnTo>
                  <a:lnTo>
                    <a:pt x="785" y="1058"/>
                  </a:lnTo>
                  <a:lnTo>
                    <a:pt x="783" y="1056"/>
                  </a:lnTo>
                  <a:lnTo>
                    <a:pt x="780" y="1056"/>
                  </a:lnTo>
                  <a:lnTo>
                    <a:pt x="776" y="1053"/>
                  </a:lnTo>
                  <a:lnTo>
                    <a:pt x="776" y="1052"/>
                  </a:lnTo>
                  <a:lnTo>
                    <a:pt x="774" y="1050"/>
                  </a:lnTo>
                  <a:lnTo>
                    <a:pt x="773" y="1049"/>
                  </a:lnTo>
                  <a:lnTo>
                    <a:pt x="769" y="1046"/>
                  </a:lnTo>
                  <a:lnTo>
                    <a:pt x="769" y="1044"/>
                  </a:lnTo>
                  <a:lnTo>
                    <a:pt x="768" y="1041"/>
                  </a:lnTo>
                  <a:lnTo>
                    <a:pt x="768" y="1041"/>
                  </a:lnTo>
                  <a:lnTo>
                    <a:pt x="768" y="1040"/>
                  </a:lnTo>
                  <a:lnTo>
                    <a:pt x="768" y="1040"/>
                  </a:lnTo>
                  <a:lnTo>
                    <a:pt x="769" y="1038"/>
                  </a:lnTo>
                  <a:lnTo>
                    <a:pt x="771" y="1038"/>
                  </a:lnTo>
                  <a:lnTo>
                    <a:pt x="773" y="1037"/>
                  </a:lnTo>
                  <a:lnTo>
                    <a:pt x="773" y="1037"/>
                  </a:lnTo>
                  <a:lnTo>
                    <a:pt x="773" y="1037"/>
                  </a:lnTo>
                  <a:lnTo>
                    <a:pt x="771" y="1035"/>
                  </a:lnTo>
                  <a:lnTo>
                    <a:pt x="771" y="1035"/>
                  </a:lnTo>
                  <a:lnTo>
                    <a:pt x="769" y="1035"/>
                  </a:lnTo>
                  <a:lnTo>
                    <a:pt x="769" y="1034"/>
                  </a:lnTo>
                  <a:lnTo>
                    <a:pt x="769" y="1034"/>
                  </a:lnTo>
                  <a:lnTo>
                    <a:pt x="771" y="1032"/>
                  </a:lnTo>
                  <a:lnTo>
                    <a:pt x="773" y="1031"/>
                  </a:lnTo>
                  <a:lnTo>
                    <a:pt x="773" y="1031"/>
                  </a:lnTo>
                  <a:lnTo>
                    <a:pt x="773" y="1029"/>
                  </a:lnTo>
                  <a:lnTo>
                    <a:pt x="773" y="1026"/>
                  </a:lnTo>
                  <a:lnTo>
                    <a:pt x="773" y="1025"/>
                  </a:lnTo>
                  <a:lnTo>
                    <a:pt x="769" y="1023"/>
                  </a:lnTo>
                  <a:lnTo>
                    <a:pt x="769" y="1023"/>
                  </a:lnTo>
                  <a:lnTo>
                    <a:pt x="769" y="1022"/>
                  </a:lnTo>
                  <a:lnTo>
                    <a:pt x="768" y="1018"/>
                  </a:lnTo>
                  <a:lnTo>
                    <a:pt x="768" y="1014"/>
                  </a:lnTo>
                  <a:lnTo>
                    <a:pt x="766" y="1011"/>
                  </a:lnTo>
                  <a:lnTo>
                    <a:pt x="763" y="1008"/>
                  </a:lnTo>
                  <a:lnTo>
                    <a:pt x="763" y="1008"/>
                  </a:lnTo>
                  <a:lnTo>
                    <a:pt x="760" y="1005"/>
                  </a:lnTo>
                  <a:lnTo>
                    <a:pt x="759" y="1003"/>
                  </a:lnTo>
                  <a:lnTo>
                    <a:pt x="756" y="999"/>
                  </a:lnTo>
                  <a:lnTo>
                    <a:pt x="754" y="997"/>
                  </a:lnTo>
                  <a:lnTo>
                    <a:pt x="751" y="994"/>
                  </a:lnTo>
                  <a:lnTo>
                    <a:pt x="750" y="991"/>
                  </a:lnTo>
                  <a:lnTo>
                    <a:pt x="742" y="985"/>
                  </a:lnTo>
                  <a:lnTo>
                    <a:pt x="742" y="985"/>
                  </a:lnTo>
                  <a:lnTo>
                    <a:pt x="745" y="987"/>
                  </a:lnTo>
                  <a:lnTo>
                    <a:pt x="745" y="987"/>
                  </a:lnTo>
                  <a:lnTo>
                    <a:pt x="745" y="987"/>
                  </a:lnTo>
                  <a:lnTo>
                    <a:pt x="745" y="985"/>
                  </a:lnTo>
                  <a:lnTo>
                    <a:pt x="744" y="985"/>
                  </a:lnTo>
                  <a:lnTo>
                    <a:pt x="744" y="985"/>
                  </a:lnTo>
                  <a:lnTo>
                    <a:pt x="742" y="985"/>
                  </a:lnTo>
                  <a:lnTo>
                    <a:pt x="742" y="985"/>
                  </a:lnTo>
                  <a:lnTo>
                    <a:pt x="741" y="985"/>
                  </a:lnTo>
                  <a:lnTo>
                    <a:pt x="739" y="984"/>
                  </a:lnTo>
                  <a:lnTo>
                    <a:pt x="739" y="982"/>
                  </a:lnTo>
                  <a:lnTo>
                    <a:pt x="739" y="982"/>
                  </a:lnTo>
                  <a:lnTo>
                    <a:pt x="736" y="979"/>
                  </a:lnTo>
                  <a:lnTo>
                    <a:pt x="735" y="977"/>
                  </a:lnTo>
                  <a:lnTo>
                    <a:pt x="736" y="977"/>
                  </a:lnTo>
                  <a:lnTo>
                    <a:pt x="736" y="977"/>
                  </a:lnTo>
                  <a:lnTo>
                    <a:pt x="738" y="977"/>
                  </a:lnTo>
                  <a:lnTo>
                    <a:pt x="738" y="977"/>
                  </a:lnTo>
                  <a:lnTo>
                    <a:pt x="738" y="977"/>
                  </a:lnTo>
                  <a:lnTo>
                    <a:pt x="738" y="977"/>
                  </a:lnTo>
                  <a:lnTo>
                    <a:pt x="738" y="977"/>
                  </a:lnTo>
                  <a:lnTo>
                    <a:pt x="735" y="976"/>
                  </a:lnTo>
                  <a:lnTo>
                    <a:pt x="733" y="974"/>
                  </a:lnTo>
                  <a:lnTo>
                    <a:pt x="730" y="973"/>
                  </a:lnTo>
                  <a:lnTo>
                    <a:pt x="730" y="973"/>
                  </a:lnTo>
                  <a:lnTo>
                    <a:pt x="728" y="971"/>
                  </a:lnTo>
                  <a:lnTo>
                    <a:pt x="728" y="971"/>
                  </a:lnTo>
                  <a:lnTo>
                    <a:pt x="727" y="971"/>
                  </a:lnTo>
                  <a:lnTo>
                    <a:pt x="725" y="971"/>
                  </a:lnTo>
                  <a:lnTo>
                    <a:pt x="725" y="971"/>
                  </a:lnTo>
                  <a:lnTo>
                    <a:pt x="725" y="971"/>
                  </a:lnTo>
                  <a:lnTo>
                    <a:pt x="727" y="970"/>
                  </a:lnTo>
                  <a:lnTo>
                    <a:pt x="728" y="968"/>
                  </a:lnTo>
                  <a:lnTo>
                    <a:pt x="728" y="968"/>
                  </a:lnTo>
                  <a:lnTo>
                    <a:pt x="727" y="968"/>
                  </a:lnTo>
                  <a:lnTo>
                    <a:pt x="727" y="970"/>
                  </a:lnTo>
                  <a:lnTo>
                    <a:pt x="725" y="970"/>
                  </a:lnTo>
                  <a:lnTo>
                    <a:pt x="724" y="970"/>
                  </a:lnTo>
                  <a:lnTo>
                    <a:pt x="724" y="970"/>
                  </a:lnTo>
                  <a:lnTo>
                    <a:pt x="722" y="970"/>
                  </a:lnTo>
                  <a:lnTo>
                    <a:pt x="722" y="968"/>
                  </a:lnTo>
                  <a:lnTo>
                    <a:pt x="721" y="964"/>
                  </a:lnTo>
                  <a:lnTo>
                    <a:pt x="722" y="962"/>
                  </a:lnTo>
                  <a:lnTo>
                    <a:pt x="722" y="961"/>
                  </a:lnTo>
                  <a:lnTo>
                    <a:pt x="724" y="961"/>
                  </a:lnTo>
                  <a:lnTo>
                    <a:pt x="724" y="961"/>
                  </a:lnTo>
                  <a:lnTo>
                    <a:pt x="725" y="961"/>
                  </a:lnTo>
                  <a:lnTo>
                    <a:pt x="724" y="961"/>
                  </a:lnTo>
                  <a:lnTo>
                    <a:pt x="724" y="959"/>
                  </a:lnTo>
                  <a:lnTo>
                    <a:pt x="724" y="959"/>
                  </a:lnTo>
                  <a:lnTo>
                    <a:pt x="724" y="959"/>
                  </a:lnTo>
                  <a:lnTo>
                    <a:pt x="722" y="958"/>
                  </a:lnTo>
                  <a:lnTo>
                    <a:pt x="721" y="955"/>
                  </a:lnTo>
                  <a:lnTo>
                    <a:pt x="718" y="955"/>
                  </a:lnTo>
                  <a:lnTo>
                    <a:pt x="718" y="955"/>
                  </a:lnTo>
                  <a:lnTo>
                    <a:pt x="716" y="955"/>
                  </a:lnTo>
                  <a:lnTo>
                    <a:pt x="715" y="953"/>
                  </a:lnTo>
                  <a:lnTo>
                    <a:pt x="715" y="952"/>
                  </a:lnTo>
                  <a:lnTo>
                    <a:pt x="715" y="950"/>
                  </a:lnTo>
                  <a:lnTo>
                    <a:pt x="715" y="950"/>
                  </a:lnTo>
                  <a:lnTo>
                    <a:pt x="710" y="949"/>
                  </a:lnTo>
                  <a:lnTo>
                    <a:pt x="710" y="949"/>
                  </a:lnTo>
                  <a:lnTo>
                    <a:pt x="709" y="947"/>
                  </a:lnTo>
                  <a:lnTo>
                    <a:pt x="707" y="945"/>
                  </a:lnTo>
                  <a:lnTo>
                    <a:pt x="707" y="945"/>
                  </a:lnTo>
                  <a:lnTo>
                    <a:pt x="707" y="944"/>
                  </a:lnTo>
                  <a:lnTo>
                    <a:pt x="707" y="942"/>
                  </a:lnTo>
                  <a:lnTo>
                    <a:pt x="707" y="939"/>
                  </a:lnTo>
                  <a:lnTo>
                    <a:pt x="707" y="939"/>
                  </a:lnTo>
                  <a:lnTo>
                    <a:pt x="704" y="938"/>
                  </a:lnTo>
                  <a:lnTo>
                    <a:pt x="704" y="938"/>
                  </a:lnTo>
                  <a:lnTo>
                    <a:pt x="703" y="939"/>
                  </a:lnTo>
                  <a:lnTo>
                    <a:pt x="703" y="938"/>
                  </a:lnTo>
                  <a:lnTo>
                    <a:pt x="701" y="938"/>
                  </a:lnTo>
                  <a:lnTo>
                    <a:pt x="698" y="935"/>
                  </a:lnTo>
                  <a:lnTo>
                    <a:pt x="697" y="932"/>
                  </a:lnTo>
                  <a:lnTo>
                    <a:pt x="694" y="930"/>
                  </a:lnTo>
                  <a:lnTo>
                    <a:pt x="692" y="929"/>
                  </a:lnTo>
                  <a:lnTo>
                    <a:pt x="692" y="929"/>
                  </a:lnTo>
                  <a:lnTo>
                    <a:pt x="690" y="927"/>
                  </a:lnTo>
                  <a:lnTo>
                    <a:pt x="690" y="926"/>
                  </a:lnTo>
                  <a:lnTo>
                    <a:pt x="690" y="926"/>
                  </a:lnTo>
                  <a:lnTo>
                    <a:pt x="689" y="924"/>
                  </a:lnTo>
                  <a:lnTo>
                    <a:pt x="687" y="923"/>
                  </a:lnTo>
                  <a:lnTo>
                    <a:pt x="687" y="921"/>
                  </a:lnTo>
                  <a:lnTo>
                    <a:pt x="687" y="920"/>
                  </a:lnTo>
                  <a:lnTo>
                    <a:pt x="685" y="918"/>
                  </a:lnTo>
                  <a:lnTo>
                    <a:pt x="684" y="918"/>
                  </a:lnTo>
                  <a:lnTo>
                    <a:pt x="684" y="917"/>
                  </a:lnTo>
                  <a:lnTo>
                    <a:pt x="684" y="917"/>
                  </a:lnTo>
                  <a:lnTo>
                    <a:pt x="684" y="915"/>
                  </a:lnTo>
                  <a:lnTo>
                    <a:pt x="683" y="914"/>
                  </a:lnTo>
                  <a:lnTo>
                    <a:pt x="681" y="911"/>
                  </a:lnTo>
                  <a:lnTo>
                    <a:pt x="681" y="911"/>
                  </a:lnTo>
                  <a:lnTo>
                    <a:pt x="679" y="909"/>
                  </a:lnTo>
                  <a:lnTo>
                    <a:pt x="679" y="907"/>
                  </a:lnTo>
                  <a:lnTo>
                    <a:pt x="679" y="904"/>
                  </a:lnTo>
                  <a:lnTo>
                    <a:pt x="678" y="901"/>
                  </a:lnTo>
                  <a:lnTo>
                    <a:pt x="677" y="900"/>
                  </a:lnTo>
                  <a:lnTo>
                    <a:pt x="675" y="898"/>
                  </a:lnTo>
                  <a:lnTo>
                    <a:pt x="677" y="895"/>
                  </a:lnTo>
                  <a:lnTo>
                    <a:pt x="675" y="894"/>
                  </a:lnTo>
                  <a:lnTo>
                    <a:pt x="675" y="894"/>
                  </a:lnTo>
                  <a:lnTo>
                    <a:pt x="675" y="894"/>
                  </a:lnTo>
                  <a:lnTo>
                    <a:pt x="677" y="894"/>
                  </a:lnTo>
                  <a:lnTo>
                    <a:pt x="677" y="894"/>
                  </a:lnTo>
                  <a:lnTo>
                    <a:pt x="677" y="892"/>
                  </a:lnTo>
                  <a:lnTo>
                    <a:pt x="677" y="892"/>
                  </a:lnTo>
                  <a:lnTo>
                    <a:pt x="675" y="891"/>
                  </a:lnTo>
                  <a:lnTo>
                    <a:pt x="673" y="891"/>
                  </a:lnTo>
                  <a:lnTo>
                    <a:pt x="671" y="891"/>
                  </a:lnTo>
                  <a:lnTo>
                    <a:pt x="669" y="889"/>
                  </a:lnTo>
                  <a:lnTo>
                    <a:pt x="669" y="888"/>
                  </a:lnTo>
                  <a:lnTo>
                    <a:pt x="669" y="888"/>
                  </a:lnTo>
                  <a:lnTo>
                    <a:pt x="667" y="886"/>
                  </a:lnTo>
                  <a:lnTo>
                    <a:pt x="666" y="886"/>
                  </a:lnTo>
                  <a:lnTo>
                    <a:pt x="665" y="886"/>
                  </a:lnTo>
                  <a:lnTo>
                    <a:pt x="665" y="888"/>
                  </a:lnTo>
                  <a:lnTo>
                    <a:pt x="665" y="888"/>
                  </a:lnTo>
                  <a:lnTo>
                    <a:pt x="663" y="888"/>
                  </a:lnTo>
                  <a:lnTo>
                    <a:pt x="661" y="886"/>
                  </a:lnTo>
                  <a:lnTo>
                    <a:pt x="659" y="885"/>
                  </a:lnTo>
                  <a:lnTo>
                    <a:pt x="657" y="883"/>
                  </a:lnTo>
                  <a:lnTo>
                    <a:pt x="657" y="883"/>
                  </a:lnTo>
                  <a:lnTo>
                    <a:pt x="655" y="883"/>
                  </a:lnTo>
                  <a:lnTo>
                    <a:pt x="654" y="882"/>
                  </a:lnTo>
                  <a:lnTo>
                    <a:pt x="654" y="883"/>
                  </a:lnTo>
                  <a:lnTo>
                    <a:pt x="654" y="883"/>
                  </a:lnTo>
                  <a:lnTo>
                    <a:pt x="655" y="886"/>
                  </a:lnTo>
                  <a:lnTo>
                    <a:pt x="654" y="888"/>
                  </a:lnTo>
                  <a:lnTo>
                    <a:pt x="654" y="892"/>
                  </a:lnTo>
                  <a:lnTo>
                    <a:pt x="654" y="894"/>
                  </a:lnTo>
                  <a:lnTo>
                    <a:pt x="655" y="895"/>
                  </a:lnTo>
                  <a:lnTo>
                    <a:pt x="657" y="898"/>
                  </a:lnTo>
                  <a:lnTo>
                    <a:pt x="657" y="900"/>
                  </a:lnTo>
                  <a:lnTo>
                    <a:pt x="657" y="901"/>
                  </a:lnTo>
                  <a:lnTo>
                    <a:pt x="657" y="906"/>
                  </a:lnTo>
                  <a:lnTo>
                    <a:pt x="657" y="907"/>
                  </a:lnTo>
                  <a:lnTo>
                    <a:pt x="659" y="909"/>
                  </a:lnTo>
                  <a:lnTo>
                    <a:pt x="660" y="911"/>
                  </a:lnTo>
                  <a:lnTo>
                    <a:pt x="660" y="912"/>
                  </a:lnTo>
                  <a:lnTo>
                    <a:pt x="663" y="914"/>
                  </a:lnTo>
                  <a:lnTo>
                    <a:pt x="665" y="915"/>
                  </a:lnTo>
                  <a:lnTo>
                    <a:pt x="667" y="917"/>
                  </a:lnTo>
                  <a:lnTo>
                    <a:pt x="667" y="918"/>
                  </a:lnTo>
                  <a:lnTo>
                    <a:pt x="671" y="921"/>
                  </a:lnTo>
                  <a:lnTo>
                    <a:pt x="671" y="923"/>
                  </a:lnTo>
                  <a:lnTo>
                    <a:pt x="671" y="924"/>
                  </a:lnTo>
                  <a:lnTo>
                    <a:pt x="672" y="924"/>
                  </a:lnTo>
                  <a:lnTo>
                    <a:pt x="673" y="926"/>
                  </a:lnTo>
                  <a:lnTo>
                    <a:pt x="673" y="926"/>
                  </a:lnTo>
                  <a:lnTo>
                    <a:pt x="673" y="926"/>
                  </a:lnTo>
                  <a:lnTo>
                    <a:pt x="673" y="926"/>
                  </a:lnTo>
                  <a:lnTo>
                    <a:pt x="675" y="926"/>
                  </a:lnTo>
                  <a:lnTo>
                    <a:pt x="677" y="930"/>
                  </a:lnTo>
                  <a:lnTo>
                    <a:pt x="677" y="930"/>
                  </a:lnTo>
                  <a:lnTo>
                    <a:pt x="678" y="930"/>
                  </a:lnTo>
                  <a:lnTo>
                    <a:pt x="678" y="932"/>
                  </a:lnTo>
                  <a:lnTo>
                    <a:pt x="678" y="932"/>
                  </a:lnTo>
                  <a:lnTo>
                    <a:pt x="678" y="933"/>
                  </a:lnTo>
                  <a:lnTo>
                    <a:pt x="679" y="935"/>
                  </a:lnTo>
                  <a:lnTo>
                    <a:pt x="679" y="936"/>
                  </a:lnTo>
                  <a:lnTo>
                    <a:pt x="679" y="938"/>
                  </a:lnTo>
                  <a:lnTo>
                    <a:pt x="679" y="938"/>
                  </a:lnTo>
                  <a:lnTo>
                    <a:pt x="679" y="939"/>
                  </a:lnTo>
                  <a:lnTo>
                    <a:pt x="683" y="942"/>
                  </a:lnTo>
                  <a:lnTo>
                    <a:pt x="685" y="944"/>
                  </a:lnTo>
                  <a:lnTo>
                    <a:pt x="685" y="945"/>
                  </a:lnTo>
                  <a:lnTo>
                    <a:pt x="687" y="949"/>
                  </a:lnTo>
                  <a:lnTo>
                    <a:pt x="689" y="949"/>
                  </a:lnTo>
                  <a:lnTo>
                    <a:pt x="689" y="950"/>
                  </a:lnTo>
                  <a:lnTo>
                    <a:pt x="689" y="952"/>
                  </a:lnTo>
                  <a:lnTo>
                    <a:pt x="689" y="952"/>
                  </a:lnTo>
                  <a:lnTo>
                    <a:pt x="690" y="953"/>
                  </a:lnTo>
                  <a:lnTo>
                    <a:pt x="692" y="956"/>
                  </a:lnTo>
                  <a:lnTo>
                    <a:pt x="692" y="958"/>
                  </a:lnTo>
                  <a:lnTo>
                    <a:pt x="694" y="958"/>
                  </a:lnTo>
                  <a:lnTo>
                    <a:pt x="694" y="956"/>
                  </a:lnTo>
                  <a:lnTo>
                    <a:pt x="692" y="955"/>
                  </a:lnTo>
                  <a:lnTo>
                    <a:pt x="692" y="955"/>
                  </a:lnTo>
                  <a:lnTo>
                    <a:pt x="692" y="953"/>
                  </a:lnTo>
                  <a:lnTo>
                    <a:pt x="692" y="953"/>
                  </a:lnTo>
                  <a:lnTo>
                    <a:pt x="695" y="955"/>
                  </a:lnTo>
                  <a:lnTo>
                    <a:pt x="695" y="956"/>
                  </a:lnTo>
                  <a:lnTo>
                    <a:pt x="697" y="958"/>
                  </a:lnTo>
                  <a:lnTo>
                    <a:pt x="697" y="959"/>
                  </a:lnTo>
                  <a:lnTo>
                    <a:pt x="697" y="961"/>
                  </a:lnTo>
                  <a:lnTo>
                    <a:pt x="697" y="961"/>
                  </a:lnTo>
                  <a:lnTo>
                    <a:pt x="698" y="964"/>
                  </a:lnTo>
                  <a:lnTo>
                    <a:pt x="698" y="965"/>
                  </a:lnTo>
                  <a:lnTo>
                    <a:pt x="698" y="968"/>
                  </a:lnTo>
                  <a:lnTo>
                    <a:pt x="700" y="970"/>
                  </a:lnTo>
                  <a:lnTo>
                    <a:pt x="701" y="971"/>
                  </a:lnTo>
                  <a:lnTo>
                    <a:pt x="701" y="973"/>
                  </a:lnTo>
                  <a:lnTo>
                    <a:pt x="703" y="976"/>
                  </a:lnTo>
                  <a:lnTo>
                    <a:pt x="704" y="979"/>
                  </a:lnTo>
                  <a:lnTo>
                    <a:pt x="706" y="980"/>
                  </a:lnTo>
                  <a:lnTo>
                    <a:pt x="706" y="980"/>
                  </a:lnTo>
                  <a:lnTo>
                    <a:pt x="706" y="984"/>
                  </a:lnTo>
                  <a:lnTo>
                    <a:pt x="706" y="984"/>
                  </a:lnTo>
                  <a:lnTo>
                    <a:pt x="706" y="987"/>
                  </a:lnTo>
                  <a:lnTo>
                    <a:pt x="707" y="990"/>
                  </a:lnTo>
                  <a:lnTo>
                    <a:pt x="709" y="990"/>
                  </a:lnTo>
                  <a:lnTo>
                    <a:pt x="709" y="990"/>
                  </a:lnTo>
                  <a:lnTo>
                    <a:pt x="709" y="990"/>
                  </a:lnTo>
                  <a:lnTo>
                    <a:pt x="710" y="991"/>
                  </a:lnTo>
                  <a:lnTo>
                    <a:pt x="710" y="990"/>
                  </a:lnTo>
                  <a:lnTo>
                    <a:pt x="710" y="990"/>
                  </a:lnTo>
                  <a:lnTo>
                    <a:pt x="710" y="988"/>
                  </a:lnTo>
                  <a:lnTo>
                    <a:pt x="710" y="988"/>
                  </a:lnTo>
                  <a:lnTo>
                    <a:pt x="710" y="987"/>
                  </a:lnTo>
                  <a:lnTo>
                    <a:pt x="710" y="987"/>
                  </a:lnTo>
                  <a:lnTo>
                    <a:pt x="713" y="990"/>
                  </a:lnTo>
                  <a:lnTo>
                    <a:pt x="715" y="991"/>
                  </a:lnTo>
                  <a:lnTo>
                    <a:pt x="715" y="991"/>
                  </a:lnTo>
                  <a:lnTo>
                    <a:pt x="716" y="993"/>
                  </a:lnTo>
                  <a:lnTo>
                    <a:pt x="716" y="994"/>
                  </a:lnTo>
                  <a:lnTo>
                    <a:pt x="718" y="994"/>
                  </a:lnTo>
                  <a:lnTo>
                    <a:pt x="718" y="996"/>
                  </a:lnTo>
                  <a:lnTo>
                    <a:pt x="721" y="997"/>
                  </a:lnTo>
                  <a:lnTo>
                    <a:pt x="721" y="999"/>
                  </a:lnTo>
                  <a:lnTo>
                    <a:pt x="721" y="1000"/>
                  </a:lnTo>
                  <a:lnTo>
                    <a:pt x="721" y="1002"/>
                  </a:lnTo>
                  <a:lnTo>
                    <a:pt x="721" y="1003"/>
                  </a:lnTo>
                  <a:lnTo>
                    <a:pt x="719" y="1005"/>
                  </a:lnTo>
                  <a:lnTo>
                    <a:pt x="718" y="1005"/>
                  </a:lnTo>
                  <a:lnTo>
                    <a:pt x="716" y="1006"/>
                  </a:lnTo>
                  <a:lnTo>
                    <a:pt x="715" y="1006"/>
                  </a:lnTo>
                  <a:lnTo>
                    <a:pt x="715" y="1006"/>
                  </a:lnTo>
                  <a:lnTo>
                    <a:pt x="713" y="1005"/>
                  </a:lnTo>
                  <a:lnTo>
                    <a:pt x="712" y="1000"/>
                  </a:lnTo>
                  <a:lnTo>
                    <a:pt x="712" y="1000"/>
                  </a:lnTo>
                  <a:lnTo>
                    <a:pt x="710" y="999"/>
                  </a:lnTo>
                  <a:lnTo>
                    <a:pt x="710" y="997"/>
                  </a:lnTo>
                  <a:lnTo>
                    <a:pt x="706" y="996"/>
                  </a:lnTo>
                  <a:lnTo>
                    <a:pt x="704" y="994"/>
                  </a:lnTo>
                  <a:lnTo>
                    <a:pt x="703" y="993"/>
                  </a:lnTo>
                  <a:lnTo>
                    <a:pt x="701" y="991"/>
                  </a:lnTo>
                  <a:lnTo>
                    <a:pt x="697" y="988"/>
                  </a:lnTo>
                  <a:lnTo>
                    <a:pt x="695" y="987"/>
                  </a:lnTo>
                  <a:lnTo>
                    <a:pt x="694" y="985"/>
                  </a:lnTo>
                  <a:lnTo>
                    <a:pt x="692" y="985"/>
                  </a:lnTo>
                  <a:lnTo>
                    <a:pt x="692" y="985"/>
                  </a:lnTo>
                  <a:lnTo>
                    <a:pt x="692" y="984"/>
                  </a:lnTo>
                  <a:lnTo>
                    <a:pt x="692" y="984"/>
                  </a:lnTo>
                  <a:lnTo>
                    <a:pt x="692" y="984"/>
                  </a:lnTo>
                  <a:lnTo>
                    <a:pt x="689" y="980"/>
                  </a:lnTo>
                  <a:lnTo>
                    <a:pt x="687" y="979"/>
                  </a:lnTo>
                  <a:lnTo>
                    <a:pt x="687" y="977"/>
                  </a:lnTo>
                  <a:lnTo>
                    <a:pt x="689" y="974"/>
                  </a:lnTo>
                  <a:lnTo>
                    <a:pt x="689" y="971"/>
                  </a:lnTo>
                  <a:lnTo>
                    <a:pt x="689" y="970"/>
                  </a:lnTo>
                  <a:lnTo>
                    <a:pt x="689" y="970"/>
                  </a:lnTo>
                  <a:lnTo>
                    <a:pt x="687" y="970"/>
                  </a:lnTo>
                  <a:lnTo>
                    <a:pt x="687" y="968"/>
                  </a:lnTo>
                  <a:lnTo>
                    <a:pt x="687" y="965"/>
                  </a:lnTo>
                  <a:lnTo>
                    <a:pt x="684" y="962"/>
                  </a:lnTo>
                  <a:lnTo>
                    <a:pt x="683" y="961"/>
                  </a:lnTo>
                  <a:lnTo>
                    <a:pt x="681" y="961"/>
                  </a:lnTo>
                  <a:lnTo>
                    <a:pt x="677" y="956"/>
                  </a:lnTo>
                  <a:lnTo>
                    <a:pt x="675" y="955"/>
                  </a:lnTo>
                  <a:lnTo>
                    <a:pt x="675" y="955"/>
                  </a:lnTo>
                  <a:lnTo>
                    <a:pt x="675" y="952"/>
                  </a:lnTo>
                  <a:lnTo>
                    <a:pt x="675" y="953"/>
                  </a:lnTo>
                  <a:lnTo>
                    <a:pt x="673" y="955"/>
                  </a:lnTo>
                  <a:lnTo>
                    <a:pt x="672" y="953"/>
                  </a:lnTo>
                  <a:lnTo>
                    <a:pt x="669" y="955"/>
                  </a:lnTo>
                  <a:lnTo>
                    <a:pt x="669" y="955"/>
                  </a:lnTo>
                  <a:lnTo>
                    <a:pt x="667" y="953"/>
                  </a:lnTo>
                  <a:lnTo>
                    <a:pt x="667" y="952"/>
                  </a:lnTo>
                  <a:lnTo>
                    <a:pt x="666" y="952"/>
                  </a:lnTo>
                  <a:lnTo>
                    <a:pt x="665" y="952"/>
                  </a:lnTo>
                  <a:lnTo>
                    <a:pt x="663" y="950"/>
                  </a:lnTo>
                  <a:lnTo>
                    <a:pt x="663" y="949"/>
                  </a:lnTo>
                  <a:lnTo>
                    <a:pt x="661" y="949"/>
                  </a:lnTo>
                  <a:lnTo>
                    <a:pt x="660" y="949"/>
                  </a:lnTo>
                  <a:lnTo>
                    <a:pt x="659" y="947"/>
                  </a:lnTo>
                  <a:lnTo>
                    <a:pt x="659" y="945"/>
                  </a:lnTo>
                  <a:lnTo>
                    <a:pt x="659" y="945"/>
                  </a:lnTo>
                  <a:lnTo>
                    <a:pt x="655" y="944"/>
                  </a:lnTo>
                  <a:lnTo>
                    <a:pt x="654" y="942"/>
                  </a:lnTo>
                  <a:lnTo>
                    <a:pt x="652" y="941"/>
                  </a:lnTo>
                  <a:lnTo>
                    <a:pt x="652" y="939"/>
                  </a:lnTo>
                  <a:lnTo>
                    <a:pt x="652" y="939"/>
                  </a:lnTo>
                  <a:lnTo>
                    <a:pt x="655" y="939"/>
                  </a:lnTo>
                  <a:lnTo>
                    <a:pt x="659" y="941"/>
                  </a:lnTo>
                  <a:lnTo>
                    <a:pt x="660" y="939"/>
                  </a:lnTo>
                  <a:lnTo>
                    <a:pt x="660" y="939"/>
                  </a:lnTo>
                  <a:lnTo>
                    <a:pt x="661" y="939"/>
                  </a:lnTo>
                  <a:lnTo>
                    <a:pt x="661" y="939"/>
                  </a:lnTo>
                  <a:lnTo>
                    <a:pt x="661" y="941"/>
                  </a:lnTo>
                  <a:lnTo>
                    <a:pt x="661" y="941"/>
                  </a:lnTo>
                  <a:lnTo>
                    <a:pt x="663" y="942"/>
                  </a:lnTo>
                  <a:lnTo>
                    <a:pt x="665" y="941"/>
                  </a:lnTo>
                  <a:lnTo>
                    <a:pt x="663" y="941"/>
                  </a:lnTo>
                  <a:lnTo>
                    <a:pt x="663" y="939"/>
                  </a:lnTo>
                  <a:lnTo>
                    <a:pt x="663" y="939"/>
                  </a:lnTo>
                  <a:lnTo>
                    <a:pt x="663" y="938"/>
                  </a:lnTo>
                  <a:lnTo>
                    <a:pt x="661" y="938"/>
                  </a:lnTo>
                  <a:lnTo>
                    <a:pt x="661" y="938"/>
                  </a:lnTo>
                  <a:lnTo>
                    <a:pt x="663" y="936"/>
                  </a:lnTo>
                  <a:lnTo>
                    <a:pt x="663" y="935"/>
                  </a:lnTo>
                  <a:lnTo>
                    <a:pt x="665" y="932"/>
                  </a:lnTo>
                  <a:lnTo>
                    <a:pt x="663" y="929"/>
                  </a:lnTo>
                  <a:lnTo>
                    <a:pt x="661" y="927"/>
                  </a:lnTo>
                  <a:lnTo>
                    <a:pt x="657" y="921"/>
                  </a:lnTo>
                  <a:lnTo>
                    <a:pt x="654" y="920"/>
                  </a:lnTo>
                  <a:lnTo>
                    <a:pt x="654" y="918"/>
                  </a:lnTo>
                  <a:lnTo>
                    <a:pt x="652" y="918"/>
                  </a:lnTo>
                  <a:lnTo>
                    <a:pt x="651" y="917"/>
                  </a:lnTo>
                  <a:lnTo>
                    <a:pt x="649" y="915"/>
                  </a:lnTo>
                  <a:lnTo>
                    <a:pt x="646" y="914"/>
                  </a:lnTo>
                  <a:lnTo>
                    <a:pt x="645" y="912"/>
                  </a:lnTo>
                  <a:lnTo>
                    <a:pt x="643" y="911"/>
                  </a:lnTo>
                  <a:lnTo>
                    <a:pt x="643" y="909"/>
                  </a:lnTo>
                  <a:lnTo>
                    <a:pt x="643" y="907"/>
                  </a:lnTo>
                  <a:lnTo>
                    <a:pt x="643" y="904"/>
                  </a:lnTo>
                  <a:lnTo>
                    <a:pt x="642" y="904"/>
                  </a:lnTo>
                  <a:lnTo>
                    <a:pt x="640" y="903"/>
                  </a:lnTo>
                  <a:lnTo>
                    <a:pt x="640" y="901"/>
                  </a:lnTo>
                  <a:lnTo>
                    <a:pt x="640" y="898"/>
                  </a:lnTo>
                  <a:lnTo>
                    <a:pt x="640" y="898"/>
                  </a:lnTo>
                  <a:lnTo>
                    <a:pt x="637" y="895"/>
                  </a:lnTo>
                  <a:lnTo>
                    <a:pt x="637" y="894"/>
                  </a:lnTo>
                  <a:lnTo>
                    <a:pt x="637" y="892"/>
                  </a:lnTo>
                  <a:lnTo>
                    <a:pt x="636" y="892"/>
                  </a:lnTo>
                  <a:lnTo>
                    <a:pt x="634" y="889"/>
                  </a:lnTo>
                  <a:lnTo>
                    <a:pt x="633" y="888"/>
                  </a:lnTo>
                  <a:lnTo>
                    <a:pt x="633" y="886"/>
                  </a:lnTo>
                  <a:lnTo>
                    <a:pt x="633" y="885"/>
                  </a:lnTo>
                  <a:lnTo>
                    <a:pt x="630" y="885"/>
                  </a:lnTo>
                  <a:lnTo>
                    <a:pt x="630" y="885"/>
                  </a:lnTo>
                  <a:lnTo>
                    <a:pt x="633" y="885"/>
                  </a:lnTo>
                  <a:lnTo>
                    <a:pt x="633" y="885"/>
                  </a:lnTo>
                  <a:lnTo>
                    <a:pt x="633" y="883"/>
                  </a:lnTo>
                  <a:lnTo>
                    <a:pt x="630" y="880"/>
                  </a:lnTo>
                  <a:lnTo>
                    <a:pt x="630" y="877"/>
                  </a:lnTo>
                  <a:lnTo>
                    <a:pt x="628" y="876"/>
                  </a:lnTo>
                  <a:lnTo>
                    <a:pt x="628" y="876"/>
                  </a:lnTo>
                  <a:lnTo>
                    <a:pt x="627" y="873"/>
                  </a:lnTo>
                  <a:lnTo>
                    <a:pt x="627" y="873"/>
                  </a:lnTo>
                  <a:lnTo>
                    <a:pt x="627" y="871"/>
                  </a:lnTo>
                  <a:lnTo>
                    <a:pt x="627" y="871"/>
                  </a:lnTo>
                  <a:lnTo>
                    <a:pt x="624" y="871"/>
                  </a:lnTo>
                  <a:lnTo>
                    <a:pt x="624" y="869"/>
                  </a:lnTo>
                  <a:lnTo>
                    <a:pt x="624" y="868"/>
                  </a:lnTo>
                  <a:lnTo>
                    <a:pt x="624" y="866"/>
                  </a:lnTo>
                  <a:lnTo>
                    <a:pt x="624" y="865"/>
                  </a:lnTo>
                  <a:lnTo>
                    <a:pt x="622" y="862"/>
                  </a:lnTo>
                  <a:lnTo>
                    <a:pt x="618" y="857"/>
                  </a:lnTo>
                  <a:lnTo>
                    <a:pt x="616" y="857"/>
                  </a:lnTo>
                  <a:lnTo>
                    <a:pt x="613" y="856"/>
                  </a:lnTo>
                  <a:lnTo>
                    <a:pt x="613" y="854"/>
                  </a:lnTo>
                  <a:lnTo>
                    <a:pt x="612" y="854"/>
                  </a:lnTo>
                  <a:lnTo>
                    <a:pt x="612" y="856"/>
                  </a:lnTo>
                  <a:lnTo>
                    <a:pt x="611" y="854"/>
                  </a:lnTo>
                  <a:lnTo>
                    <a:pt x="611" y="853"/>
                  </a:lnTo>
                  <a:lnTo>
                    <a:pt x="610" y="851"/>
                  </a:lnTo>
                  <a:lnTo>
                    <a:pt x="607" y="851"/>
                  </a:lnTo>
                  <a:lnTo>
                    <a:pt x="605" y="851"/>
                  </a:lnTo>
                  <a:lnTo>
                    <a:pt x="601" y="850"/>
                  </a:lnTo>
                  <a:lnTo>
                    <a:pt x="600" y="848"/>
                  </a:lnTo>
                  <a:lnTo>
                    <a:pt x="600" y="847"/>
                  </a:lnTo>
                  <a:lnTo>
                    <a:pt x="599" y="847"/>
                  </a:lnTo>
                  <a:lnTo>
                    <a:pt x="595" y="845"/>
                  </a:lnTo>
                  <a:lnTo>
                    <a:pt x="594" y="845"/>
                  </a:lnTo>
                  <a:lnTo>
                    <a:pt x="593" y="845"/>
                  </a:lnTo>
                  <a:lnTo>
                    <a:pt x="589" y="844"/>
                  </a:lnTo>
                  <a:lnTo>
                    <a:pt x="588" y="844"/>
                  </a:lnTo>
                  <a:lnTo>
                    <a:pt x="587" y="844"/>
                  </a:lnTo>
                  <a:lnTo>
                    <a:pt x="586" y="844"/>
                  </a:lnTo>
                  <a:lnTo>
                    <a:pt x="583" y="844"/>
                  </a:lnTo>
                  <a:lnTo>
                    <a:pt x="583" y="842"/>
                  </a:lnTo>
                  <a:lnTo>
                    <a:pt x="583" y="841"/>
                  </a:lnTo>
                  <a:lnTo>
                    <a:pt x="583" y="841"/>
                  </a:lnTo>
                  <a:lnTo>
                    <a:pt x="583" y="839"/>
                  </a:lnTo>
                  <a:lnTo>
                    <a:pt x="582" y="838"/>
                  </a:lnTo>
                  <a:lnTo>
                    <a:pt x="583" y="834"/>
                  </a:lnTo>
                  <a:lnTo>
                    <a:pt x="582" y="834"/>
                  </a:lnTo>
                  <a:lnTo>
                    <a:pt x="582" y="834"/>
                  </a:lnTo>
                  <a:lnTo>
                    <a:pt x="581" y="833"/>
                  </a:lnTo>
                  <a:lnTo>
                    <a:pt x="581" y="831"/>
                  </a:lnTo>
                  <a:lnTo>
                    <a:pt x="581" y="831"/>
                  </a:lnTo>
                  <a:lnTo>
                    <a:pt x="581" y="830"/>
                  </a:lnTo>
                  <a:lnTo>
                    <a:pt x="580" y="828"/>
                  </a:lnTo>
                  <a:lnTo>
                    <a:pt x="577" y="827"/>
                  </a:lnTo>
                  <a:lnTo>
                    <a:pt x="575" y="825"/>
                  </a:lnTo>
                  <a:lnTo>
                    <a:pt x="575" y="824"/>
                  </a:lnTo>
                  <a:lnTo>
                    <a:pt x="573" y="824"/>
                  </a:lnTo>
                  <a:lnTo>
                    <a:pt x="573" y="822"/>
                  </a:lnTo>
                  <a:lnTo>
                    <a:pt x="569" y="819"/>
                  </a:lnTo>
                  <a:lnTo>
                    <a:pt x="569" y="816"/>
                  </a:lnTo>
                  <a:lnTo>
                    <a:pt x="567" y="815"/>
                  </a:lnTo>
                  <a:lnTo>
                    <a:pt x="567" y="812"/>
                  </a:lnTo>
                  <a:lnTo>
                    <a:pt x="569" y="812"/>
                  </a:lnTo>
                  <a:lnTo>
                    <a:pt x="569" y="810"/>
                  </a:lnTo>
                  <a:lnTo>
                    <a:pt x="569" y="809"/>
                  </a:lnTo>
                  <a:lnTo>
                    <a:pt x="569" y="809"/>
                  </a:lnTo>
                  <a:lnTo>
                    <a:pt x="569" y="807"/>
                  </a:lnTo>
                  <a:lnTo>
                    <a:pt x="563" y="806"/>
                  </a:lnTo>
                  <a:lnTo>
                    <a:pt x="561" y="803"/>
                  </a:lnTo>
                  <a:lnTo>
                    <a:pt x="561" y="800"/>
                  </a:lnTo>
                  <a:lnTo>
                    <a:pt x="561" y="798"/>
                  </a:lnTo>
                  <a:lnTo>
                    <a:pt x="561" y="796"/>
                  </a:lnTo>
                  <a:lnTo>
                    <a:pt x="559" y="793"/>
                  </a:lnTo>
                  <a:lnTo>
                    <a:pt x="561" y="793"/>
                  </a:lnTo>
                  <a:lnTo>
                    <a:pt x="563" y="793"/>
                  </a:lnTo>
                  <a:lnTo>
                    <a:pt x="561" y="795"/>
                  </a:lnTo>
                  <a:lnTo>
                    <a:pt x="563" y="796"/>
                  </a:lnTo>
                  <a:lnTo>
                    <a:pt x="563" y="796"/>
                  </a:lnTo>
                  <a:lnTo>
                    <a:pt x="563" y="796"/>
                  </a:lnTo>
                  <a:lnTo>
                    <a:pt x="563" y="798"/>
                  </a:lnTo>
                  <a:lnTo>
                    <a:pt x="565" y="798"/>
                  </a:lnTo>
                  <a:lnTo>
                    <a:pt x="565" y="798"/>
                  </a:lnTo>
                  <a:lnTo>
                    <a:pt x="565" y="798"/>
                  </a:lnTo>
                  <a:lnTo>
                    <a:pt x="565" y="798"/>
                  </a:lnTo>
                  <a:lnTo>
                    <a:pt x="563" y="796"/>
                  </a:lnTo>
                  <a:lnTo>
                    <a:pt x="563" y="795"/>
                  </a:lnTo>
                  <a:lnTo>
                    <a:pt x="563" y="793"/>
                  </a:lnTo>
                  <a:lnTo>
                    <a:pt x="563" y="792"/>
                  </a:lnTo>
                  <a:lnTo>
                    <a:pt x="563" y="792"/>
                  </a:lnTo>
                  <a:lnTo>
                    <a:pt x="563" y="790"/>
                  </a:lnTo>
                  <a:lnTo>
                    <a:pt x="563" y="790"/>
                  </a:lnTo>
                  <a:lnTo>
                    <a:pt x="563" y="790"/>
                  </a:lnTo>
                  <a:lnTo>
                    <a:pt x="565" y="789"/>
                  </a:lnTo>
                  <a:lnTo>
                    <a:pt x="569" y="790"/>
                  </a:lnTo>
                  <a:lnTo>
                    <a:pt x="571" y="789"/>
                  </a:lnTo>
                  <a:lnTo>
                    <a:pt x="571" y="789"/>
                  </a:lnTo>
                  <a:lnTo>
                    <a:pt x="571" y="789"/>
                  </a:lnTo>
                  <a:lnTo>
                    <a:pt x="571" y="789"/>
                  </a:lnTo>
                  <a:lnTo>
                    <a:pt x="569" y="789"/>
                  </a:lnTo>
                  <a:lnTo>
                    <a:pt x="569" y="789"/>
                  </a:lnTo>
                  <a:lnTo>
                    <a:pt x="569" y="789"/>
                  </a:lnTo>
                  <a:lnTo>
                    <a:pt x="567" y="789"/>
                  </a:lnTo>
                  <a:lnTo>
                    <a:pt x="567" y="789"/>
                  </a:lnTo>
                  <a:lnTo>
                    <a:pt x="565" y="789"/>
                  </a:lnTo>
                  <a:lnTo>
                    <a:pt x="563" y="789"/>
                  </a:lnTo>
                  <a:lnTo>
                    <a:pt x="563" y="789"/>
                  </a:lnTo>
                  <a:lnTo>
                    <a:pt x="563" y="789"/>
                  </a:lnTo>
                  <a:lnTo>
                    <a:pt x="561" y="789"/>
                  </a:lnTo>
                  <a:lnTo>
                    <a:pt x="561" y="789"/>
                  </a:lnTo>
                  <a:lnTo>
                    <a:pt x="561" y="790"/>
                  </a:lnTo>
                  <a:lnTo>
                    <a:pt x="561" y="793"/>
                  </a:lnTo>
                  <a:lnTo>
                    <a:pt x="559" y="793"/>
                  </a:lnTo>
                  <a:lnTo>
                    <a:pt x="559" y="792"/>
                  </a:lnTo>
                  <a:lnTo>
                    <a:pt x="557" y="792"/>
                  </a:lnTo>
                  <a:lnTo>
                    <a:pt x="557" y="792"/>
                  </a:lnTo>
                  <a:lnTo>
                    <a:pt x="557" y="790"/>
                  </a:lnTo>
                  <a:lnTo>
                    <a:pt x="555" y="789"/>
                  </a:lnTo>
                  <a:lnTo>
                    <a:pt x="555" y="790"/>
                  </a:lnTo>
                  <a:lnTo>
                    <a:pt x="555" y="790"/>
                  </a:lnTo>
                  <a:lnTo>
                    <a:pt x="555" y="789"/>
                  </a:lnTo>
                  <a:lnTo>
                    <a:pt x="555" y="787"/>
                  </a:lnTo>
                  <a:lnTo>
                    <a:pt x="557" y="789"/>
                  </a:lnTo>
                  <a:lnTo>
                    <a:pt x="555" y="787"/>
                  </a:lnTo>
                  <a:lnTo>
                    <a:pt x="555" y="786"/>
                  </a:lnTo>
                  <a:lnTo>
                    <a:pt x="553" y="786"/>
                  </a:lnTo>
                  <a:lnTo>
                    <a:pt x="553" y="783"/>
                  </a:lnTo>
                  <a:lnTo>
                    <a:pt x="551" y="781"/>
                  </a:lnTo>
                  <a:lnTo>
                    <a:pt x="549" y="780"/>
                  </a:lnTo>
                  <a:lnTo>
                    <a:pt x="545" y="777"/>
                  </a:lnTo>
                  <a:lnTo>
                    <a:pt x="545" y="774"/>
                  </a:lnTo>
                  <a:lnTo>
                    <a:pt x="545" y="769"/>
                  </a:lnTo>
                  <a:lnTo>
                    <a:pt x="545" y="766"/>
                  </a:lnTo>
                  <a:lnTo>
                    <a:pt x="545" y="765"/>
                  </a:lnTo>
                  <a:lnTo>
                    <a:pt x="545" y="763"/>
                  </a:lnTo>
                  <a:lnTo>
                    <a:pt x="543" y="762"/>
                  </a:lnTo>
                  <a:lnTo>
                    <a:pt x="541" y="757"/>
                  </a:lnTo>
                  <a:lnTo>
                    <a:pt x="539" y="755"/>
                  </a:lnTo>
                  <a:lnTo>
                    <a:pt x="539" y="752"/>
                  </a:lnTo>
                  <a:lnTo>
                    <a:pt x="537" y="751"/>
                  </a:lnTo>
                  <a:lnTo>
                    <a:pt x="539" y="749"/>
                  </a:lnTo>
                  <a:lnTo>
                    <a:pt x="539" y="748"/>
                  </a:lnTo>
                  <a:lnTo>
                    <a:pt x="539" y="746"/>
                  </a:lnTo>
                  <a:lnTo>
                    <a:pt x="539" y="746"/>
                  </a:lnTo>
                  <a:lnTo>
                    <a:pt x="539" y="748"/>
                  </a:lnTo>
                  <a:lnTo>
                    <a:pt x="539" y="748"/>
                  </a:lnTo>
                  <a:lnTo>
                    <a:pt x="539" y="746"/>
                  </a:lnTo>
                  <a:lnTo>
                    <a:pt x="539" y="746"/>
                  </a:lnTo>
                  <a:lnTo>
                    <a:pt x="539" y="746"/>
                  </a:lnTo>
                  <a:lnTo>
                    <a:pt x="539" y="746"/>
                  </a:lnTo>
                  <a:lnTo>
                    <a:pt x="539" y="745"/>
                  </a:lnTo>
                  <a:lnTo>
                    <a:pt x="539" y="743"/>
                  </a:lnTo>
                  <a:lnTo>
                    <a:pt x="539" y="740"/>
                  </a:lnTo>
                  <a:lnTo>
                    <a:pt x="541" y="736"/>
                  </a:lnTo>
                  <a:lnTo>
                    <a:pt x="541" y="736"/>
                  </a:lnTo>
                  <a:lnTo>
                    <a:pt x="541" y="733"/>
                  </a:lnTo>
                  <a:lnTo>
                    <a:pt x="539" y="731"/>
                  </a:lnTo>
                  <a:lnTo>
                    <a:pt x="539" y="730"/>
                  </a:lnTo>
                  <a:lnTo>
                    <a:pt x="539" y="728"/>
                  </a:lnTo>
                  <a:lnTo>
                    <a:pt x="539" y="727"/>
                  </a:lnTo>
                  <a:lnTo>
                    <a:pt x="539" y="723"/>
                  </a:lnTo>
                  <a:lnTo>
                    <a:pt x="537" y="720"/>
                  </a:lnTo>
                  <a:lnTo>
                    <a:pt x="537" y="720"/>
                  </a:lnTo>
                  <a:lnTo>
                    <a:pt x="537" y="716"/>
                  </a:lnTo>
                  <a:lnTo>
                    <a:pt x="537" y="714"/>
                  </a:lnTo>
                  <a:lnTo>
                    <a:pt x="534" y="713"/>
                  </a:lnTo>
                  <a:lnTo>
                    <a:pt x="534" y="711"/>
                  </a:lnTo>
                  <a:lnTo>
                    <a:pt x="537" y="710"/>
                  </a:lnTo>
                  <a:lnTo>
                    <a:pt x="539" y="704"/>
                  </a:lnTo>
                  <a:lnTo>
                    <a:pt x="539" y="704"/>
                  </a:lnTo>
                  <a:lnTo>
                    <a:pt x="539" y="704"/>
                  </a:lnTo>
                  <a:lnTo>
                    <a:pt x="539" y="702"/>
                  </a:lnTo>
                  <a:lnTo>
                    <a:pt x="539" y="702"/>
                  </a:lnTo>
                  <a:lnTo>
                    <a:pt x="539" y="702"/>
                  </a:lnTo>
                  <a:lnTo>
                    <a:pt x="539" y="701"/>
                  </a:lnTo>
                  <a:lnTo>
                    <a:pt x="539" y="699"/>
                  </a:lnTo>
                  <a:lnTo>
                    <a:pt x="539" y="698"/>
                  </a:lnTo>
                  <a:lnTo>
                    <a:pt x="539" y="692"/>
                  </a:lnTo>
                  <a:lnTo>
                    <a:pt x="541" y="687"/>
                  </a:lnTo>
                  <a:lnTo>
                    <a:pt x="541" y="685"/>
                  </a:lnTo>
                  <a:lnTo>
                    <a:pt x="541" y="684"/>
                  </a:lnTo>
                  <a:lnTo>
                    <a:pt x="541" y="681"/>
                  </a:lnTo>
                  <a:lnTo>
                    <a:pt x="541" y="679"/>
                  </a:lnTo>
                  <a:lnTo>
                    <a:pt x="543" y="669"/>
                  </a:lnTo>
                  <a:lnTo>
                    <a:pt x="543" y="667"/>
                  </a:lnTo>
                  <a:lnTo>
                    <a:pt x="543" y="666"/>
                  </a:lnTo>
                  <a:lnTo>
                    <a:pt x="543" y="661"/>
                  </a:lnTo>
                  <a:lnTo>
                    <a:pt x="543" y="655"/>
                  </a:lnTo>
                  <a:lnTo>
                    <a:pt x="543" y="655"/>
                  </a:lnTo>
                  <a:lnTo>
                    <a:pt x="543" y="654"/>
                  </a:lnTo>
                  <a:lnTo>
                    <a:pt x="543" y="654"/>
                  </a:lnTo>
                  <a:lnTo>
                    <a:pt x="543" y="655"/>
                  </a:lnTo>
                  <a:lnTo>
                    <a:pt x="545" y="655"/>
                  </a:lnTo>
                  <a:lnTo>
                    <a:pt x="547" y="654"/>
                  </a:lnTo>
                  <a:lnTo>
                    <a:pt x="549" y="654"/>
                  </a:lnTo>
                  <a:lnTo>
                    <a:pt x="549" y="655"/>
                  </a:lnTo>
                  <a:lnTo>
                    <a:pt x="551" y="655"/>
                  </a:lnTo>
                  <a:lnTo>
                    <a:pt x="551" y="655"/>
                  </a:lnTo>
                  <a:lnTo>
                    <a:pt x="551" y="655"/>
                  </a:lnTo>
                  <a:lnTo>
                    <a:pt x="551" y="655"/>
                  </a:lnTo>
                  <a:lnTo>
                    <a:pt x="549" y="654"/>
                  </a:lnTo>
                  <a:lnTo>
                    <a:pt x="549" y="654"/>
                  </a:lnTo>
                  <a:lnTo>
                    <a:pt x="545" y="654"/>
                  </a:lnTo>
                  <a:lnTo>
                    <a:pt x="545" y="652"/>
                  </a:lnTo>
                  <a:lnTo>
                    <a:pt x="543" y="654"/>
                  </a:lnTo>
                  <a:lnTo>
                    <a:pt x="543" y="652"/>
                  </a:lnTo>
                  <a:lnTo>
                    <a:pt x="541" y="654"/>
                  </a:lnTo>
                  <a:lnTo>
                    <a:pt x="541" y="652"/>
                  </a:lnTo>
                  <a:lnTo>
                    <a:pt x="541" y="649"/>
                  </a:lnTo>
                  <a:lnTo>
                    <a:pt x="541" y="647"/>
                  </a:lnTo>
                  <a:lnTo>
                    <a:pt x="541" y="649"/>
                  </a:lnTo>
                  <a:lnTo>
                    <a:pt x="543" y="650"/>
                  </a:lnTo>
                  <a:lnTo>
                    <a:pt x="543" y="649"/>
                  </a:lnTo>
                  <a:lnTo>
                    <a:pt x="543" y="646"/>
                  </a:lnTo>
                  <a:lnTo>
                    <a:pt x="543" y="646"/>
                  </a:lnTo>
                  <a:lnTo>
                    <a:pt x="541" y="644"/>
                  </a:lnTo>
                  <a:lnTo>
                    <a:pt x="541" y="643"/>
                  </a:lnTo>
                  <a:lnTo>
                    <a:pt x="545" y="641"/>
                  </a:lnTo>
                  <a:lnTo>
                    <a:pt x="543" y="640"/>
                  </a:lnTo>
                  <a:lnTo>
                    <a:pt x="541" y="640"/>
                  </a:lnTo>
                  <a:lnTo>
                    <a:pt x="541" y="640"/>
                  </a:lnTo>
                  <a:lnTo>
                    <a:pt x="541" y="640"/>
                  </a:lnTo>
                  <a:lnTo>
                    <a:pt x="539" y="641"/>
                  </a:lnTo>
                  <a:lnTo>
                    <a:pt x="539" y="640"/>
                  </a:lnTo>
                  <a:lnTo>
                    <a:pt x="539" y="638"/>
                  </a:lnTo>
                  <a:lnTo>
                    <a:pt x="539" y="637"/>
                  </a:lnTo>
                  <a:lnTo>
                    <a:pt x="539" y="632"/>
                  </a:lnTo>
                  <a:lnTo>
                    <a:pt x="537" y="628"/>
                  </a:lnTo>
                  <a:lnTo>
                    <a:pt x="537" y="626"/>
                  </a:lnTo>
                  <a:lnTo>
                    <a:pt x="533" y="623"/>
                  </a:lnTo>
                  <a:lnTo>
                    <a:pt x="533" y="622"/>
                  </a:lnTo>
                  <a:lnTo>
                    <a:pt x="533" y="619"/>
                  </a:lnTo>
                  <a:lnTo>
                    <a:pt x="533" y="617"/>
                  </a:lnTo>
                  <a:lnTo>
                    <a:pt x="533" y="616"/>
                  </a:lnTo>
                  <a:lnTo>
                    <a:pt x="533" y="616"/>
                  </a:lnTo>
                  <a:lnTo>
                    <a:pt x="537" y="617"/>
                  </a:lnTo>
                  <a:lnTo>
                    <a:pt x="539" y="617"/>
                  </a:lnTo>
                  <a:lnTo>
                    <a:pt x="541" y="619"/>
                  </a:lnTo>
                  <a:lnTo>
                    <a:pt x="543" y="619"/>
                  </a:lnTo>
                  <a:lnTo>
                    <a:pt x="551" y="620"/>
                  </a:lnTo>
                  <a:lnTo>
                    <a:pt x="551" y="620"/>
                  </a:lnTo>
                  <a:lnTo>
                    <a:pt x="551" y="619"/>
                  </a:lnTo>
                  <a:lnTo>
                    <a:pt x="553" y="619"/>
                  </a:lnTo>
                  <a:lnTo>
                    <a:pt x="553" y="620"/>
                  </a:lnTo>
                  <a:lnTo>
                    <a:pt x="555" y="620"/>
                  </a:lnTo>
                  <a:lnTo>
                    <a:pt x="555" y="620"/>
                  </a:lnTo>
                  <a:lnTo>
                    <a:pt x="557" y="620"/>
                  </a:lnTo>
                  <a:lnTo>
                    <a:pt x="557" y="620"/>
                  </a:lnTo>
                  <a:lnTo>
                    <a:pt x="557" y="620"/>
                  </a:lnTo>
                  <a:lnTo>
                    <a:pt x="557" y="620"/>
                  </a:lnTo>
                  <a:lnTo>
                    <a:pt x="557" y="622"/>
                  </a:lnTo>
                  <a:lnTo>
                    <a:pt x="557" y="623"/>
                  </a:lnTo>
                  <a:lnTo>
                    <a:pt x="557" y="625"/>
                  </a:lnTo>
                  <a:lnTo>
                    <a:pt x="557" y="626"/>
                  </a:lnTo>
                  <a:lnTo>
                    <a:pt x="557" y="626"/>
                  </a:lnTo>
                  <a:lnTo>
                    <a:pt x="557" y="626"/>
                  </a:lnTo>
                  <a:lnTo>
                    <a:pt x="557" y="626"/>
                  </a:lnTo>
                  <a:lnTo>
                    <a:pt x="553" y="631"/>
                  </a:lnTo>
                  <a:lnTo>
                    <a:pt x="553" y="632"/>
                  </a:lnTo>
                  <a:lnTo>
                    <a:pt x="551" y="634"/>
                  </a:lnTo>
                  <a:lnTo>
                    <a:pt x="551" y="634"/>
                  </a:lnTo>
                  <a:lnTo>
                    <a:pt x="553" y="634"/>
                  </a:lnTo>
                  <a:lnTo>
                    <a:pt x="553" y="634"/>
                  </a:lnTo>
                  <a:lnTo>
                    <a:pt x="555" y="632"/>
                  </a:lnTo>
                  <a:lnTo>
                    <a:pt x="555" y="632"/>
                  </a:lnTo>
                  <a:lnTo>
                    <a:pt x="553" y="632"/>
                  </a:lnTo>
                  <a:lnTo>
                    <a:pt x="553" y="632"/>
                  </a:lnTo>
                  <a:lnTo>
                    <a:pt x="553" y="632"/>
                  </a:lnTo>
                  <a:lnTo>
                    <a:pt x="553" y="631"/>
                  </a:lnTo>
                  <a:lnTo>
                    <a:pt x="555" y="629"/>
                  </a:lnTo>
                  <a:lnTo>
                    <a:pt x="555" y="629"/>
                  </a:lnTo>
                  <a:lnTo>
                    <a:pt x="557" y="628"/>
                  </a:lnTo>
                  <a:lnTo>
                    <a:pt x="557" y="628"/>
                  </a:lnTo>
                  <a:lnTo>
                    <a:pt x="557" y="626"/>
                  </a:lnTo>
                  <a:lnTo>
                    <a:pt x="559" y="625"/>
                  </a:lnTo>
                  <a:lnTo>
                    <a:pt x="559" y="625"/>
                  </a:lnTo>
                  <a:lnTo>
                    <a:pt x="559" y="623"/>
                  </a:lnTo>
                  <a:lnTo>
                    <a:pt x="559" y="623"/>
                  </a:lnTo>
                  <a:lnTo>
                    <a:pt x="559" y="623"/>
                  </a:lnTo>
                  <a:lnTo>
                    <a:pt x="561" y="625"/>
                  </a:lnTo>
                  <a:lnTo>
                    <a:pt x="559" y="626"/>
                  </a:lnTo>
                  <a:lnTo>
                    <a:pt x="559" y="628"/>
                  </a:lnTo>
                  <a:lnTo>
                    <a:pt x="559" y="628"/>
                  </a:lnTo>
                  <a:lnTo>
                    <a:pt x="559" y="629"/>
                  </a:lnTo>
                  <a:lnTo>
                    <a:pt x="559" y="629"/>
                  </a:lnTo>
                  <a:lnTo>
                    <a:pt x="557" y="629"/>
                  </a:lnTo>
                  <a:lnTo>
                    <a:pt x="557" y="629"/>
                  </a:lnTo>
                  <a:lnTo>
                    <a:pt x="559" y="631"/>
                  </a:lnTo>
                  <a:lnTo>
                    <a:pt x="559" y="632"/>
                  </a:lnTo>
                  <a:lnTo>
                    <a:pt x="559" y="632"/>
                  </a:lnTo>
                  <a:lnTo>
                    <a:pt x="559" y="635"/>
                  </a:lnTo>
                  <a:lnTo>
                    <a:pt x="559" y="635"/>
                  </a:lnTo>
                  <a:lnTo>
                    <a:pt x="557" y="635"/>
                  </a:lnTo>
                  <a:lnTo>
                    <a:pt x="557" y="634"/>
                  </a:lnTo>
                  <a:lnTo>
                    <a:pt x="557" y="635"/>
                  </a:lnTo>
                  <a:lnTo>
                    <a:pt x="557" y="637"/>
                  </a:lnTo>
                  <a:lnTo>
                    <a:pt x="557" y="635"/>
                  </a:lnTo>
                  <a:lnTo>
                    <a:pt x="557" y="634"/>
                  </a:lnTo>
                  <a:lnTo>
                    <a:pt x="557" y="634"/>
                  </a:lnTo>
                  <a:lnTo>
                    <a:pt x="555" y="635"/>
                  </a:lnTo>
                  <a:lnTo>
                    <a:pt x="555" y="635"/>
                  </a:lnTo>
                  <a:lnTo>
                    <a:pt x="555" y="637"/>
                  </a:lnTo>
                  <a:lnTo>
                    <a:pt x="553" y="637"/>
                  </a:lnTo>
                  <a:lnTo>
                    <a:pt x="555" y="638"/>
                  </a:lnTo>
                  <a:lnTo>
                    <a:pt x="557" y="637"/>
                  </a:lnTo>
                  <a:lnTo>
                    <a:pt x="557" y="638"/>
                  </a:lnTo>
                  <a:lnTo>
                    <a:pt x="557" y="638"/>
                  </a:lnTo>
                  <a:lnTo>
                    <a:pt x="559" y="637"/>
                  </a:lnTo>
                  <a:lnTo>
                    <a:pt x="559" y="637"/>
                  </a:lnTo>
                  <a:lnTo>
                    <a:pt x="559" y="635"/>
                  </a:lnTo>
                  <a:lnTo>
                    <a:pt x="561" y="635"/>
                  </a:lnTo>
                  <a:lnTo>
                    <a:pt x="561" y="635"/>
                  </a:lnTo>
                  <a:lnTo>
                    <a:pt x="561" y="634"/>
                  </a:lnTo>
                  <a:lnTo>
                    <a:pt x="563" y="634"/>
                  </a:lnTo>
                  <a:lnTo>
                    <a:pt x="563" y="632"/>
                  </a:lnTo>
                  <a:lnTo>
                    <a:pt x="563" y="631"/>
                  </a:lnTo>
                  <a:lnTo>
                    <a:pt x="563" y="629"/>
                  </a:lnTo>
                  <a:lnTo>
                    <a:pt x="563" y="629"/>
                  </a:lnTo>
                  <a:lnTo>
                    <a:pt x="561" y="628"/>
                  </a:lnTo>
                  <a:lnTo>
                    <a:pt x="561" y="628"/>
                  </a:lnTo>
                  <a:lnTo>
                    <a:pt x="563" y="628"/>
                  </a:lnTo>
                  <a:lnTo>
                    <a:pt x="563" y="626"/>
                  </a:lnTo>
                  <a:lnTo>
                    <a:pt x="561" y="626"/>
                  </a:lnTo>
                  <a:lnTo>
                    <a:pt x="561" y="625"/>
                  </a:lnTo>
                  <a:lnTo>
                    <a:pt x="563" y="623"/>
                  </a:lnTo>
                  <a:lnTo>
                    <a:pt x="563" y="623"/>
                  </a:lnTo>
                  <a:lnTo>
                    <a:pt x="563" y="622"/>
                  </a:lnTo>
                  <a:lnTo>
                    <a:pt x="563" y="622"/>
                  </a:lnTo>
                  <a:lnTo>
                    <a:pt x="563" y="620"/>
                  </a:lnTo>
                  <a:lnTo>
                    <a:pt x="563" y="620"/>
                  </a:lnTo>
                  <a:lnTo>
                    <a:pt x="561" y="619"/>
                  </a:lnTo>
                  <a:lnTo>
                    <a:pt x="561" y="619"/>
                  </a:lnTo>
                  <a:lnTo>
                    <a:pt x="561" y="619"/>
                  </a:lnTo>
                  <a:lnTo>
                    <a:pt x="563" y="620"/>
                  </a:lnTo>
                  <a:lnTo>
                    <a:pt x="561" y="620"/>
                  </a:lnTo>
                  <a:lnTo>
                    <a:pt x="561" y="620"/>
                  </a:lnTo>
                  <a:lnTo>
                    <a:pt x="559" y="619"/>
                  </a:lnTo>
                  <a:lnTo>
                    <a:pt x="559" y="619"/>
                  </a:lnTo>
                  <a:lnTo>
                    <a:pt x="559" y="617"/>
                  </a:lnTo>
                  <a:lnTo>
                    <a:pt x="561" y="617"/>
                  </a:lnTo>
                  <a:lnTo>
                    <a:pt x="561" y="617"/>
                  </a:lnTo>
                  <a:lnTo>
                    <a:pt x="561" y="617"/>
                  </a:lnTo>
                  <a:lnTo>
                    <a:pt x="561" y="616"/>
                  </a:lnTo>
                  <a:lnTo>
                    <a:pt x="559" y="614"/>
                  </a:lnTo>
                  <a:lnTo>
                    <a:pt x="559" y="614"/>
                  </a:lnTo>
                  <a:lnTo>
                    <a:pt x="557" y="614"/>
                  </a:lnTo>
                  <a:lnTo>
                    <a:pt x="557" y="614"/>
                  </a:lnTo>
                  <a:lnTo>
                    <a:pt x="557" y="614"/>
                  </a:lnTo>
                  <a:lnTo>
                    <a:pt x="557" y="612"/>
                  </a:lnTo>
                  <a:lnTo>
                    <a:pt x="559" y="612"/>
                  </a:lnTo>
                  <a:lnTo>
                    <a:pt x="559" y="612"/>
                  </a:lnTo>
                  <a:lnTo>
                    <a:pt x="561" y="612"/>
                  </a:lnTo>
                  <a:lnTo>
                    <a:pt x="561" y="612"/>
                  </a:lnTo>
                  <a:lnTo>
                    <a:pt x="559" y="611"/>
                  </a:lnTo>
                  <a:lnTo>
                    <a:pt x="559" y="609"/>
                  </a:lnTo>
                  <a:lnTo>
                    <a:pt x="559" y="608"/>
                  </a:lnTo>
                  <a:lnTo>
                    <a:pt x="559" y="608"/>
                  </a:lnTo>
                  <a:lnTo>
                    <a:pt x="559" y="608"/>
                  </a:lnTo>
                  <a:lnTo>
                    <a:pt x="559" y="608"/>
                  </a:lnTo>
                  <a:lnTo>
                    <a:pt x="557" y="608"/>
                  </a:lnTo>
                  <a:lnTo>
                    <a:pt x="557" y="608"/>
                  </a:lnTo>
                  <a:lnTo>
                    <a:pt x="557" y="606"/>
                  </a:lnTo>
                  <a:lnTo>
                    <a:pt x="557" y="603"/>
                  </a:lnTo>
                  <a:lnTo>
                    <a:pt x="557" y="603"/>
                  </a:lnTo>
                  <a:lnTo>
                    <a:pt x="555" y="602"/>
                  </a:lnTo>
                  <a:lnTo>
                    <a:pt x="555" y="602"/>
                  </a:lnTo>
                  <a:lnTo>
                    <a:pt x="555" y="602"/>
                  </a:lnTo>
                  <a:lnTo>
                    <a:pt x="553" y="603"/>
                  </a:lnTo>
                  <a:lnTo>
                    <a:pt x="553" y="603"/>
                  </a:lnTo>
                  <a:lnTo>
                    <a:pt x="553" y="603"/>
                  </a:lnTo>
                  <a:lnTo>
                    <a:pt x="553" y="603"/>
                  </a:lnTo>
                  <a:lnTo>
                    <a:pt x="553" y="603"/>
                  </a:lnTo>
                  <a:lnTo>
                    <a:pt x="553" y="602"/>
                  </a:lnTo>
                  <a:lnTo>
                    <a:pt x="553" y="602"/>
                  </a:lnTo>
                  <a:lnTo>
                    <a:pt x="553" y="602"/>
                  </a:lnTo>
                  <a:lnTo>
                    <a:pt x="553" y="600"/>
                  </a:lnTo>
                  <a:lnTo>
                    <a:pt x="551" y="600"/>
                  </a:lnTo>
                  <a:lnTo>
                    <a:pt x="551" y="600"/>
                  </a:lnTo>
                  <a:lnTo>
                    <a:pt x="551" y="600"/>
                  </a:lnTo>
                  <a:lnTo>
                    <a:pt x="551" y="599"/>
                  </a:lnTo>
                  <a:lnTo>
                    <a:pt x="551" y="599"/>
                  </a:lnTo>
                  <a:lnTo>
                    <a:pt x="551" y="599"/>
                  </a:lnTo>
                  <a:lnTo>
                    <a:pt x="553" y="597"/>
                  </a:lnTo>
                  <a:lnTo>
                    <a:pt x="555" y="597"/>
                  </a:lnTo>
                  <a:lnTo>
                    <a:pt x="555" y="597"/>
                  </a:lnTo>
                  <a:lnTo>
                    <a:pt x="557" y="596"/>
                  </a:lnTo>
                  <a:lnTo>
                    <a:pt x="555" y="597"/>
                  </a:lnTo>
                  <a:lnTo>
                    <a:pt x="553" y="597"/>
                  </a:lnTo>
                  <a:lnTo>
                    <a:pt x="551" y="597"/>
                  </a:lnTo>
                  <a:lnTo>
                    <a:pt x="551" y="597"/>
                  </a:lnTo>
                  <a:lnTo>
                    <a:pt x="551" y="597"/>
                  </a:lnTo>
                  <a:lnTo>
                    <a:pt x="551" y="596"/>
                  </a:lnTo>
                  <a:lnTo>
                    <a:pt x="551" y="596"/>
                  </a:lnTo>
                  <a:lnTo>
                    <a:pt x="551" y="596"/>
                  </a:lnTo>
                  <a:lnTo>
                    <a:pt x="551" y="593"/>
                  </a:lnTo>
                  <a:lnTo>
                    <a:pt x="551" y="591"/>
                  </a:lnTo>
                  <a:lnTo>
                    <a:pt x="551" y="591"/>
                  </a:lnTo>
                  <a:lnTo>
                    <a:pt x="551" y="591"/>
                  </a:lnTo>
                  <a:lnTo>
                    <a:pt x="551" y="593"/>
                  </a:lnTo>
                  <a:lnTo>
                    <a:pt x="551" y="593"/>
                  </a:lnTo>
                  <a:lnTo>
                    <a:pt x="551" y="594"/>
                  </a:lnTo>
                  <a:lnTo>
                    <a:pt x="551" y="594"/>
                  </a:lnTo>
                  <a:lnTo>
                    <a:pt x="549" y="596"/>
                  </a:lnTo>
                  <a:lnTo>
                    <a:pt x="549" y="594"/>
                  </a:lnTo>
                  <a:lnTo>
                    <a:pt x="547" y="596"/>
                  </a:lnTo>
                  <a:lnTo>
                    <a:pt x="547" y="596"/>
                  </a:lnTo>
                  <a:lnTo>
                    <a:pt x="545" y="594"/>
                  </a:lnTo>
                  <a:lnTo>
                    <a:pt x="543" y="594"/>
                  </a:lnTo>
                  <a:lnTo>
                    <a:pt x="543" y="593"/>
                  </a:lnTo>
                  <a:lnTo>
                    <a:pt x="541" y="593"/>
                  </a:lnTo>
                  <a:lnTo>
                    <a:pt x="541" y="591"/>
                  </a:lnTo>
                  <a:lnTo>
                    <a:pt x="541" y="590"/>
                  </a:lnTo>
                  <a:lnTo>
                    <a:pt x="543" y="590"/>
                  </a:lnTo>
                  <a:lnTo>
                    <a:pt x="543" y="590"/>
                  </a:lnTo>
                  <a:lnTo>
                    <a:pt x="543" y="590"/>
                  </a:lnTo>
                  <a:lnTo>
                    <a:pt x="545" y="591"/>
                  </a:lnTo>
                  <a:lnTo>
                    <a:pt x="545" y="593"/>
                  </a:lnTo>
                  <a:lnTo>
                    <a:pt x="545" y="593"/>
                  </a:lnTo>
                  <a:lnTo>
                    <a:pt x="547" y="591"/>
                  </a:lnTo>
                  <a:lnTo>
                    <a:pt x="547" y="591"/>
                  </a:lnTo>
                  <a:lnTo>
                    <a:pt x="545" y="591"/>
                  </a:lnTo>
                  <a:lnTo>
                    <a:pt x="545" y="591"/>
                  </a:lnTo>
                  <a:lnTo>
                    <a:pt x="545" y="590"/>
                  </a:lnTo>
                  <a:lnTo>
                    <a:pt x="543" y="590"/>
                  </a:lnTo>
                  <a:lnTo>
                    <a:pt x="543" y="588"/>
                  </a:lnTo>
                  <a:lnTo>
                    <a:pt x="543" y="585"/>
                  </a:lnTo>
                  <a:lnTo>
                    <a:pt x="543" y="584"/>
                  </a:lnTo>
                  <a:lnTo>
                    <a:pt x="545" y="584"/>
                  </a:lnTo>
                  <a:lnTo>
                    <a:pt x="545" y="582"/>
                  </a:lnTo>
                  <a:lnTo>
                    <a:pt x="545" y="582"/>
                  </a:lnTo>
                  <a:lnTo>
                    <a:pt x="545" y="582"/>
                  </a:lnTo>
                  <a:lnTo>
                    <a:pt x="543" y="581"/>
                  </a:lnTo>
                  <a:lnTo>
                    <a:pt x="543" y="581"/>
                  </a:lnTo>
                  <a:lnTo>
                    <a:pt x="543" y="581"/>
                  </a:lnTo>
                  <a:lnTo>
                    <a:pt x="545" y="582"/>
                  </a:lnTo>
                  <a:lnTo>
                    <a:pt x="545" y="584"/>
                  </a:lnTo>
                  <a:lnTo>
                    <a:pt x="543" y="585"/>
                  </a:lnTo>
                  <a:lnTo>
                    <a:pt x="543" y="585"/>
                  </a:lnTo>
                  <a:lnTo>
                    <a:pt x="543" y="587"/>
                  </a:lnTo>
                  <a:lnTo>
                    <a:pt x="543" y="587"/>
                  </a:lnTo>
                  <a:lnTo>
                    <a:pt x="541" y="587"/>
                  </a:lnTo>
                  <a:lnTo>
                    <a:pt x="539" y="588"/>
                  </a:lnTo>
                  <a:lnTo>
                    <a:pt x="539" y="588"/>
                  </a:lnTo>
                  <a:lnTo>
                    <a:pt x="537" y="588"/>
                  </a:lnTo>
                  <a:lnTo>
                    <a:pt x="537" y="588"/>
                  </a:lnTo>
                  <a:lnTo>
                    <a:pt x="533" y="585"/>
                  </a:lnTo>
                  <a:lnTo>
                    <a:pt x="532" y="584"/>
                  </a:lnTo>
                  <a:lnTo>
                    <a:pt x="532" y="584"/>
                  </a:lnTo>
                  <a:lnTo>
                    <a:pt x="531" y="579"/>
                  </a:lnTo>
                  <a:lnTo>
                    <a:pt x="531" y="579"/>
                  </a:lnTo>
                  <a:lnTo>
                    <a:pt x="531" y="578"/>
                  </a:lnTo>
                  <a:lnTo>
                    <a:pt x="528" y="578"/>
                  </a:lnTo>
                  <a:lnTo>
                    <a:pt x="528" y="576"/>
                  </a:lnTo>
                  <a:lnTo>
                    <a:pt x="531" y="574"/>
                  </a:lnTo>
                  <a:lnTo>
                    <a:pt x="532" y="571"/>
                  </a:lnTo>
                  <a:lnTo>
                    <a:pt x="532" y="571"/>
                  </a:lnTo>
                  <a:lnTo>
                    <a:pt x="532" y="570"/>
                  </a:lnTo>
                  <a:lnTo>
                    <a:pt x="531" y="568"/>
                  </a:lnTo>
                  <a:lnTo>
                    <a:pt x="532" y="567"/>
                  </a:lnTo>
                  <a:lnTo>
                    <a:pt x="531" y="568"/>
                  </a:lnTo>
                  <a:lnTo>
                    <a:pt x="531" y="570"/>
                  </a:lnTo>
                  <a:lnTo>
                    <a:pt x="531" y="570"/>
                  </a:lnTo>
                  <a:lnTo>
                    <a:pt x="531" y="571"/>
                  </a:lnTo>
                  <a:lnTo>
                    <a:pt x="531" y="573"/>
                  </a:lnTo>
                  <a:lnTo>
                    <a:pt x="528" y="574"/>
                  </a:lnTo>
                  <a:lnTo>
                    <a:pt x="527" y="576"/>
                  </a:lnTo>
                  <a:lnTo>
                    <a:pt x="525" y="574"/>
                  </a:lnTo>
                  <a:lnTo>
                    <a:pt x="522" y="574"/>
                  </a:lnTo>
                  <a:lnTo>
                    <a:pt x="522" y="574"/>
                  </a:lnTo>
                  <a:lnTo>
                    <a:pt x="522" y="571"/>
                  </a:lnTo>
                  <a:lnTo>
                    <a:pt x="522" y="573"/>
                  </a:lnTo>
                  <a:lnTo>
                    <a:pt x="522" y="573"/>
                  </a:lnTo>
                  <a:lnTo>
                    <a:pt x="521" y="574"/>
                  </a:lnTo>
                  <a:lnTo>
                    <a:pt x="521" y="576"/>
                  </a:lnTo>
                  <a:lnTo>
                    <a:pt x="521" y="576"/>
                  </a:lnTo>
                  <a:lnTo>
                    <a:pt x="520" y="576"/>
                  </a:lnTo>
                  <a:lnTo>
                    <a:pt x="520" y="574"/>
                  </a:lnTo>
                  <a:lnTo>
                    <a:pt x="520" y="574"/>
                  </a:lnTo>
                  <a:lnTo>
                    <a:pt x="519" y="574"/>
                  </a:lnTo>
                  <a:lnTo>
                    <a:pt x="516" y="574"/>
                  </a:lnTo>
                  <a:lnTo>
                    <a:pt x="516" y="574"/>
                  </a:lnTo>
                  <a:lnTo>
                    <a:pt x="514" y="574"/>
                  </a:lnTo>
                  <a:lnTo>
                    <a:pt x="513" y="574"/>
                  </a:lnTo>
                  <a:lnTo>
                    <a:pt x="513" y="574"/>
                  </a:lnTo>
                  <a:lnTo>
                    <a:pt x="513" y="573"/>
                  </a:lnTo>
                  <a:lnTo>
                    <a:pt x="513" y="573"/>
                  </a:lnTo>
                  <a:lnTo>
                    <a:pt x="514" y="573"/>
                  </a:lnTo>
                  <a:lnTo>
                    <a:pt x="516" y="571"/>
                  </a:lnTo>
                  <a:lnTo>
                    <a:pt x="519" y="571"/>
                  </a:lnTo>
                  <a:lnTo>
                    <a:pt x="519" y="571"/>
                  </a:lnTo>
                  <a:lnTo>
                    <a:pt x="516" y="571"/>
                  </a:lnTo>
                  <a:lnTo>
                    <a:pt x="513" y="571"/>
                  </a:lnTo>
                  <a:lnTo>
                    <a:pt x="510" y="571"/>
                  </a:lnTo>
                  <a:lnTo>
                    <a:pt x="510" y="571"/>
                  </a:lnTo>
                  <a:lnTo>
                    <a:pt x="510" y="570"/>
                  </a:lnTo>
                  <a:lnTo>
                    <a:pt x="513" y="570"/>
                  </a:lnTo>
                  <a:lnTo>
                    <a:pt x="513" y="568"/>
                  </a:lnTo>
                  <a:lnTo>
                    <a:pt x="513" y="568"/>
                  </a:lnTo>
                  <a:lnTo>
                    <a:pt x="513" y="568"/>
                  </a:lnTo>
                  <a:lnTo>
                    <a:pt x="510" y="568"/>
                  </a:lnTo>
                  <a:lnTo>
                    <a:pt x="510" y="568"/>
                  </a:lnTo>
                  <a:lnTo>
                    <a:pt x="510" y="565"/>
                  </a:lnTo>
                  <a:lnTo>
                    <a:pt x="510" y="564"/>
                  </a:lnTo>
                  <a:lnTo>
                    <a:pt x="510" y="565"/>
                  </a:lnTo>
                  <a:lnTo>
                    <a:pt x="509" y="567"/>
                  </a:lnTo>
                  <a:lnTo>
                    <a:pt x="507" y="567"/>
                  </a:lnTo>
                  <a:lnTo>
                    <a:pt x="504" y="568"/>
                  </a:lnTo>
                  <a:lnTo>
                    <a:pt x="504" y="568"/>
                  </a:lnTo>
                  <a:lnTo>
                    <a:pt x="502" y="567"/>
                  </a:lnTo>
                  <a:lnTo>
                    <a:pt x="501" y="567"/>
                  </a:lnTo>
                  <a:lnTo>
                    <a:pt x="501" y="565"/>
                  </a:lnTo>
                  <a:lnTo>
                    <a:pt x="497" y="564"/>
                  </a:lnTo>
                  <a:lnTo>
                    <a:pt x="497" y="562"/>
                  </a:lnTo>
                  <a:lnTo>
                    <a:pt x="496" y="559"/>
                  </a:lnTo>
                  <a:lnTo>
                    <a:pt x="497" y="558"/>
                  </a:lnTo>
                  <a:lnTo>
                    <a:pt x="497" y="556"/>
                  </a:lnTo>
                  <a:lnTo>
                    <a:pt x="501" y="553"/>
                  </a:lnTo>
                  <a:lnTo>
                    <a:pt x="501" y="553"/>
                  </a:lnTo>
                  <a:lnTo>
                    <a:pt x="502" y="552"/>
                  </a:lnTo>
                  <a:lnTo>
                    <a:pt x="507" y="552"/>
                  </a:lnTo>
                  <a:lnTo>
                    <a:pt x="508" y="552"/>
                  </a:lnTo>
                  <a:lnTo>
                    <a:pt x="509" y="552"/>
                  </a:lnTo>
                  <a:lnTo>
                    <a:pt x="504" y="552"/>
                  </a:lnTo>
                  <a:lnTo>
                    <a:pt x="502" y="552"/>
                  </a:lnTo>
                  <a:lnTo>
                    <a:pt x="501" y="552"/>
                  </a:lnTo>
                  <a:lnTo>
                    <a:pt x="498" y="555"/>
                  </a:lnTo>
                  <a:lnTo>
                    <a:pt x="497" y="555"/>
                  </a:lnTo>
                  <a:lnTo>
                    <a:pt x="497" y="556"/>
                  </a:lnTo>
                  <a:lnTo>
                    <a:pt x="497" y="556"/>
                  </a:lnTo>
                  <a:lnTo>
                    <a:pt x="496" y="556"/>
                  </a:lnTo>
                  <a:lnTo>
                    <a:pt x="496" y="555"/>
                  </a:lnTo>
                  <a:lnTo>
                    <a:pt x="496" y="555"/>
                  </a:lnTo>
                  <a:lnTo>
                    <a:pt x="496" y="553"/>
                  </a:lnTo>
                  <a:lnTo>
                    <a:pt x="494" y="552"/>
                  </a:lnTo>
                  <a:lnTo>
                    <a:pt x="494" y="550"/>
                  </a:lnTo>
                  <a:lnTo>
                    <a:pt x="494" y="549"/>
                  </a:lnTo>
                  <a:lnTo>
                    <a:pt x="496" y="547"/>
                  </a:lnTo>
                  <a:lnTo>
                    <a:pt x="496" y="546"/>
                  </a:lnTo>
                  <a:lnTo>
                    <a:pt x="494" y="546"/>
                  </a:lnTo>
                  <a:lnTo>
                    <a:pt x="494" y="544"/>
                  </a:lnTo>
                  <a:lnTo>
                    <a:pt x="496" y="541"/>
                  </a:lnTo>
                  <a:lnTo>
                    <a:pt x="497" y="541"/>
                  </a:lnTo>
                  <a:lnTo>
                    <a:pt x="498" y="539"/>
                  </a:lnTo>
                  <a:lnTo>
                    <a:pt x="501" y="538"/>
                  </a:lnTo>
                  <a:lnTo>
                    <a:pt x="502" y="538"/>
                  </a:lnTo>
                  <a:lnTo>
                    <a:pt x="503" y="539"/>
                  </a:lnTo>
                  <a:lnTo>
                    <a:pt x="504" y="539"/>
                  </a:lnTo>
                  <a:lnTo>
                    <a:pt x="507" y="541"/>
                  </a:lnTo>
                  <a:lnTo>
                    <a:pt x="507" y="541"/>
                  </a:lnTo>
                  <a:lnTo>
                    <a:pt x="508" y="543"/>
                  </a:lnTo>
                  <a:lnTo>
                    <a:pt x="508" y="544"/>
                  </a:lnTo>
                  <a:lnTo>
                    <a:pt x="509" y="544"/>
                  </a:lnTo>
                  <a:lnTo>
                    <a:pt x="508" y="543"/>
                  </a:lnTo>
                  <a:lnTo>
                    <a:pt x="507" y="541"/>
                  </a:lnTo>
                  <a:lnTo>
                    <a:pt x="507" y="539"/>
                  </a:lnTo>
                  <a:lnTo>
                    <a:pt x="507" y="539"/>
                  </a:lnTo>
                  <a:lnTo>
                    <a:pt x="503" y="538"/>
                  </a:lnTo>
                  <a:lnTo>
                    <a:pt x="503" y="538"/>
                  </a:lnTo>
                  <a:lnTo>
                    <a:pt x="503" y="536"/>
                  </a:lnTo>
                  <a:lnTo>
                    <a:pt x="503" y="535"/>
                  </a:lnTo>
                  <a:lnTo>
                    <a:pt x="503" y="535"/>
                  </a:lnTo>
                  <a:lnTo>
                    <a:pt x="504" y="532"/>
                  </a:lnTo>
                  <a:lnTo>
                    <a:pt x="507" y="530"/>
                  </a:lnTo>
                  <a:lnTo>
                    <a:pt x="507" y="530"/>
                  </a:lnTo>
                  <a:lnTo>
                    <a:pt x="507" y="529"/>
                  </a:lnTo>
                  <a:lnTo>
                    <a:pt x="504" y="529"/>
                  </a:lnTo>
                  <a:lnTo>
                    <a:pt x="504" y="529"/>
                  </a:lnTo>
                  <a:lnTo>
                    <a:pt x="504" y="530"/>
                  </a:lnTo>
                  <a:lnTo>
                    <a:pt x="504" y="530"/>
                  </a:lnTo>
                  <a:lnTo>
                    <a:pt x="504" y="532"/>
                  </a:lnTo>
                  <a:lnTo>
                    <a:pt x="504" y="532"/>
                  </a:lnTo>
                  <a:lnTo>
                    <a:pt x="503" y="533"/>
                  </a:lnTo>
                  <a:lnTo>
                    <a:pt x="498" y="538"/>
                  </a:lnTo>
                  <a:lnTo>
                    <a:pt x="498" y="538"/>
                  </a:lnTo>
                  <a:lnTo>
                    <a:pt x="496" y="539"/>
                  </a:lnTo>
                  <a:lnTo>
                    <a:pt x="496" y="539"/>
                  </a:lnTo>
                  <a:lnTo>
                    <a:pt x="496" y="541"/>
                  </a:lnTo>
                  <a:lnTo>
                    <a:pt x="494" y="543"/>
                  </a:lnTo>
                  <a:lnTo>
                    <a:pt x="492" y="547"/>
                  </a:lnTo>
                  <a:lnTo>
                    <a:pt x="490" y="550"/>
                  </a:lnTo>
                  <a:lnTo>
                    <a:pt x="490" y="546"/>
                  </a:lnTo>
                  <a:lnTo>
                    <a:pt x="488" y="543"/>
                  </a:lnTo>
                  <a:lnTo>
                    <a:pt x="492" y="539"/>
                  </a:lnTo>
                  <a:lnTo>
                    <a:pt x="492" y="538"/>
                  </a:lnTo>
                  <a:lnTo>
                    <a:pt x="492" y="536"/>
                  </a:lnTo>
                  <a:lnTo>
                    <a:pt x="492" y="536"/>
                  </a:lnTo>
                  <a:lnTo>
                    <a:pt x="492" y="535"/>
                  </a:lnTo>
                  <a:lnTo>
                    <a:pt x="494" y="535"/>
                  </a:lnTo>
                  <a:lnTo>
                    <a:pt x="494" y="535"/>
                  </a:lnTo>
                  <a:lnTo>
                    <a:pt x="492" y="535"/>
                  </a:lnTo>
                  <a:lnTo>
                    <a:pt x="490" y="538"/>
                  </a:lnTo>
                  <a:lnTo>
                    <a:pt x="490" y="538"/>
                  </a:lnTo>
                  <a:lnTo>
                    <a:pt x="490" y="538"/>
                  </a:lnTo>
                  <a:lnTo>
                    <a:pt x="490" y="536"/>
                  </a:lnTo>
                  <a:lnTo>
                    <a:pt x="490" y="533"/>
                  </a:lnTo>
                  <a:lnTo>
                    <a:pt x="490" y="529"/>
                  </a:lnTo>
                  <a:lnTo>
                    <a:pt x="490" y="529"/>
                  </a:lnTo>
                  <a:lnTo>
                    <a:pt x="492" y="527"/>
                  </a:lnTo>
                  <a:lnTo>
                    <a:pt x="490" y="527"/>
                  </a:lnTo>
                  <a:lnTo>
                    <a:pt x="488" y="529"/>
                  </a:lnTo>
                  <a:lnTo>
                    <a:pt x="488" y="527"/>
                  </a:lnTo>
                  <a:lnTo>
                    <a:pt x="486" y="523"/>
                  </a:lnTo>
                  <a:lnTo>
                    <a:pt x="484" y="520"/>
                  </a:lnTo>
                  <a:lnTo>
                    <a:pt x="482" y="518"/>
                  </a:lnTo>
                  <a:lnTo>
                    <a:pt x="478" y="518"/>
                  </a:lnTo>
                  <a:lnTo>
                    <a:pt x="478" y="517"/>
                  </a:lnTo>
                  <a:lnTo>
                    <a:pt x="478" y="514"/>
                  </a:lnTo>
                  <a:lnTo>
                    <a:pt x="478" y="512"/>
                  </a:lnTo>
                  <a:lnTo>
                    <a:pt x="480" y="511"/>
                  </a:lnTo>
                  <a:lnTo>
                    <a:pt x="482" y="511"/>
                  </a:lnTo>
                  <a:lnTo>
                    <a:pt x="482" y="511"/>
                  </a:lnTo>
                  <a:lnTo>
                    <a:pt x="482" y="512"/>
                  </a:lnTo>
                  <a:lnTo>
                    <a:pt x="482" y="514"/>
                  </a:lnTo>
                  <a:lnTo>
                    <a:pt x="482" y="514"/>
                  </a:lnTo>
                  <a:lnTo>
                    <a:pt x="486" y="517"/>
                  </a:lnTo>
                  <a:lnTo>
                    <a:pt x="486" y="517"/>
                  </a:lnTo>
                  <a:lnTo>
                    <a:pt x="488" y="515"/>
                  </a:lnTo>
                  <a:lnTo>
                    <a:pt x="490" y="515"/>
                  </a:lnTo>
                  <a:lnTo>
                    <a:pt x="490" y="517"/>
                  </a:lnTo>
                  <a:lnTo>
                    <a:pt x="492" y="518"/>
                  </a:lnTo>
                  <a:lnTo>
                    <a:pt x="494" y="520"/>
                  </a:lnTo>
                  <a:lnTo>
                    <a:pt x="494" y="518"/>
                  </a:lnTo>
                  <a:lnTo>
                    <a:pt x="490" y="517"/>
                  </a:lnTo>
                  <a:lnTo>
                    <a:pt x="490" y="515"/>
                  </a:lnTo>
                  <a:lnTo>
                    <a:pt x="488" y="515"/>
                  </a:lnTo>
                  <a:lnTo>
                    <a:pt x="486" y="515"/>
                  </a:lnTo>
                  <a:lnTo>
                    <a:pt x="486" y="515"/>
                  </a:lnTo>
                  <a:lnTo>
                    <a:pt x="484" y="515"/>
                  </a:lnTo>
                  <a:lnTo>
                    <a:pt x="484" y="514"/>
                  </a:lnTo>
                  <a:lnTo>
                    <a:pt x="484" y="512"/>
                  </a:lnTo>
                  <a:lnTo>
                    <a:pt x="484" y="511"/>
                  </a:lnTo>
                  <a:lnTo>
                    <a:pt x="484" y="511"/>
                  </a:lnTo>
                  <a:lnTo>
                    <a:pt x="484" y="509"/>
                  </a:lnTo>
                  <a:lnTo>
                    <a:pt x="484" y="509"/>
                  </a:lnTo>
                  <a:lnTo>
                    <a:pt x="484" y="508"/>
                  </a:lnTo>
                  <a:lnTo>
                    <a:pt x="486" y="508"/>
                  </a:lnTo>
                  <a:lnTo>
                    <a:pt x="486" y="508"/>
                  </a:lnTo>
                  <a:lnTo>
                    <a:pt x="484" y="506"/>
                  </a:lnTo>
                  <a:lnTo>
                    <a:pt x="484" y="506"/>
                  </a:lnTo>
                  <a:lnTo>
                    <a:pt x="482" y="508"/>
                  </a:lnTo>
                  <a:lnTo>
                    <a:pt x="482" y="508"/>
                  </a:lnTo>
                  <a:lnTo>
                    <a:pt x="482" y="508"/>
                  </a:lnTo>
                  <a:lnTo>
                    <a:pt x="480" y="508"/>
                  </a:lnTo>
                  <a:lnTo>
                    <a:pt x="480" y="509"/>
                  </a:lnTo>
                  <a:lnTo>
                    <a:pt x="480" y="509"/>
                  </a:lnTo>
                  <a:lnTo>
                    <a:pt x="478" y="512"/>
                  </a:lnTo>
                  <a:lnTo>
                    <a:pt x="478" y="514"/>
                  </a:lnTo>
                  <a:lnTo>
                    <a:pt x="478" y="515"/>
                  </a:lnTo>
                  <a:lnTo>
                    <a:pt x="478" y="517"/>
                  </a:lnTo>
                  <a:lnTo>
                    <a:pt x="478" y="517"/>
                  </a:lnTo>
                  <a:lnTo>
                    <a:pt x="474" y="518"/>
                  </a:lnTo>
                  <a:lnTo>
                    <a:pt x="474" y="520"/>
                  </a:lnTo>
                  <a:lnTo>
                    <a:pt x="472" y="518"/>
                  </a:lnTo>
                  <a:lnTo>
                    <a:pt x="470" y="517"/>
                  </a:lnTo>
                  <a:lnTo>
                    <a:pt x="470" y="514"/>
                  </a:lnTo>
                  <a:lnTo>
                    <a:pt x="466" y="514"/>
                  </a:lnTo>
                  <a:lnTo>
                    <a:pt x="465" y="512"/>
                  </a:lnTo>
                  <a:lnTo>
                    <a:pt x="464" y="511"/>
                  </a:lnTo>
                  <a:lnTo>
                    <a:pt x="465" y="508"/>
                  </a:lnTo>
                  <a:lnTo>
                    <a:pt x="466" y="505"/>
                  </a:lnTo>
                  <a:lnTo>
                    <a:pt x="468" y="503"/>
                  </a:lnTo>
                  <a:lnTo>
                    <a:pt x="468" y="501"/>
                  </a:lnTo>
                  <a:lnTo>
                    <a:pt x="472" y="501"/>
                  </a:lnTo>
                  <a:lnTo>
                    <a:pt x="472" y="500"/>
                  </a:lnTo>
                  <a:lnTo>
                    <a:pt x="472" y="500"/>
                  </a:lnTo>
                  <a:lnTo>
                    <a:pt x="470" y="500"/>
                  </a:lnTo>
                  <a:lnTo>
                    <a:pt x="466" y="501"/>
                  </a:lnTo>
                  <a:lnTo>
                    <a:pt x="465" y="498"/>
                  </a:lnTo>
                  <a:lnTo>
                    <a:pt x="464" y="497"/>
                  </a:lnTo>
                  <a:lnTo>
                    <a:pt x="464" y="495"/>
                  </a:lnTo>
                  <a:lnTo>
                    <a:pt x="464" y="494"/>
                  </a:lnTo>
                  <a:lnTo>
                    <a:pt x="464" y="494"/>
                  </a:lnTo>
                  <a:lnTo>
                    <a:pt x="464" y="491"/>
                  </a:lnTo>
                  <a:lnTo>
                    <a:pt x="464" y="491"/>
                  </a:lnTo>
                  <a:lnTo>
                    <a:pt x="465" y="489"/>
                  </a:lnTo>
                  <a:lnTo>
                    <a:pt x="465" y="489"/>
                  </a:lnTo>
                  <a:lnTo>
                    <a:pt x="466" y="488"/>
                  </a:lnTo>
                  <a:lnTo>
                    <a:pt x="466" y="486"/>
                  </a:lnTo>
                  <a:lnTo>
                    <a:pt x="468" y="482"/>
                  </a:lnTo>
                  <a:lnTo>
                    <a:pt x="470" y="480"/>
                  </a:lnTo>
                  <a:lnTo>
                    <a:pt x="472" y="477"/>
                  </a:lnTo>
                  <a:lnTo>
                    <a:pt x="474" y="474"/>
                  </a:lnTo>
                  <a:lnTo>
                    <a:pt x="472" y="474"/>
                  </a:lnTo>
                  <a:lnTo>
                    <a:pt x="472" y="474"/>
                  </a:lnTo>
                  <a:lnTo>
                    <a:pt x="472" y="474"/>
                  </a:lnTo>
                  <a:lnTo>
                    <a:pt x="472" y="474"/>
                  </a:lnTo>
                  <a:lnTo>
                    <a:pt x="472" y="473"/>
                  </a:lnTo>
                  <a:lnTo>
                    <a:pt x="472" y="471"/>
                  </a:lnTo>
                  <a:lnTo>
                    <a:pt x="472" y="473"/>
                  </a:lnTo>
                  <a:lnTo>
                    <a:pt x="472" y="474"/>
                  </a:lnTo>
                  <a:lnTo>
                    <a:pt x="470" y="477"/>
                  </a:lnTo>
                  <a:lnTo>
                    <a:pt x="470" y="479"/>
                  </a:lnTo>
                  <a:lnTo>
                    <a:pt x="468" y="482"/>
                  </a:lnTo>
                  <a:lnTo>
                    <a:pt x="468" y="482"/>
                  </a:lnTo>
                  <a:lnTo>
                    <a:pt x="466" y="482"/>
                  </a:lnTo>
                  <a:lnTo>
                    <a:pt x="468" y="479"/>
                  </a:lnTo>
                  <a:lnTo>
                    <a:pt x="468" y="477"/>
                  </a:lnTo>
                  <a:lnTo>
                    <a:pt x="468" y="476"/>
                  </a:lnTo>
                  <a:lnTo>
                    <a:pt x="468" y="473"/>
                  </a:lnTo>
                  <a:lnTo>
                    <a:pt x="466" y="471"/>
                  </a:lnTo>
                  <a:lnTo>
                    <a:pt x="466" y="470"/>
                  </a:lnTo>
                  <a:lnTo>
                    <a:pt x="466" y="468"/>
                  </a:lnTo>
                  <a:lnTo>
                    <a:pt x="466" y="467"/>
                  </a:lnTo>
                  <a:lnTo>
                    <a:pt x="468" y="467"/>
                  </a:lnTo>
                  <a:lnTo>
                    <a:pt x="468" y="465"/>
                  </a:lnTo>
                  <a:lnTo>
                    <a:pt x="468" y="463"/>
                  </a:lnTo>
                  <a:lnTo>
                    <a:pt x="466" y="465"/>
                  </a:lnTo>
                  <a:lnTo>
                    <a:pt x="466" y="467"/>
                  </a:lnTo>
                  <a:lnTo>
                    <a:pt x="466" y="468"/>
                  </a:lnTo>
                  <a:lnTo>
                    <a:pt x="466" y="470"/>
                  </a:lnTo>
                  <a:lnTo>
                    <a:pt x="466" y="471"/>
                  </a:lnTo>
                  <a:lnTo>
                    <a:pt x="466" y="473"/>
                  </a:lnTo>
                  <a:lnTo>
                    <a:pt x="468" y="474"/>
                  </a:lnTo>
                  <a:lnTo>
                    <a:pt x="468" y="476"/>
                  </a:lnTo>
                  <a:lnTo>
                    <a:pt x="468" y="477"/>
                  </a:lnTo>
                  <a:lnTo>
                    <a:pt x="466" y="480"/>
                  </a:lnTo>
                  <a:lnTo>
                    <a:pt x="465" y="482"/>
                  </a:lnTo>
                  <a:lnTo>
                    <a:pt x="465" y="483"/>
                  </a:lnTo>
                  <a:lnTo>
                    <a:pt x="465" y="485"/>
                  </a:lnTo>
                  <a:lnTo>
                    <a:pt x="464" y="488"/>
                  </a:lnTo>
                  <a:lnTo>
                    <a:pt x="462" y="489"/>
                  </a:lnTo>
                  <a:lnTo>
                    <a:pt x="460" y="488"/>
                  </a:lnTo>
                  <a:lnTo>
                    <a:pt x="460" y="488"/>
                  </a:lnTo>
                  <a:lnTo>
                    <a:pt x="458" y="488"/>
                  </a:lnTo>
                  <a:lnTo>
                    <a:pt x="455" y="485"/>
                  </a:lnTo>
                  <a:lnTo>
                    <a:pt x="455" y="482"/>
                  </a:lnTo>
                  <a:lnTo>
                    <a:pt x="455" y="480"/>
                  </a:lnTo>
                  <a:lnTo>
                    <a:pt x="455" y="480"/>
                  </a:lnTo>
                  <a:lnTo>
                    <a:pt x="455" y="479"/>
                  </a:lnTo>
                  <a:lnTo>
                    <a:pt x="459" y="477"/>
                  </a:lnTo>
                  <a:lnTo>
                    <a:pt x="459" y="477"/>
                  </a:lnTo>
                  <a:lnTo>
                    <a:pt x="458" y="476"/>
                  </a:lnTo>
                  <a:lnTo>
                    <a:pt x="458" y="476"/>
                  </a:lnTo>
                  <a:lnTo>
                    <a:pt x="458" y="474"/>
                  </a:lnTo>
                  <a:lnTo>
                    <a:pt x="458" y="471"/>
                  </a:lnTo>
                  <a:lnTo>
                    <a:pt x="458" y="470"/>
                  </a:lnTo>
                  <a:lnTo>
                    <a:pt x="458" y="468"/>
                  </a:lnTo>
                  <a:lnTo>
                    <a:pt x="455" y="467"/>
                  </a:lnTo>
                  <a:lnTo>
                    <a:pt x="454" y="462"/>
                  </a:lnTo>
                  <a:lnTo>
                    <a:pt x="454" y="462"/>
                  </a:lnTo>
                  <a:lnTo>
                    <a:pt x="454" y="460"/>
                  </a:lnTo>
                  <a:lnTo>
                    <a:pt x="455" y="460"/>
                  </a:lnTo>
                  <a:lnTo>
                    <a:pt x="453" y="462"/>
                  </a:lnTo>
                  <a:lnTo>
                    <a:pt x="448" y="463"/>
                  </a:lnTo>
                  <a:lnTo>
                    <a:pt x="447" y="465"/>
                  </a:lnTo>
                  <a:lnTo>
                    <a:pt x="446" y="465"/>
                  </a:lnTo>
                  <a:lnTo>
                    <a:pt x="446" y="465"/>
                  </a:lnTo>
                  <a:lnTo>
                    <a:pt x="446" y="467"/>
                  </a:lnTo>
                  <a:lnTo>
                    <a:pt x="446" y="467"/>
                  </a:lnTo>
                  <a:lnTo>
                    <a:pt x="446" y="468"/>
                  </a:lnTo>
                  <a:lnTo>
                    <a:pt x="446" y="470"/>
                  </a:lnTo>
                  <a:lnTo>
                    <a:pt x="443" y="471"/>
                  </a:lnTo>
                  <a:lnTo>
                    <a:pt x="443" y="473"/>
                  </a:lnTo>
                  <a:lnTo>
                    <a:pt x="442" y="471"/>
                  </a:lnTo>
                  <a:lnTo>
                    <a:pt x="442" y="471"/>
                  </a:lnTo>
                  <a:lnTo>
                    <a:pt x="441" y="468"/>
                  </a:lnTo>
                  <a:lnTo>
                    <a:pt x="441" y="467"/>
                  </a:lnTo>
                  <a:lnTo>
                    <a:pt x="442" y="467"/>
                  </a:lnTo>
                  <a:lnTo>
                    <a:pt x="442" y="465"/>
                  </a:lnTo>
                  <a:lnTo>
                    <a:pt x="443" y="463"/>
                  </a:lnTo>
                  <a:lnTo>
                    <a:pt x="446" y="459"/>
                  </a:lnTo>
                  <a:lnTo>
                    <a:pt x="447" y="459"/>
                  </a:lnTo>
                  <a:lnTo>
                    <a:pt x="448" y="457"/>
                  </a:lnTo>
                  <a:lnTo>
                    <a:pt x="446" y="457"/>
                  </a:lnTo>
                  <a:lnTo>
                    <a:pt x="446" y="456"/>
                  </a:lnTo>
                  <a:lnTo>
                    <a:pt x="443" y="456"/>
                  </a:lnTo>
                  <a:lnTo>
                    <a:pt x="443" y="454"/>
                  </a:lnTo>
                  <a:lnTo>
                    <a:pt x="443" y="453"/>
                  </a:lnTo>
                  <a:lnTo>
                    <a:pt x="442" y="453"/>
                  </a:lnTo>
                  <a:lnTo>
                    <a:pt x="441" y="453"/>
                  </a:lnTo>
                  <a:lnTo>
                    <a:pt x="441" y="451"/>
                  </a:lnTo>
                  <a:lnTo>
                    <a:pt x="440" y="450"/>
                  </a:lnTo>
                  <a:lnTo>
                    <a:pt x="440" y="450"/>
                  </a:lnTo>
                  <a:lnTo>
                    <a:pt x="440" y="448"/>
                  </a:lnTo>
                  <a:lnTo>
                    <a:pt x="440" y="448"/>
                  </a:lnTo>
                  <a:lnTo>
                    <a:pt x="437" y="448"/>
                  </a:lnTo>
                  <a:lnTo>
                    <a:pt x="437" y="447"/>
                  </a:lnTo>
                  <a:lnTo>
                    <a:pt x="437" y="445"/>
                  </a:lnTo>
                  <a:lnTo>
                    <a:pt x="436" y="444"/>
                  </a:lnTo>
                  <a:lnTo>
                    <a:pt x="435" y="444"/>
                  </a:lnTo>
                  <a:lnTo>
                    <a:pt x="434" y="442"/>
                  </a:lnTo>
                  <a:lnTo>
                    <a:pt x="434" y="441"/>
                  </a:lnTo>
                  <a:lnTo>
                    <a:pt x="434" y="441"/>
                  </a:lnTo>
                  <a:lnTo>
                    <a:pt x="434" y="439"/>
                  </a:lnTo>
                  <a:lnTo>
                    <a:pt x="434" y="438"/>
                  </a:lnTo>
                  <a:lnTo>
                    <a:pt x="431" y="439"/>
                  </a:lnTo>
                  <a:lnTo>
                    <a:pt x="425" y="436"/>
                  </a:lnTo>
                  <a:lnTo>
                    <a:pt x="425" y="432"/>
                  </a:lnTo>
                  <a:lnTo>
                    <a:pt x="424" y="427"/>
                  </a:lnTo>
                  <a:lnTo>
                    <a:pt x="424" y="425"/>
                  </a:lnTo>
                  <a:lnTo>
                    <a:pt x="424" y="424"/>
                  </a:lnTo>
                  <a:lnTo>
                    <a:pt x="424" y="424"/>
                  </a:lnTo>
                  <a:lnTo>
                    <a:pt x="424" y="424"/>
                  </a:lnTo>
                  <a:lnTo>
                    <a:pt x="428" y="425"/>
                  </a:lnTo>
                  <a:lnTo>
                    <a:pt x="430" y="427"/>
                  </a:lnTo>
                  <a:lnTo>
                    <a:pt x="430" y="427"/>
                  </a:lnTo>
                  <a:lnTo>
                    <a:pt x="425" y="422"/>
                  </a:lnTo>
                  <a:lnTo>
                    <a:pt x="425" y="422"/>
                  </a:lnTo>
                  <a:lnTo>
                    <a:pt x="424" y="421"/>
                  </a:lnTo>
                  <a:lnTo>
                    <a:pt x="424" y="419"/>
                  </a:lnTo>
                  <a:lnTo>
                    <a:pt x="425" y="419"/>
                  </a:lnTo>
                  <a:lnTo>
                    <a:pt x="429" y="419"/>
                  </a:lnTo>
                  <a:lnTo>
                    <a:pt x="429" y="419"/>
                  </a:lnTo>
                  <a:lnTo>
                    <a:pt x="425" y="418"/>
                  </a:lnTo>
                  <a:lnTo>
                    <a:pt x="424" y="418"/>
                  </a:lnTo>
                  <a:lnTo>
                    <a:pt x="424" y="419"/>
                  </a:lnTo>
                  <a:lnTo>
                    <a:pt x="423" y="421"/>
                  </a:lnTo>
                  <a:lnTo>
                    <a:pt x="423" y="421"/>
                  </a:lnTo>
                  <a:lnTo>
                    <a:pt x="423" y="419"/>
                  </a:lnTo>
                  <a:lnTo>
                    <a:pt x="422" y="418"/>
                  </a:lnTo>
                  <a:lnTo>
                    <a:pt x="422" y="416"/>
                  </a:lnTo>
                  <a:lnTo>
                    <a:pt x="417" y="415"/>
                  </a:lnTo>
                  <a:lnTo>
                    <a:pt x="417" y="413"/>
                  </a:lnTo>
                  <a:lnTo>
                    <a:pt x="417" y="412"/>
                  </a:lnTo>
                  <a:lnTo>
                    <a:pt x="417" y="410"/>
                  </a:lnTo>
                  <a:lnTo>
                    <a:pt x="419" y="406"/>
                  </a:lnTo>
                  <a:lnTo>
                    <a:pt x="422" y="406"/>
                  </a:lnTo>
                  <a:lnTo>
                    <a:pt x="422" y="404"/>
                  </a:lnTo>
                  <a:lnTo>
                    <a:pt x="419" y="404"/>
                  </a:lnTo>
                  <a:lnTo>
                    <a:pt x="419" y="406"/>
                  </a:lnTo>
                  <a:lnTo>
                    <a:pt x="417" y="407"/>
                  </a:lnTo>
                  <a:lnTo>
                    <a:pt x="417" y="410"/>
                  </a:lnTo>
                  <a:lnTo>
                    <a:pt x="416" y="412"/>
                  </a:lnTo>
                  <a:lnTo>
                    <a:pt x="416" y="410"/>
                  </a:lnTo>
                  <a:lnTo>
                    <a:pt x="414" y="410"/>
                  </a:lnTo>
                  <a:lnTo>
                    <a:pt x="413" y="409"/>
                  </a:lnTo>
                  <a:lnTo>
                    <a:pt x="410" y="407"/>
                  </a:lnTo>
                  <a:lnTo>
                    <a:pt x="408" y="406"/>
                  </a:lnTo>
                  <a:lnTo>
                    <a:pt x="407" y="401"/>
                  </a:lnTo>
                  <a:lnTo>
                    <a:pt x="407" y="400"/>
                  </a:lnTo>
                  <a:lnTo>
                    <a:pt x="407" y="398"/>
                  </a:lnTo>
                  <a:lnTo>
                    <a:pt x="405" y="398"/>
                  </a:lnTo>
                  <a:lnTo>
                    <a:pt x="405" y="397"/>
                  </a:lnTo>
                  <a:lnTo>
                    <a:pt x="404" y="392"/>
                  </a:lnTo>
                  <a:lnTo>
                    <a:pt x="402" y="387"/>
                  </a:lnTo>
                  <a:lnTo>
                    <a:pt x="402" y="386"/>
                  </a:lnTo>
                  <a:lnTo>
                    <a:pt x="402" y="383"/>
                  </a:lnTo>
                  <a:lnTo>
                    <a:pt x="402" y="383"/>
                  </a:lnTo>
                  <a:lnTo>
                    <a:pt x="401" y="384"/>
                  </a:lnTo>
                  <a:lnTo>
                    <a:pt x="401" y="386"/>
                  </a:lnTo>
                  <a:lnTo>
                    <a:pt x="401" y="386"/>
                  </a:lnTo>
                  <a:lnTo>
                    <a:pt x="401" y="387"/>
                  </a:lnTo>
                  <a:lnTo>
                    <a:pt x="401" y="387"/>
                  </a:lnTo>
                  <a:lnTo>
                    <a:pt x="401" y="387"/>
                  </a:lnTo>
                  <a:lnTo>
                    <a:pt x="401" y="389"/>
                  </a:lnTo>
                  <a:lnTo>
                    <a:pt x="402" y="390"/>
                  </a:lnTo>
                  <a:lnTo>
                    <a:pt x="402" y="395"/>
                  </a:lnTo>
                  <a:lnTo>
                    <a:pt x="404" y="398"/>
                  </a:lnTo>
                  <a:lnTo>
                    <a:pt x="404" y="401"/>
                  </a:lnTo>
                  <a:lnTo>
                    <a:pt x="404" y="403"/>
                  </a:lnTo>
                  <a:lnTo>
                    <a:pt x="404" y="404"/>
                  </a:lnTo>
                  <a:lnTo>
                    <a:pt x="405" y="409"/>
                  </a:lnTo>
                  <a:lnTo>
                    <a:pt x="405" y="409"/>
                  </a:lnTo>
                  <a:lnTo>
                    <a:pt x="405" y="410"/>
                  </a:lnTo>
                  <a:lnTo>
                    <a:pt x="405" y="410"/>
                  </a:lnTo>
                  <a:lnTo>
                    <a:pt x="404" y="412"/>
                  </a:lnTo>
                  <a:lnTo>
                    <a:pt x="402" y="410"/>
                  </a:lnTo>
                  <a:lnTo>
                    <a:pt x="402" y="410"/>
                  </a:lnTo>
                  <a:lnTo>
                    <a:pt x="401" y="407"/>
                  </a:lnTo>
                  <a:lnTo>
                    <a:pt x="399" y="407"/>
                  </a:lnTo>
                  <a:lnTo>
                    <a:pt x="396" y="407"/>
                  </a:lnTo>
                  <a:lnTo>
                    <a:pt x="395" y="407"/>
                  </a:lnTo>
                  <a:lnTo>
                    <a:pt x="395" y="406"/>
                  </a:lnTo>
                  <a:lnTo>
                    <a:pt x="396" y="403"/>
                  </a:lnTo>
                  <a:lnTo>
                    <a:pt x="395" y="403"/>
                  </a:lnTo>
                  <a:lnTo>
                    <a:pt x="393" y="398"/>
                  </a:lnTo>
                  <a:lnTo>
                    <a:pt x="393" y="398"/>
                  </a:lnTo>
                  <a:lnTo>
                    <a:pt x="396" y="395"/>
                  </a:lnTo>
                  <a:lnTo>
                    <a:pt x="395" y="395"/>
                  </a:lnTo>
                  <a:lnTo>
                    <a:pt x="393" y="397"/>
                  </a:lnTo>
                  <a:lnTo>
                    <a:pt x="393" y="395"/>
                  </a:lnTo>
                  <a:lnTo>
                    <a:pt x="393" y="394"/>
                  </a:lnTo>
                  <a:lnTo>
                    <a:pt x="392" y="392"/>
                  </a:lnTo>
                  <a:lnTo>
                    <a:pt x="392" y="392"/>
                  </a:lnTo>
                  <a:lnTo>
                    <a:pt x="392" y="395"/>
                  </a:lnTo>
                  <a:lnTo>
                    <a:pt x="393" y="395"/>
                  </a:lnTo>
                  <a:lnTo>
                    <a:pt x="393" y="397"/>
                  </a:lnTo>
                  <a:lnTo>
                    <a:pt x="393" y="398"/>
                  </a:lnTo>
                  <a:lnTo>
                    <a:pt x="392" y="398"/>
                  </a:lnTo>
                  <a:lnTo>
                    <a:pt x="392" y="398"/>
                  </a:lnTo>
                  <a:lnTo>
                    <a:pt x="392" y="398"/>
                  </a:lnTo>
                  <a:lnTo>
                    <a:pt x="390" y="398"/>
                  </a:lnTo>
                  <a:lnTo>
                    <a:pt x="389" y="397"/>
                  </a:lnTo>
                  <a:lnTo>
                    <a:pt x="389" y="397"/>
                  </a:lnTo>
                  <a:lnTo>
                    <a:pt x="389" y="397"/>
                  </a:lnTo>
                  <a:lnTo>
                    <a:pt x="387" y="395"/>
                  </a:lnTo>
                  <a:lnTo>
                    <a:pt x="387" y="395"/>
                  </a:lnTo>
                  <a:lnTo>
                    <a:pt x="384" y="394"/>
                  </a:lnTo>
                  <a:lnTo>
                    <a:pt x="383" y="392"/>
                  </a:lnTo>
                  <a:lnTo>
                    <a:pt x="381" y="392"/>
                  </a:lnTo>
                  <a:lnTo>
                    <a:pt x="383" y="394"/>
                  </a:lnTo>
                  <a:lnTo>
                    <a:pt x="383" y="395"/>
                  </a:lnTo>
                  <a:lnTo>
                    <a:pt x="383" y="395"/>
                  </a:lnTo>
                  <a:lnTo>
                    <a:pt x="381" y="397"/>
                  </a:lnTo>
                  <a:lnTo>
                    <a:pt x="381" y="397"/>
                  </a:lnTo>
                  <a:lnTo>
                    <a:pt x="383" y="397"/>
                  </a:lnTo>
                  <a:lnTo>
                    <a:pt x="383" y="397"/>
                  </a:lnTo>
                  <a:lnTo>
                    <a:pt x="386" y="397"/>
                  </a:lnTo>
                  <a:lnTo>
                    <a:pt x="387" y="398"/>
                  </a:lnTo>
                  <a:lnTo>
                    <a:pt x="387" y="398"/>
                  </a:lnTo>
                  <a:lnTo>
                    <a:pt x="387" y="400"/>
                  </a:lnTo>
                  <a:lnTo>
                    <a:pt x="387" y="400"/>
                  </a:lnTo>
                  <a:lnTo>
                    <a:pt x="389" y="400"/>
                  </a:lnTo>
                  <a:lnTo>
                    <a:pt x="389" y="401"/>
                  </a:lnTo>
                  <a:lnTo>
                    <a:pt x="389" y="403"/>
                  </a:lnTo>
                  <a:lnTo>
                    <a:pt x="390" y="403"/>
                  </a:lnTo>
                  <a:lnTo>
                    <a:pt x="392" y="403"/>
                  </a:lnTo>
                  <a:lnTo>
                    <a:pt x="393" y="404"/>
                  </a:lnTo>
                  <a:lnTo>
                    <a:pt x="393" y="406"/>
                  </a:lnTo>
                  <a:lnTo>
                    <a:pt x="393" y="407"/>
                  </a:lnTo>
                  <a:lnTo>
                    <a:pt x="393" y="409"/>
                  </a:lnTo>
                  <a:lnTo>
                    <a:pt x="393" y="409"/>
                  </a:lnTo>
                  <a:lnTo>
                    <a:pt x="389" y="409"/>
                  </a:lnTo>
                  <a:lnTo>
                    <a:pt x="387" y="410"/>
                  </a:lnTo>
                  <a:lnTo>
                    <a:pt x="387" y="410"/>
                  </a:lnTo>
                  <a:lnTo>
                    <a:pt x="386" y="410"/>
                  </a:lnTo>
                  <a:lnTo>
                    <a:pt x="384" y="409"/>
                  </a:lnTo>
                  <a:lnTo>
                    <a:pt x="381" y="407"/>
                  </a:lnTo>
                  <a:lnTo>
                    <a:pt x="375" y="403"/>
                  </a:lnTo>
                  <a:lnTo>
                    <a:pt x="375" y="403"/>
                  </a:lnTo>
                  <a:lnTo>
                    <a:pt x="375" y="403"/>
                  </a:lnTo>
                  <a:lnTo>
                    <a:pt x="375" y="401"/>
                  </a:lnTo>
                  <a:lnTo>
                    <a:pt x="374" y="401"/>
                  </a:lnTo>
                  <a:lnTo>
                    <a:pt x="372" y="400"/>
                  </a:lnTo>
                  <a:lnTo>
                    <a:pt x="372" y="398"/>
                  </a:lnTo>
                  <a:lnTo>
                    <a:pt x="370" y="397"/>
                  </a:lnTo>
                  <a:lnTo>
                    <a:pt x="370" y="395"/>
                  </a:lnTo>
                  <a:lnTo>
                    <a:pt x="369" y="395"/>
                  </a:lnTo>
                  <a:lnTo>
                    <a:pt x="366" y="392"/>
                  </a:lnTo>
                  <a:lnTo>
                    <a:pt x="366" y="390"/>
                  </a:lnTo>
                  <a:lnTo>
                    <a:pt x="364" y="390"/>
                  </a:lnTo>
                  <a:lnTo>
                    <a:pt x="363" y="390"/>
                  </a:lnTo>
                  <a:lnTo>
                    <a:pt x="363" y="390"/>
                  </a:lnTo>
                  <a:lnTo>
                    <a:pt x="363" y="389"/>
                  </a:lnTo>
                  <a:lnTo>
                    <a:pt x="363" y="389"/>
                  </a:lnTo>
                  <a:lnTo>
                    <a:pt x="361" y="389"/>
                  </a:lnTo>
                  <a:lnTo>
                    <a:pt x="358" y="387"/>
                  </a:lnTo>
                  <a:lnTo>
                    <a:pt x="354" y="384"/>
                  </a:lnTo>
                  <a:lnTo>
                    <a:pt x="351" y="381"/>
                  </a:lnTo>
                  <a:lnTo>
                    <a:pt x="349" y="381"/>
                  </a:lnTo>
                  <a:lnTo>
                    <a:pt x="348" y="380"/>
                  </a:lnTo>
                  <a:lnTo>
                    <a:pt x="348" y="380"/>
                  </a:lnTo>
                  <a:lnTo>
                    <a:pt x="348" y="380"/>
                  </a:lnTo>
                  <a:lnTo>
                    <a:pt x="349" y="378"/>
                  </a:lnTo>
                  <a:lnTo>
                    <a:pt x="349" y="378"/>
                  </a:lnTo>
                  <a:lnTo>
                    <a:pt x="351" y="377"/>
                  </a:lnTo>
                  <a:lnTo>
                    <a:pt x="351" y="375"/>
                  </a:lnTo>
                  <a:lnTo>
                    <a:pt x="351" y="374"/>
                  </a:lnTo>
                  <a:lnTo>
                    <a:pt x="351" y="372"/>
                  </a:lnTo>
                  <a:lnTo>
                    <a:pt x="351" y="372"/>
                  </a:lnTo>
                  <a:lnTo>
                    <a:pt x="351" y="371"/>
                  </a:lnTo>
                  <a:lnTo>
                    <a:pt x="351" y="371"/>
                  </a:lnTo>
                  <a:lnTo>
                    <a:pt x="351" y="371"/>
                  </a:lnTo>
                  <a:lnTo>
                    <a:pt x="351" y="369"/>
                  </a:lnTo>
                  <a:lnTo>
                    <a:pt x="352" y="371"/>
                  </a:lnTo>
                  <a:lnTo>
                    <a:pt x="354" y="372"/>
                  </a:lnTo>
                  <a:lnTo>
                    <a:pt x="354" y="372"/>
                  </a:lnTo>
                  <a:lnTo>
                    <a:pt x="354" y="375"/>
                  </a:lnTo>
                  <a:lnTo>
                    <a:pt x="354" y="378"/>
                  </a:lnTo>
                  <a:lnTo>
                    <a:pt x="354" y="378"/>
                  </a:lnTo>
                  <a:lnTo>
                    <a:pt x="354" y="377"/>
                  </a:lnTo>
                  <a:lnTo>
                    <a:pt x="354" y="375"/>
                  </a:lnTo>
                  <a:lnTo>
                    <a:pt x="354" y="374"/>
                  </a:lnTo>
                  <a:lnTo>
                    <a:pt x="355" y="374"/>
                  </a:lnTo>
                  <a:lnTo>
                    <a:pt x="355" y="372"/>
                  </a:lnTo>
                  <a:lnTo>
                    <a:pt x="357" y="374"/>
                  </a:lnTo>
                  <a:lnTo>
                    <a:pt x="357" y="372"/>
                  </a:lnTo>
                  <a:lnTo>
                    <a:pt x="354" y="372"/>
                  </a:lnTo>
                  <a:lnTo>
                    <a:pt x="352" y="369"/>
                  </a:lnTo>
                  <a:lnTo>
                    <a:pt x="352" y="369"/>
                  </a:lnTo>
                  <a:lnTo>
                    <a:pt x="351" y="369"/>
                  </a:lnTo>
                  <a:lnTo>
                    <a:pt x="349" y="369"/>
                  </a:lnTo>
                  <a:lnTo>
                    <a:pt x="346" y="374"/>
                  </a:lnTo>
                  <a:lnTo>
                    <a:pt x="346" y="374"/>
                  </a:lnTo>
                  <a:lnTo>
                    <a:pt x="343" y="375"/>
                  </a:lnTo>
                  <a:lnTo>
                    <a:pt x="340" y="375"/>
                  </a:lnTo>
                  <a:lnTo>
                    <a:pt x="337" y="375"/>
                  </a:lnTo>
                  <a:lnTo>
                    <a:pt x="334" y="375"/>
                  </a:lnTo>
                  <a:lnTo>
                    <a:pt x="328" y="372"/>
                  </a:lnTo>
                  <a:lnTo>
                    <a:pt x="328" y="371"/>
                  </a:lnTo>
                  <a:lnTo>
                    <a:pt x="329" y="369"/>
                  </a:lnTo>
                  <a:lnTo>
                    <a:pt x="329" y="369"/>
                  </a:lnTo>
                  <a:lnTo>
                    <a:pt x="329" y="366"/>
                  </a:lnTo>
                  <a:lnTo>
                    <a:pt x="328" y="366"/>
                  </a:lnTo>
                  <a:lnTo>
                    <a:pt x="328" y="366"/>
                  </a:lnTo>
                  <a:lnTo>
                    <a:pt x="328" y="366"/>
                  </a:lnTo>
                  <a:lnTo>
                    <a:pt x="328" y="366"/>
                  </a:lnTo>
                  <a:lnTo>
                    <a:pt x="328" y="368"/>
                  </a:lnTo>
                  <a:lnTo>
                    <a:pt x="328" y="369"/>
                  </a:lnTo>
                  <a:lnTo>
                    <a:pt x="326" y="369"/>
                  </a:lnTo>
                  <a:lnTo>
                    <a:pt x="325" y="369"/>
                  </a:lnTo>
                  <a:lnTo>
                    <a:pt x="319" y="368"/>
                  </a:lnTo>
                  <a:lnTo>
                    <a:pt x="314" y="366"/>
                  </a:lnTo>
                  <a:lnTo>
                    <a:pt x="308" y="366"/>
                  </a:lnTo>
                  <a:lnTo>
                    <a:pt x="302" y="368"/>
                  </a:lnTo>
                  <a:lnTo>
                    <a:pt x="299" y="369"/>
                  </a:lnTo>
                  <a:lnTo>
                    <a:pt x="296" y="369"/>
                  </a:lnTo>
                  <a:lnTo>
                    <a:pt x="294" y="369"/>
                  </a:lnTo>
                  <a:lnTo>
                    <a:pt x="294" y="368"/>
                  </a:lnTo>
                  <a:lnTo>
                    <a:pt x="294" y="368"/>
                  </a:lnTo>
                  <a:lnTo>
                    <a:pt x="294" y="366"/>
                  </a:lnTo>
                  <a:lnTo>
                    <a:pt x="293" y="365"/>
                  </a:lnTo>
                  <a:lnTo>
                    <a:pt x="291" y="365"/>
                  </a:lnTo>
                  <a:lnTo>
                    <a:pt x="290" y="363"/>
                  </a:lnTo>
                  <a:lnTo>
                    <a:pt x="288" y="363"/>
                  </a:lnTo>
                  <a:lnTo>
                    <a:pt x="288" y="363"/>
                  </a:lnTo>
                  <a:lnTo>
                    <a:pt x="287" y="362"/>
                  </a:lnTo>
                  <a:lnTo>
                    <a:pt x="285" y="362"/>
                  </a:lnTo>
                  <a:lnTo>
                    <a:pt x="285" y="360"/>
                  </a:lnTo>
                  <a:lnTo>
                    <a:pt x="285" y="357"/>
                  </a:lnTo>
                  <a:lnTo>
                    <a:pt x="285" y="356"/>
                  </a:lnTo>
                  <a:lnTo>
                    <a:pt x="287" y="354"/>
                  </a:lnTo>
                  <a:lnTo>
                    <a:pt x="287" y="352"/>
                  </a:lnTo>
                  <a:lnTo>
                    <a:pt x="287" y="352"/>
                  </a:lnTo>
                  <a:lnTo>
                    <a:pt x="285" y="354"/>
                  </a:lnTo>
                  <a:lnTo>
                    <a:pt x="284" y="356"/>
                  </a:lnTo>
                  <a:lnTo>
                    <a:pt x="282" y="357"/>
                  </a:lnTo>
                  <a:lnTo>
                    <a:pt x="282" y="359"/>
                  </a:lnTo>
                  <a:lnTo>
                    <a:pt x="281" y="360"/>
                  </a:lnTo>
                  <a:lnTo>
                    <a:pt x="279" y="360"/>
                  </a:lnTo>
                  <a:lnTo>
                    <a:pt x="276" y="359"/>
                  </a:lnTo>
                  <a:lnTo>
                    <a:pt x="275" y="357"/>
                  </a:lnTo>
                  <a:lnTo>
                    <a:pt x="273" y="357"/>
                  </a:lnTo>
                  <a:lnTo>
                    <a:pt x="273" y="357"/>
                  </a:lnTo>
                  <a:lnTo>
                    <a:pt x="273" y="356"/>
                  </a:lnTo>
                  <a:lnTo>
                    <a:pt x="275" y="356"/>
                  </a:lnTo>
                  <a:lnTo>
                    <a:pt x="275" y="354"/>
                  </a:lnTo>
                  <a:lnTo>
                    <a:pt x="275" y="352"/>
                  </a:lnTo>
                  <a:lnTo>
                    <a:pt x="270" y="352"/>
                  </a:lnTo>
                  <a:lnTo>
                    <a:pt x="269" y="352"/>
                  </a:lnTo>
                  <a:lnTo>
                    <a:pt x="269" y="351"/>
                  </a:lnTo>
                  <a:lnTo>
                    <a:pt x="269" y="351"/>
                  </a:lnTo>
                  <a:lnTo>
                    <a:pt x="269" y="351"/>
                  </a:lnTo>
                  <a:lnTo>
                    <a:pt x="267" y="351"/>
                  </a:lnTo>
                  <a:lnTo>
                    <a:pt x="266" y="351"/>
                  </a:lnTo>
                  <a:lnTo>
                    <a:pt x="264" y="351"/>
                  </a:lnTo>
                  <a:lnTo>
                    <a:pt x="264" y="351"/>
                  </a:lnTo>
                  <a:lnTo>
                    <a:pt x="266" y="349"/>
                  </a:lnTo>
                  <a:lnTo>
                    <a:pt x="267" y="349"/>
                  </a:lnTo>
                  <a:lnTo>
                    <a:pt x="266" y="348"/>
                  </a:lnTo>
                  <a:lnTo>
                    <a:pt x="264" y="348"/>
                  </a:lnTo>
                  <a:lnTo>
                    <a:pt x="264" y="346"/>
                  </a:lnTo>
                  <a:lnTo>
                    <a:pt x="264" y="345"/>
                  </a:lnTo>
                  <a:lnTo>
                    <a:pt x="264" y="343"/>
                  </a:lnTo>
                  <a:lnTo>
                    <a:pt x="267" y="342"/>
                  </a:lnTo>
                  <a:lnTo>
                    <a:pt x="267" y="340"/>
                  </a:lnTo>
                  <a:lnTo>
                    <a:pt x="264" y="340"/>
                  </a:lnTo>
                  <a:lnTo>
                    <a:pt x="263" y="342"/>
                  </a:lnTo>
                  <a:lnTo>
                    <a:pt x="261" y="343"/>
                  </a:lnTo>
                  <a:lnTo>
                    <a:pt x="259" y="345"/>
                  </a:lnTo>
                  <a:lnTo>
                    <a:pt x="258" y="343"/>
                  </a:lnTo>
                  <a:lnTo>
                    <a:pt x="258" y="343"/>
                  </a:lnTo>
                  <a:lnTo>
                    <a:pt x="256" y="343"/>
                  </a:lnTo>
                  <a:lnTo>
                    <a:pt x="256" y="345"/>
                  </a:lnTo>
                  <a:lnTo>
                    <a:pt x="255" y="345"/>
                  </a:lnTo>
                  <a:lnTo>
                    <a:pt x="255" y="346"/>
                  </a:lnTo>
                  <a:lnTo>
                    <a:pt x="255" y="346"/>
                  </a:lnTo>
                  <a:lnTo>
                    <a:pt x="255" y="346"/>
                  </a:lnTo>
                  <a:lnTo>
                    <a:pt x="253" y="345"/>
                  </a:lnTo>
                  <a:lnTo>
                    <a:pt x="252" y="345"/>
                  </a:lnTo>
                  <a:lnTo>
                    <a:pt x="252" y="343"/>
                  </a:lnTo>
                  <a:lnTo>
                    <a:pt x="252" y="345"/>
                  </a:lnTo>
                  <a:lnTo>
                    <a:pt x="252" y="346"/>
                  </a:lnTo>
                  <a:lnTo>
                    <a:pt x="250" y="346"/>
                  </a:lnTo>
                  <a:lnTo>
                    <a:pt x="249" y="346"/>
                  </a:lnTo>
                  <a:lnTo>
                    <a:pt x="249" y="346"/>
                  </a:lnTo>
                  <a:lnTo>
                    <a:pt x="247" y="345"/>
                  </a:lnTo>
                  <a:lnTo>
                    <a:pt x="247" y="345"/>
                  </a:lnTo>
                  <a:lnTo>
                    <a:pt x="247" y="343"/>
                  </a:lnTo>
                  <a:lnTo>
                    <a:pt x="250" y="339"/>
                  </a:lnTo>
                  <a:lnTo>
                    <a:pt x="249" y="339"/>
                  </a:lnTo>
                  <a:lnTo>
                    <a:pt x="249" y="339"/>
                  </a:lnTo>
                  <a:lnTo>
                    <a:pt x="247" y="342"/>
                  </a:lnTo>
                  <a:lnTo>
                    <a:pt x="246" y="342"/>
                  </a:lnTo>
                  <a:lnTo>
                    <a:pt x="244" y="342"/>
                  </a:lnTo>
                  <a:lnTo>
                    <a:pt x="244" y="342"/>
                  </a:lnTo>
                  <a:lnTo>
                    <a:pt x="243" y="342"/>
                  </a:lnTo>
                  <a:lnTo>
                    <a:pt x="243" y="342"/>
                  </a:lnTo>
                  <a:lnTo>
                    <a:pt x="243" y="343"/>
                  </a:lnTo>
                  <a:lnTo>
                    <a:pt x="241" y="343"/>
                  </a:lnTo>
                  <a:lnTo>
                    <a:pt x="241" y="343"/>
                  </a:lnTo>
                  <a:lnTo>
                    <a:pt x="243" y="343"/>
                  </a:lnTo>
                  <a:lnTo>
                    <a:pt x="244" y="343"/>
                  </a:lnTo>
                  <a:lnTo>
                    <a:pt x="244" y="343"/>
                  </a:lnTo>
                  <a:lnTo>
                    <a:pt x="243" y="345"/>
                  </a:lnTo>
                  <a:lnTo>
                    <a:pt x="243" y="348"/>
                  </a:lnTo>
                  <a:lnTo>
                    <a:pt x="241" y="348"/>
                  </a:lnTo>
                  <a:lnTo>
                    <a:pt x="241" y="348"/>
                  </a:lnTo>
                  <a:lnTo>
                    <a:pt x="240" y="348"/>
                  </a:lnTo>
                  <a:lnTo>
                    <a:pt x="240" y="349"/>
                  </a:lnTo>
                  <a:lnTo>
                    <a:pt x="241" y="351"/>
                  </a:lnTo>
                  <a:lnTo>
                    <a:pt x="243" y="351"/>
                  </a:lnTo>
                  <a:lnTo>
                    <a:pt x="243" y="351"/>
                  </a:lnTo>
                  <a:lnTo>
                    <a:pt x="244" y="352"/>
                  </a:lnTo>
                  <a:lnTo>
                    <a:pt x="243" y="354"/>
                  </a:lnTo>
                  <a:lnTo>
                    <a:pt x="243" y="354"/>
                  </a:lnTo>
                  <a:lnTo>
                    <a:pt x="243" y="356"/>
                  </a:lnTo>
                  <a:lnTo>
                    <a:pt x="241" y="354"/>
                  </a:lnTo>
                  <a:lnTo>
                    <a:pt x="241" y="356"/>
                  </a:lnTo>
                  <a:lnTo>
                    <a:pt x="240" y="356"/>
                  </a:lnTo>
                  <a:lnTo>
                    <a:pt x="238" y="357"/>
                  </a:lnTo>
                  <a:lnTo>
                    <a:pt x="240" y="357"/>
                  </a:lnTo>
                  <a:lnTo>
                    <a:pt x="240" y="356"/>
                  </a:lnTo>
                  <a:lnTo>
                    <a:pt x="241" y="356"/>
                  </a:lnTo>
                  <a:lnTo>
                    <a:pt x="243" y="356"/>
                  </a:lnTo>
                  <a:lnTo>
                    <a:pt x="244" y="356"/>
                  </a:lnTo>
                  <a:lnTo>
                    <a:pt x="246" y="354"/>
                  </a:lnTo>
                  <a:lnTo>
                    <a:pt x="246" y="356"/>
                  </a:lnTo>
                  <a:lnTo>
                    <a:pt x="247" y="356"/>
                  </a:lnTo>
                  <a:lnTo>
                    <a:pt x="247" y="357"/>
                  </a:lnTo>
                  <a:lnTo>
                    <a:pt x="247" y="357"/>
                  </a:lnTo>
                  <a:lnTo>
                    <a:pt x="246" y="359"/>
                  </a:lnTo>
                  <a:lnTo>
                    <a:pt x="246" y="359"/>
                  </a:lnTo>
                  <a:lnTo>
                    <a:pt x="244" y="359"/>
                  </a:lnTo>
                  <a:lnTo>
                    <a:pt x="244" y="360"/>
                  </a:lnTo>
                  <a:lnTo>
                    <a:pt x="244" y="362"/>
                  </a:lnTo>
                  <a:lnTo>
                    <a:pt x="244" y="362"/>
                  </a:lnTo>
                  <a:lnTo>
                    <a:pt x="244" y="365"/>
                  </a:lnTo>
                  <a:lnTo>
                    <a:pt x="244" y="365"/>
                  </a:lnTo>
                  <a:lnTo>
                    <a:pt x="244" y="365"/>
                  </a:lnTo>
                  <a:lnTo>
                    <a:pt x="243" y="365"/>
                  </a:lnTo>
                  <a:lnTo>
                    <a:pt x="243" y="366"/>
                  </a:lnTo>
                  <a:lnTo>
                    <a:pt x="241" y="369"/>
                  </a:lnTo>
                  <a:lnTo>
                    <a:pt x="241" y="369"/>
                  </a:lnTo>
                  <a:lnTo>
                    <a:pt x="241" y="369"/>
                  </a:lnTo>
                  <a:lnTo>
                    <a:pt x="240" y="369"/>
                  </a:lnTo>
                  <a:lnTo>
                    <a:pt x="240" y="369"/>
                  </a:lnTo>
                  <a:lnTo>
                    <a:pt x="238" y="371"/>
                  </a:lnTo>
                  <a:lnTo>
                    <a:pt x="238" y="371"/>
                  </a:lnTo>
                  <a:lnTo>
                    <a:pt x="237" y="371"/>
                  </a:lnTo>
                  <a:lnTo>
                    <a:pt x="235" y="369"/>
                  </a:lnTo>
                  <a:lnTo>
                    <a:pt x="234" y="369"/>
                  </a:lnTo>
                  <a:lnTo>
                    <a:pt x="234" y="368"/>
                  </a:lnTo>
                  <a:lnTo>
                    <a:pt x="231" y="369"/>
                  </a:lnTo>
                  <a:lnTo>
                    <a:pt x="231" y="369"/>
                  </a:lnTo>
                  <a:lnTo>
                    <a:pt x="229" y="366"/>
                  </a:lnTo>
                  <a:lnTo>
                    <a:pt x="229" y="366"/>
                  </a:lnTo>
                  <a:lnTo>
                    <a:pt x="229" y="369"/>
                  </a:lnTo>
                  <a:lnTo>
                    <a:pt x="229" y="369"/>
                  </a:lnTo>
                  <a:lnTo>
                    <a:pt x="228" y="372"/>
                  </a:lnTo>
                  <a:lnTo>
                    <a:pt x="228" y="375"/>
                  </a:lnTo>
                  <a:lnTo>
                    <a:pt x="228" y="375"/>
                  </a:lnTo>
                  <a:lnTo>
                    <a:pt x="226" y="374"/>
                  </a:lnTo>
                  <a:lnTo>
                    <a:pt x="226" y="372"/>
                  </a:lnTo>
                  <a:lnTo>
                    <a:pt x="226" y="371"/>
                  </a:lnTo>
                  <a:lnTo>
                    <a:pt x="225" y="372"/>
                  </a:lnTo>
                  <a:lnTo>
                    <a:pt x="225" y="374"/>
                  </a:lnTo>
                  <a:lnTo>
                    <a:pt x="225" y="375"/>
                  </a:lnTo>
                  <a:lnTo>
                    <a:pt x="225" y="375"/>
                  </a:lnTo>
                  <a:lnTo>
                    <a:pt x="223" y="374"/>
                  </a:lnTo>
                  <a:lnTo>
                    <a:pt x="221" y="374"/>
                  </a:lnTo>
                  <a:lnTo>
                    <a:pt x="221" y="374"/>
                  </a:lnTo>
                  <a:lnTo>
                    <a:pt x="223" y="375"/>
                  </a:lnTo>
                  <a:lnTo>
                    <a:pt x="223" y="377"/>
                  </a:lnTo>
                  <a:lnTo>
                    <a:pt x="220" y="380"/>
                  </a:lnTo>
                  <a:lnTo>
                    <a:pt x="218" y="380"/>
                  </a:lnTo>
                  <a:lnTo>
                    <a:pt x="218" y="380"/>
                  </a:lnTo>
                  <a:lnTo>
                    <a:pt x="218" y="380"/>
                  </a:lnTo>
                  <a:lnTo>
                    <a:pt x="217" y="380"/>
                  </a:lnTo>
                  <a:lnTo>
                    <a:pt x="215" y="380"/>
                  </a:lnTo>
                  <a:lnTo>
                    <a:pt x="215" y="380"/>
                  </a:lnTo>
                  <a:lnTo>
                    <a:pt x="215" y="380"/>
                  </a:lnTo>
                  <a:lnTo>
                    <a:pt x="214" y="380"/>
                  </a:lnTo>
                  <a:lnTo>
                    <a:pt x="214" y="381"/>
                  </a:lnTo>
                  <a:lnTo>
                    <a:pt x="214" y="383"/>
                  </a:lnTo>
                  <a:lnTo>
                    <a:pt x="212" y="384"/>
                  </a:lnTo>
                  <a:lnTo>
                    <a:pt x="211" y="386"/>
                  </a:lnTo>
                  <a:lnTo>
                    <a:pt x="211" y="387"/>
                  </a:lnTo>
                  <a:lnTo>
                    <a:pt x="211" y="387"/>
                  </a:lnTo>
                  <a:lnTo>
                    <a:pt x="209" y="386"/>
                  </a:lnTo>
                  <a:lnTo>
                    <a:pt x="208" y="386"/>
                  </a:lnTo>
                  <a:lnTo>
                    <a:pt x="208" y="386"/>
                  </a:lnTo>
                  <a:lnTo>
                    <a:pt x="208" y="387"/>
                  </a:lnTo>
                  <a:lnTo>
                    <a:pt x="208" y="387"/>
                  </a:lnTo>
                  <a:lnTo>
                    <a:pt x="208" y="387"/>
                  </a:lnTo>
                  <a:lnTo>
                    <a:pt x="206" y="387"/>
                  </a:lnTo>
                  <a:lnTo>
                    <a:pt x="205" y="387"/>
                  </a:lnTo>
                  <a:lnTo>
                    <a:pt x="205" y="387"/>
                  </a:lnTo>
                  <a:lnTo>
                    <a:pt x="202" y="389"/>
                  </a:lnTo>
                  <a:lnTo>
                    <a:pt x="200" y="389"/>
                  </a:lnTo>
                  <a:lnTo>
                    <a:pt x="199" y="387"/>
                  </a:lnTo>
                  <a:lnTo>
                    <a:pt x="199" y="387"/>
                  </a:lnTo>
                  <a:lnTo>
                    <a:pt x="199" y="386"/>
                  </a:lnTo>
                  <a:lnTo>
                    <a:pt x="199" y="384"/>
                  </a:lnTo>
                  <a:lnTo>
                    <a:pt x="199" y="384"/>
                  </a:lnTo>
                  <a:lnTo>
                    <a:pt x="200" y="383"/>
                  </a:lnTo>
                  <a:lnTo>
                    <a:pt x="202" y="381"/>
                  </a:lnTo>
                  <a:lnTo>
                    <a:pt x="203" y="381"/>
                  </a:lnTo>
                  <a:lnTo>
                    <a:pt x="205" y="381"/>
                  </a:lnTo>
                  <a:lnTo>
                    <a:pt x="206" y="378"/>
                  </a:lnTo>
                  <a:lnTo>
                    <a:pt x="208" y="378"/>
                  </a:lnTo>
                  <a:lnTo>
                    <a:pt x="209" y="374"/>
                  </a:lnTo>
                  <a:lnTo>
                    <a:pt x="209" y="374"/>
                  </a:lnTo>
                  <a:lnTo>
                    <a:pt x="209" y="374"/>
                  </a:lnTo>
                  <a:lnTo>
                    <a:pt x="205" y="377"/>
                  </a:lnTo>
                  <a:lnTo>
                    <a:pt x="205" y="377"/>
                  </a:lnTo>
                  <a:lnTo>
                    <a:pt x="203" y="377"/>
                  </a:lnTo>
                  <a:lnTo>
                    <a:pt x="200" y="377"/>
                  </a:lnTo>
                  <a:lnTo>
                    <a:pt x="200" y="375"/>
                  </a:lnTo>
                  <a:lnTo>
                    <a:pt x="200" y="374"/>
                  </a:lnTo>
                  <a:lnTo>
                    <a:pt x="200" y="371"/>
                  </a:lnTo>
                  <a:lnTo>
                    <a:pt x="200" y="369"/>
                  </a:lnTo>
                  <a:lnTo>
                    <a:pt x="202" y="366"/>
                  </a:lnTo>
                  <a:lnTo>
                    <a:pt x="205" y="365"/>
                  </a:lnTo>
                  <a:lnTo>
                    <a:pt x="205" y="362"/>
                  </a:lnTo>
                  <a:lnTo>
                    <a:pt x="206" y="357"/>
                  </a:lnTo>
                  <a:lnTo>
                    <a:pt x="206" y="356"/>
                  </a:lnTo>
                  <a:lnTo>
                    <a:pt x="206" y="352"/>
                  </a:lnTo>
                  <a:lnTo>
                    <a:pt x="206" y="351"/>
                  </a:lnTo>
                  <a:lnTo>
                    <a:pt x="206" y="351"/>
                  </a:lnTo>
                  <a:lnTo>
                    <a:pt x="211" y="348"/>
                  </a:lnTo>
                  <a:lnTo>
                    <a:pt x="212" y="346"/>
                  </a:lnTo>
                  <a:lnTo>
                    <a:pt x="217" y="343"/>
                  </a:lnTo>
                  <a:lnTo>
                    <a:pt x="218" y="343"/>
                  </a:lnTo>
                  <a:lnTo>
                    <a:pt x="218" y="345"/>
                  </a:lnTo>
                  <a:lnTo>
                    <a:pt x="220" y="345"/>
                  </a:lnTo>
                  <a:lnTo>
                    <a:pt x="221" y="346"/>
                  </a:lnTo>
                  <a:lnTo>
                    <a:pt x="223" y="345"/>
                  </a:lnTo>
                  <a:lnTo>
                    <a:pt x="225" y="345"/>
                  </a:lnTo>
                  <a:lnTo>
                    <a:pt x="226" y="345"/>
                  </a:lnTo>
                  <a:lnTo>
                    <a:pt x="232" y="346"/>
                  </a:lnTo>
                  <a:lnTo>
                    <a:pt x="234" y="346"/>
                  </a:lnTo>
                  <a:lnTo>
                    <a:pt x="234" y="346"/>
                  </a:lnTo>
                  <a:lnTo>
                    <a:pt x="232" y="345"/>
                  </a:lnTo>
                  <a:lnTo>
                    <a:pt x="229" y="345"/>
                  </a:lnTo>
                  <a:lnTo>
                    <a:pt x="228" y="345"/>
                  </a:lnTo>
                  <a:lnTo>
                    <a:pt x="223" y="340"/>
                  </a:lnTo>
                  <a:lnTo>
                    <a:pt x="221" y="340"/>
                  </a:lnTo>
                  <a:lnTo>
                    <a:pt x="221" y="339"/>
                  </a:lnTo>
                  <a:lnTo>
                    <a:pt x="223" y="339"/>
                  </a:lnTo>
                  <a:lnTo>
                    <a:pt x="223" y="339"/>
                  </a:lnTo>
                  <a:lnTo>
                    <a:pt x="223" y="337"/>
                  </a:lnTo>
                  <a:lnTo>
                    <a:pt x="225" y="336"/>
                  </a:lnTo>
                  <a:lnTo>
                    <a:pt x="226" y="334"/>
                  </a:lnTo>
                  <a:lnTo>
                    <a:pt x="228" y="333"/>
                  </a:lnTo>
                  <a:lnTo>
                    <a:pt x="231" y="331"/>
                  </a:lnTo>
                  <a:lnTo>
                    <a:pt x="229" y="331"/>
                  </a:lnTo>
                  <a:lnTo>
                    <a:pt x="228" y="331"/>
                  </a:lnTo>
                  <a:lnTo>
                    <a:pt x="226" y="333"/>
                  </a:lnTo>
                  <a:lnTo>
                    <a:pt x="225" y="333"/>
                  </a:lnTo>
                  <a:lnTo>
                    <a:pt x="225" y="334"/>
                  </a:lnTo>
                  <a:lnTo>
                    <a:pt x="223" y="336"/>
                  </a:lnTo>
                  <a:lnTo>
                    <a:pt x="223" y="337"/>
                  </a:lnTo>
                  <a:lnTo>
                    <a:pt x="221" y="337"/>
                  </a:lnTo>
                  <a:lnTo>
                    <a:pt x="217" y="337"/>
                  </a:lnTo>
                  <a:lnTo>
                    <a:pt x="215" y="336"/>
                  </a:lnTo>
                  <a:lnTo>
                    <a:pt x="215" y="336"/>
                  </a:lnTo>
                  <a:lnTo>
                    <a:pt x="215" y="336"/>
                  </a:lnTo>
                  <a:lnTo>
                    <a:pt x="211" y="339"/>
                  </a:lnTo>
                  <a:lnTo>
                    <a:pt x="209" y="340"/>
                  </a:lnTo>
                  <a:lnTo>
                    <a:pt x="208" y="342"/>
                  </a:lnTo>
                  <a:lnTo>
                    <a:pt x="206" y="343"/>
                  </a:lnTo>
                  <a:lnTo>
                    <a:pt x="205" y="343"/>
                  </a:lnTo>
                  <a:lnTo>
                    <a:pt x="203" y="345"/>
                  </a:lnTo>
                  <a:lnTo>
                    <a:pt x="200" y="346"/>
                  </a:lnTo>
                  <a:lnTo>
                    <a:pt x="200" y="348"/>
                  </a:lnTo>
                  <a:lnTo>
                    <a:pt x="200" y="348"/>
                  </a:lnTo>
                  <a:lnTo>
                    <a:pt x="200" y="349"/>
                  </a:lnTo>
                  <a:lnTo>
                    <a:pt x="200" y="351"/>
                  </a:lnTo>
                  <a:lnTo>
                    <a:pt x="199" y="351"/>
                  </a:lnTo>
                  <a:lnTo>
                    <a:pt x="197" y="352"/>
                  </a:lnTo>
                  <a:lnTo>
                    <a:pt x="194" y="356"/>
                  </a:lnTo>
                  <a:lnTo>
                    <a:pt x="194" y="357"/>
                  </a:lnTo>
                  <a:lnTo>
                    <a:pt x="194" y="357"/>
                  </a:lnTo>
                  <a:lnTo>
                    <a:pt x="194" y="359"/>
                  </a:lnTo>
                  <a:lnTo>
                    <a:pt x="194" y="360"/>
                  </a:lnTo>
                  <a:lnTo>
                    <a:pt x="193" y="360"/>
                  </a:lnTo>
                  <a:lnTo>
                    <a:pt x="191" y="363"/>
                  </a:lnTo>
                  <a:lnTo>
                    <a:pt x="190" y="363"/>
                  </a:lnTo>
                  <a:lnTo>
                    <a:pt x="188" y="363"/>
                  </a:lnTo>
                  <a:lnTo>
                    <a:pt x="188" y="363"/>
                  </a:lnTo>
                  <a:lnTo>
                    <a:pt x="187" y="362"/>
                  </a:lnTo>
                  <a:lnTo>
                    <a:pt x="185" y="362"/>
                  </a:lnTo>
                  <a:lnTo>
                    <a:pt x="185" y="362"/>
                  </a:lnTo>
                  <a:lnTo>
                    <a:pt x="187" y="363"/>
                  </a:lnTo>
                  <a:lnTo>
                    <a:pt x="188" y="365"/>
                  </a:lnTo>
                  <a:lnTo>
                    <a:pt x="190" y="366"/>
                  </a:lnTo>
                  <a:lnTo>
                    <a:pt x="190" y="366"/>
                  </a:lnTo>
                  <a:lnTo>
                    <a:pt x="190" y="368"/>
                  </a:lnTo>
                  <a:lnTo>
                    <a:pt x="190" y="369"/>
                  </a:lnTo>
                  <a:lnTo>
                    <a:pt x="188" y="371"/>
                  </a:lnTo>
                  <a:lnTo>
                    <a:pt x="187" y="371"/>
                  </a:lnTo>
                  <a:lnTo>
                    <a:pt x="184" y="372"/>
                  </a:lnTo>
                  <a:lnTo>
                    <a:pt x="184" y="372"/>
                  </a:lnTo>
                  <a:lnTo>
                    <a:pt x="184" y="372"/>
                  </a:lnTo>
                  <a:lnTo>
                    <a:pt x="185" y="374"/>
                  </a:lnTo>
                  <a:lnTo>
                    <a:pt x="185" y="374"/>
                  </a:lnTo>
                  <a:lnTo>
                    <a:pt x="185" y="375"/>
                  </a:lnTo>
                  <a:lnTo>
                    <a:pt x="185" y="375"/>
                  </a:lnTo>
                  <a:lnTo>
                    <a:pt x="182" y="377"/>
                  </a:lnTo>
                  <a:lnTo>
                    <a:pt x="180" y="377"/>
                  </a:lnTo>
                  <a:lnTo>
                    <a:pt x="180" y="377"/>
                  </a:lnTo>
                  <a:lnTo>
                    <a:pt x="180" y="375"/>
                  </a:lnTo>
                  <a:lnTo>
                    <a:pt x="180" y="375"/>
                  </a:lnTo>
                  <a:lnTo>
                    <a:pt x="180" y="375"/>
                  </a:lnTo>
                  <a:lnTo>
                    <a:pt x="179" y="375"/>
                  </a:lnTo>
                  <a:lnTo>
                    <a:pt x="177" y="377"/>
                  </a:lnTo>
                  <a:lnTo>
                    <a:pt x="177" y="378"/>
                  </a:lnTo>
                  <a:lnTo>
                    <a:pt x="177" y="378"/>
                  </a:lnTo>
                  <a:lnTo>
                    <a:pt x="177" y="378"/>
                  </a:lnTo>
                  <a:lnTo>
                    <a:pt x="176" y="380"/>
                  </a:lnTo>
                  <a:lnTo>
                    <a:pt x="176" y="381"/>
                  </a:lnTo>
                  <a:lnTo>
                    <a:pt x="176" y="381"/>
                  </a:lnTo>
                  <a:lnTo>
                    <a:pt x="171" y="384"/>
                  </a:lnTo>
                  <a:lnTo>
                    <a:pt x="173" y="384"/>
                  </a:lnTo>
                  <a:lnTo>
                    <a:pt x="171" y="387"/>
                  </a:lnTo>
                  <a:lnTo>
                    <a:pt x="171" y="389"/>
                  </a:lnTo>
                  <a:lnTo>
                    <a:pt x="171" y="390"/>
                  </a:lnTo>
                  <a:lnTo>
                    <a:pt x="174" y="392"/>
                  </a:lnTo>
                  <a:lnTo>
                    <a:pt x="176" y="392"/>
                  </a:lnTo>
                  <a:lnTo>
                    <a:pt x="177" y="392"/>
                  </a:lnTo>
                  <a:lnTo>
                    <a:pt x="180" y="394"/>
                  </a:lnTo>
                  <a:lnTo>
                    <a:pt x="182" y="395"/>
                  </a:lnTo>
                  <a:lnTo>
                    <a:pt x="182" y="397"/>
                  </a:lnTo>
                  <a:lnTo>
                    <a:pt x="182" y="397"/>
                  </a:lnTo>
                  <a:lnTo>
                    <a:pt x="180" y="398"/>
                  </a:lnTo>
                  <a:lnTo>
                    <a:pt x="180" y="400"/>
                  </a:lnTo>
                  <a:lnTo>
                    <a:pt x="177" y="401"/>
                  </a:lnTo>
                  <a:lnTo>
                    <a:pt x="177" y="403"/>
                  </a:lnTo>
                  <a:lnTo>
                    <a:pt x="176" y="403"/>
                  </a:lnTo>
                  <a:lnTo>
                    <a:pt x="174" y="403"/>
                  </a:lnTo>
                  <a:lnTo>
                    <a:pt x="173" y="406"/>
                  </a:lnTo>
                  <a:lnTo>
                    <a:pt x="173" y="406"/>
                  </a:lnTo>
                  <a:lnTo>
                    <a:pt x="173" y="407"/>
                  </a:lnTo>
                  <a:lnTo>
                    <a:pt x="171" y="409"/>
                  </a:lnTo>
                  <a:lnTo>
                    <a:pt x="170" y="410"/>
                  </a:lnTo>
                  <a:lnTo>
                    <a:pt x="170" y="410"/>
                  </a:lnTo>
                  <a:lnTo>
                    <a:pt x="170" y="410"/>
                  </a:lnTo>
                  <a:lnTo>
                    <a:pt x="170" y="412"/>
                  </a:lnTo>
                  <a:lnTo>
                    <a:pt x="170" y="413"/>
                  </a:lnTo>
                  <a:lnTo>
                    <a:pt x="170" y="413"/>
                  </a:lnTo>
                  <a:lnTo>
                    <a:pt x="168" y="413"/>
                  </a:lnTo>
                  <a:lnTo>
                    <a:pt x="167" y="413"/>
                  </a:lnTo>
                  <a:lnTo>
                    <a:pt x="165" y="415"/>
                  </a:lnTo>
                  <a:lnTo>
                    <a:pt x="165" y="415"/>
                  </a:lnTo>
                  <a:lnTo>
                    <a:pt x="161" y="416"/>
                  </a:lnTo>
                  <a:lnTo>
                    <a:pt x="159" y="419"/>
                  </a:lnTo>
                  <a:lnTo>
                    <a:pt x="159" y="419"/>
                  </a:lnTo>
                  <a:lnTo>
                    <a:pt x="158" y="421"/>
                  </a:lnTo>
                  <a:lnTo>
                    <a:pt x="156" y="422"/>
                  </a:lnTo>
                  <a:lnTo>
                    <a:pt x="155" y="422"/>
                  </a:lnTo>
                  <a:lnTo>
                    <a:pt x="153" y="422"/>
                  </a:lnTo>
                  <a:lnTo>
                    <a:pt x="153" y="424"/>
                  </a:lnTo>
                  <a:lnTo>
                    <a:pt x="153" y="424"/>
                  </a:lnTo>
                  <a:lnTo>
                    <a:pt x="152" y="425"/>
                  </a:lnTo>
                  <a:lnTo>
                    <a:pt x="152" y="427"/>
                  </a:lnTo>
                  <a:lnTo>
                    <a:pt x="152" y="427"/>
                  </a:lnTo>
                  <a:lnTo>
                    <a:pt x="149" y="427"/>
                  </a:lnTo>
                  <a:lnTo>
                    <a:pt x="149" y="427"/>
                  </a:lnTo>
                  <a:lnTo>
                    <a:pt x="149" y="430"/>
                  </a:lnTo>
                  <a:lnTo>
                    <a:pt x="147" y="430"/>
                  </a:lnTo>
                  <a:lnTo>
                    <a:pt x="147" y="428"/>
                  </a:lnTo>
                  <a:lnTo>
                    <a:pt x="146" y="430"/>
                  </a:lnTo>
                  <a:lnTo>
                    <a:pt x="144" y="432"/>
                  </a:lnTo>
                  <a:lnTo>
                    <a:pt x="142" y="432"/>
                  </a:lnTo>
                  <a:lnTo>
                    <a:pt x="142" y="433"/>
                  </a:lnTo>
                  <a:lnTo>
                    <a:pt x="142" y="433"/>
                  </a:lnTo>
                  <a:lnTo>
                    <a:pt x="144" y="435"/>
                  </a:lnTo>
                  <a:lnTo>
                    <a:pt x="144" y="435"/>
                  </a:lnTo>
                  <a:lnTo>
                    <a:pt x="142" y="438"/>
                  </a:lnTo>
                  <a:lnTo>
                    <a:pt x="142" y="438"/>
                  </a:lnTo>
                  <a:lnTo>
                    <a:pt x="141" y="438"/>
                  </a:lnTo>
                  <a:lnTo>
                    <a:pt x="141" y="439"/>
                  </a:lnTo>
                  <a:lnTo>
                    <a:pt x="139" y="439"/>
                  </a:lnTo>
                  <a:lnTo>
                    <a:pt x="139" y="439"/>
                  </a:lnTo>
                  <a:lnTo>
                    <a:pt x="138" y="441"/>
                  </a:lnTo>
                  <a:lnTo>
                    <a:pt x="138" y="441"/>
                  </a:lnTo>
                  <a:lnTo>
                    <a:pt x="138" y="441"/>
                  </a:lnTo>
                  <a:lnTo>
                    <a:pt x="136" y="442"/>
                  </a:lnTo>
                  <a:lnTo>
                    <a:pt x="135" y="442"/>
                  </a:lnTo>
                  <a:lnTo>
                    <a:pt x="135" y="444"/>
                  </a:lnTo>
                  <a:lnTo>
                    <a:pt x="133" y="444"/>
                  </a:lnTo>
                  <a:lnTo>
                    <a:pt x="133" y="444"/>
                  </a:lnTo>
                  <a:lnTo>
                    <a:pt x="132" y="444"/>
                  </a:lnTo>
                  <a:lnTo>
                    <a:pt x="132" y="444"/>
                  </a:lnTo>
                  <a:lnTo>
                    <a:pt x="130" y="444"/>
                  </a:lnTo>
                  <a:lnTo>
                    <a:pt x="130" y="445"/>
                  </a:lnTo>
                  <a:lnTo>
                    <a:pt x="130" y="447"/>
                  </a:lnTo>
                  <a:lnTo>
                    <a:pt x="129" y="448"/>
                  </a:lnTo>
                  <a:lnTo>
                    <a:pt x="129" y="448"/>
                  </a:lnTo>
                  <a:lnTo>
                    <a:pt x="129" y="448"/>
                  </a:lnTo>
                  <a:lnTo>
                    <a:pt x="127" y="447"/>
                  </a:lnTo>
                  <a:lnTo>
                    <a:pt x="126" y="447"/>
                  </a:lnTo>
                  <a:lnTo>
                    <a:pt x="124" y="448"/>
                  </a:lnTo>
                  <a:lnTo>
                    <a:pt x="123" y="450"/>
                  </a:lnTo>
                  <a:lnTo>
                    <a:pt x="124" y="450"/>
                  </a:lnTo>
                  <a:lnTo>
                    <a:pt x="124" y="450"/>
                  </a:lnTo>
                  <a:lnTo>
                    <a:pt x="124" y="450"/>
                  </a:lnTo>
                  <a:lnTo>
                    <a:pt x="124" y="450"/>
                  </a:lnTo>
                  <a:lnTo>
                    <a:pt x="123" y="450"/>
                  </a:lnTo>
                  <a:lnTo>
                    <a:pt x="123" y="451"/>
                  </a:lnTo>
                  <a:lnTo>
                    <a:pt x="121" y="451"/>
                  </a:lnTo>
                  <a:lnTo>
                    <a:pt x="120" y="451"/>
                  </a:lnTo>
                  <a:lnTo>
                    <a:pt x="120" y="453"/>
                  </a:lnTo>
                  <a:lnTo>
                    <a:pt x="118" y="454"/>
                  </a:lnTo>
                  <a:lnTo>
                    <a:pt x="117" y="454"/>
                  </a:lnTo>
                  <a:lnTo>
                    <a:pt x="118" y="454"/>
                  </a:lnTo>
                  <a:lnTo>
                    <a:pt x="118" y="454"/>
                  </a:lnTo>
                  <a:lnTo>
                    <a:pt x="120" y="454"/>
                  </a:lnTo>
                  <a:lnTo>
                    <a:pt x="120" y="456"/>
                  </a:lnTo>
                  <a:lnTo>
                    <a:pt x="120" y="456"/>
                  </a:lnTo>
                  <a:lnTo>
                    <a:pt x="121" y="457"/>
                  </a:lnTo>
                  <a:lnTo>
                    <a:pt x="121" y="457"/>
                  </a:lnTo>
                  <a:lnTo>
                    <a:pt x="118" y="459"/>
                  </a:lnTo>
                  <a:lnTo>
                    <a:pt x="118" y="460"/>
                  </a:lnTo>
                  <a:lnTo>
                    <a:pt x="118" y="460"/>
                  </a:lnTo>
                  <a:lnTo>
                    <a:pt x="118" y="460"/>
                  </a:lnTo>
                  <a:lnTo>
                    <a:pt x="117" y="457"/>
                  </a:lnTo>
                  <a:lnTo>
                    <a:pt x="117" y="457"/>
                  </a:lnTo>
                  <a:lnTo>
                    <a:pt x="117" y="457"/>
                  </a:lnTo>
                  <a:lnTo>
                    <a:pt x="117" y="459"/>
                  </a:lnTo>
                  <a:lnTo>
                    <a:pt x="115" y="460"/>
                  </a:lnTo>
                  <a:lnTo>
                    <a:pt x="114" y="462"/>
                  </a:lnTo>
                  <a:lnTo>
                    <a:pt x="106" y="465"/>
                  </a:lnTo>
                  <a:lnTo>
                    <a:pt x="106" y="467"/>
                  </a:lnTo>
                  <a:lnTo>
                    <a:pt x="105" y="467"/>
                  </a:lnTo>
                  <a:lnTo>
                    <a:pt x="105" y="468"/>
                  </a:lnTo>
                  <a:lnTo>
                    <a:pt x="105" y="470"/>
                  </a:lnTo>
                  <a:lnTo>
                    <a:pt x="103" y="470"/>
                  </a:lnTo>
                  <a:lnTo>
                    <a:pt x="103" y="470"/>
                  </a:lnTo>
                  <a:lnTo>
                    <a:pt x="103" y="467"/>
                  </a:lnTo>
                  <a:lnTo>
                    <a:pt x="103" y="465"/>
                  </a:lnTo>
                  <a:lnTo>
                    <a:pt x="103" y="465"/>
                  </a:lnTo>
                  <a:lnTo>
                    <a:pt x="103" y="465"/>
                  </a:lnTo>
                  <a:lnTo>
                    <a:pt x="101" y="465"/>
                  </a:lnTo>
                  <a:lnTo>
                    <a:pt x="101" y="467"/>
                  </a:lnTo>
                  <a:lnTo>
                    <a:pt x="100" y="467"/>
                  </a:lnTo>
                  <a:lnTo>
                    <a:pt x="100" y="467"/>
                  </a:lnTo>
                  <a:lnTo>
                    <a:pt x="98" y="467"/>
                  </a:lnTo>
                  <a:lnTo>
                    <a:pt x="97" y="470"/>
                  </a:lnTo>
                  <a:lnTo>
                    <a:pt x="95" y="470"/>
                  </a:lnTo>
                  <a:lnTo>
                    <a:pt x="94" y="470"/>
                  </a:lnTo>
                  <a:lnTo>
                    <a:pt x="94" y="471"/>
                  </a:lnTo>
                  <a:lnTo>
                    <a:pt x="94" y="473"/>
                  </a:lnTo>
                  <a:lnTo>
                    <a:pt x="92" y="473"/>
                  </a:lnTo>
                  <a:lnTo>
                    <a:pt x="92" y="471"/>
                  </a:lnTo>
                  <a:lnTo>
                    <a:pt x="91" y="471"/>
                  </a:lnTo>
                  <a:lnTo>
                    <a:pt x="91" y="473"/>
                  </a:lnTo>
                  <a:lnTo>
                    <a:pt x="89" y="473"/>
                  </a:lnTo>
                  <a:lnTo>
                    <a:pt x="88" y="473"/>
                  </a:lnTo>
                  <a:lnTo>
                    <a:pt x="88" y="473"/>
                  </a:lnTo>
                  <a:lnTo>
                    <a:pt x="86" y="474"/>
                  </a:lnTo>
                  <a:lnTo>
                    <a:pt x="86" y="474"/>
                  </a:lnTo>
                  <a:lnTo>
                    <a:pt x="85" y="476"/>
                  </a:lnTo>
                  <a:lnTo>
                    <a:pt x="83" y="476"/>
                  </a:lnTo>
                  <a:lnTo>
                    <a:pt x="82" y="476"/>
                  </a:lnTo>
                  <a:lnTo>
                    <a:pt x="82" y="474"/>
                  </a:lnTo>
                  <a:lnTo>
                    <a:pt x="82" y="474"/>
                  </a:lnTo>
                  <a:lnTo>
                    <a:pt x="82" y="473"/>
                  </a:lnTo>
                  <a:lnTo>
                    <a:pt x="82" y="473"/>
                  </a:lnTo>
                  <a:lnTo>
                    <a:pt x="83" y="471"/>
                  </a:lnTo>
                  <a:lnTo>
                    <a:pt x="83" y="471"/>
                  </a:lnTo>
                  <a:lnTo>
                    <a:pt x="85" y="471"/>
                  </a:lnTo>
                  <a:lnTo>
                    <a:pt x="85" y="471"/>
                  </a:lnTo>
                  <a:lnTo>
                    <a:pt x="85" y="471"/>
                  </a:lnTo>
                  <a:lnTo>
                    <a:pt x="83" y="470"/>
                  </a:lnTo>
                  <a:lnTo>
                    <a:pt x="82" y="470"/>
                  </a:lnTo>
                  <a:lnTo>
                    <a:pt x="80" y="470"/>
                  </a:lnTo>
                  <a:lnTo>
                    <a:pt x="80" y="471"/>
                  </a:lnTo>
                  <a:lnTo>
                    <a:pt x="79" y="471"/>
                  </a:lnTo>
                  <a:lnTo>
                    <a:pt x="79" y="473"/>
                  </a:lnTo>
                  <a:lnTo>
                    <a:pt x="79" y="474"/>
                  </a:lnTo>
                  <a:lnTo>
                    <a:pt x="79" y="476"/>
                  </a:lnTo>
                  <a:lnTo>
                    <a:pt x="76" y="479"/>
                  </a:lnTo>
                  <a:lnTo>
                    <a:pt x="74" y="480"/>
                  </a:lnTo>
                  <a:lnTo>
                    <a:pt x="73" y="480"/>
                  </a:lnTo>
                  <a:lnTo>
                    <a:pt x="73" y="480"/>
                  </a:lnTo>
                  <a:lnTo>
                    <a:pt x="71" y="482"/>
                  </a:lnTo>
                  <a:lnTo>
                    <a:pt x="71" y="482"/>
                  </a:lnTo>
                  <a:lnTo>
                    <a:pt x="70" y="482"/>
                  </a:lnTo>
                  <a:lnTo>
                    <a:pt x="70" y="482"/>
                  </a:lnTo>
                  <a:lnTo>
                    <a:pt x="70" y="482"/>
                  </a:lnTo>
                  <a:lnTo>
                    <a:pt x="70" y="482"/>
                  </a:lnTo>
                  <a:lnTo>
                    <a:pt x="70" y="482"/>
                  </a:lnTo>
                  <a:lnTo>
                    <a:pt x="70" y="480"/>
                  </a:lnTo>
                  <a:lnTo>
                    <a:pt x="70" y="479"/>
                  </a:lnTo>
                  <a:lnTo>
                    <a:pt x="68" y="479"/>
                  </a:lnTo>
                  <a:lnTo>
                    <a:pt x="67" y="479"/>
                  </a:lnTo>
                  <a:lnTo>
                    <a:pt x="67" y="479"/>
                  </a:lnTo>
                  <a:lnTo>
                    <a:pt x="68" y="482"/>
                  </a:lnTo>
                  <a:lnTo>
                    <a:pt x="68" y="483"/>
                  </a:lnTo>
                  <a:lnTo>
                    <a:pt x="67" y="483"/>
                  </a:lnTo>
                  <a:lnTo>
                    <a:pt x="65" y="485"/>
                  </a:lnTo>
                  <a:lnTo>
                    <a:pt x="65" y="485"/>
                  </a:lnTo>
                  <a:lnTo>
                    <a:pt x="63" y="482"/>
                  </a:lnTo>
                  <a:lnTo>
                    <a:pt x="62" y="482"/>
                  </a:lnTo>
                  <a:lnTo>
                    <a:pt x="60" y="483"/>
                  </a:lnTo>
                  <a:lnTo>
                    <a:pt x="62" y="483"/>
                  </a:lnTo>
                  <a:lnTo>
                    <a:pt x="60" y="485"/>
                  </a:lnTo>
                  <a:lnTo>
                    <a:pt x="60" y="486"/>
                  </a:lnTo>
                  <a:lnTo>
                    <a:pt x="59" y="486"/>
                  </a:lnTo>
                  <a:lnTo>
                    <a:pt x="59" y="486"/>
                  </a:lnTo>
                  <a:lnTo>
                    <a:pt x="59" y="486"/>
                  </a:lnTo>
                  <a:lnTo>
                    <a:pt x="59" y="485"/>
                  </a:lnTo>
                  <a:lnTo>
                    <a:pt x="59" y="483"/>
                  </a:lnTo>
                  <a:lnTo>
                    <a:pt x="59" y="482"/>
                  </a:lnTo>
                  <a:lnTo>
                    <a:pt x="59" y="482"/>
                  </a:lnTo>
                  <a:lnTo>
                    <a:pt x="59" y="480"/>
                  </a:lnTo>
                  <a:lnTo>
                    <a:pt x="62" y="479"/>
                  </a:lnTo>
                  <a:lnTo>
                    <a:pt x="62" y="479"/>
                  </a:lnTo>
                  <a:lnTo>
                    <a:pt x="62" y="479"/>
                  </a:lnTo>
                  <a:lnTo>
                    <a:pt x="63" y="480"/>
                  </a:lnTo>
                  <a:lnTo>
                    <a:pt x="63" y="479"/>
                  </a:lnTo>
                  <a:lnTo>
                    <a:pt x="65" y="479"/>
                  </a:lnTo>
                  <a:lnTo>
                    <a:pt x="65" y="479"/>
                  </a:lnTo>
                  <a:lnTo>
                    <a:pt x="65" y="477"/>
                  </a:lnTo>
                  <a:lnTo>
                    <a:pt x="67" y="476"/>
                  </a:lnTo>
                  <a:lnTo>
                    <a:pt x="68" y="474"/>
                  </a:lnTo>
                  <a:lnTo>
                    <a:pt x="71" y="471"/>
                  </a:lnTo>
                  <a:lnTo>
                    <a:pt x="73" y="468"/>
                  </a:lnTo>
                  <a:lnTo>
                    <a:pt x="76" y="465"/>
                  </a:lnTo>
                  <a:lnTo>
                    <a:pt x="79" y="463"/>
                  </a:lnTo>
                  <a:lnTo>
                    <a:pt x="85" y="462"/>
                  </a:lnTo>
                  <a:lnTo>
                    <a:pt x="85" y="462"/>
                  </a:lnTo>
                  <a:lnTo>
                    <a:pt x="85" y="462"/>
                  </a:lnTo>
                  <a:lnTo>
                    <a:pt x="85" y="463"/>
                  </a:lnTo>
                  <a:lnTo>
                    <a:pt x="85" y="463"/>
                  </a:lnTo>
                  <a:lnTo>
                    <a:pt x="88" y="462"/>
                  </a:lnTo>
                  <a:lnTo>
                    <a:pt x="88" y="462"/>
                  </a:lnTo>
                  <a:lnTo>
                    <a:pt x="89" y="462"/>
                  </a:lnTo>
                  <a:lnTo>
                    <a:pt x="88" y="463"/>
                  </a:lnTo>
                  <a:lnTo>
                    <a:pt x="88" y="463"/>
                  </a:lnTo>
                  <a:lnTo>
                    <a:pt x="88" y="463"/>
                  </a:lnTo>
                  <a:lnTo>
                    <a:pt x="89" y="467"/>
                  </a:lnTo>
                  <a:lnTo>
                    <a:pt x="89" y="467"/>
                  </a:lnTo>
                  <a:lnTo>
                    <a:pt x="91" y="467"/>
                  </a:lnTo>
                  <a:lnTo>
                    <a:pt x="91" y="467"/>
                  </a:lnTo>
                  <a:lnTo>
                    <a:pt x="91" y="465"/>
                  </a:lnTo>
                  <a:lnTo>
                    <a:pt x="91" y="465"/>
                  </a:lnTo>
                  <a:lnTo>
                    <a:pt x="92" y="465"/>
                  </a:lnTo>
                  <a:lnTo>
                    <a:pt x="92" y="465"/>
                  </a:lnTo>
                  <a:lnTo>
                    <a:pt x="94" y="465"/>
                  </a:lnTo>
                  <a:lnTo>
                    <a:pt x="94" y="467"/>
                  </a:lnTo>
                  <a:lnTo>
                    <a:pt x="95" y="467"/>
                  </a:lnTo>
                  <a:lnTo>
                    <a:pt x="95" y="467"/>
                  </a:lnTo>
                  <a:lnTo>
                    <a:pt x="97" y="465"/>
                  </a:lnTo>
                  <a:lnTo>
                    <a:pt x="95" y="465"/>
                  </a:lnTo>
                  <a:lnTo>
                    <a:pt x="94" y="463"/>
                  </a:lnTo>
                  <a:lnTo>
                    <a:pt x="92" y="462"/>
                  </a:lnTo>
                  <a:lnTo>
                    <a:pt x="92" y="462"/>
                  </a:lnTo>
                  <a:lnTo>
                    <a:pt x="94" y="460"/>
                  </a:lnTo>
                  <a:lnTo>
                    <a:pt x="94" y="459"/>
                  </a:lnTo>
                  <a:lnTo>
                    <a:pt x="95" y="456"/>
                  </a:lnTo>
                  <a:lnTo>
                    <a:pt x="95" y="454"/>
                  </a:lnTo>
                  <a:lnTo>
                    <a:pt x="98" y="453"/>
                  </a:lnTo>
                  <a:lnTo>
                    <a:pt x="98" y="453"/>
                  </a:lnTo>
                  <a:lnTo>
                    <a:pt x="101" y="450"/>
                  </a:lnTo>
                  <a:lnTo>
                    <a:pt x="109" y="447"/>
                  </a:lnTo>
                  <a:lnTo>
                    <a:pt x="111" y="445"/>
                  </a:lnTo>
                  <a:lnTo>
                    <a:pt x="112" y="442"/>
                  </a:lnTo>
                  <a:lnTo>
                    <a:pt x="112" y="442"/>
                  </a:lnTo>
                  <a:lnTo>
                    <a:pt x="112" y="442"/>
                  </a:lnTo>
                  <a:lnTo>
                    <a:pt x="114" y="444"/>
                  </a:lnTo>
                  <a:lnTo>
                    <a:pt x="115" y="444"/>
                  </a:lnTo>
                  <a:lnTo>
                    <a:pt x="115" y="444"/>
                  </a:lnTo>
                  <a:lnTo>
                    <a:pt x="115" y="444"/>
                  </a:lnTo>
                  <a:lnTo>
                    <a:pt x="115" y="444"/>
                  </a:lnTo>
                  <a:lnTo>
                    <a:pt x="115" y="442"/>
                  </a:lnTo>
                  <a:lnTo>
                    <a:pt x="115" y="441"/>
                  </a:lnTo>
                  <a:lnTo>
                    <a:pt x="115" y="439"/>
                  </a:lnTo>
                  <a:lnTo>
                    <a:pt x="117" y="439"/>
                  </a:lnTo>
                  <a:lnTo>
                    <a:pt x="117" y="438"/>
                  </a:lnTo>
                  <a:lnTo>
                    <a:pt x="118" y="435"/>
                  </a:lnTo>
                  <a:lnTo>
                    <a:pt x="120" y="433"/>
                  </a:lnTo>
                  <a:lnTo>
                    <a:pt x="121" y="432"/>
                  </a:lnTo>
                  <a:lnTo>
                    <a:pt x="123" y="432"/>
                  </a:lnTo>
                  <a:lnTo>
                    <a:pt x="124" y="430"/>
                  </a:lnTo>
                  <a:lnTo>
                    <a:pt x="126" y="428"/>
                  </a:lnTo>
                  <a:lnTo>
                    <a:pt x="126" y="427"/>
                  </a:lnTo>
                  <a:lnTo>
                    <a:pt x="127" y="427"/>
                  </a:lnTo>
                  <a:lnTo>
                    <a:pt x="127" y="427"/>
                  </a:lnTo>
                  <a:lnTo>
                    <a:pt x="129" y="428"/>
                  </a:lnTo>
                  <a:lnTo>
                    <a:pt x="129" y="428"/>
                  </a:lnTo>
                  <a:lnTo>
                    <a:pt x="130" y="428"/>
                  </a:lnTo>
                  <a:lnTo>
                    <a:pt x="130" y="428"/>
                  </a:lnTo>
                  <a:lnTo>
                    <a:pt x="130" y="427"/>
                  </a:lnTo>
                  <a:lnTo>
                    <a:pt x="130" y="427"/>
                  </a:lnTo>
                  <a:lnTo>
                    <a:pt x="129" y="427"/>
                  </a:lnTo>
                  <a:lnTo>
                    <a:pt x="129" y="425"/>
                  </a:lnTo>
                  <a:lnTo>
                    <a:pt x="127" y="425"/>
                  </a:lnTo>
                  <a:lnTo>
                    <a:pt x="127" y="424"/>
                  </a:lnTo>
                  <a:lnTo>
                    <a:pt x="127" y="422"/>
                  </a:lnTo>
                  <a:lnTo>
                    <a:pt x="129" y="419"/>
                  </a:lnTo>
                  <a:lnTo>
                    <a:pt x="129" y="415"/>
                  </a:lnTo>
                  <a:lnTo>
                    <a:pt x="129" y="413"/>
                  </a:lnTo>
                  <a:lnTo>
                    <a:pt x="130" y="413"/>
                  </a:lnTo>
                  <a:lnTo>
                    <a:pt x="133" y="412"/>
                  </a:lnTo>
                  <a:lnTo>
                    <a:pt x="132" y="412"/>
                  </a:lnTo>
                  <a:lnTo>
                    <a:pt x="132" y="412"/>
                  </a:lnTo>
                  <a:lnTo>
                    <a:pt x="130" y="410"/>
                  </a:lnTo>
                  <a:lnTo>
                    <a:pt x="130" y="409"/>
                  </a:lnTo>
                  <a:lnTo>
                    <a:pt x="130" y="407"/>
                  </a:lnTo>
                  <a:lnTo>
                    <a:pt x="130" y="404"/>
                  </a:lnTo>
                  <a:lnTo>
                    <a:pt x="133" y="401"/>
                  </a:lnTo>
                  <a:lnTo>
                    <a:pt x="136" y="400"/>
                  </a:lnTo>
                  <a:lnTo>
                    <a:pt x="136" y="400"/>
                  </a:lnTo>
                  <a:lnTo>
                    <a:pt x="136" y="398"/>
                  </a:lnTo>
                  <a:lnTo>
                    <a:pt x="138" y="394"/>
                  </a:lnTo>
                  <a:lnTo>
                    <a:pt x="138" y="390"/>
                  </a:lnTo>
                  <a:lnTo>
                    <a:pt x="136" y="394"/>
                  </a:lnTo>
                  <a:lnTo>
                    <a:pt x="135" y="397"/>
                  </a:lnTo>
                  <a:lnTo>
                    <a:pt x="129" y="400"/>
                  </a:lnTo>
                  <a:lnTo>
                    <a:pt x="124" y="401"/>
                  </a:lnTo>
                  <a:lnTo>
                    <a:pt x="121" y="403"/>
                  </a:lnTo>
                  <a:lnTo>
                    <a:pt x="120" y="401"/>
                  </a:lnTo>
                  <a:lnTo>
                    <a:pt x="120" y="400"/>
                  </a:lnTo>
                  <a:lnTo>
                    <a:pt x="118" y="398"/>
                  </a:lnTo>
                  <a:lnTo>
                    <a:pt x="118" y="397"/>
                  </a:lnTo>
                  <a:lnTo>
                    <a:pt x="118" y="395"/>
                  </a:lnTo>
                  <a:lnTo>
                    <a:pt x="118" y="394"/>
                  </a:lnTo>
                  <a:lnTo>
                    <a:pt x="120" y="394"/>
                  </a:lnTo>
                  <a:lnTo>
                    <a:pt x="121" y="394"/>
                  </a:lnTo>
                  <a:lnTo>
                    <a:pt x="123" y="394"/>
                  </a:lnTo>
                  <a:lnTo>
                    <a:pt x="121" y="392"/>
                  </a:lnTo>
                  <a:lnTo>
                    <a:pt x="118" y="390"/>
                  </a:lnTo>
                  <a:lnTo>
                    <a:pt x="118" y="392"/>
                  </a:lnTo>
                  <a:lnTo>
                    <a:pt x="117" y="394"/>
                  </a:lnTo>
                  <a:lnTo>
                    <a:pt x="115" y="395"/>
                  </a:lnTo>
                  <a:lnTo>
                    <a:pt x="115" y="395"/>
                  </a:lnTo>
                  <a:lnTo>
                    <a:pt x="114" y="394"/>
                  </a:lnTo>
                  <a:lnTo>
                    <a:pt x="115" y="395"/>
                  </a:lnTo>
                  <a:lnTo>
                    <a:pt x="114" y="398"/>
                  </a:lnTo>
                  <a:lnTo>
                    <a:pt x="114" y="400"/>
                  </a:lnTo>
                  <a:lnTo>
                    <a:pt x="115" y="404"/>
                  </a:lnTo>
                  <a:lnTo>
                    <a:pt x="115" y="406"/>
                  </a:lnTo>
                  <a:lnTo>
                    <a:pt x="112" y="407"/>
                  </a:lnTo>
                  <a:lnTo>
                    <a:pt x="111" y="406"/>
                  </a:lnTo>
                  <a:lnTo>
                    <a:pt x="108" y="400"/>
                  </a:lnTo>
                  <a:lnTo>
                    <a:pt x="106" y="398"/>
                  </a:lnTo>
                  <a:lnTo>
                    <a:pt x="103" y="395"/>
                  </a:lnTo>
                  <a:lnTo>
                    <a:pt x="103" y="395"/>
                  </a:lnTo>
                  <a:lnTo>
                    <a:pt x="101" y="397"/>
                  </a:lnTo>
                  <a:lnTo>
                    <a:pt x="100" y="398"/>
                  </a:lnTo>
                  <a:lnTo>
                    <a:pt x="97" y="395"/>
                  </a:lnTo>
                  <a:lnTo>
                    <a:pt x="97" y="394"/>
                  </a:lnTo>
                  <a:lnTo>
                    <a:pt x="95" y="392"/>
                  </a:lnTo>
                  <a:lnTo>
                    <a:pt x="94" y="394"/>
                  </a:lnTo>
                  <a:lnTo>
                    <a:pt x="91" y="394"/>
                  </a:lnTo>
                  <a:lnTo>
                    <a:pt x="89" y="397"/>
                  </a:lnTo>
                  <a:lnTo>
                    <a:pt x="88" y="397"/>
                  </a:lnTo>
                  <a:lnTo>
                    <a:pt x="85" y="398"/>
                  </a:lnTo>
                  <a:lnTo>
                    <a:pt x="85" y="398"/>
                  </a:lnTo>
                  <a:lnTo>
                    <a:pt x="83" y="398"/>
                  </a:lnTo>
                  <a:lnTo>
                    <a:pt x="83" y="400"/>
                  </a:lnTo>
                  <a:lnTo>
                    <a:pt x="83" y="401"/>
                  </a:lnTo>
                  <a:lnTo>
                    <a:pt x="79" y="403"/>
                  </a:lnTo>
                  <a:lnTo>
                    <a:pt x="73" y="401"/>
                  </a:lnTo>
                  <a:lnTo>
                    <a:pt x="74" y="401"/>
                  </a:lnTo>
                  <a:lnTo>
                    <a:pt x="77" y="400"/>
                  </a:lnTo>
                  <a:lnTo>
                    <a:pt x="79" y="398"/>
                  </a:lnTo>
                  <a:lnTo>
                    <a:pt x="77" y="395"/>
                  </a:lnTo>
                  <a:lnTo>
                    <a:pt x="77" y="395"/>
                  </a:lnTo>
                  <a:lnTo>
                    <a:pt x="77" y="392"/>
                  </a:lnTo>
                  <a:lnTo>
                    <a:pt x="79" y="390"/>
                  </a:lnTo>
                  <a:lnTo>
                    <a:pt x="77" y="390"/>
                  </a:lnTo>
                  <a:lnTo>
                    <a:pt x="76" y="392"/>
                  </a:lnTo>
                  <a:lnTo>
                    <a:pt x="76" y="389"/>
                  </a:lnTo>
                  <a:lnTo>
                    <a:pt x="74" y="386"/>
                  </a:lnTo>
                  <a:lnTo>
                    <a:pt x="76" y="384"/>
                  </a:lnTo>
                  <a:lnTo>
                    <a:pt x="77" y="383"/>
                  </a:lnTo>
                  <a:lnTo>
                    <a:pt x="77" y="381"/>
                  </a:lnTo>
                  <a:lnTo>
                    <a:pt x="77" y="378"/>
                  </a:lnTo>
                  <a:lnTo>
                    <a:pt x="76" y="375"/>
                  </a:lnTo>
                  <a:lnTo>
                    <a:pt x="73" y="369"/>
                  </a:lnTo>
                  <a:lnTo>
                    <a:pt x="73" y="365"/>
                  </a:lnTo>
                  <a:lnTo>
                    <a:pt x="70" y="362"/>
                  </a:lnTo>
                  <a:lnTo>
                    <a:pt x="71" y="357"/>
                  </a:lnTo>
                  <a:lnTo>
                    <a:pt x="73" y="354"/>
                  </a:lnTo>
                  <a:lnTo>
                    <a:pt x="76" y="352"/>
                  </a:lnTo>
                  <a:lnTo>
                    <a:pt x="76" y="351"/>
                  </a:lnTo>
                  <a:lnTo>
                    <a:pt x="74" y="351"/>
                  </a:lnTo>
                  <a:lnTo>
                    <a:pt x="73" y="352"/>
                  </a:lnTo>
                  <a:lnTo>
                    <a:pt x="73" y="352"/>
                  </a:lnTo>
                  <a:lnTo>
                    <a:pt x="71" y="354"/>
                  </a:lnTo>
                  <a:lnTo>
                    <a:pt x="70" y="359"/>
                  </a:lnTo>
                  <a:lnTo>
                    <a:pt x="68" y="362"/>
                  </a:lnTo>
                  <a:lnTo>
                    <a:pt x="67" y="362"/>
                  </a:lnTo>
                  <a:lnTo>
                    <a:pt x="68" y="363"/>
                  </a:lnTo>
                  <a:lnTo>
                    <a:pt x="68" y="365"/>
                  </a:lnTo>
                  <a:lnTo>
                    <a:pt x="70" y="366"/>
                  </a:lnTo>
                  <a:lnTo>
                    <a:pt x="68" y="368"/>
                  </a:lnTo>
                  <a:lnTo>
                    <a:pt x="68" y="369"/>
                  </a:lnTo>
                  <a:lnTo>
                    <a:pt x="67" y="369"/>
                  </a:lnTo>
                  <a:lnTo>
                    <a:pt x="63" y="371"/>
                  </a:lnTo>
                  <a:lnTo>
                    <a:pt x="60" y="372"/>
                  </a:lnTo>
                  <a:lnTo>
                    <a:pt x="54" y="374"/>
                  </a:lnTo>
                  <a:lnTo>
                    <a:pt x="51" y="374"/>
                  </a:lnTo>
                  <a:lnTo>
                    <a:pt x="48" y="371"/>
                  </a:lnTo>
                  <a:lnTo>
                    <a:pt x="48" y="371"/>
                  </a:lnTo>
                  <a:lnTo>
                    <a:pt x="48" y="369"/>
                  </a:lnTo>
                  <a:lnTo>
                    <a:pt x="45" y="365"/>
                  </a:lnTo>
                  <a:lnTo>
                    <a:pt x="42" y="362"/>
                  </a:lnTo>
                  <a:lnTo>
                    <a:pt x="41" y="362"/>
                  </a:lnTo>
                  <a:lnTo>
                    <a:pt x="39" y="360"/>
                  </a:lnTo>
                  <a:lnTo>
                    <a:pt x="38" y="359"/>
                  </a:lnTo>
                  <a:lnTo>
                    <a:pt x="38" y="357"/>
                  </a:lnTo>
                  <a:lnTo>
                    <a:pt x="38" y="357"/>
                  </a:lnTo>
                  <a:lnTo>
                    <a:pt x="36" y="356"/>
                  </a:lnTo>
                  <a:lnTo>
                    <a:pt x="36" y="356"/>
                  </a:lnTo>
                  <a:lnTo>
                    <a:pt x="33" y="356"/>
                  </a:lnTo>
                  <a:lnTo>
                    <a:pt x="38" y="351"/>
                  </a:lnTo>
                  <a:lnTo>
                    <a:pt x="39" y="348"/>
                  </a:lnTo>
                  <a:lnTo>
                    <a:pt x="41" y="346"/>
                  </a:lnTo>
                  <a:lnTo>
                    <a:pt x="42" y="348"/>
                  </a:lnTo>
                  <a:lnTo>
                    <a:pt x="44" y="348"/>
                  </a:lnTo>
                  <a:lnTo>
                    <a:pt x="45" y="349"/>
                  </a:lnTo>
                  <a:lnTo>
                    <a:pt x="47" y="349"/>
                  </a:lnTo>
                  <a:lnTo>
                    <a:pt x="47" y="351"/>
                  </a:lnTo>
                  <a:lnTo>
                    <a:pt x="47" y="352"/>
                  </a:lnTo>
                  <a:lnTo>
                    <a:pt x="45" y="354"/>
                  </a:lnTo>
                  <a:lnTo>
                    <a:pt x="47" y="354"/>
                  </a:lnTo>
                  <a:lnTo>
                    <a:pt x="48" y="352"/>
                  </a:lnTo>
                  <a:lnTo>
                    <a:pt x="50" y="349"/>
                  </a:lnTo>
                  <a:lnTo>
                    <a:pt x="51" y="349"/>
                  </a:lnTo>
                  <a:lnTo>
                    <a:pt x="51" y="351"/>
                  </a:lnTo>
                  <a:lnTo>
                    <a:pt x="53" y="352"/>
                  </a:lnTo>
                  <a:lnTo>
                    <a:pt x="54" y="354"/>
                  </a:lnTo>
                  <a:lnTo>
                    <a:pt x="56" y="352"/>
                  </a:lnTo>
                  <a:lnTo>
                    <a:pt x="57" y="349"/>
                  </a:lnTo>
                  <a:lnTo>
                    <a:pt x="56" y="349"/>
                  </a:lnTo>
                  <a:lnTo>
                    <a:pt x="54" y="348"/>
                  </a:lnTo>
                  <a:lnTo>
                    <a:pt x="51" y="348"/>
                  </a:lnTo>
                  <a:lnTo>
                    <a:pt x="53" y="346"/>
                  </a:lnTo>
                  <a:lnTo>
                    <a:pt x="54" y="346"/>
                  </a:lnTo>
                  <a:lnTo>
                    <a:pt x="56" y="346"/>
                  </a:lnTo>
                  <a:lnTo>
                    <a:pt x="54" y="345"/>
                  </a:lnTo>
                  <a:lnTo>
                    <a:pt x="53" y="345"/>
                  </a:lnTo>
                  <a:lnTo>
                    <a:pt x="50" y="348"/>
                  </a:lnTo>
                  <a:lnTo>
                    <a:pt x="45" y="348"/>
                  </a:lnTo>
                  <a:lnTo>
                    <a:pt x="41" y="346"/>
                  </a:lnTo>
                  <a:lnTo>
                    <a:pt x="38" y="346"/>
                  </a:lnTo>
                  <a:lnTo>
                    <a:pt x="36" y="346"/>
                  </a:lnTo>
                  <a:lnTo>
                    <a:pt x="36" y="345"/>
                  </a:lnTo>
                  <a:lnTo>
                    <a:pt x="38" y="343"/>
                  </a:lnTo>
                  <a:lnTo>
                    <a:pt x="39" y="342"/>
                  </a:lnTo>
                  <a:lnTo>
                    <a:pt x="39" y="342"/>
                  </a:lnTo>
                  <a:lnTo>
                    <a:pt x="39" y="340"/>
                  </a:lnTo>
                  <a:lnTo>
                    <a:pt x="38" y="342"/>
                  </a:lnTo>
                  <a:lnTo>
                    <a:pt x="36" y="340"/>
                  </a:lnTo>
                  <a:lnTo>
                    <a:pt x="36" y="339"/>
                  </a:lnTo>
                  <a:lnTo>
                    <a:pt x="36" y="339"/>
                  </a:lnTo>
                  <a:lnTo>
                    <a:pt x="36" y="340"/>
                  </a:lnTo>
                  <a:lnTo>
                    <a:pt x="35" y="340"/>
                  </a:lnTo>
                  <a:lnTo>
                    <a:pt x="35" y="339"/>
                  </a:lnTo>
                  <a:lnTo>
                    <a:pt x="35" y="339"/>
                  </a:lnTo>
                  <a:lnTo>
                    <a:pt x="35" y="337"/>
                  </a:lnTo>
                  <a:lnTo>
                    <a:pt x="35" y="337"/>
                  </a:lnTo>
                  <a:lnTo>
                    <a:pt x="35" y="337"/>
                  </a:lnTo>
                  <a:lnTo>
                    <a:pt x="33" y="339"/>
                  </a:lnTo>
                  <a:lnTo>
                    <a:pt x="33" y="340"/>
                  </a:lnTo>
                  <a:lnTo>
                    <a:pt x="33" y="342"/>
                  </a:lnTo>
                  <a:lnTo>
                    <a:pt x="32" y="342"/>
                  </a:lnTo>
                  <a:lnTo>
                    <a:pt x="32" y="342"/>
                  </a:lnTo>
                  <a:lnTo>
                    <a:pt x="30" y="340"/>
                  </a:lnTo>
                  <a:lnTo>
                    <a:pt x="30" y="336"/>
                  </a:lnTo>
                  <a:lnTo>
                    <a:pt x="27" y="336"/>
                  </a:lnTo>
                  <a:lnTo>
                    <a:pt x="27" y="334"/>
                  </a:lnTo>
                  <a:lnTo>
                    <a:pt x="29" y="331"/>
                  </a:lnTo>
                  <a:lnTo>
                    <a:pt x="29" y="330"/>
                  </a:lnTo>
                  <a:lnTo>
                    <a:pt x="27" y="330"/>
                  </a:lnTo>
                  <a:lnTo>
                    <a:pt x="24" y="331"/>
                  </a:lnTo>
                  <a:lnTo>
                    <a:pt x="24" y="330"/>
                  </a:lnTo>
                  <a:lnTo>
                    <a:pt x="24" y="330"/>
                  </a:lnTo>
                  <a:lnTo>
                    <a:pt x="24" y="327"/>
                  </a:lnTo>
                  <a:lnTo>
                    <a:pt x="24" y="327"/>
                  </a:lnTo>
                  <a:lnTo>
                    <a:pt x="24" y="328"/>
                  </a:lnTo>
                  <a:lnTo>
                    <a:pt x="29" y="327"/>
                  </a:lnTo>
                  <a:lnTo>
                    <a:pt x="29" y="327"/>
                  </a:lnTo>
                  <a:lnTo>
                    <a:pt x="25" y="325"/>
                  </a:lnTo>
                  <a:lnTo>
                    <a:pt x="25" y="324"/>
                  </a:lnTo>
                  <a:lnTo>
                    <a:pt x="25" y="322"/>
                  </a:lnTo>
                  <a:lnTo>
                    <a:pt x="29" y="322"/>
                  </a:lnTo>
                  <a:lnTo>
                    <a:pt x="30" y="322"/>
                  </a:lnTo>
                  <a:lnTo>
                    <a:pt x="30" y="321"/>
                  </a:lnTo>
                  <a:lnTo>
                    <a:pt x="29" y="319"/>
                  </a:lnTo>
                  <a:lnTo>
                    <a:pt x="29" y="317"/>
                  </a:lnTo>
                  <a:lnTo>
                    <a:pt x="30" y="316"/>
                  </a:lnTo>
                  <a:lnTo>
                    <a:pt x="33" y="310"/>
                  </a:lnTo>
                  <a:lnTo>
                    <a:pt x="36" y="305"/>
                  </a:lnTo>
                  <a:lnTo>
                    <a:pt x="36" y="305"/>
                  </a:lnTo>
                  <a:lnTo>
                    <a:pt x="38" y="304"/>
                  </a:lnTo>
                  <a:lnTo>
                    <a:pt x="39" y="305"/>
                  </a:lnTo>
                  <a:lnTo>
                    <a:pt x="41" y="305"/>
                  </a:lnTo>
                  <a:lnTo>
                    <a:pt x="41" y="305"/>
                  </a:lnTo>
                  <a:lnTo>
                    <a:pt x="41" y="305"/>
                  </a:lnTo>
                  <a:lnTo>
                    <a:pt x="41" y="302"/>
                  </a:lnTo>
                  <a:lnTo>
                    <a:pt x="42" y="302"/>
                  </a:lnTo>
                  <a:lnTo>
                    <a:pt x="44" y="301"/>
                  </a:lnTo>
                  <a:lnTo>
                    <a:pt x="44" y="299"/>
                  </a:lnTo>
                  <a:lnTo>
                    <a:pt x="42" y="301"/>
                  </a:lnTo>
                  <a:lnTo>
                    <a:pt x="41" y="302"/>
                  </a:lnTo>
                  <a:lnTo>
                    <a:pt x="41" y="301"/>
                  </a:lnTo>
                  <a:lnTo>
                    <a:pt x="41" y="298"/>
                  </a:lnTo>
                  <a:lnTo>
                    <a:pt x="41" y="293"/>
                  </a:lnTo>
                  <a:lnTo>
                    <a:pt x="41" y="293"/>
                  </a:lnTo>
                  <a:lnTo>
                    <a:pt x="42" y="292"/>
                  </a:lnTo>
                  <a:lnTo>
                    <a:pt x="45" y="290"/>
                  </a:lnTo>
                  <a:lnTo>
                    <a:pt x="45" y="290"/>
                  </a:lnTo>
                  <a:lnTo>
                    <a:pt x="45" y="290"/>
                  </a:lnTo>
                  <a:lnTo>
                    <a:pt x="44" y="289"/>
                  </a:lnTo>
                  <a:lnTo>
                    <a:pt x="45" y="287"/>
                  </a:lnTo>
                  <a:lnTo>
                    <a:pt x="45" y="286"/>
                  </a:lnTo>
                  <a:lnTo>
                    <a:pt x="50" y="284"/>
                  </a:lnTo>
                  <a:lnTo>
                    <a:pt x="51" y="286"/>
                  </a:lnTo>
                  <a:lnTo>
                    <a:pt x="54" y="287"/>
                  </a:lnTo>
                  <a:lnTo>
                    <a:pt x="56" y="289"/>
                  </a:lnTo>
                  <a:lnTo>
                    <a:pt x="54" y="289"/>
                  </a:lnTo>
                  <a:lnTo>
                    <a:pt x="54" y="290"/>
                  </a:lnTo>
                  <a:lnTo>
                    <a:pt x="54" y="290"/>
                  </a:lnTo>
                  <a:lnTo>
                    <a:pt x="53" y="290"/>
                  </a:lnTo>
                  <a:lnTo>
                    <a:pt x="54" y="292"/>
                  </a:lnTo>
                  <a:lnTo>
                    <a:pt x="54" y="290"/>
                  </a:lnTo>
                  <a:lnTo>
                    <a:pt x="56" y="289"/>
                  </a:lnTo>
                  <a:lnTo>
                    <a:pt x="57" y="289"/>
                  </a:lnTo>
                  <a:lnTo>
                    <a:pt x="59" y="290"/>
                  </a:lnTo>
                  <a:lnTo>
                    <a:pt x="59" y="290"/>
                  </a:lnTo>
                  <a:lnTo>
                    <a:pt x="62" y="290"/>
                  </a:lnTo>
                  <a:lnTo>
                    <a:pt x="63" y="289"/>
                  </a:lnTo>
                  <a:lnTo>
                    <a:pt x="65" y="286"/>
                  </a:lnTo>
                  <a:lnTo>
                    <a:pt x="68" y="284"/>
                  </a:lnTo>
                  <a:lnTo>
                    <a:pt x="71" y="279"/>
                  </a:lnTo>
                  <a:lnTo>
                    <a:pt x="71" y="276"/>
                  </a:lnTo>
                  <a:lnTo>
                    <a:pt x="73" y="276"/>
                  </a:lnTo>
                  <a:lnTo>
                    <a:pt x="74" y="276"/>
                  </a:lnTo>
                  <a:lnTo>
                    <a:pt x="74" y="279"/>
                  </a:lnTo>
                  <a:lnTo>
                    <a:pt x="76" y="279"/>
                  </a:lnTo>
                  <a:lnTo>
                    <a:pt x="82" y="279"/>
                  </a:lnTo>
                  <a:lnTo>
                    <a:pt x="83" y="278"/>
                  </a:lnTo>
                  <a:lnTo>
                    <a:pt x="86" y="276"/>
                  </a:lnTo>
                  <a:lnTo>
                    <a:pt x="88" y="273"/>
                  </a:lnTo>
                  <a:lnTo>
                    <a:pt x="89" y="272"/>
                  </a:lnTo>
                  <a:lnTo>
                    <a:pt x="89" y="269"/>
                  </a:lnTo>
                  <a:lnTo>
                    <a:pt x="89" y="266"/>
                  </a:lnTo>
                  <a:lnTo>
                    <a:pt x="88" y="263"/>
                  </a:lnTo>
                  <a:lnTo>
                    <a:pt x="88" y="257"/>
                  </a:lnTo>
                  <a:lnTo>
                    <a:pt x="85" y="254"/>
                  </a:lnTo>
                  <a:lnTo>
                    <a:pt x="83" y="252"/>
                  </a:lnTo>
                  <a:lnTo>
                    <a:pt x="82" y="252"/>
                  </a:lnTo>
                  <a:lnTo>
                    <a:pt x="82" y="249"/>
                  </a:lnTo>
                  <a:lnTo>
                    <a:pt x="85" y="249"/>
                  </a:lnTo>
                  <a:lnTo>
                    <a:pt x="86" y="249"/>
                  </a:lnTo>
                  <a:lnTo>
                    <a:pt x="88" y="248"/>
                  </a:lnTo>
                  <a:lnTo>
                    <a:pt x="89" y="246"/>
                  </a:lnTo>
                  <a:lnTo>
                    <a:pt x="89" y="244"/>
                  </a:lnTo>
                  <a:lnTo>
                    <a:pt x="89" y="243"/>
                  </a:lnTo>
                  <a:lnTo>
                    <a:pt x="89" y="241"/>
                  </a:lnTo>
                  <a:lnTo>
                    <a:pt x="88" y="240"/>
                  </a:lnTo>
                  <a:lnTo>
                    <a:pt x="86" y="238"/>
                  </a:lnTo>
                  <a:lnTo>
                    <a:pt x="86" y="238"/>
                  </a:lnTo>
                  <a:lnTo>
                    <a:pt x="85" y="238"/>
                  </a:lnTo>
                  <a:lnTo>
                    <a:pt x="82" y="241"/>
                  </a:lnTo>
                  <a:lnTo>
                    <a:pt x="80" y="241"/>
                  </a:lnTo>
                  <a:lnTo>
                    <a:pt x="79" y="241"/>
                  </a:lnTo>
                  <a:lnTo>
                    <a:pt x="77" y="243"/>
                  </a:lnTo>
                  <a:lnTo>
                    <a:pt x="73" y="244"/>
                  </a:lnTo>
                  <a:lnTo>
                    <a:pt x="71" y="246"/>
                  </a:lnTo>
                  <a:lnTo>
                    <a:pt x="67" y="252"/>
                  </a:lnTo>
                  <a:lnTo>
                    <a:pt x="67" y="254"/>
                  </a:lnTo>
                  <a:lnTo>
                    <a:pt x="65" y="254"/>
                  </a:lnTo>
                  <a:lnTo>
                    <a:pt x="63" y="249"/>
                  </a:lnTo>
                  <a:lnTo>
                    <a:pt x="60" y="246"/>
                  </a:lnTo>
                  <a:lnTo>
                    <a:pt x="59" y="248"/>
                  </a:lnTo>
                  <a:lnTo>
                    <a:pt x="59" y="248"/>
                  </a:lnTo>
                  <a:lnTo>
                    <a:pt x="60" y="249"/>
                  </a:lnTo>
                  <a:lnTo>
                    <a:pt x="62" y="249"/>
                  </a:lnTo>
                  <a:lnTo>
                    <a:pt x="62" y="251"/>
                  </a:lnTo>
                  <a:lnTo>
                    <a:pt x="60" y="252"/>
                  </a:lnTo>
                  <a:lnTo>
                    <a:pt x="59" y="251"/>
                  </a:lnTo>
                  <a:lnTo>
                    <a:pt x="57" y="249"/>
                  </a:lnTo>
                  <a:lnTo>
                    <a:pt x="54" y="248"/>
                  </a:lnTo>
                  <a:lnTo>
                    <a:pt x="47" y="248"/>
                  </a:lnTo>
                  <a:lnTo>
                    <a:pt x="42" y="249"/>
                  </a:lnTo>
                  <a:lnTo>
                    <a:pt x="42" y="249"/>
                  </a:lnTo>
                  <a:lnTo>
                    <a:pt x="41" y="249"/>
                  </a:lnTo>
                  <a:lnTo>
                    <a:pt x="41" y="249"/>
                  </a:lnTo>
                  <a:lnTo>
                    <a:pt x="39" y="251"/>
                  </a:lnTo>
                  <a:lnTo>
                    <a:pt x="39" y="251"/>
                  </a:lnTo>
                  <a:lnTo>
                    <a:pt x="39" y="251"/>
                  </a:lnTo>
                  <a:lnTo>
                    <a:pt x="36" y="251"/>
                  </a:lnTo>
                  <a:lnTo>
                    <a:pt x="33" y="249"/>
                  </a:lnTo>
                  <a:lnTo>
                    <a:pt x="24" y="248"/>
                  </a:lnTo>
                  <a:lnTo>
                    <a:pt x="22" y="246"/>
                  </a:lnTo>
                  <a:lnTo>
                    <a:pt x="19" y="243"/>
                  </a:lnTo>
                  <a:lnTo>
                    <a:pt x="19" y="241"/>
                  </a:lnTo>
                  <a:lnTo>
                    <a:pt x="21" y="240"/>
                  </a:lnTo>
                  <a:lnTo>
                    <a:pt x="21" y="238"/>
                  </a:lnTo>
                  <a:lnTo>
                    <a:pt x="19" y="237"/>
                  </a:lnTo>
                  <a:lnTo>
                    <a:pt x="16" y="232"/>
                  </a:lnTo>
                  <a:lnTo>
                    <a:pt x="15" y="231"/>
                  </a:lnTo>
                  <a:lnTo>
                    <a:pt x="15" y="231"/>
                  </a:lnTo>
                  <a:lnTo>
                    <a:pt x="15" y="231"/>
                  </a:lnTo>
                  <a:lnTo>
                    <a:pt x="16" y="232"/>
                  </a:lnTo>
                  <a:lnTo>
                    <a:pt x="19" y="231"/>
                  </a:lnTo>
                  <a:lnTo>
                    <a:pt x="21" y="228"/>
                  </a:lnTo>
                  <a:lnTo>
                    <a:pt x="22" y="228"/>
                  </a:lnTo>
                  <a:lnTo>
                    <a:pt x="24" y="228"/>
                  </a:lnTo>
                  <a:lnTo>
                    <a:pt x="24" y="228"/>
                  </a:lnTo>
                  <a:lnTo>
                    <a:pt x="24" y="226"/>
                  </a:lnTo>
                  <a:lnTo>
                    <a:pt x="18" y="225"/>
                  </a:lnTo>
                  <a:lnTo>
                    <a:pt x="18" y="226"/>
                  </a:lnTo>
                  <a:lnTo>
                    <a:pt x="9" y="223"/>
                  </a:lnTo>
                  <a:lnTo>
                    <a:pt x="1" y="219"/>
                  </a:lnTo>
                  <a:lnTo>
                    <a:pt x="1" y="219"/>
                  </a:lnTo>
                  <a:lnTo>
                    <a:pt x="0" y="216"/>
                  </a:lnTo>
                  <a:lnTo>
                    <a:pt x="1" y="214"/>
                  </a:lnTo>
                  <a:lnTo>
                    <a:pt x="3" y="214"/>
                  </a:lnTo>
                  <a:lnTo>
                    <a:pt x="3" y="214"/>
                  </a:lnTo>
                  <a:lnTo>
                    <a:pt x="3" y="216"/>
                  </a:lnTo>
                  <a:lnTo>
                    <a:pt x="7" y="213"/>
                  </a:lnTo>
                  <a:lnTo>
                    <a:pt x="9" y="210"/>
                  </a:lnTo>
                  <a:lnTo>
                    <a:pt x="13" y="210"/>
                  </a:lnTo>
                  <a:lnTo>
                    <a:pt x="13" y="210"/>
                  </a:lnTo>
                  <a:lnTo>
                    <a:pt x="15" y="206"/>
                  </a:lnTo>
                  <a:lnTo>
                    <a:pt x="16" y="205"/>
                  </a:lnTo>
                  <a:lnTo>
                    <a:pt x="19" y="203"/>
                  </a:lnTo>
                  <a:lnTo>
                    <a:pt x="21" y="202"/>
                  </a:lnTo>
                  <a:lnTo>
                    <a:pt x="24" y="200"/>
                  </a:lnTo>
                  <a:lnTo>
                    <a:pt x="25" y="202"/>
                  </a:lnTo>
                  <a:lnTo>
                    <a:pt x="25" y="202"/>
                  </a:lnTo>
                  <a:lnTo>
                    <a:pt x="29" y="202"/>
                  </a:lnTo>
                  <a:lnTo>
                    <a:pt x="30" y="202"/>
                  </a:lnTo>
                  <a:lnTo>
                    <a:pt x="32" y="202"/>
                  </a:lnTo>
                  <a:lnTo>
                    <a:pt x="32" y="200"/>
                  </a:lnTo>
                  <a:lnTo>
                    <a:pt x="29" y="199"/>
                  </a:lnTo>
                  <a:lnTo>
                    <a:pt x="29" y="197"/>
                  </a:lnTo>
                  <a:lnTo>
                    <a:pt x="29" y="196"/>
                  </a:lnTo>
                  <a:lnTo>
                    <a:pt x="33" y="193"/>
                  </a:lnTo>
                  <a:lnTo>
                    <a:pt x="36" y="193"/>
                  </a:lnTo>
                  <a:lnTo>
                    <a:pt x="38" y="193"/>
                  </a:lnTo>
                  <a:lnTo>
                    <a:pt x="42" y="190"/>
                  </a:lnTo>
                  <a:lnTo>
                    <a:pt x="45" y="188"/>
                  </a:lnTo>
                  <a:lnTo>
                    <a:pt x="50" y="187"/>
                  </a:lnTo>
                  <a:lnTo>
                    <a:pt x="54" y="187"/>
                  </a:lnTo>
                  <a:lnTo>
                    <a:pt x="54" y="188"/>
                  </a:lnTo>
                  <a:lnTo>
                    <a:pt x="53" y="188"/>
                  </a:lnTo>
                  <a:lnTo>
                    <a:pt x="51" y="188"/>
                  </a:lnTo>
                  <a:lnTo>
                    <a:pt x="53" y="188"/>
                  </a:lnTo>
                  <a:lnTo>
                    <a:pt x="53" y="190"/>
                  </a:lnTo>
                  <a:lnTo>
                    <a:pt x="53" y="191"/>
                  </a:lnTo>
                  <a:lnTo>
                    <a:pt x="51" y="194"/>
                  </a:lnTo>
                  <a:lnTo>
                    <a:pt x="51" y="197"/>
                  </a:lnTo>
                  <a:lnTo>
                    <a:pt x="51" y="199"/>
                  </a:lnTo>
                  <a:lnTo>
                    <a:pt x="50" y="199"/>
                  </a:lnTo>
                  <a:lnTo>
                    <a:pt x="54" y="203"/>
                  </a:lnTo>
                  <a:lnTo>
                    <a:pt x="60" y="203"/>
                  </a:lnTo>
                  <a:lnTo>
                    <a:pt x="63" y="203"/>
                  </a:lnTo>
                  <a:lnTo>
                    <a:pt x="67" y="203"/>
                  </a:lnTo>
                  <a:lnTo>
                    <a:pt x="68" y="205"/>
                  </a:lnTo>
                  <a:lnTo>
                    <a:pt x="73" y="203"/>
                  </a:lnTo>
                  <a:lnTo>
                    <a:pt x="76" y="205"/>
                  </a:lnTo>
                  <a:lnTo>
                    <a:pt x="77" y="205"/>
                  </a:lnTo>
                  <a:lnTo>
                    <a:pt x="80" y="199"/>
                  </a:lnTo>
                  <a:lnTo>
                    <a:pt x="82" y="197"/>
                  </a:lnTo>
                  <a:lnTo>
                    <a:pt x="83" y="199"/>
                  </a:lnTo>
                  <a:lnTo>
                    <a:pt x="85" y="199"/>
                  </a:lnTo>
                  <a:lnTo>
                    <a:pt x="86" y="199"/>
                  </a:lnTo>
                  <a:lnTo>
                    <a:pt x="86" y="200"/>
                  </a:lnTo>
                  <a:lnTo>
                    <a:pt x="86" y="197"/>
                  </a:lnTo>
                  <a:lnTo>
                    <a:pt x="86" y="196"/>
                  </a:lnTo>
                  <a:lnTo>
                    <a:pt x="80" y="193"/>
                  </a:lnTo>
                  <a:lnTo>
                    <a:pt x="77" y="194"/>
                  </a:lnTo>
                  <a:lnTo>
                    <a:pt x="76" y="193"/>
                  </a:lnTo>
                  <a:lnTo>
                    <a:pt x="76" y="191"/>
                  </a:lnTo>
                  <a:lnTo>
                    <a:pt x="73" y="185"/>
                  </a:lnTo>
                  <a:lnTo>
                    <a:pt x="71" y="184"/>
                  </a:lnTo>
                  <a:lnTo>
                    <a:pt x="70" y="184"/>
                  </a:lnTo>
                  <a:lnTo>
                    <a:pt x="68" y="181"/>
                  </a:lnTo>
                  <a:lnTo>
                    <a:pt x="68" y="179"/>
                  </a:lnTo>
                  <a:lnTo>
                    <a:pt x="70" y="178"/>
                  </a:lnTo>
                  <a:lnTo>
                    <a:pt x="71" y="176"/>
                  </a:lnTo>
                  <a:lnTo>
                    <a:pt x="73" y="178"/>
                  </a:lnTo>
                  <a:lnTo>
                    <a:pt x="74" y="181"/>
                  </a:lnTo>
                  <a:lnTo>
                    <a:pt x="74" y="182"/>
                  </a:lnTo>
                  <a:lnTo>
                    <a:pt x="74" y="185"/>
                  </a:lnTo>
                  <a:lnTo>
                    <a:pt x="76" y="188"/>
                  </a:lnTo>
                  <a:lnTo>
                    <a:pt x="80" y="191"/>
                  </a:lnTo>
                  <a:lnTo>
                    <a:pt x="83" y="191"/>
                  </a:lnTo>
                  <a:lnTo>
                    <a:pt x="85" y="191"/>
                  </a:lnTo>
                  <a:lnTo>
                    <a:pt x="86" y="191"/>
                  </a:lnTo>
                  <a:lnTo>
                    <a:pt x="89" y="194"/>
                  </a:lnTo>
                  <a:lnTo>
                    <a:pt x="91" y="194"/>
                  </a:lnTo>
                  <a:lnTo>
                    <a:pt x="97" y="193"/>
                  </a:lnTo>
                  <a:lnTo>
                    <a:pt x="97" y="190"/>
                  </a:lnTo>
                  <a:lnTo>
                    <a:pt x="97" y="188"/>
                  </a:lnTo>
                  <a:lnTo>
                    <a:pt x="95" y="187"/>
                  </a:lnTo>
                  <a:lnTo>
                    <a:pt x="92" y="187"/>
                  </a:lnTo>
                  <a:lnTo>
                    <a:pt x="89" y="185"/>
                  </a:lnTo>
                  <a:lnTo>
                    <a:pt x="86" y="187"/>
                  </a:lnTo>
                  <a:lnTo>
                    <a:pt x="82" y="190"/>
                  </a:lnTo>
                  <a:lnTo>
                    <a:pt x="80" y="188"/>
                  </a:lnTo>
                  <a:lnTo>
                    <a:pt x="79" y="187"/>
                  </a:lnTo>
                  <a:lnTo>
                    <a:pt x="77" y="185"/>
                  </a:lnTo>
                  <a:lnTo>
                    <a:pt x="77" y="181"/>
                  </a:lnTo>
                  <a:lnTo>
                    <a:pt x="79" y="178"/>
                  </a:lnTo>
                  <a:lnTo>
                    <a:pt x="80" y="176"/>
                  </a:lnTo>
                  <a:lnTo>
                    <a:pt x="79" y="175"/>
                  </a:lnTo>
                  <a:lnTo>
                    <a:pt x="76" y="173"/>
                  </a:lnTo>
                  <a:lnTo>
                    <a:pt x="70" y="175"/>
                  </a:lnTo>
                  <a:lnTo>
                    <a:pt x="70" y="173"/>
                  </a:lnTo>
                  <a:lnTo>
                    <a:pt x="70" y="172"/>
                  </a:lnTo>
                  <a:lnTo>
                    <a:pt x="68" y="175"/>
                  </a:lnTo>
                  <a:lnTo>
                    <a:pt x="65" y="175"/>
                  </a:lnTo>
                  <a:lnTo>
                    <a:pt x="62" y="175"/>
                  </a:lnTo>
                  <a:lnTo>
                    <a:pt x="56" y="172"/>
                  </a:lnTo>
                  <a:lnTo>
                    <a:pt x="54" y="168"/>
                  </a:lnTo>
                  <a:lnTo>
                    <a:pt x="53" y="167"/>
                  </a:lnTo>
                  <a:lnTo>
                    <a:pt x="51" y="159"/>
                  </a:lnTo>
                  <a:lnTo>
                    <a:pt x="48" y="156"/>
                  </a:lnTo>
                  <a:lnTo>
                    <a:pt x="33" y="141"/>
                  </a:lnTo>
                  <a:lnTo>
                    <a:pt x="27" y="138"/>
                  </a:lnTo>
                  <a:lnTo>
                    <a:pt x="22" y="133"/>
                  </a:lnTo>
                  <a:lnTo>
                    <a:pt x="21" y="133"/>
                  </a:lnTo>
                  <a:lnTo>
                    <a:pt x="19" y="132"/>
                  </a:lnTo>
                  <a:lnTo>
                    <a:pt x="16" y="130"/>
                  </a:lnTo>
                  <a:lnTo>
                    <a:pt x="18" y="129"/>
                  </a:lnTo>
                  <a:lnTo>
                    <a:pt x="19" y="129"/>
                  </a:lnTo>
                  <a:lnTo>
                    <a:pt x="18" y="130"/>
                  </a:lnTo>
                  <a:lnTo>
                    <a:pt x="19" y="130"/>
                  </a:lnTo>
                  <a:lnTo>
                    <a:pt x="21" y="130"/>
                  </a:lnTo>
                  <a:lnTo>
                    <a:pt x="21" y="129"/>
                  </a:lnTo>
                  <a:lnTo>
                    <a:pt x="22" y="124"/>
                  </a:lnTo>
                  <a:lnTo>
                    <a:pt x="24" y="117"/>
                  </a:lnTo>
                  <a:lnTo>
                    <a:pt x="24" y="114"/>
                  </a:lnTo>
                  <a:lnTo>
                    <a:pt x="32" y="114"/>
                  </a:lnTo>
                  <a:lnTo>
                    <a:pt x="38" y="114"/>
                  </a:lnTo>
                  <a:lnTo>
                    <a:pt x="39" y="112"/>
                  </a:lnTo>
                  <a:lnTo>
                    <a:pt x="47" y="112"/>
                  </a:lnTo>
                  <a:lnTo>
                    <a:pt x="48" y="111"/>
                  </a:lnTo>
                  <a:lnTo>
                    <a:pt x="51" y="108"/>
                  </a:lnTo>
                  <a:lnTo>
                    <a:pt x="56" y="103"/>
                  </a:lnTo>
                  <a:lnTo>
                    <a:pt x="59" y="97"/>
                  </a:lnTo>
                  <a:lnTo>
                    <a:pt x="60" y="95"/>
                  </a:lnTo>
                  <a:lnTo>
                    <a:pt x="60" y="97"/>
                  </a:lnTo>
                  <a:lnTo>
                    <a:pt x="60" y="95"/>
                  </a:lnTo>
                  <a:lnTo>
                    <a:pt x="60" y="94"/>
                  </a:lnTo>
                  <a:lnTo>
                    <a:pt x="62" y="88"/>
                  </a:lnTo>
                  <a:lnTo>
                    <a:pt x="63" y="83"/>
                  </a:lnTo>
                  <a:lnTo>
                    <a:pt x="71" y="71"/>
                  </a:lnTo>
                  <a:lnTo>
                    <a:pt x="74" y="67"/>
                  </a:lnTo>
                  <a:lnTo>
                    <a:pt x="76" y="64"/>
                  </a:lnTo>
                  <a:lnTo>
                    <a:pt x="77" y="62"/>
                  </a:lnTo>
                  <a:lnTo>
                    <a:pt x="77" y="64"/>
                  </a:lnTo>
                  <a:lnTo>
                    <a:pt x="77" y="65"/>
                  </a:lnTo>
                  <a:lnTo>
                    <a:pt x="77" y="65"/>
                  </a:lnTo>
                  <a:lnTo>
                    <a:pt x="77" y="65"/>
                  </a:lnTo>
                  <a:lnTo>
                    <a:pt x="76" y="67"/>
                  </a:lnTo>
                  <a:lnTo>
                    <a:pt x="74" y="68"/>
                  </a:lnTo>
                  <a:lnTo>
                    <a:pt x="74" y="68"/>
                  </a:lnTo>
                  <a:lnTo>
                    <a:pt x="76" y="68"/>
                  </a:lnTo>
                  <a:lnTo>
                    <a:pt x="77" y="68"/>
                  </a:lnTo>
                  <a:lnTo>
                    <a:pt x="79" y="67"/>
                  </a:lnTo>
                  <a:lnTo>
                    <a:pt x="88" y="64"/>
                  </a:lnTo>
                  <a:lnTo>
                    <a:pt x="91" y="59"/>
                  </a:lnTo>
                  <a:lnTo>
                    <a:pt x="92" y="59"/>
                  </a:lnTo>
                  <a:lnTo>
                    <a:pt x="98" y="53"/>
                  </a:lnTo>
                  <a:lnTo>
                    <a:pt x="98" y="53"/>
                  </a:lnTo>
                  <a:lnTo>
                    <a:pt x="100" y="54"/>
                  </a:lnTo>
                  <a:lnTo>
                    <a:pt x="98" y="57"/>
                  </a:lnTo>
                  <a:lnTo>
                    <a:pt x="100" y="57"/>
                  </a:lnTo>
                  <a:lnTo>
                    <a:pt x="98" y="62"/>
                  </a:lnTo>
                  <a:lnTo>
                    <a:pt x="100" y="62"/>
                  </a:lnTo>
                  <a:lnTo>
                    <a:pt x="101" y="65"/>
                  </a:lnTo>
                  <a:lnTo>
                    <a:pt x="101" y="62"/>
                  </a:lnTo>
                  <a:lnTo>
                    <a:pt x="101" y="61"/>
                  </a:lnTo>
                  <a:lnTo>
                    <a:pt x="101" y="57"/>
                  </a:lnTo>
                  <a:lnTo>
                    <a:pt x="101" y="56"/>
                  </a:lnTo>
                  <a:lnTo>
                    <a:pt x="103" y="57"/>
                  </a:lnTo>
                  <a:lnTo>
                    <a:pt x="108" y="56"/>
                  </a:lnTo>
                  <a:lnTo>
                    <a:pt x="103" y="54"/>
                  </a:lnTo>
                  <a:lnTo>
                    <a:pt x="100" y="51"/>
                  </a:lnTo>
                  <a:lnTo>
                    <a:pt x="98" y="51"/>
                  </a:lnTo>
                  <a:lnTo>
                    <a:pt x="103" y="45"/>
                  </a:lnTo>
                  <a:lnTo>
                    <a:pt x="108" y="42"/>
                  </a:lnTo>
                  <a:lnTo>
                    <a:pt x="109" y="42"/>
                  </a:lnTo>
                  <a:lnTo>
                    <a:pt x="109" y="42"/>
                  </a:lnTo>
                  <a:lnTo>
                    <a:pt x="109" y="44"/>
                  </a:lnTo>
                  <a:lnTo>
                    <a:pt x="109" y="45"/>
                  </a:lnTo>
                  <a:lnTo>
                    <a:pt x="108" y="45"/>
                  </a:lnTo>
                  <a:lnTo>
                    <a:pt x="108" y="47"/>
                  </a:lnTo>
                  <a:lnTo>
                    <a:pt x="109" y="47"/>
                  </a:lnTo>
                  <a:lnTo>
                    <a:pt x="111" y="47"/>
                  </a:lnTo>
                  <a:lnTo>
                    <a:pt x="112" y="45"/>
                  </a:lnTo>
                  <a:lnTo>
                    <a:pt x="117" y="45"/>
                  </a:lnTo>
                  <a:lnTo>
                    <a:pt x="118" y="44"/>
                  </a:lnTo>
                  <a:lnTo>
                    <a:pt x="118" y="44"/>
                  </a:lnTo>
                  <a:lnTo>
                    <a:pt x="124" y="44"/>
                  </a:lnTo>
                  <a:lnTo>
                    <a:pt x="126" y="42"/>
                  </a:lnTo>
                  <a:lnTo>
                    <a:pt x="129" y="39"/>
                  </a:lnTo>
                  <a:lnTo>
                    <a:pt x="132" y="36"/>
                  </a:lnTo>
                  <a:lnTo>
                    <a:pt x="133" y="35"/>
                  </a:lnTo>
                  <a:lnTo>
                    <a:pt x="136" y="29"/>
                  </a:lnTo>
                  <a:lnTo>
                    <a:pt x="139" y="26"/>
                  </a:lnTo>
                  <a:lnTo>
                    <a:pt x="142" y="22"/>
                  </a:lnTo>
                  <a:lnTo>
                    <a:pt x="144" y="22"/>
                  </a:lnTo>
                  <a:lnTo>
                    <a:pt x="142" y="22"/>
                  </a:lnTo>
                  <a:lnTo>
                    <a:pt x="141" y="24"/>
                  </a:lnTo>
                  <a:lnTo>
                    <a:pt x="142" y="27"/>
                  </a:lnTo>
                  <a:lnTo>
                    <a:pt x="152" y="30"/>
                  </a:lnTo>
                  <a:lnTo>
                    <a:pt x="153" y="30"/>
                  </a:lnTo>
                  <a:lnTo>
                    <a:pt x="153" y="33"/>
                  </a:lnTo>
                  <a:lnTo>
                    <a:pt x="153" y="35"/>
                  </a:lnTo>
                  <a:lnTo>
                    <a:pt x="152" y="38"/>
                  </a:lnTo>
                  <a:lnTo>
                    <a:pt x="147" y="41"/>
                  </a:lnTo>
                  <a:lnTo>
                    <a:pt x="149" y="41"/>
                  </a:lnTo>
                  <a:lnTo>
                    <a:pt x="149" y="44"/>
                  </a:lnTo>
                  <a:lnTo>
                    <a:pt x="150" y="44"/>
                  </a:lnTo>
                  <a:lnTo>
                    <a:pt x="152" y="42"/>
                  </a:lnTo>
                  <a:lnTo>
                    <a:pt x="153" y="42"/>
                  </a:lnTo>
                  <a:lnTo>
                    <a:pt x="158" y="38"/>
                  </a:lnTo>
                  <a:lnTo>
                    <a:pt x="158" y="35"/>
                  </a:lnTo>
                  <a:lnTo>
                    <a:pt x="159" y="35"/>
                  </a:lnTo>
                  <a:lnTo>
                    <a:pt x="162" y="35"/>
                  </a:lnTo>
                  <a:lnTo>
                    <a:pt x="164" y="36"/>
                  </a:lnTo>
                  <a:lnTo>
                    <a:pt x="165" y="38"/>
                  </a:lnTo>
                  <a:lnTo>
                    <a:pt x="164" y="41"/>
                  </a:lnTo>
                  <a:lnTo>
                    <a:pt x="164" y="42"/>
                  </a:lnTo>
                  <a:lnTo>
                    <a:pt x="165" y="44"/>
                  </a:lnTo>
                  <a:lnTo>
                    <a:pt x="168" y="44"/>
                  </a:lnTo>
                  <a:lnTo>
                    <a:pt x="171" y="45"/>
                  </a:lnTo>
                  <a:lnTo>
                    <a:pt x="174" y="42"/>
                  </a:lnTo>
                  <a:lnTo>
                    <a:pt x="177" y="42"/>
                  </a:lnTo>
                  <a:lnTo>
                    <a:pt x="179" y="42"/>
                  </a:lnTo>
                  <a:lnTo>
                    <a:pt x="182" y="41"/>
                  </a:lnTo>
                  <a:lnTo>
                    <a:pt x="188" y="42"/>
                  </a:lnTo>
                  <a:lnTo>
                    <a:pt x="190" y="42"/>
                  </a:lnTo>
                  <a:lnTo>
                    <a:pt x="191" y="42"/>
                  </a:lnTo>
                  <a:lnTo>
                    <a:pt x="194" y="44"/>
                  </a:lnTo>
                  <a:lnTo>
                    <a:pt x="194" y="45"/>
                  </a:lnTo>
                  <a:lnTo>
                    <a:pt x="193" y="48"/>
                  </a:lnTo>
                  <a:lnTo>
                    <a:pt x="193" y="50"/>
                  </a:lnTo>
                  <a:lnTo>
                    <a:pt x="193" y="51"/>
                  </a:lnTo>
                  <a:lnTo>
                    <a:pt x="194" y="51"/>
                  </a:lnTo>
                  <a:lnTo>
                    <a:pt x="194" y="54"/>
                  </a:lnTo>
                  <a:lnTo>
                    <a:pt x="196" y="54"/>
                  </a:lnTo>
                  <a:lnTo>
                    <a:pt x="200" y="54"/>
                  </a:lnTo>
                  <a:lnTo>
                    <a:pt x="200" y="54"/>
                  </a:lnTo>
                  <a:lnTo>
                    <a:pt x="200" y="56"/>
                  </a:lnTo>
                  <a:lnTo>
                    <a:pt x="199" y="57"/>
                  </a:lnTo>
                  <a:lnTo>
                    <a:pt x="208" y="59"/>
                  </a:lnTo>
                  <a:lnTo>
                    <a:pt x="208" y="57"/>
                  </a:lnTo>
                  <a:lnTo>
                    <a:pt x="211" y="57"/>
                  </a:lnTo>
                  <a:lnTo>
                    <a:pt x="214" y="56"/>
                  </a:lnTo>
                  <a:lnTo>
                    <a:pt x="215" y="56"/>
                  </a:lnTo>
                  <a:lnTo>
                    <a:pt x="217" y="59"/>
                  </a:lnTo>
                  <a:lnTo>
                    <a:pt x="218" y="59"/>
                  </a:lnTo>
                  <a:lnTo>
                    <a:pt x="220" y="59"/>
                  </a:lnTo>
                  <a:lnTo>
                    <a:pt x="225" y="56"/>
                  </a:lnTo>
                  <a:lnTo>
                    <a:pt x="228" y="56"/>
                  </a:lnTo>
                  <a:lnTo>
                    <a:pt x="229" y="56"/>
                  </a:lnTo>
                  <a:lnTo>
                    <a:pt x="231" y="56"/>
                  </a:lnTo>
                  <a:lnTo>
                    <a:pt x="237" y="59"/>
                  </a:lnTo>
                  <a:lnTo>
                    <a:pt x="238" y="59"/>
                  </a:lnTo>
                  <a:lnTo>
                    <a:pt x="241" y="64"/>
                  </a:lnTo>
                  <a:lnTo>
                    <a:pt x="243" y="64"/>
                  </a:lnTo>
                  <a:lnTo>
                    <a:pt x="244" y="62"/>
                  </a:lnTo>
                  <a:lnTo>
                    <a:pt x="244" y="62"/>
                  </a:lnTo>
                  <a:lnTo>
                    <a:pt x="246" y="64"/>
                  </a:lnTo>
                  <a:lnTo>
                    <a:pt x="249" y="64"/>
                  </a:lnTo>
                  <a:lnTo>
                    <a:pt x="249" y="65"/>
                  </a:lnTo>
                  <a:lnTo>
                    <a:pt x="250" y="67"/>
                  </a:lnTo>
                  <a:lnTo>
                    <a:pt x="258" y="68"/>
                  </a:lnTo>
                  <a:lnTo>
                    <a:pt x="263" y="68"/>
                  </a:lnTo>
                  <a:lnTo>
                    <a:pt x="269" y="68"/>
                  </a:lnTo>
                  <a:lnTo>
                    <a:pt x="270" y="68"/>
                  </a:lnTo>
                  <a:lnTo>
                    <a:pt x="273" y="68"/>
                  </a:lnTo>
                  <a:lnTo>
                    <a:pt x="278" y="73"/>
                  </a:lnTo>
                  <a:lnTo>
                    <a:pt x="281" y="73"/>
                  </a:lnTo>
                  <a:lnTo>
                    <a:pt x="281" y="74"/>
                  </a:lnTo>
                  <a:lnTo>
                    <a:pt x="288" y="76"/>
                  </a:lnTo>
                  <a:lnTo>
                    <a:pt x="291" y="73"/>
                  </a:lnTo>
                  <a:lnTo>
                    <a:pt x="294" y="73"/>
                  </a:lnTo>
                  <a:lnTo>
                    <a:pt x="299" y="71"/>
                  </a:lnTo>
                  <a:lnTo>
                    <a:pt x="301" y="71"/>
                  </a:lnTo>
                  <a:lnTo>
                    <a:pt x="304" y="71"/>
                  </a:lnTo>
                  <a:lnTo>
                    <a:pt x="305" y="71"/>
                  </a:lnTo>
                  <a:lnTo>
                    <a:pt x="305" y="70"/>
                  </a:lnTo>
                  <a:lnTo>
                    <a:pt x="311" y="73"/>
                  </a:lnTo>
                  <a:lnTo>
                    <a:pt x="316" y="77"/>
                  </a:lnTo>
                  <a:lnTo>
                    <a:pt x="317" y="79"/>
                  </a:lnTo>
                  <a:lnTo>
                    <a:pt x="325" y="83"/>
                  </a:lnTo>
                  <a:lnTo>
                    <a:pt x="326" y="85"/>
                  </a:lnTo>
                  <a:lnTo>
                    <a:pt x="328" y="86"/>
                  </a:lnTo>
                  <a:lnTo>
                    <a:pt x="328" y="86"/>
                  </a:lnTo>
                  <a:lnTo>
                    <a:pt x="329" y="86"/>
                  </a:lnTo>
                  <a:lnTo>
                    <a:pt x="332" y="86"/>
                  </a:lnTo>
                  <a:lnTo>
                    <a:pt x="332" y="86"/>
                  </a:lnTo>
                  <a:lnTo>
                    <a:pt x="334" y="88"/>
                  </a:lnTo>
                  <a:lnTo>
                    <a:pt x="340" y="88"/>
                  </a:lnTo>
                  <a:lnTo>
                    <a:pt x="345" y="88"/>
                  </a:lnTo>
                  <a:lnTo>
                    <a:pt x="355" y="91"/>
                  </a:lnTo>
                  <a:lnTo>
                    <a:pt x="361" y="99"/>
                  </a:lnTo>
                  <a:lnTo>
                    <a:pt x="366" y="102"/>
                  </a:lnTo>
                  <a:lnTo>
                    <a:pt x="368" y="105"/>
                  </a:lnTo>
                  <a:lnTo>
                    <a:pt x="370" y="106"/>
                  </a:lnTo>
                  <a:lnTo>
                    <a:pt x="378" y="111"/>
                  </a:lnTo>
                  <a:lnTo>
                    <a:pt x="381" y="111"/>
                  </a:lnTo>
                  <a:lnTo>
                    <a:pt x="386" y="114"/>
                  </a:lnTo>
                  <a:lnTo>
                    <a:pt x="389" y="114"/>
                  </a:lnTo>
                  <a:lnTo>
                    <a:pt x="393" y="114"/>
                  </a:lnTo>
                  <a:lnTo>
                    <a:pt x="396" y="115"/>
                  </a:lnTo>
                  <a:lnTo>
                    <a:pt x="402" y="120"/>
                  </a:lnTo>
                  <a:lnTo>
                    <a:pt x="404" y="120"/>
                  </a:lnTo>
                  <a:lnTo>
                    <a:pt x="404" y="120"/>
                  </a:lnTo>
                  <a:lnTo>
                    <a:pt x="401" y="115"/>
                  </a:lnTo>
                  <a:lnTo>
                    <a:pt x="401" y="115"/>
                  </a:lnTo>
                  <a:lnTo>
                    <a:pt x="398" y="114"/>
                  </a:lnTo>
                  <a:lnTo>
                    <a:pt x="396" y="112"/>
                  </a:lnTo>
                  <a:lnTo>
                    <a:pt x="395" y="112"/>
                  </a:lnTo>
                  <a:lnTo>
                    <a:pt x="395" y="111"/>
                  </a:lnTo>
                  <a:lnTo>
                    <a:pt x="395" y="109"/>
                  </a:lnTo>
                  <a:lnTo>
                    <a:pt x="396" y="109"/>
                  </a:lnTo>
                  <a:lnTo>
                    <a:pt x="398" y="109"/>
                  </a:lnTo>
                  <a:lnTo>
                    <a:pt x="399" y="109"/>
                  </a:lnTo>
                  <a:lnTo>
                    <a:pt x="399" y="109"/>
                  </a:lnTo>
                  <a:lnTo>
                    <a:pt x="398" y="109"/>
                  </a:lnTo>
                  <a:lnTo>
                    <a:pt x="398" y="108"/>
                  </a:lnTo>
                  <a:lnTo>
                    <a:pt x="396" y="106"/>
                  </a:lnTo>
                  <a:lnTo>
                    <a:pt x="395" y="106"/>
                  </a:lnTo>
                  <a:lnTo>
                    <a:pt x="398" y="99"/>
                  </a:lnTo>
                  <a:lnTo>
                    <a:pt x="399" y="100"/>
                  </a:lnTo>
                  <a:lnTo>
                    <a:pt x="401" y="99"/>
                  </a:lnTo>
                  <a:lnTo>
                    <a:pt x="402" y="99"/>
                  </a:lnTo>
                  <a:lnTo>
                    <a:pt x="404" y="99"/>
                  </a:lnTo>
                  <a:lnTo>
                    <a:pt x="404" y="95"/>
                  </a:lnTo>
                  <a:lnTo>
                    <a:pt x="404" y="94"/>
                  </a:lnTo>
                  <a:lnTo>
                    <a:pt x="404" y="94"/>
                  </a:lnTo>
                  <a:lnTo>
                    <a:pt x="408" y="92"/>
                  </a:lnTo>
                  <a:lnTo>
                    <a:pt x="413" y="94"/>
                  </a:lnTo>
                  <a:lnTo>
                    <a:pt x="413" y="92"/>
                  </a:lnTo>
                  <a:lnTo>
                    <a:pt x="413" y="91"/>
                  </a:lnTo>
                  <a:lnTo>
                    <a:pt x="413" y="89"/>
                  </a:lnTo>
                  <a:lnTo>
                    <a:pt x="413" y="88"/>
                  </a:lnTo>
                  <a:lnTo>
                    <a:pt x="413" y="86"/>
                  </a:lnTo>
                  <a:lnTo>
                    <a:pt x="413" y="86"/>
                  </a:lnTo>
                  <a:lnTo>
                    <a:pt x="416" y="86"/>
                  </a:lnTo>
                  <a:lnTo>
                    <a:pt x="416" y="88"/>
                  </a:lnTo>
                  <a:lnTo>
                    <a:pt x="417" y="89"/>
                  </a:lnTo>
                  <a:lnTo>
                    <a:pt x="417" y="91"/>
                  </a:lnTo>
                  <a:lnTo>
                    <a:pt x="422" y="91"/>
                  </a:lnTo>
                  <a:lnTo>
                    <a:pt x="422" y="92"/>
                  </a:lnTo>
                  <a:lnTo>
                    <a:pt x="419" y="94"/>
                  </a:lnTo>
                  <a:lnTo>
                    <a:pt x="419" y="95"/>
                  </a:lnTo>
                  <a:lnTo>
                    <a:pt x="416" y="100"/>
                  </a:lnTo>
                  <a:lnTo>
                    <a:pt x="416" y="102"/>
                  </a:lnTo>
                  <a:lnTo>
                    <a:pt x="419" y="99"/>
                  </a:lnTo>
                  <a:lnTo>
                    <a:pt x="423" y="97"/>
                  </a:lnTo>
                  <a:lnTo>
                    <a:pt x="425" y="95"/>
                  </a:lnTo>
                  <a:lnTo>
                    <a:pt x="428" y="95"/>
                  </a:lnTo>
                  <a:lnTo>
                    <a:pt x="429" y="94"/>
                  </a:lnTo>
                  <a:lnTo>
                    <a:pt x="430" y="94"/>
                  </a:lnTo>
                  <a:lnTo>
                    <a:pt x="431" y="92"/>
                  </a:lnTo>
                  <a:lnTo>
                    <a:pt x="431" y="88"/>
                  </a:lnTo>
                  <a:lnTo>
                    <a:pt x="434" y="86"/>
                  </a:lnTo>
                  <a:lnTo>
                    <a:pt x="437" y="88"/>
                  </a:lnTo>
                  <a:lnTo>
                    <a:pt x="437" y="86"/>
                  </a:lnTo>
                  <a:lnTo>
                    <a:pt x="440" y="86"/>
                  </a:lnTo>
                  <a:lnTo>
                    <a:pt x="440" y="86"/>
                  </a:lnTo>
                  <a:lnTo>
                    <a:pt x="437" y="85"/>
                  </a:lnTo>
                  <a:lnTo>
                    <a:pt x="436" y="85"/>
                  </a:lnTo>
                  <a:lnTo>
                    <a:pt x="436" y="85"/>
                  </a:lnTo>
                  <a:lnTo>
                    <a:pt x="437" y="85"/>
                  </a:lnTo>
                  <a:lnTo>
                    <a:pt x="437" y="83"/>
                  </a:lnTo>
                  <a:lnTo>
                    <a:pt x="440" y="83"/>
                  </a:lnTo>
                  <a:lnTo>
                    <a:pt x="441" y="85"/>
                  </a:lnTo>
                  <a:lnTo>
                    <a:pt x="442" y="85"/>
                  </a:lnTo>
                  <a:lnTo>
                    <a:pt x="443" y="83"/>
                  </a:lnTo>
                  <a:lnTo>
                    <a:pt x="448" y="79"/>
                  </a:lnTo>
                  <a:lnTo>
                    <a:pt x="449" y="77"/>
                  </a:lnTo>
                  <a:lnTo>
                    <a:pt x="452" y="77"/>
                  </a:lnTo>
                  <a:lnTo>
                    <a:pt x="453" y="79"/>
                  </a:lnTo>
                  <a:lnTo>
                    <a:pt x="454" y="77"/>
                  </a:lnTo>
                  <a:lnTo>
                    <a:pt x="455" y="76"/>
                  </a:lnTo>
                  <a:lnTo>
                    <a:pt x="455" y="74"/>
                  </a:lnTo>
                  <a:lnTo>
                    <a:pt x="458" y="73"/>
                  </a:lnTo>
                  <a:lnTo>
                    <a:pt x="460" y="70"/>
                  </a:lnTo>
                  <a:lnTo>
                    <a:pt x="462" y="70"/>
                  </a:lnTo>
                  <a:lnTo>
                    <a:pt x="464" y="70"/>
                  </a:lnTo>
                  <a:lnTo>
                    <a:pt x="465" y="71"/>
                  </a:lnTo>
                  <a:lnTo>
                    <a:pt x="466" y="71"/>
                  </a:lnTo>
                  <a:lnTo>
                    <a:pt x="468" y="71"/>
                  </a:lnTo>
                  <a:lnTo>
                    <a:pt x="468" y="71"/>
                  </a:lnTo>
                  <a:lnTo>
                    <a:pt x="470" y="71"/>
                  </a:lnTo>
                  <a:lnTo>
                    <a:pt x="472" y="68"/>
                  </a:lnTo>
                  <a:lnTo>
                    <a:pt x="472" y="68"/>
                  </a:lnTo>
                  <a:lnTo>
                    <a:pt x="472" y="68"/>
                  </a:lnTo>
                  <a:lnTo>
                    <a:pt x="474" y="71"/>
                  </a:lnTo>
                  <a:lnTo>
                    <a:pt x="474" y="71"/>
                  </a:lnTo>
                  <a:lnTo>
                    <a:pt x="472" y="74"/>
                  </a:lnTo>
                  <a:lnTo>
                    <a:pt x="462" y="82"/>
                  </a:lnTo>
                  <a:lnTo>
                    <a:pt x="459" y="86"/>
                  </a:lnTo>
                  <a:lnTo>
                    <a:pt x="458" y="86"/>
                  </a:lnTo>
                  <a:lnTo>
                    <a:pt x="455" y="88"/>
                  </a:lnTo>
                  <a:lnTo>
                    <a:pt x="453" y="88"/>
                  </a:lnTo>
                  <a:lnTo>
                    <a:pt x="452" y="89"/>
                  </a:lnTo>
                  <a:lnTo>
                    <a:pt x="449" y="89"/>
                  </a:lnTo>
                  <a:lnTo>
                    <a:pt x="446" y="91"/>
                  </a:lnTo>
                  <a:lnTo>
                    <a:pt x="443" y="91"/>
                  </a:lnTo>
                  <a:lnTo>
                    <a:pt x="443" y="91"/>
                  </a:lnTo>
                  <a:lnTo>
                    <a:pt x="442" y="95"/>
                  </a:lnTo>
                  <a:lnTo>
                    <a:pt x="441" y="97"/>
                  </a:lnTo>
                  <a:lnTo>
                    <a:pt x="440" y="99"/>
                  </a:lnTo>
                  <a:lnTo>
                    <a:pt x="437" y="100"/>
                  </a:lnTo>
                  <a:lnTo>
                    <a:pt x="435" y="100"/>
                  </a:lnTo>
                  <a:lnTo>
                    <a:pt x="434" y="103"/>
                  </a:lnTo>
                  <a:lnTo>
                    <a:pt x="431" y="106"/>
                  </a:lnTo>
                  <a:lnTo>
                    <a:pt x="430" y="109"/>
                  </a:lnTo>
                  <a:lnTo>
                    <a:pt x="429" y="111"/>
                  </a:lnTo>
                  <a:lnTo>
                    <a:pt x="428" y="114"/>
                  </a:lnTo>
                  <a:lnTo>
                    <a:pt x="425" y="115"/>
                  </a:lnTo>
                  <a:lnTo>
                    <a:pt x="428" y="117"/>
                  </a:lnTo>
                  <a:lnTo>
                    <a:pt x="428" y="117"/>
                  </a:lnTo>
                  <a:lnTo>
                    <a:pt x="429" y="118"/>
                  </a:lnTo>
                  <a:lnTo>
                    <a:pt x="430" y="118"/>
                  </a:lnTo>
                  <a:lnTo>
                    <a:pt x="429" y="117"/>
                  </a:lnTo>
                  <a:lnTo>
                    <a:pt x="428" y="115"/>
                  </a:lnTo>
                  <a:lnTo>
                    <a:pt x="428" y="115"/>
                  </a:lnTo>
                  <a:lnTo>
                    <a:pt x="428" y="115"/>
                  </a:lnTo>
                  <a:lnTo>
                    <a:pt x="435" y="115"/>
                  </a:lnTo>
                  <a:lnTo>
                    <a:pt x="436" y="115"/>
                  </a:lnTo>
                  <a:lnTo>
                    <a:pt x="437" y="114"/>
                  </a:lnTo>
                  <a:lnTo>
                    <a:pt x="436" y="114"/>
                  </a:lnTo>
                  <a:lnTo>
                    <a:pt x="435" y="114"/>
                  </a:lnTo>
                  <a:lnTo>
                    <a:pt x="435" y="112"/>
                  </a:lnTo>
                  <a:lnTo>
                    <a:pt x="435" y="111"/>
                  </a:lnTo>
                  <a:lnTo>
                    <a:pt x="435" y="109"/>
                  </a:lnTo>
                  <a:lnTo>
                    <a:pt x="435" y="108"/>
                  </a:lnTo>
                  <a:lnTo>
                    <a:pt x="435" y="106"/>
                  </a:lnTo>
                  <a:lnTo>
                    <a:pt x="436" y="105"/>
                  </a:lnTo>
                  <a:lnTo>
                    <a:pt x="440" y="103"/>
                  </a:lnTo>
                  <a:lnTo>
                    <a:pt x="441" y="103"/>
                  </a:lnTo>
                  <a:lnTo>
                    <a:pt x="442" y="102"/>
                  </a:lnTo>
                  <a:lnTo>
                    <a:pt x="446" y="100"/>
                  </a:lnTo>
                  <a:lnTo>
                    <a:pt x="446" y="99"/>
                  </a:lnTo>
                  <a:lnTo>
                    <a:pt x="447" y="97"/>
                  </a:lnTo>
                  <a:lnTo>
                    <a:pt x="447" y="95"/>
                  </a:lnTo>
                  <a:lnTo>
                    <a:pt x="446" y="95"/>
                  </a:lnTo>
                  <a:lnTo>
                    <a:pt x="447" y="94"/>
                  </a:lnTo>
                  <a:lnTo>
                    <a:pt x="448" y="94"/>
                  </a:lnTo>
                  <a:lnTo>
                    <a:pt x="448" y="94"/>
                  </a:lnTo>
                  <a:lnTo>
                    <a:pt x="452" y="94"/>
                  </a:lnTo>
                  <a:lnTo>
                    <a:pt x="452" y="95"/>
                  </a:lnTo>
                  <a:lnTo>
                    <a:pt x="452" y="97"/>
                  </a:lnTo>
                  <a:lnTo>
                    <a:pt x="453" y="97"/>
                  </a:lnTo>
                  <a:lnTo>
                    <a:pt x="453" y="94"/>
                  </a:lnTo>
                  <a:lnTo>
                    <a:pt x="454" y="94"/>
                  </a:lnTo>
                  <a:lnTo>
                    <a:pt x="454" y="94"/>
                  </a:lnTo>
                  <a:lnTo>
                    <a:pt x="454" y="94"/>
                  </a:lnTo>
                  <a:lnTo>
                    <a:pt x="455" y="94"/>
                  </a:lnTo>
                  <a:lnTo>
                    <a:pt x="455" y="97"/>
                  </a:lnTo>
                  <a:lnTo>
                    <a:pt x="455" y="100"/>
                  </a:lnTo>
                  <a:lnTo>
                    <a:pt x="455" y="103"/>
                  </a:lnTo>
                  <a:lnTo>
                    <a:pt x="458" y="100"/>
                  </a:lnTo>
                  <a:lnTo>
                    <a:pt x="458" y="99"/>
                  </a:lnTo>
                  <a:lnTo>
                    <a:pt x="460" y="92"/>
                  </a:lnTo>
                  <a:lnTo>
                    <a:pt x="462" y="89"/>
                  </a:lnTo>
                  <a:lnTo>
                    <a:pt x="464" y="86"/>
                  </a:lnTo>
                  <a:lnTo>
                    <a:pt x="466" y="85"/>
                  </a:lnTo>
                  <a:lnTo>
                    <a:pt x="472" y="80"/>
                  </a:lnTo>
                  <a:lnTo>
                    <a:pt x="478" y="80"/>
                  </a:lnTo>
                  <a:lnTo>
                    <a:pt x="478" y="79"/>
                  </a:lnTo>
                  <a:lnTo>
                    <a:pt x="480" y="77"/>
                  </a:lnTo>
                  <a:lnTo>
                    <a:pt x="480" y="77"/>
                  </a:lnTo>
                  <a:lnTo>
                    <a:pt x="482" y="76"/>
                  </a:lnTo>
                  <a:lnTo>
                    <a:pt x="482" y="76"/>
                  </a:lnTo>
                  <a:lnTo>
                    <a:pt x="482" y="79"/>
                  </a:lnTo>
                  <a:lnTo>
                    <a:pt x="482" y="79"/>
                  </a:lnTo>
                  <a:lnTo>
                    <a:pt x="478" y="80"/>
                  </a:lnTo>
                  <a:lnTo>
                    <a:pt x="478" y="82"/>
                  </a:lnTo>
                  <a:lnTo>
                    <a:pt x="478" y="83"/>
                  </a:lnTo>
                  <a:lnTo>
                    <a:pt x="478" y="85"/>
                  </a:lnTo>
                  <a:lnTo>
                    <a:pt x="480" y="85"/>
                  </a:lnTo>
                  <a:lnTo>
                    <a:pt x="480" y="85"/>
                  </a:lnTo>
                  <a:lnTo>
                    <a:pt x="482" y="83"/>
                  </a:lnTo>
                  <a:lnTo>
                    <a:pt x="484" y="82"/>
                  </a:lnTo>
                  <a:lnTo>
                    <a:pt x="488" y="76"/>
                  </a:lnTo>
                  <a:lnTo>
                    <a:pt x="488" y="74"/>
                  </a:lnTo>
                  <a:lnTo>
                    <a:pt x="490" y="71"/>
                  </a:lnTo>
                  <a:lnTo>
                    <a:pt x="490" y="68"/>
                  </a:lnTo>
                  <a:lnTo>
                    <a:pt x="496" y="67"/>
                  </a:lnTo>
                  <a:lnTo>
                    <a:pt x="497" y="65"/>
                  </a:lnTo>
                  <a:lnTo>
                    <a:pt x="492" y="64"/>
                  </a:lnTo>
                  <a:lnTo>
                    <a:pt x="492" y="64"/>
                  </a:lnTo>
                  <a:lnTo>
                    <a:pt x="492" y="62"/>
                  </a:lnTo>
                  <a:lnTo>
                    <a:pt x="492" y="62"/>
                  </a:lnTo>
                  <a:lnTo>
                    <a:pt x="490" y="61"/>
                  </a:lnTo>
                  <a:lnTo>
                    <a:pt x="490" y="59"/>
                  </a:lnTo>
                  <a:lnTo>
                    <a:pt x="490" y="57"/>
                  </a:lnTo>
                  <a:lnTo>
                    <a:pt x="490" y="56"/>
                  </a:lnTo>
                  <a:lnTo>
                    <a:pt x="492" y="54"/>
                  </a:lnTo>
                  <a:lnTo>
                    <a:pt x="492" y="53"/>
                  </a:lnTo>
                  <a:lnTo>
                    <a:pt x="494" y="54"/>
                  </a:lnTo>
                  <a:lnTo>
                    <a:pt x="496" y="56"/>
                  </a:lnTo>
                  <a:lnTo>
                    <a:pt x="501" y="61"/>
                  </a:lnTo>
                  <a:lnTo>
                    <a:pt x="502" y="64"/>
                  </a:lnTo>
                  <a:lnTo>
                    <a:pt x="503" y="65"/>
                  </a:lnTo>
                  <a:lnTo>
                    <a:pt x="507" y="73"/>
                  </a:lnTo>
                  <a:lnTo>
                    <a:pt x="508" y="76"/>
                  </a:lnTo>
                  <a:lnTo>
                    <a:pt x="508" y="80"/>
                  </a:lnTo>
                  <a:lnTo>
                    <a:pt x="509" y="82"/>
                  </a:lnTo>
                  <a:lnTo>
                    <a:pt x="509" y="83"/>
                  </a:lnTo>
                  <a:lnTo>
                    <a:pt x="514" y="91"/>
                  </a:lnTo>
                  <a:lnTo>
                    <a:pt x="516" y="94"/>
                  </a:lnTo>
                  <a:lnTo>
                    <a:pt x="519" y="95"/>
                  </a:lnTo>
                  <a:lnTo>
                    <a:pt x="521" y="97"/>
                  </a:lnTo>
                  <a:lnTo>
                    <a:pt x="522" y="97"/>
                  </a:lnTo>
                  <a:lnTo>
                    <a:pt x="525" y="97"/>
                  </a:lnTo>
                  <a:lnTo>
                    <a:pt x="527" y="94"/>
                  </a:lnTo>
                  <a:lnTo>
                    <a:pt x="527" y="92"/>
                  </a:lnTo>
                  <a:lnTo>
                    <a:pt x="526" y="89"/>
                  </a:lnTo>
                  <a:lnTo>
                    <a:pt x="526" y="88"/>
                  </a:lnTo>
                  <a:lnTo>
                    <a:pt x="526" y="86"/>
                  </a:lnTo>
                  <a:lnTo>
                    <a:pt x="527" y="83"/>
                  </a:lnTo>
                  <a:lnTo>
                    <a:pt x="527" y="83"/>
                  </a:lnTo>
                  <a:lnTo>
                    <a:pt x="527" y="80"/>
                  </a:lnTo>
                  <a:lnTo>
                    <a:pt x="527" y="82"/>
                  </a:lnTo>
                  <a:lnTo>
                    <a:pt x="528" y="80"/>
                  </a:lnTo>
                  <a:lnTo>
                    <a:pt x="528" y="80"/>
                  </a:lnTo>
                  <a:lnTo>
                    <a:pt x="531" y="79"/>
                  </a:lnTo>
                  <a:lnTo>
                    <a:pt x="531" y="77"/>
                  </a:lnTo>
                  <a:lnTo>
                    <a:pt x="532" y="76"/>
                  </a:lnTo>
                  <a:lnTo>
                    <a:pt x="532" y="74"/>
                  </a:lnTo>
                  <a:lnTo>
                    <a:pt x="532" y="74"/>
                  </a:lnTo>
                  <a:lnTo>
                    <a:pt x="531" y="74"/>
                  </a:lnTo>
                  <a:lnTo>
                    <a:pt x="531" y="74"/>
                  </a:lnTo>
                  <a:lnTo>
                    <a:pt x="528" y="74"/>
                  </a:lnTo>
                  <a:lnTo>
                    <a:pt x="531" y="73"/>
                  </a:lnTo>
                  <a:lnTo>
                    <a:pt x="532" y="71"/>
                  </a:lnTo>
                  <a:lnTo>
                    <a:pt x="533" y="70"/>
                  </a:lnTo>
                  <a:lnTo>
                    <a:pt x="533" y="70"/>
                  </a:lnTo>
                  <a:lnTo>
                    <a:pt x="534" y="70"/>
                  </a:lnTo>
                  <a:lnTo>
                    <a:pt x="534" y="70"/>
                  </a:lnTo>
                  <a:lnTo>
                    <a:pt x="537" y="71"/>
                  </a:lnTo>
                  <a:lnTo>
                    <a:pt x="537" y="73"/>
                  </a:lnTo>
                  <a:lnTo>
                    <a:pt x="537" y="76"/>
                  </a:lnTo>
                  <a:lnTo>
                    <a:pt x="537" y="77"/>
                  </a:lnTo>
                  <a:lnTo>
                    <a:pt x="537" y="83"/>
                  </a:lnTo>
                  <a:lnTo>
                    <a:pt x="539" y="83"/>
                  </a:lnTo>
                  <a:lnTo>
                    <a:pt x="539" y="85"/>
                  </a:lnTo>
                  <a:lnTo>
                    <a:pt x="539" y="86"/>
                  </a:lnTo>
                  <a:lnTo>
                    <a:pt x="537" y="92"/>
                  </a:lnTo>
                  <a:lnTo>
                    <a:pt x="537" y="94"/>
                  </a:lnTo>
                  <a:lnTo>
                    <a:pt x="537" y="95"/>
                  </a:lnTo>
                  <a:lnTo>
                    <a:pt x="537" y="95"/>
                  </a:lnTo>
                  <a:lnTo>
                    <a:pt x="537" y="97"/>
                  </a:lnTo>
                  <a:lnTo>
                    <a:pt x="539" y="97"/>
                  </a:lnTo>
                  <a:lnTo>
                    <a:pt x="541" y="97"/>
                  </a:lnTo>
                  <a:lnTo>
                    <a:pt x="541" y="97"/>
                  </a:lnTo>
                  <a:lnTo>
                    <a:pt x="547" y="97"/>
                  </a:lnTo>
                  <a:lnTo>
                    <a:pt x="547" y="95"/>
                  </a:lnTo>
                  <a:lnTo>
                    <a:pt x="549" y="95"/>
                  </a:lnTo>
                  <a:lnTo>
                    <a:pt x="551" y="92"/>
                  </a:lnTo>
                  <a:lnTo>
                    <a:pt x="551" y="91"/>
                  </a:lnTo>
                  <a:lnTo>
                    <a:pt x="551" y="91"/>
                  </a:lnTo>
                  <a:lnTo>
                    <a:pt x="551" y="88"/>
                  </a:lnTo>
                  <a:lnTo>
                    <a:pt x="553" y="83"/>
                  </a:lnTo>
                  <a:lnTo>
                    <a:pt x="553" y="82"/>
                  </a:lnTo>
                  <a:lnTo>
                    <a:pt x="553" y="82"/>
                  </a:lnTo>
                  <a:lnTo>
                    <a:pt x="555" y="80"/>
                  </a:lnTo>
                  <a:lnTo>
                    <a:pt x="557" y="82"/>
                  </a:lnTo>
                  <a:lnTo>
                    <a:pt x="557" y="80"/>
                  </a:lnTo>
                  <a:lnTo>
                    <a:pt x="563" y="82"/>
                  </a:lnTo>
                  <a:lnTo>
                    <a:pt x="565" y="80"/>
                  </a:lnTo>
                  <a:lnTo>
                    <a:pt x="569" y="82"/>
                  </a:lnTo>
                  <a:lnTo>
                    <a:pt x="571" y="82"/>
                  </a:lnTo>
                  <a:lnTo>
                    <a:pt x="575" y="83"/>
                  </a:lnTo>
                  <a:lnTo>
                    <a:pt x="580" y="86"/>
                  </a:lnTo>
                  <a:lnTo>
                    <a:pt x="581" y="88"/>
                  </a:lnTo>
                  <a:lnTo>
                    <a:pt x="587" y="95"/>
                  </a:lnTo>
                  <a:lnTo>
                    <a:pt x="589" y="97"/>
                  </a:lnTo>
                  <a:lnTo>
                    <a:pt x="593" y="97"/>
                  </a:lnTo>
                  <a:lnTo>
                    <a:pt x="605" y="100"/>
                  </a:lnTo>
                  <a:lnTo>
                    <a:pt x="606" y="102"/>
                  </a:lnTo>
                  <a:lnTo>
                    <a:pt x="610" y="105"/>
                  </a:lnTo>
                  <a:lnTo>
                    <a:pt x="611" y="106"/>
                  </a:lnTo>
                  <a:lnTo>
                    <a:pt x="613" y="108"/>
                  </a:lnTo>
                  <a:lnTo>
                    <a:pt x="618" y="109"/>
                  </a:lnTo>
                  <a:lnTo>
                    <a:pt x="624" y="112"/>
                  </a:lnTo>
                  <a:lnTo>
                    <a:pt x="624" y="112"/>
                  </a:lnTo>
                  <a:lnTo>
                    <a:pt x="627" y="112"/>
                  </a:lnTo>
                  <a:lnTo>
                    <a:pt x="628" y="112"/>
                  </a:lnTo>
                  <a:lnTo>
                    <a:pt x="634" y="114"/>
                  </a:lnTo>
                  <a:lnTo>
                    <a:pt x="636" y="114"/>
                  </a:lnTo>
                  <a:lnTo>
                    <a:pt x="636" y="114"/>
                  </a:lnTo>
                  <a:lnTo>
                    <a:pt x="637" y="115"/>
                  </a:lnTo>
                  <a:lnTo>
                    <a:pt x="640" y="115"/>
                  </a:lnTo>
                  <a:lnTo>
                    <a:pt x="640" y="114"/>
                  </a:lnTo>
                  <a:lnTo>
                    <a:pt x="637" y="111"/>
                  </a:lnTo>
                  <a:lnTo>
                    <a:pt x="637" y="111"/>
                  </a:lnTo>
                  <a:lnTo>
                    <a:pt x="639" y="111"/>
                  </a:lnTo>
                  <a:lnTo>
                    <a:pt x="642" y="111"/>
                  </a:lnTo>
                  <a:lnTo>
                    <a:pt x="642" y="111"/>
                  </a:lnTo>
                  <a:lnTo>
                    <a:pt x="643" y="111"/>
                  </a:lnTo>
                  <a:lnTo>
                    <a:pt x="645" y="111"/>
                  </a:lnTo>
                  <a:lnTo>
                    <a:pt x="648" y="112"/>
                  </a:lnTo>
                  <a:lnTo>
                    <a:pt x="649" y="114"/>
                  </a:lnTo>
                  <a:lnTo>
                    <a:pt x="652" y="115"/>
                  </a:lnTo>
                  <a:lnTo>
                    <a:pt x="657" y="118"/>
                  </a:lnTo>
                  <a:lnTo>
                    <a:pt x="660" y="121"/>
                  </a:lnTo>
                  <a:lnTo>
                    <a:pt x="661" y="124"/>
                  </a:lnTo>
                  <a:lnTo>
                    <a:pt x="663" y="127"/>
                  </a:lnTo>
                  <a:lnTo>
                    <a:pt x="665" y="129"/>
                  </a:lnTo>
                  <a:lnTo>
                    <a:pt x="665" y="129"/>
                  </a:lnTo>
                  <a:lnTo>
                    <a:pt x="665" y="129"/>
                  </a:lnTo>
                  <a:lnTo>
                    <a:pt x="666" y="130"/>
                  </a:lnTo>
                  <a:lnTo>
                    <a:pt x="665" y="133"/>
                  </a:lnTo>
                  <a:lnTo>
                    <a:pt x="665" y="133"/>
                  </a:lnTo>
                  <a:lnTo>
                    <a:pt x="663" y="133"/>
                  </a:lnTo>
                  <a:lnTo>
                    <a:pt x="661" y="135"/>
                  </a:lnTo>
                  <a:lnTo>
                    <a:pt x="655" y="133"/>
                  </a:lnTo>
                  <a:lnTo>
                    <a:pt x="654" y="137"/>
                  </a:lnTo>
                  <a:lnTo>
                    <a:pt x="651" y="138"/>
                  </a:lnTo>
                  <a:lnTo>
                    <a:pt x="651" y="140"/>
                  </a:lnTo>
                  <a:lnTo>
                    <a:pt x="651" y="140"/>
                  </a:lnTo>
                  <a:lnTo>
                    <a:pt x="651" y="143"/>
                  </a:lnTo>
                  <a:lnTo>
                    <a:pt x="651" y="143"/>
                  </a:lnTo>
                  <a:lnTo>
                    <a:pt x="648" y="146"/>
                  </a:lnTo>
                  <a:lnTo>
                    <a:pt x="648" y="146"/>
                  </a:lnTo>
                  <a:lnTo>
                    <a:pt x="649" y="147"/>
                  </a:lnTo>
                  <a:lnTo>
                    <a:pt x="651" y="149"/>
                  </a:lnTo>
                  <a:lnTo>
                    <a:pt x="652" y="149"/>
                  </a:lnTo>
                  <a:lnTo>
                    <a:pt x="654" y="149"/>
                  </a:lnTo>
                  <a:lnTo>
                    <a:pt x="657" y="150"/>
                  </a:lnTo>
                  <a:lnTo>
                    <a:pt x="660" y="152"/>
                  </a:lnTo>
                  <a:lnTo>
                    <a:pt x="661" y="152"/>
                  </a:lnTo>
                  <a:lnTo>
                    <a:pt x="663" y="152"/>
                  </a:lnTo>
                  <a:lnTo>
                    <a:pt x="665" y="152"/>
                  </a:lnTo>
                  <a:lnTo>
                    <a:pt x="666" y="153"/>
                  </a:lnTo>
                  <a:lnTo>
                    <a:pt x="669" y="153"/>
                  </a:lnTo>
                  <a:lnTo>
                    <a:pt x="675" y="153"/>
                  </a:lnTo>
                  <a:lnTo>
                    <a:pt x="677" y="153"/>
                  </a:lnTo>
                  <a:lnTo>
                    <a:pt x="678" y="153"/>
                  </a:lnTo>
                  <a:lnTo>
                    <a:pt x="683" y="153"/>
                  </a:lnTo>
                  <a:lnTo>
                    <a:pt x="684" y="153"/>
                  </a:lnTo>
                  <a:lnTo>
                    <a:pt x="685" y="152"/>
                  </a:lnTo>
                  <a:lnTo>
                    <a:pt x="685" y="152"/>
                  </a:lnTo>
                  <a:lnTo>
                    <a:pt x="689" y="152"/>
                  </a:lnTo>
                  <a:lnTo>
                    <a:pt x="694" y="150"/>
                  </a:lnTo>
                  <a:lnTo>
                    <a:pt x="695" y="150"/>
                  </a:lnTo>
                  <a:lnTo>
                    <a:pt x="697" y="150"/>
                  </a:lnTo>
                  <a:lnTo>
                    <a:pt x="698" y="149"/>
                  </a:lnTo>
                  <a:lnTo>
                    <a:pt x="700" y="149"/>
                  </a:lnTo>
                  <a:lnTo>
                    <a:pt x="700" y="150"/>
                  </a:lnTo>
                  <a:lnTo>
                    <a:pt x="701" y="150"/>
                  </a:lnTo>
                  <a:lnTo>
                    <a:pt x="703" y="150"/>
                  </a:lnTo>
                  <a:lnTo>
                    <a:pt x="704" y="149"/>
                  </a:lnTo>
                  <a:lnTo>
                    <a:pt x="710" y="144"/>
                  </a:lnTo>
                  <a:lnTo>
                    <a:pt x="712" y="144"/>
                  </a:lnTo>
                  <a:lnTo>
                    <a:pt x="713" y="143"/>
                  </a:lnTo>
                  <a:lnTo>
                    <a:pt x="713" y="143"/>
                  </a:lnTo>
                  <a:lnTo>
                    <a:pt x="713" y="144"/>
                  </a:lnTo>
                  <a:lnTo>
                    <a:pt x="715" y="147"/>
                  </a:lnTo>
                  <a:lnTo>
                    <a:pt x="715" y="147"/>
                  </a:lnTo>
                  <a:lnTo>
                    <a:pt x="716" y="147"/>
                  </a:lnTo>
                  <a:lnTo>
                    <a:pt x="716" y="149"/>
                  </a:lnTo>
                  <a:lnTo>
                    <a:pt x="718" y="152"/>
                  </a:lnTo>
                  <a:lnTo>
                    <a:pt x="719" y="152"/>
                  </a:lnTo>
                  <a:lnTo>
                    <a:pt x="724" y="152"/>
                  </a:lnTo>
                  <a:lnTo>
                    <a:pt x="725" y="152"/>
                  </a:lnTo>
                  <a:lnTo>
                    <a:pt x="725" y="153"/>
                  </a:lnTo>
                  <a:lnTo>
                    <a:pt x="727" y="155"/>
                  </a:lnTo>
                  <a:lnTo>
                    <a:pt x="727" y="158"/>
                  </a:lnTo>
                  <a:lnTo>
                    <a:pt x="727" y="159"/>
                  </a:lnTo>
                  <a:lnTo>
                    <a:pt x="728" y="161"/>
                  </a:lnTo>
                  <a:lnTo>
                    <a:pt x="728" y="162"/>
                  </a:lnTo>
                  <a:lnTo>
                    <a:pt x="728" y="161"/>
                  </a:lnTo>
                  <a:lnTo>
                    <a:pt x="730" y="156"/>
                  </a:lnTo>
                  <a:lnTo>
                    <a:pt x="730" y="156"/>
                  </a:lnTo>
                  <a:lnTo>
                    <a:pt x="731" y="156"/>
                  </a:lnTo>
                  <a:lnTo>
                    <a:pt x="731" y="156"/>
                  </a:lnTo>
                  <a:lnTo>
                    <a:pt x="733" y="159"/>
                  </a:lnTo>
                  <a:lnTo>
                    <a:pt x="735" y="162"/>
                  </a:lnTo>
                  <a:lnTo>
                    <a:pt x="739" y="167"/>
                  </a:lnTo>
                  <a:lnTo>
                    <a:pt x="739" y="168"/>
                  </a:lnTo>
                  <a:lnTo>
                    <a:pt x="739" y="170"/>
                  </a:lnTo>
                  <a:lnTo>
                    <a:pt x="739" y="172"/>
                  </a:lnTo>
                  <a:lnTo>
                    <a:pt x="739" y="172"/>
                  </a:lnTo>
                  <a:lnTo>
                    <a:pt x="738" y="173"/>
                  </a:lnTo>
                  <a:lnTo>
                    <a:pt x="736" y="173"/>
                  </a:lnTo>
                  <a:lnTo>
                    <a:pt x="735" y="173"/>
                  </a:lnTo>
                  <a:lnTo>
                    <a:pt x="733" y="173"/>
                  </a:lnTo>
                  <a:lnTo>
                    <a:pt x="733" y="172"/>
                  </a:lnTo>
                  <a:lnTo>
                    <a:pt x="733" y="173"/>
                  </a:lnTo>
                  <a:lnTo>
                    <a:pt x="736" y="178"/>
                  </a:lnTo>
                  <a:lnTo>
                    <a:pt x="736" y="179"/>
                  </a:lnTo>
                  <a:lnTo>
                    <a:pt x="738" y="179"/>
                  </a:lnTo>
                  <a:lnTo>
                    <a:pt x="738" y="181"/>
                  </a:lnTo>
                  <a:lnTo>
                    <a:pt x="739" y="181"/>
                  </a:lnTo>
                  <a:lnTo>
                    <a:pt x="739" y="182"/>
                  </a:lnTo>
                  <a:lnTo>
                    <a:pt x="742" y="185"/>
                  </a:lnTo>
                  <a:lnTo>
                    <a:pt x="742" y="187"/>
                  </a:lnTo>
                  <a:lnTo>
                    <a:pt x="745" y="191"/>
                  </a:lnTo>
                  <a:lnTo>
                    <a:pt x="747" y="193"/>
                  </a:lnTo>
                  <a:lnTo>
                    <a:pt x="747" y="194"/>
                  </a:lnTo>
                  <a:lnTo>
                    <a:pt x="748" y="194"/>
                  </a:lnTo>
                  <a:lnTo>
                    <a:pt x="748" y="193"/>
                  </a:lnTo>
                  <a:lnTo>
                    <a:pt x="744" y="187"/>
                  </a:lnTo>
                  <a:lnTo>
                    <a:pt x="742" y="184"/>
                  </a:lnTo>
                  <a:lnTo>
                    <a:pt x="742" y="182"/>
                  </a:lnTo>
                  <a:lnTo>
                    <a:pt x="742" y="181"/>
                  </a:lnTo>
                  <a:lnTo>
                    <a:pt x="742" y="176"/>
                  </a:lnTo>
                  <a:lnTo>
                    <a:pt x="742" y="176"/>
                  </a:lnTo>
                  <a:lnTo>
                    <a:pt x="744" y="175"/>
                  </a:lnTo>
                  <a:lnTo>
                    <a:pt x="745" y="178"/>
                  </a:lnTo>
                  <a:lnTo>
                    <a:pt x="745" y="178"/>
                  </a:lnTo>
                  <a:lnTo>
                    <a:pt x="745" y="178"/>
                  </a:lnTo>
                  <a:lnTo>
                    <a:pt x="747" y="176"/>
                  </a:lnTo>
                  <a:lnTo>
                    <a:pt x="747" y="178"/>
                  </a:lnTo>
                  <a:lnTo>
                    <a:pt x="748" y="179"/>
                  </a:lnTo>
                  <a:lnTo>
                    <a:pt x="750" y="179"/>
                  </a:lnTo>
                  <a:lnTo>
                    <a:pt x="748" y="176"/>
                  </a:lnTo>
                  <a:lnTo>
                    <a:pt x="747" y="175"/>
                  </a:lnTo>
                  <a:lnTo>
                    <a:pt x="747" y="173"/>
                  </a:lnTo>
                  <a:lnTo>
                    <a:pt x="747" y="172"/>
                  </a:lnTo>
                  <a:lnTo>
                    <a:pt x="747" y="172"/>
                  </a:lnTo>
                  <a:lnTo>
                    <a:pt x="745" y="168"/>
                  </a:lnTo>
                  <a:lnTo>
                    <a:pt x="744" y="167"/>
                  </a:lnTo>
                  <a:lnTo>
                    <a:pt x="744" y="162"/>
                  </a:lnTo>
                  <a:lnTo>
                    <a:pt x="744" y="161"/>
                  </a:lnTo>
                  <a:lnTo>
                    <a:pt x="744" y="159"/>
                  </a:lnTo>
                  <a:lnTo>
                    <a:pt x="744" y="159"/>
                  </a:lnTo>
                  <a:lnTo>
                    <a:pt x="742" y="156"/>
                  </a:lnTo>
                  <a:lnTo>
                    <a:pt x="741" y="155"/>
                  </a:lnTo>
                  <a:lnTo>
                    <a:pt x="739" y="153"/>
                  </a:lnTo>
                  <a:lnTo>
                    <a:pt x="739" y="152"/>
                  </a:lnTo>
                  <a:lnTo>
                    <a:pt x="739" y="149"/>
                  </a:lnTo>
                  <a:lnTo>
                    <a:pt x="741" y="147"/>
                  </a:lnTo>
                  <a:lnTo>
                    <a:pt x="742" y="146"/>
                  </a:lnTo>
                  <a:lnTo>
                    <a:pt x="742" y="144"/>
                  </a:lnTo>
                  <a:lnTo>
                    <a:pt x="741" y="143"/>
                  </a:lnTo>
                  <a:lnTo>
                    <a:pt x="741" y="141"/>
                  </a:lnTo>
                  <a:lnTo>
                    <a:pt x="742" y="143"/>
                  </a:lnTo>
                  <a:lnTo>
                    <a:pt x="745" y="141"/>
                  </a:lnTo>
                  <a:lnTo>
                    <a:pt x="745" y="141"/>
                  </a:lnTo>
                  <a:lnTo>
                    <a:pt x="747" y="141"/>
                  </a:lnTo>
                  <a:lnTo>
                    <a:pt x="748" y="140"/>
                  </a:lnTo>
                  <a:lnTo>
                    <a:pt x="750" y="140"/>
                  </a:lnTo>
                  <a:lnTo>
                    <a:pt x="751" y="140"/>
                  </a:lnTo>
                  <a:lnTo>
                    <a:pt x="751" y="140"/>
                  </a:lnTo>
                  <a:lnTo>
                    <a:pt x="753" y="138"/>
                  </a:lnTo>
                  <a:lnTo>
                    <a:pt x="753" y="138"/>
                  </a:lnTo>
                  <a:lnTo>
                    <a:pt x="754" y="137"/>
                  </a:lnTo>
                  <a:lnTo>
                    <a:pt x="754" y="137"/>
                  </a:lnTo>
                  <a:lnTo>
                    <a:pt x="757" y="137"/>
                  </a:lnTo>
                  <a:lnTo>
                    <a:pt x="757" y="137"/>
                  </a:lnTo>
                  <a:lnTo>
                    <a:pt x="757" y="137"/>
                  </a:lnTo>
                  <a:lnTo>
                    <a:pt x="757" y="133"/>
                  </a:lnTo>
                  <a:lnTo>
                    <a:pt x="759" y="132"/>
                  </a:lnTo>
                  <a:lnTo>
                    <a:pt x="760" y="130"/>
                  </a:lnTo>
                  <a:lnTo>
                    <a:pt x="762" y="130"/>
                  </a:lnTo>
                  <a:lnTo>
                    <a:pt x="763" y="129"/>
                  </a:lnTo>
                  <a:lnTo>
                    <a:pt x="763" y="129"/>
                  </a:lnTo>
                  <a:lnTo>
                    <a:pt x="765" y="127"/>
                  </a:lnTo>
                  <a:lnTo>
                    <a:pt x="766" y="126"/>
                  </a:lnTo>
                  <a:lnTo>
                    <a:pt x="766" y="123"/>
                  </a:lnTo>
                  <a:lnTo>
                    <a:pt x="766" y="123"/>
                  </a:lnTo>
                  <a:lnTo>
                    <a:pt x="763" y="121"/>
                  </a:lnTo>
                  <a:lnTo>
                    <a:pt x="763" y="123"/>
                  </a:lnTo>
                  <a:lnTo>
                    <a:pt x="760" y="124"/>
                  </a:lnTo>
                  <a:lnTo>
                    <a:pt x="757" y="126"/>
                  </a:lnTo>
                  <a:lnTo>
                    <a:pt x="756" y="127"/>
                  </a:lnTo>
                  <a:lnTo>
                    <a:pt x="756" y="130"/>
                  </a:lnTo>
                  <a:lnTo>
                    <a:pt x="756" y="132"/>
                  </a:lnTo>
                  <a:lnTo>
                    <a:pt x="754" y="130"/>
                  </a:lnTo>
                  <a:lnTo>
                    <a:pt x="753" y="130"/>
                  </a:lnTo>
                  <a:lnTo>
                    <a:pt x="751" y="130"/>
                  </a:lnTo>
                  <a:lnTo>
                    <a:pt x="750" y="132"/>
                  </a:lnTo>
                  <a:lnTo>
                    <a:pt x="750" y="133"/>
                  </a:lnTo>
                  <a:lnTo>
                    <a:pt x="747" y="133"/>
                  </a:lnTo>
                  <a:lnTo>
                    <a:pt x="745" y="132"/>
                  </a:lnTo>
                  <a:lnTo>
                    <a:pt x="744" y="132"/>
                  </a:lnTo>
                  <a:lnTo>
                    <a:pt x="742" y="133"/>
                  </a:lnTo>
                  <a:lnTo>
                    <a:pt x="742" y="135"/>
                  </a:lnTo>
                  <a:lnTo>
                    <a:pt x="742" y="137"/>
                  </a:lnTo>
                  <a:lnTo>
                    <a:pt x="742" y="138"/>
                  </a:lnTo>
                  <a:lnTo>
                    <a:pt x="738" y="138"/>
                  </a:lnTo>
                  <a:lnTo>
                    <a:pt x="738" y="138"/>
                  </a:lnTo>
                  <a:lnTo>
                    <a:pt x="736" y="138"/>
                  </a:lnTo>
                  <a:lnTo>
                    <a:pt x="735" y="138"/>
                  </a:lnTo>
                  <a:lnTo>
                    <a:pt x="735" y="137"/>
                  </a:lnTo>
                  <a:lnTo>
                    <a:pt x="730" y="133"/>
                  </a:lnTo>
                  <a:lnTo>
                    <a:pt x="730" y="133"/>
                  </a:lnTo>
                  <a:lnTo>
                    <a:pt x="731" y="130"/>
                  </a:lnTo>
                  <a:lnTo>
                    <a:pt x="735" y="123"/>
                  </a:lnTo>
                  <a:lnTo>
                    <a:pt x="735" y="123"/>
                  </a:lnTo>
                  <a:lnTo>
                    <a:pt x="742" y="121"/>
                  </a:lnTo>
                  <a:lnTo>
                    <a:pt x="745" y="120"/>
                  </a:lnTo>
                  <a:lnTo>
                    <a:pt x="753" y="117"/>
                  </a:lnTo>
                  <a:lnTo>
                    <a:pt x="754" y="115"/>
                  </a:lnTo>
                  <a:lnTo>
                    <a:pt x="759" y="112"/>
                  </a:lnTo>
                  <a:lnTo>
                    <a:pt x="762" y="112"/>
                  </a:lnTo>
                  <a:lnTo>
                    <a:pt x="763" y="112"/>
                  </a:lnTo>
                  <a:lnTo>
                    <a:pt x="765" y="114"/>
                  </a:lnTo>
                  <a:lnTo>
                    <a:pt x="766" y="115"/>
                  </a:lnTo>
                  <a:lnTo>
                    <a:pt x="768" y="117"/>
                  </a:lnTo>
                  <a:lnTo>
                    <a:pt x="769" y="120"/>
                  </a:lnTo>
                  <a:lnTo>
                    <a:pt x="769" y="124"/>
                  </a:lnTo>
                  <a:lnTo>
                    <a:pt x="769" y="127"/>
                  </a:lnTo>
                  <a:lnTo>
                    <a:pt x="771" y="129"/>
                  </a:lnTo>
                  <a:lnTo>
                    <a:pt x="773" y="132"/>
                  </a:lnTo>
                  <a:lnTo>
                    <a:pt x="774" y="133"/>
                  </a:lnTo>
                  <a:lnTo>
                    <a:pt x="776" y="133"/>
                  </a:lnTo>
                  <a:lnTo>
                    <a:pt x="776" y="133"/>
                  </a:lnTo>
                  <a:lnTo>
                    <a:pt x="776" y="133"/>
                  </a:lnTo>
                  <a:lnTo>
                    <a:pt x="776" y="133"/>
                  </a:lnTo>
                  <a:lnTo>
                    <a:pt x="777" y="135"/>
                  </a:lnTo>
                  <a:lnTo>
                    <a:pt x="777" y="135"/>
                  </a:lnTo>
                  <a:lnTo>
                    <a:pt x="779" y="135"/>
                  </a:lnTo>
                  <a:lnTo>
                    <a:pt x="780" y="135"/>
                  </a:lnTo>
                  <a:lnTo>
                    <a:pt x="780" y="137"/>
                  </a:lnTo>
                  <a:lnTo>
                    <a:pt x="780" y="138"/>
                  </a:lnTo>
                  <a:lnTo>
                    <a:pt x="780" y="140"/>
                  </a:lnTo>
                  <a:lnTo>
                    <a:pt x="782" y="141"/>
                  </a:lnTo>
                  <a:lnTo>
                    <a:pt x="783" y="141"/>
                  </a:lnTo>
                  <a:lnTo>
                    <a:pt x="785" y="143"/>
                  </a:lnTo>
                  <a:lnTo>
                    <a:pt x="789" y="141"/>
                  </a:lnTo>
                  <a:lnTo>
                    <a:pt x="792" y="141"/>
                  </a:lnTo>
                  <a:lnTo>
                    <a:pt x="794" y="140"/>
                  </a:lnTo>
                  <a:lnTo>
                    <a:pt x="795" y="141"/>
                  </a:lnTo>
                  <a:lnTo>
                    <a:pt x="800" y="146"/>
                  </a:lnTo>
                  <a:lnTo>
                    <a:pt x="801" y="147"/>
                  </a:lnTo>
                  <a:lnTo>
                    <a:pt x="804" y="149"/>
                  </a:lnTo>
                  <a:lnTo>
                    <a:pt x="807" y="150"/>
                  </a:lnTo>
                  <a:lnTo>
                    <a:pt x="809" y="152"/>
                  </a:lnTo>
                  <a:lnTo>
                    <a:pt x="809" y="152"/>
                  </a:lnTo>
                  <a:lnTo>
                    <a:pt x="812" y="152"/>
                  </a:lnTo>
                  <a:lnTo>
                    <a:pt x="814" y="152"/>
                  </a:lnTo>
                  <a:lnTo>
                    <a:pt x="817" y="153"/>
                  </a:lnTo>
                  <a:lnTo>
                    <a:pt x="818" y="153"/>
                  </a:lnTo>
                  <a:lnTo>
                    <a:pt x="823" y="150"/>
                  </a:lnTo>
                  <a:lnTo>
                    <a:pt x="824" y="150"/>
                  </a:lnTo>
                  <a:lnTo>
                    <a:pt x="826" y="150"/>
                  </a:lnTo>
                  <a:lnTo>
                    <a:pt x="827" y="149"/>
                  </a:lnTo>
                  <a:lnTo>
                    <a:pt x="829" y="149"/>
                  </a:lnTo>
                  <a:lnTo>
                    <a:pt x="830" y="149"/>
                  </a:lnTo>
                  <a:lnTo>
                    <a:pt x="832" y="149"/>
                  </a:lnTo>
                  <a:lnTo>
                    <a:pt x="835" y="149"/>
                  </a:lnTo>
                  <a:lnTo>
                    <a:pt x="839" y="149"/>
                  </a:lnTo>
                  <a:lnTo>
                    <a:pt x="844" y="150"/>
                  </a:lnTo>
                  <a:lnTo>
                    <a:pt x="845" y="152"/>
                  </a:lnTo>
                  <a:lnTo>
                    <a:pt x="847" y="152"/>
                  </a:lnTo>
                  <a:lnTo>
                    <a:pt x="848" y="152"/>
                  </a:lnTo>
                  <a:lnTo>
                    <a:pt x="850" y="152"/>
                  </a:lnTo>
                  <a:lnTo>
                    <a:pt x="852" y="152"/>
                  </a:lnTo>
                  <a:lnTo>
                    <a:pt x="853" y="150"/>
                  </a:lnTo>
                  <a:lnTo>
                    <a:pt x="856" y="150"/>
                  </a:lnTo>
                  <a:lnTo>
                    <a:pt x="856" y="149"/>
                  </a:lnTo>
                  <a:lnTo>
                    <a:pt x="856" y="149"/>
                  </a:lnTo>
                  <a:lnTo>
                    <a:pt x="856" y="147"/>
                  </a:lnTo>
                  <a:lnTo>
                    <a:pt x="855" y="146"/>
                  </a:lnTo>
                  <a:lnTo>
                    <a:pt x="853" y="144"/>
                  </a:lnTo>
                  <a:lnTo>
                    <a:pt x="853" y="143"/>
                  </a:lnTo>
                  <a:lnTo>
                    <a:pt x="853" y="141"/>
                  </a:lnTo>
                  <a:lnTo>
                    <a:pt x="853" y="141"/>
                  </a:lnTo>
                  <a:lnTo>
                    <a:pt x="853" y="141"/>
                  </a:lnTo>
                  <a:lnTo>
                    <a:pt x="855" y="141"/>
                  </a:lnTo>
                  <a:lnTo>
                    <a:pt x="856" y="144"/>
                  </a:lnTo>
                  <a:lnTo>
                    <a:pt x="861" y="150"/>
                  </a:lnTo>
                  <a:lnTo>
                    <a:pt x="862" y="152"/>
                  </a:lnTo>
                  <a:lnTo>
                    <a:pt x="862" y="152"/>
                  </a:lnTo>
                  <a:lnTo>
                    <a:pt x="867" y="155"/>
                  </a:lnTo>
                  <a:lnTo>
                    <a:pt x="868" y="155"/>
                  </a:lnTo>
                  <a:lnTo>
                    <a:pt x="870" y="153"/>
                  </a:lnTo>
                  <a:lnTo>
                    <a:pt x="871" y="153"/>
                  </a:lnTo>
                  <a:lnTo>
                    <a:pt x="871" y="152"/>
                  </a:lnTo>
                  <a:lnTo>
                    <a:pt x="871" y="152"/>
                  </a:lnTo>
                  <a:lnTo>
                    <a:pt x="871" y="150"/>
                  </a:lnTo>
                  <a:lnTo>
                    <a:pt x="871" y="149"/>
                  </a:lnTo>
                  <a:lnTo>
                    <a:pt x="871" y="147"/>
                  </a:lnTo>
                  <a:lnTo>
                    <a:pt x="870" y="146"/>
                  </a:lnTo>
                  <a:lnTo>
                    <a:pt x="867" y="144"/>
                  </a:lnTo>
                  <a:lnTo>
                    <a:pt x="865" y="144"/>
                  </a:lnTo>
                  <a:lnTo>
                    <a:pt x="862" y="144"/>
                  </a:lnTo>
                  <a:lnTo>
                    <a:pt x="861" y="146"/>
                  </a:lnTo>
                  <a:lnTo>
                    <a:pt x="859" y="146"/>
                  </a:lnTo>
                  <a:lnTo>
                    <a:pt x="856" y="141"/>
                  </a:lnTo>
                  <a:lnTo>
                    <a:pt x="855" y="140"/>
                  </a:lnTo>
                  <a:lnTo>
                    <a:pt x="855" y="138"/>
                  </a:lnTo>
                  <a:lnTo>
                    <a:pt x="856" y="140"/>
                  </a:lnTo>
                  <a:lnTo>
                    <a:pt x="856" y="138"/>
                  </a:lnTo>
                  <a:lnTo>
                    <a:pt x="856" y="137"/>
                  </a:lnTo>
                  <a:lnTo>
                    <a:pt x="856" y="135"/>
                  </a:lnTo>
                  <a:lnTo>
                    <a:pt x="853" y="132"/>
                  </a:lnTo>
                  <a:lnTo>
                    <a:pt x="853" y="130"/>
                  </a:lnTo>
                  <a:lnTo>
                    <a:pt x="855" y="130"/>
                  </a:lnTo>
                  <a:lnTo>
                    <a:pt x="855" y="130"/>
                  </a:lnTo>
                  <a:lnTo>
                    <a:pt x="856" y="130"/>
                  </a:lnTo>
                  <a:lnTo>
                    <a:pt x="859" y="132"/>
                  </a:lnTo>
                  <a:lnTo>
                    <a:pt x="861" y="132"/>
                  </a:lnTo>
                  <a:lnTo>
                    <a:pt x="864" y="130"/>
                  </a:lnTo>
                  <a:lnTo>
                    <a:pt x="862" y="127"/>
                  </a:lnTo>
                  <a:lnTo>
                    <a:pt x="862" y="126"/>
                  </a:lnTo>
                  <a:lnTo>
                    <a:pt x="862" y="126"/>
                  </a:lnTo>
                  <a:lnTo>
                    <a:pt x="864" y="126"/>
                  </a:lnTo>
                  <a:lnTo>
                    <a:pt x="865" y="127"/>
                  </a:lnTo>
                  <a:lnTo>
                    <a:pt x="867" y="127"/>
                  </a:lnTo>
                  <a:lnTo>
                    <a:pt x="868" y="126"/>
                  </a:lnTo>
                  <a:lnTo>
                    <a:pt x="868" y="126"/>
                  </a:lnTo>
                  <a:lnTo>
                    <a:pt x="870" y="127"/>
                  </a:lnTo>
                  <a:lnTo>
                    <a:pt x="870" y="127"/>
                  </a:lnTo>
                  <a:lnTo>
                    <a:pt x="871" y="130"/>
                  </a:lnTo>
                  <a:lnTo>
                    <a:pt x="873" y="132"/>
                  </a:lnTo>
                  <a:lnTo>
                    <a:pt x="874" y="135"/>
                  </a:lnTo>
                  <a:lnTo>
                    <a:pt x="874" y="135"/>
                  </a:lnTo>
                  <a:lnTo>
                    <a:pt x="879" y="135"/>
                  </a:lnTo>
                  <a:lnTo>
                    <a:pt x="880" y="133"/>
                  </a:lnTo>
                  <a:lnTo>
                    <a:pt x="880" y="133"/>
                  </a:lnTo>
                  <a:lnTo>
                    <a:pt x="880" y="135"/>
                  </a:lnTo>
                  <a:lnTo>
                    <a:pt x="877" y="141"/>
                  </a:lnTo>
                  <a:lnTo>
                    <a:pt x="877" y="141"/>
                  </a:lnTo>
                  <a:lnTo>
                    <a:pt x="879" y="141"/>
                  </a:lnTo>
                  <a:lnTo>
                    <a:pt x="879" y="141"/>
                  </a:lnTo>
                  <a:lnTo>
                    <a:pt x="880" y="140"/>
                  </a:lnTo>
                  <a:lnTo>
                    <a:pt x="880" y="138"/>
                  </a:lnTo>
                  <a:lnTo>
                    <a:pt x="880" y="138"/>
                  </a:lnTo>
                  <a:lnTo>
                    <a:pt x="885" y="135"/>
                  </a:lnTo>
                  <a:lnTo>
                    <a:pt x="886" y="135"/>
                  </a:lnTo>
                  <a:lnTo>
                    <a:pt x="885" y="138"/>
                  </a:lnTo>
                  <a:lnTo>
                    <a:pt x="883" y="149"/>
                  </a:lnTo>
                  <a:lnTo>
                    <a:pt x="883" y="152"/>
                  </a:lnTo>
                  <a:lnTo>
                    <a:pt x="883" y="153"/>
                  </a:lnTo>
                  <a:lnTo>
                    <a:pt x="882" y="158"/>
                  </a:lnTo>
                  <a:lnTo>
                    <a:pt x="882" y="159"/>
                  </a:lnTo>
                  <a:lnTo>
                    <a:pt x="883" y="162"/>
                  </a:lnTo>
                  <a:lnTo>
                    <a:pt x="883" y="164"/>
                  </a:lnTo>
                  <a:lnTo>
                    <a:pt x="883" y="165"/>
                  </a:lnTo>
                  <a:lnTo>
                    <a:pt x="883" y="167"/>
                  </a:lnTo>
                  <a:lnTo>
                    <a:pt x="886" y="167"/>
                  </a:lnTo>
                  <a:lnTo>
                    <a:pt x="888" y="165"/>
                  </a:lnTo>
                  <a:lnTo>
                    <a:pt x="890" y="165"/>
                  </a:lnTo>
                  <a:lnTo>
                    <a:pt x="890" y="165"/>
                  </a:lnTo>
                  <a:lnTo>
                    <a:pt x="888" y="168"/>
                  </a:lnTo>
                  <a:lnTo>
                    <a:pt x="888" y="170"/>
                  </a:lnTo>
                  <a:lnTo>
                    <a:pt x="891" y="168"/>
                  </a:lnTo>
                  <a:lnTo>
                    <a:pt x="891" y="168"/>
                  </a:lnTo>
                  <a:lnTo>
                    <a:pt x="891" y="168"/>
                  </a:lnTo>
                  <a:lnTo>
                    <a:pt x="893" y="170"/>
                  </a:lnTo>
                  <a:lnTo>
                    <a:pt x="893" y="172"/>
                  </a:lnTo>
                  <a:lnTo>
                    <a:pt x="893" y="173"/>
                  </a:lnTo>
                  <a:lnTo>
                    <a:pt x="893" y="175"/>
                  </a:lnTo>
                  <a:lnTo>
                    <a:pt x="893" y="176"/>
                  </a:lnTo>
                  <a:lnTo>
                    <a:pt x="893" y="176"/>
                  </a:lnTo>
                  <a:lnTo>
                    <a:pt x="891" y="176"/>
                  </a:lnTo>
                  <a:lnTo>
                    <a:pt x="891" y="176"/>
                  </a:lnTo>
                  <a:lnTo>
                    <a:pt x="890" y="176"/>
                  </a:lnTo>
                  <a:lnTo>
                    <a:pt x="888" y="176"/>
                  </a:lnTo>
                  <a:lnTo>
                    <a:pt x="886" y="175"/>
                  </a:lnTo>
                  <a:lnTo>
                    <a:pt x="885" y="175"/>
                  </a:lnTo>
                  <a:lnTo>
                    <a:pt x="885" y="176"/>
                  </a:lnTo>
                  <a:lnTo>
                    <a:pt x="883" y="175"/>
                  </a:lnTo>
                  <a:lnTo>
                    <a:pt x="882" y="173"/>
                  </a:lnTo>
                  <a:lnTo>
                    <a:pt x="880" y="173"/>
                  </a:lnTo>
                  <a:lnTo>
                    <a:pt x="880" y="173"/>
                  </a:lnTo>
                  <a:lnTo>
                    <a:pt x="880" y="175"/>
                  </a:lnTo>
                  <a:lnTo>
                    <a:pt x="882" y="176"/>
                  </a:lnTo>
                  <a:lnTo>
                    <a:pt x="888" y="184"/>
                  </a:lnTo>
                  <a:lnTo>
                    <a:pt x="888" y="185"/>
                  </a:lnTo>
                  <a:lnTo>
                    <a:pt x="888" y="187"/>
                  </a:lnTo>
                  <a:lnTo>
                    <a:pt x="888" y="187"/>
                  </a:lnTo>
                  <a:lnTo>
                    <a:pt x="890" y="185"/>
                  </a:lnTo>
                  <a:lnTo>
                    <a:pt x="888" y="184"/>
                  </a:lnTo>
                  <a:lnTo>
                    <a:pt x="886" y="179"/>
                  </a:lnTo>
                  <a:lnTo>
                    <a:pt x="885" y="178"/>
                  </a:lnTo>
                  <a:lnTo>
                    <a:pt x="885" y="178"/>
                  </a:lnTo>
                  <a:lnTo>
                    <a:pt x="886" y="176"/>
                  </a:lnTo>
                  <a:lnTo>
                    <a:pt x="891" y="178"/>
                  </a:lnTo>
                  <a:lnTo>
                    <a:pt x="893" y="178"/>
                  </a:lnTo>
                  <a:lnTo>
                    <a:pt x="893" y="176"/>
                  </a:lnTo>
                  <a:lnTo>
                    <a:pt x="894" y="176"/>
                  </a:lnTo>
                  <a:lnTo>
                    <a:pt x="894" y="170"/>
                  </a:lnTo>
                  <a:lnTo>
                    <a:pt x="896" y="167"/>
                  </a:lnTo>
                  <a:lnTo>
                    <a:pt x="894" y="164"/>
                  </a:lnTo>
                  <a:lnTo>
                    <a:pt x="894" y="159"/>
                  </a:lnTo>
                  <a:lnTo>
                    <a:pt x="893" y="156"/>
                  </a:lnTo>
                  <a:lnTo>
                    <a:pt x="891" y="153"/>
                  </a:lnTo>
                  <a:lnTo>
                    <a:pt x="890" y="152"/>
                  </a:lnTo>
                  <a:lnTo>
                    <a:pt x="893" y="143"/>
                  </a:lnTo>
                  <a:lnTo>
                    <a:pt x="893" y="141"/>
                  </a:lnTo>
                  <a:lnTo>
                    <a:pt x="894" y="141"/>
                  </a:lnTo>
                  <a:lnTo>
                    <a:pt x="896" y="141"/>
                  </a:lnTo>
                  <a:lnTo>
                    <a:pt x="897" y="140"/>
                  </a:lnTo>
                  <a:lnTo>
                    <a:pt x="899" y="141"/>
                  </a:lnTo>
                  <a:lnTo>
                    <a:pt x="900" y="141"/>
                  </a:lnTo>
                  <a:lnTo>
                    <a:pt x="902" y="141"/>
                  </a:lnTo>
                  <a:lnTo>
                    <a:pt x="905" y="137"/>
                  </a:lnTo>
                  <a:lnTo>
                    <a:pt x="906" y="135"/>
                  </a:lnTo>
                  <a:lnTo>
                    <a:pt x="908" y="133"/>
                  </a:lnTo>
                  <a:lnTo>
                    <a:pt x="909" y="130"/>
                  </a:lnTo>
                  <a:lnTo>
                    <a:pt x="911" y="127"/>
                  </a:lnTo>
                  <a:lnTo>
                    <a:pt x="915" y="124"/>
                  </a:lnTo>
                  <a:lnTo>
                    <a:pt x="917" y="123"/>
                  </a:lnTo>
                  <a:lnTo>
                    <a:pt x="917" y="123"/>
                  </a:lnTo>
                  <a:lnTo>
                    <a:pt x="915" y="123"/>
                  </a:lnTo>
                  <a:lnTo>
                    <a:pt x="915" y="121"/>
                  </a:lnTo>
                  <a:lnTo>
                    <a:pt x="914" y="120"/>
                  </a:lnTo>
                  <a:lnTo>
                    <a:pt x="915" y="117"/>
                  </a:lnTo>
                  <a:lnTo>
                    <a:pt x="915" y="115"/>
                  </a:lnTo>
                  <a:lnTo>
                    <a:pt x="914" y="114"/>
                  </a:lnTo>
                  <a:lnTo>
                    <a:pt x="914" y="112"/>
                  </a:lnTo>
                  <a:lnTo>
                    <a:pt x="914" y="111"/>
                  </a:lnTo>
                  <a:lnTo>
                    <a:pt x="912" y="109"/>
                  </a:lnTo>
                  <a:lnTo>
                    <a:pt x="912" y="109"/>
                  </a:lnTo>
                  <a:lnTo>
                    <a:pt x="912" y="109"/>
                  </a:lnTo>
                  <a:lnTo>
                    <a:pt x="912" y="111"/>
                  </a:lnTo>
                  <a:lnTo>
                    <a:pt x="911" y="114"/>
                  </a:lnTo>
                  <a:lnTo>
                    <a:pt x="911" y="115"/>
                  </a:lnTo>
                  <a:lnTo>
                    <a:pt x="909" y="117"/>
                  </a:lnTo>
                  <a:lnTo>
                    <a:pt x="908" y="118"/>
                  </a:lnTo>
                  <a:lnTo>
                    <a:pt x="905" y="118"/>
                  </a:lnTo>
                  <a:lnTo>
                    <a:pt x="903" y="117"/>
                  </a:lnTo>
                  <a:lnTo>
                    <a:pt x="903" y="117"/>
                  </a:lnTo>
                  <a:lnTo>
                    <a:pt x="903" y="112"/>
                  </a:lnTo>
                  <a:lnTo>
                    <a:pt x="905" y="111"/>
                  </a:lnTo>
                  <a:lnTo>
                    <a:pt x="908" y="108"/>
                  </a:lnTo>
                  <a:lnTo>
                    <a:pt x="909" y="105"/>
                  </a:lnTo>
                  <a:lnTo>
                    <a:pt x="909" y="105"/>
                  </a:lnTo>
                  <a:lnTo>
                    <a:pt x="908" y="105"/>
                  </a:lnTo>
                  <a:lnTo>
                    <a:pt x="908" y="105"/>
                  </a:lnTo>
                  <a:lnTo>
                    <a:pt x="906" y="102"/>
                  </a:lnTo>
                  <a:lnTo>
                    <a:pt x="908" y="100"/>
                  </a:lnTo>
                  <a:lnTo>
                    <a:pt x="908" y="99"/>
                  </a:lnTo>
                  <a:lnTo>
                    <a:pt x="909" y="97"/>
                  </a:lnTo>
                  <a:lnTo>
                    <a:pt x="912" y="97"/>
                  </a:lnTo>
                  <a:lnTo>
                    <a:pt x="915" y="95"/>
                  </a:lnTo>
                  <a:lnTo>
                    <a:pt x="915" y="95"/>
                  </a:lnTo>
                  <a:lnTo>
                    <a:pt x="912" y="100"/>
                  </a:lnTo>
                  <a:lnTo>
                    <a:pt x="912" y="102"/>
                  </a:lnTo>
                  <a:lnTo>
                    <a:pt x="914" y="102"/>
                  </a:lnTo>
                  <a:lnTo>
                    <a:pt x="915" y="100"/>
                  </a:lnTo>
                  <a:lnTo>
                    <a:pt x="917" y="97"/>
                  </a:lnTo>
                  <a:lnTo>
                    <a:pt x="917" y="97"/>
                  </a:lnTo>
                  <a:lnTo>
                    <a:pt x="917" y="97"/>
                  </a:lnTo>
                  <a:lnTo>
                    <a:pt x="915" y="95"/>
                  </a:lnTo>
                  <a:lnTo>
                    <a:pt x="917" y="94"/>
                  </a:lnTo>
                  <a:lnTo>
                    <a:pt x="917" y="92"/>
                  </a:lnTo>
                  <a:lnTo>
                    <a:pt x="915" y="91"/>
                  </a:lnTo>
                  <a:lnTo>
                    <a:pt x="912" y="92"/>
                  </a:lnTo>
                  <a:lnTo>
                    <a:pt x="911" y="94"/>
                  </a:lnTo>
                  <a:lnTo>
                    <a:pt x="911" y="94"/>
                  </a:lnTo>
                  <a:lnTo>
                    <a:pt x="908" y="94"/>
                  </a:lnTo>
                  <a:lnTo>
                    <a:pt x="908" y="94"/>
                  </a:lnTo>
                  <a:lnTo>
                    <a:pt x="906" y="92"/>
                  </a:lnTo>
                  <a:lnTo>
                    <a:pt x="905" y="91"/>
                  </a:lnTo>
                  <a:lnTo>
                    <a:pt x="905" y="89"/>
                  </a:lnTo>
                  <a:lnTo>
                    <a:pt x="903" y="86"/>
                  </a:lnTo>
                  <a:lnTo>
                    <a:pt x="902" y="86"/>
                  </a:lnTo>
                  <a:lnTo>
                    <a:pt x="902" y="86"/>
                  </a:lnTo>
                  <a:lnTo>
                    <a:pt x="900" y="89"/>
                  </a:lnTo>
                  <a:lnTo>
                    <a:pt x="900" y="89"/>
                  </a:lnTo>
                  <a:lnTo>
                    <a:pt x="894" y="86"/>
                  </a:lnTo>
                  <a:lnTo>
                    <a:pt x="893" y="85"/>
                  </a:lnTo>
                  <a:lnTo>
                    <a:pt x="891" y="83"/>
                  </a:lnTo>
                  <a:lnTo>
                    <a:pt x="890" y="82"/>
                  </a:lnTo>
                  <a:lnTo>
                    <a:pt x="888" y="82"/>
                  </a:lnTo>
                  <a:lnTo>
                    <a:pt x="886" y="82"/>
                  </a:lnTo>
                  <a:lnTo>
                    <a:pt x="885" y="80"/>
                  </a:lnTo>
                  <a:lnTo>
                    <a:pt x="885" y="79"/>
                  </a:lnTo>
                  <a:lnTo>
                    <a:pt x="883" y="77"/>
                  </a:lnTo>
                  <a:lnTo>
                    <a:pt x="882" y="74"/>
                  </a:lnTo>
                  <a:lnTo>
                    <a:pt x="880" y="70"/>
                  </a:lnTo>
                  <a:lnTo>
                    <a:pt x="879" y="67"/>
                  </a:lnTo>
                  <a:lnTo>
                    <a:pt x="879" y="65"/>
                  </a:lnTo>
                  <a:lnTo>
                    <a:pt x="879" y="62"/>
                  </a:lnTo>
                  <a:lnTo>
                    <a:pt x="882" y="57"/>
                  </a:lnTo>
                  <a:lnTo>
                    <a:pt x="882" y="56"/>
                  </a:lnTo>
                  <a:lnTo>
                    <a:pt x="883" y="54"/>
                  </a:lnTo>
                  <a:lnTo>
                    <a:pt x="885" y="54"/>
                  </a:lnTo>
                  <a:lnTo>
                    <a:pt x="885" y="54"/>
                  </a:lnTo>
                  <a:lnTo>
                    <a:pt x="888" y="54"/>
                  </a:lnTo>
                  <a:lnTo>
                    <a:pt x="886" y="53"/>
                  </a:lnTo>
                  <a:lnTo>
                    <a:pt x="886" y="51"/>
                  </a:lnTo>
                  <a:lnTo>
                    <a:pt x="888" y="48"/>
                  </a:lnTo>
                  <a:lnTo>
                    <a:pt x="886" y="48"/>
                  </a:lnTo>
                  <a:lnTo>
                    <a:pt x="883" y="51"/>
                  </a:lnTo>
                  <a:lnTo>
                    <a:pt x="883" y="51"/>
                  </a:lnTo>
                  <a:lnTo>
                    <a:pt x="882" y="50"/>
                  </a:lnTo>
                  <a:lnTo>
                    <a:pt x="879" y="45"/>
                  </a:lnTo>
                  <a:lnTo>
                    <a:pt x="879" y="42"/>
                  </a:lnTo>
                  <a:lnTo>
                    <a:pt x="880" y="38"/>
                  </a:lnTo>
                  <a:lnTo>
                    <a:pt x="880" y="35"/>
                  </a:lnTo>
                  <a:lnTo>
                    <a:pt x="879" y="33"/>
                  </a:lnTo>
                  <a:lnTo>
                    <a:pt x="880" y="32"/>
                  </a:lnTo>
                  <a:lnTo>
                    <a:pt x="880" y="32"/>
                  </a:lnTo>
                  <a:lnTo>
                    <a:pt x="880" y="32"/>
                  </a:lnTo>
                  <a:lnTo>
                    <a:pt x="880" y="29"/>
                  </a:lnTo>
                  <a:lnTo>
                    <a:pt x="880" y="27"/>
                  </a:lnTo>
                  <a:lnTo>
                    <a:pt x="882" y="24"/>
                  </a:lnTo>
                  <a:lnTo>
                    <a:pt x="885" y="22"/>
                  </a:lnTo>
                  <a:lnTo>
                    <a:pt x="885" y="22"/>
                  </a:lnTo>
                  <a:lnTo>
                    <a:pt x="886" y="22"/>
                  </a:lnTo>
                  <a:lnTo>
                    <a:pt x="886" y="22"/>
                  </a:lnTo>
                  <a:lnTo>
                    <a:pt x="888" y="24"/>
                  </a:lnTo>
                  <a:lnTo>
                    <a:pt x="890" y="26"/>
                  </a:lnTo>
                  <a:lnTo>
                    <a:pt x="891" y="26"/>
                  </a:lnTo>
                  <a:lnTo>
                    <a:pt x="891" y="26"/>
                  </a:lnTo>
                  <a:lnTo>
                    <a:pt x="893" y="19"/>
                  </a:lnTo>
                  <a:lnTo>
                    <a:pt x="893" y="19"/>
                  </a:lnTo>
                  <a:lnTo>
                    <a:pt x="893" y="18"/>
                  </a:lnTo>
                  <a:lnTo>
                    <a:pt x="890" y="18"/>
                  </a:lnTo>
                  <a:lnTo>
                    <a:pt x="888" y="18"/>
                  </a:lnTo>
                  <a:lnTo>
                    <a:pt x="888" y="18"/>
                  </a:lnTo>
                  <a:lnTo>
                    <a:pt x="888" y="16"/>
                  </a:lnTo>
                  <a:lnTo>
                    <a:pt x="888" y="15"/>
                  </a:lnTo>
                  <a:lnTo>
                    <a:pt x="891" y="12"/>
                  </a:lnTo>
                  <a:lnTo>
                    <a:pt x="893" y="7"/>
                  </a:lnTo>
                  <a:lnTo>
                    <a:pt x="896" y="3"/>
                  </a:lnTo>
                  <a:lnTo>
                    <a:pt x="900" y="0"/>
                  </a:lnTo>
                  <a:lnTo>
                    <a:pt x="902" y="0"/>
                  </a:lnTo>
                  <a:lnTo>
                    <a:pt x="90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7" name="Freeform 22707"/>
            <p:cNvSpPr>
              <a:spLocks noChangeAspect="1"/>
            </p:cNvSpPr>
            <p:nvPr/>
          </p:nvSpPr>
          <p:spPr bwMode="auto">
            <a:xfrm>
              <a:off x="3571919" y="926430"/>
              <a:ext cx="3791857" cy="2915741"/>
            </a:xfrm>
            <a:custGeom>
              <a:avLst/>
              <a:gdLst>
                <a:gd name="T0" fmla="*/ 1603 w 2553"/>
                <a:gd name="T1" fmla="*/ 199 h 2023"/>
                <a:gd name="T2" fmla="*/ 1816 w 2553"/>
                <a:gd name="T3" fmla="*/ 313 h 2023"/>
                <a:gd name="T4" fmla="*/ 2049 w 2553"/>
                <a:gd name="T5" fmla="*/ 286 h 2023"/>
                <a:gd name="T6" fmla="*/ 2458 w 2553"/>
                <a:gd name="T7" fmla="*/ 409 h 2023"/>
                <a:gd name="T8" fmla="*/ 2523 w 2553"/>
                <a:gd name="T9" fmla="*/ 508 h 2023"/>
                <a:gd name="T10" fmla="*/ 2382 w 2553"/>
                <a:gd name="T11" fmla="*/ 517 h 2023"/>
                <a:gd name="T12" fmla="*/ 2242 w 2553"/>
                <a:gd name="T13" fmla="*/ 645 h 2023"/>
                <a:gd name="T14" fmla="*/ 2139 w 2553"/>
                <a:gd name="T15" fmla="*/ 712 h 2023"/>
                <a:gd name="T16" fmla="*/ 2120 w 2553"/>
                <a:gd name="T17" fmla="*/ 656 h 2023"/>
                <a:gd name="T18" fmla="*/ 1917 w 2553"/>
                <a:gd name="T19" fmla="*/ 779 h 2023"/>
                <a:gd name="T20" fmla="*/ 1806 w 2553"/>
                <a:gd name="T21" fmla="*/ 1021 h 2023"/>
                <a:gd name="T22" fmla="*/ 1773 w 2553"/>
                <a:gd name="T23" fmla="*/ 1074 h 2023"/>
                <a:gd name="T24" fmla="*/ 1659 w 2553"/>
                <a:gd name="T25" fmla="*/ 1053 h 2023"/>
                <a:gd name="T26" fmla="*/ 1709 w 2553"/>
                <a:gd name="T27" fmla="*/ 1170 h 2023"/>
                <a:gd name="T28" fmla="*/ 1660 w 2553"/>
                <a:gd name="T29" fmla="*/ 1267 h 2023"/>
                <a:gd name="T30" fmla="*/ 1566 w 2553"/>
                <a:gd name="T31" fmla="*/ 1313 h 2023"/>
                <a:gd name="T32" fmla="*/ 1557 w 2553"/>
                <a:gd name="T33" fmla="*/ 1421 h 2023"/>
                <a:gd name="T34" fmla="*/ 1446 w 2553"/>
                <a:gd name="T35" fmla="*/ 1402 h 2023"/>
                <a:gd name="T36" fmla="*/ 1428 w 2553"/>
                <a:gd name="T37" fmla="*/ 1466 h 2023"/>
                <a:gd name="T38" fmla="*/ 1376 w 2553"/>
                <a:gd name="T39" fmla="*/ 1357 h 2023"/>
                <a:gd name="T40" fmla="*/ 1312 w 2553"/>
                <a:gd name="T41" fmla="*/ 1295 h 2023"/>
                <a:gd name="T42" fmla="*/ 1189 w 2553"/>
                <a:gd name="T43" fmla="*/ 1444 h 2023"/>
                <a:gd name="T44" fmla="*/ 1101 w 2553"/>
                <a:gd name="T45" fmla="*/ 1302 h 2023"/>
                <a:gd name="T46" fmla="*/ 905 w 2553"/>
                <a:gd name="T47" fmla="*/ 1222 h 2023"/>
                <a:gd name="T48" fmla="*/ 851 w 2553"/>
                <a:gd name="T49" fmla="*/ 1250 h 2023"/>
                <a:gd name="T50" fmla="*/ 837 w 2553"/>
                <a:gd name="T51" fmla="*/ 1381 h 2023"/>
                <a:gd name="T52" fmla="*/ 645 w 2553"/>
                <a:gd name="T53" fmla="*/ 1188 h 2023"/>
                <a:gd name="T54" fmla="*/ 750 w 2553"/>
                <a:gd name="T55" fmla="*/ 1428 h 2023"/>
                <a:gd name="T56" fmla="*/ 699 w 2553"/>
                <a:gd name="T57" fmla="*/ 1671 h 2023"/>
                <a:gd name="T58" fmla="*/ 652 w 2553"/>
                <a:gd name="T59" fmla="*/ 1867 h 2023"/>
                <a:gd name="T60" fmla="*/ 398 w 2553"/>
                <a:gd name="T61" fmla="*/ 1894 h 2023"/>
                <a:gd name="T62" fmla="*/ 331 w 2553"/>
                <a:gd name="T63" fmla="*/ 1585 h 2023"/>
                <a:gd name="T64" fmla="*/ 292 w 2553"/>
                <a:gd name="T65" fmla="*/ 1516 h 2023"/>
                <a:gd name="T66" fmla="*/ 58 w 2553"/>
                <a:gd name="T67" fmla="*/ 1462 h 2023"/>
                <a:gd name="T68" fmla="*/ 2 w 2553"/>
                <a:gd name="T69" fmla="*/ 1387 h 2023"/>
                <a:gd name="T70" fmla="*/ 216 w 2553"/>
                <a:gd name="T71" fmla="*/ 1095 h 2023"/>
                <a:gd name="T72" fmla="*/ 501 w 2553"/>
                <a:gd name="T73" fmla="*/ 1147 h 2023"/>
                <a:gd name="T74" fmla="*/ 577 w 2553"/>
                <a:gd name="T75" fmla="*/ 1091 h 2023"/>
                <a:gd name="T76" fmla="*/ 636 w 2553"/>
                <a:gd name="T77" fmla="*/ 1000 h 2023"/>
                <a:gd name="T78" fmla="*/ 647 w 2553"/>
                <a:gd name="T79" fmla="*/ 936 h 2023"/>
                <a:gd name="T80" fmla="*/ 557 w 2553"/>
                <a:gd name="T81" fmla="*/ 993 h 2023"/>
                <a:gd name="T82" fmla="*/ 504 w 2553"/>
                <a:gd name="T83" fmla="*/ 1071 h 2023"/>
                <a:gd name="T84" fmla="*/ 426 w 2553"/>
                <a:gd name="T85" fmla="*/ 983 h 2023"/>
                <a:gd name="T86" fmla="*/ 412 w 2553"/>
                <a:gd name="T87" fmla="*/ 1042 h 2023"/>
                <a:gd name="T88" fmla="*/ 210 w 2553"/>
                <a:gd name="T89" fmla="*/ 1059 h 2023"/>
                <a:gd name="T90" fmla="*/ 105 w 2553"/>
                <a:gd name="T91" fmla="*/ 978 h 2023"/>
                <a:gd name="T92" fmla="*/ 193 w 2553"/>
                <a:gd name="T93" fmla="*/ 884 h 2023"/>
                <a:gd name="T94" fmla="*/ 316 w 2553"/>
                <a:gd name="T95" fmla="*/ 721 h 2023"/>
                <a:gd name="T96" fmla="*/ 442 w 2553"/>
                <a:gd name="T97" fmla="*/ 762 h 2023"/>
                <a:gd name="T98" fmla="*/ 548 w 2553"/>
                <a:gd name="T99" fmla="*/ 630 h 2023"/>
                <a:gd name="T100" fmla="*/ 520 w 2553"/>
                <a:gd name="T101" fmla="*/ 490 h 2023"/>
                <a:gd name="T102" fmla="*/ 439 w 2553"/>
                <a:gd name="T103" fmla="*/ 633 h 2023"/>
                <a:gd name="T104" fmla="*/ 356 w 2553"/>
                <a:gd name="T105" fmla="*/ 682 h 2023"/>
                <a:gd name="T106" fmla="*/ 280 w 2553"/>
                <a:gd name="T107" fmla="*/ 651 h 2023"/>
                <a:gd name="T108" fmla="*/ 319 w 2553"/>
                <a:gd name="T109" fmla="*/ 552 h 2023"/>
                <a:gd name="T110" fmla="*/ 400 w 2553"/>
                <a:gd name="T111" fmla="*/ 427 h 2023"/>
                <a:gd name="T112" fmla="*/ 533 w 2553"/>
                <a:gd name="T113" fmla="*/ 318 h 2023"/>
                <a:gd name="T114" fmla="*/ 711 w 2553"/>
                <a:gd name="T115" fmla="*/ 420 h 2023"/>
                <a:gd name="T116" fmla="*/ 753 w 2553"/>
                <a:gd name="T117" fmla="*/ 474 h 2023"/>
                <a:gd name="T118" fmla="*/ 952 w 2553"/>
                <a:gd name="T119" fmla="*/ 397 h 2023"/>
                <a:gd name="T120" fmla="*/ 1074 w 2553"/>
                <a:gd name="T121" fmla="*/ 455 h 2023"/>
                <a:gd name="T122" fmla="*/ 1161 w 2553"/>
                <a:gd name="T123" fmla="*/ 272 h 2023"/>
                <a:gd name="T124" fmla="*/ 1281 w 2553"/>
                <a:gd name="T125" fmla="*/ 17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3" h="2023">
                  <a:moveTo>
                    <a:pt x="1493" y="0"/>
                  </a:moveTo>
                  <a:lnTo>
                    <a:pt x="1495" y="0"/>
                  </a:lnTo>
                  <a:lnTo>
                    <a:pt x="1504" y="5"/>
                  </a:lnTo>
                  <a:lnTo>
                    <a:pt x="1505" y="8"/>
                  </a:lnTo>
                  <a:lnTo>
                    <a:pt x="1510" y="11"/>
                  </a:lnTo>
                  <a:lnTo>
                    <a:pt x="1515" y="12"/>
                  </a:lnTo>
                  <a:lnTo>
                    <a:pt x="1516" y="14"/>
                  </a:lnTo>
                  <a:lnTo>
                    <a:pt x="1518" y="17"/>
                  </a:lnTo>
                  <a:lnTo>
                    <a:pt x="1519" y="20"/>
                  </a:lnTo>
                  <a:lnTo>
                    <a:pt x="1515" y="21"/>
                  </a:lnTo>
                  <a:lnTo>
                    <a:pt x="1510" y="27"/>
                  </a:lnTo>
                  <a:lnTo>
                    <a:pt x="1504" y="32"/>
                  </a:lnTo>
                  <a:lnTo>
                    <a:pt x="1498" y="33"/>
                  </a:lnTo>
                  <a:lnTo>
                    <a:pt x="1496" y="35"/>
                  </a:lnTo>
                  <a:lnTo>
                    <a:pt x="1510" y="36"/>
                  </a:lnTo>
                  <a:lnTo>
                    <a:pt x="1513" y="35"/>
                  </a:lnTo>
                  <a:lnTo>
                    <a:pt x="1515" y="41"/>
                  </a:lnTo>
                  <a:lnTo>
                    <a:pt x="1516" y="41"/>
                  </a:lnTo>
                  <a:lnTo>
                    <a:pt x="1519" y="38"/>
                  </a:lnTo>
                  <a:lnTo>
                    <a:pt x="1522" y="38"/>
                  </a:lnTo>
                  <a:lnTo>
                    <a:pt x="1527" y="41"/>
                  </a:lnTo>
                  <a:lnTo>
                    <a:pt x="1527" y="40"/>
                  </a:lnTo>
                  <a:lnTo>
                    <a:pt x="1530" y="40"/>
                  </a:lnTo>
                  <a:lnTo>
                    <a:pt x="1533" y="41"/>
                  </a:lnTo>
                  <a:lnTo>
                    <a:pt x="1536" y="46"/>
                  </a:lnTo>
                  <a:lnTo>
                    <a:pt x="1533" y="50"/>
                  </a:lnTo>
                  <a:lnTo>
                    <a:pt x="1530" y="56"/>
                  </a:lnTo>
                  <a:lnTo>
                    <a:pt x="1525" y="64"/>
                  </a:lnTo>
                  <a:lnTo>
                    <a:pt x="1525" y="64"/>
                  </a:lnTo>
                  <a:lnTo>
                    <a:pt x="1522" y="64"/>
                  </a:lnTo>
                  <a:lnTo>
                    <a:pt x="1522" y="67"/>
                  </a:lnTo>
                  <a:lnTo>
                    <a:pt x="1527" y="67"/>
                  </a:lnTo>
                  <a:lnTo>
                    <a:pt x="1528" y="68"/>
                  </a:lnTo>
                  <a:lnTo>
                    <a:pt x="1531" y="67"/>
                  </a:lnTo>
                  <a:lnTo>
                    <a:pt x="1537" y="67"/>
                  </a:lnTo>
                  <a:lnTo>
                    <a:pt x="1539" y="67"/>
                  </a:lnTo>
                  <a:lnTo>
                    <a:pt x="1540" y="64"/>
                  </a:lnTo>
                  <a:lnTo>
                    <a:pt x="1542" y="59"/>
                  </a:lnTo>
                  <a:lnTo>
                    <a:pt x="1542" y="56"/>
                  </a:lnTo>
                  <a:lnTo>
                    <a:pt x="1545" y="55"/>
                  </a:lnTo>
                  <a:lnTo>
                    <a:pt x="1546" y="56"/>
                  </a:lnTo>
                  <a:lnTo>
                    <a:pt x="1550" y="56"/>
                  </a:lnTo>
                  <a:lnTo>
                    <a:pt x="1559" y="55"/>
                  </a:lnTo>
                  <a:lnTo>
                    <a:pt x="1566" y="56"/>
                  </a:lnTo>
                  <a:lnTo>
                    <a:pt x="1572" y="55"/>
                  </a:lnTo>
                  <a:lnTo>
                    <a:pt x="1580" y="56"/>
                  </a:lnTo>
                  <a:lnTo>
                    <a:pt x="1584" y="58"/>
                  </a:lnTo>
                  <a:lnTo>
                    <a:pt x="1586" y="61"/>
                  </a:lnTo>
                  <a:lnTo>
                    <a:pt x="1589" y="62"/>
                  </a:lnTo>
                  <a:lnTo>
                    <a:pt x="1591" y="65"/>
                  </a:lnTo>
                  <a:lnTo>
                    <a:pt x="1592" y="68"/>
                  </a:lnTo>
                  <a:lnTo>
                    <a:pt x="1592" y="71"/>
                  </a:lnTo>
                  <a:lnTo>
                    <a:pt x="1591" y="74"/>
                  </a:lnTo>
                  <a:lnTo>
                    <a:pt x="1594" y="71"/>
                  </a:lnTo>
                  <a:lnTo>
                    <a:pt x="1595" y="71"/>
                  </a:lnTo>
                  <a:lnTo>
                    <a:pt x="1597" y="73"/>
                  </a:lnTo>
                  <a:lnTo>
                    <a:pt x="1600" y="74"/>
                  </a:lnTo>
                  <a:lnTo>
                    <a:pt x="1600" y="82"/>
                  </a:lnTo>
                  <a:lnTo>
                    <a:pt x="1601" y="84"/>
                  </a:lnTo>
                  <a:lnTo>
                    <a:pt x="1601" y="87"/>
                  </a:lnTo>
                  <a:lnTo>
                    <a:pt x="1600" y="90"/>
                  </a:lnTo>
                  <a:lnTo>
                    <a:pt x="1600" y="91"/>
                  </a:lnTo>
                  <a:lnTo>
                    <a:pt x="1601" y="91"/>
                  </a:lnTo>
                  <a:lnTo>
                    <a:pt x="1604" y="88"/>
                  </a:lnTo>
                  <a:lnTo>
                    <a:pt x="1604" y="87"/>
                  </a:lnTo>
                  <a:lnTo>
                    <a:pt x="1606" y="85"/>
                  </a:lnTo>
                  <a:lnTo>
                    <a:pt x="1604" y="82"/>
                  </a:lnTo>
                  <a:lnTo>
                    <a:pt x="1604" y="82"/>
                  </a:lnTo>
                  <a:lnTo>
                    <a:pt x="1604" y="81"/>
                  </a:lnTo>
                  <a:lnTo>
                    <a:pt x="1607" y="81"/>
                  </a:lnTo>
                  <a:lnTo>
                    <a:pt x="1609" y="85"/>
                  </a:lnTo>
                  <a:lnTo>
                    <a:pt x="1609" y="88"/>
                  </a:lnTo>
                  <a:lnTo>
                    <a:pt x="1610" y="99"/>
                  </a:lnTo>
                  <a:lnTo>
                    <a:pt x="1615" y="97"/>
                  </a:lnTo>
                  <a:lnTo>
                    <a:pt x="1615" y="100"/>
                  </a:lnTo>
                  <a:lnTo>
                    <a:pt x="1613" y="108"/>
                  </a:lnTo>
                  <a:lnTo>
                    <a:pt x="1612" y="114"/>
                  </a:lnTo>
                  <a:lnTo>
                    <a:pt x="1610" y="116"/>
                  </a:lnTo>
                  <a:lnTo>
                    <a:pt x="1610" y="116"/>
                  </a:lnTo>
                  <a:lnTo>
                    <a:pt x="1610" y="113"/>
                  </a:lnTo>
                  <a:lnTo>
                    <a:pt x="1609" y="111"/>
                  </a:lnTo>
                  <a:lnTo>
                    <a:pt x="1609" y="109"/>
                  </a:lnTo>
                  <a:lnTo>
                    <a:pt x="1606" y="109"/>
                  </a:lnTo>
                  <a:lnTo>
                    <a:pt x="1600" y="102"/>
                  </a:lnTo>
                  <a:lnTo>
                    <a:pt x="1598" y="102"/>
                  </a:lnTo>
                  <a:lnTo>
                    <a:pt x="1597" y="102"/>
                  </a:lnTo>
                  <a:lnTo>
                    <a:pt x="1597" y="102"/>
                  </a:lnTo>
                  <a:lnTo>
                    <a:pt x="1600" y="106"/>
                  </a:lnTo>
                  <a:lnTo>
                    <a:pt x="1603" y="116"/>
                  </a:lnTo>
                  <a:lnTo>
                    <a:pt x="1606" y="113"/>
                  </a:lnTo>
                  <a:lnTo>
                    <a:pt x="1607" y="113"/>
                  </a:lnTo>
                  <a:lnTo>
                    <a:pt x="1609" y="117"/>
                  </a:lnTo>
                  <a:lnTo>
                    <a:pt x="1610" y="119"/>
                  </a:lnTo>
                  <a:lnTo>
                    <a:pt x="1613" y="122"/>
                  </a:lnTo>
                  <a:lnTo>
                    <a:pt x="1612" y="129"/>
                  </a:lnTo>
                  <a:lnTo>
                    <a:pt x="1603" y="141"/>
                  </a:lnTo>
                  <a:lnTo>
                    <a:pt x="1594" y="151"/>
                  </a:lnTo>
                  <a:lnTo>
                    <a:pt x="1591" y="155"/>
                  </a:lnTo>
                  <a:lnTo>
                    <a:pt x="1583" y="160"/>
                  </a:lnTo>
                  <a:lnTo>
                    <a:pt x="1578" y="164"/>
                  </a:lnTo>
                  <a:lnTo>
                    <a:pt x="1571" y="167"/>
                  </a:lnTo>
                  <a:lnTo>
                    <a:pt x="1569" y="172"/>
                  </a:lnTo>
                  <a:lnTo>
                    <a:pt x="1565" y="175"/>
                  </a:lnTo>
                  <a:lnTo>
                    <a:pt x="1565" y="176"/>
                  </a:lnTo>
                  <a:lnTo>
                    <a:pt x="1566" y="176"/>
                  </a:lnTo>
                  <a:lnTo>
                    <a:pt x="1565" y="179"/>
                  </a:lnTo>
                  <a:lnTo>
                    <a:pt x="1565" y="181"/>
                  </a:lnTo>
                  <a:lnTo>
                    <a:pt x="1560" y="185"/>
                  </a:lnTo>
                  <a:lnTo>
                    <a:pt x="1556" y="187"/>
                  </a:lnTo>
                  <a:lnTo>
                    <a:pt x="1545" y="202"/>
                  </a:lnTo>
                  <a:lnTo>
                    <a:pt x="1539" y="205"/>
                  </a:lnTo>
                  <a:lnTo>
                    <a:pt x="1533" y="205"/>
                  </a:lnTo>
                  <a:lnTo>
                    <a:pt x="1533" y="207"/>
                  </a:lnTo>
                  <a:lnTo>
                    <a:pt x="1528" y="216"/>
                  </a:lnTo>
                  <a:lnTo>
                    <a:pt x="1527" y="217"/>
                  </a:lnTo>
                  <a:lnTo>
                    <a:pt x="1521" y="219"/>
                  </a:lnTo>
                  <a:lnTo>
                    <a:pt x="1515" y="234"/>
                  </a:lnTo>
                  <a:lnTo>
                    <a:pt x="1510" y="239"/>
                  </a:lnTo>
                  <a:lnTo>
                    <a:pt x="1507" y="242"/>
                  </a:lnTo>
                  <a:lnTo>
                    <a:pt x="1510" y="240"/>
                  </a:lnTo>
                  <a:lnTo>
                    <a:pt x="1515" y="239"/>
                  </a:lnTo>
                  <a:lnTo>
                    <a:pt x="1519" y="234"/>
                  </a:lnTo>
                  <a:lnTo>
                    <a:pt x="1519" y="233"/>
                  </a:lnTo>
                  <a:lnTo>
                    <a:pt x="1521" y="230"/>
                  </a:lnTo>
                  <a:lnTo>
                    <a:pt x="1522" y="228"/>
                  </a:lnTo>
                  <a:lnTo>
                    <a:pt x="1524" y="227"/>
                  </a:lnTo>
                  <a:lnTo>
                    <a:pt x="1531" y="225"/>
                  </a:lnTo>
                  <a:lnTo>
                    <a:pt x="1534" y="225"/>
                  </a:lnTo>
                  <a:lnTo>
                    <a:pt x="1539" y="225"/>
                  </a:lnTo>
                  <a:lnTo>
                    <a:pt x="1542" y="222"/>
                  </a:lnTo>
                  <a:lnTo>
                    <a:pt x="1545" y="220"/>
                  </a:lnTo>
                  <a:lnTo>
                    <a:pt x="1546" y="220"/>
                  </a:lnTo>
                  <a:lnTo>
                    <a:pt x="1546" y="219"/>
                  </a:lnTo>
                  <a:lnTo>
                    <a:pt x="1550" y="219"/>
                  </a:lnTo>
                  <a:lnTo>
                    <a:pt x="1556" y="216"/>
                  </a:lnTo>
                  <a:lnTo>
                    <a:pt x="1557" y="214"/>
                  </a:lnTo>
                  <a:lnTo>
                    <a:pt x="1559" y="211"/>
                  </a:lnTo>
                  <a:lnTo>
                    <a:pt x="1563" y="213"/>
                  </a:lnTo>
                  <a:lnTo>
                    <a:pt x="1565" y="211"/>
                  </a:lnTo>
                  <a:lnTo>
                    <a:pt x="1572" y="205"/>
                  </a:lnTo>
                  <a:lnTo>
                    <a:pt x="1577" y="202"/>
                  </a:lnTo>
                  <a:lnTo>
                    <a:pt x="1577" y="201"/>
                  </a:lnTo>
                  <a:lnTo>
                    <a:pt x="1577" y="199"/>
                  </a:lnTo>
                  <a:lnTo>
                    <a:pt x="1575" y="199"/>
                  </a:lnTo>
                  <a:lnTo>
                    <a:pt x="1572" y="201"/>
                  </a:lnTo>
                  <a:lnTo>
                    <a:pt x="1568" y="202"/>
                  </a:lnTo>
                  <a:lnTo>
                    <a:pt x="1563" y="201"/>
                  </a:lnTo>
                  <a:lnTo>
                    <a:pt x="1563" y="201"/>
                  </a:lnTo>
                  <a:lnTo>
                    <a:pt x="1563" y="198"/>
                  </a:lnTo>
                  <a:lnTo>
                    <a:pt x="1565" y="195"/>
                  </a:lnTo>
                  <a:lnTo>
                    <a:pt x="1565" y="192"/>
                  </a:lnTo>
                  <a:lnTo>
                    <a:pt x="1568" y="189"/>
                  </a:lnTo>
                  <a:lnTo>
                    <a:pt x="1571" y="189"/>
                  </a:lnTo>
                  <a:lnTo>
                    <a:pt x="1578" y="192"/>
                  </a:lnTo>
                  <a:lnTo>
                    <a:pt x="1580" y="192"/>
                  </a:lnTo>
                  <a:lnTo>
                    <a:pt x="1581" y="187"/>
                  </a:lnTo>
                  <a:lnTo>
                    <a:pt x="1583" y="187"/>
                  </a:lnTo>
                  <a:lnTo>
                    <a:pt x="1586" y="187"/>
                  </a:lnTo>
                  <a:lnTo>
                    <a:pt x="1584" y="189"/>
                  </a:lnTo>
                  <a:lnTo>
                    <a:pt x="1581" y="190"/>
                  </a:lnTo>
                  <a:lnTo>
                    <a:pt x="1583" y="195"/>
                  </a:lnTo>
                  <a:lnTo>
                    <a:pt x="1584" y="196"/>
                  </a:lnTo>
                  <a:lnTo>
                    <a:pt x="1589" y="201"/>
                  </a:lnTo>
                  <a:lnTo>
                    <a:pt x="1594" y="202"/>
                  </a:lnTo>
                  <a:lnTo>
                    <a:pt x="1597" y="202"/>
                  </a:lnTo>
                  <a:lnTo>
                    <a:pt x="1601" y="201"/>
                  </a:lnTo>
                  <a:lnTo>
                    <a:pt x="1603" y="199"/>
                  </a:lnTo>
                  <a:lnTo>
                    <a:pt x="1603" y="196"/>
                  </a:lnTo>
                  <a:lnTo>
                    <a:pt x="1601" y="190"/>
                  </a:lnTo>
                  <a:lnTo>
                    <a:pt x="1603" y="192"/>
                  </a:lnTo>
                  <a:lnTo>
                    <a:pt x="1604" y="193"/>
                  </a:lnTo>
                  <a:lnTo>
                    <a:pt x="1606" y="196"/>
                  </a:lnTo>
                  <a:lnTo>
                    <a:pt x="1607" y="202"/>
                  </a:lnTo>
                  <a:lnTo>
                    <a:pt x="1609" y="204"/>
                  </a:lnTo>
                  <a:lnTo>
                    <a:pt x="1609" y="207"/>
                  </a:lnTo>
                  <a:lnTo>
                    <a:pt x="1606" y="213"/>
                  </a:lnTo>
                  <a:lnTo>
                    <a:pt x="1607" y="216"/>
                  </a:lnTo>
                  <a:lnTo>
                    <a:pt x="1610" y="217"/>
                  </a:lnTo>
                  <a:lnTo>
                    <a:pt x="1610" y="227"/>
                  </a:lnTo>
                  <a:lnTo>
                    <a:pt x="1609" y="230"/>
                  </a:lnTo>
                  <a:lnTo>
                    <a:pt x="1609" y="234"/>
                  </a:lnTo>
                  <a:lnTo>
                    <a:pt x="1607" y="236"/>
                  </a:lnTo>
                  <a:lnTo>
                    <a:pt x="1606" y="239"/>
                  </a:lnTo>
                  <a:lnTo>
                    <a:pt x="1606" y="242"/>
                  </a:lnTo>
                  <a:lnTo>
                    <a:pt x="1606" y="243"/>
                  </a:lnTo>
                  <a:lnTo>
                    <a:pt x="1607" y="246"/>
                  </a:lnTo>
                  <a:lnTo>
                    <a:pt x="1612" y="248"/>
                  </a:lnTo>
                  <a:lnTo>
                    <a:pt x="1612" y="246"/>
                  </a:lnTo>
                  <a:lnTo>
                    <a:pt x="1612" y="245"/>
                  </a:lnTo>
                  <a:lnTo>
                    <a:pt x="1609" y="245"/>
                  </a:lnTo>
                  <a:lnTo>
                    <a:pt x="1607" y="243"/>
                  </a:lnTo>
                  <a:lnTo>
                    <a:pt x="1606" y="240"/>
                  </a:lnTo>
                  <a:lnTo>
                    <a:pt x="1607" y="237"/>
                  </a:lnTo>
                  <a:lnTo>
                    <a:pt x="1609" y="236"/>
                  </a:lnTo>
                  <a:lnTo>
                    <a:pt x="1610" y="230"/>
                  </a:lnTo>
                  <a:lnTo>
                    <a:pt x="1610" y="227"/>
                  </a:lnTo>
                  <a:lnTo>
                    <a:pt x="1610" y="222"/>
                  </a:lnTo>
                  <a:lnTo>
                    <a:pt x="1612" y="220"/>
                  </a:lnTo>
                  <a:lnTo>
                    <a:pt x="1613" y="219"/>
                  </a:lnTo>
                  <a:lnTo>
                    <a:pt x="1613" y="219"/>
                  </a:lnTo>
                  <a:lnTo>
                    <a:pt x="1615" y="217"/>
                  </a:lnTo>
                  <a:lnTo>
                    <a:pt x="1613" y="216"/>
                  </a:lnTo>
                  <a:lnTo>
                    <a:pt x="1612" y="216"/>
                  </a:lnTo>
                  <a:lnTo>
                    <a:pt x="1610" y="214"/>
                  </a:lnTo>
                  <a:lnTo>
                    <a:pt x="1610" y="210"/>
                  </a:lnTo>
                  <a:lnTo>
                    <a:pt x="1615" y="210"/>
                  </a:lnTo>
                  <a:lnTo>
                    <a:pt x="1616" y="207"/>
                  </a:lnTo>
                  <a:lnTo>
                    <a:pt x="1625" y="207"/>
                  </a:lnTo>
                  <a:lnTo>
                    <a:pt x="1633" y="202"/>
                  </a:lnTo>
                  <a:lnTo>
                    <a:pt x="1647" y="204"/>
                  </a:lnTo>
                  <a:lnTo>
                    <a:pt x="1656" y="207"/>
                  </a:lnTo>
                  <a:lnTo>
                    <a:pt x="1671" y="207"/>
                  </a:lnTo>
                  <a:lnTo>
                    <a:pt x="1676" y="210"/>
                  </a:lnTo>
                  <a:lnTo>
                    <a:pt x="1676" y="210"/>
                  </a:lnTo>
                  <a:lnTo>
                    <a:pt x="1677" y="211"/>
                  </a:lnTo>
                  <a:lnTo>
                    <a:pt x="1674" y="213"/>
                  </a:lnTo>
                  <a:lnTo>
                    <a:pt x="1671" y="213"/>
                  </a:lnTo>
                  <a:lnTo>
                    <a:pt x="1670" y="216"/>
                  </a:lnTo>
                  <a:lnTo>
                    <a:pt x="1671" y="222"/>
                  </a:lnTo>
                  <a:lnTo>
                    <a:pt x="1677" y="227"/>
                  </a:lnTo>
                  <a:lnTo>
                    <a:pt x="1683" y="230"/>
                  </a:lnTo>
                  <a:lnTo>
                    <a:pt x="1686" y="233"/>
                  </a:lnTo>
                  <a:lnTo>
                    <a:pt x="1689" y="233"/>
                  </a:lnTo>
                  <a:lnTo>
                    <a:pt x="1697" y="233"/>
                  </a:lnTo>
                  <a:lnTo>
                    <a:pt x="1701" y="234"/>
                  </a:lnTo>
                  <a:lnTo>
                    <a:pt x="1706" y="233"/>
                  </a:lnTo>
                  <a:lnTo>
                    <a:pt x="1711" y="233"/>
                  </a:lnTo>
                  <a:lnTo>
                    <a:pt x="1712" y="234"/>
                  </a:lnTo>
                  <a:lnTo>
                    <a:pt x="1715" y="236"/>
                  </a:lnTo>
                  <a:lnTo>
                    <a:pt x="1717" y="237"/>
                  </a:lnTo>
                  <a:lnTo>
                    <a:pt x="1721" y="237"/>
                  </a:lnTo>
                  <a:lnTo>
                    <a:pt x="1723" y="237"/>
                  </a:lnTo>
                  <a:lnTo>
                    <a:pt x="1723" y="236"/>
                  </a:lnTo>
                  <a:lnTo>
                    <a:pt x="1723" y="236"/>
                  </a:lnTo>
                  <a:lnTo>
                    <a:pt x="1720" y="233"/>
                  </a:lnTo>
                  <a:lnTo>
                    <a:pt x="1721" y="231"/>
                  </a:lnTo>
                  <a:lnTo>
                    <a:pt x="1721" y="231"/>
                  </a:lnTo>
                  <a:lnTo>
                    <a:pt x="1726" y="234"/>
                  </a:lnTo>
                  <a:lnTo>
                    <a:pt x="1729" y="234"/>
                  </a:lnTo>
                  <a:lnTo>
                    <a:pt x="1730" y="233"/>
                  </a:lnTo>
                  <a:lnTo>
                    <a:pt x="1732" y="228"/>
                  </a:lnTo>
                  <a:lnTo>
                    <a:pt x="1732" y="227"/>
                  </a:lnTo>
                  <a:lnTo>
                    <a:pt x="1733" y="225"/>
                  </a:lnTo>
                  <a:lnTo>
                    <a:pt x="1733" y="225"/>
                  </a:lnTo>
                  <a:lnTo>
                    <a:pt x="1733" y="224"/>
                  </a:lnTo>
                  <a:lnTo>
                    <a:pt x="1732" y="220"/>
                  </a:lnTo>
                  <a:lnTo>
                    <a:pt x="1732" y="217"/>
                  </a:lnTo>
                  <a:lnTo>
                    <a:pt x="1730" y="214"/>
                  </a:lnTo>
                  <a:lnTo>
                    <a:pt x="1730" y="214"/>
                  </a:lnTo>
                  <a:lnTo>
                    <a:pt x="1730" y="210"/>
                  </a:lnTo>
                  <a:lnTo>
                    <a:pt x="1732" y="205"/>
                  </a:lnTo>
                  <a:lnTo>
                    <a:pt x="1732" y="204"/>
                  </a:lnTo>
                  <a:lnTo>
                    <a:pt x="1737" y="205"/>
                  </a:lnTo>
                  <a:lnTo>
                    <a:pt x="1738" y="202"/>
                  </a:lnTo>
                  <a:lnTo>
                    <a:pt x="1740" y="202"/>
                  </a:lnTo>
                  <a:lnTo>
                    <a:pt x="1744" y="199"/>
                  </a:lnTo>
                  <a:lnTo>
                    <a:pt x="1746" y="199"/>
                  </a:lnTo>
                  <a:lnTo>
                    <a:pt x="1749" y="202"/>
                  </a:lnTo>
                  <a:lnTo>
                    <a:pt x="1759" y="210"/>
                  </a:lnTo>
                  <a:lnTo>
                    <a:pt x="1758" y="213"/>
                  </a:lnTo>
                  <a:lnTo>
                    <a:pt x="1761" y="213"/>
                  </a:lnTo>
                  <a:lnTo>
                    <a:pt x="1762" y="211"/>
                  </a:lnTo>
                  <a:lnTo>
                    <a:pt x="1765" y="210"/>
                  </a:lnTo>
                  <a:lnTo>
                    <a:pt x="1767" y="208"/>
                  </a:lnTo>
                  <a:lnTo>
                    <a:pt x="1767" y="210"/>
                  </a:lnTo>
                  <a:lnTo>
                    <a:pt x="1767" y="210"/>
                  </a:lnTo>
                  <a:lnTo>
                    <a:pt x="1767" y="213"/>
                  </a:lnTo>
                  <a:lnTo>
                    <a:pt x="1767" y="214"/>
                  </a:lnTo>
                  <a:lnTo>
                    <a:pt x="1767" y="216"/>
                  </a:lnTo>
                  <a:lnTo>
                    <a:pt x="1767" y="216"/>
                  </a:lnTo>
                  <a:lnTo>
                    <a:pt x="1770" y="217"/>
                  </a:lnTo>
                  <a:lnTo>
                    <a:pt x="1773" y="213"/>
                  </a:lnTo>
                  <a:lnTo>
                    <a:pt x="1774" y="210"/>
                  </a:lnTo>
                  <a:lnTo>
                    <a:pt x="1776" y="208"/>
                  </a:lnTo>
                  <a:lnTo>
                    <a:pt x="1786" y="211"/>
                  </a:lnTo>
                  <a:lnTo>
                    <a:pt x="1788" y="213"/>
                  </a:lnTo>
                  <a:lnTo>
                    <a:pt x="1789" y="214"/>
                  </a:lnTo>
                  <a:lnTo>
                    <a:pt x="1789" y="216"/>
                  </a:lnTo>
                  <a:lnTo>
                    <a:pt x="1791" y="217"/>
                  </a:lnTo>
                  <a:lnTo>
                    <a:pt x="1792" y="217"/>
                  </a:lnTo>
                  <a:lnTo>
                    <a:pt x="1792" y="219"/>
                  </a:lnTo>
                  <a:lnTo>
                    <a:pt x="1792" y="220"/>
                  </a:lnTo>
                  <a:lnTo>
                    <a:pt x="1797" y="220"/>
                  </a:lnTo>
                  <a:lnTo>
                    <a:pt x="1798" y="222"/>
                  </a:lnTo>
                  <a:lnTo>
                    <a:pt x="1800" y="224"/>
                  </a:lnTo>
                  <a:lnTo>
                    <a:pt x="1800" y="227"/>
                  </a:lnTo>
                  <a:lnTo>
                    <a:pt x="1800" y="228"/>
                  </a:lnTo>
                  <a:lnTo>
                    <a:pt x="1801" y="228"/>
                  </a:lnTo>
                  <a:lnTo>
                    <a:pt x="1803" y="228"/>
                  </a:lnTo>
                  <a:lnTo>
                    <a:pt x="1801" y="230"/>
                  </a:lnTo>
                  <a:lnTo>
                    <a:pt x="1800" y="233"/>
                  </a:lnTo>
                  <a:lnTo>
                    <a:pt x="1798" y="234"/>
                  </a:lnTo>
                  <a:lnTo>
                    <a:pt x="1797" y="237"/>
                  </a:lnTo>
                  <a:lnTo>
                    <a:pt x="1797" y="237"/>
                  </a:lnTo>
                  <a:lnTo>
                    <a:pt x="1801" y="237"/>
                  </a:lnTo>
                  <a:lnTo>
                    <a:pt x="1804" y="242"/>
                  </a:lnTo>
                  <a:lnTo>
                    <a:pt x="1804" y="245"/>
                  </a:lnTo>
                  <a:lnTo>
                    <a:pt x="1803" y="245"/>
                  </a:lnTo>
                  <a:lnTo>
                    <a:pt x="1798" y="249"/>
                  </a:lnTo>
                  <a:lnTo>
                    <a:pt x="1797" y="251"/>
                  </a:lnTo>
                  <a:lnTo>
                    <a:pt x="1795" y="251"/>
                  </a:lnTo>
                  <a:lnTo>
                    <a:pt x="1794" y="251"/>
                  </a:lnTo>
                  <a:lnTo>
                    <a:pt x="1795" y="252"/>
                  </a:lnTo>
                  <a:lnTo>
                    <a:pt x="1803" y="254"/>
                  </a:lnTo>
                  <a:lnTo>
                    <a:pt x="1804" y="255"/>
                  </a:lnTo>
                  <a:lnTo>
                    <a:pt x="1806" y="260"/>
                  </a:lnTo>
                  <a:lnTo>
                    <a:pt x="1806" y="266"/>
                  </a:lnTo>
                  <a:lnTo>
                    <a:pt x="1804" y="269"/>
                  </a:lnTo>
                  <a:lnTo>
                    <a:pt x="1800" y="269"/>
                  </a:lnTo>
                  <a:lnTo>
                    <a:pt x="1795" y="263"/>
                  </a:lnTo>
                  <a:lnTo>
                    <a:pt x="1791" y="260"/>
                  </a:lnTo>
                  <a:lnTo>
                    <a:pt x="1786" y="255"/>
                  </a:lnTo>
                  <a:lnTo>
                    <a:pt x="1786" y="257"/>
                  </a:lnTo>
                  <a:lnTo>
                    <a:pt x="1788" y="260"/>
                  </a:lnTo>
                  <a:lnTo>
                    <a:pt x="1789" y="263"/>
                  </a:lnTo>
                  <a:lnTo>
                    <a:pt x="1794" y="269"/>
                  </a:lnTo>
                  <a:lnTo>
                    <a:pt x="1800" y="283"/>
                  </a:lnTo>
                  <a:lnTo>
                    <a:pt x="1801" y="281"/>
                  </a:lnTo>
                  <a:lnTo>
                    <a:pt x="1803" y="280"/>
                  </a:lnTo>
                  <a:lnTo>
                    <a:pt x="1803" y="278"/>
                  </a:lnTo>
                  <a:lnTo>
                    <a:pt x="1803" y="275"/>
                  </a:lnTo>
                  <a:lnTo>
                    <a:pt x="1804" y="277"/>
                  </a:lnTo>
                  <a:lnTo>
                    <a:pt x="1804" y="278"/>
                  </a:lnTo>
                  <a:lnTo>
                    <a:pt x="1807" y="283"/>
                  </a:lnTo>
                  <a:lnTo>
                    <a:pt x="1804" y="283"/>
                  </a:lnTo>
                  <a:lnTo>
                    <a:pt x="1800" y="284"/>
                  </a:lnTo>
                  <a:lnTo>
                    <a:pt x="1800" y="286"/>
                  </a:lnTo>
                  <a:lnTo>
                    <a:pt x="1800" y="289"/>
                  </a:lnTo>
                  <a:lnTo>
                    <a:pt x="1803" y="289"/>
                  </a:lnTo>
                  <a:lnTo>
                    <a:pt x="1804" y="292"/>
                  </a:lnTo>
                  <a:lnTo>
                    <a:pt x="1806" y="296"/>
                  </a:lnTo>
                  <a:lnTo>
                    <a:pt x="1810" y="307"/>
                  </a:lnTo>
                  <a:lnTo>
                    <a:pt x="1813" y="309"/>
                  </a:lnTo>
                  <a:lnTo>
                    <a:pt x="1816" y="313"/>
                  </a:lnTo>
                  <a:lnTo>
                    <a:pt x="1819" y="316"/>
                  </a:lnTo>
                  <a:lnTo>
                    <a:pt x="1821" y="316"/>
                  </a:lnTo>
                  <a:lnTo>
                    <a:pt x="1822" y="313"/>
                  </a:lnTo>
                  <a:lnTo>
                    <a:pt x="1824" y="315"/>
                  </a:lnTo>
                  <a:lnTo>
                    <a:pt x="1824" y="319"/>
                  </a:lnTo>
                  <a:lnTo>
                    <a:pt x="1825" y="321"/>
                  </a:lnTo>
                  <a:lnTo>
                    <a:pt x="1827" y="321"/>
                  </a:lnTo>
                  <a:lnTo>
                    <a:pt x="1828" y="321"/>
                  </a:lnTo>
                  <a:lnTo>
                    <a:pt x="1832" y="318"/>
                  </a:lnTo>
                  <a:lnTo>
                    <a:pt x="1833" y="315"/>
                  </a:lnTo>
                  <a:lnTo>
                    <a:pt x="1835" y="307"/>
                  </a:lnTo>
                  <a:lnTo>
                    <a:pt x="1836" y="304"/>
                  </a:lnTo>
                  <a:lnTo>
                    <a:pt x="1838" y="303"/>
                  </a:lnTo>
                  <a:lnTo>
                    <a:pt x="1838" y="301"/>
                  </a:lnTo>
                  <a:lnTo>
                    <a:pt x="1838" y="298"/>
                  </a:lnTo>
                  <a:lnTo>
                    <a:pt x="1839" y="293"/>
                  </a:lnTo>
                  <a:lnTo>
                    <a:pt x="1841" y="287"/>
                  </a:lnTo>
                  <a:lnTo>
                    <a:pt x="1842" y="284"/>
                  </a:lnTo>
                  <a:lnTo>
                    <a:pt x="1845" y="277"/>
                  </a:lnTo>
                  <a:lnTo>
                    <a:pt x="1845" y="275"/>
                  </a:lnTo>
                  <a:lnTo>
                    <a:pt x="1847" y="278"/>
                  </a:lnTo>
                  <a:lnTo>
                    <a:pt x="1847" y="281"/>
                  </a:lnTo>
                  <a:lnTo>
                    <a:pt x="1848" y="283"/>
                  </a:lnTo>
                  <a:lnTo>
                    <a:pt x="1848" y="283"/>
                  </a:lnTo>
                  <a:lnTo>
                    <a:pt x="1851" y="289"/>
                  </a:lnTo>
                  <a:lnTo>
                    <a:pt x="1856" y="293"/>
                  </a:lnTo>
                  <a:lnTo>
                    <a:pt x="1859" y="295"/>
                  </a:lnTo>
                  <a:lnTo>
                    <a:pt x="1864" y="296"/>
                  </a:lnTo>
                  <a:lnTo>
                    <a:pt x="1871" y="296"/>
                  </a:lnTo>
                  <a:lnTo>
                    <a:pt x="1873" y="293"/>
                  </a:lnTo>
                  <a:lnTo>
                    <a:pt x="1876" y="292"/>
                  </a:lnTo>
                  <a:lnTo>
                    <a:pt x="1879" y="290"/>
                  </a:lnTo>
                  <a:lnTo>
                    <a:pt x="1882" y="289"/>
                  </a:lnTo>
                  <a:lnTo>
                    <a:pt x="1886" y="287"/>
                  </a:lnTo>
                  <a:lnTo>
                    <a:pt x="1888" y="287"/>
                  </a:lnTo>
                  <a:lnTo>
                    <a:pt x="1892" y="290"/>
                  </a:lnTo>
                  <a:lnTo>
                    <a:pt x="1900" y="296"/>
                  </a:lnTo>
                  <a:lnTo>
                    <a:pt x="1903" y="298"/>
                  </a:lnTo>
                  <a:lnTo>
                    <a:pt x="1905" y="300"/>
                  </a:lnTo>
                  <a:lnTo>
                    <a:pt x="1908" y="304"/>
                  </a:lnTo>
                  <a:lnTo>
                    <a:pt x="1909" y="306"/>
                  </a:lnTo>
                  <a:lnTo>
                    <a:pt x="1911" y="307"/>
                  </a:lnTo>
                  <a:lnTo>
                    <a:pt x="1912" y="306"/>
                  </a:lnTo>
                  <a:lnTo>
                    <a:pt x="1911" y="306"/>
                  </a:lnTo>
                  <a:lnTo>
                    <a:pt x="1911" y="304"/>
                  </a:lnTo>
                  <a:lnTo>
                    <a:pt x="1909" y="303"/>
                  </a:lnTo>
                  <a:lnTo>
                    <a:pt x="1912" y="301"/>
                  </a:lnTo>
                  <a:lnTo>
                    <a:pt x="1912" y="301"/>
                  </a:lnTo>
                  <a:lnTo>
                    <a:pt x="1912" y="300"/>
                  </a:lnTo>
                  <a:lnTo>
                    <a:pt x="1915" y="300"/>
                  </a:lnTo>
                  <a:lnTo>
                    <a:pt x="1912" y="298"/>
                  </a:lnTo>
                  <a:lnTo>
                    <a:pt x="1912" y="298"/>
                  </a:lnTo>
                  <a:lnTo>
                    <a:pt x="1911" y="296"/>
                  </a:lnTo>
                  <a:lnTo>
                    <a:pt x="1911" y="295"/>
                  </a:lnTo>
                  <a:lnTo>
                    <a:pt x="1912" y="293"/>
                  </a:lnTo>
                  <a:lnTo>
                    <a:pt x="1912" y="292"/>
                  </a:lnTo>
                  <a:lnTo>
                    <a:pt x="1914" y="290"/>
                  </a:lnTo>
                  <a:lnTo>
                    <a:pt x="1914" y="289"/>
                  </a:lnTo>
                  <a:lnTo>
                    <a:pt x="1915" y="289"/>
                  </a:lnTo>
                  <a:lnTo>
                    <a:pt x="1918" y="290"/>
                  </a:lnTo>
                  <a:lnTo>
                    <a:pt x="1920" y="287"/>
                  </a:lnTo>
                  <a:lnTo>
                    <a:pt x="1921" y="287"/>
                  </a:lnTo>
                  <a:lnTo>
                    <a:pt x="1924" y="290"/>
                  </a:lnTo>
                  <a:lnTo>
                    <a:pt x="1926" y="295"/>
                  </a:lnTo>
                  <a:lnTo>
                    <a:pt x="1927" y="295"/>
                  </a:lnTo>
                  <a:lnTo>
                    <a:pt x="1932" y="293"/>
                  </a:lnTo>
                  <a:lnTo>
                    <a:pt x="1936" y="293"/>
                  </a:lnTo>
                  <a:lnTo>
                    <a:pt x="1935" y="290"/>
                  </a:lnTo>
                  <a:lnTo>
                    <a:pt x="1932" y="284"/>
                  </a:lnTo>
                  <a:lnTo>
                    <a:pt x="1932" y="278"/>
                  </a:lnTo>
                  <a:lnTo>
                    <a:pt x="1930" y="275"/>
                  </a:lnTo>
                  <a:lnTo>
                    <a:pt x="1929" y="275"/>
                  </a:lnTo>
                  <a:lnTo>
                    <a:pt x="1932" y="274"/>
                  </a:lnTo>
                  <a:lnTo>
                    <a:pt x="1935" y="268"/>
                  </a:lnTo>
                  <a:lnTo>
                    <a:pt x="1936" y="266"/>
                  </a:lnTo>
                  <a:lnTo>
                    <a:pt x="1938" y="265"/>
                  </a:lnTo>
                  <a:lnTo>
                    <a:pt x="1938" y="265"/>
                  </a:lnTo>
                  <a:lnTo>
                    <a:pt x="1932" y="265"/>
                  </a:lnTo>
                  <a:lnTo>
                    <a:pt x="1930" y="265"/>
                  </a:lnTo>
                  <a:lnTo>
                    <a:pt x="1929" y="266"/>
                  </a:lnTo>
                  <a:lnTo>
                    <a:pt x="1926" y="266"/>
                  </a:lnTo>
                  <a:lnTo>
                    <a:pt x="1926" y="263"/>
                  </a:lnTo>
                  <a:lnTo>
                    <a:pt x="1926" y="260"/>
                  </a:lnTo>
                  <a:lnTo>
                    <a:pt x="1929" y="254"/>
                  </a:lnTo>
                  <a:lnTo>
                    <a:pt x="1932" y="252"/>
                  </a:lnTo>
                  <a:lnTo>
                    <a:pt x="1941" y="252"/>
                  </a:lnTo>
                  <a:lnTo>
                    <a:pt x="1944" y="252"/>
                  </a:lnTo>
                  <a:lnTo>
                    <a:pt x="1949" y="249"/>
                  </a:lnTo>
                  <a:lnTo>
                    <a:pt x="1949" y="248"/>
                  </a:lnTo>
                  <a:lnTo>
                    <a:pt x="1949" y="243"/>
                  </a:lnTo>
                  <a:lnTo>
                    <a:pt x="1944" y="239"/>
                  </a:lnTo>
                  <a:lnTo>
                    <a:pt x="1944" y="237"/>
                  </a:lnTo>
                  <a:lnTo>
                    <a:pt x="1944" y="237"/>
                  </a:lnTo>
                  <a:lnTo>
                    <a:pt x="1946" y="237"/>
                  </a:lnTo>
                  <a:lnTo>
                    <a:pt x="1952" y="239"/>
                  </a:lnTo>
                  <a:lnTo>
                    <a:pt x="1955" y="240"/>
                  </a:lnTo>
                  <a:lnTo>
                    <a:pt x="1961" y="243"/>
                  </a:lnTo>
                  <a:lnTo>
                    <a:pt x="1979" y="245"/>
                  </a:lnTo>
                  <a:lnTo>
                    <a:pt x="1980" y="246"/>
                  </a:lnTo>
                  <a:lnTo>
                    <a:pt x="1988" y="246"/>
                  </a:lnTo>
                  <a:lnTo>
                    <a:pt x="1993" y="248"/>
                  </a:lnTo>
                  <a:lnTo>
                    <a:pt x="2000" y="249"/>
                  </a:lnTo>
                  <a:lnTo>
                    <a:pt x="2003" y="251"/>
                  </a:lnTo>
                  <a:lnTo>
                    <a:pt x="2006" y="252"/>
                  </a:lnTo>
                  <a:lnTo>
                    <a:pt x="2011" y="254"/>
                  </a:lnTo>
                  <a:lnTo>
                    <a:pt x="2012" y="255"/>
                  </a:lnTo>
                  <a:lnTo>
                    <a:pt x="2012" y="258"/>
                  </a:lnTo>
                  <a:lnTo>
                    <a:pt x="2003" y="258"/>
                  </a:lnTo>
                  <a:lnTo>
                    <a:pt x="2000" y="257"/>
                  </a:lnTo>
                  <a:lnTo>
                    <a:pt x="1996" y="257"/>
                  </a:lnTo>
                  <a:lnTo>
                    <a:pt x="1994" y="257"/>
                  </a:lnTo>
                  <a:lnTo>
                    <a:pt x="1993" y="260"/>
                  </a:lnTo>
                  <a:lnTo>
                    <a:pt x="1990" y="263"/>
                  </a:lnTo>
                  <a:lnTo>
                    <a:pt x="1987" y="263"/>
                  </a:lnTo>
                  <a:lnTo>
                    <a:pt x="1988" y="265"/>
                  </a:lnTo>
                  <a:lnTo>
                    <a:pt x="1991" y="266"/>
                  </a:lnTo>
                  <a:lnTo>
                    <a:pt x="1997" y="263"/>
                  </a:lnTo>
                  <a:lnTo>
                    <a:pt x="2017" y="262"/>
                  </a:lnTo>
                  <a:lnTo>
                    <a:pt x="2020" y="262"/>
                  </a:lnTo>
                  <a:lnTo>
                    <a:pt x="2020" y="263"/>
                  </a:lnTo>
                  <a:lnTo>
                    <a:pt x="2017" y="268"/>
                  </a:lnTo>
                  <a:lnTo>
                    <a:pt x="2014" y="272"/>
                  </a:lnTo>
                  <a:lnTo>
                    <a:pt x="2011" y="275"/>
                  </a:lnTo>
                  <a:lnTo>
                    <a:pt x="2009" y="275"/>
                  </a:lnTo>
                  <a:lnTo>
                    <a:pt x="2012" y="268"/>
                  </a:lnTo>
                  <a:lnTo>
                    <a:pt x="2011" y="268"/>
                  </a:lnTo>
                  <a:lnTo>
                    <a:pt x="2011" y="268"/>
                  </a:lnTo>
                  <a:lnTo>
                    <a:pt x="2008" y="265"/>
                  </a:lnTo>
                  <a:lnTo>
                    <a:pt x="2006" y="265"/>
                  </a:lnTo>
                  <a:lnTo>
                    <a:pt x="2006" y="265"/>
                  </a:lnTo>
                  <a:lnTo>
                    <a:pt x="2006" y="266"/>
                  </a:lnTo>
                  <a:lnTo>
                    <a:pt x="2005" y="271"/>
                  </a:lnTo>
                  <a:lnTo>
                    <a:pt x="2006" y="272"/>
                  </a:lnTo>
                  <a:lnTo>
                    <a:pt x="2006" y="275"/>
                  </a:lnTo>
                  <a:lnTo>
                    <a:pt x="2002" y="277"/>
                  </a:lnTo>
                  <a:lnTo>
                    <a:pt x="2000" y="277"/>
                  </a:lnTo>
                  <a:lnTo>
                    <a:pt x="1999" y="275"/>
                  </a:lnTo>
                  <a:lnTo>
                    <a:pt x="1999" y="275"/>
                  </a:lnTo>
                  <a:lnTo>
                    <a:pt x="1997" y="277"/>
                  </a:lnTo>
                  <a:lnTo>
                    <a:pt x="1999" y="278"/>
                  </a:lnTo>
                  <a:lnTo>
                    <a:pt x="1999" y="280"/>
                  </a:lnTo>
                  <a:lnTo>
                    <a:pt x="1997" y="281"/>
                  </a:lnTo>
                  <a:lnTo>
                    <a:pt x="1997" y="283"/>
                  </a:lnTo>
                  <a:lnTo>
                    <a:pt x="1999" y="284"/>
                  </a:lnTo>
                  <a:lnTo>
                    <a:pt x="2000" y="284"/>
                  </a:lnTo>
                  <a:lnTo>
                    <a:pt x="2008" y="283"/>
                  </a:lnTo>
                  <a:lnTo>
                    <a:pt x="2011" y="280"/>
                  </a:lnTo>
                  <a:lnTo>
                    <a:pt x="2014" y="277"/>
                  </a:lnTo>
                  <a:lnTo>
                    <a:pt x="2020" y="265"/>
                  </a:lnTo>
                  <a:lnTo>
                    <a:pt x="2023" y="262"/>
                  </a:lnTo>
                  <a:lnTo>
                    <a:pt x="2025" y="260"/>
                  </a:lnTo>
                  <a:lnTo>
                    <a:pt x="2028" y="260"/>
                  </a:lnTo>
                  <a:lnTo>
                    <a:pt x="2040" y="260"/>
                  </a:lnTo>
                  <a:lnTo>
                    <a:pt x="2046" y="263"/>
                  </a:lnTo>
                  <a:lnTo>
                    <a:pt x="2052" y="266"/>
                  </a:lnTo>
                  <a:lnTo>
                    <a:pt x="2056" y="269"/>
                  </a:lnTo>
                  <a:lnTo>
                    <a:pt x="2058" y="274"/>
                  </a:lnTo>
                  <a:lnTo>
                    <a:pt x="2058" y="275"/>
                  </a:lnTo>
                  <a:lnTo>
                    <a:pt x="2060" y="277"/>
                  </a:lnTo>
                  <a:lnTo>
                    <a:pt x="2058" y="280"/>
                  </a:lnTo>
                  <a:lnTo>
                    <a:pt x="2050" y="280"/>
                  </a:lnTo>
                  <a:lnTo>
                    <a:pt x="2047" y="281"/>
                  </a:lnTo>
                  <a:lnTo>
                    <a:pt x="2046" y="283"/>
                  </a:lnTo>
                  <a:lnTo>
                    <a:pt x="2046" y="283"/>
                  </a:lnTo>
                  <a:lnTo>
                    <a:pt x="2046" y="284"/>
                  </a:lnTo>
                  <a:lnTo>
                    <a:pt x="2046" y="286"/>
                  </a:lnTo>
                  <a:lnTo>
                    <a:pt x="2049" y="286"/>
                  </a:lnTo>
                  <a:lnTo>
                    <a:pt x="2052" y="286"/>
                  </a:lnTo>
                  <a:lnTo>
                    <a:pt x="2056" y="289"/>
                  </a:lnTo>
                  <a:lnTo>
                    <a:pt x="2058" y="289"/>
                  </a:lnTo>
                  <a:lnTo>
                    <a:pt x="2060" y="292"/>
                  </a:lnTo>
                  <a:lnTo>
                    <a:pt x="2060" y="292"/>
                  </a:lnTo>
                  <a:lnTo>
                    <a:pt x="2066" y="292"/>
                  </a:lnTo>
                  <a:lnTo>
                    <a:pt x="2067" y="292"/>
                  </a:lnTo>
                  <a:lnTo>
                    <a:pt x="2067" y="295"/>
                  </a:lnTo>
                  <a:lnTo>
                    <a:pt x="2066" y="296"/>
                  </a:lnTo>
                  <a:lnTo>
                    <a:pt x="2064" y="298"/>
                  </a:lnTo>
                  <a:lnTo>
                    <a:pt x="2060" y="303"/>
                  </a:lnTo>
                  <a:lnTo>
                    <a:pt x="2061" y="301"/>
                  </a:lnTo>
                  <a:lnTo>
                    <a:pt x="2069" y="298"/>
                  </a:lnTo>
                  <a:lnTo>
                    <a:pt x="2070" y="296"/>
                  </a:lnTo>
                  <a:lnTo>
                    <a:pt x="2073" y="298"/>
                  </a:lnTo>
                  <a:lnTo>
                    <a:pt x="2078" y="301"/>
                  </a:lnTo>
                  <a:lnTo>
                    <a:pt x="2081" y="304"/>
                  </a:lnTo>
                  <a:lnTo>
                    <a:pt x="2084" y="310"/>
                  </a:lnTo>
                  <a:lnTo>
                    <a:pt x="2084" y="312"/>
                  </a:lnTo>
                  <a:lnTo>
                    <a:pt x="2081" y="312"/>
                  </a:lnTo>
                  <a:lnTo>
                    <a:pt x="2090" y="318"/>
                  </a:lnTo>
                  <a:lnTo>
                    <a:pt x="2093" y="318"/>
                  </a:lnTo>
                  <a:lnTo>
                    <a:pt x="2101" y="316"/>
                  </a:lnTo>
                  <a:lnTo>
                    <a:pt x="2105" y="316"/>
                  </a:lnTo>
                  <a:lnTo>
                    <a:pt x="2113" y="313"/>
                  </a:lnTo>
                  <a:lnTo>
                    <a:pt x="2120" y="310"/>
                  </a:lnTo>
                  <a:lnTo>
                    <a:pt x="2128" y="310"/>
                  </a:lnTo>
                  <a:lnTo>
                    <a:pt x="2131" y="309"/>
                  </a:lnTo>
                  <a:lnTo>
                    <a:pt x="2140" y="309"/>
                  </a:lnTo>
                  <a:lnTo>
                    <a:pt x="2151" y="309"/>
                  </a:lnTo>
                  <a:lnTo>
                    <a:pt x="2157" y="310"/>
                  </a:lnTo>
                  <a:lnTo>
                    <a:pt x="2166" y="315"/>
                  </a:lnTo>
                  <a:lnTo>
                    <a:pt x="2173" y="319"/>
                  </a:lnTo>
                  <a:lnTo>
                    <a:pt x="2178" y="325"/>
                  </a:lnTo>
                  <a:lnTo>
                    <a:pt x="2180" y="327"/>
                  </a:lnTo>
                  <a:lnTo>
                    <a:pt x="2181" y="330"/>
                  </a:lnTo>
                  <a:lnTo>
                    <a:pt x="2181" y="333"/>
                  </a:lnTo>
                  <a:lnTo>
                    <a:pt x="2181" y="338"/>
                  </a:lnTo>
                  <a:lnTo>
                    <a:pt x="2181" y="341"/>
                  </a:lnTo>
                  <a:lnTo>
                    <a:pt x="2180" y="342"/>
                  </a:lnTo>
                  <a:lnTo>
                    <a:pt x="2180" y="345"/>
                  </a:lnTo>
                  <a:lnTo>
                    <a:pt x="2180" y="348"/>
                  </a:lnTo>
                  <a:lnTo>
                    <a:pt x="2178" y="353"/>
                  </a:lnTo>
                  <a:lnTo>
                    <a:pt x="2180" y="356"/>
                  </a:lnTo>
                  <a:lnTo>
                    <a:pt x="2183" y="359"/>
                  </a:lnTo>
                  <a:lnTo>
                    <a:pt x="2190" y="360"/>
                  </a:lnTo>
                  <a:lnTo>
                    <a:pt x="2193" y="362"/>
                  </a:lnTo>
                  <a:lnTo>
                    <a:pt x="2193" y="368"/>
                  </a:lnTo>
                  <a:lnTo>
                    <a:pt x="2193" y="373"/>
                  </a:lnTo>
                  <a:lnTo>
                    <a:pt x="2195" y="380"/>
                  </a:lnTo>
                  <a:lnTo>
                    <a:pt x="2195" y="382"/>
                  </a:lnTo>
                  <a:lnTo>
                    <a:pt x="2198" y="385"/>
                  </a:lnTo>
                  <a:lnTo>
                    <a:pt x="2198" y="386"/>
                  </a:lnTo>
                  <a:lnTo>
                    <a:pt x="2195" y="395"/>
                  </a:lnTo>
                  <a:lnTo>
                    <a:pt x="2193" y="397"/>
                  </a:lnTo>
                  <a:lnTo>
                    <a:pt x="2192" y="400"/>
                  </a:lnTo>
                  <a:lnTo>
                    <a:pt x="2195" y="398"/>
                  </a:lnTo>
                  <a:lnTo>
                    <a:pt x="2196" y="395"/>
                  </a:lnTo>
                  <a:lnTo>
                    <a:pt x="2198" y="389"/>
                  </a:lnTo>
                  <a:lnTo>
                    <a:pt x="2199" y="389"/>
                  </a:lnTo>
                  <a:lnTo>
                    <a:pt x="2201" y="386"/>
                  </a:lnTo>
                  <a:lnTo>
                    <a:pt x="2201" y="382"/>
                  </a:lnTo>
                  <a:lnTo>
                    <a:pt x="2199" y="377"/>
                  </a:lnTo>
                  <a:lnTo>
                    <a:pt x="2199" y="373"/>
                  </a:lnTo>
                  <a:lnTo>
                    <a:pt x="2201" y="371"/>
                  </a:lnTo>
                  <a:lnTo>
                    <a:pt x="2205" y="365"/>
                  </a:lnTo>
                  <a:lnTo>
                    <a:pt x="2208" y="362"/>
                  </a:lnTo>
                  <a:lnTo>
                    <a:pt x="2210" y="360"/>
                  </a:lnTo>
                  <a:lnTo>
                    <a:pt x="2218" y="360"/>
                  </a:lnTo>
                  <a:lnTo>
                    <a:pt x="2221" y="359"/>
                  </a:lnTo>
                  <a:lnTo>
                    <a:pt x="2225" y="359"/>
                  </a:lnTo>
                  <a:lnTo>
                    <a:pt x="2227" y="359"/>
                  </a:lnTo>
                  <a:lnTo>
                    <a:pt x="2230" y="357"/>
                  </a:lnTo>
                  <a:lnTo>
                    <a:pt x="2233" y="359"/>
                  </a:lnTo>
                  <a:lnTo>
                    <a:pt x="2237" y="362"/>
                  </a:lnTo>
                  <a:lnTo>
                    <a:pt x="2252" y="363"/>
                  </a:lnTo>
                  <a:lnTo>
                    <a:pt x="2256" y="365"/>
                  </a:lnTo>
                  <a:lnTo>
                    <a:pt x="2265" y="366"/>
                  </a:lnTo>
                  <a:lnTo>
                    <a:pt x="2266" y="366"/>
                  </a:lnTo>
                  <a:lnTo>
                    <a:pt x="2268" y="365"/>
                  </a:lnTo>
                  <a:lnTo>
                    <a:pt x="2275" y="357"/>
                  </a:lnTo>
                  <a:lnTo>
                    <a:pt x="2278" y="359"/>
                  </a:lnTo>
                  <a:lnTo>
                    <a:pt x="2278" y="359"/>
                  </a:lnTo>
                  <a:lnTo>
                    <a:pt x="2280" y="362"/>
                  </a:lnTo>
                  <a:lnTo>
                    <a:pt x="2281" y="363"/>
                  </a:lnTo>
                  <a:lnTo>
                    <a:pt x="2283" y="368"/>
                  </a:lnTo>
                  <a:lnTo>
                    <a:pt x="2283" y="374"/>
                  </a:lnTo>
                  <a:lnTo>
                    <a:pt x="2284" y="376"/>
                  </a:lnTo>
                  <a:lnTo>
                    <a:pt x="2287" y="376"/>
                  </a:lnTo>
                  <a:lnTo>
                    <a:pt x="2292" y="379"/>
                  </a:lnTo>
                  <a:lnTo>
                    <a:pt x="2295" y="380"/>
                  </a:lnTo>
                  <a:lnTo>
                    <a:pt x="2297" y="386"/>
                  </a:lnTo>
                  <a:lnTo>
                    <a:pt x="2300" y="391"/>
                  </a:lnTo>
                  <a:lnTo>
                    <a:pt x="2306" y="391"/>
                  </a:lnTo>
                  <a:lnTo>
                    <a:pt x="2310" y="389"/>
                  </a:lnTo>
                  <a:lnTo>
                    <a:pt x="2316" y="382"/>
                  </a:lnTo>
                  <a:lnTo>
                    <a:pt x="2316" y="379"/>
                  </a:lnTo>
                  <a:lnTo>
                    <a:pt x="2315" y="374"/>
                  </a:lnTo>
                  <a:lnTo>
                    <a:pt x="2313" y="369"/>
                  </a:lnTo>
                  <a:lnTo>
                    <a:pt x="2312" y="363"/>
                  </a:lnTo>
                  <a:lnTo>
                    <a:pt x="2306" y="362"/>
                  </a:lnTo>
                  <a:lnTo>
                    <a:pt x="2307" y="360"/>
                  </a:lnTo>
                  <a:lnTo>
                    <a:pt x="2309" y="357"/>
                  </a:lnTo>
                  <a:lnTo>
                    <a:pt x="2310" y="354"/>
                  </a:lnTo>
                  <a:lnTo>
                    <a:pt x="2310" y="351"/>
                  </a:lnTo>
                  <a:lnTo>
                    <a:pt x="2310" y="345"/>
                  </a:lnTo>
                  <a:lnTo>
                    <a:pt x="2315" y="345"/>
                  </a:lnTo>
                  <a:lnTo>
                    <a:pt x="2319" y="345"/>
                  </a:lnTo>
                  <a:lnTo>
                    <a:pt x="2328" y="348"/>
                  </a:lnTo>
                  <a:lnTo>
                    <a:pt x="2336" y="350"/>
                  </a:lnTo>
                  <a:lnTo>
                    <a:pt x="2339" y="351"/>
                  </a:lnTo>
                  <a:lnTo>
                    <a:pt x="2342" y="353"/>
                  </a:lnTo>
                  <a:lnTo>
                    <a:pt x="2345" y="354"/>
                  </a:lnTo>
                  <a:lnTo>
                    <a:pt x="2345" y="351"/>
                  </a:lnTo>
                  <a:lnTo>
                    <a:pt x="2347" y="350"/>
                  </a:lnTo>
                  <a:lnTo>
                    <a:pt x="2350" y="353"/>
                  </a:lnTo>
                  <a:lnTo>
                    <a:pt x="2353" y="353"/>
                  </a:lnTo>
                  <a:lnTo>
                    <a:pt x="2357" y="353"/>
                  </a:lnTo>
                  <a:lnTo>
                    <a:pt x="2363" y="354"/>
                  </a:lnTo>
                  <a:lnTo>
                    <a:pt x="2369" y="353"/>
                  </a:lnTo>
                  <a:lnTo>
                    <a:pt x="2374" y="351"/>
                  </a:lnTo>
                  <a:lnTo>
                    <a:pt x="2377" y="353"/>
                  </a:lnTo>
                  <a:lnTo>
                    <a:pt x="2379" y="353"/>
                  </a:lnTo>
                  <a:lnTo>
                    <a:pt x="2383" y="357"/>
                  </a:lnTo>
                  <a:lnTo>
                    <a:pt x="2389" y="360"/>
                  </a:lnTo>
                  <a:lnTo>
                    <a:pt x="2395" y="362"/>
                  </a:lnTo>
                  <a:lnTo>
                    <a:pt x="2401" y="366"/>
                  </a:lnTo>
                  <a:lnTo>
                    <a:pt x="2407" y="368"/>
                  </a:lnTo>
                  <a:lnTo>
                    <a:pt x="2412" y="369"/>
                  </a:lnTo>
                  <a:lnTo>
                    <a:pt x="2414" y="371"/>
                  </a:lnTo>
                  <a:lnTo>
                    <a:pt x="2414" y="373"/>
                  </a:lnTo>
                  <a:lnTo>
                    <a:pt x="2414" y="374"/>
                  </a:lnTo>
                  <a:lnTo>
                    <a:pt x="2418" y="374"/>
                  </a:lnTo>
                  <a:lnTo>
                    <a:pt x="2426" y="383"/>
                  </a:lnTo>
                  <a:lnTo>
                    <a:pt x="2427" y="385"/>
                  </a:lnTo>
                  <a:lnTo>
                    <a:pt x="2427" y="385"/>
                  </a:lnTo>
                  <a:lnTo>
                    <a:pt x="2429" y="386"/>
                  </a:lnTo>
                  <a:lnTo>
                    <a:pt x="2432" y="386"/>
                  </a:lnTo>
                  <a:lnTo>
                    <a:pt x="2433" y="386"/>
                  </a:lnTo>
                  <a:lnTo>
                    <a:pt x="2433" y="386"/>
                  </a:lnTo>
                  <a:lnTo>
                    <a:pt x="2435" y="389"/>
                  </a:lnTo>
                  <a:lnTo>
                    <a:pt x="2436" y="389"/>
                  </a:lnTo>
                  <a:lnTo>
                    <a:pt x="2441" y="392"/>
                  </a:lnTo>
                  <a:lnTo>
                    <a:pt x="2442" y="395"/>
                  </a:lnTo>
                  <a:lnTo>
                    <a:pt x="2445" y="397"/>
                  </a:lnTo>
                  <a:lnTo>
                    <a:pt x="2444" y="397"/>
                  </a:lnTo>
                  <a:lnTo>
                    <a:pt x="2442" y="395"/>
                  </a:lnTo>
                  <a:lnTo>
                    <a:pt x="2442" y="397"/>
                  </a:lnTo>
                  <a:lnTo>
                    <a:pt x="2442" y="398"/>
                  </a:lnTo>
                  <a:lnTo>
                    <a:pt x="2445" y="400"/>
                  </a:lnTo>
                  <a:lnTo>
                    <a:pt x="2448" y="401"/>
                  </a:lnTo>
                  <a:lnTo>
                    <a:pt x="2450" y="403"/>
                  </a:lnTo>
                  <a:lnTo>
                    <a:pt x="2452" y="404"/>
                  </a:lnTo>
                  <a:lnTo>
                    <a:pt x="2452" y="406"/>
                  </a:lnTo>
                  <a:lnTo>
                    <a:pt x="2450" y="409"/>
                  </a:lnTo>
                  <a:lnTo>
                    <a:pt x="2453" y="407"/>
                  </a:lnTo>
                  <a:lnTo>
                    <a:pt x="2455" y="406"/>
                  </a:lnTo>
                  <a:lnTo>
                    <a:pt x="2453" y="404"/>
                  </a:lnTo>
                  <a:lnTo>
                    <a:pt x="2448" y="400"/>
                  </a:lnTo>
                  <a:lnTo>
                    <a:pt x="2447" y="398"/>
                  </a:lnTo>
                  <a:lnTo>
                    <a:pt x="2448" y="398"/>
                  </a:lnTo>
                  <a:lnTo>
                    <a:pt x="2455" y="404"/>
                  </a:lnTo>
                  <a:lnTo>
                    <a:pt x="2458" y="407"/>
                  </a:lnTo>
                  <a:lnTo>
                    <a:pt x="2456" y="407"/>
                  </a:lnTo>
                  <a:lnTo>
                    <a:pt x="2456" y="409"/>
                  </a:lnTo>
                  <a:lnTo>
                    <a:pt x="2456" y="409"/>
                  </a:lnTo>
                  <a:lnTo>
                    <a:pt x="2458" y="409"/>
                  </a:lnTo>
                  <a:lnTo>
                    <a:pt x="2459" y="409"/>
                  </a:lnTo>
                  <a:lnTo>
                    <a:pt x="2461" y="409"/>
                  </a:lnTo>
                  <a:lnTo>
                    <a:pt x="2462" y="411"/>
                  </a:lnTo>
                  <a:lnTo>
                    <a:pt x="2465" y="414"/>
                  </a:lnTo>
                  <a:lnTo>
                    <a:pt x="2483" y="427"/>
                  </a:lnTo>
                  <a:lnTo>
                    <a:pt x="2485" y="430"/>
                  </a:lnTo>
                  <a:lnTo>
                    <a:pt x="2485" y="432"/>
                  </a:lnTo>
                  <a:lnTo>
                    <a:pt x="2485" y="433"/>
                  </a:lnTo>
                  <a:lnTo>
                    <a:pt x="2485" y="435"/>
                  </a:lnTo>
                  <a:lnTo>
                    <a:pt x="2483" y="438"/>
                  </a:lnTo>
                  <a:lnTo>
                    <a:pt x="2486" y="438"/>
                  </a:lnTo>
                  <a:lnTo>
                    <a:pt x="2486" y="438"/>
                  </a:lnTo>
                  <a:lnTo>
                    <a:pt x="2488" y="436"/>
                  </a:lnTo>
                  <a:lnTo>
                    <a:pt x="2488" y="435"/>
                  </a:lnTo>
                  <a:lnTo>
                    <a:pt x="2489" y="436"/>
                  </a:lnTo>
                  <a:lnTo>
                    <a:pt x="2489" y="438"/>
                  </a:lnTo>
                  <a:lnTo>
                    <a:pt x="2489" y="441"/>
                  </a:lnTo>
                  <a:lnTo>
                    <a:pt x="2489" y="442"/>
                  </a:lnTo>
                  <a:lnTo>
                    <a:pt x="2489" y="446"/>
                  </a:lnTo>
                  <a:lnTo>
                    <a:pt x="2489" y="449"/>
                  </a:lnTo>
                  <a:lnTo>
                    <a:pt x="2491" y="450"/>
                  </a:lnTo>
                  <a:lnTo>
                    <a:pt x="2491" y="452"/>
                  </a:lnTo>
                  <a:lnTo>
                    <a:pt x="2491" y="456"/>
                  </a:lnTo>
                  <a:lnTo>
                    <a:pt x="2489" y="458"/>
                  </a:lnTo>
                  <a:lnTo>
                    <a:pt x="2489" y="461"/>
                  </a:lnTo>
                  <a:lnTo>
                    <a:pt x="2489" y="461"/>
                  </a:lnTo>
                  <a:lnTo>
                    <a:pt x="2493" y="462"/>
                  </a:lnTo>
                  <a:lnTo>
                    <a:pt x="2493" y="462"/>
                  </a:lnTo>
                  <a:lnTo>
                    <a:pt x="2494" y="464"/>
                  </a:lnTo>
                  <a:lnTo>
                    <a:pt x="2494" y="465"/>
                  </a:lnTo>
                  <a:lnTo>
                    <a:pt x="2496" y="467"/>
                  </a:lnTo>
                  <a:lnTo>
                    <a:pt x="2496" y="468"/>
                  </a:lnTo>
                  <a:lnTo>
                    <a:pt x="2496" y="470"/>
                  </a:lnTo>
                  <a:lnTo>
                    <a:pt x="2496" y="470"/>
                  </a:lnTo>
                  <a:lnTo>
                    <a:pt x="2497" y="467"/>
                  </a:lnTo>
                  <a:lnTo>
                    <a:pt x="2499" y="467"/>
                  </a:lnTo>
                  <a:lnTo>
                    <a:pt x="2500" y="465"/>
                  </a:lnTo>
                  <a:lnTo>
                    <a:pt x="2500" y="468"/>
                  </a:lnTo>
                  <a:lnTo>
                    <a:pt x="2500" y="473"/>
                  </a:lnTo>
                  <a:lnTo>
                    <a:pt x="2500" y="473"/>
                  </a:lnTo>
                  <a:lnTo>
                    <a:pt x="2500" y="473"/>
                  </a:lnTo>
                  <a:lnTo>
                    <a:pt x="2502" y="471"/>
                  </a:lnTo>
                  <a:lnTo>
                    <a:pt x="2502" y="470"/>
                  </a:lnTo>
                  <a:lnTo>
                    <a:pt x="2503" y="468"/>
                  </a:lnTo>
                  <a:lnTo>
                    <a:pt x="2503" y="467"/>
                  </a:lnTo>
                  <a:lnTo>
                    <a:pt x="2502" y="465"/>
                  </a:lnTo>
                  <a:lnTo>
                    <a:pt x="2502" y="464"/>
                  </a:lnTo>
                  <a:lnTo>
                    <a:pt x="2499" y="464"/>
                  </a:lnTo>
                  <a:lnTo>
                    <a:pt x="2499" y="462"/>
                  </a:lnTo>
                  <a:lnTo>
                    <a:pt x="2497" y="461"/>
                  </a:lnTo>
                  <a:lnTo>
                    <a:pt x="2499" y="461"/>
                  </a:lnTo>
                  <a:lnTo>
                    <a:pt x="2500" y="459"/>
                  </a:lnTo>
                  <a:lnTo>
                    <a:pt x="2500" y="456"/>
                  </a:lnTo>
                  <a:lnTo>
                    <a:pt x="2500" y="455"/>
                  </a:lnTo>
                  <a:lnTo>
                    <a:pt x="2500" y="453"/>
                  </a:lnTo>
                  <a:lnTo>
                    <a:pt x="2500" y="452"/>
                  </a:lnTo>
                  <a:lnTo>
                    <a:pt x="2499" y="450"/>
                  </a:lnTo>
                  <a:lnTo>
                    <a:pt x="2497" y="449"/>
                  </a:lnTo>
                  <a:lnTo>
                    <a:pt x="2496" y="449"/>
                  </a:lnTo>
                  <a:lnTo>
                    <a:pt x="2496" y="449"/>
                  </a:lnTo>
                  <a:lnTo>
                    <a:pt x="2494" y="447"/>
                  </a:lnTo>
                  <a:lnTo>
                    <a:pt x="2494" y="447"/>
                  </a:lnTo>
                  <a:lnTo>
                    <a:pt x="2494" y="447"/>
                  </a:lnTo>
                  <a:lnTo>
                    <a:pt x="2496" y="446"/>
                  </a:lnTo>
                  <a:lnTo>
                    <a:pt x="2502" y="446"/>
                  </a:lnTo>
                  <a:lnTo>
                    <a:pt x="2505" y="444"/>
                  </a:lnTo>
                  <a:lnTo>
                    <a:pt x="2506" y="446"/>
                  </a:lnTo>
                  <a:lnTo>
                    <a:pt x="2506" y="446"/>
                  </a:lnTo>
                  <a:lnTo>
                    <a:pt x="2511" y="447"/>
                  </a:lnTo>
                  <a:lnTo>
                    <a:pt x="2511" y="447"/>
                  </a:lnTo>
                  <a:lnTo>
                    <a:pt x="2509" y="449"/>
                  </a:lnTo>
                  <a:lnTo>
                    <a:pt x="2509" y="450"/>
                  </a:lnTo>
                  <a:lnTo>
                    <a:pt x="2509" y="452"/>
                  </a:lnTo>
                  <a:lnTo>
                    <a:pt x="2508" y="453"/>
                  </a:lnTo>
                  <a:lnTo>
                    <a:pt x="2509" y="455"/>
                  </a:lnTo>
                  <a:lnTo>
                    <a:pt x="2511" y="453"/>
                  </a:lnTo>
                  <a:lnTo>
                    <a:pt x="2511" y="452"/>
                  </a:lnTo>
                  <a:lnTo>
                    <a:pt x="2509" y="450"/>
                  </a:lnTo>
                  <a:lnTo>
                    <a:pt x="2511" y="450"/>
                  </a:lnTo>
                  <a:lnTo>
                    <a:pt x="2511" y="449"/>
                  </a:lnTo>
                  <a:lnTo>
                    <a:pt x="2512" y="450"/>
                  </a:lnTo>
                  <a:lnTo>
                    <a:pt x="2514" y="452"/>
                  </a:lnTo>
                  <a:lnTo>
                    <a:pt x="2517" y="452"/>
                  </a:lnTo>
                  <a:lnTo>
                    <a:pt x="2518" y="452"/>
                  </a:lnTo>
                  <a:lnTo>
                    <a:pt x="2518" y="450"/>
                  </a:lnTo>
                  <a:lnTo>
                    <a:pt x="2518" y="450"/>
                  </a:lnTo>
                  <a:lnTo>
                    <a:pt x="2512" y="449"/>
                  </a:lnTo>
                  <a:lnTo>
                    <a:pt x="2512" y="447"/>
                  </a:lnTo>
                  <a:lnTo>
                    <a:pt x="2517" y="449"/>
                  </a:lnTo>
                  <a:lnTo>
                    <a:pt x="2520" y="450"/>
                  </a:lnTo>
                  <a:lnTo>
                    <a:pt x="2521" y="450"/>
                  </a:lnTo>
                  <a:lnTo>
                    <a:pt x="2524" y="450"/>
                  </a:lnTo>
                  <a:lnTo>
                    <a:pt x="2527" y="452"/>
                  </a:lnTo>
                  <a:lnTo>
                    <a:pt x="2531" y="455"/>
                  </a:lnTo>
                  <a:lnTo>
                    <a:pt x="2534" y="459"/>
                  </a:lnTo>
                  <a:lnTo>
                    <a:pt x="2535" y="462"/>
                  </a:lnTo>
                  <a:lnTo>
                    <a:pt x="2538" y="464"/>
                  </a:lnTo>
                  <a:lnTo>
                    <a:pt x="2543" y="470"/>
                  </a:lnTo>
                  <a:lnTo>
                    <a:pt x="2543" y="470"/>
                  </a:lnTo>
                  <a:lnTo>
                    <a:pt x="2544" y="470"/>
                  </a:lnTo>
                  <a:lnTo>
                    <a:pt x="2543" y="471"/>
                  </a:lnTo>
                  <a:lnTo>
                    <a:pt x="2543" y="473"/>
                  </a:lnTo>
                  <a:lnTo>
                    <a:pt x="2544" y="471"/>
                  </a:lnTo>
                  <a:lnTo>
                    <a:pt x="2546" y="471"/>
                  </a:lnTo>
                  <a:lnTo>
                    <a:pt x="2546" y="471"/>
                  </a:lnTo>
                  <a:lnTo>
                    <a:pt x="2547" y="471"/>
                  </a:lnTo>
                  <a:lnTo>
                    <a:pt x="2547" y="473"/>
                  </a:lnTo>
                  <a:lnTo>
                    <a:pt x="2547" y="474"/>
                  </a:lnTo>
                  <a:lnTo>
                    <a:pt x="2547" y="474"/>
                  </a:lnTo>
                  <a:lnTo>
                    <a:pt x="2550" y="474"/>
                  </a:lnTo>
                  <a:lnTo>
                    <a:pt x="2552" y="476"/>
                  </a:lnTo>
                  <a:lnTo>
                    <a:pt x="2553" y="477"/>
                  </a:lnTo>
                  <a:lnTo>
                    <a:pt x="2552" y="480"/>
                  </a:lnTo>
                  <a:lnTo>
                    <a:pt x="2550" y="480"/>
                  </a:lnTo>
                  <a:lnTo>
                    <a:pt x="2550" y="479"/>
                  </a:lnTo>
                  <a:lnTo>
                    <a:pt x="2550" y="479"/>
                  </a:lnTo>
                  <a:lnTo>
                    <a:pt x="2547" y="479"/>
                  </a:lnTo>
                  <a:lnTo>
                    <a:pt x="2544" y="482"/>
                  </a:lnTo>
                  <a:lnTo>
                    <a:pt x="2543" y="484"/>
                  </a:lnTo>
                  <a:lnTo>
                    <a:pt x="2543" y="485"/>
                  </a:lnTo>
                  <a:lnTo>
                    <a:pt x="2543" y="488"/>
                  </a:lnTo>
                  <a:lnTo>
                    <a:pt x="2543" y="490"/>
                  </a:lnTo>
                  <a:lnTo>
                    <a:pt x="2541" y="491"/>
                  </a:lnTo>
                  <a:lnTo>
                    <a:pt x="2538" y="491"/>
                  </a:lnTo>
                  <a:lnTo>
                    <a:pt x="2537" y="490"/>
                  </a:lnTo>
                  <a:lnTo>
                    <a:pt x="2535" y="490"/>
                  </a:lnTo>
                  <a:lnTo>
                    <a:pt x="2535" y="488"/>
                  </a:lnTo>
                  <a:lnTo>
                    <a:pt x="2532" y="487"/>
                  </a:lnTo>
                  <a:lnTo>
                    <a:pt x="2532" y="485"/>
                  </a:lnTo>
                  <a:lnTo>
                    <a:pt x="2532" y="487"/>
                  </a:lnTo>
                  <a:lnTo>
                    <a:pt x="2532" y="488"/>
                  </a:lnTo>
                  <a:lnTo>
                    <a:pt x="2534" y="490"/>
                  </a:lnTo>
                  <a:lnTo>
                    <a:pt x="2535" y="491"/>
                  </a:lnTo>
                  <a:lnTo>
                    <a:pt x="2537" y="494"/>
                  </a:lnTo>
                  <a:lnTo>
                    <a:pt x="2537" y="494"/>
                  </a:lnTo>
                  <a:lnTo>
                    <a:pt x="2535" y="494"/>
                  </a:lnTo>
                  <a:lnTo>
                    <a:pt x="2535" y="494"/>
                  </a:lnTo>
                  <a:lnTo>
                    <a:pt x="2534" y="494"/>
                  </a:lnTo>
                  <a:lnTo>
                    <a:pt x="2532" y="494"/>
                  </a:lnTo>
                  <a:lnTo>
                    <a:pt x="2527" y="494"/>
                  </a:lnTo>
                  <a:lnTo>
                    <a:pt x="2526" y="496"/>
                  </a:lnTo>
                  <a:lnTo>
                    <a:pt x="2526" y="494"/>
                  </a:lnTo>
                  <a:lnTo>
                    <a:pt x="2526" y="494"/>
                  </a:lnTo>
                  <a:lnTo>
                    <a:pt x="2523" y="493"/>
                  </a:lnTo>
                  <a:lnTo>
                    <a:pt x="2521" y="493"/>
                  </a:lnTo>
                  <a:lnTo>
                    <a:pt x="2521" y="493"/>
                  </a:lnTo>
                  <a:lnTo>
                    <a:pt x="2521" y="491"/>
                  </a:lnTo>
                  <a:lnTo>
                    <a:pt x="2520" y="490"/>
                  </a:lnTo>
                  <a:lnTo>
                    <a:pt x="2517" y="490"/>
                  </a:lnTo>
                  <a:lnTo>
                    <a:pt x="2517" y="490"/>
                  </a:lnTo>
                  <a:lnTo>
                    <a:pt x="2515" y="490"/>
                  </a:lnTo>
                  <a:lnTo>
                    <a:pt x="2518" y="491"/>
                  </a:lnTo>
                  <a:lnTo>
                    <a:pt x="2521" y="496"/>
                  </a:lnTo>
                  <a:lnTo>
                    <a:pt x="2520" y="496"/>
                  </a:lnTo>
                  <a:lnTo>
                    <a:pt x="2520" y="496"/>
                  </a:lnTo>
                  <a:lnTo>
                    <a:pt x="2521" y="496"/>
                  </a:lnTo>
                  <a:lnTo>
                    <a:pt x="2521" y="496"/>
                  </a:lnTo>
                  <a:lnTo>
                    <a:pt x="2523" y="497"/>
                  </a:lnTo>
                  <a:lnTo>
                    <a:pt x="2521" y="500"/>
                  </a:lnTo>
                  <a:lnTo>
                    <a:pt x="2521" y="502"/>
                  </a:lnTo>
                  <a:lnTo>
                    <a:pt x="2517" y="502"/>
                  </a:lnTo>
                  <a:lnTo>
                    <a:pt x="2518" y="503"/>
                  </a:lnTo>
                  <a:lnTo>
                    <a:pt x="2518" y="503"/>
                  </a:lnTo>
                  <a:lnTo>
                    <a:pt x="2520" y="503"/>
                  </a:lnTo>
                  <a:lnTo>
                    <a:pt x="2521" y="503"/>
                  </a:lnTo>
                  <a:lnTo>
                    <a:pt x="2523" y="506"/>
                  </a:lnTo>
                  <a:lnTo>
                    <a:pt x="2523" y="508"/>
                  </a:lnTo>
                  <a:lnTo>
                    <a:pt x="2521" y="509"/>
                  </a:lnTo>
                  <a:lnTo>
                    <a:pt x="2520" y="511"/>
                  </a:lnTo>
                  <a:lnTo>
                    <a:pt x="2518" y="512"/>
                  </a:lnTo>
                  <a:lnTo>
                    <a:pt x="2515" y="512"/>
                  </a:lnTo>
                  <a:lnTo>
                    <a:pt x="2514" y="512"/>
                  </a:lnTo>
                  <a:lnTo>
                    <a:pt x="2512" y="512"/>
                  </a:lnTo>
                  <a:lnTo>
                    <a:pt x="2512" y="514"/>
                  </a:lnTo>
                  <a:lnTo>
                    <a:pt x="2512" y="515"/>
                  </a:lnTo>
                  <a:lnTo>
                    <a:pt x="2512" y="514"/>
                  </a:lnTo>
                  <a:lnTo>
                    <a:pt x="2514" y="514"/>
                  </a:lnTo>
                  <a:lnTo>
                    <a:pt x="2515" y="515"/>
                  </a:lnTo>
                  <a:lnTo>
                    <a:pt x="2515" y="517"/>
                  </a:lnTo>
                  <a:lnTo>
                    <a:pt x="2514" y="517"/>
                  </a:lnTo>
                  <a:lnTo>
                    <a:pt x="2514" y="517"/>
                  </a:lnTo>
                  <a:lnTo>
                    <a:pt x="2514" y="520"/>
                  </a:lnTo>
                  <a:lnTo>
                    <a:pt x="2514" y="520"/>
                  </a:lnTo>
                  <a:lnTo>
                    <a:pt x="2514" y="522"/>
                  </a:lnTo>
                  <a:lnTo>
                    <a:pt x="2515" y="522"/>
                  </a:lnTo>
                  <a:lnTo>
                    <a:pt x="2517" y="522"/>
                  </a:lnTo>
                  <a:lnTo>
                    <a:pt x="2518" y="523"/>
                  </a:lnTo>
                  <a:lnTo>
                    <a:pt x="2520" y="523"/>
                  </a:lnTo>
                  <a:lnTo>
                    <a:pt x="2520" y="525"/>
                  </a:lnTo>
                  <a:lnTo>
                    <a:pt x="2520" y="526"/>
                  </a:lnTo>
                  <a:lnTo>
                    <a:pt x="2520" y="526"/>
                  </a:lnTo>
                  <a:lnTo>
                    <a:pt x="2517" y="526"/>
                  </a:lnTo>
                  <a:lnTo>
                    <a:pt x="2515" y="526"/>
                  </a:lnTo>
                  <a:lnTo>
                    <a:pt x="2515" y="525"/>
                  </a:lnTo>
                  <a:lnTo>
                    <a:pt x="2515" y="525"/>
                  </a:lnTo>
                  <a:lnTo>
                    <a:pt x="2514" y="523"/>
                  </a:lnTo>
                  <a:lnTo>
                    <a:pt x="2514" y="523"/>
                  </a:lnTo>
                  <a:lnTo>
                    <a:pt x="2514" y="528"/>
                  </a:lnTo>
                  <a:lnTo>
                    <a:pt x="2514" y="529"/>
                  </a:lnTo>
                  <a:lnTo>
                    <a:pt x="2512" y="529"/>
                  </a:lnTo>
                  <a:lnTo>
                    <a:pt x="2511" y="531"/>
                  </a:lnTo>
                  <a:lnTo>
                    <a:pt x="2509" y="531"/>
                  </a:lnTo>
                  <a:lnTo>
                    <a:pt x="2508" y="528"/>
                  </a:lnTo>
                  <a:lnTo>
                    <a:pt x="2508" y="526"/>
                  </a:lnTo>
                  <a:lnTo>
                    <a:pt x="2509" y="526"/>
                  </a:lnTo>
                  <a:lnTo>
                    <a:pt x="2509" y="525"/>
                  </a:lnTo>
                  <a:lnTo>
                    <a:pt x="2509" y="523"/>
                  </a:lnTo>
                  <a:lnTo>
                    <a:pt x="2508" y="525"/>
                  </a:lnTo>
                  <a:lnTo>
                    <a:pt x="2506" y="526"/>
                  </a:lnTo>
                  <a:lnTo>
                    <a:pt x="2505" y="528"/>
                  </a:lnTo>
                  <a:lnTo>
                    <a:pt x="2505" y="528"/>
                  </a:lnTo>
                  <a:lnTo>
                    <a:pt x="2503" y="528"/>
                  </a:lnTo>
                  <a:lnTo>
                    <a:pt x="2502" y="526"/>
                  </a:lnTo>
                  <a:lnTo>
                    <a:pt x="2500" y="526"/>
                  </a:lnTo>
                  <a:lnTo>
                    <a:pt x="2499" y="522"/>
                  </a:lnTo>
                  <a:lnTo>
                    <a:pt x="2497" y="520"/>
                  </a:lnTo>
                  <a:lnTo>
                    <a:pt x="2494" y="517"/>
                  </a:lnTo>
                  <a:lnTo>
                    <a:pt x="2491" y="515"/>
                  </a:lnTo>
                  <a:lnTo>
                    <a:pt x="2488" y="515"/>
                  </a:lnTo>
                  <a:lnTo>
                    <a:pt x="2486" y="515"/>
                  </a:lnTo>
                  <a:lnTo>
                    <a:pt x="2485" y="515"/>
                  </a:lnTo>
                  <a:lnTo>
                    <a:pt x="2483" y="515"/>
                  </a:lnTo>
                  <a:lnTo>
                    <a:pt x="2483" y="515"/>
                  </a:lnTo>
                  <a:lnTo>
                    <a:pt x="2482" y="514"/>
                  </a:lnTo>
                  <a:lnTo>
                    <a:pt x="2482" y="514"/>
                  </a:lnTo>
                  <a:lnTo>
                    <a:pt x="2479" y="511"/>
                  </a:lnTo>
                  <a:lnTo>
                    <a:pt x="2477" y="509"/>
                  </a:lnTo>
                  <a:lnTo>
                    <a:pt x="2477" y="508"/>
                  </a:lnTo>
                  <a:lnTo>
                    <a:pt x="2477" y="506"/>
                  </a:lnTo>
                  <a:lnTo>
                    <a:pt x="2477" y="503"/>
                  </a:lnTo>
                  <a:lnTo>
                    <a:pt x="2477" y="499"/>
                  </a:lnTo>
                  <a:lnTo>
                    <a:pt x="2474" y="496"/>
                  </a:lnTo>
                  <a:lnTo>
                    <a:pt x="2470" y="494"/>
                  </a:lnTo>
                  <a:lnTo>
                    <a:pt x="2465" y="493"/>
                  </a:lnTo>
                  <a:lnTo>
                    <a:pt x="2464" y="491"/>
                  </a:lnTo>
                  <a:lnTo>
                    <a:pt x="2462" y="491"/>
                  </a:lnTo>
                  <a:lnTo>
                    <a:pt x="2458" y="494"/>
                  </a:lnTo>
                  <a:lnTo>
                    <a:pt x="2455" y="496"/>
                  </a:lnTo>
                  <a:lnTo>
                    <a:pt x="2447" y="496"/>
                  </a:lnTo>
                  <a:lnTo>
                    <a:pt x="2447" y="496"/>
                  </a:lnTo>
                  <a:lnTo>
                    <a:pt x="2445" y="494"/>
                  </a:lnTo>
                  <a:lnTo>
                    <a:pt x="2445" y="493"/>
                  </a:lnTo>
                  <a:lnTo>
                    <a:pt x="2445" y="490"/>
                  </a:lnTo>
                  <a:lnTo>
                    <a:pt x="2445" y="488"/>
                  </a:lnTo>
                  <a:lnTo>
                    <a:pt x="2445" y="487"/>
                  </a:lnTo>
                  <a:lnTo>
                    <a:pt x="2444" y="488"/>
                  </a:lnTo>
                  <a:lnTo>
                    <a:pt x="2442" y="487"/>
                  </a:lnTo>
                  <a:lnTo>
                    <a:pt x="2442" y="484"/>
                  </a:lnTo>
                  <a:lnTo>
                    <a:pt x="2441" y="482"/>
                  </a:lnTo>
                  <a:lnTo>
                    <a:pt x="2439" y="479"/>
                  </a:lnTo>
                  <a:lnTo>
                    <a:pt x="2441" y="479"/>
                  </a:lnTo>
                  <a:lnTo>
                    <a:pt x="2442" y="479"/>
                  </a:lnTo>
                  <a:lnTo>
                    <a:pt x="2442" y="479"/>
                  </a:lnTo>
                  <a:lnTo>
                    <a:pt x="2442" y="476"/>
                  </a:lnTo>
                  <a:lnTo>
                    <a:pt x="2444" y="474"/>
                  </a:lnTo>
                  <a:lnTo>
                    <a:pt x="2444" y="474"/>
                  </a:lnTo>
                  <a:lnTo>
                    <a:pt x="2445" y="470"/>
                  </a:lnTo>
                  <a:lnTo>
                    <a:pt x="2445" y="468"/>
                  </a:lnTo>
                  <a:lnTo>
                    <a:pt x="2444" y="470"/>
                  </a:lnTo>
                  <a:lnTo>
                    <a:pt x="2442" y="473"/>
                  </a:lnTo>
                  <a:lnTo>
                    <a:pt x="2441" y="474"/>
                  </a:lnTo>
                  <a:lnTo>
                    <a:pt x="2441" y="474"/>
                  </a:lnTo>
                  <a:lnTo>
                    <a:pt x="2441" y="474"/>
                  </a:lnTo>
                  <a:lnTo>
                    <a:pt x="2439" y="474"/>
                  </a:lnTo>
                  <a:lnTo>
                    <a:pt x="2438" y="473"/>
                  </a:lnTo>
                  <a:lnTo>
                    <a:pt x="2438" y="470"/>
                  </a:lnTo>
                  <a:lnTo>
                    <a:pt x="2438" y="468"/>
                  </a:lnTo>
                  <a:lnTo>
                    <a:pt x="2436" y="470"/>
                  </a:lnTo>
                  <a:lnTo>
                    <a:pt x="2436" y="470"/>
                  </a:lnTo>
                  <a:lnTo>
                    <a:pt x="2435" y="471"/>
                  </a:lnTo>
                  <a:lnTo>
                    <a:pt x="2435" y="471"/>
                  </a:lnTo>
                  <a:lnTo>
                    <a:pt x="2435" y="473"/>
                  </a:lnTo>
                  <a:lnTo>
                    <a:pt x="2435" y="474"/>
                  </a:lnTo>
                  <a:lnTo>
                    <a:pt x="2433" y="476"/>
                  </a:lnTo>
                  <a:lnTo>
                    <a:pt x="2432" y="476"/>
                  </a:lnTo>
                  <a:lnTo>
                    <a:pt x="2430" y="474"/>
                  </a:lnTo>
                  <a:lnTo>
                    <a:pt x="2430" y="477"/>
                  </a:lnTo>
                  <a:lnTo>
                    <a:pt x="2430" y="479"/>
                  </a:lnTo>
                  <a:lnTo>
                    <a:pt x="2429" y="484"/>
                  </a:lnTo>
                  <a:lnTo>
                    <a:pt x="2430" y="487"/>
                  </a:lnTo>
                  <a:lnTo>
                    <a:pt x="2432" y="487"/>
                  </a:lnTo>
                  <a:lnTo>
                    <a:pt x="2433" y="490"/>
                  </a:lnTo>
                  <a:lnTo>
                    <a:pt x="2435" y="491"/>
                  </a:lnTo>
                  <a:lnTo>
                    <a:pt x="2435" y="493"/>
                  </a:lnTo>
                  <a:lnTo>
                    <a:pt x="2435" y="494"/>
                  </a:lnTo>
                  <a:lnTo>
                    <a:pt x="2433" y="497"/>
                  </a:lnTo>
                  <a:lnTo>
                    <a:pt x="2433" y="499"/>
                  </a:lnTo>
                  <a:lnTo>
                    <a:pt x="2432" y="502"/>
                  </a:lnTo>
                  <a:lnTo>
                    <a:pt x="2430" y="505"/>
                  </a:lnTo>
                  <a:lnTo>
                    <a:pt x="2427" y="508"/>
                  </a:lnTo>
                  <a:lnTo>
                    <a:pt x="2427" y="508"/>
                  </a:lnTo>
                  <a:lnTo>
                    <a:pt x="2424" y="508"/>
                  </a:lnTo>
                  <a:lnTo>
                    <a:pt x="2423" y="512"/>
                  </a:lnTo>
                  <a:lnTo>
                    <a:pt x="2420" y="515"/>
                  </a:lnTo>
                  <a:lnTo>
                    <a:pt x="2417" y="515"/>
                  </a:lnTo>
                  <a:lnTo>
                    <a:pt x="2410" y="520"/>
                  </a:lnTo>
                  <a:lnTo>
                    <a:pt x="2409" y="522"/>
                  </a:lnTo>
                  <a:lnTo>
                    <a:pt x="2406" y="517"/>
                  </a:lnTo>
                  <a:lnTo>
                    <a:pt x="2400" y="517"/>
                  </a:lnTo>
                  <a:lnTo>
                    <a:pt x="2397" y="515"/>
                  </a:lnTo>
                  <a:lnTo>
                    <a:pt x="2394" y="511"/>
                  </a:lnTo>
                  <a:lnTo>
                    <a:pt x="2394" y="511"/>
                  </a:lnTo>
                  <a:lnTo>
                    <a:pt x="2392" y="509"/>
                  </a:lnTo>
                  <a:lnTo>
                    <a:pt x="2389" y="508"/>
                  </a:lnTo>
                  <a:lnTo>
                    <a:pt x="2386" y="508"/>
                  </a:lnTo>
                  <a:lnTo>
                    <a:pt x="2383" y="508"/>
                  </a:lnTo>
                  <a:lnTo>
                    <a:pt x="2382" y="508"/>
                  </a:lnTo>
                  <a:lnTo>
                    <a:pt x="2383" y="509"/>
                  </a:lnTo>
                  <a:lnTo>
                    <a:pt x="2386" y="509"/>
                  </a:lnTo>
                  <a:lnTo>
                    <a:pt x="2389" y="509"/>
                  </a:lnTo>
                  <a:lnTo>
                    <a:pt x="2391" y="509"/>
                  </a:lnTo>
                  <a:lnTo>
                    <a:pt x="2392" y="511"/>
                  </a:lnTo>
                  <a:lnTo>
                    <a:pt x="2392" y="514"/>
                  </a:lnTo>
                  <a:lnTo>
                    <a:pt x="2392" y="515"/>
                  </a:lnTo>
                  <a:lnTo>
                    <a:pt x="2391" y="515"/>
                  </a:lnTo>
                  <a:lnTo>
                    <a:pt x="2388" y="514"/>
                  </a:lnTo>
                  <a:lnTo>
                    <a:pt x="2385" y="514"/>
                  </a:lnTo>
                  <a:lnTo>
                    <a:pt x="2383" y="514"/>
                  </a:lnTo>
                  <a:lnTo>
                    <a:pt x="2379" y="511"/>
                  </a:lnTo>
                  <a:lnTo>
                    <a:pt x="2376" y="514"/>
                  </a:lnTo>
                  <a:lnTo>
                    <a:pt x="2371" y="515"/>
                  </a:lnTo>
                  <a:lnTo>
                    <a:pt x="2366" y="515"/>
                  </a:lnTo>
                  <a:lnTo>
                    <a:pt x="2360" y="517"/>
                  </a:lnTo>
                  <a:lnTo>
                    <a:pt x="2362" y="517"/>
                  </a:lnTo>
                  <a:lnTo>
                    <a:pt x="2366" y="517"/>
                  </a:lnTo>
                  <a:lnTo>
                    <a:pt x="2369" y="517"/>
                  </a:lnTo>
                  <a:lnTo>
                    <a:pt x="2374" y="515"/>
                  </a:lnTo>
                  <a:lnTo>
                    <a:pt x="2376" y="514"/>
                  </a:lnTo>
                  <a:lnTo>
                    <a:pt x="2377" y="514"/>
                  </a:lnTo>
                  <a:lnTo>
                    <a:pt x="2379" y="512"/>
                  </a:lnTo>
                  <a:lnTo>
                    <a:pt x="2380" y="512"/>
                  </a:lnTo>
                  <a:lnTo>
                    <a:pt x="2380" y="514"/>
                  </a:lnTo>
                  <a:lnTo>
                    <a:pt x="2382" y="515"/>
                  </a:lnTo>
                  <a:lnTo>
                    <a:pt x="2382" y="517"/>
                  </a:lnTo>
                  <a:lnTo>
                    <a:pt x="2382" y="520"/>
                  </a:lnTo>
                  <a:lnTo>
                    <a:pt x="2380" y="520"/>
                  </a:lnTo>
                  <a:lnTo>
                    <a:pt x="2380" y="522"/>
                  </a:lnTo>
                  <a:lnTo>
                    <a:pt x="2385" y="517"/>
                  </a:lnTo>
                  <a:lnTo>
                    <a:pt x="2386" y="520"/>
                  </a:lnTo>
                  <a:lnTo>
                    <a:pt x="2388" y="520"/>
                  </a:lnTo>
                  <a:lnTo>
                    <a:pt x="2391" y="517"/>
                  </a:lnTo>
                  <a:lnTo>
                    <a:pt x="2395" y="515"/>
                  </a:lnTo>
                  <a:lnTo>
                    <a:pt x="2395" y="517"/>
                  </a:lnTo>
                  <a:lnTo>
                    <a:pt x="2395" y="517"/>
                  </a:lnTo>
                  <a:lnTo>
                    <a:pt x="2395" y="522"/>
                  </a:lnTo>
                  <a:lnTo>
                    <a:pt x="2395" y="526"/>
                  </a:lnTo>
                  <a:lnTo>
                    <a:pt x="2398" y="529"/>
                  </a:lnTo>
                  <a:lnTo>
                    <a:pt x="2401" y="532"/>
                  </a:lnTo>
                  <a:lnTo>
                    <a:pt x="2403" y="532"/>
                  </a:lnTo>
                  <a:lnTo>
                    <a:pt x="2404" y="532"/>
                  </a:lnTo>
                  <a:lnTo>
                    <a:pt x="2404" y="529"/>
                  </a:lnTo>
                  <a:lnTo>
                    <a:pt x="2404" y="528"/>
                  </a:lnTo>
                  <a:lnTo>
                    <a:pt x="2406" y="529"/>
                  </a:lnTo>
                  <a:lnTo>
                    <a:pt x="2407" y="531"/>
                  </a:lnTo>
                  <a:lnTo>
                    <a:pt x="2409" y="535"/>
                  </a:lnTo>
                  <a:lnTo>
                    <a:pt x="2407" y="535"/>
                  </a:lnTo>
                  <a:lnTo>
                    <a:pt x="2407" y="538"/>
                  </a:lnTo>
                  <a:lnTo>
                    <a:pt x="2409" y="538"/>
                  </a:lnTo>
                  <a:lnTo>
                    <a:pt x="2410" y="540"/>
                  </a:lnTo>
                  <a:lnTo>
                    <a:pt x="2410" y="543"/>
                  </a:lnTo>
                  <a:lnTo>
                    <a:pt x="2412" y="547"/>
                  </a:lnTo>
                  <a:lnTo>
                    <a:pt x="2410" y="547"/>
                  </a:lnTo>
                  <a:lnTo>
                    <a:pt x="2410" y="547"/>
                  </a:lnTo>
                  <a:lnTo>
                    <a:pt x="2407" y="549"/>
                  </a:lnTo>
                  <a:lnTo>
                    <a:pt x="2407" y="549"/>
                  </a:lnTo>
                  <a:lnTo>
                    <a:pt x="2410" y="549"/>
                  </a:lnTo>
                  <a:lnTo>
                    <a:pt x="2410" y="552"/>
                  </a:lnTo>
                  <a:lnTo>
                    <a:pt x="2410" y="552"/>
                  </a:lnTo>
                  <a:lnTo>
                    <a:pt x="2410" y="555"/>
                  </a:lnTo>
                  <a:lnTo>
                    <a:pt x="2412" y="555"/>
                  </a:lnTo>
                  <a:lnTo>
                    <a:pt x="2412" y="552"/>
                  </a:lnTo>
                  <a:lnTo>
                    <a:pt x="2412" y="552"/>
                  </a:lnTo>
                  <a:lnTo>
                    <a:pt x="2412" y="549"/>
                  </a:lnTo>
                  <a:lnTo>
                    <a:pt x="2414" y="555"/>
                  </a:lnTo>
                  <a:lnTo>
                    <a:pt x="2414" y="557"/>
                  </a:lnTo>
                  <a:lnTo>
                    <a:pt x="2415" y="558"/>
                  </a:lnTo>
                  <a:lnTo>
                    <a:pt x="2418" y="561"/>
                  </a:lnTo>
                  <a:lnTo>
                    <a:pt x="2420" y="561"/>
                  </a:lnTo>
                  <a:lnTo>
                    <a:pt x="2420" y="564"/>
                  </a:lnTo>
                  <a:lnTo>
                    <a:pt x="2418" y="564"/>
                  </a:lnTo>
                  <a:lnTo>
                    <a:pt x="2418" y="566"/>
                  </a:lnTo>
                  <a:lnTo>
                    <a:pt x="2418" y="567"/>
                  </a:lnTo>
                  <a:lnTo>
                    <a:pt x="2420" y="569"/>
                  </a:lnTo>
                  <a:lnTo>
                    <a:pt x="2421" y="569"/>
                  </a:lnTo>
                  <a:lnTo>
                    <a:pt x="2421" y="572"/>
                  </a:lnTo>
                  <a:lnTo>
                    <a:pt x="2421" y="575"/>
                  </a:lnTo>
                  <a:lnTo>
                    <a:pt x="2421" y="576"/>
                  </a:lnTo>
                  <a:lnTo>
                    <a:pt x="2418" y="578"/>
                  </a:lnTo>
                  <a:lnTo>
                    <a:pt x="2417" y="578"/>
                  </a:lnTo>
                  <a:lnTo>
                    <a:pt x="2417" y="581"/>
                  </a:lnTo>
                  <a:lnTo>
                    <a:pt x="2417" y="584"/>
                  </a:lnTo>
                  <a:lnTo>
                    <a:pt x="2415" y="584"/>
                  </a:lnTo>
                  <a:lnTo>
                    <a:pt x="2414" y="581"/>
                  </a:lnTo>
                  <a:lnTo>
                    <a:pt x="2403" y="578"/>
                  </a:lnTo>
                  <a:lnTo>
                    <a:pt x="2398" y="576"/>
                  </a:lnTo>
                  <a:lnTo>
                    <a:pt x="2394" y="576"/>
                  </a:lnTo>
                  <a:lnTo>
                    <a:pt x="2394" y="576"/>
                  </a:lnTo>
                  <a:lnTo>
                    <a:pt x="2394" y="575"/>
                  </a:lnTo>
                  <a:lnTo>
                    <a:pt x="2394" y="575"/>
                  </a:lnTo>
                  <a:lnTo>
                    <a:pt x="2394" y="573"/>
                  </a:lnTo>
                  <a:lnTo>
                    <a:pt x="2394" y="572"/>
                  </a:lnTo>
                  <a:lnTo>
                    <a:pt x="2394" y="572"/>
                  </a:lnTo>
                  <a:lnTo>
                    <a:pt x="2394" y="572"/>
                  </a:lnTo>
                  <a:lnTo>
                    <a:pt x="2392" y="572"/>
                  </a:lnTo>
                  <a:lnTo>
                    <a:pt x="2391" y="572"/>
                  </a:lnTo>
                  <a:lnTo>
                    <a:pt x="2391" y="572"/>
                  </a:lnTo>
                  <a:lnTo>
                    <a:pt x="2389" y="573"/>
                  </a:lnTo>
                  <a:lnTo>
                    <a:pt x="2389" y="573"/>
                  </a:lnTo>
                  <a:lnTo>
                    <a:pt x="2389" y="575"/>
                  </a:lnTo>
                  <a:lnTo>
                    <a:pt x="2391" y="576"/>
                  </a:lnTo>
                  <a:lnTo>
                    <a:pt x="2392" y="576"/>
                  </a:lnTo>
                  <a:lnTo>
                    <a:pt x="2392" y="578"/>
                  </a:lnTo>
                  <a:lnTo>
                    <a:pt x="2389" y="578"/>
                  </a:lnTo>
                  <a:lnTo>
                    <a:pt x="2386" y="578"/>
                  </a:lnTo>
                  <a:lnTo>
                    <a:pt x="2383" y="581"/>
                  </a:lnTo>
                  <a:lnTo>
                    <a:pt x="2382" y="581"/>
                  </a:lnTo>
                  <a:lnTo>
                    <a:pt x="2373" y="587"/>
                  </a:lnTo>
                  <a:lnTo>
                    <a:pt x="2371" y="587"/>
                  </a:lnTo>
                  <a:lnTo>
                    <a:pt x="2369" y="587"/>
                  </a:lnTo>
                  <a:lnTo>
                    <a:pt x="2369" y="590"/>
                  </a:lnTo>
                  <a:lnTo>
                    <a:pt x="2368" y="590"/>
                  </a:lnTo>
                  <a:lnTo>
                    <a:pt x="2363" y="594"/>
                  </a:lnTo>
                  <a:lnTo>
                    <a:pt x="2362" y="593"/>
                  </a:lnTo>
                  <a:lnTo>
                    <a:pt x="2360" y="596"/>
                  </a:lnTo>
                  <a:lnTo>
                    <a:pt x="2359" y="597"/>
                  </a:lnTo>
                  <a:lnTo>
                    <a:pt x="2357" y="597"/>
                  </a:lnTo>
                  <a:lnTo>
                    <a:pt x="2354" y="597"/>
                  </a:lnTo>
                  <a:lnTo>
                    <a:pt x="2351" y="600"/>
                  </a:lnTo>
                  <a:lnTo>
                    <a:pt x="2348" y="599"/>
                  </a:lnTo>
                  <a:lnTo>
                    <a:pt x="2345" y="603"/>
                  </a:lnTo>
                  <a:lnTo>
                    <a:pt x="2342" y="607"/>
                  </a:lnTo>
                  <a:lnTo>
                    <a:pt x="2342" y="607"/>
                  </a:lnTo>
                  <a:lnTo>
                    <a:pt x="2339" y="606"/>
                  </a:lnTo>
                  <a:lnTo>
                    <a:pt x="2339" y="606"/>
                  </a:lnTo>
                  <a:lnTo>
                    <a:pt x="2339" y="607"/>
                  </a:lnTo>
                  <a:lnTo>
                    <a:pt x="2341" y="609"/>
                  </a:lnTo>
                  <a:lnTo>
                    <a:pt x="2339" y="610"/>
                  </a:lnTo>
                  <a:lnTo>
                    <a:pt x="2339" y="609"/>
                  </a:lnTo>
                  <a:lnTo>
                    <a:pt x="2338" y="609"/>
                  </a:lnTo>
                  <a:lnTo>
                    <a:pt x="2338" y="609"/>
                  </a:lnTo>
                  <a:lnTo>
                    <a:pt x="2338" y="610"/>
                  </a:lnTo>
                  <a:lnTo>
                    <a:pt x="2336" y="612"/>
                  </a:lnTo>
                  <a:lnTo>
                    <a:pt x="2335" y="612"/>
                  </a:lnTo>
                  <a:lnTo>
                    <a:pt x="2333" y="613"/>
                  </a:lnTo>
                  <a:lnTo>
                    <a:pt x="2333" y="613"/>
                  </a:lnTo>
                  <a:lnTo>
                    <a:pt x="2333" y="615"/>
                  </a:lnTo>
                  <a:lnTo>
                    <a:pt x="2331" y="616"/>
                  </a:lnTo>
                  <a:lnTo>
                    <a:pt x="2330" y="619"/>
                  </a:lnTo>
                  <a:lnTo>
                    <a:pt x="2328" y="619"/>
                  </a:lnTo>
                  <a:lnTo>
                    <a:pt x="2328" y="621"/>
                  </a:lnTo>
                  <a:lnTo>
                    <a:pt x="2327" y="621"/>
                  </a:lnTo>
                  <a:lnTo>
                    <a:pt x="2325" y="621"/>
                  </a:lnTo>
                  <a:lnTo>
                    <a:pt x="2322" y="624"/>
                  </a:lnTo>
                  <a:lnTo>
                    <a:pt x="2316" y="629"/>
                  </a:lnTo>
                  <a:lnTo>
                    <a:pt x="2313" y="630"/>
                  </a:lnTo>
                  <a:lnTo>
                    <a:pt x="2312" y="632"/>
                  </a:lnTo>
                  <a:lnTo>
                    <a:pt x="2312" y="632"/>
                  </a:lnTo>
                  <a:lnTo>
                    <a:pt x="2312" y="633"/>
                  </a:lnTo>
                  <a:lnTo>
                    <a:pt x="2310" y="636"/>
                  </a:lnTo>
                  <a:lnTo>
                    <a:pt x="2309" y="641"/>
                  </a:lnTo>
                  <a:lnTo>
                    <a:pt x="2309" y="642"/>
                  </a:lnTo>
                  <a:lnTo>
                    <a:pt x="2309" y="642"/>
                  </a:lnTo>
                  <a:lnTo>
                    <a:pt x="2306" y="642"/>
                  </a:lnTo>
                  <a:lnTo>
                    <a:pt x="2304" y="641"/>
                  </a:lnTo>
                  <a:lnTo>
                    <a:pt x="2303" y="639"/>
                  </a:lnTo>
                  <a:lnTo>
                    <a:pt x="2303" y="638"/>
                  </a:lnTo>
                  <a:lnTo>
                    <a:pt x="2303" y="636"/>
                  </a:lnTo>
                  <a:lnTo>
                    <a:pt x="2303" y="636"/>
                  </a:lnTo>
                  <a:lnTo>
                    <a:pt x="2303" y="636"/>
                  </a:lnTo>
                  <a:lnTo>
                    <a:pt x="2300" y="632"/>
                  </a:lnTo>
                  <a:lnTo>
                    <a:pt x="2295" y="629"/>
                  </a:lnTo>
                  <a:lnTo>
                    <a:pt x="2295" y="627"/>
                  </a:lnTo>
                  <a:lnTo>
                    <a:pt x="2289" y="629"/>
                  </a:lnTo>
                  <a:lnTo>
                    <a:pt x="2287" y="629"/>
                  </a:lnTo>
                  <a:lnTo>
                    <a:pt x="2286" y="627"/>
                  </a:lnTo>
                  <a:lnTo>
                    <a:pt x="2281" y="627"/>
                  </a:lnTo>
                  <a:lnTo>
                    <a:pt x="2277" y="630"/>
                  </a:lnTo>
                  <a:lnTo>
                    <a:pt x="2275" y="630"/>
                  </a:lnTo>
                  <a:lnTo>
                    <a:pt x="2271" y="632"/>
                  </a:lnTo>
                  <a:lnTo>
                    <a:pt x="2268" y="635"/>
                  </a:lnTo>
                  <a:lnTo>
                    <a:pt x="2260" y="644"/>
                  </a:lnTo>
                  <a:lnTo>
                    <a:pt x="2259" y="645"/>
                  </a:lnTo>
                  <a:lnTo>
                    <a:pt x="2259" y="645"/>
                  </a:lnTo>
                  <a:lnTo>
                    <a:pt x="2257" y="645"/>
                  </a:lnTo>
                  <a:lnTo>
                    <a:pt x="2257" y="644"/>
                  </a:lnTo>
                  <a:lnTo>
                    <a:pt x="2257" y="642"/>
                  </a:lnTo>
                  <a:lnTo>
                    <a:pt x="2257" y="639"/>
                  </a:lnTo>
                  <a:lnTo>
                    <a:pt x="2259" y="638"/>
                  </a:lnTo>
                  <a:lnTo>
                    <a:pt x="2259" y="633"/>
                  </a:lnTo>
                  <a:lnTo>
                    <a:pt x="2259" y="632"/>
                  </a:lnTo>
                  <a:lnTo>
                    <a:pt x="2260" y="630"/>
                  </a:lnTo>
                  <a:lnTo>
                    <a:pt x="2257" y="630"/>
                  </a:lnTo>
                  <a:lnTo>
                    <a:pt x="2254" y="633"/>
                  </a:lnTo>
                  <a:lnTo>
                    <a:pt x="2249" y="636"/>
                  </a:lnTo>
                  <a:lnTo>
                    <a:pt x="2248" y="636"/>
                  </a:lnTo>
                  <a:lnTo>
                    <a:pt x="2246" y="639"/>
                  </a:lnTo>
                  <a:lnTo>
                    <a:pt x="2245" y="639"/>
                  </a:lnTo>
                  <a:lnTo>
                    <a:pt x="2243" y="639"/>
                  </a:lnTo>
                  <a:lnTo>
                    <a:pt x="2243" y="644"/>
                  </a:lnTo>
                  <a:lnTo>
                    <a:pt x="2243" y="645"/>
                  </a:lnTo>
                  <a:lnTo>
                    <a:pt x="2242" y="645"/>
                  </a:lnTo>
                  <a:lnTo>
                    <a:pt x="2240" y="645"/>
                  </a:lnTo>
                  <a:lnTo>
                    <a:pt x="2240" y="645"/>
                  </a:lnTo>
                  <a:lnTo>
                    <a:pt x="2239" y="642"/>
                  </a:lnTo>
                  <a:lnTo>
                    <a:pt x="2237" y="641"/>
                  </a:lnTo>
                  <a:lnTo>
                    <a:pt x="2236" y="641"/>
                  </a:lnTo>
                  <a:lnTo>
                    <a:pt x="2236" y="641"/>
                  </a:lnTo>
                  <a:lnTo>
                    <a:pt x="2234" y="642"/>
                  </a:lnTo>
                  <a:lnTo>
                    <a:pt x="2231" y="644"/>
                  </a:lnTo>
                  <a:lnTo>
                    <a:pt x="2233" y="642"/>
                  </a:lnTo>
                  <a:lnTo>
                    <a:pt x="2231" y="642"/>
                  </a:lnTo>
                  <a:lnTo>
                    <a:pt x="2230" y="641"/>
                  </a:lnTo>
                  <a:lnTo>
                    <a:pt x="2228" y="641"/>
                  </a:lnTo>
                  <a:lnTo>
                    <a:pt x="2228" y="641"/>
                  </a:lnTo>
                  <a:lnTo>
                    <a:pt x="2227" y="642"/>
                  </a:lnTo>
                  <a:lnTo>
                    <a:pt x="2225" y="644"/>
                  </a:lnTo>
                  <a:lnTo>
                    <a:pt x="2224" y="645"/>
                  </a:lnTo>
                  <a:lnTo>
                    <a:pt x="2224" y="645"/>
                  </a:lnTo>
                  <a:lnTo>
                    <a:pt x="2222" y="647"/>
                  </a:lnTo>
                  <a:lnTo>
                    <a:pt x="2222" y="650"/>
                  </a:lnTo>
                  <a:lnTo>
                    <a:pt x="2222" y="654"/>
                  </a:lnTo>
                  <a:lnTo>
                    <a:pt x="2222" y="659"/>
                  </a:lnTo>
                  <a:lnTo>
                    <a:pt x="2219" y="663"/>
                  </a:lnTo>
                  <a:lnTo>
                    <a:pt x="2219" y="662"/>
                  </a:lnTo>
                  <a:lnTo>
                    <a:pt x="2218" y="663"/>
                  </a:lnTo>
                  <a:lnTo>
                    <a:pt x="2218" y="663"/>
                  </a:lnTo>
                  <a:lnTo>
                    <a:pt x="2219" y="665"/>
                  </a:lnTo>
                  <a:lnTo>
                    <a:pt x="2218" y="667"/>
                  </a:lnTo>
                  <a:lnTo>
                    <a:pt x="2218" y="667"/>
                  </a:lnTo>
                  <a:lnTo>
                    <a:pt x="2216" y="668"/>
                  </a:lnTo>
                  <a:lnTo>
                    <a:pt x="2214" y="671"/>
                  </a:lnTo>
                  <a:lnTo>
                    <a:pt x="2211" y="673"/>
                  </a:lnTo>
                  <a:lnTo>
                    <a:pt x="2208" y="679"/>
                  </a:lnTo>
                  <a:lnTo>
                    <a:pt x="2207" y="683"/>
                  </a:lnTo>
                  <a:lnTo>
                    <a:pt x="2205" y="688"/>
                  </a:lnTo>
                  <a:lnTo>
                    <a:pt x="2205" y="689"/>
                  </a:lnTo>
                  <a:lnTo>
                    <a:pt x="2207" y="691"/>
                  </a:lnTo>
                  <a:lnTo>
                    <a:pt x="2207" y="692"/>
                  </a:lnTo>
                  <a:lnTo>
                    <a:pt x="2208" y="694"/>
                  </a:lnTo>
                  <a:lnTo>
                    <a:pt x="2211" y="695"/>
                  </a:lnTo>
                  <a:lnTo>
                    <a:pt x="2211" y="695"/>
                  </a:lnTo>
                  <a:lnTo>
                    <a:pt x="2211" y="695"/>
                  </a:lnTo>
                  <a:lnTo>
                    <a:pt x="2211" y="695"/>
                  </a:lnTo>
                  <a:lnTo>
                    <a:pt x="2213" y="692"/>
                  </a:lnTo>
                  <a:lnTo>
                    <a:pt x="2214" y="691"/>
                  </a:lnTo>
                  <a:lnTo>
                    <a:pt x="2214" y="691"/>
                  </a:lnTo>
                  <a:lnTo>
                    <a:pt x="2221" y="694"/>
                  </a:lnTo>
                  <a:lnTo>
                    <a:pt x="2221" y="694"/>
                  </a:lnTo>
                  <a:lnTo>
                    <a:pt x="2221" y="697"/>
                  </a:lnTo>
                  <a:lnTo>
                    <a:pt x="2221" y="698"/>
                  </a:lnTo>
                  <a:lnTo>
                    <a:pt x="2219" y="700"/>
                  </a:lnTo>
                  <a:lnTo>
                    <a:pt x="2218" y="701"/>
                  </a:lnTo>
                  <a:lnTo>
                    <a:pt x="2216" y="705"/>
                  </a:lnTo>
                  <a:lnTo>
                    <a:pt x="2216" y="706"/>
                  </a:lnTo>
                  <a:lnTo>
                    <a:pt x="2216" y="708"/>
                  </a:lnTo>
                  <a:lnTo>
                    <a:pt x="2216" y="711"/>
                  </a:lnTo>
                  <a:lnTo>
                    <a:pt x="2216" y="712"/>
                  </a:lnTo>
                  <a:lnTo>
                    <a:pt x="2216" y="715"/>
                  </a:lnTo>
                  <a:lnTo>
                    <a:pt x="2216" y="717"/>
                  </a:lnTo>
                  <a:lnTo>
                    <a:pt x="2216" y="718"/>
                  </a:lnTo>
                  <a:lnTo>
                    <a:pt x="2218" y="718"/>
                  </a:lnTo>
                  <a:lnTo>
                    <a:pt x="2219" y="718"/>
                  </a:lnTo>
                  <a:lnTo>
                    <a:pt x="2221" y="718"/>
                  </a:lnTo>
                  <a:lnTo>
                    <a:pt x="2222" y="720"/>
                  </a:lnTo>
                  <a:lnTo>
                    <a:pt x="2221" y="723"/>
                  </a:lnTo>
                  <a:lnTo>
                    <a:pt x="2222" y="724"/>
                  </a:lnTo>
                  <a:lnTo>
                    <a:pt x="2222" y="729"/>
                  </a:lnTo>
                  <a:lnTo>
                    <a:pt x="2222" y="730"/>
                  </a:lnTo>
                  <a:lnTo>
                    <a:pt x="2221" y="732"/>
                  </a:lnTo>
                  <a:lnTo>
                    <a:pt x="2219" y="733"/>
                  </a:lnTo>
                  <a:lnTo>
                    <a:pt x="2218" y="733"/>
                  </a:lnTo>
                  <a:lnTo>
                    <a:pt x="2216" y="733"/>
                  </a:lnTo>
                  <a:lnTo>
                    <a:pt x="2213" y="729"/>
                  </a:lnTo>
                  <a:lnTo>
                    <a:pt x="2214" y="727"/>
                  </a:lnTo>
                  <a:lnTo>
                    <a:pt x="2218" y="726"/>
                  </a:lnTo>
                  <a:lnTo>
                    <a:pt x="2218" y="724"/>
                  </a:lnTo>
                  <a:lnTo>
                    <a:pt x="2219" y="723"/>
                  </a:lnTo>
                  <a:lnTo>
                    <a:pt x="2218" y="723"/>
                  </a:lnTo>
                  <a:lnTo>
                    <a:pt x="2218" y="724"/>
                  </a:lnTo>
                  <a:lnTo>
                    <a:pt x="2214" y="724"/>
                  </a:lnTo>
                  <a:lnTo>
                    <a:pt x="2213" y="724"/>
                  </a:lnTo>
                  <a:lnTo>
                    <a:pt x="2211" y="726"/>
                  </a:lnTo>
                  <a:lnTo>
                    <a:pt x="2213" y="729"/>
                  </a:lnTo>
                  <a:lnTo>
                    <a:pt x="2211" y="729"/>
                  </a:lnTo>
                  <a:lnTo>
                    <a:pt x="2210" y="730"/>
                  </a:lnTo>
                  <a:lnTo>
                    <a:pt x="2208" y="732"/>
                  </a:lnTo>
                  <a:lnTo>
                    <a:pt x="2207" y="733"/>
                  </a:lnTo>
                  <a:lnTo>
                    <a:pt x="2205" y="738"/>
                  </a:lnTo>
                  <a:lnTo>
                    <a:pt x="2204" y="743"/>
                  </a:lnTo>
                  <a:lnTo>
                    <a:pt x="2202" y="746"/>
                  </a:lnTo>
                  <a:lnTo>
                    <a:pt x="2202" y="749"/>
                  </a:lnTo>
                  <a:lnTo>
                    <a:pt x="2204" y="752"/>
                  </a:lnTo>
                  <a:lnTo>
                    <a:pt x="2204" y="753"/>
                  </a:lnTo>
                  <a:lnTo>
                    <a:pt x="2205" y="756"/>
                  </a:lnTo>
                  <a:lnTo>
                    <a:pt x="2207" y="759"/>
                  </a:lnTo>
                  <a:lnTo>
                    <a:pt x="2207" y="762"/>
                  </a:lnTo>
                  <a:lnTo>
                    <a:pt x="2205" y="762"/>
                  </a:lnTo>
                  <a:lnTo>
                    <a:pt x="2202" y="767"/>
                  </a:lnTo>
                  <a:lnTo>
                    <a:pt x="2201" y="767"/>
                  </a:lnTo>
                  <a:lnTo>
                    <a:pt x="2198" y="767"/>
                  </a:lnTo>
                  <a:lnTo>
                    <a:pt x="2195" y="765"/>
                  </a:lnTo>
                  <a:lnTo>
                    <a:pt x="2193" y="765"/>
                  </a:lnTo>
                  <a:lnTo>
                    <a:pt x="2192" y="767"/>
                  </a:lnTo>
                  <a:lnTo>
                    <a:pt x="2187" y="768"/>
                  </a:lnTo>
                  <a:lnTo>
                    <a:pt x="2186" y="771"/>
                  </a:lnTo>
                  <a:lnTo>
                    <a:pt x="2183" y="773"/>
                  </a:lnTo>
                  <a:lnTo>
                    <a:pt x="2181" y="774"/>
                  </a:lnTo>
                  <a:lnTo>
                    <a:pt x="2181" y="778"/>
                  </a:lnTo>
                  <a:lnTo>
                    <a:pt x="2180" y="782"/>
                  </a:lnTo>
                  <a:lnTo>
                    <a:pt x="2180" y="785"/>
                  </a:lnTo>
                  <a:lnTo>
                    <a:pt x="2181" y="785"/>
                  </a:lnTo>
                  <a:lnTo>
                    <a:pt x="2181" y="787"/>
                  </a:lnTo>
                  <a:lnTo>
                    <a:pt x="2180" y="790"/>
                  </a:lnTo>
                  <a:lnTo>
                    <a:pt x="2180" y="790"/>
                  </a:lnTo>
                  <a:lnTo>
                    <a:pt x="2181" y="793"/>
                  </a:lnTo>
                  <a:lnTo>
                    <a:pt x="2181" y="796"/>
                  </a:lnTo>
                  <a:lnTo>
                    <a:pt x="2181" y="796"/>
                  </a:lnTo>
                  <a:lnTo>
                    <a:pt x="2178" y="794"/>
                  </a:lnTo>
                  <a:lnTo>
                    <a:pt x="2176" y="793"/>
                  </a:lnTo>
                  <a:lnTo>
                    <a:pt x="2170" y="796"/>
                  </a:lnTo>
                  <a:lnTo>
                    <a:pt x="2169" y="797"/>
                  </a:lnTo>
                  <a:lnTo>
                    <a:pt x="2166" y="800"/>
                  </a:lnTo>
                  <a:lnTo>
                    <a:pt x="2166" y="799"/>
                  </a:lnTo>
                  <a:lnTo>
                    <a:pt x="2164" y="797"/>
                  </a:lnTo>
                  <a:lnTo>
                    <a:pt x="2164" y="797"/>
                  </a:lnTo>
                  <a:lnTo>
                    <a:pt x="2163" y="797"/>
                  </a:lnTo>
                  <a:lnTo>
                    <a:pt x="2163" y="799"/>
                  </a:lnTo>
                  <a:lnTo>
                    <a:pt x="2164" y="800"/>
                  </a:lnTo>
                  <a:lnTo>
                    <a:pt x="2164" y="800"/>
                  </a:lnTo>
                  <a:lnTo>
                    <a:pt x="2163" y="805"/>
                  </a:lnTo>
                  <a:lnTo>
                    <a:pt x="2163" y="806"/>
                  </a:lnTo>
                  <a:lnTo>
                    <a:pt x="2163" y="809"/>
                  </a:lnTo>
                  <a:lnTo>
                    <a:pt x="2163" y="811"/>
                  </a:lnTo>
                  <a:lnTo>
                    <a:pt x="2163" y="812"/>
                  </a:lnTo>
                  <a:lnTo>
                    <a:pt x="2161" y="817"/>
                  </a:lnTo>
                  <a:lnTo>
                    <a:pt x="2158" y="822"/>
                  </a:lnTo>
                  <a:lnTo>
                    <a:pt x="2155" y="826"/>
                  </a:lnTo>
                  <a:lnTo>
                    <a:pt x="2152" y="828"/>
                  </a:lnTo>
                  <a:lnTo>
                    <a:pt x="2151" y="829"/>
                  </a:lnTo>
                  <a:lnTo>
                    <a:pt x="2151" y="831"/>
                  </a:lnTo>
                  <a:lnTo>
                    <a:pt x="2148" y="834"/>
                  </a:lnTo>
                  <a:lnTo>
                    <a:pt x="2143" y="838"/>
                  </a:lnTo>
                  <a:lnTo>
                    <a:pt x="2142" y="838"/>
                  </a:lnTo>
                  <a:lnTo>
                    <a:pt x="2142" y="837"/>
                  </a:lnTo>
                  <a:lnTo>
                    <a:pt x="2142" y="835"/>
                  </a:lnTo>
                  <a:lnTo>
                    <a:pt x="2140" y="834"/>
                  </a:lnTo>
                  <a:lnTo>
                    <a:pt x="2139" y="832"/>
                  </a:lnTo>
                  <a:lnTo>
                    <a:pt x="2139" y="831"/>
                  </a:lnTo>
                  <a:lnTo>
                    <a:pt x="2139" y="829"/>
                  </a:lnTo>
                  <a:lnTo>
                    <a:pt x="2139" y="820"/>
                  </a:lnTo>
                  <a:lnTo>
                    <a:pt x="2137" y="811"/>
                  </a:lnTo>
                  <a:lnTo>
                    <a:pt x="2137" y="808"/>
                  </a:lnTo>
                  <a:lnTo>
                    <a:pt x="2135" y="806"/>
                  </a:lnTo>
                  <a:lnTo>
                    <a:pt x="2134" y="803"/>
                  </a:lnTo>
                  <a:lnTo>
                    <a:pt x="2134" y="800"/>
                  </a:lnTo>
                  <a:lnTo>
                    <a:pt x="2134" y="799"/>
                  </a:lnTo>
                  <a:lnTo>
                    <a:pt x="2132" y="784"/>
                  </a:lnTo>
                  <a:lnTo>
                    <a:pt x="2131" y="779"/>
                  </a:lnTo>
                  <a:lnTo>
                    <a:pt x="2129" y="767"/>
                  </a:lnTo>
                  <a:lnTo>
                    <a:pt x="2128" y="759"/>
                  </a:lnTo>
                  <a:lnTo>
                    <a:pt x="2126" y="752"/>
                  </a:lnTo>
                  <a:lnTo>
                    <a:pt x="2126" y="749"/>
                  </a:lnTo>
                  <a:lnTo>
                    <a:pt x="2128" y="740"/>
                  </a:lnTo>
                  <a:lnTo>
                    <a:pt x="2129" y="733"/>
                  </a:lnTo>
                  <a:lnTo>
                    <a:pt x="2132" y="720"/>
                  </a:lnTo>
                  <a:lnTo>
                    <a:pt x="2132" y="718"/>
                  </a:lnTo>
                  <a:lnTo>
                    <a:pt x="2134" y="717"/>
                  </a:lnTo>
                  <a:lnTo>
                    <a:pt x="2139" y="712"/>
                  </a:lnTo>
                  <a:lnTo>
                    <a:pt x="2142" y="709"/>
                  </a:lnTo>
                  <a:lnTo>
                    <a:pt x="2143" y="706"/>
                  </a:lnTo>
                  <a:lnTo>
                    <a:pt x="2145" y="701"/>
                  </a:lnTo>
                  <a:lnTo>
                    <a:pt x="2145" y="700"/>
                  </a:lnTo>
                  <a:lnTo>
                    <a:pt x="2145" y="698"/>
                  </a:lnTo>
                  <a:lnTo>
                    <a:pt x="2143" y="697"/>
                  </a:lnTo>
                  <a:lnTo>
                    <a:pt x="2142" y="695"/>
                  </a:lnTo>
                  <a:lnTo>
                    <a:pt x="2143" y="695"/>
                  </a:lnTo>
                  <a:lnTo>
                    <a:pt x="2143" y="694"/>
                  </a:lnTo>
                  <a:lnTo>
                    <a:pt x="2145" y="694"/>
                  </a:lnTo>
                  <a:lnTo>
                    <a:pt x="2148" y="695"/>
                  </a:lnTo>
                  <a:lnTo>
                    <a:pt x="2151" y="694"/>
                  </a:lnTo>
                  <a:lnTo>
                    <a:pt x="2152" y="689"/>
                  </a:lnTo>
                  <a:lnTo>
                    <a:pt x="2157" y="689"/>
                  </a:lnTo>
                  <a:lnTo>
                    <a:pt x="2160" y="689"/>
                  </a:lnTo>
                  <a:lnTo>
                    <a:pt x="2160" y="689"/>
                  </a:lnTo>
                  <a:lnTo>
                    <a:pt x="2161" y="688"/>
                  </a:lnTo>
                  <a:lnTo>
                    <a:pt x="2163" y="686"/>
                  </a:lnTo>
                  <a:lnTo>
                    <a:pt x="2166" y="683"/>
                  </a:lnTo>
                  <a:lnTo>
                    <a:pt x="2169" y="680"/>
                  </a:lnTo>
                  <a:lnTo>
                    <a:pt x="2172" y="677"/>
                  </a:lnTo>
                  <a:lnTo>
                    <a:pt x="2173" y="676"/>
                  </a:lnTo>
                  <a:lnTo>
                    <a:pt x="2175" y="673"/>
                  </a:lnTo>
                  <a:lnTo>
                    <a:pt x="2176" y="671"/>
                  </a:lnTo>
                  <a:lnTo>
                    <a:pt x="2180" y="663"/>
                  </a:lnTo>
                  <a:lnTo>
                    <a:pt x="2186" y="657"/>
                  </a:lnTo>
                  <a:lnTo>
                    <a:pt x="2189" y="653"/>
                  </a:lnTo>
                  <a:lnTo>
                    <a:pt x="2190" y="651"/>
                  </a:lnTo>
                  <a:lnTo>
                    <a:pt x="2192" y="651"/>
                  </a:lnTo>
                  <a:lnTo>
                    <a:pt x="2196" y="645"/>
                  </a:lnTo>
                  <a:lnTo>
                    <a:pt x="2199" y="641"/>
                  </a:lnTo>
                  <a:lnTo>
                    <a:pt x="2202" y="638"/>
                  </a:lnTo>
                  <a:lnTo>
                    <a:pt x="2204" y="636"/>
                  </a:lnTo>
                  <a:lnTo>
                    <a:pt x="2205" y="632"/>
                  </a:lnTo>
                  <a:lnTo>
                    <a:pt x="2207" y="630"/>
                  </a:lnTo>
                  <a:lnTo>
                    <a:pt x="2210" y="629"/>
                  </a:lnTo>
                  <a:lnTo>
                    <a:pt x="2214" y="625"/>
                  </a:lnTo>
                  <a:lnTo>
                    <a:pt x="2218" y="622"/>
                  </a:lnTo>
                  <a:lnTo>
                    <a:pt x="2222" y="622"/>
                  </a:lnTo>
                  <a:lnTo>
                    <a:pt x="2224" y="621"/>
                  </a:lnTo>
                  <a:lnTo>
                    <a:pt x="2225" y="619"/>
                  </a:lnTo>
                  <a:lnTo>
                    <a:pt x="2227" y="619"/>
                  </a:lnTo>
                  <a:lnTo>
                    <a:pt x="2225" y="616"/>
                  </a:lnTo>
                  <a:lnTo>
                    <a:pt x="2225" y="615"/>
                  </a:lnTo>
                  <a:lnTo>
                    <a:pt x="2227" y="615"/>
                  </a:lnTo>
                  <a:lnTo>
                    <a:pt x="2230" y="610"/>
                  </a:lnTo>
                  <a:lnTo>
                    <a:pt x="2231" y="609"/>
                  </a:lnTo>
                  <a:lnTo>
                    <a:pt x="2231" y="607"/>
                  </a:lnTo>
                  <a:lnTo>
                    <a:pt x="2230" y="606"/>
                  </a:lnTo>
                  <a:lnTo>
                    <a:pt x="2228" y="606"/>
                  </a:lnTo>
                  <a:lnTo>
                    <a:pt x="2228" y="603"/>
                  </a:lnTo>
                  <a:lnTo>
                    <a:pt x="2230" y="602"/>
                  </a:lnTo>
                  <a:lnTo>
                    <a:pt x="2231" y="599"/>
                  </a:lnTo>
                  <a:lnTo>
                    <a:pt x="2231" y="596"/>
                  </a:lnTo>
                  <a:lnTo>
                    <a:pt x="2231" y="590"/>
                  </a:lnTo>
                  <a:lnTo>
                    <a:pt x="2233" y="584"/>
                  </a:lnTo>
                  <a:lnTo>
                    <a:pt x="2234" y="581"/>
                  </a:lnTo>
                  <a:lnTo>
                    <a:pt x="2237" y="578"/>
                  </a:lnTo>
                  <a:lnTo>
                    <a:pt x="2239" y="578"/>
                  </a:lnTo>
                  <a:lnTo>
                    <a:pt x="2242" y="581"/>
                  </a:lnTo>
                  <a:lnTo>
                    <a:pt x="2245" y="581"/>
                  </a:lnTo>
                  <a:lnTo>
                    <a:pt x="2245" y="581"/>
                  </a:lnTo>
                  <a:lnTo>
                    <a:pt x="2245" y="581"/>
                  </a:lnTo>
                  <a:lnTo>
                    <a:pt x="2245" y="581"/>
                  </a:lnTo>
                  <a:lnTo>
                    <a:pt x="2246" y="578"/>
                  </a:lnTo>
                  <a:lnTo>
                    <a:pt x="2248" y="581"/>
                  </a:lnTo>
                  <a:lnTo>
                    <a:pt x="2248" y="578"/>
                  </a:lnTo>
                  <a:lnTo>
                    <a:pt x="2243" y="578"/>
                  </a:lnTo>
                  <a:lnTo>
                    <a:pt x="2240" y="578"/>
                  </a:lnTo>
                  <a:lnTo>
                    <a:pt x="2237" y="575"/>
                  </a:lnTo>
                  <a:lnTo>
                    <a:pt x="2236" y="573"/>
                  </a:lnTo>
                  <a:lnTo>
                    <a:pt x="2234" y="573"/>
                  </a:lnTo>
                  <a:lnTo>
                    <a:pt x="2222" y="578"/>
                  </a:lnTo>
                  <a:lnTo>
                    <a:pt x="2222" y="578"/>
                  </a:lnTo>
                  <a:lnTo>
                    <a:pt x="2221" y="581"/>
                  </a:lnTo>
                  <a:lnTo>
                    <a:pt x="2222" y="581"/>
                  </a:lnTo>
                  <a:lnTo>
                    <a:pt x="2222" y="584"/>
                  </a:lnTo>
                  <a:lnTo>
                    <a:pt x="2221" y="584"/>
                  </a:lnTo>
                  <a:lnTo>
                    <a:pt x="2221" y="584"/>
                  </a:lnTo>
                  <a:lnTo>
                    <a:pt x="2219" y="587"/>
                  </a:lnTo>
                  <a:lnTo>
                    <a:pt x="2221" y="590"/>
                  </a:lnTo>
                  <a:lnTo>
                    <a:pt x="2219" y="594"/>
                  </a:lnTo>
                  <a:lnTo>
                    <a:pt x="2219" y="597"/>
                  </a:lnTo>
                  <a:lnTo>
                    <a:pt x="2221" y="599"/>
                  </a:lnTo>
                  <a:lnTo>
                    <a:pt x="2222" y="600"/>
                  </a:lnTo>
                  <a:lnTo>
                    <a:pt x="2221" y="602"/>
                  </a:lnTo>
                  <a:lnTo>
                    <a:pt x="2221" y="602"/>
                  </a:lnTo>
                  <a:lnTo>
                    <a:pt x="2219" y="603"/>
                  </a:lnTo>
                  <a:lnTo>
                    <a:pt x="2219" y="603"/>
                  </a:lnTo>
                  <a:lnTo>
                    <a:pt x="2218" y="603"/>
                  </a:lnTo>
                  <a:lnTo>
                    <a:pt x="2218" y="602"/>
                  </a:lnTo>
                  <a:lnTo>
                    <a:pt x="2216" y="600"/>
                  </a:lnTo>
                  <a:lnTo>
                    <a:pt x="2216" y="599"/>
                  </a:lnTo>
                  <a:lnTo>
                    <a:pt x="2214" y="600"/>
                  </a:lnTo>
                  <a:lnTo>
                    <a:pt x="2214" y="600"/>
                  </a:lnTo>
                  <a:lnTo>
                    <a:pt x="2213" y="600"/>
                  </a:lnTo>
                  <a:lnTo>
                    <a:pt x="2211" y="600"/>
                  </a:lnTo>
                  <a:lnTo>
                    <a:pt x="2211" y="600"/>
                  </a:lnTo>
                  <a:lnTo>
                    <a:pt x="2208" y="603"/>
                  </a:lnTo>
                  <a:lnTo>
                    <a:pt x="2195" y="618"/>
                  </a:lnTo>
                  <a:lnTo>
                    <a:pt x="2193" y="619"/>
                  </a:lnTo>
                  <a:lnTo>
                    <a:pt x="2190" y="624"/>
                  </a:lnTo>
                  <a:lnTo>
                    <a:pt x="2187" y="624"/>
                  </a:lnTo>
                  <a:lnTo>
                    <a:pt x="2186" y="624"/>
                  </a:lnTo>
                  <a:lnTo>
                    <a:pt x="2186" y="625"/>
                  </a:lnTo>
                  <a:lnTo>
                    <a:pt x="2184" y="625"/>
                  </a:lnTo>
                  <a:lnTo>
                    <a:pt x="2184" y="625"/>
                  </a:lnTo>
                  <a:lnTo>
                    <a:pt x="2184" y="624"/>
                  </a:lnTo>
                  <a:lnTo>
                    <a:pt x="2184" y="621"/>
                  </a:lnTo>
                  <a:lnTo>
                    <a:pt x="2186" y="616"/>
                  </a:lnTo>
                  <a:lnTo>
                    <a:pt x="2186" y="616"/>
                  </a:lnTo>
                  <a:lnTo>
                    <a:pt x="2184" y="616"/>
                  </a:lnTo>
                  <a:lnTo>
                    <a:pt x="2181" y="616"/>
                  </a:lnTo>
                  <a:lnTo>
                    <a:pt x="2180" y="618"/>
                  </a:lnTo>
                  <a:lnTo>
                    <a:pt x="2180" y="618"/>
                  </a:lnTo>
                  <a:lnTo>
                    <a:pt x="2180" y="616"/>
                  </a:lnTo>
                  <a:lnTo>
                    <a:pt x="2181" y="613"/>
                  </a:lnTo>
                  <a:lnTo>
                    <a:pt x="2181" y="610"/>
                  </a:lnTo>
                  <a:lnTo>
                    <a:pt x="2180" y="610"/>
                  </a:lnTo>
                  <a:lnTo>
                    <a:pt x="2181" y="609"/>
                  </a:lnTo>
                  <a:lnTo>
                    <a:pt x="2184" y="603"/>
                  </a:lnTo>
                  <a:lnTo>
                    <a:pt x="2184" y="602"/>
                  </a:lnTo>
                  <a:lnTo>
                    <a:pt x="2186" y="597"/>
                  </a:lnTo>
                  <a:lnTo>
                    <a:pt x="2186" y="596"/>
                  </a:lnTo>
                  <a:lnTo>
                    <a:pt x="2186" y="594"/>
                  </a:lnTo>
                  <a:lnTo>
                    <a:pt x="2184" y="594"/>
                  </a:lnTo>
                  <a:lnTo>
                    <a:pt x="2184" y="594"/>
                  </a:lnTo>
                  <a:lnTo>
                    <a:pt x="2178" y="599"/>
                  </a:lnTo>
                  <a:lnTo>
                    <a:pt x="2176" y="599"/>
                  </a:lnTo>
                  <a:lnTo>
                    <a:pt x="2175" y="597"/>
                  </a:lnTo>
                  <a:lnTo>
                    <a:pt x="2175" y="597"/>
                  </a:lnTo>
                  <a:lnTo>
                    <a:pt x="2173" y="594"/>
                  </a:lnTo>
                  <a:lnTo>
                    <a:pt x="2172" y="594"/>
                  </a:lnTo>
                  <a:lnTo>
                    <a:pt x="2170" y="594"/>
                  </a:lnTo>
                  <a:lnTo>
                    <a:pt x="2167" y="596"/>
                  </a:lnTo>
                  <a:lnTo>
                    <a:pt x="2164" y="597"/>
                  </a:lnTo>
                  <a:lnTo>
                    <a:pt x="2161" y="596"/>
                  </a:lnTo>
                  <a:lnTo>
                    <a:pt x="2158" y="599"/>
                  </a:lnTo>
                  <a:lnTo>
                    <a:pt x="2158" y="599"/>
                  </a:lnTo>
                  <a:lnTo>
                    <a:pt x="2155" y="597"/>
                  </a:lnTo>
                  <a:lnTo>
                    <a:pt x="2151" y="597"/>
                  </a:lnTo>
                  <a:lnTo>
                    <a:pt x="2149" y="599"/>
                  </a:lnTo>
                  <a:lnTo>
                    <a:pt x="2146" y="600"/>
                  </a:lnTo>
                  <a:lnTo>
                    <a:pt x="2143" y="603"/>
                  </a:lnTo>
                  <a:lnTo>
                    <a:pt x="2142" y="605"/>
                  </a:lnTo>
                  <a:lnTo>
                    <a:pt x="2140" y="605"/>
                  </a:lnTo>
                  <a:lnTo>
                    <a:pt x="2140" y="610"/>
                  </a:lnTo>
                  <a:lnTo>
                    <a:pt x="2139" y="612"/>
                  </a:lnTo>
                  <a:lnTo>
                    <a:pt x="2137" y="613"/>
                  </a:lnTo>
                  <a:lnTo>
                    <a:pt x="2132" y="616"/>
                  </a:lnTo>
                  <a:lnTo>
                    <a:pt x="2131" y="622"/>
                  </a:lnTo>
                  <a:lnTo>
                    <a:pt x="2129" y="625"/>
                  </a:lnTo>
                  <a:lnTo>
                    <a:pt x="2125" y="629"/>
                  </a:lnTo>
                  <a:lnTo>
                    <a:pt x="2120" y="633"/>
                  </a:lnTo>
                  <a:lnTo>
                    <a:pt x="2114" y="639"/>
                  </a:lnTo>
                  <a:lnTo>
                    <a:pt x="2113" y="645"/>
                  </a:lnTo>
                  <a:lnTo>
                    <a:pt x="2113" y="645"/>
                  </a:lnTo>
                  <a:lnTo>
                    <a:pt x="2111" y="647"/>
                  </a:lnTo>
                  <a:lnTo>
                    <a:pt x="2111" y="648"/>
                  </a:lnTo>
                  <a:lnTo>
                    <a:pt x="2111" y="650"/>
                  </a:lnTo>
                  <a:lnTo>
                    <a:pt x="2111" y="651"/>
                  </a:lnTo>
                  <a:lnTo>
                    <a:pt x="2110" y="653"/>
                  </a:lnTo>
                  <a:lnTo>
                    <a:pt x="2111" y="654"/>
                  </a:lnTo>
                  <a:lnTo>
                    <a:pt x="2111" y="654"/>
                  </a:lnTo>
                  <a:lnTo>
                    <a:pt x="2113" y="654"/>
                  </a:lnTo>
                  <a:lnTo>
                    <a:pt x="2116" y="653"/>
                  </a:lnTo>
                  <a:lnTo>
                    <a:pt x="2120" y="656"/>
                  </a:lnTo>
                  <a:lnTo>
                    <a:pt x="2122" y="657"/>
                  </a:lnTo>
                  <a:lnTo>
                    <a:pt x="2122" y="659"/>
                  </a:lnTo>
                  <a:lnTo>
                    <a:pt x="2122" y="662"/>
                  </a:lnTo>
                  <a:lnTo>
                    <a:pt x="2120" y="662"/>
                  </a:lnTo>
                  <a:lnTo>
                    <a:pt x="2117" y="662"/>
                  </a:lnTo>
                  <a:lnTo>
                    <a:pt x="2116" y="663"/>
                  </a:lnTo>
                  <a:lnTo>
                    <a:pt x="2114" y="660"/>
                  </a:lnTo>
                  <a:lnTo>
                    <a:pt x="2113" y="662"/>
                  </a:lnTo>
                  <a:lnTo>
                    <a:pt x="2111" y="663"/>
                  </a:lnTo>
                  <a:lnTo>
                    <a:pt x="2108" y="665"/>
                  </a:lnTo>
                  <a:lnTo>
                    <a:pt x="2107" y="663"/>
                  </a:lnTo>
                  <a:lnTo>
                    <a:pt x="2104" y="660"/>
                  </a:lnTo>
                  <a:lnTo>
                    <a:pt x="2101" y="660"/>
                  </a:lnTo>
                  <a:lnTo>
                    <a:pt x="2099" y="663"/>
                  </a:lnTo>
                  <a:lnTo>
                    <a:pt x="2097" y="663"/>
                  </a:lnTo>
                  <a:lnTo>
                    <a:pt x="2096" y="663"/>
                  </a:lnTo>
                  <a:lnTo>
                    <a:pt x="2094" y="668"/>
                  </a:lnTo>
                  <a:lnTo>
                    <a:pt x="2093" y="668"/>
                  </a:lnTo>
                  <a:lnTo>
                    <a:pt x="2090" y="667"/>
                  </a:lnTo>
                  <a:lnTo>
                    <a:pt x="2088" y="665"/>
                  </a:lnTo>
                  <a:lnTo>
                    <a:pt x="2087" y="665"/>
                  </a:lnTo>
                  <a:lnTo>
                    <a:pt x="2085" y="667"/>
                  </a:lnTo>
                  <a:lnTo>
                    <a:pt x="2084" y="668"/>
                  </a:lnTo>
                  <a:lnTo>
                    <a:pt x="2079" y="670"/>
                  </a:lnTo>
                  <a:lnTo>
                    <a:pt x="2075" y="670"/>
                  </a:lnTo>
                  <a:lnTo>
                    <a:pt x="2073" y="663"/>
                  </a:lnTo>
                  <a:lnTo>
                    <a:pt x="2078" y="662"/>
                  </a:lnTo>
                  <a:lnTo>
                    <a:pt x="2081" y="662"/>
                  </a:lnTo>
                  <a:lnTo>
                    <a:pt x="2084" y="662"/>
                  </a:lnTo>
                  <a:lnTo>
                    <a:pt x="2087" y="660"/>
                  </a:lnTo>
                  <a:lnTo>
                    <a:pt x="2085" y="659"/>
                  </a:lnTo>
                  <a:lnTo>
                    <a:pt x="2085" y="659"/>
                  </a:lnTo>
                  <a:lnTo>
                    <a:pt x="2082" y="659"/>
                  </a:lnTo>
                  <a:lnTo>
                    <a:pt x="2081" y="659"/>
                  </a:lnTo>
                  <a:lnTo>
                    <a:pt x="2076" y="653"/>
                  </a:lnTo>
                  <a:lnTo>
                    <a:pt x="2075" y="653"/>
                  </a:lnTo>
                  <a:lnTo>
                    <a:pt x="2073" y="653"/>
                  </a:lnTo>
                  <a:lnTo>
                    <a:pt x="2072" y="651"/>
                  </a:lnTo>
                  <a:lnTo>
                    <a:pt x="2070" y="653"/>
                  </a:lnTo>
                  <a:lnTo>
                    <a:pt x="2070" y="653"/>
                  </a:lnTo>
                  <a:lnTo>
                    <a:pt x="2069" y="654"/>
                  </a:lnTo>
                  <a:lnTo>
                    <a:pt x="2069" y="654"/>
                  </a:lnTo>
                  <a:lnTo>
                    <a:pt x="2067" y="654"/>
                  </a:lnTo>
                  <a:lnTo>
                    <a:pt x="2066" y="654"/>
                  </a:lnTo>
                  <a:lnTo>
                    <a:pt x="2064" y="654"/>
                  </a:lnTo>
                  <a:lnTo>
                    <a:pt x="2066" y="653"/>
                  </a:lnTo>
                  <a:lnTo>
                    <a:pt x="2067" y="653"/>
                  </a:lnTo>
                  <a:lnTo>
                    <a:pt x="2064" y="651"/>
                  </a:lnTo>
                  <a:lnTo>
                    <a:pt x="2063" y="651"/>
                  </a:lnTo>
                  <a:lnTo>
                    <a:pt x="2061" y="650"/>
                  </a:lnTo>
                  <a:lnTo>
                    <a:pt x="2055" y="648"/>
                  </a:lnTo>
                  <a:lnTo>
                    <a:pt x="2052" y="648"/>
                  </a:lnTo>
                  <a:lnTo>
                    <a:pt x="2050" y="648"/>
                  </a:lnTo>
                  <a:lnTo>
                    <a:pt x="2047" y="651"/>
                  </a:lnTo>
                  <a:lnTo>
                    <a:pt x="2047" y="653"/>
                  </a:lnTo>
                  <a:lnTo>
                    <a:pt x="2049" y="653"/>
                  </a:lnTo>
                  <a:lnTo>
                    <a:pt x="2049" y="654"/>
                  </a:lnTo>
                  <a:lnTo>
                    <a:pt x="2049" y="654"/>
                  </a:lnTo>
                  <a:lnTo>
                    <a:pt x="2046" y="654"/>
                  </a:lnTo>
                  <a:lnTo>
                    <a:pt x="2044" y="653"/>
                  </a:lnTo>
                  <a:lnTo>
                    <a:pt x="2043" y="656"/>
                  </a:lnTo>
                  <a:lnTo>
                    <a:pt x="2043" y="657"/>
                  </a:lnTo>
                  <a:lnTo>
                    <a:pt x="2046" y="656"/>
                  </a:lnTo>
                  <a:lnTo>
                    <a:pt x="2046" y="657"/>
                  </a:lnTo>
                  <a:lnTo>
                    <a:pt x="2046" y="659"/>
                  </a:lnTo>
                  <a:lnTo>
                    <a:pt x="2043" y="660"/>
                  </a:lnTo>
                  <a:lnTo>
                    <a:pt x="2040" y="660"/>
                  </a:lnTo>
                  <a:lnTo>
                    <a:pt x="2037" y="656"/>
                  </a:lnTo>
                  <a:lnTo>
                    <a:pt x="2032" y="657"/>
                  </a:lnTo>
                  <a:lnTo>
                    <a:pt x="2031" y="659"/>
                  </a:lnTo>
                  <a:lnTo>
                    <a:pt x="2028" y="660"/>
                  </a:lnTo>
                  <a:lnTo>
                    <a:pt x="2023" y="657"/>
                  </a:lnTo>
                  <a:lnTo>
                    <a:pt x="2020" y="657"/>
                  </a:lnTo>
                  <a:lnTo>
                    <a:pt x="2017" y="656"/>
                  </a:lnTo>
                  <a:lnTo>
                    <a:pt x="2015" y="656"/>
                  </a:lnTo>
                  <a:lnTo>
                    <a:pt x="2012" y="660"/>
                  </a:lnTo>
                  <a:lnTo>
                    <a:pt x="2011" y="662"/>
                  </a:lnTo>
                  <a:lnTo>
                    <a:pt x="2009" y="662"/>
                  </a:lnTo>
                  <a:lnTo>
                    <a:pt x="2008" y="659"/>
                  </a:lnTo>
                  <a:lnTo>
                    <a:pt x="2006" y="657"/>
                  </a:lnTo>
                  <a:lnTo>
                    <a:pt x="2005" y="656"/>
                  </a:lnTo>
                  <a:lnTo>
                    <a:pt x="1991" y="657"/>
                  </a:lnTo>
                  <a:lnTo>
                    <a:pt x="1987" y="656"/>
                  </a:lnTo>
                  <a:lnTo>
                    <a:pt x="1984" y="656"/>
                  </a:lnTo>
                  <a:lnTo>
                    <a:pt x="1979" y="657"/>
                  </a:lnTo>
                  <a:lnTo>
                    <a:pt x="1976" y="657"/>
                  </a:lnTo>
                  <a:lnTo>
                    <a:pt x="1968" y="660"/>
                  </a:lnTo>
                  <a:lnTo>
                    <a:pt x="1965" y="662"/>
                  </a:lnTo>
                  <a:lnTo>
                    <a:pt x="1961" y="667"/>
                  </a:lnTo>
                  <a:lnTo>
                    <a:pt x="1958" y="673"/>
                  </a:lnTo>
                  <a:lnTo>
                    <a:pt x="1956" y="674"/>
                  </a:lnTo>
                  <a:lnTo>
                    <a:pt x="1953" y="677"/>
                  </a:lnTo>
                  <a:lnTo>
                    <a:pt x="1949" y="680"/>
                  </a:lnTo>
                  <a:lnTo>
                    <a:pt x="1946" y="683"/>
                  </a:lnTo>
                  <a:lnTo>
                    <a:pt x="1944" y="685"/>
                  </a:lnTo>
                  <a:lnTo>
                    <a:pt x="1943" y="692"/>
                  </a:lnTo>
                  <a:lnTo>
                    <a:pt x="1941" y="694"/>
                  </a:lnTo>
                  <a:lnTo>
                    <a:pt x="1936" y="697"/>
                  </a:lnTo>
                  <a:lnTo>
                    <a:pt x="1935" y="700"/>
                  </a:lnTo>
                  <a:lnTo>
                    <a:pt x="1933" y="701"/>
                  </a:lnTo>
                  <a:lnTo>
                    <a:pt x="1932" y="701"/>
                  </a:lnTo>
                  <a:lnTo>
                    <a:pt x="1930" y="705"/>
                  </a:lnTo>
                  <a:lnTo>
                    <a:pt x="1929" y="705"/>
                  </a:lnTo>
                  <a:lnTo>
                    <a:pt x="1926" y="706"/>
                  </a:lnTo>
                  <a:lnTo>
                    <a:pt x="1923" y="711"/>
                  </a:lnTo>
                  <a:lnTo>
                    <a:pt x="1920" y="714"/>
                  </a:lnTo>
                  <a:lnTo>
                    <a:pt x="1914" y="721"/>
                  </a:lnTo>
                  <a:lnTo>
                    <a:pt x="1914" y="721"/>
                  </a:lnTo>
                  <a:lnTo>
                    <a:pt x="1914" y="724"/>
                  </a:lnTo>
                  <a:lnTo>
                    <a:pt x="1912" y="726"/>
                  </a:lnTo>
                  <a:lnTo>
                    <a:pt x="1908" y="732"/>
                  </a:lnTo>
                  <a:lnTo>
                    <a:pt x="1906" y="732"/>
                  </a:lnTo>
                  <a:lnTo>
                    <a:pt x="1905" y="735"/>
                  </a:lnTo>
                  <a:lnTo>
                    <a:pt x="1901" y="736"/>
                  </a:lnTo>
                  <a:lnTo>
                    <a:pt x="1900" y="740"/>
                  </a:lnTo>
                  <a:lnTo>
                    <a:pt x="1897" y="741"/>
                  </a:lnTo>
                  <a:lnTo>
                    <a:pt x="1892" y="744"/>
                  </a:lnTo>
                  <a:lnTo>
                    <a:pt x="1891" y="746"/>
                  </a:lnTo>
                  <a:lnTo>
                    <a:pt x="1889" y="749"/>
                  </a:lnTo>
                  <a:lnTo>
                    <a:pt x="1883" y="753"/>
                  </a:lnTo>
                  <a:lnTo>
                    <a:pt x="1882" y="755"/>
                  </a:lnTo>
                  <a:lnTo>
                    <a:pt x="1877" y="758"/>
                  </a:lnTo>
                  <a:lnTo>
                    <a:pt x="1877" y="758"/>
                  </a:lnTo>
                  <a:lnTo>
                    <a:pt x="1877" y="759"/>
                  </a:lnTo>
                  <a:lnTo>
                    <a:pt x="1877" y="762"/>
                  </a:lnTo>
                  <a:lnTo>
                    <a:pt x="1879" y="762"/>
                  </a:lnTo>
                  <a:lnTo>
                    <a:pt x="1880" y="762"/>
                  </a:lnTo>
                  <a:lnTo>
                    <a:pt x="1885" y="765"/>
                  </a:lnTo>
                  <a:lnTo>
                    <a:pt x="1889" y="765"/>
                  </a:lnTo>
                  <a:lnTo>
                    <a:pt x="1894" y="765"/>
                  </a:lnTo>
                  <a:lnTo>
                    <a:pt x="1895" y="764"/>
                  </a:lnTo>
                  <a:lnTo>
                    <a:pt x="1897" y="764"/>
                  </a:lnTo>
                  <a:lnTo>
                    <a:pt x="1897" y="765"/>
                  </a:lnTo>
                  <a:lnTo>
                    <a:pt x="1897" y="768"/>
                  </a:lnTo>
                  <a:lnTo>
                    <a:pt x="1897" y="770"/>
                  </a:lnTo>
                  <a:lnTo>
                    <a:pt x="1895" y="776"/>
                  </a:lnTo>
                  <a:lnTo>
                    <a:pt x="1895" y="779"/>
                  </a:lnTo>
                  <a:lnTo>
                    <a:pt x="1895" y="782"/>
                  </a:lnTo>
                  <a:lnTo>
                    <a:pt x="1897" y="782"/>
                  </a:lnTo>
                  <a:lnTo>
                    <a:pt x="1898" y="781"/>
                  </a:lnTo>
                  <a:lnTo>
                    <a:pt x="1900" y="781"/>
                  </a:lnTo>
                  <a:lnTo>
                    <a:pt x="1901" y="781"/>
                  </a:lnTo>
                  <a:lnTo>
                    <a:pt x="1903" y="778"/>
                  </a:lnTo>
                  <a:lnTo>
                    <a:pt x="1901" y="776"/>
                  </a:lnTo>
                  <a:lnTo>
                    <a:pt x="1900" y="774"/>
                  </a:lnTo>
                  <a:lnTo>
                    <a:pt x="1901" y="774"/>
                  </a:lnTo>
                  <a:lnTo>
                    <a:pt x="1905" y="771"/>
                  </a:lnTo>
                  <a:lnTo>
                    <a:pt x="1906" y="771"/>
                  </a:lnTo>
                  <a:lnTo>
                    <a:pt x="1908" y="771"/>
                  </a:lnTo>
                  <a:lnTo>
                    <a:pt x="1906" y="774"/>
                  </a:lnTo>
                  <a:lnTo>
                    <a:pt x="1905" y="774"/>
                  </a:lnTo>
                  <a:lnTo>
                    <a:pt x="1905" y="774"/>
                  </a:lnTo>
                  <a:lnTo>
                    <a:pt x="1903" y="776"/>
                  </a:lnTo>
                  <a:lnTo>
                    <a:pt x="1905" y="778"/>
                  </a:lnTo>
                  <a:lnTo>
                    <a:pt x="1908" y="778"/>
                  </a:lnTo>
                  <a:lnTo>
                    <a:pt x="1909" y="779"/>
                  </a:lnTo>
                  <a:lnTo>
                    <a:pt x="1909" y="779"/>
                  </a:lnTo>
                  <a:lnTo>
                    <a:pt x="1908" y="781"/>
                  </a:lnTo>
                  <a:lnTo>
                    <a:pt x="1906" y="784"/>
                  </a:lnTo>
                  <a:lnTo>
                    <a:pt x="1903" y="785"/>
                  </a:lnTo>
                  <a:lnTo>
                    <a:pt x="1901" y="787"/>
                  </a:lnTo>
                  <a:lnTo>
                    <a:pt x="1903" y="787"/>
                  </a:lnTo>
                  <a:lnTo>
                    <a:pt x="1903" y="787"/>
                  </a:lnTo>
                  <a:lnTo>
                    <a:pt x="1908" y="787"/>
                  </a:lnTo>
                  <a:lnTo>
                    <a:pt x="1911" y="785"/>
                  </a:lnTo>
                  <a:lnTo>
                    <a:pt x="1915" y="784"/>
                  </a:lnTo>
                  <a:lnTo>
                    <a:pt x="1917" y="779"/>
                  </a:lnTo>
                  <a:lnTo>
                    <a:pt x="1918" y="779"/>
                  </a:lnTo>
                  <a:lnTo>
                    <a:pt x="1918" y="779"/>
                  </a:lnTo>
                  <a:lnTo>
                    <a:pt x="1918" y="779"/>
                  </a:lnTo>
                  <a:lnTo>
                    <a:pt x="1918" y="782"/>
                  </a:lnTo>
                  <a:lnTo>
                    <a:pt x="1917" y="784"/>
                  </a:lnTo>
                  <a:lnTo>
                    <a:pt x="1915" y="787"/>
                  </a:lnTo>
                  <a:lnTo>
                    <a:pt x="1915" y="788"/>
                  </a:lnTo>
                  <a:lnTo>
                    <a:pt x="1915" y="788"/>
                  </a:lnTo>
                  <a:lnTo>
                    <a:pt x="1917" y="787"/>
                  </a:lnTo>
                  <a:lnTo>
                    <a:pt x="1918" y="787"/>
                  </a:lnTo>
                  <a:lnTo>
                    <a:pt x="1920" y="784"/>
                  </a:lnTo>
                  <a:lnTo>
                    <a:pt x="1920" y="781"/>
                  </a:lnTo>
                  <a:lnTo>
                    <a:pt x="1920" y="776"/>
                  </a:lnTo>
                  <a:lnTo>
                    <a:pt x="1920" y="774"/>
                  </a:lnTo>
                  <a:lnTo>
                    <a:pt x="1920" y="773"/>
                  </a:lnTo>
                  <a:lnTo>
                    <a:pt x="1920" y="771"/>
                  </a:lnTo>
                  <a:lnTo>
                    <a:pt x="1920" y="771"/>
                  </a:lnTo>
                  <a:lnTo>
                    <a:pt x="1926" y="773"/>
                  </a:lnTo>
                  <a:lnTo>
                    <a:pt x="1927" y="773"/>
                  </a:lnTo>
                  <a:lnTo>
                    <a:pt x="1932" y="771"/>
                  </a:lnTo>
                  <a:lnTo>
                    <a:pt x="1933" y="771"/>
                  </a:lnTo>
                  <a:lnTo>
                    <a:pt x="1935" y="773"/>
                  </a:lnTo>
                  <a:lnTo>
                    <a:pt x="1938" y="776"/>
                  </a:lnTo>
                  <a:lnTo>
                    <a:pt x="1939" y="778"/>
                  </a:lnTo>
                  <a:lnTo>
                    <a:pt x="1941" y="782"/>
                  </a:lnTo>
                  <a:lnTo>
                    <a:pt x="1944" y="787"/>
                  </a:lnTo>
                  <a:lnTo>
                    <a:pt x="1949" y="788"/>
                  </a:lnTo>
                  <a:lnTo>
                    <a:pt x="1949" y="788"/>
                  </a:lnTo>
                  <a:lnTo>
                    <a:pt x="1952" y="791"/>
                  </a:lnTo>
                  <a:lnTo>
                    <a:pt x="1953" y="793"/>
                  </a:lnTo>
                  <a:lnTo>
                    <a:pt x="1953" y="794"/>
                  </a:lnTo>
                  <a:lnTo>
                    <a:pt x="1952" y="796"/>
                  </a:lnTo>
                  <a:lnTo>
                    <a:pt x="1950" y="797"/>
                  </a:lnTo>
                  <a:lnTo>
                    <a:pt x="1947" y="796"/>
                  </a:lnTo>
                  <a:lnTo>
                    <a:pt x="1947" y="796"/>
                  </a:lnTo>
                  <a:lnTo>
                    <a:pt x="1947" y="797"/>
                  </a:lnTo>
                  <a:lnTo>
                    <a:pt x="1950" y="800"/>
                  </a:lnTo>
                  <a:lnTo>
                    <a:pt x="1952" y="802"/>
                  </a:lnTo>
                  <a:lnTo>
                    <a:pt x="1952" y="805"/>
                  </a:lnTo>
                  <a:lnTo>
                    <a:pt x="1952" y="808"/>
                  </a:lnTo>
                  <a:lnTo>
                    <a:pt x="1950" y="809"/>
                  </a:lnTo>
                  <a:lnTo>
                    <a:pt x="1950" y="811"/>
                  </a:lnTo>
                  <a:lnTo>
                    <a:pt x="1952" y="812"/>
                  </a:lnTo>
                  <a:lnTo>
                    <a:pt x="1953" y="814"/>
                  </a:lnTo>
                  <a:lnTo>
                    <a:pt x="1955" y="816"/>
                  </a:lnTo>
                  <a:lnTo>
                    <a:pt x="1953" y="817"/>
                  </a:lnTo>
                  <a:lnTo>
                    <a:pt x="1953" y="820"/>
                  </a:lnTo>
                  <a:lnTo>
                    <a:pt x="1952" y="822"/>
                  </a:lnTo>
                  <a:lnTo>
                    <a:pt x="1950" y="823"/>
                  </a:lnTo>
                  <a:lnTo>
                    <a:pt x="1947" y="826"/>
                  </a:lnTo>
                  <a:lnTo>
                    <a:pt x="1947" y="831"/>
                  </a:lnTo>
                  <a:lnTo>
                    <a:pt x="1944" y="834"/>
                  </a:lnTo>
                  <a:lnTo>
                    <a:pt x="1944" y="837"/>
                  </a:lnTo>
                  <a:lnTo>
                    <a:pt x="1944" y="838"/>
                  </a:lnTo>
                  <a:lnTo>
                    <a:pt x="1943" y="841"/>
                  </a:lnTo>
                  <a:lnTo>
                    <a:pt x="1943" y="847"/>
                  </a:lnTo>
                  <a:lnTo>
                    <a:pt x="1943" y="855"/>
                  </a:lnTo>
                  <a:lnTo>
                    <a:pt x="1943" y="855"/>
                  </a:lnTo>
                  <a:lnTo>
                    <a:pt x="1944" y="857"/>
                  </a:lnTo>
                  <a:lnTo>
                    <a:pt x="1944" y="857"/>
                  </a:lnTo>
                  <a:lnTo>
                    <a:pt x="1943" y="857"/>
                  </a:lnTo>
                  <a:lnTo>
                    <a:pt x="1941" y="860"/>
                  </a:lnTo>
                  <a:lnTo>
                    <a:pt x="1941" y="861"/>
                  </a:lnTo>
                  <a:lnTo>
                    <a:pt x="1943" y="863"/>
                  </a:lnTo>
                  <a:lnTo>
                    <a:pt x="1943" y="866"/>
                  </a:lnTo>
                  <a:lnTo>
                    <a:pt x="1941" y="870"/>
                  </a:lnTo>
                  <a:lnTo>
                    <a:pt x="1941" y="870"/>
                  </a:lnTo>
                  <a:lnTo>
                    <a:pt x="1941" y="872"/>
                  </a:lnTo>
                  <a:lnTo>
                    <a:pt x="1941" y="873"/>
                  </a:lnTo>
                  <a:lnTo>
                    <a:pt x="1939" y="875"/>
                  </a:lnTo>
                  <a:lnTo>
                    <a:pt x="1939" y="875"/>
                  </a:lnTo>
                  <a:lnTo>
                    <a:pt x="1939" y="876"/>
                  </a:lnTo>
                  <a:lnTo>
                    <a:pt x="1941" y="876"/>
                  </a:lnTo>
                  <a:lnTo>
                    <a:pt x="1939" y="881"/>
                  </a:lnTo>
                  <a:lnTo>
                    <a:pt x="1938" y="885"/>
                  </a:lnTo>
                  <a:lnTo>
                    <a:pt x="1938" y="887"/>
                  </a:lnTo>
                  <a:lnTo>
                    <a:pt x="1936" y="889"/>
                  </a:lnTo>
                  <a:lnTo>
                    <a:pt x="1933" y="892"/>
                  </a:lnTo>
                  <a:lnTo>
                    <a:pt x="1932" y="893"/>
                  </a:lnTo>
                  <a:lnTo>
                    <a:pt x="1930" y="895"/>
                  </a:lnTo>
                  <a:lnTo>
                    <a:pt x="1929" y="898"/>
                  </a:lnTo>
                  <a:lnTo>
                    <a:pt x="1926" y="902"/>
                  </a:lnTo>
                  <a:lnTo>
                    <a:pt x="1924" y="907"/>
                  </a:lnTo>
                  <a:lnTo>
                    <a:pt x="1918" y="911"/>
                  </a:lnTo>
                  <a:lnTo>
                    <a:pt x="1918" y="913"/>
                  </a:lnTo>
                  <a:lnTo>
                    <a:pt x="1918" y="914"/>
                  </a:lnTo>
                  <a:lnTo>
                    <a:pt x="1917" y="917"/>
                  </a:lnTo>
                  <a:lnTo>
                    <a:pt x="1915" y="922"/>
                  </a:lnTo>
                  <a:lnTo>
                    <a:pt x="1914" y="922"/>
                  </a:lnTo>
                  <a:lnTo>
                    <a:pt x="1912" y="927"/>
                  </a:lnTo>
                  <a:lnTo>
                    <a:pt x="1909" y="933"/>
                  </a:lnTo>
                  <a:lnTo>
                    <a:pt x="1908" y="934"/>
                  </a:lnTo>
                  <a:lnTo>
                    <a:pt x="1905" y="937"/>
                  </a:lnTo>
                  <a:lnTo>
                    <a:pt x="1901" y="942"/>
                  </a:lnTo>
                  <a:lnTo>
                    <a:pt x="1897" y="945"/>
                  </a:lnTo>
                  <a:lnTo>
                    <a:pt x="1895" y="946"/>
                  </a:lnTo>
                  <a:lnTo>
                    <a:pt x="1894" y="949"/>
                  </a:lnTo>
                  <a:lnTo>
                    <a:pt x="1892" y="951"/>
                  </a:lnTo>
                  <a:lnTo>
                    <a:pt x="1889" y="954"/>
                  </a:lnTo>
                  <a:lnTo>
                    <a:pt x="1889" y="955"/>
                  </a:lnTo>
                  <a:lnTo>
                    <a:pt x="1889" y="957"/>
                  </a:lnTo>
                  <a:lnTo>
                    <a:pt x="1886" y="958"/>
                  </a:lnTo>
                  <a:lnTo>
                    <a:pt x="1885" y="958"/>
                  </a:lnTo>
                  <a:lnTo>
                    <a:pt x="1882" y="966"/>
                  </a:lnTo>
                  <a:lnTo>
                    <a:pt x="1880" y="968"/>
                  </a:lnTo>
                  <a:lnTo>
                    <a:pt x="1880" y="969"/>
                  </a:lnTo>
                  <a:lnTo>
                    <a:pt x="1877" y="971"/>
                  </a:lnTo>
                  <a:lnTo>
                    <a:pt x="1876" y="974"/>
                  </a:lnTo>
                  <a:lnTo>
                    <a:pt x="1874" y="975"/>
                  </a:lnTo>
                  <a:lnTo>
                    <a:pt x="1871" y="978"/>
                  </a:lnTo>
                  <a:lnTo>
                    <a:pt x="1865" y="981"/>
                  </a:lnTo>
                  <a:lnTo>
                    <a:pt x="1862" y="983"/>
                  </a:lnTo>
                  <a:lnTo>
                    <a:pt x="1859" y="986"/>
                  </a:lnTo>
                  <a:lnTo>
                    <a:pt x="1857" y="986"/>
                  </a:lnTo>
                  <a:lnTo>
                    <a:pt x="1854" y="986"/>
                  </a:lnTo>
                  <a:lnTo>
                    <a:pt x="1851" y="987"/>
                  </a:lnTo>
                  <a:lnTo>
                    <a:pt x="1851" y="987"/>
                  </a:lnTo>
                  <a:lnTo>
                    <a:pt x="1850" y="986"/>
                  </a:lnTo>
                  <a:lnTo>
                    <a:pt x="1850" y="986"/>
                  </a:lnTo>
                  <a:lnTo>
                    <a:pt x="1848" y="986"/>
                  </a:lnTo>
                  <a:lnTo>
                    <a:pt x="1847" y="984"/>
                  </a:lnTo>
                  <a:lnTo>
                    <a:pt x="1845" y="984"/>
                  </a:lnTo>
                  <a:lnTo>
                    <a:pt x="1844" y="984"/>
                  </a:lnTo>
                  <a:lnTo>
                    <a:pt x="1842" y="984"/>
                  </a:lnTo>
                  <a:lnTo>
                    <a:pt x="1842" y="978"/>
                  </a:lnTo>
                  <a:lnTo>
                    <a:pt x="1842" y="977"/>
                  </a:lnTo>
                  <a:lnTo>
                    <a:pt x="1841" y="978"/>
                  </a:lnTo>
                  <a:lnTo>
                    <a:pt x="1838" y="981"/>
                  </a:lnTo>
                  <a:lnTo>
                    <a:pt x="1838" y="981"/>
                  </a:lnTo>
                  <a:lnTo>
                    <a:pt x="1836" y="981"/>
                  </a:lnTo>
                  <a:lnTo>
                    <a:pt x="1836" y="980"/>
                  </a:lnTo>
                  <a:lnTo>
                    <a:pt x="1838" y="978"/>
                  </a:lnTo>
                  <a:lnTo>
                    <a:pt x="1838" y="978"/>
                  </a:lnTo>
                  <a:lnTo>
                    <a:pt x="1838" y="978"/>
                  </a:lnTo>
                  <a:lnTo>
                    <a:pt x="1835" y="978"/>
                  </a:lnTo>
                  <a:lnTo>
                    <a:pt x="1835" y="980"/>
                  </a:lnTo>
                  <a:lnTo>
                    <a:pt x="1832" y="983"/>
                  </a:lnTo>
                  <a:lnTo>
                    <a:pt x="1830" y="986"/>
                  </a:lnTo>
                  <a:lnTo>
                    <a:pt x="1828" y="986"/>
                  </a:lnTo>
                  <a:lnTo>
                    <a:pt x="1828" y="987"/>
                  </a:lnTo>
                  <a:lnTo>
                    <a:pt x="1827" y="989"/>
                  </a:lnTo>
                  <a:lnTo>
                    <a:pt x="1825" y="989"/>
                  </a:lnTo>
                  <a:lnTo>
                    <a:pt x="1825" y="989"/>
                  </a:lnTo>
                  <a:lnTo>
                    <a:pt x="1822" y="987"/>
                  </a:lnTo>
                  <a:lnTo>
                    <a:pt x="1822" y="989"/>
                  </a:lnTo>
                  <a:lnTo>
                    <a:pt x="1824" y="990"/>
                  </a:lnTo>
                  <a:lnTo>
                    <a:pt x="1822" y="993"/>
                  </a:lnTo>
                  <a:lnTo>
                    <a:pt x="1822" y="993"/>
                  </a:lnTo>
                  <a:lnTo>
                    <a:pt x="1821" y="995"/>
                  </a:lnTo>
                  <a:lnTo>
                    <a:pt x="1821" y="995"/>
                  </a:lnTo>
                  <a:lnTo>
                    <a:pt x="1819" y="995"/>
                  </a:lnTo>
                  <a:lnTo>
                    <a:pt x="1818" y="995"/>
                  </a:lnTo>
                  <a:lnTo>
                    <a:pt x="1816" y="996"/>
                  </a:lnTo>
                  <a:lnTo>
                    <a:pt x="1815" y="998"/>
                  </a:lnTo>
                  <a:lnTo>
                    <a:pt x="1815" y="998"/>
                  </a:lnTo>
                  <a:lnTo>
                    <a:pt x="1813" y="1000"/>
                  </a:lnTo>
                  <a:lnTo>
                    <a:pt x="1812" y="1001"/>
                  </a:lnTo>
                  <a:lnTo>
                    <a:pt x="1812" y="1003"/>
                  </a:lnTo>
                  <a:lnTo>
                    <a:pt x="1810" y="1004"/>
                  </a:lnTo>
                  <a:lnTo>
                    <a:pt x="1809" y="1006"/>
                  </a:lnTo>
                  <a:lnTo>
                    <a:pt x="1809" y="1007"/>
                  </a:lnTo>
                  <a:lnTo>
                    <a:pt x="1810" y="1009"/>
                  </a:lnTo>
                  <a:lnTo>
                    <a:pt x="1810" y="1010"/>
                  </a:lnTo>
                  <a:lnTo>
                    <a:pt x="1810" y="1013"/>
                  </a:lnTo>
                  <a:lnTo>
                    <a:pt x="1810" y="1016"/>
                  </a:lnTo>
                  <a:lnTo>
                    <a:pt x="1810" y="1018"/>
                  </a:lnTo>
                  <a:lnTo>
                    <a:pt x="1806" y="1021"/>
                  </a:lnTo>
                  <a:lnTo>
                    <a:pt x="1804" y="1021"/>
                  </a:lnTo>
                  <a:lnTo>
                    <a:pt x="1803" y="1024"/>
                  </a:lnTo>
                  <a:lnTo>
                    <a:pt x="1800" y="1025"/>
                  </a:lnTo>
                  <a:lnTo>
                    <a:pt x="1800" y="1025"/>
                  </a:lnTo>
                  <a:lnTo>
                    <a:pt x="1797" y="1027"/>
                  </a:lnTo>
                  <a:lnTo>
                    <a:pt x="1797" y="1028"/>
                  </a:lnTo>
                  <a:lnTo>
                    <a:pt x="1795" y="1030"/>
                  </a:lnTo>
                  <a:lnTo>
                    <a:pt x="1794" y="1030"/>
                  </a:lnTo>
                  <a:lnTo>
                    <a:pt x="1792" y="1031"/>
                  </a:lnTo>
                  <a:lnTo>
                    <a:pt x="1791" y="1031"/>
                  </a:lnTo>
                  <a:lnTo>
                    <a:pt x="1789" y="1031"/>
                  </a:lnTo>
                  <a:lnTo>
                    <a:pt x="1788" y="1033"/>
                  </a:lnTo>
                  <a:lnTo>
                    <a:pt x="1782" y="1036"/>
                  </a:lnTo>
                  <a:lnTo>
                    <a:pt x="1782" y="1036"/>
                  </a:lnTo>
                  <a:lnTo>
                    <a:pt x="1782" y="1039"/>
                  </a:lnTo>
                  <a:lnTo>
                    <a:pt x="1782" y="1041"/>
                  </a:lnTo>
                  <a:lnTo>
                    <a:pt x="1782" y="1042"/>
                  </a:lnTo>
                  <a:lnTo>
                    <a:pt x="1780" y="1041"/>
                  </a:lnTo>
                  <a:lnTo>
                    <a:pt x="1780" y="1042"/>
                  </a:lnTo>
                  <a:lnTo>
                    <a:pt x="1780" y="1044"/>
                  </a:lnTo>
                  <a:lnTo>
                    <a:pt x="1780" y="1045"/>
                  </a:lnTo>
                  <a:lnTo>
                    <a:pt x="1782" y="1045"/>
                  </a:lnTo>
                  <a:lnTo>
                    <a:pt x="1782" y="1045"/>
                  </a:lnTo>
                  <a:lnTo>
                    <a:pt x="1783" y="1045"/>
                  </a:lnTo>
                  <a:lnTo>
                    <a:pt x="1786" y="1047"/>
                  </a:lnTo>
                  <a:lnTo>
                    <a:pt x="1789" y="1050"/>
                  </a:lnTo>
                  <a:lnTo>
                    <a:pt x="1791" y="1051"/>
                  </a:lnTo>
                  <a:lnTo>
                    <a:pt x="1791" y="1051"/>
                  </a:lnTo>
                  <a:lnTo>
                    <a:pt x="1792" y="1051"/>
                  </a:lnTo>
                  <a:lnTo>
                    <a:pt x="1792" y="1053"/>
                  </a:lnTo>
                  <a:lnTo>
                    <a:pt x="1794" y="1054"/>
                  </a:lnTo>
                  <a:lnTo>
                    <a:pt x="1797" y="1060"/>
                  </a:lnTo>
                  <a:lnTo>
                    <a:pt x="1800" y="1065"/>
                  </a:lnTo>
                  <a:lnTo>
                    <a:pt x="1801" y="1068"/>
                  </a:lnTo>
                  <a:lnTo>
                    <a:pt x="1806" y="1074"/>
                  </a:lnTo>
                  <a:lnTo>
                    <a:pt x="1806" y="1079"/>
                  </a:lnTo>
                  <a:lnTo>
                    <a:pt x="1806" y="1080"/>
                  </a:lnTo>
                  <a:lnTo>
                    <a:pt x="1807" y="1083"/>
                  </a:lnTo>
                  <a:lnTo>
                    <a:pt x="1806" y="1085"/>
                  </a:lnTo>
                  <a:lnTo>
                    <a:pt x="1806" y="1088"/>
                  </a:lnTo>
                  <a:lnTo>
                    <a:pt x="1806" y="1088"/>
                  </a:lnTo>
                  <a:lnTo>
                    <a:pt x="1806" y="1089"/>
                  </a:lnTo>
                  <a:lnTo>
                    <a:pt x="1806" y="1091"/>
                  </a:lnTo>
                  <a:lnTo>
                    <a:pt x="1806" y="1092"/>
                  </a:lnTo>
                  <a:lnTo>
                    <a:pt x="1806" y="1094"/>
                  </a:lnTo>
                  <a:lnTo>
                    <a:pt x="1806" y="1094"/>
                  </a:lnTo>
                  <a:lnTo>
                    <a:pt x="1807" y="1094"/>
                  </a:lnTo>
                  <a:lnTo>
                    <a:pt x="1807" y="1094"/>
                  </a:lnTo>
                  <a:lnTo>
                    <a:pt x="1809" y="1094"/>
                  </a:lnTo>
                  <a:lnTo>
                    <a:pt x="1807" y="1095"/>
                  </a:lnTo>
                  <a:lnTo>
                    <a:pt x="1807" y="1098"/>
                  </a:lnTo>
                  <a:lnTo>
                    <a:pt x="1806" y="1101"/>
                  </a:lnTo>
                  <a:lnTo>
                    <a:pt x="1806" y="1104"/>
                  </a:lnTo>
                  <a:lnTo>
                    <a:pt x="1804" y="1106"/>
                  </a:lnTo>
                  <a:lnTo>
                    <a:pt x="1803" y="1107"/>
                  </a:lnTo>
                  <a:lnTo>
                    <a:pt x="1801" y="1107"/>
                  </a:lnTo>
                  <a:lnTo>
                    <a:pt x="1798" y="1107"/>
                  </a:lnTo>
                  <a:lnTo>
                    <a:pt x="1797" y="1107"/>
                  </a:lnTo>
                  <a:lnTo>
                    <a:pt x="1795" y="1107"/>
                  </a:lnTo>
                  <a:lnTo>
                    <a:pt x="1795" y="1107"/>
                  </a:lnTo>
                  <a:lnTo>
                    <a:pt x="1794" y="1109"/>
                  </a:lnTo>
                  <a:lnTo>
                    <a:pt x="1794" y="1111"/>
                  </a:lnTo>
                  <a:lnTo>
                    <a:pt x="1794" y="1111"/>
                  </a:lnTo>
                  <a:lnTo>
                    <a:pt x="1794" y="1111"/>
                  </a:lnTo>
                  <a:lnTo>
                    <a:pt x="1792" y="1111"/>
                  </a:lnTo>
                  <a:lnTo>
                    <a:pt x="1791" y="1111"/>
                  </a:lnTo>
                  <a:lnTo>
                    <a:pt x="1791" y="1111"/>
                  </a:lnTo>
                  <a:lnTo>
                    <a:pt x="1789" y="1109"/>
                  </a:lnTo>
                  <a:lnTo>
                    <a:pt x="1789" y="1109"/>
                  </a:lnTo>
                  <a:lnTo>
                    <a:pt x="1788" y="1109"/>
                  </a:lnTo>
                  <a:lnTo>
                    <a:pt x="1786" y="1111"/>
                  </a:lnTo>
                  <a:lnTo>
                    <a:pt x="1783" y="1111"/>
                  </a:lnTo>
                  <a:lnTo>
                    <a:pt x="1783" y="1111"/>
                  </a:lnTo>
                  <a:lnTo>
                    <a:pt x="1783" y="1112"/>
                  </a:lnTo>
                  <a:lnTo>
                    <a:pt x="1786" y="1112"/>
                  </a:lnTo>
                  <a:lnTo>
                    <a:pt x="1786" y="1114"/>
                  </a:lnTo>
                  <a:lnTo>
                    <a:pt x="1783" y="1114"/>
                  </a:lnTo>
                  <a:lnTo>
                    <a:pt x="1782" y="1112"/>
                  </a:lnTo>
                  <a:lnTo>
                    <a:pt x="1782" y="1112"/>
                  </a:lnTo>
                  <a:lnTo>
                    <a:pt x="1782" y="1112"/>
                  </a:lnTo>
                  <a:lnTo>
                    <a:pt x="1780" y="1112"/>
                  </a:lnTo>
                  <a:lnTo>
                    <a:pt x="1780" y="1114"/>
                  </a:lnTo>
                  <a:lnTo>
                    <a:pt x="1780" y="1114"/>
                  </a:lnTo>
                  <a:lnTo>
                    <a:pt x="1782" y="1115"/>
                  </a:lnTo>
                  <a:lnTo>
                    <a:pt x="1780" y="1117"/>
                  </a:lnTo>
                  <a:lnTo>
                    <a:pt x="1780" y="1117"/>
                  </a:lnTo>
                  <a:lnTo>
                    <a:pt x="1779" y="1117"/>
                  </a:lnTo>
                  <a:lnTo>
                    <a:pt x="1777" y="1117"/>
                  </a:lnTo>
                  <a:lnTo>
                    <a:pt x="1777" y="1115"/>
                  </a:lnTo>
                  <a:lnTo>
                    <a:pt x="1779" y="1114"/>
                  </a:lnTo>
                  <a:lnTo>
                    <a:pt x="1779" y="1114"/>
                  </a:lnTo>
                  <a:lnTo>
                    <a:pt x="1779" y="1114"/>
                  </a:lnTo>
                  <a:lnTo>
                    <a:pt x="1776" y="1115"/>
                  </a:lnTo>
                  <a:lnTo>
                    <a:pt x="1774" y="1118"/>
                  </a:lnTo>
                  <a:lnTo>
                    <a:pt x="1773" y="1118"/>
                  </a:lnTo>
                  <a:lnTo>
                    <a:pt x="1773" y="1117"/>
                  </a:lnTo>
                  <a:lnTo>
                    <a:pt x="1773" y="1117"/>
                  </a:lnTo>
                  <a:lnTo>
                    <a:pt x="1771" y="1118"/>
                  </a:lnTo>
                  <a:lnTo>
                    <a:pt x="1770" y="1120"/>
                  </a:lnTo>
                  <a:lnTo>
                    <a:pt x="1770" y="1120"/>
                  </a:lnTo>
                  <a:lnTo>
                    <a:pt x="1770" y="1120"/>
                  </a:lnTo>
                  <a:lnTo>
                    <a:pt x="1770" y="1118"/>
                  </a:lnTo>
                  <a:lnTo>
                    <a:pt x="1770" y="1117"/>
                  </a:lnTo>
                  <a:lnTo>
                    <a:pt x="1767" y="1115"/>
                  </a:lnTo>
                  <a:lnTo>
                    <a:pt x="1767" y="1114"/>
                  </a:lnTo>
                  <a:lnTo>
                    <a:pt x="1767" y="1114"/>
                  </a:lnTo>
                  <a:lnTo>
                    <a:pt x="1768" y="1114"/>
                  </a:lnTo>
                  <a:lnTo>
                    <a:pt x="1770" y="1114"/>
                  </a:lnTo>
                  <a:lnTo>
                    <a:pt x="1770" y="1114"/>
                  </a:lnTo>
                  <a:lnTo>
                    <a:pt x="1768" y="1114"/>
                  </a:lnTo>
                  <a:lnTo>
                    <a:pt x="1770" y="1112"/>
                  </a:lnTo>
                  <a:lnTo>
                    <a:pt x="1770" y="1112"/>
                  </a:lnTo>
                  <a:lnTo>
                    <a:pt x="1770" y="1112"/>
                  </a:lnTo>
                  <a:lnTo>
                    <a:pt x="1770" y="1112"/>
                  </a:lnTo>
                  <a:lnTo>
                    <a:pt x="1768" y="1112"/>
                  </a:lnTo>
                  <a:lnTo>
                    <a:pt x="1768" y="1111"/>
                  </a:lnTo>
                  <a:lnTo>
                    <a:pt x="1767" y="1109"/>
                  </a:lnTo>
                  <a:lnTo>
                    <a:pt x="1767" y="1107"/>
                  </a:lnTo>
                  <a:lnTo>
                    <a:pt x="1768" y="1106"/>
                  </a:lnTo>
                  <a:lnTo>
                    <a:pt x="1768" y="1104"/>
                  </a:lnTo>
                  <a:lnTo>
                    <a:pt x="1768" y="1103"/>
                  </a:lnTo>
                  <a:lnTo>
                    <a:pt x="1770" y="1101"/>
                  </a:lnTo>
                  <a:lnTo>
                    <a:pt x="1770" y="1101"/>
                  </a:lnTo>
                  <a:lnTo>
                    <a:pt x="1771" y="1101"/>
                  </a:lnTo>
                  <a:lnTo>
                    <a:pt x="1770" y="1100"/>
                  </a:lnTo>
                  <a:lnTo>
                    <a:pt x="1770" y="1100"/>
                  </a:lnTo>
                  <a:lnTo>
                    <a:pt x="1770" y="1100"/>
                  </a:lnTo>
                  <a:lnTo>
                    <a:pt x="1770" y="1100"/>
                  </a:lnTo>
                  <a:lnTo>
                    <a:pt x="1771" y="1098"/>
                  </a:lnTo>
                  <a:lnTo>
                    <a:pt x="1771" y="1098"/>
                  </a:lnTo>
                  <a:lnTo>
                    <a:pt x="1773" y="1095"/>
                  </a:lnTo>
                  <a:lnTo>
                    <a:pt x="1771" y="1095"/>
                  </a:lnTo>
                  <a:lnTo>
                    <a:pt x="1771" y="1095"/>
                  </a:lnTo>
                  <a:lnTo>
                    <a:pt x="1771" y="1094"/>
                  </a:lnTo>
                  <a:lnTo>
                    <a:pt x="1771" y="1094"/>
                  </a:lnTo>
                  <a:lnTo>
                    <a:pt x="1771" y="1094"/>
                  </a:lnTo>
                  <a:lnTo>
                    <a:pt x="1770" y="1092"/>
                  </a:lnTo>
                  <a:lnTo>
                    <a:pt x="1770" y="1092"/>
                  </a:lnTo>
                  <a:lnTo>
                    <a:pt x="1770" y="1091"/>
                  </a:lnTo>
                  <a:lnTo>
                    <a:pt x="1770" y="1089"/>
                  </a:lnTo>
                  <a:lnTo>
                    <a:pt x="1770" y="1088"/>
                  </a:lnTo>
                  <a:lnTo>
                    <a:pt x="1770" y="1086"/>
                  </a:lnTo>
                  <a:lnTo>
                    <a:pt x="1770" y="1085"/>
                  </a:lnTo>
                  <a:lnTo>
                    <a:pt x="1770" y="1083"/>
                  </a:lnTo>
                  <a:lnTo>
                    <a:pt x="1768" y="1083"/>
                  </a:lnTo>
                  <a:lnTo>
                    <a:pt x="1768" y="1085"/>
                  </a:lnTo>
                  <a:lnTo>
                    <a:pt x="1767" y="1083"/>
                  </a:lnTo>
                  <a:lnTo>
                    <a:pt x="1765" y="1083"/>
                  </a:lnTo>
                  <a:lnTo>
                    <a:pt x="1765" y="1082"/>
                  </a:lnTo>
                  <a:lnTo>
                    <a:pt x="1765" y="1080"/>
                  </a:lnTo>
                  <a:lnTo>
                    <a:pt x="1767" y="1080"/>
                  </a:lnTo>
                  <a:lnTo>
                    <a:pt x="1768" y="1079"/>
                  </a:lnTo>
                  <a:lnTo>
                    <a:pt x="1770" y="1079"/>
                  </a:lnTo>
                  <a:lnTo>
                    <a:pt x="1770" y="1079"/>
                  </a:lnTo>
                  <a:lnTo>
                    <a:pt x="1771" y="1080"/>
                  </a:lnTo>
                  <a:lnTo>
                    <a:pt x="1773" y="1080"/>
                  </a:lnTo>
                  <a:lnTo>
                    <a:pt x="1773" y="1082"/>
                  </a:lnTo>
                  <a:lnTo>
                    <a:pt x="1774" y="1082"/>
                  </a:lnTo>
                  <a:lnTo>
                    <a:pt x="1774" y="1082"/>
                  </a:lnTo>
                  <a:lnTo>
                    <a:pt x="1774" y="1080"/>
                  </a:lnTo>
                  <a:lnTo>
                    <a:pt x="1776" y="1080"/>
                  </a:lnTo>
                  <a:lnTo>
                    <a:pt x="1774" y="1080"/>
                  </a:lnTo>
                  <a:lnTo>
                    <a:pt x="1774" y="1079"/>
                  </a:lnTo>
                  <a:lnTo>
                    <a:pt x="1773" y="1077"/>
                  </a:lnTo>
                  <a:lnTo>
                    <a:pt x="1773" y="1077"/>
                  </a:lnTo>
                  <a:lnTo>
                    <a:pt x="1773" y="1076"/>
                  </a:lnTo>
                  <a:lnTo>
                    <a:pt x="1773" y="1074"/>
                  </a:lnTo>
                  <a:lnTo>
                    <a:pt x="1771" y="1073"/>
                  </a:lnTo>
                  <a:lnTo>
                    <a:pt x="1771" y="1073"/>
                  </a:lnTo>
                  <a:lnTo>
                    <a:pt x="1771" y="1071"/>
                  </a:lnTo>
                  <a:lnTo>
                    <a:pt x="1771" y="1069"/>
                  </a:lnTo>
                  <a:lnTo>
                    <a:pt x="1770" y="1069"/>
                  </a:lnTo>
                  <a:lnTo>
                    <a:pt x="1770" y="1068"/>
                  </a:lnTo>
                  <a:lnTo>
                    <a:pt x="1770" y="1068"/>
                  </a:lnTo>
                  <a:lnTo>
                    <a:pt x="1771" y="1066"/>
                  </a:lnTo>
                  <a:lnTo>
                    <a:pt x="1771" y="1066"/>
                  </a:lnTo>
                  <a:lnTo>
                    <a:pt x="1771" y="1066"/>
                  </a:lnTo>
                  <a:lnTo>
                    <a:pt x="1770" y="1066"/>
                  </a:lnTo>
                  <a:lnTo>
                    <a:pt x="1768" y="1065"/>
                  </a:lnTo>
                  <a:lnTo>
                    <a:pt x="1765" y="1066"/>
                  </a:lnTo>
                  <a:lnTo>
                    <a:pt x="1765" y="1066"/>
                  </a:lnTo>
                  <a:lnTo>
                    <a:pt x="1765" y="1068"/>
                  </a:lnTo>
                  <a:lnTo>
                    <a:pt x="1764" y="1065"/>
                  </a:lnTo>
                  <a:lnTo>
                    <a:pt x="1762" y="1065"/>
                  </a:lnTo>
                  <a:lnTo>
                    <a:pt x="1761" y="1063"/>
                  </a:lnTo>
                  <a:lnTo>
                    <a:pt x="1759" y="1063"/>
                  </a:lnTo>
                  <a:lnTo>
                    <a:pt x="1759" y="1065"/>
                  </a:lnTo>
                  <a:lnTo>
                    <a:pt x="1758" y="1066"/>
                  </a:lnTo>
                  <a:lnTo>
                    <a:pt x="1756" y="1068"/>
                  </a:lnTo>
                  <a:lnTo>
                    <a:pt x="1756" y="1068"/>
                  </a:lnTo>
                  <a:lnTo>
                    <a:pt x="1755" y="1068"/>
                  </a:lnTo>
                  <a:lnTo>
                    <a:pt x="1756" y="1068"/>
                  </a:lnTo>
                  <a:lnTo>
                    <a:pt x="1755" y="1066"/>
                  </a:lnTo>
                  <a:lnTo>
                    <a:pt x="1752" y="1065"/>
                  </a:lnTo>
                  <a:lnTo>
                    <a:pt x="1752" y="1065"/>
                  </a:lnTo>
                  <a:lnTo>
                    <a:pt x="1750" y="1065"/>
                  </a:lnTo>
                  <a:lnTo>
                    <a:pt x="1753" y="1063"/>
                  </a:lnTo>
                  <a:lnTo>
                    <a:pt x="1755" y="1062"/>
                  </a:lnTo>
                  <a:lnTo>
                    <a:pt x="1753" y="1062"/>
                  </a:lnTo>
                  <a:lnTo>
                    <a:pt x="1753" y="1062"/>
                  </a:lnTo>
                  <a:lnTo>
                    <a:pt x="1752" y="1062"/>
                  </a:lnTo>
                  <a:lnTo>
                    <a:pt x="1750" y="1062"/>
                  </a:lnTo>
                  <a:lnTo>
                    <a:pt x="1749" y="1062"/>
                  </a:lnTo>
                  <a:lnTo>
                    <a:pt x="1747" y="1062"/>
                  </a:lnTo>
                  <a:lnTo>
                    <a:pt x="1750" y="1060"/>
                  </a:lnTo>
                  <a:lnTo>
                    <a:pt x="1750" y="1059"/>
                  </a:lnTo>
                  <a:lnTo>
                    <a:pt x="1750" y="1057"/>
                  </a:lnTo>
                  <a:lnTo>
                    <a:pt x="1750" y="1056"/>
                  </a:lnTo>
                  <a:lnTo>
                    <a:pt x="1752" y="1054"/>
                  </a:lnTo>
                  <a:lnTo>
                    <a:pt x="1755" y="1053"/>
                  </a:lnTo>
                  <a:lnTo>
                    <a:pt x="1756" y="1053"/>
                  </a:lnTo>
                  <a:lnTo>
                    <a:pt x="1758" y="1053"/>
                  </a:lnTo>
                  <a:lnTo>
                    <a:pt x="1758" y="1053"/>
                  </a:lnTo>
                  <a:lnTo>
                    <a:pt x="1758" y="1053"/>
                  </a:lnTo>
                  <a:lnTo>
                    <a:pt x="1756" y="1051"/>
                  </a:lnTo>
                  <a:lnTo>
                    <a:pt x="1755" y="1051"/>
                  </a:lnTo>
                  <a:lnTo>
                    <a:pt x="1753" y="1051"/>
                  </a:lnTo>
                  <a:lnTo>
                    <a:pt x="1753" y="1050"/>
                  </a:lnTo>
                  <a:lnTo>
                    <a:pt x="1756" y="1044"/>
                  </a:lnTo>
                  <a:lnTo>
                    <a:pt x="1756" y="1042"/>
                  </a:lnTo>
                  <a:lnTo>
                    <a:pt x="1756" y="1041"/>
                  </a:lnTo>
                  <a:lnTo>
                    <a:pt x="1755" y="1039"/>
                  </a:lnTo>
                  <a:lnTo>
                    <a:pt x="1753" y="1039"/>
                  </a:lnTo>
                  <a:lnTo>
                    <a:pt x="1752" y="1039"/>
                  </a:lnTo>
                  <a:lnTo>
                    <a:pt x="1750" y="1036"/>
                  </a:lnTo>
                  <a:lnTo>
                    <a:pt x="1749" y="1036"/>
                  </a:lnTo>
                  <a:lnTo>
                    <a:pt x="1747" y="1036"/>
                  </a:lnTo>
                  <a:lnTo>
                    <a:pt x="1747" y="1038"/>
                  </a:lnTo>
                  <a:lnTo>
                    <a:pt x="1747" y="1038"/>
                  </a:lnTo>
                  <a:lnTo>
                    <a:pt x="1747" y="1038"/>
                  </a:lnTo>
                  <a:lnTo>
                    <a:pt x="1746" y="1036"/>
                  </a:lnTo>
                  <a:lnTo>
                    <a:pt x="1746" y="1035"/>
                  </a:lnTo>
                  <a:lnTo>
                    <a:pt x="1744" y="1035"/>
                  </a:lnTo>
                  <a:lnTo>
                    <a:pt x="1743" y="1033"/>
                  </a:lnTo>
                  <a:lnTo>
                    <a:pt x="1744" y="1031"/>
                  </a:lnTo>
                  <a:lnTo>
                    <a:pt x="1743" y="1031"/>
                  </a:lnTo>
                  <a:lnTo>
                    <a:pt x="1743" y="1031"/>
                  </a:lnTo>
                  <a:lnTo>
                    <a:pt x="1743" y="1033"/>
                  </a:lnTo>
                  <a:lnTo>
                    <a:pt x="1740" y="1035"/>
                  </a:lnTo>
                  <a:lnTo>
                    <a:pt x="1737" y="1035"/>
                  </a:lnTo>
                  <a:lnTo>
                    <a:pt x="1735" y="1033"/>
                  </a:lnTo>
                  <a:lnTo>
                    <a:pt x="1733" y="1035"/>
                  </a:lnTo>
                  <a:lnTo>
                    <a:pt x="1733" y="1035"/>
                  </a:lnTo>
                  <a:lnTo>
                    <a:pt x="1732" y="1036"/>
                  </a:lnTo>
                  <a:lnTo>
                    <a:pt x="1730" y="1036"/>
                  </a:lnTo>
                  <a:lnTo>
                    <a:pt x="1730" y="1036"/>
                  </a:lnTo>
                  <a:lnTo>
                    <a:pt x="1729" y="1038"/>
                  </a:lnTo>
                  <a:lnTo>
                    <a:pt x="1727" y="1038"/>
                  </a:lnTo>
                  <a:lnTo>
                    <a:pt x="1726" y="1038"/>
                  </a:lnTo>
                  <a:lnTo>
                    <a:pt x="1724" y="1038"/>
                  </a:lnTo>
                  <a:lnTo>
                    <a:pt x="1718" y="1042"/>
                  </a:lnTo>
                  <a:lnTo>
                    <a:pt x="1717" y="1044"/>
                  </a:lnTo>
                  <a:lnTo>
                    <a:pt x="1715" y="1045"/>
                  </a:lnTo>
                  <a:lnTo>
                    <a:pt x="1715" y="1047"/>
                  </a:lnTo>
                  <a:lnTo>
                    <a:pt x="1714" y="1047"/>
                  </a:lnTo>
                  <a:lnTo>
                    <a:pt x="1714" y="1047"/>
                  </a:lnTo>
                  <a:lnTo>
                    <a:pt x="1712" y="1048"/>
                  </a:lnTo>
                  <a:lnTo>
                    <a:pt x="1712" y="1048"/>
                  </a:lnTo>
                  <a:lnTo>
                    <a:pt x="1711" y="1048"/>
                  </a:lnTo>
                  <a:lnTo>
                    <a:pt x="1711" y="1048"/>
                  </a:lnTo>
                  <a:lnTo>
                    <a:pt x="1709" y="1048"/>
                  </a:lnTo>
                  <a:lnTo>
                    <a:pt x="1711" y="1050"/>
                  </a:lnTo>
                  <a:lnTo>
                    <a:pt x="1711" y="1050"/>
                  </a:lnTo>
                  <a:lnTo>
                    <a:pt x="1708" y="1050"/>
                  </a:lnTo>
                  <a:lnTo>
                    <a:pt x="1706" y="1051"/>
                  </a:lnTo>
                  <a:lnTo>
                    <a:pt x="1704" y="1051"/>
                  </a:lnTo>
                  <a:lnTo>
                    <a:pt x="1704" y="1051"/>
                  </a:lnTo>
                  <a:lnTo>
                    <a:pt x="1704" y="1051"/>
                  </a:lnTo>
                  <a:lnTo>
                    <a:pt x="1703" y="1051"/>
                  </a:lnTo>
                  <a:lnTo>
                    <a:pt x="1703" y="1050"/>
                  </a:lnTo>
                  <a:lnTo>
                    <a:pt x="1704" y="1048"/>
                  </a:lnTo>
                  <a:lnTo>
                    <a:pt x="1704" y="1048"/>
                  </a:lnTo>
                  <a:lnTo>
                    <a:pt x="1711" y="1047"/>
                  </a:lnTo>
                  <a:lnTo>
                    <a:pt x="1709" y="1044"/>
                  </a:lnTo>
                  <a:lnTo>
                    <a:pt x="1711" y="1044"/>
                  </a:lnTo>
                  <a:lnTo>
                    <a:pt x="1711" y="1042"/>
                  </a:lnTo>
                  <a:lnTo>
                    <a:pt x="1712" y="1042"/>
                  </a:lnTo>
                  <a:lnTo>
                    <a:pt x="1712" y="1041"/>
                  </a:lnTo>
                  <a:lnTo>
                    <a:pt x="1708" y="1042"/>
                  </a:lnTo>
                  <a:lnTo>
                    <a:pt x="1706" y="1042"/>
                  </a:lnTo>
                  <a:lnTo>
                    <a:pt x="1704" y="1042"/>
                  </a:lnTo>
                  <a:lnTo>
                    <a:pt x="1706" y="1041"/>
                  </a:lnTo>
                  <a:lnTo>
                    <a:pt x="1706" y="1039"/>
                  </a:lnTo>
                  <a:lnTo>
                    <a:pt x="1704" y="1039"/>
                  </a:lnTo>
                  <a:lnTo>
                    <a:pt x="1708" y="1038"/>
                  </a:lnTo>
                  <a:lnTo>
                    <a:pt x="1708" y="1038"/>
                  </a:lnTo>
                  <a:lnTo>
                    <a:pt x="1708" y="1038"/>
                  </a:lnTo>
                  <a:lnTo>
                    <a:pt x="1708" y="1038"/>
                  </a:lnTo>
                  <a:lnTo>
                    <a:pt x="1708" y="1036"/>
                  </a:lnTo>
                  <a:lnTo>
                    <a:pt x="1708" y="1035"/>
                  </a:lnTo>
                  <a:lnTo>
                    <a:pt x="1712" y="1033"/>
                  </a:lnTo>
                  <a:lnTo>
                    <a:pt x="1712" y="1031"/>
                  </a:lnTo>
                  <a:lnTo>
                    <a:pt x="1714" y="1030"/>
                  </a:lnTo>
                  <a:lnTo>
                    <a:pt x="1717" y="1025"/>
                  </a:lnTo>
                  <a:lnTo>
                    <a:pt x="1717" y="1025"/>
                  </a:lnTo>
                  <a:lnTo>
                    <a:pt x="1717" y="1024"/>
                  </a:lnTo>
                  <a:lnTo>
                    <a:pt x="1718" y="1022"/>
                  </a:lnTo>
                  <a:lnTo>
                    <a:pt x="1717" y="1022"/>
                  </a:lnTo>
                  <a:lnTo>
                    <a:pt x="1715" y="1021"/>
                  </a:lnTo>
                  <a:lnTo>
                    <a:pt x="1712" y="1018"/>
                  </a:lnTo>
                  <a:lnTo>
                    <a:pt x="1712" y="1016"/>
                  </a:lnTo>
                  <a:lnTo>
                    <a:pt x="1712" y="1016"/>
                  </a:lnTo>
                  <a:lnTo>
                    <a:pt x="1711" y="1018"/>
                  </a:lnTo>
                  <a:lnTo>
                    <a:pt x="1711" y="1018"/>
                  </a:lnTo>
                  <a:lnTo>
                    <a:pt x="1709" y="1018"/>
                  </a:lnTo>
                  <a:lnTo>
                    <a:pt x="1709" y="1018"/>
                  </a:lnTo>
                  <a:lnTo>
                    <a:pt x="1704" y="1018"/>
                  </a:lnTo>
                  <a:lnTo>
                    <a:pt x="1703" y="1018"/>
                  </a:lnTo>
                  <a:lnTo>
                    <a:pt x="1701" y="1019"/>
                  </a:lnTo>
                  <a:lnTo>
                    <a:pt x="1701" y="1021"/>
                  </a:lnTo>
                  <a:lnTo>
                    <a:pt x="1700" y="1021"/>
                  </a:lnTo>
                  <a:lnTo>
                    <a:pt x="1698" y="1022"/>
                  </a:lnTo>
                  <a:lnTo>
                    <a:pt x="1695" y="1028"/>
                  </a:lnTo>
                  <a:lnTo>
                    <a:pt x="1694" y="1028"/>
                  </a:lnTo>
                  <a:lnTo>
                    <a:pt x="1688" y="1031"/>
                  </a:lnTo>
                  <a:lnTo>
                    <a:pt x="1685" y="1033"/>
                  </a:lnTo>
                  <a:lnTo>
                    <a:pt x="1682" y="1036"/>
                  </a:lnTo>
                  <a:lnTo>
                    <a:pt x="1682" y="1038"/>
                  </a:lnTo>
                  <a:lnTo>
                    <a:pt x="1680" y="1039"/>
                  </a:lnTo>
                  <a:lnTo>
                    <a:pt x="1680" y="1041"/>
                  </a:lnTo>
                  <a:lnTo>
                    <a:pt x="1677" y="1044"/>
                  </a:lnTo>
                  <a:lnTo>
                    <a:pt x="1677" y="1045"/>
                  </a:lnTo>
                  <a:lnTo>
                    <a:pt x="1676" y="1045"/>
                  </a:lnTo>
                  <a:lnTo>
                    <a:pt x="1676" y="1045"/>
                  </a:lnTo>
                  <a:lnTo>
                    <a:pt x="1674" y="1045"/>
                  </a:lnTo>
                  <a:lnTo>
                    <a:pt x="1673" y="1045"/>
                  </a:lnTo>
                  <a:lnTo>
                    <a:pt x="1671" y="1045"/>
                  </a:lnTo>
                  <a:lnTo>
                    <a:pt x="1668" y="1047"/>
                  </a:lnTo>
                  <a:lnTo>
                    <a:pt x="1667" y="1045"/>
                  </a:lnTo>
                  <a:lnTo>
                    <a:pt x="1665" y="1044"/>
                  </a:lnTo>
                  <a:lnTo>
                    <a:pt x="1663" y="1045"/>
                  </a:lnTo>
                  <a:lnTo>
                    <a:pt x="1662" y="1045"/>
                  </a:lnTo>
                  <a:lnTo>
                    <a:pt x="1660" y="1050"/>
                  </a:lnTo>
                  <a:lnTo>
                    <a:pt x="1659" y="1053"/>
                  </a:lnTo>
                  <a:lnTo>
                    <a:pt x="1659" y="1054"/>
                  </a:lnTo>
                  <a:lnTo>
                    <a:pt x="1660" y="1057"/>
                  </a:lnTo>
                  <a:lnTo>
                    <a:pt x="1662" y="1059"/>
                  </a:lnTo>
                  <a:lnTo>
                    <a:pt x="1665" y="1060"/>
                  </a:lnTo>
                  <a:lnTo>
                    <a:pt x="1671" y="1062"/>
                  </a:lnTo>
                  <a:lnTo>
                    <a:pt x="1673" y="1062"/>
                  </a:lnTo>
                  <a:lnTo>
                    <a:pt x="1676" y="1062"/>
                  </a:lnTo>
                  <a:lnTo>
                    <a:pt x="1677" y="1063"/>
                  </a:lnTo>
                  <a:lnTo>
                    <a:pt x="1677" y="1065"/>
                  </a:lnTo>
                  <a:lnTo>
                    <a:pt x="1677" y="1066"/>
                  </a:lnTo>
                  <a:lnTo>
                    <a:pt x="1677" y="1066"/>
                  </a:lnTo>
                  <a:lnTo>
                    <a:pt x="1679" y="1068"/>
                  </a:lnTo>
                  <a:lnTo>
                    <a:pt x="1679" y="1068"/>
                  </a:lnTo>
                  <a:lnTo>
                    <a:pt x="1677" y="1068"/>
                  </a:lnTo>
                  <a:lnTo>
                    <a:pt x="1677" y="1069"/>
                  </a:lnTo>
                  <a:lnTo>
                    <a:pt x="1677" y="1071"/>
                  </a:lnTo>
                  <a:lnTo>
                    <a:pt x="1677" y="1074"/>
                  </a:lnTo>
                  <a:lnTo>
                    <a:pt x="1677" y="1074"/>
                  </a:lnTo>
                  <a:lnTo>
                    <a:pt x="1679" y="1076"/>
                  </a:lnTo>
                  <a:lnTo>
                    <a:pt x="1680" y="1077"/>
                  </a:lnTo>
                  <a:lnTo>
                    <a:pt x="1683" y="1077"/>
                  </a:lnTo>
                  <a:lnTo>
                    <a:pt x="1686" y="1077"/>
                  </a:lnTo>
                  <a:lnTo>
                    <a:pt x="1688" y="1076"/>
                  </a:lnTo>
                  <a:lnTo>
                    <a:pt x="1688" y="1074"/>
                  </a:lnTo>
                  <a:lnTo>
                    <a:pt x="1688" y="1074"/>
                  </a:lnTo>
                  <a:lnTo>
                    <a:pt x="1691" y="1071"/>
                  </a:lnTo>
                  <a:lnTo>
                    <a:pt x="1694" y="1069"/>
                  </a:lnTo>
                  <a:lnTo>
                    <a:pt x="1694" y="1069"/>
                  </a:lnTo>
                  <a:lnTo>
                    <a:pt x="1692" y="1068"/>
                  </a:lnTo>
                  <a:lnTo>
                    <a:pt x="1692" y="1068"/>
                  </a:lnTo>
                  <a:lnTo>
                    <a:pt x="1694" y="1068"/>
                  </a:lnTo>
                  <a:lnTo>
                    <a:pt x="1698" y="1066"/>
                  </a:lnTo>
                  <a:lnTo>
                    <a:pt x="1703" y="1068"/>
                  </a:lnTo>
                  <a:lnTo>
                    <a:pt x="1704" y="1069"/>
                  </a:lnTo>
                  <a:lnTo>
                    <a:pt x="1706" y="1069"/>
                  </a:lnTo>
                  <a:lnTo>
                    <a:pt x="1708" y="1071"/>
                  </a:lnTo>
                  <a:lnTo>
                    <a:pt x="1709" y="1073"/>
                  </a:lnTo>
                  <a:lnTo>
                    <a:pt x="1712" y="1073"/>
                  </a:lnTo>
                  <a:lnTo>
                    <a:pt x="1714" y="1073"/>
                  </a:lnTo>
                  <a:lnTo>
                    <a:pt x="1714" y="1071"/>
                  </a:lnTo>
                  <a:lnTo>
                    <a:pt x="1715" y="1071"/>
                  </a:lnTo>
                  <a:lnTo>
                    <a:pt x="1715" y="1071"/>
                  </a:lnTo>
                  <a:lnTo>
                    <a:pt x="1717" y="1073"/>
                  </a:lnTo>
                  <a:lnTo>
                    <a:pt x="1718" y="1073"/>
                  </a:lnTo>
                  <a:lnTo>
                    <a:pt x="1720" y="1073"/>
                  </a:lnTo>
                  <a:lnTo>
                    <a:pt x="1721" y="1073"/>
                  </a:lnTo>
                  <a:lnTo>
                    <a:pt x="1723" y="1073"/>
                  </a:lnTo>
                  <a:lnTo>
                    <a:pt x="1721" y="1074"/>
                  </a:lnTo>
                  <a:lnTo>
                    <a:pt x="1721" y="1076"/>
                  </a:lnTo>
                  <a:lnTo>
                    <a:pt x="1721" y="1077"/>
                  </a:lnTo>
                  <a:lnTo>
                    <a:pt x="1720" y="1077"/>
                  </a:lnTo>
                  <a:lnTo>
                    <a:pt x="1720" y="1079"/>
                  </a:lnTo>
                  <a:lnTo>
                    <a:pt x="1721" y="1079"/>
                  </a:lnTo>
                  <a:lnTo>
                    <a:pt x="1721" y="1080"/>
                  </a:lnTo>
                  <a:lnTo>
                    <a:pt x="1720" y="1080"/>
                  </a:lnTo>
                  <a:lnTo>
                    <a:pt x="1718" y="1082"/>
                  </a:lnTo>
                  <a:lnTo>
                    <a:pt x="1718" y="1082"/>
                  </a:lnTo>
                  <a:lnTo>
                    <a:pt x="1717" y="1082"/>
                  </a:lnTo>
                  <a:lnTo>
                    <a:pt x="1717" y="1080"/>
                  </a:lnTo>
                  <a:lnTo>
                    <a:pt x="1717" y="1080"/>
                  </a:lnTo>
                  <a:lnTo>
                    <a:pt x="1717" y="1080"/>
                  </a:lnTo>
                  <a:lnTo>
                    <a:pt x="1715" y="1079"/>
                  </a:lnTo>
                  <a:lnTo>
                    <a:pt x="1714" y="1080"/>
                  </a:lnTo>
                  <a:lnTo>
                    <a:pt x="1711" y="1082"/>
                  </a:lnTo>
                  <a:lnTo>
                    <a:pt x="1708" y="1083"/>
                  </a:lnTo>
                  <a:lnTo>
                    <a:pt x="1703" y="1085"/>
                  </a:lnTo>
                  <a:lnTo>
                    <a:pt x="1703" y="1085"/>
                  </a:lnTo>
                  <a:lnTo>
                    <a:pt x="1701" y="1085"/>
                  </a:lnTo>
                  <a:lnTo>
                    <a:pt x="1700" y="1085"/>
                  </a:lnTo>
                  <a:lnTo>
                    <a:pt x="1700" y="1085"/>
                  </a:lnTo>
                  <a:lnTo>
                    <a:pt x="1700" y="1085"/>
                  </a:lnTo>
                  <a:lnTo>
                    <a:pt x="1700" y="1086"/>
                  </a:lnTo>
                  <a:lnTo>
                    <a:pt x="1701" y="1086"/>
                  </a:lnTo>
                  <a:lnTo>
                    <a:pt x="1700" y="1088"/>
                  </a:lnTo>
                  <a:lnTo>
                    <a:pt x="1700" y="1088"/>
                  </a:lnTo>
                  <a:lnTo>
                    <a:pt x="1698" y="1088"/>
                  </a:lnTo>
                  <a:lnTo>
                    <a:pt x="1698" y="1088"/>
                  </a:lnTo>
                  <a:lnTo>
                    <a:pt x="1698" y="1089"/>
                  </a:lnTo>
                  <a:lnTo>
                    <a:pt x="1698" y="1092"/>
                  </a:lnTo>
                  <a:lnTo>
                    <a:pt x="1697" y="1092"/>
                  </a:lnTo>
                  <a:lnTo>
                    <a:pt x="1695" y="1092"/>
                  </a:lnTo>
                  <a:lnTo>
                    <a:pt x="1694" y="1094"/>
                  </a:lnTo>
                  <a:lnTo>
                    <a:pt x="1694" y="1092"/>
                  </a:lnTo>
                  <a:lnTo>
                    <a:pt x="1694" y="1092"/>
                  </a:lnTo>
                  <a:lnTo>
                    <a:pt x="1694" y="1091"/>
                  </a:lnTo>
                  <a:lnTo>
                    <a:pt x="1694" y="1091"/>
                  </a:lnTo>
                  <a:lnTo>
                    <a:pt x="1692" y="1091"/>
                  </a:lnTo>
                  <a:lnTo>
                    <a:pt x="1692" y="1091"/>
                  </a:lnTo>
                  <a:lnTo>
                    <a:pt x="1691" y="1092"/>
                  </a:lnTo>
                  <a:lnTo>
                    <a:pt x="1691" y="1092"/>
                  </a:lnTo>
                  <a:lnTo>
                    <a:pt x="1692" y="1094"/>
                  </a:lnTo>
                  <a:lnTo>
                    <a:pt x="1692" y="1094"/>
                  </a:lnTo>
                  <a:lnTo>
                    <a:pt x="1692" y="1094"/>
                  </a:lnTo>
                  <a:lnTo>
                    <a:pt x="1692" y="1095"/>
                  </a:lnTo>
                  <a:lnTo>
                    <a:pt x="1691" y="1097"/>
                  </a:lnTo>
                  <a:lnTo>
                    <a:pt x="1689" y="1097"/>
                  </a:lnTo>
                  <a:lnTo>
                    <a:pt x="1689" y="1098"/>
                  </a:lnTo>
                  <a:lnTo>
                    <a:pt x="1688" y="1098"/>
                  </a:lnTo>
                  <a:lnTo>
                    <a:pt x="1688" y="1100"/>
                  </a:lnTo>
                  <a:lnTo>
                    <a:pt x="1688" y="1100"/>
                  </a:lnTo>
                  <a:lnTo>
                    <a:pt x="1686" y="1100"/>
                  </a:lnTo>
                  <a:lnTo>
                    <a:pt x="1685" y="1103"/>
                  </a:lnTo>
                  <a:lnTo>
                    <a:pt x="1683" y="1104"/>
                  </a:lnTo>
                  <a:lnTo>
                    <a:pt x="1683" y="1104"/>
                  </a:lnTo>
                  <a:lnTo>
                    <a:pt x="1682" y="1107"/>
                  </a:lnTo>
                  <a:lnTo>
                    <a:pt x="1680" y="1109"/>
                  </a:lnTo>
                  <a:lnTo>
                    <a:pt x="1679" y="1112"/>
                  </a:lnTo>
                  <a:lnTo>
                    <a:pt x="1680" y="1114"/>
                  </a:lnTo>
                  <a:lnTo>
                    <a:pt x="1682" y="1114"/>
                  </a:lnTo>
                  <a:lnTo>
                    <a:pt x="1683" y="1114"/>
                  </a:lnTo>
                  <a:lnTo>
                    <a:pt x="1685" y="1115"/>
                  </a:lnTo>
                  <a:lnTo>
                    <a:pt x="1686" y="1117"/>
                  </a:lnTo>
                  <a:lnTo>
                    <a:pt x="1689" y="1118"/>
                  </a:lnTo>
                  <a:lnTo>
                    <a:pt x="1692" y="1120"/>
                  </a:lnTo>
                  <a:lnTo>
                    <a:pt x="1692" y="1120"/>
                  </a:lnTo>
                  <a:lnTo>
                    <a:pt x="1694" y="1121"/>
                  </a:lnTo>
                  <a:lnTo>
                    <a:pt x="1695" y="1126"/>
                  </a:lnTo>
                  <a:lnTo>
                    <a:pt x="1695" y="1129"/>
                  </a:lnTo>
                  <a:lnTo>
                    <a:pt x="1695" y="1129"/>
                  </a:lnTo>
                  <a:lnTo>
                    <a:pt x="1697" y="1132"/>
                  </a:lnTo>
                  <a:lnTo>
                    <a:pt x="1698" y="1135"/>
                  </a:lnTo>
                  <a:lnTo>
                    <a:pt x="1700" y="1138"/>
                  </a:lnTo>
                  <a:lnTo>
                    <a:pt x="1700" y="1141"/>
                  </a:lnTo>
                  <a:lnTo>
                    <a:pt x="1700" y="1142"/>
                  </a:lnTo>
                  <a:lnTo>
                    <a:pt x="1700" y="1144"/>
                  </a:lnTo>
                  <a:lnTo>
                    <a:pt x="1701" y="1146"/>
                  </a:lnTo>
                  <a:lnTo>
                    <a:pt x="1706" y="1147"/>
                  </a:lnTo>
                  <a:lnTo>
                    <a:pt x="1706" y="1147"/>
                  </a:lnTo>
                  <a:lnTo>
                    <a:pt x="1708" y="1149"/>
                  </a:lnTo>
                  <a:lnTo>
                    <a:pt x="1708" y="1150"/>
                  </a:lnTo>
                  <a:lnTo>
                    <a:pt x="1708" y="1152"/>
                  </a:lnTo>
                  <a:lnTo>
                    <a:pt x="1708" y="1152"/>
                  </a:lnTo>
                  <a:lnTo>
                    <a:pt x="1711" y="1153"/>
                  </a:lnTo>
                  <a:lnTo>
                    <a:pt x="1711" y="1153"/>
                  </a:lnTo>
                  <a:lnTo>
                    <a:pt x="1712" y="1155"/>
                  </a:lnTo>
                  <a:lnTo>
                    <a:pt x="1712" y="1156"/>
                  </a:lnTo>
                  <a:lnTo>
                    <a:pt x="1712" y="1158"/>
                  </a:lnTo>
                  <a:lnTo>
                    <a:pt x="1711" y="1158"/>
                  </a:lnTo>
                  <a:lnTo>
                    <a:pt x="1711" y="1158"/>
                  </a:lnTo>
                  <a:lnTo>
                    <a:pt x="1706" y="1156"/>
                  </a:lnTo>
                  <a:lnTo>
                    <a:pt x="1704" y="1156"/>
                  </a:lnTo>
                  <a:lnTo>
                    <a:pt x="1703" y="1156"/>
                  </a:lnTo>
                  <a:lnTo>
                    <a:pt x="1701" y="1155"/>
                  </a:lnTo>
                  <a:lnTo>
                    <a:pt x="1700" y="1153"/>
                  </a:lnTo>
                  <a:lnTo>
                    <a:pt x="1698" y="1152"/>
                  </a:lnTo>
                  <a:lnTo>
                    <a:pt x="1695" y="1152"/>
                  </a:lnTo>
                  <a:lnTo>
                    <a:pt x="1692" y="1155"/>
                  </a:lnTo>
                  <a:lnTo>
                    <a:pt x="1691" y="1153"/>
                  </a:lnTo>
                  <a:lnTo>
                    <a:pt x="1691" y="1155"/>
                  </a:lnTo>
                  <a:lnTo>
                    <a:pt x="1689" y="1155"/>
                  </a:lnTo>
                  <a:lnTo>
                    <a:pt x="1692" y="1155"/>
                  </a:lnTo>
                  <a:lnTo>
                    <a:pt x="1694" y="1155"/>
                  </a:lnTo>
                  <a:lnTo>
                    <a:pt x="1695" y="1153"/>
                  </a:lnTo>
                  <a:lnTo>
                    <a:pt x="1698" y="1153"/>
                  </a:lnTo>
                  <a:lnTo>
                    <a:pt x="1698" y="1155"/>
                  </a:lnTo>
                  <a:lnTo>
                    <a:pt x="1700" y="1156"/>
                  </a:lnTo>
                  <a:lnTo>
                    <a:pt x="1701" y="1158"/>
                  </a:lnTo>
                  <a:lnTo>
                    <a:pt x="1703" y="1158"/>
                  </a:lnTo>
                  <a:lnTo>
                    <a:pt x="1704" y="1159"/>
                  </a:lnTo>
                  <a:lnTo>
                    <a:pt x="1706" y="1161"/>
                  </a:lnTo>
                  <a:lnTo>
                    <a:pt x="1711" y="1164"/>
                  </a:lnTo>
                  <a:lnTo>
                    <a:pt x="1712" y="1165"/>
                  </a:lnTo>
                  <a:lnTo>
                    <a:pt x="1712" y="1167"/>
                  </a:lnTo>
                  <a:lnTo>
                    <a:pt x="1712" y="1168"/>
                  </a:lnTo>
                  <a:lnTo>
                    <a:pt x="1711" y="1170"/>
                  </a:lnTo>
                  <a:lnTo>
                    <a:pt x="1711" y="1170"/>
                  </a:lnTo>
                  <a:lnTo>
                    <a:pt x="1709" y="1170"/>
                  </a:lnTo>
                  <a:lnTo>
                    <a:pt x="1708" y="1171"/>
                  </a:lnTo>
                  <a:lnTo>
                    <a:pt x="1706" y="1173"/>
                  </a:lnTo>
                  <a:lnTo>
                    <a:pt x="1701" y="1174"/>
                  </a:lnTo>
                  <a:lnTo>
                    <a:pt x="1701" y="1176"/>
                  </a:lnTo>
                  <a:lnTo>
                    <a:pt x="1700" y="1176"/>
                  </a:lnTo>
                  <a:lnTo>
                    <a:pt x="1700" y="1177"/>
                  </a:lnTo>
                  <a:lnTo>
                    <a:pt x="1697" y="1176"/>
                  </a:lnTo>
                  <a:lnTo>
                    <a:pt x="1695" y="1176"/>
                  </a:lnTo>
                  <a:lnTo>
                    <a:pt x="1692" y="1177"/>
                  </a:lnTo>
                  <a:lnTo>
                    <a:pt x="1692" y="1179"/>
                  </a:lnTo>
                  <a:lnTo>
                    <a:pt x="1692" y="1179"/>
                  </a:lnTo>
                  <a:lnTo>
                    <a:pt x="1692" y="1179"/>
                  </a:lnTo>
                  <a:lnTo>
                    <a:pt x="1694" y="1179"/>
                  </a:lnTo>
                  <a:lnTo>
                    <a:pt x="1695" y="1177"/>
                  </a:lnTo>
                  <a:lnTo>
                    <a:pt x="1697" y="1180"/>
                  </a:lnTo>
                  <a:lnTo>
                    <a:pt x="1701" y="1180"/>
                  </a:lnTo>
                  <a:lnTo>
                    <a:pt x="1704" y="1177"/>
                  </a:lnTo>
                  <a:lnTo>
                    <a:pt x="1704" y="1177"/>
                  </a:lnTo>
                  <a:lnTo>
                    <a:pt x="1706" y="1177"/>
                  </a:lnTo>
                  <a:lnTo>
                    <a:pt x="1708" y="1179"/>
                  </a:lnTo>
                  <a:lnTo>
                    <a:pt x="1711" y="1182"/>
                  </a:lnTo>
                  <a:lnTo>
                    <a:pt x="1712" y="1184"/>
                  </a:lnTo>
                  <a:lnTo>
                    <a:pt x="1714" y="1184"/>
                  </a:lnTo>
                  <a:lnTo>
                    <a:pt x="1714" y="1184"/>
                  </a:lnTo>
                  <a:lnTo>
                    <a:pt x="1715" y="1184"/>
                  </a:lnTo>
                  <a:lnTo>
                    <a:pt x="1714" y="1185"/>
                  </a:lnTo>
                  <a:lnTo>
                    <a:pt x="1711" y="1188"/>
                  </a:lnTo>
                  <a:lnTo>
                    <a:pt x="1709" y="1188"/>
                  </a:lnTo>
                  <a:lnTo>
                    <a:pt x="1708" y="1190"/>
                  </a:lnTo>
                  <a:lnTo>
                    <a:pt x="1711" y="1190"/>
                  </a:lnTo>
                  <a:lnTo>
                    <a:pt x="1712" y="1188"/>
                  </a:lnTo>
                  <a:lnTo>
                    <a:pt x="1712" y="1188"/>
                  </a:lnTo>
                  <a:lnTo>
                    <a:pt x="1714" y="1188"/>
                  </a:lnTo>
                  <a:lnTo>
                    <a:pt x="1714" y="1190"/>
                  </a:lnTo>
                  <a:lnTo>
                    <a:pt x="1714" y="1194"/>
                  </a:lnTo>
                  <a:lnTo>
                    <a:pt x="1712" y="1194"/>
                  </a:lnTo>
                  <a:lnTo>
                    <a:pt x="1712" y="1193"/>
                  </a:lnTo>
                  <a:lnTo>
                    <a:pt x="1711" y="1193"/>
                  </a:lnTo>
                  <a:lnTo>
                    <a:pt x="1711" y="1193"/>
                  </a:lnTo>
                  <a:lnTo>
                    <a:pt x="1709" y="1193"/>
                  </a:lnTo>
                  <a:lnTo>
                    <a:pt x="1708" y="1194"/>
                  </a:lnTo>
                  <a:lnTo>
                    <a:pt x="1708" y="1194"/>
                  </a:lnTo>
                  <a:lnTo>
                    <a:pt x="1708" y="1194"/>
                  </a:lnTo>
                  <a:lnTo>
                    <a:pt x="1711" y="1196"/>
                  </a:lnTo>
                  <a:lnTo>
                    <a:pt x="1711" y="1197"/>
                  </a:lnTo>
                  <a:lnTo>
                    <a:pt x="1709" y="1197"/>
                  </a:lnTo>
                  <a:lnTo>
                    <a:pt x="1709" y="1197"/>
                  </a:lnTo>
                  <a:lnTo>
                    <a:pt x="1711" y="1199"/>
                  </a:lnTo>
                  <a:lnTo>
                    <a:pt x="1709" y="1199"/>
                  </a:lnTo>
                  <a:lnTo>
                    <a:pt x="1709" y="1200"/>
                  </a:lnTo>
                  <a:lnTo>
                    <a:pt x="1708" y="1200"/>
                  </a:lnTo>
                  <a:lnTo>
                    <a:pt x="1708" y="1202"/>
                  </a:lnTo>
                  <a:lnTo>
                    <a:pt x="1709" y="1203"/>
                  </a:lnTo>
                  <a:lnTo>
                    <a:pt x="1709" y="1205"/>
                  </a:lnTo>
                  <a:lnTo>
                    <a:pt x="1709" y="1206"/>
                  </a:lnTo>
                  <a:lnTo>
                    <a:pt x="1708" y="1206"/>
                  </a:lnTo>
                  <a:lnTo>
                    <a:pt x="1706" y="1206"/>
                  </a:lnTo>
                  <a:lnTo>
                    <a:pt x="1704" y="1208"/>
                  </a:lnTo>
                  <a:lnTo>
                    <a:pt x="1704" y="1205"/>
                  </a:lnTo>
                  <a:lnTo>
                    <a:pt x="1703" y="1206"/>
                  </a:lnTo>
                  <a:lnTo>
                    <a:pt x="1703" y="1206"/>
                  </a:lnTo>
                  <a:lnTo>
                    <a:pt x="1703" y="1208"/>
                  </a:lnTo>
                  <a:lnTo>
                    <a:pt x="1701" y="1209"/>
                  </a:lnTo>
                  <a:lnTo>
                    <a:pt x="1700" y="1211"/>
                  </a:lnTo>
                  <a:lnTo>
                    <a:pt x="1700" y="1209"/>
                  </a:lnTo>
                  <a:lnTo>
                    <a:pt x="1698" y="1209"/>
                  </a:lnTo>
                  <a:lnTo>
                    <a:pt x="1698" y="1211"/>
                  </a:lnTo>
                  <a:lnTo>
                    <a:pt x="1700" y="1211"/>
                  </a:lnTo>
                  <a:lnTo>
                    <a:pt x="1700" y="1212"/>
                  </a:lnTo>
                  <a:lnTo>
                    <a:pt x="1698" y="1214"/>
                  </a:lnTo>
                  <a:lnTo>
                    <a:pt x="1698" y="1214"/>
                  </a:lnTo>
                  <a:lnTo>
                    <a:pt x="1698" y="1215"/>
                  </a:lnTo>
                  <a:lnTo>
                    <a:pt x="1697" y="1215"/>
                  </a:lnTo>
                  <a:lnTo>
                    <a:pt x="1697" y="1217"/>
                  </a:lnTo>
                  <a:lnTo>
                    <a:pt x="1697" y="1218"/>
                  </a:lnTo>
                  <a:lnTo>
                    <a:pt x="1697" y="1220"/>
                  </a:lnTo>
                  <a:lnTo>
                    <a:pt x="1695" y="1220"/>
                  </a:lnTo>
                  <a:lnTo>
                    <a:pt x="1694" y="1222"/>
                  </a:lnTo>
                  <a:lnTo>
                    <a:pt x="1692" y="1223"/>
                  </a:lnTo>
                  <a:lnTo>
                    <a:pt x="1691" y="1226"/>
                  </a:lnTo>
                  <a:lnTo>
                    <a:pt x="1691" y="1228"/>
                  </a:lnTo>
                  <a:lnTo>
                    <a:pt x="1691" y="1229"/>
                  </a:lnTo>
                  <a:lnTo>
                    <a:pt x="1691" y="1229"/>
                  </a:lnTo>
                  <a:lnTo>
                    <a:pt x="1689" y="1229"/>
                  </a:lnTo>
                  <a:lnTo>
                    <a:pt x="1688" y="1229"/>
                  </a:lnTo>
                  <a:lnTo>
                    <a:pt x="1688" y="1228"/>
                  </a:lnTo>
                  <a:lnTo>
                    <a:pt x="1688" y="1228"/>
                  </a:lnTo>
                  <a:lnTo>
                    <a:pt x="1688" y="1228"/>
                  </a:lnTo>
                  <a:lnTo>
                    <a:pt x="1688" y="1226"/>
                  </a:lnTo>
                  <a:lnTo>
                    <a:pt x="1688" y="1226"/>
                  </a:lnTo>
                  <a:lnTo>
                    <a:pt x="1686" y="1226"/>
                  </a:lnTo>
                  <a:lnTo>
                    <a:pt x="1686" y="1228"/>
                  </a:lnTo>
                  <a:lnTo>
                    <a:pt x="1686" y="1228"/>
                  </a:lnTo>
                  <a:lnTo>
                    <a:pt x="1685" y="1228"/>
                  </a:lnTo>
                  <a:lnTo>
                    <a:pt x="1685" y="1228"/>
                  </a:lnTo>
                  <a:lnTo>
                    <a:pt x="1685" y="1228"/>
                  </a:lnTo>
                  <a:lnTo>
                    <a:pt x="1685" y="1229"/>
                  </a:lnTo>
                  <a:lnTo>
                    <a:pt x="1685" y="1229"/>
                  </a:lnTo>
                  <a:lnTo>
                    <a:pt x="1686" y="1229"/>
                  </a:lnTo>
                  <a:lnTo>
                    <a:pt x="1686" y="1231"/>
                  </a:lnTo>
                  <a:lnTo>
                    <a:pt x="1688" y="1232"/>
                  </a:lnTo>
                  <a:lnTo>
                    <a:pt x="1688" y="1232"/>
                  </a:lnTo>
                  <a:lnTo>
                    <a:pt x="1688" y="1232"/>
                  </a:lnTo>
                  <a:lnTo>
                    <a:pt x="1688" y="1234"/>
                  </a:lnTo>
                  <a:lnTo>
                    <a:pt x="1688" y="1234"/>
                  </a:lnTo>
                  <a:lnTo>
                    <a:pt x="1686" y="1235"/>
                  </a:lnTo>
                  <a:lnTo>
                    <a:pt x="1685" y="1237"/>
                  </a:lnTo>
                  <a:lnTo>
                    <a:pt x="1683" y="1237"/>
                  </a:lnTo>
                  <a:lnTo>
                    <a:pt x="1682" y="1237"/>
                  </a:lnTo>
                  <a:lnTo>
                    <a:pt x="1682" y="1237"/>
                  </a:lnTo>
                  <a:lnTo>
                    <a:pt x="1680" y="1237"/>
                  </a:lnTo>
                  <a:lnTo>
                    <a:pt x="1679" y="1237"/>
                  </a:lnTo>
                  <a:lnTo>
                    <a:pt x="1680" y="1238"/>
                  </a:lnTo>
                  <a:lnTo>
                    <a:pt x="1682" y="1238"/>
                  </a:lnTo>
                  <a:lnTo>
                    <a:pt x="1682" y="1238"/>
                  </a:lnTo>
                  <a:lnTo>
                    <a:pt x="1683" y="1238"/>
                  </a:lnTo>
                  <a:lnTo>
                    <a:pt x="1685" y="1238"/>
                  </a:lnTo>
                  <a:lnTo>
                    <a:pt x="1685" y="1238"/>
                  </a:lnTo>
                  <a:lnTo>
                    <a:pt x="1685" y="1240"/>
                  </a:lnTo>
                  <a:lnTo>
                    <a:pt x="1685" y="1241"/>
                  </a:lnTo>
                  <a:lnTo>
                    <a:pt x="1683" y="1243"/>
                  </a:lnTo>
                  <a:lnTo>
                    <a:pt x="1685" y="1246"/>
                  </a:lnTo>
                  <a:lnTo>
                    <a:pt x="1685" y="1246"/>
                  </a:lnTo>
                  <a:lnTo>
                    <a:pt x="1685" y="1246"/>
                  </a:lnTo>
                  <a:lnTo>
                    <a:pt x="1683" y="1246"/>
                  </a:lnTo>
                  <a:lnTo>
                    <a:pt x="1683" y="1244"/>
                  </a:lnTo>
                  <a:lnTo>
                    <a:pt x="1682" y="1246"/>
                  </a:lnTo>
                  <a:lnTo>
                    <a:pt x="1680" y="1244"/>
                  </a:lnTo>
                  <a:lnTo>
                    <a:pt x="1680" y="1246"/>
                  </a:lnTo>
                  <a:lnTo>
                    <a:pt x="1679" y="1246"/>
                  </a:lnTo>
                  <a:lnTo>
                    <a:pt x="1679" y="1246"/>
                  </a:lnTo>
                  <a:lnTo>
                    <a:pt x="1680" y="1247"/>
                  </a:lnTo>
                  <a:lnTo>
                    <a:pt x="1680" y="1249"/>
                  </a:lnTo>
                  <a:lnTo>
                    <a:pt x="1680" y="1249"/>
                  </a:lnTo>
                  <a:lnTo>
                    <a:pt x="1677" y="1249"/>
                  </a:lnTo>
                  <a:lnTo>
                    <a:pt x="1677" y="1249"/>
                  </a:lnTo>
                  <a:lnTo>
                    <a:pt x="1676" y="1249"/>
                  </a:lnTo>
                  <a:lnTo>
                    <a:pt x="1677" y="1252"/>
                  </a:lnTo>
                  <a:lnTo>
                    <a:pt x="1676" y="1252"/>
                  </a:lnTo>
                  <a:lnTo>
                    <a:pt x="1676" y="1252"/>
                  </a:lnTo>
                  <a:lnTo>
                    <a:pt x="1674" y="1253"/>
                  </a:lnTo>
                  <a:lnTo>
                    <a:pt x="1673" y="1253"/>
                  </a:lnTo>
                  <a:lnTo>
                    <a:pt x="1673" y="1253"/>
                  </a:lnTo>
                  <a:lnTo>
                    <a:pt x="1674" y="1255"/>
                  </a:lnTo>
                  <a:lnTo>
                    <a:pt x="1674" y="1255"/>
                  </a:lnTo>
                  <a:lnTo>
                    <a:pt x="1673" y="1257"/>
                  </a:lnTo>
                  <a:lnTo>
                    <a:pt x="1673" y="1257"/>
                  </a:lnTo>
                  <a:lnTo>
                    <a:pt x="1670" y="1257"/>
                  </a:lnTo>
                  <a:lnTo>
                    <a:pt x="1668" y="1257"/>
                  </a:lnTo>
                  <a:lnTo>
                    <a:pt x="1668" y="1257"/>
                  </a:lnTo>
                  <a:lnTo>
                    <a:pt x="1667" y="1257"/>
                  </a:lnTo>
                  <a:lnTo>
                    <a:pt x="1665" y="1258"/>
                  </a:lnTo>
                  <a:lnTo>
                    <a:pt x="1665" y="1258"/>
                  </a:lnTo>
                  <a:lnTo>
                    <a:pt x="1665" y="1258"/>
                  </a:lnTo>
                  <a:lnTo>
                    <a:pt x="1663" y="1258"/>
                  </a:lnTo>
                  <a:lnTo>
                    <a:pt x="1663" y="1258"/>
                  </a:lnTo>
                  <a:lnTo>
                    <a:pt x="1663" y="1260"/>
                  </a:lnTo>
                  <a:lnTo>
                    <a:pt x="1663" y="1260"/>
                  </a:lnTo>
                  <a:lnTo>
                    <a:pt x="1665" y="1260"/>
                  </a:lnTo>
                  <a:lnTo>
                    <a:pt x="1665" y="1261"/>
                  </a:lnTo>
                  <a:lnTo>
                    <a:pt x="1665" y="1261"/>
                  </a:lnTo>
                  <a:lnTo>
                    <a:pt x="1663" y="1264"/>
                  </a:lnTo>
                  <a:lnTo>
                    <a:pt x="1663" y="1264"/>
                  </a:lnTo>
                  <a:lnTo>
                    <a:pt x="1662" y="1264"/>
                  </a:lnTo>
                  <a:lnTo>
                    <a:pt x="1660" y="1266"/>
                  </a:lnTo>
                  <a:lnTo>
                    <a:pt x="1660" y="1267"/>
                  </a:lnTo>
                  <a:lnTo>
                    <a:pt x="1660" y="1267"/>
                  </a:lnTo>
                  <a:lnTo>
                    <a:pt x="1659" y="1267"/>
                  </a:lnTo>
                  <a:lnTo>
                    <a:pt x="1657" y="1267"/>
                  </a:lnTo>
                  <a:lnTo>
                    <a:pt x="1659" y="1269"/>
                  </a:lnTo>
                  <a:lnTo>
                    <a:pt x="1659" y="1269"/>
                  </a:lnTo>
                  <a:lnTo>
                    <a:pt x="1657" y="1270"/>
                  </a:lnTo>
                  <a:lnTo>
                    <a:pt x="1657" y="1270"/>
                  </a:lnTo>
                  <a:lnTo>
                    <a:pt x="1657" y="1270"/>
                  </a:lnTo>
                  <a:lnTo>
                    <a:pt x="1657" y="1269"/>
                  </a:lnTo>
                  <a:lnTo>
                    <a:pt x="1656" y="1269"/>
                  </a:lnTo>
                  <a:lnTo>
                    <a:pt x="1656" y="1270"/>
                  </a:lnTo>
                  <a:lnTo>
                    <a:pt x="1654" y="1270"/>
                  </a:lnTo>
                  <a:lnTo>
                    <a:pt x="1654" y="1270"/>
                  </a:lnTo>
                  <a:lnTo>
                    <a:pt x="1653" y="1270"/>
                  </a:lnTo>
                  <a:lnTo>
                    <a:pt x="1651" y="1270"/>
                  </a:lnTo>
                  <a:lnTo>
                    <a:pt x="1651" y="1272"/>
                  </a:lnTo>
                  <a:lnTo>
                    <a:pt x="1650" y="1273"/>
                  </a:lnTo>
                  <a:lnTo>
                    <a:pt x="1650" y="1273"/>
                  </a:lnTo>
                  <a:lnTo>
                    <a:pt x="1648" y="1273"/>
                  </a:lnTo>
                  <a:lnTo>
                    <a:pt x="1648" y="1273"/>
                  </a:lnTo>
                  <a:lnTo>
                    <a:pt x="1650" y="1275"/>
                  </a:lnTo>
                  <a:lnTo>
                    <a:pt x="1648" y="1275"/>
                  </a:lnTo>
                  <a:lnTo>
                    <a:pt x="1648" y="1275"/>
                  </a:lnTo>
                  <a:lnTo>
                    <a:pt x="1647" y="1276"/>
                  </a:lnTo>
                  <a:lnTo>
                    <a:pt x="1647" y="1278"/>
                  </a:lnTo>
                  <a:lnTo>
                    <a:pt x="1647" y="1279"/>
                  </a:lnTo>
                  <a:lnTo>
                    <a:pt x="1645" y="1279"/>
                  </a:lnTo>
                  <a:lnTo>
                    <a:pt x="1644" y="1278"/>
                  </a:lnTo>
                  <a:lnTo>
                    <a:pt x="1644" y="1279"/>
                  </a:lnTo>
                  <a:lnTo>
                    <a:pt x="1644" y="1279"/>
                  </a:lnTo>
                  <a:lnTo>
                    <a:pt x="1642" y="1279"/>
                  </a:lnTo>
                  <a:lnTo>
                    <a:pt x="1641" y="1279"/>
                  </a:lnTo>
                  <a:lnTo>
                    <a:pt x="1639" y="1281"/>
                  </a:lnTo>
                  <a:lnTo>
                    <a:pt x="1638" y="1281"/>
                  </a:lnTo>
                  <a:lnTo>
                    <a:pt x="1636" y="1281"/>
                  </a:lnTo>
                  <a:lnTo>
                    <a:pt x="1635" y="1281"/>
                  </a:lnTo>
                  <a:lnTo>
                    <a:pt x="1635" y="1281"/>
                  </a:lnTo>
                  <a:lnTo>
                    <a:pt x="1635" y="1282"/>
                  </a:lnTo>
                  <a:lnTo>
                    <a:pt x="1633" y="1282"/>
                  </a:lnTo>
                  <a:lnTo>
                    <a:pt x="1632" y="1281"/>
                  </a:lnTo>
                  <a:lnTo>
                    <a:pt x="1630" y="1281"/>
                  </a:lnTo>
                  <a:lnTo>
                    <a:pt x="1630" y="1281"/>
                  </a:lnTo>
                  <a:lnTo>
                    <a:pt x="1629" y="1282"/>
                  </a:lnTo>
                  <a:lnTo>
                    <a:pt x="1627" y="1282"/>
                  </a:lnTo>
                  <a:lnTo>
                    <a:pt x="1627" y="1282"/>
                  </a:lnTo>
                  <a:lnTo>
                    <a:pt x="1627" y="1284"/>
                  </a:lnTo>
                  <a:lnTo>
                    <a:pt x="1625" y="1284"/>
                  </a:lnTo>
                  <a:lnTo>
                    <a:pt x="1624" y="1282"/>
                  </a:lnTo>
                  <a:lnTo>
                    <a:pt x="1624" y="1281"/>
                  </a:lnTo>
                  <a:lnTo>
                    <a:pt x="1624" y="1282"/>
                  </a:lnTo>
                  <a:lnTo>
                    <a:pt x="1622" y="1282"/>
                  </a:lnTo>
                  <a:lnTo>
                    <a:pt x="1622" y="1284"/>
                  </a:lnTo>
                  <a:lnTo>
                    <a:pt x="1622" y="1284"/>
                  </a:lnTo>
                  <a:lnTo>
                    <a:pt x="1622" y="1284"/>
                  </a:lnTo>
                  <a:lnTo>
                    <a:pt x="1621" y="1284"/>
                  </a:lnTo>
                  <a:lnTo>
                    <a:pt x="1619" y="1284"/>
                  </a:lnTo>
                  <a:lnTo>
                    <a:pt x="1619" y="1284"/>
                  </a:lnTo>
                  <a:lnTo>
                    <a:pt x="1619" y="1285"/>
                  </a:lnTo>
                  <a:lnTo>
                    <a:pt x="1619" y="1285"/>
                  </a:lnTo>
                  <a:lnTo>
                    <a:pt x="1619" y="1285"/>
                  </a:lnTo>
                  <a:lnTo>
                    <a:pt x="1619" y="1287"/>
                  </a:lnTo>
                  <a:lnTo>
                    <a:pt x="1619" y="1287"/>
                  </a:lnTo>
                  <a:lnTo>
                    <a:pt x="1619" y="1287"/>
                  </a:lnTo>
                  <a:lnTo>
                    <a:pt x="1619" y="1287"/>
                  </a:lnTo>
                  <a:lnTo>
                    <a:pt x="1618" y="1287"/>
                  </a:lnTo>
                  <a:lnTo>
                    <a:pt x="1616" y="1287"/>
                  </a:lnTo>
                  <a:lnTo>
                    <a:pt x="1615" y="1287"/>
                  </a:lnTo>
                  <a:lnTo>
                    <a:pt x="1615" y="1287"/>
                  </a:lnTo>
                  <a:lnTo>
                    <a:pt x="1615" y="1285"/>
                  </a:lnTo>
                  <a:lnTo>
                    <a:pt x="1616" y="1285"/>
                  </a:lnTo>
                  <a:lnTo>
                    <a:pt x="1616" y="1285"/>
                  </a:lnTo>
                  <a:lnTo>
                    <a:pt x="1615" y="1284"/>
                  </a:lnTo>
                  <a:lnTo>
                    <a:pt x="1613" y="1284"/>
                  </a:lnTo>
                  <a:lnTo>
                    <a:pt x="1613" y="1282"/>
                  </a:lnTo>
                  <a:lnTo>
                    <a:pt x="1612" y="1281"/>
                  </a:lnTo>
                  <a:lnTo>
                    <a:pt x="1612" y="1281"/>
                  </a:lnTo>
                  <a:lnTo>
                    <a:pt x="1612" y="1279"/>
                  </a:lnTo>
                  <a:lnTo>
                    <a:pt x="1610" y="1278"/>
                  </a:lnTo>
                  <a:lnTo>
                    <a:pt x="1610" y="1278"/>
                  </a:lnTo>
                  <a:lnTo>
                    <a:pt x="1612" y="1276"/>
                  </a:lnTo>
                  <a:lnTo>
                    <a:pt x="1610" y="1276"/>
                  </a:lnTo>
                  <a:lnTo>
                    <a:pt x="1609" y="1278"/>
                  </a:lnTo>
                  <a:lnTo>
                    <a:pt x="1609" y="1278"/>
                  </a:lnTo>
                  <a:lnTo>
                    <a:pt x="1609" y="1279"/>
                  </a:lnTo>
                  <a:lnTo>
                    <a:pt x="1607" y="1279"/>
                  </a:lnTo>
                  <a:lnTo>
                    <a:pt x="1607" y="1279"/>
                  </a:lnTo>
                  <a:lnTo>
                    <a:pt x="1607" y="1279"/>
                  </a:lnTo>
                  <a:lnTo>
                    <a:pt x="1609" y="1281"/>
                  </a:lnTo>
                  <a:lnTo>
                    <a:pt x="1609" y="1282"/>
                  </a:lnTo>
                  <a:lnTo>
                    <a:pt x="1610" y="1282"/>
                  </a:lnTo>
                  <a:lnTo>
                    <a:pt x="1610" y="1284"/>
                  </a:lnTo>
                  <a:lnTo>
                    <a:pt x="1610" y="1287"/>
                  </a:lnTo>
                  <a:lnTo>
                    <a:pt x="1610" y="1287"/>
                  </a:lnTo>
                  <a:lnTo>
                    <a:pt x="1610" y="1287"/>
                  </a:lnTo>
                  <a:lnTo>
                    <a:pt x="1610" y="1288"/>
                  </a:lnTo>
                  <a:lnTo>
                    <a:pt x="1610" y="1288"/>
                  </a:lnTo>
                  <a:lnTo>
                    <a:pt x="1609" y="1288"/>
                  </a:lnTo>
                  <a:lnTo>
                    <a:pt x="1609" y="1290"/>
                  </a:lnTo>
                  <a:lnTo>
                    <a:pt x="1607" y="1290"/>
                  </a:lnTo>
                  <a:lnTo>
                    <a:pt x="1607" y="1290"/>
                  </a:lnTo>
                  <a:lnTo>
                    <a:pt x="1606" y="1290"/>
                  </a:lnTo>
                  <a:lnTo>
                    <a:pt x="1604" y="1288"/>
                  </a:lnTo>
                  <a:lnTo>
                    <a:pt x="1604" y="1290"/>
                  </a:lnTo>
                  <a:lnTo>
                    <a:pt x="1604" y="1293"/>
                  </a:lnTo>
                  <a:lnTo>
                    <a:pt x="1603" y="1293"/>
                  </a:lnTo>
                  <a:lnTo>
                    <a:pt x="1603" y="1293"/>
                  </a:lnTo>
                  <a:lnTo>
                    <a:pt x="1601" y="1293"/>
                  </a:lnTo>
                  <a:lnTo>
                    <a:pt x="1600" y="1293"/>
                  </a:lnTo>
                  <a:lnTo>
                    <a:pt x="1600" y="1293"/>
                  </a:lnTo>
                  <a:lnTo>
                    <a:pt x="1600" y="1295"/>
                  </a:lnTo>
                  <a:lnTo>
                    <a:pt x="1598" y="1295"/>
                  </a:lnTo>
                  <a:lnTo>
                    <a:pt x="1598" y="1295"/>
                  </a:lnTo>
                  <a:lnTo>
                    <a:pt x="1597" y="1293"/>
                  </a:lnTo>
                  <a:lnTo>
                    <a:pt x="1597" y="1293"/>
                  </a:lnTo>
                  <a:lnTo>
                    <a:pt x="1597" y="1291"/>
                  </a:lnTo>
                  <a:lnTo>
                    <a:pt x="1597" y="1291"/>
                  </a:lnTo>
                  <a:lnTo>
                    <a:pt x="1595" y="1291"/>
                  </a:lnTo>
                  <a:lnTo>
                    <a:pt x="1597" y="1293"/>
                  </a:lnTo>
                  <a:lnTo>
                    <a:pt x="1597" y="1295"/>
                  </a:lnTo>
                  <a:lnTo>
                    <a:pt x="1595" y="1295"/>
                  </a:lnTo>
                  <a:lnTo>
                    <a:pt x="1595" y="1295"/>
                  </a:lnTo>
                  <a:lnTo>
                    <a:pt x="1594" y="1295"/>
                  </a:lnTo>
                  <a:lnTo>
                    <a:pt x="1594" y="1295"/>
                  </a:lnTo>
                  <a:lnTo>
                    <a:pt x="1592" y="1293"/>
                  </a:lnTo>
                  <a:lnTo>
                    <a:pt x="1591" y="1293"/>
                  </a:lnTo>
                  <a:lnTo>
                    <a:pt x="1591" y="1295"/>
                  </a:lnTo>
                  <a:lnTo>
                    <a:pt x="1591" y="1296"/>
                  </a:lnTo>
                  <a:lnTo>
                    <a:pt x="1589" y="1296"/>
                  </a:lnTo>
                  <a:lnTo>
                    <a:pt x="1589" y="1295"/>
                  </a:lnTo>
                  <a:lnTo>
                    <a:pt x="1587" y="1296"/>
                  </a:lnTo>
                  <a:lnTo>
                    <a:pt x="1587" y="1296"/>
                  </a:lnTo>
                  <a:lnTo>
                    <a:pt x="1586" y="1298"/>
                  </a:lnTo>
                  <a:lnTo>
                    <a:pt x="1584" y="1298"/>
                  </a:lnTo>
                  <a:lnTo>
                    <a:pt x="1583" y="1298"/>
                  </a:lnTo>
                  <a:lnTo>
                    <a:pt x="1581" y="1298"/>
                  </a:lnTo>
                  <a:lnTo>
                    <a:pt x="1581" y="1299"/>
                  </a:lnTo>
                  <a:lnTo>
                    <a:pt x="1580" y="1299"/>
                  </a:lnTo>
                  <a:lnTo>
                    <a:pt x="1580" y="1298"/>
                  </a:lnTo>
                  <a:lnTo>
                    <a:pt x="1580" y="1298"/>
                  </a:lnTo>
                  <a:lnTo>
                    <a:pt x="1578" y="1299"/>
                  </a:lnTo>
                  <a:lnTo>
                    <a:pt x="1578" y="1299"/>
                  </a:lnTo>
                  <a:lnTo>
                    <a:pt x="1577" y="1299"/>
                  </a:lnTo>
                  <a:lnTo>
                    <a:pt x="1575" y="1301"/>
                  </a:lnTo>
                  <a:lnTo>
                    <a:pt x="1574" y="1302"/>
                  </a:lnTo>
                  <a:lnTo>
                    <a:pt x="1574" y="1302"/>
                  </a:lnTo>
                  <a:lnTo>
                    <a:pt x="1572" y="1302"/>
                  </a:lnTo>
                  <a:lnTo>
                    <a:pt x="1572" y="1301"/>
                  </a:lnTo>
                  <a:lnTo>
                    <a:pt x="1572" y="1301"/>
                  </a:lnTo>
                  <a:lnTo>
                    <a:pt x="1572" y="1302"/>
                  </a:lnTo>
                  <a:lnTo>
                    <a:pt x="1571" y="1302"/>
                  </a:lnTo>
                  <a:lnTo>
                    <a:pt x="1571" y="1304"/>
                  </a:lnTo>
                  <a:lnTo>
                    <a:pt x="1569" y="1304"/>
                  </a:lnTo>
                  <a:lnTo>
                    <a:pt x="1569" y="1305"/>
                  </a:lnTo>
                  <a:lnTo>
                    <a:pt x="1569" y="1307"/>
                  </a:lnTo>
                  <a:lnTo>
                    <a:pt x="1571" y="1307"/>
                  </a:lnTo>
                  <a:lnTo>
                    <a:pt x="1572" y="1308"/>
                  </a:lnTo>
                  <a:lnTo>
                    <a:pt x="1571" y="1308"/>
                  </a:lnTo>
                  <a:lnTo>
                    <a:pt x="1571" y="1308"/>
                  </a:lnTo>
                  <a:lnTo>
                    <a:pt x="1571" y="1310"/>
                  </a:lnTo>
                  <a:lnTo>
                    <a:pt x="1574" y="1311"/>
                  </a:lnTo>
                  <a:lnTo>
                    <a:pt x="1574" y="1311"/>
                  </a:lnTo>
                  <a:lnTo>
                    <a:pt x="1572" y="1313"/>
                  </a:lnTo>
                  <a:lnTo>
                    <a:pt x="1572" y="1313"/>
                  </a:lnTo>
                  <a:lnTo>
                    <a:pt x="1571" y="1314"/>
                  </a:lnTo>
                  <a:lnTo>
                    <a:pt x="1568" y="1314"/>
                  </a:lnTo>
                  <a:lnTo>
                    <a:pt x="1566" y="1314"/>
                  </a:lnTo>
                  <a:lnTo>
                    <a:pt x="1565" y="1313"/>
                  </a:lnTo>
                  <a:lnTo>
                    <a:pt x="1566" y="1313"/>
                  </a:lnTo>
                  <a:lnTo>
                    <a:pt x="1566" y="1313"/>
                  </a:lnTo>
                  <a:lnTo>
                    <a:pt x="1566" y="1313"/>
                  </a:lnTo>
                  <a:lnTo>
                    <a:pt x="1566" y="1311"/>
                  </a:lnTo>
                  <a:lnTo>
                    <a:pt x="1566" y="1311"/>
                  </a:lnTo>
                  <a:lnTo>
                    <a:pt x="1565" y="1311"/>
                  </a:lnTo>
                  <a:lnTo>
                    <a:pt x="1565" y="1310"/>
                  </a:lnTo>
                  <a:lnTo>
                    <a:pt x="1565" y="1308"/>
                  </a:lnTo>
                  <a:lnTo>
                    <a:pt x="1565" y="1308"/>
                  </a:lnTo>
                  <a:lnTo>
                    <a:pt x="1563" y="1307"/>
                  </a:lnTo>
                  <a:lnTo>
                    <a:pt x="1563" y="1307"/>
                  </a:lnTo>
                  <a:lnTo>
                    <a:pt x="1563" y="1305"/>
                  </a:lnTo>
                  <a:lnTo>
                    <a:pt x="1563" y="1304"/>
                  </a:lnTo>
                  <a:lnTo>
                    <a:pt x="1563" y="1304"/>
                  </a:lnTo>
                  <a:lnTo>
                    <a:pt x="1563" y="1302"/>
                  </a:lnTo>
                  <a:lnTo>
                    <a:pt x="1565" y="1301"/>
                  </a:lnTo>
                  <a:lnTo>
                    <a:pt x="1566" y="1299"/>
                  </a:lnTo>
                  <a:lnTo>
                    <a:pt x="1566" y="1299"/>
                  </a:lnTo>
                  <a:lnTo>
                    <a:pt x="1565" y="1299"/>
                  </a:lnTo>
                  <a:lnTo>
                    <a:pt x="1563" y="1298"/>
                  </a:lnTo>
                  <a:lnTo>
                    <a:pt x="1563" y="1298"/>
                  </a:lnTo>
                  <a:lnTo>
                    <a:pt x="1563" y="1298"/>
                  </a:lnTo>
                  <a:lnTo>
                    <a:pt x="1562" y="1296"/>
                  </a:lnTo>
                  <a:lnTo>
                    <a:pt x="1562" y="1296"/>
                  </a:lnTo>
                  <a:lnTo>
                    <a:pt x="1562" y="1296"/>
                  </a:lnTo>
                  <a:lnTo>
                    <a:pt x="1562" y="1298"/>
                  </a:lnTo>
                  <a:lnTo>
                    <a:pt x="1560" y="1299"/>
                  </a:lnTo>
                  <a:lnTo>
                    <a:pt x="1559" y="1299"/>
                  </a:lnTo>
                  <a:lnTo>
                    <a:pt x="1557" y="1299"/>
                  </a:lnTo>
                  <a:lnTo>
                    <a:pt x="1557" y="1299"/>
                  </a:lnTo>
                  <a:lnTo>
                    <a:pt x="1556" y="1299"/>
                  </a:lnTo>
                  <a:lnTo>
                    <a:pt x="1556" y="1298"/>
                  </a:lnTo>
                  <a:lnTo>
                    <a:pt x="1556" y="1298"/>
                  </a:lnTo>
                  <a:lnTo>
                    <a:pt x="1556" y="1298"/>
                  </a:lnTo>
                  <a:lnTo>
                    <a:pt x="1556" y="1296"/>
                  </a:lnTo>
                  <a:lnTo>
                    <a:pt x="1554" y="1296"/>
                  </a:lnTo>
                  <a:lnTo>
                    <a:pt x="1553" y="1296"/>
                  </a:lnTo>
                  <a:lnTo>
                    <a:pt x="1553" y="1296"/>
                  </a:lnTo>
                  <a:lnTo>
                    <a:pt x="1551" y="1296"/>
                  </a:lnTo>
                  <a:lnTo>
                    <a:pt x="1551" y="1295"/>
                  </a:lnTo>
                  <a:lnTo>
                    <a:pt x="1550" y="1295"/>
                  </a:lnTo>
                  <a:lnTo>
                    <a:pt x="1550" y="1295"/>
                  </a:lnTo>
                  <a:lnTo>
                    <a:pt x="1550" y="1293"/>
                  </a:lnTo>
                  <a:lnTo>
                    <a:pt x="1550" y="1293"/>
                  </a:lnTo>
                  <a:lnTo>
                    <a:pt x="1548" y="1293"/>
                  </a:lnTo>
                  <a:lnTo>
                    <a:pt x="1548" y="1295"/>
                  </a:lnTo>
                  <a:lnTo>
                    <a:pt x="1548" y="1295"/>
                  </a:lnTo>
                  <a:lnTo>
                    <a:pt x="1550" y="1296"/>
                  </a:lnTo>
                  <a:lnTo>
                    <a:pt x="1548" y="1296"/>
                  </a:lnTo>
                  <a:lnTo>
                    <a:pt x="1548" y="1296"/>
                  </a:lnTo>
                  <a:lnTo>
                    <a:pt x="1546" y="1296"/>
                  </a:lnTo>
                  <a:lnTo>
                    <a:pt x="1546" y="1296"/>
                  </a:lnTo>
                  <a:lnTo>
                    <a:pt x="1546" y="1296"/>
                  </a:lnTo>
                  <a:lnTo>
                    <a:pt x="1546" y="1296"/>
                  </a:lnTo>
                  <a:lnTo>
                    <a:pt x="1545" y="1298"/>
                  </a:lnTo>
                  <a:lnTo>
                    <a:pt x="1543" y="1298"/>
                  </a:lnTo>
                  <a:lnTo>
                    <a:pt x="1543" y="1298"/>
                  </a:lnTo>
                  <a:lnTo>
                    <a:pt x="1542" y="1298"/>
                  </a:lnTo>
                  <a:lnTo>
                    <a:pt x="1542" y="1298"/>
                  </a:lnTo>
                  <a:lnTo>
                    <a:pt x="1540" y="1298"/>
                  </a:lnTo>
                  <a:lnTo>
                    <a:pt x="1539" y="1299"/>
                  </a:lnTo>
                  <a:lnTo>
                    <a:pt x="1537" y="1301"/>
                  </a:lnTo>
                  <a:lnTo>
                    <a:pt x="1536" y="1301"/>
                  </a:lnTo>
                  <a:lnTo>
                    <a:pt x="1536" y="1301"/>
                  </a:lnTo>
                  <a:lnTo>
                    <a:pt x="1534" y="1302"/>
                  </a:lnTo>
                  <a:lnTo>
                    <a:pt x="1534" y="1304"/>
                  </a:lnTo>
                  <a:lnTo>
                    <a:pt x="1534" y="1304"/>
                  </a:lnTo>
                  <a:lnTo>
                    <a:pt x="1533" y="1305"/>
                  </a:lnTo>
                  <a:lnTo>
                    <a:pt x="1531" y="1305"/>
                  </a:lnTo>
                  <a:lnTo>
                    <a:pt x="1531" y="1305"/>
                  </a:lnTo>
                  <a:lnTo>
                    <a:pt x="1530" y="1305"/>
                  </a:lnTo>
                  <a:lnTo>
                    <a:pt x="1530" y="1305"/>
                  </a:lnTo>
                  <a:lnTo>
                    <a:pt x="1530" y="1305"/>
                  </a:lnTo>
                  <a:lnTo>
                    <a:pt x="1528" y="1305"/>
                  </a:lnTo>
                  <a:lnTo>
                    <a:pt x="1528" y="1305"/>
                  </a:lnTo>
                  <a:lnTo>
                    <a:pt x="1527" y="1305"/>
                  </a:lnTo>
                  <a:lnTo>
                    <a:pt x="1527" y="1305"/>
                  </a:lnTo>
                  <a:lnTo>
                    <a:pt x="1527" y="1305"/>
                  </a:lnTo>
                  <a:lnTo>
                    <a:pt x="1527" y="1305"/>
                  </a:lnTo>
                  <a:lnTo>
                    <a:pt x="1527" y="1307"/>
                  </a:lnTo>
                  <a:lnTo>
                    <a:pt x="1527" y="1308"/>
                  </a:lnTo>
                  <a:lnTo>
                    <a:pt x="1525" y="1311"/>
                  </a:lnTo>
                  <a:lnTo>
                    <a:pt x="1525" y="1313"/>
                  </a:lnTo>
                  <a:lnTo>
                    <a:pt x="1524" y="1314"/>
                  </a:lnTo>
                  <a:lnTo>
                    <a:pt x="1522" y="1316"/>
                  </a:lnTo>
                  <a:lnTo>
                    <a:pt x="1519" y="1317"/>
                  </a:lnTo>
                  <a:lnTo>
                    <a:pt x="1519" y="1317"/>
                  </a:lnTo>
                  <a:lnTo>
                    <a:pt x="1518" y="1319"/>
                  </a:lnTo>
                  <a:lnTo>
                    <a:pt x="1516" y="1323"/>
                  </a:lnTo>
                  <a:lnTo>
                    <a:pt x="1516" y="1325"/>
                  </a:lnTo>
                  <a:lnTo>
                    <a:pt x="1515" y="1326"/>
                  </a:lnTo>
                  <a:lnTo>
                    <a:pt x="1515" y="1326"/>
                  </a:lnTo>
                  <a:lnTo>
                    <a:pt x="1515" y="1329"/>
                  </a:lnTo>
                  <a:lnTo>
                    <a:pt x="1513" y="1329"/>
                  </a:lnTo>
                  <a:lnTo>
                    <a:pt x="1513" y="1331"/>
                  </a:lnTo>
                  <a:lnTo>
                    <a:pt x="1515" y="1334"/>
                  </a:lnTo>
                  <a:lnTo>
                    <a:pt x="1515" y="1334"/>
                  </a:lnTo>
                  <a:lnTo>
                    <a:pt x="1516" y="1336"/>
                  </a:lnTo>
                  <a:lnTo>
                    <a:pt x="1516" y="1337"/>
                  </a:lnTo>
                  <a:lnTo>
                    <a:pt x="1516" y="1337"/>
                  </a:lnTo>
                  <a:lnTo>
                    <a:pt x="1519" y="1340"/>
                  </a:lnTo>
                  <a:lnTo>
                    <a:pt x="1519" y="1340"/>
                  </a:lnTo>
                  <a:lnTo>
                    <a:pt x="1521" y="1342"/>
                  </a:lnTo>
                  <a:lnTo>
                    <a:pt x="1522" y="1343"/>
                  </a:lnTo>
                  <a:lnTo>
                    <a:pt x="1524" y="1345"/>
                  </a:lnTo>
                  <a:lnTo>
                    <a:pt x="1524" y="1345"/>
                  </a:lnTo>
                  <a:lnTo>
                    <a:pt x="1524" y="1348"/>
                  </a:lnTo>
                  <a:lnTo>
                    <a:pt x="1522" y="1346"/>
                  </a:lnTo>
                  <a:lnTo>
                    <a:pt x="1522" y="1348"/>
                  </a:lnTo>
                  <a:lnTo>
                    <a:pt x="1524" y="1348"/>
                  </a:lnTo>
                  <a:lnTo>
                    <a:pt x="1527" y="1352"/>
                  </a:lnTo>
                  <a:lnTo>
                    <a:pt x="1530" y="1354"/>
                  </a:lnTo>
                  <a:lnTo>
                    <a:pt x="1531" y="1355"/>
                  </a:lnTo>
                  <a:lnTo>
                    <a:pt x="1533" y="1358"/>
                  </a:lnTo>
                  <a:lnTo>
                    <a:pt x="1534" y="1360"/>
                  </a:lnTo>
                  <a:lnTo>
                    <a:pt x="1537" y="1361"/>
                  </a:lnTo>
                  <a:lnTo>
                    <a:pt x="1537" y="1361"/>
                  </a:lnTo>
                  <a:lnTo>
                    <a:pt x="1537" y="1363"/>
                  </a:lnTo>
                  <a:lnTo>
                    <a:pt x="1539" y="1363"/>
                  </a:lnTo>
                  <a:lnTo>
                    <a:pt x="1540" y="1364"/>
                  </a:lnTo>
                  <a:lnTo>
                    <a:pt x="1540" y="1366"/>
                  </a:lnTo>
                  <a:lnTo>
                    <a:pt x="1540" y="1366"/>
                  </a:lnTo>
                  <a:lnTo>
                    <a:pt x="1542" y="1366"/>
                  </a:lnTo>
                  <a:lnTo>
                    <a:pt x="1542" y="1364"/>
                  </a:lnTo>
                  <a:lnTo>
                    <a:pt x="1543" y="1366"/>
                  </a:lnTo>
                  <a:lnTo>
                    <a:pt x="1543" y="1366"/>
                  </a:lnTo>
                  <a:lnTo>
                    <a:pt x="1545" y="1368"/>
                  </a:lnTo>
                  <a:lnTo>
                    <a:pt x="1545" y="1369"/>
                  </a:lnTo>
                  <a:lnTo>
                    <a:pt x="1545" y="1368"/>
                  </a:lnTo>
                  <a:lnTo>
                    <a:pt x="1545" y="1369"/>
                  </a:lnTo>
                  <a:lnTo>
                    <a:pt x="1545" y="1369"/>
                  </a:lnTo>
                  <a:lnTo>
                    <a:pt x="1546" y="1369"/>
                  </a:lnTo>
                  <a:lnTo>
                    <a:pt x="1546" y="1371"/>
                  </a:lnTo>
                  <a:lnTo>
                    <a:pt x="1548" y="1372"/>
                  </a:lnTo>
                  <a:lnTo>
                    <a:pt x="1550" y="1375"/>
                  </a:lnTo>
                  <a:lnTo>
                    <a:pt x="1551" y="1377"/>
                  </a:lnTo>
                  <a:lnTo>
                    <a:pt x="1551" y="1377"/>
                  </a:lnTo>
                  <a:lnTo>
                    <a:pt x="1553" y="1378"/>
                  </a:lnTo>
                  <a:lnTo>
                    <a:pt x="1554" y="1380"/>
                  </a:lnTo>
                  <a:lnTo>
                    <a:pt x="1554" y="1383"/>
                  </a:lnTo>
                  <a:lnTo>
                    <a:pt x="1556" y="1384"/>
                  </a:lnTo>
                  <a:lnTo>
                    <a:pt x="1556" y="1386"/>
                  </a:lnTo>
                  <a:lnTo>
                    <a:pt x="1556" y="1387"/>
                  </a:lnTo>
                  <a:lnTo>
                    <a:pt x="1556" y="1390"/>
                  </a:lnTo>
                  <a:lnTo>
                    <a:pt x="1557" y="1392"/>
                  </a:lnTo>
                  <a:lnTo>
                    <a:pt x="1557" y="1393"/>
                  </a:lnTo>
                  <a:lnTo>
                    <a:pt x="1557" y="1393"/>
                  </a:lnTo>
                  <a:lnTo>
                    <a:pt x="1557" y="1395"/>
                  </a:lnTo>
                  <a:lnTo>
                    <a:pt x="1559" y="1396"/>
                  </a:lnTo>
                  <a:lnTo>
                    <a:pt x="1559" y="1398"/>
                  </a:lnTo>
                  <a:lnTo>
                    <a:pt x="1557" y="1396"/>
                  </a:lnTo>
                  <a:lnTo>
                    <a:pt x="1557" y="1399"/>
                  </a:lnTo>
                  <a:lnTo>
                    <a:pt x="1559" y="1402"/>
                  </a:lnTo>
                  <a:lnTo>
                    <a:pt x="1559" y="1404"/>
                  </a:lnTo>
                  <a:lnTo>
                    <a:pt x="1559" y="1406"/>
                  </a:lnTo>
                  <a:lnTo>
                    <a:pt x="1559" y="1407"/>
                  </a:lnTo>
                  <a:lnTo>
                    <a:pt x="1560" y="1409"/>
                  </a:lnTo>
                  <a:lnTo>
                    <a:pt x="1560" y="1412"/>
                  </a:lnTo>
                  <a:lnTo>
                    <a:pt x="1560" y="1413"/>
                  </a:lnTo>
                  <a:lnTo>
                    <a:pt x="1559" y="1412"/>
                  </a:lnTo>
                  <a:lnTo>
                    <a:pt x="1559" y="1410"/>
                  </a:lnTo>
                  <a:lnTo>
                    <a:pt x="1559" y="1412"/>
                  </a:lnTo>
                  <a:lnTo>
                    <a:pt x="1557" y="1412"/>
                  </a:lnTo>
                  <a:lnTo>
                    <a:pt x="1559" y="1415"/>
                  </a:lnTo>
                  <a:lnTo>
                    <a:pt x="1557" y="1415"/>
                  </a:lnTo>
                  <a:lnTo>
                    <a:pt x="1557" y="1419"/>
                  </a:lnTo>
                  <a:lnTo>
                    <a:pt x="1557" y="1421"/>
                  </a:lnTo>
                  <a:lnTo>
                    <a:pt x="1557" y="1421"/>
                  </a:lnTo>
                  <a:lnTo>
                    <a:pt x="1557" y="1421"/>
                  </a:lnTo>
                  <a:lnTo>
                    <a:pt x="1557" y="1421"/>
                  </a:lnTo>
                  <a:lnTo>
                    <a:pt x="1557" y="1421"/>
                  </a:lnTo>
                  <a:lnTo>
                    <a:pt x="1557" y="1421"/>
                  </a:lnTo>
                  <a:lnTo>
                    <a:pt x="1557" y="1421"/>
                  </a:lnTo>
                  <a:lnTo>
                    <a:pt x="1557" y="1421"/>
                  </a:lnTo>
                  <a:lnTo>
                    <a:pt x="1557" y="1422"/>
                  </a:lnTo>
                  <a:lnTo>
                    <a:pt x="1557" y="1422"/>
                  </a:lnTo>
                  <a:lnTo>
                    <a:pt x="1557" y="1424"/>
                  </a:lnTo>
                  <a:lnTo>
                    <a:pt x="1557" y="1424"/>
                  </a:lnTo>
                  <a:lnTo>
                    <a:pt x="1556" y="1425"/>
                  </a:lnTo>
                  <a:lnTo>
                    <a:pt x="1556" y="1425"/>
                  </a:lnTo>
                  <a:lnTo>
                    <a:pt x="1556" y="1427"/>
                  </a:lnTo>
                  <a:lnTo>
                    <a:pt x="1554" y="1428"/>
                  </a:lnTo>
                  <a:lnTo>
                    <a:pt x="1553" y="1428"/>
                  </a:lnTo>
                  <a:lnTo>
                    <a:pt x="1551" y="1430"/>
                  </a:lnTo>
                  <a:lnTo>
                    <a:pt x="1550" y="1431"/>
                  </a:lnTo>
                  <a:lnTo>
                    <a:pt x="1548" y="1433"/>
                  </a:lnTo>
                  <a:lnTo>
                    <a:pt x="1545" y="1433"/>
                  </a:lnTo>
                  <a:lnTo>
                    <a:pt x="1545" y="1434"/>
                  </a:lnTo>
                  <a:lnTo>
                    <a:pt x="1543" y="1434"/>
                  </a:lnTo>
                  <a:lnTo>
                    <a:pt x="1542" y="1436"/>
                  </a:lnTo>
                  <a:lnTo>
                    <a:pt x="1540" y="1436"/>
                  </a:lnTo>
                  <a:lnTo>
                    <a:pt x="1537" y="1439"/>
                  </a:lnTo>
                  <a:lnTo>
                    <a:pt x="1536" y="1439"/>
                  </a:lnTo>
                  <a:lnTo>
                    <a:pt x="1534" y="1439"/>
                  </a:lnTo>
                  <a:lnTo>
                    <a:pt x="1533" y="1440"/>
                  </a:lnTo>
                  <a:lnTo>
                    <a:pt x="1533" y="1440"/>
                  </a:lnTo>
                  <a:lnTo>
                    <a:pt x="1533" y="1439"/>
                  </a:lnTo>
                  <a:lnTo>
                    <a:pt x="1531" y="1439"/>
                  </a:lnTo>
                  <a:lnTo>
                    <a:pt x="1530" y="1439"/>
                  </a:lnTo>
                  <a:lnTo>
                    <a:pt x="1530" y="1437"/>
                  </a:lnTo>
                  <a:lnTo>
                    <a:pt x="1530" y="1437"/>
                  </a:lnTo>
                  <a:lnTo>
                    <a:pt x="1530" y="1437"/>
                  </a:lnTo>
                  <a:lnTo>
                    <a:pt x="1530" y="1439"/>
                  </a:lnTo>
                  <a:lnTo>
                    <a:pt x="1530" y="1440"/>
                  </a:lnTo>
                  <a:lnTo>
                    <a:pt x="1528" y="1440"/>
                  </a:lnTo>
                  <a:lnTo>
                    <a:pt x="1528" y="1440"/>
                  </a:lnTo>
                  <a:lnTo>
                    <a:pt x="1527" y="1439"/>
                  </a:lnTo>
                  <a:lnTo>
                    <a:pt x="1525" y="1439"/>
                  </a:lnTo>
                  <a:lnTo>
                    <a:pt x="1525" y="1439"/>
                  </a:lnTo>
                  <a:lnTo>
                    <a:pt x="1527" y="1439"/>
                  </a:lnTo>
                  <a:lnTo>
                    <a:pt x="1527" y="1439"/>
                  </a:lnTo>
                  <a:lnTo>
                    <a:pt x="1527" y="1440"/>
                  </a:lnTo>
                  <a:lnTo>
                    <a:pt x="1527" y="1440"/>
                  </a:lnTo>
                  <a:lnTo>
                    <a:pt x="1527" y="1442"/>
                  </a:lnTo>
                  <a:lnTo>
                    <a:pt x="1525" y="1442"/>
                  </a:lnTo>
                  <a:lnTo>
                    <a:pt x="1524" y="1442"/>
                  </a:lnTo>
                  <a:lnTo>
                    <a:pt x="1524" y="1442"/>
                  </a:lnTo>
                  <a:lnTo>
                    <a:pt x="1525" y="1442"/>
                  </a:lnTo>
                  <a:lnTo>
                    <a:pt x="1527" y="1442"/>
                  </a:lnTo>
                  <a:lnTo>
                    <a:pt x="1527" y="1444"/>
                  </a:lnTo>
                  <a:lnTo>
                    <a:pt x="1527" y="1444"/>
                  </a:lnTo>
                  <a:lnTo>
                    <a:pt x="1527" y="1445"/>
                  </a:lnTo>
                  <a:lnTo>
                    <a:pt x="1525" y="1445"/>
                  </a:lnTo>
                  <a:lnTo>
                    <a:pt x="1525" y="1445"/>
                  </a:lnTo>
                  <a:lnTo>
                    <a:pt x="1525" y="1447"/>
                  </a:lnTo>
                  <a:lnTo>
                    <a:pt x="1525" y="1447"/>
                  </a:lnTo>
                  <a:lnTo>
                    <a:pt x="1525" y="1447"/>
                  </a:lnTo>
                  <a:lnTo>
                    <a:pt x="1524" y="1447"/>
                  </a:lnTo>
                  <a:lnTo>
                    <a:pt x="1519" y="1442"/>
                  </a:lnTo>
                  <a:lnTo>
                    <a:pt x="1521" y="1444"/>
                  </a:lnTo>
                  <a:lnTo>
                    <a:pt x="1524" y="1448"/>
                  </a:lnTo>
                  <a:lnTo>
                    <a:pt x="1525" y="1448"/>
                  </a:lnTo>
                  <a:lnTo>
                    <a:pt x="1525" y="1450"/>
                  </a:lnTo>
                  <a:lnTo>
                    <a:pt x="1524" y="1450"/>
                  </a:lnTo>
                  <a:lnTo>
                    <a:pt x="1524" y="1451"/>
                  </a:lnTo>
                  <a:lnTo>
                    <a:pt x="1522" y="1451"/>
                  </a:lnTo>
                  <a:lnTo>
                    <a:pt x="1521" y="1450"/>
                  </a:lnTo>
                  <a:lnTo>
                    <a:pt x="1518" y="1445"/>
                  </a:lnTo>
                  <a:lnTo>
                    <a:pt x="1516" y="1445"/>
                  </a:lnTo>
                  <a:lnTo>
                    <a:pt x="1519" y="1450"/>
                  </a:lnTo>
                  <a:lnTo>
                    <a:pt x="1519" y="1450"/>
                  </a:lnTo>
                  <a:lnTo>
                    <a:pt x="1521" y="1451"/>
                  </a:lnTo>
                  <a:lnTo>
                    <a:pt x="1521" y="1453"/>
                  </a:lnTo>
                  <a:lnTo>
                    <a:pt x="1519" y="1453"/>
                  </a:lnTo>
                  <a:lnTo>
                    <a:pt x="1512" y="1456"/>
                  </a:lnTo>
                  <a:lnTo>
                    <a:pt x="1510" y="1459"/>
                  </a:lnTo>
                  <a:lnTo>
                    <a:pt x="1510" y="1460"/>
                  </a:lnTo>
                  <a:lnTo>
                    <a:pt x="1508" y="1462"/>
                  </a:lnTo>
                  <a:lnTo>
                    <a:pt x="1507" y="1462"/>
                  </a:lnTo>
                  <a:lnTo>
                    <a:pt x="1504" y="1463"/>
                  </a:lnTo>
                  <a:lnTo>
                    <a:pt x="1502" y="1463"/>
                  </a:lnTo>
                  <a:lnTo>
                    <a:pt x="1504" y="1460"/>
                  </a:lnTo>
                  <a:lnTo>
                    <a:pt x="1504" y="1460"/>
                  </a:lnTo>
                  <a:lnTo>
                    <a:pt x="1504" y="1456"/>
                  </a:lnTo>
                  <a:lnTo>
                    <a:pt x="1504" y="1450"/>
                  </a:lnTo>
                  <a:lnTo>
                    <a:pt x="1504" y="1448"/>
                  </a:lnTo>
                  <a:lnTo>
                    <a:pt x="1505" y="1447"/>
                  </a:lnTo>
                  <a:lnTo>
                    <a:pt x="1507" y="1447"/>
                  </a:lnTo>
                  <a:lnTo>
                    <a:pt x="1507" y="1447"/>
                  </a:lnTo>
                  <a:lnTo>
                    <a:pt x="1507" y="1445"/>
                  </a:lnTo>
                  <a:lnTo>
                    <a:pt x="1505" y="1445"/>
                  </a:lnTo>
                  <a:lnTo>
                    <a:pt x="1505" y="1444"/>
                  </a:lnTo>
                  <a:lnTo>
                    <a:pt x="1504" y="1444"/>
                  </a:lnTo>
                  <a:lnTo>
                    <a:pt x="1502" y="1442"/>
                  </a:lnTo>
                  <a:lnTo>
                    <a:pt x="1502" y="1442"/>
                  </a:lnTo>
                  <a:lnTo>
                    <a:pt x="1501" y="1444"/>
                  </a:lnTo>
                  <a:lnTo>
                    <a:pt x="1501" y="1442"/>
                  </a:lnTo>
                  <a:lnTo>
                    <a:pt x="1501" y="1442"/>
                  </a:lnTo>
                  <a:lnTo>
                    <a:pt x="1499" y="1440"/>
                  </a:lnTo>
                  <a:lnTo>
                    <a:pt x="1498" y="1440"/>
                  </a:lnTo>
                  <a:lnTo>
                    <a:pt x="1496" y="1439"/>
                  </a:lnTo>
                  <a:lnTo>
                    <a:pt x="1492" y="1437"/>
                  </a:lnTo>
                  <a:lnTo>
                    <a:pt x="1492" y="1437"/>
                  </a:lnTo>
                  <a:lnTo>
                    <a:pt x="1492" y="1437"/>
                  </a:lnTo>
                  <a:lnTo>
                    <a:pt x="1492" y="1437"/>
                  </a:lnTo>
                  <a:lnTo>
                    <a:pt x="1489" y="1439"/>
                  </a:lnTo>
                  <a:lnTo>
                    <a:pt x="1489" y="1439"/>
                  </a:lnTo>
                  <a:lnTo>
                    <a:pt x="1487" y="1437"/>
                  </a:lnTo>
                  <a:lnTo>
                    <a:pt x="1487" y="1437"/>
                  </a:lnTo>
                  <a:lnTo>
                    <a:pt x="1489" y="1436"/>
                  </a:lnTo>
                  <a:lnTo>
                    <a:pt x="1489" y="1436"/>
                  </a:lnTo>
                  <a:lnTo>
                    <a:pt x="1490" y="1434"/>
                  </a:lnTo>
                  <a:lnTo>
                    <a:pt x="1489" y="1431"/>
                  </a:lnTo>
                  <a:lnTo>
                    <a:pt x="1489" y="1431"/>
                  </a:lnTo>
                  <a:lnTo>
                    <a:pt x="1487" y="1431"/>
                  </a:lnTo>
                  <a:lnTo>
                    <a:pt x="1487" y="1431"/>
                  </a:lnTo>
                  <a:lnTo>
                    <a:pt x="1486" y="1433"/>
                  </a:lnTo>
                  <a:lnTo>
                    <a:pt x="1486" y="1434"/>
                  </a:lnTo>
                  <a:lnTo>
                    <a:pt x="1484" y="1434"/>
                  </a:lnTo>
                  <a:lnTo>
                    <a:pt x="1483" y="1434"/>
                  </a:lnTo>
                  <a:lnTo>
                    <a:pt x="1483" y="1431"/>
                  </a:lnTo>
                  <a:lnTo>
                    <a:pt x="1483" y="1430"/>
                  </a:lnTo>
                  <a:lnTo>
                    <a:pt x="1483" y="1428"/>
                  </a:lnTo>
                  <a:lnTo>
                    <a:pt x="1483" y="1427"/>
                  </a:lnTo>
                  <a:lnTo>
                    <a:pt x="1481" y="1425"/>
                  </a:lnTo>
                  <a:lnTo>
                    <a:pt x="1481" y="1424"/>
                  </a:lnTo>
                  <a:lnTo>
                    <a:pt x="1480" y="1422"/>
                  </a:lnTo>
                  <a:lnTo>
                    <a:pt x="1480" y="1424"/>
                  </a:lnTo>
                  <a:lnTo>
                    <a:pt x="1480" y="1424"/>
                  </a:lnTo>
                  <a:lnTo>
                    <a:pt x="1480" y="1424"/>
                  </a:lnTo>
                  <a:lnTo>
                    <a:pt x="1480" y="1424"/>
                  </a:lnTo>
                  <a:lnTo>
                    <a:pt x="1478" y="1422"/>
                  </a:lnTo>
                  <a:lnTo>
                    <a:pt x="1478" y="1421"/>
                  </a:lnTo>
                  <a:lnTo>
                    <a:pt x="1477" y="1418"/>
                  </a:lnTo>
                  <a:lnTo>
                    <a:pt x="1477" y="1418"/>
                  </a:lnTo>
                  <a:lnTo>
                    <a:pt x="1475" y="1418"/>
                  </a:lnTo>
                  <a:lnTo>
                    <a:pt x="1475" y="1419"/>
                  </a:lnTo>
                  <a:lnTo>
                    <a:pt x="1474" y="1418"/>
                  </a:lnTo>
                  <a:lnTo>
                    <a:pt x="1474" y="1418"/>
                  </a:lnTo>
                  <a:lnTo>
                    <a:pt x="1472" y="1415"/>
                  </a:lnTo>
                  <a:lnTo>
                    <a:pt x="1472" y="1416"/>
                  </a:lnTo>
                  <a:lnTo>
                    <a:pt x="1472" y="1416"/>
                  </a:lnTo>
                  <a:lnTo>
                    <a:pt x="1471" y="1415"/>
                  </a:lnTo>
                  <a:lnTo>
                    <a:pt x="1469" y="1413"/>
                  </a:lnTo>
                  <a:lnTo>
                    <a:pt x="1467" y="1413"/>
                  </a:lnTo>
                  <a:lnTo>
                    <a:pt x="1467" y="1413"/>
                  </a:lnTo>
                  <a:lnTo>
                    <a:pt x="1466" y="1412"/>
                  </a:lnTo>
                  <a:lnTo>
                    <a:pt x="1466" y="1412"/>
                  </a:lnTo>
                  <a:lnTo>
                    <a:pt x="1461" y="1412"/>
                  </a:lnTo>
                  <a:lnTo>
                    <a:pt x="1457" y="1412"/>
                  </a:lnTo>
                  <a:lnTo>
                    <a:pt x="1455" y="1412"/>
                  </a:lnTo>
                  <a:lnTo>
                    <a:pt x="1455" y="1412"/>
                  </a:lnTo>
                  <a:lnTo>
                    <a:pt x="1455" y="1412"/>
                  </a:lnTo>
                  <a:lnTo>
                    <a:pt x="1455" y="1410"/>
                  </a:lnTo>
                  <a:lnTo>
                    <a:pt x="1455" y="1407"/>
                  </a:lnTo>
                  <a:lnTo>
                    <a:pt x="1455" y="1406"/>
                  </a:lnTo>
                  <a:lnTo>
                    <a:pt x="1455" y="1404"/>
                  </a:lnTo>
                  <a:lnTo>
                    <a:pt x="1455" y="1402"/>
                  </a:lnTo>
                  <a:lnTo>
                    <a:pt x="1455" y="1402"/>
                  </a:lnTo>
                  <a:lnTo>
                    <a:pt x="1455" y="1402"/>
                  </a:lnTo>
                  <a:lnTo>
                    <a:pt x="1452" y="1401"/>
                  </a:lnTo>
                  <a:lnTo>
                    <a:pt x="1452" y="1401"/>
                  </a:lnTo>
                  <a:lnTo>
                    <a:pt x="1451" y="1401"/>
                  </a:lnTo>
                  <a:lnTo>
                    <a:pt x="1448" y="1401"/>
                  </a:lnTo>
                  <a:lnTo>
                    <a:pt x="1446" y="1402"/>
                  </a:lnTo>
                  <a:lnTo>
                    <a:pt x="1445" y="1402"/>
                  </a:lnTo>
                  <a:lnTo>
                    <a:pt x="1445" y="1404"/>
                  </a:lnTo>
                  <a:lnTo>
                    <a:pt x="1445" y="1406"/>
                  </a:lnTo>
                  <a:lnTo>
                    <a:pt x="1445" y="1407"/>
                  </a:lnTo>
                  <a:lnTo>
                    <a:pt x="1445" y="1410"/>
                  </a:lnTo>
                  <a:lnTo>
                    <a:pt x="1443" y="1412"/>
                  </a:lnTo>
                  <a:lnTo>
                    <a:pt x="1445" y="1416"/>
                  </a:lnTo>
                  <a:lnTo>
                    <a:pt x="1445" y="1418"/>
                  </a:lnTo>
                  <a:lnTo>
                    <a:pt x="1443" y="1419"/>
                  </a:lnTo>
                  <a:lnTo>
                    <a:pt x="1442" y="1421"/>
                  </a:lnTo>
                  <a:lnTo>
                    <a:pt x="1442" y="1424"/>
                  </a:lnTo>
                  <a:lnTo>
                    <a:pt x="1440" y="1424"/>
                  </a:lnTo>
                  <a:lnTo>
                    <a:pt x="1440" y="1427"/>
                  </a:lnTo>
                  <a:lnTo>
                    <a:pt x="1439" y="1430"/>
                  </a:lnTo>
                  <a:lnTo>
                    <a:pt x="1439" y="1431"/>
                  </a:lnTo>
                  <a:lnTo>
                    <a:pt x="1439" y="1434"/>
                  </a:lnTo>
                  <a:lnTo>
                    <a:pt x="1436" y="1437"/>
                  </a:lnTo>
                  <a:lnTo>
                    <a:pt x="1436" y="1440"/>
                  </a:lnTo>
                  <a:lnTo>
                    <a:pt x="1434" y="1440"/>
                  </a:lnTo>
                  <a:lnTo>
                    <a:pt x="1434" y="1442"/>
                  </a:lnTo>
                  <a:lnTo>
                    <a:pt x="1434" y="1444"/>
                  </a:lnTo>
                  <a:lnTo>
                    <a:pt x="1434" y="1447"/>
                  </a:lnTo>
                  <a:lnTo>
                    <a:pt x="1434" y="1448"/>
                  </a:lnTo>
                  <a:lnTo>
                    <a:pt x="1434" y="1450"/>
                  </a:lnTo>
                  <a:lnTo>
                    <a:pt x="1436" y="1453"/>
                  </a:lnTo>
                  <a:lnTo>
                    <a:pt x="1436" y="1453"/>
                  </a:lnTo>
                  <a:lnTo>
                    <a:pt x="1436" y="1454"/>
                  </a:lnTo>
                  <a:lnTo>
                    <a:pt x="1436" y="1454"/>
                  </a:lnTo>
                  <a:lnTo>
                    <a:pt x="1437" y="1456"/>
                  </a:lnTo>
                  <a:lnTo>
                    <a:pt x="1440" y="1454"/>
                  </a:lnTo>
                  <a:lnTo>
                    <a:pt x="1442" y="1454"/>
                  </a:lnTo>
                  <a:lnTo>
                    <a:pt x="1443" y="1456"/>
                  </a:lnTo>
                  <a:lnTo>
                    <a:pt x="1443" y="1456"/>
                  </a:lnTo>
                  <a:lnTo>
                    <a:pt x="1443" y="1462"/>
                  </a:lnTo>
                  <a:lnTo>
                    <a:pt x="1445" y="1463"/>
                  </a:lnTo>
                  <a:lnTo>
                    <a:pt x="1445" y="1463"/>
                  </a:lnTo>
                  <a:lnTo>
                    <a:pt x="1446" y="1465"/>
                  </a:lnTo>
                  <a:lnTo>
                    <a:pt x="1446" y="1465"/>
                  </a:lnTo>
                  <a:lnTo>
                    <a:pt x="1446" y="1465"/>
                  </a:lnTo>
                  <a:lnTo>
                    <a:pt x="1446" y="1463"/>
                  </a:lnTo>
                  <a:lnTo>
                    <a:pt x="1448" y="1465"/>
                  </a:lnTo>
                  <a:lnTo>
                    <a:pt x="1448" y="1466"/>
                  </a:lnTo>
                  <a:lnTo>
                    <a:pt x="1449" y="1477"/>
                  </a:lnTo>
                  <a:lnTo>
                    <a:pt x="1451" y="1478"/>
                  </a:lnTo>
                  <a:lnTo>
                    <a:pt x="1451" y="1480"/>
                  </a:lnTo>
                  <a:lnTo>
                    <a:pt x="1449" y="1478"/>
                  </a:lnTo>
                  <a:lnTo>
                    <a:pt x="1449" y="1477"/>
                  </a:lnTo>
                  <a:lnTo>
                    <a:pt x="1449" y="1475"/>
                  </a:lnTo>
                  <a:lnTo>
                    <a:pt x="1448" y="1475"/>
                  </a:lnTo>
                  <a:lnTo>
                    <a:pt x="1448" y="1475"/>
                  </a:lnTo>
                  <a:lnTo>
                    <a:pt x="1448" y="1475"/>
                  </a:lnTo>
                  <a:lnTo>
                    <a:pt x="1448" y="1474"/>
                  </a:lnTo>
                  <a:lnTo>
                    <a:pt x="1448" y="1474"/>
                  </a:lnTo>
                  <a:lnTo>
                    <a:pt x="1448" y="1472"/>
                  </a:lnTo>
                  <a:lnTo>
                    <a:pt x="1446" y="1474"/>
                  </a:lnTo>
                  <a:lnTo>
                    <a:pt x="1446" y="1475"/>
                  </a:lnTo>
                  <a:lnTo>
                    <a:pt x="1446" y="1477"/>
                  </a:lnTo>
                  <a:lnTo>
                    <a:pt x="1449" y="1478"/>
                  </a:lnTo>
                  <a:lnTo>
                    <a:pt x="1449" y="1480"/>
                  </a:lnTo>
                  <a:lnTo>
                    <a:pt x="1451" y="1480"/>
                  </a:lnTo>
                  <a:lnTo>
                    <a:pt x="1451" y="1480"/>
                  </a:lnTo>
                  <a:lnTo>
                    <a:pt x="1452" y="1481"/>
                  </a:lnTo>
                  <a:lnTo>
                    <a:pt x="1454" y="1483"/>
                  </a:lnTo>
                  <a:lnTo>
                    <a:pt x="1457" y="1484"/>
                  </a:lnTo>
                  <a:lnTo>
                    <a:pt x="1458" y="1484"/>
                  </a:lnTo>
                  <a:lnTo>
                    <a:pt x="1460" y="1483"/>
                  </a:lnTo>
                  <a:lnTo>
                    <a:pt x="1461" y="1483"/>
                  </a:lnTo>
                  <a:lnTo>
                    <a:pt x="1463" y="1484"/>
                  </a:lnTo>
                  <a:lnTo>
                    <a:pt x="1464" y="1486"/>
                  </a:lnTo>
                  <a:lnTo>
                    <a:pt x="1466" y="1489"/>
                  </a:lnTo>
                  <a:lnTo>
                    <a:pt x="1471" y="1492"/>
                  </a:lnTo>
                  <a:lnTo>
                    <a:pt x="1472" y="1492"/>
                  </a:lnTo>
                  <a:lnTo>
                    <a:pt x="1474" y="1492"/>
                  </a:lnTo>
                  <a:lnTo>
                    <a:pt x="1475" y="1497"/>
                  </a:lnTo>
                  <a:lnTo>
                    <a:pt x="1478" y="1500"/>
                  </a:lnTo>
                  <a:lnTo>
                    <a:pt x="1480" y="1500"/>
                  </a:lnTo>
                  <a:lnTo>
                    <a:pt x="1481" y="1501"/>
                  </a:lnTo>
                  <a:lnTo>
                    <a:pt x="1483" y="1503"/>
                  </a:lnTo>
                  <a:lnTo>
                    <a:pt x="1483" y="1504"/>
                  </a:lnTo>
                  <a:lnTo>
                    <a:pt x="1486" y="1509"/>
                  </a:lnTo>
                  <a:lnTo>
                    <a:pt x="1487" y="1512"/>
                  </a:lnTo>
                  <a:lnTo>
                    <a:pt x="1487" y="1515"/>
                  </a:lnTo>
                  <a:lnTo>
                    <a:pt x="1486" y="1519"/>
                  </a:lnTo>
                  <a:lnTo>
                    <a:pt x="1486" y="1522"/>
                  </a:lnTo>
                  <a:lnTo>
                    <a:pt x="1486" y="1524"/>
                  </a:lnTo>
                  <a:lnTo>
                    <a:pt x="1487" y="1525"/>
                  </a:lnTo>
                  <a:lnTo>
                    <a:pt x="1486" y="1527"/>
                  </a:lnTo>
                  <a:lnTo>
                    <a:pt x="1486" y="1528"/>
                  </a:lnTo>
                  <a:lnTo>
                    <a:pt x="1486" y="1533"/>
                  </a:lnTo>
                  <a:lnTo>
                    <a:pt x="1487" y="1533"/>
                  </a:lnTo>
                  <a:lnTo>
                    <a:pt x="1487" y="1534"/>
                  </a:lnTo>
                  <a:lnTo>
                    <a:pt x="1490" y="1536"/>
                  </a:lnTo>
                  <a:lnTo>
                    <a:pt x="1492" y="1537"/>
                  </a:lnTo>
                  <a:lnTo>
                    <a:pt x="1493" y="1540"/>
                  </a:lnTo>
                  <a:lnTo>
                    <a:pt x="1496" y="1546"/>
                  </a:lnTo>
                  <a:lnTo>
                    <a:pt x="1496" y="1549"/>
                  </a:lnTo>
                  <a:lnTo>
                    <a:pt x="1496" y="1551"/>
                  </a:lnTo>
                  <a:lnTo>
                    <a:pt x="1496" y="1551"/>
                  </a:lnTo>
                  <a:lnTo>
                    <a:pt x="1495" y="1551"/>
                  </a:lnTo>
                  <a:lnTo>
                    <a:pt x="1495" y="1551"/>
                  </a:lnTo>
                  <a:lnTo>
                    <a:pt x="1495" y="1551"/>
                  </a:lnTo>
                  <a:lnTo>
                    <a:pt x="1495" y="1549"/>
                  </a:lnTo>
                  <a:lnTo>
                    <a:pt x="1495" y="1549"/>
                  </a:lnTo>
                  <a:lnTo>
                    <a:pt x="1493" y="1548"/>
                  </a:lnTo>
                  <a:lnTo>
                    <a:pt x="1493" y="1548"/>
                  </a:lnTo>
                  <a:lnTo>
                    <a:pt x="1493" y="1549"/>
                  </a:lnTo>
                  <a:lnTo>
                    <a:pt x="1493" y="1549"/>
                  </a:lnTo>
                  <a:lnTo>
                    <a:pt x="1492" y="1551"/>
                  </a:lnTo>
                  <a:lnTo>
                    <a:pt x="1492" y="1549"/>
                  </a:lnTo>
                  <a:lnTo>
                    <a:pt x="1490" y="1551"/>
                  </a:lnTo>
                  <a:lnTo>
                    <a:pt x="1487" y="1551"/>
                  </a:lnTo>
                  <a:lnTo>
                    <a:pt x="1487" y="1552"/>
                  </a:lnTo>
                  <a:lnTo>
                    <a:pt x="1486" y="1551"/>
                  </a:lnTo>
                  <a:lnTo>
                    <a:pt x="1486" y="1549"/>
                  </a:lnTo>
                  <a:lnTo>
                    <a:pt x="1486" y="1549"/>
                  </a:lnTo>
                  <a:lnTo>
                    <a:pt x="1480" y="1546"/>
                  </a:lnTo>
                  <a:lnTo>
                    <a:pt x="1478" y="1545"/>
                  </a:lnTo>
                  <a:lnTo>
                    <a:pt x="1475" y="1543"/>
                  </a:lnTo>
                  <a:lnTo>
                    <a:pt x="1471" y="1540"/>
                  </a:lnTo>
                  <a:lnTo>
                    <a:pt x="1467" y="1537"/>
                  </a:lnTo>
                  <a:lnTo>
                    <a:pt x="1466" y="1536"/>
                  </a:lnTo>
                  <a:lnTo>
                    <a:pt x="1463" y="1536"/>
                  </a:lnTo>
                  <a:lnTo>
                    <a:pt x="1461" y="1534"/>
                  </a:lnTo>
                  <a:lnTo>
                    <a:pt x="1461" y="1533"/>
                  </a:lnTo>
                  <a:lnTo>
                    <a:pt x="1460" y="1533"/>
                  </a:lnTo>
                  <a:lnTo>
                    <a:pt x="1461" y="1531"/>
                  </a:lnTo>
                  <a:lnTo>
                    <a:pt x="1460" y="1530"/>
                  </a:lnTo>
                  <a:lnTo>
                    <a:pt x="1460" y="1528"/>
                  </a:lnTo>
                  <a:lnTo>
                    <a:pt x="1458" y="1525"/>
                  </a:lnTo>
                  <a:lnTo>
                    <a:pt x="1457" y="1524"/>
                  </a:lnTo>
                  <a:lnTo>
                    <a:pt x="1455" y="1522"/>
                  </a:lnTo>
                  <a:lnTo>
                    <a:pt x="1454" y="1521"/>
                  </a:lnTo>
                  <a:lnTo>
                    <a:pt x="1452" y="1519"/>
                  </a:lnTo>
                  <a:lnTo>
                    <a:pt x="1454" y="1519"/>
                  </a:lnTo>
                  <a:lnTo>
                    <a:pt x="1454" y="1519"/>
                  </a:lnTo>
                  <a:lnTo>
                    <a:pt x="1454" y="1518"/>
                  </a:lnTo>
                  <a:lnTo>
                    <a:pt x="1452" y="1516"/>
                  </a:lnTo>
                  <a:lnTo>
                    <a:pt x="1452" y="1515"/>
                  </a:lnTo>
                  <a:lnTo>
                    <a:pt x="1452" y="1512"/>
                  </a:lnTo>
                  <a:lnTo>
                    <a:pt x="1449" y="1506"/>
                  </a:lnTo>
                  <a:lnTo>
                    <a:pt x="1449" y="1500"/>
                  </a:lnTo>
                  <a:lnTo>
                    <a:pt x="1449" y="1498"/>
                  </a:lnTo>
                  <a:lnTo>
                    <a:pt x="1448" y="1493"/>
                  </a:lnTo>
                  <a:lnTo>
                    <a:pt x="1448" y="1492"/>
                  </a:lnTo>
                  <a:lnTo>
                    <a:pt x="1446" y="1490"/>
                  </a:lnTo>
                  <a:lnTo>
                    <a:pt x="1446" y="1489"/>
                  </a:lnTo>
                  <a:lnTo>
                    <a:pt x="1443" y="1486"/>
                  </a:lnTo>
                  <a:lnTo>
                    <a:pt x="1440" y="1484"/>
                  </a:lnTo>
                  <a:lnTo>
                    <a:pt x="1440" y="1481"/>
                  </a:lnTo>
                  <a:lnTo>
                    <a:pt x="1440" y="1480"/>
                  </a:lnTo>
                  <a:lnTo>
                    <a:pt x="1439" y="1480"/>
                  </a:lnTo>
                  <a:lnTo>
                    <a:pt x="1439" y="1480"/>
                  </a:lnTo>
                  <a:lnTo>
                    <a:pt x="1439" y="1478"/>
                  </a:lnTo>
                  <a:lnTo>
                    <a:pt x="1439" y="1478"/>
                  </a:lnTo>
                  <a:lnTo>
                    <a:pt x="1437" y="1478"/>
                  </a:lnTo>
                  <a:lnTo>
                    <a:pt x="1436" y="1478"/>
                  </a:lnTo>
                  <a:lnTo>
                    <a:pt x="1436" y="1475"/>
                  </a:lnTo>
                  <a:lnTo>
                    <a:pt x="1436" y="1475"/>
                  </a:lnTo>
                  <a:lnTo>
                    <a:pt x="1434" y="1474"/>
                  </a:lnTo>
                  <a:lnTo>
                    <a:pt x="1433" y="1474"/>
                  </a:lnTo>
                  <a:lnTo>
                    <a:pt x="1433" y="1472"/>
                  </a:lnTo>
                  <a:lnTo>
                    <a:pt x="1433" y="1471"/>
                  </a:lnTo>
                  <a:lnTo>
                    <a:pt x="1431" y="1471"/>
                  </a:lnTo>
                  <a:lnTo>
                    <a:pt x="1431" y="1469"/>
                  </a:lnTo>
                  <a:lnTo>
                    <a:pt x="1429" y="1469"/>
                  </a:lnTo>
                  <a:lnTo>
                    <a:pt x="1428" y="1466"/>
                  </a:lnTo>
                  <a:lnTo>
                    <a:pt x="1428" y="1466"/>
                  </a:lnTo>
                  <a:lnTo>
                    <a:pt x="1426" y="1466"/>
                  </a:lnTo>
                  <a:lnTo>
                    <a:pt x="1426" y="1466"/>
                  </a:lnTo>
                  <a:lnTo>
                    <a:pt x="1425" y="1466"/>
                  </a:lnTo>
                  <a:lnTo>
                    <a:pt x="1425" y="1468"/>
                  </a:lnTo>
                  <a:lnTo>
                    <a:pt x="1423" y="1468"/>
                  </a:lnTo>
                  <a:lnTo>
                    <a:pt x="1423" y="1468"/>
                  </a:lnTo>
                  <a:lnTo>
                    <a:pt x="1422" y="1465"/>
                  </a:lnTo>
                  <a:lnTo>
                    <a:pt x="1422" y="1463"/>
                  </a:lnTo>
                  <a:lnTo>
                    <a:pt x="1422" y="1460"/>
                  </a:lnTo>
                  <a:lnTo>
                    <a:pt x="1423" y="1459"/>
                  </a:lnTo>
                  <a:lnTo>
                    <a:pt x="1425" y="1454"/>
                  </a:lnTo>
                  <a:lnTo>
                    <a:pt x="1425" y="1451"/>
                  </a:lnTo>
                  <a:lnTo>
                    <a:pt x="1425" y="1451"/>
                  </a:lnTo>
                  <a:lnTo>
                    <a:pt x="1426" y="1447"/>
                  </a:lnTo>
                  <a:lnTo>
                    <a:pt x="1428" y="1444"/>
                  </a:lnTo>
                  <a:lnTo>
                    <a:pt x="1428" y="1444"/>
                  </a:lnTo>
                  <a:lnTo>
                    <a:pt x="1426" y="1445"/>
                  </a:lnTo>
                  <a:lnTo>
                    <a:pt x="1426" y="1444"/>
                  </a:lnTo>
                  <a:lnTo>
                    <a:pt x="1426" y="1444"/>
                  </a:lnTo>
                  <a:lnTo>
                    <a:pt x="1426" y="1440"/>
                  </a:lnTo>
                  <a:lnTo>
                    <a:pt x="1425" y="1437"/>
                  </a:lnTo>
                  <a:lnTo>
                    <a:pt x="1426" y="1436"/>
                  </a:lnTo>
                  <a:lnTo>
                    <a:pt x="1426" y="1436"/>
                  </a:lnTo>
                  <a:lnTo>
                    <a:pt x="1426" y="1434"/>
                  </a:lnTo>
                  <a:lnTo>
                    <a:pt x="1428" y="1433"/>
                  </a:lnTo>
                  <a:lnTo>
                    <a:pt x="1428" y="1431"/>
                  </a:lnTo>
                  <a:lnTo>
                    <a:pt x="1429" y="1430"/>
                  </a:lnTo>
                  <a:lnTo>
                    <a:pt x="1428" y="1428"/>
                  </a:lnTo>
                  <a:lnTo>
                    <a:pt x="1428" y="1427"/>
                  </a:lnTo>
                  <a:lnTo>
                    <a:pt x="1429" y="1427"/>
                  </a:lnTo>
                  <a:lnTo>
                    <a:pt x="1429" y="1425"/>
                  </a:lnTo>
                  <a:lnTo>
                    <a:pt x="1429" y="1424"/>
                  </a:lnTo>
                  <a:lnTo>
                    <a:pt x="1431" y="1424"/>
                  </a:lnTo>
                  <a:lnTo>
                    <a:pt x="1429" y="1424"/>
                  </a:lnTo>
                  <a:lnTo>
                    <a:pt x="1429" y="1422"/>
                  </a:lnTo>
                  <a:lnTo>
                    <a:pt x="1428" y="1424"/>
                  </a:lnTo>
                  <a:lnTo>
                    <a:pt x="1428" y="1424"/>
                  </a:lnTo>
                  <a:lnTo>
                    <a:pt x="1428" y="1422"/>
                  </a:lnTo>
                  <a:lnTo>
                    <a:pt x="1428" y="1422"/>
                  </a:lnTo>
                  <a:lnTo>
                    <a:pt x="1428" y="1421"/>
                  </a:lnTo>
                  <a:lnTo>
                    <a:pt x="1428" y="1421"/>
                  </a:lnTo>
                  <a:lnTo>
                    <a:pt x="1428" y="1419"/>
                  </a:lnTo>
                  <a:lnTo>
                    <a:pt x="1428" y="1419"/>
                  </a:lnTo>
                  <a:lnTo>
                    <a:pt x="1428" y="1418"/>
                  </a:lnTo>
                  <a:lnTo>
                    <a:pt x="1428" y="1418"/>
                  </a:lnTo>
                  <a:lnTo>
                    <a:pt x="1426" y="1418"/>
                  </a:lnTo>
                  <a:lnTo>
                    <a:pt x="1428" y="1416"/>
                  </a:lnTo>
                  <a:lnTo>
                    <a:pt x="1428" y="1416"/>
                  </a:lnTo>
                  <a:lnTo>
                    <a:pt x="1428" y="1415"/>
                  </a:lnTo>
                  <a:lnTo>
                    <a:pt x="1428" y="1413"/>
                  </a:lnTo>
                  <a:lnTo>
                    <a:pt x="1428" y="1412"/>
                  </a:lnTo>
                  <a:lnTo>
                    <a:pt x="1428" y="1410"/>
                  </a:lnTo>
                  <a:lnTo>
                    <a:pt x="1428" y="1410"/>
                  </a:lnTo>
                  <a:lnTo>
                    <a:pt x="1426" y="1407"/>
                  </a:lnTo>
                  <a:lnTo>
                    <a:pt x="1426" y="1406"/>
                  </a:lnTo>
                  <a:lnTo>
                    <a:pt x="1425" y="1404"/>
                  </a:lnTo>
                  <a:lnTo>
                    <a:pt x="1425" y="1401"/>
                  </a:lnTo>
                  <a:lnTo>
                    <a:pt x="1422" y="1398"/>
                  </a:lnTo>
                  <a:lnTo>
                    <a:pt x="1423" y="1396"/>
                  </a:lnTo>
                  <a:lnTo>
                    <a:pt x="1422" y="1396"/>
                  </a:lnTo>
                  <a:lnTo>
                    <a:pt x="1422" y="1395"/>
                  </a:lnTo>
                  <a:lnTo>
                    <a:pt x="1422" y="1399"/>
                  </a:lnTo>
                  <a:lnTo>
                    <a:pt x="1420" y="1398"/>
                  </a:lnTo>
                  <a:lnTo>
                    <a:pt x="1420" y="1396"/>
                  </a:lnTo>
                  <a:lnTo>
                    <a:pt x="1420" y="1395"/>
                  </a:lnTo>
                  <a:lnTo>
                    <a:pt x="1420" y="1393"/>
                  </a:lnTo>
                  <a:lnTo>
                    <a:pt x="1419" y="1390"/>
                  </a:lnTo>
                  <a:lnTo>
                    <a:pt x="1419" y="1389"/>
                  </a:lnTo>
                  <a:lnTo>
                    <a:pt x="1419" y="1387"/>
                  </a:lnTo>
                  <a:lnTo>
                    <a:pt x="1419" y="1386"/>
                  </a:lnTo>
                  <a:lnTo>
                    <a:pt x="1420" y="1387"/>
                  </a:lnTo>
                  <a:lnTo>
                    <a:pt x="1419" y="1386"/>
                  </a:lnTo>
                  <a:lnTo>
                    <a:pt x="1417" y="1386"/>
                  </a:lnTo>
                  <a:lnTo>
                    <a:pt x="1417" y="1384"/>
                  </a:lnTo>
                  <a:lnTo>
                    <a:pt x="1417" y="1380"/>
                  </a:lnTo>
                  <a:lnTo>
                    <a:pt x="1416" y="1378"/>
                  </a:lnTo>
                  <a:lnTo>
                    <a:pt x="1417" y="1377"/>
                  </a:lnTo>
                  <a:lnTo>
                    <a:pt x="1416" y="1371"/>
                  </a:lnTo>
                  <a:lnTo>
                    <a:pt x="1414" y="1369"/>
                  </a:lnTo>
                  <a:lnTo>
                    <a:pt x="1414" y="1368"/>
                  </a:lnTo>
                  <a:lnTo>
                    <a:pt x="1416" y="1366"/>
                  </a:lnTo>
                  <a:lnTo>
                    <a:pt x="1416" y="1363"/>
                  </a:lnTo>
                  <a:lnTo>
                    <a:pt x="1416" y="1363"/>
                  </a:lnTo>
                  <a:lnTo>
                    <a:pt x="1416" y="1363"/>
                  </a:lnTo>
                  <a:lnTo>
                    <a:pt x="1416" y="1363"/>
                  </a:lnTo>
                  <a:lnTo>
                    <a:pt x="1414" y="1363"/>
                  </a:lnTo>
                  <a:lnTo>
                    <a:pt x="1414" y="1363"/>
                  </a:lnTo>
                  <a:lnTo>
                    <a:pt x="1411" y="1363"/>
                  </a:lnTo>
                  <a:lnTo>
                    <a:pt x="1411" y="1361"/>
                  </a:lnTo>
                  <a:lnTo>
                    <a:pt x="1411" y="1360"/>
                  </a:lnTo>
                  <a:lnTo>
                    <a:pt x="1410" y="1358"/>
                  </a:lnTo>
                  <a:lnTo>
                    <a:pt x="1410" y="1355"/>
                  </a:lnTo>
                  <a:lnTo>
                    <a:pt x="1410" y="1355"/>
                  </a:lnTo>
                  <a:lnTo>
                    <a:pt x="1408" y="1354"/>
                  </a:lnTo>
                  <a:lnTo>
                    <a:pt x="1408" y="1354"/>
                  </a:lnTo>
                  <a:lnTo>
                    <a:pt x="1407" y="1352"/>
                  </a:lnTo>
                  <a:lnTo>
                    <a:pt x="1405" y="1351"/>
                  </a:lnTo>
                  <a:lnTo>
                    <a:pt x="1405" y="1352"/>
                  </a:lnTo>
                  <a:lnTo>
                    <a:pt x="1407" y="1352"/>
                  </a:lnTo>
                  <a:lnTo>
                    <a:pt x="1405" y="1354"/>
                  </a:lnTo>
                  <a:lnTo>
                    <a:pt x="1407" y="1357"/>
                  </a:lnTo>
                  <a:lnTo>
                    <a:pt x="1405" y="1358"/>
                  </a:lnTo>
                  <a:lnTo>
                    <a:pt x="1405" y="1360"/>
                  </a:lnTo>
                  <a:lnTo>
                    <a:pt x="1405" y="1360"/>
                  </a:lnTo>
                  <a:lnTo>
                    <a:pt x="1402" y="1363"/>
                  </a:lnTo>
                  <a:lnTo>
                    <a:pt x="1401" y="1363"/>
                  </a:lnTo>
                  <a:lnTo>
                    <a:pt x="1401" y="1363"/>
                  </a:lnTo>
                  <a:lnTo>
                    <a:pt x="1399" y="1363"/>
                  </a:lnTo>
                  <a:lnTo>
                    <a:pt x="1399" y="1361"/>
                  </a:lnTo>
                  <a:lnTo>
                    <a:pt x="1398" y="1361"/>
                  </a:lnTo>
                  <a:lnTo>
                    <a:pt x="1398" y="1360"/>
                  </a:lnTo>
                  <a:lnTo>
                    <a:pt x="1398" y="1360"/>
                  </a:lnTo>
                  <a:lnTo>
                    <a:pt x="1398" y="1360"/>
                  </a:lnTo>
                  <a:lnTo>
                    <a:pt x="1398" y="1361"/>
                  </a:lnTo>
                  <a:lnTo>
                    <a:pt x="1398" y="1363"/>
                  </a:lnTo>
                  <a:lnTo>
                    <a:pt x="1399" y="1364"/>
                  </a:lnTo>
                  <a:lnTo>
                    <a:pt x="1399" y="1364"/>
                  </a:lnTo>
                  <a:lnTo>
                    <a:pt x="1396" y="1364"/>
                  </a:lnTo>
                  <a:lnTo>
                    <a:pt x="1396" y="1364"/>
                  </a:lnTo>
                  <a:lnTo>
                    <a:pt x="1396" y="1364"/>
                  </a:lnTo>
                  <a:lnTo>
                    <a:pt x="1396" y="1366"/>
                  </a:lnTo>
                  <a:lnTo>
                    <a:pt x="1395" y="1366"/>
                  </a:lnTo>
                  <a:lnTo>
                    <a:pt x="1391" y="1368"/>
                  </a:lnTo>
                  <a:lnTo>
                    <a:pt x="1391" y="1369"/>
                  </a:lnTo>
                  <a:lnTo>
                    <a:pt x="1391" y="1371"/>
                  </a:lnTo>
                  <a:lnTo>
                    <a:pt x="1390" y="1372"/>
                  </a:lnTo>
                  <a:lnTo>
                    <a:pt x="1387" y="1374"/>
                  </a:lnTo>
                  <a:lnTo>
                    <a:pt x="1387" y="1374"/>
                  </a:lnTo>
                  <a:lnTo>
                    <a:pt x="1387" y="1372"/>
                  </a:lnTo>
                  <a:lnTo>
                    <a:pt x="1387" y="1371"/>
                  </a:lnTo>
                  <a:lnTo>
                    <a:pt x="1387" y="1369"/>
                  </a:lnTo>
                  <a:lnTo>
                    <a:pt x="1387" y="1368"/>
                  </a:lnTo>
                  <a:lnTo>
                    <a:pt x="1387" y="1369"/>
                  </a:lnTo>
                  <a:lnTo>
                    <a:pt x="1385" y="1371"/>
                  </a:lnTo>
                  <a:lnTo>
                    <a:pt x="1385" y="1372"/>
                  </a:lnTo>
                  <a:lnTo>
                    <a:pt x="1384" y="1372"/>
                  </a:lnTo>
                  <a:lnTo>
                    <a:pt x="1382" y="1372"/>
                  </a:lnTo>
                  <a:lnTo>
                    <a:pt x="1381" y="1369"/>
                  </a:lnTo>
                  <a:lnTo>
                    <a:pt x="1381" y="1369"/>
                  </a:lnTo>
                  <a:lnTo>
                    <a:pt x="1381" y="1369"/>
                  </a:lnTo>
                  <a:lnTo>
                    <a:pt x="1381" y="1368"/>
                  </a:lnTo>
                  <a:lnTo>
                    <a:pt x="1381" y="1368"/>
                  </a:lnTo>
                  <a:lnTo>
                    <a:pt x="1381" y="1368"/>
                  </a:lnTo>
                  <a:lnTo>
                    <a:pt x="1381" y="1369"/>
                  </a:lnTo>
                  <a:lnTo>
                    <a:pt x="1381" y="1371"/>
                  </a:lnTo>
                  <a:lnTo>
                    <a:pt x="1379" y="1371"/>
                  </a:lnTo>
                  <a:lnTo>
                    <a:pt x="1379" y="1369"/>
                  </a:lnTo>
                  <a:lnTo>
                    <a:pt x="1378" y="1369"/>
                  </a:lnTo>
                  <a:lnTo>
                    <a:pt x="1379" y="1368"/>
                  </a:lnTo>
                  <a:lnTo>
                    <a:pt x="1379" y="1366"/>
                  </a:lnTo>
                  <a:lnTo>
                    <a:pt x="1379" y="1364"/>
                  </a:lnTo>
                  <a:lnTo>
                    <a:pt x="1379" y="1364"/>
                  </a:lnTo>
                  <a:lnTo>
                    <a:pt x="1379" y="1363"/>
                  </a:lnTo>
                  <a:lnTo>
                    <a:pt x="1379" y="1364"/>
                  </a:lnTo>
                  <a:lnTo>
                    <a:pt x="1379" y="1364"/>
                  </a:lnTo>
                  <a:lnTo>
                    <a:pt x="1378" y="1366"/>
                  </a:lnTo>
                  <a:lnTo>
                    <a:pt x="1378" y="1366"/>
                  </a:lnTo>
                  <a:lnTo>
                    <a:pt x="1376" y="1368"/>
                  </a:lnTo>
                  <a:lnTo>
                    <a:pt x="1376" y="1369"/>
                  </a:lnTo>
                  <a:lnTo>
                    <a:pt x="1375" y="1369"/>
                  </a:lnTo>
                  <a:lnTo>
                    <a:pt x="1373" y="1369"/>
                  </a:lnTo>
                  <a:lnTo>
                    <a:pt x="1373" y="1368"/>
                  </a:lnTo>
                  <a:lnTo>
                    <a:pt x="1373" y="1363"/>
                  </a:lnTo>
                  <a:lnTo>
                    <a:pt x="1375" y="1363"/>
                  </a:lnTo>
                  <a:lnTo>
                    <a:pt x="1375" y="1361"/>
                  </a:lnTo>
                  <a:lnTo>
                    <a:pt x="1375" y="1358"/>
                  </a:lnTo>
                  <a:lnTo>
                    <a:pt x="1376" y="1357"/>
                  </a:lnTo>
                  <a:lnTo>
                    <a:pt x="1376" y="1355"/>
                  </a:lnTo>
                  <a:lnTo>
                    <a:pt x="1376" y="1354"/>
                  </a:lnTo>
                  <a:lnTo>
                    <a:pt x="1378" y="1352"/>
                  </a:lnTo>
                  <a:lnTo>
                    <a:pt x="1378" y="1349"/>
                  </a:lnTo>
                  <a:lnTo>
                    <a:pt x="1378" y="1348"/>
                  </a:lnTo>
                  <a:lnTo>
                    <a:pt x="1376" y="1346"/>
                  </a:lnTo>
                  <a:lnTo>
                    <a:pt x="1376" y="1342"/>
                  </a:lnTo>
                  <a:lnTo>
                    <a:pt x="1373" y="1337"/>
                  </a:lnTo>
                  <a:lnTo>
                    <a:pt x="1373" y="1336"/>
                  </a:lnTo>
                  <a:lnTo>
                    <a:pt x="1373" y="1334"/>
                  </a:lnTo>
                  <a:lnTo>
                    <a:pt x="1373" y="1334"/>
                  </a:lnTo>
                  <a:lnTo>
                    <a:pt x="1372" y="1333"/>
                  </a:lnTo>
                  <a:lnTo>
                    <a:pt x="1372" y="1333"/>
                  </a:lnTo>
                  <a:lnTo>
                    <a:pt x="1372" y="1329"/>
                  </a:lnTo>
                  <a:lnTo>
                    <a:pt x="1372" y="1326"/>
                  </a:lnTo>
                  <a:lnTo>
                    <a:pt x="1370" y="1328"/>
                  </a:lnTo>
                  <a:lnTo>
                    <a:pt x="1370" y="1328"/>
                  </a:lnTo>
                  <a:lnTo>
                    <a:pt x="1370" y="1329"/>
                  </a:lnTo>
                  <a:lnTo>
                    <a:pt x="1370" y="1331"/>
                  </a:lnTo>
                  <a:lnTo>
                    <a:pt x="1370" y="1331"/>
                  </a:lnTo>
                  <a:lnTo>
                    <a:pt x="1370" y="1333"/>
                  </a:lnTo>
                  <a:lnTo>
                    <a:pt x="1369" y="1331"/>
                  </a:lnTo>
                  <a:lnTo>
                    <a:pt x="1367" y="1331"/>
                  </a:lnTo>
                  <a:lnTo>
                    <a:pt x="1366" y="1328"/>
                  </a:lnTo>
                  <a:lnTo>
                    <a:pt x="1364" y="1326"/>
                  </a:lnTo>
                  <a:lnTo>
                    <a:pt x="1364" y="1326"/>
                  </a:lnTo>
                  <a:lnTo>
                    <a:pt x="1366" y="1325"/>
                  </a:lnTo>
                  <a:lnTo>
                    <a:pt x="1367" y="1328"/>
                  </a:lnTo>
                  <a:lnTo>
                    <a:pt x="1369" y="1328"/>
                  </a:lnTo>
                  <a:lnTo>
                    <a:pt x="1369" y="1328"/>
                  </a:lnTo>
                  <a:lnTo>
                    <a:pt x="1370" y="1326"/>
                  </a:lnTo>
                  <a:lnTo>
                    <a:pt x="1370" y="1325"/>
                  </a:lnTo>
                  <a:lnTo>
                    <a:pt x="1370" y="1325"/>
                  </a:lnTo>
                  <a:lnTo>
                    <a:pt x="1369" y="1325"/>
                  </a:lnTo>
                  <a:lnTo>
                    <a:pt x="1369" y="1323"/>
                  </a:lnTo>
                  <a:lnTo>
                    <a:pt x="1367" y="1323"/>
                  </a:lnTo>
                  <a:lnTo>
                    <a:pt x="1367" y="1322"/>
                  </a:lnTo>
                  <a:lnTo>
                    <a:pt x="1367" y="1322"/>
                  </a:lnTo>
                  <a:lnTo>
                    <a:pt x="1367" y="1322"/>
                  </a:lnTo>
                  <a:lnTo>
                    <a:pt x="1366" y="1320"/>
                  </a:lnTo>
                  <a:lnTo>
                    <a:pt x="1366" y="1320"/>
                  </a:lnTo>
                  <a:lnTo>
                    <a:pt x="1367" y="1319"/>
                  </a:lnTo>
                  <a:lnTo>
                    <a:pt x="1366" y="1319"/>
                  </a:lnTo>
                  <a:lnTo>
                    <a:pt x="1364" y="1317"/>
                  </a:lnTo>
                  <a:lnTo>
                    <a:pt x="1363" y="1317"/>
                  </a:lnTo>
                  <a:lnTo>
                    <a:pt x="1363" y="1317"/>
                  </a:lnTo>
                  <a:lnTo>
                    <a:pt x="1361" y="1317"/>
                  </a:lnTo>
                  <a:lnTo>
                    <a:pt x="1360" y="1317"/>
                  </a:lnTo>
                  <a:lnTo>
                    <a:pt x="1361" y="1319"/>
                  </a:lnTo>
                  <a:lnTo>
                    <a:pt x="1361" y="1320"/>
                  </a:lnTo>
                  <a:lnTo>
                    <a:pt x="1360" y="1320"/>
                  </a:lnTo>
                  <a:lnTo>
                    <a:pt x="1358" y="1317"/>
                  </a:lnTo>
                  <a:lnTo>
                    <a:pt x="1358" y="1316"/>
                  </a:lnTo>
                  <a:lnTo>
                    <a:pt x="1360" y="1316"/>
                  </a:lnTo>
                  <a:lnTo>
                    <a:pt x="1360" y="1316"/>
                  </a:lnTo>
                  <a:lnTo>
                    <a:pt x="1358" y="1316"/>
                  </a:lnTo>
                  <a:lnTo>
                    <a:pt x="1360" y="1313"/>
                  </a:lnTo>
                  <a:lnTo>
                    <a:pt x="1358" y="1313"/>
                  </a:lnTo>
                  <a:lnTo>
                    <a:pt x="1358" y="1313"/>
                  </a:lnTo>
                  <a:lnTo>
                    <a:pt x="1358" y="1314"/>
                  </a:lnTo>
                  <a:lnTo>
                    <a:pt x="1357" y="1316"/>
                  </a:lnTo>
                  <a:lnTo>
                    <a:pt x="1357" y="1316"/>
                  </a:lnTo>
                  <a:lnTo>
                    <a:pt x="1355" y="1316"/>
                  </a:lnTo>
                  <a:lnTo>
                    <a:pt x="1357" y="1314"/>
                  </a:lnTo>
                  <a:lnTo>
                    <a:pt x="1357" y="1314"/>
                  </a:lnTo>
                  <a:lnTo>
                    <a:pt x="1357" y="1313"/>
                  </a:lnTo>
                  <a:lnTo>
                    <a:pt x="1357" y="1313"/>
                  </a:lnTo>
                  <a:lnTo>
                    <a:pt x="1355" y="1311"/>
                  </a:lnTo>
                  <a:lnTo>
                    <a:pt x="1355" y="1310"/>
                  </a:lnTo>
                  <a:lnTo>
                    <a:pt x="1355" y="1310"/>
                  </a:lnTo>
                  <a:lnTo>
                    <a:pt x="1355" y="1311"/>
                  </a:lnTo>
                  <a:lnTo>
                    <a:pt x="1355" y="1314"/>
                  </a:lnTo>
                  <a:lnTo>
                    <a:pt x="1354" y="1311"/>
                  </a:lnTo>
                  <a:lnTo>
                    <a:pt x="1350" y="1308"/>
                  </a:lnTo>
                  <a:lnTo>
                    <a:pt x="1350" y="1308"/>
                  </a:lnTo>
                  <a:lnTo>
                    <a:pt x="1350" y="1308"/>
                  </a:lnTo>
                  <a:lnTo>
                    <a:pt x="1349" y="1307"/>
                  </a:lnTo>
                  <a:lnTo>
                    <a:pt x="1349" y="1305"/>
                  </a:lnTo>
                  <a:lnTo>
                    <a:pt x="1347" y="1302"/>
                  </a:lnTo>
                  <a:lnTo>
                    <a:pt x="1346" y="1298"/>
                  </a:lnTo>
                  <a:lnTo>
                    <a:pt x="1346" y="1296"/>
                  </a:lnTo>
                  <a:lnTo>
                    <a:pt x="1344" y="1293"/>
                  </a:lnTo>
                  <a:lnTo>
                    <a:pt x="1344" y="1290"/>
                  </a:lnTo>
                  <a:lnTo>
                    <a:pt x="1344" y="1288"/>
                  </a:lnTo>
                  <a:lnTo>
                    <a:pt x="1344" y="1287"/>
                  </a:lnTo>
                  <a:lnTo>
                    <a:pt x="1344" y="1287"/>
                  </a:lnTo>
                  <a:lnTo>
                    <a:pt x="1344" y="1287"/>
                  </a:lnTo>
                  <a:lnTo>
                    <a:pt x="1343" y="1287"/>
                  </a:lnTo>
                  <a:lnTo>
                    <a:pt x="1343" y="1285"/>
                  </a:lnTo>
                  <a:lnTo>
                    <a:pt x="1343" y="1285"/>
                  </a:lnTo>
                  <a:lnTo>
                    <a:pt x="1340" y="1282"/>
                  </a:lnTo>
                  <a:lnTo>
                    <a:pt x="1340" y="1281"/>
                  </a:lnTo>
                  <a:lnTo>
                    <a:pt x="1340" y="1279"/>
                  </a:lnTo>
                  <a:lnTo>
                    <a:pt x="1338" y="1281"/>
                  </a:lnTo>
                  <a:lnTo>
                    <a:pt x="1338" y="1282"/>
                  </a:lnTo>
                  <a:lnTo>
                    <a:pt x="1337" y="1282"/>
                  </a:lnTo>
                  <a:lnTo>
                    <a:pt x="1335" y="1284"/>
                  </a:lnTo>
                  <a:lnTo>
                    <a:pt x="1334" y="1284"/>
                  </a:lnTo>
                  <a:lnTo>
                    <a:pt x="1332" y="1282"/>
                  </a:lnTo>
                  <a:lnTo>
                    <a:pt x="1329" y="1278"/>
                  </a:lnTo>
                  <a:lnTo>
                    <a:pt x="1329" y="1276"/>
                  </a:lnTo>
                  <a:lnTo>
                    <a:pt x="1329" y="1275"/>
                  </a:lnTo>
                  <a:lnTo>
                    <a:pt x="1329" y="1272"/>
                  </a:lnTo>
                  <a:lnTo>
                    <a:pt x="1329" y="1272"/>
                  </a:lnTo>
                  <a:lnTo>
                    <a:pt x="1329" y="1270"/>
                  </a:lnTo>
                  <a:lnTo>
                    <a:pt x="1329" y="1270"/>
                  </a:lnTo>
                  <a:lnTo>
                    <a:pt x="1328" y="1272"/>
                  </a:lnTo>
                  <a:lnTo>
                    <a:pt x="1328" y="1272"/>
                  </a:lnTo>
                  <a:lnTo>
                    <a:pt x="1328" y="1273"/>
                  </a:lnTo>
                  <a:lnTo>
                    <a:pt x="1326" y="1272"/>
                  </a:lnTo>
                  <a:lnTo>
                    <a:pt x="1325" y="1272"/>
                  </a:lnTo>
                  <a:lnTo>
                    <a:pt x="1326" y="1273"/>
                  </a:lnTo>
                  <a:lnTo>
                    <a:pt x="1328" y="1273"/>
                  </a:lnTo>
                  <a:lnTo>
                    <a:pt x="1329" y="1275"/>
                  </a:lnTo>
                  <a:lnTo>
                    <a:pt x="1329" y="1275"/>
                  </a:lnTo>
                  <a:lnTo>
                    <a:pt x="1329" y="1276"/>
                  </a:lnTo>
                  <a:lnTo>
                    <a:pt x="1328" y="1278"/>
                  </a:lnTo>
                  <a:lnTo>
                    <a:pt x="1328" y="1278"/>
                  </a:lnTo>
                  <a:lnTo>
                    <a:pt x="1328" y="1278"/>
                  </a:lnTo>
                  <a:lnTo>
                    <a:pt x="1328" y="1279"/>
                  </a:lnTo>
                  <a:lnTo>
                    <a:pt x="1328" y="1279"/>
                  </a:lnTo>
                  <a:lnTo>
                    <a:pt x="1326" y="1281"/>
                  </a:lnTo>
                  <a:lnTo>
                    <a:pt x="1326" y="1281"/>
                  </a:lnTo>
                  <a:lnTo>
                    <a:pt x="1328" y="1282"/>
                  </a:lnTo>
                  <a:lnTo>
                    <a:pt x="1328" y="1282"/>
                  </a:lnTo>
                  <a:lnTo>
                    <a:pt x="1328" y="1284"/>
                  </a:lnTo>
                  <a:lnTo>
                    <a:pt x="1328" y="1284"/>
                  </a:lnTo>
                  <a:lnTo>
                    <a:pt x="1329" y="1285"/>
                  </a:lnTo>
                  <a:lnTo>
                    <a:pt x="1329" y="1287"/>
                  </a:lnTo>
                  <a:lnTo>
                    <a:pt x="1329" y="1288"/>
                  </a:lnTo>
                  <a:lnTo>
                    <a:pt x="1328" y="1288"/>
                  </a:lnTo>
                  <a:lnTo>
                    <a:pt x="1328" y="1288"/>
                  </a:lnTo>
                  <a:lnTo>
                    <a:pt x="1326" y="1291"/>
                  </a:lnTo>
                  <a:lnTo>
                    <a:pt x="1325" y="1293"/>
                  </a:lnTo>
                  <a:lnTo>
                    <a:pt x="1325" y="1295"/>
                  </a:lnTo>
                  <a:lnTo>
                    <a:pt x="1323" y="1295"/>
                  </a:lnTo>
                  <a:lnTo>
                    <a:pt x="1323" y="1293"/>
                  </a:lnTo>
                  <a:lnTo>
                    <a:pt x="1322" y="1293"/>
                  </a:lnTo>
                  <a:lnTo>
                    <a:pt x="1322" y="1291"/>
                  </a:lnTo>
                  <a:lnTo>
                    <a:pt x="1323" y="1291"/>
                  </a:lnTo>
                  <a:lnTo>
                    <a:pt x="1325" y="1290"/>
                  </a:lnTo>
                  <a:lnTo>
                    <a:pt x="1323" y="1290"/>
                  </a:lnTo>
                  <a:lnTo>
                    <a:pt x="1322" y="1290"/>
                  </a:lnTo>
                  <a:lnTo>
                    <a:pt x="1322" y="1291"/>
                  </a:lnTo>
                  <a:lnTo>
                    <a:pt x="1320" y="1290"/>
                  </a:lnTo>
                  <a:lnTo>
                    <a:pt x="1320" y="1288"/>
                  </a:lnTo>
                  <a:lnTo>
                    <a:pt x="1320" y="1287"/>
                  </a:lnTo>
                  <a:lnTo>
                    <a:pt x="1322" y="1285"/>
                  </a:lnTo>
                  <a:lnTo>
                    <a:pt x="1320" y="1287"/>
                  </a:lnTo>
                  <a:lnTo>
                    <a:pt x="1320" y="1288"/>
                  </a:lnTo>
                  <a:lnTo>
                    <a:pt x="1320" y="1290"/>
                  </a:lnTo>
                  <a:lnTo>
                    <a:pt x="1320" y="1290"/>
                  </a:lnTo>
                  <a:lnTo>
                    <a:pt x="1319" y="1291"/>
                  </a:lnTo>
                  <a:lnTo>
                    <a:pt x="1319" y="1293"/>
                  </a:lnTo>
                  <a:lnTo>
                    <a:pt x="1317" y="1293"/>
                  </a:lnTo>
                  <a:lnTo>
                    <a:pt x="1317" y="1295"/>
                  </a:lnTo>
                  <a:lnTo>
                    <a:pt x="1316" y="1295"/>
                  </a:lnTo>
                  <a:lnTo>
                    <a:pt x="1316" y="1293"/>
                  </a:lnTo>
                  <a:lnTo>
                    <a:pt x="1316" y="1291"/>
                  </a:lnTo>
                  <a:lnTo>
                    <a:pt x="1316" y="1288"/>
                  </a:lnTo>
                  <a:lnTo>
                    <a:pt x="1316" y="1288"/>
                  </a:lnTo>
                  <a:lnTo>
                    <a:pt x="1316" y="1291"/>
                  </a:lnTo>
                  <a:lnTo>
                    <a:pt x="1316" y="1293"/>
                  </a:lnTo>
                  <a:lnTo>
                    <a:pt x="1314" y="1295"/>
                  </a:lnTo>
                  <a:lnTo>
                    <a:pt x="1314" y="1295"/>
                  </a:lnTo>
                  <a:lnTo>
                    <a:pt x="1312" y="1296"/>
                  </a:lnTo>
                  <a:lnTo>
                    <a:pt x="1312" y="1295"/>
                  </a:lnTo>
                  <a:lnTo>
                    <a:pt x="1311" y="1295"/>
                  </a:lnTo>
                  <a:lnTo>
                    <a:pt x="1311" y="1293"/>
                  </a:lnTo>
                  <a:lnTo>
                    <a:pt x="1309" y="1291"/>
                  </a:lnTo>
                  <a:lnTo>
                    <a:pt x="1309" y="1290"/>
                  </a:lnTo>
                  <a:lnTo>
                    <a:pt x="1309" y="1293"/>
                  </a:lnTo>
                  <a:lnTo>
                    <a:pt x="1308" y="1293"/>
                  </a:lnTo>
                  <a:lnTo>
                    <a:pt x="1309" y="1293"/>
                  </a:lnTo>
                  <a:lnTo>
                    <a:pt x="1309" y="1295"/>
                  </a:lnTo>
                  <a:lnTo>
                    <a:pt x="1309" y="1296"/>
                  </a:lnTo>
                  <a:lnTo>
                    <a:pt x="1309" y="1296"/>
                  </a:lnTo>
                  <a:lnTo>
                    <a:pt x="1308" y="1296"/>
                  </a:lnTo>
                  <a:lnTo>
                    <a:pt x="1308" y="1295"/>
                  </a:lnTo>
                  <a:lnTo>
                    <a:pt x="1306" y="1296"/>
                  </a:lnTo>
                  <a:lnTo>
                    <a:pt x="1306" y="1298"/>
                  </a:lnTo>
                  <a:lnTo>
                    <a:pt x="1306" y="1296"/>
                  </a:lnTo>
                  <a:lnTo>
                    <a:pt x="1305" y="1296"/>
                  </a:lnTo>
                  <a:lnTo>
                    <a:pt x="1305" y="1295"/>
                  </a:lnTo>
                  <a:lnTo>
                    <a:pt x="1306" y="1291"/>
                  </a:lnTo>
                  <a:lnTo>
                    <a:pt x="1306" y="1291"/>
                  </a:lnTo>
                  <a:lnTo>
                    <a:pt x="1305" y="1291"/>
                  </a:lnTo>
                  <a:lnTo>
                    <a:pt x="1305" y="1290"/>
                  </a:lnTo>
                  <a:lnTo>
                    <a:pt x="1305" y="1290"/>
                  </a:lnTo>
                  <a:lnTo>
                    <a:pt x="1303" y="1295"/>
                  </a:lnTo>
                  <a:lnTo>
                    <a:pt x="1305" y="1296"/>
                  </a:lnTo>
                  <a:lnTo>
                    <a:pt x="1303" y="1296"/>
                  </a:lnTo>
                  <a:lnTo>
                    <a:pt x="1302" y="1296"/>
                  </a:lnTo>
                  <a:lnTo>
                    <a:pt x="1300" y="1295"/>
                  </a:lnTo>
                  <a:lnTo>
                    <a:pt x="1300" y="1295"/>
                  </a:lnTo>
                  <a:lnTo>
                    <a:pt x="1300" y="1296"/>
                  </a:lnTo>
                  <a:lnTo>
                    <a:pt x="1300" y="1296"/>
                  </a:lnTo>
                  <a:lnTo>
                    <a:pt x="1299" y="1296"/>
                  </a:lnTo>
                  <a:lnTo>
                    <a:pt x="1297" y="1296"/>
                  </a:lnTo>
                  <a:lnTo>
                    <a:pt x="1299" y="1295"/>
                  </a:lnTo>
                  <a:lnTo>
                    <a:pt x="1299" y="1291"/>
                  </a:lnTo>
                  <a:lnTo>
                    <a:pt x="1299" y="1290"/>
                  </a:lnTo>
                  <a:lnTo>
                    <a:pt x="1297" y="1288"/>
                  </a:lnTo>
                  <a:lnTo>
                    <a:pt x="1297" y="1288"/>
                  </a:lnTo>
                  <a:lnTo>
                    <a:pt x="1296" y="1287"/>
                  </a:lnTo>
                  <a:lnTo>
                    <a:pt x="1296" y="1288"/>
                  </a:lnTo>
                  <a:lnTo>
                    <a:pt x="1297" y="1288"/>
                  </a:lnTo>
                  <a:lnTo>
                    <a:pt x="1297" y="1288"/>
                  </a:lnTo>
                  <a:lnTo>
                    <a:pt x="1299" y="1290"/>
                  </a:lnTo>
                  <a:lnTo>
                    <a:pt x="1299" y="1291"/>
                  </a:lnTo>
                  <a:lnTo>
                    <a:pt x="1297" y="1291"/>
                  </a:lnTo>
                  <a:lnTo>
                    <a:pt x="1296" y="1295"/>
                  </a:lnTo>
                  <a:lnTo>
                    <a:pt x="1294" y="1295"/>
                  </a:lnTo>
                  <a:lnTo>
                    <a:pt x="1293" y="1296"/>
                  </a:lnTo>
                  <a:lnTo>
                    <a:pt x="1287" y="1298"/>
                  </a:lnTo>
                  <a:lnTo>
                    <a:pt x="1285" y="1298"/>
                  </a:lnTo>
                  <a:lnTo>
                    <a:pt x="1284" y="1301"/>
                  </a:lnTo>
                  <a:lnTo>
                    <a:pt x="1284" y="1302"/>
                  </a:lnTo>
                  <a:lnTo>
                    <a:pt x="1282" y="1304"/>
                  </a:lnTo>
                  <a:lnTo>
                    <a:pt x="1284" y="1305"/>
                  </a:lnTo>
                  <a:lnTo>
                    <a:pt x="1284" y="1308"/>
                  </a:lnTo>
                  <a:lnTo>
                    <a:pt x="1284" y="1308"/>
                  </a:lnTo>
                  <a:lnTo>
                    <a:pt x="1284" y="1310"/>
                  </a:lnTo>
                  <a:lnTo>
                    <a:pt x="1282" y="1311"/>
                  </a:lnTo>
                  <a:lnTo>
                    <a:pt x="1282" y="1313"/>
                  </a:lnTo>
                  <a:lnTo>
                    <a:pt x="1282" y="1313"/>
                  </a:lnTo>
                  <a:lnTo>
                    <a:pt x="1282" y="1314"/>
                  </a:lnTo>
                  <a:lnTo>
                    <a:pt x="1279" y="1316"/>
                  </a:lnTo>
                  <a:lnTo>
                    <a:pt x="1278" y="1317"/>
                  </a:lnTo>
                  <a:lnTo>
                    <a:pt x="1278" y="1317"/>
                  </a:lnTo>
                  <a:lnTo>
                    <a:pt x="1276" y="1317"/>
                  </a:lnTo>
                  <a:lnTo>
                    <a:pt x="1276" y="1317"/>
                  </a:lnTo>
                  <a:lnTo>
                    <a:pt x="1276" y="1317"/>
                  </a:lnTo>
                  <a:lnTo>
                    <a:pt x="1276" y="1319"/>
                  </a:lnTo>
                  <a:lnTo>
                    <a:pt x="1276" y="1319"/>
                  </a:lnTo>
                  <a:lnTo>
                    <a:pt x="1274" y="1319"/>
                  </a:lnTo>
                  <a:lnTo>
                    <a:pt x="1270" y="1320"/>
                  </a:lnTo>
                  <a:lnTo>
                    <a:pt x="1267" y="1322"/>
                  </a:lnTo>
                  <a:lnTo>
                    <a:pt x="1267" y="1322"/>
                  </a:lnTo>
                  <a:lnTo>
                    <a:pt x="1267" y="1322"/>
                  </a:lnTo>
                  <a:lnTo>
                    <a:pt x="1267" y="1320"/>
                  </a:lnTo>
                  <a:lnTo>
                    <a:pt x="1267" y="1319"/>
                  </a:lnTo>
                  <a:lnTo>
                    <a:pt x="1267" y="1319"/>
                  </a:lnTo>
                  <a:lnTo>
                    <a:pt x="1265" y="1319"/>
                  </a:lnTo>
                  <a:lnTo>
                    <a:pt x="1264" y="1320"/>
                  </a:lnTo>
                  <a:lnTo>
                    <a:pt x="1262" y="1323"/>
                  </a:lnTo>
                  <a:lnTo>
                    <a:pt x="1262" y="1323"/>
                  </a:lnTo>
                  <a:lnTo>
                    <a:pt x="1262" y="1323"/>
                  </a:lnTo>
                  <a:lnTo>
                    <a:pt x="1265" y="1322"/>
                  </a:lnTo>
                  <a:lnTo>
                    <a:pt x="1265" y="1322"/>
                  </a:lnTo>
                  <a:lnTo>
                    <a:pt x="1265" y="1323"/>
                  </a:lnTo>
                  <a:lnTo>
                    <a:pt x="1262" y="1325"/>
                  </a:lnTo>
                  <a:lnTo>
                    <a:pt x="1258" y="1329"/>
                  </a:lnTo>
                  <a:lnTo>
                    <a:pt x="1256" y="1329"/>
                  </a:lnTo>
                  <a:lnTo>
                    <a:pt x="1256" y="1331"/>
                  </a:lnTo>
                  <a:lnTo>
                    <a:pt x="1255" y="1333"/>
                  </a:lnTo>
                  <a:lnTo>
                    <a:pt x="1253" y="1336"/>
                  </a:lnTo>
                  <a:lnTo>
                    <a:pt x="1250" y="1339"/>
                  </a:lnTo>
                  <a:lnTo>
                    <a:pt x="1249" y="1340"/>
                  </a:lnTo>
                  <a:lnTo>
                    <a:pt x="1244" y="1343"/>
                  </a:lnTo>
                  <a:lnTo>
                    <a:pt x="1243" y="1343"/>
                  </a:lnTo>
                  <a:lnTo>
                    <a:pt x="1240" y="1346"/>
                  </a:lnTo>
                  <a:lnTo>
                    <a:pt x="1238" y="1349"/>
                  </a:lnTo>
                  <a:lnTo>
                    <a:pt x="1235" y="1351"/>
                  </a:lnTo>
                  <a:lnTo>
                    <a:pt x="1230" y="1354"/>
                  </a:lnTo>
                  <a:lnTo>
                    <a:pt x="1227" y="1355"/>
                  </a:lnTo>
                  <a:lnTo>
                    <a:pt x="1227" y="1357"/>
                  </a:lnTo>
                  <a:lnTo>
                    <a:pt x="1227" y="1357"/>
                  </a:lnTo>
                  <a:lnTo>
                    <a:pt x="1227" y="1358"/>
                  </a:lnTo>
                  <a:lnTo>
                    <a:pt x="1227" y="1358"/>
                  </a:lnTo>
                  <a:lnTo>
                    <a:pt x="1227" y="1360"/>
                  </a:lnTo>
                  <a:lnTo>
                    <a:pt x="1227" y="1360"/>
                  </a:lnTo>
                  <a:lnTo>
                    <a:pt x="1227" y="1361"/>
                  </a:lnTo>
                  <a:lnTo>
                    <a:pt x="1226" y="1363"/>
                  </a:lnTo>
                  <a:lnTo>
                    <a:pt x="1224" y="1363"/>
                  </a:lnTo>
                  <a:lnTo>
                    <a:pt x="1220" y="1366"/>
                  </a:lnTo>
                  <a:lnTo>
                    <a:pt x="1220" y="1364"/>
                  </a:lnTo>
                  <a:lnTo>
                    <a:pt x="1215" y="1364"/>
                  </a:lnTo>
                  <a:lnTo>
                    <a:pt x="1215" y="1364"/>
                  </a:lnTo>
                  <a:lnTo>
                    <a:pt x="1214" y="1366"/>
                  </a:lnTo>
                  <a:lnTo>
                    <a:pt x="1212" y="1371"/>
                  </a:lnTo>
                  <a:lnTo>
                    <a:pt x="1211" y="1371"/>
                  </a:lnTo>
                  <a:lnTo>
                    <a:pt x="1211" y="1372"/>
                  </a:lnTo>
                  <a:lnTo>
                    <a:pt x="1211" y="1372"/>
                  </a:lnTo>
                  <a:lnTo>
                    <a:pt x="1211" y="1372"/>
                  </a:lnTo>
                  <a:lnTo>
                    <a:pt x="1209" y="1372"/>
                  </a:lnTo>
                  <a:lnTo>
                    <a:pt x="1209" y="1372"/>
                  </a:lnTo>
                  <a:lnTo>
                    <a:pt x="1208" y="1371"/>
                  </a:lnTo>
                  <a:lnTo>
                    <a:pt x="1208" y="1371"/>
                  </a:lnTo>
                  <a:lnTo>
                    <a:pt x="1206" y="1371"/>
                  </a:lnTo>
                  <a:lnTo>
                    <a:pt x="1203" y="1372"/>
                  </a:lnTo>
                  <a:lnTo>
                    <a:pt x="1202" y="1374"/>
                  </a:lnTo>
                  <a:lnTo>
                    <a:pt x="1200" y="1378"/>
                  </a:lnTo>
                  <a:lnTo>
                    <a:pt x="1200" y="1381"/>
                  </a:lnTo>
                  <a:lnTo>
                    <a:pt x="1200" y="1384"/>
                  </a:lnTo>
                  <a:lnTo>
                    <a:pt x="1200" y="1387"/>
                  </a:lnTo>
                  <a:lnTo>
                    <a:pt x="1202" y="1389"/>
                  </a:lnTo>
                  <a:lnTo>
                    <a:pt x="1202" y="1390"/>
                  </a:lnTo>
                  <a:lnTo>
                    <a:pt x="1200" y="1392"/>
                  </a:lnTo>
                  <a:lnTo>
                    <a:pt x="1200" y="1392"/>
                  </a:lnTo>
                  <a:lnTo>
                    <a:pt x="1200" y="1395"/>
                  </a:lnTo>
                  <a:lnTo>
                    <a:pt x="1202" y="1396"/>
                  </a:lnTo>
                  <a:lnTo>
                    <a:pt x="1202" y="1398"/>
                  </a:lnTo>
                  <a:lnTo>
                    <a:pt x="1202" y="1399"/>
                  </a:lnTo>
                  <a:lnTo>
                    <a:pt x="1203" y="1401"/>
                  </a:lnTo>
                  <a:lnTo>
                    <a:pt x="1202" y="1401"/>
                  </a:lnTo>
                  <a:lnTo>
                    <a:pt x="1202" y="1399"/>
                  </a:lnTo>
                  <a:lnTo>
                    <a:pt x="1200" y="1398"/>
                  </a:lnTo>
                  <a:lnTo>
                    <a:pt x="1200" y="1399"/>
                  </a:lnTo>
                  <a:lnTo>
                    <a:pt x="1200" y="1401"/>
                  </a:lnTo>
                  <a:lnTo>
                    <a:pt x="1202" y="1402"/>
                  </a:lnTo>
                  <a:lnTo>
                    <a:pt x="1203" y="1402"/>
                  </a:lnTo>
                  <a:lnTo>
                    <a:pt x="1202" y="1412"/>
                  </a:lnTo>
                  <a:lnTo>
                    <a:pt x="1200" y="1415"/>
                  </a:lnTo>
                  <a:lnTo>
                    <a:pt x="1199" y="1416"/>
                  </a:lnTo>
                  <a:lnTo>
                    <a:pt x="1199" y="1418"/>
                  </a:lnTo>
                  <a:lnTo>
                    <a:pt x="1197" y="1421"/>
                  </a:lnTo>
                  <a:lnTo>
                    <a:pt x="1195" y="1424"/>
                  </a:lnTo>
                  <a:lnTo>
                    <a:pt x="1195" y="1425"/>
                  </a:lnTo>
                  <a:lnTo>
                    <a:pt x="1195" y="1427"/>
                  </a:lnTo>
                  <a:lnTo>
                    <a:pt x="1195" y="1428"/>
                  </a:lnTo>
                  <a:lnTo>
                    <a:pt x="1195" y="1428"/>
                  </a:lnTo>
                  <a:lnTo>
                    <a:pt x="1197" y="1428"/>
                  </a:lnTo>
                  <a:lnTo>
                    <a:pt x="1197" y="1430"/>
                  </a:lnTo>
                  <a:lnTo>
                    <a:pt x="1197" y="1430"/>
                  </a:lnTo>
                  <a:lnTo>
                    <a:pt x="1197" y="1436"/>
                  </a:lnTo>
                  <a:lnTo>
                    <a:pt x="1197" y="1440"/>
                  </a:lnTo>
                  <a:lnTo>
                    <a:pt x="1195" y="1442"/>
                  </a:lnTo>
                  <a:lnTo>
                    <a:pt x="1194" y="1442"/>
                  </a:lnTo>
                  <a:lnTo>
                    <a:pt x="1194" y="1442"/>
                  </a:lnTo>
                  <a:lnTo>
                    <a:pt x="1192" y="1440"/>
                  </a:lnTo>
                  <a:lnTo>
                    <a:pt x="1191" y="1442"/>
                  </a:lnTo>
                  <a:lnTo>
                    <a:pt x="1191" y="1442"/>
                  </a:lnTo>
                  <a:lnTo>
                    <a:pt x="1189" y="1444"/>
                  </a:lnTo>
                  <a:lnTo>
                    <a:pt x="1189" y="1445"/>
                  </a:lnTo>
                  <a:lnTo>
                    <a:pt x="1186" y="1450"/>
                  </a:lnTo>
                  <a:lnTo>
                    <a:pt x="1186" y="1451"/>
                  </a:lnTo>
                  <a:lnTo>
                    <a:pt x="1185" y="1453"/>
                  </a:lnTo>
                  <a:lnTo>
                    <a:pt x="1186" y="1453"/>
                  </a:lnTo>
                  <a:lnTo>
                    <a:pt x="1186" y="1454"/>
                  </a:lnTo>
                  <a:lnTo>
                    <a:pt x="1188" y="1454"/>
                  </a:lnTo>
                  <a:lnTo>
                    <a:pt x="1189" y="1454"/>
                  </a:lnTo>
                  <a:lnTo>
                    <a:pt x="1191" y="1454"/>
                  </a:lnTo>
                  <a:lnTo>
                    <a:pt x="1191" y="1456"/>
                  </a:lnTo>
                  <a:lnTo>
                    <a:pt x="1189" y="1454"/>
                  </a:lnTo>
                  <a:lnTo>
                    <a:pt x="1186" y="1454"/>
                  </a:lnTo>
                  <a:lnTo>
                    <a:pt x="1179" y="1456"/>
                  </a:lnTo>
                  <a:lnTo>
                    <a:pt x="1177" y="1457"/>
                  </a:lnTo>
                  <a:lnTo>
                    <a:pt x="1177" y="1459"/>
                  </a:lnTo>
                  <a:lnTo>
                    <a:pt x="1176" y="1462"/>
                  </a:lnTo>
                  <a:lnTo>
                    <a:pt x="1176" y="1463"/>
                  </a:lnTo>
                  <a:lnTo>
                    <a:pt x="1174" y="1465"/>
                  </a:lnTo>
                  <a:lnTo>
                    <a:pt x="1171" y="1468"/>
                  </a:lnTo>
                  <a:lnTo>
                    <a:pt x="1170" y="1468"/>
                  </a:lnTo>
                  <a:lnTo>
                    <a:pt x="1168" y="1469"/>
                  </a:lnTo>
                  <a:lnTo>
                    <a:pt x="1165" y="1468"/>
                  </a:lnTo>
                  <a:lnTo>
                    <a:pt x="1162" y="1466"/>
                  </a:lnTo>
                  <a:lnTo>
                    <a:pt x="1162" y="1465"/>
                  </a:lnTo>
                  <a:lnTo>
                    <a:pt x="1158" y="1460"/>
                  </a:lnTo>
                  <a:lnTo>
                    <a:pt x="1156" y="1459"/>
                  </a:lnTo>
                  <a:lnTo>
                    <a:pt x="1156" y="1457"/>
                  </a:lnTo>
                  <a:lnTo>
                    <a:pt x="1156" y="1456"/>
                  </a:lnTo>
                  <a:lnTo>
                    <a:pt x="1154" y="1456"/>
                  </a:lnTo>
                  <a:lnTo>
                    <a:pt x="1154" y="1456"/>
                  </a:lnTo>
                  <a:lnTo>
                    <a:pt x="1154" y="1454"/>
                  </a:lnTo>
                  <a:lnTo>
                    <a:pt x="1153" y="1453"/>
                  </a:lnTo>
                  <a:lnTo>
                    <a:pt x="1153" y="1450"/>
                  </a:lnTo>
                  <a:lnTo>
                    <a:pt x="1153" y="1447"/>
                  </a:lnTo>
                  <a:lnTo>
                    <a:pt x="1153" y="1447"/>
                  </a:lnTo>
                  <a:lnTo>
                    <a:pt x="1154" y="1447"/>
                  </a:lnTo>
                  <a:lnTo>
                    <a:pt x="1154" y="1448"/>
                  </a:lnTo>
                  <a:lnTo>
                    <a:pt x="1154" y="1451"/>
                  </a:lnTo>
                  <a:lnTo>
                    <a:pt x="1154" y="1451"/>
                  </a:lnTo>
                  <a:lnTo>
                    <a:pt x="1156" y="1451"/>
                  </a:lnTo>
                  <a:lnTo>
                    <a:pt x="1154" y="1447"/>
                  </a:lnTo>
                  <a:lnTo>
                    <a:pt x="1153" y="1445"/>
                  </a:lnTo>
                  <a:lnTo>
                    <a:pt x="1153" y="1445"/>
                  </a:lnTo>
                  <a:lnTo>
                    <a:pt x="1151" y="1444"/>
                  </a:lnTo>
                  <a:lnTo>
                    <a:pt x="1151" y="1444"/>
                  </a:lnTo>
                  <a:lnTo>
                    <a:pt x="1151" y="1442"/>
                  </a:lnTo>
                  <a:lnTo>
                    <a:pt x="1151" y="1440"/>
                  </a:lnTo>
                  <a:lnTo>
                    <a:pt x="1151" y="1440"/>
                  </a:lnTo>
                  <a:lnTo>
                    <a:pt x="1148" y="1436"/>
                  </a:lnTo>
                  <a:lnTo>
                    <a:pt x="1148" y="1431"/>
                  </a:lnTo>
                  <a:lnTo>
                    <a:pt x="1147" y="1428"/>
                  </a:lnTo>
                  <a:lnTo>
                    <a:pt x="1145" y="1427"/>
                  </a:lnTo>
                  <a:lnTo>
                    <a:pt x="1144" y="1424"/>
                  </a:lnTo>
                  <a:lnTo>
                    <a:pt x="1142" y="1422"/>
                  </a:lnTo>
                  <a:lnTo>
                    <a:pt x="1141" y="1421"/>
                  </a:lnTo>
                  <a:lnTo>
                    <a:pt x="1141" y="1419"/>
                  </a:lnTo>
                  <a:lnTo>
                    <a:pt x="1139" y="1419"/>
                  </a:lnTo>
                  <a:lnTo>
                    <a:pt x="1136" y="1413"/>
                  </a:lnTo>
                  <a:lnTo>
                    <a:pt x="1136" y="1410"/>
                  </a:lnTo>
                  <a:lnTo>
                    <a:pt x="1135" y="1409"/>
                  </a:lnTo>
                  <a:lnTo>
                    <a:pt x="1135" y="1407"/>
                  </a:lnTo>
                  <a:lnTo>
                    <a:pt x="1133" y="1401"/>
                  </a:lnTo>
                  <a:lnTo>
                    <a:pt x="1133" y="1399"/>
                  </a:lnTo>
                  <a:lnTo>
                    <a:pt x="1133" y="1399"/>
                  </a:lnTo>
                  <a:lnTo>
                    <a:pt x="1133" y="1396"/>
                  </a:lnTo>
                  <a:lnTo>
                    <a:pt x="1132" y="1395"/>
                  </a:lnTo>
                  <a:lnTo>
                    <a:pt x="1130" y="1393"/>
                  </a:lnTo>
                  <a:lnTo>
                    <a:pt x="1130" y="1392"/>
                  </a:lnTo>
                  <a:lnTo>
                    <a:pt x="1130" y="1390"/>
                  </a:lnTo>
                  <a:lnTo>
                    <a:pt x="1130" y="1389"/>
                  </a:lnTo>
                  <a:lnTo>
                    <a:pt x="1129" y="1387"/>
                  </a:lnTo>
                  <a:lnTo>
                    <a:pt x="1129" y="1387"/>
                  </a:lnTo>
                  <a:lnTo>
                    <a:pt x="1127" y="1386"/>
                  </a:lnTo>
                  <a:lnTo>
                    <a:pt x="1126" y="1384"/>
                  </a:lnTo>
                  <a:lnTo>
                    <a:pt x="1126" y="1383"/>
                  </a:lnTo>
                  <a:lnTo>
                    <a:pt x="1124" y="1381"/>
                  </a:lnTo>
                  <a:lnTo>
                    <a:pt x="1124" y="1378"/>
                  </a:lnTo>
                  <a:lnTo>
                    <a:pt x="1123" y="1377"/>
                  </a:lnTo>
                  <a:lnTo>
                    <a:pt x="1124" y="1377"/>
                  </a:lnTo>
                  <a:lnTo>
                    <a:pt x="1123" y="1377"/>
                  </a:lnTo>
                  <a:lnTo>
                    <a:pt x="1123" y="1375"/>
                  </a:lnTo>
                  <a:lnTo>
                    <a:pt x="1123" y="1375"/>
                  </a:lnTo>
                  <a:lnTo>
                    <a:pt x="1123" y="1374"/>
                  </a:lnTo>
                  <a:lnTo>
                    <a:pt x="1123" y="1374"/>
                  </a:lnTo>
                  <a:lnTo>
                    <a:pt x="1121" y="1374"/>
                  </a:lnTo>
                  <a:lnTo>
                    <a:pt x="1121" y="1371"/>
                  </a:lnTo>
                  <a:lnTo>
                    <a:pt x="1118" y="1369"/>
                  </a:lnTo>
                  <a:lnTo>
                    <a:pt x="1118" y="1368"/>
                  </a:lnTo>
                  <a:lnTo>
                    <a:pt x="1116" y="1363"/>
                  </a:lnTo>
                  <a:lnTo>
                    <a:pt x="1116" y="1354"/>
                  </a:lnTo>
                  <a:lnTo>
                    <a:pt x="1115" y="1349"/>
                  </a:lnTo>
                  <a:lnTo>
                    <a:pt x="1115" y="1349"/>
                  </a:lnTo>
                  <a:lnTo>
                    <a:pt x="1113" y="1345"/>
                  </a:lnTo>
                  <a:lnTo>
                    <a:pt x="1113" y="1343"/>
                  </a:lnTo>
                  <a:lnTo>
                    <a:pt x="1112" y="1340"/>
                  </a:lnTo>
                  <a:lnTo>
                    <a:pt x="1112" y="1339"/>
                  </a:lnTo>
                  <a:lnTo>
                    <a:pt x="1112" y="1337"/>
                  </a:lnTo>
                  <a:lnTo>
                    <a:pt x="1112" y="1336"/>
                  </a:lnTo>
                  <a:lnTo>
                    <a:pt x="1112" y="1336"/>
                  </a:lnTo>
                  <a:lnTo>
                    <a:pt x="1112" y="1334"/>
                  </a:lnTo>
                  <a:lnTo>
                    <a:pt x="1112" y="1333"/>
                  </a:lnTo>
                  <a:lnTo>
                    <a:pt x="1113" y="1331"/>
                  </a:lnTo>
                  <a:lnTo>
                    <a:pt x="1112" y="1329"/>
                  </a:lnTo>
                  <a:lnTo>
                    <a:pt x="1112" y="1331"/>
                  </a:lnTo>
                  <a:lnTo>
                    <a:pt x="1110" y="1331"/>
                  </a:lnTo>
                  <a:lnTo>
                    <a:pt x="1110" y="1329"/>
                  </a:lnTo>
                  <a:lnTo>
                    <a:pt x="1110" y="1328"/>
                  </a:lnTo>
                  <a:lnTo>
                    <a:pt x="1110" y="1328"/>
                  </a:lnTo>
                  <a:lnTo>
                    <a:pt x="1110" y="1326"/>
                  </a:lnTo>
                  <a:lnTo>
                    <a:pt x="1112" y="1328"/>
                  </a:lnTo>
                  <a:lnTo>
                    <a:pt x="1110" y="1326"/>
                  </a:lnTo>
                  <a:lnTo>
                    <a:pt x="1110" y="1325"/>
                  </a:lnTo>
                  <a:lnTo>
                    <a:pt x="1110" y="1325"/>
                  </a:lnTo>
                  <a:lnTo>
                    <a:pt x="1110" y="1323"/>
                  </a:lnTo>
                  <a:lnTo>
                    <a:pt x="1109" y="1323"/>
                  </a:lnTo>
                  <a:lnTo>
                    <a:pt x="1109" y="1320"/>
                  </a:lnTo>
                  <a:lnTo>
                    <a:pt x="1109" y="1320"/>
                  </a:lnTo>
                  <a:lnTo>
                    <a:pt x="1109" y="1320"/>
                  </a:lnTo>
                  <a:lnTo>
                    <a:pt x="1109" y="1317"/>
                  </a:lnTo>
                  <a:lnTo>
                    <a:pt x="1112" y="1310"/>
                  </a:lnTo>
                  <a:lnTo>
                    <a:pt x="1112" y="1310"/>
                  </a:lnTo>
                  <a:lnTo>
                    <a:pt x="1112" y="1307"/>
                  </a:lnTo>
                  <a:lnTo>
                    <a:pt x="1110" y="1305"/>
                  </a:lnTo>
                  <a:lnTo>
                    <a:pt x="1110" y="1304"/>
                  </a:lnTo>
                  <a:lnTo>
                    <a:pt x="1110" y="1304"/>
                  </a:lnTo>
                  <a:lnTo>
                    <a:pt x="1110" y="1304"/>
                  </a:lnTo>
                  <a:lnTo>
                    <a:pt x="1109" y="1302"/>
                  </a:lnTo>
                  <a:lnTo>
                    <a:pt x="1109" y="1299"/>
                  </a:lnTo>
                  <a:lnTo>
                    <a:pt x="1109" y="1299"/>
                  </a:lnTo>
                  <a:lnTo>
                    <a:pt x="1109" y="1299"/>
                  </a:lnTo>
                  <a:lnTo>
                    <a:pt x="1109" y="1299"/>
                  </a:lnTo>
                  <a:lnTo>
                    <a:pt x="1107" y="1299"/>
                  </a:lnTo>
                  <a:lnTo>
                    <a:pt x="1109" y="1298"/>
                  </a:lnTo>
                  <a:lnTo>
                    <a:pt x="1110" y="1296"/>
                  </a:lnTo>
                  <a:lnTo>
                    <a:pt x="1113" y="1296"/>
                  </a:lnTo>
                  <a:lnTo>
                    <a:pt x="1113" y="1295"/>
                  </a:lnTo>
                  <a:lnTo>
                    <a:pt x="1112" y="1296"/>
                  </a:lnTo>
                  <a:lnTo>
                    <a:pt x="1110" y="1296"/>
                  </a:lnTo>
                  <a:lnTo>
                    <a:pt x="1107" y="1296"/>
                  </a:lnTo>
                  <a:lnTo>
                    <a:pt x="1107" y="1293"/>
                  </a:lnTo>
                  <a:lnTo>
                    <a:pt x="1109" y="1293"/>
                  </a:lnTo>
                  <a:lnTo>
                    <a:pt x="1109" y="1291"/>
                  </a:lnTo>
                  <a:lnTo>
                    <a:pt x="1109" y="1291"/>
                  </a:lnTo>
                  <a:lnTo>
                    <a:pt x="1107" y="1291"/>
                  </a:lnTo>
                  <a:lnTo>
                    <a:pt x="1107" y="1290"/>
                  </a:lnTo>
                  <a:lnTo>
                    <a:pt x="1109" y="1288"/>
                  </a:lnTo>
                  <a:lnTo>
                    <a:pt x="1109" y="1288"/>
                  </a:lnTo>
                  <a:lnTo>
                    <a:pt x="1110" y="1288"/>
                  </a:lnTo>
                  <a:lnTo>
                    <a:pt x="1109" y="1288"/>
                  </a:lnTo>
                  <a:lnTo>
                    <a:pt x="1107" y="1288"/>
                  </a:lnTo>
                  <a:lnTo>
                    <a:pt x="1106" y="1288"/>
                  </a:lnTo>
                  <a:lnTo>
                    <a:pt x="1104" y="1288"/>
                  </a:lnTo>
                  <a:lnTo>
                    <a:pt x="1103" y="1288"/>
                  </a:lnTo>
                  <a:lnTo>
                    <a:pt x="1103" y="1288"/>
                  </a:lnTo>
                  <a:lnTo>
                    <a:pt x="1104" y="1288"/>
                  </a:lnTo>
                  <a:lnTo>
                    <a:pt x="1104" y="1290"/>
                  </a:lnTo>
                  <a:lnTo>
                    <a:pt x="1103" y="1291"/>
                  </a:lnTo>
                  <a:lnTo>
                    <a:pt x="1103" y="1291"/>
                  </a:lnTo>
                  <a:lnTo>
                    <a:pt x="1101" y="1293"/>
                  </a:lnTo>
                  <a:lnTo>
                    <a:pt x="1101" y="1293"/>
                  </a:lnTo>
                  <a:lnTo>
                    <a:pt x="1101" y="1295"/>
                  </a:lnTo>
                  <a:lnTo>
                    <a:pt x="1101" y="1295"/>
                  </a:lnTo>
                  <a:lnTo>
                    <a:pt x="1103" y="1295"/>
                  </a:lnTo>
                  <a:lnTo>
                    <a:pt x="1103" y="1295"/>
                  </a:lnTo>
                  <a:lnTo>
                    <a:pt x="1104" y="1296"/>
                  </a:lnTo>
                  <a:lnTo>
                    <a:pt x="1104" y="1298"/>
                  </a:lnTo>
                  <a:lnTo>
                    <a:pt x="1101" y="1302"/>
                  </a:lnTo>
                  <a:lnTo>
                    <a:pt x="1101" y="1302"/>
                  </a:lnTo>
                  <a:lnTo>
                    <a:pt x="1095" y="1305"/>
                  </a:lnTo>
                  <a:lnTo>
                    <a:pt x="1094" y="1307"/>
                  </a:lnTo>
                  <a:lnTo>
                    <a:pt x="1089" y="1308"/>
                  </a:lnTo>
                  <a:lnTo>
                    <a:pt x="1086" y="1308"/>
                  </a:lnTo>
                  <a:lnTo>
                    <a:pt x="1085" y="1308"/>
                  </a:lnTo>
                  <a:lnTo>
                    <a:pt x="1082" y="1307"/>
                  </a:lnTo>
                  <a:lnTo>
                    <a:pt x="1077" y="1304"/>
                  </a:lnTo>
                  <a:lnTo>
                    <a:pt x="1077" y="1302"/>
                  </a:lnTo>
                  <a:lnTo>
                    <a:pt x="1072" y="1298"/>
                  </a:lnTo>
                  <a:lnTo>
                    <a:pt x="1071" y="1296"/>
                  </a:lnTo>
                  <a:lnTo>
                    <a:pt x="1068" y="1293"/>
                  </a:lnTo>
                  <a:lnTo>
                    <a:pt x="1066" y="1291"/>
                  </a:lnTo>
                  <a:lnTo>
                    <a:pt x="1063" y="1288"/>
                  </a:lnTo>
                  <a:lnTo>
                    <a:pt x="1063" y="1288"/>
                  </a:lnTo>
                  <a:lnTo>
                    <a:pt x="1063" y="1287"/>
                  </a:lnTo>
                  <a:lnTo>
                    <a:pt x="1065" y="1285"/>
                  </a:lnTo>
                  <a:lnTo>
                    <a:pt x="1065" y="1285"/>
                  </a:lnTo>
                  <a:lnTo>
                    <a:pt x="1066" y="1287"/>
                  </a:lnTo>
                  <a:lnTo>
                    <a:pt x="1066" y="1287"/>
                  </a:lnTo>
                  <a:lnTo>
                    <a:pt x="1068" y="1288"/>
                  </a:lnTo>
                  <a:lnTo>
                    <a:pt x="1071" y="1285"/>
                  </a:lnTo>
                  <a:lnTo>
                    <a:pt x="1072" y="1287"/>
                  </a:lnTo>
                  <a:lnTo>
                    <a:pt x="1072" y="1285"/>
                  </a:lnTo>
                  <a:lnTo>
                    <a:pt x="1074" y="1285"/>
                  </a:lnTo>
                  <a:lnTo>
                    <a:pt x="1075" y="1284"/>
                  </a:lnTo>
                  <a:lnTo>
                    <a:pt x="1077" y="1284"/>
                  </a:lnTo>
                  <a:lnTo>
                    <a:pt x="1078" y="1284"/>
                  </a:lnTo>
                  <a:lnTo>
                    <a:pt x="1080" y="1281"/>
                  </a:lnTo>
                  <a:lnTo>
                    <a:pt x="1082" y="1279"/>
                  </a:lnTo>
                  <a:lnTo>
                    <a:pt x="1083" y="1278"/>
                  </a:lnTo>
                  <a:lnTo>
                    <a:pt x="1082" y="1278"/>
                  </a:lnTo>
                  <a:lnTo>
                    <a:pt x="1082" y="1276"/>
                  </a:lnTo>
                  <a:lnTo>
                    <a:pt x="1082" y="1278"/>
                  </a:lnTo>
                  <a:lnTo>
                    <a:pt x="1082" y="1278"/>
                  </a:lnTo>
                  <a:lnTo>
                    <a:pt x="1080" y="1279"/>
                  </a:lnTo>
                  <a:lnTo>
                    <a:pt x="1080" y="1279"/>
                  </a:lnTo>
                  <a:lnTo>
                    <a:pt x="1078" y="1279"/>
                  </a:lnTo>
                  <a:lnTo>
                    <a:pt x="1078" y="1279"/>
                  </a:lnTo>
                  <a:lnTo>
                    <a:pt x="1077" y="1279"/>
                  </a:lnTo>
                  <a:lnTo>
                    <a:pt x="1074" y="1281"/>
                  </a:lnTo>
                  <a:lnTo>
                    <a:pt x="1072" y="1281"/>
                  </a:lnTo>
                  <a:lnTo>
                    <a:pt x="1072" y="1281"/>
                  </a:lnTo>
                  <a:lnTo>
                    <a:pt x="1066" y="1281"/>
                  </a:lnTo>
                  <a:lnTo>
                    <a:pt x="1062" y="1278"/>
                  </a:lnTo>
                  <a:lnTo>
                    <a:pt x="1059" y="1276"/>
                  </a:lnTo>
                  <a:lnTo>
                    <a:pt x="1057" y="1273"/>
                  </a:lnTo>
                  <a:lnTo>
                    <a:pt x="1057" y="1270"/>
                  </a:lnTo>
                  <a:lnTo>
                    <a:pt x="1057" y="1270"/>
                  </a:lnTo>
                  <a:lnTo>
                    <a:pt x="1059" y="1269"/>
                  </a:lnTo>
                  <a:lnTo>
                    <a:pt x="1060" y="1267"/>
                  </a:lnTo>
                  <a:lnTo>
                    <a:pt x="1059" y="1267"/>
                  </a:lnTo>
                  <a:lnTo>
                    <a:pt x="1057" y="1269"/>
                  </a:lnTo>
                  <a:lnTo>
                    <a:pt x="1057" y="1269"/>
                  </a:lnTo>
                  <a:lnTo>
                    <a:pt x="1056" y="1270"/>
                  </a:lnTo>
                  <a:lnTo>
                    <a:pt x="1054" y="1270"/>
                  </a:lnTo>
                  <a:lnTo>
                    <a:pt x="1054" y="1269"/>
                  </a:lnTo>
                  <a:lnTo>
                    <a:pt x="1054" y="1267"/>
                  </a:lnTo>
                  <a:lnTo>
                    <a:pt x="1053" y="1267"/>
                  </a:lnTo>
                  <a:lnTo>
                    <a:pt x="1053" y="1269"/>
                  </a:lnTo>
                  <a:lnTo>
                    <a:pt x="1053" y="1267"/>
                  </a:lnTo>
                  <a:lnTo>
                    <a:pt x="1053" y="1267"/>
                  </a:lnTo>
                  <a:lnTo>
                    <a:pt x="1051" y="1267"/>
                  </a:lnTo>
                  <a:lnTo>
                    <a:pt x="1051" y="1267"/>
                  </a:lnTo>
                  <a:lnTo>
                    <a:pt x="1050" y="1266"/>
                  </a:lnTo>
                  <a:lnTo>
                    <a:pt x="1050" y="1267"/>
                  </a:lnTo>
                  <a:lnTo>
                    <a:pt x="1048" y="1267"/>
                  </a:lnTo>
                  <a:lnTo>
                    <a:pt x="1047" y="1267"/>
                  </a:lnTo>
                  <a:lnTo>
                    <a:pt x="1047" y="1266"/>
                  </a:lnTo>
                  <a:lnTo>
                    <a:pt x="1047" y="1267"/>
                  </a:lnTo>
                  <a:lnTo>
                    <a:pt x="1045" y="1266"/>
                  </a:lnTo>
                  <a:lnTo>
                    <a:pt x="1045" y="1264"/>
                  </a:lnTo>
                  <a:lnTo>
                    <a:pt x="1045" y="1264"/>
                  </a:lnTo>
                  <a:lnTo>
                    <a:pt x="1045" y="1264"/>
                  </a:lnTo>
                  <a:lnTo>
                    <a:pt x="1044" y="1264"/>
                  </a:lnTo>
                  <a:lnTo>
                    <a:pt x="1044" y="1263"/>
                  </a:lnTo>
                  <a:lnTo>
                    <a:pt x="1044" y="1261"/>
                  </a:lnTo>
                  <a:lnTo>
                    <a:pt x="1042" y="1260"/>
                  </a:lnTo>
                  <a:lnTo>
                    <a:pt x="1042" y="1255"/>
                  </a:lnTo>
                  <a:lnTo>
                    <a:pt x="1041" y="1253"/>
                  </a:lnTo>
                  <a:lnTo>
                    <a:pt x="1036" y="1253"/>
                  </a:lnTo>
                  <a:lnTo>
                    <a:pt x="1036" y="1252"/>
                  </a:lnTo>
                  <a:lnTo>
                    <a:pt x="1036" y="1250"/>
                  </a:lnTo>
                  <a:lnTo>
                    <a:pt x="1036" y="1249"/>
                  </a:lnTo>
                  <a:lnTo>
                    <a:pt x="1034" y="1246"/>
                  </a:lnTo>
                  <a:lnTo>
                    <a:pt x="1033" y="1244"/>
                  </a:lnTo>
                  <a:lnTo>
                    <a:pt x="1033" y="1243"/>
                  </a:lnTo>
                  <a:lnTo>
                    <a:pt x="1031" y="1243"/>
                  </a:lnTo>
                  <a:lnTo>
                    <a:pt x="1030" y="1243"/>
                  </a:lnTo>
                  <a:lnTo>
                    <a:pt x="1028" y="1244"/>
                  </a:lnTo>
                  <a:lnTo>
                    <a:pt x="1028" y="1244"/>
                  </a:lnTo>
                  <a:lnTo>
                    <a:pt x="1031" y="1244"/>
                  </a:lnTo>
                  <a:lnTo>
                    <a:pt x="1031" y="1244"/>
                  </a:lnTo>
                  <a:lnTo>
                    <a:pt x="1033" y="1246"/>
                  </a:lnTo>
                  <a:lnTo>
                    <a:pt x="1031" y="1246"/>
                  </a:lnTo>
                  <a:lnTo>
                    <a:pt x="1031" y="1244"/>
                  </a:lnTo>
                  <a:lnTo>
                    <a:pt x="1030" y="1244"/>
                  </a:lnTo>
                  <a:lnTo>
                    <a:pt x="1025" y="1246"/>
                  </a:lnTo>
                  <a:lnTo>
                    <a:pt x="1022" y="1246"/>
                  </a:lnTo>
                  <a:lnTo>
                    <a:pt x="1019" y="1246"/>
                  </a:lnTo>
                  <a:lnTo>
                    <a:pt x="1015" y="1247"/>
                  </a:lnTo>
                  <a:lnTo>
                    <a:pt x="1012" y="1247"/>
                  </a:lnTo>
                  <a:lnTo>
                    <a:pt x="1010" y="1249"/>
                  </a:lnTo>
                  <a:lnTo>
                    <a:pt x="1010" y="1249"/>
                  </a:lnTo>
                  <a:lnTo>
                    <a:pt x="1009" y="1247"/>
                  </a:lnTo>
                  <a:lnTo>
                    <a:pt x="1004" y="1247"/>
                  </a:lnTo>
                  <a:lnTo>
                    <a:pt x="1004" y="1246"/>
                  </a:lnTo>
                  <a:lnTo>
                    <a:pt x="1003" y="1246"/>
                  </a:lnTo>
                  <a:lnTo>
                    <a:pt x="1003" y="1246"/>
                  </a:lnTo>
                  <a:lnTo>
                    <a:pt x="1001" y="1247"/>
                  </a:lnTo>
                  <a:lnTo>
                    <a:pt x="999" y="1246"/>
                  </a:lnTo>
                  <a:lnTo>
                    <a:pt x="996" y="1246"/>
                  </a:lnTo>
                  <a:lnTo>
                    <a:pt x="996" y="1247"/>
                  </a:lnTo>
                  <a:lnTo>
                    <a:pt x="996" y="1249"/>
                  </a:lnTo>
                  <a:lnTo>
                    <a:pt x="993" y="1249"/>
                  </a:lnTo>
                  <a:lnTo>
                    <a:pt x="992" y="1247"/>
                  </a:lnTo>
                  <a:lnTo>
                    <a:pt x="990" y="1249"/>
                  </a:lnTo>
                  <a:lnTo>
                    <a:pt x="986" y="1247"/>
                  </a:lnTo>
                  <a:lnTo>
                    <a:pt x="984" y="1247"/>
                  </a:lnTo>
                  <a:lnTo>
                    <a:pt x="983" y="1249"/>
                  </a:lnTo>
                  <a:lnTo>
                    <a:pt x="983" y="1249"/>
                  </a:lnTo>
                  <a:lnTo>
                    <a:pt x="981" y="1249"/>
                  </a:lnTo>
                  <a:lnTo>
                    <a:pt x="981" y="1249"/>
                  </a:lnTo>
                  <a:lnTo>
                    <a:pt x="980" y="1249"/>
                  </a:lnTo>
                  <a:lnTo>
                    <a:pt x="980" y="1249"/>
                  </a:lnTo>
                  <a:lnTo>
                    <a:pt x="978" y="1249"/>
                  </a:lnTo>
                  <a:lnTo>
                    <a:pt x="977" y="1249"/>
                  </a:lnTo>
                  <a:lnTo>
                    <a:pt x="975" y="1249"/>
                  </a:lnTo>
                  <a:lnTo>
                    <a:pt x="972" y="1249"/>
                  </a:lnTo>
                  <a:lnTo>
                    <a:pt x="972" y="1249"/>
                  </a:lnTo>
                  <a:lnTo>
                    <a:pt x="971" y="1250"/>
                  </a:lnTo>
                  <a:lnTo>
                    <a:pt x="969" y="1249"/>
                  </a:lnTo>
                  <a:lnTo>
                    <a:pt x="968" y="1249"/>
                  </a:lnTo>
                  <a:lnTo>
                    <a:pt x="962" y="1247"/>
                  </a:lnTo>
                  <a:lnTo>
                    <a:pt x="962" y="1247"/>
                  </a:lnTo>
                  <a:lnTo>
                    <a:pt x="960" y="1246"/>
                  </a:lnTo>
                  <a:lnTo>
                    <a:pt x="960" y="1246"/>
                  </a:lnTo>
                  <a:lnTo>
                    <a:pt x="958" y="1247"/>
                  </a:lnTo>
                  <a:lnTo>
                    <a:pt x="954" y="1246"/>
                  </a:lnTo>
                  <a:lnTo>
                    <a:pt x="952" y="1246"/>
                  </a:lnTo>
                  <a:lnTo>
                    <a:pt x="951" y="1246"/>
                  </a:lnTo>
                  <a:lnTo>
                    <a:pt x="949" y="1246"/>
                  </a:lnTo>
                  <a:lnTo>
                    <a:pt x="946" y="1244"/>
                  </a:lnTo>
                  <a:lnTo>
                    <a:pt x="943" y="1246"/>
                  </a:lnTo>
                  <a:lnTo>
                    <a:pt x="942" y="1246"/>
                  </a:lnTo>
                  <a:lnTo>
                    <a:pt x="939" y="1244"/>
                  </a:lnTo>
                  <a:lnTo>
                    <a:pt x="936" y="1243"/>
                  </a:lnTo>
                  <a:lnTo>
                    <a:pt x="933" y="1243"/>
                  </a:lnTo>
                  <a:lnTo>
                    <a:pt x="931" y="1243"/>
                  </a:lnTo>
                  <a:lnTo>
                    <a:pt x="930" y="1243"/>
                  </a:lnTo>
                  <a:lnTo>
                    <a:pt x="928" y="1241"/>
                  </a:lnTo>
                  <a:lnTo>
                    <a:pt x="927" y="1243"/>
                  </a:lnTo>
                  <a:lnTo>
                    <a:pt x="925" y="1241"/>
                  </a:lnTo>
                  <a:lnTo>
                    <a:pt x="920" y="1241"/>
                  </a:lnTo>
                  <a:lnTo>
                    <a:pt x="919" y="1238"/>
                  </a:lnTo>
                  <a:lnTo>
                    <a:pt x="919" y="1237"/>
                  </a:lnTo>
                  <a:lnTo>
                    <a:pt x="919" y="1235"/>
                  </a:lnTo>
                  <a:lnTo>
                    <a:pt x="917" y="1232"/>
                  </a:lnTo>
                  <a:lnTo>
                    <a:pt x="917" y="1229"/>
                  </a:lnTo>
                  <a:lnTo>
                    <a:pt x="917" y="1226"/>
                  </a:lnTo>
                  <a:lnTo>
                    <a:pt x="916" y="1225"/>
                  </a:lnTo>
                  <a:lnTo>
                    <a:pt x="916" y="1225"/>
                  </a:lnTo>
                  <a:lnTo>
                    <a:pt x="914" y="1223"/>
                  </a:lnTo>
                  <a:lnTo>
                    <a:pt x="913" y="1222"/>
                  </a:lnTo>
                  <a:lnTo>
                    <a:pt x="908" y="1222"/>
                  </a:lnTo>
                  <a:lnTo>
                    <a:pt x="908" y="1222"/>
                  </a:lnTo>
                  <a:lnTo>
                    <a:pt x="905" y="1222"/>
                  </a:lnTo>
                  <a:lnTo>
                    <a:pt x="904" y="1223"/>
                  </a:lnTo>
                  <a:lnTo>
                    <a:pt x="899" y="1225"/>
                  </a:lnTo>
                  <a:lnTo>
                    <a:pt x="899" y="1225"/>
                  </a:lnTo>
                  <a:lnTo>
                    <a:pt x="898" y="1226"/>
                  </a:lnTo>
                  <a:lnTo>
                    <a:pt x="898" y="1228"/>
                  </a:lnTo>
                  <a:lnTo>
                    <a:pt x="896" y="1228"/>
                  </a:lnTo>
                  <a:lnTo>
                    <a:pt x="893" y="1228"/>
                  </a:lnTo>
                  <a:lnTo>
                    <a:pt x="890" y="1231"/>
                  </a:lnTo>
                  <a:lnTo>
                    <a:pt x="889" y="1231"/>
                  </a:lnTo>
                  <a:lnTo>
                    <a:pt x="887" y="1231"/>
                  </a:lnTo>
                  <a:lnTo>
                    <a:pt x="886" y="1229"/>
                  </a:lnTo>
                  <a:lnTo>
                    <a:pt x="882" y="1228"/>
                  </a:lnTo>
                  <a:lnTo>
                    <a:pt x="881" y="1228"/>
                  </a:lnTo>
                  <a:lnTo>
                    <a:pt x="878" y="1228"/>
                  </a:lnTo>
                  <a:lnTo>
                    <a:pt x="876" y="1228"/>
                  </a:lnTo>
                  <a:lnTo>
                    <a:pt x="873" y="1226"/>
                  </a:lnTo>
                  <a:lnTo>
                    <a:pt x="873" y="1225"/>
                  </a:lnTo>
                  <a:lnTo>
                    <a:pt x="872" y="1225"/>
                  </a:lnTo>
                  <a:lnTo>
                    <a:pt x="867" y="1222"/>
                  </a:lnTo>
                  <a:lnTo>
                    <a:pt x="864" y="1220"/>
                  </a:lnTo>
                  <a:lnTo>
                    <a:pt x="863" y="1218"/>
                  </a:lnTo>
                  <a:lnTo>
                    <a:pt x="863" y="1217"/>
                  </a:lnTo>
                  <a:lnTo>
                    <a:pt x="861" y="1215"/>
                  </a:lnTo>
                  <a:lnTo>
                    <a:pt x="858" y="1214"/>
                  </a:lnTo>
                  <a:lnTo>
                    <a:pt x="855" y="1212"/>
                  </a:lnTo>
                  <a:lnTo>
                    <a:pt x="854" y="1212"/>
                  </a:lnTo>
                  <a:lnTo>
                    <a:pt x="851" y="1212"/>
                  </a:lnTo>
                  <a:lnTo>
                    <a:pt x="851" y="1212"/>
                  </a:lnTo>
                  <a:lnTo>
                    <a:pt x="849" y="1211"/>
                  </a:lnTo>
                  <a:lnTo>
                    <a:pt x="846" y="1208"/>
                  </a:lnTo>
                  <a:lnTo>
                    <a:pt x="846" y="1208"/>
                  </a:lnTo>
                  <a:lnTo>
                    <a:pt x="845" y="1205"/>
                  </a:lnTo>
                  <a:lnTo>
                    <a:pt x="845" y="1203"/>
                  </a:lnTo>
                  <a:lnTo>
                    <a:pt x="843" y="1200"/>
                  </a:lnTo>
                  <a:lnTo>
                    <a:pt x="843" y="1199"/>
                  </a:lnTo>
                  <a:lnTo>
                    <a:pt x="841" y="1199"/>
                  </a:lnTo>
                  <a:lnTo>
                    <a:pt x="841" y="1197"/>
                  </a:lnTo>
                  <a:lnTo>
                    <a:pt x="841" y="1196"/>
                  </a:lnTo>
                  <a:lnTo>
                    <a:pt x="841" y="1196"/>
                  </a:lnTo>
                  <a:lnTo>
                    <a:pt x="840" y="1194"/>
                  </a:lnTo>
                  <a:lnTo>
                    <a:pt x="838" y="1194"/>
                  </a:lnTo>
                  <a:lnTo>
                    <a:pt x="838" y="1193"/>
                  </a:lnTo>
                  <a:lnTo>
                    <a:pt x="838" y="1191"/>
                  </a:lnTo>
                  <a:lnTo>
                    <a:pt x="838" y="1190"/>
                  </a:lnTo>
                  <a:lnTo>
                    <a:pt x="837" y="1188"/>
                  </a:lnTo>
                  <a:lnTo>
                    <a:pt x="835" y="1187"/>
                  </a:lnTo>
                  <a:lnTo>
                    <a:pt x="834" y="1184"/>
                  </a:lnTo>
                  <a:lnTo>
                    <a:pt x="832" y="1184"/>
                  </a:lnTo>
                  <a:lnTo>
                    <a:pt x="832" y="1182"/>
                  </a:lnTo>
                  <a:lnTo>
                    <a:pt x="831" y="1179"/>
                  </a:lnTo>
                  <a:lnTo>
                    <a:pt x="831" y="1179"/>
                  </a:lnTo>
                  <a:lnTo>
                    <a:pt x="825" y="1182"/>
                  </a:lnTo>
                  <a:lnTo>
                    <a:pt x="823" y="1180"/>
                  </a:lnTo>
                  <a:lnTo>
                    <a:pt x="819" y="1177"/>
                  </a:lnTo>
                  <a:lnTo>
                    <a:pt x="819" y="1177"/>
                  </a:lnTo>
                  <a:lnTo>
                    <a:pt x="819" y="1177"/>
                  </a:lnTo>
                  <a:lnTo>
                    <a:pt x="819" y="1176"/>
                  </a:lnTo>
                  <a:lnTo>
                    <a:pt x="820" y="1176"/>
                  </a:lnTo>
                  <a:lnTo>
                    <a:pt x="820" y="1177"/>
                  </a:lnTo>
                  <a:lnTo>
                    <a:pt x="822" y="1176"/>
                  </a:lnTo>
                  <a:lnTo>
                    <a:pt x="822" y="1176"/>
                  </a:lnTo>
                  <a:lnTo>
                    <a:pt x="820" y="1174"/>
                  </a:lnTo>
                  <a:lnTo>
                    <a:pt x="819" y="1174"/>
                  </a:lnTo>
                  <a:lnTo>
                    <a:pt x="819" y="1176"/>
                  </a:lnTo>
                  <a:lnTo>
                    <a:pt x="817" y="1176"/>
                  </a:lnTo>
                  <a:lnTo>
                    <a:pt x="817" y="1177"/>
                  </a:lnTo>
                  <a:lnTo>
                    <a:pt x="817" y="1179"/>
                  </a:lnTo>
                  <a:lnTo>
                    <a:pt x="817" y="1180"/>
                  </a:lnTo>
                  <a:lnTo>
                    <a:pt x="817" y="1180"/>
                  </a:lnTo>
                  <a:lnTo>
                    <a:pt x="816" y="1182"/>
                  </a:lnTo>
                  <a:lnTo>
                    <a:pt x="814" y="1182"/>
                  </a:lnTo>
                  <a:lnTo>
                    <a:pt x="813" y="1182"/>
                  </a:lnTo>
                  <a:lnTo>
                    <a:pt x="813" y="1182"/>
                  </a:lnTo>
                  <a:lnTo>
                    <a:pt x="811" y="1184"/>
                  </a:lnTo>
                  <a:lnTo>
                    <a:pt x="811" y="1182"/>
                  </a:lnTo>
                  <a:lnTo>
                    <a:pt x="808" y="1182"/>
                  </a:lnTo>
                  <a:lnTo>
                    <a:pt x="807" y="1182"/>
                  </a:lnTo>
                  <a:lnTo>
                    <a:pt x="807" y="1182"/>
                  </a:lnTo>
                  <a:lnTo>
                    <a:pt x="807" y="1182"/>
                  </a:lnTo>
                  <a:lnTo>
                    <a:pt x="805" y="1184"/>
                  </a:lnTo>
                  <a:lnTo>
                    <a:pt x="807" y="1185"/>
                  </a:lnTo>
                  <a:lnTo>
                    <a:pt x="807" y="1187"/>
                  </a:lnTo>
                  <a:lnTo>
                    <a:pt x="808" y="1188"/>
                  </a:lnTo>
                  <a:lnTo>
                    <a:pt x="808" y="1188"/>
                  </a:lnTo>
                  <a:lnTo>
                    <a:pt x="807" y="1188"/>
                  </a:lnTo>
                  <a:lnTo>
                    <a:pt x="807" y="1188"/>
                  </a:lnTo>
                  <a:lnTo>
                    <a:pt x="805" y="1188"/>
                  </a:lnTo>
                  <a:lnTo>
                    <a:pt x="803" y="1190"/>
                  </a:lnTo>
                  <a:lnTo>
                    <a:pt x="802" y="1190"/>
                  </a:lnTo>
                  <a:lnTo>
                    <a:pt x="802" y="1191"/>
                  </a:lnTo>
                  <a:lnTo>
                    <a:pt x="803" y="1191"/>
                  </a:lnTo>
                  <a:lnTo>
                    <a:pt x="805" y="1191"/>
                  </a:lnTo>
                  <a:lnTo>
                    <a:pt x="807" y="1191"/>
                  </a:lnTo>
                  <a:lnTo>
                    <a:pt x="807" y="1191"/>
                  </a:lnTo>
                  <a:lnTo>
                    <a:pt x="807" y="1193"/>
                  </a:lnTo>
                  <a:lnTo>
                    <a:pt x="807" y="1193"/>
                  </a:lnTo>
                  <a:lnTo>
                    <a:pt x="808" y="1197"/>
                  </a:lnTo>
                  <a:lnTo>
                    <a:pt x="810" y="1197"/>
                  </a:lnTo>
                  <a:lnTo>
                    <a:pt x="810" y="1200"/>
                  </a:lnTo>
                  <a:lnTo>
                    <a:pt x="811" y="1200"/>
                  </a:lnTo>
                  <a:lnTo>
                    <a:pt x="811" y="1202"/>
                  </a:lnTo>
                  <a:lnTo>
                    <a:pt x="811" y="1203"/>
                  </a:lnTo>
                  <a:lnTo>
                    <a:pt x="813" y="1203"/>
                  </a:lnTo>
                  <a:lnTo>
                    <a:pt x="813" y="1205"/>
                  </a:lnTo>
                  <a:lnTo>
                    <a:pt x="814" y="1208"/>
                  </a:lnTo>
                  <a:lnTo>
                    <a:pt x="816" y="1211"/>
                  </a:lnTo>
                  <a:lnTo>
                    <a:pt x="816" y="1211"/>
                  </a:lnTo>
                  <a:lnTo>
                    <a:pt x="816" y="1212"/>
                  </a:lnTo>
                  <a:lnTo>
                    <a:pt x="816" y="1214"/>
                  </a:lnTo>
                  <a:lnTo>
                    <a:pt x="816" y="1214"/>
                  </a:lnTo>
                  <a:lnTo>
                    <a:pt x="817" y="1215"/>
                  </a:lnTo>
                  <a:lnTo>
                    <a:pt x="819" y="1217"/>
                  </a:lnTo>
                  <a:lnTo>
                    <a:pt x="820" y="1217"/>
                  </a:lnTo>
                  <a:lnTo>
                    <a:pt x="822" y="1217"/>
                  </a:lnTo>
                  <a:lnTo>
                    <a:pt x="820" y="1218"/>
                  </a:lnTo>
                  <a:lnTo>
                    <a:pt x="822" y="1220"/>
                  </a:lnTo>
                  <a:lnTo>
                    <a:pt x="823" y="1222"/>
                  </a:lnTo>
                  <a:lnTo>
                    <a:pt x="825" y="1222"/>
                  </a:lnTo>
                  <a:lnTo>
                    <a:pt x="828" y="1225"/>
                  </a:lnTo>
                  <a:lnTo>
                    <a:pt x="831" y="1226"/>
                  </a:lnTo>
                  <a:lnTo>
                    <a:pt x="832" y="1229"/>
                  </a:lnTo>
                  <a:lnTo>
                    <a:pt x="832" y="1229"/>
                  </a:lnTo>
                  <a:lnTo>
                    <a:pt x="832" y="1229"/>
                  </a:lnTo>
                  <a:lnTo>
                    <a:pt x="831" y="1228"/>
                  </a:lnTo>
                  <a:lnTo>
                    <a:pt x="831" y="1229"/>
                  </a:lnTo>
                  <a:lnTo>
                    <a:pt x="831" y="1229"/>
                  </a:lnTo>
                  <a:lnTo>
                    <a:pt x="831" y="1231"/>
                  </a:lnTo>
                  <a:lnTo>
                    <a:pt x="832" y="1232"/>
                  </a:lnTo>
                  <a:lnTo>
                    <a:pt x="832" y="1232"/>
                  </a:lnTo>
                  <a:lnTo>
                    <a:pt x="834" y="1234"/>
                  </a:lnTo>
                  <a:lnTo>
                    <a:pt x="832" y="1237"/>
                  </a:lnTo>
                  <a:lnTo>
                    <a:pt x="832" y="1237"/>
                  </a:lnTo>
                  <a:lnTo>
                    <a:pt x="832" y="1237"/>
                  </a:lnTo>
                  <a:lnTo>
                    <a:pt x="831" y="1237"/>
                  </a:lnTo>
                  <a:lnTo>
                    <a:pt x="831" y="1237"/>
                  </a:lnTo>
                  <a:lnTo>
                    <a:pt x="831" y="1238"/>
                  </a:lnTo>
                  <a:lnTo>
                    <a:pt x="832" y="1240"/>
                  </a:lnTo>
                  <a:lnTo>
                    <a:pt x="832" y="1241"/>
                  </a:lnTo>
                  <a:lnTo>
                    <a:pt x="834" y="1243"/>
                  </a:lnTo>
                  <a:lnTo>
                    <a:pt x="834" y="1244"/>
                  </a:lnTo>
                  <a:lnTo>
                    <a:pt x="837" y="1246"/>
                  </a:lnTo>
                  <a:lnTo>
                    <a:pt x="837" y="1247"/>
                  </a:lnTo>
                  <a:lnTo>
                    <a:pt x="837" y="1250"/>
                  </a:lnTo>
                  <a:lnTo>
                    <a:pt x="838" y="1252"/>
                  </a:lnTo>
                  <a:lnTo>
                    <a:pt x="840" y="1253"/>
                  </a:lnTo>
                  <a:lnTo>
                    <a:pt x="840" y="1253"/>
                  </a:lnTo>
                  <a:lnTo>
                    <a:pt x="841" y="1253"/>
                  </a:lnTo>
                  <a:lnTo>
                    <a:pt x="841" y="1253"/>
                  </a:lnTo>
                  <a:lnTo>
                    <a:pt x="840" y="1249"/>
                  </a:lnTo>
                  <a:lnTo>
                    <a:pt x="840" y="1246"/>
                  </a:lnTo>
                  <a:lnTo>
                    <a:pt x="840" y="1246"/>
                  </a:lnTo>
                  <a:lnTo>
                    <a:pt x="840" y="1244"/>
                  </a:lnTo>
                  <a:lnTo>
                    <a:pt x="841" y="1243"/>
                  </a:lnTo>
                  <a:lnTo>
                    <a:pt x="841" y="1241"/>
                  </a:lnTo>
                  <a:lnTo>
                    <a:pt x="843" y="1238"/>
                  </a:lnTo>
                  <a:lnTo>
                    <a:pt x="845" y="1237"/>
                  </a:lnTo>
                  <a:lnTo>
                    <a:pt x="846" y="1235"/>
                  </a:lnTo>
                  <a:lnTo>
                    <a:pt x="848" y="1238"/>
                  </a:lnTo>
                  <a:lnTo>
                    <a:pt x="849" y="1240"/>
                  </a:lnTo>
                  <a:lnTo>
                    <a:pt x="851" y="1241"/>
                  </a:lnTo>
                  <a:lnTo>
                    <a:pt x="849" y="1243"/>
                  </a:lnTo>
                  <a:lnTo>
                    <a:pt x="849" y="1244"/>
                  </a:lnTo>
                  <a:lnTo>
                    <a:pt x="849" y="1246"/>
                  </a:lnTo>
                  <a:lnTo>
                    <a:pt x="849" y="1246"/>
                  </a:lnTo>
                  <a:lnTo>
                    <a:pt x="849" y="1247"/>
                  </a:lnTo>
                  <a:lnTo>
                    <a:pt x="851" y="1249"/>
                  </a:lnTo>
                  <a:lnTo>
                    <a:pt x="851" y="1250"/>
                  </a:lnTo>
                  <a:lnTo>
                    <a:pt x="851" y="1252"/>
                  </a:lnTo>
                  <a:lnTo>
                    <a:pt x="849" y="1253"/>
                  </a:lnTo>
                  <a:lnTo>
                    <a:pt x="848" y="1257"/>
                  </a:lnTo>
                  <a:lnTo>
                    <a:pt x="848" y="1257"/>
                  </a:lnTo>
                  <a:lnTo>
                    <a:pt x="846" y="1257"/>
                  </a:lnTo>
                  <a:lnTo>
                    <a:pt x="848" y="1257"/>
                  </a:lnTo>
                  <a:lnTo>
                    <a:pt x="848" y="1257"/>
                  </a:lnTo>
                  <a:lnTo>
                    <a:pt x="848" y="1258"/>
                  </a:lnTo>
                  <a:lnTo>
                    <a:pt x="848" y="1258"/>
                  </a:lnTo>
                  <a:lnTo>
                    <a:pt x="846" y="1260"/>
                  </a:lnTo>
                  <a:lnTo>
                    <a:pt x="848" y="1261"/>
                  </a:lnTo>
                  <a:lnTo>
                    <a:pt x="849" y="1261"/>
                  </a:lnTo>
                  <a:lnTo>
                    <a:pt x="849" y="1261"/>
                  </a:lnTo>
                  <a:lnTo>
                    <a:pt x="849" y="1261"/>
                  </a:lnTo>
                  <a:lnTo>
                    <a:pt x="851" y="1260"/>
                  </a:lnTo>
                  <a:lnTo>
                    <a:pt x="851" y="1261"/>
                  </a:lnTo>
                  <a:lnTo>
                    <a:pt x="851" y="1261"/>
                  </a:lnTo>
                  <a:lnTo>
                    <a:pt x="852" y="1261"/>
                  </a:lnTo>
                  <a:lnTo>
                    <a:pt x="852" y="1261"/>
                  </a:lnTo>
                  <a:lnTo>
                    <a:pt x="852" y="1264"/>
                  </a:lnTo>
                  <a:lnTo>
                    <a:pt x="854" y="1264"/>
                  </a:lnTo>
                  <a:lnTo>
                    <a:pt x="854" y="1266"/>
                  </a:lnTo>
                  <a:lnTo>
                    <a:pt x="857" y="1266"/>
                  </a:lnTo>
                  <a:lnTo>
                    <a:pt x="858" y="1266"/>
                  </a:lnTo>
                  <a:lnTo>
                    <a:pt x="861" y="1263"/>
                  </a:lnTo>
                  <a:lnTo>
                    <a:pt x="863" y="1263"/>
                  </a:lnTo>
                  <a:lnTo>
                    <a:pt x="867" y="1263"/>
                  </a:lnTo>
                  <a:lnTo>
                    <a:pt x="872" y="1264"/>
                  </a:lnTo>
                  <a:lnTo>
                    <a:pt x="878" y="1264"/>
                  </a:lnTo>
                  <a:lnTo>
                    <a:pt x="878" y="1264"/>
                  </a:lnTo>
                  <a:lnTo>
                    <a:pt x="881" y="1263"/>
                  </a:lnTo>
                  <a:lnTo>
                    <a:pt x="884" y="1261"/>
                  </a:lnTo>
                  <a:lnTo>
                    <a:pt x="884" y="1261"/>
                  </a:lnTo>
                  <a:lnTo>
                    <a:pt x="886" y="1260"/>
                  </a:lnTo>
                  <a:lnTo>
                    <a:pt x="886" y="1258"/>
                  </a:lnTo>
                  <a:lnTo>
                    <a:pt x="886" y="1258"/>
                  </a:lnTo>
                  <a:lnTo>
                    <a:pt x="887" y="1257"/>
                  </a:lnTo>
                  <a:lnTo>
                    <a:pt x="887" y="1257"/>
                  </a:lnTo>
                  <a:lnTo>
                    <a:pt x="887" y="1255"/>
                  </a:lnTo>
                  <a:lnTo>
                    <a:pt x="889" y="1253"/>
                  </a:lnTo>
                  <a:lnTo>
                    <a:pt x="893" y="1250"/>
                  </a:lnTo>
                  <a:lnTo>
                    <a:pt x="896" y="1247"/>
                  </a:lnTo>
                  <a:lnTo>
                    <a:pt x="896" y="1247"/>
                  </a:lnTo>
                  <a:lnTo>
                    <a:pt x="898" y="1246"/>
                  </a:lnTo>
                  <a:lnTo>
                    <a:pt x="898" y="1244"/>
                  </a:lnTo>
                  <a:lnTo>
                    <a:pt x="904" y="1241"/>
                  </a:lnTo>
                  <a:lnTo>
                    <a:pt x="904" y="1238"/>
                  </a:lnTo>
                  <a:lnTo>
                    <a:pt x="905" y="1237"/>
                  </a:lnTo>
                  <a:lnTo>
                    <a:pt x="905" y="1237"/>
                  </a:lnTo>
                  <a:lnTo>
                    <a:pt x="907" y="1235"/>
                  </a:lnTo>
                  <a:lnTo>
                    <a:pt x="907" y="1235"/>
                  </a:lnTo>
                  <a:lnTo>
                    <a:pt x="907" y="1235"/>
                  </a:lnTo>
                  <a:lnTo>
                    <a:pt x="908" y="1235"/>
                  </a:lnTo>
                  <a:lnTo>
                    <a:pt x="908" y="1234"/>
                  </a:lnTo>
                  <a:lnTo>
                    <a:pt x="908" y="1232"/>
                  </a:lnTo>
                  <a:lnTo>
                    <a:pt x="910" y="1234"/>
                  </a:lnTo>
                  <a:lnTo>
                    <a:pt x="910" y="1234"/>
                  </a:lnTo>
                  <a:lnTo>
                    <a:pt x="910" y="1235"/>
                  </a:lnTo>
                  <a:lnTo>
                    <a:pt x="910" y="1237"/>
                  </a:lnTo>
                  <a:lnTo>
                    <a:pt x="908" y="1240"/>
                  </a:lnTo>
                  <a:lnTo>
                    <a:pt x="908" y="1241"/>
                  </a:lnTo>
                  <a:lnTo>
                    <a:pt x="908" y="1241"/>
                  </a:lnTo>
                  <a:lnTo>
                    <a:pt x="908" y="1243"/>
                  </a:lnTo>
                  <a:lnTo>
                    <a:pt x="908" y="1244"/>
                  </a:lnTo>
                  <a:lnTo>
                    <a:pt x="908" y="1250"/>
                  </a:lnTo>
                  <a:lnTo>
                    <a:pt x="908" y="1252"/>
                  </a:lnTo>
                  <a:lnTo>
                    <a:pt x="910" y="1255"/>
                  </a:lnTo>
                  <a:lnTo>
                    <a:pt x="911" y="1258"/>
                  </a:lnTo>
                  <a:lnTo>
                    <a:pt x="914" y="1261"/>
                  </a:lnTo>
                  <a:lnTo>
                    <a:pt x="916" y="1263"/>
                  </a:lnTo>
                  <a:lnTo>
                    <a:pt x="917" y="1266"/>
                  </a:lnTo>
                  <a:lnTo>
                    <a:pt x="919" y="1266"/>
                  </a:lnTo>
                  <a:lnTo>
                    <a:pt x="924" y="1267"/>
                  </a:lnTo>
                  <a:lnTo>
                    <a:pt x="927" y="1269"/>
                  </a:lnTo>
                  <a:lnTo>
                    <a:pt x="930" y="1269"/>
                  </a:lnTo>
                  <a:lnTo>
                    <a:pt x="933" y="1270"/>
                  </a:lnTo>
                  <a:lnTo>
                    <a:pt x="934" y="1270"/>
                  </a:lnTo>
                  <a:lnTo>
                    <a:pt x="934" y="1270"/>
                  </a:lnTo>
                  <a:lnTo>
                    <a:pt x="936" y="1270"/>
                  </a:lnTo>
                  <a:lnTo>
                    <a:pt x="939" y="1272"/>
                  </a:lnTo>
                  <a:lnTo>
                    <a:pt x="939" y="1273"/>
                  </a:lnTo>
                  <a:lnTo>
                    <a:pt x="940" y="1273"/>
                  </a:lnTo>
                  <a:lnTo>
                    <a:pt x="940" y="1275"/>
                  </a:lnTo>
                  <a:lnTo>
                    <a:pt x="942" y="1276"/>
                  </a:lnTo>
                  <a:lnTo>
                    <a:pt x="943" y="1279"/>
                  </a:lnTo>
                  <a:lnTo>
                    <a:pt x="945" y="1281"/>
                  </a:lnTo>
                  <a:lnTo>
                    <a:pt x="946" y="1282"/>
                  </a:lnTo>
                  <a:lnTo>
                    <a:pt x="948" y="1284"/>
                  </a:lnTo>
                  <a:lnTo>
                    <a:pt x="949" y="1284"/>
                  </a:lnTo>
                  <a:lnTo>
                    <a:pt x="951" y="1285"/>
                  </a:lnTo>
                  <a:lnTo>
                    <a:pt x="951" y="1285"/>
                  </a:lnTo>
                  <a:lnTo>
                    <a:pt x="951" y="1287"/>
                  </a:lnTo>
                  <a:lnTo>
                    <a:pt x="951" y="1288"/>
                  </a:lnTo>
                  <a:lnTo>
                    <a:pt x="949" y="1291"/>
                  </a:lnTo>
                  <a:lnTo>
                    <a:pt x="949" y="1291"/>
                  </a:lnTo>
                  <a:lnTo>
                    <a:pt x="948" y="1295"/>
                  </a:lnTo>
                  <a:lnTo>
                    <a:pt x="946" y="1298"/>
                  </a:lnTo>
                  <a:lnTo>
                    <a:pt x="945" y="1299"/>
                  </a:lnTo>
                  <a:lnTo>
                    <a:pt x="942" y="1301"/>
                  </a:lnTo>
                  <a:lnTo>
                    <a:pt x="940" y="1304"/>
                  </a:lnTo>
                  <a:lnTo>
                    <a:pt x="937" y="1307"/>
                  </a:lnTo>
                  <a:lnTo>
                    <a:pt x="936" y="1311"/>
                  </a:lnTo>
                  <a:lnTo>
                    <a:pt x="934" y="1313"/>
                  </a:lnTo>
                  <a:lnTo>
                    <a:pt x="933" y="1313"/>
                  </a:lnTo>
                  <a:lnTo>
                    <a:pt x="933" y="1313"/>
                  </a:lnTo>
                  <a:lnTo>
                    <a:pt x="931" y="1313"/>
                  </a:lnTo>
                  <a:lnTo>
                    <a:pt x="931" y="1311"/>
                  </a:lnTo>
                  <a:lnTo>
                    <a:pt x="931" y="1310"/>
                  </a:lnTo>
                  <a:lnTo>
                    <a:pt x="931" y="1310"/>
                  </a:lnTo>
                  <a:lnTo>
                    <a:pt x="930" y="1310"/>
                  </a:lnTo>
                  <a:lnTo>
                    <a:pt x="928" y="1313"/>
                  </a:lnTo>
                  <a:lnTo>
                    <a:pt x="927" y="1314"/>
                  </a:lnTo>
                  <a:lnTo>
                    <a:pt x="927" y="1316"/>
                  </a:lnTo>
                  <a:lnTo>
                    <a:pt x="927" y="1319"/>
                  </a:lnTo>
                  <a:lnTo>
                    <a:pt x="925" y="1320"/>
                  </a:lnTo>
                  <a:lnTo>
                    <a:pt x="925" y="1322"/>
                  </a:lnTo>
                  <a:lnTo>
                    <a:pt x="925" y="1323"/>
                  </a:lnTo>
                  <a:lnTo>
                    <a:pt x="927" y="1325"/>
                  </a:lnTo>
                  <a:lnTo>
                    <a:pt x="927" y="1328"/>
                  </a:lnTo>
                  <a:lnTo>
                    <a:pt x="927" y="1329"/>
                  </a:lnTo>
                  <a:lnTo>
                    <a:pt x="927" y="1331"/>
                  </a:lnTo>
                  <a:lnTo>
                    <a:pt x="925" y="1331"/>
                  </a:lnTo>
                  <a:lnTo>
                    <a:pt x="925" y="1331"/>
                  </a:lnTo>
                  <a:lnTo>
                    <a:pt x="922" y="1331"/>
                  </a:lnTo>
                  <a:lnTo>
                    <a:pt x="919" y="1333"/>
                  </a:lnTo>
                  <a:lnTo>
                    <a:pt x="916" y="1333"/>
                  </a:lnTo>
                  <a:lnTo>
                    <a:pt x="914" y="1334"/>
                  </a:lnTo>
                  <a:lnTo>
                    <a:pt x="913" y="1336"/>
                  </a:lnTo>
                  <a:lnTo>
                    <a:pt x="911" y="1342"/>
                  </a:lnTo>
                  <a:lnTo>
                    <a:pt x="908" y="1345"/>
                  </a:lnTo>
                  <a:lnTo>
                    <a:pt x="907" y="1345"/>
                  </a:lnTo>
                  <a:lnTo>
                    <a:pt x="904" y="1345"/>
                  </a:lnTo>
                  <a:lnTo>
                    <a:pt x="899" y="1345"/>
                  </a:lnTo>
                  <a:lnTo>
                    <a:pt x="898" y="1346"/>
                  </a:lnTo>
                  <a:lnTo>
                    <a:pt x="895" y="1349"/>
                  </a:lnTo>
                  <a:lnTo>
                    <a:pt x="895" y="1351"/>
                  </a:lnTo>
                  <a:lnTo>
                    <a:pt x="895" y="1351"/>
                  </a:lnTo>
                  <a:lnTo>
                    <a:pt x="896" y="1352"/>
                  </a:lnTo>
                  <a:lnTo>
                    <a:pt x="895" y="1352"/>
                  </a:lnTo>
                  <a:lnTo>
                    <a:pt x="895" y="1355"/>
                  </a:lnTo>
                  <a:lnTo>
                    <a:pt x="893" y="1357"/>
                  </a:lnTo>
                  <a:lnTo>
                    <a:pt x="889" y="1357"/>
                  </a:lnTo>
                  <a:lnTo>
                    <a:pt x="889" y="1357"/>
                  </a:lnTo>
                  <a:lnTo>
                    <a:pt x="887" y="1357"/>
                  </a:lnTo>
                  <a:lnTo>
                    <a:pt x="884" y="1357"/>
                  </a:lnTo>
                  <a:lnTo>
                    <a:pt x="881" y="1357"/>
                  </a:lnTo>
                  <a:lnTo>
                    <a:pt x="879" y="1358"/>
                  </a:lnTo>
                  <a:lnTo>
                    <a:pt x="876" y="1358"/>
                  </a:lnTo>
                  <a:lnTo>
                    <a:pt x="875" y="1360"/>
                  </a:lnTo>
                  <a:lnTo>
                    <a:pt x="870" y="1360"/>
                  </a:lnTo>
                  <a:lnTo>
                    <a:pt x="869" y="1361"/>
                  </a:lnTo>
                  <a:lnTo>
                    <a:pt x="863" y="1363"/>
                  </a:lnTo>
                  <a:lnTo>
                    <a:pt x="861" y="1364"/>
                  </a:lnTo>
                  <a:lnTo>
                    <a:pt x="860" y="1366"/>
                  </a:lnTo>
                  <a:lnTo>
                    <a:pt x="858" y="1368"/>
                  </a:lnTo>
                  <a:lnTo>
                    <a:pt x="857" y="1371"/>
                  </a:lnTo>
                  <a:lnTo>
                    <a:pt x="858" y="1372"/>
                  </a:lnTo>
                  <a:lnTo>
                    <a:pt x="858" y="1374"/>
                  </a:lnTo>
                  <a:lnTo>
                    <a:pt x="857" y="1375"/>
                  </a:lnTo>
                  <a:lnTo>
                    <a:pt x="855" y="1375"/>
                  </a:lnTo>
                  <a:lnTo>
                    <a:pt x="854" y="1377"/>
                  </a:lnTo>
                  <a:lnTo>
                    <a:pt x="852" y="1377"/>
                  </a:lnTo>
                  <a:lnTo>
                    <a:pt x="851" y="1378"/>
                  </a:lnTo>
                  <a:lnTo>
                    <a:pt x="851" y="1378"/>
                  </a:lnTo>
                  <a:lnTo>
                    <a:pt x="848" y="1380"/>
                  </a:lnTo>
                  <a:lnTo>
                    <a:pt x="843" y="1381"/>
                  </a:lnTo>
                  <a:lnTo>
                    <a:pt x="837" y="1381"/>
                  </a:lnTo>
                  <a:lnTo>
                    <a:pt x="835" y="1383"/>
                  </a:lnTo>
                  <a:lnTo>
                    <a:pt x="832" y="1384"/>
                  </a:lnTo>
                  <a:lnTo>
                    <a:pt x="829" y="1384"/>
                  </a:lnTo>
                  <a:lnTo>
                    <a:pt x="825" y="1386"/>
                  </a:lnTo>
                  <a:lnTo>
                    <a:pt x="823" y="1387"/>
                  </a:lnTo>
                  <a:lnTo>
                    <a:pt x="820" y="1389"/>
                  </a:lnTo>
                  <a:lnTo>
                    <a:pt x="819" y="1389"/>
                  </a:lnTo>
                  <a:lnTo>
                    <a:pt x="819" y="1390"/>
                  </a:lnTo>
                  <a:lnTo>
                    <a:pt x="817" y="1392"/>
                  </a:lnTo>
                  <a:lnTo>
                    <a:pt x="816" y="1393"/>
                  </a:lnTo>
                  <a:lnTo>
                    <a:pt x="814" y="1395"/>
                  </a:lnTo>
                  <a:lnTo>
                    <a:pt x="813" y="1395"/>
                  </a:lnTo>
                  <a:lnTo>
                    <a:pt x="811" y="1395"/>
                  </a:lnTo>
                  <a:lnTo>
                    <a:pt x="810" y="1395"/>
                  </a:lnTo>
                  <a:lnTo>
                    <a:pt x="807" y="1395"/>
                  </a:lnTo>
                  <a:lnTo>
                    <a:pt x="805" y="1395"/>
                  </a:lnTo>
                  <a:lnTo>
                    <a:pt x="805" y="1395"/>
                  </a:lnTo>
                  <a:lnTo>
                    <a:pt x="802" y="1396"/>
                  </a:lnTo>
                  <a:lnTo>
                    <a:pt x="799" y="1399"/>
                  </a:lnTo>
                  <a:lnTo>
                    <a:pt x="797" y="1399"/>
                  </a:lnTo>
                  <a:lnTo>
                    <a:pt x="793" y="1401"/>
                  </a:lnTo>
                  <a:lnTo>
                    <a:pt x="791" y="1401"/>
                  </a:lnTo>
                  <a:lnTo>
                    <a:pt x="790" y="1402"/>
                  </a:lnTo>
                  <a:lnTo>
                    <a:pt x="788" y="1402"/>
                  </a:lnTo>
                  <a:lnTo>
                    <a:pt x="784" y="1402"/>
                  </a:lnTo>
                  <a:lnTo>
                    <a:pt x="781" y="1402"/>
                  </a:lnTo>
                  <a:lnTo>
                    <a:pt x="778" y="1404"/>
                  </a:lnTo>
                  <a:lnTo>
                    <a:pt x="776" y="1404"/>
                  </a:lnTo>
                  <a:lnTo>
                    <a:pt x="775" y="1407"/>
                  </a:lnTo>
                  <a:lnTo>
                    <a:pt x="772" y="1407"/>
                  </a:lnTo>
                  <a:lnTo>
                    <a:pt x="770" y="1409"/>
                  </a:lnTo>
                  <a:lnTo>
                    <a:pt x="770" y="1410"/>
                  </a:lnTo>
                  <a:lnTo>
                    <a:pt x="769" y="1410"/>
                  </a:lnTo>
                  <a:lnTo>
                    <a:pt x="766" y="1410"/>
                  </a:lnTo>
                  <a:lnTo>
                    <a:pt x="764" y="1410"/>
                  </a:lnTo>
                  <a:lnTo>
                    <a:pt x="761" y="1412"/>
                  </a:lnTo>
                  <a:lnTo>
                    <a:pt x="759" y="1412"/>
                  </a:lnTo>
                  <a:lnTo>
                    <a:pt x="758" y="1412"/>
                  </a:lnTo>
                  <a:lnTo>
                    <a:pt x="756" y="1413"/>
                  </a:lnTo>
                  <a:lnTo>
                    <a:pt x="756" y="1413"/>
                  </a:lnTo>
                  <a:lnTo>
                    <a:pt x="755" y="1412"/>
                  </a:lnTo>
                  <a:lnTo>
                    <a:pt x="752" y="1410"/>
                  </a:lnTo>
                  <a:lnTo>
                    <a:pt x="750" y="1412"/>
                  </a:lnTo>
                  <a:lnTo>
                    <a:pt x="750" y="1410"/>
                  </a:lnTo>
                  <a:lnTo>
                    <a:pt x="747" y="1404"/>
                  </a:lnTo>
                  <a:lnTo>
                    <a:pt x="749" y="1399"/>
                  </a:lnTo>
                  <a:lnTo>
                    <a:pt x="749" y="1399"/>
                  </a:lnTo>
                  <a:lnTo>
                    <a:pt x="747" y="1396"/>
                  </a:lnTo>
                  <a:lnTo>
                    <a:pt x="746" y="1395"/>
                  </a:lnTo>
                  <a:lnTo>
                    <a:pt x="746" y="1392"/>
                  </a:lnTo>
                  <a:lnTo>
                    <a:pt x="746" y="1390"/>
                  </a:lnTo>
                  <a:lnTo>
                    <a:pt x="744" y="1389"/>
                  </a:lnTo>
                  <a:lnTo>
                    <a:pt x="744" y="1389"/>
                  </a:lnTo>
                  <a:lnTo>
                    <a:pt x="744" y="1387"/>
                  </a:lnTo>
                  <a:lnTo>
                    <a:pt x="744" y="1386"/>
                  </a:lnTo>
                  <a:lnTo>
                    <a:pt x="744" y="1384"/>
                  </a:lnTo>
                  <a:lnTo>
                    <a:pt x="744" y="1384"/>
                  </a:lnTo>
                  <a:lnTo>
                    <a:pt x="744" y="1384"/>
                  </a:lnTo>
                  <a:lnTo>
                    <a:pt x="744" y="1383"/>
                  </a:lnTo>
                  <a:lnTo>
                    <a:pt x="743" y="1383"/>
                  </a:lnTo>
                  <a:lnTo>
                    <a:pt x="743" y="1381"/>
                  </a:lnTo>
                  <a:lnTo>
                    <a:pt x="741" y="1380"/>
                  </a:lnTo>
                  <a:lnTo>
                    <a:pt x="741" y="1378"/>
                  </a:lnTo>
                  <a:lnTo>
                    <a:pt x="741" y="1378"/>
                  </a:lnTo>
                  <a:lnTo>
                    <a:pt x="743" y="1378"/>
                  </a:lnTo>
                  <a:lnTo>
                    <a:pt x="743" y="1378"/>
                  </a:lnTo>
                  <a:lnTo>
                    <a:pt x="743" y="1378"/>
                  </a:lnTo>
                  <a:lnTo>
                    <a:pt x="741" y="1374"/>
                  </a:lnTo>
                  <a:lnTo>
                    <a:pt x="743" y="1369"/>
                  </a:lnTo>
                  <a:lnTo>
                    <a:pt x="743" y="1364"/>
                  </a:lnTo>
                  <a:lnTo>
                    <a:pt x="743" y="1364"/>
                  </a:lnTo>
                  <a:lnTo>
                    <a:pt x="741" y="1363"/>
                  </a:lnTo>
                  <a:lnTo>
                    <a:pt x="741" y="1361"/>
                  </a:lnTo>
                  <a:lnTo>
                    <a:pt x="741" y="1360"/>
                  </a:lnTo>
                  <a:lnTo>
                    <a:pt x="740" y="1360"/>
                  </a:lnTo>
                  <a:lnTo>
                    <a:pt x="740" y="1358"/>
                  </a:lnTo>
                  <a:lnTo>
                    <a:pt x="740" y="1357"/>
                  </a:lnTo>
                  <a:lnTo>
                    <a:pt x="738" y="1355"/>
                  </a:lnTo>
                  <a:lnTo>
                    <a:pt x="737" y="1355"/>
                  </a:lnTo>
                  <a:lnTo>
                    <a:pt x="737" y="1354"/>
                  </a:lnTo>
                  <a:lnTo>
                    <a:pt x="737" y="1351"/>
                  </a:lnTo>
                  <a:lnTo>
                    <a:pt x="734" y="1348"/>
                  </a:lnTo>
                  <a:lnTo>
                    <a:pt x="729" y="1345"/>
                  </a:lnTo>
                  <a:lnTo>
                    <a:pt x="728" y="1343"/>
                  </a:lnTo>
                  <a:lnTo>
                    <a:pt x="726" y="1340"/>
                  </a:lnTo>
                  <a:lnTo>
                    <a:pt x="726" y="1339"/>
                  </a:lnTo>
                  <a:lnTo>
                    <a:pt x="723" y="1336"/>
                  </a:lnTo>
                  <a:lnTo>
                    <a:pt x="723" y="1334"/>
                  </a:lnTo>
                  <a:lnTo>
                    <a:pt x="723" y="1333"/>
                  </a:lnTo>
                  <a:lnTo>
                    <a:pt x="721" y="1331"/>
                  </a:lnTo>
                  <a:lnTo>
                    <a:pt x="721" y="1329"/>
                  </a:lnTo>
                  <a:lnTo>
                    <a:pt x="718" y="1325"/>
                  </a:lnTo>
                  <a:lnTo>
                    <a:pt x="718" y="1323"/>
                  </a:lnTo>
                  <a:lnTo>
                    <a:pt x="717" y="1322"/>
                  </a:lnTo>
                  <a:lnTo>
                    <a:pt x="717" y="1322"/>
                  </a:lnTo>
                  <a:lnTo>
                    <a:pt x="717" y="1320"/>
                  </a:lnTo>
                  <a:lnTo>
                    <a:pt x="715" y="1320"/>
                  </a:lnTo>
                  <a:lnTo>
                    <a:pt x="714" y="1317"/>
                  </a:lnTo>
                  <a:lnTo>
                    <a:pt x="709" y="1314"/>
                  </a:lnTo>
                  <a:lnTo>
                    <a:pt x="706" y="1314"/>
                  </a:lnTo>
                  <a:lnTo>
                    <a:pt x="705" y="1313"/>
                  </a:lnTo>
                  <a:lnTo>
                    <a:pt x="703" y="1311"/>
                  </a:lnTo>
                  <a:lnTo>
                    <a:pt x="702" y="1308"/>
                  </a:lnTo>
                  <a:lnTo>
                    <a:pt x="699" y="1305"/>
                  </a:lnTo>
                  <a:lnTo>
                    <a:pt x="697" y="1301"/>
                  </a:lnTo>
                  <a:lnTo>
                    <a:pt x="697" y="1299"/>
                  </a:lnTo>
                  <a:lnTo>
                    <a:pt x="697" y="1298"/>
                  </a:lnTo>
                  <a:lnTo>
                    <a:pt x="697" y="1296"/>
                  </a:lnTo>
                  <a:lnTo>
                    <a:pt x="696" y="1295"/>
                  </a:lnTo>
                  <a:lnTo>
                    <a:pt x="696" y="1293"/>
                  </a:lnTo>
                  <a:lnTo>
                    <a:pt x="696" y="1291"/>
                  </a:lnTo>
                  <a:lnTo>
                    <a:pt x="696" y="1288"/>
                  </a:lnTo>
                  <a:lnTo>
                    <a:pt x="697" y="1287"/>
                  </a:lnTo>
                  <a:lnTo>
                    <a:pt x="697" y="1287"/>
                  </a:lnTo>
                  <a:lnTo>
                    <a:pt x="696" y="1284"/>
                  </a:lnTo>
                  <a:lnTo>
                    <a:pt x="696" y="1282"/>
                  </a:lnTo>
                  <a:lnTo>
                    <a:pt x="696" y="1281"/>
                  </a:lnTo>
                  <a:lnTo>
                    <a:pt x="694" y="1281"/>
                  </a:lnTo>
                  <a:lnTo>
                    <a:pt x="694" y="1279"/>
                  </a:lnTo>
                  <a:lnTo>
                    <a:pt x="696" y="1279"/>
                  </a:lnTo>
                  <a:lnTo>
                    <a:pt x="694" y="1278"/>
                  </a:lnTo>
                  <a:lnTo>
                    <a:pt x="693" y="1278"/>
                  </a:lnTo>
                  <a:lnTo>
                    <a:pt x="693" y="1276"/>
                  </a:lnTo>
                  <a:lnTo>
                    <a:pt x="693" y="1275"/>
                  </a:lnTo>
                  <a:lnTo>
                    <a:pt x="690" y="1270"/>
                  </a:lnTo>
                  <a:lnTo>
                    <a:pt x="690" y="1269"/>
                  </a:lnTo>
                  <a:lnTo>
                    <a:pt x="686" y="1266"/>
                  </a:lnTo>
                  <a:lnTo>
                    <a:pt x="685" y="1264"/>
                  </a:lnTo>
                  <a:lnTo>
                    <a:pt x="683" y="1263"/>
                  </a:lnTo>
                  <a:lnTo>
                    <a:pt x="682" y="1263"/>
                  </a:lnTo>
                  <a:lnTo>
                    <a:pt x="680" y="1263"/>
                  </a:lnTo>
                  <a:lnTo>
                    <a:pt x="680" y="1261"/>
                  </a:lnTo>
                  <a:lnTo>
                    <a:pt x="679" y="1261"/>
                  </a:lnTo>
                  <a:lnTo>
                    <a:pt x="677" y="1261"/>
                  </a:lnTo>
                  <a:lnTo>
                    <a:pt x="676" y="1258"/>
                  </a:lnTo>
                  <a:lnTo>
                    <a:pt x="676" y="1257"/>
                  </a:lnTo>
                  <a:lnTo>
                    <a:pt x="673" y="1253"/>
                  </a:lnTo>
                  <a:lnTo>
                    <a:pt x="674" y="1253"/>
                  </a:lnTo>
                  <a:lnTo>
                    <a:pt x="674" y="1252"/>
                  </a:lnTo>
                  <a:lnTo>
                    <a:pt x="674" y="1250"/>
                  </a:lnTo>
                  <a:lnTo>
                    <a:pt x="674" y="1249"/>
                  </a:lnTo>
                  <a:lnTo>
                    <a:pt x="673" y="1247"/>
                  </a:lnTo>
                  <a:lnTo>
                    <a:pt x="670" y="1243"/>
                  </a:lnTo>
                  <a:lnTo>
                    <a:pt x="670" y="1241"/>
                  </a:lnTo>
                  <a:lnTo>
                    <a:pt x="668" y="1241"/>
                  </a:lnTo>
                  <a:lnTo>
                    <a:pt x="667" y="1240"/>
                  </a:lnTo>
                  <a:lnTo>
                    <a:pt x="667" y="1237"/>
                  </a:lnTo>
                  <a:lnTo>
                    <a:pt x="665" y="1237"/>
                  </a:lnTo>
                  <a:lnTo>
                    <a:pt x="662" y="1229"/>
                  </a:lnTo>
                  <a:lnTo>
                    <a:pt x="661" y="1228"/>
                  </a:lnTo>
                  <a:lnTo>
                    <a:pt x="659" y="1226"/>
                  </a:lnTo>
                  <a:lnTo>
                    <a:pt x="658" y="1223"/>
                  </a:lnTo>
                  <a:lnTo>
                    <a:pt x="656" y="1220"/>
                  </a:lnTo>
                  <a:lnTo>
                    <a:pt x="653" y="1218"/>
                  </a:lnTo>
                  <a:lnTo>
                    <a:pt x="652" y="1214"/>
                  </a:lnTo>
                  <a:lnTo>
                    <a:pt x="649" y="1209"/>
                  </a:lnTo>
                  <a:lnTo>
                    <a:pt x="647" y="1209"/>
                  </a:lnTo>
                  <a:lnTo>
                    <a:pt x="644" y="1209"/>
                  </a:lnTo>
                  <a:lnTo>
                    <a:pt x="642" y="1208"/>
                  </a:lnTo>
                  <a:lnTo>
                    <a:pt x="642" y="1209"/>
                  </a:lnTo>
                  <a:lnTo>
                    <a:pt x="642" y="1208"/>
                  </a:lnTo>
                  <a:lnTo>
                    <a:pt x="642" y="1206"/>
                  </a:lnTo>
                  <a:lnTo>
                    <a:pt x="644" y="1203"/>
                  </a:lnTo>
                  <a:lnTo>
                    <a:pt x="644" y="1200"/>
                  </a:lnTo>
                  <a:lnTo>
                    <a:pt x="645" y="1191"/>
                  </a:lnTo>
                  <a:lnTo>
                    <a:pt x="647" y="1190"/>
                  </a:lnTo>
                  <a:lnTo>
                    <a:pt x="645" y="1188"/>
                  </a:lnTo>
                  <a:lnTo>
                    <a:pt x="645" y="1190"/>
                  </a:lnTo>
                  <a:lnTo>
                    <a:pt x="644" y="1190"/>
                  </a:lnTo>
                  <a:lnTo>
                    <a:pt x="644" y="1193"/>
                  </a:lnTo>
                  <a:lnTo>
                    <a:pt x="642" y="1200"/>
                  </a:lnTo>
                  <a:lnTo>
                    <a:pt x="639" y="1205"/>
                  </a:lnTo>
                  <a:lnTo>
                    <a:pt x="639" y="1209"/>
                  </a:lnTo>
                  <a:lnTo>
                    <a:pt x="639" y="1209"/>
                  </a:lnTo>
                  <a:lnTo>
                    <a:pt x="638" y="1212"/>
                  </a:lnTo>
                  <a:lnTo>
                    <a:pt x="636" y="1214"/>
                  </a:lnTo>
                  <a:lnTo>
                    <a:pt x="635" y="1212"/>
                  </a:lnTo>
                  <a:lnTo>
                    <a:pt x="632" y="1209"/>
                  </a:lnTo>
                  <a:lnTo>
                    <a:pt x="629" y="1206"/>
                  </a:lnTo>
                  <a:lnTo>
                    <a:pt x="627" y="1205"/>
                  </a:lnTo>
                  <a:lnTo>
                    <a:pt x="626" y="1202"/>
                  </a:lnTo>
                  <a:lnTo>
                    <a:pt x="624" y="1200"/>
                  </a:lnTo>
                  <a:lnTo>
                    <a:pt x="624" y="1199"/>
                  </a:lnTo>
                  <a:lnTo>
                    <a:pt x="624" y="1197"/>
                  </a:lnTo>
                  <a:lnTo>
                    <a:pt x="623" y="1196"/>
                  </a:lnTo>
                  <a:lnTo>
                    <a:pt x="620" y="1193"/>
                  </a:lnTo>
                  <a:lnTo>
                    <a:pt x="620" y="1191"/>
                  </a:lnTo>
                  <a:lnTo>
                    <a:pt x="620" y="1190"/>
                  </a:lnTo>
                  <a:lnTo>
                    <a:pt x="618" y="1188"/>
                  </a:lnTo>
                  <a:lnTo>
                    <a:pt x="618" y="1185"/>
                  </a:lnTo>
                  <a:lnTo>
                    <a:pt x="617" y="1182"/>
                  </a:lnTo>
                  <a:lnTo>
                    <a:pt x="615" y="1184"/>
                  </a:lnTo>
                  <a:lnTo>
                    <a:pt x="615" y="1184"/>
                  </a:lnTo>
                  <a:lnTo>
                    <a:pt x="615" y="1185"/>
                  </a:lnTo>
                  <a:lnTo>
                    <a:pt x="614" y="1187"/>
                  </a:lnTo>
                  <a:lnTo>
                    <a:pt x="615" y="1188"/>
                  </a:lnTo>
                  <a:lnTo>
                    <a:pt x="617" y="1191"/>
                  </a:lnTo>
                  <a:lnTo>
                    <a:pt x="617" y="1191"/>
                  </a:lnTo>
                  <a:lnTo>
                    <a:pt x="618" y="1194"/>
                  </a:lnTo>
                  <a:lnTo>
                    <a:pt x="618" y="1196"/>
                  </a:lnTo>
                  <a:lnTo>
                    <a:pt x="618" y="1197"/>
                  </a:lnTo>
                  <a:lnTo>
                    <a:pt x="620" y="1199"/>
                  </a:lnTo>
                  <a:lnTo>
                    <a:pt x="620" y="1200"/>
                  </a:lnTo>
                  <a:lnTo>
                    <a:pt x="620" y="1202"/>
                  </a:lnTo>
                  <a:lnTo>
                    <a:pt x="621" y="1202"/>
                  </a:lnTo>
                  <a:lnTo>
                    <a:pt x="623" y="1203"/>
                  </a:lnTo>
                  <a:lnTo>
                    <a:pt x="624" y="1208"/>
                  </a:lnTo>
                  <a:lnTo>
                    <a:pt x="627" y="1209"/>
                  </a:lnTo>
                  <a:lnTo>
                    <a:pt x="629" y="1211"/>
                  </a:lnTo>
                  <a:lnTo>
                    <a:pt x="629" y="1211"/>
                  </a:lnTo>
                  <a:lnTo>
                    <a:pt x="629" y="1214"/>
                  </a:lnTo>
                  <a:lnTo>
                    <a:pt x="629" y="1215"/>
                  </a:lnTo>
                  <a:lnTo>
                    <a:pt x="630" y="1218"/>
                  </a:lnTo>
                  <a:lnTo>
                    <a:pt x="630" y="1220"/>
                  </a:lnTo>
                  <a:lnTo>
                    <a:pt x="632" y="1220"/>
                  </a:lnTo>
                  <a:lnTo>
                    <a:pt x="632" y="1222"/>
                  </a:lnTo>
                  <a:lnTo>
                    <a:pt x="633" y="1223"/>
                  </a:lnTo>
                  <a:lnTo>
                    <a:pt x="633" y="1229"/>
                  </a:lnTo>
                  <a:lnTo>
                    <a:pt x="635" y="1231"/>
                  </a:lnTo>
                  <a:lnTo>
                    <a:pt x="638" y="1237"/>
                  </a:lnTo>
                  <a:lnTo>
                    <a:pt x="641" y="1241"/>
                  </a:lnTo>
                  <a:lnTo>
                    <a:pt x="642" y="1246"/>
                  </a:lnTo>
                  <a:lnTo>
                    <a:pt x="644" y="1249"/>
                  </a:lnTo>
                  <a:lnTo>
                    <a:pt x="649" y="1258"/>
                  </a:lnTo>
                  <a:lnTo>
                    <a:pt x="652" y="1261"/>
                  </a:lnTo>
                  <a:lnTo>
                    <a:pt x="653" y="1263"/>
                  </a:lnTo>
                  <a:lnTo>
                    <a:pt x="655" y="1264"/>
                  </a:lnTo>
                  <a:lnTo>
                    <a:pt x="656" y="1266"/>
                  </a:lnTo>
                  <a:lnTo>
                    <a:pt x="655" y="1266"/>
                  </a:lnTo>
                  <a:lnTo>
                    <a:pt x="653" y="1266"/>
                  </a:lnTo>
                  <a:lnTo>
                    <a:pt x="653" y="1266"/>
                  </a:lnTo>
                  <a:lnTo>
                    <a:pt x="653" y="1267"/>
                  </a:lnTo>
                  <a:lnTo>
                    <a:pt x="653" y="1267"/>
                  </a:lnTo>
                  <a:lnTo>
                    <a:pt x="653" y="1272"/>
                  </a:lnTo>
                  <a:lnTo>
                    <a:pt x="653" y="1275"/>
                  </a:lnTo>
                  <a:lnTo>
                    <a:pt x="655" y="1279"/>
                  </a:lnTo>
                  <a:lnTo>
                    <a:pt x="656" y="1281"/>
                  </a:lnTo>
                  <a:lnTo>
                    <a:pt x="656" y="1281"/>
                  </a:lnTo>
                  <a:lnTo>
                    <a:pt x="658" y="1282"/>
                  </a:lnTo>
                  <a:lnTo>
                    <a:pt x="662" y="1284"/>
                  </a:lnTo>
                  <a:lnTo>
                    <a:pt x="664" y="1287"/>
                  </a:lnTo>
                  <a:lnTo>
                    <a:pt x="668" y="1290"/>
                  </a:lnTo>
                  <a:lnTo>
                    <a:pt x="670" y="1291"/>
                  </a:lnTo>
                  <a:lnTo>
                    <a:pt x="670" y="1291"/>
                  </a:lnTo>
                  <a:lnTo>
                    <a:pt x="670" y="1295"/>
                  </a:lnTo>
                  <a:lnTo>
                    <a:pt x="670" y="1298"/>
                  </a:lnTo>
                  <a:lnTo>
                    <a:pt x="671" y="1301"/>
                  </a:lnTo>
                  <a:lnTo>
                    <a:pt x="674" y="1302"/>
                  </a:lnTo>
                  <a:lnTo>
                    <a:pt x="674" y="1304"/>
                  </a:lnTo>
                  <a:lnTo>
                    <a:pt x="674" y="1304"/>
                  </a:lnTo>
                  <a:lnTo>
                    <a:pt x="674" y="1304"/>
                  </a:lnTo>
                  <a:lnTo>
                    <a:pt x="674" y="1304"/>
                  </a:lnTo>
                  <a:lnTo>
                    <a:pt x="673" y="1304"/>
                  </a:lnTo>
                  <a:lnTo>
                    <a:pt x="673" y="1305"/>
                  </a:lnTo>
                  <a:lnTo>
                    <a:pt x="673" y="1307"/>
                  </a:lnTo>
                  <a:lnTo>
                    <a:pt x="673" y="1308"/>
                  </a:lnTo>
                  <a:lnTo>
                    <a:pt x="674" y="1311"/>
                  </a:lnTo>
                  <a:lnTo>
                    <a:pt x="673" y="1313"/>
                  </a:lnTo>
                  <a:lnTo>
                    <a:pt x="673" y="1316"/>
                  </a:lnTo>
                  <a:lnTo>
                    <a:pt x="674" y="1320"/>
                  </a:lnTo>
                  <a:lnTo>
                    <a:pt x="674" y="1323"/>
                  </a:lnTo>
                  <a:lnTo>
                    <a:pt x="676" y="1329"/>
                  </a:lnTo>
                  <a:lnTo>
                    <a:pt x="677" y="1333"/>
                  </a:lnTo>
                  <a:lnTo>
                    <a:pt x="677" y="1334"/>
                  </a:lnTo>
                  <a:lnTo>
                    <a:pt x="679" y="1334"/>
                  </a:lnTo>
                  <a:lnTo>
                    <a:pt x="680" y="1336"/>
                  </a:lnTo>
                  <a:lnTo>
                    <a:pt x="682" y="1337"/>
                  </a:lnTo>
                  <a:lnTo>
                    <a:pt x="685" y="1339"/>
                  </a:lnTo>
                  <a:lnTo>
                    <a:pt x="685" y="1340"/>
                  </a:lnTo>
                  <a:lnTo>
                    <a:pt x="686" y="1340"/>
                  </a:lnTo>
                  <a:lnTo>
                    <a:pt x="686" y="1340"/>
                  </a:lnTo>
                  <a:lnTo>
                    <a:pt x="686" y="1340"/>
                  </a:lnTo>
                  <a:lnTo>
                    <a:pt x="688" y="1342"/>
                  </a:lnTo>
                  <a:lnTo>
                    <a:pt x="691" y="1343"/>
                  </a:lnTo>
                  <a:lnTo>
                    <a:pt x="691" y="1343"/>
                  </a:lnTo>
                  <a:lnTo>
                    <a:pt x="694" y="1351"/>
                  </a:lnTo>
                  <a:lnTo>
                    <a:pt x="696" y="1355"/>
                  </a:lnTo>
                  <a:lnTo>
                    <a:pt x="697" y="1360"/>
                  </a:lnTo>
                  <a:lnTo>
                    <a:pt x="699" y="1368"/>
                  </a:lnTo>
                  <a:lnTo>
                    <a:pt x="699" y="1371"/>
                  </a:lnTo>
                  <a:lnTo>
                    <a:pt x="700" y="1372"/>
                  </a:lnTo>
                  <a:lnTo>
                    <a:pt x="702" y="1375"/>
                  </a:lnTo>
                  <a:lnTo>
                    <a:pt x="703" y="1375"/>
                  </a:lnTo>
                  <a:lnTo>
                    <a:pt x="703" y="1377"/>
                  </a:lnTo>
                  <a:lnTo>
                    <a:pt x="705" y="1380"/>
                  </a:lnTo>
                  <a:lnTo>
                    <a:pt x="705" y="1381"/>
                  </a:lnTo>
                  <a:lnTo>
                    <a:pt x="706" y="1380"/>
                  </a:lnTo>
                  <a:lnTo>
                    <a:pt x="706" y="1380"/>
                  </a:lnTo>
                  <a:lnTo>
                    <a:pt x="705" y="1378"/>
                  </a:lnTo>
                  <a:lnTo>
                    <a:pt x="706" y="1377"/>
                  </a:lnTo>
                  <a:lnTo>
                    <a:pt x="706" y="1377"/>
                  </a:lnTo>
                  <a:lnTo>
                    <a:pt x="708" y="1377"/>
                  </a:lnTo>
                  <a:lnTo>
                    <a:pt x="708" y="1378"/>
                  </a:lnTo>
                  <a:lnTo>
                    <a:pt x="709" y="1380"/>
                  </a:lnTo>
                  <a:lnTo>
                    <a:pt x="709" y="1380"/>
                  </a:lnTo>
                  <a:lnTo>
                    <a:pt x="711" y="1383"/>
                  </a:lnTo>
                  <a:lnTo>
                    <a:pt x="712" y="1383"/>
                  </a:lnTo>
                  <a:lnTo>
                    <a:pt x="714" y="1383"/>
                  </a:lnTo>
                  <a:lnTo>
                    <a:pt x="714" y="1383"/>
                  </a:lnTo>
                  <a:lnTo>
                    <a:pt x="715" y="1384"/>
                  </a:lnTo>
                  <a:lnTo>
                    <a:pt x="718" y="1386"/>
                  </a:lnTo>
                  <a:lnTo>
                    <a:pt x="723" y="1387"/>
                  </a:lnTo>
                  <a:lnTo>
                    <a:pt x="726" y="1392"/>
                  </a:lnTo>
                  <a:lnTo>
                    <a:pt x="728" y="1395"/>
                  </a:lnTo>
                  <a:lnTo>
                    <a:pt x="735" y="1399"/>
                  </a:lnTo>
                  <a:lnTo>
                    <a:pt x="737" y="1402"/>
                  </a:lnTo>
                  <a:lnTo>
                    <a:pt x="737" y="1406"/>
                  </a:lnTo>
                  <a:lnTo>
                    <a:pt x="738" y="1406"/>
                  </a:lnTo>
                  <a:lnTo>
                    <a:pt x="741" y="1407"/>
                  </a:lnTo>
                  <a:lnTo>
                    <a:pt x="743" y="1409"/>
                  </a:lnTo>
                  <a:lnTo>
                    <a:pt x="744" y="1410"/>
                  </a:lnTo>
                  <a:lnTo>
                    <a:pt x="744" y="1409"/>
                  </a:lnTo>
                  <a:lnTo>
                    <a:pt x="746" y="1410"/>
                  </a:lnTo>
                  <a:lnTo>
                    <a:pt x="746" y="1412"/>
                  </a:lnTo>
                  <a:lnTo>
                    <a:pt x="746" y="1412"/>
                  </a:lnTo>
                  <a:lnTo>
                    <a:pt x="749" y="1415"/>
                  </a:lnTo>
                  <a:lnTo>
                    <a:pt x="749" y="1416"/>
                  </a:lnTo>
                  <a:lnTo>
                    <a:pt x="750" y="1418"/>
                  </a:lnTo>
                  <a:lnTo>
                    <a:pt x="749" y="1419"/>
                  </a:lnTo>
                  <a:lnTo>
                    <a:pt x="749" y="1419"/>
                  </a:lnTo>
                  <a:lnTo>
                    <a:pt x="747" y="1421"/>
                  </a:lnTo>
                  <a:lnTo>
                    <a:pt x="746" y="1422"/>
                  </a:lnTo>
                  <a:lnTo>
                    <a:pt x="743" y="1424"/>
                  </a:lnTo>
                  <a:lnTo>
                    <a:pt x="740" y="1425"/>
                  </a:lnTo>
                  <a:lnTo>
                    <a:pt x="738" y="1425"/>
                  </a:lnTo>
                  <a:lnTo>
                    <a:pt x="740" y="1427"/>
                  </a:lnTo>
                  <a:lnTo>
                    <a:pt x="740" y="1427"/>
                  </a:lnTo>
                  <a:lnTo>
                    <a:pt x="740" y="1427"/>
                  </a:lnTo>
                  <a:lnTo>
                    <a:pt x="743" y="1425"/>
                  </a:lnTo>
                  <a:lnTo>
                    <a:pt x="744" y="1425"/>
                  </a:lnTo>
                  <a:lnTo>
                    <a:pt x="746" y="1425"/>
                  </a:lnTo>
                  <a:lnTo>
                    <a:pt x="747" y="1425"/>
                  </a:lnTo>
                  <a:lnTo>
                    <a:pt x="747" y="1427"/>
                  </a:lnTo>
                  <a:lnTo>
                    <a:pt x="750" y="1428"/>
                  </a:lnTo>
                  <a:lnTo>
                    <a:pt x="752" y="1433"/>
                  </a:lnTo>
                  <a:lnTo>
                    <a:pt x="755" y="1436"/>
                  </a:lnTo>
                  <a:lnTo>
                    <a:pt x="759" y="1439"/>
                  </a:lnTo>
                  <a:lnTo>
                    <a:pt x="761" y="1439"/>
                  </a:lnTo>
                  <a:lnTo>
                    <a:pt x="762" y="1440"/>
                  </a:lnTo>
                  <a:lnTo>
                    <a:pt x="769" y="1440"/>
                  </a:lnTo>
                  <a:lnTo>
                    <a:pt x="773" y="1437"/>
                  </a:lnTo>
                  <a:lnTo>
                    <a:pt x="778" y="1434"/>
                  </a:lnTo>
                  <a:lnTo>
                    <a:pt x="779" y="1434"/>
                  </a:lnTo>
                  <a:lnTo>
                    <a:pt x="782" y="1436"/>
                  </a:lnTo>
                  <a:lnTo>
                    <a:pt x="785" y="1436"/>
                  </a:lnTo>
                  <a:lnTo>
                    <a:pt x="787" y="1436"/>
                  </a:lnTo>
                  <a:lnTo>
                    <a:pt x="788" y="1436"/>
                  </a:lnTo>
                  <a:lnTo>
                    <a:pt x="793" y="1433"/>
                  </a:lnTo>
                  <a:lnTo>
                    <a:pt x="796" y="1431"/>
                  </a:lnTo>
                  <a:lnTo>
                    <a:pt x="799" y="1430"/>
                  </a:lnTo>
                  <a:lnTo>
                    <a:pt x="799" y="1430"/>
                  </a:lnTo>
                  <a:lnTo>
                    <a:pt x="802" y="1431"/>
                  </a:lnTo>
                  <a:lnTo>
                    <a:pt x="807" y="1431"/>
                  </a:lnTo>
                  <a:lnTo>
                    <a:pt x="811" y="1428"/>
                  </a:lnTo>
                  <a:lnTo>
                    <a:pt x="813" y="1428"/>
                  </a:lnTo>
                  <a:lnTo>
                    <a:pt x="814" y="1428"/>
                  </a:lnTo>
                  <a:lnTo>
                    <a:pt x="817" y="1430"/>
                  </a:lnTo>
                  <a:lnTo>
                    <a:pt x="817" y="1430"/>
                  </a:lnTo>
                  <a:lnTo>
                    <a:pt x="819" y="1430"/>
                  </a:lnTo>
                  <a:lnTo>
                    <a:pt x="823" y="1428"/>
                  </a:lnTo>
                  <a:lnTo>
                    <a:pt x="826" y="1427"/>
                  </a:lnTo>
                  <a:lnTo>
                    <a:pt x="832" y="1425"/>
                  </a:lnTo>
                  <a:lnTo>
                    <a:pt x="837" y="1424"/>
                  </a:lnTo>
                  <a:lnTo>
                    <a:pt x="837" y="1422"/>
                  </a:lnTo>
                  <a:lnTo>
                    <a:pt x="838" y="1421"/>
                  </a:lnTo>
                  <a:lnTo>
                    <a:pt x="840" y="1421"/>
                  </a:lnTo>
                  <a:lnTo>
                    <a:pt x="845" y="1422"/>
                  </a:lnTo>
                  <a:lnTo>
                    <a:pt x="846" y="1422"/>
                  </a:lnTo>
                  <a:lnTo>
                    <a:pt x="846" y="1424"/>
                  </a:lnTo>
                  <a:lnTo>
                    <a:pt x="846" y="1424"/>
                  </a:lnTo>
                  <a:lnTo>
                    <a:pt x="845" y="1427"/>
                  </a:lnTo>
                  <a:lnTo>
                    <a:pt x="845" y="1428"/>
                  </a:lnTo>
                  <a:lnTo>
                    <a:pt x="845" y="1431"/>
                  </a:lnTo>
                  <a:lnTo>
                    <a:pt x="845" y="1437"/>
                  </a:lnTo>
                  <a:lnTo>
                    <a:pt x="845" y="1437"/>
                  </a:lnTo>
                  <a:lnTo>
                    <a:pt x="845" y="1439"/>
                  </a:lnTo>
                  <a:lnTo>
                    <a:pt x="845" y="1439"/>
                  </a:lnTo>
                  <a:lnTo>
                    <a:pt x="843" y="1439"/>
                  </a:lnTo>
                  <a:lnTo>
                    <a:pt x="843" y="1439"/>
                  </a:lnTo>
                  <a:lnTo>
                    <a:pt x="843" y="1440"/>
                  </a:lnTo>
                  <a:lnTo>
                    <a:pt x="845" y="1439"/>
                  </a:lnTo>
                  <a:lnTo>
                    <a:pt x="845" y="1439"/>
                  </a:lnTo>
                  <a:lnTo>
                    <a:pt x="845" y="1439"/>
                  </a:lnTo>
                  <a:lnTo>
                    <a:pt x="846" y="1439"/>
                  </a:lnTo>
                  <a:lnTo>
                    <a:pt x="848" y="1439"/>
                  </a:lnTo>
                  <a:lnTo>
                    <a:pt x="848" y="1440"/>
                  </a:lnTo>
                  <a:lnTo>
                    <a:pt x="848" y="1440"/>
                  </a:lnTo>
                  <a:lnTo>
                    <a:pt x="846" y="1440"/>
                  </a:lnTo>
                  <a:lnTo>
                    <a:pt x="846" y="1440"/>
                  </a:lnTo>
                  <a:lnTo>
                    <a:pt x="843" y="1440"/>
                  </a:lnTo>
                  <a:lnTo>
                    <a:pt x="841" y="1440"/>
                  </a:lnTo>
                  <a:lnTo>
                    <a:pt x="841" y="1442"/>
                  </a:lnTo>
                  <a:lnTo>
                    <a:pt x="841" y="1447"/>
                  </a:lnTo>
                  <a:lnTo>
                    <a:pt x="841" y="1448"/>
                  </a:lnTo>
                  <a:lnTo>
                    <a:pt x="840" y="1453"/>
                  </a:lnTo>
                  <a:lnTo>
                    <a:pt x="838" y="1454"/>
                  </a:lnTo>
                  <a:lnTo>
                    <a:pt x="838" y="1456"/>
                  </a:lnTo>
                  <a:lnTo>
                    <a:pt x="835" y="1460"/>
                  </a:lnTo>
                  <a:lnTo>
                    <a:pt x="834" y="1462"/>
                  </a:lnTo>
                  <a:lnTo>
                    <a:pt x="834" y="1463"/>
                  </a:lnTo>
                  <a:lnTo>
                    <a:pt x="832" y="1468"/>
                  </a:lnTo>
                  <a:lnTo>
                    <a:pt x="829" y="1471"/>
                  </a:lnTo>
                  <a:lnTo>
                    <a:pt x="828" y="1474"/>
                  </a:lnTo>
                  <a:lnTo>
                    <a:pt x="826" y="1477"/>
                  </a:lnTo>
                  <a:lnTo>
                    <a:pt x="825" y="1478"/>
                  </a:lnTo>
                  <a:lnTo>
                    <a:pt x="823" y="1483"/>
                  </a:lnTo>
                  <a:lnTo>
                    <a:pt x="822" y="1484"/>
                  </a:lnTo>
                  <a:lnTo>
                    <a:pt x="819" y="1489"/>
                  </a:lnTo>
                  <a:lnTo>
                    <a:pt x="819" y="1492"/>
                  </a:lnTo>
                  <a:lnTo>
                    <a:pt x="814" y="1501"/>
                  </a:lnTo>
                  <a:lnTo>
                    <a:pt x="810" y="1507"/>
                  </a:lnTo>
                  <a:lnTo>
                    <a:pt x="805" y="1513"/>
                  </a:lnTo>
                  <a:lnTo>
                    <a:pt x="800" y="1519"/>
                  </a:lnTo>
                  <a:lnTo>
                    <a:pt x="793" y="1528"/>
                  </a:lnTo>
                  <a:lnTo>
                    <a:pt x="782" y="1537"/>
                  </a:lnTo>
                  <a:lnTo>
                    <a:pt x="779" y="1540"/>
                  </a:lnTo>
                  <a:lnTo>
                    <a:pt x="769" y="1546"/>
                  </a:lnTo>
                  <a:lnTo>
                    <a:pt x="761" y="1551"/>
                  </a:lnTo>
                  <a:lnTo>
                    <a:pt x="758" y="1554"/>
                  </a:lnTo>
                  <a:lnTo>
                    <a:pt x="753" y="1557"/>
                  </a:lnTo>
                  <a:lnTo>
                    <a:pt x="750" y="1560"/>
                  </a:lnTo>
                  <a:lnTo>
                    <a:pt x="741" y="1570"/>
                  </a:lnTo>
                  <a:lnTo>
                    <a:pt x="740" y="1570"/>
                  </a:lnTo>
                  <a:lnTo>
                    <a:pt x="740" y="1572"/>
                  </a:lnTo>
                  <a:lnTo>
                    <a:pt x="738" y="1573"/>
                  </a:lnTo>
                  <a:lnTo>
                    <a:pt x="737" y="1573"/>
                  </a:lnTo>
                  <a:lnTo>
                    <a:pt x="735" y="1576"/>
                  </a:lnTo>
                  <a:lnTo>
                    <a:pt x="734" y="1578"/>
                  </a:lnTo>
                  <a:lnTo>
                    <a:pt x="732" y="1579"/>
                  </a:lnTo>
                  <a:lnTo>
                    <a:pt x="732" y="1581"/>
                  </a:lnTo>
                  <a:lnTo>
                    <a:pt x="731" y="1582"/>
                  </a:lnTo>
                  <a:lnTo>
                    <a:pt x="731" y="1582"/>
                  </a:lnTo>
                  <a:lnTo>
                    <a:pt x="729" y="1585"/>
                  </a:lnTo>
                  <a:lnTo>
                    <a:pt x="728" y="1587"/>
                  </a:lnTo>
                  <a:lnTo>
                    <a:pt x="726" y="1589"/>
                  </a:lnTo>
                  <a:lnTo>
                    <a:pt x="724" y="1590"/>
                  </a:lnTo>
                  <a:lnTo>
                    <a:pt x="723" y="1592"/>
                  </a:lnTo>
                  <a:lnTo>
                    <a:pt x="721" y="1592"/>
                  </a:lnTo>
                  <a:lnTo>
                    <a:pt x="721" y="1592"/>
                  </a:lnTo>
                  <a:lnTo>
                    <a:pt x="720" y="1592"/>
                  </a:lnTo>
                  <a:lnTo>
                    <a:pt x="720" y="1592"/>
                  </a:lnTo>
                  <a:lnTo>
                    <a:pt x="720" y="1593"/>
                  </a:lnTo>
                  <a:lnTo>
                    <a:pt x="718" y="1593"/>
                  </a:lnTo>
                  <a:lnTo>
                    <a:pt x="718" y="1593"/>
                  </a:lnTo>
                  <a:lnTo>
                    <a:pt x="718" y="1595"/>
                  </a:lnTo>
                  <a:lnTo>
                    <a:pt x="718" y="1595"/>
                  </a:lnTo>
                  <a:lnTo>
                    <a:pt x="718" y="1596"/>
                  </a:lnTo>
                  <a:lnTo>
                    <a:pt x="718" y="1596"/>
                  </a:lnTo>
                  <a:lnTo>
                    <a:pt x="718" y="1598"/>
                  </a:lnTo>
                  <a:lnTo>
                    <a:pt x="715" y="1599"/>
                  </a:lnTo>
                  <a:lnTo>
                    <a:pt x="712" y="1599"/>
                  </a:lnTo>
                  <a:lnTo>
                    <a:pt x="711" y="1599"/>
                  </a:lnTo>
                  <a:lnTo>
                    <a:pt x="711" y="1601"/>
                  </a:lnTo>
                  <a:lnTo>
                    <a:pt x="711" y="1602"/>
                  </a:lnTo>
                  <a:lnTo>
                    <a:pt x="711" y="1605"/>
                  </a:lnTo>
                  <a:lnTo>
                    <a:pt x="709" y="1607"/>
                  </a:lnTo>
                  <a:lnTo>
                    <a:pt x="709" y="1608"/>
                  </a:lnTo>
                  <a:lnTo>
                    <a:pt x="708" y="1608"/>
                  </a:lnTo>
                  <a:lnTo>
                    <a:pt x="708" y="1610"/>
                  </a:lnTo>
                  <a:lnTo>
                    <a:pt x="706" y="1611"/>
                  </a:lnTo>
                  <a:lnTo>
                    <a:pt x="706" y="1611"/>
                  </a:lnTo>
                  <a:lnTo>
                    <a:pt x="706" y="1614"/>
                  </a:lnTo>
                  <a:lnTo>
                    <a:pt x="705" y="1616"/>
                  </a:lnTo>
                  <a:lnTo>
                    <a:pt x="705" y="1616"/>
                  </a:lnTo>
                  <a:lnTo>
                    <a:pt x="705" y="1617"/>
                  </a:lnTo>
                  <a:lnTo>
                    <a:pt x="705" y="1617"/>
                  </a:lnTo>
                  <a:lnTo>
                    <a:pt x="703" y="1619"/>
                  </a:lnTo>
                  <a:lnTo>
                    <a:pt x="703" y="1619"/>
                  </a:lnTo>
                  <a:lnTo>
                    <a:pt x="702" y="1622"/>
                  </a:lnTo>
                  <a:lnTo>
                    <a:pt x="700" y="1625"/>
                  </a:lnTo>
                  <a:lnTo>
                    <a:pt x="699" y="1625"/>
                  </a:lnTo>
                  <a:lnTo>
                    <a:pt x="699" y="1625"/>
                  </a:lnTo>
                  <a:lnTo>
                    <a:pt x="699" y="1625"/>
                  </a:lnTo>
                  <a:lnTo>
                    <a:pt x="699" y="1627"/>
                  </a:lnTo>
                  <a:lnTo>
                    <a:pt x="697" y="1630"/>
                  </a:lnTo>
                  <a:lnTo>
                    <a:pt x="697" y="1630"/>
                  </a:lnTo>
                  <a:lnTo>
                    <a:pt x="697" y="1631"/>
                  </a:lnTo>
                  <a:lnTo>
                    <a:pt x="696" y="1633"/>
                  </a:lnTo>
                  <a:lnTo>
                    <a:pt x="696" y="1636"/>
                  </a:lnTo>
                  <a:lnTo>
                    <a:pt x="694" y="1637"/>
                  </a:lnTo>
                  <a:lnTo>
                    <a:pt x="694" y="1640"/>
                  </a:lnTo>
                  <a:lnTo>
                    <a:pt x="693" y="1642"/>
                  </a:lnTo>
                  <a:lnTo>
                    <a:pt x="694" y="1643"/>
                  </a:lnTo>
                  <a:lnTo>
                    <a:pt x="694" y="1645"/>
                  </a:lnTo>
                  <a:lnTo>
                    <a:pt x="696" y="1648"/>
                  </a:lnTo>
                  <a:lnTo>
                    <a:pt x="697" y="1648"/>
                  </a:lnTo>
                  <a:lnTo>
                    <a:pt x="697" y="1648"/>
                  </a:lnTo>
                  <a:lnTo>
                    <a:pt x="699" y="1649"/>
                  </a:lnTo>
                  <a:lnTo>
                    <a:pt x="699" y="1651"/>
                  </a:lnTo>
                  <a:lnTo>
                    <a:pt x="702" y="1652"/>
                  </a:lnTo>
                  <a:lnTo>
                    <a:pt x="702" y="1654"/>
                  </a:lnTo>
                  <a:lnTo>
                    <a:pt x="702" y="1655"/>
                  </a:lnTo>
                  <a:lnTo>
                    <a:pt x="700" y="1657"/>
                  </a:lnTo>
                  <a:lnTo>
                    <a:pt x="700" y="1658"/>
                  </a:lnTo>
                  <a:lnTo>
                    <a:pt x="699" y="1660"/>
                  </a:lnTo>
                  <a:lnTo>
                    <a:pt x="699" y="1663"/>
                  </a:lnTo>
                  <a:lnTo>
                    <a:pt x="700" y="1663"/>
                  </a:lnTo>
                  <a:lnTo>
                    <a:pt x="700" y="1665"/>
                  </a:lnTo>
                  <a:lnTo>
                    <a:pt x="702" y="1666"/>
                  </a:lnTo>
                  <a:lnTo>
                    <a:pt x="700" y="1669"/>
                  </a:lnTo>
                  <a:lnTo>
                    <a:pt x="699" y="1671"/>
                  </a:lnTo>
                  <a:lnTo>
                    <a:pt x="699" y="1672"/>
                  </a:lnTo>
                  <a:lnTo>
                    <a:pt x="700" y="1675"/>
                  </a:lnTo>
                  <a:lnTo>
                    <a:pt x="702" y="1677"/>
                  </a:lnTo>
                  <a:lnTo>
                    <a:pt x="702" y="1677"/>
                  </a:lnTo>
                  <a:lnTo>
                    <a:pt x="702" y="1678"/>
                  </a:lnTo>
                  <a:lnTo>
                    <a:pt x="703" y="1681"/>
                  </a:lnTo>
                  <a:lnTo>
                    <a:pt x="703" y="1684"/>
                  </a:lnTo>
                  <a:lnTo>
                    <a:pt x="705" y="1686"/>
                  </a:lnTo>
                  <a:lnTo>
                    <a:pt x="705" y="1687"/>
                  </a:lnTo>
                  <a:lnTo>
                    <a:pt x="705" y="1689"/>
                  </a:lnTo>
                  <a:lnTo>
                    <a:pt x="705" y="1690"/>
                  </a:lnTo>
                  <a:lnTo>
                    <a:pt x="705" y="1690"/>
                  </a:lnTo>
                  <a:lnTo>
                    <a:pt x="706" y="1692"/>
                  </a:lnTo>
                  <a:lnTo>
                    <a:pt x="708" y="1692"/>
                  </a:lnTo>
                  <a:lnTo>
                    <a:pt x="708" y="1693"/>
                  </a:lnTo>
                  <a:lnTo>
                    <a:pt x="709" y="1693"/>
                  </a:lnTo>
                  <a:lnTo>
                    <a:pt x="709" y="1693"/>
                  </a:lnTo>
                  <a:lnTo>
                    <a:pt x="711" y="1693"/>
                  </a:lnTo>
                  <a:lnTo>
                    <a:pt x="712" y="1695"/>
                  </a:lnTo>
                  <a:lnTo>
                    <a:pt x="714" y="1696"/>
                  </a:lnTo>
                  <a:lnTo>
                    <a:pt x="714" y="1696"/>
                  </a:lnTo>
                  <a:lnTo>
                    <a:pt x="714" y="1696"/>
                  </a:lnTo>
                  <a:lnTo>
                    <a:pt x="714" y="1698"/>
                  </a:lnTo>
                  <a:lnTo>
                    <a:pt x="715" y="1700"/>
                  </a:lnTo>
                  <a:lnTo>
                    <a:pt x="715" y="1700"/>
                  </a:lnTo>
                  <a:lnTo>
                    <a:pt x="714" y="1701"/>
                  </a:lnTo>
                  <a:lnTo>
                    <a:pt x="715" y="1701"/>
                  </a:lnTo>
                  <a:lnTo>
                    <a:pt x="714" y="1703"/>
                  </a:lnTo>
                  <a:lnTo>
                    <a:pt x="714" y="1704"/>
                  </a:lnTo>
                  <a:lnTo>
                    <a:pt x="714" y="1704"/>
                  </a:lnTo>
                  <a:lnTo>
                    <a:pt x="714" y="1704"/>
                  </a:lnTo>
                  <a:lnTo>
                    <a:pt x="714" y="1706"/>
                  </a:lnTo>
                  <a:lnTo>
                    <a:pt x="712" y="1707"/>
                  </a:lnTo>
                  <a:lnTo>
                    <a:pt x="712" y="1707"/>
                  </a:lnTo>
                  <a:lnTo>
                    <a:pt x="714" y="1709"/>
                  </a:lnTo>
                  <a:lnTo>
                    <a:pt x="714" y="1712"/>
                  </a:lnTo>
                  <a:lnTo>
                    <a:pt x="714" y="1715"/>
                  </a:lnTo>
                  <a:lnTo>
                    <a:pt x="714" y="1715"/>
                  </a:lnTo>
                  <a:lnTo>
                    <a:pt x="714" y="1716"/>
                  </a:lnTo>
                  <a:lnTo>
                    <a:pt x="714" y="1718"/>
                  </a:lnTo>
                  <a:lnTo>
                    <a:pt x="714" y="1719"/>
                  </a:lnTo>
                  <a:lnTo>
                    <a:pt x="714" y="1721"/>
                  </a:lnTo>
                  <a:lnTo>
                    <a:pt x="714" y="1722"/>
                  </a:lnTo>
                  <a:lnTo>
                    <a:pt x="714" y="1722"/>
                  </a:lnTo>
                  <a:lnTo>
                    <a:pt x="715" y="1724"/>
                  </a:lnTo>
                  <a:lnTo>
                    <a:pt x="715" y="1725"/>
                  </a:lnTo>
                  <a:lnTo>
                    <a:pt x="715" y="1727"/>
                  </a:lnTo>
                  <a:lnTo>
                    <a:pt x="714" y="1727"/>
                  </a:lnTo>
                  <a:lnTo>
                    <a:pt x="714" y="1728"/>
                  </a:lnTo>
                  <a:lnTo>
                    <a:pt x="714" y="1728"/>
                  </a:lnTo>
                  <a:lnTo>
                    <a:pt x="715" y="1728"/>
                  </a:lnTo>
                  <a:lnTo>
                    <a:pt x="715" y="1730"/>
                  </a:lnTo>
                  <a:lnTo>
                    <a:pt x="715" y="1730"/>
                  </a:lnTo>
                  <a:lnTo>
                    <a:pt x="715" y="1731"/>
                  </a:lnTo>
                  <a:lnTo>
                    <a:pt x="715" y="1733"/>
                  </a:lnTo>
                  <a:lnTo>
                    <a:pt x="715" y="1733"/>
                  </a:lnTo>
                  <a:lnTo>
                    <a:pt x="714" y="1734"/>
                  </a:lnTo>
                  <a:lnTo>
                    <a:pt x="715" y="1736"/>
                  </a:lnTo>
                  <a:lnTo>
                    <a:pt x="715" y="1736"/>
                  </a:lnTo>
                  <a:lnTo>
                    <a:pt x="715" y="1739"/>
                  </a:lnTo>
                  <a:lnTo>
                    <a:pt x="715" y="1742"/>
                  </a:lnTo>
                  <a:lnTo>
                    <a:pt x="715" y="1744"/>
                  </a:lnTo>
                  <a:lnTo>
                    <a:pt x="715" y="1744"/>
                  </a:lnTo>
                  <a:lnTo>
                    <a:pt x="717" y="1744"/>
                  </a:lnTo>
                  <a:lnTo>
                    <a:pt x="717" y="1745"/>
                  </a:lnTo>
                  <a:lnTo>
                    <a:pt x="715" y="1747"/>
                  </a:lnTo>
                  <a:lnTo>
                    <a:pt x="715" y="1747"/>
                  </a:lnTo>
                  <a:lnTo>
                    <a:pt x="715" y="1748"/>
                  </a:lnTo>
                  <a:lnTo>
                    <a:pt x="717" y="1747"/>
                  </a:lnTo>
                  <a:lnTo>
                    <a:pt x="717" y="1747"/>
                  </a:lnTo>
                  <a:lnTo>
                    <a:pt x="718" y="1747"/>
                  </a:lnTo>
                  <a:lnTo>
                    <a:pt x="718" y="1748"/>
                  </a:lnTo>
                  <a:lnTo>
                    <a:pt x="718" y="1748"/>
                  </a:lnTo>
                  <a:lnTo>
                    <a:pt x="718" y="1750"/>
                  </a:lnTo>
                  <a:lnTo>
                    <a:pt x="718" y="1750"/>
                  </a:lnTo>
                  <a:lnTo>
                    <a:pt x="718" y="1751"/>
                  </a:lnTo>
                  <a:lnTo>
                    <a:pt x="717" y="1751"/>
                  </a:lnTo>
                  <a:lnTo>
                    <a:pt x="717" y="1753"/>
                  </a:lnTo>
                  <a:lnTo>
                    <a:pt x="717" y="1754"/>
                  </a:lnTo>
                  <a:lnTo>
                    <a:pt x="717" y="1754"/>
                  </a:lnTo>
                  <a:lnTo>
                    <a:pt x="715" y="1756"/>
                  </a:lnTo>
                  <a:lnTo>
                    <a:pt x="715" y="1756"/>
                  </a:lnTo>
                  <a:lnTo>
                    <a:pt x="715" y="1756"/>
                  </a:lnTo>
                  <a:lnTo>
                    <a:pt x="715" y="1757"/>
                  </a:lnTo>
                  <a:lnTo>
                    <a:pt x="715" y="1760"/>
                  </a:lnTo>
                  <a:lnTo>
                    <a:pt x="712" y="1763"/>
                  </a:lnTo>
                  <a:lnTo>
                    <a:pt x="711" y="1765"/>
                  </a:lnTo>
                  <a:lnTo>
                    <a:pt x="709" y="1766"/>
                  </a:lnTo>
                  <a:lnTo>
                    <a:pt x="709" y="1766"/>
                  </a:lnTo>
                  <a:lnTo>
                    <a:pt x="709" y="1768"/>
                  </a:lnTo>
                  <a:lnTo>
                    <a:pt x="708" y="1769"/>
                  </a:lnTo>
                  <a:lnTo>
                    <a:pt x="706" y="1769"/>
                  </a:lnTo>
                  <a:lnTo>
                    <a:pt x="705" y="1771"/>
                  </a:lnTo>
                  <a:lnTo>
                    <a:pt x="706" y="1773"/>
                  </a:lnTo>
                  <a:lnTo>
                    <a:pt x="705" y="1773"/>
                  </a:lnTo>
                  <a:lnTo>
                    <a:pt x="703" y="1774"/>
                  </a:lnTo>
                  <a:lnTo>
                    <a:pt x="699" y="1777"/>
                  </a:lnTo>
                  <a:lnTo>
                    <a:pt x="697" y="1777"/>
                  </a:lnTo>
                  <a:lnTo>
                    <a:pt x="697" y="1779"/>
                  </a:lnTo>
                  <a:lnTo>
                    <a:pt x="696" y="1780"/>
                  </a:lnTo>
                  <a:lnTo>
                    <a:pt x="694" y="1780"/>
                  </a:lnTo>
                  <a:lnTo>
                    <a:pt x="693" y="1780"/>
                  </a:lnTo>
                  <a:lnTo>
                    <a:pt x="693" y="1780"/>
                  </a:lnTo>
                  <a:lnTo>
                    <a:pt x="691" y="1780"/>
                  </a:lnTo>
                  <a:lnTo>
                    <a:pt x="691" y="1780"/>
                  </a:lnTo>
                  <a:lnTo>
                    <a:pt x="688" y="1782"/>
                  </a:lnTo>
                  <a:lnTo>
                    <a:pt x="685" y="1783"/>
                  </a:lnTo>
                  <a:lnTo>
                    <a:pt x="685" y="1783"/>
                  </a:lnTo>
                  <a:lnTo>
                    <a:pt x="683" y="1783"/>
                  </a:lnTo>
                  <a:lnTo>
                    <a:pt x="682" y="1785"/>
                  </a:lnTo>
                  <a:lnTo>
                    <a:pt x="677" y="1786"/>
                  </a:lnTo>
                  <a:lnTo>
                    <a:pt x="674" y="1789"/>
                  </a:lnTo>
                  <a:lnTo>
                    <a:pt x="671" y="1791"/>
                  </a:lnTo>
                  <a:lnTo>
                    <a:pt x="671" y="1792"/>
                  </a:lnTo>
                  <a:lnTo>
                    <a:pt x="670" y="1792"/>
                  </a:lnTo>
                  <a:lnTo>
                    <a:pt x="670" y="1794"/>
                  </a:lnTo>
                  <a:lnTo>
                    <a:pt x="670" y="1794"/>
                  </a:lnTo>
                  <a:lnTo>
                    <a:pt x="668" y="1797"/>
                  </a:lnTo>
                  <a:lnTo>
                    <a:pt x="665" y="1798"/>
                  </a:lnTo>
                  <a:lnTo>
                    <a:pt x="665" y="1800"/>
                  </a:lnTo>
                  <a:lnTo>
                    <a:pt x="664" y="1801"/>
                  </a:lnTo>
                  <a:lnTo>
                    <a:pt x="664" y="1803"/>
                  </a:lnTo>
                  <a:lnTo>
                    <a:pt x="662" y="1803"/>
                  </a:lnTo>
                  <a:lnTo>
                    <a:pt x="662" y="1801"/>
                  </a:lnTo>
                  <a:lnTo>
                    <a:pt x="662" y="1803"/>
                  </a:lnTo>
                  <a:lnTo>
                    <a:pt x="661" y="1803"/>
                  </a:lnTo>
                  <a:lnTo>
                    <a:pt x="661" y="1803"/>
                  </a:lnTo>
                  <a:lnTo>
                    <a:pt x="659" y="1804"/>
                  </a:lnTo>
                  <a:lnTo>
                    <a:pt x="658" y="1806"/>
                  </a:lnTo>
                  <a:lnTo>
                    <a:pt x="655" y="1807"/>
                  </a:lnTo>
                  <a:lnTo>
                    <a:pt x="652" y="1812"/>
                  </a:lnTo>
                  <a:lnTo>
                    <a:pt x="645" y="1817"/>
                  </a:lnTo>
                  <a:lnTo>
                    <a:pt x="645" y="1817"/>
                  </a:lnTo>
                  <a:lnTo>
                    <a:pt x="644" y="1817"/>
                  </a:lnTo>
                  <a:lnTo>
                    <a:pt x="642" y="1815"/>
                  </a:lnTo>
                  <a:lnTo>
                    <a:pt x="642" y="1815"/>
                  </a:lnTo>
                  <a:lnTo>
                    <a:pt x="642" y="1815"/>
                  </a:lnTo>
                  <a:lnTo>
                    <a:pt x="644" y="1817"/>
                  </a:lnTo>
                  <a:lnTo>
                    <a:pt x="644" y="1818"/>
                  </a:lnTo>
                  <a:lnTo>
                    <a:pt x="644" y="1820"/>
                  </a:lnTo>
                  <a:lnTo>
                    <a:pt x="642" y="1824"/>
                  </a:lnTo>
                  <a:lnTo>
                    <a:pt x="642" y="1824"/>
                  </a:lnTo>
                  <a:lnTo>
                    <a:pt x="644" y="1826"/>
                  </a:lnTo>
                  <a:lnTo>
                    <a:pt x="645" y="1827"/>
                  </a:lnTo>
                  <a:lnTo>
                    <a:pt x="647" y="1829"/>
                  </a:lnTo>
                  <a:lnTo>
                    <a:pt x="649" y="1833"/>
                  </a:lnTo>
                  <a:lnTo>
                    <a:pt x="649" y="1836"/>
                  </a:lnTo>
                  <a:lnTo>
                    <a:pt x="650" y="1839"/>
                  </a:lnTo>
                  <a:lnTo>
                    <a:pt x="650" y="1841"/>
                  </a:lnTo>
                  <a:lnTo>
                    <a:pt x="650" y="1845"/>
                  </a:lnTo>
                  <a:lnTo>
                    <a:pt x="650" y="1849"/>
                  </a:lnTo>
                  <a:lnTo>
                    <a:pt x="650" y="1850"/>
                  </a:lnTo>
                  <a:lnTo>
                    <a:pt x="652" y="1850"/>
                  </a:lnTo>
                  <a:lnTo>
                    <a:pt x="652" y="1850"/>
                  </a:lnTo>
                  <a:lnTo>
                    <a:pt x="652" y="1849"/>
                  </a:lnTo>
                  <a:lnTo>
                    <a:pt x="652" y="1847"/>
                  </a:lnTo>
                  <a:lnTo>
                    <a:pt x="652" y="1845"/>
                  </a:lnTo>
                  <a:lnTo>
                    <a:pt x="653" y="1847"/>
                  </a:lnTo>
                  <a:lnTo>
                    <a:pt x="653" y="1847"/>
                  </a:lnTo>
                  <a:lnTo>
                    <a:pt x="653" y="1849"/>
                  </a:lnTo>
                  <a:lnTo>
                    <a:pt x="653" y="1849"/>
                  </a:lnTo>
                  <a:lnTo>
                    <a:pt x="653" y="1850"/>
                  </a:lnTo>
                  <a:lnTo>
                    <a:pt x="653" y="1853"/>
                  </a:lnTo>
                  <a:lnTo>
                    <a:pt x="653" y="1855"/>
                  </a:lnTo>
                  <a:lnTo>
                    <a:pt x="653" y="1858"/>
                  </a:lnTo>
                  <a:lnTo>
                    <a:pt x="653" y="1861"/>
                  </a:lnTo>
                  <a:lnTo>
                    <a:pt x="652" y="1867"/>
                  </a:lnTo>
                  <a:lnTo>
                    <a:pt x="652" y="1868"/>
                  </a:lnTo>
                  <a:lnTo>
                    <a:pt x="652" y="1870"/>
                  </a:lnTo>
                  <a:lnTo>
                    <a:pt x="652" y="1870"/>
                  </a:lnTo>
                  <a:lnTo>
                    <a:pt x="653" y="1868"/>
                  </a:lnTo>
                  <a:lnTo>
                    <a:pt x="653" y="1868"/>
                  </a:lnTo>
                  <a:lnTo>
                    <a:pt x="653" y="1868"/>
                  </a:lnTo>
                  <a:lnTo>
                    <a:pt x="653" y="1873"/>
                  </a:lnTo>
                  <a:lnTo>
                    <a:pt x="652" y="1874"/>
                  </a:lnTo>
                  <a:lnTo>
                    <a:pt x="650" y="1877"/>
                  </a:lnTo>
                  <a:lnTo>
                    <a:pt x="649" y="1879"/>
                  </a:lnTo>
                  <a:lnTo>
                    <a:pt x="647" y="1880"/>
                  </a:lnTo>
                  <a:lnTo>
                    <a:pt x="642" y="1882"/>
                  </a:lnTo>
                  <a:lnTo>
                    <a:pt x="632" y="1887"/>
                  </a:lnTo>
                  <a:lnTo>
                    <a:pt x="629" y="1888"/>
                  </a:lnTo>
                  <a:lnTo>
                    <a:pt x="626" y="1888"/>
                  </a:lnTo>
                  <a:lnTo>
                    <a:pt x="621" y="1891"/>
                  </a:lnTo>
                  <a:lnTo>
                    <a:pt x="620" y="1894"/>
                  </a:lnTo>
                  <a:lnTo>
                    <a:pt x="618" y="1896"/>
                  </a:lnTo>
                  <a:lnTo>
                    <a:pt x="618" y="1897"/>
                  </a:lnTo>
                  <a:lnTo>
                    <a:pt x="617" y="1899"/>
                  </a:lnTo>
                  <a:lnTo>
                    <a:pt x="618" y="1900"/>
                  </a:lnTo>
                  <a:lnTo>
                    <a:pt x="618" y="1900"/>
                  </a:lnTo>
                  <a:lnTo>
                    <a:pt x="620" y="1902"/>
                  </a:lnTo>
                  <a:lnTo>
                    <a:pt x="620" y="1902"/>
                  </a:lnTo>
                  <a:lnTo>
                    <a:pt x="620" y="1902"/>
                  </a:lnTo>
                  <a:lnTo>
                    <a:pt x="621" y="1900"/>
                  </a:lnTo>
                  <a:lnTo>
                    <a:pt x="621" y="1900"/>
                  </a:lnTo>
                  <a:lnTo>
                    <a:pt x="621" y="1900"/>
                  </a:lnTo>
                  <a:lnTo>
                    <a:pt x="621" y="1902"/>
                  </a:lnTo>
                  <a:lnTo>
                    <a:pt x="621" y="1909"/>
                  </a:lnTo>
                  <a:lnTo>
                    <a:pt x="621" y="1911"/>
                  </a:lnTo>
                  <a:lnTo>
                    <a:pt x="620" y="1914"/>
                  </a:lnTo>
                  <a:lnTo>
                    <a:pt x="618" y="1918"/>
                  </a:lnTo>
                  <a:lnTo>
                    <a:pt x="618" y="1920"/>
                  </a:lnTo>
                  <a:lnTo>
                    <a:pt x="617" y="1929"/>
                  </a:lnTo>
                  <a:lnTo>
                    <a:pt x="614" y="1934"/>
                  </a:lnTo>
                  <a:lnTo>
                    <a:pt x="614" y="1935"/>
                  </a:lnTo>
                  <a:lnTo>
                    <a:pt x="611" y="1938"/>
                  </a:lnTo>
                  <a:lnTo>
                    <a:pt x="609" y="1938"/>
                  </a:lnTo>
                  <a:lnTo>
                    <a:pt x="609" y="1938"/>
                  </a:lnTo>
                  <a:lnTo>
                    <a:pt x="607" y="1940"/>
                  </a:lnTo>
                  <a:lnTo>
                    <a:pt x="601" y="1946"/>
                  </a:lnTo>
                  <a:lnTo>
                    <a:pt x="600" y="1949"/>
                  </a:lnTo>
                  <a:lnTo>
                    <a:pt x="598" y="1953"/>
                  </a:lnTo>
                  <a:lnTo>
                    <a:pt x="595" y="1955"/>
                  </a:lnTo>
                  <a:lnTo>
                    <a:pt x="594" y="1961"/>
                  </a:lnTo>
                  <a:lnTo>
                    <a:pt x="591" y="1964"/>
                  </a:lnTo>
                  <a:lnTo>
                    <a:pt x="589" y="1969"/>
                  </a:lnTo>
                  <a:lnTo>
                    <a:pt x="585" y="1973"/>
                  </a:lnTo>
                  <a:lnTo>
                    <a:pt x="583" y="1975"/>
                  </a:lnTo>
                  <a:lnTo>
                    <a:pt x="582" y="1975"/>
                  </a:lnTo>
                  <a:lnTo>
                    <a:pt x="579" y="1978"/>
                  </a:lnTo>
                  <a:lnTo>
                    <a:pt x="574" y="1982"/>
                  </a:lnTo>
                  <a:lnTo>
                    <a:pt x="571" y="1987"/>
                  </a:lnTo>
                  <a:lnTo>
                    <a:pt x="566" y="1991"/>
                  </a:lnTo>
                  <a:lnTo>
                    <a:pt x="563" y="1995"/>
                  </a:lnTo>
                  <a:lnTo>
                    <a:pt x="559" y="1998"/>
                  </a:lnTo>
                  <a:lnTo>
                    <a:pt x="557" y="1999"/>
                  </a:lnTo>
                  <a:lnTo>
                    <a:pt x="553" y="2002"/>
                  </a:lnTo>
                  <a:lnTo>
                    <a:pt x="550" y="2005"/>
                  </a:lnTo>
                  <a:lnTo>
                    <a:pt x="544" y="2008"/>
                  </a:lnTo>
                  <a:lnTo>
                    <a:pt x="541" y="2008"/>
                  </a:lnTo>
                  <a:lnTo>
                    <a:pt x="536" y="2008"/>
                  </a:lnTo>
                  <a:lnTo>
                    <a:pt x="533" y="2008"/>
                  </a:lnTo>
                  <a:lnTo>
                    <a:pt x="532" y="2010"/>
                  </a:lnTo>
                  <a:lnTo>
                    <a:pt x="532" y="2013"/>
                  </a:lnTo>
                  <a:lnTo>
                    <a:pt x="532" y="2013"/>
                  </a:lnTo>
                  <a:lnTo>
                    <a:pt x="530" y="2013"/>
                  </a:lnTo>
                  <a:lnTo>
                    <a:pt x="525" y="2011"/>
                  </a:lnTo>
                  <a:lnTo>
                    <a:pt x="523" y="2011"/>
                  </a:lnTo>
                  <a:lnTo>
                    <a:pt x="522" y="2013"/>
                  </a:lnTo>
                  <a:lnTo>
                    <a:pt x="522" y="2014"/>
                  </a:lnTo>
                  <a:lnTo>
                    <a:pt x="519" y="2014"/>
                  </a:lnTo>
                  <a:lnTo>
                    <a:pt x="513" y="2013"/>
                  </a:lnTo>
                  <a:lnTo>
                    <a:pt x="507" y="2011"/>
                  </a:lnTo>
                  <a:lnTo>
                    <a:pt x="505" y="2011"/>
                  </a:lnTo>
                  <a:lnTo>
                    <a:pt x="504" y="2013"/>
                  </a:lnTo>
                  <a:lnTo>
                    <a:pt x="502" y="2013"/>
                  </a:lnTo>
                  <a:lnTo>
                    <a:pt x="498" y="2013"/>
                  </a:lnTo>
                  <a:lnTo>
                    <a:pt x="496" y="2013"/>
                  </a:lnTo>
                  <a:lnTo>
                    <a:pt x="493" y="2013"/>
                  </a:lnTo>
                  <a:lnTo>
                    <a:pt x="492" y="2013"/>
                  </a:lnTo>
                  <a:lnTo>
                    <a:pt x="490" y="2013"/>
                  </a:lnTo>
                  <a:lnTo>
                    <a:pt x="484" y="2017"/>
                  </a:lnTo>
                  <a:lnTo>
                    <a:pt x="481" y="2017"/>
                  </a:lnTo>
                  <a:lnTo>
                    <a:pt x="477" y="2019"/>
                  </a:lnTo>
                  <a:lnTo>
                    <a:pt x="477" y="2019"/>
                  </a:lnTo>
                  <a:lnTo>
                    <a:pt x="474" y="2017"/>
                  </a:lnTo>
                  <a:lnTo>
                    <a:pt x="474" y="2017"/>
                  </a:lnTo>
                  <a:lnTo>
                    <a:pt x="474" y="2017"/>
                  </a:lnTo>
                  <a:lnTo>
                    <a:pt x="471" y="2019"/>
                  </a:lnTo>
                  <a:lnTo>
                    <a:pt x="468" y="2019"/>
                  </a:lnTo>
                  <a:lnTo>
                    <a:pt x="468" y="2020"/>
                  </a:lnTo>
                  <a:lnTo>
                    <a:pt x="462" y="2023"/>
                  </a:lnTo>
                  <a:lnTo>
                    <a:pt x="462" y="2023"/>
                  </a:lnTo>
                  <a:lnTo>
                    <a:pt x="459" y="2023"/>
                  </a:lnTo>
                  <a:lnTo>
                    <a:pt x="459" y="2023"/>
                  </a:lnTo>
                  <a:lnTo>
                    <a:pt x="456" y="2020"/>
                  </a:lnTo>
                  <a:lnTo>
                    <a:pt x="453" y="2022"/>
                  </a:lnTo>
                  <a:lnTo>
                    <a:pt x="453" y="2020"/>
                  </a:lnTo>
                  <a:lnTo>
                    <a:pt x="453" y="2019"/>
                  </a:lnTo>
                  <a:lnTo>
                    <a:pt x="453" y="2019"/>
                  </a:lnTo>
                  <a:lnTo>
                    <a:pt x="453" y="2019"/>
                  </a:lnTo>
                  <a:lnTo>
                    <a:pt x="453" y="2019"/>
                  </a:lnTo>
                  <a:lnTo>
                    <a:pt x="450" y="2017"/>
                  </a:lnTo>
                  <a:lnTo>
                    <a:pt x="448" y="2017"/>
                  </a:lnTo>
                  <a:lnTo>
                    <a:pt x="448" y="2017"/>
                  </a:lnTo>
                  <a:lnTo>
                    <a:pt x="447" y="2017"/>
                  </a:lnTo>
                  <a:lnTo>
                    <a:pt x="447" y="2016"/>
                  </a:lnTo>
                  <a:lnTo>
                    <a:pt x="447" y="2016"/>
                  </a:lnTo>
                  <a:lnTo>
                    <a:pt x="447" y="2014"/>
                  </a:lnTo>
                  <a:lnTo>
                    <a:pt x="447" y="2014"/>
                  </a:lnTo>
                  <a:lnTo>
                    <a:pt x="445" y="2013"/>
                  </a:lnTo>
                  <a:lnTo>
                    <a:pt x="445" y="2013"/>
                  </a:lnTo>
                  <a:lnTo>
                    <a:pt x="444" y="2013"/>
                  </a:lnTo>
                  <a:lnTo>
                    <a:pt x="444" y="2013"/>
                  </a:lnTo>
                  <a:lnTo>
                    <a:pt x="442" y="2014"/>
                  </a:lnTo>
                  <a:lnTo>
                    <a:pt x="442" y="2014"/>
                  </a:lnTo>
                  <a:lnTo>
                    <a:pt x="442" y="2017"/>
                  </a:lnTo>
                  <a:lnTo>
                    <a:pt x="442" y="2016"/>
                  </a:lnTo>
                  <a:lnTo>
                    <a:pt x="441" y="2014"/>
                  </a:lnTo>
                  <a:lnTo>
                    <a:pt x="441" y="2013"/>
                  </a:lnTo>
                  <a:lnTo>
                    <a:pt x="441" y="2011"/>
                  </a:lnTo>
                  <a:lnTo>
                    <a:pt x="442" y="2010"/>
                  </a:lnTo>
                  <a:lnTo>
                    <a:pt x="442" y="2010"/>
                  </a:lnTo>
                  <a:lnTo>
                    <a:pt x="442" y="2008"/>
                  </a:lnTo>
                  <a:lnTo>
                    <a:pt x="441" y="2005"/>
                  </a:lnTo>
                  <a:lnTo>
                    <a:pt x="439" y="2004"/>
                  </a:lnTo>
                  <a:lnTo>
                    <a:pt x="439" y="2002"/>
                  </a:lnTo>
                  <a:lnTo>
                    <a:pt x="438" y="2001"/>
                  </a:lnTo>
                  <a:lnTo>
                    <a:pt x="436" y="1999"/>
                  </a:lnTo>
                  <a:lnTo>
                    <a:pt x="436" y="1998"/>
                  </a:lnTo>
                  <a:lnTo>
                    <a:pt x="435" y="1998"/>
                  </a:lnTo>
                  <a:lnTo>
                    <a:pt x="435" y="1995"/>
                  </a:lnTo>
                  <a:lnTo>
                    <a:pt x="436" y="1993"/>
                  </a:lnTo>
                  <a:lnTo>
                    <a:pt x="436" y="1993"/>
                  </a:lnTo>
                  <a:lnTo>
                    <a:pt x="438" y="1995"/>
                  </a:lnTo>
                  <a:lnTo>
                    <a:pt x="438" y="1993"/>
                  </a:lnTo>
                  <a:lnTo>
                    <a:pt x="439" y="1993"/>
                  </a:lnTo>
                  <a:lnTo>
                    <a:pt x="441" y="1990"/>
                  </a:lnTo>
                  <a:lnTo>
                    <a:pt x="441" y="1987"/>
                  </a:lnTo>
                  <a:lnTo>
                    <a:pt x="441" y="1984"/>
                  </a:lnTo>
                  <a:lnTo>
                    <a:pt x="439" y="1979"/>
                  </a:lnTo>
                  <a:lnTo>
                    <a:pt x="439" y="1978"/>
                  </a:lnTo>
                  <a:lnTo>
                    <a:pt x="436" y="1973"/>
                  </a:lnTo>
                  <a:lnTo>
                    <a:pt x="433" y="1969"/>
                  </a:lnTo>
                  <a:lnTo>
                    <a:pt x="429" y="1961"/>
                  </a:lnTo>
                  <a:lnTo>
                    <a:pt x="427" y="1955"/>
                  </a:lnTo>
                  <a:lnTo>
                    <a:pt x="424" y="1946"/>
                  </a:lnTo>
                  <a:lnTo>
                    <a:pt x="421" y="1940"/>
                  </a:lnTo>
                  <a:lnTo>
                    <a:pt x="418" y="1935"/>
                  </a:lnTo>
                  <a:lnTo>
                    <a:pt x="418" y="1935"/>
                  </a:lnTo>
                  <a:lnTo>
                    <a:pt x="417" y="1934"/>
                  </a:lnTo>
                  <a:lnTo>
                    <a:pt x="412" y="1929"/>
                  </a:lnTo>
                  <a:lnTo>
                    <a:pt x="410" y="1928"/>
                  </a:lnTo>
                  <a:lnTo>
                    <a:pt x="409" y="1926"/>
                  </a:lnTo>
                  <a:lnTo>
                    <a:pt x="404" y="1917"/>
                  </a:lnTo>
                  <a:lnTo>
                    <a:pt x="403" y="1915"/>
                  </a:lnTo>
                  <a:lnTo>
                    <a:pt x="403" y="1912"/>
                  </a:lnTo>
                  <a:lnTo>
                    <a:pt x="401" y="1909"/>
                  </a:lnTo>
                  <a:lnTo>
                    <a:pt x="401" y="1908"/>
                  </a:lnTo>
                  <a:lnTo>
                    <a:pt x="401" y="1906"/>
                  </a:lnTo>
                  <a:lnTo>
                    <a:pt x="401" y="1905"/>
                  </a:lnTo>
                  <a:lnTo>
                    <a:pt x="401" y="1905"/>
                  </a:lnTo>
                  <a:lnTo>
                    <a:pt x="400" y="1903"/>
                  </a:lnTo>
                  <a:lnTo>
                    <a:pt x="400" y="1897"/>
                  </a:lnTo>
                  <a:lnTo>
                    <a:pt x="398" y="1894"/>
                  </a:lnTo>
                  <a:lnTo>
                    <a:pt x="398" y="1893"/>
                  </a:lnTo>
                  <a:lnTo>
                    <a:pt x="398" y="1890"/>
                  </a:lnTo>
                  <a:lnTo>
                    <a:pt x="398" y="1888"/>
                  </a:lnTo>
                  <a:lnTo>
                    <a:pt x="398" y="1885"/>
                  </a:lnTo>
                  <a:lnTo>
                    <a:pt x="397" y="1882"/>
                  </a:lnTo>
                  <a:lnTo>
                    <a:pt x="395" y="1879"/>
                  </a:lnTo>
                  <a:lnTo>
                    <a:pt x="394" y="1874"/>
                  </a:lnTo>
                  <a:lnTo>
                    <a:pt x="394" y="1871"/>
                  </a:lnTo>
                  <a:lnTo>
                    <a:pt x="394" y="1867"/>
                  </a:lnTo>
                  <a:lnTo>
                    <a:pt x="394" y="1864"/>
                  </a:lnTo>
                  <a:lnTo>
                    <a:pt x="394" y="1862"/>
                  </a:lnTo>
                  <a:lnTo>
                    <a:pt x="392" y="1859"/>
                  </a:lnTo>
                  <a:lnTo>
                    <a:pt x="392" y="1858"/>
                  </a:lnTo>
                  <a:lnTo>
                    <a:pt x="394" y="1856"/>
                  </a:lnTo>
                  <a:lnTo>
                    <a:pt x="394" y="1856"/>
                  </a:lnTo>
                  <a:lnTo>
                    <a:pt x="394" y="1858"/>
                  </a:lnTo>
                  <a:lnTo>
                    <a:pt x="394" y="1856"/>
                  </a:lnTo>
                  <a:lnTo>
                    <a:pt x="394" y="1855"/>
                  </a:lnTo>
                  <a:lnTo>
                    <a:pt x="394" y="1850"/>
                  </a:lnTo>
                  <a:lnTo>
                    <a:pt x="392" y="1847"/>
                  </a:lnTo>
                  <a:lnTo>
                    <a:pt x="388" y="1841"/>
                  </a:lnTo>
                  <a:lnTo>
                    <a:pt x="386" y="1839"/>
                  </a:lnTo>
                  <a:lnTo>
                    <a:pt x="386" y="1838"/>
                  </a:lnTo>
                  <a:lnTo>
                    <a:pt x="382" y="1830"/>
                  </a:lnTo>
                  <a:lnTo>
                    <a:pt x="379" y="1826"/>
                  </a:lnTo>
                  <a:lnTo>
                    <a:pt x="377" y="1821"/>
                  </a:lnTo>
                  <a:lnTo>
                    <a:pt x="376" y="1818"/>
                  </a:lnTo>
                  <a:lnTo>
                    <a:pt x="369" y="1804"/>
                  </a:lnTo>
                  <a:lnTo>
                    <a:pt x="368" y="1801"/>
                  </a:lnTo>
                  <a:lnTo>
                    <a:pt x="365" y="1800"/>
                  </a:lnTo>
                  <a:lnTo>
                    <a:pt x="363" y="1798"/>
                  </a:lnTo>
                  <a:lnTo>
                    <a:pt x="363" y="1795"/>
                  </a:lnTo>
                  <a:lnTo>
                    <a:pt x="360" y="1792"/>
                  </a:lnTo>
                  <a:lnTo>
                    <a:pt x="360" y="1789"/>
                  </a:lnTo>
                  <a:lnTo>
                    <a:pt x="360" y="1786"/>
                  </a:lnTo>
                  <a:lnTo>
                    <a:pt x="360" y="1783"/>
                  </a:lnTo>
                  <a:lnTo>
                    <a:pt x="360" y="1779"/>
                  </a:lnTo>
                  <a:lnTo>
                    <a:pt x="360" y="1776"/>
                  </a:lnTo>
                  <a:lnTo>
                    <a:pt x="360" y="1773"/>
                  </a:lnTo>
                  <a:lnTo>
                    <a:pt x="360" y="1766"/>
                  </a:lnTo>
                  <a:lnTo>
                    <a:pt x="360" y="1765"/>
                  </a:lnTo>
                  <a:lnTo>
                    <a:pt x="360" y="1765"/>
                  </a:lnTo>
                  <a:lnTo>
                    <a:pt x="362" y="1763"/>
                  </a:lnTo>
                  <a:lnTo>
                    <a:pt x="362" y="1763"/>
                  </a:lnTo>
                  <a:lnTo>
                    <a:pt x="363" y="1762"/>
                  </a:lnTo>
                  <a:lnTo>
                    <a:pt x="363" y="1760"/>
                  </a:lnTo>
                  <a:lnTo>
                    <a:pt x="363" y="1757"/>
                  </a:lnTo>
                  <a:lnTo>
                    <a:pt x="366" y="1750"/>
                  </a:lnTo>
                  <a:lnTo>
                    <a:pt x="368" y="1742"/>
                  </a:lnTo>
                  <a:lnTo>
                    <a:pt x="369" y="1738"/>
                  </a:lnTo>
                  <a:lnTo>
                    <a:pt x="369" y="1734"/>
                  </a:lnTo>
                  <a:lnTo>
                    <a:pt x="374" y="1728"/>
                  </a:lnTo>
                  <a:lnTo>
                    <a:pt x="376" y="1725"/>
                  </a:lnTo>
                  <a:lnTo>
                    <a:pt x="377" y="1724"/>
                  </a:lnTo>
                  <a:lnTo>
                    <a:pt x="380" y="1722"/>
                  </a:lnTo>
                  <a:lnTo>
                    <a:pt x="383" y="1719"/>
                  </a:lnTo>
                  <a:lnTo>
                    <a:pt x="385" y="1718"/>
                  </a:lnTo>
                  <a:lnTo>
                    <a:pt x="385" y="1713"/>
                  </a:lnTo>
                  <a:lnTo>
                    <a:pt x="385" y="1710"/>
                  </a:lnTo>
                  <a:lnTo>
                    <a:pt x="386" y="1704"/>
                  </a:lnTo>
                  <a:lnTo>
                    <a:pt x="386" y="1703"/>
                  </a:lnTo>
                  <a:lnTo>
                    <a:pt x="385" y="1701"/>
                  </a:lnTo>
                  <a:lnTo>
                    <a:pt x="385" y="1700"/>
                  </a:lnTo>
                  <a:lnTo>
                    <a:pt x="383" y="1698"/>
                  </a:lnTo>
                  <a:lnTo>
                    <a:pt x="382" y="1696"/>
                  </a:lnTo>
                  <a:lnTo>
                    <a:pt x="382" y="1695"/>
                  </a:lnTo>
                  <a:lnTo>
                    <a:pt x="380" y="1690"/>
                  </a:lnTo>
                  <a:lnTo>
                    <a:pt x="379" y="1689"/>
                  </a:lnTo>
                  <a:lnTo>
                    <a:pt x="379" y="1687"/>
                  </a:lnTo>
                  <a:lnTo>
                    <a:pt x="379" y="1686"/>
                  </a:lnTo>
                  <a:lnTo>
                    <a:pt x="377" y="1683"/>
                  </a:lnTo>
                  <a:lnTo>
                    <a:pt x="377" y="1681"/>
                  </a:lnTo>
                  <a:lnTo>
                    <a:pt x="376" y="1680"/>
                  </a:lnTo>
                  <a:lnTo>
                    <a:pt x="376" y="1678"/>
                  </a:lnTo>
                  <a:lnTo>
                    <a:pt x="376" y="1678"/>
                  </a:lnTo>
                  <a:lnTo>
                    <a:pt x="377" y="1677"/>
                  </a:lnTo>
                  <a:lnTo>
                    <a:pt x="377" y="1678"/>
                  </a:lnTo>
                  <a:lnTo>
                    <a:pt x="376" y="1678"/>
                  </a:lnTo>
                  <a:lnTo>
                    <a:pt x="376" y="1678"/>
                  </a:lnTo>
                  <a:lnTo>
                    <a:pt x="380" y="1675"/>
                  </a:lnTo>
                  <a:lnTo>
                    <a:pt x="380" y="1674"/>
                  </a:lnTo>
                  <a:lnTo>
                    <a:pt x="380" y="1674"/>
                  </a:lnTo>
                  <a:lnTo>
                    <a:pt x="380" y="1672"/>
                  </a:lnTo>
                  <a:lnTo>
                    <a:pt x="380" y="1671"/>
                  </a:lnTo>
                  <a:lnTo>
                    <a:pt x="377" y="1663"/>
                  </a:lnTo>
                  <a:lnTo>
                    <a:pt x="374" y="1657"/>
                  </a:lnTo>
                  <a:lnTo>
                    <a:pt x="374" y="1654"/>
                  </a:lnTo>
                  <a:lnTo>
                    <a:pt x="369" y="1649"/>
                  </a:lnTo>
                  <a:lnTo>
                    <a:pt x="368" y="1646"/>
                  </a:lnTo>
                  <a:lnTo>
                    <a:pt x="368" y="1643"/>
                  </a:lnTo>
                  <a:lnTo>
                    <a:pt x="366" y="1643"/>
                  </a:lnTo>
                  <a:lnTo>
                    <a:pt x="366" y="1643"/>
                  </a:lnTo>
                  <a:lnTo>
                    <a:pt x="368" y="1642"/>
                  </a:lnTo>
                  <a:lnTo>
                    <a:pt x="369" y="1642"/>
                  </a:lnTo>
                  <a:lnTo>
                    <a:pt x="372" y="1642"/>
                  </a:lnTo>
                  <a:lnTo>
                    <a:pt x="376" y="1640"/>
                  </a:lnTo>
                  <a:lnTo>
                    <a:pt x="377" y="1640"/>
                  </a:lnTo>
                  <a:lnTo>
                    <a:pt x="376" y="1639"/>
                  </a:lnTo>
                  <a:lnTo>
                    <a:pt x="374" y="1640"/>
                  </a:lnTo>
                  <a:lnTo>
                    <a:pt x="372" y="1640"/>
                  </a:lnTo>
                  <a:lnTo>
                    <a:pt x="371" y="1640"/>
                  </a:lnTo>
                  <a:lnTo>
                    <a:pt x="369" y="1642"/>
                  </a:lnTo>
                  <a:lnTo>
                    <a:pt x="369" y="1642"/>
                  </a:lnTo>
                  <a:lnTo>
                    <a:pt x="368" y="1642"/>
                  </a:lnTo>
                  <a:lnTo>
                    <a:pt x="366" y="1640"/>
                  </a:lnTo>
                  <a:lnTo>
                    <a:pt x="366" y="1639"/>
                  </a:lnTo>
                  <a:lnTo>
                    <a:pt x="366" y="1639"/>
                  </a:lnTo>
                  <a:lnTo>
                    <a:pt x="366" y="1639"/>
                  </a:lnTo>
                  <a:lnTo>
                    <a:pt x="365" y="1637"/>
                  </a:lnTo>
                  <a:lnTo>
                    <a:pt x="365" y="1636"/>
                  </a:lnTo>
                  <a:lnTo>
                    <a:pt x="366" y="1634"/>
                  </a:lnTo>
                  <a:lnTo>
                    <a:pt x="365" y="1633"/>
                  </a:lnTo>
                  <a:lnTo>
                    <a:pt x="365" y="1631"/>
                  </a:lnTo>
                  <a:lnTo>
                    <a:pt x="363" y="1630"/>
                  </a:lnTo>
                  <a:lnTo>
                    <a:pt x="363" y="1630"/>
                  </a:lnTo>
                  <a:lnTo>
                    <a:pt x="363" y="1630"/>
                  </a:lnTo>
                  <a:lnTo>
                    <a:pt x="363" y="1628"/>
                  </a:lnTo>
                  <a:lnTo>
                    <a:pt x="362" y="1628"/>
                  </a:lnTo>
                  <a:lnTo>
                    <a:pt x="360" y="1627"/>
                  </a:lnTo>
                  <a:lnTo>
                    <a:pt x="360" y="1625"/>
                  </a:lnTo>
                  <a:lnTo>
                    <a:pt x="360" y="1625"/>
                  </a:lnTo>
                  <a:lnTo>
                    <a:pt x="360" y="1623"/>
                  </a:lnTo>
                  <a:lnTo>
                    <a:pt x="359" y="1622"/>
                  </a:lnTo>
                  <a:lnTo>
                    <a:pt x="356" y="1619"/>
                  </a:lnTo>
                  <a:lnTo>
                    <a:pt x="356" y="1619"/>
                  </a:lnTo>
                  <a:lnTo>
                    <a:pt x="353" y="1616"/>
                  </a:lnTo>
                  <a:lnTo>
                    <a:pt x="351" y="1614"/>
                  </a:lnTo>
                  <a:lnTo>
                    <a:pt x="350" y="1613"/>
                  </a:lnTo>
                  <a:lnTo>
                    <a:pt x="350" y="1611"/>
                  </a:lnTo>
                  <a:lnTo>
                    <a:pt x="347" y="1610"/>
                  </a:lnTo>
                  <a:lnTo>
                    <a:pt x="345" y="1608"/>
                  </a:lnTo>
                  <a:lnTo>
                    <a:pt x="344" y="1605"/>
                  </a:lnTo>
                  <a:lnTo>
                    <a:pt x="339" y="1601"/>
                  </a:lnTo>
                  <a:lnTo>
                    <a:pt x="336" y="1599"/>
                  </a:lnTo>
                  <a:lnTo>
                    <a:pt x="336" y="1598"/>
                  </a:lnTo>
                  <a:lnTo>
                    <a:pt x="336" y="1598"/>
                  </a:lnTo>
                  <a:lnTo>
                    <a:pt x="339" y="1599"/>
                  </a:lnTo>
                  <a:lnTo>
                    <a:pt x="339" y="1599"/>
                  </a:lnTo>
                  <a:lnTo>
                    <a:pt x="339" y="1599"/>
                  </a:lnTo>
                  <a:lnTo>
                    <a:pt x="338" y="1598"/>
                  </a:lnTo>
                  <a:lnTo>
                    <a:pt x="338" y="1598"/>
                  </a:lnTo>
                  <a:lnTo>
                    <a:pt x="336" y="1598"/>
                  </a:lnTo>
                  <a:lnTo>
                    <a:pt x="335" y="1598"/>
                  </a:lnTo>
                  <a:lnTo>
                    <a:pt x="335" y="1596"/>
                  </a:lnTo>
                  <a:lnTo>
                    <a:pt x="333" y="1596"/>
                  </a:lnTo>
                  <a:lnTo>
                    <a:pt x="333" y="1595"/>
                  </a:lnTo>
                  <a:lnTo>
                    <a:pt x="333" y="1595"/>
                  </a:lnTo>
                  <a:lnTo>
                    <a:pt x="331" y="1593"/>
                  </a:lnTo>
                  <a:lnTo>
                    <a:pt x="331" y="1592"/>
                  </a:lnTo>
                  <a:lnTo>
                    <a:pt x="330" y="1592"/>
                  </a:lnTo>
                  <a:lnTo>
                    <a:pt x="330" y="1592"/>
                  </a:lnTo>
                  <a:lnTo>
                    <a:pt x="333" y="1592"/>
                  </a:lnTo>
                  <a:lnTo>
                    <a:pt x="333" y="1592"/>
                  </a:lnTo>
                  <a:lnTo>
                    <a:pt x="333" y="1592"/>
                  </a:lnTo>
                  <a:lnTo>
                    <a:pt x="330" y="1590"/>
                  </a:lnTo>
                  <a:lnTo>
                    <a:pt x="330" y="1590"/>
                  </a:lnTo>
                  <a:lnTo>
                    <a:pt x="330" y="1590"/>
                  </a:lnTo>
                  <a:lnTo>
                    <a:pt x="330" y="1589"/>
                  </a:lnTo>
                  <a:lnTo>
                    <a:pt x="328" y="1587"/>
                  </a:lnTo>
                  <a:lnTo>
                    <a:pt x="327" y="1584"/>
                  </a:lnTo>
                  <a:lnTo>
                    <a:pt x="327" y="1584"/>
                  </a:lnTo>
                  <a:lnTo>
                    <a:pt x="330" y="1587"/>
                  </a:lnTo>
                  <a:lnTo>
                    <a:pt x="331" y="1587"/>
                  </a:lnTo>
                  <a:lnTo>
                    <a:pt x="331" y="1587"/>
                  </a:lnTo>
                  <a:lnTo>
                    <a:pt x="333" y="1587"/>
                  </a:lnTo>
                  <a:lnTo>
                    <a:pt x="333" y="1587"/>
                  </a:lnTo>
                  <a:lnTo>
                    <a:pt x="331" y="1585"/>
                  </a:lnTo>
                  <a:lnTo>
                    <a:pt x="331" y="1587"/>
                  </a:lnTo>
                  <a:lnTo>
                    <a:pt x="330" y="1587"/>
                  </a:lnTo>
                  <a:lnTo>
                    <a:pt x="330" y="1587"/>
                  </a:lnTo>
                  <a:lnTo>
                    <a:pt x="330" y="1585"/>
                  </a:lnTo>
                  <a:lnTo>
                    <a:pt x="330" y="1584"/>
                  </a:lnTo>
                  <a:lnTo>
                    <a:pt x="330" y="1584"/>
                  </a:lnTo>
                  <a:lnTo>
                    <a:pt x="330" y="1584"/>
                  </a:lnTo>
                  <a:lnTo>
                    <a:pt x="330" y="1584"/>
                  </a:lnTo>
                  <a:lnTo>
                    <a:pt x="328" y="1584"/>
                  </a:lnTo>
                  <a:lnTo>
                    <a:pt x="327" y="1584"/>
                  </a:lnTo>
                  <a:lnTo>
                    <a:pt x="325" y="1581"/>
                  </a:lnTo>
                  <a:lnTo>
                    <a:pt x="325" y="1581"/>
                  </a:lnTo>
                  <a:lnTo>
                    <a:pt x="325" y="1579"/>
                  </a:lnTo>
                  <a:lnTo>
                    <a:pt x="324" y="1579"/>
                  </a:lnTo>
                  <a:lnTo>
                    <a:pt x="322" y="1575"/>
                  </a:lnTo>
                  <a:lnTo>
                    <a:pt x="324" y="1575"/>
                  </a:lnTo>
                  <a:lnTo>
                    <a:pt x="324" y="1576"/>
                  </a:lnTo>
                  <a:lnTo>
                    <a:pt x="325" y="1576"/>
                  </a:lnTo>
                  <a:lnTo>
                    <a:pt x="327" y="1575"/>
                  </a:lnTo>
                  <a:lnTo>
                    <a:pt x="327" y="1575"/>
                  </a:lnTo>
                  <a:lnTo>
                    <a:pt x="327" y="1575"/>
                  </a:lnTo>
                  <a:lnTo>
                    <a:pt x="328" y="1575"/>
                  </a:lnTo>
                  <a:lnTo>
                    <a:pt x="330" y="1572"/>
                  </a:lnTo>
                  <a:lnTo>
                    <a:pt x="330" y="1569"/>
                  </a:lnTo>
                  <a:lnTo>
                    <a:pt x="330" y="1566"/>
                  </a:lnTo>
                  <a:lnTo>
                    <a:pt x="330" y="1564"/>
                  </a:lnTo>
                  <a:lnTo>
                    <a:pt x="331" y="1563"/>
                  </a:lnTo>
                  <a:lnTo>
                    <a:pt x="331" y="1564"/>
                  </a:lnTo>
                  <a:lnTo>
                    <a:pt x="331" y="1564"/>
                  </a:lnTo>
                  <a:lnTo>
                    <a:pt x="331" y="1566"/>
                  </a:lnTo>
                  <a:lnTo>
                    <a:pt x="331" y="1566"/>
                  </a:lnTo>
                  <a:lnTo>
                    <a:pt x="333" y="1566"/>
                  </a:lnTo>
                  <a:lnTo>
                    <a:pt x="336" y="1567"/>
                  </a:lnTo>
                  <a:lnTo>
                    <a:pt x="336" y="1567"/>
                  </a:lnTo>
                  <a:lnTo>
                    <a:pt x="336" y="1566"/>
                  </a:lnTo>
                  <a:lnTo>
                    <a:pt x="339" y="1566"/>
                  </a:lnTo>
                  <a:lnTo>
                    <a:pt x="338" y="1564"/>
                  </a:lnTo>
                  <a:lnTo>
                    <a:pt x="336" y="1566"/>
                  </a:lnTo>
                  <a:lnTo>
                    <a:pt x="333" y="1564"/>
                  </a:lnTo>
                  <a:lnTo>
                    <a:pt x="331" y="1563"/>
                  </a:lnTo>
                  <a:lnTo>
                    <a:pt x="331" y="1561"/>
                  </a:lnTo>
                  <a:lnTo>
                    <a:pt x="330" y="1561"/>
                  </a:lnTo>
                  <a:lnTo>
                    <a:pt x="330" y="1560"/>
                  </a:lnTo>
                  <a:lnTo>
                    <a:pt x="333" y="1560"/>
                  </a:lnTo>
                  <a:lnTo>
                    <a:pt x="333" y="1560"/>
                  </a:lnTo>
                  <a:lnTo>
                    <a:pt x="333" y="1560"/>
                  </a:lnTo>
                  <a:lnTo>
                    <a:pt x="335" y="1561"/>
                  </a:lnTo>
                  <a:lnTo>
                    <a:pt x="335" y="1561"/>
                  </a:lnTo>
                  <a:lnTo>
                    <a:pt x="335" y="1560"/>
                  </a:lnTo>
                  <a:lnTo>
                    <a:pt x="335" y="1558"/>
                  </a:lnTo>
                  <a:lnTo>
                    <a:pt x="333" y="1555"/>
                  </a:lnTo>
                  <a:lnTo>
                    <a:pt x="333" y="1555"/>
                  </a:lnTo>
                  <a:lnTo>
                    <a:pt x="335" y="1555"/>
                  </a:lnTo>
                  <a:lnTo>
                    <a:pt x="333" y="1554"/>
                  </a:lnTo>
                  <a:lnTo>
                    <a:pt x="331" y="1554"/>
                  </a:lnTo>
                  <a:lnTo>
                    <a:pt x="331" y="1554"/>
                  </a:lnTo>
                  <a:lnTo>
                    <a:pt x="331" y="1552"/>
                  </a:lnTo>
                  <a:lnTo>
                    <a:pt x="333" y="1551"/>
                  </a:lnTo>
                  <a:lnTo>
                    <a:pt x="333" y="1549"/>
                  </a:lnTo>
                  <a:lnTo>
                    <a:pt x="335" y="1549"/>
                  </a:lnTo>
                  <a:lnTo>
                    <a:pt x="335" y="1548"/>
                  </a:lnTo>
                  <a:lnTo>
                    <a:pt x="335" y="1546"/>
                  </a:lnTo>
                  <a:lnTo>
                    <a:pt x="336" y="1545"/>
                  </a:lnTo>
                  <a:lnTo>
                    <a:pt x="336" y="1543"/>
                  </a:lnTo>
                  <a:lnTo>
                    <a:pt x="336" y="1540"/>
                  </a:lnTo>
                  <a:lnTo>
                    <a:pt x="336" y="1537"/>
                  </a:lnTo>
                  <a:lnTo>
                    <a:pt x="338" y="1534"/>
                  </a:lnTo>
                  <a:lnTo>
                    <a:pt x="338" y="1533"/>
                  </a:lnTo>
                  <a:lnTo>
                    <a:pt x="338" y="1530"/>
                  </a:lnTo>
                  <a:lnTo>
                    <a:pt x="338" y="1528"/>
                  </a:lnTo>
                  <a:lnTo>
                    <a:pt x="338" y="1528"/>
                  </a:lnTo>
                  <a:lnTo>
                    <a:pt x="335" y="1525"/>
                  </a:lnTo>
                  <a:lnTo>
                    <a:pt x="336" y="1524"/>
                  </a:lnTo>
                  <a:lnTo>
                    <a:pt x="335" y="1524"/>
                  </a:lnTo>
                  <a:lnTo>
                    <a:pt x="335" y="1522"/>
                  </a:lnTo>
                  <a:lnTo>
                    <a:pt x="333" y="1522"/>
                  </a:lnTo>
                  <a:lnTo>
                    <a:pt x="333" y="1521"/>
                  </a:lnTo>
                  <a:lnTo>
                    <a:pt x="335" y="1521"/>
                  </a:lnTo>
                  <a:lnTo>
                    <a:pt x="336" y="1521"/>
                  </a:lnTo>
                  <a:lnTo>
                    <a:pt x="336" y="1521"/>
                  </a:lnTo>
                  <a:lnTo>
                    <a:pt x="335" y="1519"/>
                  </a:lnTo>
                  <a:lnTo>
                    <a:pt x="335" y="1519"/>
                  </a:lnTo>
                  <a:lnTo>
                    <a:pt x="335" y="1518"/>
                  </a:lnTo>
                  <a:lnTo>
                    <a:pt x="335" y="1518"/>
                  </a:lnTo>
                  <a:lnTo>
                    <a:pt x="335" y="1519"/>
                  </a:lnTo>
                  <a:lnTo>
                    <a:pt x="333" y="1519"/>
                  </a:lnTo>
                  <a:lnTo>
                    <a:pt x="333" y="1518"/>
                  </a:lnTo>
                  <a:lnTo>
                    <a:pt x="333" y="1518"/>
                  </a:lnTo>
                  <a:lnTo>
                    <a:pt x="333" y="1519"/>
                  </a:lnTo>
                  <a:lnTo>
                    <a:pt x="331" y="1519"/>
                  </a:lnTo>
                  <a:lnTo>
                    <a:pt x="331" y="1521"/>
                  </a:lnTo>
                  <a:lnTo>
                    <a:pt x="331" y="1521"/>
                  </a:lnTo>
                  <a:lnTo>
                    <a:pt x="330" y="1519"/>
                  </a:lnTo>
                  <a:lnTo>
                    <a:pt x="330" y="1519"/>
                  </a:lnTo>
                  <a:lnTo>
                    <a:pt x="330" y="1519"/>
                  </a:lnTo>
                  <a:lnTo>
                    <a:pt x="328" y="1519"/>
                  </a:lnTo>
                  <a:lnTo>
                    <a:pt x="327" y="1518"/>
                  </a:lnTo>
                  <a:lnTo>
                    <a:pt x="325" y="1516"/>
                  </a:lnTo>
                  <a:lnTo>
                    <a:pt x="325" y="1516"/>
                  </a:lnTo>
                  <a:lnTo>
                    <a:pt x="325" y="1515"/>
                  </a:lnTo>
                  <a:lnTo>
                    <a:pt x="325" y="1513"/>
                  </a:lnTo>
                  <a:lnTo>
                    <a:pt x="325" y="1512"/>
                  </a:lnTo>
                  <a:lnTo>
                    <a:pt x="325" y="1512"/>
                  </a:lnTo>
                  <a:lnTo>
                    <a:pt x="325" y="1512"/>
                  </a:lnTo>
                  <a:lnTo>
                    <a:pt x="324" y="1512"/>
                  </a:lnTo>
                  <a:lnTo>
                    <a:pt x="324" y="1512"/>
                  </a:lnTo>
                  <a:lnTo>
                    <a:pt x="322" y="1512"/>
                  </a:lnTo>
                  <a:lnTo>
                    <a:pt x="322" y="1510"/>
                  </a:lnTo>
                  <a:lnTo>
                    <a:pt x="322" y="1512"/>
                  </a:lnTo>
                  <a:lnTo>
                    <a:pt x="322" y="1513"/>
                  </a:lnTo>
                  <a:lnTo>
                    <a:pt x="321" y="1513"/>
                  </a:lnTo>
                  <a:lnTo>
                    <a:pt x="321" y="1512"/>
                  </a:lnTo>
                  <a:lnTo>
                    <a:pt x="321" y="1512"/>
                  </a:lnTo>
                  <a:lnTo>
                    <a:pt x="321" y="1510"/>
                  </a:lnTo>
                  <a:lnTo>
                    <a:pt x="321" y="1510"/>
                  </a:lnTo>
                  <a:lnTo>
                    <a:pt x="321" y="1510"/>
                  </a:lnTo>
                  <a:lnTo>
                    <a:pt x="321" y="1510"/>
                  </a:lnTo>
                  <a:lnTo>
                    <a:pt x="319" y="1510"/>
                  </a:lnTo>
                  <a:lnTo>
                    <a:pt x="319" y="1509"/>
                  </a:lnTo>
                  <a:lnTo>
                    <a:pt x="318" y="1509"/>
                  </a:lnTo>
                  <a:lnTo>
                    <a:pt x="318" y="1507"/>
                  </a:lnTo>
                  <a:lnTo>
                    <a:pt x="316" y="1509"/>
                  </a:lnTo>
                  <a:lnTo>
                    <a:pt x="318" y="1512"/>
                  </a:lnTo>
                  <a:lnTo>
                    <a:pt x="318" y="1512"/>
                  </a:lnTo>
                  <a:lnTo>
                    <a:pt x="315" y="1512"/>
                  </a:lnTo>
                  <a:lnTo>
                    <a:pt x="312" y="1513"/>
                  </a:lnTo>
                  <a:lnTo>
                    <a:pt x="310" y="1513"/>
                  </a:lnTo>
                  <a:lnTo>
                    <a:pt x="309" y="1512"/>
                  </a:lnTo>
                  <a:lnTo>
                    <a:pt x="309" y="1512"/>
                  </a:lnTo>
                  <a:lnTo>
                    <a:pt x="309" y="1512"/>
                  </a:lnTo>
                  <a:lnTo>
                    <a:pt x="309" y="1512"/>
                  </a:lnTo>
                  <a:lnTo>
                    <a:pt x="307" y="1512"/>
                  </a:lnTo>
                  <a:lnTo>
                    <a:pt x="306" y="1512"/>
                  </a:lnTo>
                  <a:lnTo>
                    <a:pt x="304" y="1512"/>
                  </a:lnTo>
                  <a:lnTo>
                    <a:pt x="304" y="1510"/>
                  </a:lnTo>
                  <a:lnTo>
                    <a:pt x="303" y="1510"/>
                  </a:lnTo>
                  <a:lnTo>
                    <a:pt x="303" y="1510"/>
                  </a:lnTo>
                  <a:lnTo>
                    <a:pt x="304" y="1512"/>
                  </a:lnTo>
                  <a:lnTo>
                    <a:pt x="304" y="1513"/>
                  </a:lnTo>
                  <a:lnTo>
                    <a:pt x="303" y="1515"/>
                  </a:lnTo>
                  <a:lnTo>
                    <a:pt x="301" y="1515"/>
                  </a:lnTo>
                  <a:lnTo>
                    <a:pt x="300" y="1513"/>
                  </a:lnTo>
                  <a:lnTo>
                    <a:pt x="300" y="1513"/>
                  </a:lnTo>
                  <a:lnTo>
                    <a:pt x="300" y="1512"/>
                  </a:lnTo>
                  <a:lnTo>
                    <a:pt x="300" y="1510"/>
                  </a:lnTo>
                  <a:lnTo>
                    <a:pt x="300" y="1510"/>
                  </a:lnTo>
                  <a:lnTo>
                    <a:pt x="300" y="1512"/>
                  </a:lnTo>
                  <a:lnTo>
                    <a:pt x="300" y="1512"/>
                  </a:lnTo>
                  <a:lnTo>
                    <a:pt x="300" y="1513"/>
                  </a:lnTo>
                  <a:lnTo>
                    <a:pt x="300" y="1515"/>
                  </a:lnTo>
                  <a:lnTo>
                    <a:pt x="300" y="1515"/>
                  </a:lnTo>
                  <a:lnTo>
                    <a:pt x="298" y="1515"/>
                  </a:lnTo>
                  <a:lnTo>
                    <a:pt x="298" y="1515"/>
                  </a:lnTo>
                  <a:lnTo>
                    <a:pt x="297" y="1515"/>
                  </a:lnTo>
                  <a:lnTo>
                    <a:pt x="297" y="1513"/>
                  </a:lnTo>
                  <a:lnTo>
                    <a:pt x="297" y="1513"/>
                  </a:lnTo>
                  <a:lnTo>
                    <a:pt x="297" y="1515"/>
                  </a:lnTo>
                  <a:lnTo>
                    <a:pt x="295" y="1515"/>
                  </a:lnTo>
                  <a:lnTo>
                    <a:pt x="295" y="1515"/>
                  </a:lnTo>
                  <a:lnTo>
                    <a:pt x="293" y="1515"/>
                  </a:lnTo>
                  <a:lnTo>
                    <a:pt x="293" y="1515"/>
                  </a:lnTo>
                  <a:lnTo>
                    <a:pt x="293" y="1515"/>
                  </a:lnTo>
                  <a:lnTo>
                    <a:pt x="293" y="1515"/>
                  </a:lnTo>
                  <a:lnTo>
                    <a:pt x="293" y="1513"/>
                  </a:lnTo>
                  <a:lnTo>
                    <a:pt x="292" y="1515"/>
                  </a:lnTo>
                  <a:lnTo>
                    <a:pt x="292" y="1516"/>
                  </a:lnTo>
                  <a:lnTo>
                    <a:pt x="292" y="1516"/>
                  </a:lnTo>
                  <a:lnTo>
                    <a:pt x="290" y="1516"/>
                  </a:lnTo>
                  <a:lnTo>
                    <a:pt x="289" y="1515"/>
                  </a:lnTo>
                  <a:lnTo>
                    <a:pt x="289" y="1515"/>
                  </a:lnTo>
                  <a:lnTo>
                    <a:pt x="287" y="1513"/>
                  </a:lnTo>
                  <a:lnTo>
                    <a:pt x="284" y="1512"/>
                  </a:lnTo>
                  <a:lnTo>
                    <a:pt x="284" y="1510"/>
                  </a:lnTo>
                  <a:lnTo>
                    <a:pt x="283" y="1509"/>
                  </a:lnTo>
                  <a:lnTo>
                    <a:pt x="283" y="1507"/>
                  </a:lnTo>
                  <a:lnTo>
                    <a:pt x="281" y="1506"/>
                  </a:lnTo>
                  <a:lnTo>
                    <a:pt x="283" y="1506"/>
                  </a:lnTo>
                  <a:lnTo>
                    <a:pt x="283" y="1506"/>
                  </a:lnTo>
                  <a:lnTo>
                    <a:pt x="283" y="1506"/>
                  </a:lnTo>
                  <a:lnTo>
                    <a:pt x="283" y="1504"/>
                  </a:lnTo>
                  <a:lnTo>
                    <a:pt x="281" y="1504"/>
                  </a:lnTo>
                  <a:lnTo>
                    <a:pt x="281" y="1504"/>
                  </a:lnTo>
                  <a:lnTo>
                    <a:pt x="281" y="1503"/>
                  </a:lnTo>
                  <a:lnTo>
                    <a:pt x="283" y="1503"/>
                  </a:lnTo>
                  <a:lnTo>
                    <a:pt x="283" y="1503"/>
                  </a:lnTo>
                  <a:lnTo>
                    <a:pt x="284" y="1501"/>
                  </a:lnTo>
                  <a:lnTo>
                    <a:pt x="284" y="1501"/>
                  </a:lnTo>
                  <a:lnTo>
                    <a:pt x="281" y="1503"/>
                  </a:lnTo>
                  <a:lnTo>
                    <a:pt x="280" y="1501"/>
                  </a:lnTo>
                  <a:lnTo>
                    <a:pt x="280" y="1500"/>
                  </a:lnTo>
                  <a:lnTo>
                    <a:pt x="280" y="1500"/>
                  </a:lnTo>
                  <a:lnTo>
                    <a:pt x="281" y="1500"/>
                  </a:lnTo>
                  <a:lnTo>
                    <a:pt x="283" y="1500"/>
                  </a:lnTo>
                  <a:lnTo>
                    <a:pt x="283" y="1500"/>
                  </a:lnTo>
                  <a:lnTo>
                    <a:pt x="283" y="1500"/>
                  </a:lnTo>
                  <a:lnTo>
                    <a:pt x="281" y="1500"/>
                  </a:lnTo>
                  <a:lnTo>
                    <a:pt x="281" y="1500"/>
                  </a:lnTo>
                  <a:lnTo>
                    <a:pt x="281" y="1498"/>
                  </a:lnTo>
                  <a:lnTo>
                    <a:pt x="281" y="1498"/>
                  </a:lnTo>
                  <a:lnTo>
                    <a:pt x="281" y="1500"/>
                  </a:lnTo>
                  <a:lnTo>
                    <a:pt x="280" y="1500"/>
                  </a:lnTo>
                  <a:lnTo>
                    <a:pt x="278" y="1500"/>
                  </a:lnTo>
                  <a:lnTo>
                    <a:pt x="278" y="1498"/>
                  </a:lnTo>
                  <a:lnTo>
                    <a:pt x="278" y="1498"/>
                  </a:lnTo>
                  <a:lnTo>
                    <a:pt x="278" y="1497"/>
                  </a:lnTo>
                  <a:lnTo>
                    <a:pt x="275" y="1493"/>
                  </a:lnTo>
                  <a:lnTo>
                    <a:pt x="272" y="1492"/>
                  </a:lnTo>
                  <a:lnTo>
                    <a:pt x="271" y="1490"/>
                  </a:lnTo>
                  <a:lnTo>
                    <a:pt x="266" y="1489"/>
                  </a:lnTo>
                  <a:lnTo>
                    <a:pt x="259" y="1489"/>
                  </a:lnTo>
                  <a:lnTo>
                    <a:pt x="259" y="1489"/>
                  </a:lnTo>
                  <a:lnTo>
                    <a:pt x="259" y="1489"/>
                  </a:lnTo>
                  <a:lnTo>
                    <a:pt x="260" y="1489"/>
                  </a:lnTo>
                  <a:lnTo>
                    <a:pt x="262" y="1487"/>
                  </a:lnTo>
                  <a:lnTo>
                    <a:pt x="262" y="1487"/>
                  </a:lnTo>
                  <a:lnTo>
                    <a:pt x="259" y="1487"/>
                  </a:lnTo>
                  <a:lnTo>
                    <a:pt x="259" y="1487"/>
                  </a:lnTo>
                  <a:lnTo>
                    <a:pt x="257" y="1489"/>
                  </a:lnTo>
                  <a:lnTo>
                    <a:pt x="249" y="1490"/>
                  </a:lnTo>
                  <a:lnTo>
                    <a:pt x="249" y="1490"/>
                  </a:lnTo>
                  <a:lnTo>
                    <a:pt x="243" y="1490"/>
                  </a:lnTo>
                  <a:lnTo>
                    <a:pt x="239" y="1492"/>
                  </a:lnTo>
                  <a:lnTo>
                    <a:pt x="236" y="1492"/>
                  </a:lnTo>
                  <a:lnTo>
                    <a:pt x="233" y="1493"/>
                  </a:lnTo>
                  <a:lnTo>
                    <a:pt x="231" y="1493"/>
                  </a:lnTo>
                  <a:lnTo>
                    <a:pt x="230" y="1493"/>
                  </a:lnTo>
                  <a:lnTo>
                    <a:pt x="228" y="1493"/>
                  </a:lnTo>
                  <a:lnTo>
                    <a:pt x="228" y="1495"/>
                  </a:lnTo>
                  <a:lnTo>
                    <a:pt x="228" y="1497"/>
                  </a:lnTo>
                  <a:lnTo>
                    <a:pt x="225" y="1498"/>
                  </a:lnTo>
                  <a:lnTo>
                    <a:pt x="224" y="1498"/>
                  </a:lnTo>
                  <a:lnTo>
                    <a:pt x="219" y="1498"/>
                  </a:lnTo>
                  <a:lnTo>
                    <a:pt x="214" y="1500"/>
                  </a:lnTo>
                  <a:lnTo>
                    <a:pt x="211" y="1501"/>
                  </a:lnTo>
                  <a:lnTo>
                    <a:pt x="210" y="1503"/>
                  </a:lnTo>
                  <a:lnTo>
                    <a:pt x="208" y="1503"/>
                  </a:lnTo>
                  <a:lnTo>
                    <a:pt x="207" y="1504"/>
                  </a:lnTo>
                  <a:lnTo>
                    <a:pt x="202" y="1504"/>
                  </a:lnTo>
                  <a:lnTo>
                    <a:pt x="198" y="1507"/>
                  </a:lnTo>
                  <a:lnTo>
                    <a:pt x="196" y="1507"/>
                  </a:lnTo>
                  <a:lnTo>
                    <a:pt x="195" y="1509"/>
                  </a:lnTo>
                  <a:lnTo>
                    <a:pt x="192" y="1510"/>
                  </a:lnTo>
                  <a:lnTo>
                    <a:pt x="190" y="1510"/>
                  </a:lnTo>
                  <a:lnTo>
                    <a:pt x="189" y="1509"/>
                  </a:lnTo>
                  <a:lnTo>
                    <a:pt x="187" y="1507"/>
                  </a:lnTo>
                  <a:lnTo>
                    <a:pt x="183" y="1507"/>
                  </a:lnTo>
                  <a:lnTo>
                    <a:pt x="180" y="1506"/>
                  </a:lnTo>
                  <a:lnTo>
                    <a:pt x="178" y="1506"/>
                  </a:lnTo>
                  <a:lnTo>
                    <a:pt x="178" y="1506"/>
                  </a:lnTo>
                  <a:lnTo>
                    <a:pt x="176" y="1506"/>
                  </a:lnTo>
                  <a:lnTo>
                    <a:pt x="176" y="1506"/>
                  </a:lnTo>
                  <a:lnTo>
                    <a:pt x="178" y="1506"/>
                  </a:lnTo>
                  <a:lnTo>
                    <a:pt x="180" y="1506"/>
                  </a:lnTo>
                  <a:lnTo>
                    <a:pt x="180" y="1506"/>
                  </a:lnTo>
                  <a:lnTo>
                    <a:pt x="178" y="1506"/>
                  </a:lnTo>
                  <a:lnTo>
                    <a:pt x="176" y="1504"/>
                  </a:lnTo>
                  <a:lnTo>
                    <a:pt x="178" y="1503"/>
                  </a:lnTo>
                  <a:lnTo>
                    <a:pt x="176" y="1503"/>
                  </a:lnTo>
                  <a:lnTo>
                    <a:pt x="176" y="1503"/>
                  </a:lnTo>
                  <a:lnTo>
                    <a:pt x="175" y="1506"/>
                  </a:lnTo>
                  <a:lnTo>
                    <a:pt x="175" y="1506"/>
                  </a:lnTo>
                  <a:lnTo>
                    <a:pt x="169" y="1504"/>
                  </a:lnTo>
                  <a:lnTo>
                    <a:pt x="167" y="1503"/>
                  </a:lnTo>
                  <a:lnTo>
                    <a:pt x="166" y="1503"/>
                  </a:lnTo>
                  <a:lnTo>
                    <a:pt x="163" y="1503"/>
                  </a:lnTo>
                  <a:lnTo>
                    <a:pt x="160" y="1504"/>
                  </a:lnTo>
                  <a:lnTo>
                    <a:pt x="160" y="1504"/>
                  </a:lnTo>
                  <a:lnTo>
                    <a:pt x="166" y="1504"/>
                  </a:lnTo>
                  <a:lnTo>
                    <a:pt x="166" y="1504"/>
                  </a:lnTo>
                  <a:lnTo>
                    <a:pt x="166" y="1504"/>
                  </a:lnTo>
                  <a:lnTo>
                    <a:pt x="158" y="1504"/>
                  </a:lnTo>
                  <a:lnTo>
                    <a:pt x="155" y="1506"/>
                  </a:lnTo>
                  <a:lnTo>
                    <a:pt x="155" y="1506"/>
                  </a:lnTo>
                  <a:lnTo>
                    <a:pt x="154" y="1504"/>
                  </a:lnTo>
                  <a:lnTo>
                    <a:pt x="151" y="1504"/>
                  </a:lnTo>
                  <a:lnTo>
                    <a:pt x="151" y="1504"/>
                  </a:lnTo>
                  <a:lnTo>
                    <a:pt x="151" y="1506"/>
                  </a:lnTo>
                  <a:lnTo>
                    <a:pt x="151" y="1506"/>
                  </a:lnTo>
                  <a:lnTo>
                    <a:pt x="154" y="1506"/>
                  </a:lnTo>
                  <a:lnTo>
                    <a:pt x="154" y="1506"/>
                  </a:lnTo>
                  <a:lnTo>
                    <a:pt x="148" y="1506"/>
                  </a:lnTo>
                  <a:lnTo>
                    <a:pt x="143" y="1507"/>
                  </a:lnTo>
                  <a:lnTo>
                    <a:pt x="142" y="1507"/>
                  </a:lnTo>
                  <a:lnTo>
                    <a:pt x="135" y="1510"/>
                  </a:lnTo>
                  <a:lnTo>
                    <a:pt x="132" y="1510"/>
                  </a:lnTo>
                  <a:lnTo>
                    <a:pt x="131" y="1512"/>
                  </a:lnTo>
                  <a:lnTo>
                    <a:pt x="129" y="1513"/>
                  </a:lnTo>
                  <a:lnTo>
                    <a:pt x="128" y="1513"/>
                  </a:lnTo>
                  <a:lnTo>
                    <a:pt x="125" y="1515"/>
                  </a:lnTo>
                  <a:lnTo>
                    <a:pt x="123" y="1515"/>
                  </a:lnTo>
                  <a:lnTo>
                    <a:pt x="122" y="1515"/>
                  </a:lnTo>
                  <a:lnTo>
                    <a:pt x="117" y="1513"/>
                  </a:lnTo>
                  <a:lnTo>
                    <a:pt x="114" y="1512"/>
                  </a:lnTo>
                  <a:lnTo>
                    <a:pt x="104" y="1506"/>
                  </a:lnTo>
                  <a:lnTo>
                    <a:pt x="101" y="1504"/>
                  </a:lnTo>
                  <a:lnTo>
                    <a:pt x="97" y="1501"/>
                  </a:lnTo>
                  <a:lnTo>
                    <a:pt x="90" y="1493"/>
                  </a:lnTo>
                  <a:lnTo>
                    <a:pt x="88" y="1492"/>
                  </a:lnTo>
                  <a:lnTo>
                    <a:pt x="85" y="1492"/>
                  </a:lnTo>
                  <a:lnTo>
                    <a:pt x="85" y="1492"/>
                  </a:lnTo>
                  <a:lnTo>
                    <a:pt x="84" y="1490"/>
                  </a:lnTo>
                  <a:lnTo>
                    <a:pt x="82" y="1489"/>
                  </a:lnTo>
                  <a:lnTo>
                    <a:pt x="81" y="1487"/>
                  </a:lnTo>
                  <a:lnTo>
                    <a:pt x="78" y="1486"/>
                  </a:lnTo>
                  <a:lnTo>
                    <a:pt x="75" y="1483"/>
                  </a:lnTo>
                  <a:lnTo>
                    <a:pt x="75" y="1483"/>
                  </a:lnTo>
                  <a:lnTo>
                    <a:pt x="72" y="1481"/>
                  </a:lnTo>
                  <a:lnTo>
                    <a:pt x="70" y="1480"/>
                  </a:lnTo>
                  <a:lnTo>
                    <a:pt x="64" y="1478"/>
                  </a:lnTo>
                  <a:lnTo>
                    <a:pt x="63" y="1477"/>
                  </a:lnTo>
                  <a:lnTo>
                    <a:pt x="63" y="1477"/>
                  </a:lnTo>
                  <a:lnTo>
                    <a:pt x="64" y="1475"/>
                  </a:lnTo>
                  <a:lnTo>
                    <a:pt x="63" y="1474"/>
                  </a:lnTo>
                  <a:lnTo>
                    <a:pt x="63" y="1472"/>
                  </a:lnTo>
                  <a:lnTo>
                    <a:pt x="63" y="1472"/>
                  </a:lnTo>
                  <a:lnTo>
                    <a:pt x="61" y="1474"/>
                  </a:lnTo>
                  <a:lnTo>
                    <a:pt x="60" y="1474"/>
                  </a:lnTo>
                  <a:lnTo>
                    <a:pt x="60" y="1472"/>
                  </a:lnTo>
                  <a:lnTo>
                    <a:pt x="58" y="1472"/>
                  </a:lnTo>
                  <a:lnTo>
                    <a:pt x="58" y="1472"/>
                  </a:lnTo>
                  <a:lnTo>
                    <a:pt x="58" y="1469"/>
                  </a:lnTo>
                  <a:lnTo>
                    <a:pt x="56" y="1468"/>
                  </a:lnTo>
                  <a:lnTo>
                    <a:pt x="56" y="1468"/>
                  </a:lnTo>
                  <a:lnTo>
                    <a:pt x="55" y="1468"/>
                  </a:lnTo>
                  <a:lnTo>
                    <a:pt x="53" y="1466"/>
                  </a:lnTo>
                  <a:lnTo>
                    <a:pt x="53" y="1465"/>
                  </a:lnTo>
                  <a:lnTo>
                    <a:pt x="53" y="1463"/>
                  </a:lnTo>
                  <a:lnTo>
                    <a:pt x="53" y="1463"/>
                  </a:lnTo>
                  <a:lnTo>
                    <a:pt x="55" y="1465"/>
                  </a:lnTo>
                  <a:lnTo>
                    <a:pt x="55" y="1465"/>
                  </a:lnTo>
                  <a:lnTo>
                    <a:pt x="56" y="1463"/>
                  </a:lnTo>
                  <a:lnTo>
                    <a:pt x="58" y="1463"/>
                  </a:lnTo>
                  <a:lnTo>
                    <a:pt x="58" y="1462"/>
                  </a:lnTo>
                  <a:lnTo>
                    <a:pt x="58" y="1462"/>
                  </a:lnTo>
                  <a:lnTo>
                    <a:pt x="56" y="1462"/>
                  </a:lnTo>
                  <a:lnTo>
                    <a:pt x="55" y="1462"/>
                  </a:lnTo>
                  <a:lnTo>
                    <a:pt x="55" y="1463"/>
                  </a:lnTo>
                  <a:lnTo>
                    <a:pt x="55" y="1463"/>
                  </a:lnTo>
                  <a:lnTo>
                    <a:pt x="53" y="1462"/>
                  </a:lnTo>
                  <a:lnTo>
                    <a:pt x="53" y="1460"/>
                  </a:lnTo>
                  <a:lnTo>
                    <a:pt x="53" y="1460"/>
                  </a:lnTo>
                  <a:lnTo>
                    <a:pt x="55" y="1459"/>
                  </a:lnTo>
                  <a:lnTo>
                    <a:pt x="56" y="1459"/>
                  </a:lnTo>
                  <a:lnTo>
                    <a:pt x="55" y="1459"/>
                  </a:lnTo>
                  <a:lnTo>
                    <a:pt x="53" y="1457"/>
                  </a:lnTo>
                  <a:lnTo>
                    <a:pt x="53" y="1457"/>
                  </a:lnTo>
                  <a:lnTo>
                    <a:pt x="53" y="1457"/>
                  </a:lnTo>
                  <a:lnTo>
                    <a:pt x="53" y="1456"/>
                  </a:lnTo>
                  <a:lnTo>
                    <a:pt x="53" y="1454"/>
                  </a:lnTo>
                  <a:lnTo>
                    <a:pt x="52" y="1454"/>
                  </a:lnTo>
                  <a:lnTo>
                    <a:pt x="52" y="1453"/>
                  </a:lnTo>
                  <a:lnTo>
                    <a:pt x="50" y="1453"/>
                  </a:lnTo>
                  <a:lnTo>
                    <a:pt x="49" y="1451"/>
                  </a:lnTo>
                  <a:lnTo>
                    <a:pt x="47" y="1451"/>
                  </a:lnTo>
                  <a:lnTo>
                    <a:pt x="49" y="1450"/>
                  </a:lnTo>
                  <a:lnTo>
                    <a:pt x="49" y="1448"/>
                  </a:lnTo>
                  <a:lnTo>
                    <a:pt x="47" y="1447"/>
                  </a:lnTo>
                  <a:lnTo>
                    <a:pt x="47" y="1447"/>
                  </a:lnTo>
                  <a:lnTo>
                    <a:pt x="47" y="1447"/>
                  </a:lnTo>
                  <a:lnTo>
                    <a:pt x="47" y="1447"/>
                  </a:lnTo>
                  <a:lnTo>
                    <a:pt x="46" y="1447"/>
                  </a:lnTo>
                  <a:lnTo>
                    <a:pt x="44" y="1445"/>
                  </a:lnTo>
                  <a:lnTo>
                    <a:pt x="44" y="1445"/>
                  </a:lnTo>
                  <a:lnTo>
                    <a:pt x="44" y="1444"/>
                  </a:lnTo>
                  <a:lnTo>
                    <a:pt x="44" y="1444"/>
                  </a:lnTo>
                  <a:lnTo>
                    <a:pt x="43" y="1444"/>
                  </a:lnTo>
                  <a:lnTo>
                    <a:pt x="43" y="1444"/>
                  </a:lnTo>
                  <a:lnTo>
                    <a:pt x="38" y="1442"/>
                  </a:lnTo>
                  <a:lnTo>
                    <a:pt x="37" y="1439"/>
                  </a:lnTo>
                  <a:lnTo>
                    <a:pt x="37" y="1437"/>
                  </a:lnTo>
                  <a:lnTo>
                    <a:pt x="37" y="1436"/>
                  </a:lnTo>
                  <a:lnTo>
                    <a:pt x="37" y="1436"/>
                  </a:lnTo>
                  <a:lnTo>
                    <a:pt x="35" y="1436"/>
                  </a:lnTo>
                  <a:lnTo>
                    <a:pt x="35" y="1436"/>
                  </a:lnTo>
                  <a:lnTo>
                    <a:pt x="35" y="1434"/>
                  </a:lnTo>
                  <a:lnTo>
                    <a:pt x="35" y="1433"/>
                  </a:lnTo>
                  <a:lnTo>
                    <a:pt x="34" y="1433"/>
                  </a:lnTo>
                  <a:lnTo>
                    <a:pt x="34" y="1433"/>
                  </a:lnTo>
                  <a:lnTo>
                    <a:pt x="32" y="1433"/>
                  </a:lnTo>
                  <a:lnTo>
                    <a:pt x="32" y="1434"/>
                  </a:lnTo>
                  <a:lnTo>
                    <a:pt x="32" y="1434"/>
                  </a:lnTo>
                  <a:lnTo>
                    <a:pt x="31" y="1434"/>
                  </a:lnTo>
                  <a:lnTo>
                    <a:pt x="31" y="1433"/>
                  </a:lnTo>
                  <a:lnTo>
                    <a:pt x="31" y="1433"/>
                  </a:lnTo>
                  <a:lnTo>
                    <a:pt x="31" y="1431"/>
                  </a:lnTo>
                  <a:lnTo>
                    <a:pt x="31" y="1431"/>
                  </a:lnTo>
                  <a:lnTo>
                    <a:pt x="29" y="1433"/>
                  </a:lnTo>
                  <a:lnTo>
                    <a:pt x="29" y="1433"/>
                  </a:lnTo>
                  <a:lnTo>
                    <a:pt x="29" y="1431"/>
                  </a:lnTo>
                  <a:lnTo>
                    <a:pt x="29" y="1431"/>
                  </a:lnTo>
                  <a:lnTo>
                    <a:pt x="28" y="1431"/>
                  </a:lnTo>
                  <a:lnTo>
                    <a:pt x="28" y="1430"/>
                  </a:lnTo>
                  <a:lnTo>
                    <a:pt x="28" y="1430"/>
                  </a:lnTo>
                  <a:lnTo>
                    <a:pt x="28" y="1428"/>
                  </a:lnTo>
                  <a:lnTo>
                    <a:pt x="28" y="1428"/>
                  </a:lnTo>
                  <a:lnTo>
                    <a:pt x="28" y="1428"/>
                  </a:lnTo>
                  <a:lnTo>
                    <a:pt x="28" y="1428"/>
                  </a:lnTo>
                  <a:lnTo>
                    <a:pt x="26" y="1428"/>
                  </a:lnTo>
                  <a:lnTo>
                    <a:pt x="26" y="1427"/>
                  </a:lnTo>
                  <a:lnTo>
                    <a:pt x="26" y="1427"/>
                  </a:lnTo>
                  <a:lnTo>
                    <a:pt x="29" y="1425"/>
                  </a:lnTo>
                  <a:lnTo>
                    <a:pt x="31" y="1425"/>
                  </a:lnTo>
                  <a:lnTo>
                    <a:pt x="31" y="1425"/>
                  </a:lnTo>
                  <a:lnTo>
                    <a:pt x="31" y="1424"/>
                  </a:lnTo>
                  <a:lnTo>
                    <a:pt x="29" y="1424"/>
                  </a:lnTo>
                  <a:lnTo>
                    <a:pt x="28" y="1424"/>
                  </a:lnTo>
                  <a:lnTo>
                    <a:pt x="28" y="1425"/>
                  </a:lnTo>
                  <a:lnTo>
                    <a:pt x="28" y="1425"/>
                  </a:lnTo>
                  <a:lnTo>
                    <a:pt x="26" y="1424"/>
                  </a:lnTo>
                  <a:lnTo>
                    <a:pt x="26" y="1422"/>
                  </a:lnTo>
                  <a:lnTo>
                    <a:pt x="26" y="1422"/>
                  </a:lnTo>
                  <a:lnTo>
                    <a:pt x="26" y="1422"/>
                  </a:lnTo>
                  <a:lnTo>
                    <a:pt x="29" y="1422"/>
                  </a:lnTo>
                  <a:lnTo>
                    <a:pt x="31" y="1421"/>
                  </a:lnTo>
                  <a:lnTo>
                    <a:pt x="31" y="1421"/>
                  </a:lnTo>
                  <a:lnTo>
                    <a:pt x="31" y="1421"/>
                  </a:lnTo>
                  <a:lnTo>
                    <a:pt x="31" y="1421"/>
                  </a:lnTo>
                  <a:lnTo>
                    <a:pt x="31" y="1421"/>
                  </a:lnTo>
                  <a:lnTo>
                    <a:pt x="29" y="1421"/>
                  </a:lnTo>
                  <a:lnTo>
                    <a:pt x="26" y="1421"/>
                  </a:lnTo>
                  <a:lnTo>
                    <a:pt x="26" y="1421"/>
                  </a:lnTo>
                  <a:lnTo>
                    <a:pt x="25" y="1422"/>
                  </a:lnTo>
                  <a:lnTo>
                    <a:pt x="22" y="1424"/>
                  </a:lnTo>
                  <a:lnTo>
                    <a:pt x="20" y="1422"/>
                  </a:lnTo>
                  <a:lnTo>
                    <a:pt x="22" y="1421"/>
                  </a:lnTo>
                  <a:lnTo>
                    <a:pt x="20" y="1421"/>
                  </a:lnTo>
                  <a:lnTo>
                    <a:pt x="20" y="1421"/>
                  </a:lnTo>
                  <a:lnTo>
                    <a:pt x="18" y="1421"/>
                  </a:lnTo>
                  <a:lnTo>
                    <a:pt x="17" y="1421"/>
                  </a:lnTo>
                  <a:lnTo>
                    <a:pt x="15" y="1419"/>
                  </a:lnTo>
                  <a:lnTo>
                    <a:pt x="15" y="1418"/>
                  </a:lnTo>
                  <a:lnTo>
                    <a:pt x="17" y="1418"/>
                  </a:lnTo>
                  <a:lnTo>
                    <a:pt x="17" y="1418"/>
                  </a:lnTo>
                  <a:lnTo>
                    <a:pt x="15" y="1418"/>
                  </a:lnTo>
                  <a:lnTo>
                    <a:pt x="14" y="1418"/>
                  </a:lnTo>
                  <a:lnTo>
                    <a:pt x="11" y="1416"/>
                  </a:lnTo>
                  <a:lnTo>
                    <a:pt x="11" y="1415"/>
                  </a:lnTo>
                  <a:lnTo>
                    <a:pt x="9" y="1415"/>
                  </a:lnTo>
                  <a:lnTo>
                    <a:pt x="11" y="1413"/>
                  </a:lnTo>
                  <a:lnTo>
                    <a:pt x="11" y="1413"/>
                  </a:lnTo>
                  <a:lnTo>
                    <a:pt x="12" y="1413"/>
                  </a:lnTo>
                  <a:lnTo>
                    <a:pt x="14" y="1413"/>
                  </a:lnTo>
                  <a:lnTo>
                    <a:pt x="14" y="1413"/>
                  </a:lnTo>
                  <a:lnTo>
                    <a:pt x="14" y="1413"/>
                  </a:lnTo>
                  <a:lnTo>
                    <a:pt x="14" y="1412"/>
                  </a:lnTo>
                  <a:lnTo>
                    <a:pt x="12" y="1412"/>
                  </a:lnTo>
                  <a:lnTo>
                    <a:pt x="12" y="1412"/>
                  </a:lnTo>
                  <a:lnTo>
                    <a:pt x="12" y="1412"/>
                  </a:lnTo>
                  <a:lnTo>
                    <a:pt x="11" y="1412"/>
                  </a:lnTo>
                  <a:lnTo>
                    <a:pt x="11" y="1413"/>
                  </a:lnTo>
                  <a:lnTo>
                    <a:pt x="11" y="1413"/>
                  </a:lnTo>
                  <a:lnTo>
                    <a:pt x="11" y="1412"/>
                  </a:lnTo>
                  <a:lnTo>
                    <a:pt x="9" y="1412"/>
                  </a:lnTo>
                  <a:lnTo>
                    <a:pt x="11" y="1412"/>
                  </a:lnTo>
                  <a:lnTo>
                    <a:pt x="11" y="1409"/>
                  </a:lnTo>
                  <a:lnTo>
                    <a:pt x="11" y="1409"/>
                  </a:lnTo>
                  <a:lnTo>
                    <a:pt x="11" y="1407"/>
                  </a:lnTo>
                  <a:lnTo>
                    <a:pt x="11" y="1406"/>
                  </a:lnTo>
                  <a:lnTo>
                    <a:pt x="9" y="1404"/>
                  </a:lnTo>
                  <a:lnTo>
                    <a:pt x="11" y="1402"/>
                  </a:lnTo>
                  <a:lnTo>
                    <a:pt x="11" y="1401"/>
                  </a:lnTo>
                  <a:lnTo>
                    <a:pt x="12" y="1402"/>
                  </a:lnTo>
                  <a:lnTo>
                    <a:pt x="12" y="1402"/>
                  </a:lnTo>
                  <a:lnTo>
                    <a:pt x="12" y="1404"/>
                  </a:lnTo>
                  <a:lnTo>
                    <a:pt x="14" y="1404"/>
                  </a:lnTo>
                  <a:lnTo>
                    <a:pt x="17" y="1404"/>
                  </a:lnTo>
                  <a:lnTo>
                    <a:pt x="17" y="1404"/>
                  </a:lnTo>
                  <a:lnTo>
                    <a:pt x="17" y="1404"/>
                  </a:lnTo>
                  <a:lnTo>
                    <a:pt x="17" y="1402"/>
                  </a:lnTo>
                  <a:lnTo>
                    <a:pt x="20" y="1402"/>
                  </a:lnTo>
                  <a:lnTo>
                    <a:pt x="22" y="1402"/>
                  </a:lnTo>
                  <a:lnTo>
                    <a:pt x="25" y="1402"/>
                  </a:lnTo>
                  <a:lnTo>
                    <a:pt x="26" y="1402"/>
                  </a:lnTo>
                  <a:lnTo>
                    <a:pt x="26" y="1401"/>
                  </a:lnTo>
                  <a:lnTo>
                    <a:pt x="26" y="1401"/>
                  </a:lnTo>
                  <a:lnTo>
                    <a:pt x="25" y="1401"/>
                  </a:lnTo>
                  <a:lnTo>
                    <a:pt x="22" y="1402"/>
                  </a:lnTo>
                  <a:lnTo>
                    <a:pt x="18" y="1402"/>
                  </a:lnTo>
                  <a:lnTo>
                    <a:pt x="15" y="1402"/>
                  </a:lnTo>
                  <a:lnTo>
                    <a:pt x="14" y="1402"/>
                  </a:lnTo>
                  <a:lnTo>
                    <a:pt x="12" y="1402"/>
                  </a:lnTo>
                  <a:lnTo>
                    <a:pt x="12" y="1399"/>
                  </a:lnTo>
                  <a:lnTo>
                    <a:pt x="12" y="1399"/>
                  </a:lnTo>
                  <a:lnTo>
                    <a:pt x="12" y="1398"/>
                  </a:lnTo>
                  <a:lnTo>
                    <a:pt x="11" y="1396"/>
                  </a:lnTo>
                  <a:lnTo>
                    <a:pt x="11" y="1396"/>
                  </a:lnTo>
                  <a:lnTo>
                    <a:pt x="11" y="1395"/>
                  </a:lnTo>
                  <a:lnTo>
                    <a:pt x="12" y="1395"/>
                  </a:lnTo>
                  <a:lnTo>
                    <a:pt x="12" y="1395"/>
                  </a:lnTo>
                  <a:lnTo>
                    <a:pt x="11" y="1395"/>
                  </a:lnTo>
                  <a:lnTo>
                    <a:pt x="11" y="1395"/>
                  </a:lnTo>
                  <a:lnTo>
                    <a:pt x="9" y="1395"/>
                  </a:lnTo>
                  <a:lnTo>
                    <a:pt x="9" y="1393"/>
                  </a:lnTo>
                  <a:lnTo>
                    <a:pt x="9" y="1392"/>
                  </a:lnTo>
                  <a:lnTo>
                    <a:pt x="8" y="1390"/>
                  </a:lnTo>
                  <a:lnTo>
                    <a:pt x="6" y="1389"/>
                  </a:lnTo>
                  <a:lnTo>
                    <a:pt x="5" y="1387"/>
                  </a:lnTo>
                  <a:lnTo>
                    <a:pt x="5" y="1386"/>
                  </a:lnTo>
                  <a:lnTo>
                    <a:pt x="3" y="1386"/>
                  </a:lnTo>
                  <a:lnTo>
                    <a:pt x="2" y="1386"/>
                  </a:lnTo>
                  <a:lnTo>
                    <a:pt x="2" y="1387"/>
                  </a:lnTo>
                  <a:lnTo>
                    <a:pt x="0" y="1386"/>
                  </a:lnTo>
                  <a:lnTo>
                    <a:pt x="2" y="1384"/>
                  </a:lnTo>
                  <a:lnTo>
                    <a:pt x="6" y="1383"/>
                  </a:lnTo>
                  <a:lnTo>
                    <a:pt x="9" y="1378"/>
                  </a:lnTo>
                  <a:lnTo>
                    <a:pt x="12" y="1374"/>
                  </a:lnTo>
                  <a:lnTo>
                    <a:pt x="12" y="1372"/>
                  </a:lnTo>
                  <a:lnTo>
                    <a:pt x="12" y="1366"/>
                  </a:lnTo>
                  <a:lnTo>
                    <a:pt x="14" y="1363"/>
                  </a:lnTo>
                  <a:lnTo>
                    <a:pt x="14" y="1361"/>
                  </a:lnTo>
                  <a:lnTo>
                    <a:pt x="15" y="1358"/>
                  </a:lnTo>
                  <a:lnTo>
                    <a:pt x="17" y="1354"/>
                  </a:lnTo>
                  <a:lnTo>
                    <a:pt x="18" y="1349"/>
                  </a:lnTo>
                  <a:lnTo>
                    <a:pt x="20" y="1345"/>
                  </a:lnTo>
                  <a:lnTo>
                    <a:pt x="18" y="1342"/>
                  </a:lnTo>
                  <a:lnTo>
                    <a:pt x="18" y="1337"/>
                  </a:lnTo>
                  <a:lnTo>
                    <a:pt x="18" y="1334"/>
                  </a:lnTo>
                  <a:lnTo>
                    <a:pt x="17" y="1331"/>
                  </a:lnTo>
                  <a:lnTo>
                    <a:pt x="15" y="1329"/>
                  </a:lnTo>
                  <a:lnTo>
                    <a:pt x="14" y="1326"/>
                  </a:lnTo>
                  <a:lnTo>
                    <a:pt x="14" y="1326"/>
                  </a:lnTo>
                  <a:lnTo>
                    <a:pt x="14" y="1326"/>
                  </a:lnTo>
                  <a:lnTo>
                    <a:pt x="15" y="1325"/>
                  </a:lnTo>
                  <a:lnTo>
                    <a:pt x="15" y="1325"/>
                  </a:lnTo>
                  <a:lnTo>
                    <a:pt x="14" y="1325"/>
                  </a:lnTo>
                  <a:lnTo>
                    <a:pt x="15" y="1320"/>
                  </a:lnTo>
                  <a:lnTo>
                    <a:pt x="17" y="1317"/>
                  </a:lnTo>
                  <a:lnTo>
                    <a:pt x="17" y="1316"/>
                  </a:lnTo>
                  <a:lnTo>
                    <a:pt x="17" y="1314"/>
                  </a:lnTo>
                  <a:lnTo>
                    <a:pt x="15" y="1313"/>
                  </a:lnTo>
                  <a:lnTo>
                    <a:pt x="14" y="1310"/>
                  </a:lnTo>
                  <a:lnTo>
                    <a:pt x="14" y="1308"/>
                  </a:lnTo>
                  <a:lnTo>
                    <a:pt x="12" y="1308"/>
                  </a:lnTo>
                  <a:lnTo>
                    <a:pt x="12" y="1310"/>
                  </a:lnTo>
                  <a:lnTo>
                    <a:pt x="12" y="1310"/>
                  </a:lnTo>
                  <a:lnTo>
                    <a:pt x="12" y="1310"/>
                  </a:lnTo>
                  <a:lnTo>
                    <a:pt x="11" y="1307"/>
                  </a:lnTo>
                  <a:lnTo>
                    <a:pt x="9" y="1304"/>
                  </a:lnTo>
                  <a:lnTo>
                    <a:pt x="8" y="1304"/>
                  </a:lnTo>
                  <a:lnTo>
                    <a:pt x="8" y="1304"/>
                  </a:lnTo>
                  <a:lnTo>
                    <a:pt x="8" y="1304"/>
                  </a:lnTo>
                  <a:lnTo>
                    <a:pt x="6" y="1307"/>
                  </a:lnTo>
                  <a:lnTo>
                    <a:pt x="6" y="1307"/>
                  </a:lnTo>
                  <a:lnTo>
                    <a:pt x="8" y="1299"/>
                  </a:lnTo>
                  <a:lnTo>
                    <a:pt x="8" y="1293"/>
                  </a:lnTo>
                  <a:lnTo>
                    <a:pt x="9" y="1290"/>
                  </a:lnTo>
                  <a:lnTo>
                    <a:pt x="11" y="1288"/>
                  </a:lnTo>
                  <a:lnTo>
                    <a:pt x="14" y="1287"/>
                  </a:lnTo>
                  <a:lnTo>
                    <a:pt x="15" y="1284"/>
                  </a:lnTo>
                  <a:lnTo>
                    <a:pt x="15" y="1281"/>
                  </a:lnTo>
                  <a:lnTo>
                    <a:pt x="17" y="1279"/>
                  </a:lnTo>
                  <a:lnTo>
                    <a:pt x="17" y="1278"/>
                  </a:lnTo>
                  <a:lnTo>
                    <a:pt x="17" y="1276"/>
                  </a:lnTo>
                  <a:lnTo>
                    <a:pt x="18" y="1275"/>
                  </a:lnTo>
                  <a:lnTo>
                    <a:pt x="20" y="1273"/>
                  </a:lnTo>
                  <a:lnTo>
                    <a:pt x="20" y="1270"/>
                  </a:lnTo>
                  <a:lnTo>
                    <a:pt x="22" y="1269"/>
                  </a:lnTo>
                  <a:lnTo>
                    <a:pt x="22" y="1267"/>
                  </a:lnTo>
                  <a:lnTo>
                    <a:pt x="22" y="1267"/>
                  </a:lnTo>
                  <a:lnTo>
                    <a:pt x="22" y="1267"/>
                  </a:lnTo>
                  <a:lnTo>
                    <a:pt x="20" y="1269"/>
                  </a:lnTo>
                  <a:lnTo>
                    <a:pt x="20" y="1269"/>
                  </a:lnTo>
                  <a:lnTo>
                    <a:pt x="20" y="1269"/>
                  </a:lnTo>
                  <a:lnTo>
                    <a:pt x="22" y="1267"/>
                  </a:lnTo>
                  <a:lnTo>
                    <a:pt x="23" y="1266"/>
                  </a:lnTo>
                  <a:lnTo>
                    <a:pt x="25" y="1264"/>
                  </a:lnTo>
                  <a:lnTo>
                    <a:pt x="29" y="1258"/>
                  </a:lnTo>
                  <a:lnTo>
                    <a:pt x="32" y="1258"/>
                  </a:lnTo>
                  <a:lnTo>
                    <a:pt x="34" y="1255"/>
                  </a:lnTo>
                  <a:lnTo>
                    <a:pt x="34" y="1253"/>
                  </a:lnTo>
                  <a:lnTo>
                    <a:pt x="34" y="1249"/>
                  </a:lnTo>
                  <a:lnTo>
                    <a:pt x="35" y="1246"/>
                  </a:lnTo>
                  <a:lnTo>
                    <a:pt x="35" y="1244"/>
                  </a:lnTo>
                  <a:lnTo>
                    <a:pt x="37" y="1240"/>
                  </a:lnTo>
                  <a:lnTo>
                    <a:pt x="38" y="1238"/>
                  </a:lnTo>
                  <a:lnTo>
                    <a:pt x="38" y="1235"/>
                  </a:lnTo>
                  <a:lnTo>
                    <a:pt x="40" y="1234"/>
                  </a:lnTo>
                  <a:lnTo>
                    <a:pt x="40" y="1234"/>
                  </a:lnTo>
                  <a:lnTo>
                    <a:pt x="43" y="1232"/>
                  </a:lnTo>
                  <a:lnTo>
                    <a:pt x="44" y="1231"/>
                  </a:lnTo>
                  <a:lnTo>
                    <a:pt x="47" y="1229"/>
                  </a:lnTo>
                  <a:lnTo>
                    <a:pt x="49" y="1228"/>
                  </a:lnTo>
                  <a:lnTo>
                    <a:pt x="50" y="1226"/>
                  </a:lnTo>
                  <a:lnTo>
                    <a:pt x="52" y="1222"/>
                  </a:lnTo>
                  <a:lnTo>
                    <a:pt x="53" y="1218"/>
                  </a:lnTo>
                  <a:lnTo>
                    <a:pt x="55" y="1215"/>
                  </a:lnTo>
                  <a:lnTo>
                    <a:pt x="56" y="1214"/>
                  </a:lnTo>
                  <a:lnTo>
                    <a:pt x="56" y="1211"/>
                  </a:lnTo>
                  <a:lnTo>
                    <a:pt x="60" y="1211"/>
                  </a:lnTo>
                  <a:lnTo>
                    <a:pt x="63" y="1209"/>
                  </a:lnTo>
                  <a:lnTo>
                    <a:pt x="69" y="1208"/>
                  </a:lnTo>
                  <a:lnTo>
                    <a:pt x="75" y="1206"/>
                  </a:lnTo>
                  <a:lnTo>
                    <a:pt x="76" y="1205"/>
                  </a:lnTo>
                  <a:lnTo>
                    <a:pt x="78" y="1203"/>
                  </a:lnTo>
                  <a:lnTo>
                    <a:pt x="81" y="1200"/>
                  </a:lnTo>
                  <a:lnTo>
                    <a:pt x="85" y="1197"/>
                  </a:lnTo>
                  <a:lnTo>
                    <a:pt x="87" y="1196"/>
                  </a:lnTo>
                  <a:lnTo>
                    <a:pt x="91" y="1191"/>
                  </a:lnTo>
                  <a:lnTo>
                    <a:pt x="93" y="1187"/>
                  </a:lnTo>
                  <a:lnTo>
                    <a:pt x="94" y="1185"/>
                  </a:lnTo>
                  <a:lnTo>
                    <a:pt x="96" y="1182"/>
                  </a:lnTo>
                  <a:lnTo>
                    <a:pt x="97" y="1180"/>
                  </a:lnTo>
                  <a:lnTo>
                    <a:pt x="97" y="1177"/>
                  </a:lnTo>
                  <a:lnTo>
                    <a:pt x="97" y="1176"/>
                  </a:lnTo>
                  <a:lnTo>
                    <a:pt x="96" y="1173"/>
                  </a:lnTo>
                  <a:lnTo>
                    <a:pt x="94" y="1173"/>
                  </a:lnTo>
                  <a:lnTo>
                    <a:pt x="94" y="1171"/>
                  </a:lnTo>
                  <a:lnTo>
                    <a:pt x="96" y="1170"/>
                  </a:lnTo>
                  <a:lnTo>
                    <a:pt x="96" y="1167"/>
                  </a:lnTo>
                  <a:lnTo>
                    <a:pt x="96" y="1162"/>
                  </a:lnTo>
                  <a:lnTo>
                    <a:pt x="97" y="1158"/>
                  </a:lnTo>
                  <a:lnTo>
                    <a:pt x="101" y="1152"/>
                  </a:lnTo>
                  <a:lnTo>
                    <a:pt x="102" y="1150"/>
                  </a:lnTo>
                  <a:lnTo>
                    <a:pt x="102" y="1147"/>
                  </a:lnTo>
                  <a:lnTo>
                    <a:pt x="102" y="1146"/>
                  </a:lnTo>
                  <a:lnTo>
                    <a:pt x="108" y="1139"/>
                  </a:lnTo>
                  <a:lnTo>
                    <a:pt x="111" y="1136"/>
                  </a:lnTo>
                  <a:lnTo>
                    <a:pt x="111" y="1135"/>
                  </a:lnTo>
                  <a:lnTo>
                    <a:pt x="114" y="1133"/>
                  </a:lnTo>
                  <a:lnTo>
                    <a:pt x="123" y="1129"/>
                  </a:lnTo>
                  <a:lnTo>
                    <a:pt x="128" y="1127"/>
                  </a:lnTo>
                  <a:lnTo>
                    <a:pt x="131" y="1124"/>
                  </a:lnTo>
                  <a:lnTo>
                    <a:pt x="132" y="1123"/>
                  </a:lnTo>
                  <a:lnTo>
                    <a:pt x="139" y="1112"/>
                  </a:lnTo>
                  <a:lnTo>
                    <a:pt x="143" y="1098"/>
                  </a:lnTo>
                  <a:lnTo>
                    <a:pt x="143" y="1097"/>
                  </a:lnTo>
                  <a:lnTo>
                    <a:pt x="146" y="1097"/>
                  </a:lnTo>
                  <a:lnTo>
                    <a:pt x="148" y="1097"/>
                  </a:lnTo>
                  <a:lnTo>
                    <a:pt x="148" y="1097"/>
                  </a:lnTo>
                  <a:lnTo>
                    <a:pt x="149" y="1095"/>
                  </a:lnTo>
                  <a:lnTo>
                    <a:pt x="151" y="1095"/>
                  </a:lnTo>
                  <a:lnTo>
                    <a:pt x="151" y="1097"/>
                  </a:lnTo>
                  <a:lnTo>
                    <a:pt x="151" y="1098"/>
                  </a:lnTo>
                  <a:lnTo>
                    <a:pt x="152" y="1100"/>
                  </a:lnTo>
                  <a:lnTo>
                    <a:pt x="154" y="1103"/>
                  </a:lnTo>
                  <a:lnTo>
                    <a:pt x="157" y="1104"/>
                  </a:lnTo>
                  <a:lnTo>
                    <a:pt x="160" y="1106"/>
                  </a:lnTo>
                  <a:lnTo>
                    <a:pt x="163" y="1107"/>
                  </a:lnTo>
                  <a:lnTo>
                    <a:pt x="167" y="1106"/>
                  </a:lnTo>
                  <a:lnTo>
                    <a:pt x="169" y="1106"/>
                  </a:lnTo>
                  <a:lnTo>
                    <a:pt x="170" y="1104"/>
                  </a:lnTo>
                  <a:lnTo>
                    <a:pt x="172" y="1106"/>
                  </a:lnTo>
                  <a:lnTo>
                    <a:pt x="175" y="1106"/>
                  </a:lnTo>
                  <a:lnTo>
                    <a:pt x="176" y="1106"/>
                  </a:lnTo>
                  <a:lnTo>
                    <a:pt x="178" y="1104"/>
                  </a:lnTo>
                  <a:lnTo>
                    <a:pt x="180" y="1103"/>
                  </a:lnTo>
                  <a:lnTo>
                    <a:pt x="180" y="1104"/>
                  </a:lnTo>
                  <a:lnTo>
                    <a:pt x="180" y="1104"/>
                  </a:lnTo>
                  <a:lnTo>
                    <a:pt x="180" y="1104"/>
                  </a:lnTo>
                  <a:lnTo>
                    <a:pt x="181" y="1106"/>
                  </a:lnTo>
                  <a:lnTo>
                    <a:pt x="181" y="1107"/>
                  </a:lnTo>
                  <a:lnTo>
                    <a:pt x="183" y="1107"/>
                  </a:lnTo>
                  <a:lnTo>
                    <a:pt x="184" y="1107"/>
                  </a:lnTo>
                  <a:lnTo>
                    <a:pt x="186" y="1107"/>
                  </a:lnTo>
                  <a:lnTo>
                    <a:pt x="189" y="1107"/>
                  </a:lnTo>
                  <a:lnTo>
                    <a:pt x="192" y="1107"/>
                  </a:lnTo>
                  <a:lnTo>
                    <a:pt x="193" y="1107"/>
                  </a:lnTo>
                  <a:lnTo>
                    <a:pt x="195" y="1106"/>
                  </a:lnTo>
                  <a:lnTo>
                    <a:pt x="198" y="1104"/>
                  </a:lnTo>
                  <a:lnTo>
                    <a:pt x="199" y="1104"/>
                  </a:lnTo>
                  <a:lnTo>
                    <a:pt x="201" y="1101"/>
                  </a:lnTo>
                  <a:lnTo>
                    <a:pt x="202" y="1100"/>
                  </a:lnTo>
                  <a:lnTo>
                    <a:pt x="205" y="1100"/>
                  </a:lnTo>
                  <a:lnTo>
                    <a:pt x="211" y="1097"/>
                  </a:lnTo>
                  <a:lnTo>
                    <a:pt x="211" y="1097"/>
                  </a:lnTo>
                  <a:lnTo>
                    <a:pt x="213" y="1097"/>
                  </a:lnTo>
                  <a:lnTo>
                    <a:pt x="214" y="1097"/>
                  </a:lnTo>
                  <a:lnTo>
                    <a:pt x="216" y="1095"/>
                  </a:lnTo>
                  <a:lnTo>
                    <a:pt x="218" y="1094"/>
                  </a:lnTo>
                  <a:lnTo>
                    <a:pt x="221" y="1092"/>
                  </a:lnTo>
                  <a:lnTo>
                    <a:pt x="222" y="1091"/>
                  </a:lnTo>
                  <a:lnTo>
                    <a:pt x="225" y="1089"/>
                  </a:lnTo>
                  <a:lnTo>
                    <a:pt x="228" y="1088"/>
                  </a:lnTo>
                  <a:lnTo>
                    <a:pt x="231" y="1086"/>
                  </a:lnTo>
                  <a:lnTo>
                    <a:pt x="240" y="1086"/>
                  </a:lnTo>
                  <a:lnTo>
                    <a:pt x="245" y="1085"/>
                  </a:lnTo>
                  <a:lnTo>
                    <a:pt x="248" y="1085"/>
                  </a:lnTo>
                  <a:lnTo>
                    <a:pt x="251" y="1083"/>
                  </a:lnTo>
                  <a:lnTo>
                    <a:pt x="252" y="1082"/>
                  </a:lnTo>
                  <a:lnTo>
                    <a:pt x="259" y="1082"/>
                  </a:lnTo>
                  <a:lnTo>
                    <a:pt x="263" y="1080"/>
                  </a:lnTo>
                  <a:lnTo>
                    <a:pt x="274" y="1080"/>
                  </a:lnTo>
                  <a:lnTo>
                    <a:pt x="275" y="1082"/>
                  </a:lnTo>
                  <a:lnTo>
                    <a:pt x="277" y="1082"/>
                  </a:lnTo>
                  <a:lnTo>
                    <a:pt x="280" y="1083"/>
                  </a:lnTo>
                  <a:lnTo>
                    <a:pt x="281" y="1085"/>
                  </a:lnTo>
                  <a:lnTo>
                    <a:pt x="283" y="1083"/>
                  </a:lnTo>
                  <a:lnTo>
                    <a:pt x="286" y="1082"/>
                  </a:lnTo>
                  <a:lnTo>
                    <a:pt x="290" y="1082"/>
                  </a:lnTo>
                  <a:lnTo>
                    <a:pt x="292" y="1080"/>
                  </a:lnTo>
                  <a:lnTo>
                    <a:pt x="293" y="1079"/>
                  </a:lnTo>
                  <a:lnTo>
                    <a:pt x="295" y="1077"/>
                  </a:lnTo>
                  <a:lnTo>
                    <a:pt x="297" y="1079"/>
                  </a:lnTo>
                  <a:lnTo>
                    <a:pt x="301" y="1080"/>
                  </a:lnTo>
                  <a:lnTo>
                    <a:pt x="304" y="1080"/>
                  </a:lnTo>
                  <a:lnTo>
                    <a:pt x="304" y="1080"/>
                  </a:lnTo>
                  <a:lnTo>
                    <a:pt x="304" y="1077"/>
                  </a:lnTo>
                  <a:lnTo>
                    <a:pt x="307" y="1079"/>
                  </a:lnTo>
                  <a:lnTo>
                    <a:pt x="309" y="1079"/>
                  </a:lnTo>
                  <a:lnTo>
                    <a:pt x="312" y="1080"/>
                  </a:lnTo>
                  <a:lnTo>
                    <a:pt x="313" y="1082"/>
                  </a:lnTo>
                  <a:lnTo>
                    <a:pt x="316" y="1080"/>
                  </a:lnTo>
                  <a:lnTo>
                    <a:pt x="321" y="1080"/>
                  </a:lnTo>
                  <a:lnTo>
                    <a:pt x="324" y="1079"/>
                  </a:lnTo>
                  <a:lnTo>
                    <a:pt x="327" y="1077"/>
                  </a:lnTo>
                  <a:lnTo>
                    <a:pt x="328" y="1076"/>
                  </a:lnTo>
                  <a:lnTo>
                    <a:pt x="335" y="1074"/>
                  </a:lnTo>
                  <a:lnTo>
                    <a:pt x="336" y="1074"/>
                  </a:lnTo>
                  <a:lnTo>
                    <a:pt x="336" y="1074"/>
                  </a:lnTo>
                  <a:lnTo>
                    <a:pt x="336" y="1076"/>
                  </a:lnTo>
                  <a:lnTo>
                    <a:pt x="336" y="1076"/>
                  </a:lnTo>
                  <a:lnTo>
                    <a:pt x="336" y="1077"/>
                  </a:lnTo>
                  <a:lnTo>
                    <a:pt x="338" y="1076"/>
                  </a:lnTo>
                  <a:lnTo>
                    <a:pt x="338" y="1076"/>
                  </a:lnTo>
                  <a:lnTo>
                    <a:pt x="338" y="1076"/>
                  </a:lnTo>
                  <a:lnTo>
                    <a:pt x="339" y="1076"/>
                  </a:lnTo>
                  <a:lnTo>
                    <a:pt x="339" y="1076"/>
                  </a:lnTo>
                  <a:lnTo>
                    <a:pt x="341" y="1076"/>
                  </a:lnTo>
                  <a:lnTo>
                    <a:pt x="341" y="1079"/>
                  </a:lnTo>
                  <a:lnTo>
                    <a:pt x="342" y="1082"/>
                  </a:lnTo>
                  <a:lnTo>
                    <a:pt x="342" y="1082"/>
                  </a:lnTo>
                  <a:lnTo>
                    <a:pt x="344" y="1083"/>
                  </a:lnTo>
                  <a:lnTo>
                    <a:pt x="345" y="1082"/>
                  </a:lnTo>
                  <a:lnTo>
                    <a:pt x="345" y="1080"/>
                  </a:lnTo>
                  <a:lnTo>
                    <a:pt x="348" y="1080"/>
                  </a:lnTo>
                  <a:lnTo>
                    <a:pt x="350" y="1079"/>
                  </a:lnTo>
                  <a:lnTo>
                    <a:pt x="351" y="1077"/>
                  </a:lnTo>
                  <a:lnTo>
                    <a:pt x="351" y="1080"/>
                  </a:lnTo>
                  <a:lnTo>
                    <a:pt x="353" y="1080"/>
                  </a:lnTo>
                  <a:lnTo>
                    <a:pt x="351" y="1082"/>
                  </a:lnTo>
                  <a:lnTo>
                    <a:pt x="351" y="1083"/>
                  </a:lnTo>
                  <a:lnTo>
                    <a:pt x="348" y="1086"/>
                  </a:lnTo>
                  <a:lnTo>
                    <a:pt x="347" y="1088"/>
                  </a:lnTo>
                  <a:lnTo>
                    <a:pt x="345" y="1089"/>
                  </a:lnTo>
                  <a:lnTo>
                    <a:pt x="345" y="1091"/>
                  </a:lnTo>
                  <a:lnTo>
                    <a:pt x="345" y="1091"/>
                  </a:lnTo>
                  <a:lnTo>
                    <a:pt x="345" y="1094"/>
                  </a:lnTo>
                  <a:lnTo>
                    <a:pt x="347" y="1095"/>
                  </a:lnTo>
                  <a:lnTo>
                    <a:pt x="347" y="1097"/>
                  </a:lnTo>
                  <a:lnTo>
                    <a:pt x="348" y="1098"/>
                  </a:lnTo>
                  <a:lnTo>
                    <a:pt x="351" y="1100"/>
                  </a:lnTo>
                  <a:lnTo>
                    <a:pt x="351" y="1101"/>
                  </a:lnTo>
                  <a:lnTo>
                    <a:pt x="351" y="1103"/>
                  </a:lnTo>
                  <a:lnTo>
                    <a:pt x="351" y="1104"/>
                  </a:lnTo>
                  <a:lnTo>
                    <a:pt x="353" y="1106"/>
                  </a:lnTo>
                  <a:lnTo>
                    <a:pt x="350" y="1109"/>
                  </a:lnTo>
                  <a:lnTo>
                    <a:pt x="350" y="1111"/>
                  </a:lnTo>
                  <a:lnTo>
                    <a:pt x="347" y="1114"/>
                  </a:lnTo>
                  <a:lnTo>
                    <a:pt x="345" y="1117"/>
                  </a:lnTo>
                  <a:lnTo>
                    <a:pt x="341" y="1120"/>
                  </a:lnTo>
                  <a:lnTo>
                    <a:pt x="341" y="1120"/>
                  </a:lnTo>
                  <a:lnTo>
                    <a:pt x="339" y="1121"/>
                  </a:lnTo>
                  <a:lnTo>
                    <a:pt x="339" y="1123"/>
                  </a:lnTo>
                  <a:lnTo>
                    <a:pt x="339" y="1123"/>
                  </a:lnTo>
                  <a:lnTo>
                    <a:pt x="341" y="1126"/>
                  </a:lnTo>
                  <a:lnTo>
                    <a:pt x="342" y="1129"/>
                  </a:lnTo>
                  <a:lnTo>
                    <a:pt x="344" y="1129"/>
                  </a:lnTo>
                  <a:lnTo>
                    <a:pt x="348" y="1129"/>
                  </a:lnTo>
                  <a:lnTo>
                    <a:pt x="347" y="1130"/>
                  </a:lnTo>
                  <a:lnTo>
                    <a:pt x="348" y="1132"/>
                  </a:lnTo>
                  <a:lnTo>
                    <a:pt x="348" y="1132"/>
                  </a:lnTo>
                  <a:lnTo>
                    <a:pt x="350" y="1130"/>
                  </a:lnTo>
                  <a:lnTo>
                    <a:pt x="351" y="1130"/>
                  </a:lnTo>
                  <a:lnTo>
                    <a:pt x="353" y="1130"/>
                  </a:lnTo>
                  <a:lnTo>
                    <a:pt x="353" y="1133"/>
                  </a:lnTo>
                  <a:lnTo>
                    <a:pt x="354" y="1135"/>
                  </a:lnTo>
                  <a:lnTo>
                    <a:pt x="354" y="1135"/>
                  </a:lnTo>
                  <a:lnTo>
                    <a:pt x="354" y="1135"/>
                  </a:lnTo>
                  <a:lnTo>
                    <a:pt x="353" y="1135"/>
                  </a:lnTo>
                  <a:lnTo>
                    <a:pt x="354" y="1135"/>
                  </a:lnTo>
                  <a:lnTo>
                    <a:pt x="356" y="1136"/>
                  </a:lnTo>
                  <a:lnTo>
                    <a:pt x="356" y="1135"/>
                  </a:lnTo>
                  <a:lnTo>
                    <a:pt x="357" y="1136"/>
                  </a:lnTo>
                  <a:lnTo>
                    <a:pt x="359" y="1136"/>
                  </a:lnTo>
                  <a:lnTo>
                    <a:pt x="360" y="1138"/>
                  </a:lnTo>
                  <a:lnTo>
                    <a:pt x="366" y="1141"/>
                  </a:lnTo>
                  <a:lnTo>
                    <a:pt x="368" y="1141"/>
                  </a:lnTo>
                  <a:lnTo>
                    <a:pt x="372" y="1142"/>
                  </a:lnTo>
                  <a:lnTo>
                    <a:pt x="377" y="1141"/>
                  </a:lnTo>
                  <a:lnTo>
                    <a:pt x="379" y="1139"/>
                  </a:lnTo>
                  <a:lnTo>
                    <a:pt x="382" y="1141"/>
                  </a:lnTo>
                  <a:lnTo>
                    <a:pt x="383" y="1142"/>
                  </a:lnTo>
                  <a:lnTo>
                    <a:pt x="386" y="1142"/>
                  </a:lnTo>
                  <a:lnTo>
                    <a:pt x="389" y="1142"/>
                  </a:lnTo>
                  <a:lnTo>
                    <a:pt x="391" y="1144"/>
                  </a:lnTo>
                  <a:lnTo>
                    <a:pt x="392" y="1146"/>
                  </a:lnTo>
                  <a:lnTo>
                    <a:pt x="394" y="1146"/>
                  </a:lnTo>
                  <a:lnTo>
                    <a:pt x="403" y="1147"/>
                  </a:lnTo>
                  <a:lnTo>
                    <a:pt x="403" y="1149"/>
                  </a:lnTo>
                  <a:lnTo>
                    <a:pt x="404" y="1152"/>
                  </a:lnTo>
                  <a:lnTo>
                    <a:pt x="404" y="1153"/>
                  </a:lnTo>
                  <a:lnTo>
                    <a:pt x="404" y="1156"/>
                  </a:lnTo>
                  <a:lnTo>
                    <a:pt x="406" y="1158"/>
                  </a:lnTo>
                  <a:lnTo>
                    <a:pt x="407" y="1161"/>
                  </a:lnTo>
                  <a:lnTo>
                    <a:pt x="409" y="1162"/>
                  </a:lnTo>
                  <a:lnTo>
                    <a:pt x="410" y="1162"/>
                  </a:lnTo>
                  <a:lnTo>
                    <a:pt x="414" y="1164"/>
                  </a:lnTo>
                  <a:lnTo>
                    <a:pt x="418" y="1165"/>
                  </a:lnTo>
                  <a:lnTo>
                    <a:pt x="423" y="1165"/>
                  </a:lnTo>
                  <a:lnTo>
                    <a:pt x="429" y="1167"/>
                  </a:lnTo>
                  <a:lnTo>
                    <a:pt x="435" y="1168"/>
                  </a:lnTo>
                  <a:lnTo>
                    <a:pt x="436" y="1170"/>
                  </a:lnTo>
                  <a:lnTo>
                    <a:pt x="439" y="1171"/>
                  </a:lnTo>
                  <a:lnTo>
                    <a:pt x="445" y="1176"/>
                  </a:lnTo>
                  <a:lnTo>
                    <a:pt x="448" y="1177"/>
                  </a:lnTo>
                  <a:lnTo>
                    <a:pt x="450" y="1179"/>
                  </a:lnTo>
                  <a:lnTo>
                    <a:pt x="453" y="1177"/>
                  </a:lnTo>
                  <a:lnTo>
                    <a:pt x="456" y="1176"/>
                  </a:lnTo>
                  <a:lnTo>
                    <a:pt x="459" y="1174"/>
                  </a:lnTo>
                  <a:lnTo>
                    <a:pt x="462" y="1171"/>
                  </a:lnTo>
                  <a:lnTo>
                    <a:pt x="462" y="1168"/>
                  </a:lnTo>
                  <a:lnTo>
                    <a:pt x="465" y="1167"/>
                  </a:lnTo>
                  <a:lnTo>
                    <a:pt x="465" y="1165"/>
                  </a:lnTo>
                  <a:lnTo>
                    <a:pt x="462" y="1164"/>
                  </a:lnTo>
                  <a:lnTo>
                    <a:pt x="462" y="1162"/>
                  </a:lnTo>
                  <a:lnTo>
                    <a:pt x="462" y="1159"/>
                  </a:lnTo>
                  <a:lnTo>
                    <a:pt x="462" y="1156"/>
                  </a:lnTo>
                  <a:lnTo>
                    <a:pt x="462" y="1153"/>
                  </a:lnTo>
                  <a:lnTo>
                    <a:pt x="462" y="1152"/>
                  </a:lnTo>
                  <a:lnTo>
                    <a:pt x="465" y="1150"/>
                  </a:lnTo>
                  <a:lnTo>
                    <a:pt x="468" y="1147"/>
                  </a:lnTo>
                  <a:lnTo>
                    <a:pt x="471" y="1146"/>
                  </a:lnTo>
                  <a:lnTo>
                    <a:pt x="474" y="1142"/>
                  </a:lnTo>
                  <a:lnTo>
                    <a:pt x="477" y="1142"/>
                  </a:lnTo>
                  <a:lnTo>
                    <a:pt x="480" y="1142"/>
                  </a:lnTo>
                  <a:lnTo>
                    <a:pt x="483" y="1139"/>
                  </a:lnTo>
                  <a:lnTo>
                    <a:pt x="483" y="1139"/>
                  </a:lnTo>
                  <a:lnTo>
                    <a:pt x="484" y="1141"/>
                  </a:lnTo>
                  <a:lnTo>
                    <a:pt x="489" y="1139"/>
                  </a:lnTo>
                  <a:lnTo>
                    <a:pt x="490" y="1141"/>
                  </a:lnTo>
                  <a:lnTo>
                    <a:pt x="493" y="1142"/>
                  </a:lnTo>
                  <a:lnTo>
                    <a:pt x="496" y="1142"/>
                  </a:lnTo>
                  <a:lnTo>
                    <a:pt x="498" y="1144"/>
                  </a:lnTo>
                  <a:lnTo>
                    <a:pt x="499" y="1144"/>
                  </a:lnTo>
                  <a:lnTo>
                    <a:pt x="501" y="1147"/>
                  </a:lnTo>
                  <a:lnTo>
                    <a:pt x="501" y="1147"/>
                  </a:lnTo>
                  <a:lnTo>
                    <a:pt x="501" y="1149"/>
                  </a:lnTo>
                  <a:lnTo>
                    <a:pt x="502" y="1150"/>
                  </a:lnTo>
                  <a:lnTo>
                    <a:pt x="508" y="1152"/>
                  </a:lnTo>
                  <a:lnTo>
                    <a:pt x="510" y="1152"/>
                  </a:lnTo>
                  <a:lnTo>
                    <a:pt x="511" y="1153"/>
                  </a:lnTo>
                  <a:lnTo>
                    <a:pt x="513" y="1153"/>
                  </a:lnTo>
                  <a:lnTo>
                    <a:pt x="517" y="1153"/>
                  </a:lnTo>
                  <a:lnTo>
                    <a:pt x="519" y="1153"/>
                  </a:lnTo>
                  <a:lnTo>
                    <a:pt x="522" y="1153"/>
                  </a:lnTo>
                  <a:lnTo>
                    <a:pt x="523" y="1155"/>
                  </a:lnTo>
                  <a:lnTo>
                    <a:pt x="523" y="1155"/>
                  </a:lnTo>
                  <a:lnTo>
                    <a:pt x="525" y="1158"/>
                  </a:lnTo>
                  <a:lnTo>
                    <a:pt x="525" y="1158"/>
                  </a:lnTo>
                  <a:lnTo>
                    <a:pt x="526" y="1161"/>
                  </a:lnTo>
                  <a:lnTo>
                    <a:pt x="528" y="1161"/>
                  </a:lnTo>
                  <a:lnTo>
                    <a:pt x="535" y="1159"/>
                  </a:lnTo>
                  <a:lnTo>
                    <a:pt x="542" y="1161"/>
                  </a:lnTo>
                  <a:lnTo>
                    <a:pt x="545" y="1161"/>
                  </a:lnTo>
                  <a:lnTo>
                    <a:pt x="551" y="1162"/>
                  </a:lnTo>
                  <a:lnTo>
                    <a:pt x="554" y="1165"/>
                  </a:lnTo>
                  <a:lnTo>
                    <a:pt x="556" y="1165"/>
                  </a:lnTo>
                  <a:lnTo>
                    <a:pt x="559" y="1165"/>
                  </a:lnTo>
                  <a:lnTo>
                    <a:pt x="560" y="1167"/>
                  </a:lnTo>
                  <a:lnTo>
                    <a:pt x="566" y="1167"/>
                  </a:lnTo>
                  <a:lnTo>
                    <a:pt x="571" y="1168"/>
                  </a:lnTo>
                  <a:lnTo>
                    <a:pt x="572" y="1170"/>
                  </a:lnTo>
                  <a:lnTo>
                    <a:pt x="574" y="1170"/>
                  </a:lnTo>
                  <a:lnTo>
                    <a:pt x="576" y="1170"/>
                  </a:lnTo>
                  <a:lnTo>
                    <a:pt x="576" y="1170"/>
                  </a:lnTo>
                  <a:lnTo>
                    <a:pt x="579" y="1168"/>
                  </a:lnTo>
                  <a:lnTo>
                    <a:pt x="580" y="1168"/>
                  </a:lnTo>
                  <a:lnTo>
                    <a:pt x="585" y="1165"/>
                  </a:lnTo>
                  <a:lnTo>
                    <a:pt x="586" y="1164"/>
                  </a:lnTo>
                  <a:lnTo>
                    <a:pt x="586" y="1164"/>
                  </a:lnTo>
                  <a:lnTo>
                    <a:pt x="588" y="1164"/>
                  </a:lnTo>
                  <a:lnTo>
                    <a:pt x="588" y="1164"/>
                  </a:lnTo>
                  <a:lnTo>
                    <a:pt x="589" y="1162"/>
                  </a:lnTo>
                  <a:lnTo>
                    <a:pt x="589" y="1162"/>
                  </a:lnTo>
                  <a:lnTo>
                    <a:pt x="589" y="1161"/>
                  </a:lnTo>
                  <a:lnTo>
                    <a:pt x="592" y="1161"/>
                  </a:lnTo>
                  <a:lnTo>
                    <a:pt x="597" y="1159"/>
                  </a:lnTo>
                  <a:lnTo>
                    <a:pt x="595" y="1161"/>
                  </a:lnTo>
                  <a:lnTo>
                    <a:pt x="592" y="1162"/>
                  </a:lnTo>
                  <a:lnTo>
                    <a:pt x="594" y="1162"/>
                  </a:lnTo>
                  <a:lnTo>
                    <a:pt x="595" y="1162"/>
                  </a:lnTo>
                  <a:lnTo>
                    <a:pt x="597" y="1161"/>
                  </a:lnTo>
                  <a:lnTo>
                    <a:pt x="598" y="1161"/>
                  </a:lnTo>
                  <a:lnTo>
                    <a:pt x="598" y="1159"/>
                  </a:lnTo>
                  <a:lnTo>
                    <a:pt x="598" y="1159"/>
                  </a:lnTo>
                  <a:lnTo>
                    <a:pt x="600" y="1159"/>
                  </a:lnTo>
                  <a:lnTo>
                    <a:pt x="604" y="1161"/>
                  </a:lnTo>
                  <a:lnTo>
                    <a:pt x="604" y="1161"/>
                  </a:lnTo>
                  <a:lnTo>
                    <a:pt x="607" y="1161"/>
                  </a:lnTo>
                  <a:lnTo>
                    <a:pt x="609" y="1161"/>
                  </a:lnTo>
                  <a:lnTo>
                    <a:pt x="609" y="1161"/>
                  </a:lnTo>
                  <a:lnTo>
                    <a:pt x="612" y="1162"/>
                  </a:lnTo>
                  <a:lnTo>
                    <a:pt x="611" y="1162"/>
                  </a:lnTo>
                  <a:lnTo>
                    <a:pt x="609" y="1161"/>
                  </a:lnTo>
                  <a:lnTo>
                    <a:pt x="607" y="1162"/>
                  </a:lnTo>
                  <a:lnTo>
                    <a:pt x="607" y="1164"/>
                  </a:lnTo>
                  <a:lnTo>
                    <a:pt x="609" y="1164"/>
                  </a:lnTo>
                  <a:lnTo>
                    <a:pt x="611" y="1165"/>
                  </a:lnTo>
                  <a:lnTo>
                    <a:pt x="611" y="1165"/>
                  </a:lnTo>
                  <a:lnTo>
                    <a:pt x="611" y="1167"/>
                  </a:lnTo>
                  <a:lnTo>
                    <a:pt x="612" y="1167"/>
                  </a:lnTo>
                  <a:lnTo>
                    <a:pt x="614" y="1165"/>
                  </a:lnTo>
                  <a:lnTo>
                    <a:pt x="612" y="1164"/>
                  </a:lnTo>
                  <a:lnTo>
                    <a:pt x="612" y="1164"/>
                  </a:lnTo>
                  <a:lnTo>
                    <a:pt x="612" y="1164"/>
                  </a:lnTo>
                  <a:lnTo>
                    <a:pt x="614" y="1164"/>
                  </a:lnTo>
                  <a:lnTo>
                    <a:pt x="617" y="1167"/>
                  </a:lnTo>
                  <a:lnTo>
                    <a:pt x="617" y="1167"/>
                  </a:lnTo>
                  <a:lnTo>
                    <a:pt x="618" y="1167"/>
                  </a:lnTo>
                  <a:lnTo>
                    <a:pt x="620" y="1167"/>
                  </a:lnTo>
                  <a:lnTo>
                    <a:pt x="621" y="1167"/>
                  </a:lnTo>
                  <a:lnTo>
                    <a:pt x="624" y="1165"/>
                  </a:lnTo>
                  <a:lnTo>
                    <a:pt x="624" y="1165"/>
                  </a:lnTo>
                  <a:lnTo>
                    <a:pt x="624" y="1167"/>
                  </a:lnTo>
                  <a:lnTo>
                    <a:pt x="627" y="1165"/>
                  </a:lnTo>
                  <a:lnTo>
                    <a:pt x="630" y="1165"/>
                  </a:lnTo>
                  <a:lnTo>
                    <a:pt x="633" y="1165"/>
                  </a:lnTo>
                  <a:lnTo>
                    <a:pt x="636" y="1164"/>
                  </a:lnTo>
                  <a:lnTo>
                    <a:pt x="636" y="1164"/>
                  </a:lnTo>
                  <a:lnTo>
                    <a:pt x="639" y="1161"/>
                  </a:lnTo>
                  <a:lnTo>
                    <a:pt x="639" y="1159"/>
                  </a:lnTo>
                  <a:lnTo>
                    <a:pt x="641" y="1159"/>
                  </a:lnTo>
                  <a:lnTo>
                    <a:pt x="642" y="1155"/>
                  </a:lnTo>
                  <a:lnTo>
                    <a:pt x="644" y="1150"/>
                  </a:lnTo>
                  <a:lnTo>
                    <a:pt x="645" y="1144"/>
                  </a:lnTo>
                  <a:lnTo>
                    <a:pt x="647" y="1141"/>
                  </a:lnTo>
                  <a:lnTo>
                    <a:pt x="647" y="1139"/>
                  </a:lnTo>
                  <a:lnTo>
                    <a:pt x="649" y="1138"/>
                  </a:lnTo>
                  <a:lnTo>
                    <a:pt x="649" y="1136"/>
                  </a:lnTo>
                  <a:lnTo>
                    <a:pt x="649" y="1135"/>
                  </a:lnTo>
                  <a:lnTo>
                    <a:pt x="650" y="1133"/>
                  </a:lnTo>
                  <a:lnTo>
                    <a:pt x="650" y="1132"/>
                  </a:lnTo>
                  <a:lnTo>
                    <a:pt x="653" y="1126"/>
                  </a:lnTo>
                  <a:lnTo>
                    <a:pt x="655" y="1124"/>
                  </a:lnTo>
                  <a:lnTo>
                    <a:pt x="655" y="1121"/>
                  </a:lnTo>
                  <a:lnTo>
                    <a:pt x="656" y="1118"/>
                  </a:lnTo>
                  <a:lnTo>
                    <a:pt x="658" y="1117"/>
                  </a:lnTo>
                  <a:lnTo>
                    <a:pt x="659" y="1117"/>
                  </a:lnTo>
                  <a:lnTo>
                    <a:pt x="659" y="1115"/>
                  </a:lnTo>
                  <a:lnTo>
                    <a:pt x="658" y="1112"/>
                  </a:lnTo>
                  <a:lnTo>
                    <a:pt x="658" y="1111"/>
                  </a:lnTo>
                  <a:lnTo>
                    <a:pt x="658" y="1109"/>
                  </a:lnTo>
                  <a:lnTo>
                    <a:pt x="658" y="1106"/>
                  </a:lnTo>
                  <a:lnTo>
                    <a:pt x="658" y="1104"/>
                  </a:lnTo>
                  <a:lnTo>
                    <a:pt x="658" y="1104"/>
                  </a:lnTo>
                  <a:lnTo>
                    <a:pt x="658" y="1103"/>
                  </a:lnTo>
                  <a:lnTo>
                    <a:pt x="656" y="1100"/>
                  </a:lnTo>
                  <a:lnTo>
                    <a:pt x="656" y="1097"/>
                  </a:lnTo>
                  <a:lnTo>
                    <a:pt x="658" y="1095"/>
                  </a:lnTo>
                  <a:lnTo>
                    <a:pt x="658" y="1094"/>
                  </a:lnTo>
                  <a:lnTo>
                    <a:pt x="658" y="1092"/>
                  </a:lnTo>
                  <a:lnTo>
                    <a:pt x="656" y="1089"/>
                  </a:lnTo>
                  <a:lnTo>
                    <a:pt x="658" y="1088"/>
                  </a:lnTo>
                  <a:lnTo>
                    <a:pt x="659" y="1086"/>
                  </a:lnTo>
                  <a:lnTo>
                    <a:pt x="661" y="1085"/>
                  </a:lnTo>
                  <a:lnTo>
                    <a:pt x="661" y="1083"/>
                  </a:lnTo>
                  <a:lnTo>
                    <a:pt x="661" y="1082"/>
                  </a:lnTo>
                  <a:lnTo>
                    <a:pt x="661" y="1082"/>
                  </a:lnTo>
                  <a:lnTo>
                    <a:pt x="659" y="1080"/>
                  </a:lnTo>
                  <a:lnTo>
                    <a:pt x="658" y="1082"/>
                  </a:lnTo>
                  <a:lnTo>
                    <a:pt x="656" y="1082"/>
                  </a:lnTo>
                  <a:lnTo>
                    <a:pt x="656" y="1083"/>
                  </a:lnTo>
                  <a:lnTo>
                    <a:pt x="655" y="1083"/>
                  </a:lnTo>
                  <a:lnTo>
                    <a:pt x="655" y="1085"/>
                  </a:lnTo>
                  <a:lnTo>
                    <a:pt x="653" y="1085"/>
                  </a:lnTo>
                  <a:lnTo>
                    <a:pt x="652" y="1085"/>
                  </a:lnTo>
                  <a:lnTo>
                    <a:pt x="649" y="1085"/>
                  </a:lnTo>
                  <a:lnTo>
                    <a:pt x="645" y="1083"/>
                  </a:lnTo>
                  <a:lnTo>
                    <a:pt x="644" y="1082"/>
                  </a:lnTo>
                  <a:lnTo>
                    <a:pt x="642" y="1082"/>
                  </a:lnTo>
                  <a:lnTo>
                    <a:pt x="641" y="1082"/>
                  </a:lnTo>
                  <a:lnTo>
                    <a:pt x="638" y="1085"/>
                  </a:lnTo>
                  <a:lnTo>
                    <a:pt x="635" y="1089"/>
                  </a:lnTo>
                  <a:lnTo>
                    <a:pt x="633" y="1089"/>
                  </a:lnTo>
                  <a:lnTo>
                    <a:pt x="630" y="1091"/>
                  </a:lnTo>
                  <a:lnTo>
                    <a:pt x="629" y="1092"/>
                  </a:lnTo>
                  <a:lnTo>
                    <a:pt x="627" y="1092"/>
                  </a:lnTo>
                  <a:lnTo>
                    <a:pt x="623" y="1092"/>
                  </a:lnTo>
                  <a:lnTo>
                    <a:pt x="621" y="1092"/>
                  </a:lnTo>
                  <a:lnTo>
                    <a:pt x="620" y="1094"/>
                  </a:lnTo>
                  <a:lnTo>
                    <a:pt x="617" y="1092"/>
                  </a:lnTo>
                  <a:lnTo>
                    <a:pt x="614" y="1091"/>
                  </a:lnTo>
                  <a:lnTo>
                    <a:pt x="614" y="1091"/>
                  </a:lnTo>
                  <a:lnTo>
                    <a:pt x="611" y="1088"/>
                  </a:lnTo>
                  <a:lnTo>
                    <a:pt x="611" y="1086"/>
                  </a:lnTo>
                  <a:lnTo>
                    <a:pt x="607" y="1085"/>
                  </a:lnTo>
                  <a:lnTo>
                    <a:pt x="601" y="1082"/>
                  </a:lnTo>
                  <a:lnTo>
                    <a:pt x="600" y="1082"/>
                  </a:lnTo>
                  <a:lnTo>
                    <a:pt x="597" y="1082"/>
                  </a:lnTo>
                  <a:lnTo>
                    <a:pt x="592" y="1082"/>
                  </a:lnTo>
                  <a:lnTo>
                    <a:pt x="592" y="1082"/>
                  </a:lnTo>
                  <a:lnTo>
                    <a:pt x="592" y="1086"/>
                  </a:lnTo>
                  <a:lnTo>
                    <a:pt x="591" y="1088"/>
                  </a:lnTo>
                  <a:lnTo>
                    <a:pt x="591" y="1089"/>
                  </a:lnTo>
                  <a:lnTo>
                    <a:pt x="591" y="1091"/>
                  </a:lnTo>
                  <a:lnTo>
                    <a:pt x="589" y="1091"/>
                  </a:lnTo>
                  <a:lnTo>
                    <a:pt x="589" y="1089"/>
                  </a:lnTo>
                  <a:lnTo>
                    <a:pt x="588" y="1089"/>
                  </a:lnTo>
                  <a:lnTo>
                    <a:pt x="586" y="1091"/>
                  </a:lnTo>
                  <a:lnTo>
                    <a:pt x="583" y="1092"/>
                  </a:lnTo>
                  <a:lnTo>
                    <a:pt x="582" y="1092"/>
                  </a:lnTo>
                  <a:lnTo>
                    <a:pt x="577" y="1091"/>
                  </a:lnTo>
                  <a:lnTo>
                    <a:pt x="576" y="1089"/>
                  </a:lnTo>
                  <a:lnTo>
                    <a:pt x="574" y="1088"/>
                  </a:lnTo>
                  <a:lnTo>
                    <a:pt x="574" y="1086"/>
                  </a:lnTo>
                  <a:lnTo>
                    <a:pt x="574" y="1085"/>
                  </a:lnTo>
                  <a:lnTo>
                    <a:pt x="574" y="1085"/>
                  </a:lnTo>
                  <a:lnTo>
                    <a:pt x="574" y="1083"/>
                  </a:lnTo>
                  <a:lnTo>
                    <a:pt x="572" y="1083"/>
                  </a:lnTo>
                  <a:lnTo>
                    <a:pt x="571" y="1083"/>
                  </a:lnTo>
                  <a:lnTo>
                    <a:pt x="571" y="1083"/>
                  </a:lnTo>
                  <a:lnTo>
                    <a:pt x="569" y="1083"/>
                  </a:lnTo>
                  <a:lnTo>
                    <a:pt x="566" y="1082"/>
                  </a:lnTo>
                  <a:lnTo>
                    <a:pt x="565" y="1082"/>
                  </a:lnTo>
                  <a:lnTo>
                    <a:pt x="563" y="1083"/>
                  </a:lnTo>
                  <a:lnTo>
                    <a:pt x="562" y="1085"/>
                  </a:lnTo>
                  <a:lnTo>
                    <a:pt x="560" y="1085"/>
                  </a:lnTo>
                  <a:lnTo>
                    <a:pt x="560" y="1085"/>
                  </a:lnTo>
                  <a:lnTo>
                    <a:pt x="562" y="1083"/>
                  </a:lnTo>
                  <a:lnTo>
                    <a:pt x="559" y="1083"/>
                  </a:lnTo>
                  <a:lnTo>
                    <a:pt x="556" y="1083"/>
                  </a:lnTo>
                  <a:lnTo>
                    <a:pt x="554" y="1083"/>
                  </a:lnTo>
                  <a:lnTo>
                    <a:pt x="554" y="1083"/>
                  </a:lnTo>
                  <a:lnTo>
                    <a:pt x="554" y="1083"/>
                  </a:lnTo>
                  <a:lnTo>
                    <a:pt x="556" y="1083"/>
                  </a:lnTo>
                  <a:lnTo>
                    <a:pt x="556" y="1082"/>
                  </a:lnTo>
                  <a:lnTo>
                    <a:pt x="560" y="1082"/>
                  </a:lnTo>
                  <a:lnTo>
                    <a:pt x="560" y="1082"/>
                  </a:lnTo>
                  <a:lnTo>
                    <a:pt x="562" y="1080"/>
                  </a:lnTo>
                  <a:lnTo>
                    <a:pt x="563" y="1079"/>
                  </a:lnTo>
                  <a:lnTo>
                    <a:pt x="563" y="1079"/>
                  </a:lnTo>
                  <a:lnTo>
                    <a:pt x="562" y="1079"/>
                  </a:lnTo>
                  <a:lnTo>
                    <a:pt x="556" y="1079"/>
                  </a:lnTo>
                  <a:lnTo>
                    <a:pt x="553" y="1079"/>
                  </a:lnTo>
                  <a:lnTo>
                    <a:pt x="553" y="1079"/>
                  </a:lnTo>
                  <a:lnTo>
                    <a:pt x="551" y="1079"/>
                  </a:lnTo>
                  <a:lnTo>
                    <a:pt x="551" y="1077"/>
                  </a:lnTo>
                  <a:lnTo>
                    <a:pt x="551" y="1077"/>
                  </a:lnTo>
                  <a:lnTo>
                    <a:pt x="553" y="1077"/>
                  </a:lnTo>
                  <a:lnTo>
                    <a:pt x="554" y="1077"/>
                  </a:lnTo>
                  <a:lnTo>
                    <a:pt x="554" y="1076"/>
                  </a:lnTo>
                  <a:lnTo>
                    <a:pt x="553" y="1074"/>
                  </a:lnTo>
                  <a:lnTo>
                    <a:pt x="553" y="1074"/>
                  </a:lnTo>
                  <a:lnTo>
                    <a:pt x="551" y="1074"/>
                  </a:lnTo>
                  <a:lnTo>
                    <a:pt x="551" y="1073"/>
                  </a:lnTo>
                  <a:lnTo>
                    <a:pt x="551" y="1071"/>
                  </a:lnTo>
                  <a:lnTo>
                    <a:pt x="550" y="1069"/>
                  </a:lnTo>
                  <a:lnTo>
                    <a:pt x="550" y="1068"/>
                  </a:lnTo>
                  <a:lnTo>
                    <a:pt x="550" y="1068"/>
                  </a:lnTo>
                  <a:lnTo>
                    <a:pt x="551" y="1068"/>
                  </a:lnTo>
                  <a:lnTo>
                    <a:pt x="551" y="1065"/>
                  </a:lnTo>
                  <a:lnTo>
                    <a:pt x="551" y="1063"/>
                  </a:lnTo>
                  <a:lnTo>
                    <a:pt x="550" y="1063"/>
                  </a:lnTo>
                  <a:lnTo>
                    <a:pt x="548" y="1062"/>
                  </a:lnTo>
                  <a:lnTo>
                    <a:pt x="547" y="1062"/>
                  </a:lnTo>
                  <a:lnTo>
                    <a:pt x="547" y="1062"/>
                  </a:lnTo>
                  <a:lnTo>
                    <a:pt x="545" y="1060"/>
                  </a:lnTo>
                  <a:lnTo>
                    <a:pt x="544" y="1060"/>
                  </a:lnTo>
                  <a:lnTo>
                    <a:pt x="544" y="1060"/>
                  </a:lnTo>
                  <a:lnTo>
                    <a:pt x="542" y="1060"/>
                  </a:lnTo>
                  <a:lnTo>
                    <a:pt x="541" y="1060"/>
                  </a:lnTo>
                  <a:lnTo>
                    <a:pt x="541" y="1060"/>
                  </a:lnTo>
                  <a:lnTo>
                    <a:pt x="539" y="1059"/>
                  </a:lnTo>
                  <a:lnTo>
                    <a:pt x="541" y="1057"/>
                  </a:lnTo>
                  <a:lnTo>
                    <a:pt x="541" y="1057"/>
                  </a:lnTo>
                  <a:lnTo>
                    <a:pt x="541" y="1056"/>
                  </a:lnTo>
                  <a:lnTo>
                    <a:pt x="541" y="1054"/>
                  </a:lnTo>
                  <a:lnTo>
                    <a:pt x="541" y="1054"/>
                  </a:lnTo>
                  <a:lnTo>
                    <a:pt x="542" y="1053"/>
                  </a:lnTo>
                  <a:lnTo>
                    <a:pt x="542" y="1054"/>
                  </a:lnTo>
                  <a:lnTo>
                    <a:pt x="544" y="1054"/>
                  </a:lnTo>
                  <a:lnTo>
                    <a:pt x="544" y="1056"/>
                  </a:lnTo>
                  <a:lnTo>
                    <a:pt x="544" y="1057"/>
                  </a:lnTo>
                  <a:lnTo>
                    <a:pt x="544" y="1057"/>
                  </a:lnTo>
                  <a:lnTo>
                    <a:pt x="544" y="1059"/>
                  </a:lnTo>
                  <a:lnTo>
                    <a:pt x="545" y="1057"/>
                  </a:lnTo>
                  <a:lnTo>
                    <a:pt x="545" y="1057"/>
                  </a:lnTo>
                  <a:lnTo>
                    <a:pt x="545" y="1057"/>
                  </a:lnTo>
                  <a:lnTo>
                    <a:pt x="547" y="1057"/>
                  </a:lnTo>
                  <a:lnTo>
                    <a:pt x="550" y="1057"/>
                  </a:lnTo>
                  <a:lnTo>
                    <a:pt x="550" y="1056"/>
                  </a:lnTo>
                  <a:lnTo>
                    <a:pt x="548" y="1056"/>
                  </a:lnTo>
                  <a:lnTo>
                    <a:pt x="547" y="1056"/>
                  </a:lnTo>
                  <a:lnTo>
                    <a:pt x="547" y="1054"/>
                  </a:lnTo>
                  <a:lnTo>
                    <a:pt x="545" y="1054"/>
                  </a:lnTo>
                  <a:lnTo>
                    <a:pt x="545" y="1053"/>
                  </a:lnTo>
                  <a:lnTo>
                    <a:pt x="545" y="1053"/>
                  </a:lnTo>
                  <a:lnTo>
                    <a:pt x="545" y="1051"/>
                  </a:lnTo>
                  <a:lnTo>
                    <a:pt x="547" y="1051"/>
                  </a:lnTo>
                  <a:lnTo>
                    <a:pt x="548" y="1050"/>
                  </a:lnTo>
                  <a:lnTo>
                    <a:pt x="548" y="1050"/>
                  </a:lnTo>
                  <a:lnTo>
                    <a:pt x="547" y="1048"/>
                  </a:lnTo>
                  <a:lnTo>
                    <a:pt x="547" y="1048"/>
                  </a:lnTo>
                  <a:lnTo>
                    <a:pt x="547" y="1048"/>
                  </a:lnTo>
                  <a:lnTo>
                    <a:pt x="547" y="1048"/>
                  </a:lnTo>
                  <a:lnTo>
                    <a:pt x="547" y="1047"/>
                  </a:lnTo>
                  <a:lnTo>
                    <a:pt x="547" y="1045"/>
                  </a:lnTo>
                  <a:lnTo>
                    <a:pt x="545" y="1044"/>
                  </a:lnTo>
                  <a:lnTo>
                    <a:pt x="544" y="1044"/>
                  </a:lnTo>
                  <a:lnTo>
                    <a:pt x="545" y="1042"/>
                  </a:lnTo>
                  <a:lnTo>
                    <a:pt x="547" y="1041"/>
                  </a:lnTo>
                  <a:lnTo>
                    <a:pt x="547" y="1039"/>
                  </a:lnTo>
                  <a:lnTo>
                    <a:pt x="547" y="1039"/>
                  </a:lnTo>
                  <a:lnTo>
                    <a:pt x="547" y="1039"/>
                  </a:lnTo>
                  <a:lnTo>
                    <a:pt x="542" y="1039"/>
                  </a:lnTo>
                  <a:lnTo>
                    <a:pt x="541" y="1041"/>
                  </a:lnTo>
                  <a:lnTo>
                    <a:pt x="538" y="1041"/>
                  </a:lnTo>
                  <a:lnTo>
                    <a:pt x="538" y="1039"/>
                  </a:lnTo>
                  <a:lnTo>
                    <a:pt x="538" y="1039"/>
                  </a:lnTo>
                  <a:lnTo>
                    <a:pt x="538" y="1038"/>
                  </a:lnTo>
                  <a:lnTo>
                    <a:pt x="538" y="1035"/>
                  </a:lnTo>
                  <a:lnTo>
                    <a:pt x="538" y="1031"/>
                  </a:lnTo>
                  <a:lnTo>
                    <a:pt x="541" y="1031"/>
                  </a:lnTo>
                  <a:lnTo>
                    <a:pt x="542" y="1028"/>
                  </a:lnTo>
                  <a:lnTo>
                    <a:pt x="545" y="1025"/>
                  </a:lnTo>
                  <a:lnTo>
                    <a:pt x="548" y="1025"/>
                  </a:lnTo>
                  <a:lnTo>
                    <a:pt x="550" y="1024"/>
                  </a:lnTo>
                  <a:lnTo>
                    <a:pt x="551" y="1024"/>
                  </a:lnTo>
                  <a:lnTo>
                    <a:pt x="553" y="1025"/>
                  </a:lnTo>
                  <a:lnTo>
                    <a:pt x="553" y="1025"/>
                  </a:lnTo>
                  <a:lnTo>
                    <a:pt x="554" y="1027"/>
                  </a:lnTo>
                  <a:lnTo>
                    <a:pt x="557" y="1027"/>
                  </a:lnTo>
                  <a:lnTo>
                    <a:pt x="557" y="1027"/>
                  </a:lnTo>
                  <a:lnTo>
                    <a:pt x="559" y="1025"/>
                  </a:lnTo>
                  <a:lnTo>
                    <a:pt x="557" y="1024"/>
                  </a:lnTo>
                  <a:lnTo>
                    <a:pt x="557" y="1024"/>
                  </a:lnTo>
                  <a:lnTo>
                    <a:pt x="559" y="1024"/>
                  </a:lnTo>
                  <a:lnTo>
                    <a:pt x="560" y="1024"/>
                  </a:lnTo>
                  <a:lnTo>
                    <a:pt x="560" y="1024"/>
                  </a:lnTo>
                  <a:lnTo>
                    <a:pt x="560" y="1025"/>
                  </a:lnTo>
                  <a:lnTo>
                    <a:pt x="560" y="1025"/>
                  </a:lnTo>
                  <a:lnTo>
                    <a:pt x="560" y="1025"/>
                  </a:lnTo>
                  <a:lnTo>
                    <a:pt x="563" y="1025"/>
                  </a:lnTo>
                  <a:lnTo>
                    <a:pt x="568" y="1025"/>
                  </a:lnTo>
                  <a:lnTo>
                    <a:pt x="569" y="1025"/>
                  </a:lnTo>
                  <a:lnTo>
                    <a:pt x="572" y="1025"/>
                  </a:lnTo>
                  <a:lnTo>
                    <a:pt x="574" y="1025"/>
                  </a:lnTo>
                  <a:lnTo>
                    <a:pt x="572" y="1024"/>
                  </a:lnTo>
                  <a:lnTo>
                    <a:pt x="571" y="1024"/>
                  </a:lnTo>
                  <a:lnTo>
                    <a:pt x="571" y="1024"/>
                  </a:lnTo>
                  <a:lnTo>
                    <a:pt x="571" y="1024"/>
                  </a:lnTo>
                  <a:lnTo>
                    <a:pt x="572" y="1022"/>
                  </a:lnTo>
                  <a:lnTo>
                    <a:pt x="574" y="1021"/>
                  </a:lnTo>
                  <a:lnTo>
                    <a:pt x="579" y="1021"/>
                  </a:lnTo>
                  <a:lnTo>
                    <a:pt x="583" y="1019"/>
                  </a:lnTo>
                  <a:lnTo>
                    <a:pt x="583" y="1019"/>
                  </a:lnTo>
                  <a:lnTo>
                    <a:pt x="583" y="1019"/>
                  </a:lnTo>
                  <a:lnTo>
                    <a:pt x="577" y="1019"/>
                  </a:lnTo>
                  <a:lnTo>
                    <a:pt x="576" y="1018"/>
                  </a:lnTo>
                  <a:lnTo>
                    <a:pt x="574" y="1016"/>
                  </a:lnTo>
                  <a:lnTo>
                    <a:pt x="574" y="1016"/>
                  </a:lnTo>
                  <a:lnTo>
                    <a:pt x="574" y="1016"/>
                  </a:lnTo>
                  <a:lnTo>
                    <a:pt x="574" y="1013"/>
                  </a:lnTo>
                  <a:lnTo>
                    <a:pt x="574" y="1013"/>
                  </a:lnTo>
                  <a:lnTo>
                    <a:pt x="574" y="1012"/>
                  </a:lnTo>
                  <a:lnTo>
                    <a:pt x="577" y="1012"/>
                  </a:lnTo>
                  <a:lnTo>
                    <a:pt x="585" y="1013"/>
                  </a:lnTo>
                  <a:lnTo>
                    <a:pt x="589" y="1012"/>
                  </a:lnTo>
                  <a:lnTo>
                    <a:pt x="595" y="1015"/>
                  </a:lnTo>
                  <a:lnTo>
                    <a:pt x="600" y="1013"/>
                  </a:lnTo>
                  <a:lnTo>
                    <a:pt x="601" y="1013"/>
                  </a:lnTo>
                  <a:lnTo>
                    <a:pt x="603" y="1010"/>
                  </a:lnTo>
                  <a:lnTo>
                    <a:pt x="611" y="1006"/>
                  </a:lnTo>
                  <a:lnTo>
                    <a:pt x="614" y="1004"/>
                  </a:lnTo>
                  <a:lnTo>
                    <a:pt x="617" y="1003"/>
                  </a:lnTo>
                  <a:lnTo>
                    <a:pt x="621" y="1001"/>
                  </a:lnTo>
                  <a:lnTo>
                    <a:pt x="626" y="1000"/>
                  </a:lnTo>
                  <a:lnTo>
                    <a:pt x="627" y="1000"/>
                  </a:lnTo>
                  <a:lnTo>
                    <a:pt x="636" y="1000"/>
                  </a:lnTo>
                  <a:lnTo>
                    <a:pt x="644" y="1000"/>
                  </a:lnTo>
                  <a:lnTo>
                    <a:pt x="647" y="998"/>
                  </a:lnTo>
                  <a:lnTo>
                    <a:pt x="649" y="1000"/>
                  </a:lnTo>
                  <a:lnTo>
                    <a:pt x="649" y="1000"/>
                  </a:lnTo>
                  <a:lnTo>
                    <a:pt x="649" y="1000"/>
                  </a:lnTo>
                  <a:lnTo>
                    <a:pt x="649" y="1001"/>
                  </a:lnTo>
                  <a:lnTo>
                    <a:pt x="649" y="1003"/>
                  </a:lnTo>
                  <a:lnTo>
                    <a:pt x="650" y="1004"/>
                  </a:lnTo>
                  <a:lnTo>
                    <a:pt x="653" y="1006"/>
                  </a:lnTo>
                  <a:lnTo>
                    <a:pt x="658" y="1004"/>
                  </a:lnTo>
                  <a:lnTo>
                    <a:pt x="659" y="1004"/>
                  </a:lnTo>
                  <a:lnTo>
                    <a:pt x="659" y="1004"/>
                  </a:lnTo>
                  <a:lnTo>
                    <a:pt x="661" y="1009"/>
                  </a:lnTo>
                  <a:lnTo>
                    <a:pt x="662" y="1010"/>
                  </a:lnTo>
                  <a:lnTo>
                    <a:pt x="664" y="1012"/>
                  </a:lnTo>
                  <a:lnTo>
                    <a:pt x="665" y="1012"/>
                  </a:lnTo>
                  <a:lnTo>
                    <a:pt x="667" y="1010"/>
                  </a:lnTo>
                  <a:lnTo>
                    <a:pt x="667" y="1010"/>
                  </a:lnTo>
                  <a:lnTo>
                    <a:pt x="668" y="1010"/>
                  </a:lnTo>
                  <a:lnTo>
                    <a:pt x="671" y="1012"/>
                  </a:lnTo>
                  <a:lnTo>
                    <a:pt x="671" y="1013"/>
                  </a:lnTo>
                  <a:lnTo>
                    <a:pt x="676" y="1013"/>
                  </a:lnTo>
                  <a:lnTo>
                    <a:pt x="680" y="1015"/>
                  </a:lnTo>
                  <a:lnTo>
                    <a:pt x="682" y="1016"/>
                  </a:lnTo>
                  <a:lnTo>
                    <a:pt x="688" y="1016"/>
                  </a:lnTo>
                  <a:lnTo>
                    <a:pt x="690" y="1016"/>
                  </a:lnTo>
                  <a:lnTo>
                    <a:pt x="694" y="1015"/>
                  </a:lnTo>
                  <a:lnTo>
                    <a:pt x="700" y="1013"/>
                  </a:lnTo>
                  <a:lnTo>
                    <a:pt x="706" y="1016"/>
                  </a:lnTo>
                  <a:lnTo>
                    <a:pt x="706" y="1016"/>
                  </a:lnTo>
                  <a:lnTo>
                    <a:pt x="708" y="1016"/>
                  </a:lnTo>
                  <a:lnTo>
                    <a:pt x="709" y="1016"/>
                  </a:lnTo>
                  <a:lnTo>
                    <a:pt x="711" y="1016"/>
                  </a:lnTo>
                  <a:lnTo>
                    <a:pt x="717" y="1013"/>
                  </a:lnTo>
                  <a:lnTo>
                    <a:pt x="718" y="1013"/>
                  </a:lnTo>
                  <a:lnTo>
                    <a:pt x="720" y="1012"/>
                  </a:lnTo>
                  <a:lnTo>
                    <a:pt x="721" y="1012"/>
                  </a:lnTo>
                  <a:lnTo>
                    <a:pt x="724" y="1009"/>
                  </a:lnTo>
                  <a:lnTo>
                    <a:pt x="726" y="1007"/>
                  </a:lnTo>
                  <a:lnTo>
                    <a:pt x="729" y="1004"/>
                  </a:lnTo>
                  <a:lnTo>
                    <a:pt x="729" y="1003"/>
                  </a:lnTo>
                  <a:lnTo>
                    <a:pt x="729" y="1001"/>
                  </a:lnTo>
                  <a:lnTo>
                    <a:pt x="729" y="1000"/>
                  </a:lnTo>
                  <a:lnTo>
                    <a:pt x="728" y="996"/>
                  </a:lnTo>
                  <a:lnTo>
                    <a:pt x="728" y="992"/>
                  </a:lnTo>
                  <a:lnTo>
                    <a:pt x="726" y="989"/>
                  </a:lnTo>
                  <a:lnTo>
                    <a:pt x="726" y="987"/>
                  </a:lnTo>
                  <a:lnTo>
                    <a:pt x="721" y="986"/>
                  </a:lnTo>
                  <a:lnTo>
                    <a:pt x="721" y="984"/>
                  </a:lnTo>
                  <a:lnTo>
                    <a:pt x="718" y="981"/>
                  </a:lnTo>
                  <a:lnTo>
                    <a:pt x="714" y="981"/>
                  </a:lnTo>
                  <a:lnTo>
                    <a:pt x="714" y="980"/>
                  </a:lnTo>
                  <a:lnTo>
                    <a:pt x="711" y="977"/>
                  </a:lnTo>
                  <a:lnTo>
                    <a:pt x="708" y="975"/>
                  </a:lnTo>
                  <a:lnTo>
                    <a:pt x="706" y="975"/>
                  </a:lnTo>
                  <a:lnTo>
                    <a:pt x="702" y="971"/>
                  </a:lnTo>
                  <a:lnTo>
                    <a:pt x="700" y="968"/>
                  </a:lnTo>
                  <a:lnTo>
                    <a:pt x="693" y="960"/>
                  </a:lnTo>
                  <a:lnTo>
                    <a:pt x="691" y="960"/>
                  </a:lnTo>
                  <a:lnTo>
                    <a:pt x="686" y="958"/>
                  </a:lnTo>
                  <a:lnTo>
                    <a:pt x="685" y="958"/>
                  </a:lnTo>
                  <a:lnTo>
                    <a:pt x="682" y="954"/>
                  </a:lnTo>
                  <a:lnTo>
                    <a:pt x="680" y="954"/>
                  </a:lnTo>
                  <a:lnTo>
                    <a:pt x="677" y="954"/>
                  </a:lnTo>
                  <a:lnTo>
                    <a:pt x="677" y="954"/>
                  </a:lnTo>
                  <a:lnTo>
                    <a:pt x="676" y="952"/>
                  </a:lnTo>
                  <a:lnTo>
                    <a:pt x="676" y="952"/>
                  </a:lnTo>
                  <a:lnTo>
                    <a:pt x="674" y="949"/>
                  </a:lnTo>
                  <a:lnTo>
                    <a:pt x="673" y="949"/>
                  </a:lnTo>
                  <a:lnTo>
                    <a:pt x="670" y="948"/>
                  </a:lnTo>
                  <a:lnTo>
                    <a:pt x="667" y="946"/>
                  </a:lnTo>
                  <a:lnTo>
                    <a:pt x="667" y="946"/>
                  </a:lnTo>
                  <a:lnTo>
                    <a:pt x="667" y="945"/>
                  </a:lnTo>
                  <a:lnTo>
                    <a:pt x="670" y="945"/>
                  </a:lnTo>
                  <a:lnTo>
                    <a:pt x="670" y="943"/>
                  </a:lnTo>
                  <a:lnTo>
                    <a:pt x="668" y="942"/>
                  </a:lnTo>
                  <a:lnTo>
                    <a:pt x="668" y="942"/>
                  </a:lnTo>
                  <a:lnTo>
                    <a:pt x="668" y="942"/>
                  </a:lnTo>
                  <a:lnTo>
                    <a:pt x="668" y="942"/>
                  </a:lnTo>
                  <a:lnTo>
                    <a:pt x="670" y="942"/>
                  </a:lnTo>
                  <a:lnTo>
                    <a:pt x="671" y="942"/>
                  </a:lnTo>
                  <a:lnTo>
                    <a:pt x="673" y="943"/>
                  </a:lnTo>
                  <a:lnTo>
                    <a:pt x="674" y="943"/>
                  </a:lnTo>
                  <a:lnTo>
                    <a:pt x="674" y="943"/>
                  </a:lnTo>
                  <a:lnTo>
                    <a:pt x="679" y="942"/>
                  </a:lnTo>
                  <a:lnTo>
                    <a:pt x="679" y="940"/>
                  </a:lnTo>
                  <a:lnTo>
                    <a:pt x="679" y="940"/>
                  </a:lnTo>
                  <a:lnTo>
                    <a:pt x="679" y="940"/>
                  </a:lnTo>
                  <a:lnTo>
                    <a:pt x="679" y="940"/>
                  </a:lnTo>
                  <a:lnTo>
                    <a:pt x="679" y="939"/>
                  </a:lnTo>
                  <a:lnTo>
                    <a:pt x="679" y="937"/>
                  </a:lnTo>
                  <a:lnTo>
                    <a:pt x="682" y="934"/>
                  </a:lnTo>
                  <a:lnTo>
                    <a:pt x="682" y="931"/>
                  </a:lnTo>
                  <a:lnTo>
                    <a:pt x="683" y="930"/>
                  </a:lnTo>
                  <a:lnTo>
                    <a:pt x="685" y="931"/>
                  </a:lnTo>
                  <a:lnTo>
                    <a:pt x="683" y="931"/>
                  </a:lnTo>
                  <a:lnTo>
                    <a:pt x="685" y="933"/>
                  </a:lnTo>
                  <a:lnTo>
                    <a:pt x="685" y="931"/>
                  </a:lnTo>
                  <a:lnTo>
                    <a:pt x="685" y="930"/>
                  </a:lnTo>
                  <a:lnTo>
                    <a:pt x="686" y="930"/>
                  </a:lnTo>
                  <a:lnTo>
                    <a:pt x="688" y="930"/>
                  </a:lnTo>
                  <a:lnTo>
                    <a:pt x="690" y="930"/>
                  </a:lnTo>
                  <a:lnTo>
                    <a:pt x="686" y="927"/>
                  </a:lnTo>
                  <a:lnTo>
                    <a:pt x="685" y="923"/>
                  </a:lnTo>
                  <a:lnTo>
                    <a:pt x="683" y="923"/>
                  </a:lnTo>
                  <a:lnTo>
                    <a:pt x="682" y="923"/>
                  </a:lnTo>
                  <a:lnTo>
                    <a:pt x="680" y="922"/>
                  </a:lnTo>
                  <a:lnTo>
                    <a:pt x="680" y="919"/>
                  </a:lnTo>
                  <a:lnTo>
                    <a:pt x="682" y="919"/>
                  </a:lnTo>
                  <a:lnTo>
                    <a:pt x="683" y="920"/>
                  </a:lnTo>
                  <a:lnTo>
                    <a:pt x="685" y="919"/>
                  </a:lnTo>
                  <a:lnTo>
                    <a:pt x="686" y="919"/>
                  </a:lnTo>
                  <a:lnTo>
                    <a:pt x="688" y="919"/>
                  </a:lnTo>
                  <a:lnTo>
                    <a:pt x="690" y="919"/>
                  </a:lnTo>
                  <a:lnTo>
                    <a:pt x="690" y="917"/>
                  </a:lnTo>
                  <a:lnTo>
                    <a:pt x="688" y="916"/>
                  </a:lnTo>
                  <a:lnTo>
                    <a:pt x="691" y="916"/>
                  </a:lnTo>
                  <a:lnTo>
                    <a:pt x="693" y="914"/>
                  </a:lnTo>
                  <a:lnTo>
                    <a:pt x="697" y="913"/>
                  </a:lnTo>
                  <a:lnTo>
                    <a:pt x="699" y="913"/>
                  </a:lnTo>
                  <a:lnTo>
                    <a:pt x="699" y="911"/>
                  </a:lnTo>
                  <a:lnTo>
                    <a:pt x="699" y="911"/>
                  </a:lnTo>
                  <a:lnTo>
                    <a:pt x="699" y="910"/>
                  </a:lnTo>
                  <a:lnTo>
                    <a:pt x="699" y="908"/>
                  </a:lnTo>
                  <a:lnTo>
                    <a:pt x="696" y="908"/>
                  </a:lnTo>
                  <a:lnTo>
                    <a:pt x="694" y="910"/>
                  </a:lnTo>
                  <a:lnTo>
                    <a:pt x="691" y="910"/>
                  </a:lnTo>
                  <a:lnTo>
                    <a:pt x="690" y="910"/>
                  </a:lnTo>
                  <a:lnTo>
                    <a:pt x="691" y="910"/>
                  </a:lnTo>
                  <a:lnTo>
                    <a:pt x="693" y="908"/>
                  </a:lnTo>
                  <a:lnTo>
                    <a:pt x="693" y="908"/>
                  </a:lnTo>
                  <a:lnTo>
                    <a:pt x="691" y="908"/>
                  </a:lnTo>
                  <a:lnTo>
                    <a:pt x="690" y="910"/>
                  </a:lnTo>
                  <a:lnTo>
                    <a:pt x="686" y="911"/>
                  </a:lnTo>
                  <a:lnTo>
                    <a:pt x="685" y="911"/>
                  </a:lnTo>
                  <a:lnTo>
                    <a:pt x="682" y="911"/>
                  </a:lnTo>
                  <a:lnTo>
                    <a:pt x="677" y="911"/>
                  </a:lnTo>
                  <a:lnTo>
                    <a:pt x="676" y="914"/>
                  </a:lnTo>
                  <a:lnTo>
                    <a:pt x="674" y="914"/>
                  </a:lnTo>
                  <a:lnTo>
                    <a:pt x="671" y="916"/>
                  </a:lnTo>
                  <a:lnTo>
                    <a:pt x="670" y="916"/>
                  </a:lnTo>
                  <a:lnTo>
                    <a:pt x="668" y="917"/>
                  </a:lnTo>
                  <a:lnTo>
                    <a:pt x="667" y="917"/>
                  </a:lnTo>
                  <a:lnTo>
                    <a:pt x="665" y="917"/>
                  </a:lnTo>
                  <a:lnTo>
                    <a:pt x="664" y="917"/>
                  </a:lnTo>
                  <a:lnTo>
                    <a:pt x="662" y="919"/>
                  </a:lnTo>
                  <a:lnTo>
                    <a:pt x="661" y="919"/>
                  </a:lnTo>
                  <a:lnTo>
                    <a:pt x="659" y="919"/>
                  </a:lnTo>
                  <a:lnTo>
                    <a:pt x="656" y="920"/>
                  </a:lnTo>
                  <a:lnTo>
                    <a:pt x="652" y="923"/>
                  </a:lnTo>
                  <a:lnTo>
                    <a:pt x="650" y="927"/>
                  </a:lnTo>
                  <a:lnTo>
                    <a:pt x="649" y="928"/>
                  </a:lnTo>
                  <a:lnTo>
                    <a:pt x="649" y="928"/>
                  </a:lnTo>
                  <a:lnTo>
                    <a:pt x="647" y="930"/>
                  </a:lnTo>
                  <a:lnTo>
                    <a:pt x="647" y="930"/>
                  </a:lnTo>
                  <a:lnTo>
                    <a:pt x="649" y="927"/>
                  </a:lnTo>
                  <a:lnTo>
                    <a:pt x="650" y="927"/>
                  </a:lnTo>
                  <a:lnTo>
                    <a:pt x="650" y="925"/>
                  </a:lnTo>
                  <a:lnTo>
                    <a:pt x="650" y="925"/>
                  </a:lnTo>
                  <a:lnTo>
                    <a:pt x="650" y="923"/>
                  </a:lnTo>
                  <a:lnTo>
                    <a:pt x="647" y="927"/>
                  </a:lnTo>
                  <a:lnTo>
                    <a:pt x="645" y="927"/>
                  </a:lnTo>
                  <a:lnTo>
                    <a:pt x="644" y="928"/>
                  </a:lnTo>
                  <a:lnTo>
                    <a:pt x="644" y="930"/>
                  </a:lnTo>
                  <a:lnTo>
                    <a:pt x="645" y="931"/>
                  </a:lnTo>
                  <a:lnTo>
                    <a:pt x="645" y="933"/>
                  </a:lnTo>
                  <a:lnTo>
                    <a:pt x="647" y="936"/>
                  </a:lnTo>
                  <a:lnTo>
                    <a:pt x="650" y="940"/>
                  </a:lnTo>
                  <a:lnTo>
                    <a:pt x="652" y="942"/>
                  </a:lnTo>
                  <a:lnTo>
                    <a:pt x="652" y="943"/>
                  </a:lnTo>
                  <a:lnTo>
                    <a:pt x="653" y="943"/>
                  </a:lnTo>
                  <a:lnTo>
                    <a:pt x="656" y="942"/>
                  </a:lnTo>
                  <a:lnTo>
                    <a:pt x="656" y="942"/>
                  </a:lnTo>
                  <a:lnTo>
                    <a:pt x="659" y="942"/>
                  </a:lnTo>
                  <a:lnTo>
                    <a:pt x="659" y="942"/>
                  </a:lnTo>
                  <a:lnTo>
                    <a:pt x="661" y="940"/>
                  </a:lnTo>
                  <a:lnTo>
                    <a:pt x="662" y="940"/>
                  </a:lnTo>
                  <a:lnTo>
                    <a:pt x="664" y="940"/>
                  </a:lnTo>
                  <a:lnTo>
                    <a:pt x="665" y="942"/>
                  </a:lnTo>
                  <a:lnTo>
                    <a:pt x="665" y="943"/>
                  </a:lnTo>
                  <a:lnTo>
                    <a:pt x="664" y="945"/>
                  </a:lnTo>
                  <a:lnTo>
                    <a:pt x="664" y="946"/>
                  </a:lnTo>
                  <a:lnTo>
                    <a:pt x="664" y="948"/>
                  </a:lnTo>
                  <a:lnTo>
                    <a:pt x="662" y="948"/>
                  </a:lnTo>
                  <a:lnTo>
                    <a:pt x="659" y="948"/>
                  </a:lnTo>
                  <a:lnTo>
                    <a:pt x="658" y="948"/>
                  </a:lnTo>
                  <a:lnTo>
                    <a:pt x="656" y="948"/>
                  </a:lnTo>
                  <a:lnTo>
                    <a:pt x="656" y="948"/>
                  </a:lnTo>
                  <a:lnTo>
                    <a:pt x="655" y="946"/>
                  </a:lnTo>
                  <a:lnTo>
                    <a:pt x="653" y="946"/>
                  </a:lnTo>
                  <a:lnTo>
                    <a:pt x="653" y="946"/>
                  </a:lnTo>
                  <a:lnTo>
                    <a:pt x="652" y="949"/>
                  </a:lnTo>
                  <a:lnTo>
                    <a:pt x="649" y="951"/>
                  </a:lnTo>
                  <a:lnTo>
                    <a:pt x="647" y="952"/>
                  </a:lnTo>
                  <a:lnTo>
                    <a:pt x="645" y="951"/>
                  </a:lnTo>
                  <a:lnTo>
                    <a:pt x="642" y="952"/>
                  </a:lnTo>
                  <a:lnTo>
                    <a:pt x="639" y="954"/>
                  </a:lnTo>
                  <a:lnTo>
                    <a:pt x="638" y="957"/>
                  </a:lnTo>
                  <a:lnTo>
                    <a:pt x="635" y="958"/>
                  </a:lnTo>
                  <a:lnTo>
                    <a:pt x="633" y="958"/>
                  </a:lnTo>
                  <a:lnTo>
                    <a:pt x="632" y="958"/>
                  </a:lnTo>
                  <a:lnTo>
                    <a:pt x="630" y="958"/>
                  </a:lnTo>
                  <a:lnTo>
                    <a:pt x="627" y="955"/>
                  </a:lnTo>
                  <a:lnTo>
                    <a:pt x="627" y="955"/>
                  </a:lnTo>
                  <a:lnTo>
                    <a:pt x="627" y="955"/>
                  </a:lnTo>
                  <a:lnTo>
                    <a:pt x="629" y="954"/>
                  </a:lnTo>
                  <a:lnTo>
                    <a:pt x="629" y="949"/>
                  </a:lnTo>
                  <a:lnTo>
                    <a:pt x="629" y="949"/>
                  </a:lnTo>
                  <a:lnTo>
                    <a:pt x="629" y="946"/>
                  </a:lnTo>
                  <a:lnTo>
                    <a:pt x="627" y="945"/>
                  </a:lnTo>
                  <a:lnTo>
                    <a:pt x="626" y="945"/>
                  </a:lnTo>
                  <a:lnTo>
                    <a:pt x="624" y="945"/>
                  </a:lnTo>
                  <a:lnTo>
                    <a:pt x="621" y="942"/>
                  </a:lnTo>
                  <a:lnTo>
                    <a:pt x="620" y="942"/>
                  </a:lnTo>
                  <a:lnTo>
                    <a:pt x="617" y="943"/>
                  </a:lnTo>
                  <a:lnTo>
                    <a:pt x="617" y="942"/>
                  </a:lnTo>
                  <a:lnTo>
                    <a:pt x="617" y="942"/>
                  </a:lnTo>
                  <a:lnTo>
                    <a:pt x="620" y="939"/>
                  </a:lnTo>
                  <a:lnTo>
                    <a:pt x="624" y="936"/>
                  </a:lnTo>
                  <a:lnTo>
                    <a:pt x="626" y="936"/>
                  </a:lnTo>
                  <a:lnTo>
                    <a:pt x="627" y="934"/>
                  </a:lnTo>
                  <a:lnTo>
                    <a:pt x="630" y="931"/>
                  </a:lnTo>
                  <a:lnTo>
                    <a:pt x="630" y="930"/>
                  </a:lnTo>
                  <a:lnTo>
                    <a:pt x="629" y="930"/>
                  </a:lnTo>
                  <a:lnTo>
                    <a:pt x="629" y="930"/>
                  </a:lnTo>
                  <a:lnTo>
                    <a:pt x="627" y="930"/>
                  </a:lnTo>
                  <a:lnTo>
                    <a:pt x="626" y="928"/>
                  </a:lnTo>
                  <a:lnTo>
                    <a:pt x="624" y="928"/>
                  </a:lnTo>
                  <a:lnTo>
                    <a:pt x="621" y="928"/>
                  </a:lnTo>
                  <a:lnTo>
                    <a:pt x="620" y="928"/>
                  </a:lnTo>
                  <a:lnTo>
                    <a:pt x="615" y="930"/>
                  </a:lnTo>
                  <a:lnTo>
                    <a:pt x="614" y="928"/>
                  </a:lnTo>
                  <a:lnTo>
                    <a:pt x="611" y="927"/>
                  </a:lnTo>
                  <a:lnTo>
                    <a:pt x="609" y="927"/>
                  </a:lnTo>
                  <a:lnTo>
                    <a:pt x="607" y="927"/>
                  </a:lnTo>
                  <a:lnTo>
                    <a:pt x="607" y="925"/>
                  </a:lnTo>
                  <a:lnTo>
                    <a:pt x="607" y="925"/>
                  </a:lnTo>
                  <a:lnTo>
                    <a:pt x="609" y="925"/>
                  </a:lnTo>
                  <a:lnTo>
                    <a:pt x="609" y="925"/>
                  </a:lnTo>
                  <a:lnTo>
                    <a:pt x="611" y="923"/>
                  </a:lnTo>
                  <a:lnTo>
                    <a:pt x="611" y="923"/>
                  </a:lnTo>
                  <a:lnTo>
                    <a:pt x="607" y="922"/>
                  </a:lnTo>
                  <a:lnTo>
                    <a:pt x="606" y="922"/>
                  </a:lnTo>
                  <a:lnTo>
                    <a:pt x="604" y="922"/>
                  </a:lnTo>
                  <a:lnTo>
                    <a:pt x="604" y="920"/>
                  </a:lnTo>
                  <a:lnTo>
                    <a:pt x="606" y="920"/>
                  </a:lnTo>
                  <a:lnTo>
                    <a:pt x="607" y="922"/>
                  </a:lnTo>
                  <a:lnTo>
                    <a:pt x="612" y="922"/>
                  </a:lnTo>
                  <a:lnTo>
                    <a:pt x="614" y="922"/>
                  </a:lnTo>
                  <a:lnTo>
                    <a:pt x="615" y="922"/>
                  </a:lnTo>
                  <a:lnTo>
                    <a:pt x="617" y="920"/>
                  </a:lnTo>
                  <a:lnTo>
                    <a:pt x="617" y="920"/>
                  </a:lnTo>
                  <a:lnTo>
                    <a:pt x="614" y="920"/>
                  </a:lnTo>
                  <a:lnTo>
                    <a:pt x="611" y="920"/>
                  </a:lnTo>
                  <a:lnTo>
                    <a:pt x="611" y="919"/>
                  </a:lnTo>
                  <a:lnTo>
                    <a:pt x="609" y="919"/>
                  </a:lnTo>
                  <a:lnTo>
                    <a:pt x="609" y="917"/>
                  </a:lnTo>
                  <a:lnTo>
                    <a:pt x="609" y="916"/>
                  </a:lnTo>
                  <a:lnTo>
                    <a:pt x="609" y="913"/>
                  </a:lnTo>
                  <a:lnTo>
                    <a:pt x="607" y="911"/>
                  </a:lnTo>
                  <a:lnTo>
                    <a:pt x="607" y="910"/>
                  </a:lnTo>
                  <a:lnTo>
                    <a:pt x="607" y="910"/>
                  </a:lnTo>
                  <a:lnTo>
                    <a:pt x="607" y="911"/>
                  </a:lnTo>
                  <a:lnTo>
                    <a:pt x="607" y="913"/>
                  </a:lnTo>
                  <a:lnTo>
                    <a:pt x="609" y="914"/>
                  </a:lnTo>
                  <a:lnTo>
                    <a:pt x="609" y="917"/>
                  </a:lnTo>
                  <a:lnTo>
                    <a:pt x="607" y="919"/>
                  </a:lnTo>
                  <a:lnTo>
                    <a:pt x="607" y="919"/>
                  </a:lnTo>
                  <a:lnTo>
                    <a:pt x="606" y="919"/>
                  </a:lnTo>
                  <a:lnTo>
                    <a:pt x="604" y="919"/>
                  </a:lnTo>
                  <a:lnTo>
                    <a:pt x="604" y="917"/>
                  </a:lnTo>
                  <a:lnTo>
                    <a:pt x="603" y="917"/>
                  </a:lnTo>
                  <a:lnTo>
                    <a:pt x="603" y="920"/>
                  </a:lnTo>
                  <a:lnTo>
                    <a:pt x="601" y="920"/>
                  </a:lnTo>
                  <a:lnTo>
                    <a:pt x="598" y="920"/>
                  </a:lnTo>
                  <a:lnTo>
                    <a:pt x="595" y="920"/>
                  </a:lnTo>
                  <a:lnTo>
                    <a:pt x="595" y="922"/>
                  </a:lnTo>
                  <a:lnTo>
                    <a:pt x="594" y="925"/>
                  </a:lnTo>
                  <a:lnTo>
                    <a:pt x="594" y="925"/>
                  </a:lnTo>
                  <a:lnTo>
                    <a:pt x="594" y="927"/>
                  </a:lnTo>
                  <a:lnTo>
                    <a:pt x="591" y="930"/>
                  </a:lnTo>
                  <a:lnTo>
                    <a:pt x="591" y="930"/>
                  </a:lnTo>
                  <a:lnTo>
                    <a:pt x="588" y="933"/>
                  </a:lnTo>
                  <a:lnTo>
                    <a:pt x="588" y="934"/>
                  </a:lnTo>
                  <a:lnTo>
                    <a:pt x="585" y="934"/>
                  </a:lnTo>
                  <a:lnTo>
                    <a:pt x="583" y="936"/>
                  </a:lnTo>
                  <a:lnTo>
                    <a:pt x="583" y="936"/>
                  </a:lnTo>
                  <a:lnTo>
                    <a:pt x="582" y="936"/>
                  </a:lnTo>
                  <a:lnTo>
                    <a:pt x="580" y="936"/>
                  </a:lnTo>
                  <a:lnTo>
                    <a:pt x="580" y="937"/>
                  </a:lnTo>
                  <a:lnTo>
                    <a:pt x="580" y="939"/>
                  </a:lnTo>
                  <a:lnTo>
                    <a:pt x="582" y="939"/>
                  </a:lnTo>
                  <a:lnTo>
                    <a:pt x="582" y="942"/>
                  </a:lnTo>
                  <a:lnTo>
                    <a:pt x="582" y="943"/>
                  </a:lnTo>
                  <a:lnTo>
                    <a:pt x="582" y="945"/>
                  </a:lnTo>
                  <a:lnTo>
                    <a:pt x="582" y="946"/>
                  </a:lnTo>
                  <a:lnTo>
                    <a:pt x="580" y="949"/>
                  </a:lnTo>
                  <a:lnTo>
                    <a:pt x="580" y="949"/>
                  </a:lnTo>
                  <a:lnTo>
                    <a:pt x="580" y="951"/>
                  </a:lnTo>
                  <a:lnTo>
                    <a:pt x="574" y="952"/>
                  </a:lnTo>
                  <a:lnTo>
                    <a:pt x="574" y="952"/>
                  </a:lnTo>
                  <a:lnTo>
                    <a:pt x="574" y="951"/>
                  </a:lnTo>
                  <a:lnTo>
                    <a:pt x="574" y="949"/>
                  </a:lnTo>
                  <a:lnTo>
                    <a:pt x="574" y="949"/>
                  </a:lnTo>
                  <a:lnTo>
                    <a:pt x="572" y="948"/>
                  </a:lnTo>
                  <a:lnTo>
                    <a:pt x="572" y="949"/>
                  </a:lnTo>
                  <a:lnTo>
                    <a:pt x="571" y="949"/>
                  </a:lnTo>
                  <a:lnTo>
                    <a:pt x="572" y="952"/>
                  </a:lnTo>
                  <a:lnTo>
                    <a:pt x="571" y="952"/>
                  </a:lnTo>
                  <a:lnTo>
                    <a:pt x="571" y="954"/>
                  </a:lnTo>
                  <a:lnTo>
                    <a:pt x="571" y="955"/>
                  </a:lnTo>
                  <a:lnTo>
                    <a:pt x="571" y="955"/>
                  </a:lnTo>
                  <a:lnTo>
                    <a:pt x="571" y="955"/>
                  </a:lnTo>
                  <a:lnTo>
                    <a:pt x="571" y="955"/>
                  </a:lnTo>
                  <a:lnTo>
                    <a:pt x="571" y="957"/>
                  </a:lnTo>
                  <a:lnTo>
                    <a:pt x="569" y="958"/>
                  </a:lnTo>
                  <a:lnTo>
                    <a:pt x="568" y="960"/>
                  </a:lnTo>
                  <a:lnTo>
                    <a:pt x="568" y="966"/>
                  </a:lnTo>
                  <a:lnTo>
                    <a:pt x="568" y="969"/>
                  </a:lnTo>
                  <a:lnTo>
                    <a:pt x="568" y="971"/>
                  </a:lnTo>
                  <a:lnTo>
                    <a:pt x="568" y="974"/>
                  </a:lnTo>
                  <a:lnTo>
                    <a:pt x="566" y="977"/>
                  </a:lnTo>
                  <a:lnTo>
                    <a:pt x="565" y="975"/>
                  </a:lnTo>
                  <a:lnTo>
                    <a:pt x="562" y="975"/>
                  </a:lnTo>
                  <a:lnTo>
                    <a:pt x="560" y="978"/>
                  </a:lnTo>
                  <a:lnTo>
                    <a:pt x="560" y="978"/>
                  </a:lnTo>
                  <a:lnTo>
                    <a:pt x="560" y="980"/>
                  </a:lnTo>
                  <a:lnTo>
                    <a:pt x="559" y="983"/>
                  </a:lnTo>
                  <a:lnTo>
                    <a:pt x="559" y="987"/>
                  </a:lnTo>
                  <a:lnTo>
                    <a:pt x="559" y="987"/>
                  </a:lnTo>
                  <a:lnTo>
                    <a:pt x="557" y="987"/>
                  </a:lnTo>
                  <a:lnTo>
                    <a:pt x="554" y="992"/>
                  </a:lnTo>
                  <a:lnTo>
                    <a:pt x="556" y="992"/>
                  </a:lnTo>
                  <a:lnTo>
                    <a:pt x="557" y="993"/>
                  </a:lnTo>
                  <a:lnTo>
                    <a:pt x="559" y="996"/>
                  </a:lnTo>
                  <a:lnTo>
                    <a:pt x="560" y="998"/>
                  </a:lnTo>
                  <a:lnTo>
                    <a:pt x="560" y="1000"/>
                  </a:lnTo>
                  <a:lnTo>
                    <a:pt x="560" y="1001"/>
                  </a:lnTo>
                  <a:lnTo>
                    <a:pt x="562" y="1004"/>
                  </a:lnTo>
                  <a:lnTo>
                    <a:pt x="563" y="1007"/>
                  </a:lnTo>
                  <a:lnTo>
                    <a:pt x="565" y="1009"/>
                  </a:lnTo>
                  <a:lnTo>
                    <a:pt x="572" y="1012"/>
                  </a:lnTo>
                  <a:lnTo>
                    <a:pt x="574" y="1012"/>
                  </a:lnTo>
                  <a:lnTo>
                    <a:pt x="572" y="1013"/>
                  </a:lnTo>
                  <a:lnTo>
                    <a:pt x="572" y="1015"/>
                  </a:lnTo>
                  <a:lnTo>
                    <a:pt x="572" y="1015"/>
                  </a:lnTo>
                  <a:lnTo>
                    <a:pt x="569" y="1016"/>
                  </a:lnTo>
                  <a:lnTo>
                    <a:pt x="565" y="1015"/>
                  </a:lnTo>
                  <a:lnTo>
                    <a:pt x="563" y="1015"/>
                  </a:lnTo>
                  <a:lnTo>
                    <a:pt x="562" y="1015"/>
                  </a:lnTo>
                  <a:lnTo>
                    <a:pt x="560" y="1016"/>
                  </a:lnTo>
                  <a:lnTo>
                    <a:pt x="557" y="1015"/>
                  </a:lnTo>
                  <a:lnTo>
                    <a:pt x="554" y="1016"/>
                  </a:lnTo>
                  <a:lnTo>
                    <a:pt x="554" y="1018"/>
                  </a:lnTo>
                  <a:lnTo>
                    <a:pt x="551" y="1021"/>
                  </a:lnTo>
                  <a:lnTo>
                    <a:pt x="548" y="1022"/>
                  </a:lnTo>
                  <a:lnTo>
                    <a:pt x="545" y="1024"/>
                  </a:lnTo>
                  <a:lnTo>
                    <a:pt x="542" y="1027"/>
                  </a:lnTo>
                  <a:lnTo>
                    <a:pt x="541" y="1030"/>
                  </a:lnTo>
                  <a:lnTo>
                    <a:pt x="539" y="1030"/>
                  </a:lnTo>
                  <a:lnTo>
                    <a:pt x="539" y="1030"/>
                  </a:lnTo>
                  <a:lnTo>
                    <a:pt x="539" y="1030"/>
                  </a:lnTo>
                  <a:lnTo>
                    <a:pt x="539" y="1028"/>
                  </a:lnTo>
                  <a:lnTo>
                    <a:pt x="539" y="1028"/>
                  </a:lnTo>
                  <a:lnTo>
                    <a:pt x="539" y="1027"/>
                  </a:lnTo>
                  <a:lnTo>
                    <a:pt x="541" y="1025"/>
                  </a:lnTo>
                  <a:lnTo>
                    <a:pt x="542" y="1025"/>
                  </a:lnTo>
                  <a:lnTo>
                    <a:pt x="545" y="1022"/>
                  </a:lnTo>
                  <a:lnTo>
                    <a:pt x="545" y="1022"/>
                  </a:lnTo>
                  <a:lnTo>
                    <a:pt x="544" y="1022"/>
                  </a:lnTo>
                  <a:lnTo>
                    <a:pt x="541" y="1022"/>
                  </a:lnTo>
                  <a:lnTo>
                    <a:pt x="539" y="1022"/>
                  </a:lnTo>
                  <a:lnTo>
                    <a:pt x="538" y="1022"/>
                  </a:lnTo>
                  <a:lnTo>
                    <a:pt x="538" y="1021"/>
                  </a:lnTo>
                  <a:lnTo>
                    <a:pt x="536" y="1019"/>
                  </a:lnTo>
                  <a:lnTo>
                    <a:pt x="536" y="1019"/>
                  </a:lnTo>
                  <a:lnTo>
                    <a:pt x="535" y="1018"/>
                  </a:lnTo>
                  <a:lnTo>
                    <a:pt x="530" y="1018"/>
                  </a:lnTo>
                  <a:lnTo>
                    <a:pt x="528" y="1016"/>
                  </a:lnTo>
                  <a:lnTo>
                    <a:pt x="526" y="1016"/>
                  </a:lnTo>
                  <a:lnTo>
                    <a:pt x="525" y="1016"/>
                  </a:lnTo>
                  <a:lnTo>
                    <a:pt x="523" y="1016"/>
                  </a:lnTo>
                  <a:lnTo>
                    <a:pt x="520" y="1018"/>
                  </a:lnTo>
                  <a:lnTo>
                    <a:pt x="519" y="1018"/>
                  </a:lnTo>
                  <a:lnTo>
                    <a:pt x="517" y="1016"/>
                  </a:lnTo>
                  <a:lnTo>
                    <a:pt x="517" y="1016"/>
                  </a:lnTo>
                  <a:lnTo>
                    <a:pt x="516" y="1018"/>
                  </a:lnTo>
                  <a:lnTo>
                    <a:pt x="514" y="1019"/>
                  </a:lnTo>
                  <a:lnTo>
                    <a:pt x="513" y="1021"/>
                  </a:lnTo>
                  <a:lnTo>
                    <a:pt x="510" y="1019"/>
                  </a:lnTo>
                  <a:lnTo>
                    <a:pt x="508" y="1019"/>
                  </a:lnTo>
                  <a:lnTo>
                    <a:pt x="508" y="1021"/>
                  </a:lnTo>
                  <a:lnTo>
                    <a:pt x="508" y="1022"/>
                  </a:lnTo>
                  <a:lnTo>
                    <a:pt x="510" y="1022"/>
                  </a:lnTo>
                  <a:lnTo>
                    <a:pt x="508" y="1024"/>
                  </a:lnTo>
                  <a:lnTo>
                    <a:pt x="510" y="1025"/>
                  </a:lnTo>
                  <a:lnTo>
                    <a:pt x="510" y="1025"/>
                  </a:lnTo>
                  <a:lnTo>
                    <a:pt x="511" y="1025"/>
                  </a:lnTo>
                  <a:lnTo>
                    <a:pt x="514" y="1027"/>
                  </a:lnTo>
                  <a:lnTo>
                    <a:pt x="514" y="1028"/>
                  </a:lnTo>
                  <a:lnTo>
                    <a:pt x="516" y="1030"/>
                  </a:lnTo>
                  <a:lnTo>
                    <a:pt x="514" y="1028"/>
                  </a:lnTo>
                  <a:lnTo>
                    <a:pt x="513" y="1027"/>
                  </a:lnTo>
                  <a:lnTo>
                    <a:pt x="511" y="1027"/>
                  </a:lnTo>
                  <a:lnTo>
                    <a:pt x="510" y="1025"/>
                  </a:lnTo>
                  <a:lnTo>
                    <a:pt x="508" y="1025"/>
                  </a:lnTo>
                  <a:lnTo>
                    <a:pt x="508" y="1027"/>
                  </a:lnTo>
                  <a:lnTo>
                    <a:pt x="508" y="1027"/>
                  </a:lnTo>
                  <a:lnTo>
                    <a:pt x="508" y="1028"/>
                  </a:lnTo>
                  <a:lnTo>
                    <a:pt x="510" y="1030"/>
                  </a:lnTo>
                  <a:lnTo>
                    <a:pt x="511" y="1030"/>
                  </a:lnTo>
                  <a:lnTo>
                    <a:pt x="511" y="1031"/>
                  </a:lnTo>
                  <a:lnTo>
                    <a:pt x="511" y="1031"/>
                  </a:lnTo>
                  <a:lnTo>
                    <a:pt x="510" y="1033"/>
                  </a:lnTo>
                  <a:lnTo>
                    <a:pt x="510" y="1031"/>
                  </a:lnTo>
                  <a:lnTo>
                    <a:pt x="507" y="1028"/>
                  </a:lnTo>
                  <a:lnTo>
                    <a:pt x="504" y="1027"/>
                  </a:lnTo>
                  <a:lnTo>
                    <a:pt x="504" y="1028"/>
                  </a:lnTo>
                  <a:lnTo>
                    <a:pt x="504" y="1030"/>
                  </a:lnTo>
                  <a:lnTo>
                    <a:pt x="505" y="1030"/>
                  </a:lnTo>
                  <a:lnTo>
                    <a:pt x="507" y="1033"/>
                  </a:lnTo>
                  <a:lnTo>
                    <a:pt x="507" y="1033"/>
                  </a:lnTo>
                  <a:lnTo>
                    <a:pt x="507" y="1033"/>
                  </a:lnTo>
                  <a:lnTo>
                    <a:pt x="504" y="1031"/>
                  </a:lnTo>
                  <a:lnTo>
                    <a:pt x="502" y="1030"/>
                  </a:lnTo>
                  <a:lnTo>
                    <a:pt x="502" y="1028"/>
                  </a:lnTo>
                  <a:lnTo>
                    <a:pt x="501" y="1027"/>
                  </a:lnTo>
                  <a:lnTo>
                    <a:pt x="498" y="1025"/>
                  </a:lnTo>
                  <a:lnTo>
                    <a:pt x="498" y="1024"/>
                  </a:lnTo>
                  <a:lnTo>
                    <a:pt x="498" y="1024"/>
                  </a:lnTo>
                  <a:lnTo>
                    <a:pt x="498" y="1022"/>
                  </a:lnTo>
                  <a:lnTo>
                    <a:pt x="496" y="1022"/>
                  </a:lnTo>
                  <a:lnTo>
                    <a:pt x="496" y="1024"/>
                  </a:lnTo>
                  <a:lnTo>
                    <a:pt x="495" y="1024"/>
                  </a:lnTo>
                  <a:lnTo>
                    <a:pt x="495" y="1025"/>
                  </a:lnTo>
                  <a:lnTo>
                    <a:pt x="495" y="1025"/>
                  </a:lnTo>
                  <a:lnTo>
                    <a:pt x="495" y="1027"/>
                  </a:lnTo>
                  <a:lnTo>
                    <a:pt x="493" y="1030"/>
                  </a:lnTo>
                  <a:lnTo>
                    <a:pt x="493" y="1031"/>
                  </a:lnTo>
                  <a:lnTo>
                    <a:pt x="496" y="1035"/>
                  </a:lnTo>
                  <a:lnTo>
                    <a:pt x="498" y="1038"/>
                  </a:lnTo>
                  <a:lnTo>
                    <a:pt x="499" y="1039"/>
                  </a:lnTo>
                  <a:lnTo>
                    <a:pt x="501" y="1041"/>
                  </a:lnTo>
                  <a:lnTo>
                    <a:pt x="502" y="1042"/>
                  </a:lnTo>
                  <a:lnTo>
                    <a:pt x="502" y="1044"/>
                  </a:lnTo>
                  <a:lnTo>
                    <a:pt x="502" y="1045"/>
                  </a:lnTo>
                  <a:lnTo>
                    <a:pt x="502" y="1047"/>
                  </a:lnTo>
                  <a:lnTo>
                    <a:pt x="501" y="1047"/>
                  </a:lnTo>
                  <a:lnTo>
                    <a:pt x="501" y="1045"/>
                  </a:lnTo>
                  <a:lnTo>
                    <a:pt x="501" y="1044"/>
                  </a:lnTo>
                  <a:lnTo>
                    <a:pt x="501" y="1044"/>
                  </a:lnTo>
                  <a:lnTo>
                    <a:pt x="499" y="1042"/>
                  </a:lnTo>
                  <a:lnTo>
                    <a:pt x="498" y="1042"/>
                  </a:lnTo>
                  <a:lnTo>
                    <a:pt x="496" y="1044"/>
                  </a:lnTo>
                  <a:lnTo>
                    <a:pt x="498" y="1045"/>
                  </a:lnTo>
                  <a:lnTo>
                    <a:pt x="498" y="1047"/>
                  </a:lnTo>
                  <a:lnTo>
                    <a:pt x="498" y="1047"/>
                  </a:lnTo>
                  <a:lnTo>
                    <a:pt x="499" y="1047"/>
                  </a:lnTo>
                  <a:lnTo>
                    <a:pt x="498" y="1048"/>
                  </a:lnTo>
                  <a:lnTo>
                    <a:pt x="496" y="1050"/>
                  </a:lnTo>
                  <a:lnTo>
                    <a:pt x="495" y="1050"/>
                  </a:lnTo>
                  <a:lnTo>
                    <a:pt x="493" y="1050"/>
                  </a:lnTo>
                  <a:lnTo>
                    <a:pt x="493" y="1050"/>
                  </a:lnTo>
                  <a:lnTo>
                    <a:pt x="495" y="1050"/>
                  </a:lnTo>
                  <a:lnTo>
                    <a:pt x="495" y="1050"/>
                  </a:lnTo>
                  <a:lnTo>
                    <a:pt x="496" y="1051"/>
                  </a:lnTo>
                  <a:lnTo>
                    <a:pt x="499" y="1051"/>
                  </a:lnTo>
                  <a:lnTo>
                    <a:pt x="501" y="1053"/>
                  </a:lnTo>
                  <a:lnTo>
                    <a:pt x="502" y="1053"/>
                  </a:lnTo>
                  <a:lnTo>
                    <a:pt x="504" y="1056"/>
                  </a:lnTo>
                  <a:lnTo>
                    <a:pt x="505" y="1056"/>
                  </a:lnTo>
                  <a:lnTo>
                    <a:pt x="507" y="1057"/>
                  </a:lnTo>
                  <a:lnTo>
                    <a:pt x="510" y="1059"/>
                  </a:lnTo>
                  <a:lnTo>
                    <a:pt x="511" y="1059"/>
                  </a:lnTo>
                  <a:lnTo>
                    <a:pt x="511" y="1060"/>
                  </a:lnTo>
                  <a:lnTo>
                    <a:pt x="511" y="1062"/>
                  </a:lnTo>
                  <a:lnTo>
                    <a:pt x="511" y="1063"/>
                  </a:lnTo>
                  <a:lnTo>
                    <a:pt x="511" y="1066"/>
                  </a:lnTo>
                  <a:lnTo>
                    <a:pt x="511" y="1066"/>
                  </a:lnTo>
                  <a:lnTo>
                    <a:pt x="511" y="1068"/>
                  </a:lnTo>
                  <a:lnTo>
                    <a:pt x="511" y="1068"/>
                  </a:lnTo>
                  <a:lnTo>
                    <a:pt x="511" y="1068"/>
                  </a:lnTo>
                  <a:lnTo>
                    <a:pt x="510" y="1066"/>
                  </a:lnTo>
                  <a:lnTo>
                    <a:pt x="508" y="1065"/>
                  </a:lnTo>
                  <a:lnTo>
                    <a:pt x="505" y="1063"/>
                  </a:lnTo>
                  <a:lnTo>
                    <a:pt x="505" y="1063"/>
                  </a:lnTo>
                  <a:lnTo>
                    <a:pt x="505" y="1063"/>
                  </a:lnTo>
                  <a:lnTo>
                    <a:pt x="504" y="1063"/>
                  </a:lnTo>
                  <a:lnTo>
                    <a:pt x="501" y="1063"/>
                  </a:lnTo>
                  <a:lnTo>
                    <a:pt x="499" y="1065"/>
                  </a:lnTo>
                  <a:lnTo>
                    <a:pt x="499" y="1065"/>
                  </a:lnTo>
                  <a:lnTo>
                    <a:pt x="499" y="1065"/>
                  </a:lnTo>
                  <a:lnTo>
                    <a:pt x="499" y="1065"/>
                  </a:lnTo>
                  <a:lnTo>
                    <a:pt x="501" y="1066"/>
                  </a:lnTo>
                  <a:lnTo>
                    <a:pt x="501" y="1068"/>
                  </a:lnTo>
                  <a:lnTo>
                    <a:pt x="501" y="1069"/>
                  </a:lnTo>
                  <a:lnTo>
                    <a:pt x="502" y="1069"/>
                  </a:lnTo>
                  <a:lnTo>
                    <a:pt x="504" y="1069"/>
                  </a:lnTo>
                  <a:lnTo>
                    <a:pt x="504" y="1069"/>
                  </a:lnTo>
                  <a:lnTo>
                    <a:pt x="504" y="1071"/>
                  </a:lnTo>
                  <a:lnTo>
                    <a:pt x="504" y="1071"/>
                  </a:lnTo>
                  <a:lnTo>
                    <a:pt x="505" y="1071"/>
                  </a:lnTo>
                  <a:lnTo>
                    <a:pt x="505" y="1073"/>
                  </a:lnTo>
                  <a:lnTo>
                    <a:pt x="502" y="1073"/>
                  </a:lnTo>
                  <a:lnTo>
                    <a:pt x="501" y="1074"/>
                  </a:lnTo>
                  <a:lnTo>
                    <a:pt x="501" y="1074"/>
                  </a:lnTo>
                  <a:lnTo>
                    <a:pt x="501" y="1073"/>
                  </a:lnTo>
                  <a:lnTo>
                    <a:pt x="501" y="1073"/>
                  </a:lnTo>
                  <a:lnTo>
                    <a:pt x="499" y="1071"/>
                  </a:lnTo>
                  <a:lnTo>
                    <a:pt x="498" y="1071"/>
                  </a:lnTo>
                  <a:lnTo>
                    <a:pt x="498" y="1071"/>
                  </a:lnTo>
                  <a:lnTo>
                    <a:pt x="496" y="1069"/>
                  </a:lnTo>
                  <a:lnTo>
                    <a:pt x="496" y="1071"/>
                  </a:lnTo>
                  <a:lnTo>
                    <a:pt x="496" y="1073"/>
                  </a:lnTo>
                  <a:lnTo>
                    <a:pt x="498" y="1074"/>
                  </a:lnTo>
                  <a:lnTo>
                    <a:pt x="499" y="1079"/>
                  </a:lnTo>
                  <a:lnTo>
                    <a:pt x="499" y="1082"/>
                  </a:lnTo>
                  <a:lnTo>
                    <a:pt x="499" y="1082"/>
                  </a:lnTo>
                  <a:lnTo>
                    <a:pt x="499" y="1085"/>
                  </a:lnTo>
                  <a:lnTo>
                    <a:pt x="501" y="1086"/>
                  </a:lnTo>
                  <a:lnTo>
                    <a:pt x="501" y="1088"/>
                  </a:lnTo>
                  <a:lnTo>
                    <a:pt x="501" y="1088"/>
                  </a:lnTo>
                  <a:lnTo>
                    <a:pt x="499" y="1086"/>
                  </a:lnTo>
                  <a:lnTo>
                    <a:pt x="499" y="1086"/>
                  </a:lnTo>
                  <a:lnTo>
                    <a:pt x="496" y="1083"/>
                  </a:lnTo>
                  <a:lnTo>
                    <a:pt x="496" y="1082"/>
                  </a:lnTo>
                  <a:lnTo>
                    <a:pt x="495" y="1082"/>
                  </a:lnTo>
                  <a:lnTo>
                    <a:pt x="495" y="1082"/>
                  </a:lnTo>
                  <a:lnTo>
                    <a:pt x="493" y="1086"/>
                  </a:lnTo>
                  <a:lnTo>
                    <a:pt x="493" y="1088"/>
                  </a:lnTo>
                  <a:lnTo>
                    <a:pt x="492" y="1086"/>
                  </a:lnTo>
                  <a:lnTo>
                    <a:pt x="492" y="1086"/>
                  </a:lnTo>
                  <a:lnTo>
                    <a:pt x="492" y="1085"/>
                  </a:lnTo>
                  <a:lnTo>
                    <a:pt x="492" y="1083"/>
                  </a:lnTo>
                  <a:lnTo>
                    <a:pt x="490" y="1080"/>
                  </a:lnTo>
                  <a:lnTo>
                    <a:pt x="489" y="1080"/>
                  </a:lnTo>
                  <a:lnTo>
                    <a:pt x="489" y="1080"/>
                  </a:lnTo>
                  <a:lnTo>
                    <a:pt x="487" y="1079"/>
                  </a:lnTo>
                  <a:lnTo>
                    <a:pt x="487" y="1079"/>
                  </a:lnTo>
                  <a:lnTo>
                    <a:pt x="486" y="1079"/>
                  </a:lnTo>
                  <a:lnTo>
                    <a:pt x="486" y="1080"/>
                  </a:lnTo>
                  <a:lnTo>
                    <a:pt x="486" y="1082"/>
                  </a:lnTo>
                  <a:lnTo>
                    <a:pt x="486" y="1083"/>
                  </a:lnTo>
                  <a:lnTo>
                    <a:pt x="484" y="1082"/>
                  </a:lnTo>
                  <a:lnTo>
                    <a:pt x="481" y="1077"/>
                  </a:lnTo>
                  <a:lnTo>
                    <a:pt x="481" y="1076"/>
                  </a:lnTo>
                  <a:lnTo>
                    <a:pt x="483" y="1074"/>
                  </a:lnTo>
                  <a:lnTo>
                    <a:pt x="483" y="1073"/>
                  </a:lnTo>
                  <a:lnTo>
                    <a:pt x="481" y="1071"/>
                  </a:lnTo>
                  <a:lnTo>
                    <a:pt x="480" y="1069"/>
                  </a:lnTo>
                  <a:lnTo>
                    <a:pt x="477" y="1068"/>
                  </a:lnTo>
                  <a:lnTo>
                    <a:pt x="477" y="1066"/>
                  </a:lnTo>
                  <a:lnTo>
                    <a:pt x="477" y="1066"/>
                  </a:lnTo>
                  <a:lnTo>
                    <a:pt x="477" y="1065"/>
                  </a:lnTo>
                  <a:lnTo>
                    <a:pt x="477" y="1065"/>
                  </a:lnTo>
                  <a:lnTo>
                    <a:pt x="477" y="1065"/>
                  </a:lnTo>
                  <a:lnTo>
                    <a:pt x="477" y="1063"/>
                  </a:lnTo>
                  <a:lnTo>
                    <a:pt x="480" y="1060"/>
                  </a:lnTo>
                  <a:lnTo>
                    <a:pt x="480" y="1060"/>
                  </a:lnTo>
                  <a:lnTo>
                    <a:pt x="481" y="1060"/>
                  </a:lnTo>
                  <a:lnTo>
                    <a:pt x="483" y="1060"/>
                  </a:lnTo>
                  <a:lnTo>
                    <a:pt x="484" y="1059"/>
                  </a:lnTo>
                  <a:lnTo>
                    <a:pt x="484" y="1059"/>
                  </a:lnTo>
                  <a:lnTo>
                    <a:pt x="486" y="1059"/>
                  </a:lnTo>
                  <a:lnTo>
                    <a:pt x="490" y="1060"/>
                  </a:lnTo>
                  <a:lnTo>
                    <a:pt x="493" y="1062"/>
                  </a:lnTo>
                  <a:lnTo>
                    <a:pt x="495" y="1063"/>
                  </a:lnTo>
                  <a:lnTo>
                    <a:pt x="496" y="1063"/>
                  </a:lnTo>
                  <a:lnTo>
                    <a:pt x="498" y="1063"/>
                  </a:lnTo>
                  <a:lnTo>
                    <a:pt x="498" y="1063"/>
                  </a:lnTo>
                  <a:lnTo>
                    <a:pt x="498" y="1063"/>
                  </a:lnTo>
                  <a:lnTo>
                    <a:pt x="498" y="1062"/>
                  </a:lnTo>
                  <a:lnTo>
                    <a:pt x="498" y="1062"/>
                  </a:lnTo>
                  <a:lnTo>
                    <a:pt x="501" y="1062"/>
                  </a:lnTo>
                  <a:lnTo>
                    <a:pt x="501" y="1062"/>
                  </a:lnTo>
                  <a:lnTo>
                    <a:pt x="501" y="1062"/>
                  </a:lnTo>
                  <a:lnTo>
                    <a:pt x="501" y="1060"/>
                  </a:lnTo>
                  <a:lnTo>
                    <a:pt x="501" y="1060"/>
                  </a:lnTo>
                  <a:lnTo>
                    <a:pt x="499" y="1060"/>
                  </a:lnTo>
                  <a:lnTo>
                    <a:pt x="499" y="1060"/>
                  </a:lnTo>
                  <a:lnTo>
                    <a:pt x="498" y="1060"/>
                  </a:lnTo>
                  <a:lnTo>
                    <a:pt x="496" y="1060"/>
                  </a:lnTo>
                  <a:lnTo>
                    <a:pt x="496" y="1059"/>
                  </a:lnTo>
                  <a:lnTo>
                    <a:pt x="496" y="1059"/>
                  </a:lnTo>
                  <a:lnTo>
                    <a:pt x="493" y="1057"/>
                  </a:lnTo>
                  <a:lnTo>
                    <a:pt x="492" y="1056"/>
                  </a:lnTo>
                  <a:lnTo>
                    <a:pt x="492" y="1057"/>
                  </a:lnTo>
                  <a:lnTo>
                    <a:pt x="490" y="1057"/>
                  </a:lnTo>
                  <a:lnTo>
                    <a:pt x="490" y="1057"/>
                  </a:lnTo>
                  <a:lnTo>
                    <a:pt x="486" y="1057"/>
                  </a:lnTo>
                  <a:lnTo>
                    <a:pt x="484" y="1057"/>
                  </a:lnTo>
                  <a:lnTo>
                    <a:pt x="483" y="1057"/>
                  </a:lnTo>
                  <a:lnTo>
                    <a:pt x="483" y="1057"/>
                  </a:lnTo>
                  <a:lnTo>
                    <a:pt x="481" y="1059"/>
                  </a:lnTo>
                  <a:lnTo>
                    <a:pt x="480" y="1059"/>
                  </a:lnTo>
                  <a:lnTo>
                    <a:pt x="480" y="1057"/>
                  </a:lnTo>
                  <a:lnTo>
                    <a:pt x="477" y="1056"/>
                  </a:lnTo>
                  <a:lnTo>
                    <a:pt x="477" y="1056"/>
                  </a:lnTo>
                  <a:lnTo>
                    <a:pt x="477" y="1057"/>
                  </a:lnTo>
                  <a:lnTo>
                    <a:pt x="477" y="1057"/>
                  </a:lnTo>
                  <a:lnTo>
                    <a:pt x="477" y="1057"/>
                  </a:lnTo>
                  <a:lnTo>
                    <a:pt x="477" y="1057"/>
                  </a:lnTo>
                  <a:lnTo>
                    <a:pt x="474" y="1056"/>
                  </a:lnTo>
                  <a:lnTo>
                    <a:pt x="474" y="1053"/>
                  </a:lnTo>
                  <a:lnTo>
                    <a:pt x="474" y="1051"/>
                  </a:lnTo>
                  <a:lnTo>
                    <a:pt x="471" y="1051"/>
                  </a:lnTo>
                  <a:lnTo>
                    <a:pt x="471" y="1050"/>
                  </a:lnTo>
                  <a:lnTo>
                    <a:pt x="471" y="1048"/>
                  </a:lnTo>
                  <a:lnTo>
                    <a:pt x="474" y="1048"/>
                  </a:lnTo>
                  <a:lnTo>
                    <a:pt x="474" y="1050"/>
                  </a:lnTo>
                  <a:lnTo>
                    <a:pt x="477" y="1050"/>
                  </a:lnTo>
                  <a:lnTo>
                    <a:pt x="477" y="1048"/>
                  </a:lnTo>
                  <a:lnTo>
                    <a:pt x="477" y="1048"/>
                  </a:lnTo>
                  <a:lnTo>
                    <a:pt x="477" y="1047"/>
                  </a:lnTo>
                  <a:lnTo>
                    <a:pt x="474" y="1047"/>
                  </a:lnTo>
                  <a:lnTo>
                    <a:pt x="474" y="1047"/>
                  </a:lnTo>
                  <a:lnTo>
                    <a:pt x="474" y="1047"/>
                  </a:lnTo>
                  <a:lnTo>
                    <a:pt x="471" y="1048"/>
                  </a:lnTo>
                  <a:lnTo>
                    <a:pt x="471" y="1047"/>
                  </a:lnTo>
                  <a:lnTo>
                    <a:pt x="471" y="1047"/>
                  </a:lnTo>
                  <a:lnTo>
                    <a:pt x="468" y="1045"/>
                  </a:lnTo>
                  <a:lnTo>
                    <a:pt x="468" y="1044"/>
                  </a:lnTo>
                  <a:lnTo>
                    <a:pt x="465" y="1042"/>
                  </a:lnTo>
                  <a:lnTo>
                    <a:pt x="465" y="1039"/>
                  </a:lnTo>
                  <a:lnTo>
                    <a:pt x="462" y="1038"/>
                  </a:lnTo>
                  <a:lnTo>
                    <a:pt x="462" y="1036"/>
                  </a:lnTo>
                  <a:lnTo>
                    <a:pt x="462" y="1035"/>
                  </a:lnTo>
                  <a:lnTo>
                    <a:pt x="462" y="1035"/>
                  </a:lnTo>
                  <a:lnTo>
                    <a:pt x="459" y="1031"/>
                  </a:lnTo>
                  <a:lnTo>
                    <a:pt x="456" y="1028"/>
                  </a:lnTo>
                  <a:lnTo>
                    <a:pt x="456" y="1027"/>
                  </a:lnTo>
                  <a:lnTo>
                    <a:pt x="453" y="1027"/>
                  </a:lnTo>
                  <a:lnTo>
                    <a:pt x="453" y="1025"/>
                  </a:lnTo>
                  <a:lnTo>
                    <a:pt x="453" y="1025"/>
                  </a:lnTo>
                  <a:lnTo>
                    <a:pt x="456" y="1025"/>
                  </a:lnTo>
                  <a:lnTo>
                    <a:pt x="456" y="1025"/>
                  </a:lnTo>
                  <a:lnTo>
                    <a:pt x="456" y="1025"/>
                  </a:lnTo>
                  <a:lnTo>
                    <a:pt x="456" y="1024"/>
                  </a:lnTo>
                  <a:lnTo>
                    <a:pt x="453" y="1022"/>
                  </a:lnTo>
                  <a:lnTo>
                    <a:pt x="453" y="1021"/>
                  </a:lnTo>
                  <a:lnTo>
                    <a:pt x="456" y="1019"/>
                  </a:lnTo>
                  <a:lnTo>
                    <a:pt x="456" y="1016"/>
                  </a:lnTo>
                  <a:lnTo>
                    <a:pt x="456" y="1013"/>
                  </a:lnTo>
                  <a:lnTo>
                    <a:pt x="456" y="1012"/>
                  </a:lnTo>
                  <a:lnTo>
                    <a:pt x="456" y="1010"/>
                  </a:lnTo>
                  <a:lnTo>
                    <a:pt x="456" y="1009"/>
                  </a:lnTo>
                  <a:lnTo>
                    <a:pt x="456" y="1007"/>
                  </a:lnTo>
                  <a:lnTo>
                    <a:pt x="456" y="1006"/>
                  </a:lnTo>
                  <a:lnTo>
                    <a:pt x="456" y="1006"/>
                  </a:lnTo>
                  <a:lnTo>
                    <a:pt x="456" y="1003"/>
                  </a:lnTo>
                  <a:lnTo>
                    <a:pt x="456" y="1001"/>
                  </a:lnTo>
                  <a:lnTo>
                    <a:pt x="453" y="1001"/>
                  </a:lnTo>
                  <a:lnTo>
                    <a:pt x="453" y="1000"/>
                  </a:lnTo>
                  <a:lnTo>
                    <a:pt x="450" y="998"/>
                  </a:lnTo>
                  <a:lnTo>
                    <a:pt x="448" y="995"/>
                  </a:lnTo>
                  <a:lnTo>
                    <a:pt x="444" y="993"/>
                  </a:lnTo>
                  <a:lnTo>
                    <a:pt x="444" y="992"/>
                  </a:lnTo>
                  <a:lnTo>
                    <a:pt x="444" y="992"/>
                  </a:lnTo>
                  <a:lnTo>
                    <a:pt x="445" y="992"/>
                  </a:lnTo>
                  <a:lnTo>
                    <a:pt x="444" y="992"/>
                  </a:lnTo>
                  <a:lnTo>
                    <a:pt x="444" y="992"/>
                  </a:lnTo>
                  <a:lnTo>
                    <a:pt x="444" y="992"/>
                  </a:lnTo>
                  <a:lnTo>
                    <a:pt x="441" y="990"/>
                  </a:lnTo>
                  <a:lnTo>
                    <a:pt x="439" y="989"/>
                  </a:lnTo>
                  <a:lnTo>
                    <a:pt x="435" y="986"/>
                  </a:lnTo>
                  <a:lnTo>
                    <a:pt x="432" y="986"/>
                  </a:lnTo>
                  <a:lnTo>
                    <a:pt x="427" y="983"/>
                  </a:lnTo>
                  <a:lnTo>
                    <a:pt x="426" y="983"/>
                  </a:lnTo>
                  <a:lnTo>
                    <a:pt x="426" y="983"/>
                  </a:lnTo>
                  <a:lnTo>
                    <a:pt x="427" y="983"/>
                  </a:lnTo>
                  <a:lnTo>
                    <a:pt x="433" y="984"/>
                  </a:lnTo>
                  <a:lnTo>
                    <a:pt x="433" y="984"/>
                  </a:lnTo>
                  <a:lnTo>
                    <a:pt x="432" y="984"/>
                  </a:lnTo>
                  <a:lnTo>
                    <a:pt x="432" y="983"/>
                  </a:lnTo>
                  <a:lnTo>
                    <a:pt x="429" y="981"/>
                  </a:lnTo>
                  <a:lnTo>
                    <a:pt x="426" y="980"/>
                  </a:lnTo>
                  <a:lnTo>
                    <a:pt x="424" y="975"/>
                  </a:lnTo>
                  <a:lnTo>
                    <a:pt x="420" y="975"/>
                  </a:lnTo>
                  <a:lnTo>
                    <a:pt x="417" y="974"/>
                  </a:lnTo>
                  <a:lnTo>
                    <a:pt x="415" y="974"/>
                  </a:lnTo>
                  <a:lnTo>
                    <a:pt x="414" y="974"/>
                  </a:lnTo>
                  <a:lnTo>
                    <a:pt x="414" y="974"/>
                  </a:lnTo>
                  <a:lnTo>
                    <a:pt x="412" y="974"/>
                  </a:lnTo>
                  <a:lnTo>
                    <a:pt x="412" y="974"/>
                  </a:lnTo>
                  <a:lnTo>
                    <a:pt x="412" y="972"/>
                  </a:lnTo>
                  <a:lnTo>
                    <a:pt x="412" y="972"/>
                  </a:lnTo>
                  <a:lnTo>
                    <a:pt x="410" y="971"/>
                  </a:lnTo>
                  <a:lnTo>
                    <a:pt x="407" y="969"/>
                  </a:lnTo>
                  <a:lnTo>
                    <a:pt x="406" y="968"/>
                  </a:lnTo>
                  <a:lnTo>
                    <a:pt x="403" y="963"/>
                  </a:lnTo>
                  <a:lnTo>
                    <a:pt x="401" y="962"/>
                  </a:lnTo>
                  <a:lnTo>
                    <a:pt x="403" y="962"/>
                  </a:lnTo>
                  <a:lnTo>
                    <a:pt x="403" y="962"/>
                  </a:lnTo>
                  <a:lnTo>
                    <a:pt x="403" y="960"/>
                  </a:lnTo>
                  <a:lnTo>
                    <a:pt x="404" y="960"/>
                  </a:lnTo>
                  <a:lnTo>
                    <a:pt x="406" y="962"/>
                  </a:lnTo>
                  <a:lnTo>
                    <a:pt x="404" y="960"/>
                  </a:lnTo>
                  <a:lnTo>
                    <a:pt x="403" y="958"/>
                  </a:lnTo>
                  <a:lnTo>
                    <a:pt x="400" y="955"/>
                  </a:lnTo>
                  <a:lnTo>
                    <a:pt x="398" y="954"/>
                  </a:lnTo>
                  <a:lnTo>
                    <a:pt x="398" y="951"/>
                  </a:lnTo>
                  <a:lnTo>
                    <a:pt x="398" y="949"/>
                  </a:lnTo>
                  <a:lnTo>
                    <a:pt x="398" y="946"/>
                  </a:lnTo>
                  <a:lnTo>
                    <a:pt x="395" y="945"/>
                  </a:lnTo>
                  <a:lnTo>
                    <a:pt x="395" y="943"/>
                  </a:lnTo>
                  <a:lnTo>
                    <a:pt x="392" y="942"/>
                  </a:lnTo>
                  <a:lnTo>
                    <a:pt x="392" y="943"/>
                  </a:lnTo>
                  <a:lnTo>
                    <a:pt x="391" y="943"/>
                  </a:lnTo>
                  <a:lnTo>
                    <a:pt x="391" y="946"/>
                  </a:lnTo>
                  <a:lnTo>
                    <a:pt x="389" y="948"/>
                  </a:lnTo>
                  <a:lnTo>
                    <a:pt x="388" y="949"/>
                  </a:lnTo>
                  <a:lnTo>
                    <a:pt x="388" y="951"/>
                  </a:lnTo>
                  <a:lnTo>
                    <a:pt x="386" y="951"/>
                  </a:lnTo>
                  <a:lnTo>
                    <a:pt x="386" y="951"/>
                  </a:lnTo>
                  <a:lnTo>
                    <a:pt x="385" y="948"/>
                  </a:lnTo>
                  <a:lnTo>
                    <a:pt x="383" y="946"/>
                  </a:lnTo>
                  <a:lnTo>
                    <a:pt x="383" y="946"/>
                  </a:lnTo>
                  <a:lnTo>
                    <a:pt x="383" y="945"/>
                  </a:lnTo>
                  <a:lnTo>
                    <a:pt x="382" y="940"/>
                  </a:lnTo>
                  <a:lnTo>
                    <a:pt x="383" y="939"/>
                  </a:lnTo>
                  <a:lnTo>
                    <a:pt x="383" y="939"/>
                  </a:lnTo>
                  <a:lnTo>
                    <a:pt x="385" y="939"/>
                  </a:lnTo>
                  <a:lnTo>
                    <a:pt x="385" y="937"/>
                  </a:lnTo>
                  <a:lnTo>
                    <a:pt x="383" y="936"/>
                  </a:lnTo>
                  <a:lnTo>
                    <a:pt x="383" y="936"/>
                  </a:lnTo>
                  <a:lnTo>
                    <a:pt x="382" y="936"/>
                  </a:lnTo>
                  <a:lnTo>
                    <a:pt x="379" y="936"/>
                  </a:lnTo>
                  <a:lnTo>
                    <a:pt x="377" y="936"/>
                  </a:lnTo>
                  <a:lnTo>
                    <a:pt x="377" y="936"/>
                  </a:lnTo>
                  <a:lnTo>
                    <a:pt x="376" y="937"/>
                  </a:lnTo>
                  <a:lnTo>
                    <a:pt x="374" y="937"/>
                  </a:lnTo>
                  <a:lnTo>
                    <a:pt x="372" y="939"/>
                  </a:lnTo>
                  <a:lnTo>
                    <a:pt x="371" y="940"/>
                  </a:lnTo>
                  <a:lnTo>
                    <a:pt x="369" y="940"/>
                  </a:lnTo>
                  <a:lnTo>
                    <a:pt x="368" y="940"/>
                  </a:lnTo>
                  <a:lnTo>
                    <a:pt x="369" y="939"/>
                  </a:lnTo>
                  <a:lnTo>
                    <a:pt x="369" y="939"/>
                  </a:lnTo>
                  <a:lnTo>
                    <a:pt x="368" y="940"/>
                  </a:lnTo>
                  <a:lnTo>
                    <a:pt x="366" y="940"/>
                  </a:lnTo>
                  <a:lnTo>
                    <a:pt x="366" y="942"/>
                  </a:lnTo>
                  <a:lnTo>
                    <a:pt x="366" y="945"/>
                  </a:lnTo>
                  <a:lnTo>
                    <a:pt x="366" y="945"/>
                  </a:lnTo>
                  <a:lnTo>
                    <a:pt x="368" y="948"/>
                  </a:lnTo>
                  <a:lnTo>
                    <a:pt x="369" y="949"/>
                  </a:lnTo>
                  <a:lnTo>
                    <a:pt x="369" y="951"/>
                  </a:lnTo>
                  <a:lnTo>
                    <a:pt x="369" y="951"/>
                  </a:lnTo>
                  <a:lnTo>
                    <a:pt x="368" y="952"/>
                  </a:lnTo>
                  <a:lnTo>
                    <a:pt x="366" y="951"/>
                  </a:lnTo>
                  <a:lnTo>
                    <a:pt x="366" y="951"/>
                  </a:lnTo>
                  <a:lnTo>
                    <a:pt x="366" y="954"/>
                  </a:lnTo>
                  <a:lnTo>
                    <a:pt x="366" y="958"/>
                  </a:lnTo>
                  <a:lnTo>
                    <a:pt x="368" y="962"/>
                  </a:lnTo>
                  <a:lnTo>
                    <a:pt x="369" y="963"/>
                  </a:lnTo>
                  <a:lnTo>
                    <a:pt x="371" y="966"/>
                  </a:lnTo>
                  <a:lnTo>
                    <a:pt x="374" y="968"/>
                  </a:lnTo>
                  <a:lnTo>
                    <a:pt x="379" y="971"/>
                  </a:lnTo>
                  <a:lnTo>
                    <a:pt x="382" y="972"/>
                  </a:lnTo>
                  <a:lnTo>
                    <a:pt x="383" y="974"/>
                  </a:lnTo>
                  <a:lnTo>
                    <a:pt x="385" y="977"/>
                  </a:lnTo>
                  <a:lnTo>
                    <a:pt x="385" y="980"/>
                  </a:lnTo>
                  <a:lnTo>
                    <a:pt x="386" y="984"/>
                  </a:lnTo>
                  <a:lnTo>
                    <a:pt x="388" y="987"/>
                  </a:lnTo>
                  <a:lnTo>
                    <a:pt x="391" y="990"/>
                  </a:lnTo>
                  <a:lnTo>
                    <a:pt x="394" y="995"/>
                  </a:lnTo>
                  <a:lnTo>
                    <a:pt x="398" y="998"/>
                  </a:lnTo>
                  <a:lnTo>
                    <a:pt x="403" y="1001"/>
                  </a:lnTo>
                  <a:lnTo>
                    <a:pt x="404" y="1001"/>
                  </a:lnTo>
                  <a:lnTo>
                    <a:pt x="412" y="1000"/>
                  </a:lnTo>
                  <a:lnTo>
                    <a:pt x="414" y="1001"/>
                  </a:lnTo>
                  <a:lnTo>
                    <a:pt x="415" y="1001"/>
                  </a:lnTo>
                  <a:lnTo>
                    <a:pt x="415" y="1003"/>
                  </a:lnTo>
                  <a:lnTo>
                    <a:pt x="414" y="1003"/>
                  </a:lnTo>
                  <a:lnTo>
                    <a:pt x="414" y="1004"/>
                  </a:lnTo>
                  <a:lnTo>
                    <a:pt x="412" y="1006"/>
                  </a:lnTo>
                  <a:lnTo>
                    <a:pt x="410" y="1007"/>
                  </a:lnTo>
                  <a:lnTo>
                    <a:pt x="412" y="1009"/>
                  </a:lnTo>
                  <a:lnTo>
                    <a:pt x="420" y="1012"/>
                  </a:lnTo>
                  <a:lnTo>
                    <a:pt x="426" y="1015"/>
                  </a:lnTo>
                  <a:lnTo>
                    <a:pt x="429" y="1016"/>
                  </a:lnTo>
                  <a:lnTo>
                    <a:pt x="430" y="1018"/>
                  </a:lnTo>
                  <a:lnTo>
                    <a:pt x="436" y="1021"/>
                  </a:lnTo>
                  <a:lnTo>
                    <a:pt x="438" y="1022"/>
                  </a:lnTo>
                  <a:lnTo>
                    <a:pt x="441" y="1025"/>
                  </a:lnTo>
                  <a:lnTo>
                    <a:pt x="442" y="1028"/>
                  </a:lnTo>
                  <a:lnTo>
                    <a:pt x="442" y="1030"/>
                  </a:lnTo>
                  <a:lnTo>
                    <a:pt x="442" y="1031"/>
                  </a:lnTo>
                  <a:lnTo>
                    <a:pt x="442" y="1033"/>
                  </a:lnTo>
                  <a:lnTo>
                    <a:pt x="441" y="1035"/>
                  </a:lnTo>
                  <a:lnTo>
                    <a:pt x="439" y="1035"/>
                  </a:lnTo>
                  <a:lnTo>
                    <a:pt x="438" y="1033"/>
                  </a:lnTo>
                  <a:lnTo>
                    <a:pt x="435" y="1027"/>
                  </a:lnTo>
                  <a:lnTo>
                    <a:pt x="430" y="1027"/>
                  </a:lnTo>
                  <a:lnTo>
                    <a:pt x="429" y="1027"/>
                  </a:lnTo>
                  <a:lnTo>
                    <a:pt x="427" y="1025"/>
                  </a:lnTo>
                  <a:lnTo>
                    <a:pt x="427" y="1025"/>
                  </a:lnTo>
                  <a:lnTo>
                    <a:pt x="427" y="1024"/>
                  </a:lnTo>
                  <a:lnTo>
                    <a:pt x="427" y="1024"/>
                  </a:lnTo>
                  <a:lnTo>
                    <a:pt x="426" y="1024"/>
                  </a:lnTo>
                  <a:lnTo>
                    <a:pt x="424" y="1024"/>
                  </a:lnTo>
                  <a:lnTo>
                    <a:pt x="423" y="1027"/>
                  </a:lnTo>
                  <a:lnTo>
                    <a:pt x="421" y="1030"/>
                  </a:lnTo>
                  <a:lnTo>
                    <a:pt x="420" y="1035"/>
                  </a:lnTo>
                  <a:lnTo>
                    <a:pt x="418" y="1036"/>
                  </a:lnTo>
                  <a:lnTo>
                    <a:pt x="420" y="1038"/>
                  </a:lnTo>
                  <a:lnTo>
                    <a:pt x="423" y="1039"/>
                  </a:lnTo>
                  <a:lnTo>
                    <a:pt x="424" y="1041"/>
                  </a:lnTo>
                  <a:lnTo>
                    <a:pt x="426" y="1042"/>
                  </a:lnTo>
                  <a:lnTo>
                    <a:pt x="426" y="1045"/>
                  </a:lnTo>
                  <a:lnTo>
                    <a:pt x="427" y="1048"/>
                  </a:lnTo>
                  <a:lnTo>
                    <a:pt x="426" y="1050"/>
                  </a:lnTo>
                  <a:lnTo>
                    <a:pt x="424" y="1048"/>
                  </a:lnTo>
                  <a:lnTo>
                    <a:pt x="421" y="1050"/>
                  </a:lnTo>
                  <a:lnTo>
                    <a:pt x="420" y="1051"/>
                  </a:lnTo>
                  <a:lnTo>
                    <a:pt x="420" y="1053"/>
                  </a:lnTo>
                  <a:lnTo>
                    <a:pt x="420" y="1056"/>
                  </a:lnTo>
                  <a:lnTo>
                    <a:pt x="420" y="1057"/>
                  </a:lnTo>
                  <a:lnTo>
                    <a:pt x="415" y="1059"/>
                  </a:lnTo>
                  <a:lnTo>
                    <a:pt x="414" y="1062"/>
                  </a:lnTo>
                  <a:lnTo>
                    <a:pt x="414" y="1063"/>
                  </a:lnTo>
                  <a:lnTo>
                    <a:pt x="414" y="1065"/>
                  </a:lnTo>
                  <a:lnTo>
                    <a:pt x="409" y="1065"/>
                  </a:lnTo>
                  <a:lnTo>
                    <a:pt x="407" y="1063"/>
                  </a:lnTo>
                  <a:lnTo>
                    <a:pt x="407" y="1060"/>
                  </a:lnTo>
                  <a:lnTo>
                    <a:pt x="409" y="1059"/>
                  </a:lnTo>
                  <a:lnTo>
                    <a:pt x="410" y="1059"/>
                  </a:lnTo>
                  <a:lnTo>
                    <a:pt x="410" y="1056"/>
                  </a:lnTo>
                  <a:lnTo>
                    <a:pt x="410" y="1054"/>
                  </a:lnTo>
                  <a:lnTo>
                    <a:pt x="412" y="1053"/>
                  </a:lnTo>
                  <a:lnTo>
                    <a:pt x="412" y="1053"/>
                  </a:lnTo>
                  <a:lnTo>
                    <a:pt x="414" y="1051"/>
                  </a:lnTo>
                  <a:lnTo>
                    <a:pt x="415" y="1051"/>
                  </a:lnTo>
                  <a:lnTo>
                    <a:pt x="415" y="1048"/>
                  </a:lnTo>
                  <a:lnTo>
                    <a:pt x="414" y="1047"/>
                  </a:lnTo>
                  <a:lnTo>
                    <a:pt x="414" y="1045"/>
                  </a:lnTo>
                  <a:lnTo>
                    <a:pt x="412" y="1042"/>
                  </a:lnTo>
                  <a:lnTo>
                    <a:pt x="410" y="1038"/>
                  </a:lnTo>
                  <a:lnTo>
                    <a:pt x="409" y="1035"/>
                  </a:lnTo>
                  <a:lnTo>
                    <a:pt x="409" y="1031"/>
                  </a:lnTo>
                  <a:lnTo>
                    <a:pt x="407" y="1031"/>
                  </a:lnTo>
                  <a:lnTo>
                    <a:pt x="404" y="1031"/>
                  </a:lnTo>
                  <a:lnTo>
                    <a:pt x="404" y="1030"/>
                  </a:lnTo>
                  <a:lnTo>
                    <a:pt x="400" y="1028"/>
                  </a:lnTo>
                  <a:lnTo>
                    <a:pt x="400" y="1027"/>
                  </a:lnTo>
                  <a:lnTo>
                    <a:pt x="400" y="1027"/>
                  </a:lnTo>
                  <a:lnTo>
                    <a:pt x="400" y="1025"/>
                  </a:lnTo>
                  <a:lnTo>
                    <a:pt x="400" y="1024"/>
                  </a:lnTo>
                  <a:lnTo>
                    <a:pt x="398" y="1022"/>
                  </a:lnTo>
                  <a:lnTo>
                    <a:pt x="398" y="1022"/>
                  </a:lnTo>
                  <a:lnTo>
                    <a:pt x="397" y="1021"/>
                  </a:lnTo>
                  <a:lnTo>
                    <a:pt x="395" y="1021"/>
                  </a:lnTo>
                  <a:lnTo>
                    <a:pt x="395" y="1022"/>
                  </a:lnTo>
                  <a:lnTo>
                    <a:pt x="394" y="1022"/>
                  </a:lnTo>
                  <a:lnTo>
                    <a:pt x="392" y="1022"/>
                  </a:lnTo>
                  <a:lnTo>
                    <a:pt x="392" y="1022"/>
                  </a:lnTo>
                  <a:lnTo>
                    <a:pt x="394" y="1019"/>
                  </a:lnTo>
                  <a:lnTo>
                    <a:pt x="394" y="1019"/>
                  </a:lnTo>
                  <a:lnTo>
                    <a:pt x="392" y="1019"/>
                  </a:lnTo>
                  <a:lnTo>
                    <a:pt x="389" y="1019"/>
                  </a:lnTo>
                  <a:lnTo>
                    <a:pt x="389" y="1018"/>
                  </a:lnTo>
                  <a:lnTo>
                    <a:pt x="389" y="1019"/>
                  </a:lnTo>
                  <a:lnTo>
                    <a:pt x="388" y="1019"/>
                  </a:lnTo>
                  <a:lnTo>
                    <a:pt x="388" y="1018"/>
                  </a:lnTo>
                  <a:lnTo>
                    <a:pt x="386" y="1013"/>
                  </a:lnTo>
                  <a:lnTo>
                    <a:pt x="385" y="1012"/>
                  </a:lnTo>
                  <a:lnTo>
                    <a:pt x="383" y="1012"/>
                  </a:lnTo>
                  <a:lnTo>
                    <a:pt x="382" y="1012"/>
                  </a:lnTo>
                  <a:lnTo>
                    <a:pt x="380" y="1012"/>
                  </a:lnTo>
                  <a:lnTo>
                    <a:pt x="379" y="1010"/>
                  </a:lnTo>
                  <a:lnTo>
                    <a:pt x="377" y="1012"/>
                  </a:lnTo>
                  <a:lnTo>
                    <a:pt x="377" y="1012"/>
                  </a:lnTo>
                  <a:lnTo>
                    <a:pt x="376" y="1012"/>
                  </a:lnTo>
                  <a:lnTo>
                    <a:pt x="376" y="1010"/>
                  </a:lnTo>
                  <a:lnTo>
                    <a:pt x="374" y="1009"/>
                  </a:lnTo>
                  <a:lnTo>
                    <a:pt x="371" y="1009"/>
                  </a:lnTo>
                  <a:lnTo>
                    <a:pt x="366" y="1003"/>
                  </a:lnTo>
                  <a:lnTo>
                    <a:pt x="365" y="1000"/>
                  </a:lnTo>
                  <a:lnTo>
                    <a:pt x="360" y="998"/>
                  </a:lnTo>
                  <a:lnTo>
                    <a:pt x="359" y="995"/>
                  </a:lnTo>
                  <a:lnTo>
                    <a:pt x="357" y="993"/>
                  </a:lnTo>
                  <a:lnTo>
                    <a:pt x="354" y="992"/>
                  </a:lnTo>
                  <a:lnTo>
                    <a:pt x="354" y="992"/>
                  </a:lnTo>
                  <a:lnTo>
                    <a:pt x="353" y="993"/>
                  </a:lnTo>
                  <a:lnTo>
                    <a:pt x="353" y="993"/>
                  </a:lnTo>
                  <a:lnTo>
                    <a:pt x="353" y="992"/>
                  </a:lnTo>
                  <a:lnTo>
                    <a:pt x="353" y="992"/>
                  </a:lnTo>
                  <a:lnTo>
                    <a:pt x="353" y="992"/>
                  </a:lnTo>
                  <a:lnTo>
                    <a:pt x="353" y="990"/>
                  </a:lnTo>
                  <a:lnTo>
                    <a:pt x="350" y="987"/>
                  </a:lnTo>
                  <a:lnTo>
                    <a:pt x="348" y="986"/>
                  </a:lnTo>
                  <a:lnTo>
                    <a:pt x="348" y="986"/>
                  </a:lnTo>
                  <a:lnTo>
                    <a:pt x="348" y="984"/>
                  </a:lnTo>
                  <a:lnTo>
                    <a:pt x="347" y="984"/>
                  </a:lnTo>
                  <a:lnTo>
                    <a:pt x="347" y="983"/>
                  </a:lnTo>
                  <a:lnTo>
                    <a:pt x="347" y="983"/>
                  </a:lnTo>
                  <a:lnTo>
                    <a:pt x="345" y="983"/>
                  </a:lnTo>
                  <a:lnTo>
                    <a:pt x="345" y="981"/>
                  </a:lnTo>
                  <a:lnTo>
                    <a:pt x="345" y="980"/>
                  </a:lnTo>
                  <a:lnTo>
                    <a:pt x="345" y="980"/>
                  </a:lnTo>
                  <a:lnTo>
                    <a:pt x="344" y="977"/>
                  </a:lnTo>
                  <a:lnTo>
                    <a:pt x="342" y="974"/>
                  </a:lnTo>
                  <a:lnTo>
                    <a:pt x="342" y="968"/>
                  </a:lnTo>
                  <a:lnTo>
                    <a:pt x="341" y="966"/>
                  </a:lnTo>
                  <a:lnTo>
                    <a:pt x="339" y="965"/>
                  </a:lnTo>
                  <a:lnTo>
                    <a:pt x="336" y="965"/>
                  </a:lnTo>
                  <a:lnTo>
                    <a:pt x="330" y="960"/>
                  </a:lnTo>
                  <a:lnTo>
                    <a:pt x="328" y="960"/>
                  </a:lnTo>
                  <a:lnTo>
                    <a:pt x="325" y="958"/>
                  </a:lnTo>
                  <a:lnTo>
                    <a:pt x="324" y="958"/>
                  </a:lnTo>
                  <a:lnTo>
                    <a:pt x="321" y="960"/>
                  </a:lnTo>
                  <a:lnTo>
                    <a:pt x="318" y="963"/>
                  </a:lnTo>
                  <a:lnTo>
                    <a:pt x="315" y="968"/>
                  </a:lnTo>
                  <a:lnTo>
                    <a:pt x="315" y="968"/>
                  </a:lnTo>
                  <a:lnTo>
                    <a:pt x="310" y="969"/>
                  </a:lnTo>
                  <a:lnTo>
                    <a:pt x="309" y="969"/>
                  </a:lnTo>
                  <a:lnTo>
                    <a:pt x="306" y="971"/>
                  </a:lnTo>
                  <a:lnTo>
                    <a:pt x="304" y="972"/>
                  </a:lnTo>
                  <a:lnTo>
                    <a:pt x="300" y="975"/>
                  </a:lnTo>
                  <a:lnTo>
                    <a:pt x="298" y="977"/>
                  </a:lnTo>
                  <a:lnTo>
                    <a:pt x="298" y="977"/>
                  </a:lnTo>
                  <a:lnTo>
                    <a:pt x="298" y="978"/>
                  </a:lnTo>
                  <a:lnTo>
                    <a:pt x="297" y="980"/>
                  </a:lnTo>
                  <a:lnTo>
                    <a:pt x="295" y="980"/>
                  </a:lnTo>
                  <a:lnTo>
                    <a:pt x="293" y="980"/>
                  </a:lnTo>
                  <a:lnTo>
                    <a:pt x="290" y="981"/>
                  </a:lnTo>
                  <a:lnTo>
                    <a:pt x="290" y="981"/>
                  </a:lnTo>
                  <a:lnTo>
                    <a:pt x="287" y="981"/>
                  </a:lnTo>
                  <a:lnTo>
                    <a:pt x="286" y="980"/>
                  </a:lnTo>
                  <a:lnTo>
                    <a:pt x="283" y="978"/>
                  </a:lnTo>
                  <a:lnTo>
                    <a:pt x="281" y="977"/>
                  </a:lnTo>
                  <a:lnTo>
                    <a:pt x="280" y="977"/>
                  </a:lnTo>
                  <a:lnTo>
                    <a:pt x="278" y="977"/>
                  </a:lnTo>
                  <a:lnTo>
                    <a:pt x="278" y="977"/>
                  </a:lnTo>
                  <a:lnTo>
                    <a:pt x="278" y="975"/>
                  </a:lnTo>
                  <a:lnTo>
                    <a:pt x="278" y="975"/>
                  </a:lnTo>
                  <a:lnTo>
                    <a:pt x="277" y="975"/>
                  </a:lnTo>
                  <a:lnTo>
                    <a:pt x="277" y="975"/>
                  </a:lnTo>
                  <a:lnTo>
                    <a:pt x="275" y="975"/>
                  </a:lnTo>
                  <a:lnTo>
                    <a:pt x="275" y="975"/>
                  </a:lnTo>
                  <a:lnTo>
                    <a:pt x="275" y="975"/>
                  </a:lnTo>
                  <a:lnTo>
                    <a:pt x="275" y="975"/>
                  </a:lnTo>
                  <a:lnTo>
                    <a:pt x="275" y="977"/>
                  </a:lnTo>
                  <a:lnTo>
                    <a:pt x="274" y="977"/>
                  </a:lnTo>
                  <a:lnTo>
                    <a:pt x="272" y="977"/>
                  </a:lnTo>
                  <a:lnTo>
                    <a:pt x="271" y="975"/>
                  </a:lnTo>
                  <a:lnTo>
                    <a:pt x="269" y="975"/>
                  </a:lnTo>
                  <a:lnTo>
                    <a:pt x="268" y="975"/>
                  </a:lnTo>
                  <a:lnTo>
                    <a:pt x="268" y="974"/>
                  </a:lnTo>
                  <a:lnTo>
                    <a:pt x="266" y="974"/>
                  </a:lnTo>
                  <a:lnTo>
                    <a:pt x="266" y="972"/>
                  </a:lnTo>
                  <a:lnTo>
                    <a:pt x="266" y="972"/>
                  </a:lnTo>
                  <a:lnTo>
                    <a:pt x="265" y="974"/>
                  </a:lnTo>
                  <a:lnTo>
                    <a:pt x="263" y="974"/>
                  </a:lnTo>
                  <a:lnTo>
                    <a:pt x="263" y="975"/>
                  </a:lnTo>
                  <a:lnTo>
                    <a:pt x="256" y="980"/>
                  </a:lnTo>
                  <a:lnTo>
                    <a:pt x="256" y="981"/>
                  </a:lnTo>
                  <a:lnTo>
                    <a:pt x="254" y="984"/>
                  </a:lnTo>
                  <a:lnTo>
                    <a:pt x="254" y="986"/>
                  </a:lnTo>
                  <a:lnTo>
                    <a:pt x="254" y="989"/>
                  </a:lnTo>
                  <a:lnTo>
                    <a:pt x="256" y="992"/>
                  </a:lnTo>
                  <a:lnTo>
                    <a:pt x="256" y="992"/>
                  </a:lnTo>
                  <a:lnTo>
                    <a:pt x="256" y="993"/>
                  </a:lnTo>
                  <a:lnTo>
                    <a:pt x="257" y="993"/>
                  </a:lnTo>
                  <a:lnTo>
                    <a:pt x="257" y="995"/>
                  </a:lnTo>
                  <a:lnTo>
                    <a:pt x="256" y="995"/>
                  </a:lnTo>
                  <a:lnTo>
                    <a:pt x="256" y="995"/>
                  </a:lnTo>
                  <a:lnTo>
                    <a:pt x="254" y="996"/>
                  </a:lnTo>
                  <a:lnTo>
                    <a:pt x="256" y="996"/>
                  </a:lnTo>
                  <a:lnTo>
                    <a:pt x="256" y="998"/>
                  </a:lnTo>
                  <a:lnTo>
                    <a:pt x="256" y="998"/>
                  </a:lnTo>
                  <a:lnTo>
                    <a:pt x="256" y="1000"/>
                  </a:lnTo>
                  <a:lnTo>
                    <a:pt x="254" y="1001"/>
                  </a:lnTo>
                  <a:lnTo>
                    <a:pt x="252" y="1003"/>
                  </a:lnTo>
                  <a:lnTo>
                    <a:pt x="245" y="1009"/>
                  </a:lnTo>
                  <a:lnTo>
                    <a:pt x="242" y="1010"/>
                  </a:lnTo>
                  <a:lnTo>
                    <a:pt x="242" y="1012"/>
                  </a:lnTo>
                  <a:lnTo>
                    <a:pt x="236" y="1012"/>
                  </a:lnTo>
                  <a:lnTo>
                    <a:pt x="231" y="1015"/>
                  </a:lnTo>
                  <a:lnTo>
                    <a:pt x="228" y="1015"/>
                  </a:lnTo>
                  <a:lnTo>
                    <a:pt x="227" y="1018"/>
                  </a:lnTo>
                  <a:lnTo>
                    <a:pt x="225" y="1018"/>
                  </a:lnTo>
                  <a:lnTo>
                    <a:pt x="225" y="1019"/>
                  </a:lnTo>
                  <a:lnTo>
                    <a:pt x="227" y="1021"/>
                  </a:lnTo>
                  <a:lnTo>
                    <a:pt x="227" y="1021"/>
                  </a:lnTo>
                  <a:lnTo>
                    <a:pt x="225" y="1022"/>
                  </a:lnTo>
                  <a:lnTo>
                    <a:pt x="224" y="1022"/>
                  </a:lnTo>
                  <a:lnTo>
                    <a:pt x="224" y="1022"/>
                  </a:lnTo>
                  <a:lnTo>
                    <a:pt x="224" y="1022"/>
                  </a:lnTo>
                  <a:lnTo>
                    <a:pt x="221" y="1027"/>
                  </a:lnTo>
                  <a:lnTo>
                    <a:pt x="218" y="1030"/>
                  </a:lnTo>
                  <a:lnTo>
                    <a:pt x="216" y="1031"/>
                  </a:lnTo>
                  <a:lnTo>
                    <a:pt x="214" y="1035"/>
                  </a:lnTo>
                  <a:lnTo>
                    <a:pt x="211" y="1039"/>
                  </a:lnTo>
                  <a:lnTo>
                    <a:pt x="211" y="1041"/>
                  </a:lnTo>
                  <a:lnTo>
                    <a:pt x="213" y="1047"/>
                  </a:lnTo>
                  <a:lnTo>
                    <a:pt x="214" y="1048"/>
                  </a:lnTo>
                  <a:lnTo>
                    <a:pt x="214" y="1050"/>
                  </a:lnTo>
                  <a:lnTo>
                    <a:pt x="218" y="1050"/>
                  </a:lnTo>
                  <a:lnTo>
                    <a:pt x="219" y="1051"/>
                  </a:lnTo>
                  <a:lnTo>
                    <a:pt x="218" y="1053"/>
                  </a:lnTo>
                  <a:lnTo>
                    <a:pt x="214" y="1054"/>
                  </a:lnTo>
                  <a:lnTo>
                    <a:pt x="211" y="1057"/>
                  </a:lnTo>
                  <a:lnTo>
                    <a:pt x="210" y="1059"/>
                  </a:lnTo>
                  <a:lnTo>
                    <a:pt x="210" y="1060"/>
                  </a:lnTo>
                  <a:lnTo>
                    <a:pt x="208" y="1060"/>
                  </a:lnTo>
                  <a:lnTo>
                    <a:pt x="207" y="1063"/>
                  </a:lnTo>
                  <a:lnTo>
                    <a:pt x="207" y="1065"/>
                  </a:lnTo>
                  <a:lnTo>
                    <a:pt x="207" y="1066"/>
                  </a:lnTo>
                  <a:lnTo>
                    <a:pt x="205" y="1066"/>
                  </a:lnTo>
                  <a:lnTo>
                    <a:pt x="205" y="1068"/>
                  </a:lnTo>
                  <a:lnTo>
                    <a:pt x="207" y="1069"/>
                  </a:lnTo>
                  <a:lnTo>
                    <a:pt x="207" y="1069"/>
                  </a:lnTo>
                  <a:lnTo>
                    <a:pt x="205" y="1069"/>
                  </a:lnTo>
                  <a:lnTo>
                    <a:pt x="204" y="1069"/>
                  </a:lnTo>
                  <a:lnTo>
                    <a:pt x="199" y="1069"/>
                  </a:lnTo>
                  <a:lnTo>
                    <a:pt x="196" y="1073"/>
                  </a:lnTo>
                  <a:lnTo>
                    <a:pt x="193" y="1076"/>
                  </a:lnTo>
                  <a:lnTo>
                    <a:pt x="192" y="1080"/>
                  </a:lnTo>
                  <a:lnTo>
                    <a:pt x="190" y="1082"/>
                  </a:lnTo>
                  <a:lnTo>
                    <a:pt x="189" y="1083"/>
                  </a:lnTo>
                  <a:lnTo>
                    <a:pt x="187" y="1082"/>
                  </a:lnTo>
                  <a:lnTo>
                    <a:pt x="186" y="1082"/>
                  </a:lnTo>
                  <a:lnTo>
                    <a:pt x="184" y="1082"/>
                  </a:lnTo>
                  <a:lnTo>
                    <a:pt x="183" y="1083"/>
                  </a:lnTo>
                  <a:lnTo>
                    <a:pt x="181" y="1083"/>
                  </a:lnTo>
                  <a:lnTo>
                    <a:pt x="181" y="1083"/>
                  </a:lnTo>
                  <a:lnTo>
                    <a:pt x="178" y="1083"/>
                  </a:lnTo>
                  <a:lnTo>
                    <a:pt x="176" y="1083"/>
                  </a:lnTo>
                  <a:lnTo>
                    <a:pt x="173" y="1083"/>
                  </a:lnTo>
                  <a:lnTo>
                    <a:pt x="172" y="1083"/>
                  </a:lnTo>
                  <a:lnTo>
                    <a:pt x="169" y="1083"/>
                  </a:lnTo>
                  <a:lnTo>
                    <a:pt x="163" y="1083"/>
                  </a:lnTo>
                  <a:lnTo>
                    <a:pt x="161" y="1083"/>
                  </a:lnTo>
                  <a:lnTo>
                    <a:pt x="161" y="1085"/>
                  </a:lnTo>
                  <a:lnTo>
                    <a:pt x="158" y="1086"/>
                  </a:lnTo>
                  <a:lnTo>
                    <a:pt x="155" y="1086"/>
                  </a:lnTo>
                  <a:lnTo>
                    <a:pt x="152" y="1088"/>
                  </a:lnTo>
                  <a:lnTo>
                    <a:pt x="152" y="1088"/>
                  </a:lnTo>
                  <a:lnTo>
                    <a:pt x="151" y="1091"/>
                  </a:lnTo>
                  <a:lnTo>
                    <a:pt x="151" y="1092"/>
                  </a:lnTo>
                  <a:lnTo>
                    <a:pt x="151" y="1092"/>
                  </a:lnTo>
                  <a:lnTo>
                    <a:pt x="149" y="1092"/>
                  </a:lnTo>
                  <a:lnTo>
                    <a:pt x="149" y="1092"/>
                  </a:lnTo>
                  <a:lnTo>
                    <a:pt x="149" y="1092"/>
                  </a:lnTo>
                  <a:lnTo>
                    <a:pt x="148" y="1094"/>
                  </a:lnTo>
                  <a:lnTo>
                    <a:pt x="148" y="1094"/>
                  </a:lnTo>
                  <a:lnTo>
                    <a:pt x="145" y="1092"/>
                  </a:lnTo>
                  <a:lnTo>
                    <a:pt x="143" y="1091"/>
                  </a:lnTo>
                  <a:lnTo>
                    <a:pt x="142" y="1091"/>
                  </a:lnTo>
                  <a:lnTo>
                    <a:pt x="140" y="1089"/>
                  </a:lnTo>
                  <a:lnTo>
                    <a:pt x="140" y="1088"/>
                  </a:lnTo>
                  <a:lnTo>
                    <a:pt x="139" y="1086"/>
                  </a:lnTo>
                  <a:lnTo>
                    <a:pt x="139" y="1086"/>
                  </a:lnTo>
                  <a:lnTo>
                    <a:pt x="139" y="1085"/>
                  </a:lnTo>
                  <a:lnTo>
                    <a:pt x="137" y="1085"/>
                  </a:lnTo>
                  <a:lnTo>
                    <a:pt x="137" y="1083"/>
                  </a:lnTo>
                  <a:lnTo>
                    <a:pt x="139" y="1082"/>
                  </a:lnTo>
                  <a:lnTo>
                    <a:pt x="139" y="1080"/>
                  </a:lnTo>
                  <a:lnTo>
                    <a:pt x="140" y="1080"/>
                  </a:lnTo>
                  <a:lnTo>
                    <a:pt x="139" y="1080"/>
                  </a:lnTo>
                  <a:lnTo>
                    <a:pt x="137" y="1082"/>
                  </a:lnTo>
                  <a:lnTo>
                    <a:pt x="137" y="1080"/>
                  </a:lnTo>
                  <a:lnTo>
                    <a:pt x="131" y="1076"/>
                  </a:lnTo>
                  <a:lnTo>
                    <a:pt x="132" y="1076"/>
                  </a:lnTo>
                  <a:lnTo>
                    <a:pt x="132" y="1074"/>
                  </a:lnTo>
                  <a:lnTo>
                    <a:pt x="131" y="1076"/>
                  </a:lnTo>
                  <a:lnTo>
                    <a:pt x="131" y="1076"/>
                  </a:lnTo>
                  <a:lnTo>
                    <a:pt x="128" y="1076"/>
                  </a:lnTo>
                  <a:lnTo>
                    <a:pt x="125" y="1076"/>
                  </a:lnTo>
                  <a:lnTo>
                    <a:pt x="123" y="1076"/>
                  </a:lnTo>
                  <a:lnTo>
                    <a:pt x="120" y="1079"/>
                  </a:lnTo>
                  <a:lnTo>
                    <a:pt x="119" y="1079"/>
                  </a:lnTo>
                  <a:lnTo>
                    <a:pt x="116" y="1077"/>
                  </a:lnTo>
                  <a:lnTo>
                    <a:pt x="111" y="1077"/>
                  </a:lnTo>
                  <a:lnTo>
                    <a:pt x="111" y="1077"/>
                  </a:lnTo>
                  <a:lnTo>
                    <a:pt x="108" y="1077"/>
                  </a:lnTo>
                  <a:lnTo>
                    <a:pt x="108" y="1077"/>
                  </a:lnTo>
                  <a:lnTo>
                    <a:pt x="107" y="1079"/>
                  </a:lnTo>
                  <a:lnTo>
                    <a:pt x="105" y="1079"/>
                  </a:lnTo>
                  <a:lnTo>
                    <a:pt x="107" y="1076"/>
                  </a:lnTo>
                  <a:lnTo>
                    <a:pt x="108" y="1073"/>
                  </a:lnTo>
                  <a:lnTo>
                    <a:pt x="108" y="1069"/>
                  </a:lnTo>
                  <a:lnTo>
                    <a:pt x="108" y="1068"/>
                  </a:lnTo>
                  <a:lnTo>
                    <a:pt x="108" y="1065"/>
                  </a:lnTo>
                  <a:lnTo>
                    <a:pt x="107" y="1063"/>
                  </a:lnTo>
                  <a:lnTo>
                    <a:pt x="108" y="1060"/>
                  </a:lnTo>
                  <a:lnTo>
                    <a:pt x="108" y="1059"/>
                  </a:lnTo>
                  <a:lnTo>
                    <a:pt x="107" y="1056"/>
                  </a:lnTo>
                  <a:lnTo>
                    <a:pt x="110" y="1057"/>
                  </a:lnTo>
                  <a:lnTo>
                    <a:pt x="108" y="1056"/>
                  </a:lnTo>
                  <a:lnTo>
                    <a:pt x="108" y="1056"/>
                  </a:lnTo>
                  <a:lnTo>
                    <a:pt x="107" y="1056"/>
                  </a:lnTo>
                  <a:lnTo>
                    <a:pt x="107" y="1056"/>
                  </a:lnTo>
                  <a:lnTo>
                    <a:pt x="105" y="1056"/>
                  </a:lnTo>
                  <a:lnTo>
                    <a:pt x="104" y="1057"/>
                  </a:lnTo>
                  <a:lnTo>
                    <a:pt x="104" y="1056"/>
                  </a:lnTo>
                  <a:lnTo>
                    <a:pt x="104" y="1054"/>
                  </a:lnTo>
                  <a:lnTo>
                    <a:pt x="102" y="1053"/>
                  </a:lnTo>
                  <a:lnTo>
                    <a:pt x="104" y="1053"/>
                  </a:lnTo>
                  <a:lnTo>
                    <a:pt x="105" y="1053"/>
                  </a:lnTo>
                  <a:lnTo>
                    <a:pt x="105" y="1051"/>
                  </a:lnTo>
                  <a:lnTo>
                    <a:pt x="107" y="1051"/>
                  </a:lnTo>
                  <a:lnTo>
                    <a:pt x="105" y="1050"/>
                  </a:lnTo>
                  <a:lnTo>
                    <a:pt x="107" y="1048"/>
                  </a:lnTo>
                  <a:lnTo>
                    <a:pt x="108" y="1047"/>
                  </a:lnTo>
                  <a:lnTo>
                    <a:pt x="107" y="1047"/>
                  </a:lnTo>
                  <a:lnTo>
                    <a:pt x="107" y="1048"/>
                  </a:lnTo>
                  <a:lnTo>
                    <a:pt x="105" y="1050"/>
                  </a:lnTo>
                  <a:lnTo>
                    <a:pt x="104" y="1051"/>
                  </a:lnTo>
                  <a:lnTo>
                    <a:pt x="102" y="1053"/>
                  </a:lnTo>
                  <a:lnTo>
                    <a:pt x="101" y="1053"/>
                  </a:lnTo>
                  <a:lnTo>
                    <a:pt x="101" y="1053"/>
                  </a:lnTo>
                  <a:lnTo>
                    <a:pt x="99" y="1051"/>
                  </a:lnTo>
                  <a:lnTo>
                    <a:pt x="99" y="1051"/>
                  </a:lnTo>
                  <a:lnTo>
                    <a:pt x="99" y="1050"/>
                  </a:lnTo>
                  <a:lnTo>
                    <a:pt x="101" y="1048"/>
                  </a:lnTo>
                  <a:lnTo>
                    <a:pt x="101" y="1047"/>
                  </a:lnTo>
                  <a:lnTo>
                    <a:pt x="101" y="1044"/>
                  </a:lnTo>
                  <a:lnTo>
                    <a:pt x="101" y="1044"/>
                  </a:lnTo>
                  <a:lnTo>
                    <a:pt x="101" y="1042"/>
                  </a:lnTo>
                  <a:lnTo>
                    <a:pt x="102" y="1042"/>
                  </a:lnTo>
                  <a:lnTo>
                    <a:pt x="102" y="1041"/>
                  </a:lnTo>
                  <a:lnTo>
                    <a:pt x="104" y="1039"/>
                  </a:lnTo>
                  <a:lnTo>
                    <a:pt x="105" y="1035"/>
                  </a:lnTo>
                  <a:lnTo>
                    <a:pt x="108" y="1030"/>
                  </a:lnTo>
                  <a:lnTo>
                    <a:pt x="108" y="1030"/>
                  </a:lnTo>
                  <a:lnTo>
                    <a:pt x="107" y="1028"/>
                  </a:lnTo>
                  <a:lnTo>
                    <a:pt x="107" y="1027"/>
                  </a:lnTo>
                  <a:lnTo>
                    <a:pt x="108" y="1022"/>
                  </a:lnTo>
                  <a:lnTo>
                    <a:pt x="108" y="1021"/>
                  </a:lnTo>
                  <a:lnTo>
                    <a:pt x="110" y="1019"/>
                  </a:lnTo>
                  <a:lnTo>
                    <a:pt x="110" y="1016"/>
                  </a:lnTo>
                  <a:lnTo>
                    <a:pt x="110" y="1015"/>
                  </a:lnTo>
                  <a:lnTo>
                    <a:pt x="110" y="1015"/>
                  </a:lnTo>
                  <a:lnTo>
                    <a:pt x="110" y="1013"/>
                  </a:lnTo>
                  <a:lnTo>
                    <a:pt x="108" y="1012"/>
                  </a:lnTo>
                  <a:lnTo>
                    <a:pt x="108" y="1007"/>
                  </a:lnTo>
                  <a:lnTo>
                    <a:pt x="108" y="1006"/>
                  </a:lnTo>
                  <a:lnTo>
                    <a:pt x="108" y="1004"/>
                  </a:lnTo>
                  <a:lnTo>
                    <a:pt x="108" y="1004"/>
                  </a:lnTo>
                  <a:lnTo>
                    <a:pt x="107" y="1003"/>
                  </a:lnTo>
                  <a:lnTo>
                    <a:pt x="107" y="1003"/>
                  </a:lnTo>
                  <a:lnTo>
                    <a:pt x="108" y="1000"/>
                  </a:lnTo>
                  <a:lnTo>
                    <a:pt x="108" y="1001"/>
                  </a:lnTo>
                  <a:lnTo>
                    <a:pt x="107" y="1000"/>
                  </a:lnTo>
                  <a:lnTo>
                    <a:pt x="107" y="998"/>
                  </a:lnTo>
                  <a:lnTo>
                    <a:pt x="108" y="996"/>
                  </a:lnTo>
                  <a:lnTo>
                    <a:pt x="110" y="995"/>
                  </a:lnTo>
                  <a:lnTo>
                    <a:pt x="108" y="995"/>
                  </a:lnTo>
                  <a:lnTo>
                    <a:pt x="108" y="995"/>
                  </a:lnTo>
                  <a:lnTo>
                    <a:pt x="108" y="993"/>
                  </a:lnTo>
                  <a:lnTo>
                    <a:pt x="108" y="993"/>
                  </a:lnTo>
                  <a:lnTo>
                    <a:pt x="108" y="992"/>
                  </a:lnTo>
                  <a:lnTo>
                    <a:pt x="108" y="992"/>
                  </a:lnTo>
                  <a:lnTo>
                    <a:pt x="108" y="992"/>
                  </a:lnTo>
                  <a:lnTo>
                    <a:pt x="108" y="990"/>
                  </a:lnTo>
                  <a:lnTo>
                    <a:pt x="108" y="989"/>
                  </a:lnTo>
                  <a:lnTo>
                    <a:pt x="108" y="989"/>
                  </a:lnTo>
                  <a:lnTo>
                    <a:pt x="105" y="989"/>
                  </a:lnTo>
                  <a:lnTo>
                    <a:pt x="105" y="989"/>
                  </a:lnTo>
                  <a:lnTo>
                    <a:pt x="105" y="989"/>
                  </a:lnTo>
                  <a:lnTo>
                    <a:pt x="107" y="986"/>
                  </a:lnTo>
                  <a:lnTo>
                    <a:pt x="107" y="986"/>
                  </a:lnTo>
                  <a:lnTo>
                    <a:pt x="105" y="986"/>
                  </a:lnTo>
                  <a:lnTo>
                    <a:pt x="104" y="984"/>
                  </a:lnTo>
                  <a:lnTo>
                    <a:pt x="104" y="984"/>
                  </a:lnTo>
                  <a:lnTo>
                    <a:pt x="102" y="983"/>
                  </a:lnTo>
                  <a:lnTo>
                    <a:pt x="102" y="981"/>
                  </a:lnTo>
                  <a:lnTo>
                    <a:pt x="104" y="980"/>
                  </a:lnTo>
                  <a:lnTo>
                    <a:pt x="105" y="978"/>
                  </a:lnTo>
                  <a:lnTo>
                    <a:pt x="105" y="978"/>
                  </a:lnTo>
                  <a:lnTo>
                    <a:pt x="107" y="977"/>
                  </a:lnTo>
                  <a:lnTo>
                    <a:pt x="110" y="977"/>
                  </a:lnTo>
                  <a:lnTo>
                    <a:pt x="111" y="977"/>
                  </a:lnTo>
                  <a:lnTo>
                    <a:pt x="113" y="977"/>
                  </a:lnTo>
                  <a:lnTo>
                    <a:pt x="114" y="975"/>
                  </a:lnTo>
                  <a:lnTo>
                    <a:pt x="114" y="975"/>
                  </a:lnTo>
                  <a:lnTo>
                    <a:pt x="114" y="974"/>
                  </a:lnTo>
                  <a:lnTo>
                    <a:pt x="114" y="974"/>
                  </a:lnTo>
                  <a:lnTo>
                    <a:pt x="114" y="972"/>
                  </a:lnTo>
                  <a:lnTo>
                    <a:pt x="116" y="972"/>
                  </a:lnTo>
                  <a:lnTo>
                    <a:pt x="117" y="971"/>
                  </a:lnTo>
                  <a:lnTo>
                    <a:pt x="120" y="971"/>
                  </a:lnTo>
                  <a:lnTo>
                    <a:pt x="122" y="969"/>
                  </a:lnTo>
                  <a:lnTo>
                    <a:pt x="123" y="971"/>
                  </a:lnTo>
                  <a:lnTo>
                    <a:pt x="123" y="971"/>
                  </a:lnTo>
                  <a:lnTo>
                    <a:pt x="125" y="971"/>
                  </a:lnTo>
                  <a:lnTo>
                    <a:pt x="126" y="972"/>
                  </a:lnTo>
                  <a:lnTo>
                    <a:pt x="129" y="974"/>
                  </a:lnTo>
                  <a:lnTo>
                    <a:pt x="131" y="972"/>
                  </a:lnTo>
                  <a:lnTo>
                    <a:pt x="135" y="972"/>
                  </a:lnTo>
                  <a:lnTo>
                    <a:pt x="137" y="972"/>
                  </a:lnTo>
                  <a:lnTo>
                    <a:pt x="140" y="972"/>
                  </a:lnTo>
                  <a:lnTo>
                    <a:pt x="142" y="972"/>
                  </a:lnTo>
                  <a:lnTo>
                    <a:pt x="145" y="972"/>
                  </a:lnTo>
                  <a:lnTo>
                    <a:pt x="146" y="972"/>
                  </a:lnTo>
                  <a:lnTo>
                    <a:pt x="151" y="974"/>
                  </a:lnTo>
                  <a:lnTo>
                    <a:pt x="154" y="974"/>
                  </a:lnTo>
                  <a:lnTo>
                    <a:pt x="160" y="975"/>
                  </a:lnTo>
                  <a:lnTo>
                    <a:pt x="163" y="975"/>
                  </a:lnTo>
                  <a:lnTo>
                    <a:pt x="167" y="975"/>
                  </a:lnTo>
                  <a:lnTo>
                    <a:pt x="169" y="974"/>
                  </a:lnTo>
                  <a:lnTo>
                    <a:pt x="170" y="975"/>
                  </a:lnTo>
                  <a:lnTo>
                    <a:pt x="172" y="974"/>
                  </a:lnTo>
                  <a:lnTo>
                    <a:pt x="173" y="974"/>
                  </a:lnTo>
                  <a:lnTo>
                    <a:pt x="173" y="975"/>
                  </a:lnTo>
                  <a:lnTo>
                    <a:pt x="178" y="977"/>
                  </a:lnTo>
                  <a:lnTo>
                    <a:pt x="180" y="975"/>
                  </a:lnTo>
                  <a:lnTo>
                    <a:pt x="181" y="975"/>
                  </a:lnTo>
                  <a:lnTo>
                    <a:pt x="184" y="975"/>
                  </a:lnTo>
                  <a:lnTo>
                    <a:pt x="187" y="977"/>
                  </a:lnTo>
                  <a:lnTo>
                    <a:pt x="189" y="977"/>
                  </a:lnTo>
                  <a:lnTo>
                    <a:pt x="192" y="977"/>
                  </a:lnTo>
                  <a:lnTo>
                    <a:pt x="193" y="975"/>
                  </a:lnTo>
                  <a:lnTo>
                    <a:pt x="195" y="975"/>
                  </a:lnTo>
                  <a:lnTo>
                    <a:pt x="196" y="975"/>
                  </a:lnTo>
                  <a:lnTo>
                    <a:pt x="198" y="974"/>
                  </a:lnTo>
                  <a:lnTo>
                    <a:pt x="199" y="965"/>
                  </a:lnTo>
                  <a:lnTo>
                    <a:pt x="201" y="955"/>
                  </a:lnTo>
                  <a:lnTo>
                    <a:pt x="202" y="954"/>
                  </a:lnTo>
                  <a:lnTo>
                    <a:pt x="202" y="954"/>
                  </a:lnTo>
                  <a:lnTo>
                    <a:pt x="202" y="952"/>
                  </a:lnTo>
                  <a:lnTo>
                    <a:pt x="201" y="954"/>
                  </a:lnTo>
                  <a:lnTo>
                    <a:pt x="201" y="954"/>
                  </a:lnTo>
                  <a:lnTo>
                    <a:pt x="201" y="954"/>
                  </a:lnTo>
                  <a:lnTo>
                    <a:pt x="201" y="946"/>
                  </a:lnTo>
                  <a:lnTo>
                    <a:pt x="202" y="942"/>
                  </a:lnTo>
                  <a:lnTo>
                    <a:pt x="202" y="939"/>
                  </a:lnTo>
                  <a:lnTo>
                    <a:pt x="204" y="940"/>
                  </a:lnTo>
                  <a:lnTo>
                    <a:pt x="205" y="942"/>
                  </a:lnTo>
                  <a:lnTo>
                    <a:pt x="207" y="943"/>
                  </a:lnTo>
                  <a:lnTo>
                    <a:pt x="207" y="946"/>
                  </a:lnTo>
                  <a:lnTo>
                    <a:pt x="208" y="948"/>
                  </a:lnTo>
                  <a:lnTo>
                    <a:pt x="210" y="948"/>
                  </a:lnTo>
                  <a:lnTo>
                    <a:pt x="208" y="948"/>
                  </a:lnTo>
                  <a:lnTo>
                    <a:pt x="208" y="946"/>
                  </a:lnTo>
                  <a:lnTo>
                    <a:pt x="207" y="942"/>
                  </a:lnTo>
                  <a:lnTo>
                    <a:pt x="207" y="940"/>
                  </a:lnTo>
                  <a:lnTo>
                    <a:pt x="205" y="939"/>
                  </a:lnTo>
                  <a:lnTo>
                    <a:pt x="202" y="936"/>
                  </a:lnTo>
                  <a:lnTo>
                    <a:pt x="201" y="936"/>
                  </a:lnTo>
                  <a:lnTo>
                    <a:pt x="201" y="936"/>
                  </a:lnTo>
                  <a:lnTo>
                    <a:pt x="202" y="936"/>
                  </a:lnTo>
                  <a:lnTo>
                    <a:pt x="204" y="936"/>
                  </a:lnTo>
                  <a:lnTo>
                    <a:pt x="204" y="936"/>
                  </a:lnTo>
                  <a:lnTo>
                    <a:pt x="202" y="934"/>
                  </a:lnTo>
                  <a:lnTo>
                    <a:pt x="202" y="933"/>
                  </a:lnTo>
                  <a:lnTo>
                    <a:pt x="202" y="927"/>
                  </a:lnTo>
                  <a:lnTo>
                    <a:pt x="202" y="927"/>
                  </a:lnTo>
                  <a:lnTo>
                    <a:pt x="202" y="925"/>
                  </a:lnTo>
                  <a:lnTo>
                    <a:pt x="201" y="925"/>
                  </a:lnTo>
                  <a:lnTo>
                    <a:pt x="199" y="925"/>
                  </a:lnTo>
                  <a:lnTo>
                    <a:pt x="199" y="925"/>
                  </a:lnTo>
                  <a:lnTo>
                    <a:pt x="195" y="922"/>
                  </a:lnTo>
                  <a:lnTo>
                    <a:pt x="192" y="919"/>
                  </a:lnTo>
                  <a:lnTo>
                    <a:pt x="190" y="916"/>
                  </a:lnTo>
                  <a:lnTo>
                    <a:pt x="190" y="916"/>
                  </a:lnTo>
                  <a:lnTo>
                    <a:pt x="190" y="914"/>
                  </a:lnTo>
                  <a:lnTo>
                    <a:pt x="192" y="913"/>
                  </a:lnTo>
                  <a:lnTo>
                    <a:pt x="190" y="911"/>
                  </a:lnTo>
                  <a:lnTo>
                    <a:pt x="190" y="911"/>
                  </a:lnTo>
                  <a:lnTo>
                    <a:pt x="189" y="910"/>
                  </a:lnTo>
                  <a:lnTo>
                    <a:pt x="190" y="908"/>
                  </a:lnTo>
                  <a:lnTo>
                    <a:pt x="190" y="908"/>
                  </a:lnTo>
                  <a:lnTo>
                    <a:pt x="192" y="908"/>
                  </a:lnTo>
                  <a:lnTo>
                    <a:pt x="192" y="908"/>
                  </a:lnTo>
                  <a:lnTo>
                    <a:pt x="193" y="908"/>
                  </a:lnTo>
                  <a:lnTo>
                    <a:pt x="195" y="910"/>
                  </a:lnTo>
                  <a:lnTo>
                    <a:pt x="192" y="907"/>
                  </a:lnTo>
                  <a:lnTo>
                    <a:pt x="187" y="908"/>
                  </a:lnTo>
                  <a:lnTo>
                    <a:pt x="186" y="908"/>
                  </a:lnTo>
                  <a:lnTo>
                    <a:pt x="186" y="907"/>
                  </a:lnTo>
                  <a:lnTo>
                    <a:pt x="186" y="907"/>
                  </a:lnTo>
                  <a:lnTo>
                    <a:pt x="186" y="905"/>
                  </a:lnTo>
                  <a:lnTo>
                    <a:pt x="186" y="905"/>
                  </a:lnTo>
                  <a:lnTo>
                    <a:pt x="186" y="904"/>
                  </a:lnTo>
                  <a:lnTo>
                    <a:pt x="184" y="904"/>
                  </a:lnTo>
                  <a:lnTo>
                    <a:pt x="183" y="904"/>
                  </a:lnTo>
                  <a:lnTo>
                    <a:pt x="183" y="904"/>
                  </a:lnTo>
                  <a:lnTo>
                    <a:pt x="181" y="904"/>
                  </a:lnTo>
                  <a:lnTo>
                    <a:pt x="183" y="902"/>
                  </a:lnTo>
                  <a:lnTo>
                    <a:pt x="181" y="902"/>
                  </a:lnTo>
                  <a:lnTo>
                    <a:pt x="181" y="902"/>
                  </a:lnTo>
                  <a:lnTo>
                    <a:pt x="180" y="902"/>
                  </a:lnTo>
                  <a:lnTo>
                    <a:pt x="178" y="902"/>
                  </a:lnTo>
                  <a:lnTo>
                    <a:pt x="176" y="901"/>
                  </a:lnTo>
                  <a:lnTo>
                    <a:pt x="176" y="901"/>
                  </a:lnTo>
                  <a:lnTo>
                    <a:pt x="176" y="901"/>
                  </a:lnTo>
                  <a:lnTo>
                    <a:pt x="175" y="901"/>
                  </a:lnTo>
                  <a:lnTo>
                    <a:pt x="175" y="901"/>
                  </a:lnTo>
                  <a:lnTo>
                    <a:pt x="173" y="901"/>
                  </a:lnTo>
                  <a:lnTo>
                    <a:pt x="173" y="899"/>
                  </a:lnTo>
                  <a:lnTo>
                    <a:pt x="167" y="898"/>
                  </a:lnTo>
                  <a:lnTo>
                    <a:pt x="166" y="898"/>
                  </a:lnTo>
                  <a:lnTo>
                    <a:pt x="164" y="898"/>
                  </a:lnTo>
                  <a:lnTo>
                    <a:pt x="163" y="898"/>
                  </a:lnTo>
                  <a:lnTo>
                    <a:pt x="163" y="898"/>
                  </a:lnTo>
                  <a:lnTo>
                    <a:pt x="161" y="896"/>
                  </a:lnTo>
                  <a:lnTo>
                    <a:pt x="158" y="895"/>
                  </a:lnTo>
                  <a:lnTo>
                    <a:pt x="160" y="893"/>
                  </a:lnTo>
                  <a:lnTo>
                    <a:pt x="161" y="893"/>
                  </a:lnTo>
                  <a:lnTo>
                    <a:pt x="163" y="893"/>
                  </a:lnTo>
                  <a:lnTo>
                    <a:pt x="163" y="892"/>
                  </a:lnTo>
                  <a:lnTo>
                    <a:pt x="161" y="892"/>
                  </a:lnTo>
                  <a:lnTo>
                    <a:pt x="161" y="890"/>
                  </a:lnTo>
                  <a:lnTo>
                    <a:pt x="160" y="890"/>
                  </a:lnTo>
                  <a:lnTo>
                    <a:pt x="160" y="890"/>
                  </a:lnTo>
                  <a:lnTo>
                    <a:pt x="160" y="889"/>
                  </a:lnTo>
                  <a:lnTo>
                    <a:pt x="161" y="890"/>
                  </a:lnTo>
                  <a:lnTo>
                    <a:pt x="161" y="890"/>
                  </a:lnTo>
                  <a:lnTo>
                    <a:pt x="164" y="890"/>
                  </a:lnTo>
                  <a:lnTo>
                    <a:pt x="163" y="889"/>
                  </a:lnTo>
                  <a:lnTo>
                    <a:pt x="163" y="889"/>
                  </a:lnTo>
                  <a:lnTo>
                    <a:pt x="163" y="889"/>
                  </a:lnTo>
                  <a:lnTo>
                    <a:pt x="160" y="889"/>
                  </a:lnTo>
                  <a:lnTo>
                    <a:pt x="160" y="889"/>
                  </a:lnTo>
                  <a:lnTo>
                    <a:pt x="158" y="889"/>
                  </a:lnTo>
                  <a:lnTo>
                    <a:pt x="158" y="887"/>
                  </a:lnTo>
                  <a:lnTo>
                    <a:pt x="158" y="887"/>
                  </a:lnTo>
                  <a:lnTo>
                    <a:pt x="158" y="885"/>
                  </a:lnTo>
                  <a:lnTo>
                    <a:pt x="160" y="884"/>
                  </a:lnTo>
                  <a:lnTo>
                    <a:pt x="166" y="882"/>
                  </a:lnTo>
                  <a:lnTo>
                    <a:pt x="169" y="882"/>
                  </a:lnTo>
                  <a:lnTo>
                    <a:pt x="170" y="882"/>
                  </a:lnTo>
                  <a:lnTo>
                    <a:pt x="172" y="881"/>
                  </a:lnTo>
                  <a:lnTo>
                    <a:pt x="173" y="879"/>
                  </a:lnTo>
                  <a:lnTo>
                    <a:pt x="176" y="879"/>
                  </a:lnTo>
                  <a:lnTo>
                    <a:pt x="180" y="881"/>
                  </a:lnTo>
                  <a:lnTo>
                    <a:pt x="181" y="884"/>
                  </a:lnTo>
                  <a:lnTo>
                    <a:pt x="183" y="885"/>
                  </a:lnTo>
                  <a:lnTo>
                    <a:pt x="186" y="882"/>
                  </a:lnTo>
                  <a:lnTo>
                    <a:pt x="190" y="882"/>
                  </a:lnTo>
                  <a:lnTo>
                    <a:pt x="192" y="884"/>
                  </a:lnTo>
                  <a:lnTo>
                    <a:pt x="192" y="882"/>
                  </a:lnTo>
                  <a:lnTo>
                    <a:pt x="193" y="882"/>
                  </a:lnTo>
                  <a:lnTo>
                    <a:pt x="193" y="882"/>
                  </a:lnTo>
                  <a:lnTo>
                    <a:pt x="193" y="884"/>
                  </a:lnTo>
                  <a:lnTo>
                    <a:pt x="198" y="882"/>
                  </a:lnTo>
                  <a:lnTo>
                    <a:pt x="199" y="882"/>
                  </a:lnTo>
                  <a:lnTo>
                    <a:pt x="198" y="882"/>
                  </a:lnTo>
                  <a:lnTo>
                    <a:pt x="196" y="879"/>
                  </a:lnTo>
                  <a:lnTo>
                    <a:pt x="196" y="872"/>
                  </a:lnTo>
                  <a:lnTo>
                    <a:pt x="195" y="870"/>
                  </a:lnTo>
                  <a:lnTo>
                    <a:pt x="193" y="867"/>
                  </a:lnTo>
                  <a:lnTo>
                    <a:pt x="193" y="866"/>
                  </a:lnTo>
                  <a:lnTo>
                    <a:pt x="193" y="864"/>
                  </a:lnTo>
                  <a:lnTo>
                    <a:pt x="193" y="864"/>
                  </a:lnTo>
                  <a:lnTo>
                    <a:pt x="195" y="864"/>
                  </a:lnTo>
                  <a:lnTo>
                    <a:pt x="196" y="864"/>
                  </a:lnTo>
                  <a:lnTo>
                    <a:pt x="199" y="863"/>
                  </a:lnTo>
                  <a:lnTo>
                    <a:pt x="201" y="864"/>
                  </a:lnTo>
                  <a:lnTo>
                    <a:pt x="201" y="866"/>
                  </a:lnTo>
                  <a:lnTo>
                    <a:pt x="201" y="867"/>
                  </a:lnTo>
                  <a:lnTo>
                    <a:pt x="201" y="867"/>
                  </a:lnTo>
                  <a:lnTo>
                    <a:pt x="202" y="869"/>
                  </a:lnTo>
                  <a:lnTo>
                    <a:pt x="204" y="869"/>
                  </a:lnTo>
                  <a:lnTo>
                    <a:pt x="207" y="870"/>
                  </a:lnTo>
                  <a:lnTo>
                    <a:pt x="210" y="870"/>
                  </a:lnTo>
                  <a:lnTo>
                    <a:pt x="214" y="870"/>
                  </a:lnTo>
                  <a:lnTo>
                    <a:pt x="214" y="870"/>
                  </a:lnTo>
                  <a:lnTo>
                    <a:pt x="218" y="869"/>
                  </a:lnTo>
                  <a:lnTo>
                    <a:pt x="221" y="867"/>
                  </a:lnTo>
                  <a:lnTo>
                    <a:pt x="222" y="867"/>
                  </a:lnTo>
                  <a:lnTo>
                    <a:pt x="219" y="867"/>
                  </a:lnTo>
                  <a:lnTo>
                    <a:pt x="218" y="867"/>
                  </a:lnTo>
                  <a:lnTo>
                    <a:pt x="218" y="866"/>
                  </a:lnTo>
                  <a:lnTo>
                    <a:pt x="218" y="866"/>
                  </a:lnTo>
                  <a:lnTo>
                    <a:pt x="219" y="863"/>
                  </a:lnTo>
                  <a:lnTo>
                    <a:pt x="224" y="860"/>
                  </a:lnTo>
                  <a:lnTo>
                    <a:pt x="227" y="860"/>
                  </a:lnTo>
                  <a:lnTo>
                    <a:pt x="231" y="858"/>
                  </a:lnTo>
                  <a:lnTo>
                    <a:pt x="233" y="855"/>
                  </a:lnTo>
                  <a:lnTo>
                    <a:pt x="234" y="854"/>
                  </a:lnTo>
                  <a:lnTo>
                    <a:pt x="234" y="854"/>
                  </a:lnTo>
                  <a:lnTo>
                    <a:pt x="236" y="852"/>
                  </a:lnTo>
                  <a:lnTo>
                    <a:pt x="236" y="852"/>
                  </a:lnTo>
                  <a:lnTo>
                    <a:pt x="236" y="843"/>
                  </a:lnTo>
                  <a:lnTo>
                    <a:pt x="236" y="841"/>
                  </a:lnTo>
                  <a:lnTo>
                    <a:pt x="237" y="840"/>
                  </a:lnTo>
                  <a:lnTo>
                    <a:pt x="237" y="840"/>
                  </a:lnTo>
                  <a:lnTo>
                    <a:pt x="239" y="838"/>
                  </a:lnTo>
                  <a:lnTo>
                    <a:pt x="246" y="837"/>
                  </a:lnTo>
                  <a:lnTo>
                    <a:pt x="246" y="837"/>
                  </a:lnTo>
                  <a:lnTo>
                    <a:pt x="252" y="832"/>
                  </a:lnTo>
                  <a:lnTo>
                    <a:pt x="256" y="831"/>
                  </a:lnTo>
                  <a:lnTo>
                    <a:pt x="257" y="831"/>
                  </a:lnTo>
                  <a:lnTo>
                    <a:pt x="259" y="831"/>
                  </a:lnTo>
                  <a:lnTo>
                    <a:pt x="260" y="831"/>
                  </a:lnTo>
                  <a:lnTo>
                    <a:pt x="262" y="831"/>
                  </a:lnTo>
                  <a:lnTo>
                    <a:pt x="263" y="831"/>
                  </a:lnTo>
                  <a:lnTo>
                    <a:pt x="265" y="831"/>
                  </a:lnTo>
                  <a:lnTo>
                    <a:pt x="266" y="831"/>
                  </a:lnTo>
                  <a:lnTo>
                    <a:pt x="268" y="831"/>
                  </a:lnTo>
                  <a:lnTo>
                    <a:pt x="266" y="831"/>
                  </a:lnTo>
                  <a:lnTo>
                    <a:pt x="265" y="829"/>
                  </a:lnTo>
                  <a:lnTo>
                    <a:pt x="263" y="831"/>
                  </a:lnTo>
                  <a:lnTo>
                    <a:pt x="262" y="829"/>
                  </a:lnTo>
                  <a:lnTo>
                    <a:pt x="260" y="829"/>
                  </a:lnTo>
                  <a:lnTo>
                    <a:pt x="259" y="829"/>
                  </a:lnTo>
                  <a:lnTo>
                    <a:pt x="259" y="828"/>
                  </a:lnTo>
                  <a:lnTo>
                    <a:pt x="259" y="826"/>
                  </a:lnTo>
                  <a:lnTo>
                    <a:pt x="260" y="826"/>
                  </a:lnTo>
                  <a:lnTo>
                    <a:pt x="262" y="826"/>
                  </a:lnTo>
                  <a:lnTo>
                    <a:pt x="263" y="826"/>
                  </a:lnTo>
                  <a:lnTo>
                    <a:pt x="266" y="829"/>
                  </a:lnTo>
                  <a:lnTo>
                    <a:pt x="268" y="829"/>
                  </a:lnTo>
                  <a:lnTo>
                    <a:pt x="269" y="829"/>
                  </a:lnTo>
                  <a:lnTo>
                    <a:pt x="268" y="828"/>
                  </a:lnTo>
                  <a:lnTo>
                    <a:pt x="268" y="828"/>
                  </a:lnTo>
                  <a:lnTo>
                    <a:pt x="266" y="828"/>
                  </a:lnTo>
                  <a:lnTo>
                    <a:pt x="265" y="826"/>
                  </a:lnTo>
                  <a:lnTo>
                    <a:pt x="268" y="826"/>
                  </a:lnTo>
                  <a:lnTo>
                    <a:pt x="268" y="826"/>
                  </a:lnTo>
                  <a:lnTo>
                    <a:pt x="266" y="825"/>
                  </a:lnTo>
                  <a:lnTo>
                    <a:pt x="265" y="822"/>
                  </a:lnTo>
                  <a:lnTo>
                    <a:pt x="265" y="822"/>
                  </a:lnTo>
                  <a:lnTo>
                    <a:pt x="266" y="820"/>
                  </a:lnTo>
                  <a:lnTo>
                    <a:pt x="266" y="819"/>
                  </a:lnTo>
                  <a:lnTo>
                    <a:pt x="266" y="819"/>
                  </a:lnTo>
                  <a:lnTo>
                    <a:pt x="268" y="817"/>
                  </a:lnTo>
                  <a:lnTo>
                    <a:pt x="269" y="814"/>
                  </a:lnTo>
                  <a:lnTo>
                    <a:pt x="271" y="812"/>
                  </a:lnTo>
                  <a:lnTo>
                    <a:pt x="272" y="809"/>
                  </a:lnTo>
                  <a:lnTo>
                    <a:pt x="274" y="802"/>
                  </a:lnTo>
                  <a:lnTo>
                    <a:pt x="274" y="800"/>
                  </a:lnTo>
                  <a:lnTo>
                    <a:pt x="275" y="799"/>
                  </a:lnTo>
                  <a:lnTo>
                    <a:pt x="275" y="800"/>
                  </a:lnTo>
                  <a:lnTo>
                    <a:pt x="275" y="800"/>
                  </a:lnTo>
                  <a:lnTo>
                    <a:pt x="278" y="799"/>
                  </a:lnTo>
                  <a:lnTo>
                    <a:pt x="281" y="796"/>
                  </a:lnTo>
                  <a:lnTo>
                    <a:pt x="283" y="794"/>
                  </a:lnTo>
                  <a:lnTo>
                    <a:pt x="284" y="793"/>
                  </a:lnTo>
                  <a:lnTo>
                    <a:pt x="287" y="791"/>
                  </a:lnTo>
                  <a:lnTo>
                    <a:pt x="290" y="790"/>
                  </a:lnTo>
                  <a:lnTo>
                    <a:pt x="293" y="790"/>
                  </a:lnTo>
                  <a:lnTo>
                    <a:pt x="297" y="790"/>
                  </a:lnTo>
                  <a:lnTo>
                    <a:pt x="300" y="790"/>
                  </a:lnTo>
                  <a:lnTo>
                    <a:pt x="301" y="791"/>
                  </a:lnTo>
                  <a:lnTo>
                    <a:pt x="301" y="791"/>
                  </a:lnTo>
                  <a:lnTo>
                    <a:pt x="303" y="793"/>
                  </a:lnTo>
                  <a:lnTo>
                    <a:pt x="304" y="793"/>
                  </a:lnTo>
                  <a:lnTo>
                    <a:pt x="304" y="791"/>
                  </a:lnTo>
                  <a:lnTo>
                    <a:pt x="303" y="791"/>
                  </a:lnTo>
                  <a:lnTo>
                    <a:pt x="303" y="788"/>
                  </a:lnTo>
                  <a:lnTo>
                    <a:pt x="303" y="787"/>
                  </a:lnTo>
                  <a:lnTo>
                    <a:pt x="304" y="785"/>
                  </a:lnTo>
                  <a:lnTo>
                    <a:pt x="306" y="784"/>
                  </a:lnTo>
                  <a:lnTo>
                    <a:pt x="310" y="784"/>
                  </a:lnTo>
                  <a:lnTo>
                    <a:pt x="315" y="784"/>
                  </a:lnTo>
                  <a:lnTo>
                    <a:pt x="316" y="787"/>
                  </a:lnTo>
                  <a:lnTo>
                    <a:pt x="315" y="788"/>
                  </a:lnTo>
                  <a:lnTo>
                    <a:pt x="316" y="790"/>
                  </a:lnTo>
                  <a:lnTo>
                    <a:pt x="318" y="790"/>
                  </a:lnTo>
                  <a:lnTo>
                    <a:pt x="318" y="788"/>
                  </a:lnTo>
                  <a:lnTo>
                    <a:pt x="318" y="787"/>
                  </a:lnTo>
                  <a:lnTo>
                    <a:pt x="318" y="785"/>
                  </a:lnTo>
                  <a:lnTo>
                    <a:pt x="319" y="787"/>
                  </a:lnTo>
                  <a:lnTo>
                    <a:pt x="321" y="788"/>
                  </a:lnTo>
                  <a:lnTo>
                    <a:pt x="321" y="790"/>
                  </a:lnTo>
                  <a:lnTo>
                    <a:pt x="321" y="787"/>
                  </a:lnTo>
                  <a:lnTo>
                    <a:pt x="321" y="785"/>
                  </a:lnTo>
                  <a:lnTo>
                    <a:pt x="321" y="782"/>
                  </a:lnTo>
                  <a:lnTo>
                    <a:pt x="321" y="781"/>
                  </a:lnTo>
                  <a:lnTo>
                    <a:pt x="322" y="781"/>
                  </a:lnTo>
                  <a:lnTo>
                    <a:pt x="325" y="781"/>
                  </a:lnTo>
                  <a:lnTo>
                    <a:pt x="328" y="781"/>
                  </a:lnTo>
                  <a:lnTo>
                    <a:pt x="330" y="782"/>
                  </a:lnTo>
                  <a:lnTo>
                    <a:pt x="333" y="785"/>
                  </a:lnTo>
                  <a:lnTo>
                    <a:pt x="335" y="787"/>
                  </a:lnTo>
                  <a:lnTo>
                    <a:pt x="336" y="787"/>
                  </a:lnTo>
                  <a:lnTo>
                    <a:pt x="335" y="785"/>
                  </a:lnTo>
                  <a:lnTo>
                    <a:pt x="330" y="781"/>
                  </a:lnTo>
                  <a:lnTo>
                    <a:pt x="328" y="781"/>
                  </a:lnTo>
                  <a:lnTo>
                    <a:pt x="327" y="779"/>
                  </a:lnTo>
                  <a:lnTo>
                    <a:pt x="327" y="779"/>
                  </a:lnTo>
                  <a:lnTo>
                    <a:pt x="325" y="778"/>
                  </a:lnTo>
                  <a:lnTo>
                    <a:pt x="325" y="778"/>
                  </a:lnTo>
                  <a:lnTo>
                    <a:pt x="325" y="771"/>
                  </a:lnTo>
                  <a:lnTo>
                    <a:pt x="324" y="771"/>
                  </a:lnTo>
                  <a:lnTo>
                    <a:pt x="324" y="771"/>
                  </a:lnTo>
                  <a:lnTo>
                    <a:pt x="324" y="771"/>
                  </a:lnTo>
                  <a:lnTo>
                    <a:pt x="322" y="771"/>
                  </a:lnTo>
                  <a:lnTo>
                    <a:pt x="322" y="770"/>
                  </a:lnTo>
                  <a:lnTo>
                    <a:pt x="322" y="770"/>
                  </a:lnTo>
                  <a:lnTo>
                    <a:pt x="324" y="768"/>
                  </a:lnTo>
                  <a:lnTo>
                    <a:pt x="325" y="768"/>
                  </a:lnTo>
                  <a:lnTo>
                    <a:pt x="325" y="767"/>
                  </a:lnTo>
                  <a:lnTo>
                    <a:pt x="325" y="765"/>
                  </a:lnTo>
                  <a:lnTo>
                    <a:pt x="324" y="762"/>
                  </a:lnTo>
                  <a:lnTo>
                    <a:pt x="322" y="761"/>
                  </a:lnTo>
                  <a:lnTo>
                    <a:pt x="322" y="756"/>
                  </a:lnTo>
                  <a:lnTo>
                    <a:pt x="322" y="755"/>
                  </a:lnTo>
                  <a:lnTo>
                    <a:pt x="321" y="753"/>
                  </a:lnTo>
                  <a:lnTo>
                    <a:pt x="322" y="753"/>
                  </a:lnTo>
                  <a:lnTo>
                    <a:pt x="322" y="749"/>
                  </a:lnTo>
                  <a:lnTo>
                    <a:pt x="322" y="747"/>
                  </a:lnTo>
                  <a:lnTo>
                    <a:pt x="318" y="746"/>
                  </a:lnTo>
                  <a:lnTo>
                    <a:pt x="316" y="744"/>
                  </a:lnTo>
                  <a:lnTo>
                    <a:pt x="316" y="736"/>
                  </a:lnTo>
                  <a:lnTo>
                    <a:pt x="316" y="735"/>
                  </a:lnTo>
                  <a:lnTo>
                    <a:pt x="316" y="732"/>
                  </a:lnTo>
                  <a:lnTo>
                    <a:pt x="316" y="727"/>
                  </a:lnTo>
                  <a:lnTo>
                    <a:pt x="316" y="721"/>
                  </a:lnTo>
                  <a:lnTo>
                    <a:pt x="316" y="721"/>
                  </a:lnTo>
                  <a:lnTo>
                    <a:pt x="318" y="721"/>
                  </a:lnTo>
                  <a:lnTo>
                    <a:pt x="319" y="723"/>
                  </a:lnTo>
                  <a:lnTo>
                    <a:pt x="321" y="723"/>
                  </a:lnTo>
                  <a:lnTo>
                    <a:pt x="322" y="723"/>
                  </a:lnTo>
                  <a:lnTo>
                    <a:pt x="322" y="724"/>
                  </a:lnTo>
                  <a:lnTo>
                    <a:pt x="322" y="723"/>
                  </a:lnTo>
                  <a:lnTo>
                    <a:pt x="324" y="721"/>
                  </a:lnTo>
                  <a:lnTo>
                    <a:pt x="325" y="718"/>
                  </a:lnTo>
                  <a:lnTo>
                    <a:pt x="327" y="718"/>
                  </a:lnTo>
                  <a:lnTo>
                    <a:pt x="327" y="717"/>
                  </a:lnTo>
                  <a:lnTo>
                    <a:pt x="328" y="718"/>
                  </a:lnTo>
                  <a:lnTo>
                    <a:pt x="328" y="720"/>
                  </a:lnTo>
                  <a:lnTo>
                    <a:pt x="328" y="717"/>
                  </a:lnTo>
                  <a:lnTo>
                    <a:pt x="330" y="712"/>
                  </a:lnTo>
                  <a:lnTo>
                    <a:pt x="328" y="712"/>
                  </a:lnTo>
                  <a:lnTo>
                    <a:pt x="327" y="712"/>
                  </a:lnTo>
                  <a:lnTo>
                    <a:pt x="325" y="715"/>
                  </a:lnTo>
                  <a:lnTo>
                    <a:pt x="324" y="718"/>
                  </a:lnTo>
                  <a:lnTo>
                    <a:pt x="321" y="720"/>
                  </a:lnTo>
                  <a:lnTo>
                    <a:pt x="319" y="720"/>
                  </a:lnTo>
                  <a:lnTo>
                    <a:pt x="318" y="718"/>
                  </a:lnTo>
                  <a:lnTo>
                    <a:pt x="318" y="718"/>
                  </a:lnTo>
                  <a:lnTo>
                    <a:pt x="318" y="717"/>
                  </a:lnTo>
                  <a:lnTo>
                    <a:pt x="318" y="715"/>
                  </a:lnTo>
                  <a:lnTo>
                    <a:pt x="319" y="712"/>
                  </a:lnTo>
                  <a:lnTo>
                    <a:pt x="322" y="711"/>
                  </a:lnTo>
                  <a:lnTo>
                    <a:pt x="324" y="711"/>
                  </a:lnTo>
                  <a:lnTo>
                    <a:pt x="325" y="709"/>
                  </a:lnTo>
                  <a:lnTo>
                    <a:pt x="327" y="709"/>
                  </a:lnTo>
                  <a:lnTo>
                    <a:pt x="330" y="709"/>
                  </a:lnTo>
                  <a:lnTo>
                    <a:pt x="331" y="709"/>
                  </a:lnTo>
                  <a:lnTo>
                    <a:pt x="333" y="708"/>
                  </a:lnTo>
                  <a:lnTo>
                    <a:pt x="336" y="701"/>
                  </a:lnTo>
                  <a:lnTo>
                    <a:pt x="338" y="700"/>
                  </a:lnTo>
                  <a:lnTo>
                    <a:pt x="342" y="698"/>
                  </a:lnTo>
                  <a:lnTo>
                    <a:pt x="345" y="695"/>
                  </a:lnTo>
                  <a:lnTo>
                    <a:pt x="347" y="695"/>
                  </a:lnTo>
                  <a:lnTo>
                    <a:pt x="345" y="698"/>
                  </a:lnTo>
                  <a:lnTo>
                    <a:pt x="344" y="698"/>
                  </a:lnTo>
                  <a:lnTo>
                    <a:pt x="344" y="700"/>
                  </a:lnTo>
                  <a:lnTo>
                    <a:pt x="345" y="703"/>
                  </a:lnTo>
                  <a:lnTo>
                    <a:pt x="345" y="705"/>
                  </a:lnTo>
                  <a:lnTo>
                    <a:pt x="345" y="708"/>
                  </a:lnTo>
                  <a:lnTo>
                    <a:pt x="344" y="709"/>
                  </a:lnTo>
                  <a:lnTo>
                    <a:pt x="342" y="712"/>
                  </a:lnTo>
                  <a:lnTo>
                    <a:pt x="342" y="712"/>
                  </a:lnTo>
                  <a:lnTo>
                    <a:pt x="342" y="717"/>
                  </a:lnTo>
                  <a:lnTo>
                    <a:pt x="342" y="717"/>
                  </a:lnTo>
                  <a:lnTo>
                    <a:pt x="342" y="721"/>
                  </a:lnTo>
                  <a:lnTo>
                    <a:pt x="344" y="723"/>
                  </a:lnTo>
                  <a:lnTo>
                    <a:pt x="345" y="723"/>
                  </a:lnTo>
                  <a:lnTo>
                    <a:pt x="350" y="723"/>
                  </a:lnTo>
                  <a:lnTo>
                    <a:pt x="350" y="724"/>
                  </a:lnTo>
                  <a:lnTo>
                    <a:pt x="350" y="724"/>
                  </a:lnTo>
                  <a:lnTo>
                    <a:pt x="350" y="727"/>
                  </a:lnTo>
                  <a:lnTo>
                    <a:pt x="350" y="729"/>
                  </a:lnTo>
                  <a:lnTo>
                    <a:pt x="348" y="729"/>
                  </a:lnTo>
                  <a:lnTo>
                    <a:pt x="347" y="730"/>
                  </a:lnTo>
                  <a:lnTo>
                    <a:pt x="345" y="730"/>
                  </a:lnTo>
                  <a:lnTo>
                    <a:pt x="344" y="729"/>
                  </a:lnTo>
                  <a:lnTo>
                    <a:pt x="344" y="729"/>
                  </a:lnTo>
                  <a:lnTo>
                    <a:pt x="342" y="730"/>
                  </a:lnTo>
                  <a:lnTo>
                    <a:pt x="342" y="735"/>
                  </a:lnTo>
                  <a:lnTo>
                    <a:pt x="341" y="738"/>
                  </a:lnTo>
                  <a:lnTo>
                    <a:pt x="341" y="738"/>
                  </a:lnTo>
                  <a:lnTo>
                    <a:pt x="341" y="738"/>
                  </a:lnTo>
                  <a:lnTo>
                    <a:pt x="339" y="738"/>
                  </a:lnTo>
                  <a:lnTo>
                    <a:pt x="338" y="738"/>
                  </a:lnTo>
                  <a:lnTo>
                    <a:pt x="338" y="740"/>
                  </a:lnTo>
                  <a:lnTo>
                    <a:pt x="339" y="740"/>
                  </a:lnTo>
                  <a:lnTo>
                    <a:pt x="339" y="741"/>
                  </a:lnTo>
                  <a:lnTo>
                    <a:pt x="338" y="741"/>
                  </a:lnTo>
                  <a:lnTo>
                    <a:pt x="336" y="743"/>
                  </a:lnTo>
                  <a:lnTo>
                    <a:pt x="336" y="743"/>
                  </a:lnTo>
                  <a:lnTo>
                    <a:pt x="335" y="744"/>
                  </a:lnTo>
                  <a:lnTo>
                    <a:pt x="333" y="746"/>
                  </a:lnTo>
                  <a:lnTo>
                    <a:pt x="335" y="747"/>
                  </a:lnTo>
                  <a:lnTo>
                    <a:pt x="335" y="749"/>
                  </a:lnTo>
                  <a:lnTo>
                    <a:pt x="335" y="750"/>
                  </a:lnTo>
                  <a:lnTo>
                    <a:pt x="335" y="752"/>
                  </a:lnTo>
                  <a:lnTo>
                    <a:pt x="333" y="753"/>
                  </a:lnTo>
                  <a:lnTo>
                    <a:pt x="331" y="756"/>
                  </a:lnTo>
                  <a:lnTo>
                    <a:pt x="333" y="756"/>
                  </a:lnTo>
                  <a:lnTo>
                    <a:pt x="335" y="756"/>
                  </a:lnTo>
                  <a:lnTo>
                    <a:pt x="335" y="756"/>
                  </a:lnTo>
                  <a:lnTo>
                    <a:pt x="336" y="758"/>
                  </a:lnTo>
                  <a:lnTo>
                    <a:pt x="335" y="758"/>
                  </a:lnTo>
                  <a:lnTo>
                    <a:pt x="336" y="761"/>
                  </a:lnTo>
                  <a:lnTo>
                    <a:pt x="338" y="761"/>
                  </a:lnTo>
                  <a:lnTo>
                    <a:pt x="338" y="762"/>
                  </a:lnTo>
                  <a:lnTo>
                    <a:pt x="339" y="764"/>
                  </a:lnTo>
                  <a:lnTo>
                    <a:pt x="339" y="765"/>
                  </a:lnTo>
                  <a:lnTo>
                    <a:pt x="338" y="767"/>
                  </a:lnTo>
                  <a:lnTo>
                    <a:pt x="338" y="767"/>
                  </a:lnTo>
                  <a:lnTo>
                    <a:pt x="341" y="767"/>
                  </a:lnTo>
                  <a:lnTo>
                    <a:pt x="341" y="768"/>
                  </a:lnTo>
                  <a:lnTo>
                    <a:pt x="341" y="768"/>
                  </a:lnTo>
                  <a:lnTo>
                    <a:pt x="344" y="768"/>
                  </a:lnTo>
                  <a:lnTo>
                    <a:pt x="348" y="771"/>
                  </a:lnTo>
                  <a:lnTo>
                    <a:pt x="350" y="770"/>
                  </a:lnTo>
                  <a:lnTo>
                    <a:pt x="351" y="770"/>
                  </a:lnTo>
                  <a:lnTo>
                    <a:pt x="351" y="771"/>
                  </a:lnTo>
                  <a:lnTo>
                    <a:pt x="351" y="774"/>
                  </a:lnTo>
                  <a:lnTo>
                    <a:pt x="348" y="776"/>
                  </a:lnTo>
                  <a:lnTo>
                    <a:pt x="350" y="778"/>
                  </a:lnTo>
                  <a:lnTo>
                    <a:pt x="350" y="778"/>
                  </a:lnTo>
                  <a:lnTo>
                    <a:pt x="353" y="778"/>
                  </a:lnTo>
                  <a:lnTo>
                    <a:pt x="356" y="779"/>
                  </a:lnTo>
                  <a:lnTo>
                    <a:pt x="357" y="779"/>
                  </a:lnTo>
                  <a:lnTo>
                    <a:pt x="360" y="774"/>
                  </a:lnTo>
                  <a:lnTo>
                    <a:pt x="360" y="774"/>
                  </a:lnTo>
                  <a:lnTo>
                    <a:pt x="365" y="774"/>
                  </a:lnTo>
                  <a:lnTo>
                    <a:pt x="365" y="773"/>
                  </a:lnTo>
                  <a:lnTo>
                    <a:pt x="366" y="771"/>
                  </a:lnTo>
                  <a:lnTo>
                    <a:pt x="368" y="770"/>
                  </a:lnTo>
                  <a:lnTo>
                    <a:pt x="371" y="768"/>
                  </a:lnTo>
                  <a:lnTo>
                    <a:pt x="372" y="768"/>
                  </a:lnTo>
                  <a:lnTo>
                    <a:pt x="374" y="768"/>
                  </a:lnTo>
                  <a:lnTo>
                    <a:pt x="376" y="768"/>
                  </a:lnTo>
                  <a:lnTo>
                    <a:pt x="377" y="771"/>
                  </a:lnTo>
                  <a:lnTo>
                    <a:pt x="382" y="774"/>
                  </a:lnTo>
                  <a:lnTo>
                    <a:pt x="385" y="774"/>
                  </a:lnTo>
                  <a:lnTo>
                    <a:pt x="386" y="778"/>
                  </a:lnTo>
                  <a:lnTo>
                    <a:pt x="386" y="781"/>
                  </a:lnTo>
                  <a:lnTo>
                    <a:pt x="388" y="782"/>
                  </a:lnTo>
                  <a:lnTo>
                    <a:pt x="388" y="782"/>
                  </a:lnTo>
                  <a:lnTo>
                    <a:pt x="391" y="784"/>
                  </a:lnTo>
                  <a:lnTo>
                    <a:pt x="394" y="785"/>
                  </a:lnTo>
                  <a:lnTo>
                    <a:pt x="395" y="785"/>
                  </a:lnTo>
                  <a:lnTo>
                    <a:pt x="395" y="784"/>
                  </a:lnTo>
                  <a:lnTo>
                    <a:pt x="395" y="784"/>
                  </a:lnTo>
                  <a:lnTo>
                    <a:pt x="395" y="782"/>
                  </a:lnTo>
                  <a:lnTo>
                    <a:pt x="395" y="781"/>
                  </a:lnTo>
                  <a:lnTo>
                    <a:pt x="392" y="781"/>
                  </a:lnTo>
                  <a:lnTo>
                    <a:pt x="389" y="781"/>
                  </a:lnTo>
                  <a:lnTo>
                    <a:pt x="388" y="781"/>
                  </a:lnTo>
                  <a:lnTo>
                    <a:pt x="386" y="781"/>
                  </a:lnTo>
                  <a:lnTo>
                    <a:pt x="386" y="779"/>
                  </a:lnTo>
                  <a:lnTo>
                    <a:pt x="386" y="778"/>
                  </a:lnTo>
                  <a:lnTo>
                    <a:pt x="386" y="778"/>
                  </a:lnTo>
                  <a:lnTo>
                    <a:pt x="386" y="776"/>
                  </a:lnTo>
                  <a:lnTo>
                    <a:pt x="386" y="776"/>
                  </a:lnTo>
                  <a:lnTo>
                    <a:pt x="386" y="774"/>
                  </a:lnTo>
                  <a:lnTo>
                    <a:pt x="388" y="778"/>
                  </a:lnTo>
                  <a:lnTo>
                    <a:pt x="391" y="779"/>
                  </a:lnTo>
                  <a:lnTo>
                    <a:pt x="391" y="779"/>
                  </a:lnTo>
                  <a:lnTo>
                    <a:pt x="392" y="779"/>
                  </a:lnTo>
                  <a:lnTo>
                    <a:pt x="397" y="778"/>
                  </a:lnTo>
                  <a:lnTo>
                    <a:pt x="403" y="774"/>
                  </a:lnTo>
                  <a:lnTo>
                    <a:pt x="410" y="773"/>
                  </a:lnTo>
                  <a:lnTo>
                    <a:pt x="414" y="771"/>
                  </a:lnTo>
                  <a:lnTo>
                    <a:pt x="415" y="771"/>
                  </a:lnTo>
                  <a:lnTo>
                    <a:pt x="415" y="770"/>
                  </a:lnTo>
                  <a:lnTo>
                    <a:pt x="417" y="770"/>
                  </a:lnTo>
                  <a:lnTo>
                    <a:pt x="417" y="768"/>
                  </a:lnTo>
                  <a:lnTo>
                    <a:pt x="420" y="765"/>
                  </a:lnTo>
                  <a:lnTo>
                    <a:pt x="423" y="765"/>
                  </a:lnTo>
                  <a:lnTo>
                    <a:pt x="424" y="764"/>
                  </a:lnTo>
                  <a:lnTo>
                    <a:pt x="427" y="762"/>
                  </a:lnTo>
                  <a:lnTo>
                    <a:pt x="435" y="761"/>
                  </a:lnTo>
                  <a:lnTo>
                    <a:pt x="438" y="759"/>
                  </a:lnTo>
                  <a:lnTo>
                    <a:pt x="441" y="759"/>
                  </a:lnTo>
                  <a:lnTo>
                    <a:pt x="444" y="761"/>
                  </a:lnTo>
                  <a:lnTo>
                    <a:pt x="447" y="764"/>
                  </a:lnTo>
                  <a:lnTo>
                    <a:pt x="447" y="764"/>
                  </a:lnTo>
                  <a:lnTo>
                    <a:pt x="445" y="764"/>
                  </a:lnTo>
                  <a:lnTo>
                    <a:pt x="442" y="762"/>
                  </a:lnTo>
                  <a:lnTo>
                    <a:pt x="442" y="762"/>
                  </a:lnTo>
                  <a:lnTo>
                    <a:pt x="444" y="767"/>
                  </a:lnTo>
                  <a:lnTo>
                    <a:pt x="445" y="768"/>
                  </a:lnTo>
                  <a:lnTo>
                    <a:pt x="447" y="770"/>
                  </a:lnTo>
                  <a:lnTo>
                    <a:pt x="448" y="770"/>
                  </a:lnTo>
                  <a:lnTo>
                    <a:pt x="456" y="770"/>
                  </a:lnTo>
                  <a:lnTo>
                    <a:pt x="456" y="768"/>
                  </a:lnTo>
                  <a:lnTo>
                    <a:pt x="456" y="768"/>
                  </a:lnTo>
                  <a:lnTo>
                    <a:pt x="459" y="765"/>
                  </a:lnTo>
                  <a:lnTo>
                    <a:pt x="459" y="764"/>
                  </a:lnTo>
                  <a:lnTo>
                    <a:pt x="462" y="762"/>
                  </a:lnTo>
                  <a:lnTo>
                    <a:pt x="462" y="759"/>
                  </a:lnTo>
                  <a:lnTo>
                    <a:pt x="462" y="758"/>
                  </a:lnTo>
                  <a:lnTo>
                    <a:pt x="462" y="758"/>
                  </a:lnTo>
                  <a:lnTo>
                    <a:pt x="468" y="758"/>
                  </a:lnTo>
                  <a:lnTo>
                    <a:pt x="468" y="756"/>
                  </a:lnTo>
                  <a:lnTo>
                    <a:pt x="471" y="755"/>
                  </a:lnTo>
                  <a:lnTo>
                    <a:pt x="471" y="752"/>
                  </a:lnTo>
                  <a:lnTo>
                    <a:pt x="474" y="750"/>
                  </a:lnTo>
                  <a:lnTo>
                    <a:pt x="474" y="747"/>
                  </a:lnTo>
                  <a:lnTo>
                    <a:pt x="474" y="746"/>
                  </a:lnTo>
                  <a:lnTo>
                    <a:pt x="474" y="744"/>
                  </a:lnTo>
                  <a:lnTo>
                    <a:pt x="477" y="743"/>
                  </a:lnTo>
                  <a:lnTo>
                    <a:pt x="477" y="744"/>
                  </a:lnTo>
                  <a:lnTo>
                    <a:pt x="474" y="746"/>
                  </a:lnTo>
                  <a:lnTo>
                    <a:pt x="474" y="749"/>
                  </a:lnTo>
                  <a:lnTo>
                    <a:pt x="471" y="753"/>
                  </a:lnTo>
                  <a:lnTo>
                    <a:pt x="468" y="756"/>
                  </a:lnTo>
                  <a:lnTo>
                    <a:pt x="471" y="758"/>
                  </a:lnTo>
                  <a:lnTo>
                    <a:pt x="471" y="758"/>
                  </a:lnTo>
                  <a:lnTo>
                    <a:pt x="474" y="758"/>
                  </a:lnTo>
                  <a:lnTo>
                    <a:pt x="474" y="758"/>
                  </a:lnTo>
                  <a:lnTo>
                    <a:pt x="477" y="758"/>
                  </a:lnTo>
                  <a:lnTo>
                    <a:pt x="477" y="755"/>
                  </a:lnTo>
                  <a:lnTo>
                    <a:pt x="477" y="750"/>
                  </a:lnTo>
                  <a:lnTo>
                    <a:pt x="477" y="749"/>
                  </a:lnTo>
                  <a:lnTo>
                    <a:pt x="477" y="747"/>
                  </a:lnTo>
                  <a:lnTo>
                    <a:pt x="477" y="743"/>
                  </a:lnTo>
                  <a:lnTo>
                    <a:pt x="474" y="740"/>
                  </a:lnTo>
                  <a:lnTo>
                    <a:pt x="474" y="735"/>
                  </a:lnTo>
                  <a:lnTo>
                    <a:pt x="474" y="733"/>
                  </a:lnTo>
                  <a:lnTo>
                    <a:pt x="474" y="729"/>
                  </a:lnTo>
                  <a:lnTo>
                    <a:pt x="474" y="721"/>
                  </a:lnTo>
                  <a:lnTo>
                    <a:pt x="474" y="717"/>
                  </a:lnTo>
                  <a:lnTo>
                    <a:pt x="477" y="714"/>
                  </a:lnTo>
                  <a:lnTo>
                    <a:pt x="477" y="712"/>
                  </a:lnTo>
                  <a:lnTo>
                    <a:pt x="480" y="709"/>
                  </a:lnTo>
                  <a:lnTo>
                    <a:pt x="480" y="708"/>
                  </a:lnTo>
                  <a:lnTo>
                    <a:pt x="480" y="705"/>
                  </a:lnTo>
                  <a:lnTo>
                    <a:pt x="484" y="700"/>
                  </a:lnTo>
                  <a:lnTo>
                    <a:pt x="486" y="698"/>
                  </a:lnTo>
                  <a:lnTo>
                    <a:pt x="490" y="697"/>
                  </a:lnTo>
                  <a:lnTo>
                    <a:pt x="493" y="695"/>
                  </a:lnTo>
                  <a:lnTo>
                    <a:pt x="495" y="697"/>
                  </a:lnTo>
                  <a:lnTo>
                    <a:pt x="495" y="698"/>
                  </a:lnTo>
                  <a:lnTo>
                    <a:pt x="499" y="703"/>
                  </a:lnTo>
                  <a:lnTo>
                    <a:pt x="501" y="705"/>
                  </a:lnTo>
                  <a:lnTo>
                    <a:pt x="502" y="711"/>
                  </a:lnTo>
                  <a:lnTo>
                    <a:pt x="507" y="714"/>
                  </a:lnTo>
                  <a:lnTo>
                    <a:pt x="510" y="712"/>
                  </a:lnTo>
                  <a:lnTo>
                    <a:pt x="511" y="711"/>
                  </a:lnTo>
                  <a:lnTo>
                    <a:pt x="514" y="709"/>
                  </a:lnTo>
                  <a:lnTo>
                    <a:pt x="516" y="708"/>
                  </a:lnTo>
                  <a:lnTo>
                    <a:pt x="516" y="705"/>
                  </a:lnTo>
                  <a:lnTo>
                    <a:pt x="516" y="698"/>
                  </a:lnTo>
                  <a:lnTo>
                    <a:pt x="514" y="694"/>
                  </a:lnTo>
                  <a:lnTo>
                    <a:pt x="514" y="692"/>
                  </a:lnTo>
                  <a:lnTo>
                    <a:pt x="516" y="692"/>
                  </a:lnTo>
                  <a:lnTo>
                    <a:pt x="517" y="688"/>
                  </a:lnTo>
                  <a:lnTo>
                    <a:pt x="517" y="683"/>
                  </a:lnTo>
                  <a:lnTo>
                    <a:pt x="517" y="683"/>
                  </a:lnTo>
                  <a:lnTo>
                    <a:pt x="517" y="683"/>
                  </a:lnTo>
                  <a:lnTo>
                    <a:pt x="517" y="682"/>
                  </a:lnTo>
                  <a:lnTo>
                    <a:pt x="516" y="680"/>
                  </a:lnTo>
                  <a:lnTo>
                    <a:pt x="516" y="680"/>
                  </a:lnTo>
                  <a:lnTo>
                    <a:pt x="514" y="682"/>
                  </a:lnTo>
                  <a:lnTo>
                    <a:pt x="514" y="683"/>
                  </a:lnTo>
                  <a:lnTo>
                    <a:pt x="513" y="683"/>
                  </a:lnTo>
                  <a:lnTo>
                    <a:pt x="511" y="682"/>
                  </a:lnTo>
                  <a:lnTo>
                    <a:pt x="508" y="682"/>
                  </a:lnTo>
                  <a:lnTo>
                    <a:pt x="507" y="680"/>
                  </a:lnTo>
                  <a:lnTo>
                    <a:pt x="507" y="677"/>
                  </a:lnTo>
                  <a:lnTo>
                    <a:pt x="505" y="676"/>
                  </a:lnTo>
                  <a:lnTo>
                    <a:pt x="505" y="674"/>
                  </a:lnTo>
                  <a:lnTo>
                    <a:pt x="505" y="673"/>
                  </a:lnTo>
                  <a:lnTo>
                    <a:pt x="507" y="673"/>
                  </a:lnTo>
                  <a:lnTo>
                    <a:pt x="507" y="671"/>
                  </a:lnTo>
                  <a:lnTo>
                    <a:pt x="505" y="671"/>
                  </a:lnTo>
                  <a:lnTo>
                    <a:pt x="505" y="671"/>
                  </a:lnTo>
                  <a:lnTo>
                    <a:pt x="505" y="671"/>
                  </a:lnTo>
                  <a:lnTo>
                    <a:pt x="504" y="668"/>
                  </a:lnTo>
                  <a:lnTo>
                    <a:pt x="505" y="667"/>
                  </a:lnTo>
                  <a:lnTo>
                    <a:pt x="505" y="667"/>
                  </a:lnTo>
                  <a:lnTo>
                    <a:pt x="505" y="665"/>
                  </a:lnTo>
                  <a:lnTo>
                    <a:pt x="505" y="665"/>
                  </a:lnTo>
                  <a:lnTo>
                    <a:pt x="505" y="663"/>
                  </a:lnTo>
                  <a:lnTo>
                    <a:pt x="505" y="662"/>
                  </a:lnTo>
                  <a:lnTo>
                    <a:pt x="507" y="660"/>
                  </a:lnTo>
                  <a:lnTo>
                    <a:pt x="508" y="659"/>
                  </a:lnTo>
                  <a:lnTo>
                    <a:pt x="513" y="659"/>
                  </a:lnTo>
                  <a:lnTo>
                    <a:pt x="511" y="657"/>
                  </a:lnTo>
                  <a:lnTo>
                    <a:pt x="513" y="657"/>
                  </a:lnTo>
                  <a:lnTo>
                    <a:pt x="516" y="654"/>
                  </a:lnTo>
                  <a:lnTo>
                    <a:pt x="519" y="656"/>
                  </a:lnTo>
                  <a:lnTo>
                    <a:pt x="522" y="653"/>
                  </a:lnTo>
                  <a:lnTo>
                    <a:pt x="530" y="653"/>
                  </a:lnTo>
                  <a:lnTo>
                    <a:pt x="530" y="653"/>
                  </a:lnTo>
                  <a:lnTo>
                    <a:pt x="530" y="651"/>
                  </a:lnTo>
                  <a:lnTo>
                    <a:pt x="530" y="651"/>
                  </a:lnTo>
                  <a:lnTo>
                    <a:pt x="532" y="651"/>
                  </a:lnTo>
                  <a:lnTo>
                    <a:pt x="533" y="651"/>
                  </a:lnTo>
                  <a:lnTo>
                    <a:pt x="542" y="653"/>
                  </a:lnTo>
                  <a:lnTo>
                    <a:pt x="544" y="653"/>
                  </a:lnTo>
                  <a:lnTo>
                    <a:pt x="547" y="654"/>
                  </a:lnTo>
                  <a:lnTo>
                    <a:pt x="548" y="656"/>
                  </a:lnTo>
                  <a:lnTo>
                    <a:pt x="553" y="656"/>
                  </a:lnTo>
                  <a:lnTo>
                    <a:pt x="559" y="656"/>
                  </a:lnTo>
                  <a:lnTo>
                    <a:pt x="560" y="654"/>
                  </a:lnTo>
                  <a:lnTo>
                    <a:pt x="560" y="654"/>
                  </a:lnTo>
                  <a:lnTo>
                    <a:pt x="562" y="653"/>
                  </a:lnTo>
                  <a:lnTo>
                    <a:pt x="562" y="650"/>
                  </a:lnTo>
                  <a:lnTo>
                    <a:pt x="560" y="648"/>
                  </a:lnTo>
                  <a:lnTo>
                    <a:pt x="562" y="647"/>
                  </a:lnTo>
                  <a:lnTo>
                    <a:pt x="562" y="647"/>
                  </a:lnTo>
                  <a:lnTo>
                    <a:pt x="563" y="648"/>
                  </a:lnTo>
                  <a:lnTo>
                    <a:pt x="565" y="650"/>
                  </a:lnTo>
                  <a:lnTo>
                    <a:pt x="566" y="648"/>
                  </a:lnTo>
                  <a:lnTo>
                    <a:pt x="566" y="647"/>
                  </a:lnTo>
                  <a:lnTo>
                    <a:pt x="566" y="645"/>
                  </a:lnTo>
                  <a:lnTo>
                    <a:pt x="568" y="647"/>
                  </a:lnTo>
                  <a:lnTo>
                    <a:pt x="569" y="647"/>
                  </a:lnTo>
                  <a:lnTo>
                    <a:pt x="571" y="647"/>
                  </a:lnTo>
                  <a:lnTo>
                    <a:pt x="572" y="647"/>
                  </a:lnTo>
                  <a:lnTo>
                    <a:pt x="572" y="645"/>
                  </a:lnTo>
                  <a:lnTo>
                    <a:pt x="572" y="644"/>
                  </a:lnTo>
                  <a:lnTo>
                    <a:pt x="574" y="642"/>
                  </a:lnTo>
                  <a:lnTo>
                    <a:pt x="574" y="642"/>
                  </a:lnTo>
                  <a:lnTo>
                    <a:pt x="582" y="644"/>
                  </a:lnTo>
                  <a:lnTo>
                    <a:pt x="586" y="645"/>
                  </a:lnTo>
                  <a:lnTo>
                    <a:pt x="588" y="644"/>
                  </a:lnTo>
                  <a:lnTo>
                    <a:pt x="588" y="644"/>
                  </a:lnTo>
                  <a:lnTo>
                    <a:pt x="586" y="642"/>
                  </a:lnTo>
                  <a:lnTo>
                    <a:pt x="585" y="641"/>
                  </a:lnTo>
                  <a:lnTo>
                    <a:pt x="583" y="639"/>
                  </a:lnTo>
                  <a:lnTo>
                    <a:pt x="582" y="638"/>
                  </a:lnTo>
                  <a:lnTo>
                    <a:pt x="580" y="638"/>
                  </a:lnTo>
                  <a:lnTo>
                    <a:pt x="577" y="638"/>
                  </a:lnTo>
                  <a:lnTo>
                    <a:pt x="574" y="638"/>
                  </a:lnTo>
                  <a:lnTo>
                    <a:pt x="571" y="633"/>
                  </a:lnTo>
                  <a:lnTo>
                    <a:pt x="568" y="633"/>
                  </a:lnTo>
                  <a:lnTo>
                    <a:pt x="566" y="630"/>
                  </a:lnTo>
                  <a:lnTo>
                    <a:pt x="566" y="629"/>
                  </a:lnTo>
                  <a:lnTo>
                    <a:pt x="568" y="630"/>
                  </a:lnTo>
                  <a:lnTo>
                    <a:pt x="568" y="629"/>
                  </a:lnTo>
                  <a:lnTo>
                    <a:pt x="568" y="627"/>
                  </a:lnTo>
                  <a:lnTo>
                    <a:pt x="568" y="625"/>
                  </a:lnTo>
                  <a:lnTo>
                    <a:pt x="566" y="625"/>
                  </a:lnTo>
                  <a:lnTo>
                    <a:pt x="563" y="629"/>
                  </a:lnTo>
                  <a:lnTo>
                    <a:pt x="559" y="629"/>
                  </a:lnTo>
                  <a:lnTo>
                    <a:pt x="557" y="629"/>
                  </a:lnTo>
                  <a:lnTo>
                    <a:pt x="556" y="630"/>
                  </a:lnTo>
                  <a:lnTo>
                    <a:pt x="554" y="630"/>
                  </a:lnTo>
                  <a:lnTo>
                    <a:pt x="554" y="630"/>
                  </a:lnTo>
                  <a:lnTo>
                    <a:pt x="551" y="629"/>
                  </a:lnTo>
                  <a:lnTo>
                    <a:pt x="551" y="629"/>
                  </a:lnTo>
                  <a:lnTo>
                    <a:pt x="550" y="629"/>
                  </a:lnTo>
                  <a:lnTo>
                    <a:pt x="548" y="630"/>
                  </a:lnTo>
                  <a:lnTo>
                    <a:pt x="545" y="630"/>
                  </a:lnTo>
                  <a:lnTo>
                    <a:pt x="544" y="632"/>
                  </a:lnTo>
                  <a:lnTo>
                    <a:pt x="542" y="632"/>
                  </a:lnTo>
                  <a:lnTo>
                    <a:pt x="542" y="630"/>
                  </a:lnTo>
                  <a:lnTo>
                    <a:pt x="542" y="629"/>
                  </a:lnTo>
                  <a:lnTo>
                    <a:pt x="544" y="627"/>
                  </a:lnTo>
                  <a:lnTo>
                    <a:pt x="544" y="627"/>
                  </a:lnTo>
                  <a:lnTo>
                    <a:pt x="544" y="627"/>
                  </a:lnTo>
                  <a:lnTo>
                    <a:pt x="542" y="629"/>
                  </a:lnTo>
                  <a:lnTo>
                    <a:pt x="542" y="630"/>
                  </a:lnTo>
                  <a:lnTo>
                    <a:pt x="541" y="632"/>
                  </a:lnTo>
                  <a:lnTo>
                    <a:pt x="539" y="632"/>
                  </a:lnTo>
                  <a:lnTo>
                    <a:pt x="536" y="630"/>
                  </a:lnTo>
                  <a:lnTo>
                    <a:pt x="536" y="630"/>
                  </a:lnTo>
                  <a:lnTo>
                    <a:pt x="536" y="632"/>
                  </a:lnTo>
                  <a:lnTo>
                    <a:pt x="536" y="633"/>
                  </a:lnTo>
                  <a:lnTo>
                    <a:pt x="536" y="633"/>
                  </a:lnTo>
                  <a:lnTo>
                    <a:pt x="536" y="633"/>
                  </a:lnTo>
                  <a:lnTo>
                    <a:pt x="535" y="635"/>
                  </a:lnTo>
                  <a:lnTo>
                    <a:pt x="533" y="635"/>
                  </a:lnTo>
                  <a:lnTo>
                    <a:pt x="533" y="635"/>
                  </a:lnTo>
                  <a:lnTo>
                    <a:pt x="532" y="633"/>
                  </a:lnTo>
                  <a:lnTo>
                    <a:pt x="530" y="635"/>
                  </a:lnTo>
                  <a:lnTo>
                    <a:pt x="530" y="636"/>
                  </a:lnTo>
                  <a:lnTo>
                    <a:pt x="526" y="636"/>
                  </a:lnTo>
                  <a:lnTo>
                    <a:pt x="525" y="638"/>
                  </a:lnTo>
                  <a:lnTo>
                    <a:pt x="523" y="638"/>
                  </a:lnTo>
                  <a:lnTo>
                    <a:pt x="522" y="638"/>
                  </a:lnTo>
                  <a:lnTo>
                    <a:pt x="519" y="639"/>
                  </a:lnTo>
                  <a:lnTo>
                    <a:pt x="517" y="641"/>
                  </a:lnTo>
                  <a:lnTo>
                    <a:pt x="516" y="641"/>
                  </a:lnTo>
                  <a:lnTo>
                    <a:pt x="516" y="641"/>
                  </a:lnTo>
                  <a:lnTo>
                    <a:pt x="511" y="642"/>
                  </a:lnTo>
                  <a:lnTo>
                    <a:pt x="508" y="642"/>
                  </a:lnTo>
                  <a:lnTo>
                    <a:pt x="507" y="642"/>
                  </a:lnTo>
                  <a:lnTo>
                    <a:pt x="504" y="642"/>
                  </a:lnTo>
                  <a:lnTo>
                    <a:pt x="502" y="644"/>
                  </a:lnTo>
                  <a:lnTo>
                    <a:pt x="501" y="645"/>
                  </a:lnTo>
                  <a:lnTo>
                    <a:pt x="499" y="647"/>
                  </a:lnTo>
                  <a:lnTo>
                    <a:pt x="498" y="647"/>
                  </a:lnTo>
                  <a:lnTo>
                    <a:pt x="499" y="645"/>
                  </a:lnTo>
                  <a:lnTo>
                    <a:pt x="501" y="644"/>
                  </a:lnTo>
                  <a:lnTo>
                    <a:pt x="501" y="642"/>
                  </a:lnTo>
                  <a:lnTo>
                    <a:pt x="501" y="641"/>
                  </a:lnTo>
                  <a:lnTo>
                    <a:pt x="501" y="641"/>
                  </a:lnTo>
                  <a:lnTo>
                    <a:pt x="499" y="641"/>
                  </a:lnTo>
                  <a:lnTo>
                    <a:pt x="499" y="639"/>
                  </a:lnTo>
                  <a:lnTo>
                    <a:pt x="498" y="636"/>
                  </a:lnTo>
                  <a:lnTo>
                    <a:pt x="498" y="636"/>
                  </a:lnTo>
                  <a:lnTo>
                    <a:pt x="498" y="638"/>
                  </a:lnTo>
                  <a:lnTo>
                    <a:pt x="496" y="639"/>
                  </a:lnTo>
                  <a:lnTo>
                    <a:pt x="496" y="641"/>
                  </a:lnTo>
                  <a:lnTo>
                    <a:pt x="496" y="641"/>
                  </a:lnTo>
                  <a:lnTo>
                    <a:pt x="495" y="641"/>
                  </a:lnTo>
                  <a:lnTo>
                    <a:pt x="495" y="641"/>
                  </a:lnTo>
                  <a:lnTo>
                    <a:pt x="492" y="641"/>
                  </a:lnTo>
                  <a:lnTo>
                    <a:pt x="492" y="641"/>
                  </a:lnTo>
                  <a:lnTo>
                    <a:pt x="492" y="639"/>
                  </a:lnTo>
                  <a:lnTo>
                    <a:pt x="492" y="638"/>
                  </a:lnTo>
                  <a:lnTo>
                    <a:pt x="492" y="638"/>
                  </a:lnTo>
                  <a:lnTo>
                    <a:pt x="492" y="638"/>
                  </a:lnTo>
                  <a:lnTo>
                    <a:pt x="493" y="638"/>
                  </a:lnTo>
                  <a:lnTo>
                    <a:pt x="493" y="636"/>
                  </a:lnTo>
                  <a:lnTo>
                    <a:pt x="493" y="636"/>
                  </a:lnTo>
                  <a:lnTo>
                    <a:pt x="493" y="636"/>
                  </a:lnTo>
                  <a:lnTo>
                    <a:pt x="493" y="636"/>
                  </a:lnTo>
                  <a:lnTo>
                    <a:pt x="493" y="635"/>
                  </a:lnTo>
                  <a:lnTo>
                    <a:pt x="493" y="633"/>
                  </a:lnTo>
                  <a:lnTo>
                    <a:pt x="493" y="633"/>
                  </a:lnTo>
                  <a:lnTo>
                    <a:pt x="493" y="633"/>
                  </a:lnTo>
                  <a:lnTo>
                    <a:pt x="493" y="633"/>
                  </a:lnTo>
                  <a:lnTo>
                    <a:pt x="490" y="632"/>
                  </a:lnTo>
                  <a:lnTo>
                    <a:pt x="486" y="630"/>
                  </a:lnTo>
                  <a:lnTo>
                    <a:pt x="486" y="630"/>
                  </a:lnTo>
                  <a:lnTo>
                    <a:pt x="484" y="627"/>
                  </a:lnTo>
                  <a:lnTo>
                    <a:pt x="483" y="627"/>
                  </a:lnTo>
                  <a:lnTo>
                    <a:pt x="483" y="629"/>
                  </a:lnTo>
                  <a:lnTo>
                    <a:pt x="481" y="629"/>
                  </a:lnTo>
                  <a:lnTo>
                    <a:pt x="480" y="627"/>
                  </a:lnTo>
                  <a:lnTo>
                    <a:pt x="480" y="625"/>
                  </a:lnTo>
                  <a:lnTo>
                    <a:pt x="480" y="624"/>
                  </a:lnTo>
                  <a:lnTo>
                    <a:pt x="480" y="622"/>
                  </a:lnTo>
                  <a:lnTo>
                    <a:pt x="480" y="621"/>
                  </a:lnTo>
                  <a:lnTo>
                    <a:pt x="480" y="618"/>
                  </a:lnTo>
                  <a:lnTo>
                    <a:pt x="480" y="615"/>
                  </a:lnTo>
                  <a:lnTo>
                    <a:pt x="480" y="613"/>
                  </a:lnTo>
                  <a:lnTo>
                    <a:pt x="480" y="613"/>
                  </a:lnTo>
                  <a:lnTo>
                    <a:pt x="481" y="610"/>
                  </a:lnTo>
                  <a:lnTo>
                    <a:pt x="481" y="607"/>
                  </a:lnTo>
                  <a:lnTo>
                    <a:pt x="481" y="606"/>
                  </a:lnTo>
                  <a:lnTo>
                    <a:pt x="481" y="605"/>
                  </a:lnTo>
                  <a:lnTo>
                    <a:pt x="481" y="605"/>
                  </a:lnTo>
                  <a:lnTo>
                    <a:pt x="481" y="605"/>
                  </a:lnTo>
                  <a:lnTo>
                    <a:pt x="481" y="605"/>
                  </a:lnTo>
                  <a:lnTo>
                    <a:pt x="481" y="603"/>
                  </a:lnTo>
                  <a:lnTo>
                    <a:pt x="481" y="603"/>
                  </a:lnTo>
                  <a:lnTo>
                    <a:pt x="481" y="603"/>
                  </a:lnTo>
                  <a:lnTo>
                    <a:pt x="481" y="603"/>
                  </a:lnTo>
                  <a:lnTo>
                    <a:pt x="481" y="602"/>
                  </a:lnTo>
                  <a:lnTo>
                    <a:pt x="481" y="600"/>
                  </a:lnTo>
                  <a:lnTo>
                    <a:pt x="481" y="600"/>
                  </a:lnTo>
                  <a:lnTo>
                    <a:pt x="480" y="597"/>
                  </a:lnTo>
                  <a:lnTo>
                    <a:pt x="480" y="594"/>
                  </a:lnTo>
                  <a:lnTo>
                    <a:pt x="477" y="593"/>
                  </a:lnTo>
                  <a:lnTo>
                    <a:pt x="477" y="590"/>
                  </a:lnTo>
                  <a:lnTo>
                    <a:pt x="477" y="587"/>
                  </a:lnTo>
                  <a:lnTo>
                    <a:pt x="477" y="584"/>
                  </a:lnTo>
                  <a:lnTo>
                    <a:pt x="477" y="584"/>
                  </a:lnTo>
                  <a:lnTo>
                    <a:pt x="477" y="581"/>
                  </a:lnTo>
                  <a:lnTo>
                    <a:pt x="477" y="578"/>
                  </a:lnTo>
                  <a:lnTo>
                    <a:pt x="474" y="576"/>
                  </a:lnTo>
                  <a:lnTo>
                    <a:pt x="477" y="573"/>
                  </a:lnTo>
                  <a:lnTo>
                    <a:pt x="477" y="573"/>
                  </a:lnTo>
                  <a:lnTo>
                    <a:pt x="477" y="572"/>
                  </a:lnTo>
                  <a:lnTo>
                    <a:pt x="480" y="567"/>
                  </a:lnTo>
                  <a:lnTo>
                    <a:pt x="480" y="564"/>
                  </a:lnTo>
                  <a:lnTo>
                    <a:pt x="483" y="564"/>
                  </a:lnTo>
                  <a:lnTo>
                    <a:pt x="481" y="563"/>
                  </a:lnTo>
                  <a:lnTo>
                    <a:pt x="481" y="561"/>
                  </a:lnTo>
                  <a:lnTo>
                    <a:pt x="481" y="560"/>
                  </a:lnTo>
                  <a:lnTo>
                    <a:pt x="484" y="560"/>
                  </a:lnTo>
                  <a:lnTo>
                    <a:pt x="486" y="560"/>
                  </a:lnTo>
                  <a:lnTo>
                    <a:pt x="489" y="560"/>
                  </a:lnTo>
                  <a:lnTo>
                    <a:pt x="490" y="557"/>
                  </a:lnTo>
                  <a:lnTo>
                    <a:pt x="490" y="557"/>
                  </a:lnTo>
                  <a:lnTo>
                    <a:pt x="490" y="555"/>
                  </a:lnTo>
                  <a:lnTo>
                    <a:pt x="490" y="552"/>
                  </a:lnTo>
                  <a:lnTo>
                    <a:pt x="490" y="552"/>
                  </a:lnTo>
                  <a:lnTo>
                    <a:pt x="490" y="552"/>
                  </a:lnTo>
                  <a:lnTo>
                    <a:pt x="490" y="552"/>
                  </a:lnTo>
                  <a:lnTo>
                    <a:pt x="490" y="552"/>
                  </a:lnTo>
                  <a:lnTo>
                    <a:pt x="492" y="552"/>
                  </a:lnTo>
                  <a:lnTo>
                    <a:pt x="493" y="549"/>
                  </a:lnTo>
                  <a:lnTo>
                    <a:pt x="493" y="547"/>
                  </a:lnTo>
                  <a:lnTo>
                    <a:pt x="496" y="547"/>
                  </a:lnTo>
                  <a:lnTo>
                    <a:pt x="499" y="543"/>
                  </a:lnTo>
                  <a:lnTo>
                    <a:pt x="501" y="541"/>
                  </a:lnTo>
                  <a:lnTo>
                    <a:pt x="502" y="541"/>
                  </a:lnTo>
                  <a:lnTo>
                    <a:pt x="505" y="537"/>
                  </a:lnTo>
                  <a:lnTo>
                    <a:pt x="507" y="537"/>
                  </a:lnTo>
                  <a:lnTo>
                    <a:pt x="507" y="534"/>
                  </a:lnTo>
                  <a:lnTo>
                    <a:pt x="510" y="531"/>
                  </a:lnTo>
                  <a:lnTo>
                    <a:pt x="510" y="531"/>
                  </a:lnTo>
                  <a:lnTo>
                    <a:pt x="511" y="528"/>
                  </a:lnTo>
                  <a:lnTo>
                    <a:pt x="514" y="523"/>
                  </a:lnTo>
                  <a:lnTo>
                    <a:pt x="516" y="517"/>
                  </a:lnTo>
                  <a:lnTo>
                    <a:pt x="517" y="517"/>
                  </a:lnTo>
                  <a:lnTo>
                    <a:pt x="517" y="515"/>
                  </a:lnTo>
                  <a:lnTo>
                    <a:pt x="519" y="515"/>
                  </a:lnTo>
                  <a:lnTo>
                    <a:pt x="520" y="514"/>
                  </a:lnTo>
                  <a:lnTo>
                    <a:pt x="522" y="512"/>
                  </a:lnTo>
                  <a:lnTo>
                    <a:pt x="525" y="514"/>
                  </a:lnTo>
                  <a:lnTo>
                    <a:pt x="526" y="514"/>
                  </a:lnTo>
                  <a:lnTo>
                    <a:pt x="526" y="514"/>
                  </a:lnTo>
                  <a:lnTo>
                    <a:pt x="526" y="512"/>
                  </a:lnTo>
                  <a:lnTo>
                    <a:pt x="526" y="511"/>
                  </a:lnTo>
                  <a:lnTo>
                    <a:pt x="526" y="509"/>
                  </a:lnTo>
                  <a:lnTo>
                    <a:pt x="528" y="509"/>
                  </a:lnTo>
                  <a:lnTo>
                    <a:pt x="528" y="508"/>
                  </a:lnTo>
                  <a:lnTo>
                    <a:pt x="528" y="506"/>
                  </a:lnTo>
                  <a:lnTo>
                    <a:pt x="526" y="505"/>
                  </a:lnTo>
                  <a:lnTo>
                    <a:pt x="526" y="502"/>
                  </a:lnTo>
                  <a:lnTo>
                    <a:pt x="526" y="499"/>
                  </a:lnTo>
                  <a:lnTo>
                    <a:pt x="528" y="496"/>
                  </a:lnTo>
                  <a:lnTo>
                    <a:pt x="526" y="494"/>
                  </a:lnTo>
                  <a:lnTo>
                    <a:pt x="522" y="490"/>
                  </a:lnTo>
                  <a:lnTo>
                    <a:pt x="520" y="490"/>
                  </a:lnTo>
                  <a:lnTo>
                    <a:pt x="519" y="490"/>
                  </a:lnTo>
                  <a:lnTo>
                    <a:pt x="519" y="487"/>
                  </a:lnTo>
                  <a:lnTo>
                    <a:pt x="519" y="485"/>
                  </a:lnTo>
                  <a:lnTo>
                    <a:pt x="519" y="484"/>
                  </a:lnTo>
                  <a:lnTo>
                    <a:pt x="519" y="484"/>
                  </a:lnTo>
                  <a:lnTo>
                    <a:pt x="517" y="485"/>
                  </a:lnTo>
                  <a:lnTo>
                    <a:pt x="516" y="487"/>
                  </a:lnTo>
                  <a:lnTo>
                    <a:pt x="514" y="485"/>
                  </a:lnTo>
                  <a:lnTo>
                    <a:pt x="513" y="485"/>
                  </a:lnTo>
                  <a:lnTo>
                    <a:pt x="510" y="487"/>
                  </a:lnTo>
                  <a:lnTo>
                    <a:pt x="507" y="485"/>
                  </a:lnTo>
                  <a:lnTo>
                    <a:pt x="507" y="485"/>
                  </a:lnTo>
                  <a:lnTo>
                    <a:pt x="504" y="487"/>
                  </a:lnTo>
                  <a:lnTo>
                    <a:pt x="502" y="487"/>
                  </a:lnTo>
                  <a:lnTo>
                    <a:pt x="501" y="488"/>
                  </a:lnTo>
                  <a:lnTo>
                    <a:pt x="501" y="488"/>
                  </a:lnTo>
                  <a:lnTo>
                    <a:pt x="498" y="487"/>
                  </a:lnTo>
                  <a:lnTo>
                    <a:pt x="496" y="484"/>
                  </a:lnTo>
                  <a:lnTo>
                    <a:pt x="495" y="485"/>
                  </a:lnTo>
                  <a:lnTo>
                    <a:pt x="493" y="487"/>
                  </a:lnTo>
                  <a:lnTo>
                    <a:pt x="492" y="485"/>
                  </a:lnTo>
                  <a:lnTo>
                    <a:pt x="492" y="484"/>
                  </a:lnTo>
                  <a:lnTo>
                    <a:pt x="492" y="485"/>
                  </a:lnTo>
                  <a:lnTo>
                    <a:pt x="490" y="487"/>
                  </a:lnTo>
                  <a:lnTo>
                    <a:pt x="490" y="488"/>
                  </a:lnTo>
                  <a:lnTo>
                    <a:pt x="490" y="488"/>
                  </a:lnTo>
                  <a:lnTo>
                    <a:pt x="490" y="491"/>
                  </a:lnTo>
                  <a:lnTo>
                    <a:pt x="490" y="493"/>
                  </a:lnTo>
                  <a:lnTo>
                    <a:pt x="487" y="491"/>
                  </a:lnTo>
                  <a:lnTo>
                    <a:pt x="487" y="493"/>
                  </a:lnTo>
                  <a:lnTo>
                    <a:pt x="489" y="493"/>
                  </a:lnTo>
                  <a:lnTo>
                    <a:pt x="489" y="493"/>
                  </a:lnTo>
                  <a:lnTo>
                    <a:pt x="487" y="494"/>
                  </a:lnTo>
                  <a:lnTo>
                    <a:pt x="486" y="494"/>
                  </a:lnTo>
                  <a:lnTo>
                    <a:pt x="486" y="494"/>
                  </a:lnTo>
                  <a:lnTo>
                    <a:pt x="486" y="496"/>
                  </a:lnTo>
                  <a:lnTo>
                    <a:pt x="486" y="497"/>
                  </a:lnTo>
                  <a:lnTo>
                    <a:pt x="486" y="497"/>
                  </a:lnTo>
                  <a:lnTo>
                    <a:pt x="483" y="497"/>
                  </a:lnTo>
                  <a:lnTo>
                    <a:pt x="481" y="497"/>
                  </a:lnTo>
                  <a:lnTo>
                    <a:pt x="481" y="499"/>
                  </a:lnTo>
                  <a:lnTo>
                    <a:pt x="481" y="499"/>
                  </a:lnTo>
                  <a:lnTo>
                    <a:pt x="481" y="500"/>
                  </a:lnTo>
                  <a:lnTo>
                    <a:pt x="481" y="500"/>
                  </a:lnTo>
                  <a:lnTo>
                    <a:pt x="483" y="500"/>
                  </a:lnTo>
                  <a:lnTo>
                    <a:pt x="483" y="502"/>
                  </a:lnTo>
                  <a:lnTo>
                    <a:pt x="481" y="502"/>
                  </a:lnTo>
                  <a:lnTo>
                    <a:pt x="480" y="500"/>
                  </a:lnTo>
                  <a:lnTo>
                    <a:pt x="480" y="500"/>
                  </a:lnTo>
                  <a:lnTo>
                    <a:pt x="480" y="502"/>
                  </a:lnTo>
                  <a:lnTo>
                    <a:pt x="481" y="502"/>
                  </a:lnTo>
                  <a:lnTo>
                    <a:pt x="481" y="503"/>
                  </a:lnTo>
                  <a:lnTo>
                    <a:pt x="481" y="505"/>
                  </a:lnTo>
                  <a:lnTo>
                    <a:pt x="481" y="506"/>
                  </a:lnTo>
                  <a:lnTo>
                    <a:pt x="480" y="509"/>
                  </a:lnTo>
                  <a:lnTo>
                    <a:pt x="477" y="511"/>
                  </a:lnTo>
                  <a:lnTo>
                    <a:pt x="477" y="512"/>
                  </a:lnTo>
                  <a:lnTo>
                    <a:pt x="477" y="515"/>
                  </a:lnTo>
                  <a:lnTo>
                    <a:pt x="477" y="515"/>
                  </a:lnTo>
                  <a:lnTo>
                    <a:pt x="477" y="517"/>
                  </a:lnTo>
                  <a:lnTo>
                    <a:pt x="477" y="520"/>
                  </a:lnTo>
                  <a:lnTo>
                    <a:pt x="480" y="523"/>
                  </a:lnTo>
                  <a:lnTo>
                    <a:pt x="481" y="525"/>
                  </a:lnTo>
                  <a:lnTo>
                    <a:pt x="481" y="526"/>
                  </a:lnTo>
                  <a:lnTo>
                    <a:pt x="480" y="528"/>
                  </a:lnTo>
                  <a:lnTo>
                    <a:pt x="477" y="529"/>
                  </a:lnTo>
                  <a:lnTo>
                    <a:pt x="474" y="534"/>
                  </a:lnTo>
                  <a:lnTo>
                    <a:pt x="471" y="541"/>
                  </a:lnTo>
                  <a:lnTo>
                    <a:pt x="471" y="543"/>
                  </a:lnTo>
                  <a:lnTo>
                    <a:pt x="468" y="544"/>
                  </a:lnTo>
                  <a:lnTo>
                    <a:pt x="468" y="546"/>
                  </a:lnTo>
                  <a:lnTo>
                    <a:pt x="465" y="547"/>
                  </a:lnTo>
                  <a:lnTo>
                    <a:pt x="462" y="549"/>
                  </a:lnTo>
                  <a:lnTo>
                    <a:pt x="459" y="549"/>
                  </a:lnTo>
                  <a:lnTo>
                    <a:pt x="459" y="552"/>
                  </a:lnTo>
                  <a:lnTo>
                    <a:pt x="459" y="552"/>
                  </a:lnTo>
                  <a:lnTo>
                    <a:pt x="456" y="552"/>
                  </a:lnTo>
                  <a:lnTo>
                    <a:pt x="456" y="552"/>
                  </a:lnTo>
                  <a:lnTo>
                    <a:pt x="456" y="552"/>
                  </a:lnTo>
                  <a:lnTo>
                    <a:pt x="456" y="552"/>
                  </a:lnTo>
                  <a:lnTo>
                    <a:pt x="453" y="552"/>
                  </a:lnTo>
                  <a:lnTo>
                    <a:pt x="453" y="552"/>
                  </a:lnTo>
                  <a:lnTo>
                    <a:pt x="453" y="557"/>
                  </a:lnTo>
                  <a:lnTo>
                    <a:pt x="450" y="560"/>
                  </a:lnTo>
                  <a:lnTo>
                    <a:pt x="447" y="558"/>
                  </a:lnTo>
                  <a:lnTo>
                    <a:pt x="447" y="560"/>
                  </a:lnTo>
                  <a:lnTo>
                    <a:pt x="447" y="560"/>
                  </a:lnTo>
                  <a:lnTo>
                    <a:pt x="447" y="560"/>
                  </a:lnTo>
                  <a:lnTo>
                    <a:pt x="447" y="560"/>
                  </a:lnTo>
                  <a:lnTo>
                    <a:pt x="447" y="560"/>
                  </a:lnTo>
                  <a:lnTo>
                    <a:pt x="445" y="561"/>
                  </a:lnTo>
                  <a:lnTo>
                    <a:pt x="444" y="561"/>
                  </a:lnTo>
                  <a:lnTo>
                    <a:pt x="444" y="563"/>
                  </a:lnTo>
                  <a:lnTo>
                    <a:pt x="444" y="564"/>
                  </a:lnTo>
                  <a:lnTo>
                    <a:pt x="442" y="564"/>
                  </a:lnTo>
                  <a:lnTo>
                    <a:pt x="441" y="564"/>
                  </a:lnTo>
                  <a:lnTo>
                    <a:pt x="441" y="566"/>
                  </a:lnTo>
                  <a:lnTo>
                    <a:pt x="442" y="566"/>
                  </a:lnTo>
                  <a:lnTo>
                    <a:pt x="442" y="567"/>
                  </a:lnTo>
                  <a:lnTo>
                    <a:pt x="442" y="567"/>
                  </a:lnTo>
                  <a:lnTo>
                    <a:pt x="442" y="569"/>
                  </a:lnTo>
                  <a:lnTo>
                    <a:pt x="439" y="570"/>
                  </a:lnTo>
                  <a:lnTo>
                    <a:pt x="439" y="570"/>
                  </a:lnTo>
                  <a:lnTo>
                    <a:pt x="439" y="572"/>
                  </a:lnTo>
                  <a:lnTo>
                    <a:pt x="438" y="572"/>
                  </a:lnTo>
                  <a:lnTo>
                    <a:pt x="438" y="570"/>
                  </a:lnTo>
                  <a:lnTo>
                    <a:pt x="438" y="570"/>
                  </a:lnTo>
                  <a:lnTo>
                    <a:pt x="436" y="570"/>
                  </a:lnTo>
                  <a:lnTo>
                    <a:pt x="436" y="569"/>
                  </a:lnTo>
                  <a:lnTo>
                    <a:pt x="435" y="569"/>
                  </a:lnTo>
                  <a:lnTo>
                    <a:pt x="436" y="570"/>
                  </a:lnTo>
                  <a:lnTo>
                    <a:pt x="436" y="572"/>
                  </a:lnTo>
                  <a:lnTo>
                    <a:pt x="436" y="573"/>
                  </a:lnTo>
                  <a:lnTo>
                    <a:pt x="436" y="575"/>
                  </a:lnTo>
                  <a:lnTo>
                    <a:pt x="436" y="575"/>
                  </a:lnTo>
                  <a:lnTo>
                    <a:pt x="436" y="575"/>
                  </a:lnTo>
                  <a:lnTo>
                    <a:pt x="436" y="576"/>
                  </a:lnTo>
                  <a:lnTo>
                    <a:pt x="438" y="576"/>
                  </a:lnTo>
                  <a:lnTo>
                    <a:pt x="436" y="576"/>
                  </a:lnTo>
                  <a:lnTo>
                    <a:pt x="435" y="578"/>
                  </a:lnTo>
                  <a:lnTo>
                    <a:pt x="433" y="578"/>
                  </a:lnTo>
                  <a:lnTo>
                    <a:pt x="433" y="581"/>
                  </a:lnTo>
                  <a:lnTo>
                    <a:pt x="432" y="581"/>
                  </a:lnTo>
                  <a:lnTo>
                    <a:pt x="430" y="578"/>
                  </a:lnTo>
                  <a:lnTo>
                    <a:pt x="430" y="578"/>
                  </a:lnTo>
                  <a:lnTo>
                    <a:pt x="429" y="578"/>
                  </a:lnTo>
                  <a:lnTo>
                    <a:pt x="429" y="581"/>
                  </a:lnTo>
                  <a:lnTo>
                    <a:pt x="430" y="584"/>
                  </a:lnTo>
                  <a:lnTo>
                    <a:pt x="432" y="584"/>
                  </a:lnTo>
                  <a:lnTo>
                    <a:pt x="432" y="584"/>
                  </a:lnTo>
                  <a:lnTo>
                    <a:pt x="432" y="587"/>
                  </a:lnTo>
                  <a:lnTo>
                    <a:pt x="430" y="587"/>
                  </a:lnTo>
                  <a:lnTo>
                    <a:pt x="430" y="590"/>
                  </a:lnTo>
                  <a:lnTo>
                    <a:pt x="430" y="593"/>
                  </a:lnTo>
                  <a:lnTo>
                    <a:pt x="429" y="596"/>
                  </a:lnTo>
                  <a:lnTo>
                    <a:pt x="430" y="597"/>
                  </a:lnTo>
                  <a:lnTo>
                    <a:pt x="430" y="599"/>
                  </a:lnTo>
                  <a:lnTo>
                    <a:pt x="430" y="600"/>
                  </a:lnTo>
                  <a:lnTo>
                    <a:pt x="429" y="600"/>
                  </a:lnTo>
                  <a:lnTo>
                    <a:pt x="427" y="599"/>
                  </a:lnTo>
                  <a:lnTo>
                    <a:pt x="427" y="600"/>
                  </a:lnTo>
                  <a:lnTo>
                    <a:pt x="426" y="603"/>
                  </a:lnTo>
                  <a:lnTo>
                    <a:pt x="426" y="605"/>
                  </a:lnTo>
                  <a:lnTo>
                    <a:pt x="427" y="606"/>
                  </a:lnTo>
                  <a:lnTo>
                    <a:pt x="426" y="607"/>
                  </a:lnTo>
                  <a:lnTo>
                    <a:pt x="427" y="607"/>
                  </a:lnTo>
                  <a:lnTo>
                    <a:pt x="427" y="609"/>
                  </a:lnTo>
                  <a:lnTo>
                    <a:pt x="427" y="610"/>
                  </a:lnTo>
                  <a:lnTo>
                    <a:pt x="427" y="610"/>
                  </a:lnTo>
                  <a:lnTo>
                    <a:pt x="427" y="613"/>
                  </a:lnTo>
                  <a:lnTo>
                    <a:pt x="427" y="618"/>
                  </a:lnTo>
                  <a:lnTo>
                    <a:pt x="427" y="618"/>
                  </a:lnTo>
                  <a:lnTo>
                    <a:pt x="429" y="622"/>
                  </a:lnTo>
                  <a:lnTo>
                    <a:pt x="427" y="622"/>
                  </a:lnTo>
                  <a:lnTo>
                    <a:pt x="427" y="624"/>
                  </a:lnTo>
                  <a:lnTo>
                    <a:pt x="429" y="625"/>
                  </a:lnTo>
                  <a:lnTo>
                    <a:pt x="430" y="625"/>
                  </a:lnTo>
                  <a:lnTo>
                    <a:pt x="432" y="625"/>
                  </a:lnTo>
                  <a:lnTo>
                    <a:pt x="432" y="627"/>
                  </a:lnTo>
                  <a:lnTo>
                    <a:pt x="432" y="627"/>
                  </a:lnTo>
                  <a:lnTo>
                    <a:pt x="433" y="629"/>
                  </a:lnTo>
                  <a:lnTo>
                    <a:pt x="433" y="629"/>
                  </a:lnTo>
                  <a:lnTo>
                    <a:pt x="435" y="627"/>
                  </a:lnTo>
                  <a:lnTo>
                    <a:pt x="436" y="627"/>
                  </a:lnTo>
                  <a:lnTo>
                    <a:pt x="436" y="629"/>
                  </a:lnTo>
                  <a:lnTo>
                    <a:pt x="439" y="632"/>
                  </a:lnTo>
                  <a:lnTo>
                    <a:pt x="439" y="633"/>
                  </a:lnTo>
                  <a:lnTo>
                    <a:pt x="442" y="633"/>
                  </a:lnTo>
                  <a:lnTo>
                    <a:pt x="444" y="636"/>
                  </a:lnTo>
                  <a:lnTo>
                    <a:pt x="444" y="638"/>
                  </a:lnTo>
                  <a:lnTo>
                    <a:pt x="444" y="639"/>
                  </a:lnTo>
                  <a:lnTo>
                    <a:pt x="447" y="641"/>
                  </a:lnTo>
                  <a:lnTo>
                    <a:pt x="447" y="641"/>
                  </a:lnTo>
                  <a:lnTo>
                    <a:pt x="448" y="642"/>
                  </a:lnTo>
                  <a:lnTo>
                    <a:pt x="448" y="644"/>
                  </a:lnTo>
                  <a:lnTo>
                    <a:pt x="448" y="647"/>
                  </a:lnTo>
                  <a:lnTo>
                    <a:pt x="448" y="648"/>
                  </a:lnTo>
                  <a:lnTo>
                    <a:pt x="448" y="648"/>
                  </a:lnTo>
                  <a:lnTo>
                    <a:pt x="445" y="650"/>
                  </a:lnTo>
                  <a:lnTo>
                    <a:pt x="445" y="651"/>
                  </a:lnTo>
                  <a:lnTo>
                    <a:pt x="444" y="653"/>
                  </a:lnTo>
                  <a:lnTo>
                    <a:pt x="442" y="654"/>
                  </a:lnTo>
                  <a:lnTo>
                    <a:pt x="441" y="654"/>
                  </a:lnTo>
                  <a:lnTo>
                    <a:pt x="441" y="656"/>
                  </a:lnTo>
                  <a:lnTo>
                    <a:pt x="439" y="656"/>
                  </a:lnTo>
                  <a:lnTo>
                    <a:pt x="439" y="656"/>
                  </a:lnTo>
                  <a:lnTo>
                    <a:pt x="436" y="657"/>
                  </a:lnTo>
                  <a:lnTo>
                    <a:pt x="435" y="657"/>
                  </a:lnTo>
                  <a:lnTo>
                    <a:pt x="435" y="656"/>
                  </a:lnTo>
                  <a:lnTo>
                    <a:pt x="435" y="653"/>
                  </a:lnTo>
                  <a:lnTo>
                    <a:pt x="435" y="651"/>
                  </a:lnTo>
                  <a:lnTo>
                    <a:pt x="433" y="651"/>
                  </a:lnTo>
                  <a:lnTo>
                    <a:pt x="433" y="651"/>
                  </a:lnTo>
                  <a:lnTo>
                    <a:pt x="433" y="653"/>
                  </a:lnTo>
                  <a:lnTo>
                    <a:pt x="432" y="653"/>
                  </a:lnTo>
                  <a:lnTo>
                    <a:pt x="429" y="651"/>
                  </a:lnTo>
                  <a:lnTo>
                    <a:pt x="429" y="654"/>
                  </a:lnTo>
                  <a:lnTo>
                    <a:pt x="426" y="653"/>
                  </a:lnTo>
                  <a:lnTo>
                    <a:pt x="424" y="653"/>
                  </a:lnTo>
                  <a:lnTo>
                    <a:pt x="423" y="651"/>
                  </a:lnTo>
                  <a:lnTo>
                    <a:pt x="421" y="653"/>
                  </a:lnTo>
                  <a:lnTo>
                    <a:pt x="420" y="653"/>
                  </a:lnTo>
                  <a:lnTo>
                    <a:pt x="420" y="651"/>
                  </a:lnTo>
                  <a:lnTo>
                    <a:pt x="418" y="654"/>
                  </a:lnTo>
                  <a:lnTo>
                    <a:pt x="415" y="654"/>
                  </a:lnTo>
                  <a:lnTo>
                    <a:pt x="414" y="654"/>
                  </a:lnTo>
                  <a:lnTo>
                    <a:pt x="414" y="656"/>
                  </a:lnTo>
                  <a:lnTo>
                    <a:pt x="420" y="656"/>
                  </a:lnTo>
                  <a:lnTo>
                    <a:pt x="421" y="656"/>
                  </a:lnTo>
                  <a:lnTo>
                    <a:pt x="424" y="656"/>
                  </a:lnTo>
                  <a:lnTo>
                    <a:pt x="426" y="657"/>
                  </a:lnTo>
                  <a:lnTo>
                    <a:pt x="427" y="657"/>
                  </a:lnTo>
                  <a:lnTo>
                    <a:pt x="429" y="659"/>
                  </a:lnTo>
                  <a:lnTo>
                    <a:pt x="429" y="659"/>
                  </a:lnTo>
                  <a:lnTo>
                    <a:pt x="430" y="659"/>
                  </a:lnTo>
                  <a:lnTo>
                    <a:pt x="432" y="660"/>
                  </a:lnTo>
                  <a:lnTo>
                    <a:pt x="435" y="659"/>
                  </a:lnTo>
                  <a:lnTo>
                    <a:pt x="436" y="659"/>
                  </a:lnTo>
                  <a:lnTo>
                    <a:pt x="438" y="659"/>
                  </a:lnTo>
                  <a:lnTo>
                    <a:pt x="439" y="659"/>
                  </a:lnTo>
                  <a:lnTo>
                    <a:pt x="441" y="657"/>
                  </a:lnTo>
                  <a:lnTo>
                    <a:pt x="441" y="657"/>
                  </a:lnTo>
                  <a:lnTo>
                    <a:pt x="442" y="657"/>
                  </a:lnTo>
                  <a:lnTo>
                    <a:pt x="442" y="656"/>
                  </a:lnTo>
                  <a:lnTo>
                    <a:pt x="442" y="656"/>
                  </a:lnTo>
                  <a:lnTo>
                    <a:pt x="444" y="657"/>
                  </a:lnTo>
                  <a:lnTo>
                    <a:pt x="444" y="659"/>
                  </a:lnTo>
                  <a:lnTo>
                    <a:pt x="442" y="659"/>
                  </a:lnTo>
                  <a:lnTo>
                    <a:pt x="442" y="659"/>
                  </a:lnTo>
                  <a:lnTo>
                    <a:pt x="441" y="662"/>
                  </a:lnTo>
                  <a:lnTo>
                    <a:pt x="441" y="663"/>
                  </a:lnTo>
                  <a:lnTo>
                    <a:pt x="441" y="663"/>
                  </a:lnTo>
                  <a:lnTo>
                    <a:pt x="438" y="665"/>
                  </a:lnTo>
                  <a:lnTo>
                    <a:pt x="436" y="667"/>
                  </a:lnTo>
                  <a:lnTo>
                    <a:pt x="435" y="667"/>
                  </a:lnTo>
                  <a:lnTo>
                    <a:pt x="433" y="667"/>
                  </a:lnTo>
                  <a:lnTo>
                    <a:pt x="433" y="668"/>
                  </a:lnTo>
                  <a:lnTo>
                    <a:pt x="430" y="670"/>
                  </a:lnTo>
                  <a:lnTo>
                    <a:pt x="429" y="671"/>
                  </a:lnTo>
                  <a:lnTo>
                    <a:pt x="426" y="673"/>
                  </a:lnTo>
                  <a:lnTo>
                    <a:pt x="424" y="674"/>
                  </a:lnTo>
                  <a:lnTo>
                    <a:pt x="420" y="674"/>
                  </a:lnTo>
                  <a:lnTo>
                    <a:pt x="417" y="674"/>
                  </a:lnTo>
                  <a:lnTo>
                    <a:pt x="415" y="674"/>
                  </a:lnTo>
                  <a:lnTo>
                    <a:pt x="417" y="676"/>
                  </a:lnTo>
                  <a:lnTo>
                    <a:pt x="417" y="676"/>
                  </a:lnTo>
                  <a:lnTo>
                    <a:pt x="418" y="676"/>
                  </a:lnTo>
                  <a:lnTo>
                    <a:pt x="421" y="676"/>
                  </a:lnTo>
                  <a:lnTo>
                    <a:pt x="423" y="676"/>
                  </a:lnTo>
                  <a:lnTo>
                    <a:pt x="424" y="679"/>
                  </a:lnTo>
                  <a:lnTo>
                    <a:pt x="423" y="679"/>
                  </a:lnTo>
                  <a:lnTo>
                    <a:pt x="420" y="680"/>
                  </a:lnTo>
                  <a:lnTo>
                    <a:pt x="421" y="683"/>
                  </a:lnTo>
                  <a:lnTo>
                    <a:pt x="421" y="685"/>
                  </a:lnTo>
                  <a:lnTo>
                    <a:pt x="421" y="686"/>
                  </a:lnTo>
                  <a:lnTo>
                    <a:pt x="421" y="691"/>
                  </a:lnTo>
                  <a:lnTo>
                    <a:pt x="420" y="692"/>
                  </a:lnTo>
                  <a:lnTo>
                    <a:pt x="420" y="694"/>
                  </a:lnTo>
                  <a:lnTo>
                    <a:pt x="420" y="695"/>
                  </a:lnTo>
                  <a:lnTo>
                    <a:pt x="420" y="698"/>
                  </a:lnTo>
                  <a:lnTo>
                    <a:pt x="420" y="700"/>
                  </a:lnTo>
                  <a:lnTo>
                    <a:pt x="421" y="701"/>
                  </a:lnTo>
                  <a:lnTo>
                    <a:pt x="420" y="703"/>
                  </a:lnTo>
                  <a:lnTo>
                    <a:pt x="418" y="706"/>
                  </a:lnTo>
                  <a:lnTo>
                    <a:pt x="418" y="708"/>
                  </a:lnTo>
                  <a:lnTo>
                    <a:pt x="418" y="709"/>
                  </a:lnTo>
                  <a:lnTo>
                    <a:pt x="418" y="711"/>
                  </a:lnTo>
                  <a:lnTo>
                    <a:pt x="418" y="714"/>
                  </a:lnTo>
                  <a:lnTo>
                    <a:pt x="418" y="717"/>
                  </a:lnTo>
                  <a:lnTo>
                    <a:pt x="417" y="720"/>
                  </a:lnTo>
                  <a:lnTo>
                    <a:pt x="415" y="721"/>
                  </a:lnTo>
                  <a:lnTo>
                    <a:pt x="414" y="724"/>
                  </a:lnTo>
                  <a:lnTo>
                    <a:pt x="412" y="730"/>
                  </a:lnTo>
                  <a:lnTo>
                    <a:pt x="412" y="730"/>
                  </a:lnTo>
                  <a:lnTo>
                    <a:pt x="410" y="732"/>
                  </a:lnTo>
                  <a:lnTo>
                    <a:pt x="409" y="730"/>
                  </a:lnTo>
                  <a:lnTo>
                    <a:pt x="407" y="730"/>
                  </a:lnTo>
                  <a:lnTo>
                    <a:pt x="406" y="730"/>
                  </a:lnTo>
                  <a:lnTo>
                    <a:pt x="404" y="732"/>
                  </a:lnTo>
                  <a:lnTo>
                    <a:pt x="401" y="730"/>
                  </a:lnTo>
                  <a:lnTo>
                    <a:pt x="397" y="732"/>
                  </a:lnTo>
                  <a:lnTo>
                    <a:pt x="397" y="732"/>
                  </a:lnTo>
                  <a:lnTo>
                    <a:pt x="397" y="733"/>
                  </a:lnTo>
                  <a:lnTo>
                    <a:pt x="395" y="735"/>
                  </a:lnTo>
                  <a:lnTo>
                    <a:pt x="395" y="733"/>
                  </a:lnTo>
                  <a:lnTo>
                    <a:pt x="394" y="735"/>
                  </a:lnTo>
                  <a:lnTo>
                    <a:pt x="392" y="735"/>
                  </a:lnTo>
                  <a:lnTo>
                    <a:pt x="391" y="736"/>
                  </a:lnTo>
                  <a:lnTo>
                    <a:pt x="391" y="738"/>
                  </a:lnTo>
                  <a:lnTo>
                    <a:pt x="391" y="741"/>
                  </a:lnTo>
                  <a:lnTo>
                    <a:pt x="391" y="743"/>
                  </a:lnTo>
                  <a:lnTo>
                    <a:pt x="392" y="746"/>
                  </a:lnTo>
                  <a:lnTo>
                    <a:pt x="389" y="749"/>
                  </a:lnTo>
                  <a:lnTo>
                    <a:pt x="389" y="749"/>
                  </a:lnTo>
                  <a:lnTo>
                    <a:pt x="385" y="747"/>
                  </a:lnTo>
                  <a:lnTo>
                    <a:pt x="380" y="749"/>
                  </a:lnTo>
                  <a:lnTo>
                    <a:pt x="374" y="747"/>
                  </a:lnTo>
                  <a:lnTo>
                    <a:pt x="376" y="746"/>
                  </a:lnTo>
                  <a:lnTo>
                    <a:pt x="374" y="746"/>
                  </a:lnTo>
                  <a:lnTo>
                    <a:pt x="376" y="743"/>
                  </a:lnTo>
                  <a:lnTo>
                    <a:pt x="376" y="741"/>
                  </a:lnTo>
                  <a:lnTo>
                    <a:pt x="376" y="740"/>
                  </a:lnTo>
                  <a:lnTo>
                    <a:pt x="376" y="740"/>
                  </a:lnTo>
                  <a:lnTo>
                    <a:pt x="374" y="738"/>
                  </a:lnTo>
                  <a:lnTo>
                    <a:pt x="371" y="732"/>
                  </a:lnTo>
                  <a:lnTo>
                    <a:pt x="369" y="729"/>
                  </a:lnTo>
                  <a:lnTo>
                    <a:pt x="369" y="729"/>
                  </a:lnTo>
                  <a:lnTo>
                    <a:pt x="369" y="729"/>
                  </a:lnTo>
                  <a:lnTo>
                    <a:pt x="372" y="729"/>
                  </a:lnTo>
                  <a:lnTo>
                    <a:pt x="372" y="729"/>
                  </a:lnTo>
                  <a:lnTo>
                    <a:pt x="372" y="729"/>
                  </a:lnTo>
                  <a:lnTo>
                    <a:pt x="372" y="727"/>
                  </a:lnTo>
                  <a:lnTo>
                    <a:pt x="371" y="726"/>
                  </a:lnTo>
                  <a:lnTo>
                    <a:pt x="371" y="724"/>
                  </a:lnTo>
                  <a:lnTo>
                    <a:pt x="372" y="724"/>
                  </a:lnTo>
                  <a:lnTo>
                    <a:pt x="374" y="724"/>
                  </a:lnTo>
                  <a:lnTo>
                    <a:pt x="374" y="723"/>
                  </a:lnTo>
                  <a:lnTo>
                    <a:pt x="374" y="721"/>
                  </a:lnTo>
                  <a:lnTo>
                    <a:pt x="372" y="720"/>
                  </a:lnTo>
                  <a:lnTo>
                    <a:pt x="372" y="720"/>
                  </a:lnTo>
                  <a:lnTo>
                    <a:pt x="371" y="717"/>
                  </a:lnTo>
                  <a:lnTo>
                    <a:pt x="368" y="715"/>
                  </a:lnTo>
                  <a:lnTo>
                    <a:pt x="365" y="708"/>
                  </a:lnTo>
                  <a:lnTo>
                    <a:pt x="363" y="703"/>
                  </a:lnTo>
                  <a:lnTo>
                    <a:pt x="363" y="703"/>
                  </a:lnTo>
                  <a:lnTo>
                    <a:pt x="362" y="700"/>
                  </a:lnTo>
                  <a:lnTo>
                    <a:pt x="362" y="698"/>
                  </a:lnTo>
                  <a:lnTo>
                    <a:pt x="362" y="697"/>
                  </a:lnTo>
                  <a:lnTo>
                    <a:pt x="360" y="695"/>
                  </a:lnTo>
                  <a:lnTo>
                    <a:pt x="360" y="695"/>
                  </a:lnTo>
                  <a:lnTo>
                    <a:pt x="360" y="691"/>
                  </a:lnTo>
                  <a:lnTo>
                    <a:pt x="357" y="689"/>
                  </a:lnTo>
                  <a:lnTo>
                    <a:pt x="356" y="686"/>
                  </a:lnTo>
                  <a:lnTo>
                    <a:pt x="356" y="682"/>
                  </a:lnTo>
                  <a:lnTo>
                    <a:pt x="354" y="680"/>
                  </a:lnTo>
                  <a:lnTo>
                    <a:pt x="354" y="682"/>
                  </a:lnTo>
                  <a:lnTo>
                    <a:pt x="354" y="680"/>
                  </a:lnTo>
                  <a:lnTo>
                    <a:pt x="354" y="679"/>
                  </a:lnTo>
                  <a:lnTo>
                    <a:pt x="354" y="674"/>
                  </a:lnTo>
                  <a:lnTo>
                    <a:pt x="354" y="670"/>
                  </a:lnTo>
                  <a:lnTo>
                    <a:pt x="353" y="668"/>
                  </a:lnTo>
                  <a:lnTo>
                    <a:pt x="353" y="667"/>
                  </a:lnTo>
                  <a:lnTo>
                    <a:pt x="353" y="665"/>
                  </a:lnTo>
                  <a:lnTo>
                    <a:pt x="353" y="665"/>
                  </a:lnTo>
                  <a:lnTo>
                    <a:pt x="354" y="663"/>
                  </a:lnTo>
                  <a:lnTo>
                    <a:pt x="356" y="665"/>
                  </a:lnTo>
                  <a:lnTo>
                    <a:pt x="356" y="665"/>
                  </a:lnTo>
                  <a:lnTo>
                    <a:pt x="356" y="663"/>
                  </a:lnTo>
                  <a:lnTo>
                    <a:pt x="353" y="662"/>
                  </a:lnTo>
                  <a:lnTo>
                    <a:pt x="353" y="663"/>
                  </a:lnTo>
                  <a:lnTo>
                    <a:pt x="351" y="662"/>
                  </a:lnTo>
                  <a:lnTo>
                    <a:pt x="350" y="662"/>
                  </a:lnTo>
                  <a:lnTo>
                    <a:pt x="348" y="662"/>
                  </a:lnTo>
                  <a:lnTo>
                    <a:pt x="348" y="659"/>
                  </a:lnTo>
                  <a:lnTo>
                    <a:pt x="347" y="657"/>
                  </a:lnTo>
                  <a:lnTo>
                    <a:pt x="347" y="656"/>
                  </a:lnTo>
                  <a:lnTo>
                    <a:pt x="347" y="651"/>
                  </a:lnTo>
                  <a:lnTo>
                    <a:pt x="347" y="650"/>
                  </a:lnTo>
                  <a:lnTo>
                    <a:pt x="347" y="648"/>
                  </a:lnTo>
                  <a:lnTo>
                    <a:pt x="345" y="650"/>
                  </a:lnTo>
                  <a:lnTo>
                    <a:pt x="345" y="651"/>
                  </a:lnTo>
                  <a:lnTo>
                    <a:pt x="345" y="653"/>
                  </a:lnTo>
                  <a:lnTo>
                    <a:pt x="344" y="654"/>
                  </a:lnTo>
                  <a:lnTo>
                    <a:pt x="344" y="656"/>
                  </a:lnTo>
                  <a:lnTo>
                    <a:pt x="344" y="656"/>
                  </a:lnTo>
                  <a:lnTo>
                    <a:pt x="344" y="657"/>
                  </a:lnTo>
                  <a:lnTo>
                    <a:pt x="344" y="659"/>
                  </a:lnTo>
                  <a:lnTo>
                    <a:pt x="342" y="665"/>
                  </a:lnTo>
                  <a:lnTo>
                    <a:pt x="341" y="665"/>
                  </a:lnTo>
                  <a:lnTo>
                    <a:pt x="341" y="667"/>
                  </a:lnTo>
                  <a:lnTo>
                    <a:pt x="339" y="665"/>
                  </a:lnTo>
                  <a:lnTo>
                    <a:pt x="338" y="667"/>
                  </a:lnTo>
                  <a:lnTo>
                    <a:pt x="338" y="667"/>
                  </a:lnTo>
                  <a:lnTo>
                    <a:pt x="336" y="665"/>
                  </a:lnTo>
                  <a:lnTo>
                    <a:pt x="335" y="663"/>
                  </a:lnTo>
                  <a:lnTo>
                    <a:pt x="333" y="663"/>
                  </a:lnTo>
                  <a:lnTo>
                    <a:pt x="335" y="665"/>
                  </a:lnTo>
                  <a:lnTo>
                    <a:pt x="335" y="667"/>
                  </a:lnTo>
                  <a:lnTo>
                    <a:pt x="335" y="667"/>
                  </a:lnTo>
                  <a:lnTo>
                    <a:pt x="335" y="668"/>
                  </a:lnTo>
                  <a:lnTo>
                    <a:pt x="333" y="668"/>
                  </a:lnTo>
                  <a:lnTo>
                    <a:pt x="330" y="670"/>
                  </a:lnTo>
                  <a:lnTo>
                    <a:pt x="331" y="671"/>
                  </a:lnTo>
                  <a:lnTo>
                    <a:pt x="330" y="673"/>
                  </a:lnTo>
                  <a:lnTo>
                    <a:pt x="330" y="673"/>
                  </a:lnTo>
                  <a:lnTo>
                    <a:pt x="328" y="673"/>
                  </a:lnTo>
                  <a:lnTo>
                    <a:pt x="328" y="674"/>
                  </a:lnTo>
                  <a:lnTo>
                    <a:pt x="325" y="676"/>
                  </a:lnTo>
                  <a:lnTo>
                    <a:pt x="321" y="683"/>
                  </a:lnTo>
                  <a:lnTo>
                    <a:pt x="318" y="685"/>
                  </a:lnTo>
                  <a:lnTo>
                    <a:pt x="316" y="686"/>
                  </a:lnTo>
                  <a:lnTo>
                    <a:pt x="315" y="686"/>
                  </a:lnTo>
                  <a:lnTo>
                    <a:pt x="313" y="688"/>
                  </a:lnTo>
                  <a:lnTo>
                    <a:pt x="307" y="689"/>
                  </a:lnTo>
                  <a:lnTo>
                    <a:pt x="304" y="688"/>
                  </a:lnTo>
                  <a:lnTo>
                    <a:pt x="303" y="689"/>
                  </a:lnTo>
                  <a:lnTo>
                    <a:pt x="301" y="688"/>
                  </a:lnTo>
                  <a:lnTo>
                    <a:pt x="301" y="688"/>
                  </a:lnTo>
                  <a:lnTo>
                    <a:pt x="301" y="686"/>
                  </a:lnTo>
                  <a:lnTo>
                    <a:pt x="301" y="686"/>
                  </a:lnTo>
                  <a:lnTo>
                    <a:pt x="301" y="686"/>
                  </a:lnTo>
                  <a:lnTo>
                    <a:pt x="300" y="686"/>
                  </a:lnTo>
                  <a:lnTo>
                    <a:pt x="300" y="686"/>
                  </a:lnTo>
                  <a:lnTo>
                    <a:pt x="300" y="688"/>
                  </a:lnTo>
                  <a:lnTo>
                    <a:pt x="298" y="688"/>
                  </a:lnTo>
                  <a:lnTo>
                    <a:pt x="297" y="688"/>
                  </a:lnTo>
                  <a:lnTo>
                    <a:pt x="297" y="686"/>
                  </a:lnTo>
                  <a:lnTo>
                    <a:pt x="297" y="685"/>
                  </a:lnTo>
                  <a:lnTo>
                    <a:pt x="298" y="685"/>
                  </a:lnTo>
                  <a:lnTo>
                    <a:pt x="298" y="685"/>
                  </a:lnTo>
                  <a:lnTo>
                    <a:pt x="298" y="683"/>
                  </a:lnTo>
                  <a:lnTo>
                    <a:pt x="297" y="683"/>
                  </a:lnTo>
                  <a:lnTo>
                    <a:pt x="295" y="683"/>
                  </a:lnTo>
                  <a:lnTo>
                    <a:pt x="295" y="683"/>
                  </a:lnTo>
                  <a:lnTo>
                    <a:pt x="290" y="680"/>
                  </a:lnTo>
                  <a:lnTo>
                    <a:pt x="289" y="680"/>
                  </a:lnTo>
                  <a:lnTo>
                    <a:pt x="286" y="677"/>
                  </a:lnTo>
                  <a:lnTo>
                    <a:pt x="284" y="676"/>
                  </a:lnTo>
                  <a:lnTo>
                    <a:pt x="284" y="673"/>
                  </a:lnTo>
                  <a:lnTo>
                    <a:pt x="284" y="671"/>
                  </a:lnTo>
                  <a:lnTo>
                    <a:pt x="284" y="667"/>
                  </a:lnTo>
                  <a:lnTo>
                    <a:pt x="284" y="667"/>
                  </a:lnTo>
                  <a:lnTo>
                    <a:pt x="287" y="667"/>
                  </a:lnTo>
                  <a:lnTo>
                    <a:pt x="290" y="670"/>
                  </a:lnTo>
                  <a:lnTo>
                    <a:pt x="292" y="670"/>
                  </a:lnTo>
                  <a:lnTo>
                    <a:pt x="292" y="668"/>
                  </a:lnTo>
                  <a:lnTo>
                    <a:pt x="293" y="667"/>
                  </a:lnTo>
                  <a:lnTo>
                    <a:pt x="293" y="665"/>
                  </a:lnTo>
                  <a:lnTo>
                    <a:pt x="290" y="667"/>
                  </a:lnTo>
                  <a:lnTo>
                    <a:pt x="290" y="667"/>
                  </a:lnTo>
                  <a:lnTo>
                    <a:pt x="289" y="665"/>
                  </a:lnTo>
                  <a:lnTo>
                    <a:pt x="289" y="663"/>
                  </a:lnTo>
                  <a:lnTo>
                    <a:pt x="289" y="663"/>
                  </a:lnTo>
                  <a:lnTo>
                    <a:pt x="289" y="662"/>
                  </a:lnTo>
                  <a:lnTo>
                    <a:pt x="289" y="660"/>
                  </a:lnTo>
                  <a:lnTo>
                    <a:pt x="289" y="659"/>
                  </a:lnTo>
                  <a:lnTo>
                    <a:pt x="290" y="657"/>
                  </a:lnTo>
                  <a:lnTo>
                    <a:pt x="292" y="656"/>
                  </a:lnTo>
                  <a:lnTo>
                    <a:pt x="293" y="654"/>
                  </a:lnTo>
                  <a:lnTo>
                    <a:pt x="295" y="653"/>
                  </a:lnTo>
                  <a:lnTo>
                    <a:pt x="295" y="653"/>
                  </a:lnTo>
                  <a:lnTo>
                    <a:pt x="293" y="653"/>
                  </a:lnTo>
                  <a:lnTo>
                    <a:pt x="292" y="654"/>
                  </a:lnTo>
                  <a:lnTo>
                    <a:pt x="290" y="656"/>
                  </a:lnTo>
                  <a:lnTo>
                    <a:pt x="287" y="657"/>
                  </a:lnTo>
                  <a:lnTo>
                    <a:pt x="286" y="659"/>
                  </a:lnTo>
                  <a:lnTo>
                    <a:pt x="286" y="659"/>
                  </a:lnTo>
                  <a:lnTo>
                    <a:pt x="284" y="659"/>
                  </a:lnTo>
                  <a:lnTo>
                    <a:pt x="283" y="662"/>
                  </a:lnTo>
                  <a:lnTo>
                    <a:pt x="281" y="662"/>
                  </a:lnTo>
                  <a:lnTo>
                    <a:pt x="280" y="662"/>
                  </a:lnTo>
                  <a:lnTo>
                    <a:pt x="278" y="660"/>
                  </a:lnTo>
                  <a:lnTo>
                    <a:pt x="280" y="656"/>
                  </a:lnTo>
                  <a:lnTo>
                    <a:pt x="280" y="653"/>
                  </a:lnTo>
                  <a:lnTo>
                    <a:pt x="281" y="651"/>
                  </a:lnTo>
                  <a:lnTo>
                    <a:pt x="283" y="650"/>
                  </a:lnTo>
                  <a:lnTo>
                    <a:pt x="283" y="648"/>
                  </a:lnTo>
                  <a:lnTo>
                    <a:pt x="284" y="648"/>
                  </a:lnTo>
                  <a:lnTo>
                    <a:pt x="284" y="650"/>
                  </a:lnTo>
                  <a:lnTo>
                    <a:pt x="287" y="650"/>
                  </a:lnTo>
                  <a:lnTo>
                    <a:pt x="287" y="648"/>
                  </a:lnTo>
                  <a:lnTo>
                    <a:pt x="289" y="648"/>
                  </a:lnTo>
                  <a:lnTo>
                    <a:pt x="292" y="647"/>
                  </a:lnTo>
                  <a:lnTo>
                    <a:pt x="292" y="647"/>
                  </a:lnTo>
                  <a:lnTo>
                    <a:pt x="290" y="647"/>
                  </a:lnTo>
                  <a:lnTo>
                    <a:pt x="289" y="647"/>
                  </a:lnTo>
                  <a:lnTo>
                    <a:pt x="287" y="647"/>
                  </a:lnTo>
                  <a:lnTo>
                    <a:pt x="287" y="647"/>
                  </a:lnTo>
                  <a:lnTo>
                    <a:pt x="286" y="645"/>
                  </a:lnTo>
                  <a:lnTo>
                    <a:pt x="287" y="644"/>
                  </a:lnTo>
                  <a:lnTo>
                    <a:pt x="289" y="641"/>
                  </a:lnTo>
                  <a:lnTo>
                    <a:pt x="290" y="639"/>
                  </a:lnTo>
                  <a:lnTo>
                    <a:pt x="290" y="639"/>
                  </a:lnTo>
                  <a:lnTo>
                    <a:pt x="290" y="638"/>
                  </a:lnTo>
                  <a:lnTo>
                    <a:pt x="292" y="636"/>
                  </a:lnTo>
                  <a:lnTo>
                    <a:pt x="293" y="633"/>
                  </a:lnTo>
                  <a:lnTo>
                    <a:pt x="297" y="632"/>
                  </a:lnTo>
                  <a:lnTo>
                    <a:pt x="297" y="633"/>
                  </a:lnTo>
                  <a:lnTo>
                    <a:pt x="297" y="636"/>
                  </a:lnTo>
                  <a:lnTo>
                    <a:pt x="297" y="638"/>
                  </a:lnTo>
                  <a:lnTo>
                    <a:pt x="298" y="633"/>
                  </a:lnTo>
                  <a:lnTo>
                    <a:pt x="298" y="632"/>
                  </a:lnTo>
                  <a:lnTo>
                    <a:pt x="300" y="630"/>
                  </a:lnTo>
                  <a:lnTo>
                    <a:pt x="301" y="630"/>
                  </a:lnTo>
                  <a:lnTo>
                    <a:pt x="303" y="629"/>
                  </a:lnTo>
                  <a:lnTo>
                    <a:pt x="300" y="630"/>
                  </a:lnTo>
                  <a:lnTo>
                    <a:pt x="293" y="632"/>
                  </a:lnTo>
                  <a:lnTo>
                    <a:pt x="292" y="633"/>
                  </a:lnTo>
                  <a:lnTo>
                    <a:pt x="290" y="635"/>
                  </a:lnTo>
                  <a:lnTo>
                    <a:pt x="289" y="636"/>
                  </a:lnTo>
                  <a:lnTo>
                    <a:pt x="289" y="638"/>
                  </a:lnTo>
                  <a:lnTo>
                    <a:pt x="287" y="641"/>
                  </a:lnTo>
                  <a:lnTo>
                    <a:pt x="287" y="641"/>
                  </a:lnTo>
                  <a:lnTo>
                    <a:pt x="286" y="642"/>
                  </a:lnTo>
                  <a:lnTo>
                    <a:pt x="284" y="644"/>
                  </a:lnTo>
                  <a:lnTo>
                    <a:pt x="283" y="647"/>
                  </a:lnTo>
                  <a:lnTo>
                    <a:pt x="281" y="648"/>
                  </a:lnTo>
                  <a:lnTo>
                    <a:pt x="281" y="648"/>
                  </a:lnTo>
                  <a:lnTo>
                    <a:pt x="280" y="650"/>
                  </a:lnTo>
                  <a:lnTo>
                    <a:pt x="280" y="651"/>
                  </a:lnTo>
                  <a:lnTo>
                    <a:pt x="280" y="651"/>
                  </a:lnTo>
                  <a:lnTo>
                    <a:pt x="278" y="650"/>
                  </a:lnTo>
                  <a:lnTo>
                    <a:pt x="278" y="648"/>
                  </a:lnTo>
                  <a:lnTo>
                    <a:pt x="278" y="645"/>
                  </a:lnTo>
                  <a:lnTo>
                    <a:pt x="280" y="644"/>
                  </a:lnTo>
                  <a:lnTo>
                    <a:pt x="280" y="642"/>
                  </a:lnTo>
                  <a:lnTo>
                    <a:pt x="280" y="641"/>
                  </a:lnTo>
                  <a:lnTo>
                    <a:pt x="280" y="639"/>
                  </a:lnTo>
                  <a:lnTo>
                    <a:pt x="281" y="639"/>
                  </a:lnTo>
                  <a:lnTo>
                    <a:pt x="281" y="641"/>
                  </a:lnTo>
                  <a:lnTo>
                    <a:pt x="283" y="641"/>
                  </a:lnTo>
                  <a:lnTo>
                    <a:pt x="286" y="639"/>
                  </a:lnTo>
                  <a:lnTo>
                    <a:pt x="286" y="638"/>
                  </a:lnTo>
                  <a:lnTo>
                    <a:pt x="284" y="638"/>
                  </a:lnTo>
                  <a:lnTo>
                    <a:pt x="283" y="638"/>
                  </a:lnTo>
                  <a:lnTo>
                    <a:pt x="281" y="636"/>
                  </a:lnTo>
                  <a:lnTo>
                    <a:pt x="280" y="635"/>
                  </a:lnTo>
                  <a:lnTo>
                    <a:pt x="278" y="632"/>
                  </a:lnTo>
                  <a:lnTo>
                    <a:pt x="280" y="630"/>
                  </a:lnTo>
                  <a:lnTo>
                    <a:pt x="284" y="627"/>
                  </a:lnTo>
                  <a:lnTo>
                    <a:pt x="286" y="625"/>
                  </a:lnTo>
                  <a:lnTo>
                    <a:pt x="284" y="624"/>
                  </a:lnTo>
                  <a:lnTo>
                    <a:pt x="283" y="627"/>
                  </a:lnTo>
                  <a:lnTo>
                    <a:pt x="280" y="629"/>
                  </a:lnTo>
                  <a:lnTo>
                    <a:pt x="278" y="625"/>
                  </a:lnTo>
                  <a:lnTo>
                    <a:pt x="278" y="624"/>
                  </a:lnTo>
                  <a:lnTo>
                    <a:pt x="277" y="621"/>
                  </a:lnTo>
                  <a:lnTo>
                    <a:pt x="278" y="618"/>
                  </a:lnTo>
                  <a:lnTo>
                    <a:pt x="277" y="616"/>
                  </a:lnTo>
                  <a:lnTo>
                    <a:pt x="278" y="615"/>
                  </a:lnTo>
                  <a:lnTo>
                    <a:pt x="280" y="616"/>
                  </a:lnTo>
                  <a:lnTo>
                    <a:pt x="281" y="616"/>
                  </a:lnTo>
                  <a:lnTo>
                    <a:pt x="283" y="615"/>
                  </a:lnTo>
                  <a:lnTo>
                    <a:pt x="289" y="613"/>
                  </a:lnTo>
                  <a:lnTo>
                    <a:pt x="293" y="615"/>
                  </a:lnTo>
                  <a:lnTo>
                    <a:pt x="295" y="615"/>
                  </a:lnTo>
                  <a:lnTo>
                    <a:pt x="297" y="613"/>
                  </a:lnTo>
                  <a:lnTo>
                    <a:pt x="300" y="613"/>
                  </a:lnTo>
                  <a:lnTo>
                    <a:pt x="301" y="615"/>
                  </a:lnTo>
                  <a:lnTo>
                    <a:pt x="301" y="615"/>
                  </a:lnTo>
                  <a:lnTo>
                    <a:pt x="301" y="618"/>
                  </a:lnTo>
                  <a:lnTo>
                    <a:pt x="303" y="618"/>
                  </a:lnTo>
                  <a:lnTo>
                    <a:pt x="303" y="618"/>
                  </a:lnTo>
                  <a:lnTo>
                    <a:pt x="303" y="616"/>
                  </a:lnTo>
                  <a:lnTo>
                    <a:pt x="303" y="615"/>
                  </a:lnTo>
                  <a:lnTo>
                    <a:pt x="309" y="612"/>
                  </a:lnTo>
                  <a:lnTo>
                    <a:pt x="309" y="612"/>
                  </a:lnTo>
                  <a:lnTo>
                    <a:pt x="307" y="612"/>
                  </a:lnTo>
                  <a:lnTo>
                    <a:pt x="306" y="609"/>
                  </a:lnTo>
                  <a:lnTo>
                    <a:pt x="307" y="606"/>
                  </a:lnTo>
                  <a:lnTo>
                    <a:pt x="307" y="606"/>
                  </a:lnTo>
                  <a:lnTo>
                    <a:pt x="306" y="607"/>
                  </a:lnTo>
                  <a:lnTo>
                    <a:pt x="306" y="610"/>
                  </a:lnTo>
                  <a:lnTo>
                    <a:pt x="306" y="612"/>
                  </a:lnTo>
                  <a:lnTo>
                    <a:pt x="306" y="612"/>
                  </a:lnTo>
                  <a:lnTo>
                    <a:pt x="304" y="613"/>
                  </a:lnTo>
                  <a:lnTo>
                    <a:pt x="301" y="613"/>
                  </a:lnTo>
                  <a:lnTo>
                    <a:pt x="300" y="612"/>
                  </a:lnTo>
                  <a:lnTo>
                    <a:pt x="298" y="612"/>
                  </a:lnTo>
                  <a:lnTo>
                    <a:pt x="297" y="612"/>
                  </a:lnTo>
                  <a:lnTo>
                    <a:pt x="298" y="610"/>
                  </a:lnTo>
                  <a:lnTo>
                    <a:pt x="297" y="610"/>
                  </a:lnTo>
                  <a:lnTo>
                    <a:pt x="297" y="610"/>
                  </a:lnTo>
                  <a:lnTo>
                    <a:pt x="295" y="613"/>
                  </a:lnTo>
                  <a:lnTo>
                    <a:pt x="295" y="613"/>
                  </a:lnTo>
                  <a:lnTo>
                    <a:pt x="290" y="613"/>
                  </a:lnTo>
                  <a:lnTo>
                    <a:pt x="286" y="613"/>
                  </a:lnTo>
                  <a:lnTo>
                    <a:pt x="283" y="615"/>
                  </a:lnTo>
                  <a:lnTo>
                    <a:pt x="281" y="615"/>
                  </a:lnTo>
                  <a:lnTo>
                    <a:pt x="278" y="612"/>
                  </a:lnTo>
                  <a:lnTo>
                    <a:pt x="278" y="610"/>
                  </a:lnTo>
                  <a:lnTo>
                    <a:pt x="277" y="607"/>
                  </a:lnTo>
                  <a:lnTo>
                    <a:pt x="277" y="606"/>
                  </a:lnTo>
                  <a:lnTo>
                    <a:pt x="280" y="606"/>
                  </a:lnTo>
                  <a:lnTo>
                    <a:pt x="280" y="606"/>
                  </a:lnTo>
                  <a:lnTo>
                    <a:pt x="281" y="605"/>
                  </a:lnTo>
                  <a:lnTo>
                    <a:pt x="281" y="605"/>
                  </a:lnTo>
                  <a:lnTo>
                    <a:pt x="280" y="603"/>
                  </a:lnTo>
                  <a:lnTo>
                    <a:pt x="278" y="602"/>
                  </a:lnTo>
                  <a:lnTo>
                    <a:pt x="277" y="602"/>
                  </a:lnTo>
                  <a:lnTo>
                    <a:pt x="277" y="599"/>
                  </a:lnTo>
                  <a:lnTo>
                    <a:pt x="277" y="597"/>
                  </a:lnTo>
                  <a:lnTo>
                    <a:pt x="277" y="596"/>
                  </a:lnTo>
                  <a:lnTo>
                    <a:pt x="277" y="594"/>
                  </a:lnTo>
                  <a:lnTo>
                    <a:pt x="278" y="594"/>
                  </a:lnTo>
                  <a:lnTo>
                    <a:pt x="283" y="594"/>
                  </a:lnTo>
                  <a:lnTo>
                    <a:pt x="287" y="596"/>
                  </a:lnTo>
                  <a:lnTo>
                    <a:pt x="290" y="597"/>
                  </a:lnTo>
                  <a:lnTo>
                    <a:pt x="295" y="597"/>
                  </a:lnTo>
                  <a:lnTo>
                    <a:pt x="298" y="596"/>
                  </a:lnTo>
                  <a:lnTo>
                    <a:pt x="298" y="594"/>
                  </a:lnTo>
                  <a:lnTo>
                    <a:pt x="295" y="596"/>
                  </a:lnTo>
                  <a:lnTo>
                    <a:pt x="292" y="596"/>
                  </a:lnTo>
                  <a:lnTo>
                    <a:pt x="286" y="594"/>
                  </a:lnTo>
                  <a:lnTo>
                    <a:pt x="283" y="593"/>
                  </a:lnTo>
                  <a:lnTo>
                    <a:pt x="281" y="594"/>
                  </a:lnTo>
                  <a:lnTo>
                    <a:pt x="280" y="593"/>
                  </a:lnTo>
                  <a:lnTo>
                    <a:pt x="278" y="590"/>
                  </a:lnTo>
                  <a:lnTo>
                    <a:pt x="280" y="587"/>
                  </a:lnTo>
                  <a:lnTo>
                    <a:pt x="280" y="587"/>
                  </a:lnTo>
                  <a:lnTo>
                    <a:pt x="281" y="587"/>
                  </a:lnTo>
                  <a:lnTo>
                    <a:pt x="281" y="587"/>
                  </a:lnTo>
                  <a:lnTo>
                    <a:pt x="283" y="587"/>
                  </a:lnTo>
                  <a:lnTo>
                    <a:pt x="283" y="584"/>
                  </a:lnTo>
                  <a:lnTo>
                    <a:pt x="284" y="584"/>
                  </a:lnTo>
                  <a:lnTo>
                    <a:pt x="286" y="581"/>
                  </a:lnTo>
                  <a:lnTo>
                    <a:pt x="287" y="581"/>
                  </a:lnTo>
                  <a:lnTo>
                    <a:pt x="289" y="581"/>
                  </a:lnTo>
                  <a:lnTo>
                    <a:pt x="289" y="581"/>
                  </a:lnTo>
                  <a:lnTo>
                    <a:pt x="290" y="581"/>
                  </a:lnTo>
                  <a:lnTo>
                    <a:pt x="290" y="581"/>
                  </a:lnTo>
                  <a:lnTo>
                    <a:pt x="292" y="581"/>
                  </a:lnTo>
                  <a:lnTo>
                    <a:pt x="297" y="581"/>
                  </a:lnTo>
                  <a:lnTo>
                    <a:pt x="297" y="581"/>
                  </a:lnTo>
                  <a:lnTo>
                    <a:pt x="298" y="578"/>
                  </a:lnTo>
                  <a:lnTo>
                    <a:pt x="295" y="581"/>
                  </a:lnTo>
                  <a:lnTo>
                    <a:pt x="293" y="581"/>
                  </a:lnTo>
                  <a:lnTo>
                    <a:pt x="292" y="581"/>
                  </a:lnTo>
                  <a:lnTo>
                    <a:pt x="290" y="581"/>
                  </a:lnTo>
                  <a:lnTo>
                    <a:pt x="292" y="578"/>
                  </a:lnTo>
                  <a:lnTo>
                    <a:pt x="292" y="578"/>
                  </a:lnTo>
                  <a:lnTo>
                    <a:pt x="293" y="576"/>
                  </a:lnTo>
                  <a:lnTo>
                    <a:pt x="293" y="576"/>
                  </a:lnTo>
                  <a:lnTo>
                    <a:pt x="295" y="576"/>
                  </a:lnTo>
                  <a:lnTo>
                    <a:pt x="297" y="576"/>
                  </a:lnTo>
                  <a:lnTo>
                    <a:pt x="298" y="575"/>
                  </a:lnTo>
                  <a:lnTo>
                    <a:pt x="301" y="576"/>
                  </a:lnTo>
                  <a:lnTo>
                    <a:pt x="306" y="576"/>
                  </a:lnTo>
                  <a:lnTo>
                    <a:pt x="309" y="578"/>
                  </a:lnTo>
                  <a:lnTo>
                    <a:pt x="309" y="578"/>
                  </a:lnTo>
                  <a:lnTo>
                    <a:pt x="310" y="578"/>
                  </a:lnTo>
                  <a:lnTo>
                    <a:pt x="310" y="576"/>
                  </a:lnTo>
                  <a:lnTo>
                    <a:pt x="309" y="576"/>
                  </a:lnTo>
                  <a:lnTo>
                    <a:pt x="309" y="575"/>
                  </a:lnTo>
                  <a:lnTo>
                    <a:pt x="309" y="575"/>
                  </a:lnTo>
                  <a:lnTo>
                    <a:pt x="312" y="573"/>
                  </a:lnTo>
                  <a:lnTo>
                    <a:pt x="315" y="573"/>
                  </a:lnTo>
                  <a:lnTo>
                    <a:pt x="315" y="572"/>
                  </a:lnTo>
                  <a:lnTo>
                    <a:pt x="307" y="573"/>
                  </a:lnTo>
                  <a:lnTo>
                    <a:pt x="304" y="572"/>
                  </a:lnTo>
                  <a:lnTo>
                    <a:pt x="303" y="572"/>
                  </a:lnTo>
                  <a:lnTo>
                    <a:pt x="303" y="573"/>
                  </a:lnTo>
                  <a:lnTo>
                    <a:pt x="300" y="573"/>
                  </a:lnTo>
                  <a:lnTo>
                    <a:pt x="298" y="573"/>
                  </a:lnTo>
                  <a:lnTo>
                    <a:pt x="300" y="572"/>
                  </a:lnTo>
                  <a:lnTo>
                    <a:pt x="301" y="569"/>
                  </a:lnTo>
                  <a:lnTo>
                    <a:pt x="301" y="567"/>
                  </a:lnTo>
                  <a:lnTo>
                    <a:pt x="303" y="567"/>
                  </a:lnTo>
                  <a:lnTo>
                    <a:pt x="307" y="566"/>
                  </a:lnTo>
                  <a:lnTo>
                    <a:pt x="309" y="563"/>
                  </a:lnTo>
                  <a:lnTo>
                    <a:pt x="310" y="563"/>
                  </a:lnTo>
                  <a:lnTo>
                    <a:pt x="310" y="563"/>
                  </a:lnTo>
                  <a:lnTo>
                    <a:pt x="312" y="563"/>
                  </a:lnTo>
                  <a:lnTo>
                    <a:pt x="315" y="563"/>
                  </a:lnTo>
                  <a:lnTo>
                    <a:pt x="316" y="566"/>
                  </a:lnTo>
                  <a:lnTo>
                    <a:pt x="318" y="567"/>
                  </a:lnTo>
                  <a:lnTo>
                    <a:pt x="322" y="570"/>
                  </a:lnTo>
                  <a:lnTo>
                    <a:pt x="322" y="569"/>
                  </a:lnTo>
                  <a:lnTo>
                    <a:pt x="318" y="564"/>
                  </a:lnTo>
                  <a:lnTo>
                    <a:pt x="318" y="564"/>
                  </a:lnTo>
                  <a:lnTo>
                    <a:pt x="316" y="561"/>
                  </a:lnTo>
                  <a:lnTo>
                    <a:pt x="316" y="560"/>
                  </a:lnTo>
                  <a:lnTo>
                    <a:pt x="318" y="558"/>
                  </a:lnTo>
                  <a:lnTo>
                    <a:pt x="321" y="557"/>
                  </a:lnTo>
                  <a:lnTo>
                    <a:pt x="322" y="557"/>
                  </a:lnTo>
                  <a:lnTo>
                    <a:pt x="322" y="555"/>
                  </a:lnTo>
                  <a:lnTo>
                    <a:pt x="321" y="552"/>
                  </a:lnTo>
                  <a:lnTo>
                    <a:pt x="319" y="552"/>
                  </a:lnTo>
                  <a:lnTo>
                    <a:pt x="319" y="552"/>
                  </a:lnTo>
                  <a:lnTo>
                    <a:pt x="319" y="552"/>
                  </a:lnTo>
                  <a:lnTo>
                    <a:pt x="319" y="549"/>
                  </a:lnTo>
                  <a:lnTo>
                    <a:pt x="321" y="549"/>
                  </a:lnTo>
                  <a:lnTo>
                    <a:pt x="322" y="549"/>
                  </a:lnTo>
                  <a:lnTo>
                    <a:pt x="324" y="547"/>
                  </a:lnTo>
                  <a:lnTo>
                    <a:pt x="328" y="549"/>
                  </a:lnTo>
                  <a:lnTo>
                    <a:pt x="328" y="549"/>
                  </a:lnTo>
                  <a:lnTo>
                    <a:pt x="327" y="552"/>
                  </a:lnTo>
                  <a:lnTo>
                    <a:pt x="327" y="552"/>
                  </a:lnTo>
                  <a:lnTo>
                    <a:pt x="328" y="552"/>
                  </a:lnTo>
                  <a:lnTo>
                    <a:pt x="330" y="549"/>
                  </a:lnTo>
                  <a:lnTo>
                    <a:pt x="333" y="549"/>
                  </a:lnTo>
                  <a:lnTo>
                    <a:pt x="335" y="549"/>
                  </a:lnTo>
                  <a:lnTo>
                    <a:pt x="335" y="549"/>
                  </a:lnTo>
                  <a:lnTo>
                    <a:pt x="336" y="552"/>
                  </a:lnTo>
                  <a:lnTo>
                    <a:pt x="338" y="552"/>
                  </a:lnTo>
                  <a:lnTo>
                    <a:pt x="338" y="552"/>
                  </a:lnTo>
                  <a:lnTo>
                    <a:pt x="339" y="555"/>
                  </a:lnTo>
                  <a:lnTo>
                    <a:pt x="339" y="555"/>
                  </a:lnTo>
                  <a:lnTo>
                    <a:pt x="339" y="552"/>
                  </a:lnTo>
                  <a:lnTo>
                    <a:pt x="341" y="552"/>
                  </a:lnTo>
                  <a:lnTo>
                    <a:pt x="344" y="552"/>
                  </a:lnTo>
                  <a:lnTo>
                    <a:pt x="347" y="552"/>
                  </a:lnTo>
                  <a:lnTo>
                    <a:pt x="347" y="552"/>
                  </a:lnTo>
                  <a:lnTo>
                    <a:pt x="348" y="552"/>
                  </a:lnTo>
                  <a:lnTo>
                    <a:pt x="347" y="549"/>
                  </a:lnTo>
                  <a:lnTo>
                    <a:pt x="347" y="549"/>
                  </a:lnTo>
                  <a:lnTo>
                    <a:pt x="348" y="549"/>
                  </a:lnTo>
                  <a:lnTo>
                    <a:pt x="348" y="547"/>
                  </a:lnTo>
                  <a:lnTo>
                    <a:pt x="350" y="546"/>
                  </a:lnTo>
                  <a:lnTo>
                    <a:pt x="353" y="546"/>
                  </a:lnTo>
                  <a:lnTo>
                    <a:pt x="354" y="544"/>
                  </a:lnTo>
                  <a:lnTo>
                    <a:pt x="356" y="543"/>
                  </a:lnTo>
                  <a:lnTo>
                    <a:pt x="356" y="543"/>
                  </a:lnTo>
                  <a:lnTo>
                    <a:pt x="354" y="541"/>
                  </a:lnTo>
                  <a:lnTo>
                    <a:pt x="354" y="541"/>
                  </a:lnTo>
                  <a:lnTo>
                    <a:pt x="353" y="541"/>
                  </a:lnTo>
                  <a:lnTo>
                    <a:pt x="354" y="540"/>
                  </a:lnTo>
                  <a:lnTo>
                    <a:pt x="357" y="538"/>
                  </a:lnTo>
                  <a:lnTo>
                    <a:pt x="356" y="537"/>
                  </a:lnTo>
                  <a:lnTo>
                    <a:pt x="354" y="537"/>
                  </a:lnTo>
                  <a:lnTo>
                    <a:pt x="354" y="537"/>
                  </a:lnTo>
                  <a:lnTo>
                    <a:pt x="351" y="538"/>
                  </a:lnTo>
                  <a:lnTo>
                    <a:pt x="350" y="540"/>
                  </a:lnTo>
                  <a:lnTo>
                    <a:pt x="351" y="541"/>
                  </a:lnTo>
                  <a:lnTo>
                    <a:pt x="351" y="543"/>
                  </a:lnTo>
                  <a:lnTo>
                    <a:pt x="350" y="544"/>
                  </a:lnTo>
                  <a:lnTo>
                    <a:pt x="344" y="549"/>
                  </a:lnTo>
                  <a:lnTo>
                    <a:pt x="339" y="552"/>
                  </a:lnTo>
                  <a:lnTo>
                    <a:pt x="338" y="552"/>
                  </a:lnTo>
                  <a:lnTo>
                    <a:pt x="338" y="549"/>
                  </a:lnTo>
                  <a:lnTo>
                    <a:pt x="336" y="549"/>
                  </a:lnTo>
                  <a:lnTo>
                    <a:pt x="336" y="546"/>
                  </a:lnTo>
                  <a:lnTo>
                    <a:pt x="335" y="546"/>
                  </a:lnTo>
                  <a:lnTo>
                    <a:pt x="333" y="547"/>
                  </a:lnTo>
                  <a:lnTo>
                    <a:pt x="333" y="546"/>
                  </a:lnTo>
                  <a:lnTo>
                    <a:pt x="335" y="544"/>
                  </a:lnTo>
                  <a:lnTo>
                    <a:pt x="335" y="541"/>
                  </a:lnTo>
                  <a:lnTo>
                    <a:pt x="338" y="540"/>
                  </a:lnTo>
                  <a:lnTo>
                    <a:pt x="338" y="538"/>
                  </a:lnTo>
                  <a:lnTo>
                    <a:pt x="339" y="535"/>
                  </a:lnTo>
                  <a:lnTo>
                    <a:pt x="342" y="534"/>
                  </a:lnTo>
                  <a:lnTo>
                    <a:pt x="345" y="526"/>
                  </a:lnTo>
                  <a:lnTo>
                    <a:pt x="348" y="525"/>
                  </a:lnTo>
                  <a:lnTo>
                    <a:pt x="350" y="522"/>
                  </a:lnTo>
                  <a:lnTo>
                    <a:pt x="353" y="520"/>
                  </a:lnTo>
                  <a:lnTo>
                    <a:pt x="354" y="517"/>
                  </a:lnTo>
                  <a:lnTo>
                    <a:pt x="356" y="517"/>
                  </a:lnTo>
                  <a:lnTo>
                    <a:pt x="357" y="517"/>
                  </a:lnTo>
                  <a:lnTo>
                    <a:pt x="359" y="515"/>
                  </a:lnTo>
                  <a:lnTo>
                    <a:pt x="357" y="515"/>
                  </a:lnTo>
                  <a:lnTo>
                    <a:pt x="356" y="515"/>
                  </a:lnTo>
                  <a:lnTo>
                    <a:pt x="354" y="517"/>
                  </a:lnTo>
                  <a:lnTo>
                    <a:pt x="354" y="514"/>
                  </a:lnTo>
                  <a:lnTo>
                    <a:pt x="356" y="512"/>
                  </a:lnTo>
                  <a:lnTo>
                    <a:pt x="357" y="511"/>
                  </a:lnTo>
                  <a:lnTo>
                    <a:pt x="365" y="505"/>
                  </a:lnTo>
                  <a:lnTo>
                    <a:pt x="366" y="505"/>
                  </a:lnTo>
                  <a:lnTo>
                    <a:pt x="366" y="506"/>
                  </a:lnTo>
                  <a:lnTo>
                    <a:pt x="369" y="506"/>
                  </a:lnTo>
                  <a:lnTo>
                    <a:pt x="372" y="503"/>
                  </a:lnTo>
                  <a:lnTo>
                    <a:pt x="374" y="500"/>
                  </a:lnTo>
                  <a:lnTo>
                    <a:pt x="374" y="500"/>
                  </a:lnTo>
                  <a:lnTo>
                    <a:pt x="372" y="502"/>
                  </a:lnTo>
                  <a:lnTo>
                    <a:pt x="369" y="503"/>
                  </a:lnTo>
                  <a:lnTo>
                    <a:pt x="368" y="505"/>
                  </a:lnTo>
                  <a:lnTo>
                    <a:pt x="368" y="503"/>
                  </a:lnTo>
                  <a:lnTo>
                    <a:pt x="368" y="503"/>
                  </a:lnTo>
                  <a:lnTo>
                    <a:pt x="366" y="502"/>
                  </a:lnTo>
                  <a:lnTo>
                    <a:pt x="366" y="502"/>
                  </a:lnTo>
                  <a:lnTo>
                    <a:pt x="365" y="502"/>
                  </a:lnTo>
                  <a:lnTo>
                    <a:pt x="365" y="499"/>
                  </a:lnTo>
                  <a:lnTo>
                    <a:pt x="366" y="496"/>
                  </a:lnTo>
                  <a:lnTo>
                    <a:pt x="366" y="493"/>
                  </a:lnTo>
                  <a:lnTo>
                    <a:pt x="368" y="491"/>
                  </a:lnTo>
                  <a:lnTo>
                    <a:pt x="371" y="485"/>
                  </a:lnTo>
                  <a:lnTo>
                    <a:pt x="371" y="484"/>
                  </a:lnTo>
                  <a:lnTo>
                    <a:pt x="374" y="482"/>
                  </a:lnTo>
                  <a:lnTo>
                    <a:pt x="376" y="482"/>
                  </a:lnTo>
                  <a:lnTo>
                    <a:pt x="376" y="482"/>
                  </a:lnTo>
                  <a:lnTo>
                    <a:pt x="376" y="479"/>
                  </a:lnTo>
                  <a:lnTo>
                    <a:pt x="372" y="477"/>
                  </a:lnTo>
                  <a:lnTo>
                    <a:pt x="372" y="477"/>
                  </a:lnTo>
                  <a:lnTo>
                    <a:pt x="380" y="474"/>
                  </a:lnTo>
                  <a:lnTo>
                    <a:pt x="383" y="474"/>
                  </a:lnTo>
                  <a:lnTo>
                    <a:pt x="385" y="473"/>
                  </a:lnTo>
                  <a:lnTo>
                    <a:pt x="386" y="473"/>
                  </a:lnTo>
                  <a:lnTo>
                    <a:pt x="388" y="471"/>
                  </a:lnTo>
                  <a:lnTo>
                    <a:pt x="388" y="470"/>
                  </a:lnTo>
                  <a:lnTo>
                    <a:pt x="383" y="471"/>
                  </a:lnTo>
                  <a:lnTo>
                    <a:pt x="382" y="473"/>
                  </a:lnTo>
                  <a:lnTo>
                    <a:pt x="380" y="473"/>
                  </a:lnTo>
                  <a:lnTo>
                    <a:pt x="380" y="473"/>
                  </a:lnTo>
                  <a:lnTo>
                    <a:pt x="377" y="473"/>
                  </a:lnTo>
                  <a:lnTo>
                    <a:pt x="377" y="467"/>
                  </a:lnTo>
                  <a:lnTo>
                    <a:pt x="377" y="464"/>
                  </a:lnTo>
                  <a:lnTo>
                    <a:pt x="379" y="464"/>
                  </a:lnTo>
                  <a:lnTo>
                    <a:pt x="379" y="461"/>
                  </a:lnTo>
                  <a:lnTo>
                    <a:pt x="380" y="459"/>
                  </a:lnTo>
                  <a:lnTo>
                    <a:pt x="382" y="458"/>
                  </a:lnTo>
                  <a:lnTo>
                    <a:pt x="382" y="458"/>
                  </a:lnTo>
                  <a:lnTo>
                    <a:pt x="383" y="456"/>
                  </a:lnTo>
                  <a:lnTo>
                    <a:pt x="385" y="456"/>
                  </a:lnTo>
                  <a:lnTo>
                    <a:pt x="388" y="456"/>
                  </a:lnTo>
                  <a:lnTo>
                    <a:pt x="386" y="455"/>
                  </a:lnTo>
                  <a:lnTo>
                    <a:pt x="385" y="453"/>
                  </a:lnTo>
                  <a:lnTo>
                    <a:pt x="383" y="452"/>
                  </a:lnTo>
                  <a:lnTo>
                    <a:pt x="385" y="452"/>
                  </a:lnTo>
                  <a:lnTo>
                    <a:pt x="386" y="450"/>
                  </a:lnTo>
                  <a:lnTo>
                    <a:pt x="386" y="450"/>
                  </a:lnTo>
                  <a:lnTo>
                    <a:pt x="388" y="447"/>
                  </a:lnTo>
                  <a:lnTo>
                    <a:pt x="389" y="446"/>
                  </a:lnTo>
                  <a:lnTo>
                    <a:pt x="391" y="446"/>
                  </a:lnTo>
                  <a:lnTo>
                    <a:pt x="392" y="444"/>
                  </a:lnTo>
                  <a:lnTo>
                    <a:pt x="394" y="444"/>
                  </a:lnTo>
                  <a:lnTo>
                    <a:pt x="395" y="444"/>
                  </a:lnTo>
                  <a:lnTo>
                    <a:pt x="397" y="442"/>
                  </a:lnTo>
                  <a:lnTo>
                    <a:pt x="406" y="442"/>
                  </a:lnTo>
                  <a:lnTo>
                    <a:pt x="406" y="441"/>
                  </a:lnTo>
                  <a:lnTo>
                    <a:pt x="404" y="441"/>
                  </a:lnTo>
                  <a:lnTo>
                    <a:pt x="398" y="441"/>
                  </a:lnTo>
                  <a:lnTo>
                    <a:pt x="395" y="441"/>
                  </a:lnTo>
                  <a:lnTo>
                    <a:pt x="394" y="441"/>
                  </a:lnTo>
                  <a:lnTo>
                    <a:pt x="394" y="441"/>
                  </a:lnTo>
                  <a:lnTo>
                    <a:pt x="394" y="439"/>
                  </a:lnTo>
                  <a:lnTo>
                    <a:pt x="394" y="438"/>
                  </a:lnTo>
                  <a:lnTo>
                    <a:pt x="395" y="436"/>
                  </a:lnTo>
                  <a:lnTo>
                    <a:pt x="397" y="433"/>
                  </a:lnTo>
                  <a:lnTo>
                    <a:pt x="400" y="430"/>
                  </a:lnTo>
                  <a:lnTo>
                    <a:pt x="401" y="432"/>
                  </a:lnTo>
                  <a:lnTo>
                    <a:pt x="403" y="433"/>
                  </a:lnTo>
                  <a:lnTo>
                    <a:pt x="404" y="433"/>
                  </a:lnTo>
                  <a:lnTo>
                    <a:pt x="406" y="435"/>
                  </a:lnTo>
                  <a:lnTo>
                    <a:pt x="407" y="438"/>
                  </a:lnTo>
                  <a:lnTo>
                    <a:pt x="407" y="438"/>
                  </a:lnTo>
                  <a:lnTo>
                    <a:pt x="407" y="435"/>
                  </a:lnTo>
                  <a:lnTo>
                    <a:pt x="409" y="432"/>
                  </a:lnTo>
                  <a:lnTo>
                    <a:pt x="407" y="432"/>
                  </a:lnTo>
                  <a:lnTo>
                    <a:pt x="406" y="433"/>
                  </a:lnTo>
                  <a:lnTo>
                    <a:pt x="404" y="432"/>
                  </a:lnTo>
                  <a:lnTo>
                    <a:pt x="403" y="430"/>
                  </a:lnTo>
                  <a:lnTo>
                    <a:pt x="403" y="429"/>
                  </a:lnTo>
                  <a:lnTo>
                    <a:pt x="403" y="427"/>
                  </a:lnTo>
                  <a:lnTo>
                    <a:pt x="404" y="426"/>
                  </a:lnTo>
                  <a:lnTo>
                    <a:pt x="404" y="424"/>
                  </a:lnTo>
                  <a:lnTo>
                    <a:pt x="400" y="427"/>
                  </a:lnTo>
                  <a:lnTo>
                    <a:pt x="398" y="427"/>
                  </a:lnTo>
                  <a:lnTo>
                    <a:pt x="397" y="427"/>
                  </a:lnTo>
                  <a:lnTo>
                    <a:pt x="398" y="426"/>
                  </a:lnTo>
                  <a:lnTo>
                    <a:pt x="398" y="423"/>
                  </a:lnTo>
                  <a:lnTo>
                    <a:pt x="401" y="418"/>
                  </a:lnTo>
                  <a:lnTo>
                    <a:pt x="401" y="418"/>
                  </a:lnTo>
                  <a:lnTo>
                    <a:pt x="403" y="418"/>
                  </a:lnTo>
                  <a:lnTo>
                    <a:pt x="404" y="420"/>
                  </a:lnTo>
                  <a:lnTo>
                    <a:pt x="406" y="420"/>
                  </a:lnTo>
                  <a:lnTo>
                    <a:pt x="407" y="418"/>
                  </a:lnTo>
                  <a:lnTo>
                    <a:pt x="407" y="418"/>
                  </a:lnTo>
                  <a:lnTo>
                    <a:pt x="404" y="417"/>
                  </a:lnTo>
                  <a:lnTo>
                    <a:pt x="404" y="415"/>
                  </a:lnTo>
                  <a:lnTo>
                    <a:pt x="404" y="415"/>
                  </a:lnTo>
                  <a:lnTo>
                    <a:pt x="406" y="414"/>
                  </a:lnTo>
                  <a:lnTo>
                    <a:pt x="407" y="412"/>
                  </a:lnTo>
                  <a:lnTo>
                    <a:pt x="410" y="411"/>
                  </a:lnTo>
                  <a:lnTo>
                    <a:pt x="412" y="409"/>
                  </a:lnTo>
                  <a:lnTo>
                    <a:pt x="414" y="411"/>
                  </a:lnTo>
                  <a:lnTo>
                    <a:pt x="414" y="411"/>
                  </a:lnTo>
                  <a:lnTo>
                    <a:pt x="414" y="417"/>
                  </a:lnTo>
                  <a:lnTo>
                    <a:pt x="415" y="421"/>
                  </a:lnTo>
                  <a:lnTo>
                    <a:pt x="417" y="421"/>
                  </a:lnTo>
                  <a:lnTo>
                    <a:pt x="415" y="417"/>
                  </a:lnTo>
                  <a:lnTo>
                    <a:pt x="417" y="417"/>
                  </a:lnTo>
                  <a:lnTo>
                    <a:pt x="417" y="415"/>
                  </a:lnTo>
                  <a:lnTo>
                    <a:pt x="417" y="414"/>
                  </a:lnTo>
                  <a:lnTo>
                    <a:pt x="417" y="414"/>
                  </a:lnTo>
                  <a:lnTo>
                    <a:pt x="415" y="412"/>
                  </a:lnTo>
                  <a:lnTo>
                    <a:pt x="415" y="407"/>
                  </a:lnTo>
                  <a:lnTo>
                    <a:pt x="415" y="406"/>
                  </a:lnTo>
                  <a:lnTo>
                    <a:pt x="417" y="404"/>
                  </a:lnTo>
                  <a:lnTo>
                    <a:pt x="420" y="403"/>
                  </a:lnTo>
                  <a:lnTo>
                    <a:pt x="423" y="406"/>
                  </a:lnTo>
                  <a:lnTo>
                    <a:pt x="424" y="406"/>
                  </a:lnTo>
                  <a:lnTo>
                    <a:pt x="426" y="404"/>
                  </a:lnTo>
                  <a:lnTo>
                    <a:pt x="429" y="403"/>
                  </a:lnTo>
                  <a:lnTo>
                    <a:pt x="430" y="403"/>
                  </a:lnTo>
                  <a:lnTo>
                    <a:pt x="432" y="403"/>
                  </a:lnTo>
                  <a:lnTo>
                    <a:pt x="432" y="403"/>
                  </a:lnTo>
                  <a:lnTo>
                    <a:pt x="430" y="401"/>
                  </a:lnTo>
                  <a:lnTo>
                    <a:pt x="430" y="401"/>
                  </a:lnTo>
                  <a:lnTo>
                    <a:pt x="430" y="401"/>
                  </a:lnTo>
                  <a:lnTo>
                    <a:pt x="427" y="401"/>
                  </a:lnTo>
                  <a:lnTo>
                    <a:pt x="420" y="401"/>
                  </a:lnTo>
                  <a:lnTo>
                    <a:pt x="418" y="401"/>
                  </a:lnTo>
                  <a:lnTo>
                    <a:pt x="418" y="400"/>
                  </a:lnTo>
                  <a:lnTo>
                    <a:pt x="420" y="397"/>
                  </a:lnTo>
                  <a:lnTo>
                    <a:pt x="420" y="397"/>
                  </a:lnTo>
                  <a:lnTo>
                    <a:pt x="423" y="394"/>
                  </a:lnTo>
                  <a:lnTo>
                    <a:pt x="426" y="394"/>
                  </a:lnTo>
                  <a:lnTo>
                    <a:pt x="429" y="391"/>
                  </a:lnTo>
                  <a:lnTo>
                    <a:pt x="430" y="388"/>
                  </a:lnTo>
                  <a:lnTo>
                    <a:pt x="432" y="383"/>
                  </a:lnTo>
                  <a:lnTo>
                    <a:pt x="433" y="380"/>
                  </a:lnTo>
                  <a:lnTo>
                    <a:pt x="438" y="379"/>
                  </a:lnTo>
                  <a:lnTo>
                    <a:pt x="438" y="377"/>
                  </a:lnTo>
                  <a:lnTo>
                    <a:pt x="438" y="376"/>
                  </a:lnTo>
                  <a:lnTo>
                    <a:pt x="438" y="373"/>
                  </a:lnTo>
                  <a:lnTo>
                    <a:pt x="439" y="368"/>
                  </a:lnTo>
                  <a:lnTo>
                    <a:pt x="439" y="368"/>
                  </a:lnTo>
                  <a:lnTo>
                    <a:pt x="441" y="366"/>
                  </a:lnTo>
                  <a:lnTo>
                    <a:pt x="441" y="368"/>
                  </a:lnTo>
                  <a:lnTo>
                    <a:pt x="442" y="371"/>
                  </a:lnTo>
                  <a:lnTo>
                    <a:pt x="445" y="373"/>
                  </a:lnTo>
                  <a:lnTo>
                    <a:pt x="447" y="373"/>
                  </a:lnTo>
                  <a:lnTo>
                    <a:pt x="448" y="373"/>
                  </a:lnTo>
                  <a:lnTo>
                    <a:pt x="445" y="371"/>
                  </a:lnTo>
                  <a:lnTo>
                    <a:pt x="444" y="368"/>
                  </a:lnTo>
                  <a:lnTo>
                    <a:pt x="444" y="366"/>
                  </a:lnTo>
                  <a:lnTo>
                    <a:pt x="445" y="365"/>
                  </a:lnTo>
                  <a:lnTo>
                    <a:pt x="447" y="365"/>
                  </a:lnTo>
                  <a:lnTo>
                    <a:pt x="447" y="365"/>
                  </a:lnTo>
                  <a:lnTo>
                    <a:pt x="448" y="363"/>
                  </a:lnTo>
                  <a:lnTo>
                    <a:pt x="450" y="363"/>
                  </a:lnTo>
                  <a:lnTo>
                    <a:pt x="450" y="362"/>
                  </a:lnTo>
                  <a:lnTo>
                    <a:pt x="450" y="360"/>
                  </a:lnTo>
                  <a:lnTo>
                    <a:pt x="453" y="357"/>
                  </a:lnTo>
                  <a:lnTo>
                    <a:pt x="459" y="356"/>
                  </a:lnTo>
                  <a:lnTo>
                    <a:pt x="459" y="356"/>
                  </a:lnTo>
                  <a:lnTo>
                    <a:pt x="459" y="362"/>
                  </a:lnTo>
                  <a:lnTo>
                    <a:pt x="459" y="366"/>
                  </a:lnTo>
                  <a:lnTo>
                    <a:pt x="459" y="369"/>
                  </a:lnTo>
                  <a:lnTo>
                    <a:pt x="459" y="366"/>
                  </a:lnTo>
                  <a:lnTo>
                    <a:pt x="459" y="359"/>
                  </a:lnTo>
                  <a:lnTo>
                    <a:pt x="462" y="354"/>
                  </a:lnTo>
                  <a:lnTo>
                    <a:pt x="462" y="353"/>
                  </a:lnTo>
                  <a:lnTo>
                    <a:pt x="465" y="353"/>
                  </a:lnTo>
                  <a:lnTo>
                    <a:pt x="465" y="351"/>
                  </a:lnTo>
                  <a:lnTo>
                    <a:pt x="465" y="350"/>
                  </a:lnTo>
                  <a:lnTo>
                    <a:pt x="465" y="351"/>
                  </a:lnTo>
                  <a:lnTo>
                    <a:pt x="468" y="353"/>
                  </a:lnTo>
                  <a:lnTo>
                    <a:pt x="465" y="360"/>
                  </a:lnTo>
                  <a:lnTo>
                    <a:pt x="465" y="362"/>
                  </a:lnTo>
                  <a:lnTo>
                    <a:pt x="465" y="365"/>
                  </a:lnTo>
                  <a:lnTo>
                    <a:pt x="462" y="371"/>
                  </a:lnTo>
                  <a:lnTo>
                    <a:pt x="462" y="373"/>
                  </a:lnTo>
                  <a:lnTo>
                    <a:pt x="462" y="371"/>
                  </a:lnTo>
                  <a:lnTo>
                    <a:pt x="465" y="371"/>
                  </a:lnTo>
                  <a:lnTo>
                    <a:pt x="468" y="365"/>
                  </a:lnTo>
                  <a:lnTo>
                    <a:pt x="471" y="365"/>
                  </a:lnTo>
                  <a:lnTo>
                    <a:pt x="471" y="365"/>
                  </a:lnTo>
                  <a:lnTo>
                    <a:pt x="471" y="363"/>
                  </a:lnTo>
                  <a:lnTo>
                    <a:pt x="468" y="362"/>
                  </a:lnTo>
                  <a:lnTo>
                    <a:pt x="468" y="359"/>
                  </a:lnTo>
                  <a:lnTo>
                    <a:pt x="468" y="354"/>
                  </a:lnTo>
                  <a:lnTo>
                    <a:pt x="471" y="351"/>
                  </a:lnTo>
                  <a:lnTo>
                    <a:pt x="471" y="351"/>
                  </a:lnTo>
                  <a:lnTo>
                    <a:pt x="474" y="351"/>
                  </a:lnTo>
                  <a:lnTo>
                    <a:pt x="474" y="353"/>
                  </a:lnTo>
                  <a:lnTo>
                    <a:pt x="477" y="353"/>
                  </a:lnTo>
                  <a:lnTo>
                    <a:pt x="477" y="348"/>
                  </a:lnTo>
                  <a:lnTo>
                    <a:pt x="480" y="348"/>
                  </a:lnTo>
                  <a:lnTo>
                    <a:pt x="481" y="351"/>
                  </a:lnTo>
                  <a:lnTo>
                    <a:pt x="484" y="353"/>
                  </a:lnTo>
                  <a:lnTo>
                    <a:pt x="486" y="356"/>
                  </a:lnTo>
                  <a:lnTo>
                    <a:pt x="486" y="354"/>
                  </a:lnTo>
                  <a:lnTo>
                    <a:pt x="486" y="348"/>
                  </a:lnTo>
                  <a:lnTo>
                    <a:pt x="484" y="347"/>
                  </a:lnTo>
                  <a:lnTo>
                    <a:pt x="483" y="345"/>
                  </a:lnTo>
                  <a:lnTo>
                    <a:pt x="480" y="342"/>
                  </a:lnTo>
                  <a:lnTo>
                    <a:pt x="477" y="341"/>
                  </a:lnTo>
                  <a:lnTo>
                    <a:pt x="477" y="341"/>
                  </a:lnTo>
                  <a:lnTo>
                    <a:pt x="481" y="339"/>
                  </a:lnTo>
                  <a:lnTo>
                    <a:pt x="484" y="341"/>
                  </a:lnTo>
                  <a:lnTo>
                    <a:pt x="487" y="338"/>
                  </a:lnTo>
                  <a:lnTo>
                    <a:pt x="487" y="339"/>
                  </a:lnTo>
                  <a:lnTo>
                    <a:pt x="489" y="338"/>
                  </a:lnTo>
                  <a:lnTo>
                    <a:pt x="490" y="339"/>
                  </a:lnTo>
                  <a:lnTo>
                    <a:pt x="492" y="339"/>
                  </a:lnTo>
                  <a:lnTo>
                    <a:pt x="492" y="336"/>
                  </a:lnTo>
                  <a:lnTo>
                    <a:pt x="495" y="335"/>
                  </a:lnTo>
                  <a:lnTo>
                    <a:pt x="498" y="336"/>
                  </a:lnTo>
                  <a:lnTo>
                    <a:pt x="498" y="338"/>
                  </a:lnTo>
                  <a:lnTo>
                    <a:pt x="499" y="341"/>
                  </a:lnTo>
                  <a:lnTo>
                    <a:pt x="499" y="345"/>
                  </a:lnTo>
                  <a:lnTo>
                    <a:pt x="501" y="347"/>
                  </a:lnTo>
                  <a:lnTo>
                    <a:pt x="502" y="348"/>
                  </a:lnTo>
                  <a:lnTo>
                    <a:pt x="504" y="350"/>
                  </a:lnTo>
                  <a:lnTo>
                    <a:pt x="504" y="348"/>
                  </a:lnTo>
                  <a:lnTo>
                    <a:pt x="502" y="347"/>
                  </a:lnTo>
                  <a:lnTo>
                    <a:pt x="502" y="345"/>
                  </a:lnTo>
                  <a:lnTo>
                    <a:pt x="502" y="341"/>
                  </a:lnTo>
                  <a:lnTo>
                    <a:pt x="504" y="339"/>
                  </a:lnTo>
                  <a:lnTo>
                    <a:pt x="507" y="335"/>
                  </a:lnTo>
                  <a:lnTo>
                    <a:pt x="510" y="331"/>
                  </a:lnTo>
                  <a:lnTo>
                    <a:pt x="511" y="331"/>
                  </a:lnTo>
                  <a:lnTo>
                    <a:pt x="514" y="324"/>
                  </a:lnTo>
                  <a:lnTo>
                    <a:pt x="516" y="322"/>
                  </a:lnTo>
                  <a:lnTo>
                    <a:pt x="516" y="322"/>
                  </a:lnTo>
                  <a:lnTo>
                    <a:pt x="516" y="321"/>
                  </a:lnTo>
                  <a:lnTo>
                    <a:pt x="514" y="321"/>
                  </a:lnTo>
                  <a:lnTo>
                    <a:pt x="514" y="318"/>
                  </a:lnTo>
                  <a:lnTo>
                    <a:pt x="516" y="316"/>
                  </a:lnTo>
                  <a:lnTo>
                    <a:pt x="519" y="312"/>
                  </a:lnTo>
                  <a:lnTo>
                    <a:pt x="520" y="312"/>
                  </a:lnTo>
                  <a:lnTo>
                    <a:pt x="522" y="313"/>
                  </a:lnTo>
                  <a:lnTo>
                    <a:pt x="523" y="315"/>
                  </a:lnTo>
                  <a:lnTo>
                    <a:pt x="525" y="316"/>
                  </a:lnTo>
                  <a:lnTo>
                    <a:pt x="526" y="318"/>
                  </a:lnTo>
                  <a:lnTo>
                    <a:pt x="528" y="318"/>
                  </a:lnTo>
                  <a:lnTo>
                    <a:pt x="528" y="316"/>
                  </a:lnTo>
                  <a:lnTo>
                    <a:pt x="528" y="315"/>
                  </a:lnTo>
                  <a:lnTo>
                    <a:pt x="532" y="315"/>
                  </a:lnTo>
                  <a:lnTo>
                    <a:pt x="532" y="316"/>
                  </a:lnTo>
                  <a:lnTo>
                    <a:pt x="533" y="316"/>
                  </a:lnTo>
                  <a:lnTo>
                    <a:pt x="533" y="318"/>
                  </a:lnTo>
                  <a:lnTo>
                    <a:pt x="533" y="318"/>
                  </a:lnTo>
                  <a:lnTo>
                    <a:pt x="532" y="319"/>
                  </a:lnTo>
                  <a:lnTo>
                    <a:pt x="530" y="324"/>
                  </a:lnTo>
                  <a:lnTo>
                    <a:pt x="526" y="328"/>
                  </a:lnTo>
                  <a:lnTo>
                    <a:pt x="526" y="330"/>
                  </a:lnTo>
                  <a:lnTo>
                    <a:pt x="525" y="336"/>
                  </a:lnTo>
                  <a:lnTo>
                    <a:pt x="523" y="341"/>
                  </a:lnTo>
                  <a:lnTo>
                    <a:pt x="523" y="344"/>
                  </a:lnTo>
                  <a:lnTo>
                    <a:pt x="523" y="345"/>
                  </a:lnTo>
                  <a:lnTo>
                    <a:pt x="526" y="344"/>
                  </a:lnTo>
                  <a:lnTo>
                    <a:pt x="528" y="341"/>
                  </a:lnTo>
                  <a:lnTo>
                    <a:pt x="530" y="336"/>
                  </a:lnTo>
                  <a:lnTo>
                    <a:pt x="536" y="325"/>
                  </a:lnTo>
                  <a:lnTo>
                    <a:pt x="539" y="319"/>
                  </a:lnTo>
                  <a:lnTo>
                    <a:pt x="542" y="315"/>
                  </a:lnTo>
                  <a:lnTo>
                    <a:pt x="544" y="313"/>
                  </a:lnTo>
                  <a:lnTo>
                    <a:pt x="545" y="318"/>
                  </a:lnTo>
                  <a:lnTo>
                    <a:pt x="544" y="321"/>
                  </a:lnTo>
                  <a:lnTo>
                    <a:pt x="544" y="324"/>
                  </a:lnTo>
                  <a:lnTo>
                    <a:pt x="544" y="325"/>
                  </a:lnTo>
                  <a:lnTo>
                    <a:pt x="544" y="328"/>
                  </a:lnTo>
                  <a:lnTo>
                    <a:pt x="544" y="330"/>
                  </a:lnTo>
                  <a:lnTo>
                    <a:pt x="544" y="331"/>
                  </a:lnTo>
                  <a:lnTo>
                    <a:pt x="544" y="333"/>
                  </a:lnTo>
                  <a:lnTo>
                    <a:pt x="544" y="333"/>
                  </a:lnTo>
                  <a:lnTo>
                    <a:pt x="548" y="330"/>
                  </a:lnTo>
                  <a:lnTo>
                    <a:pt x="550" y="327"/>
                  </a:lnTo>
                  <a:lnTo>
                    <a:pt x="550" y="324"/>
                  </a:lnTo>
                  <a:lnTo>
                    <a:pt x="551" y="321"/>
                  </a:lnTo>
                  <a:lnTo>
                    <a:pt x="553" y="319"/>
                  </a:lnTo>
                  <a:lnTo>
                    <a:pt x="554" y="319"/>
                  </a:lnTo>
                  <a:lnTo>
                    <a:pt x="556" y="318"/>
                  </a:lnTo>
                  <a:lnTo>
                    <a:pt x="551" y="315"/>
                  </a:lnTo>
                  <a:lnTo>
                    <a:pt x="551" y="313"/>
                  </a:lnTo>
                  <a:lnTo>
                    <a:pt x="553" y="312"/>
                  </a:lnTo>
                  <a:lnTo>
                    <a:pt x="556" y="309"/>
                  </a:lnTo>
                  <a:lnTo>
                    <a:pt x="557" y="309"/>
                  </a:lnTo>
                  <a:lnTo>
                    <a:pt x="559" y="309"/>
                  </a:lnTo>
                  <a:lnTo>
                    <a:pt x="562" y="310"/>
                  </a:lnTo>
                  <a:lnTo>
                    <a:pt x="565" y="313"/>
                  </a:lnTo>
                  <a:lnTo>
                    <a:pt x="565" y="316"/>
                  </a:lnTo>
                  <a:lnTo>
                    <a:pt x="565" y="318"/>
                  </a:lnTo>
                  <a:lnTo>
                    <a:pt x="563" y="319"/>
                  </a:lnTo>
                  <a:lnTo>
                    <a:pt x="560" y="322"/>
                  </a:lnTo>
                  <a:lnTo>
                    <a:pt x="559" y="324"/>
                  </a:lnTo>
                  <a:lnTo>
                    <a:pt x="560" y="324"/>
                  </a:lnTo>
                  <a:lnTo>
                    <a:pt x="563" y="322"/>
                  </a:lnTo>
                  <a:lnTo>
                    <a:pt x="563" y="324"/>
                  </a:lnTo>
                  <a:lnTo>
                    <a:pt x="563" y="327"/>
                  </a:lnTo>
                  <a:lnTo>
                    <a:pt x="563" y="333"/>
                  </a:lnTo>
                  <a:lnTo>
                    <a:pt x="562" y="336"/>
                  </a:lnTo>
                  <a:lnTo>
                    <a:pt x="562" y="338"/>
                  </a:lnTo>
                  <a:lnTo>
                    <a:pt x="563" y="339"/>
                  </a:lnTo>
                  <a:lnTo>
                    <a:pt x="563" y="335"/>
                  </a:lnTo>
                  <a:lnTo>
                    <a:pt x="565" y="333"/>
                  </a:lnTo>
                  <a:lnTo>
                    <a:pt x="566" y="330"/>
                  </a:lnTo>
                  <a:lnTo>
                    <a:pt x="566" y="325"/>
                  </a:lnTo>
                  <a:lnTo>
                    <a:pt x="568" y="321"/>
                  </a:lnTo>
                  <a:lnTo>
                    <a:pt x="569" y="318"/>
                  </a:lnTo>
                  <a:lnTo>
                    <a:pt x="571" y="316"/>
                  </a:lnTo>
                  <a:lnTo>
                    <a:pt x="574" y="316"/>
                  </a:lnTo>
                  <a:lnTo>
                    <a:pt x="576" y="318"/>
                  </a:lnTo>
                  <a:lnTo>
                    <a:pt x="577" y="321"/>
                  </a:lnTo>
                  <a:lnTo>
                    <a:pt x="577" y="322"/>
                  </a:lnTo>
                  <a:lnTo>
                    <a:pt x="580" y="322"/>
                  </a:lnTo>
                  <a:lnTo>
                    <a:pt x="582" y="324"/>
                  </a:lnTo>
                  <a:lnTo>
                    <a:pt x="582" y="325"/>
                  </a:lnTo>
                  <a:lnTo>
                    <a:pt x="583" y="325"/>
                  </a:lnTo>
                  <a:lnTo>
                    <a:pt x="585" y="322"/>
                  </a:lnTo>
                  <a:lnTo>
                    <a:pt x="586" y="322"/>
                  </a:lnTo>
                  <a:lnTo>
                    <a:pt x="588" y="325"/>
                  </a:lnTo>
                  <a:lnTo>
                    <a:pt x="588" y="328"/>
                  </a:lnTo>
                  <a:lnTo>
                    <a:pt x="588" y="328"/>
                  </a:lnTo>
                  <a:lnTo>
                    <a:pt x="591" y="328"/>
                  </a:lnTo>
                  <a:lnTo>
                    <a:pt x="592" y="330"/>
                  </a:lnTo>
                  <a:lnTo>
                    <a:pt x="597" y="335"/>
                  </a:lnTo>
                  <a:lnTo>
                    <a:pt x="597" y="336"/>
                  </a:lnTo>
                  <a:lnTo>
                    <a:pt x="597" y="339"/>
                  </a:lnTo>
                  <a:lnTo>
                    <a:pt x="591" y="341"/>
                  </a:lnTo>
                  <a:lnTo>
                    <a:pt x="588" y="344"/>
                  </a:lnTo>
                  <a:lnTo>
                    <a:pt x="585" y="345"/>
                  </a:lnTo>
                  <a:lnTo>
                    <a:pt x="569" y="344"/>
                  </a:lnTo>
                  <a:lnTo>
                    <a:pt x="571" y="345"/>
                  </a:lnTo>
                  <a:lnTo>
                    <a:pt x="580" y="350"/>
                  </a:lnTo>
                  <a:lnTo>
                    <a:pt x="580" y="351"/>
                  </a:lnTo>
                  <a:lnTo>
                    <a:pt x="580" y="353"/>
                  </a:lnTo>
                  <a:lnTo>
                    <a:pt x="580" y="354"/>
                  </a:lnTo>
                  <a:lnTo>
                    <a:pt x="580" y="356"/>
                  </a:lnTo>
                  <a:lnTo>
                    <a:pt x="582" y="357"/>
                  </a:lnTo>
                  <a:lnTo>
                    <a:pt x="583" y="359"/>
                  </a:lnTo>
                  <a:lnTo>
                    <a:pt x="585" y="357"/>
                  </a:lnTo>
                  <a:lnTo>
                    <a:pt x="586" y="359"/>
                  </a:lnTo>
                  <a:lnTo>
                    <a:pt x="588" y="357"/>
                  </a:lnTo>
                  <a:lnTo>
                    <a:pt x="588" y="354"/>
                  </a:lnTo>
                  <a:lnTo>
                    <a:pt x="588" y="353"/>
                  </a:lnTo>
                  <a:lnTo>
                    <a:pt x="589" y="354"/>
                  </a:lnTo>
                  <a:lnTo>
                    <a:pt x="591" y="357"/>
                  </a:lnTo>
                  <a:lnTo>
                    <a:pt x="591" y="359"/>
                  </a:lnTo>
                  <a:lnTo>
                    <a:pt x="591" y="356"/>
                  </a:lnTo>
                  <a:lnTo>
                    <a:pt x="592" y="356"/>
                  </a:lnTo>
                  <a:lnTo>
                    <a:pt x="594" y="356"/>
                  </a:lnTo>
                  <a:lnTo>
                    <a:pt x="595" y="356"/>
                  </a:lnTo>
                  <a:lnTo>
                    <a:pt x="598" y="357"/>
                  </a:lnTo>
                  <a:lnTo>
                    <a:pt x="603" y="359"/>
                  </a:lnTo>
                  <a:lnTo>
                    <a:pt x="604" y="359"/>
                  </a:lnTo>
                  <a:lnTo>
                    <a:pt x="606" y="359"/>
                  </a:lnTo>
                  <a:lnTo>
                    <a:pt x="607" y="356"/>
                  </a:lnTo>
                  <a:lnTo>
                    <a:pt x="607" y="354"/>
                  </a:lnTo>
                  <a:lnTo>
                    <a:pt x="609" y="356"/>
                  </a:lnTo>
                  <a:lnTo>
                    <a:pt x="611" y="354"/>
                  </a:lnTo>
                  <a:lnTo>
                    <a:pt x="609" y="351"/>
                  </a:lnTo>
                  <a:lnTo>
                    <a:pt x="609" y="350"/>
                  </a:lnTo>
                  <a:lnTo>
                    <a:pt x="615" y="353"/>
                  </a:lnTo>
                  <a:lnTo>
                    <a:pt x="617" y="356"/>
                  </a:lnTo>
                  <a:lnTo>
                    <a:pt x="621" y="357"/>
                  </a:lnTo>
                  <a:lnTo>
                    <a:pt x="623" y="359"/>
                  </a:lnTo>
                  <a:lnTo>
                    <a:pt x="623" y="360"/>
                  </a:lnTo>
                  <a:lnTo>
                    <a:pt x="621" y="362"/>
                  </a:lnTo>
                  <a:lnTo>
                    <a:pt x="621" y="362"/>
                  </a:lnTo>
                  <a:lnTo>
                    <a:pt x="620" y="362"/>
                  </a:lnTo>
                  <a:lnTo>
                    <a:pt x="612" y="360"/>
                  </a:lnTo>
                  <a:lnTo>
                    <a:pt x="611" y="362"/>
                  </a:lnTo>
                  <a:lnTo>
                    <a:pt x="612" y="363"/>
                  </a:lnTo>
                  <a:lnTo>
                    <a:pt x="614" y="365"/>
                  </a:lnTo>
                  <a:lnTo>
                    <a:pt x="614" y="366"/>
                  </a:lnTo>
                  <a:lnTo>
                    <a:pt x="618" y="366"/>
                  </a:lnTo>
                  <a:lnTo>
                    <a:pt x="621" y="368"/>
                  </a:lnTo>
                  <a:lnTo>
                    <a:pt x="623" y="368"/>
                  </a:lnTo>
                  <a:lnTo>
                    <a:pt x="623" y="368"/>
                  </a:lnTo>
                  <a:lnTo>
                    <a:pt x="621" y="371"/>
                  </a:lnTo>
                  <a:lnTo>
                    <a:pt x="621" y="371"/>
                  </a:lnTo>
                  <a:lnTo>
                    <a:pt x="626" y="369"/>
                  </a:lnTo>
                  <a:lnTo>
                    <a:pt x="627" y="368"/>
                  </a:lnTo>
                  <a:lnTo>
                    <a:pt x="627" y="368"/>
                  </a:lnTo>
                  <a:lnTo>
                    <a:pt x="627" y="371"/>
                  </a:lnTo>
                  <a:lnTo>
                    <a:pt x="627" y="373"/>
                  </a:lnTo>
                  <a:lnTo>
                    <a:pt x="627" y="374"/>
                  </a:lnTo>
                  <a:lnTo>
                    <a:pt x="626" y="379"/>
                  </a:lnTo>
                  <a:lnTo>
                    <a:pt x="624" y="380"/>
                  </a:lnTo>
                  <a:lnTo>
                    <a:pt x="624" y="382"/>
                  </a:lnTo>
                  <a:lnTo>
                    <a:pt x="626" y="380"/>
                  </a:lnTo>
                  <a:lnTo>
                    <a:pt x="627" y="379"/>
                  </a:lnTo>
                  <a:lnTo>
                    <a:pt x="630" y="374"/>
                  </a:lnTo>
                  <a:lnTo>
                    <a:pt x="630" y="373"/>
                  </a:lnTo>
                  <a:lnTo>
                    <a:pt x="636" y="373"/>
                  </a:lnTo>
                  <a:lnTo>
                    <a:pt x="638" y="373"/>
                  </a:lnTo>
                  <a:lnTo>
                    <a:pt x="645" y="376"/>
                  </a:lnTo>
                  <a:lnTo>
                    <a:pt x="647" y="376"/>
                  </a:lnTo>
                  <a:lnTo>
                    <a:pt x="649" y="376"/>
                  </a:lnTo>
                  <a:lnTo>
                    <a:pt x="650" y="374"/>
                  </a:lnTo>
                  <a:lnTo>
                    <a:pt x="650" y="374"/>
                  </a:lnTo>
                  <a:lnTo>
                    <a:pt x="658" y="377"/>
                  </a:lnTo>
                  <a:lnTo>
                    <a:pt x="667" y="383"/>
                  </a:lnTo>
                  <a:lnTo>
                    <a:pt x="680" y="394"/>
                  </a:lnTo>
                  <a:lnTo>
                    <a:pt x="688" y="403"/>
                  </a:lnTo>
                  <a:lnTo>
                    <a:pt x="688" y="406"/>
                  </a:lnTo>
                  <a:lnTo>
                    <a:pt x="691" y="406"/>
                  </a:lnTo>
                  <a:lnTo>
                    <a:pt x="693" y="406"/>
                  </a:lnTo>
                  <a:lnTo>
                    <a:pt x="694" y="406"/>
                  </a:lnTo>
                  <a:lnTo>
                    <a:pt x="703" y="415"/>
                  </a:lnTo>
                  <a:lnTo>
                    <a:pt x="706" y="415"/>
                  </a:lnTo>
                  <a:lnTo>
                    <a:pt x="705" y="414"/>
                  </a:lnTo>
                  <a:lnTo>
                    <a:pt x="705" y="412"/>
                  </a:lnTo>
                  <a:lnTo>
                    <a:pt x="706" y="412"/>
                  </a:lnTo>
                  <a:lnTo>
                    <a:pt x="706" y="414"/>
                  </a:lnTo>
                  <a:lnTo>
                    <a:pt x="708" y="417"/>
                  </a:lnTo>
                  <a:lnTo>
                    <a:pt x="711" y="420"/>
                  </a:lnTo>
                  <a:lnTo>
                    <a:pt x="712" y="423"/>
                  </a:lnTo>
                  <a:lnTo>
                    <a:pt x="714" y="424"/>
                  </a:lnTo>
                  <a:lnTo>
                    <a:pt x="715" y="424"/>
                  </a:lnTo>
                  <a:lnTo>
                    <a:pt x="717" y="426"/>
                  </a:lnTo>
                  <a:lnTo>
                    <a:pt x="720" y="426"/>
                  </a:lnTo>
                  <a:lnTo>
                    <a:pt x="721" y="435"/>
                  </a:lnTo>
                  <a:lnTo>
                    <a:pt x="721" y="436"/>
                  </a:lnTo>
                  <a:lnTo>
                    <a:pt x="721" y="441"/>
                  </a:lnTo>
                  <a:lnTo>
                    <a:pt x="723" y="442"/>
                  </a:lnTo>
                  <a:lnTo>
                    <a:pt x="724" y="442"/>
                  </a:lnTo>
                  <a:lnTo>
                    <a:pt x="724" y="446"/>
                  </a:lnTo>
                  <a:lnTo>
                    <a:pt x="723" y="452"/>
                  </a:lnTo>
                  <a:lnTo>
                    <a:pt x="723" y="455"/>
                  </a:lnTo>
                  <a:lnTo>
                    <a:pt x="714" y="467"/>
                  </a:lnTo>
                  <a:lnTo>
                    <a:pt x="709" y="471"/>
                  </a:lnTo>
                  <a:lnTo>
                    <a:pt x="699" y="476"/>
                  </a:lnTo>
                  <a:lnTo>
                    <a:pt x="691" y="477"/>
                  </a:lnTo>
                  <a:lnTo>
                    <a:pt x="688" y="477"/>
                  </a:lnTo>
                  <a:lnTo>
                    <a:pt x="682" y="477"/>
                  </a:lnTo>
                  <a:lnTo>
                    <a:pt x="679" y="476"/>
                  </a:lnTo>
                  <a:lnTo>
                    <a:pt x="674" y="473"/>
                  </a:lnTo>
                  <a:lnTo>
                    <a:pt x="671" y="471"/>
                  </a:lnTo>
                  <a:lnTo>
                    <a:pt x="668" y="471"/>
                  </a:lnTo>
                  <a:lnTo>
                    <a:pt x="664" y="471"/>
                  </a:lnTo>
                  <a:lnTo>
                    <a:pt x="653" y="468"/>
                  </a:lnTo>
                  <a:lnTo>
                    <a:pt x="652" y="467"/>
                  </a:lnTo>
                  <a:lnTo>
                    <a:pt x="644" y="461"/>
                  </a:lnTo>
                  <a:lnTo>
                    <a:pt x="642" y="462"/>
                  </a:lnTo>
                  <a:lnTo>
                    <a:pt x="641" y="464"/>
                  </a:lnTo>
                  <a:lnTo>
                    <a:pt x="639" y="461"/>
                  </a:lnTo>
                  <a:lnTo>
                    <a:pt x="639" y="461"/>
                  </a:lnTo>
                  <a:lnTo>
                    <a:pt x="639" y="461"/>
                  </a:lnTo>
                  <a:lnTo>
                    <a:pt x="636" y="458"/>
                  </a:lnTo>
                  <a:lnTo>
                    <a:pt x="633" y="458"/>
                  </a:lnTo>
                  <a:lnTo>
                    <a:pt x="632" y="458"/>
                  </a:lnTo>
                  <a:lnTo>
                    <a:pt x="629" y="456"/>
                  </a:lnTo>
                  <a:lnTo>
                    <a:pt x="629" y="456"/>
                  </a:lnTo>
                  <a:lnTo>
                    <a:pt x="627" y="456"/>
                  </a:lnTo>
                  <a:lnTo>
                    <a:pt x="624" y="455"/>
                  </a:lnTo>
                  <a:lnTo>
                    <a:pt x="623" y="452"/>
                  </a:lnTo>
                  <a:lnTo>
                    <a:pt x="620" y="449"/>
                  </a:lnTo>
                  <a:lnTo>
                    <a:pt x="621" y="447"/>
                  </a:lnTo>
                  <a:lnTo>
                    <a:pt x="621" y="447"/>
                  </a:lnTo>
                  <a:lnTo>
                    <a:pt x="615" y="444"/>
                  </a:lnTo>
                  <a:lnTo>
                    <a:pt x="609" y="444"/>
                  </a:lnTo>
                  <a:lnTo>
                    <a:pt x="609" y="446"/>
                  </a:lnTo>
                  <a:lnTo>
                    <a:pt x="612" y="446"/>
                  </a:lnTo>
                  <a:lnTo>
                    <a:pt x="614" y="447"/>
                  </a:lnTo>
                  <a:lnTo>
                    <a:pt x="615" y="449"/>
                  </a:lnTo>
                  <a:lnTo>
                    <a:pt x="615" y="452"/>
                  </a:lnTo>
                  <a:lnTo>
                    <a:pt x="618" y="455"/>
                  </a:lnTo>
                  <a:lnTo>
                    <a:pt x="620" y="458"/>
                  </a:lnTo>
                  <a:lnTo>
                    <a:pt x="620" y="458"/>
                  </a:lnTo>
                  <a:lnTo>
                    <a:pt x="621" y="458"/>
                  </a:lnTo>
                  <a:lnTo>
                    <a:pt x="624" y="459"/>
                  </a:lnTo>
                  <a:lnTo>
                    <a:pt x="624" y="462"/>
                  </a:lnTo>
                  <a:lnTo>
                    <a:pt x="624" y="462"/>
                  </a:lnTo>
                  <a:lnTo>
                    <a:pt x="624" y="464"/>
                  </a:lnTo>
                  <a:lnTo>
                    <a:pt x="627" y="465"/>
                  </a:lnTo>
                  <a:lnTo>
                    <a:pt x="629" y="465"/>
                  </a:lnTo>
                  <a:lnTo>
                    <a:pt x="630" y="467"/>
                  </a:lnTo>
                  <a:lnTo>
                    <a:pt x="629" y="468"/>
                  </a:lnTo>
                  <a:lnTo>
                    <a:pt x="627" y="470"/>
                  </a:lnTo>
                  <a:lnTo>
                    <a:pt x="626" y="470"/>
                  </a:lnTo>
                  <a:lnTo>
                    <a:pt x="627" y="470"/>
                  </a:lnTo>
                  <a:lnTo>
                    <a:pt x="629" y="470"/>
                  </a:lnTo>
                  <a:lnTo>
                    <a:pt x="636" y="473"/>
                  </a:lnTo>
                  <a:lnTo>
                    <a:pt x="639" y="476"/>
                  </a:lnTo>
                  <a:lnTo>
                    <a:pt x="642" y="482"/>
                  </a:lnTo>
                  <a:lnTo>
                    <a:pt x="644" y="484"/>
                  </a:lnTo>
                  <a:lnTo>
                    <a:pt x="644" y="485"/>
                  </a:lnTo>
                  <a:lnTo>
                    <a:pt x="644" y="487"/>
                  </a:lnTo>
                  <a:lnTo>
                    <a:pt x="644" y="488"/>
                  </a:lnTo>
                  <a:lnTo>
                    <a:pt x="642" y="490"/>
                  </a:lnTo>
                  <a:lnTo>
                    <a:pt x="642" y="494"/>
                  </a:lnTo>
                  <a:lnTo>
                    <a:pt x="641" y="496"/>
                  </a:lnTo>
                  <a:lnTo>
                    <a:pt x="639" y="499"/>
                  </a:lnTo>
                  <a:lnTo>
                    <a:pt x="641" y="502"/>
                  </a:lnTo>
                  <a:lnTo>
                    <a:pt x="642" y="505"/>
                  </a:lnTo>
                  <a:lnTo>
                    <a:pt x="644" y="509"/>
                  </a:lnTo>
                  <a:lnTo>
                    <a:pt x="644" y="512"/>
                  </a:lnTo>
                  <a:lnTo>
                    <a:pt x="644" y="515"/>
                  </a:lnTo>
                  <a:lnTo>
                    <a:pt x="645" y="517"/>
                  </a:lnTo>
                  <a:lnTo>
                    <a:pt x="645" y="517"/>
                  </a:lnTo>
                  <a:lnTo>
                    <a:pt x="645" y="517"/>
                  </a:lnTo>
                  <a:lnTo>
                    <a:pt x="645" y="522"/>
                  </a:lnTo>
                  <a:lnTo>
                    <a:pt x="647" y="526"/>
                  </a:lnTo>
                  <a:lnTo>
                    <a:pt x="650" y="528"/>
                  </a:lnTo>
                  <a:lnTo>
                    <a:pt x="652" y="528"/>
                  </a:lnTo>
                  <a:lnTo>
                    <a:pt x="655" y="528"/>
                  </a:lnTo>
                  <a:lnTo>
                    <a:pt x="656" y="529"/>
                  </a:lnTo>
                  <a:lnTo>
                    <a:pt x="661" y="532"/>
                  </a:lnTo>
                  <a:lnTo>
                    <a:pt x="662" y="537"/>
                  </a:lnTo>
                  <a:lnTo>
                    <a:pt x="664" y="538"/>
                  </a:lnTo>
                  <a:lnTo>
                    <a:pt x="668" y="540"/>
                  </a:lnTo>
                  <a:lnTo>
                    <a:pt x="671" y="541"/>
                  </a:lnTo>
                  <a:lnTo>
                    <a:pt x="676" y="543"/>
                  </a:lnTo>
                  <a:lnTo>
                    <a:pt x="676" y="543"/>
                  </a:lnTo>
                  <a:lnTo>
                    <a:pt x="679" y="541"/>
                  </a:lnTo>
                  <a:lnTo>
                    <a:pt x="683" y="540"/>
                  </a:lnTo>
                  <a:lnTo>
                    <a:pt x="683" y="537"/>
                  </a:lnTo>
                  <a:lnTo>
                    <a:pt x="683" y="535"/>
                  </a:lnTo>
                  <a:lnTo>
                    <a:pt x="683" y="532"/>
                  </a:lnTo>
                  <a:lnTo>
                    <a:pt x="683" y="529"/>
                  </a:lnTo>
                  <a:lnTo>
                    <a:pt x="682" y="528"/>
                  </a:lnTo>
                  <a:lnTo>
                    <a:pt x="680" y="528"/>
                  </a:lnTo>
                  <a:lnTo>
                    <a:pt x="676" y="528"/>
                  </a:lnTo>
                  <a:lnTo>
                    <a:pt x="674" y="528"/>
                  </a:lnTo>
                  <a:lnTo>
                    <a:pt x="673" y="526"/>
                  </a:lnTo>
                  <a:lnTo>
                    <a:pt x="671" y="525"/>
                  </a:lnTo>
                  <a:lnTo>
                    <a:pt x="668" y="517"/>
                  </a:lnTo>
                  <a:lnTo>
                    <a:pt x="667" y="517"/>
                  </a:lnTo>
                  <a:lnTo>
                    <a:pt x="665" y="515"/>
                  </a:lnTo>
                  <a:lnTo>
                    <a:pt x="665" y="514"/>
                  </a:lnTo>
                  <a:lnTo>
                    <a:pt x="665" y="511"/>
                  </a:lnTo>
                  <a:lnTo>
                    <a:pt x="667" y="511"/>
                  </a:lnTo>
                  <a:lnTo>
                    <a:pt x="668" y="509"/>
                  </a:lnTo>
                  <a:lnTo>
                    <a:pt x="670" y="505"/>
                  </a:lnTo>
                  <a:lnTo>
                    <a:pt x="671" y="503"/>
                  </a:lnTo>
                  <a:lnTo>
                    <a:pt x="673" y="503"/>
                  </a:lnTo>
                  <a:lnTo>
                    <a:pt x="677" y="506"/>
                  </a:lnTo>
                  <a:lnTo>
                    <a:pt x="683" y="512"/>
                  </a:lnTo>
                  <a:lnTo>
                    <a:pt x="685" y="514"/>
                  </a:lnTo>
                  <a:lnTo>
                    <a:pt x="686" y="514"/>
                  </a:lnTo>
                  <a:lnTo>
                    <a:pt x="688" y="514"/>
                  </a:lnTo>
                  <a:lnTo>
                    <a:pt x="688" y="514"/>
                  </a:lnTo>
                  <a:lnTo>
                    <a:pt x="690" y="515"/>
                  </a:lnTo>
                  <a:lnTo>
                    <a:pt x="691" y="515"/>
                  </a:lnTo>
                  <a:lnTo>
                    <a:pt x="696" y="517"/>
                  </a:lnTo>
                  <a:lnTo>
                    <a:pt x="703" y="522"/>
                  </a:lnTo>
                  <a:lnTo>
                    <a:pt x="705" y="522"/>
                  </a:lnTo>
                  <a:lnTo>
                    <a:pt x="706" y="520"/>
                  </a:lnTo>
                  <a:lnTo>
                    <a:pt x="706" y="517"/>
                  </a:lnTo>
                  <a:lnTo>
                    <a:pt x="709" y="515"/>
                  </a:lnTo>
                  <a:lnTo>
                    <a:pt x="711" y="515"/>
                  </a:lnTo>
                  <a:lnTo>
                    <a:pt x="712" y="517"/>
                  </a:lnTo>
                  <a:lnTo>
                    <a:pt x="714" y="515"/>
                  </a:lnTo>
                  <a:lnTo>
                    <a:pt x="712" y="512"/>
                  </a:lnTo>
                  <a:lnTo>
                    <a:pt x="711" y="509"/>
                  </a:lnTo>
                  <a:lnTo>
                    <a:pt x="709" y="508"/>
                  </a:lnTo>
                  <a:lnTo>
                    <a:pt x="706" y="502"/>
                  </a:lnTo>
                  <a:lnTo>
                    <a:pt x="705" y="499"/>
                  </a:lnTo>
                  <a:lnTo>
                    <a:pt x="705" y="496"/>
                  </a:lnTo>
                  <a:lnTo>
                    <a:pt x="705" y="494"/>
                  </a:lnTo>
                  <a:lnTo>
                    <a:pt x="706" y="493"/>
                  </a:lnTo>
                  <a:lnTo>
                    <a:pt x="712" y="488"/>
                  </a:lnTo>
                  <a:lnTo>
                    <a:pt x="714" y="485"/>
                  </a:lnTo>
                  <a:lnTo>
                    <a:pt x="717" y="480"/>
                  </a:lnTo>
                  <a:lnTo>
                    <a:pt x="717" y="480"/>
                  </a:lnTo>
                  <a:lnTo>
                    <a:pt x="721" y="479"/>
                  </a:lnTo>
                  <a:lnTo>
                    <a:pt x="726" y="476"/>
                  </a:lnTo>
                  <a:lnTo>
                    <a:pt x="729" y="471"/>
                  </a:lnTo>
                  <a:lnTo>
                    <a:pt x="734" y="465"/>
                  </a:lnTo>
                  <a:lnTo>
                    <a:pt x="735" y="464"/>
                  </a:lnTo>
                  <a:lnTo>
                    <a:pt x="737" y="464"/>
                  </a:lnTo>
                  <a:lnTo>
                    <a:pt x="738" y="465"/>
                  </a:lnTo>
                  <a:lnTo>
                    <a:pt x="740" y="467"/>
                  </a:lnTo>
                  <a:lnTo>
                    <a:pt x="743" y="467"/>
                  </a:lnTo>
                  <a:lnTo>
                    <a:pt x="744" y="467"/>
                  </a:lnTo>
                  <a:lnTo>
                    <a:pt x="747" y="467"/>
                  </a:lnTo>
                  <a:lnTo>
                    <a:pt x="752" y="470"/>
                  </a:lnTo>
                  <a:lnTo>
                    <a:pt x="752" y="471"/>
                  </a:lnTo>
                  <a:lnTo>
                    <a:pt x="753" y="473"/>
                  </a:lnTo>
                  <a:lnTo>
                    <a:pt x="752" y="474"/>
                  </a:lnTo>
                  <a:lnTo>
                    <a:pt x="752" y="476"/>
                  </a:lnTo>
                  <a:lnTo>
                    <a:pt x="752" y="476"/>
                  </a:lnTo>
                  <a:lnTo>
                    <a:pt x="753" y="474"/>
                  </a:lnTo>
                  <a:lnTo>
                    <a:pt x="755" y="476"/>
                  </a:lnTo>
                  <a:lnTo>
                    <a:pt x="756" y="477"/>
                  </a:lnTo>
                  <a:lnTo>
                    <a:pt x="756" y="479"/>
                  </a:lnTo>
                  <a:lnTo>
                    <a:pt x="758" y="479"/>
                  </a:lnTo>
                  <a:lnTo>
                    <a:pt x="758" y="477"/>
                  </a:lnTo>
                  <a:lnTo>
                    <a:pt x="759" y="476"/>
                  </a:lnTo>
                  <a:lnTo>
                    <a:pt x="758" y="473"/>
                  </a:lnTo>
                  <a:lnTo>
                    <a:pt x="759" y="467"/>
                  </a:lnTo>
                  <a:lnTo>
                    <a:pt x="761" y="465"/>
                  </a:lnTo>
                  <a:lnTo>
                    <a:pt x="762" y="459"/>
                  </a:lnTo>
                  <a:lnTo>
                    <a:pt x="762" y="456"/>
                  </a:lnTo>
                  <a:lnTo>
                    <a:pt x="762" y="452"/>
                  </a:lnTo>
                  <a:lnTo>
                    <a:pt x="762" y="449"/>
                  </a:lnTo>
                  <a:lnTo>
                    <a:pt x="761" y="446"/>
                  </a:lnTo>
                  <a:lnTo>
                    <a:pt x="758" y="444"/>
                  </a:lnTo>
                  <a:lnTo>
                    <a:pt x="755" y="442"/>
                  </a:lnTo>
                  <a:lnTo>
                    <a:pt x="755" y="441"/>
                  </a:lnTo>
                  <a:lnTo>
                    <a:pt x="755" y="439"/>
                  </a:lnTo>
                  <a:lnTo>
                    <a:pt x="755" y="435"/>
                  </a:lnTo>
                  <a:lnTo>
                    <a:pt x="758" y="427"/>
                  </a:lnTo>
                  <a:lnTo>
                    <a:pt x="759" y="417"/>
                  </a:lnTo>
                  <a:lnTo>
                    <a:pt x="759" y="415"/>
                  </a:lnTo>
                  <a:lnTo>
                    <a:pt x="759" y="414"/>
                  </a:lnTo>
                  <a:lnTo>
                    <a:pt x="759" y="412"/>
                  </a:lnTo>
                  <a:lnTo>
                    <a:pt x="759" y="409"/>
                  </a:lnTo>
                  <a:lnTo>
                    <a:pt x="759" y="406"/>
                  </a:lnTo>
                  <a:lnTo>
                    <a:pt x="750" y="397"/>
                  </a:lnTo>
                  <a:lnTo>
                    <a:pt x="749" y="395"/>
                  </a:lnTo>
                  <a:lnTo>
                    <a:pt x="749" y="395"/>
                  </a:lnTo>
                  <a:lnTo>
                    <a:pt x="750" y="394"/>
                  </a:lnTo>
                  <a:lnTo>
                    <a:pt x="750" y="394"/>
                  </a:lnTo>
                  <a:lnTo>
                    <a:pt x="758" y="398"/>
                  </a:lnTo>
                  <a:lnTo>
                    <a:pt x="759" y="398"/>
                  </a:lnTo>
                  <a:lnTo>
                    <a:pt x="770" y="398"/>
                  </a:lnTo>
                  <a:lnTo>
                    <a:pt x="776" y="398"/>
                  </a:lnTo>
                  <a:lnTo>
                    <a:pt x="781" y="401"/>
                  </a:lnTo>
                  <a:lnTo>
                    <a:pt x="784" y="407"/>
                  </a:lnTo>
                  <a:lnTo>
                    <a:pt x="787" y="414"/>
                  </a:lnTo>
                  <a:lnTo>
                    <a:pt x="790" y="418"/>
                  </a:lnTo>
                  <a:lnTo>
                    <a:pt x="790" y="423"/>
                  </a:lnTo>
                  <a:lnTo>
                    <a:pt x="787" y="423"/>
                  </a:lnTo>
                  <a:lnTo>
                    <a:pt x="784" y="423"/>
                  </a:lnTo>
                  <a:lnTo>
                    <a:pt x="776" y="424"/>
                  </a:lnTo>
                  <a:lnTo>
                    <a:pt x="773" y="427"/>
                  </a:lnTo>
                  <a:lnTo>
                    <a:pt x="769" y="433"/>
                  </a:lnTo>
                  <a:lnTo>
                    <a:pt x="769" y="436"/>
                  </a:lnTo>
                  <a:lnTo>
                    <a:pt x="769" y="438"/>
                  </a:lnTo>
                  <a:lnTo>
                    <a:pt x="772" y="439"/>
                  </a:lnTo>
                  <a:lnTo>
                    <a:pt x="776" y="444"/>
                  </a:lnTo>
                  <a:lnTo>
                    <a:pt x="779" y="450"/>
                  </a:lnTo>
                  <a:lnTo>
                    <a:pt x="781" y="453"/>
                  </a:lnTo>
                  <a:lnTo>
                    <a:pt x="781" y="453"/>
                  </a:lnTo>
                  <a:lnTo>
                    <a:pt x="782" y="455"/>
                  </a:lnTo>
                  <a:lnTo>
                    <a:pt x="785" y="455"/>
                  </a:lnTo>
                  <a:lnTo>
                    <a:pt x="787" y="455"/>
                  </a:lnTo>
                  <a:lnTo>
                    <a:pt x="787" y="456"/>
                  </a:lnTo>
                  <a:lnTo>
                    <a:pt x="788" y="455"/>
                  </a:lnTo>
                  <a:lnTo>
                    <a:pt x="790" y="455"/>
                  </a:lnTo>
                  <a:lnTo>
                    <a:pt x="800" y="452"/>
                  </a:lnTo>
                  <a:lnTo>
                    <a:pt x="802" y="450"/>
                  </a:lnTo>
                  <a:lnTo>
                    <a:pt x="802" y="447"/>
                  </a:lnTo>
                  <a:lnTo>
                    <a:pt x="803" y="441"/>
                  </a:lnTo>
                  <a:lnTo>
                    <a:pt x="803" y="438"/>
                  </a:lnTo>
                  <a:lnTo>
                    <a:pt x="805" y="435"/>
                  </a:lnTo>
                  <a:lnTo>
                    <a:pt x="805" y="433"/>
                  </a:lnTo>
                  <a:lnTo>
                    <a:pt x="805" y="430"/>
                  </a:lnTo>
                  <a:lnTo>
                    <a:pt x="810" y="429"/>
                  </a:lnTo>
                  <a:lnTo>
                    <a:pt x="814" y="427"/>
                  </a:lnTo>
                  <a:lnTo>
                    <a:pt x="816" y="427"/>
                  </a:lnTo>
                  <a:lnTo>
                    <a:pt x="817" y="426"/>
                  </a:lnTo>
                  <a:lnTo>
                    <a:pt x="816" y="423"/>
                  </a:lnTo>
                  <a:lnTo>
                    <a:pt x="814" y="421"/>
                  </a:lnTo>
                  <a:lnTo>
                    <a:pt x="816" y="421"/>
                  </a:lnTo>
                  <a:lnTo>
                    <a:pt x="816" y="421"/>
                  </a:lnTo>
                  <a:lnTo>
                    <a:pt x="817" y="421"/>
                  </a:lnTo>
                  <a:lnTo>
                    <a:pt x="820" y="421"/>
                  </a:lnTo>
                  <a:lnTo>
                    <a:pt x="829" y="415"/>
                  </a:lnTo>
                  <a:lnTo>
                    <a:pt x="834" y="411"/>
                  </a:lnTo>
                  <a:lnTo>
                    <a:pt x="835" y="411"/>
                  </a:lnTo>
                  <a:lnTo>
                    <a:pt x="838" y="406"/>
                  </a:lnTo>
                  <a:lnTo>
                    <a:pt x="841" y="406"/>
                  </a:lnTo>
                  <a:lnTo>
                    <a:pt x="845" y="404"/>
                  </a:lnTo>
                  <a:lnTo>
                    <a:pt x="848" y="404"/>
                  </a:lnTo>
                  <a:lnTo>
                    <a:pt x="851" y="401"/>
                  </a:lnTo>
                  <a:lnTo>
                    <a:pt x="855" y="400"/>
                  </a:lnTo>
                  <a:lnTo>
                    <a:pt x="855" y="398"/>
                  </a:lnTo>
                  <a:lnTo>
                    <a:pt x="857" y="400"/>
                  </a:lnTo>
                  <a:lnTo>
                    <a:pt x="858" y="401"/>
                  </a:lnTo>
                  <a:lnTo>
                    <a:pt x="858" y="403"/>
                  </a:lnTo>
                  <a:lnTo>
                    <a:pt x="857" y="404"/>
                  </a:lnTo>
                  <a:lnTo>
                    <a:pt x="858" y="406"/>
                  </a:lnTo>
                  <a:lnTo>
                    <a:pt x="860" y="406"/>
                  </a:lnTo>
                  <a:lnTo>
                    <a:pt x="860" y="406"/>
                  </a:lnTo>
                  <a:lnTo>
                    <a:pt x="861" y="404"/>
                  </a:lnTo>
                  <a:lnTo>
                    <a:pt x="863" y="403"/>
                  </a:lnTo>
                  <a:lnTo>
                    <a:pt x="864" y="401"/>
                  </a:lnTo>
                  <a:lnTo>
                    <a:pt x="863" y="400"/>
                  </a:lnTo>
                  <a:lnTo>
                    <a:pt x="861" y="397"/>
                  </a:lnTo>
                  <a:lnTo>
                    <a:pt x="861" y="397"/>
                  </a:lnTo>
                  <a:lnTo>
                    <a:pt x="860" y="397"/>
                  </a:lnTo>
                  <a:lnTo>
                    <a:pt x="863" y="392"/>
                  </a:lnTo>
                  <a:lnTo>
                    <a:pt x="872" y="386"/>
                  </a:lnTo>
                  <a:lnTo>
                    <a:pt x="878" y="383"/>
                  </a:lnTo>
                  <a:lnTo>
                    <a:pt x="882" y="383"/>
                  </a:lnTo>
                  <a:lnTo>
                    <a:pt x="886" y="383"/>
                  </a:lnTo>
                  <a:lnTo>
                    <a:pt x="884" y="385"/>
                  </a:lnTo>
                  <a:lnTo>
                    <a:pt x="878" y="386"/>
                  </a:lnTo>
                  <a:lnTo>
                    <a:pt x="878" y="386"/>
                  </a:lnTo>
                  <a:lnTo>
                    <a:pt x="878" y="388"/>
                  </a:lnTo>
                  <a:lnTo>
                    <a:pt x="878" y="388"/>
                  </a:lnTo>
                  <a:lnTo>
                    <a:pt x="879" y="389"/>
                  </a:lnTo>
                  <a:lnTo>
                    <a:pt x="879" y="389"/>
                  </a:lnTo>
                  <a:lnTo>
                    <a:pt x="878" y="391"/>
                  </a:lnTo>
                  <a:lnTo>
                    <a:pt x="878" y="394"/>
                  </a:lnTo>
                  <a:lnTo>
                    <a:pt x="876" y="395"/>
                  </a:lnTo>
                  <a:lnTo>
                    <a:pt x="878" y="400"/>
                  </a:lnTo>
                  <a:lnTo>
                    <a:pt x="879" y="403"/>
                  </a:lnTo>
                  <a:lnTo>
                    <a:pt x="878" y="404"/>
                  </a:lnTo>
                  <a:lnTo>
                    <a:pt x="876" y="404"/>
                  </a:lnTo>
                  <a:lnTo>
                    <a:pt x="875" y="404"/>
                  </a:lnTo>
                  <a:lnTo>
                    <a:pt x="872" y="406"/>
                  </a:lnTo>
                  <a:lnTo>
                    <a:pt x="870" y="407"/>
                  </a:lnTo>
                  <a:lnTo>
                    <a:pt x="870" y="407"/>
                  </a:lnTo>
                  <a:lnTo>
                    <a:pt x="872" y="409"/>
                  </a:lnTo>
                  <a:lnTo>
                    <a:pt x="873" y="409"/>
                  </a:lnTo>
                  <a:lnTo>
                    <a:pt x="878" y="409"/>
                  </a:lnTo>
                  <a:lnTo>
                    <a:pt x="879" y="409"/>
                  </a:lnTo>
                  <a:lnTo>
                    <a:pt x="881" y="409"/>
                  </a:lnTo>
                  <a:lnTo>
                    <a:pt x="882" y="409"/>
                  </a:lnTo>
                  <a:lnTo>
                    <a:pt x="884" y="407"/>
                  </a:lnTo>
                  <a:lnTo>
                    <a:pt x="886" y="407"/>
                  </a:lnTo>
                  <a:lnTo>
                    <a:pt x="887" y="407"/>
                  </a:lnTo>
                  <a:lnTo>
                    <a:pt x="889" y="411"/>
                  </a:lnTo>
                  <a:lnTo>
                    <a:pt x="890" y="411"/>
                  </a:lnTo>
                  <a:lnTo>
                    <a:pt x="892" y="404"/>
                  </a:lnTo>
                  <a:lnTo>
                    <a:pt x="893" y="401"/>
                  </a:lnTo>
                  <a:lnTo>
                    <a:pt x="898" y="398"/>
                  </a:lnTo>
                  <a:lnTo>
                    <a:pt x="901" y="398"/>
                  </a:lnTo>
                  <a:lnTo>
                    <a:pt x="904" y="395"/>
                  </a:lnTo>
                  <a:lnTo>
                    <a:pt x="905" y="395"/>
                  </a:lnTo>
                  <a:lnTo>
                    <a:pt x="908" y="397"/>
                  </a:lnTo>
                  <a:lnTo>
                    <a:pt x="911" y="397"/>
                  </a:lnTo>
                  <a:lnTo>
                    <a:pt x="916" y="398"/>
                  </a:lnTo>
                  <a:lnTo>
                    <a:pt x="917" y="398"/>
                  </a:lnTo>
                  <a:lnTo>
                    <a:pt x="922" y="395"/>
                  </a:lnTo>
                  <a:lnTo>
                    <a:pt x="931" y="388"/>
                  </a:lnTo>
                  <a:lnTo>
                    <a:pt x="931" y="389"/>
                  </a:lnTo>
                  <a:lnTo>
                    <a:pt x="933" y="386"/>
                  </a:lnTo>
                  <a:lnTo>
                    <a:pt x="940" y="383"/>
                  </a:lnTo>
                  <a:lnTo>
                    <a:pt x="942" y="383"/>
                  </a:lnTo>
                  <a:lnTo>
                    <a:pt x="942" y="385"/>
                  </a:lnTo>
                  <a:lnTo>
                    <a:pt x="942" y="388"/>
                  </a:lnTo>
                  <a:lnTo>
                    <a:pt x="943" y="389"/>
                  </a:lnTo>
                  <a:lnTo>
                    <a:pt x="946" y="392"/>
                  </a:lnTo>
                  <a:lnTo>
                    <a:pt x="945" y="394"/>
                  </a:lnTo>
                  <a:lnTo>
                    <a:pt x="943" y="394"/>
                  </a:lnTo>
                  <a:lnTo>
                    <a:pt x="942" y="397"/>
                  </a:lnTo>
                  <a:lnTo>
                    <a:pt x="942" y="403"/>
                  </a:lnTo>
                  <a:lnTo>
                    <a:pt x="945" y="404"/>
                  </a:lnTo>
                  <a:lnTo>
                    <a:pt x="948" y="406"/>
                  </a:lnTo>
                  <a:lnTo>
                    <a:pt x="949" y="406"/>
                  </a:lnTo>
                  <a:lnTo>
                    <a:pt x="951" y="404"/>
                  </a:lnTo>
                  <a:lnTo>
                    <a:pt x="951" y="404"/>
                  </a:lnTo>
                  <a:lnTo>
                    <a:pt x="952" y="403"/>
                  </a:lnTo>
                  <a:lnTo>
                    <a:pt x="952" y="401"/>
                  </a:lnTo>
                  <a:lnTo>
                    <a:pt x="952" y="400"/>
                  </a:lnTo>
                  <a:lnTo>
                    <a:pt x="952" y="397"/>
                  </a:lnTo>
                  <a:lnTo>
                    <a:pt x="952" y="394"/>
                  </a:lnTo>
                  <a:lnTo>
                    <a:pt x="955" y="394"/>
                  </a:lnTo>
                  <a:lnTo>
                    <a:pt x="960" y="392"/>
                  </a:lnTo>
                  <a:lnTo>
                    <a:pt x="962" y="391"/>
                  </a:lnTo>
                  <a:lnTo>
                    <a:pt x="963" y="388"/>
                  </a:lnTo>
                  <a:lnTo>
                    <a:pt x="965" y="385"/>
                  </a:lnTo>
                  <a:lnTo>
                    <a:pt x="965" y="379"/>
                  </a:lnTo>
                  <a:lnTo>
                    <a:pt x="962" y="380"/>
                  </a:lnTo>
                  <a:lnTo>
                    <a:pt x="957" y="368"/>
                  </a:lnTo>
                  <a:lnTo>
                    <a:pt x="955" y="363"/>
                  </a:lnTo>
                  <a:lnTo>
                    <a:pt x="957" y="360"/>
                  </a:lnTo>
                  <a:lnTo>
                    <a:pt x="960" y="359"/>
                  </a:lnTo>
                  <a:lnTo>
                    <a:pt x="963" y="354"/>
                  </a:lnTo>
                  <a:lnTo>
                    <a:pt x="965" y="354"/>
                  </a:lnTo>
                  <a:lnTo>
                    <a:pt x="966" y="354"/>
                  </a:lnTo>
                  <a:lnTo>
                    <a:pt x="975" y="357"/>
                  </a:lnTo>
                  <a:lnTo>
                    <a:pt x="986" y="357"/>
                  </a:lnTo>
                  <a:lnTo>
                    <a:pt x="995" y="360"/>
                  </a:lnTo>
                  <a:lnTo>
                    <a:pt x="1004" y="365"/>
                  </a:lnTo>
                  <a:lnTo>
                    <a:pt x="1010" y="368"/>
                  </a:lnTo>
                  <a:lnTo>
                    <a:pt x="1013" y="373"/>
                  </a:lnTo>
                  <a:lnTo>
                    <a:pt x="1013" y="376"/>
                  </a:lnTo>
                  <a:lnTo>
                    <a:pt x="1015" y="374"/>
                  </a:lnTo>
                  <a:lnTo>
                    <a:pt x="1019" y="377"/>
                  </a:lnTo>
                  <a:lnTo>
                    <a:pt x="1021" y="377"/>
                  </a:lnTo>
                  <a:lnTo>
                    <a:pt x="1024" y="379"/>
                  </a:lnTo>
                  <a:lnTo>
                    <a:pt x="1025" y="382"/>
                  </a:lnTo>
                  <a:lnTo>
                    <a:pt x="1028" y="382"/>
                  </a:lnTo>
                  <a:lnTo>
                    <a:pt x="1031" y="385"/>
                  </a:lnTo>
                  <a:lnTo>
                    <a:pt x="1036" y="388"/>
                  </a:lnTo>
                  <a:lnTo>
                    <a:pt x="1039" y="388"/>
                  </a:lnTo>
                  <a:lnTo>
                    <a:pt x="1041" y="392"/>
                  </a:lnTo>
                  <a:lnTo>
                    <a:pt x="1047" y="398"/>
                  </a:lnTo>
                  <a:lnTo>
                    <a:pt x="1048" y="400"/>
                  </a:lnTo>
                  <a:lnTo>
                    <a:pt x="1053" y="403"/>
                  </a:lnTo>
                  <a:lnTo>
                    <a:pt x="1056" y="406"/>
                  </a:lnTo>
                  <a:lnTo>
                    <a:pt x="1057" y="406"/>
                  </a:lnTo>
                  <a:lnTo>
                    <a:pt x="1062" y="398"/>
                  </a:lnTo>
                  <a:lnTo>
                    <a:pt x="1063" y="389"/>
                  </a:lnTo>
                  <a:lnTo>
                    <a:pt x="1065" y="385"/>
                  </a:lnTo>
                  <a:lnTo>
                    <a:pt x="1063" y="385"/>
                  </a:lnTo>
                  <a:lnTo>
                    <a:pt x="1060" y="386"/>
                  </a:lnTo>
                  <a:lnTo>
                    <a:pt x="1060" y="386"/>
                  </a:lnTo>
                  <a:lnTo>
                    <a:pt x="1059" y="385"/>
                  </a:lnTo>
                  <a:lnTo>
                    <a:pt x="1056" y="382"/>
                  </a:lnTo>
                  <a:lnTo>
                    <a:pt x="1053" y="376"/>
                  </a:lnTo>
                  <a:lnTo>
                    <a:pt x="1053" y="369"/>
                  </a:lnTo>
                  <a:lnTo>
                    <a:pt x="1051" y="366"/>
                  </a:lnTo>
                  <a:lnTo>
                    <a:pt x="1048" y="365"/>
                  </a:lnTo>
                  <a:lnTo>
                    <a:pt x="1047" y="363"/>
                  </a:lnTo>
                  <a:lnTo>
                    <a:pt x="1041" y="359"/>
                  </a:lnTo>
                  <a:lnTo>
                    <a:pt x="1039" y="360"/>
                  </a:lnTo>
                  <a:lnTo>
                    <a:pt x="1039" y="363"/>
                  </a:lnTo>
                  <a:lnTo>
                    <a:pt x="1037" y="365"/>
                  </a:lnTo>
                  <a:lnTo>
                    <a:pt x="1037" y="362"/>
                  </a:lnTo>
                  <a:lnTo>
                    <a:pt x="1037" y="360"/>
                  </a:lnTo>
                  <a:lnTo>
                    <a:pt x="1037" y="357"/>
                  </a:lnTo>
                  <a:lnTo>
                    <a:pt x="1037" y="354"/>
                  </a:lnTo>
                  <a:lnTo>
                    <a:pt x="1039" y="348"/>
                  </a:lnTo>
                  <a:lnTo>
                    <a:pt x="1041" y="348"/>
                  </a:lnTo>
                  <a:lnTo>
                    <a:pt x="1041" y="347"/>
                  </a:lnTo>
                  <a:lnTo>
                    <a:pt x="1042" y="345"/>
                  </a:lnTo>
                  <a:lnTo>
                    <a:pt x="1042" y="342"/>
                  </a:lnTo>
                  <a:lnTo>
                    <a:pt x="1041" y="341"/>
                  </a:lnTo>
                  <a:lnTo>
                    <a:pt x="1041" y="338"/>
                  </a:lnTo>
                  <a:lnTo>
                    <a:pt x="1042" y="330"/>
                  </a:lnTo>
                  <a:lnTo>
                    <a:pt x="1042" y="321"/>
                  </a:lnTo>
                  <a:lnTo>
                    <a:pt x="1042" y="319"/>
                  </a:lnTo>
                  <a:lnTo>
                    <a:pt x="1041" y="318"/>
                  </a:lnTo>
                  <a:lnTo>
                    <a:pt x="1037" y="319"/>
                  </a:lnTo>
                  <a:lnTo>
                    <a:pt x="1036" y="318"/>
                  </a:lnTo>
                  <a:lnTo>
                    <a:pt x="1036" y="316"/>
                  </a:lnTo>
                  <a:lnTo>
                    <a:pt x="1034" y="315"/>
                  </a:lnTo>
                  <a:lnTo>
                    <a:pt x="1036" y="313"/>
                  </a:lnTo>
                  <a:lnTo>
                    <a:pt x="1037" y="309"/>
                  </a:lnTo>
                  <a:lnTo>
                    <a:pt x="1036" y="310"/>
                  </a:lnTo>
                  <a:lnTo>
                    <a:pt x="1034" y="309"/>
                  </a:lnTo>
                  <a:lnTo>
                    <a:pt x="1036" y="306"/>
                  </a:lnTo>
                  <a:lnTo>
                    <a:pt x="1037" y="301"/>
                  </a:lnTo>
                  <a:lnTo>
                    <a:pt x="1042" y="298"/>
                  </a:lnTo>
                  <a:lnTo>
                    <a:pt x="1047" y="296"/>
                  </a:lnTo>
                  <a:lnTo>
                    <a:pt x="1051" y="290"/>
                  </a:lnTo>
                  <a:lnTo>
                    <a:pt x="1054" y="286"/>
                  </a:lnTo>
                  <a:lnTo>
                    <a:pt x="1057" y="278"/>
                  </a:lnTo>
                  <a:lnTo>
                    <a:pt x="1059" y="272"/>
                  </a:lnTo>
                  <a:lnTo>
                    <a:pt x="1062" y="257"/>
                  </a:lnTo>
                  <a:lnTo>
                    <a:pt x="1065" y="246"/>
                  </a:lnTo>
                  <a:lnTo>
                    <a:pt x="1068" y="234"/>
                  </a:lnTo>
                  <a:lnTo>
                    <a:pt x="1071" y="233"/>
                  </a:lnTo>
                  <a:lnTo>
                    <a:pt x="1072" y="233"/>
                  </a:lnTo>
                  <a:lnTo>
                    <a:pt x="1072" y="234"/>
                  </a:lnTo>
                  <a:lnTo>
                    <a:pt x="1072" y="236"/>
                  </a:lnTo>
                  <a:lnTo>
                    <a:pt x="1071" y="236"/>
                  </a:lnTo>
                  <a:lnTo>
                    <a:pt x="1072" y="237"/>
                  </a:lnTo>
                  <a:lnTo>
                    <a:pt x="1074" y="237"/>
                  </a:lnTo>
                  <a:lnTo>
                    <a:pt x="1078" y="236"/>
                  </a:lnTo>
                  <a:lnTo>
                    <a:pt x="1085" y="237"/>
                  </a:lnTo>
                  <a:lnTo>
                    <a:pt x="1094" y="236"/>
                  </a:lnTo>
                  <a:lnTo>
                    <a:pt x="1095" y="236"/>
                  </a:lnTo>
                  <a:lnTo>
                    <a:pt x="1100" y="240"/>
                  </a:lnTo>
                  <a:lnTo>
                    <a:pt x="1101" y="239"/>
                  </a:lnTo>
                  <a:lnTo>
                    <a:pt x="1106" y="240"/>
                  </a:lnTo>
                  <a:lnTo>
                    <a:pt x="1109" y="243"/>
                  </a:lnTo>
                  <a:lnTo>
                    <a:pt x="1110" y="245"/>
                  </a:lnTo>
                  <a:lnTo>
                    <a:pt x="1110" y="254"/>
                  </a:lnTo>
                  <a:lnTo>
                    <a:pt x="1110" y="258"/>
                  </a:lnTo>
                  <a:lnTo>
                    <a:pt x="1109" y="269"/>
                  </a:lnTo>
                  <a:lnTo>
                    <a:pt x="1107" y="272"/>
                  </a:lnTo>
                  <a:lnTo>
                    <a:pt x="1106" y="280"/>
                  </a:lnTo>
                  <a:lnTo>
                    <a:pt x="1104" y="284"/>
                  </a:lnTo>
                  <a:lnTo>
                    <a:pt x="1103" y="289"/>
                  </a:lnTo>
                  <a:lnTo>
                    <a:pt x="1100" y="290"/>
                  </a:lnTo>
                  <a:lnTo>
                    <a:pt x="1100" y="292"/>
                  </a:lnTo>
                  <a:lnTo>
                    <a:pt x="1098" y="293"/>
                  </a:lnTo>
                  <a:lnTo>
                    <a:pt x="1101" y="300"/>
                  </a:lnTo>
                  <a:lnTo>
                    <a:pt x="1107" y="306"/>
                  </a:lnTo>
                  <a:lnTo>
                    <a:pt x="1109" y="313"/>
                  </a:lnTo>
                  <a:lnTo>
                    <a:pt x="1109" y="318"/>
                  </a:lnTo>
                  <a:lnTo>
                    <a:pt x="1109" y="331"/>
                  </a:lnTo>
                  <a:lnTo>
                    <a:pt x="1109" y="335"/>
                  </a:lnTo>
                  <a:lnTo>
                    <a:pt x="1107" y="336"/>
                  </a:lnTo>
                  <a:lnTo>
                    <a:pt x="1106" y="339"/>
                  </a:lnTo>
                  <a:lnTo>
                    <a:pt x="1107" y="342"/>
                  </a:lnTo>
                  <a:lnTo>
                    <a:pt x="1107" y="356"/>
                  </a:lnTo>
                  <a:lnTo>
                    <a:pt x="1107" y="366"/>
                  </a:lnTo>
                  <a:lnTo>
                    <a:pt x="1107" y="371"/>
                  </a:lnTo>
                  <a:lnTo>
                    <a:pt x="1107" y="379"/>
                  </a:lnTo>
                  <a:lnTo>
                    <a:pt x="1107" y="380"/>
                  </a:lnTo>
                  <a:lnTo>
                    <a:pt x="1107" y="385"/>
                  </a:lnTo>
                  <a:lnTo>
                    <a:pt x="1109" y="388"/>
                  </a:lnTo>
                  <a:lnTo>
                    <a:pt x="1110" y="389"/>
                  </a:lnTo>
                  <a:lnTo>
                    <a:pt x="1115" y="394"/>
                  </a:lnTo>
                  <a:lnTo>
                    <a:pt x="1120" y="398"/>
                  </a:lnTo>
                  <a:lnTo>
                    <a:pt x="1120" y="400"/>
                  </a:lnTo>
                  <a:lnTo>
                    <a:pt x="1120" y="401"/>
                  </a:lnTo>
                  <a:lnTo>
                    <a:pt x="1118" y="403"/>
                  </a:lnTo>
                  <a:lnTo>
                    <a:pt x="1116" y="407"/>
                  </a:lnTo>
                  <a:lnTo>
                    <a:pt x="1115" y="411"/>
                  </a:lnTo>
                  <a:lnTo>
                    <a:pt x="1115" y="414"/>
                  </a:lnTo>
                  <a:lnTo>
                    <a:pt x="1115" y="418"/>
                  </a:lnTo>
                  <a:lnTo>
                    <a:pt x="1115" y="421"/>
                  </a:lnTo>
                  <a:lnTo>
                    <a:pt x="1113" y="424"/>
                  </a:lnTo>
                  <a:lnTo>
                    <a:pt x="1112" y="427"/>
                  </a:lnTo>
                  <a:lnTo>
                    <a:pt x="1107" y="430"/>
                  </a:lnTo>
                  <a:lnTo>
                    <a:pt x="1098" y="449"/>
                  </a:lnTo>
                  <a:lnTo>
                    <a:pt x="1097" y="452"/>
                  </a:lnTo>
                  <a:lnTo>
                    <a:pt x="1092" y="450"/>
                  </a:lnTo>
                  <a:lnTo>
                    <a:pt x="1094" y="453"/>
                  </a:lnTo>
                  <a:lnTo>
                    <a:pt x="1095" y="456"/>
                  </a:lnTo>
                  <a:lnTo>
                    <a:pt x="1095" y="459"/>
                  </a:lnTo>
                  <a:lnTo>
                    <a:pt x="1092" y="459"/>
                  </a:lnTo>
                  <a:lnTo>
                    <a:pt x="1089" y="461"/>
                  </a:lnTo>
                  <a:lnTo>
                    <a:pt x="1088" y="464"/>
                  </a:lnTo>
                  <a:lnTo>
                    <a:pt x="1085" y="464"/>
                  </a:lnTo>
                  <a:lnTo>
                    <a:pt x="1083" y="464"/>
                  </a:lnTo>
                  <a:lnTo>
                    <a:pt x="1080" y="462"/>
                  </a:lnTo>
                  <a:lnTo>
                    <a:pt x="1082" y="461"/>
                  </a:lnTo>
                  <a:lnTo>
                    <a:pt x="1082" y="459"/>
                  </a:lnTo>
                  <a:lnTo>
                    <a:pt x="1083" y="459"/>
                  </a:lnTo>
                  <a:lnTo>
                    <a:pt x="1085" y="458"/>
                  </a:lnTo>
                  <a:lnTo>
                    <a:pt x="1083" y="456"/>
                  </a:lnTo>
                  <a:lnTo>
                    <a:pt x="1083" y="456"/>
                  </a:lnTo>
                  <a:lnTo>
                    <a:pt x="1082" y="459"/>
                  </a:lnTo>
                  <a:lnTo>
                    <a:pt x="1080" y="459"/>
                  </a:lnTo>
                  <a:lnTo>
                    <a:pt x="1077" y="456"/>
                  </a:lnTo>
                  <a:lnTo>
                    <a:pt x="1075" y="455"/>
                  </a:lnTo>
                  <a:lnTo>
                    <a:pt x="1074" y="455"/>
                  </a:lnTo>
                  <a:lnTo>
                    <a:pt x="1072" y="455"/>
                  </a:lnTo>
                  <a:lnTo>
                    <a:pt x="1066" y="455"/>
                  </a:lnTo>
                  <a:lnTo>
                    <a:pt x="1065" y="455"/>
                  </a:lnTo>
                  <a:lnTo>
                    <a:pt x="1063" y="456"/>
                  </a:lnTo>
                  <a:lnTo>
                    <a:pt x="1065" y="456"/>
                  </a:lnTo>
                  <a:lnTo>
                    <a:pt x="1065" y="458"/>
                  </a:lnTo>
                  <a:lnTo>
                    <a:pt x="1065" y="461"/>
                  </a:lnTo>
                  <a:lnTo>
                    <a:pt x="1066" y="462"/>
                  </a:lnTo>
                  <a:lnTo>
                    <a:pt x="1069" y="464"/>
                  </a:lnTo>
                  <a:lnTo>
                    <a:pt x="1072" y="465"/>
                  </a:lnTo>
                  <a:lnTo>
                    <a:pt x="1075" y="468"/>
                  </a:lnTo>
                  <a:lnTo>
                    <a:pt x="1080" y="470"/>
                  </a:lnTo>
                  <a:lnTo>
                    <a:pt x="1091" y="468"/>
                  </a:lnTo>
                  <a:lnTo>
                    <a:pt x="1092" y="468"/>
                  </a:lnTo>
                  <a:lnTo>
                    <a:pt x="1095" y="470"/>
                  </a:lnTo>
                  <a:lnTo>
                    <a:pt x="1100" y="473"/>
                  </a:lnTo>
                  <a:lnTo>
                    <a:pt x="1101" y="473"/>
                  </a:lnTo>
                  <a:lnTo>
                    <a:pt x="1104" y="470"/>
                  </a:lnTo>
                  <a:lnTo>
                    <a:pt x="1106" y="464"/>
                  </a:lnTo>
                  <a:lnTo>
                    <a:pt x="1106" y="462"/>
                  </a:lnTo>
                  <a:lnTo>
                    <a:pt x="1116" y="455"/>
                  </a:lnTo>
                  <a:lnTo>
                    <a:pt x="1120" y="453"/>
                  </a:lnTo>
                  <a:lnTo>
                    <a:pt x="1123" y="449"/>
                  </a:lnTo>
                  <a:lnTo>
                    <a:pt x="1124" y="447"/>
                  </a:lnTo>
                  <a:lnTo>
                    <a:pt x="1126" y="439"/>
                  </a:lnTo>
                  <a:lnTo>
                    <a:pt x="1126" y="436"/>
                  </a:lnTo>
                  <a:lnTo>
                    <a:pt x="1133" y="427"/>
                  </a:lnTo>
                  <a:lnTo>
                    <a:pt x="1135" y="424"/>
                  </a:lnTo>
                  <a:lnTo>
                    <a:pt x="1135" y="420"/>
                  </a:lnTo>
                  <a:lnTo>
                    <a:pt x="1135" y="418"/>
                  </a:lnTo>
                  <a:lnTo>
                    <a:pt x="1135" y="415"/>
                  </a:lnTo>
                  <a:lnTo>
                    <a:pt x="1133" y="411"/>
                  </a:lnTo>
                  <a:lnTo>
                    <a:pt x="1132" y="407"/>
                  </a:lnTo>
                  <a:lnTo>
                    <a:pt x="1130" y="403"/>
                  </a:lnTo>
                  <a:lnTo>
                    <a:pt x="1132" y="395"/>
                  </a:lnTo>
                  <a:lnTo>
                    <a:pt x="1132" y="392"/>
                  </a:lnTo>
                  <a:lnTo>
                    <a:pt x="1139" y="388"/>
                  </a:lnTo>
                  <a:lnTo>
                    <a:pt x="1145" y="386"/>
                  </a:lnTo>
                  <a:lnTo>
                    <a:pt x="1151" y="385"/>
                  </a:lnTo>
                  <a:lnTo>
                    <a:pt x="1153" y="383"/>
                  </a:lnTo>
                  <a:lnTo>
                    <a:pt x="1156" y="385"/>
                  </a:lnTo>
                  <a:lnTo>
                    <a:pt x="1158" y="388"/>
                  </a:lnTo>
                  <a:lnTo>
                    <a:pt x="1159" y="391"/>
                  </a:lnTo>
                  <a:lnTo>
                    <a:pt x="1164" y="397"/>
                  </a:lnTo>
                  <a:lnTo>
                    <a:pt x="1165" y="401"/>
                  </a:lnTo>
                  <a:lnTo>
                    <a:pt x="1165" y="406"/>
                  </a:lnTo>
                  <a:lnTo>
                    <a:pt x="1165" y="420"/>
                  </a:lnTo>
                  <a:lnTo>
                    <a:pt x="1164" y="424"/>
                  </a:lnTo>
                  <a:lnTo>
                    <a:pt x="1167" y="426"/>
                  </a:lnTo>
                  <a:lnTo>
                    <a:pt x="1167" y="427"/>
                  </a:lnTo>
                  <a:lnTo>
                    <a:pt x="1170" y="429"/>
                  </a:lnTo>
                  <a:lnTo>
                    <a:pt x="1170" y="430"/>
                  </a:lnTo>
                  <a:lnTo>
                    <a:pt x="1171" y="430"/>
                  </a:lnTo>
                  <a:lnTo>
                    <a:pt x="1174" y="432"/>
                  </a:lnTo>
                  <a:lnTo>
                    <a:pt x="1182" y="430"/>
                  </a:lnTo>
                  <a:lnTo>
                    <a:pt x="1185" y="430"/>
                  </a:lnTo>
                  <a:lnTo>
                    <a:pt x="1185" y="430"/>
                  </a:lnTo>
                  <a:lnTo>
                    <a:pt x="1185" y="429"/>
                  </a:lnTo>
                  <a:lnTo>
                    <a:pt x="1180" y="429"/>
                  </a:lnTo>
                  <a:lnTo>
                    <a:pt x="1176" y="427"/>
                  </a:lnTo>
                  <a:lnTo>
                    <a:pt x="1170" y="426"/>
                  </a:lnTo>
                  <a:lnTo>
                    <a:pt x="1168" y="420"/>
                  </a:lnTo>
                  <a:lnTo>
                    <a:pt x="1168" y="417"/>
                  </a:lnTo>
                  <a:lnTo>
                    <a:pt x="1170" y="411"/>
                  </a:lnTo>
                  <a:lnTo>
                    <a:pt x="1171" y="409"/>
                  </a:lnTo>
                  <a:lnTo>
                    <a:pt x="1173" y="409"/>
                  </a:lnTo>
                  <a:lnTo>
                    <a:pt x="1174" y="409"/>
                  </a:lnTo>
                  <a:lnTo>
                    <a:pt x="1174" y="404"/>
                  </a:lnTo>
                  <a:lnTo>
                    <a:pt x="1173" y="401"/>
                  </a:lnTo>
                  <a:lnTo>
                    <a:pt x="1171" y="395"/>
                  </a:lnTo>
                  <a:lnTo>
                    <a:pt x="1170" y="386"/>
                  </a:lnTo>
                  <a:lnTo>
                    <a:pt x="1168" y="386"/>
                  </a:lnTo>
                  <a:lnTo>
                    <a:pt x="1167" y="385"/>
                  </a:lnTo>
                  <a:lnTo>
                    <a:pt x="1158" y="380"/>
                  </a:lnTo>
                  <a:lnTo>
                    <a:pt x="1150" y="376"/>
                  </a:lnTo>
                  <a:lnTo>
                    <a:pt x="1144" y="376"/>
                  </a:lnTo>
                  <a:lnTo>
                    <a:pt x="1142" y="376"/>
                  </a:lnTo>
                  <a:lnTo>
                    <a:pt x="1138" y="380"/>
                  </a:lnTo>
                  <a:lnTo>
                    <a:pt x="1135" y="380"/>
                  </a:lnTo>
                  <a:lnTo>
                    <a:pt x="1130" y="379"/>
                  </a:lnTo>
                  <a:lnTo>
                    <a:pt x="1124" y="380"/>
                  </a:lnTo>
                  <a:lnTo>
                    <a:pt x="1123" y="379"/>
                  </a:lnTo>
                  <a:lnTo>
                    <a:pt x="1123" y="377"/>
                  </a:lnTo>
                  <a:lnTo>
                    <a:pt x="1124" y="369"/>
                  </a:lnTo>
                  <a:lnTo>
                    <a:pt x="1123" y="366"/>
                  </a:lnTo>
                  <a:lnTo>
                    <a:pt x="1121" y="362"/>
                  </a:lnTo>
                  <a:lnTo>
                    <a:pt x="1120" y="359"/>
                  </a:lnTo>
                  <a:lnTo>
                    <a:pt x="1120" y="356"/>
                  </a:lnTo>
                  <a:lnTo>
                    <a:pt x="1123" y="342"/>
                  </a:lnTo>
                  <a:lnTo>
                    <a:pt x="1124" y="339"/>
                  </a:lnTo>
                  <a:lnTo>
                    <a:pt x="1127" y="333"/>
                  </a:lnTo>
                  <a:lnTo>
                    <a:pt x="1129" y="327"/>
                  </a:lnTo>
                  <a:lnTo>
                    <a:pt x="1129" y="324"/>
                  </a:lnTo>
                  <a:lnTo>
                    <a:pt x="1123" y="309"/>
                  </a:lnTo>
                  <a:lnTo>
                    <a:pt x="1120" y="304"/>
                  </a:lnTo>
                  <a:lnTo>
                    <a:pt x="1120" y="301"/>
                  </a:lnTo>
                  <a:lnTo>
                    <a:pt x="1118" y="300"/>
                  </a:lnTo>
                  <a:lnTo>
                    <a:pt x="1115" y="296"/>
                  </a:lnTo>
                  <a:lnTo>
                    <a:pt x="1113" y="295"/>
                  </a:lnTo>
                  <a:lnTo>
                    <a:pt x="1121" y="280"/>
                  </a:lnTo>
                  <a:lnTo>
                    <a:pt x="1124" y="277"/>
                  </a:lnTo>
                  <a:lnTo>
                    <a:pt x="1129" y="275"/>
                  </a:lnTo>
                  <a:lnTo>
                    <a:pt x="1132" y="274"/>
                  </a:lnTo>
                  <a:lnTo>
                    <a:pt x="1135" y="269"/>
                  </a:lnTo>
                  <a:lnTo>
                    <a:pt x="1138" y="268"/>
                  </a:lnTo>
                  <a:lnTo>
                    <a:pt x="1138" y="265"/>
                  </a:lnTo>
                  <a:lnTo>
                    <a:pt x="1138" y="263"/>
                  </a:lnTo>
                  <a:lnTo>
                    <a:pt x="1139" y="255"/>
                  </a:lnTo>
                  <a:lnTo>
                    <a:pt x="1138" y="251"/>
                  </a:lnTo>
                  <a:lnTo>
                    <a:pt x="1138" y="248"/>
                  </a:lnTo>
                  <a:lnTo>
                    <a:pt x="1136" y="245"/>
                  </a:lnTo>
                  <a:lnTo>
                    <a:pt x="1135" y="240"/>
                  </a:lnTo>
                  <a:lnTo>
                    <a:pt x="1136" y="239"/>
                  </a:lnTo>
                  <a:lnTo>
                    <a:pt x="1136" y="239"/>
                  </a:lnTo>
                  <a:lnTo>
                    <a:pt x="1139" y="239"/>
                  </a:lnTo>
                  <a:lnTo>
                    <a:pt x="1142" y="240"/>
                  </a:lnTo>
                  <a:lnTo>
                    <a:pt x="1144" y="245"/>
                  </a:lnTo>
                  <a:lnTo>
                    <a:pt x="1145" y="249"/>
                  </a:lnTo>
                  <a:lnTo>
                    <a:pt x="1145" y="252"/>
                  </a:lnTo>
                  <a:lnTo>
                    <a:pt x="1145" y="254"/>
                  </a:lnTo>
                  <a:lnTo>
                    <a:pt x="1145" y="257"/>
                  </a:lnTo>
                  <a:lnTo>
                    <a:pt x="1145" y="258"/>
                  </a:lnTo>
                  <a:lnTo>
                    <a:pt x="1147" y="262"/>
                  </a:lnTo>
                  <a:lnTo>
                    <a:pt x="1145" y="263"/>
                  </a:lnTo>
                  <a:lnTo>
                    <a:pt x="1145" y="263"/>
                  </a:lnTo>
                  <a:lnTo>
                    <a:pt x="1144" y="266"/>
                  </a:lnTo>
                  <a:lnTo>
                    <a:pt x="1142" y="274"/>
                  </a:lnTo>
                  <a:lnTo>
                    <a:pt x="1141" y="275"/>
                  </a:lnTo>
                  <a:lnTo>
                    <a:pt x="1141" y="280"/>
                  </a:lnTo>
                  <a:lnTo>
                    <a:pt x="1144" y="286"/>
                  </a:lnTo>
                  <a:lnTo>
                    <a:pt x="1144" y="292"/>
                  </a:lnTo>
                  <a:lnTo>
                    <a:pt x="1142" y="293"/>
                  </a:lnTo>
                  <a:lnTo>
                    <a:pt x="1141" y="295"/>
                  </a:lnTo>
                  <a:lnTo>
                    <a:pt x="1141" y="296"/>
                  </a:lnTo>
                  <a:lnTo>
                    <a:pt x="1141" y="298"/>
                  </a:lnTo>
                  <a:lnTo>
                    <a:pt x="1147" y="301"/>
                  </a:lnTo>
                  <a:lnTo>
                    <a:pt x="1151" y="304"/>
                  </a:lnTo>
                  <a:lnTo>
                    <a:pt x="1159" y="304"/>
                  </a:lnTo>
                  <a:lnTo>
                    <a:pt x="1161" y="307"/>
                  </a:lnTo>
                  <a:lnTo>
                    <a:pt x="1162" y="304"/>
                  </a:lnTo>
                  <a:lnTo>
                    <a:pt x="1170" y="306"/>
                  </a:lnTo>
                  <a:lnTo>
                    <a:pt x="1176" y="312"/>
                  </a:lnTo>
                  <a:lnTo>
                    <a:pt x="1179" y="315"/>
                  </a:lnTo>
                  <a:lnTo>
                    <a:pt x="1180" y="315"/>
                  </a:lnTo>
                  <a:lnTo>
                    <a:pt x="1186" y="315"/>
                  </a:lnTo>
                  <a:lnTo>
                    <a:pt x="1186" y="313"/>
                  </a:lnTo>
                  <a:lnTo>
                    <a:pt x="1188" y="312"/>
                  </a:lnTo>
                  <a:lnTo>
                    <a:pt x="1185" y="312"/>
                  </a:lnTo>
                  <a:lnTo>
                    <a:pt x="1183" y="313"/>
                  </a:lnTo>
                  <a:lnTo>
                    <a:pt x="1183" y="313"/>
                  </a:lnTo>
                  <a:lnTo>
                    <a:pt x="1182" y="312"/>
                  </a:lnTo>
                  <a:lnTo>
                    <a:pt x="1180" y="310"/>
                  </a:lnTo>
                  <a:lnTo>
                    <a:pt x="1179" y="309"/>
                  </a:lnTo>
                  <a:lnTo>
                    <a:pt x="1177" y="301"/>
                  </a:lnTo>
                  <a:lnTo>
                    <a:pt x="1173" y="300"/>
                  </a:lnTo>
                  <a:lnTo>
                    <a:pt x="1171" y="300"/>
                  </a:lnTo>
                  <a:lnTo>
                    <a:pt x="1168" y="300"/>
                  </a:lnTo>
                  <a:lnTo>
                    <a:pt x="1164" y="296"/>
                  </a:lnTo>
                  <a:lnTo>
                    <a:pt x="1161" y="295"/>
                  </a:lnTo>
                  <a:lnTo>
                    <a:pt x="1154" y="290"/>
                  </a:lnTo>
                  <a:lnTo>
                    <a:pt x="1153" y="289"/>
                  </a:lnTo>
                  <a:lnTo>
                    <a:pt x="1153" y="286"/>
                  </a:lnTo>
                  <a:lnTo>
                    <a:pt x="1151" y="280"/>
                  </a:lnTo>
                  <a:lnTo>
                    <a:pt x="1150" y="277"/>
                  </a:lnTo>
                  <a:lnTo>
                    <a:pt x="1151" y="275"/>
                  </a:lnTo>
                  <a:lnTo>
                    <a:pt x="1154" y="272"/>
                  </a:lnTo>
                  <a:lnTo>
                    <a:pt x="1161" y="272"/>
                  </a:lnTo>
                  <a:lnTo>
                    <a:pt x="1162" y="272"/>
                  </a:lnTo>
                  <a:lnTo>
                    <a:pt x="1168" y="280"/>
                  </a:lnTo>
                  <a:lnTo>
                    <a:pt x="1171" y="280"/>
                  </a:lnTo>
                  <a:lnTo>
                    <a:pt x="1176" y="277"/>
                  </a:lnTo>
                  <a:lnTo>
                    <a:pt x="1177" y="275"/>
                  </a:lnTo>
                  <a:lnTo>
                    <a:pt x="1176" y="271"/>
                  </a:lnTo>
                  <a:lnTo>
                    <a:pt x="1174" y="269"/>
                  </a:lnTo>
                  <a:lnTo>
                    <a:pt x="1171" y="269"/>
                  </a:lnTo>
                  <a:lnTo>
                    <a:pt x="1168" y="271"/>
                  </a:lnTo>
                  <a:lnTo>
                    <a:pt x="1167" y="269"/>
                  </a:lnTo>
                  <a:lnTo>
                    <a:pt x="1167" y="266"/>
                  </a:lnTo>
                  <a:lnTo>
                    <a:pt x="1168" y="265"/>
                  </a:lnTo>
                  <a:lnTo>
                    <a:pt x="1170" y="265"/>
                  </a:lnTo>
                  <a:lnTo>
                    <a:pt x="1171" y="263"/>
                  </a:lnTo>
                  <a:lnTo>
                    <a:pt x="1174" y="260"/>
                  </a:lnTo>
                  <a:lnTo>
                    <a:pt x="1177" y="258"/>
                  </a:lnTo>
                  <a:lnTo>
                    <a:pt x="1180" y="257"/>
                  </a:lnTo>
                  <a:lnTo>
                    <a:pt x="1191" y="257"/>
                  </a:lnTo>
                  <a:lnTo>
                    <a:pt x="1199" y="265"/>
                  </a:lnTo>
                  <a:lnTo>
                    <a:pt x="1205" y="266"/>
                  </a:lnTo>
                  <a:lnTo>
                    <a:pt x="1208" y="269"/>
                  </a:lnTo>
                  <a:lnTo>
                    <a:pt x="1208" y="269"/>
                  </a:lnTo>
                  <a:lnTo>
                    <a:pt x="1209" y="271"/>
                  </a:lnTo>
                  <a:lnTo>
                    <a:pt x="1209" y="274"/>
                  </a:lnTo>
                  <a:lnTo>
                    <a:pt x="1217" y="283"/>
                  </a:lnTo>
                  <a:lnTo>
                    <a:pt x="1220" y="284"/>
                  </a:lnTo>
                  <a:lnTo>
                    <a:pt x="1224" y="284"/>
                  </a:lnTo>
                  <a:lnTo>
                    <a:pt x="1230" y="283"/>
                  </a:lnTo>
                  <a:lnTo>
                    <a:pt x="1232" y="283"/>
                  </a:lnTo>
                  <a:lnTo>
                    <a:pt x="1235" y="283"/>
                  </a:lnTo>
                  <a:lnTo>
                    <a:pt x="1237" y="284"/>
                  </a:lnTo>
                  <a:lnTo>
                    <a:pt x="1238" y="286"/>
                  </a:lnTo>
                  <a:lnTo>
                    <a:pt x="1238" y="289"/>
                  </a:lnTo>
                  <a:lnTo>
                    <a:pt x="1237" y="290"/>
                  </a:lnTo>
                  <a:lnTo>
                    <a:pt x="1235" y="295"/>
                  </a:lnTo>
                  <a:lnTo>
                    <a:pt x="1235" y="295"/>
                  </a:lnTo>
                  <a:lnTo>
                    <a:pt x="1229" y="301"/>
                  </a:lnTo>
                  <a:lnTo>
                    <a:pt x="1227" y="301"/>
                  </a:lnTo>
                  <a:lnTo>
                    <a:pt x="1227" y="309"/>
                  </a:lnTo>
                  <a:lnTo>
                    <a:pt x="1226" y="310"/>
                  </a:lnTo>
                  <a:lnTo>
                    <a:pt x="1226" y="312"/>
                  </a:lnTo>
                  <a:lnTo>
                    <a:pt x="1227" y="316"/>
                  </a:lnTo>
                  <a:lnTo>
                    <a:pt x="1227" y="319"/>
                  </a:lnTo>
                  <a:lnTo>
                    <a:pt x="1226" y="322"/>
                  </a:lnTo>
                  <a:lnTo>
                    <a:pt x="1226" y="327"/>
                  </a:lnTo>
                  <a:lnTo>
                    <a:pt x="1226" y="330"/>
                  </a:lnTo>
                  <a:lnTo>
                    <a:pt x="1226" y="335"/>
                  </a:lnTo>
                  <a:lnTo>
                    <a:pt x="1226" y="333"/>
                  </a:lnTo>
                  <a:lnTo>
                    <a:pt x="1226" y="331"/>
                  </a:lnTo>
                  <a:lnTo>
                    <a:pt x="1226" y="328"/>
                  </a:lnTo>
                  <a:lnTo>
                    <a:pt x="1229" y="324"/>
                  </a:lnTo>
                  <a:lnTo>
                    <a:pt x="1230" y="316"/>
                  </a:lnTo>
                  <a:lnTo>
                    <a:pt x="1232" y="313"/>
                  </a:lnTo>
                  <a:lnTo>
                    <a:pt x="1233" y="313"/>
                  </a:lnTo>
                  <a:lnTo>
                    <a:pt x="1235" y="316"/>
                  </a:lnTo>
                  <a:lnTo>
                    <a:pt x="1237" y="319"/>
                  </a:lnTo>
                  <a:lnTo>
                    <a:pt x="1237" y="322"/>
                  </a:lnTo>
                  <a:lnTo>
                    <a:pt x="1237" y="327"/>
                  </a:lnTo>
                  <a:lnTo>
                    <a:pt x="1235" y="333"/>
                  </a:lnTo>
                  <a:lnTo>
                    <a:pt x="1232" y="338"/>
                  </a:lnTo>
                  <a:lnTo>
                    <a:pt x="1232" y="341"/>
                  </a:lnTo>
                  <a:lnTo>
                    <a:pt x="1232" y="344"/>
                  </a:lnTo>
                  <a:lnTo>
                    <a:pt x="1233" y="345"/>
                  </a:lnTo>
                  <a:lnTo>
                    <a:pt x="1235" y="345"/>
                  </a:lnTo>
                  <a:lnTo>
                    <a:pt x="1237" y="345"/>
                  </a:lnTo>
                  <a:lnTo>
                    <a:pt x="1237" y="345"/>
                  </a:lnTo>
                  <a:lnTo>
                    <a:pt x="1237" y="342"/>
                  </a:lnTo>
                  <a:lnTo>
                    <a:pt x="1237" y="341"/>
                  </a:lnTo>
                  <a:lnTo>
                    <a:pt x="1237" y="339"/>
                  </a:lnTo>
                  <a:lnTo>
                    <a:pt x="1240" y="338"/>
                  </a:lnTo>
                  <a:lnTo>
                    <a:pt x="1241" y="336"/>
                  </a:lnTo>
                  <a:lnTo>
                    <a:pt x="1244" y="333"/>
                  </a:lnTo>
                  <a:lnTo>
                    <a:pt x="1244" y="331"/>
                  </a:lnTo>
                  <a:lnTo>
                    <a:pt x="1244" y="328"/>
                  </a:lnTo>
                  <a:lnTo>
                    <a:pt x="1244" y="324"/>
                  </a:lnTo>
                  <a:lnTo>
                    <a:pt x="1243" y="321"/>
                  </a:lnTo>
                  <a:lnTo>
                    <a:pt x="1240" y="312"/>
                  </a:lnTo>
                  <a:lnTo>
                    <a:pt x="1238" y="307"/>
                  </a:lnTo>
                  <a:lnTo>
                    <a:pt x="1240" y="301"/>
                  </a:lnTo>
                  <a:lnTo>
                    <a:pt x="1241" y="293"/>
                  </a:lnTo>
                  <a:lnTo>
                    <a:pt x="1243" y="292"/>
                  </a:lnTo>
                  <a:lnTo>
                    <a:pt x="1243" y="290"/>
                  </a:lnTo>
                  <a:lnTo>
                    <a:pt x="1243" y="289"/>
                  </a:lnTo>
                  <a:lnTo>
                    <a:pt x="1243" y="287"/>
                  </a:lnTo>
                  <a:lnTo>
                    <a:pt x="1243" y="286"/>
                  </a:lnTo>
                  <a:lnTo>
                    <a:pt x="1240" y="280"/>
                  </a:lnTo>
                  <a:lnTo>
                    <a:pt x="1238" y="278"/>
                  </a:lnTo>
                  <a:lnTo>
                    <a:pt x="1232" y="277"/>
                  </a:lnTo>
                  <a:lnTo>
                    <a:pt x="1232" y="275"/>
                  </a:lnTo>
                  <a:lnTo>
                    <a:pt x="1227" y="271"/>
                  </a:lnTo>
                  <a:lnTo>
                    <a:pt x="1227" y="269"/>
                  </a:lnTo>
                  <a:lnTo>
                    <a:pt x="1226" y="265"/>
                  </a:lnTo>
                  <a:lnTo>
                    <a:pt x="1226" y="263"/>
                  </a:lnTo>
                  <a:lnTo>
                    <a:pt x="1224" y="263"/>
                  </a:lnTo>
                  <a:lnTo>
                    <a:pt x="1221" y="260"/>
                  </a:lnTo>
                  <a:lnTo>
                    <a:pt x="1218" y="258"/>
                  </a:lnTo>
                  <a:lnTo>
                    <a:pt x="1214" y="258"/>
                  </a:lnTo>
                  <a:lnTo>
                    <a:pt x="1212" y="257"/>
                  </a:lnTo>
                  <a:lnTo>
                    <a:pt x="1209" y="254"/>
                  </a:lnTo>
                  <a:lnTo>
                    <a:pt x="1209" y="252"/>
                  </a:lnTo>
                  <a:lnTo>
                    <a:pt x="1208" y="246"/>
                  </a:lnTo>
                  <a:lnTo>
                    <a:pt x="1206" y="245"/>
                  </a:lnTo>
                  <a:lnTo>
                    <a:pt x="1208" y="242"/>
                  </a:lnTo>
                  <a:lnTo>
                    <a:pt x="1208" y="237"/>
                  </a:lnTo>
                  <a:lnTo>
                    <a:pt x="1209" y="234"/>
                  </a:lnTo>
                  <a:lnTo>
                    <a:pt x="1208" y="231"/>
                  </a:lnTo>
                  <a:lnTo>
                    <a:pt x="1206" y="230"/>
                  </a:lnTo>
                  <a:lnTo>
                    <a:pt x="1205" y="228"/>
                  </a:lnTo>
                  <a:lnTo>
                    <a:pt x="1205" y="225"/>
                  </a:lnTo>
                  <a:lnTo>
                    <a:pt x="1205" y="222"/>
                  </a:lnTo>
                  <a:lnTo>
                    <a:pt x="1205" y="220"/>
                  </a:lnTo>
                  <a:lnTo>
                    <a:pt x="1203" y="217"/>
                  </a:lnTo>
                  <a:lnTo>
                    <a:pt x="1205" y="214"/>
                  </a:lnTo>
                  <a:lnTo>
                    <a:pt x="1206" y="211"/>
                  </a:lnTo>
                  <a:lnTo>
                    <a:pt x="1206" y="210"/>
                  </a:lnTo>
                  <a:lnTo>
                    <a:pt x="1206" y="208"/>
                  </a:lnTo>
                  <a:lnTo>
                    <a:pt x="1217" y="205"/>
                  </a:lnTo>
                  <a:lnTo>
                    <a:pt x="1221" y="204"/>
                  </a:lnTo>
                  <a:lnTo>
                    <a:pt x="1243" y="204"/>
                  </a:lnTo>
                  <a:lnTo>
                    <a:pt x="1244" y="202"/>
                  </a:lnTo>
                  <a:lnTo>
                    <a:pt x="1253" y="201"/>
                  </a:lnTo>
                  <a:lnTo>
                    <a:pt x="1256" y="199"/>
                  </a:lnTo>
                  <a:lnTo>
                    <a:pt x="1261" y="201"/>
                  </a:lnTo>
                  <a:lnTo>
                    <a:pt x="1262" y="201"/>
                  </a:lnTo>
                  <a:lnTo>
                    <a:pt x="1265" y="201"/>
                  </a:lnTo>
                  <a:lnTo>
                    <a:pt x="1267" y="196"/>
                  </a:lnTo>
                  <a:lnTo>
                    <a:pt x="1271" y="195"/>
                  </a:lnTo>
                  <a:lnTo>
                    <a:pt x="1279" y="193"/>
                  </a:lnTo>
                  <a:lnTo>
                    <a:pt x="1284" y="193"/>
                  </a:lnTo>
                  <a:lnTo>
                    <a:pt x="1284" y="195"/>
                  </a:lnTo>
                  <a:lnTo>
                    <a:pt x="1285" y="196"/>
                  </a:lnTo>
                  <a:lnTo>
                    <a:pt x="1281" y="201"/>
                  </a:lnTo>
                  <a:lnTo>
                    <a:pt x="1278" y="205"/>
                  </a:lnTo>
                  <a:lnTo>
                    <a:pt x="1273" y="207"/>
                  </a:lnTo>
                  <a:lnTo>
                    <a:pt x="1270" y="211"/>
                  </a:lnTo>
                  <a:lnTo>
                    <a:pt x="1270" y="213"/>
                  </a:lnTo>
                  <a:lnTo>
                    <a:pt x="1270" y="213"/>
                  </a:lnTo>
                  <a:lnTo>
                    <a:pt x="1270" y="216"/>
                  </a:lnTo>
                  <a:lnTo>
                    <a:pt x="1270" y="219"/>
                  </a:lnTo>
                  <a:lnTo>
                    <a:pt x="1273" y="220"/>
                  </a:lnTo>
                  <a:lnTo>
                    <a:pt x="1276" y="224"/>
                  </a:lnTo>
                  <a:lnTo>
                    <a:pt x="1279" y="227"/>
                  </a:lnTo>
                  <a:lnTo>
                    <a:pt x="1281" y="228"/>
                  </a:lnTo>
                  <a:lnTo>
                    <a:pt x="1281" y="227"/>
                  </a:lnTo>
                  <a:lnTo>
                    <a:pt x="1274" y="219"/>
                  </a:lnTo>
                  <a:lnTo>
                    <a:pt x="1271" y="217"/>
                  </a:lnTo>
                  <a:lnTo>
                    <a:pt x="1271" y="216"/>
                  </a:lnTo>
                  <a:lnTo>
                    <a:pt x="1271" y="213"/>
                  </a:lnTo>
                  <a:lnTo>
                    <a:pt x="1273" y="211"/>
                  </a:lnTo>
                  <a:lnTo>
                    <a:pt x="1273" y="210"/>
                  </a:lnTo>
                  <a:lnTo>
                    <a:pt x="1274" y="210"/>
                  </a:lnTo>
                  <a:lnTo>
                    <a:pt x="1278" y="208"/>
                  </a:lnTo>
                  <a:lnTo>
                    <a:pt x="1287" y="205"/>
                  </a:lnTo>
                  <a:lnTo>
                    <a:pt x="1288" y="202"/>
                  </a:lnTo>
                  <a:lnTo>
                    <a:pt x="1290" y="199"/>
                  </a:lnTo>
                  <a:lnTo>
                    <a:pt x="1291" y="198"/>
                  </a:lnTo>
                  <a:lnTo>
                    <a:pt x="1291" y="196"/>
                  </a:lnTo>
                  <a:lnTo>
                    <a:pt x="1288" y="196"/>
                  </a:lnTo>
                  <a:lnTo>
                    <a:pt x="1287" y="195"/>
                  </a:lnTo>
                  <a:lnTo>
                    <a:pt x="1281" y="179"/>
                  </a:lnTo>
                  <a:lnTo>
                    <a:pt x="1279" y="178"/>
                  </a:lnTo>
                  <a:lnTo>
                    <a:pt x="1274" y="176"/>
                  </a:lnTo>
                  <a:lnTo>
                    <a:pt x="1273" y="175"/>
                  </a:lnTo>
                  <a:lnTo>
                    <a:pt x="1274" y="170"/>
                  </a:lnTo>
                  <a:lnTo>
                    <a:pt x="1278" y="169"/>
                  </a:lnTo>
                  <a:lnTo>
                    <a:pt x="1279" y="169"/>
                  </a:lnTo>
                  <a:lnTo>
                    <a:pt x="1281" y="170"/>
                  </a:lnTo>
                  <a:lnTo>
                    <a:pt x="1284" y="175"/>
                  </a:lnTo>
                  <a:lnTo>
                    <a:pt x="1288" y="172"/>
                  </a:lnTo>
                  <a:lnTo>
                    <a:pt x="1287" y="170"/>
                  </a:lnTo>
                  <a:lnTo>
                    <a:pt x="1284" y="169"/>
                  </a:lnTo>
                  <a:lnTo>
                    <a:pt x="1281" y="166"/>
                  </a:lnTo>
                  <a:lnTo>
                    <a:pt x="1278" y="163"/>
                  </a:lnTo>
                  <a:lnTo>
                    <a:pt x="1274" y="160"/>
                  </a:lnTo>
                  <a:lnTo>
                    <a:pt x="1270" y="160"/>
                  </a:lnTo>
                  <a:lnTo>
                    <a:pt x="1271" y="155"/>
                  </a:lnTo>
                  <a:lnTo>
                    <a:pt x="1273" y="155"/>
                  </a:lnTo>
                  <a:lnTo>
                    <a:pt x="1274" y="154"/>
                  </a:lnTo>
                  <a:lnTo>
                    <a:pt x="1274" y="152"/>
                  </a:lnTo>
                  <a:lnTo>
                    <a:pt x="1281" y="158"/>
                  </a:lnTo>
                  <a:lnTo>
                    <a:pt x="1284" y="157"/>
                  </a:lnTo>
                  <a:lnTo>
                    <a:pt x="1285" y="154"/>
                  </a:lnTo>
                  <a:lnTo>
                    <a:pt x="1290" y="146"/>
                  </a:lnTo>
                  <a:lnTo>
                    <a:pt x="1290" y="143"/>
                  </a:lnTo>
                  <a:lnTo>
                    <a:pt x="1288" y="140"/>
                  </a:lnTo>
                  <a:lnTo>
                    <a:pt x="1287" y="140"/>
                  </a:lnTo>
                  <a:lnTo>
                    <a:pt x="1284" y="140"/>
                  </a:lnTo>
                  <a:lnTo>
                    <a:pt x="1284" y="137"/>
                  </a:lnTo>
                  <a:lnTo>
                    <a:pt x="1285" y="135"/>
                  </a:lnTo>
                  <a:lnTo>
                    <a:pt x="1287" y="134"/>
                  </a:lnTo>
                  <a:lnTo>
                    <a:pt x="1293" y="137"/>
                  </a:lnTo>
                  <a:lnTo>
                    <a:pt x="1303" y="129"/>
                  </a:lnTo>
                  <a:lnTo>
                    <a:pt x="1306" y="125"/>
                  </a:lnTo>
                  <a:lnTo>
                    <a:pt x="1312" y="120"/>
                  </a:lnTo>
                  <a:lnTo>
                    <a:pt x="1317" y="120"/>
                  </a:lnTo>
                  <a:lnTo>
                    <a:pt x="1323" y="114"/>
                  </a:lnTo>
                  <a:lnTo>
                    <a:pt x="1334" y="111"/>
                  </a:lnTo>
                  <a:lnTo>
                    <a:pt x="1340" y="111"/>
                  </a:lnTo>
                  <a:lnTo>
                    <a:pt x="1344" y="108"/>
                  </a:lnTo>
                  <a:lnTo>
                    <a:pt x="1350" y="106"/>
                  </a:lnTo>
                  <a:lnTo>
                    <a:pt x="1354" y="105"/>
                  </a:lnTo>
                  <a:lnTo>
                    <a:pt x="1366" y="102"/>
                  </a:lnTo>
                  <a:lnTo>
                    <a:pt x="1372" y="99"/>
                  </a:lnTo>
                  <a:lnTo>
                    <a:pt x="1372" y="96"/>
                  </a:lnTo>
                  <a:lnTo>
                    <a:pt x="1367" y="97"/>
                  </a:lnTo>
                  <a:lnTo>
                    <a:pt x="1366" y="96"/>
                  </a:lnTo>
                  <a:lnTo>
                    <a:pt x="1364" y="97"/>
                  </a:lnTo>
                  <a:lnTo>
                    <a:pt x="1363" y="99"/>
                  </a:lnTo>
                  <a:lnTo>
                    <a:pt x="1361" y="96"/>
                  </a:lnTo>
                  <a:lnTo>
                    <a:pt x="1360" y="97"/>
                  </a:lnTo>
                  <a:lnTo>
                    <a:pt x="1360" y="99"/>
                  </a:lnTo>
                  <a:lnTo>
                    <a:pt x="1358" y="99"/>
                  </a:lnTo>
                  <a:lnTo>
                    <a:pt x="1357" y="99"/>
                  </a:lnTo>
                  <a:lnTo>
                    <a:pt x="1357" y="94"/>
                  </a:lnTo>
                  <a:lnTo>
                    <a:pt x="1358" y="90"/>
                  </a:lnTo>
                  <a:lnTo>
                    <a:pt x="1360" y="93"/>
                  </a:lnTo>
                  <a:lnTo>
                    <a:pt x="1361" y="88"/>
                  </a:lnTo>
                  <a:lnTo>
                    <a:pt x="1363" y="88"/>
                  </a:lnTo>
                  <a:lnTo>
                    <a:pt x="1366" y="91"/>
                  </a:lnTo>
                  <a:lnTo>
                    <a:pt x="1369" y="88"/>
                  </a:lnTo>
                  <a:lnTo>
                    <a:pt x="1372" y="88"/>
                  </a:lnTo>
                  <a:lnTo>
                    <a:pt x="1375" y="88"/>
                  </a:lnTo>
                  <a:lnTo>
                    <a:pt x="1376" y="88"/>
                  </a:lnTo>
                  <a:lnTo>
                    <a:pt x="1378" y="87"/>
                  </a:lnTo>
                  <a:lnTo>
                    <a:pt x="1384" y="88"/>
                  </a:lnTo>
                  <a:lnTo>
                    <a:pt x="1387" y="87"/>
                  </a:lnTo>
                  <a:lnTo>
                    <a:pt x="1390" y="87"/>
                  </a:lnTo>
                  <a:lnTo>
                    <a:pt x="1395" y="88"/>
                  </a:lnTo>
                  <a:lnTo>
                    <a:pt x="1396" y="90"/>
                  </a:lnTo>
                  <a:lnTo>
                    <a:pt x="1395" y="93"/>
                  </a:lnTo>
                  <a:lnTo>
                    <a:pt x="1391" y="99"/>
                  </a:lnTo>
                  <a:lnTo>
                    <a:pt x="1391" y="100"/>
                  </a:lnTo>
                  <a:lnTo>
                    <a:pt x="1395" y="97"/>
                  </a:lnTo>
                  <a:lnTo>
                    <a:pt x="1401" y="94"/>
                  </a:lnTo>
                  <a:lnTo>
                    <a:pt x="1402" y="94"/>
                  </a:lnTo>
                  <a:lnTo>
                    <a:pt x="1402" y="97"/>
                  </a:lnTo>
                  <a:lnTo>
                    <a:pt x="1401" y="99"/>
                  </a:lnTo>
                  <a:lnTo>
                    <a:pt x="1405" y="97"/>
                  </a:lnTo>
                  <a:lnTo>
                    <a:pt x="1410" y="93"/>
                  </a:lnTo>
                  <a:lnTo>
                    <a:pt x="1411" y="93"/>
                  </a:lnTo>
                  <a:lnTo>
                    <a:pt x="1413" y="94"/>
                  </a:lnTo>
                  <a:lnTo>
                    <a:pt x="1416" y="93"/>
                  </a:lnTo>
                  <a:lnTo>
                    <a:pt x="1416" y="90"/>
                  </a:lnTo>
                  <a:lnTo>
                    <a:pt x="1419" y="90"/>
                  </a:lnTo>
                  <a:lnTo>
                    <a:pt x="1420" y="87"/>
                  </a:lnTo>
                  <a:lnTo>
                    <a:pt x="1422" y="85"/>
                  </a:lnTo>
                  <a:lnTo>
                    <a:pt x="1423" y="85"/>
                  </a:lnTo>
                  <a:lnTo>
                    <a:pt x="1428" y="82"/>
                  </a:lnTo>
                  <a:lnTo>
                    <a:pt x="1429" y="82"/>
                  </a:lnTo>
                  <a:lnTo>
                    <a:pt x="1431" y="84"/>
                  </a:lnTo>
                  <a:lnTo>
                    <a:pt x="1434" y="85"/>
                  </a:lnTo>
                  <a:lnTo>
                    <a:pt x="1439" y="88"/>
                  </a:lnTo>
                  <a:lnTo>
                    <a:pt x="1440" y="90"/>
                  </a:lnTo>
                  <a:lnTo>
                    <a:pt x="1440" y="90"/>
                  </a:lnTo>
                  <a:lnTo>
                    <a:pt x="1442" y="93"/>
                  </a:lnTo>
                  <a:lnTo>
                    <a:pt x="1440" y="96"/>
                  </a:lnTo>
                  <a:lnTo>
                    <a:pt x="1439" y="102"/>
                  </a:lnTo>
                  <a:lnTo>
                    <a:pt x="1437" y="103"/>
                  </a:lnTo>
                  <a:lnTo>
                    <a:pt x="1439" y="103"/>
                  </a:lnTo>
                  <a:lnTo>
                    <a:pt x="1440" y="103"/>
                  </a:lnTo>
                  <a:lnTo>
                    <a:pt x="1442" y="100"/>
                  </a:lnTo>
                  <a:lnTo>
                    <a:pt x="1442" y="97"/>
                  </a:lnTo>
                  <a:lnTo>
                    <a:pt x="1442" y="87"/>
                  </a:lnTo>
                  <a:lnTo>
                    <a:pt x="1440" y="82"/>
                  </a:lnTo>
                  <a:lnTo>
                    <a:pt x="1437" y="79"/>
                  </a:lnTo>
                  <a:lnTo>
                    <a:pt x="1433" y="74"/>
                  </a:lnTo>
                  <a:lnTo>
                    <a:pt x="1431" y="71"/>
                  </a:lnTo>
                  <a:lnTo>
                    <a:pt x="1429" y="68"/>
                  </a:lnTo>
                  <a:lnTo>
                    <a:pt x="1431" y="67"/>
                  </a:lnTo>
                  <a:lnTo>
                    <a:pt x="1439" y="70"/>
                  </a:lnTo>
                  <a:lnTo>
                    <a:pt x="1443" y="68"/>
                  </a:lnTo>
                  <a:lnTo>
                    <a:pt x="1448" y="68"/>
                  </a:lnTo>
                  <a:lnTo>
                    <a:pt x="1454" y="67"/>
                  </a:lnTo>
                  <a:lnTo>
                    <a:pt x="1457" y="68"/>
                  </a:lnTo>
                  <a:lnTo>
                    <a:pt x="1460" y="68"/>
                  </a:lnTo>
                  <a:lnTo>
                    <a:pt x="1464" y="71"/>
                  </a:lnTo>
                  <a:lnTo>
                    <a:pt x="1464" y="68"/>
                  </a:lnTo>
                  <a:lnTo>
                    <a:pt x="1458" y="65"/>
                  </a:lnTo>
                  <a:lnTo>
                    <a:pt x="1457" y="67"/>
                  </a:lnTo>
                  <a:lnTo>
                    <a:pt x="1455" y="65"/>
                  </a:lnTo>
                  <a:lnTo>
                    <a:pt x="1457" y="62"/>
                  </a:lnTo>
                  <a:lnTo>
                    <a:pt x="1458" y="58"/>
                  </a:lnTo>
                  <a:lnTo>
                    <a:pt x="1457" y="53"/>
                  </a:lnTo>
                  <a:lnTo>
                    <a:pt x="1455" y="50"/>
                  </a:lnTo>
                  <a:lnTo>
                    <a:pt x="1455" y="47"/>
                  </a:lnTo>
                  <a:lnTo>
                    <a:pt x="1457" y="41"/>
                  </a:lnTo>
                  <a:lnTo>
                    <a:pt x="1458" y="40"/>
                  </a:lnTo>
                  <a:lnTo>
                    <a:pt x="1460" y="35"/>
                  </a:lnTo>
                  <a:lnTo>
                    <a:pt x="1463" y="30"/>
                  </a:lnTo>
                  <a:lnTo>
                    <a:pt x="1477" y="12"/>
                  </a:lnTo>
                  <a:lnTo>
                    <a:pt x="1483" y="6"/>
                  </a:lnTo>
                  <a:lnTo>
                    <a:pt x="1486" y="5"/>
                  </a:lnTo>
                  <a:lnTo>
                    <a:pt x="1487" y="6"/>
                  </a:lnTo>
                  <a:lnTo>
                    <a:pt x="149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8" name="Freeform 22720"/>
            <p:cNvSpPr>
              <a:spLocks noChangeAspect="1"/>
            </p:cNvSpPr>
            <p:nvPr/>
          </p:nvSpPr>
          <p:spPr bwMode="auto">
            <a:xfrm>
              <a:off x="2900713" y="1036424"/>
              <a:ext cx="645806" cy="947296"/>
            </a:xfrm>
            <a:custGeom>
              <a:avLst/>
              <a:gdLst>
                <a:gd name="T0" fmla="*/ 601 w 754"/>
                <a:gd name="T1" fmla="*/ 74 h 1106"/>
                <a:gd name="T2" fmla="*/ 610 w 754"/>
                <a:gd name="T3" fmla="*/ 155 h 1106"/>
                <a:gd name="T4" fmla="*/ 658 w 754"/>
                <a:gd name="T5" fmla="*/ 188 h 1106"/>
                <a:gd name="T6" fmla="*/ 733 w 754"/>
                <a:gd name="T7" fmla="*/ 232 h 1106"/>
                <a:gd name="T8" fmla="*/ 655 w 754"/>
                <a:gd name="T9" fmla="*/ 296 h 1106"/>
                <a:gd name="T10" fmla="*/ 651 w 754"/>
                <a:gd name="T11" fmla="*/ 381 h 1106"/>
                <a:gd name="T12" fmla="*/ 657 w 754"/>
                <a:gd name="T13" fmla="*/ 468 h 1106"/>
                <a:gd name="T14" fmla="*/ 643 w 754"/>
                <a:gd name="T15" fmla="*/ 505 h 1106"/>
                <a:gd name="T16" fmla="*/ 654 w 754"/>
                <a:gd name="T17" fmla="*/ 565 h 1106"/>
                <a:gd name="T18" fmla="*/ 637 w 754"/>
                <a:gd name="T19" fmla="*/ 599 h 1106"/>
                <a:gd name="T20" fmla="*/ 630 w 754"/>
                <a:gd name="T21" fmla="*/ 639 h 1106"/>
                <a:gd name="T22" fmla="*/ 622 w 754"/>
                <a:gd name="T23" fmla="*/ 678 h 1106"/>
                <a:gd name="T24" fmla="*/ 560 w 754"/>
                <a:gd name="T25" fmla="*/ 671 h 1106"/>
                <a:gd name="T26" fmla="*/ 613 w 754"/>
                <a:gd name="T27" fmla="*/ 686 h 1106"/>
                <a:gd name="T28" fmla="*/ 579 w 754"/>
                <a:gd name="T29" fmla="*/ 698 h 1106"/>
                <a:gd name="T30" fmla="*/ 617 w 754"/>
                <a:gd name="T31" fmla="*/ 750 h 1106"/>
                <a:gd name="T32" fmla="*/ 616 w 754"/>
                <a:gd name="T33" fmla="*/ 791 h 1106"/>
                <a:gd name="T34" fmla="*/ 575 w 754"/>
                <a:gd name="T35" fmla="*/ 767 h 1106"/>
                <a:gd name="T36" fmla="*/ 567 w 754"/>
                <a:gd name="T37" fmla="*/ 794 h 1106"/>
                <a:gd name="T38" fmla="*/ 611 w 754"/>
                <a:gd name="T39" fmla="*/ 814 h 1106"/>
                <a:gd name="T40" fmla="*/ 573 w 754"/>
                <a:gd name="T41" fmla="*/ 849 h 1106"/>
                <a:gd name="T42" fmla="*/ 497 w 754"/>
                <a:gd name="T43" fmla="*/ 861 h 1106"/>
                <a:gd name="T44" fmla="*/ 473 w 754"/>
                <a:gd name="T45" fmla="*/ 919 h 1106"/>
                <a:gd name="T46" fmla="*/ 443 w 754"/>
                <a:gd name="T47" fmla="*/ 945 h 1106"/>
                <a:gd name="T48" fmla="*/ 421 w 754"/>
                <a:gd name="T49" fmla="*/ 937 h 1106"/>
                <a:gd name="T50" fmla="*/ 400 w 754"/>
                <a:gd name="T51" fmla="*/ 984 h 1106"/>
                <a:gd name="T52" fmla="*/ 379 w 754"/>
                <a:gd name="T53" fmla="*/ 1019 h 1106"/>
                <a:gd name="T54" fmla="*/ 376 w 754"/>
                <a:gd name="T55" fmla="*/ 1056 h 1106"/>
                <a:gd name="T56" fmla="*/ 355 w 754"/>
                <a:gd name="T57" fmla="*/ 1100 h 1106"/>
                <a:gd name="T58" fmla="*/ 344 w 754"/>
                <a:gd name="T59" fmla="*/ 1088 h 1106"/>
                <a:gd name="T60" fmla="*/ 312 w 754"/>
                <a:gd name="T61" fmla="*/ 1080 h 1106"/>
                <a:gd name="T62" fmla="*/ 291 w 754"/>
                <a:gd name="T63" fmla="*/ 1059 h 1106"/>
                <a:gd name="T64" fmla="*/ 277 w 754"/>
                <a:gd name="T65" fmla="*/ 1031 h 1106"/>
                <a:gd name="T66" fmla="*/ 274 w 754"/>
                <a:gd name="T67" fmla="*/ 987 h 1106"/>
                <a:gd name="T68" fmla="*/ 273 w 754"/>
                <a:gd name="T69" fmla="*/ 970 h 1106"/>
                <a:gd name="T70" fmla="*/ 253 w 754"/>
                <a:gd name="T71" fmla="*/ 963 h 1106"/>
                <a:gd name="T72" fmla="*/ 239 w 754"/>
                <a:gd name="T73" fmla="*/ 937 h 1106"/>
                <a:gd name="T74" fmla="*/ 238 w 754"/>
                <a:gd name="T75" fmla="*/ 920 h 1106"/>
                <a:gd name="T76" fmla="*/ 266 w 754"/>
                <a:gd name="T77" fmla="*/ 887 h 1106"/>
                <a:gd name="T78" fmla="*/ 250 w 754"/>
                <a:gd name="T79" fmla="*/ 870 h 1106"/>
                <a:gd name="T80" fmla="*/ 248 w 754"/>
                <a:gd name="T81" fmla="*/ 852 h 1106"/>
                <a:gd name="T82" fmla="*/ 274 w 754"/>
                <a:gd name="T83" fmla="*/ 815 h 1106"/>
                <a:gd name="T84" fmla="*/ 230 w 754"/>
                <a:gd name="T85" fmla="*/ 776 h 1106"/>
                <a:gd name="T86" fmla="*/ 266 w 754"/>
                <a:gd name="T87" fmla="*/ 771 h 1106"/>
                <a:gd name="T88" fmla="*/ 238 w 754"/>
                <a:gd name="T89" fmla="*/ 747 h 1106"/>
                <a:gd name="T90" fmla="*/ 235 w 754"/>
                <a:gd name="T91" fmla="*/ 742 h 1106"/>
                <a:gd name="T92" fmla="*/ 212 w 754"/>
                <a:gd name="T93" fmla="*/ 720 h 1106"/>
                <a:gd name="T94" fmla="*/ 213 w 754"/>
                <a:gd name="T95" fmla="*/ 683 h 1106"/>
                <a:gd name="T96" fmla="*/ 195 w 754"/>
                <a:gd name="T97" fmla="*/ 641 h 1106"/>
                <a:gd name="T98" fmla="*/ 177 w 754"/>
                <a:gd name="T99" fmla="*/ 572 h 1106"/>
                <a:gd name="T100" fmla="*/ 91 w 754"/>
                <a:gd name="T101" fmla="*/ 546 h 1106"/>
                <a:gd name="T102" fmla="*/ 56 w 754"/>
                <a:gd name="T103" fmla="*/ 521 h 1106"/>
                <a:gd name="T104" fmla="*/ 50 w 754"/>
                <a:gd name="T105" fmla="*/ 483 h 1106"/>
                <a:gd name="T106" fmla="*/ 35 w 754"/>
                <a:gd name="T107" fmla="*/ 470 h 1106"/>
                <a:gd name="T108" fmla="*/ 13 w 754"/>
                <a:gd name="T109" fmla="*/ 406 h 1106"/>
                <a:gd name="T110" fmla="*/ 97 w 754"/>
                <a:gd name="T111" fmla="*/ 316 h 1106"/>
                <a:gd name="T112" fmla="*/ 88 w 754"/>
                <a:gd name="T113" fmla="*/ 264 h 1106"/>
                <a:gd name="T114" fmla="*/ 147 w 754"/>
                <a:gd name="T115" fmla="*/ 169 h 1106"/>
                <a:gd name="T116" fmla="*/ 222 w 754"/>
                <a:gd name="T117" fmla="*/ 124 h 1106"/>
                <a:gd name="T118" fmla="*/ 268 w 754"/>
                <a:gd name="T119" fmla="*/ 115 h 1106"/>
                <a:gd name="T120" fmla="*/ 385 w 754"/>
                <a:gd name="T121" fmla="*/ 85 h 1106"/>
                <a:gd name="T122" fmla="*/ 426 w 754"/>
                <a:gd name="T123" fmla="*/ 62 h 1106"/>
                <a:gd name="T124" fmla="*/ 484 w 754"/>
                <a:gd name="T125" fmla="*/ 1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4" h="1106">
                  <a:moveTo>
                    <a:pt x="490" y="0"/>
                  </a:moveTo>
                  <a:lnTo>
                    <a:pt x="517" y="0"/>
                  </a:lnTo>
                  <a:lnTo>
                    <a:pt x="526" y="3"/>
                  </a:lnTo>
                  <a:lnTo>
                    <a:pt x="538" y="9"/>
                  </a:lnTo>
                  <a:lnTo>
                    <a:pt x="545" y="16"/>
                  </a:lnTo>
                  <a:lnTo>
                    <a:pt x="546" y="16"/>
                  </a:lnTo>
                  <a:lnTo>
                    <a:pt x="554" y="20"/>
                  </a:lnTo>
                  <a:lnTo>
                    <a:pt x="563" y="24"/>
                  </a:lnTo>
                  <a:lnTo>
                    <a:pt x="575" y="33"/>
                  </a:lnTo>
                  <a:lnTo>
                    <a:pt x="578" y="36"/>
                  </a:lnTo>
                  <a:lnTo>
                    <a:pt x="576" y="38"/>
                  </a:lnTo>
                  <a:lnTo>
                    <a:pt x="573" y="39"/>
                  </a:lnTo>
                  <a:lnTo>
                    <a:pt x="555" y="42"/>
                  </a:lnTo>
                  <a:lnTo>
                    <a:pt x="525" y="47"/>
                  </a:lnTo>
                  <a:lnTo>
                    <a:pt x="507" y="53"/>
                  </a:lnTo>
                  <a:lnTo>
                    <a:pt x="502" y="55"/>
                  </a:lnTo>
                  <a:lnTo>
                    <a:pt x="500" y="64"/>
                  </a:lnTo>
                  <a:lnTo>
                    <a:pt x="504" y="65"/>
                  </a:lnTo>
                  <a:lnTo>
                    <a:pt x="507" y="64"/>
                  </a:lnTo>
                  <a:lnTo>
                    <a:pt x="522" y="53"/>
                  </a:lnTo>
                  <a:lnTo>
                    <a:pt x="526" y="51"/>
                  </a:lnTo>
                  <a:lnTo>
                    <a:pt x="535" y="51"/>
                  </a:lnTo>
                  <a:lnTo>
                    <a:pt x="549" y="56"/>
                  </a:lnTo>
                  <a:lnTo>
                    <a:pt x="554" y="55"/>
                  </a:lnTo>
                  <a:lnTo>
                    <a:pt x="563" y="56"/>
                  </a:lnTo>
                  <a:lnTo>
                    <a:pt x="573" y="53"/>
                  </a:lnTo>
                  <a:lnTo>
                    <a:pt x="586" y="45"/>
                  </a:lnTo>
                  <a:lnTo>
                    <a:pt x="589" y="61"/>
                  </a:lnTo>
                  <a:lnTo>
                    <a:pt x="593" y="74"/>
                  </a:lnTo>
                  <a:lnTo>
                    <a:pt x="598" y="73"/>
                  </a:lnTo>
                  <a:lnTo>
                    <a:pt x="601" y="74"/>
                  </a:lnTo>
                  <a:lnTo>
                    <a:pt x="602" y="79"/>
                  </a:lnTo>
                  <a:lnTo>
                    <a:pt x="604" y="80"/>
                  </a:lnTo>
                  <a:lnTo>
                    <a:pt x="607" y="79"/>
                  </a:lnTo>
                  <a:lnTo>
                    <a:pt x="617" y="83"/>
                  </a:lnTo>
                  <a:lnTo>
                    <a:pt x="625" y="91"/>
                  </a:lnTo>
                  <a:lnTo>
                    <a:pt x="628" y="94"/>
                  </a:lnTo>
                  <a:lnTo>
                    <a:pt x="630" y="99"/>
                  </a:lnTo>
                  <a:lnTo>
                    <a:pt x="630" y="102"/>
                  </a:lnTo>
                  <a:lnTo>
                    <a:pt x="628" y="106"/>
                  </a:lnTo>
                  <a:lnTo>
                    <a:pt x="624" y="115"/>
                  </a:lnTo>
                  <a:lnTo>
                    <a:pt x="617" y="121"/>
                  </a:lnTo>
                  <a:lnTo>
                    <a:pt x="610" y="127"/>
                  </a:lnTo>
                  <a:lnTo>
                    <a:pt x="601" y="131"/>
                  </a:lnTo>
                  <a:lnTo>
                    <a:pt x="531" y="143"/>
                  </a:lnTo>
                  <a:lnTo>
                    <a:pt x="529" y="144"/>
                  </a:lnTo>
                  <a:lnTo>
                    <a:pt x="528" y="152"/>
                  </a:lnTo>
                  <a:lnTo>
                    <a:pt x="528" y="161"/>
                  </a:lnTo>
                  <a:lnTo>
                    <a:pt x="531" y="162"/>
                  </a:lnTo>
                  <a:lnTo>
                    <a:pt x="538" y="156"/>
                  </a:lnTo>
                  <a:lnTo>
                    <a:pt x="552" y="152"/>
                  </a:lnTo>
                  <a:lnTo>
                    <a:pt x="563" y="152"/>
                  </a:lnTo>
                  <a:lnTo>
                    <a:pt x="586" y="156"/>
                  </a:lnTo>
                  <a:lnTo>
                    <a:pt x="592" y="167"/>
                  </a:lnTo>
                  <a:lnTo>
                    <a:pt x="596" y="182"/>
                  </a:lnTo>
                  <a:lnTo>
                    <a:pt x="604" y="179"/>
                  </a:lnTo>
                  <a:lnTo>
                    <a:pt x="605" y="176"/>
                  </a:lnTo>
                  <a:lnTo>
                    <a:pt x="607" y="172"/>
                  </a:lnTo>
                  <a:lnTo>
                    <a:pt x="608" y="167"/>
                  </a:lnTo>
                  <a:lnTo>
                    <a:pt x="608" y="161"/>
                  </a:lnTo>
                  <a:lnTo>
                    <a:pt x="610" y="158"/>
                  </a:lnTo>
                  <a:lnTo>
                    <a:pt x="610" y="155"/>
                  </a:lnTo>
                  <a:lnTo>
                    <a:pt x="613" y="153"/>
                  </a:lnTo>
                  <a:lnTo>
                    <a:pt x="617" y="152"/>
                  </a:lnTo>
                  <a:lnTo>
                    <a:pt x="630" y="150"/>
                  </a:lnTo>
                  <a:lnTo>
                    <a:pt x="633" y="150"/>
                  </a:lnTo>
                  <a:lnTo>
                    <a:pt x="634" y="158"/>
                  </a:lnTo>
                  <a:lnTo>
                    <a:pt x="634" y="162"/>
                  </a:lnTo>
                  <a:lnTo>
                    <a:pt x="634" y="169"/>
                  </a:lnTo>
                  <a:lnTo>
                    <a:pt x="634" y="175"/>
                  </a:lnTo>
                  <a:lnTo>
                    <a:pt x="634" y="184"/>
                  </a:lnTo>
                  <a:lnTo>
                    <a:pt x="634" y="191"/>
                  </a:lnTo>
                  <a:lnTo>
                    <a:pt x="630" y="205"/>
                  </a:lnTo>
                  <a:lnTo>
                    <a:pt x="628" y="213"/>
                  </a:lnTo>
                  <a:lnTo>
                    <a:pt x="625" y="217"/>
                  </a:lnTo>
                  <a:lnTo>
                    <a:pt x="619" y="229"/>
                  </a:lnTo>
                  <a:lnTo>
                    <a:pt x="617" y="232"/>
                  </a:lnTo>
                  <a:lnTo>
                    <a:pt x="611" y="246"/>
                  </a:lnTo>
                  <a:lnTo>
                    <a:pt x="610" y="252"/>
                  </a:lnTo>
                  <a:lnTo>
                    <a:pt x="610" y="257"/>
                  </a:lnTo>
                  <a:lnTo>
                    <a:pt x="610" y="257"/>
                  </a:lnTo>
                  <a:lnTo>
                    <a:pt x="611" y="252"/>
                  </a:lnTo>
                  <a:lnTo>
                    <a:pt x="613" y="249"/>
                  </a:lnTo>
                  <a:lnTo>
                    <a:pt x="614" y="246"/>
                  </a:lnTo>
                  <a:lnTo>
                    <a:pt x="624" y="238"/>
                  </a:lnTo>
                  <a:lnTo>
                    <a:pt x="625" y="235"/>
                  </a:lnTo>
                  <a:lnTo>
                    <a:pt x="631" y="226"/>
                  </a:lnTo>
                  <a:lnTo>
                    <a:pt x="634" y="222"/>
                  </a:lnTo>
                  <a:lnTo>
                    <a:pt x="637" y="217"/>
                  </a:lnTo>
                  <a:lnTo>
                    <a:pt x="639" y="214"/>
                  </a:lnTo>
                  <a:lnTo>
                    <a:pt x="648" y="194"/>
                  </a:lnTo>
                  <a:lnTo>
                    <a:pt x="652" y="188"/>
                  </a:lnTo>
                  <a:lnTo>
                    <a:pt x="658" y="188"/>
                  </a:lnTo>
                  <a:lnTo>
                    <a:pt x="658" y="199"/>
                  </a:lnTo>
                  <a:lnTo>
                    <a:pt x="665" y="200"/>
                  </a:lnTo>
                  <a:lnTo>
                    <a:pt x="668" y="199"/>
                  </a:lnTo>
                  <a:lnTo>
                    <a:pt x="672" y="202"/>
                  </a:lnTo>
                  <a:lnTo>
                    <a:pt x="674" y="205"/>
                  </a:lnTo>
                  <a:lnTo>
                    <a:pt x="677" y="205"/>
                  </a:lnTo>
                  <a:lnTo>
                    <a:pt x="680" y="208"/>
                  </a:lnTo>
                  <a:lnTo>
                    <a:pt x="683" y="205"/>
                  </a:lnTo>
                  <a:lnTo>
                    <a:pt x="683" y="204"/>
                  </a:lnTo>
                  <a:lnTo>
                    <a:pt x="686" y="196"/>
                  </a:lnTo>
                  <a:lnTo>
                    <a:pt x="690" y="188"/>
                  </a:lnTo>
                  <a:lnTo>
                    <a:pt x="693" y="181"/>
                  </a:lnTo>
                  <a:lnTo>
                    <a:pt x="695" y="178"/>
                  </a:lnTo>
                  <a:lnTo>
                    <a:pt x="696" y="176"/>
                  </a:lnTo>
                  <a:lnTo>
                    <a:pt x="698" y="175"/>
                  </a:lnTo>
                  <a:lnTo>
                    <a:pt x="703" y="172"/>
                  </a:lnTo>
                  <a:lnTo>
                    <a:pt x="704" y="172"/>
                  </a:lnTo>
                  <a:lnTo>
                    <a:pt x="707" y="172"/>
                  </a:lnTo>
                  <a:lnTo>
                    <a:pt x="719" y="173"/>
                  </a:lnTo>
                  <a:lnTo>
                    <a:pt x="725" y="175"/>
                  </a:lnTo>
                  <a:lnTo>
                    <a:pt x="734" y="181"/>
                  </a:lnTo>
                  <a:lnTo>
                    <a:pt x="742" y="184"/>
                  </a:lnTo>
                  <a:lnTo>
                    <a:pt x="745" y="187"/>
                  </a:lnTo>
                  <a:lnTo>
                    <a:pt x="748" y="193"/>
                  </a:lnTo>
                  <a:lnTo>
                    <a:pt x="753" y="199"/>
                  </a:lnTo>
                  <a:lnTo>
                    <a:pt x="754" y="200"/>
                  </a:lnTo>
                  <a:lnTo>
                    <a:pt x="754" y="204"/>
                  </a:lnTo>
                  <a:lnTo>
                    <a:pt x="753" y="205"/>
                  </a:lnTo>
                  <a:lnTo>
                    <a:pt x="744" y="216"/>
                  </a:lnTo>
                  <a:lnTo>
                    <a:pt x="741" y="222"/>
                  </a:lnTo>
                  <a:lnTo>
                    <a:pt x="733" y="232"/>
                  </a:lnTo>
                  <a:lnTo>
                    <a:pt x="728" y="237"/>
                  </a:lnTo>
                  <a:lnTo>
                    <a:pt x="725" y="238"/>
                  </a:lnTo>
                  <a:lnTo>
                    <a:pt x="719" y="238"/>
                  </a:lnTo>
                  <a:lnTo>
                    <a:pt x="716" y="240"/>
                  </a:lnTo>
                  <a:lnTo>
                    <a:pt x="716" y="242"/>
                  </a:lnTo>
                  <a:lnTo>
                    <a:pt x="718" y="246"/>
                  </a:lnTo>
                  <a:lnTo>
                    <a:pt x="719" y="251"/>
                  </a:lnTo>
                  <a:lnTo>
                    <a:pt x="719" y="252"/>
                  </a:lnTo>
                  <a:lnTo>
                    <a:pt x="716" y="257"/>
                  </a:lnTo>
                  <a:lnTo>
                    <a:pt x="716" y="258"/>
                  </a:lnTo>
                  <a:lnTo>
                    <a:pt x="707" y="261"/>
                  </a:lnTo>
                  <a:lnTo>
                    <a:pt x="703" y="267"/>
                  </a:lnTo>
                  <a:lnTo>
                    <a:pt x="698" y="267"/>
                  </a:lnTo>
                  <a:lnTo>
                    <a:pt x="693" y="267"/>
                  </a:lnTo>
                  <a:lnTo>
                    <a:pt x="689" y="272"/>
                  </a:lnTo>
                  <a:lnTo>
                    <a:pt x="690" y="277"/>
                  </a:lnTo>
                  <a:lnTo>
                    <a:pt x="692" y="280"/>
                  </a:lnTo>
                  <a:lnTo>
                    <a:pt x="698" y="284"/>
                  </a:lnTo>
                  <a:lnTo>
                    <a:pt x="698" y="286"/>
                  </a:lnTo>
                  <a:lnTo>
                    <a:pt x="695" y="290"/>
                  </a:lnTo>
                  <a:lnTo>
                    <a:pt x="692" y="296"/>
                  </a:lnTo>
                  <a:lnTo>
                    <a:pt x="687" y="301"/>
                  </a:lnTo>
                  <a:lnTo>
                    <a:pt x="686" y="301"/>
                  </a:lnTo>
                  <a:lnTo>
                    <a:pt x="683" y="299"/>
                  </a:lnTo>
                  <a:lnTo>
                    <a:pt x="681" y="299"/>
                  </a:lnTo>
                  <a:lnTo>
                    <a:pt x="677" y="302"/>
                  </a:lnTo>
                  <a:lnTo>
                    <a:pt x="672" y="302"/>
                  </a:lnTo>
                  <a:lnTo>
                    <a:pt x="665" y="299"/>
                  </a:lnTo>
                  <a:lnTo>
                    <a:pt x="660" y="296"/>
                  </a:lnTo>
                  <a:lnTo>
                    <a:pt x="658" y="296"/>
                  </a:lnTo>
                  <a:lnTo>
                    <a:pt x="655" y="296"/>
                  </a:lnTo>
                  <a:lnTo>
                    <a:pt x="654" y="296"/>
                  </a:lnTo>
                  <a:lnTo>
                    <a:pt x="651" y="304"/>
                  </a:lnTo>
                  <a:lnTo>
                    <a:pt x="648" y="308"/>
                  </a:lnTo>
                  <a:lnTo>
                    <a:pt x="646" y="313"/>
                  </a:lnTo>
                  <a:lnTo>
                    <a:pt x="646" y="319"/>
                  </a:lnTo>
                  <a:lnTo>
                    <a:pt x="646" y="324"/>
                  </a:lnTo>
                  <a:lnTo>
                    <a:pt x="646" y="328"/>
                  </a:lnTo>
                  <a:lnTo>
                    <a:pt x="648" y="330"/>
                  </a:lnTo>
                  <a:lnTo>
                    <a:pt x="649" y="331"/>
                  </a:lnTo>
                  <a:lnTo>
                    <a:pt x="651" y="331"/>
                  </a:lnTo>
                  <a:lnTo>
                    <a:pt x="654" y="331"/>
                  </a:lnTo>
                  <a:lnTo>
                    <a:pt x="655" y="331"/>
                  </a:lnTo>
                  <a:lnTo>
                    <a:pt x="657" y="333"/>
                  </a:lnTo>
                  <a:lnTo>
                    <a:pt x="657" y="336"/>
                  </a:lnTo>
                  <a:lnTo>
                    <a:pt x="657" y="340"/>
                  </a:lnTo>
                  <a:lnTo>
                    <a:pt x="657" y="345"/>
                  </a:lnTo>
                  <a:lnTo>
                    <a:pt x="655" y="349"/>
                  </a:lnTo>
                  <a:lnTo>
                    <a:pt x="655" y="356"/>
                  </a:lnTo>
                  <a:lnTo>
                    <a:pt x="655" y="359"/>
                  </a:lnTo>
                  <a:lnTo>
                    <a:pt x="657" y="360"/>
                  </a:lnTo>
                  <a:lnTo>
                    <a:pt x="658" y="360"/>
                  </a:lnTo>
                  <a:lnTo>
                    <a:pt x="658" y="360"/>
                  </a:lnTo>
                  <a:lnTo>
                    <a:pt x="660" y="363"/>
                  </a:lnTo>
                  <a:lnTo>
                    <a:pt x="660" y="365"/>
                  </a:lnTo>
                  <a:lnTo>
                    <a:pt x="662" y="368"/>
                  </a:lnTo>
                  <a:lnTo>
                    <a:pt x="662" y="371"/>
                  </a:lnTo>
                  <a:lnTo>
                    <a:pt x="660" y="372"/>
                  </a:lnTo>
                  <a:lnTo>
                    <a:pt x="657" y="374"/>
                  </a:lnTo>
                  <a:lnTo>
                    <a:pt x="652" y="377"/>
                  </a:lnTo>
                  <a:lnTo>
                    <a:pt x="651" y="378"/>
                  </a:lnTo>
                  <a:lnTo>
                    <a:pt x="651" y="381"/>
                  </a:lnTo>
                  <a:lnTo>
                    <a:pt x="651" y="384"/>
                  </a:lnTo>
                  <a:lnTo>
                    <a:pt x="649" y="388"/>
                  </a:lnTo>
                  <a:lnTo>
                    <a:pt x="649" y="391"/>
                  </a:lnTo>
                  <a:lnTo>
                    <a:pt x="648" y="392"/>
                  </a:lnTo>
                  <a:lnTo>
                    <a:pt x="646" y="392"/>
                  </a:lnTo>
                  <a:lnTo>
                    <a:pt x="643" y="392"/>
                  </a:lnTo>
                  <a:lnTo>
                    <a:pt x="640" y="394"/>
                  </a:lnTo>
                  <a:lnTo>
                    <a:pt x="634" y="403"/>
                  </a:lnTo>
                  <a:lnTo>
                    <a:pt x="634" y="404"/>
                  </a:lnTo>
                  <a:lnTo>
                    <a:pt x="637" y="407"/>
                  </a:lnTo>
                  <a:lnTo>
                    <a:pt x="637" y="410"/>
                  </a:lnTo>
                  <a:lnTo>
                    <a:pt x="634" y="421"/>
                  </a:lnTo>
                  <a:lnTo>
                    <a:pt x="633" y="426"/>
                  </a:lnTo>
                  <a:lnTo>
                    <a:pt x="633" y="433"/>
                  </a:lnTo>
                  <a:lnTo>
                    <a:pt x="631" y="439"/>
                  </a:lnTo>
                  <a:lnTo>
                    <a:pt x="630" y="444"/>
                  </a:lnTo>
                  <a:lnTo>
                    <a:pt x="628" y="450"/>
                  </a:lnTo>
                  <a:lnTo>
                    <a:pt x="627" y="456"/>
                  </a:lnTo>
                  <a:lnTo>
                    <a:pt x="627" y="460"/>
                  </a:lnTo>
                  <a:lnTo>
                    <a:pt x="630" y="464"/>
                  </a:lnTo>
                  <a:lnTo>
                    <a:pt x="631" y="460"/>
                  </a:lnTo>
                  <a:lnTo>
                    <a:pt x="634" y="453"/>
                  </a:lnTo>
                  <a:lnTo>
                    <a:pt x="637" y="448"/>
                  </a:lnTo>
                  <a:lnTo>
                    <a:pt x="642" y="450"/>
                  </a:lnTo>
                  <a:lnTo>
                    <a:pt x="645" y="451"/>
                  </a:lnTo>
                  <a:lnTo>
                    <a:pt x="649" y="454"/>
                  </a:lnTo>
                  <a:lnTo>
                    <a:pt x="652" y="457"/>
                  </a:lnTo>
                  <a:lnTo>
                    <a:pt x="655" y="460"/>
                  </a:lnTo>
                  <a:lnTo>
                    <a:pt x="655" y="462"/>
                  </a:lnTo>
                  <a:lnTo>
                    <a:pt x="657" y="465"/>
                  </a:lnTo>
                  <a:lnTo>
                    <a:pt x="657" y="468"/>
                  </a:lnTo>
                  <a:lnTo>
                    <a:pt x="655" y="468"/>
                  </a:lnTo>
                  <a:lnTo>
                    <a:pt x="654" y="468"/>
                  </a:lnTo>
                  <a:lnTo>
                    <a:pt x="649" y="464"/>
                  </a:lnTo>
                  <a:lnTo>
                    <a:pt x="646" y="462"/>
                  </a:lnTo>
                  <a:lnTo>
                    <a:pt x="643" y="464"/>
                  </a:lnTo>
                  <a:lnTo>
                    <a:pt x="640" y="465"/>
                  </a:lnTo>
                  <a:lnTo>
                    <a:pt x="643" y="476"/>
                  </a:lnTo>
                  <a:lnTo>
                    <a:pt x="646" y="480"/>
                  </a:lnTo>
                  <a:lnTo>
                    <a:pt x="651" y="482"/>
                  </a:lnTo>
                  <a:lnTo>
                    <a:pt x="654" y="483"/>
                  </a:lnTo>
                  <a:lnTo>
                    <a:pt x="655" y="486"/>
                  </a:lnTo>
                  <a:lnTo>
                    <a:pt x="657" y="488"/>
                  </a:lnTo>
                  <a:lnTo>
                    <a:pt x="658" y="488"/>
                  </a:lnTo>
                  <a:lnTo>
                    <a:pt x="662" y="485"/>
                  </a:lnTo>
                  <a:lnTo>
                    <a:pt x="666" y="485"/>
                  </a:lnTo>
                  <a:lnTo>
                    <a:pt x="668" y="486"/>
                  </a:lnTo>
                  <a:lnTo>
                    <a:pt x="669" y="488"/>
                  </a:lnTo>
                  <a:lnTo>
                    <a:pt x="669" y="492"/>
                  </a:lnTo>
                  <a:lnTo>
                    <a:pt x="669" y="500"/>
                  </a:lnTo>
                  <a:lnTo>
                    <a:pt x="669" y="505"/>
                  </a:lnTo>
                  <a:lnTo>
                    <a:pt x="668" y="508"/>
                  </a:lnTo>
                  <a:lnTo>
                    <a:pt x="666" y="512"/>
                  </a:lnTo>
                  <a:lnTo>
                    <a:pt x="666" y="514"/>
                  </a:lnTo>
                  <a:lnTo>
                    <a:pt x="665" y="512"/>
                  </a:lnTo>
                  <a:lnTo>
                    <a:pt x="663" y="512"/>
                  </a:lnTo>
                  <a:lnTo>
                    <a:pt x="662" y="511"/>
                  </a:lnTo>
                  <a:lnTo>
                    <a:pt x="658" y="509"/>
                  </a:lnTo>
                  <a:lnTo>
                    <a:pt x="654" y="508"/>
                  </a:lnTo>
                  <a:lnTo>
                    <a:pt x="651" y="505"/>
                  </a:lnTo>
                  <a:lnTo>
                    <a:pt x="648" y="505"/>
                  </a:lnTo>
                  <a:lnTo>
                    <a:pt x="643" y="505"/>
                  </a:lnTo>
                  <a:lnTo>
                    <a:pt x="637" y="506"/>
                  </a:lnTo>
                  <a:lnTo>
                    <a:pt x="637" y="509"/>
                  </a:lnTo>
                  <a:lnTo>
                    <a:pt x="628" y="517"/>
                  </a:lnTo>
                  <a:lnTo>
                    <a:pt x="627" y="517"/>
                  </a:lnTo>
                  <a:lnTo>
                    <a:pt x="625" y="514"/>
                  </a:lnTo>
                  <a:lnTo>
                    <a:pt x="622" y="511"/>
                  </a:lnTo>
                  <a:lnTo>
                    <a:pt x="621" y="511"/>
                  </a:lnTo>
                  <a:lnTo>
                    <a:pt x="617" y="515"/>
                  </a:lnTo>
                  <a:lnTo>
                    <a:pt x="616" y="517"/>
                  </a:lnTo>
                  <a:lnTo>
                    <a:pt x="616" y="517"/>
                  </a:lnTo>
                  <a:lnTo>
                    <a:pt x="619" y="520"/>
                  </a:lnTo>
                  <a:lnTo>
                    <a:pt x="619" y="521"/>
                  </a:lnTo>
                  <a:lnTo>
                    <a:pt x="621" y="521"/>
                  </a:lnTo>
                  <a:lnTo>
                    <a:pt x="624" y="523"/>
                  </a:lnTo>
                  <a:lnTo>
                    <a:pt x="625" y="523"/>
                  </a:lnTo>
                  <a:lnTo>
                    <a:pt x="627" y="532"/>
                  </a:lnTo>
                  <a:lnTo>
                    <a:pt x="630" y="538"/>
                  </a:lnTo>
                  <a:lnTo>
                    <a:pt x="630" y="540"/>
                  </a:lnTo>
                  <a:lnTo>
                    <a:pt x="631" y="540"/>
                  </a:lnTo>
                  <a:lnTo>
                    <a:pt x="634" y="540"/>
                  </a:lnTo>
                  <a:lnTo>
                    <a:pt x="637" y="537"/>
                  </a:lnTo>
                  <a:lnTo>
                    <a:pt x="639" y="538"/>
                  </a:lnTo>
                  <a:lnTo>
                    <a:pt x="642" y="541"/>
                  </a:lnTo>
                  <a:lnTo>
                    <a:pt x="643" y="541"/>
                  </a:lnTo>
                  <a:lnTo>
                    <a:pt x="645" y="541"/>
                  </a:lnTo>
                  <a:lnTo>
                    <a:pt x="648" y="541"/>
                  </a:lnTo>
                  <a:lnTo>
                    <a:pt x="651" y="547"/>
                  </a:lnTo>
                  <a:lnTo>
                    <a:pt x="649" y="553"/>
                  </a:lnTo>
                  <a:lnTo>
                    <a:pt x="651" y="558"/>
                  </a:lnTo>
                  <a:lnTo>
                    <a:pt x="654" y="562"/>
                  </a:lnTo>
                  <a:lnTo>
                    <a:pt x="654" y="565"/>
                  </a:lnTo>
                  <a:lnTo>
                    <a:pt x="655" y="568"/>
                  </a:lnTo>
                  <a:lnTo>
                    <a:pt x="655" y="570"/>
                  </a:lnTo>
                  <a:lnTo>
                    <a:pt x="655" y="573"/>
                  </a:lnTo>
                  <a:lnTo>
                    <a:pt x="655" y="575"/>
                  </a:lnTo>
                  <a:lnTo>
                    <a:pt x="655" y="578"/>
                  </a:lnTo>
                  <a:lnTo>
                    <a:pt x="657" y="584"/>
                  </a:lnTo>
                  <a:lnTo>
                    <a:pt x="657" y="588"/>
                  </a:lnTo>
                  <a:lnTo>
                    <a:pt x="655" y="591"/>
                  </a:lnTo>
                  <a:lnTo>
                    <a:pt x="654" y="593"/>
                  </a:lnTo>
                  <a:lnTo>
                    <a:pt x="652" y="594"/>
                  </a:lnTo>
                  <a:lnTo>
                    <a:pt x="651" y="594"/>
                  </a:lnTo>
                  <a:lnTo>
                    <a:pt x="649" y="593"/>
                  </a:lnTo>
                  <a:lnTo>
                    <a:pt x="648" y="590"/>
                  </a:lnTo>
                  <a:lnTo>
                    <a:pt x="646" y="587"/>
                  </a:lnTo>
                  <a:lnTo>
                    <a:pt x="643" y="587"/>
                  </a:lnTo>
                  <a:lnTo>
                    <a:pt x="637" y="594"/>
                  </a:lnTo>
                  <a:lnTo>
                    <a:pt x="636" y="594"/>
                  </a:lnTo>
                  <a:lnTo>
                    <a:pt x="633" y="596"/>
                  </a:lnTo>
                  <a:lnTo>
                    <a:pt x="631" y="599"/>
                  </a:lnTo>
                  <a:lnTo>
                    <a:pt x="628" y="599"/>
                  </a:lnTo>
                  <a:lnTo>
                    <a:pt x="625" y="599"/>
                  </a:lnTo>
                  <a:lnTo>
                    <a:pt x="621" y="596"/>
                  </a:lnTo>
                  <a:lnTo>
                    <a:pt x="624" y="599"/>
                  </a:lnTo>
                  <a:lnTo>
                    <a:pt x="625" y="602"/>
                  </a:lnTo>
                  <a:lnTo>
                    <a:pt x="627" y="602"/>
                  </a:lnTo>
                  <a:lnTo>
                    <a:pt x="628" y="602"/>
                  </a:lnTo>
                  <a:lnTo>
                    <a:pt x="630" y="602"/>
                  </a:lnTo>
                  <a:lnTo>
                    <a:pt x="631" y="602"/>
                  </a:lnTo>
                  <a:lnTo>
                    <a:pt x="634" y="599"/>
                  </a:lnTo>
                  <a:lnTo>
                    <a:pt x="636" y="597"/>
                  </a:lnTo>
                  <a:lnTo>
                    <a:pt x="637" y="599"/>
                  </a:lnTo>
                  <a:lnTo>
                    <a:pt x="637" y="599"/>
                  </a:lnTo>
                  <a:lnTo>
                    <a:pt x="639" y="602"/>
                  </a:lnTo>
                  <a:lnTo>
                    <a:pt x="639" y="605"/>
                  </a:lnTo>
                  <a:lnTo>
                    <a:pt x="639" y="611"/>
                  </a:lnTo>
                  <a:lnTo>
                    <a:pt x="637" y="614"/>
                  </a:lnTo>
                  <a:lnTo>
                    <a:pt x="637" y="617"/>
                  </a:lnTo>
                  <a:lnTo>
                    <a:pt x="636" y="617"/>
                  </a:lnTo>
                  <a:lnTo>
                    <a:pt x="636" y="619"/>
                  </a:lnTo>
                  <a:lnTo>
                    <a:pt x="639" y="619"/>
                  </a:lnTo>
                  <a:lnTo>
                    <a:pt x="642" y="614"/>
                  </a:lnTo>
                  <a:lnTo>
                    <a:pt x="642" y="610"/>
                  </a:lnTo>
                  <a:lnTo>
                    <a:pt x="643" y="602"/>
                  </a:lnTo>
                  <a:lnTo>
                    <a:pt x="646" y="599"/>
                  </a:lnTo>
                  <a:lnTo>
                    <a:pt x="649" y="602"/>
                  </a:lnTo>
                  <a:lnTo>
                    <a:pt x="651" y="610"/>
                  </a:lnTo>
                  <a:lnTo>
                    <a:pt x="654" y="620"/>
                  </a:lnTo>
                  <a:lnTo>
                    <a:pt x="655" y="620"/>
                  </a:lnTo>
                  <a:lnTo>
                    <a:pt x="657" y="623"/>
                  </a:lnTo>
                  <a:lnTo>
                    <a:pt x="658" y="626"/>
                  </a:lnTo>
                  <a:lnTo>
                    <a:pt x="658" y="629"/>
                  </a:lnTo>
                  <a:lnTo>
                    <a:pt x="657" y="632"/>
                  </a:lnTo>
                  <a:lnTo>
                    <a:pt x="657" y="633"/>
                  </a:lnTo>
                  <a:lnTo>
                    <a:pt x="657" y="635"/>
                  </a:lnTo>
                  <a:lnTo>
                    <a:pt x="655" y="635"/>
                  </a:lnTo>
                  <a:lnTo>
                    <a:pt x="652" y="636"/>
                  </a:lnTo>
                  <a:lnTo>
                    <a:pt x="648" y="635"/>
                  </a:lnTo>
                  <a:lnTo>
                    <a:pt x="645" y="635"/>
                  </a:lnTo>
                  <a:lnTo>
                    <a:pt x="646" y="638"/>
                  </a:lnTo>
                  <a:lnTo>
                    <a:pt x="640" y="641"/>
                  </a:lnTo>
                  <a:lnTo>
                    <a:pt x="634" y="642"/>
                  </a:lnTo>
                  <a:lnTo>
                    <a:pt x="630" y="639"/>
                  </a:lnTo>
                  <a:lnTo>
                    <a:pt x="625" y="636"/>
                  </a:lnTo>
                  <a:lnTo>
                    <a:pt x="627" y="632"/>
                  </a:lnTo>
                  <a:lnTo>
                    <a:pt x="627" y="626"/>
                  </a:lnTo>
                  <a:lnTo>
                    <a:pt x="625" y="622"/>
                  </a:lnTo>
                  <a:lnTo>
                    <a:pt x="624" y="622"/>
                  </a:lnTo>
                  <a:lnTo>
                    <a:pt x="625" y="627"/>
                  </a:lnTo>
                  <a:lnTo>
                    <a:pt x="625" y="630"/>
                  </a:lnTo>
                  <a:lnTo>
                    <a:pt x="622" y="632"/>
                  </a:lnTo>
                  <a:lnTo>
                    <a:pt x="621" y="633"/>
                  </a:lnTo>
                  <a:lnTo>
                    <a:pt x="621" y="635"/>
                  </a:lnTo>
                  <a:lnTo>
                    <a:pt x="621" y="635"/>
                  </a:lnTo>
                  <a:lnTo>
                    <a:pt x="622" y="636"/>
                  </a:lnTo>
                  <a:lnTo>
                    <a:pt x="622" y="638"/>
                  </a:lnTo>
                  <a:lnTo>
                    <a:pt x="622" y="639"/>
                  </a:lnTo>
                  <a:lnTo>
                    <a:pt x="621" y="642"/>
                  </a:lnTo>
                  <a:lnTo>
                    <a:pt x="621" y="644"/>
                  </a:lnTo>
                  <a:lnTo>
                    <a:pt x="621" y="644"/>
                  </a:lnTo>
                  <a:lnTo>
                    <a:pt x="621" y="645"/>
                  </a:lnTo>
                  <a:lnTo>
                    <a:pt x="622" y="647"/>
                  </a:lnTo>
                  <a:lnTo>
                    <a:pt x="624" y="648"/>
                  </a:lnTo>
                  <a:lnTo>
                    <a:pt x="633" y="648"/>
                  </a:lnTo>
                  <a:lnTo>
                    <a:pt x="636" y="650"/>
                  </a:lnTo>
                  <a:lnTo>
                    <a:pt x="645" y="654"/>
                  </a:lnTo>
                  <a:lnTo>
                    <a:pt x="645" y="654"/>
                  </a:lnTo>
                  <a:lnTo>
                    <a:pt x="643" y="662"/>
                  </a:lnTo>
                  <a:lnTo>
                    <a:pt x="642" y="669"/>
                  </a:lnTo>
                  <a:lnTo>
                    <a:pt x="640" y="671"/>
                  </a:lnTo>
                  <a:lnTo>
                    <a:pt x="633" y="671"/>
                  </a:lnTo>
                  <a:lnTo>
                    <a:pt x="630" y="672"/>
                  </a:lnTo>
                  <a:lnTo>
                    <a:pt x="625" y="675"/>
                  </a:lnTo>
                  <a:lnTo>
                    <a:pt x="622" y="678"/>
                  </a:lnTo>
                  <a:lnTo>
                    <a:pt x="621" y="678"/>
                  </a:lnTo>
                  <a:lnTo>
                    <a:pt x="611" y="675"/>
                  </a:lnTo>
                  <a:lnTo>
                    <a:pt x="608" y="674"/>
                  </a:lnTo>
                  <a:lnTo>
                    <a:pt x="602" y="666"/>
                  </a:lnTo>
                  <a:lnTo>
                    <a:pt x="598" y="657"/>
                  </a:lnTo>
                  <a:lnTo>
                    <a:pt x="595" y="662"/>
                  </a:lnTo>
                  <a:lnTo>
                    <a:pt x="595" y="663"/>
                  </a:lnTo>
                  <a:lnTo>
                    <a:pt x="593" y="665"/>
                  </a:lnTo>
                  <a:lnTo>
                    <a:pt x="592" y="665"/>
                  </a:lnTo>
                  <a:lnTo>
                    <a:pt x="590" y="663"/>
                  </a:lnTo>
                  <a:lnTo>
                    <a:pt x="589" y="662"/>
                  </a:lnTo>
                  <a:lnTo>
                    <a:pt x="586" y="659"/>
                  </a:lnTo>
                  <a:lnTo>
                    <a:pt x="583" y="656"/>
                  </a:lnTo>
                  <a:lnTo>
                    <a:pt x="581" y="654"/>
                  </a:lnTo>
                  <a:lnTo>
                    <a:pt x="581" y="654"/>
                  </a:lnTo>
                  <a:lnTo>
                    <a:pt x="583" y="656"/>
                  </a:lnTo>
                  <a:lnTo>
                    <a:pt x="584" y="659"/>
                  </a:lnTo>
                  <a:lnTo>
                    <a:pt x="589" y="665"/>
                  </a:lnTo>
                  <a:lnTo>
                    <a:pt x="590" y="666"/>
                  </a:lnTo>
                  <a:lnTo>
                    <a:pt x="590" y="668"/>
                  </a:lnTo>
                  <a:lnTo>
                    <a:pt x="587" y="669"/>
                  </a:lnTo>
                  <a:lnTo>
                    <a:pt x="584" y="672"/>
                  </a:lnTo>
                  <a:lnTo>
                    <a:pt x="581" y="674"/>
                  </a:lnTo>
                  <a:lnTo>
                    <a:pt x="579" y="677"/>
                  </a:lnTo>
                  <a:lnTo>
                    <a:pt x="578" y="678"/>
                  </a:lnTo>
                  <a:lnTo>
                    <a:pt x="575" y="680"/>
                  </a:lnTo>
                  <a:lnTo>
                    <a:pt x="573" y="678"/>
                  </a:lnTo>
                  <a:lnTo>
                    <a:pt x="570" y="677"/>
                  </a:lnTo>
                  <a:lnTo>
                    <a:pt x="566" y="675"/>
                  </a:lnTo>
                  <a:lnTo>
                    <a:pt x="563" y="674"/>
                  </a:lnTo>
                  <a:lnTo>
                    <a:pt x="560" y="671"/>
                  </a:lnTo>
                  <a:lnTo>
                    <a:pt x="561" y="674"/>
                  </a:lnTo>
                  <a:lnTo>
                    <a:pt x="567" y="678"/>
                  </a:lnTo>
                  <a:lnTo>
                    <a:pt x="569" y="680"/>
                  </a:lnTo>
                  <a:lnTo>
                    <a:pt x="567" y="682"/>
                  </a:lnTo>
                  <a:lnTo>
                    <a:pt x="566" y="683"/>
                  </a:lnTo>
                  <a:lnTo>
                    <a:pt x="564" y="683"/>
                  </a:lnTo>
                  <a:lnTo>
                    <a:pt x="561" y="683"/>
                  </a:lnTo>
                  <a:lnTo>
                    <a:pt x="560" y="683"/>
                  </a:lnTo>
                  <a:lnTo>
                    <a:pt x="557" y="683"/>
                  </a:lnTo>
                  <a:lnTo>
                    <a:pt x="555" y="685"/>
                  </a:lnTo>
                  <a:lnTo>
                    <a:pt x="557" y="686"/>
                  </a:lnTo>
                  <a:lnTo>
                    <a:pt x="557" y="686"/>
                  </a:lnTo>
                  <a:lnTo>
                    <a:pt x="558" y="688"/>
                  </a:lnTo>
                  <a:lnTo>
                    <a:pt x="558" y="688"/>
                  </a:lnTo>
                  <a:lnTo>
                    <a:pt x="560" y="685"/>
                  </a:lnTo>
                  <a:lnTo>
                    <a:pt x="561" y="685"/>
                  </a:lnTo>
                  <a:lnTo>
                    <a:pt x="566" y="685"/>
                  </a:lnTo>
                  <a:lnTo>
                    <a:pt x="570" y="683"/>
                  </a:lnTo>
                  <a:lnTo>
                    <a:pt x="572" y="682"/>
                  </a:lnTo>
                  <a:lnTo>
                    <a:pt x="575" y="682"/>
                  </a:lnTo>
                  <a:lnTo>
                    <a:pt x="583" y="678"/>
                  </a:lnTo>
                  <a:lnTo>
                    <a:pt x="584" y="675"/>
                  </a:lnTo>
                  <a:lnTo>
                    <a:pt x="587" y="674"/>
                  </a:lnTo>
                  <a:lnTo>
                    <a:pt x="592" y="672"/>
                  </a:lnTo>
                  <a:lnTo>
                    <a:pt x="598" y="672"/>
                  </a:lnTo>
                  <a:lnTo>
                    <a:pt x="601" y="674"/>
                  </a:lnTo>
                  <a:lnTo>
                    <a:pt x="602" y="677"/>
                  </a:lnTo>
                  <a:lnTo>
                    <a:pt x="607" y="678"/>
                  </a:lnTo>
                  <a:lnTo>
                    <a:pt x="608" y="682"/>
                  </a:lnTo>
                  <a:lnTo>
                    <a:pt x="611" y="683"/>
                  </a:lnTo>
                  <a:lnTo>
                    <a:pt x="613" y="686"/>
                  </a:lnTo>
                  <a:lnTo>
                    <a:pt x="619" y="691"/>
                  </a:lnTo>
                  <a:lnTo>
                    <a:pt x="622" y="692"/>
                  </a:lnTo>
                  <a:lnTo>
                    <a:pt x="624" y="694"/>
                  </a:lnTo>
                  <a:lnTo>
                    <a:pt x="624" y="701"/>
                  </a:lnTo>
                  <a:lnTo>
                    <a:pt x="624" y="706"/>
                  </a:lnTo>
                  <a:lnTo>
                    <a:pt x="624" y="715"/>
                  </a:lnTo>
                  <a:lnTo>
                    <a:pt x="621" y="716"/>
                  </a:lnTo>
                  <a:lnTo>
                    <a:pt x="621" y="723"/>
                  </a:lnTo>
                  <a:lnTo>
                    <a:pt x="621" y="726"/>
                  </a:lnTo>
                  <a:lnTo>
                    <a:pt x="617" y="724"/>
                  </a:lnTo>
                  <a:lnTo>
                    <a:pt x="616" y="723"/>
                  </a:lnTo>
                  <a:lnTo>
                    <a:pt x="610" y="718"/>
                  </a:lnTo>
                  <a:lnTo>
                    <a:pt x="604" y="715"/>
                  </a:lnTo>
                  <a:lnTo>
                    <a:pt x="601" y="713"/>
                  </a:lnTo>
                  <a:lnTo>
                    <a:pt x="599" y="710"/>
                  </a:lnTo>
                  <a:lnTo>
                    <a:pt x="595" y="703"/>
                  </a:lnTo>
                  <a:lnTo>
                    <a:pt x="593" y="694"/>
                  </a:lnTo>
                  <a:lnTo>
                    <a:pt x="592" y="689"/>
                  </a:lnTo>
                  <a:lnTo>
                    <a:pt x="590" y="688"/>
                  </a:lnTo>
                  <a:lnTo>
                    <a:pt x="587" y="689"/>
                  </a:lnTo>
                  <a:lnTo>
                    <a:pt x="586" y="691"/>
                  </a:lnTo>
                  <a:lnTo>
                    <a:pt x="584" y="694"/>
                  </a:lnTo>
                  <a:lnTo>
                    <a:pt x="576" y="697"/>
                  </a:lnTo>
                  <a:lnTo>
                    <a:pt x="573" y="698"/>
                  </a:lnTo>
                  <a:lnTo>
                    <a:pt x="572" y="698"/>
                  </a:lnTo>
                  <a:lnTo>
                    <a:pt x="567" y="701"/>
                  </a:lnTo>
                  <a:lnTo>
                    <a:pt x="569" y="703"/>
                  </a:lnTo>
                  <a:lnTo>
                    <a:pt x="570" y="704"/>
                  </a:lnTo>
                  <a:lnTo>
                    <a:pt x="572" y="703"/>
                  </a:lnTo>
                  <a:lnTo>
                    <a:pt x="573" y="701"/>
                  </a:lnTo>
                  <a:lnTo>
                    <a:pt x="579" y="698"/>
                  </a:lnTo>
                  <a:lnTo>
                    <a:pt x="583" y="698"/>
                  </a:lnTo>
                  <a:lnTo>
                    <a:pt x="584" y="697"/>
                  </a:lnTo>
                  <a:lnTo>
                    <a:pt x="587" y="695"/>
                  </a:lnTo>
                  <a:lnTo>
                    <a:pt x="590" y="694"/>
                  </a:lnTo>
                  <a:lnTo>
                    <a:pt x="590" y="695"/>
                  </a:lnTo>
                  <a:lnTo>
                    <a:pt x="590" y="695"/>
                  </a:lnTo>
                  <a:lnTo>
                    <a:pt x="592" y="707"/>
                  </a:lnTo>
                  <a:lnTo>
                    <a:pt x="592" y="710"/>
                  </a:lnTo>
                  <a:lnTo>
                    <a:pt x="589" y="712"/>
                  </a:lnTo>
                  <a:lnTo>
                    <a:pt x="586" y="713"/>
                  </a:lnTo>
                  <a:lnTo>
                    <a:pt x="584" y="715"/>
                  </a:lnTo>
                  <a:lnTo>
                    <a:pt x="586" y="716"/>
                  </a:lnTo>
                  <a:lnTo>
                    <a:pt x="589" y="715"/>
                  </a:lnTo>
                  <a:lnTo>
                    <a:pt x="592" y="713"/>
                  </a:lnTo>
                  <a:lnTo>
                    <a:pt x="593" y="713"/>
                  </a:lnTo>
                  <a:lnTo>
                    <a:pt x="595" y="716"/>
                  </a:lnTo>
                  <a:lnTo>
                    <a:pt x="596" y="718"/>
                  </a:lnTo>
                  <a:lnTo>
                    <a:pt x="602" y="723"/>
                  </a:lnTo>
                  <a:lnTo>
                    <a:pt x="604" y="726"/>
                  </a:lnTo>
                  <a:lnTo>
                    <a:pt x="608" y="727"/>
                  </a:lnTo>
                  <a:lnTo>
                    <a:pt x="613" y="732"/>
                  </a:lnTo>
                  <a:lnTo>
                    <a:pt x="613" y="732"/>
                  </a:lnTo>
                  <a:lnTo>
                    <a:pt x="617" y="733"/>
                  </a:lnTo>
                  <a:lnTo>
                    <a:pt x="617" y="735"/>
                  </a:lnTo>
                  <a:lnTo>
                    <a:pt x="619" y="739"/>
                  </a:lnTo>
                  <a:lnTo>
                    <a:pt x="621" y="741"/>
                  </a:lnTo>
                  <a:lnTo>
                    <a:pt x="625" y="741"/>
                  </a:lnTo>
                  <a:lnTo>
                    <a:pt x="624" y="744"/>
                  </a:lnTo>
                  <a:lnTo>
                    <a:pt x="621" y="748"/>
                  </a:lnTo>
                  <a:lnTo>
                    <a:pt x="619" y="750"/>
                  </a:lnTo>
                  <a:lnTo>
                    <a:pt x="617" y="750"/>
                  </a:lnTo>
                  <a:lnTo>
                    <a:pt x="617" y="753"/>
                  </a:lnTo>
                  <a:lnTo>
                    <a:pt x="617" y="754"/>
                  </a:lnTo>
                  <a:lnTo>
                    <a:pt x="619" y="761"/>
                  </a:lnTo>
                  <a:lnTo>
                    <a:pt x="619" y="756"/>
                  </a:lnTo>
                  <a:lnTo>
                    <a:pt x="621" y="753"/>
                  </a:lnTo>
                  <a:lnTo>
                    <a:pt x="621" y="753"/>
                  </a:lnTo>
                  <a:lnTo>
                    <a:pt x="622" y="753"/>
                  </a:lnTo>
                  <a:lnTo>
                    <a:pt x="625" y="750"/>
                  </a:lnTo>
                  <a:lnTo>
                    <a:pt x="627" y="751"/>
                  </a:lnTo>
                  <a:lnTo>
                    <a:pt x="628" y="758"/>
                  </a:lnTo>
                  <a:lnTo>
                    <a:pt x="628" y="762"/>
                  </a:lnTo>
                  <a:lnTo>
                    <a:pt x="628" y="767"/>
                  </a:lnTo>
                  <a:lnTo>
                    <a:pt x="628" y="773"/>
                  </a:lnTo>
                  <a:lnTo>
                    <a:pt x="628" y="776"/>
                  </a:lnTo>
                  <a:lnTo>
                    <a:pt x="628" y="777"/>
                  </a:lnTo>
                  <a:lnTo>
                    <a:pt x="630" y="785"/>
                  </a:lnTo>
                  <a:lnTo>
                    <a:pt x="630" y="788"/>
                  </a:lnTo>
                  <a:lnTo>
                    <a:pt x="628" y="789"/>
                  </a:lnTo>
                  <a:lnTo>
                    <a:pt x="625" y="791"/>
                  </a:lnTo>
                  <a:lnTo>
                    <a:pt x="624" y="789"/>
                  </a:lnTo>
                  <a:lnTo>
                    <a:pt x="619" y="789"/>
                  </a:lnTo>
                  <a:lnTo>
                    <a:pt x="619" y="788"/>
                  </a:lnTo>
                  <a:lnTo>
                    <a:pt x="619" y="785"/>
                  </a:lnTo>
                  <a:lnTo>
                    <a:pt x="619" y="785"/>
                  </a:lnTo>
                  <a:lnTo>
                    <a:pt x="619" y="783"/>
                  </a:lnTo>
                  <a:lnTo>
                    <a:pt x="619" y="774"/>
                  </a:lnTo>
                  <a:lnTo>
                    <a:pt x="617" y="777"/>
                  </a:lnTo>
                  <a:lnTo>
                    <a:pt x="617" y="779"/>
                  </a:lnTo>
                  <a:lnTo>
                    <a:pt x="617" y="780"/>
                  </a:lnTo>
                  <a:lnTo>
                    <a:pt x="616" y="788"/>
                  </a:lnTo>
                  <a:lnTo>
                    <a:pt x="616" y="791"/>
                  </a:lnTo>
                  <a:lnTo>
                    <a:pt x="613" y="789"/>
                  </a:lnTo>
                  <a:lnTo>
                    <a:pt x="610" y="791"/>
                  </a:lnTo>
                  <a:lnTo>
                    <a:pt x="608" y="789"/>
                  </a:lnTo>
                  <a:lnTo>
                    <a:pt x="602" y="786"/>
                  </a:lnTo>
                  <a:lnTo>
                    <a:pt x="599" y="783"/>
                  </a:lnTo>
                  <a:lnTo>
                    <a:pt x="598" y="777"/>
                  </a:lnTo>
                  <a:lnTo>
                    <a:pt x="596" y="773"/>
                  </a:lnTo>
                  <a:lnTo>
                    <a:pt x="596" y="768"/>
                  </a:lnTo>
                  <a:lnTo>
                    <a:pt x="595" y="764"/>
                  </a:lnTo>
                  <a:lnTo>
                    <a:pt x="593" y="761"/>
                  </a:lnTo>
                  <a:lnTo>
                    <a:pt x="590" y="759"/>
                  </a:lnTo>
                  <a:lnTo>
                    <a:pt x="587" y="758"/>
                  </a:lnTo>
                  <a:lnTo>
                    <a:pt x="584" y="754"/>
                  </a:lnTo>
                  <a:lnTo>
                    <a:pt x="581" y="751"/>
                  </a:lnTo>
                  <a:lnTo>
                    <a:pt x="579" y="750"/>
                  </a:lnTo>
                  <a:lnTo>
                    <a:pt x="576" y="748"/>
                  </a:lnTo>
                  <a:lnTo>
                    <a:pt x="572" y="747"/>
                  </a:lnTo>
                  <a:lnTo>
                    <a:pt x="566" y="747"/>
                  </a:lnTo>
                  <a:lnTo>
                    <a:pt x="563" y="745"/>
                  </a:lnTo>
                  <a:lnTo>
                    <a:pt x="561" y="745"/>
                  </a:lnTo>
                  <a:lnTo>
                    <a:pt x="561" y="747"/>
                  </a:lnTo>
                  <a:lnTo>
                    <a:pt x="561" y="750"/>
                  </a:lnTo>
                  <a:lnTo>
                    <a:pt x="566" y="750"/>
                  </a:lnTo>
                  <a:lnTo>
                    <a:pt x="569" y="751"/>
                  </a:lnTo>
                  <a:lnTo>
                    <a:pt x="573" y="750"/>
                  </a:lnTo>
                  <a:lnTo>
                    <a:pt x="576" y="751"/>
                  </a:lnTo>
                  <a:lnTo>
                    <a:pt x="578" y="753"/>
                  </a:lnTo>
                  <a:lnTo>
                    <a:pt x="578" y="756"/>
                  </a:lnTo>
                  <a:lnTo>
                    <a:pt x="579" y="759"/>
                  </a:lnTo>
                  <a:lnTo>
                    <a:pt x="578" y="762"/>
                  </a:lnTo>
                  <a:lnTo>
                    <a:pt x="575" y="767"/>
                  </a:lnTo>
                  <a:lnTo>
                    <a:pt x="573" y="768"/>
                  </a:lnTo>
                  <a:lnTo>
                    <a:pt x="567" y="771"/>
                  </a:lnTo>
                  <a:lnTo>
                    <a:pt x="566" y="771"/>
                  </a:lnTo>
                  <a:lnTo>
                    <a:pt x="561" y="771"/>
                  </a:lnTo>
                  <a:lnTo>
                    <a:pt x="558" y="771"/>
                  </a:lnTo>
                  <a:lnTo>
                    <a:pt x="554" y="770"/>
                  </a:lnTo>
                  <a:lnTo>
                    <a:pt x="552" y="770"/>
                  </a:lnTo>
                  <a:lnTo>
                    <a:pt x="546" y="770"/>
                  </a:lnTo>
                  <a:lnTo>
                    <a:pt x="546" y="770"/>
                  </a:lnTo>
                  <a:lnTo>
                    <a:pt x="548" y="771"/>
                  </a:lnTo>
                  <a:lnTo>
                    <a:pt x="549" y="773"/>
                  </a:lnTo>
                  <a:lnTo>
                    <a:pt x="551" y="774"/>
                  </a:lnTo>
                  <a:lnTo>
                    <a:pt x="551" y="776"/>
                  </a:lnTo>
                  <a:lnTo>
                    <a:pt x="551" y="779"/>
                  </a:lnTo>
                  <a:lnTo>
                    <a:pt x="549" y="780"/>
                  </a:lnTo>
                  <a:lnTo>
                    <a:pt x="549" y="782"/>
                  </a:lnTo>
                  <a:lnTo>
                    <a:pt x="545" y="785"/>
                  </a:lnTo>
                  <a:lnTo>
                    <a:pt x="545" y="786"/>
                  </a:lnTo>
                  <a:lnTo>
                    <a:pt x="537" y="789"/>
                  </a:lnTo>
                  <a:lnTo>
                    <a:pt x="537" y="791"/>
                  </a:lnTo>
                  <a:lnTo>
                    <a:pt x="538" y="789"/>
                  </a:lnTo>
                  <a:lnTo>
                    <a:pt x="543" y="789"/>
                  </a:lnTo>
                  <a:lnTo>
                    <a:pt x="543" y="789"/>
                  </a:lnTo>
                  <a:lnTo>
                    <a:pt x="551" y="793"/>
                  </a:lnTo>
                  <a:lnTo>
                    <a:pt x="555" y="791"/>
                  </a:lnTo>
                  <a:lnTo>
                    <a:pt x="566" y="789"/>
                  </a:lnTo>
                  <a:lnTo>
                    <a:pt x="567" y="789"/>
                  </a:lnTo>
                  <a:lnTo>
                    <a:pt x="567" y="789"/>
                  </a:lnTo>
                  <a:lnTo>
                    <a:pt x="567" y="791"/>
                  </a:lnTo>
                  <a:lnTo>
                    <a:pt x="569" y="793"/>
                  </a:lnTo>
                  <a:lnTo>
                    <a:pt x="567" y="794"/>
                  </a:lnTo>
                  <a:lnTo>
                    <a:pt x="566" y="796"/>
                  </a:lnTo>
                  <a:lnTo>
                    <a:pt x="561" y="796"/>
                  </a:lnTo>
                  <a:lnTo>
                    <a:pt x="560" y="797"/>
                  </a:lnTo>
                  <a:lnTo>
                    <a:pt x="558" y="799"/>
                  </a:lnTo>
                  <a:lnTo>
                    <a:pt x="555" y="802"/>
                  </a:lnTo>
                  <a:lnTo>
                    <a:pt x="555" y="806"/>
                  </a:lnTo>
                  <a:lnTo>
                    <a:pt x="558" y="806"/>
                  </a:lnTo>
                  <a:lnTo>
                    <a:pt x="560" y="805"/>
                  </a:lnTo>
                  <a:lnTo>
                    <a:pt x="561" y="802"/>
                  </a:lnTo>
                  <a:lnTo>
                    <a:pt x="563" y="799"/>
                  </a:lnTo>
                  <a:lnTo>
                    <a:pt x="566" y="797"/>
                  </a:lnTo>
                  <a:lnTo>
                    <a:pt x="570" y="799"/>
                  </a:lnTo>
                  <a:lnTo>
                    <a:pt x="573" y="797"/>
                  </a:lnTo>
                  <a:lnTo>
                    <a:pt x="579" y="794"/>
                  </a:lnTo>
                  <a:lnTo>
                    <a:pt x="581" y="794"/>
                  </a:lnTo>
                  <a:lnTo>
                    <a:pt x="590" y="796"/>
                  </a:lnTo>
                  <a:lnTo>
                    <a:pt x="599" y="800"/>
                  </a:lnTo>
                  <a:lnTo>
                    <a:pt x="604" y="802"/>
                  </a:lnTo>
                  <a:lnTo>
                    <a:pt x="610" y="802"/>
                  </a:lnTo>
                  <a:lnTo>
                    <a:pt x="621" y="802"/>
                  </a:lnTo>
                  <a:lnTo>
                    <a:pt x="622" y="803"/>
                  </a:lnTo>
                  <a:lnTo>
                    <a:pt x="621" y="805"/>
                  </a:lnTo>
                  <a:lnTo>
                    <a:pt x="621" y="805"/>
                  </a:lnTo>
                  <a:lnTo>
                    <a:pt x="619" y="808"/>
                  </a:lnTo>
                  <a:lnTo>
                    <a:pt x="616" y="808"/>
                  </a:lnTo>
                  <a:lnTo>
                    <a:pt x="614" y="808"/>
                  </a:lnTo>
                  <a:lnTo>
                    <a:pt x="614" y="809"/>
                  </a:lnTo>
                  <a:lnTo>
                    <a:pt x="611" y="811"/>
                  </a:lnTo>
                  <a:lnTo>
                    <a:pt x="611" y="811"/>
                  </a:lnTo>
                  <a:lnTo>
                    <a:pt x="611" y="814"/>
                  </a:lnTo>
                  <a:lnTo>
                    <a:pt x="611" y="814"/>
                  </a:lnTo>
                  <a:lnTo>
                    <a:pt x="608" y="814"/>
                  </a:lnTo>
                  <a:lnTo>
                    <a:pt x="605" y="815"/>
                  </a:lnTo>
                  <a:lnTo>
                    <a:pt x="602" y="815"/>
                  </a:lnTo>
                  <a:lnTo>
                    <a:pt x="601" y="815"/>
                  </a:lnTo>
                  <a:lnTo>
                    <a:pt x="602" y="817"/>
                  </a:lnTo>
                  <a:lnTo>
                    <a:pt x="602" y="818"/>
                  </a:lnTo>
                  <a:lnTo>
                    <a:pt x="604" y="820"/>
                  </a:lnTo>
                  <a:lnTo>
                    <a:pt x="602" y="821"/>
                  </a:lnTo>
                  <a:lnTo>
                    <a:pt x="601" y="821"/>
                  </a:lnTo>
                  <a:lnTo>
                    <a:pt x="601" y="821"/>
                  </a:lnTo>
                  <a:lnTo>
                    <a:pt x="596" y="821"/>
                  </a:lnTo>
                  <a:lnTo>
                    <a:pt x="596" y="821"/>
                  </a:lnTo>
                  <a:lnTo>
                    <a:pt x="596" y="821"/>
                  </a:lnTo>
                  <a:lnTo>
                    <a:pt x="596" y="823"/>
                  </a:lnTo>
                  <a:lnTo>
                    <a:pt x="596" y="824"/>
                  </a:lnTo>
                  <a:lnTo>
                    <a:pt x="596" y="826"/>
                  </a:lnTo>
                  <a:lnTo>
                    <a:pt x="595" y="827"/>
                  </a:lnTo>
                  <a:lnTo>
                    <a:pt x="590" y="831"/>
                  </a:lnTo>
                  <a:lnTo>
                    <a:pt x="589" y="832"/>
                  </a:lnTo>
                  <a:lnTo>
                    <a:pt x="586" y="832"/>
                  </a:lnTo>
                  <a:lnTo>
                    <a:pt x="586" y="832"/>
                  </a:lnTo>
                  <a:lnTo>
                    <a:pt x="586" y="835"/>
                  </a:lnTo>
                  <a:lnTo>
                    <a:pt x="586" y="835"/>
                  </a:lnTo>
                  <a:lnTo>
                    <a:pt x="584" y="838"/>
                  </a:lnTo>
                  <a:lnTo>
                    <a:pt x="581" y="840"/>
                  </a:lnTo>
                  <a:lnTo>
                    <a:pt x="579" y="841"/>
                  </a:lnTo>
                  <a:lnTo>
                    <a:pt x="579" y="843"/>
                  </a:lnTo>
                  <a:lnTo>
                    <a:pt x="579" y="844"/>
                  </a:lnTo>
                  <a:lnTo>
                    <a:pt x="578" y="846"/>
                  </a:lnTo>
                  <a:lnTo>
                    <a:pt x="575" y="847"/>
                  </a:lnTo>
                  <a:lnTo>
                    <a:pt x="573" y="849"/>
                  </a:lnTo>
                  <a:lnTo>
                    <a:pt x="572" y="850"/>
                  </a:lnTo>
                  <a:lnTo>
                    <a:pt x="570" y="852"/>
                  </a:lnTo>
                  <a:lnTo>
                    <a:pt x="569" y="852"/>
                  </a:lnTo>
                  <a:lnTo>
                    <a:pt x="567" y="853"/>
                  </a:lnTo>
                  <a:lnTo>
                    <a:pt x="564" y="853"/>
                  </a:lnTo>
                  <a:lnTo>
                    <a:pt x="561" y="855"/>
                  </a:lnTo>
                  <a:lnTo>
                    <a:pt x="560" y="856"/>
                  </a:lnTo>
                  <a:lnTo>
                    <a:pt x="552" y="859"/>
                  </a:lnTo>
                  <a:lnTo>
                    <a:pt x="549" y="859"/>
                  </a:lnTo>
                  <a:lnTo>
                    <a:pt x="546" y="861"/>
                  </a:lnTo>
                  <a:lnTo>
                    <a:pt x="540" y="862"/>
                  </a:lnTo>
                  <a:lnTo>
                    <a:pt x="537" y="864"/>
                  </a:lnTo>
                  <a:lnTo>
                    <a:pt x="535" y="865"/>
                  </a:lnTo>
                  <a:lnTo>
                    <a:pt x="532" y="865"/>
                  </a:lnTo>
                  <a:lnTo>
                    <a:pt x="529" y="865"/>
                  </a:lnTo>
                  <a:lnTo>
                    <a:pt x="528" y="865"/>
                  </a:lnTo>
                  <a:lnTo>
                    <a:pt x="526" y="865"/>
                  </a:lnTo>
                  <a:lnTo>
                    <a:pt x="525" y="865"/>
                  </a:lnTo>
                  <a:lnTo>
                    <a:pt x="523" y="869"/>
                  </a:lnTo>
                  <a:lnTo>
                    <a:pt x="522" y="869"/>
                  </a:lnTo>
                  <a:lnTo>
                    <a:pt x="517" y="867"/>
                  </a:lnTo>
                  <a:lnTo>
                    <a:pt x="517" y="867"/>
                  </a:lnTo>
                  <a:lnTo>
                    <a:pt x="519" y="870"/>
                  </a:lnTo>
                  <a:lnTo>
                    <a:pt x="519" y="872"/>
                  </a:lnTo>
                  <a:lnTo>
                    <a:pt x="516" y="873"/>
                  </a:lnTo>
                  <a:lnTo>
                    <a:pt x="514" y="873"/>
                  </a:lnTo>
                  <a:lnTo>
                    <a:pt x="511" y="873"/>
                  </a:lnTo>
                  <a:lnTo>
                    <a:pt x="508" y="872"/>
                  </a:lnTo>
                  <a:lnTo>
                    <a:pt x="505" y="867"/>
                  </a:lnTo>
                  <a:lnTo>
                    <a:pt x="499" y="862"/>
                  </a:lnTo>
                  <a:lnTo>
                    <a:pt x="497" y="861"/>
                  </a:lnTo>
                  <a:lnTo>
                    <a:pt x="497" y="862"/>
                  </a:lnTo>
                  <a:lnTo>
                    <a:pt x="497" y="864"/>
                  </a:lnTo>
                  <a:lnTo>
                    <a:pt x="499" y="865"/>
                  </a:lnTo>
                  <a:lnTo>
                    <a:pt x="499" y="867"/>
                  </a:lnTo>
                  <a:lnTo>
                    <a:pt x="499" y="867"/>
                  </a:lnTo>
                  <a:lnTo>
                    <a:pt x="497" y="867"/>
                  </a:lnTo>
                  <a:lnTo>
                    <a:pt x="497" y="867"/>
                  </a:lnTo>
                  <a:lnTo>
                    <a:pt x="497" y="869"/>
                  </a:lnTo>
                  <a:lnTo>
                    <a:pt x="499" y="870"/>
                  </a:lnTo>
                  <a:lnTo>
                    <a:pt x="499" y="873"/>
                  </a:lnTo>
                  <a:lnTo>
                    <a:pt x="499" y="875"/>
                  </a:lnTo>
                  <a:lnTo>
                    <a:pt x="497" y="878"/>
                  </a:lnTo>
                  <a:lnTo>
                    <a:pt x="497" y="879"/>
                  </a:lnTo>
                  <a:lnTo>
                    <a:pt x="496" y="879"/>
                  </a:lnTo>
                  <a:lnTo>
                    <a:pt x="490" y="885"/>
                  </a:lnTo>
                  <a:lnTo>
                    <a:pt x="488" y="885"/>
                  </a:lnTo>
                  <a:lnTo>
                    <a:pt x="488" y="887"/>
                  </a:lnTo>
                  <a:lnTo>
                    <a:pt x="487" y="887"/>
                  </a:lnTo>
                  <a:lnTo>
                    <a:pt x="485" y="891"/>
                  </a:lnTo>
                  <a:lnTo>
                    <a:pt x="485" y="893"/>
                  </a:lnTo>
                  <a:lnTo>
                    <a:pt x="484" y="894"/>
                  </a:lnTo>
                  <a:lnTo>
                    <a:pt x="482" y="896"/>
                  </a:lnTo>
                  <a:lnTo>
                    <a:pt x="482" y="896"/>
                  </a:lnTo>
                  <a:lnTo>
                    <a:pt x="482" y="897"/>
                  </a:lnTo>
                  <a:lnTo>
                    <a:pt x="482" y="899"/>
                  </a:lnTo>
                  <a:lnTo>
                    <a:pt x="482" y="902"/>
                  </a:lnTo>
                  <a:lnTo>
                    <a:pt x="478" y="910"/>
                  </a:lnTo>
                  <a:lnTo>
                    <a:pt x="476" y="916"/>
                  </a:lnTo>
                  <a:lnTo>
                    <a:pt x="475" y="917"/>
                  </a:lnTo>
                  <a:lnTo>
                    <a:pt x="473" y="919"/>
                  </a:lnTo>
                  <a:lnTo>
                    <a:pt x="473" y="919"/>
                  </a:lnTo>
                  <a:lnTo>
                    <a:pt x="472" y="919"/>
                  </a:lnTo>
                  <a:lnTo>
                    <a:pt x="472" y="920"/>
                  </a:lnTo>
                  <a:lnTo>
                    <a:pt x="470" y="922"/>
                  </a:lnTo>
                  <a:lnTo>
                    <a:pt x="470" y="923"/>
                  </a:lnTo>
                  <a:lnTo>
                    <a:pt x="469" y="925"/>
                  </a:lnTo>
                  <a:lnTo>
                    <a:pt x="464" y="929"/>
                  </a:lnTo>
                  <a:lnTo>
                    <a:pt x="462" y="931"/>
                  </a:lnTo>
                  <a:lnTo>
                    <a:pt x="461" y="929"/>
                  </a:lnTo>
                  <a:lnTo>
                    <a:pt x="459" y="929"/>
                  </a:lnTo>
                  <a:lnTo>
                    <a:pt x="456" y="928"/>
                  </a:lnTo>
                  <a:lnTo>
                    <a:pt x="456" y="926"/>
                  </a:lnTo>
                  <a:lnTo>
                    <a:pt x="453" y="925"/>
                  </a:lnTo>
                  <a:lnTo>
                    <a:pt x="453" y="926"/>
                  </a:lnTo>
                  <a:lnTo>
                    <a:pt x="455" y="926"/>
                  </a:lnTo>
                  <a:lnTo>
                    <a:pt x="455" y="926"/>
                  </a:lnTo>
                  <a:lnTo>
                    <a:pt x="455" y="928"/>
                  </a:lnTo>
                  <a:lnTo>
                    <a:pt x="456" y="934"/>
                  </a:lnTo>
                  <a:lnTo>
                    <a:pt x="455" y="935"/>
                  </a:lnTo>
                  <a:lnTo>
                    <a:pt x="455" y="935"/>
                  </a:lnTo>
                  <a:lnTo>
                    <a:pt x="452" y="938"/>
                  </a:lnTo>
                  <a:lnTo>
                    <a:pt x="449" y="942"/>
                  </a:lnTo>
                  <a:lnTo>
                    <a:pt x="447" y="943"/>
                  </a:lnTo>
                  <a:lnTo>
                    <a:pt x="447" y="940"/>
                  </a:lnTo>
                  <a:lnTo>
                    <a:pt x="447" y="938"/>
                  </a:lnTo>
                  <a:lnTo>
                    <a:pt x="446" y="937"/>
                  </a:lnTo>
                  <a:lnTo>
                    <a:pt x="446" y="938"/>
                  </a:lnTo>
                  <a:lnTo>
                    <a:pt x="446" y="940"/>
                  </a:lnTo>
                  <a:lnTo>
                    <a:pt x="444" y="943"/>
                  </a:lnTo>
                  <a:lnTo>
                    <a:pt x="444" y="945"/>
                  </a:lnTo>
                  <a:lnTo>
                    <a:pt x="443" y="945"/>
                  </a:lnTo>
                  <a:lnTo>
                    <a:pt x="443" y="945"/>
                  </a:lnTo>
                  <a:lnTo>
                    <a:pt x="441" y="945"/>
                  </a:lnTo>
                  <a:lnTo>
                    <a:pt x="440" y="943"/>
                  </a:lnTo>
                  <a:lnTo>
                    <a:pt x="440" y="942"/>
                  </a:lnTo>
                  <a:lnTo>
                    <a:pt x="437" y="945"/>
                  </a:lnTo>
                  <a:lnTo>
                    <a:pt x="437" y="945"/>
                  </a:lnTo>
                  <a:lnTo>
                    <a:pt x="435" y="946"/>
                  </a:lnTo>
                  <a:lnTo>
                    <a:pt x="435" y="948"/>
                  </a:lnTo>
                  <a:lnTo>
                    <a:pt x="434" y="949"/>
                  </a:lnTo>
                  <a:lnTo>
                    <a:pt x="432" y="949"/>
                  </a:lnTo>
                  <a:lnTo>
                    <a:pt x="431" y="951"/>
                  </a:lnTo>
                  <a:lnTo>
                    <a:pt x="428" y="949"/>
                  </a:lnTo>
                  <a:lnTo>
                    <a:pt x="428" y="946"/>
                  </a:lnTo>
                  <a:lnTo>
                    <a:pt x="429" y="943"/>
                  </a:lnTo>
                  <a:lnTo>
                    <a:pt x="431" y="942"/>
                  </a:lnTo>
                  <a:lnTo>
                    <a:pt x="429" y="940"/>
                  </a:lnTo>
                  <a:lnTo>
                    <a:pt x="431" y="938"/>
                  </a:lnTo>
                  <a:lnTo>
                    <a:pt x="434" y="932"/>
                  </a:lnTo>
                  <a:lnTo>
                    <a:pt x="437" y="929"/>
                  </a:lnTo>
                  <a:lnTo>
                    <a:pt x="437" y="928"/>
                  </a:lnTo>
                  <a:lnTo>
                    <a:pt x="434" y="928"/>
                  </a:lnTo>
                  <a:lnTo>
                    <a:pt x="431" y="926"/>
                  </a:lnTo>
                  <a:lnTo>
                    <a:pt x="428" y="926"/>
                  </a:lnTo>
                  <a:lnTo>
                    <a:pt x="426" y="926"/>
                  </a:lnTo>
                  <a:lnTo>
                    <a:pt x="428" y="928"/>
                  </a:lnTo>
                  <a:lnTo>
                    <a:pt x="431" y="929"/>
                  </a:lnTo>
                  <a:lnTo>
                    <a:pt x="429" y="932"/>
                  </a:lnTo>
                  <a:lnTo>
                    <a:pt x="428" y="934"/>
                  </a:lnTo>
                  <a:lnTo>
                    <a:pt x="426" y="938"/>
                  </a:lnTo>
                  <a:lnTo>
                    <a:pt x="426" y="942"/>
                  </a:lnTo>
                  <a:lnTo>
                    <a:pt x="423" y="938"/>
                  </a:lnTo>
                  <a:lnTo>
                    <a:pt x="421" y="937"/>
                  </a:lnTo>
                  <a:lnTo>
                    <a:pt x="423" y="940"/>
                  </a:lnTo>
                  <a:lnTo>
                    <a:pt x="425" y="943"/>
                  </a:lnTo>
                  <a:lnTo>
                    <a:pt x="425" y="943"/>
                  </a:lnTo>
                  <a:lnTo>
                    <a:pt x="425" y="946"/>
                  </a:lnTo>
                  <a:lnTo>
                    <a:pt x="420" y="949"/>
                  </a:lnTo>
                  <a:lnTo>
                    <a:pt x="414" y="949"/>
                  </a:lnTo>
                  <a:lnTo>
                    <a:pt x="411" y="951"/>
                  </a:lnTo>
                  <a:lnTo>
                    <a:pt x="403" y="951"/>
                  </a:lnTo>
                  <a:lnTo>
                    <a:pt x="402" y="951"/>
                  </a:lnTo>
                  <a:lnTo>
                    <a:pt x="400" y="952"/>
                  </a:lnTo>
                  <a:lnTo>
                    <a:pt x="408" y="957"/>
                  </a:lnTo>
                  <a:lnTo>
                    <a:pt x="408" y="958"/>
                  </a:lnTo>
                  <a:lnTo>
                    <a:pt x="408" y="960"/>
                  </a:lnTo>
                  <a:lnTo>
                    <a:pt x="406" y="960"/>
                  </a:lnTo>
                  <a:lnTo>
                    <a:pt x="403" y="963"/>
                  </a:lnTo>
                  <a:lnTo>
                    <a:pt x="403" y="964"/>
                  </a:lnTo>
                  <a:lnTo>
                    <a:pt x="400" y="966"/>
                  </a:lnTo>
                  <a:lnTo>
                    <a:pt x="396" y="964"/>
                  </a:lnTo>
                  <a:lnTo>
                    <a:pt x="393" y="966"/>
                  </a:lnTo>
                  <a:lnTo>
                    <a:pt x="390" y="964"/>
                  </a:lnTo>
                  <a:lnTo>
                    <a:pt x="390" y="966"/>
                  </a:lnTo>
                  <a:lnTo>
                    <a:pt x="391" y="967"/>
                  </a:lnTo>
                  <a:lnTo>
                    <a:pt x="391" y="972"/>
                  </a:lnTo>
                  <a:lnTo>
                    <a:pt x="393" y="970"/>
                  </a:lnTo>
                  <a:lnTo>
                    <a:pt x="396" y="970"/>
                  </a:lnTo>
                  <a:lnTo>
                    <a:pt x="397" y="972"/>
                  </a:lnTo>
                  <a:lnTo>
                    <a:pt x="397" y="976"/>
                  </a:lnTo>
                  <a:lnTo>
                    <a:pt x="400" y="980"/>
                  </a:lnTo>
                  <a:lnTo>
                    <a:pt x="400" y="981"/>
                  </a:lnTo>
                  <a:lnTo>
                    <a:pt x="400" y="983"/>
                  </a:lnTo>
                  <a:lnTo>
                    <a:pt x="400" y="984"/>
                  </a:lnTo>
                  <a:lnTo>
                    <a:pt x="397" y="987"/>
                  </a:lnTo>
                  <a:lnTo>
                    <a:pt x="394" y="987"/>
                  </a:lnTo>
                  <a:lnTo>
                    <a:pt x="394" y="989"/>
                  </a:lnTo>
                  <a:lnTo>
                    <a:pt x="394" y="990"/>
                  </a:lnTo>
                  <a:lnTo>
                    <a:pt x="391" y="990"/>
                  </a:lnTo>
                  <a:lnTo>
                    <a:pt x="390" y="989"/>
                  </a:lnTo>
                  <a:lnTo>
                    <a:pt x="388" y="989"/>
                  </a:lnTo>
                  <a:lnTo>
                    <a:pt x="383" y="987"/>
                  </a:lnTo>
                  <a:lnTo>
                    <a:pt x="388" y="992"/>
                  </a:lnTo>
                  <a:lnTo>
                    <a:pt x="391" y="993"/>
                  </a:lnTo>
                  <a:lnTo>
                    <a:pt x="391" y="992"/>
                  </a:lnTo>
                  <a:lnTo>
                    <a:pt x="393" y="992"/>
                  </a:lnTo>
                  <a:lnTo>
                    <a:pt x="396" y="992"/>
                  </a:lnTo>
                  <a:lnTo>
                    <a:pt x="396" y="998"/>
                  </a:lnTo>
                  <a:lnTo>
                    <a:pt x="396" y="1002"/>
                  </a:lnTo>
                  <a:lnTo>
                    <a:pt x="396" y="1004"/>
                  </a:lnTo>
                  <a:lnTo>
                    <a:pt x="394" y="1007"/>
                  </a:lnTo>
                  <a:lnTo>
                    <a:pt x="394" y="1008"/>
                  </a:lnTo>
                  <a:lnTo>
                    <a:pt x="393" y="1010"/>
                  </a:lnTo>
                  <a:lnTo>
                    <a:pt x="390" y="1010"/>
                  </a:lnTo>
                  <a:lnTo>
                    <a:pt x="390" y="1013"/>
                  </a:lnTo>
                  <a:lnTo>
                    <a:pt x="390" y="1015"/>
                  </a:lnTo>
                  <a:lnTo>
                    <a:pt x="390" y="1015"/>
                  </a:lnTo>
                  <a:lnTo>
                    <a:pt x="390" y="1016"/>
                  </a:lnTo>
                  <a:lnTo>
                    <a:pt x="388" y="1018"/>
                  </a:lnTo>
                  <a:lnTo>
                    <a:pt x="388" y="1021"/>
                  </a:lnTo>
                  <a:lnTo>
                    <a:pt x="387" y="1022"/>
                  </a:lnTo>
                  <a:lnTo>
                    <a:pt x="385" y="1022"/>
                  </a:lnTo>
                  <a:lnTo>
                    <a:pt x="383" y="1022"/>
                  </a:lnTo>
                  <a:lnTo>
                    <a:pt x="380" y="1022"/>
                  </a:lnTo>
                  <a:lnTo>
                    <a:pt x="379" y="1019"/>
                  </a:lnTo>
                  <a:lnTo>
                    <a:pt x="377" y="1019"/>
                  </a:lnTo>
                  <a:lnTo>
                    <a:pt x="376" y="1018"/>
                  </a:lnTo>
                  <a:lnTo>
                    <a:pt x="377" y="1019"/>
                  </a:lnTo>
                  <a:lnTo>
                    <a:pt x="377" y="1021"/>
                  </a:lnTo>
                  <a:lnTo>
                    <a:pt x="379" y="1022"/>
                  </a:lnTo>
                  <a:lnTo>
                    <a:pt x="383" y="1024"/>
                  </a:lnTo>
                  <a:lnTo>
                    <a:pt x="383" y="1025"/>
                  </a:lnTo>
                  <a:lnTo>
                    <a:pt x="382" y="1027"/>
                  </a:lnTo>
                  <a:lnTo>
                    <a:pt x="380" y="1031"/>
                  </a:lnTo>
                  <a:lnTo>
                    <a:pt x="379" y="1031"/>
                  </a:lnTo>
                  <a:lnTo>
                    <a:pt x="377" y="1031"/>
                  </a:lnTo>
                  <a:lnTo>
                    <a:pt x="374" y="1031"/>
                  </a:lnTo>
                  <a:lnTo>
                    <a:pt x="373" y="1031"/>
                  </a:lnTo>
                  <a:lnTo>
                    <a:pt x="370" y="1031"/>
                  </a:lnTo>
                  <a:lnTo>
                    <a:pt x="368" y="1031"/>
                  </a:lnTo>
                  <a:lnTo>
                    <a:pt x="367" y="1031"/>
                  </a:lnTo>
                  <a:lnTo>
                    <a:pt x="368" y="1033"/>
                  </a:lnTo>
                  <a:lnTo>
                    <a:pt x="370" y="1033"/>
                  </a:lnTo>
                  <a:lnTo>
                    <a:pt x="373" y="1034"/>
                  </a:lnTo>
                  <a:lnTo>
                    <a:pt x="377" y="1036"/>
                  </a:lnTo>
                  <a:lnTo>
                    <a:pt x="376" y="1037"/>
                  </a:lnTo>
                  <a:lnTo>
                    <a:pt x="376" y="1037"/>
                  </a:lnTo>
                  <a:lnTo>
                    <a:pt x="376" y="1040"/>
                  </a:lnTo>
                  <a:lnTo>
                    <a:pt x="376" y="1040"/>
                  </a:lnTo>
                  <a:lnTo>
                    <a:pt x="376" y="1042"/>
                  </a:lnTo>
                  <a:lnTo>
                    <a:pt x="374" y="1046"/>
                  </a:lnTo>
                  <a:lnTo>
                    <a:pt x="376" y="1048"/>
                  </a:lnTo>
                  <a:lnTo>
                    <a:pt x="377" y="1049"/>
                  </a:lnTo>
                  <a:lnTo>
                    <a:pt x="377" y="1051"/>
                  </a:lnTo>
                  <a:lnTo>
                    <a:pt x="377" y="1054"/>
                  </a:lnTo>
                  <a:lnTo>
                    <a:pt x="376" y="1056"/>
                  </a:lnTo>
                  <a:lnTo>
                    <a:pt x="374" y="1056"/>
                  </a:lnTo>
                  <a:lnTo>
                    <a:pt x="371" y="1057"/>
                  </a:lnTo>
                  <a:lnTo>
                    <a:pt x="371" y="1057"/>
                  </a:lnTo>
                  <a:lnTo>
                    <a:pt x="374" y="1059"/>
                  </a:lnTo>
                  <a:lnTo>
                    <a:pt x="374" y="1060"/>
                  </a:lnTo>
                  <a:lnTo>
                    <a:pt x="373" y="1062"/>
                  </a:lnTo>
                  <a:lnTo>
                    <a:pt x="373" y="1066"/>
                  </a:lnTo>
                  <a:lnTo>
                    <a:pt x="371" y="1074"/>
                  </a:lnTo>
                  <a:lnTo>
                    <a:pt x="370" y="1081"/>
                  </a:lnTo>
                  <a:lnTo>
                    <a:pt x="365" y="1088"/>
                  </a:lnTo>
                  <a:lnTo>
                    <a:pt x="364" y="1088"/>
                  </a:lnTo>
                  <a:lnTo>
                    <a:pt x="364" y="1089"/>
                  </a:lnTo>
                  <a:lnTo>
                    <a:pt x="362" y="1088"/>
                  </a:lnTo>
                  <a:lnTo>
                    <a:pt x="359" y="1086"/>
                  </a:lnTo>
                  <a:lnTo>
                    <a:pt x="356" y="1086"/>
                  </a:lnTo>
                  <a:lnTo>
                    <a:pt x="355" y="1086"/>
                  </a:lnTo>
                  <a:lnTo>
                    <a:pt x="355" y="1088"/>
                  </a:lnTo>
                  <a:lnTo>
                    <a:pt x="356" y="1088"/>
                  </a:lnTo>
                  <a:lnTo>
                    <a:pt x="358" y="1089"/>
                  </a:lnTo>
                  <a:lnTo>
                    <a:pt x="359" y="1089"/>
                  </a:lnTo>
                  <a:lnTo>
                    <a:pt x="362" y="1091"/>
                  </a:lnTo>
                  <a:lnTo>
                    <a:pt x="364" y="1091"/>
                  </a:lnTo>
                  <a:lnTo>
                    <a:pt x="364" y="1092"/>
                  </a:lnTo>
                  <a:lnTo>
                    <a:pt x="364" y="1094"/>
                  </a:lnTo>
                  <a:lnTo>
                    <a:pt x="364" y="1095"/>
                  </a:lnTo>
                  <a:lnTo>
                    <a:pt x="365" y="1100"/>
                  </a:lnTo>
                  <a:lnTo>
                    <a:pt x="364" y="1101"/>
                  </a:lnTo>
                  <a:lnTo>
                    <a:pt x="362" y="1103"/>
                  </a:lnTo>
                  <a:lnTo>
                    <a:pt x="359" y="1103"/>
                  </a:lnTo>
                  <a:lnTo>
                    <a:pt x="358" y="1101"/>
                  </a:lnTo>
                  <a:lnTo>
                    <a:pt x="355" y="1100"/>
                  </a:lnTo>
                  <a:lnTo>
                    <a:pt x="355" y="1101"/>
                  </a:lnTo>
                  <a:lnTo>
                    <a:pt x="358" y="1103"/>
                  </a:lnTo>
                  <a:lnTo>
                    <a:pt x="358" y="1104"/>
                  </a:lnTo>
                  <a:lnTo>
                    <a:pt x="358" y="1104"/>
                  </a:lnTo>
                  <a:lnTo>
                    <a:pt x="356" y="1104"/>
                  </a:lnTo>
                  <a:lnTo>
                    <a:pt x="355" y="1106"/>
                  </a:lnTo>
                  <a:lnTo>
                    <a:pt x="353" y="1106"/>
                  </a:lnTo>
                  <a:lnTo>
                    <a:pt x="353" y="1104"/>
                  </a:lnTo>
                  <a:lnTo>
                    <a:pt x="353" y="1103"/>
                  </a:lnTo>
                  <a:lnTo>
                    <a:pt x="352" y="1103"/>
                  </a:lnTo>
                  <a:lnTo>
                    <a:pt x="350" y="1104"/>
                  </a:lnTo>
                  <a:lnTo>
                    <a:pt x="350" y="1103"/>
                  </a:lnTo>
                  <a:lnTo>
                    <a:pt x="350" y="1103"/>
                  </a:lnTo>
                  <a:lnTo>
                    <a:pt x="349" y="1103"/>
                  </a:lnTo>
                  <a:lnTo>
                    <a:pt x="349" y="1101"/>
                  </a:lnTo>
                  <a:lnTo>
                    <a:pt x="349" y="1100"/>
                  </a:lnTo>
                  <a:lnTo>
                    <a:pt x="352" y="1097"/>
                  </a:lnTo>
                  <a:lnTo>
                    <a:pt x="352" y="1095"/>
                  </a:lnTo>
                  <a:lnTo>
                    <a:pt x="352" y="1094"/>
                  </a:lnTo>
                  <a:lnTo>
                    <a:pt x="350" y="1095"/>
                  </a:lnTo>
                  <a:lnTo>
                    <a:pt x="349" y="1098"/>
                  </a:lnTo>
                  <a:lnTo>
                    <a:pt x="347" y="1100"/>
                  </a:lnTo>
                  <a:lnTo>
                    <a:pt x="347" y="1101"/>
                  </a:lnTo>
                  <a:lnTo>
                    <a:pt x="344" y="1100"/>
                  </a:lnTo>
                  <a:lnTo>
                    <a:pt x="336" y="1097"/>
                  </a:lnTo>
                  <a:lnTo>
                    <a:pt x="338" y="1094"/>
                  </a:lnTo>
                  <a:lnTo>
                    <a:pt x="338" y="1092"/>
                  </a:lnTo>
                  <a:lnTo>
                    <a:pt x="339" y="1092"/>
                  </a:lnTo>
                  <a:lnTo>
                    <a:pt x="341" y="1091"/>
                  </a:lnTo>
                  <a:lnTo>
                    <a:pt x="342" y="1089"/>
                  </a:lnTo>
                  <a:lnTo>
                    <a:pt x="344" y="1088"/>
                  </a:lnTo>
                  <a:lnTo>
                    <a:pt x="345" y="1084"/>
                  </a:lnTo>
                  <a:lnTo>
                    <a:pt x="345" y="1084"/>
                  </a:lnTo>
                  <a:lnTo>
                    <a:pt x="341" y="1089"/>
                  </a:lnTo>
                  <a:lnTo>
                    <a:pt x="338" y="1089"/>
                  </a:lnTo>
                  <a:lnTo>
                    <a:pt x="336" y="1091"/>
                  </a:lnTo>
                  <a:lnTo>
                    <a:pt x="336" y="1089"/>
                  </a:lnTo>
                  <a:lnTo>
                    <a:pt x="335" y="1088"/>
                  </a:lnTo>
                  <a:lnTo>
                    <a:pt x="333" y="1088"/>
                  </a:lnTo>
                  <a:lnTo>
                    <a:pt x="330" y="1086"/>
                  </a:lnTo>
                  <a:lnTo>
                    <a:pt x="330" y="1086"/>
                  </a:lnTo>
                  <a:lnTo>
                    <a:pt x="329" y="1086"/>
                  </a:lnTo>
                  <a:lnTo>
                    <a:pt x="327" y="1081"/>
                  </a:lnTo>
                  <a:lnTo>
                    <a:pt x="329" y="1077"/>
                  </a:lnTo>
                  <a:lnTo>
                    <a:pt x="330" y="1075"/>
                  </a:lnTo>
                  <a:lnTo>
                    <a:pt x="330" y="1074"/>
                  </a:lnTo>
                  <a:lnTo>
                    <a:pt x="332" y="1071"/>
                  </a:lnTo>
                  <a:lnTo>
                    <a:pt x="332" y="1071"/>
                  </a:lnTo>
                  <a:lnTo>
                    <a:pt x="330" y="1071"/>
                  </a:lnTo>
                  <a:lnTo>
                    <a:pt x="330" y="1071"/>
                  </a:lnTo>
                  <a:lnTo>
                    <a:pt x="330" y="1072"/>
                  </a:lnTo>
                  <a:lnTo>
                    <a:pt x="329" y="1074"/>
                  </a:lnTo>
                  <a:lnTo>
                    <a:pt x="326" y="1075"/>
                  </a:lnTo>
                  <a:lnTo>
                    <a:pt x="323" y="1077"/>
                  </a:lnTo>
                  <a:lnTo>
                    <a:pt x="321" y="1078"/>
                  </a:lnTo>
                  <a:lnTo>
                    <a:pt x="320" y="1080"/>
                  </a:lnTo>
                  <a:lnTo>
                    <a:pt x="318" y="1080"/>
                  </a:lnTo>
                  <a:lnTo>
                    <a:pt x="318" y="1080"/>
                  </a:lnTo>
                  <a:lnTo>
                    <a:pt x="315" y="1081"/>
                  </a:lnTo>
                  <a:lnTo>
                    <a:pt x="315" y="1081"/>
                  </a:lnTo>
                  <a:lnTo>
                    <a:pt x="312" y="1081"/>
                  </a:lnTo>
                  <a:lnTo>
                    <a:pt x="312" y="1080"/>
                  </a:lnTo>
                  <a:lnTo>
                    <a:pt x="311" y="1080"/>
                  </a:lnTo>
                  <a:lnTo>
                    <a:pt x="309" y="1080"/>
                  </a:lnTo>
                  <a:lnTo>
                    <a:pt x="308" y="1080"/>
                  </a:lnTo>
                  <a:lnTo>
                    <a:pt x="308" y="1081"/>
                  </a:lnTo>
                  <a:lnTo>
                    <a:pt x="309" y="1083"/>
                  </a:lnTo>
                  <a:lnTo>
                    <a:pt x="308" y="1083"/>
                  </a:lnTo>
                  <a:lnTo>
                    <a:pt x="304" y="1083"/>
                  </a:lnTo>
                  <a:lnTo>
                    <a:pt x="303" y="1083"/>
                  </a:lnTo>
                  <a:lnTo>
                    <a:pt x="303" y="1081"/>
                  </a:lnTo>
                  <a:lnTo>
                    <a:pt x="301" y="1081"/>
                  </a:lnTo>
                  <a:lnTo>
                    <a:pt x="303" y="1080"/>
                  </a:lnTo>
                  <a:lnTo>
                    <a:pt x="306" y="1077"/>
                  </a:lnTo>
                  <a:lnTo>
                    <a:pt x="308" y="1075"/>
                  </a:lnTo>
                  <a:lnTo>
                    <a:pt x="306" y="1075"/>
                  </a:lnTo>
                  <a:lnTo>
                    <a:pt x="303" y="1075"/>
                  </a:lnTo>
                  <a:lnTo>
                    <a:pt x="303" y="1075"/>
                  </a:lnTo>
                  <a:lnTo>
                    <a:pt x="300" y="1075"/>
                  </a:lnTo>
                  <a:lnTo>
                    <a:pt x="300" y="1072"/>
                  </a:lnTo>
                  <a:lnTo>
                    <a:pt x="300" y="1072"/>
                  </a:lnTo>
                  <a:lnTo>
                    <a:pt x="300" y="1071"/>
                  </a:lnTo>
                  <a:lnTo>
                    <a:pt x="298" y="1071"/>
                  </a:lnTo>
                  <a:lnTo>
                    <a:pt x="298" y="1071"/>
                  </a:lnTo>
                  <a:lnTo>
                    <a:pt x="297" y="1069"/>
                  </a:lnTo>
                  <a:lnTo>
                    <a:pt x="294" y="1069"/>
                  </a:lnTo>
                  <a:lnTo>
                    <a:pt x="294" y="1068"/>
                  </a:lnTo>
                  <a:lnTo>
                    <a:pt x="292" y="1065"/>
                  </a:lnTo>
                  <a:lnTo>
                    <a:pt x="292" y="1063"/>
                  </a:lnTo>
                  <a:lnTo>
                    <a:pt x="291" y="1062"/>
                  </a:lnTo>
                  <a:lnTo>
                    <a:pt x="289" y="1060"/>
                  </a:lnTo>
                  <a:lnTo>
                    <a:pt x="289" y="1060"/>
                  </a:lnTo>
                  <a:lnTo>
                    <a:pt x="291" y="1059"/>
                  </a:lnTo>
                  <a:lnTo>
                    <a:pt x="289" y="1057"/>
                  </a:lnTo>
                  <a:lnTo>
                    <a:pt x="289" y="1057"/>
                  </a:lnTo>
                  <a:lnTo>
                    <a:pt x="289" y="1056"/>
                  </a:lnTo>
                  <a:lnTo>
                    <a:pt x="288" y="1054"/>
                  </a:lnTo>
                  <a:lnTo>
                    <a:pt x="288" y="1053"/>
                  </a:lnTo>
                  <a:lnTo>
                    <a:pt x="289" y="1053"/>
                  </a:lnTo>
                  <a:lnTo>
                    <a:pt x="291" y="1051"/>
                  </a:lnTo>
                  <a:lnTo>
                    <a:pt x="292" y="1049"/>
                  </a:lnTo>
                  <a:lnTo>
                    <a:pt x="292" y="1049"/>
                  </a:lnTo>
                  <a:lnTo>
                    <a:pt x="295" y="1048"/>
                  </a:lnTo>
                  <a:lnTo>
                    <a:pt x="292" y="1048"/>
                  </a:lnTo>
                  <a:lnTo>
                    <a:pt x="291" y="1048"/>
                  </a:lnTo>
                  <a:lnTo>
                    <a:pt x="291" y="1048"/>
                  </a:lnTo>
                  <a:lnTo>
                    <a:pt x="289" y="1049"/>
                  </a:lnTo>
                  <a:lnTo>
                    <a:pt x="288" y="1049"/>
                  </a:lnTo>
                  <a:lnTo>
                    <a:pt x="285" y="1051"/>
                  </a:lnTo>
                  <a:lnTo>
                    <a:pt x="285" y="1049"/>
                  </a:lnTo>
                  <a:lnTo>
                    <a:pt x="285" y="1048"/>
                  </a:lnTo>
                  <a:lnTo>
                    <a:pt x="285" y="1046"/>
                  </a:lnTo>
                  <a:lnTo>
                    <a:pt x="286" y="1043"/>
                  </a:lnTo>
                  <a:lnTo>
                    <a:pt x="285" y="1043"/>
                  </a:lnTo>
                  <a:lnTo>
                    <a:pt x="283" y="1043"/>
                  </a:lnTo>
                  <a:lnTo>
                    <a:pt x="282" y="1042"/>
                  </a:lnTo>
                  <a:lnTo>
                    <a:pt x="280" y="1040"/>
                  </a:lnTo>
                  <a:lnTo>
                    <a:pt x="279" y="1039"/>
                  </a:lnTo>
                  <a:lnTo>
                    <a:pt x="277" y="1037"/>
                  </a:lnTo>
                  <a:lnTo>
                    <a:pt x="277" y="1037"/>
                  </a:lnTo>
                  <a:lnTo>
                    <a:pt x="277" y="1036"/>
                  </a:lnTo>
                  <a:lnTo>
                    <a:pt x="277" y="1034"/>
                  </a:lnTo>
                  <a:lnTo>
                    <a:pt x="277" y="1033"/>
                  </a:lnTo>
                  <a:lnTo>
                    <a:pt x="277" y="1031"/>
                  </a:lnTo>
                  <a:lnTo>
                    <a:pt x="279" y="1028"/>
                  </a:lnTo>
                  <a:lnTo>
                    <a:pt x="280" y="1027"/>
                  </a:lnTo>
                  <a:lnTo>
                    <a:pt x="283" y="1022"/>
                  </a:lnTo>
                  <a:lnTo>
                    <a:pt x="279" y="1024"/>
                  </a:lnTo>
                  <a:lnTo>
                    <a:pt x="276" y="1028"/>
                  </a:lnTo>
                  <a:lnTo>
                    <a:pt x="276" y="1028"/>
                  </a:lnTo>
                  <a:lnTo>
                    <a:pt x="276" y="1028"/>
                  </a:lnTo>
                  <a:lnTo>
                    <a:pt x="274" y="1025"/>
                  </a:lnTo>
                  <a:lnTo>
                    <a:pt x="274" y="1025"/>
                  </a:lnTo>
                  <a:lnTo>
                    <a:pt x="273" y="1024"/>
                  </a:lnTo>
                  <a:lnTo>
                    <a:pt x="271" y="1022"/>
                  </a:lnTo>
                  <a:lnTo>
                    <a:pt x="271" y="1021"/>
                  </a:lnTo>
                  <a:lnTo>
                    <a:pt x="270" y="1019"/>
                  </a:lnTo>
                  <a:lnTo>
                    <a:pt x="268" y="1016"/>
                  </a:lnTo>
                  <a:lnTo>
                    <a:pt x="266" y="1011"/>
                  </a:lnTo>
                  <a:lnTo>
                    <a:pt x="262" y="1005"/>
                  </a:lnTo>
                  <a:lnTo>
                    <a:pt x="262" y="1002"/>
                  </a:lnTo>
                  <a:lnTo>
                    <a:pt x="262" y="999"/>
                  </a:lnTo>
                  <a:lnTo>
                    <a:pt x="262" y="996"/>
                  </a:lnTo>
                  <a:lnTo>
                    <a:pt x="265" y="995"/>
                  </a:lnTo>
                  <a:lnTo>
                    <a:pt x="270" y="993"/>
                  </a:lnTo>
                  <a:lnTo>
                    <a:pt x="273" y="992"/>
                  </a:lnTo>
                  <a:lnTo>
                    <a:pt x="273" y="992"/>
                  </a:lnTo>
                  <a:lnTo>
                    <a:pt x="276" y="992"/>
                  </a:lnTo>
                  <a:lnTo>
                    <a:pt x="277" y="990"/>
                  </a:lnTo>
                  <a:lnTo>
                    <a:pt x="276" y="990"/>
                  </a:lnTo>
                  <a:lnTo>
                    <a:pt x="274" y="990"/>
                  </a:lnTo>
                  <a:lnTo>
                    <a:pt x="274" y="990"/>
                  </a:lnTo>
                  <a:lnTo>
                    <a:pt x="274" y="989"/>
                  </a:lnTo>
                  <a:lnTo>
                    <a:pt x="276" y="987"/>
                  </a:lnTo>
                  <a:lnTo>
                    <a:pt x="274" y="987"/>
                  </a:lnTo>
                  <a:lnTo>
                    <a:pt x="271" y="990"/>
                  </a:lnTo>
                  <a:lnTo>
                    <a:pt x="266" y="992"/>
                  </a:lnTo>
                  <a:lnTo>
                    <a:pt x="263" y="993"/>
                  </a:lnTo>
                  <a:lnTo>
                    <a:pt x="263" y="993"/>
                  </a:lnTo>
                  <a:lnTo>
                    <a:pt x="262" y="993"/>
                  </a:lnTo>
                  <a:lnTo>
                    <a:pt x="262" y="993"/>
                  </a:lnTo>
                  <a:lnTo>
                    <a:pt x="260" y="993"/>
                  </a:lnTo>
                  <a:lnTo>
                    <a:pt x="260" y="992"/>
                  </a:lnTo>
                  <a:lnTo>
                    <a:pt x="259" y="990"/>
                  </a:lnTo>
                  <a:lnTo>
                    <a:pt x="262" y="987"/>
                  </a:lnTo>
                  <a:lnTo>
                    <a:pt x="263" y="983"/>
                  </a:lnTo>
                  <a:lnTo>
                    <a:pt x="265" y="980"/>
                  </a:lnTo>
                  <a:lnTo>
                    <a:pt x="266" y="980"/>
                  </a:lnTo>
                  <a:lnTo>
                    <a:pt x="270" y="980"/>
                  </a:lnTo>
                  <a:lnTo>
                    <a:pt x="270" y="980"/>
                  </a:lnTo>
                  <a:lnTo>
                    <a:pt x="270" y="978"/>
                  </a:lnTo>
                  <a:lnTo>
                    <a:pt x="270" y="978"/>
                  </a:lnTo>
                  <a:lnTo>
                    <a:pt x="273" y="976"/>
                  </a:lnTo>
                  <a:lnTo>
                    <a:pt x="274" y="976"/>
                  </a:lnTo>
                  <a:lnTo>
                    <a:pt x="276" y="976"/>
                  </a:lnTo>
                  <a:lnTo>
                    <a:pt x="277" y="978"/>
                  </a:lnTo>
                  <a:lnTo>
                    <a:pt x="279" y="983"/>
                  </a:lnTo>
                  <a:lnTo>
                    <a:pt x="280" y="984"/>
                  </a:lnTo>
                  <a:lnTo>
                    <a:pt x="280" y="981"/>
                  </a:lnTo>
                  <a:lnTo>
                    <a:pt x="279" y="980"/>
                  </a:lnTo>
                  <a:lnTo>
                    <a:pt x="279" y="976"/>
                  </a:lnTo>
                  <a:lnTo>
                    <a:pt x="277" y="975"/>
                  </a:lnTo>
                  <a:lnTo>
                    <a:pt x="277" y="973"/>
                  </a:lnTo>
                  <a:lnTo>
                    <a:pt x="274" y="975"/>
                  </a:lnTo>
                  <a:lnTo>
                    <a:pt x="273" y="972"/>
                  </a:lnTo>
                  <a:lnTo>
                    <a:pt x="273" y="970"/>
                  </a:lnTo>
                  <a:lnTo>
                    <a:pt x="273" y="970"/>
                  </a:lnTo>
                  <a:lnTo>
                    <a:pt x="271" y="966"/>
                  </a:lnTo>
                  <a:lnTo>
                    <a:pt x="270" y="964"/>
                  </a:lnTo>
                  <a:lnTo>
                    <a:pt x="270" y="961"/>
                  </a:lnTo>
                  <a:lnTo>
                    <a:pt x="268" y="961"/>
                  </a:lnTo>
                  <a:lnTo>
                    <a:pt x="270" y="964"/>
                  </a:lnTo>
                  <a:lnTo>
                    <a:pt x="270" y="967"/>
                  </a:lnTo>
                  <a:lnTo>
                    <a:pt x="271" y="972"/>
                  </a:lnTo>
                  <a:lnTo>
                    <a:pt x="271" y="973"/>
                  </a:lnTo>
                  <a:lnTo>
                    <a:pt x="271" y="975"/>
                  </a:lnTo>
                  <a:lnTo>
                    <a:pt x="270" y="976"/>
                  </a:lnTo>
                  <a:lnTo>
                    <a:pt x="268" y="976"/>
                  </a:lnTo>
                  <a:lnTo>
                    <a:pt x="265" y="978"/>
                  </a:lnTo>
                  <a:lnTo>
                    <a:pt x="266" y="976"/>
                  </a:lnTo>
                  <a:lnTo>
                    <a:pt x="266" y="973"/>
                  </a:lnTo>
                  <a:lnTo>
                    <a:pt x="265" y="975"/>
                  </a:lnTo>
                  <a:lnTo>
                    <a:pt x="263" y="976"/>
                  </a:lnTo>
                  <a:lnTo>
                    <a:pt x="263" y="978"/>
                  </a:lnTo>
                  <a:lnTo>
                    <a:pt x="262" y="981"/>
                  </a:lnTo>
                  <a:lnTo>
                    <a:pt x="260" y="986"/>
                  </a:lnTo>
                  <a:lnTo>
                    <a:pt x="259" y="989"/>
                  </a:lnTo>
                  <a:lnTo>
                    <a:pt x="257" y="990"/>
                  </a:lnTo>
                  <a:lnTo>
                    <a:pt x="257" y="990"/>
                  </a:lnTo>
                  <a:lnTo>
                    <a:pt x="256" y="989"/>
                  </a:lnTo>
                  <a:lnTo>
                    <a:pt x="254" y="986"/>
                  </a:lnTo>
                  <a:lnTo>
                    <a:pt x="254" y="984"/>
                  </a:lnTo>
                  <a:lnTo>
                    <a:pt x="254" y="980"/>
                  </a:lnTo>
                  <a:lnTo>
                    <a:pt x="254" y="976"/>
                  </a:lnTo>
                  <a:lnTo>
                    <a:pt x="254" y="973"/>
                  </a:lnTo>
                  <a:lnTo>
                    <a:pt x="253" y="966"/>
                  </a:lnTo>
                  <a:lnTo>
                    <a:pt x="253" y="963"/>
                  </a:lnTo>
                  <a:lnTo>
                    <a:pt x="250" y="961"/>
                  </a:lnTo>
                  <a:lnTo>
                    <a:pt x="250" y="961"/>
                  </a:lnTo>
                  <a:lnTo>
                    <a:pt x="250" y="960"/>
                  </a:lnTo>
                  <a:lnTo>
                    <a:pt x="250" y="958"/>
                  </a:lnTo>
                  <a:lnTo>
                    <a:pt x="250" y="957"/>
                  </a:lnTo>
                  <a:lnTo>
                    <a:pt x="250" y="957"/>
                  </a:lnTo>
                  <a:lnTo>
                    <a:pt x="254" y="955"/>
                  </a:lnTo>
                  <a:lnTo>
                    <a:pt x="256" y="952"/>
                  </a:lnTo>
                  <a:lnTo>
                    <a:pt x="259" y="948"/>
                  </a:lnTo>
                  <a:lnTo>
                    <a:pt x="260" y="946"/>
                  </a:lnTo>
                  <a:lnTo>
                    <a:pt x="265" y="946"/>
                  </a:lnTo>
                  <a:lnTo>
                    <a:pt x="266" y="946"/>
                  </a:lnTo>
                  <a:lnTo>
                    <a:pt x="266" y="945"/>
                  </a:lnTo>
                  <a:lnTo>
                    <a:pt x="266" y="945"/>
                  </a:lnTo>
                  <a:lnTo>
                    <a:pt x="263" y="945"/>
                  </a:lnTo>
                  <a:lnTo>
                    <a:pt x="259" y="946"/>
                  </a:lnTo>
                  <a:lnTo>
                    <a:pt x="259" y="948"/>
                  </a:lnTo>
                  <a:lnTo>
                    <a:pt x="257" y="949"/>
                  </a:lnTo>
                  <a:lnTo>
                    <a:pt x="256" y="951"/>
                  </a:lnTo>
                  <a:lnTo>
                    <a:pt x="251" y="954"/>
                  </a:lnTo>
                  <a:lnTo>
                    <a:pt x="250" y="954"/>
                  </a:lnTo>
                  <a:lnTo>
                    <a:pt x="247" y="951"/>
                  </a:lnTo>
                  <a:lnTo>
                    <a:pt x="244" y="951"/>
                  </a:lnTo>
                  <a:lnTo>
                    <a:pt x="242" y="951"/>
                  </a:lnTo>
                  <a:lnTo>
                    <a:pt x="241" y="951"/>
                  </a:lnTo>
                  <a:lnTo>
                    <a:pt x="241" y="945"/>
                  </a:lnTo>
                  <a:lnTo>
                    <a:pt x="242" y="938"/>
                  </a:lnTo>
                  <a:lnTo>
                    <a:pt x="241" y="938"/>
                  </a:lnTo>
                  <a:lnTo>
                    <a:pt x="241" y="938"/>
                  </a:lnTo>
                  <a:lnTo>
                    <a:pt x="239" y="937"/>
                  </a:lnTo>
                  <a:lnTo>
                    <a:pt x="239" y="937"/>
                  </a:lnTo>
                  <a:lnTo>
                    <a:pt x="239" y="935"/>
                  </a:lnTo>
                  <a:lnTo>
                    <a:pt x="244" y="932"/>
                  </a:lnTo>
                  <a:lnTo>
                    <a:pt x="250" y="926"/>
                  </a:lnTo>
                  <a:lnTo>
                    <a:pt x="253" y="925"/>
                  </a:lnTo>
                  <a:lnTo>
                    <a:pt x="254" y="923"/>
                  </a:lnTo>
                  <a:lnTo>
                    <a:pt x="256" y="922"/>
                  </a:lnTo>
                  <a:lnTo>
                    <a:pt x="257" y="920"/>
                  </a:lnTo>
                  <a:lnTo>
                    <a:pt x="257" y="919"/>
                  </a:lnTo>
                  <a:lnTo>
                    <a:pt x="257" y="919"/>
                  </a:lnTo>
                  <a:lnTo>
                    <a:pt x="260" y="917"/>
                  </a:lnTo>
                  <a:lnTo>
                    <a:pt x="262" y="916"/>
                  </a:lnTo>
                  <a:lnTo>
                    <a:pt x="265" y="913"/>
                  </a:lnTo>
                  <a:lnTo>
                    <a:pt x="265" y="911"/>
                  </a:lnTo>
                  <a:lnTo>
                    <a:pt x="265" y="911"/>
                  </a:lnTo>
                  <a:lnTo>
                    <a:pt x="263" y="911"/>
                  </a:lnTo>
                  <a:lnTo>
                    <a:pt x="260" y="914"/>
                  </a:lnTo>
                  <a:lnTo>
                    <a:pt x="257" y="917"/>
                  </a:lnTo>
                  <a:lnTo>
                    <a:pt x="251" y="925"/>
                  </a:lnTo>
                  <a:lnTo>
                    <a:pt x="248" y="928"/>
                  </a:lnTo>
                  <a:lnTo>
                    <a:pt x="245" y="929"/>
                  </a:lnTo>
                  <a:lnTo>
                    <a:pt x="245" y="931"/>
                  </a:lnTo>
                  <a:lnTo>
                    <a:pt x="244" y="932"/>
                  </a:lnTo>
                  <a:lnTo>
                    <a:pt x="242" y="932"/>
                  </a:lnTo>
                  <a:lnTo>
                    <a:pt x="239" y="932"/>
                  </a:lnTo>
                  <a:lnTo>
                    <a:pt x="238" y="934"/>
                  </a:lnTo>
                  <a:lnTo>
                    <a:pt x="236" y="934"/>
                  </a:lnTo>
                  <a:lnTo>
                    <a:pt x="236" y="929"/>
                  </a:lnTo>
                  <a:lnTo>
                    <a:pt x="236" y="928"/>
                  </a:lnTo>
                  <a:lnTo>
                    <a:pt x="236" y="925"/>
                  </a:lnTo>
                  <a:lnTo>
                    <a:pt x="236" y="922"/>
                  </a:lnTo>
                  <a:lnTo>
                    <a:pt x="238" y="920"/>
                  </a:lnTo>
                  <a:lnTo>
                    <a:pt x="238" y="919"/>
                  </a:lnTo>
                  <a:lnTo>
                    <a:pt x="239" y="919"/>
                  </a:lnTo>
                  <a:lnTo>
                    <a:pt x="241" y="916"/>
                  </a:lnTo>
                  <a:lnTo>
                    <a:pt x="242" y="914"/>
                  </a:lnTo>
                  <a:lnTo>
                    <a:pt x="244" y="913"/>
                  </a:lnTo>
                  <a:lnTo>
                    <a:pt x="248" y="911"/>
                  </a:lnTo>
                  <a:lnTo>
                    <a:pt x="250" y="911"/>
                  </a:lnTo>
                  <a:lnTo>
                    <a:pt x="251" y="911"/>
                  </a:lnTo>
                  <a:lnTo>
                    <a:pt x="251" y="911"/>
                  </a:lnTo>
                  <a:lnTo>
                    <a:pt x="251" y="911"/>
                  </a:lnTo>
                  <a:lnTo>
                    <a:pt x="248" y="910"/>
                  </a:lnTo>
                  <a:lnTo>
                    <a:pt x="245" y="910"/>
                  </a:lnTo>
                  <a:lnTo>
                    <a:pt x="241" y="910"/>
                  </a:lnTo>
                  <a:lnTo>
                    <a:pt x="239" y="910"/>
                  </a:lnTo>
                  <a:lnTo>
                    <a:pt x="238" y="910"/>
                  </a:lnTo>
                  <a:lnTo>
                    <a:pt x="236" y="910"/>
                  </a:lnTo>
                  <a:lnTo>
                    <a:pt x="235" y="908"/>
                  </a:lnTo>
                  <a:lnTo>
                    <a:pt x="233" y="904"/>
                  </a:lnTo>
                  <a:lnTo>
                    <a:pt x="233" y="897"/>
                  </a:lnTo>
                  <a:lnTo>
                    <a:pt x="233" y="894"/>
                  </a:lnTo>
                  <a:lnTo>
                    <a:pt x="236" y="891"/>
                  </a:lnTo>
                  <a:lnTo>
                    <a:pt x="239" y="890"/>
                  </a:lnTo>
                  <a:lnTo>
                    <a:pt x="241" y="888"/>
                  </a:lnTo>
                  <a:lnTo>
                    <a:pt x="244" y="885"/>
                  </a:lnTo>
                  <a:lnTo>
                    <a:pt x="248" y="884"/>
                  </a:lnTo>
                  <a:lnTo>
                    <a:pt x="250" y="882"/>
                  </a:lnTo>
                  <a:lnTo>
                    <a:pt x="251" y="884"/>
                  </a:lnTo>
                  <a:lnTo>
                    <a:pt x="257" y="885"/>
                  </a:lnTo>
                  <a:lnTo>
                    <a:pt x="260" y="887"/>
                  </a:lnTo>
                  <a:lnTo>
                    <a:pt x="262" y="885"/>
                  </a:lnTo>
                  <a:lnTo>
                    <a:pt x="266" y="887"/>
                  </a:lnTo>
                  <a:lnTo>
                    <a:pt x="271" y="891"/>
                  </a:lnTo>
                  <a:lnTo>
                    <a:pt x="273" y="890"/>
                  </a:lnTo>
                  <a:lnTo>
                    <a:pt x="273" y="890"/>
                  </a:lnTo>
                  <a:lnTo>
                    <a:pt x="266" y="885"/>
                  </a:lnTo>
                  <a:lnTo>
                    <a:pt x="266" y="884"/>
                  </a:lnTo>
                  <a:lnTo>
                    <a:pt x="268" y="884"/>
                  </a:lnTo>
                  <a:lnTo>
                    <a:pt x="270" y="882"/>
                  </a:lnTo>
                  <a:lnTo>
                    <a:pt x="268" y="881"/>
                  </a:lnTo>
                  <a:lnTo>
                    <a:pt x="263" y="882"/>
                  </a:lnTo>
                  <a:lnTo>
                    <a:pt x="263" y="884"/>
                  </a:lnTo>
                  <a:lnTo>
                    <a:pt x="259" y="884"/>
                  </a:lnTo>
                  <a:lnTo>
                    <a:pt x="256" y="882"/>
                  </a:lnTo>
                  <a:lnTo>
                    <a:pt x="254" y="882"/>
                  </a:lnTo>
                  <a:lnTo>
                    <a:pt x="251" y="881"/>
                  </a:lnTo>
                  <a:lnTo>
                    <a:pt x="250" y="881"/>
                  </a:lnTo>
                  <a:lnTo>
                    <a:pt x="248" y="882"/>
                  </a:lnTo>
                  <a:lnTo>
                    <a:pt x="245" y="882"/>
                  </a:lnTo>
                  <a:lnTo>
                    <a:pt x="244" y="882"/>
                  </a:lnTo>
                  <a:lnTo>
                    <a:pt x="239" y="888"/>
                  </a:lnTo>
                  <a:lnTo>
                    <a:pt x="236" y="890"/>
                  </a:lnTo>
                  <a:lnTo>
                    <a:pt x="235" y="890"/>
                  </a:lnTo>
                  <a:lnTo>
                    <a:pt x="236" y="885"/>
                  </a:lnTo>
                  <a:lnTo>
                    <a:pt x="236" y="884"/>
                  </a:lnTo>
                  <a:lnTo>
                    <a:pt x="236" y="882"/>
                  </a:lnTo>
                  <a:lnTo>
                    <a:pt x="236" y="881"/>
                  </a:lnTo>
                  <a:lnTo>
                    <a:pt x="239" y="876"/>
                  </a:lnTo>
                  <a:lnTo>
                    <a:pt x="241" y="872"/>
                  </a:lnTo>
                  <a:lnTo>
                    <a:pt x="242" y="869"/>
                  </a:lnTo>
                  <a:lnTo>
                    <a:pt x="244" y="869"/>
                  </a:lnTo>
                  <a:lnTo>
                    <a:pt x="245" y="869"/>
                  </a:lnTo>
                  <a:lnTo>
                    <a:pt x="250" y="870"/>
                  </a:lnTo>
                  <a:lnTo>
                    <a:pt x="256" y="873"/>
                  </a:lnTo>
                  <a:lnTo>
                    <a:pt x="259" y="873"/>
                  </a:lnTo>
                  <a:lnTo>
                    <a:pt x="260" y="873"/>
                  </a:lnTo>
                  <a:lnTo>
                    <a:pt x="262" y="873"/>
                  </a:lnTo>
                  <a:lnTo>
                    <a:pt x="262" y="872"/>
                  </a:lnTo>
                  <a:lnTo>
                    <a:pt x="263" y="870"/>
                  </a:lnTo>
                  <a:lnTo>
                    <a:pt x="263" y="869"/>
                  </a:lnTo>
                  <a:lnTo>
                    <a:pt x="263" y="869"/>
                  </a:lnTo>
                  <a:lnTo>
                    <a:pt x="263" y="867"/>
                  </a:lnTo>
                  <a:lnTo>
                    <a:pt x="265" y="864"/>
                  </a:lnTo>
                  <a:lnTo>
                    <a:pt x="266" y="862"/>
                  </a:lnTo>
                  <a:lnTo>
                    <a:pt x="265" y="861"/>
                  </a:lnTo>
                  <a:lnTo>
                    <a:pt x="265" y="861"/>
                  </a:lnTo>
                  <a:lnTo>
                    <a:pt x="262" y="862"/>
                  </a:lnTo>
                  <a:lnTo>
                    <a:pt x="262" y="862"/>
                  </a:lnTo>
                  <a:lnTo>
                    <a:pt x="262" y="862"/>
                  </a:lnTo>
                  <a:lnTo>
                    <a:pt x="260" y="865"/>
                  </a:lnTo>
                  <a:lnTo>
                    <a:pt x="259" y="867"/>
                  </a:lnTo>
                  <a:lnTo>
                    <a:pt x="253" y="867"/>
                  </a:lnTo>
                  <a:lnTo>
                    <a:pt x="251" y="869"/>
                  </a:lnTo>
                  <a:lnTo>
                    <a:pt x="247" y="867"/>
                  </a:lnTo>
                  <a:lnTo>
                    <a:pt x="247" y="865"/>
                  </a:lnTo>
                  <a:lnTo>
                    <a:pt x="247" y="865"/>
                  </a:lnTo>
                  <a:lnTo>
                    <a:pt x="242" y="865"/>
                  </a:lnTo>
                  <a:lnTo>
                    <a:pt x="241" y="865"/>
                  </a:lnTo>
                  <a:lnTo>
                    <a:pt x="239" y="865"/>
                  </a:lnTo>
                  <a:lnTo>
                    <a:pt x="239" y="864"/>
                  </a:lnTo>
                  <a:lnTo>
                    <a:pt x="241" y="861"/>
                  </a:lnTo>
                  <a:lnTo>
                    <a:pt x="244" y="855"/>
                  </a:lnTo>
                  <a:lnTo>
                    <a:pt x="245" y="853"/>
                  </a:lnTo>
                  <a:lnTo>
                    <a:pt x="248" y="852"/>
                  </a:lnTo>
                  <a:lnTo>
                    <a:pt x="253" y="852"/>
                  </a:lnTo>
                  <a:lnTo>
                    <a:pt x="259" y="856"/>
                  </a:lnTo>
                  <a:lnTo>
                    <a:pt x="260" y="858"/>
                  </a:lnTo>
                  <a:lnTo>
                    <a:pt x="262" y="856"/>
                  </a:lnTo>
                  <a:lnTo>
                    <a:pt x="266" y="855"/>
                  </a:lnTo>
                  <a:lnTo>
                    <a:pt x="268" y="855"/>
                  </a:lnTo>
                  <a:lnTo>
                    <a:pt x="270" y="852"/>
                  </a:lnTo>
                  <a:lnTo>
                    <a:pt x="271" y="849"/>
                  </a:lnTo>
                  <a:lnTo>
                    <a:pt x="271" y="847"/>
                  </a:lnTo>
                  <a:lnTo>
                    <a:pt x="268" y="850"/>
                  </a:lnTo>
                  <a:lnTo>
                    <a:pt x="266" y="850"/>
                  </a:lnTo>
                  <a:lnTo>
                    <a:pt x="265" y="850"/>
                  </a:lnTo>
                  <a:lnTo>
                    <a:pt x="266" y="844"/>
                  </a:lnTo>
                  <a:lnTo>
                    <a:pt x="266" y="838"/>
                  </a:lnTo>
                  <a:lnTo>
                    <a:pt x="266" y="837"/>
                  </a:lnTo>
                  <a:lnTo>
                    <a:pt x="271" y="838"/>
                  </a:lnTo>
                  <a:lnTo>
                    <a:pt x="276" y="837"/>
                  </a:lnTo>
                  <a:lnTo>
                    <a:pt x="277" y="835"/>
                  </a:lnTo>
                  <a:lnTo>
                    <a:pt x="277" y="835"/>
                  </a:lnTo>
                  <a:lnTo>
                    <a:pt x="274" y="835"/>
                  </a:lnTo>
                  <a:lnTo>
                    <a:pt x="274" y="834"/>
                  </a:lnTo>
                  <a:lnTo>
                    <a:pt x="273" y="834"/>
                  </a:lnTo>
                  <a:lnTo>
                    <a:pt x="270" y="835"/>
                  </a:lnTo>
                  <a:lnTo>
                    <a:pt x="266" y="834"/>
                  </a:lnTo>
                  <a:lnTo>
                    <a:pt x="268" y="832"/>
                  </a:lnTo>
                  <a:lnTo>
                    <a:pt x="270" y="827"/>
                  </a:lnTo>
                  <a:lnTo>
                    <a:pt x="270" y="824"/>
                  </a:lnTo>
                  <a:lnTo>
                    <a:pt x="271" y="821"/>
                  </a:lnTo>
                  <a:lnTo>
                    <a:pt x="271" y="818"/>
                  </a:lnTo>
                  <a:lnTo>
                    <a:pt x="271" y="817"/>
                  </a:lnTo>
                  <a:lnTo>
                    <a:pt x="274" y="815"/>
                  </a:lnTo>
                  <a:lnTo>
                    <a:pt x="276" y="814"/>
                  </a:lnTo>
                  <a:lnTo>
                    <a:pt x="276" y="812"/>
                  </a:lnTo>
                  <a:lnTo>
                    <a:pt x="274" y="809"/>
                  </a:lnTo>
                  <a:lnTo>
                    <a:pt x="274" y="808"/>
                  </a:lnTo>
                  <a:lnTo>
                    <a:pt x="276" y="806"/>
                  </a:lnTo>
                  <a:lnTo>
                    <a:pt x="277" y="806"/>
                  </a:lnTo>
                  <a:lnTo>
                    <a:pt x="277" y="806"/>
                  </a:lnTo>
                  <a:lnTo>
                    <a:pt x="276" y="805"/>
                  </a:lnTo>
                  <a:lnTo>
                    <a:pt x="273" y="806"/>
                  </a:lnTo>
                  <a:lnTo>
                    <a:pt x="271" y="806"/>
                  </a:lnTo>
                  <a:lnTo>
                    <a:pt x="268" y="805"/>
                  </a:lnTo>
                  <a:lnTo>
                    <a:pt x="266" y="805"/>
                  </a:lnTo>
                  <a:lnTo>
                    <a:pt x="266" y="805"/>
                  </a:lnTo>
                  <a:lnTo>
                    <a:pt x="263" y="806"/>
                  </a:lnTo>
                  <a:lnTo>
                    <a:pt x="262" y="806"/>
                  </a:lnTo>
                  <a:lnTo>
                    <a:pt x="260" y="806"/>
                  </a:lnTo>
                  <a:lnTo>
                    <a:pt x="253" y="805"/>
                  </a:lnTo>
                  <a:lnTo>
                    <a:pt x="251" y="803"/>
                  </a:lnTo>
                  <a:lnTo>
                    <a:pt x="248" y="800"/>
                  </a:lnTo>
                  <a:lnTo>
                    <a:pt x="247" y="799"/>
                  </a:lnTo>
                  <a:lnTo>
                    <a:pt x="244" y="796"/>
                  </a:lnTo>
                  <a:lnTo>
                    <a:pt x="239" y="794"/>
                  </a:lnTo>
                  <a:lnTo>
                    <a:pt x="235" y="793"/>
                  </a:lnTo>
                  <a:lnTo>
                    <a:pt x="232" y="791"/>
                  </a:lnTo>
                  <a:lnTo>
                    <a:pt x="230" y="789"/>
                  </a:lnTo>
                  <a:lnTo>
                    <a:pt x="227" y="785"/>
                  </a:lnTo>
                  <a:lnTo>
                    <a:pt x="225" y="782"/>
                  </a:lnTo>
                  <a:lnTo>
                    <a:pt x="225" y="780"/>
                  </a:lnTo>
                  <a:lnTo>
                    <a:pt x="225" y="779"/>
                  </a:lnTo>
                  <a:lnTo>
                    <a:pt x="227" y="777"/>
                  </a:lnTo>
                  <a:lnTo>
                    <a:pt x="230" y="776"/>
                  </a:lnTo>
                  <a:lnTo>
                    <a:pt x="233" y="777"/>
                  </a:lnTo>
                  <a:lnTo>
                    <a:pt x="235" y="777"/>
                  </a:lnTo>
                  <a:lnTo>
                    <a:pt x="238" y="779"/>
                  </a:lnTo>
                  <a:lnTo>
                    <a:pt x="239" y="779"/>
                  </a:lnTo>
                  <a:lnTo>
                    <a:pt x="242" y="779"/>
                  </a:lnTo>
                  <a:lnTo>
                    <a:pt x="247" y="779"/>
                  </a:lnTo>
                  <a:lnTo>
                    <a:pt x="248" y="780"/>
                  </a:lnTo>
                  <a:lnTo>
                    <a:pt x="251" y="782"/>
                  </a:lnTo>
                  <a:lnTo>
                    <a:pt x="259" y="788"/>
                  </a:lnTo>
                  <a:lnTo>
                    <a:pt x="262" y="791"/>
                  </a:lnTo>
                  <a:lnTo>
                    <a:pt x="263" y="791"/>
                  </a:lnTo>
                  <a:lnTo>
                    <a:pt x="270" y="794"/>
                  </a:lnTo>
                  <a:lnTo>
                    <a:pt x="270" y="793"/>
                  </a:lnTo>
                  <a:lnTo>
                    <a:pt x="273" y="793"/>
                  </a:lnTo>
                  <a:lnTo>
                    <a:pt x="273" y="791"/>
                  </a:lnTo>
                  <a:lnTo>
                    <a:pt x="271" y="791"/>
                  </a:lnTo>
                  <a:lnTo>
                    <a:pt x="270" y="789"/>
                  </a:lnTo>
                  <a:lnTo>
                    <a:pt x="266" y="788"/>
                  </a:lnTo>
                  <a:lnTo>
                    <a:pt x="263" y="785"/>
                  </a:lnTo>
                  <a:lnTo>
                    <a:pt x="263" y="782"/>
                  </a:lnTo>
                  <a:lnTo>
                    <a:pt x="265" y="779"/>
                  </a:lnTo>
                  <a:lnTo>
                    <a:pt x="265" y="779"/>
                  </a:lnTo>
                  <a:lnTo>
                    <a:pt x="265" y="776"/>
                  </a:lnTo>
                  <a:lnTo>
                    <a:pt x="263" y="773"/>
                  </a:lnTo>
                  <a:lnTo>
                    <a:pt x="262" y="773"/>
                  </a:lnTo>
                  <a:lnTo>
                    <a:pt x="259" y="770"/>
                  </a:lnTo>
                  <a:lnTo>
                    <a:pt x="259" y="770"/>
                  </a:lnTo>
                  <a:lnTo>
                    <a:pt x="260" y="768"/>
                  </a:lnTo>
                  <a:lnTo>
                    <a:pt x="262" y="770"/>
                  </a:lnTo>
                  <a:lnTo>
                    <a:pt x="265" y="771"/>
                  </a:lnTo>
                  <a:lnTo>
                    <a:pt x="266" y="771"/>
                  </a:lnTo>
                  <a:lnTo>
                    <a:pt x="268" y="770"/>
                  </a:lnTo>
                  <a:lnTo>
                    <a:pt x="268" y="770"/>
                  </a:lnTo>
                  <a:lnTo>
                    <a:pt x="266" y="768"/>
                  </a:lnTo>
                  <a:lnTo>
                    <a:pt x="263" y="765"/>
                  </a:lnTo>
                  <a:lnTo>
                    <a:pt x="259" y="765"/>
                  </a:lnTo>
                  <a:lnTo>
                    <a:pt x="256" y="765"/>
                  </a:lnTo>
                  <a:lnTo>
                    <a:pt x="253" y="764"/>
                  </a:lnTo>
                  <a:lnTo>
                    <a:pt x="251" y="762"/>
                  </a:lnTo>
                  <a:lnTo>
                    <a:pt x="250" y="762"/>
                  </a:lnTo>
                  <a:lnTo>
                    <a:pt x="247" y="764"/>
                  </a:lnTo>
                  <a:lnTo>
                    <a:pt x="245" y="764"/>
                  </a:lnTo>
                  <a:lnTo>
                    <a:pt x="244" y="762"/>
                  </a:lnTo>
                  <a:lnTo>
                    <a:pt x="242" y="758"/>
                  </a:lnTo>
                  <a:lnTo>
                    <a:pt x="242" y="756"/>
                  </a:lnTo>
                  <a:lnTo>
                    <a:pt x="244" y="756"/>
                  </a:lnTo>
                  <a:lnTo>
                    <a:pt x="244" y="754"/>
                  </a:lnTo>
                  <a:lnTo>
                    <a:pt x="245" y="751"/>
                  </a:lnTo>
                  <a:lnTo>
                    <a:pt x="247" y="750"/>
                  </a:lnTo>
                  <a:lnTo>
                    <a:pt x="256" y="747"/>
                  </a:lnTo>
                  <a:lnTo>
                    <a:pt x="259" y="744"/>
                  </a:lnTo>
                  <a:lnTo>
                    <a:pt x="259" y="744"/>
                  </a:lnTo>
                  <a:lnTo>
                    <a:pt x="257" y="744"/>
                  </a:lnTo>
                  <a:lnTo>
                    <a:pt x="254" y="745"/>
                  </a:lnTo>
                  <a:lnTo>
                    <a:pt x="253" y="745"/>
                  </a:lnTo>
                  <a:lnTo>
                    <a:pt x="248" y="744"/>
                  </a:lnTo>
                  <a:lnTo>
                    <a:pt x="247" y="744"/>
                  </a:lnTo>
                  <a:lnTo>
                    <a:pt x="245" y="747"/>
                  </a:lnTo>
                  <a:lnTo>
                    <a:pt x="242" y="748"/>
                  </a:lnTo>
                  <a:lnTo>
                    <a:pt x="241" y="748"/>
                  </a:lnTo>
                  <a:lnTo>
                    <a:pt x="238" y="747"/>
                  </a:lnTo>
                  <a:lnTo>
                    <a:pt x="238" y="747"/>
                  </a:lnTo>
                  <a:lnTo>
                    <a:pt x="238" y="745"/>
                  </a:lnTo>
                  <a:lnTo>
                    <a:pt x="239" y="744"/>
                  </a:lnTo>
                  <a:lnTo>
                    <a:pt x="241" y="742"/>
                  </a:lnTo>
                  <a:lnTo>
                    <a:pt x="242" y="739"/>
                  </a:lnTo>
                  <a:lnTo>
                    <a:pt x="242" y="739"/>
                  </a:lnTo>
                  <a:lnTo>
                    <a:pt x="239" y="739"/>
                  </a:lnTo>
                  <a:lnTo>
                    <a:pt x="239" y="738"/>
                  </a:lnTo>
                  <a:lnTo>
                    <a:pt x="239" y="736"/>
                  </a:lnTo>
                  <a:lnTo>
                    <a:pt x="239" y="733"/>
                  </a:lnTo>
                  <a:lnTo>
                    <a:pt x="239" y="732"/>
                  </a:lnTo>
                  <a:lnTo>
                    <a:pt x="236" y="727"/>
                  </a:lnTo>
                  <a:lnTo>
                    <a:pt x="236" y="726"/>
                  </a:lnTo>
                  <a:lnTo>
                    <a:pt x="235" y="724"/>
                  </a:lnTo>
                  <a:lnTo>
                    <a:pt x="233" y="720"/>
                  </a:lnTo>
                  <a:lnTo>
                    <a:pt x="235" y="718"/>
                  </a:lnTo>
                  <a:lnTo>
                    <a:pt x="236" y="716"/>
                  </a:lnTo>
                  <a:lnTo>
                    <a:pt x="236" y="716"/>
                  </a:lnTo>
                  <a:lnTo>
                    <a:pt x="233" y="716"/>
                  </a:lnTo>
                  <a:lnTo>
                    <a:pt x="232" y="718"/>
                  </a:lnTo>
                  <a:lnTo>
                    <a:pt x="233" y="720"/>
                  </a:lnTo>
                  <a:lnTo>
                    <a:pt x="233" y="721"/>
                  </a:lnTo>
                  <a:lnTo>
                    <a:pt x="233" y="724"/>
                  </a:lnTo>
                  <a:lnTo>
                    <a:pt x="235" y="726"/>
                  </a:lnTo>
                  <a:lnTo>
                    <a:pt x="235" y="727"/>
                  </a:lnTo>
                  <a:lnTo>
                    <a:pt x="236" y="729"/>
                  </a:lnTo>
                  <a:lnTo>
                    <a:pt x="238" y="732"/>
                  </a:lnTo>
                  <a:lnTo>
                    <a:pt x="238" y="735"/>
                  </a:lnTo>
                  <a:lnTo>
                    <a:pt x="238" y="736"/>
                  </a:lnTo>
                  <a:lnTo>
                    <a:pt x="236" y="739"/>
                  </a:lnTo>
                  <a:lnTo>
                    <a:pt x="235" y="741"/>
                  </a:lnTo>
                  <a:lnTo>
                    <a:pt x="235" y="742"/>
                  </a:lnTo>
                  <a:lnTo>
                    <a:pt x="235" y="744"/>
                  </a:lnTo>
                  <a:lnTo>
                    <a:pt x="233" y="745"/>
                  </a:lnTo>
                  <a:lnTo>
                    <a:pt x="232" y="744"/>
                  </a:lnTo>
                  <a:lnTo>
                    <a:pt x="232" y="744"/>
                  </a:lnTo>
                  <a:lnTo>
                    <a:pt x="232" y="747"/>
                  </a:lnTo>
                  <a:lnTo>
                    <a:pt x="233" y="750"/>
                  </a:lnTo>
                  <a:lnTo>
                    <a:pt x="232" y="751"/>
                  </a:lnTo>
                  <a:lnTo>
                    <a:pt x="230" y="753"/>
                  </a:lnTo>
                  <a:lnTo>
                    <a:pt x="229" y="754"/>
                  </a:lnTo>
                  <a:lnTo>
                    <a:pt x="227" y="754"/>
                  </a:lnTo>
                  <a:lnTo>
                    <a:pt x="222" y="756"/>
                  </a:lnTo>
                  <a:lnTo>
                    <a:pt x="221" y="756"/>
                  </a:lnTo>
                  <a:lnTo>
                    <a:pt x="218" y="754"/>
                  </a:lnTo>
                  <a:lnTo>
                    <a:pt x="215" y="753"/>
                  </a:lnTo>
                  <a:lnTo>
                    <a:pt x="213" y="751"/>
                  </a:lnTo>
                  <a:lnTo>
                    <a:pt x="212" y="748"/>
                  </a:lnTo>
                  <a:lnTo>
                    <a:pt x="210" y="745"/>
                  </a:lnTo>
                  <a:lnTo>
                    <a:pt x="210" y="744"/>
                  </a:lnTo>
                  <a:lnTo>
                    <a:pt x="212" y="741"/>
                  </a:lnTo>
                  <a:lnTo>
                    <a:pt x="212" y="741"/>
                  </a:lnTo>
                  <a:lnTo>
                    <a:pt x="213" y="733"/>
                  </a:lnTo>
                  <a:lnTo>
                    <a:pt x="215" y="727"/>
                  </a:lnTo>
                  <a:lnTo>
                    <a:pt x="219" y="720"/>
                  </a:lnTo>
                  <a:lnTo>
                    <a:pt x="221" y="718"/>
                  </a:lnTo>
                  <a:lnTo>
                    <a:pt x="221" y="716"/>
                  </a:lnTo>
                  <a:lnTo>
                    <a:pt x="221" y="715"/>
                  </a:lnTo>
                  <a:lnTo>
                    <a:pt x="221" y="715"/>
                  </a:lnTo>
                  <a:lnTo>
                    <a:pt x="215" y="723"/>
                  </a:lnTo>
                  <a:lnTo>
                    <a:pt x="212" y="724"/>
                  </a:lnTo>
                  <a:lnTo>
                    <a:pt x="210" y="723"/>
                  </a:lnTo>
                  <a:lnTo>
                    <a:pt x="212" y="720"/>
                  </a:lnTo>
                  <a:lnTo>
                    <a:pt x="212" y="718"/>
                  </a:lnTo>
                  <a:lnTo>
                    <a:pt x="215" y="718"/>
                  </a:lnTo>
                  <a:lnTo>
                    <a:pt x="215" y="716"/>
                  </a:lnTo>
                  <a:lnTo>
                    <a:pt x="213" y="713"/>
                  </a:lnTo>
                  <a:lnTo>
                    <a:pt x="212" y="713"/>
                  </a:lnTo>
                  <a:lnTo>
                    <a:pt x="212" y="713"/>
                  </a:lnTo>
                  <a:lnTo>
                    <a:pt x="213" y="710"/>
                  </a:lnTo>
                  <a:lnTo>
                    <a:pt x="218" y="710"/>
                  </a:lnTo>
                  <a:lnTo>
                    <a:pt x="218" y="709"/>
                  </a:lnTo>
                  <a:lnTo>
                    <a:pt x="219" y="707"/>
                  </a:lnTo>
                  <a:lnTo>
                    <a:pt x="221" y="704"/>
                  </a:lnTo>
                  <a:lnTo>
                    <a:pt x="222" y="703"/>
                  </a:lnTo>
                  <a:lnTo>
                    <a:pt x="222" y="700"/>
                  </a:lnTo>
                  <a:lnTo>
                    <a:pt x="222" y="698"/>
                  </a:lnTo>
                  <a:lnTo>
                    <a:pt x="222" y="697"/>
                  </a:lnTo>
                  <a:lnTo>
                    <a:pt x="222" y="695"/>
                  </a:lnTo>
                  <a:lnTo>
                    <a:pt x="222" y="694"/>
                  </a:lnTo>
                  <a:lnTo>
                    <a:pt x="221" y="692"/>
                  </a:lnTo>
                  <a:lnTo>
                    <a:pt x="218" y="689"/>
                  </a:lnTo>
                  <a:lnTo>
                    <a:pt x="218" y="692"/>
                  </a:lnTo>
                  <a:lnTo>
                    <a:pt x="216" y="692"/>
                  </a:lnTo>
                  <a:lnTo>
                    <a:pt x="215" y="692"/>
                  </a:lnTo>
                  <a:lnTo>
                    <a:pt x="215" y="692"/>
                  </a:lnTo>
                  <a:lnTo>
                    <a:pt x="213" y="692"/>
                  </a:lnTo>
                  <a:lnTo>
                    <a:pt x="212" y="691"/>
                  </a:lnTo>
                  <a:lnTo>
                    <a:pt x="212" y="691"/>
                  </a:lnTo>
                  <a:lnTo>
                    <a:pt x="210" y="689"/>
                  </a:lnTo>
                  <a:lnTo>
                    <a:pt x="210" y="688"/>
                  </a:lnTo>
                  <a:lnTo>
                    <a:pt x="210" y="686"/>
                  </a:lnTo>
                  <a:lnTo>
                    <a:pt x="212" y="685"/>
                  </a:lnTo>
                  <a:lnTo>
                    <a:pt x="213" y="683"/>
                  </a:lnTo>
                  <a:lnTo>
                    <a:pt x="215" y="682"/>
                  </a:lnTo>
                  <a:lnTo>
                    <a:pt x="215" y="678"/>
                  </a:lnTo>
                  <a:lnTo>
                    <a:pt x="215" y="677"/>
                  </a:lnTo>
                  <a:lnTo>
                    <a:pt x="215" y="674"/>
                  </a:lnTo>
                  <a:lnTo>
                    <a:pt x="213" y="671"/>
                  </a:lnTo>
                  <a:lnTo>
                    <a:pt x="210" y="672"/>
                  </a:lnTo>
                  <a:lnTo>
                    <a:pt x="210" y="674"/>
                  </a:lnTo>
                  <a:lnTo>
                    <a:pt x="210" y="672"/>
                  </a:lnTo>
                  <a:lnTo>
                    <a:pt x="209" y="671"/>
                  </a:lnTo>
                  <a:lnTo>
                    <a:pt x="209" y="668"/>
                  </a:lnTo>
                  <a:lnTo>
                    <a:pt x="207" y="668"/>
                  </a:lnTo>
                  <a:lnTo>
                    <a:pt x="206" y="666"/>
                  </a:lnTo>
                  <a:lnTo>
                    <a:pt x="206" y="665"/>
                  </a:lnTo>
                  <a:lnTo>
                    <a:pt x="206" y="663"/>
                  </a:lnTo>
                  <a:lnTo>
                    <a:pt x="206" y="662"/>
                  </a:lnTo>
                  <a:lnTo>
                    <a:pt x="207" y="657"/>
                  </a:lnTo>
                  <a:lnTo>
                    <a:pt x="209" y="657"/>
                  </a:lnTo>
                  <a:lnTo>
                    <a:pt x="209" y="657"/>
                  </a:lnTo>
                  <a:lnTo>
                    <a:pt x="209" y="654"/>
                  </a:lnTo>
                  <a:lnTo>
                    <a:pt x="207" y="651"/>
                  </a:lnTo>
                  <a:lnTo>
                    <a:pt x="207" y="650"/>
                  </a:lnTo>
                  <a:lnTo>
                    <a:pt x="207" y="650"/>
                  </a:lnTo>
                  <a:lnTo>
                    <a:pt x="207" y="648"/>
                  </a:lnTo>
                  <a:lnTo>
                    <a:pt x="206" y="647"/>
                  </a:lnTo>
                  <a:lnTo>
                    <a:pt x="206" y="645"/>
                  </a:lnTo>
                  <a:lnTo>
                    <a:pt x="204" y="641"/>
                  </a:lnTo>
                  <a:lnTo>
                    <a:pt x="203" y="639"/>
                  </a:lnTo>
                  <a:lnTo>
                    <a:pt x="203" y="639"/>
                  </a:lnTo>
                  <a:lnTo>
                    <a:pt x="201" y="639"/>
                  </a:lnTo>
                  <a:lnTo>
                    <a:pt x="198" y="641"/>
                  </a:lnTo>
                  <a:lnTo>
                    <a:pt x="195" y="641"/>
                  </a:lnTo>
                  <a:lnTo>
                    <a:pt x="192" y="642"/>
                  </a:lnTo>
                  <a:lnTo>
                    <a:pt x="192" y="642"/>
                  </a:lnTo>
                  <a:lnTo>
                    <a:pt x="194" y="641"/>
                  </a:lnTo>
                  <a:lnTo>
                    <a:pt x="195" y="638"/>
                  </a:lnTo>
                  <a:lnTo>
                    <a:pt x="198" y="638"/>
                  </a:lnTo>
                  <a:lnTo>
                    <a:pt x="200" y="635"/>
                  </a:lnTo>
                  <a:lnTo>
                    <a:pt x="198" y="632"/>
                  </a:lnTo>
                  <a:lnTo>
                    <a:pt x="198" y="630"/>
                  </a:lnTo>
                  <a:lnTo>
                    <a:pt x="198" y="627"/>
                  </a:lnTo>
                  <a:lnTo>
                    <a:pt x="198" y="627"/>
                  </a:lnTo>
                  <a:lnTo>
                    <a:pt x="201" y="626"/>
                  </a:lnTo>
                  <a:lnTo>
                    <a:pt x="203" y="626"/>
                  </a:lnTo>
                  <a:lnTo>
                    <a:pt x="204" y="625"/>
                  </a:lnTo>
                  <a:lnTo>
                    <a:pt x="200" y="620"/>
                  </a:lnTo>
                  <a:lnTo>
                    <a:pt x="197" y="617"/>
                  </a:lnTo>
                  <a:lnTo>
                    <a:pt x="197" y="616"/>
                  </a:lnTo>
                  <a:lnTo>
                    <a:pt x="195" y="614"/>
                  </a:lnTo>
                  <a:lnTo>
                    <a:pt x="195" y="613"/>
                  </a:lnTo>
                  <a:lnTo>
                    <a:pt x="194" y="610"/>
                  </a:lnTo>
                  <a:lnTo>
                    <a:pt x="192" y="605"/>
                  </a:lnTo>
                  <a:lnTo>
                    <a:pt x="191" y="605"/>
                  </a:lnTo>
                  <a:lnTo>
                    <a:pt x="183" y="599"/>
                  </a:lnTo>
                  <a:lnTo>
                    <a:pt x="183" y="597"/>
                  </a:lnTo>
                  <a:lnTo>
                    <a:pt x="180" y="593"/>
                  </a:lnTo>
                  <a:lnTo>
                    <a:pt x="180" y="590"/>
                  </a:lnTo>
                  <a:lnTo>
                    <a:pt x="177" y="588"/>
                  </a:lnTo>
                  <a:lnTo>
                    <a:pt x="174" y="585"/>
                  </a:lnTo>
                  <a:lnTo>
                    <a:pt x="174" y="584"/>
                  </a:lnTo>
                  <a:lnTo>
                    <a:pt x="177" y="579"/>
                  </a:lnTo>
                  <a:lnTo>
                    <a:pt x="180" y="578"/>
                  </a:lnTo>
                  <a:lnTo>
                    <a:pt x="177" y="572"/>
                  </a:lnTo>
                  <a:lnTo>
                    <a:pt x="174" y="568"/>
                  </a:lnTo>
                  <a:lnTo>
                    <a:pt x="174" y="567"/>
                  </a:lnTo>
                  <a:lnTo>
                    <a:pt x="171" y="567"/>
                  </a:lnTo>
                  <a:lnTo>
                    <a:pt x="168" y="564"/>
                  </a:lnTo>
                  <a:lnTo>
                    <a:pt x="165" y="562"/>
                  </a:lnTo>
                  <a:lnTo>
                    <a:pt x="165" y="559"/>
                  </a:lnTo>
                  <a:lnTo>
                    <a:pt x="162" y="558"/>
                  </a:lnTo>
                  <a:lnTo>
                    <a:pt x="155" y="553"/>
                  </a:lnTo>
                  <a:lnTo>
                    <a:pt x="145" y="547"/>
                  </a:lnTo>
                  <a:lnTo>
                    <a:pt x="142" y="544"/>
                  </a:lnTo>
                  <a:lnTo>
                    <a:pt x="139" y="544"/>
                  </a:lnTo>
                  <a:lnTo>
                    <a:pt x="136" y="543"/>
                  </a:lnTo>
                  <a:lnTo>
                    <a:pt x="130" y="541"/>
                  </a:lnTo>
                  <a:lnTo>
                    <a:pt x="126" y="540"/>
                  </a:lnTo>
                  <a:lnTo>
                    <a:pt x="123" y="540"/>
                  </a:lnTo>
                  <a:lnTo>
                    <a:pt x="123" y="540"/>
                  </a:lnTo>
                  <a:lnTo>
                    <a:pt x="120" y="537"/>
                  </a:lnTo>
                  <a:lnTo>
                    <a:pt x="117" y="535"/>
                  </a:lnTo>
                  <a:lnTo>
                    <a:pt x="115" y="535"/>
                  </a:lnTo>
                  <a:lnTo>
                    <a:pt x="112" y="538"/>
                  </a:lnTo>
                  <a:lnTo>
                    <a:pt x="109" y="541"/>
                  </a:lnTo>
                  <a:lnTo>
                    <a:pt x="107" y="543"/>
                  </a:lnTo>
                  <a:lnTo>
                    <a:pt x="106" y="540"/>
                  </a:lnTo>
                  <a:lnTo>
                    <a:pt x="104" y="537"/>
                  </a:lnTo>
                  <a:lnTo>
                    <a:pt x="104" y="537"/>
                  </a:lnTo>
                  <a:lnTo>
                    <a:pt x="103" y="537"/>
                  </a:lnTo>
                  <a:lnTo>
                    <a:pt x="101" y="540"/>
                  </a:lnTo>
                  <a:lnTo>
                    <a:pt x="100" y="541"/>
                  </a:lnTo>
                  <a:lnTo>
                    <a:pt x="97" y="544"/>
                  </a:lnTo>
                  <a:lnTo>
                    <a:pt x="94" y="546"/>
                  </a:lnTo>
                  <a:lnTo>
                    <a:pt x="91" y="546"/>
                  </a:lnTo>
                  <a:lnTo>
                    <a:pt x="91" y="546"/>
                  </a:lnTo>
                  <a:lnTo>
                    <a:pt x="89" y="546"/>
                  </a:lnTo>
                  <a:lnTo>
                    <a:pt x="88" y="546"/>
                  </a:lnTo>
                  <a:lnTo>
                    <a:pt x="86" y="544"/>
                  </a:lnTo>
                  <a:lnTo>
                    <a:pt x="86" y="541"/>
                  </a:lnTo>
                  <a:lnTo>
                    <a:pt x="85" y="541"/>
                  </a:lnTo>
                  <a:lnTo>
                    <a:pt x="83" y="541"/>
                  </a:lnTo>
                  <a:lnTo>
                    <a:pt x="82" y="541"/>
                  </a:lnTo>
                  <a:lnTo>
                    <a:pt x="79" y="544"/>
                  </a:lnTo>
                  <a:lnTo>
                    <a:pt x="77" y="546"/>
                  </a:lnTo>
                  <a:lnTo>
                    <a:pt x="76" y="546"/>
                  </a:lnTo>
                  <a:lnTo>
                    <a:pt x="76" y="544"/>
                  </a:lnTo>
                  <a:lnTo>
                    <a:pt x="73" y="541"/>
                  </a:lnTo>
                  <a:lnTo>
                    <a:pt x="71" y="543"/>
                  </a:lnTo>
                  <a:lnTo>
                    <a:pt x="69" y="543"/>
                  </a:lnTo>
                  <a:lnTo>
                    <a:pt x="69" y="546"/>
                  </a:lnTo>
                  <a:lnTo>
                    <a:pt x="73" y="550"/>
                  </a:lnTo>
                  <a:lnTo>
                    <a:pt x="74" y="553"/>
                  </a:lnTo>
                  <a:lnTo>
                    <a:pt x="73" y="555"/>
                  </a:lnTo>
                  <a:lnTo>
                    <a:pt x="57" y="549"/>
                  </a:lnTo>
                  <a:lnTo>
                    <a:pt x="54" y="549"/>
                  </a:lnTo>
                  <a:lnTo>
                    <a:pt x="51" y="546"/>
                  </a:lnTo>
                  <a:lnTo>
                    <a:pt x="50" y="543"/>
                  </a:lnTo>
                  <a:lnTo>
                    <a:pt x="45" y="538"/>
                  </a:lnTo>
                  <a:lnTo>
                    <a:pt x="42" y="535"/>
                  </a:lnTo>
                  <a:lnTo>
                    <a:pt x="41" y="533"/>
                  </a:lnTo>
                  <a:lnTo>
                    <a:pt x="41" y="532"/>
                  </a:lnTo>
                  <a:lnTo>
                    <a:pt x="41" y="530"/>
                  </a:lnTo>
                  <a:lnTo>
                    <a:pt x="48" y="524"/>
                  </a:lnTo>
                  <a:lnTo>
                    <a:pt x="50" y="523"/>
                  </a:lnTo>
                  <a:lnTo>
                    <a:pt x="56" y="521"/>
                  </a:lnTo>
                  <a:lnTo>
                    <a:pt x="57" y="520"/>
                  </a:lnTo>
                  <a:lnTo>
                    <a:pt x="57" y="518"/>
                  </a:lnTo>
                  <a:lnTo>
                    <a:pt x="56" y="518"/>
                  </a:lnTo>
                  <a:lnTo>
                    <a:pt x="50" y="518"/>
                  </a:lnTo>
                  <a:lnTo>
                    <a:pt x="44" y="517"/>
                  </a:lnTo>
                  <a:lnTo>
                    <a:pt x="38" y="514"/>
                  </a:lnTo>
                  <a:lnTo>
                    <a:pt x="38" y="514"/>
                  </a:lnTo>
                  <a:lnTo>
                    <a:pt x="36" y="512"/>
                  </a:lnTo>
                  <a:lnTo>
                    <a:pt x="36" y="509"/>
                  </a:lnTo>
                  <a:lnTo>
                    <a:pt x="36" y="506"/>
                  </a:lnTo>
                  <a:lnTo>
                    <a:pt x="36" y="505"/>
                  </a:lnTo>
                  <a:lnTo>
                    <a:pt x="38" y="502"/>
                  </a:lnTo>
                  <a:lnTo>
                    <a:pt x="38" y="500"/>
                  </a:lnTo>
                  <a:lnTo>
                    <a:pt x="32" y="508"/>
                  </a:lnTo>
                  <a:lnTo>
                    <a:pt x="28" y="511"/>
                  </a:lnTo>
                  <a:lnTo>
                    <a:pt x="27" y="509"/>
                  </a:lnTo>
                  <a:lnTo>
                    <a:pt x="25" y="509"/>
                  </a:lnTo>
                  <a:lnTo>
                    <a:pt x="24" y="508"/>
                  </a:lnTo>
                  <a:lnTo>
                    <a:pt x="24" y="506"/>
                  </a:lnTo>
                  <a:lnTo>
                    <a:pt x="24" y="505"/>
                  </a:lnTo>
                  <a:lnTo>
                    <a:pt x="25" y="505"/>
                  </a:lnTo>
                  <a:lnTo>
                    <a:pt x="21" y="502"/>
                  </a:lnTo>
                  <a:lnTo>
                    <a:pt x="19" y="499"/>
                  </a:lnTo>
                  <a:lnTo>
                    <a:pt x="19" y="495"/>
                  </a:lnTo>
                  <a:lnTo>
                    <a:pt x="21" y="494"/>
                  </a:lnTo>
                  <a:lnTo>
                    <a:pt x="22" y="492"/>
                  </a:lnTo>
                  <a:lnTo>
                    <a:pt x="24" y="491"/>
                  </a:lnTo>
                  <a:lnTo>
                    <a:pt x="27" y="489"/>
                  </a:lnTo>
                  <a:lnTo>
                    <a:pt x="38" y="488"/>
                  </a:lnTo>
                  <a:lnTo>
                    <a:pt x="47" y="489"/>
                  </a:lnTo>
                  <a:lnTo>
                    <a:pt x="50" y="483"/>
                  </a:lnTo>
                  <a:lnTo>
                    <a:pt x="51" y="482"/>
                  </a:lnTo>
                  <a:lnTo>
                    <a:pt x="57" y="479"/>
                  </a:lnTo>
                  <a:lnTo>
                    <a:pt x="65" y="479"/>
                  </a:lnTo>
                  <a:lnTo>
                    <a:pt x="71" y="480"/>
                  </a:lnTo>
                  <a:lnTo>
                    <a:pt x="74" y="482"/>
                  </a:lnTo>
                  <a:lnTo>
                    <a:pt x="79" y="485"/>
                  </a:lnTo>
                  <a:lnTo>
                    <a:pt x="79" y="483"/>
                  </a:lnTo>
                  <a:lnTo>
                    <a:pt x="77" y="480"/>
                  </a:lnTo>
                  <a:lnTo>
                    <a:pt x="77" y="479"/>
                  </a:lnTo>
                  <a:lnTo>
                    <a:pt x="79" y="474"/>
                  </a:lnTo>
                  <a:lnTo>
                    <a:pt x="80" y="471"/>
                  </a:lnTo>
                  <a:lnTo>
                    <a:pt x="79" y="468"/>
                  </a:lnTo>
                  <a:lnTo>
                    <a:pt x="77" y="465"/>
                  </a:lnTo>
                  <a:lnTo>
                    <a:pt x="74" y="462"/>
                  </a:lnTo>
                  <a:lnTo>
                    <a:pt x="73" y="462"/>
                  </a:lnTo>
                  <a:lnTo>
                    <a:pt x="71" y="462"/>
                  </a:lnTo>
                  <a:lnTo>
                    <a:pt x="69" y="465"/>
                  </a:lnTo>
                  <a:lnTo>
                    <a:pt x="65" y="470"/>
                  </a:lnTo>
                  <a:lnTo>
                    <a:pt x="62" y="471"/>
                  </a:lnTo>
                  <a:lnTo>
                    <a:pt x="59" y="471"/>
                  </a:lnTo>
                  <a:lnTo>
                    <a:pt x="57" y="471"/>
                  </a:lnTo>
                  <a:lnTo>
                    <a:pt x="54" y="470"/>
                  </a:lnTo>
                  <a:lnTo>
                    <a:pt x="51" y="467"/>
                  </a:lnTo>
                  <a:lnTo>
                    <a:pt x="51" y="467"/>
                  </a:lnTo>
                  <a:lnTo>
                    <a:pt x="50" y="468"/>
                  </a:lnTo>
                  <a:lnTo>
                    <a:pt x="48" y="471"/>
                  </a:lnTo>
                  <a:lnTo>
                    <a:pt x="47" y="473"/>
                  </a:lnTo>
                  <a:lnTo>
                    <a:pt x="45" y="474"/>
                  </a:lnTo>
                  <a:lnTo>
                    <a:pt x="44" y="474"/>
                  </a:lnTo>
                  <a:lnTo>
                    <a:pt x="42" y="474"/>
                  </a:lnTo>
                  <a:lnTo>
                    <a:pt x="35" y="470"/>
                  </a:lnTo>
                  <a:lnTo>
                    <a:pt x="33" y="468"/>
                  </a:lnTo>
                  <a:lnTo>
                    <a:pt x="33" y="465"/>
                  </a:lnTo>
                  <a:lnTo>
                    <a:pt x="30" y="462"/>
                  </a:lnTo>
                  <a:lnTo>
                    <a:pt x="27" y="460"/>
                  </a:lnTo>
                  <a:lnTo>
                    <a:pt x="27" y="460"/>
                  </a:lnTo>
                  <a:lnTo>
                    <a:pt x="30" y="456"/>
                  </a:lnTo>
                  <a:lnTo>
                    <a:pt x="33" y="453"/>
                  </a:lnTo>
                  <a:lnTo>
                    <a:pt x="33" y="453"/>
                  </a:lnTo>
                  <a:lnTo>
                    <a:pt x="28" y="453"/>
                  </a:lnTo>
                  <a:lnTo>
                    <a:pt x="27" y="454"/>
                  </a:lnTo>
                  <a:lnTo>
                    <a:pt x="25" y="456"/>
                  </a:lnTo>
                  <a:lnTo>
                    <a:pt x="22" y="456"/>
                  </a:lnTo>
                  <a:lnTo>
                    <a:pt x="18" y="454"/>
                  </a:lnTo>
                  <a:lnTo>
                    <a:pt x="16" y="453"/>
                  </a:lnTo>
                  <a:lnTo>
                    <a:pt x="15" y="451"/>
                  </a:lnTo>
                  <a:lnTo>
                    <a:pt x="13" y="450"/>
                  </a:lnTo>
                  <a:lnTo>
                    <a:pt x="9" y="447"/>
                  </a:lnTo>
                  <a:lnTo>
                    <a:pt x="7" y="445"/>
                  </a:lnTo>
                  <a:lnTo>
                    <a:pt x="6" y="444"/>
                  </a:lnTo>
                  <a:lnTo>
                    <a:pt x="3" y="438"/>
                  </a:lnTo>
                  <a:lnTo>
                    <a:pt x="0" y="435"/>
                  </a:lnTo>
                  <a:lnTo>
                    <a:pt x="0" y="432"/>
                  </a:lnTo>
                  <a:lnTo>
                    <a:pt x="3" y="427"/>
                  </a:lnTo>
                  <a:lnTo>
                    <a:pt x="3" y="426"/>
                  </a:lnTo>
                  <a:lnTo>
                    <a:pt x="1" y="424"/>
                  </a:lnTo>
                  <a:lnTo>
                    <a:pt x="1" y="421"/>
                  </a:lnTo>
                  <a:lnTo>
                    <a:pt x="1" y="419"/>
                  </a:lnTo>
                  <a:lnTo>
                    <a:pt x="4" y="415"/>
                  </a:lnTo>
                  <a:lnTo>
                    <a:pt x="4" y="413"/>
                  </a:lnTo>
                  <a:lnTo>
                    <a:pt x="9" y="410"/>
                  </a:lnTo>
                  <a:lnTo>
                    <a:pt x="13" y="406"/>
                  </a:lnTo>
                  <a:lnTo>
                    <a:pt x="15" y="404"/>
                  </a:lnTo>
                  <a:lnTo>
                    <a:pt x="16" y="404"/>
                  </a:lnTo>
                  <a:lnTo>
                    <a:pt x="22" y="404"/>
                  </a:lnTo>
                  <a:lnTo>
                    <a:pt x="25" y="404"/>
                  </a:lnTo>
                  <a:lnTo>
                    <a:pt x="27" y="401"/>
                  </a:lnTo>
                  <a:lnTo>
                    <a:pt x="28" y="400"/>
                  </a:lnTo>
                  <a:lnTo>
                    <a:pt x="35" y="397"/>
                  </a:lnTo>
                  <a:lnTo>
                    <a:pt x="47" y="391"/>
                  </a:lnTo>
                  <a:lnTo>
                    <a:pt x="47" y="391"/>
                  </a:lnTo>
                  <a:lnTo>
                    <a:pt x="47" y="389"/>
                  </a:lnTo>
                  <a:lnTo>
                    <a:pt x="47" y="386"/>
                  </a:lnTo>
                  <a:lnTo>
                    <a:pt x="45" y="386"/>
                  </a:lnTo>
                  <a:lnTo>
                    <a:pt x="48" y="383"/>
                  </a:lnTo>
                  <a:lnTo>
                    <a:pt x="54" y="380"/>
                  </a:lnTo>
                  <a:lnTo>
                    <a:pt x="57" y="377"/>
                  </a:lnTo>
                  <a:lnTo>
                    <a:pt x="60" y="377"/>
                  </a:lnTo>
                  <a:lnTo>
                    <a:pt x="62" y="377"/>
                  </a:lnTo>
                  <a:lnTo>
                    <a:pt x="65" y="374"/>
                  </a:lnTo>
                  <a:lnTo>
                    <a:pt x="66" y="374"/>
                  </a:lnTo>
                  <a:lnTo>
                    <a:pt x="76" y="372"/>
                  </a:lnTo>
                  <a:lnTo>
                    <a:pt x="80" y="374"/>
                  </a:lnTo>
                  <a:lnTo>
                    <a:pt x="82" y="374"/>
                  </a:lnTo>
                  <a:lnTo>
                    <a:pt x="83" y="374"/>
                  </a:lnTo>
                  <a:lnTo>
                    <a:pt x="85" y="371"/>
                  </a:lnTo>
                  <a:lnTo>
                    <a:pt x="88" y="363"/>
                  </a:lnTo>
                  <a:lnTo>
                    <a:pt x="91" y="360"/>
                  </a:lnTo>
                  <a:lnTo>
                    <a:pt x="92" y="353"/>
                  </a:lnTo>
                  <a:lnTo>
                    <a:pt x="94" y="343"/>
                  </a:lnTo>
                  <a:lnTo>
                    <a:pt x="95" y="333"/>
                  </a:lnTo>
                  <a:lnTo>
                    <a:pt x="97" y="322"/>
                  </a:lnTo>
                  <a:lnTo>
                    <a:pt x="97" y="316"/>
                  </a:lnTo>
                  <a:lnTo>
                    <a:pt x="98" y="315"/>
                  </a:lnTo>
                  <a:lnTo>
                    <a:pt x="100" y="311"/>
                  </a:lnTo>
                  <a:lnTo>
                    <a:pt x="101" y="310"/>
                  </a:lnTo>
                  <a:lnTo>
                    <a:pt x="106" y="307"/>
                  </a:lnTo>
                  <a:lnTo>
                    <a:pt x="104" y="307"/>
                  </a:lnTo>
                  <a:lnTo>
                    <a:pt x="103" y="305"/>
                  </a:lnTo>
                  <a:lnTo>
                    <a:pt x="103" y="304"/>
                  </a:lnTo>
                  <a:lnTo>
                    <a:pt x="101" y="304"/>
                  </a:lnTo>
                  <a:lnTo>
                    <a:pt x="98" y="307"/>
                  </a:lnTo>
                  <a:lnTo>
                    <a:pt x="95" y="308"/>
                  </a:lnTo>
                  <a:lnTo>
                    <a:pt x="92" y="308"/>
                  </a:lnTo>
                  <a:lnTo>
                    <a:pt x="91" y="308"/>
                  </a:lnTo>
                  <a:lnTo>
                    <a:pt x="89" y="311"/>
                  </a:lnTo>
                  <a:lnTo>
                    <a:pt x="85" y="313"/>
                  </a:lnTo>
                  <a:lnTo>
                    <a:pt x="83" y="311"/>
                  </a:lnTo>
                  <a:lnTo>
                    <a:pt x="80" y="308"/>
                  </a:lnTo>
                  <a:lnTo>
                    <a:pt x="77" y="308"/>
                  </a:lnTo>
                  <a:lnTo>
                    <a:pt x="73" y="308"/>
                  </a:lnTo>
                  <a:lnTo>
                    <a:pt x="71" y="308"/>
                  </a:lnTo>
                  <a:lnTo>
                    <a:pt x="69" y="305"/>
                  </a:lnTo>
                  <a:lnTo>
                    <a:pt x="69" y="302"/>
                  </a:lnTo>
                  <a:lnTo>
                    <a:pt x="68" y="298"/>
                  </a:lnTo>
                  <a:lnTo>
                    <a:pt x="68" y="295"/>
                  </a:lnTo>
                  <a:lnTo>
                    <a:pt x="69" y="287"/>
                  </a:lnTo>
                  <a:lnTo>
                    <a:pt x="71" y="284"/>
                  </a:lnTo>
                  <a:lnTo>
                    <a:pt x="76" y="277"/>
                  </a:lnTo>
                  <a:lnTo>
                    <a:pt x="79" y="272"/>
                  </a:lnTo>
                  <a:lnTo>
                    <a:pt x="82" y="269"/>
                  </a:lnTo>
                  <a:lnTo>
                    <a:pt x="83" y="267"/>
                  </a:lnTo>
                  <a:lnTo>
                    <a:pt x="86" y="266"/>
                  </a:lnTo>
                  <a:lnTo>
                    <a:pt x="88" y="264"/>
                  </a:lnTo>
                  <a:lnTo>
                    <a:pt x="91" y="258"/>
                  </a:lnTo>
                  <a:lnTo>
                    <a:pt x="95" y="252"/>
                  </a:lnTo>
                  <a:lnTo>
                    <a:pt x="98" y="243"/>
                  </a:lnTo>
                  <a:lnTo>
                    <a:pt x="101" y="240"/>
                  </a:lnTo>
                  <a:lnTo>
                    <a:pt x="109" y="235"/>
                  </a:lnTo>
                  <a:lnTo>
                    <a:pt x="111" y="235"/>
                  </a:lnTo>
                  <a:lnTo>
                    <a:pt x="114" y="237"/>
                  </a:lnTo>
                  <a:lnTo>
                    <a:pt x="115" y="238"/>
                  </a:lnTo>
                  <a:lnTo>
                    <a:pt x="120" y="249"/>
                  </a:lnTo>
                  <a:lnTo>
                    <a:pt x="120" y="249"/>
                  </a:lnTo>
                  <a:lnTo>
                    <a:pt x="118" y="245"/>
                  </a:lnTo>
                  <a:lnTo>
                    <a:pt x="117" y="234"/>
                  </a:lnTo>
                  <a:lnTo>
                    <a:pt x="117" y="228"/>
                  </a:lnTo>
                  <a:lnTo>
                    <a:pt x="120" y="223"/>
                  </a:lnTo>
                  <a:lnTo>
                    <a:pt x="121" y="222"/>
                  </a:lnTo>
                  <a:lnTo>
                    <a:pt x="124" y="223"/>
                  </a:lnTo>
                  <a:lnTo>
                    <a:pt x="129" y="225"/>
                  </a:lnTo>
                  <a:lnTo>
                    <a:pt x="132" y="226"/>
                  </a:lnTo>
                  <a:lnTo>
                    <a:pt x="133" y="229"/>
                  </a:lnTo>
                  <a:lnTo>
                    <a:pt x="136" y="231"/>
                  </a:lnTo>
                  <a:lnTo>
                    <a:pt x="138" y="231"/>
                  </a:lnTo>
                  <a:lnTo>
                    <a:pt x="139" y="229"/>
                  </a:lnTo>
                  <a:lnTo>
                    <a:pt x="141" y="225"/>
                  </a:lnTo>
                  <a:lnTo>
                    <a:pt x="142" y="217"/>
                  </a:lnTo>
                  <a:lnTo>
                    <a:pt x="144" y="208"/>
                  </a:lnTo>
                  <a:lnTo>
                    <a:pt x="142" y="197"/>
                  </a:lnTo>
                  <a:lnTo>
                    <a:pt x="142" y="188"/>
                  </a:lnTo>
                  <a:lnTo>
                    <a:pt x="141" y="184"/>
                  </a:lnTo>
                  <a:lnTo>
                    <a:pt x="142" y="179"/>
                  </a:lnTo>
                  <a:lnTo>
                    <a:pt x="144" y="173"/>
                  </a:lnTo>
                  <a:lnTo>
                    <a:pt x="147" y="169"/>
                  </a:lnTo>
                  <a:lnTo>
                    <a:pt x="152" y="164"/>
                  </a:lnTo>
                  <a:lnTo>
                    <a:pt x="156" y="162"/>
                  </a:lnTo>
                  <a:lnTo>
                    <a:pt x="158" y="162"/>
                  </a:lnTo>
                  <a:lnTo>
                    <a:pt x="162" y="166"/>
                  </a:lnTo>
                  <a:lnTo>
                    <a:pt x="165" y="167"/>
                  </a:lnTo>
                  <a:lnTo>
                    <a:pt x="171" y="172"/>
                  </a:lnTo>
                  <a:lnTo>
                    <a:pt x="177" y="184"/>
                  </a:lnTo>
                  <a:lnTo>
                    <a:pt x="180" y="190"/>
                  </a:lnTo>
                  <a:lnTo>
                    <a:pt x="183" y="191"/>
                  </a:lnTo>
                  <a:lnTo>
                    <a:pt x="189" y="196"/>
                  </a:lnTo>
                  <a:lnTo>
                    <a:pt x="194" y="205"/>
                  </a:lnTo>
                  <a:lnTo>
                    <a:pt x="197" y="210"/>
                  </a:lnTo>
                  <a:lnTo>
                    <a:pt x="198" y="211"/>
                  </a:lnTo>
                  <a:lnTo>
                    <a:pt x="200" y="211"/>
                  </a:lnTo>
                  <a:lnTo>
                    <a:pt x="198" y="208"/>
                  </a:lnTo>
                  <a:lnTo>
                    <a:pt x="197" y="204"/>
                  </a:lnTo>
                  <a:lnTo>
                    <a:pt x="192" y="197"/>
                  </a:lnTo>
                  <a:lnTo>
                    <a:pt x="183" y="185"/>
                  </a:lnTo>
                  <a:lnTo>
                    <a:pt x="180" y="178"/>
                  </a:lnTo>
                  <a:lnTo>
                    <a:pt x="174" y="169"/>
                  </a:lnTo>
                  <a:lnTo>
                    <a:pt x="171" y="164"/>
                  </a:lnTo>
                  <a:lnTo>
                    <a:pt x="165" y="158"/>
                  </a:lnTo>
                  <a:lnTo>
                    <a:pt x="165" y="156"/>
                  </a:lnTo>
                  <a:lnTo>
                    <a:pt x="174" y="149"/>
                  </a:lnTo>
                  <a:lnTo>
                    <a:pt x="186" y="141"/>
                  </a:lnTo>
                  <a:lnTo>
                    <a:pt x="200" y="137"/>
                  </a:lnTo>
                  <a:lnTo>
                    <a:pt x="204" y="137"/>
                  </a:lnTo>
                  <a:lnTo>
                    <a:pt x="212" y="135"/>
                  </a:lnTo>
                  <a:lnTo>
                    <a:pt x="213" y="131"/>
                  </a:lnTo>
                  <a:lnTo>
                    <a:pt x="215" y="129"/>
                  </a:lnTo>
                  <a:lnTo>
                    <a:pt x="222" y="124"/>
                  </a:lnTo>
                  <a:lnTo>
                    <a:pt x="224" y="124"/>
                  </a:lnTo>
                  <a:lnTo>
                    <a:pt x="229" y="127"/>
                  </a:lnTo>
                  <a:lnTo>
                    <a:pt x="232" y="132"/>
                  </a:lnTo>
                  <a:lnTo>
                    <a:pt x="233" y="135"/>
                  </a:lnTo>
                  <a:lnTo>
                    <a:pt x="236" y="143"/>
                  </a:lnTo>
                  <a:lnTo>
                    <a:pt x="236" y="152"/>
                  </a:lnTo>
                  <a:lnTo>
                    <a:pt x="236" y="179"/>
                  </a:lnTo>
                  <a:lnTo>
                    <a:pt x="236" y="185"/>
                  </a:lnTo>
                  <a:lnTo>
                    <a:pt x="236" y="187"/>
                  </a:lnTo>
                  <a:lnTo>
                    <a:pt x="238" y="184"/>
                  </a:lnTo>
                  <a:lnTo>
                    <a:pt x="241" y="178"/>
                  </a:lnTo>
                  <a:lnTo>
                    <a:pt x="242" y="175"/>
                  </a:lnTo>
                  <a:lnTo>
                    <a:pt x="244" y="169"/>
                  </a:lnTo>
                  <a:lnTo>
                    <a:pt x="244" y="159"/>
                  </a:lnTo>
                  <a:lnTo>
                    <a:pt x="245" y="153"/>
                  </a:lnTo>
                  <a:lnTo>
                    <a:pt x="242" y="146"/>
                  </a:lnTo>
                  <a:lnTo>
                    <a:pt x="242" y="134"/>
                  </a:lnTo>
                  <a:lnTo>
                    <a:pt x="244" y="127"/>
                  </a:lnTo>
                  <a:lnTo>
                    <a:pt x="247" y="127"/>
                  </a:lnTo>
                  <a:lnTo>
                    <a:pt x="259" y="150"/>
                  </a:lnTo>
                  <a:lnTo>
                    <a:pt x="263" y="155"/>
                  </a:lnTo>
                  <a:lnTo>
                    <a:pt x="270" y="166"/>
                  </a:lnTo>
                  <a:lnTo>
                    <a:pt x="276" y="164"/>
                  </a:lnTo>
                  <a:lnTo>
                    <a:pt x="282" y="166"/>
                  </a:lnTo>
                  <a:lnTo>
                    <a:pt x="285" y="166"/>
                  </a:lnTo>
                  <a:lnTo>
                    <a:pt x="286" y="164"/>
                  </a:lnTo>
                  <a:lnTo>
                    <a:pt x="285" y="159"/>
                  </a:lnTo>
                  <a:lnTo>
                    <a:pt x="276" y="146"/>
                  </a:lnTo>
                  <a:lnTo>
                    <a:pt x="271" y="135"/>
                  </a:lnTo>
                  <a:lnTo>
                    <a:pt x="270" y="121"/>
                  </a:lnTo>
                  <a:lnTo>
                    <a:pt x="268" y="115"/>
                  </a:lnTo>
                  <a:lnTo>
                    <a:pt x="271" y="114"/>
                  </a:lnTo>
                  <a:lnTo>
                    <a:pt x="280" y="114"/>
                  </a:lnTo>
                  <a:lnTo>
                    <a:pt x="294" y="120"/>
                  </a:lnTo>
                  <a:lnTo>
                    <a:pt x="312" y="141"/>
                  </a:lnTo>
                  <a:lnTo>
                    <a:pt x="321" y="149"/>
                  </a:lnTo>
                  <a:lnTo>
                    <a:pt x="338" y="172"/>
                  </a:lnTo>
                  <a:lnTo>
                    <a:pt x="342" y="175"/>
                  </a:lnTo>
                  <a:lnTo>
                    <a:pt x="345" y="176"/>
                  </a:lnTo>
                  <a:lnTo>
                    <a:pt x="347" y="173"/>
                  </a:lnTo>
                  <a:lnTo>
                    <a:pt x="347" y="170"/>
                  </a:lnTo>
                  <a:lnTo>
                    <a:pt x="347" y="166"/>
                  </a:lnTo>
                  <a:lnTo>
                    <a:pt x="347" y="161"/>
                  </a:lnTo>
                  <a:lnTo>
                    <a:pt x="347" y="155"/>
                  </a:lnTo>
                  <a:lnTo>
                    <a:pt x="345" y="147"/>
                  </a:lnTo>
                  <a:lnTo>
                    <a:pt x="347" y="134"/>
                  </a:lnTo>
                  <a:lnTo>
                    <a:pt x="350" y="129"/>
                  </a:lnTo>
                  <a:lnTo>
                    <a:pt x="352" y="123"/>
                  </a:lnTo>
                  <a:lnTo>
                    <a:pt x="350" y="114"/>
                  </a:lnTo>
                  <a:lnTo>
                    <a:pt x="347" y="108"/>
                  </a:lnTo>
                  <a:lnTo>
                    <a:pt x="335" y="89"/>
                  </a:lnTo>
                  <a:lnTo>
                    <a:pt x="335" y="88"/>
                  </a:lnTo>
                  <a:lnTo>
                    <a:pt x="338" y="85"/>
                  </a:lnTo>
                  <a:lnTo>
                    <a:pt x="341" y="83"/>
                  </a:lnTo>
                  <a:lnTo>
                    <a:pt x="371" y="88"/>
                  </a:lnTo>
                  <a:lnTo>
                    <a:pt x="376" y="89"/>
                  </a:lnTo>
                  <a:lnTo>
                    <a:pt x="377" y="91"/>
                  </a:lnTo>
                  <a:lnTo>
                    <a:pt x="379" y="93"/>
                  </a:lnTo>
                  <a:lnTo>
                    <a:pt x="380" y="94"/>
                  </a:lnTo>
                  <a:lnTo>
                    <a:pt x="387" y="91"/>
                  </a:lnTo>
                  <a:lnTo>
                    <a:pt x="387" y="86"/>
                  </a:lnTo>
                  <a:lnTo>
                    <a:pt x="385" y="85"/>
                  </a:lnTo>
                  <a:lnTo>
                    <a:pt x="352" y="77"/>
                  </a:lnTo>
                  <a:lnTo>
                    <a:pt x="344" y="74"/>
                  </a:lnTo>
                  <a:lnTo>
                    <a:pt x="341" y="74"/>
                  </a:lnTo>
                  <a:lnTo>
                    <a:pt x="338" y="76"/>
                  </a:lnTo>
                  <a:lnTo>
                    <a:pt x="330" y="77"/>
                  </a:lnTo>
                  <a:lnTo>
                    <a:pt x="327" y="76"/>
                  </a:lnTo>
                  <a:lnTo>
                    <a:pt x="324" y="67"/>
                  </a:lnTo>
                  <a:lnTo>
                    <a:pt x="327" y="56"/>
                  </a:lnTo>
                  <a:lnTo>
                    <a:pt x="330" y="56"/>
                  </a:lnTo>
                  <a:lnTo>
                    <a:pt x="336" y="61"/>
                  </a:lnTo>
                  <a:lnTo>
                    <a:pt x="341" y="55"/>
                  </a:lnTo>
                  <a:lnTo>
                    <a:pt x="345" y="50"/>
                  </a:lnTo>
                  <a:lnTo>
                    <a:pt x="352" y="47"/>
                  </a:lnTo>
                  <a:lnTo>
                    <a:pt x="364" y="36"/>
                  </a:lnTo>
                  <a:lnTo>
                    <a:pt x="367" y="35"/>
                  </a:lnTo>
                  <a:lnTo>
                    <a:pt x="370" y="36"/>
                  </a:lnTo>
                  <a:lnTo>
                    <a:pt x="376" y="39"/>
                  </a:lnTo>
                  <a:lnTo>
                    <a:pt x="377" y="41"/>
                  </a:lnTo>
                  <a:lnTo>
                    <a:pt x="380" y="47"/>
                  </a:lnTo>
                  <a:lnTo>
                    <a:pt x="382" y="48"/>
                  </a:lnTo>
                  <a:lnTo>
                    <a:pt x="385" y="50"/>
                  </a:lnTo>
                  <a:lnTo>
                    <a:pt x="387" y="51"/>
                  </a:lnTo>
                  <a:lnTo>
                    <a:pt x="391" y="44"/>
                  </a:lnTo>
                  <a:lnTo>
                    <a:pt x="394" y="35"/>
                  </a:lnTo>
                  <a:lnTo>
                    <a:pt x="399" y="29"/>
                  </a:lnTo>
                  <a:lnTo>
                    <a:pt x="405" y="32"/>
                  </a:lnTo>
                  <a:lnTo>
                    <a:pt x="408" y="36"/>
                  </a:lnTo>
                  <a:lnTo>
                    <a:pt x="411" y="41"/>
                  </a:lnTo>
                  <a:lnTo>
                    <a:pt x="417" y="44"/>
                  </a:lnTo>
                  <a:lnTo>
                    <a:pt x="425" y="62"/>
                  </a:lnTo>
                  <a:lnTo>
                    <a:pt x="426" y="62"/>
                  </a:lnTo>
                  <a:lnTo>
                    <a:pt x="426" y="61"/>
                  </a:lnTo>
                  <a:lnTo>
                    <a:pt x="428" y="58"/>
                  </a:lnTo>
                  <a:lnTo>
                    <a:pt x="428" y="53"/>
                  </a:lnTo>
                  <a:lnTo>
                    <a:pt x="429" y="45"/>
                  </a:lnTo>
                  <a:lnTo>
                    <a:pt x="428" y="44"/>
                  </a:lnTo>
                  <a:lnTo>
                    <a:pt x="421" y="36"/>
                  </a:lnTo>
                  <a:lnTo>
                    <a:pt x="420" y="33"/>
                  </a:lnTo>
                  <a:lnTo>
                    <a:pt x="418" y="29"/>
                  </a:lnTo>
                  <a:lnTo>
                    <a:pt x="418" y="24"/>
                  </a:lnTo>
                  <a:lnTo>
                    <a:pt x="420" y="21"/>
                  </a:lnTo>
                  <a:lnTo>
                    <a:pt x="421" y="20"/>
                  </a:lnTo>
                  <a:lnTo>
                    <a:pt x="426" y="21"/>
                  </a:lnTo>
                  <a:lnTo>
                    <a:pt x="428" y="20"/>
                  </a:lnTo>
                  <a:lnTo>
                    <a:pt x="428" y="16"/>
                  </a:lnTo>
                  <a:lnTo>
                    <a:pt x="429" y="12"/>
                  </a:lnTo>
                  <a:lnTo>
                    <a:pt x="431" y="10"/>
                  </a:lnTo>
                  <a:lnTo>
                    <a:pt x="434" y="10"/>
                  </a:lnTo>
                  <a:lnTo>
                    <a:pt x="438" y="13"/>
                  </a:lnTo>
                  <a:lnTo>
                    <a:pt x="443" y="13"/>
                  </a:lnTo>
                  <a:lnTo>
                    <a:pt x="444" y="12"/>
                  </a:lnTo>
                  <a:lnTo>
                    <a:pt x="444" y="9"/>
                  </a:lnTo>
                  <a:lnTo>
                    <a:pt x="444" y="7"/>
                  </a:lnTo>
                  <a:lnTo>
                    <a:pt x="444" y="6"/>
                  </a:lnTo>
                  <a:lnTo>
                    <a:pt x="459" y="6"/>
                  </a:lnTo>
                  <a:lnTo>
                    <a:pt x="462" y="6"/>
                  </a:lnTo>
                  <a:lnTo>
                    <a:pt x="466" y="3"/>
                  </a:lnTo>
                  <a:lnTo>
                    <a:pt x="469" y="3"/>
                  </a:lnTo>
                  <a:lnTo>
                    <a:pt x="472" y="4"/>
                  </a:lnTo>
                  <a:lnTo>
                    <a:pt x="475" y="7"/>
                  </a:lnTo>
                  <a:lnTo>
                    <a:pt x="479" y="7"/>
                  </a:lnTo>
                  <a:lnTo>
                    <a:pt x="484" y="1"/>
                  </a:lnTo>
                  <a:lnTo>
                    <a:pt x="49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9" name="Freeform 10398"/>
            <p:cNvSpPr>
              <a:spLocks noChangeAspect="1"/>
            </p:cNvSpPr>
            <p:nvPr/>
          </p:nvSpPr>
          <p:spPr bwMode="auto">
            <a:xfrm>
              <a:off x="6179037" y="3511245"/>
              <a:ext cx="748876" cy="559982"/>
            </a:xfrm>
            <a:custGeom>
              <a:avLst/>
              <a:gdLst>
                <a:gd name="T0" fmla="*/ 414 w 559"/>
                <a:gd name="T1" fmla="*/ 22 h 418"/>
                <a:gd name="T2" fmla="*/ 430 w 559"/>
                <a:gd name="T3" fmla="*/ 52 h 418"/>
                <a:gd name="T4" fmla="*/ 448 w 559"/>
                <a:gd name="T5" fmla="*/ 79 h 418"/>
                <a:gd name="T6" fmla="*/ 463 w 559"/>
                <a:gd name="T7" fmla="*/ 119 h 418"/>
                <a:gd name="T8" fmla="*/ 489 w 559"/>
                <a:gd name="T9" fmla="*/ 131 h 418"/>
                <a:gd name="T10" fmla="*/ 505 w 559"/>
                <a:gd name="T11" fmla="*/ 165 h 418"/>
                <a:gd name="T12" fmla="*/ 519 w 559"/>
                <a:gd name="T13" fmla="*/ 165 h 418"/>
                <a:gd name="T14" fmla="*/ 544 w 559"/>
                <a:gd name="T15" fmla="*/ 199 h 418"/>
                <a:gd name="T16" fmla="*/ 559 w 559"/>
                <a:gd name="T17" fmla="*/ 250 h 418"/>
                <a:gd name="T18" fmla="*/ 546 w 559"/>
                <a:gd name="T19" fmla="*/ 311 h 418"/>
                <a:gd name="T20" fmla="*/ 527 w 559"/>
                <a:gd name="T21" fmla="*/ 332 h 418"/>
                <a:gd name="T22" fmla="*/ 519 w 559"/>
                <a:gd name="T23" fmla="*/ 353 h 418"/>
                <a:gd name="T24" fmla="*/ 508 w 559"/>
                <a:gd name="T25" fmla="*/ 389 h 418"/>
                <a:gd name="T26" fmla="*/ 458 w 559"/>
                <a:gd name="T27" fmla="*/ 412 h 418"/>
                <a:gd name="T28" fmla="*/ 450 w 559"/>
                <a:gd name="T29" fmla="*/ 410 h 418"/>
                <a:gd name="T30" fmla="*/ 442 w 559"/>
                <a:gd name="T31" fmla="*/ 402 h 418"/>
                <a:gd name="T32" fmla="*/ 414 w 559"/>
                <a:gd name="T33" fmla="*/ 410 h 418"/>
                <a:gd name="T34" fmla="*/ 367 w 559"/>
                <a:gd name="T35" fmla="*/ 384 h 418"/>
                <a:gd name="T36" fmla="*/ 362 w 559"/>
                <a:gd name="T37" fmla="*/ 358 h 418"/>
                <a:gd name="T38" fmla="*/ 345 w 559"/>
                <a:gd name="T39" fmla="*/ 339 h 418"/>
                <a:gd name="T40" fmla="*/ 337 w 559"/>
                <a:gd name="T41" fmla="*/ 346 h 418"/>
                <a:gd name="T42" fmla="*/ 337 w 559"/>
                <a:gd name="T43" fmla="*/ 323 h 418"/>
                <a:gd name="T44" fmla="*/ 315 w 559"/>
                <a:gd name="T45" fmla="*/ 351 h 418"/>
                <a:gd name="T46" fmla="*/ 307 w 559"/>
                <a:gd name="T47" fmla="*/ 339 h 418"/>
                <a:gd name="T48" fmla="*/ 282 w 559"/>
                <a:gd name="T49" fmla="*/ 309 h 418"/>
                <a:gd name="T50" fmla="*/ 207 w 559"/>
                <a:gd name="T51" fmla="*/ 308 h 418"/>
                <a:gd name="T52" fmla="*/ 142 w 559"/>
                <a:gd name="T53" fmla="*/ 335 h 418"/>
                <a:gd name="T54" fmla="*/ 83 w 559"/>
                <a:gd name="T55" fmla="*/ 344 h 418"/>
                <a:gd name="T56" fmla="*/ 27 w 559"/>
                <a:gd name="T57" fmla="*/ 339 h 418"/>
                <a:gd name="T58" fmla="*/ 28 w 559"/>
                <a:gd name="T59" fmla="*/ 288 h 418"/>
                <a:gd name="T60" fmla="*/ 0 w 559"/>
                <a:gd name="T61" fmla="*/ 220 h 418"/>
                <a:gd name="T62" fmla="*/ 6 w 559"/>
                <a:gd name="T63" fmla="*/ 218 h 418"/>
                <a:gd name="T64" fmla="*/ 15 w 559"/>
                <a:gd name="T65" fmla="*/ 222 h 418"/>
                <a:gd name="T66" fmla="*/ 9 w 559"/>
                <a:gd name="T67" fmla="*/ 173 h 418"/>
                <a:gd name="T68" fmla="*/ 32 w 559"/>
                <a:gd name="T69" fmla="*/ 152 h 418"/>
                <a:gd name="T70" fmla="*/ 86 w 559"/>
                <a:gd name="T71" fmla="*/ 131 h 418"/>
                <a:gd name="T72" fmla="*/ 126 w 559"/>
                <a:gd name="T73" fmla="*/ 101 h 418"/>
                <a:gd name="T74" fmla="*/ 142 w 559"/>
                <a:gd name="T75" fmla="*/ 93 h 418"/>
                <a:gd name="T76" fmla="*/ 145 w 559"/>
                <a:gd name="T77" fmla="*/ 84 h 418"/>
                <a:gd name="T78" fmla="*/ 158 w 559"/>
                <a:gd name="T79" fmla="*/ 79 h 418"/>
                <a:gd name="T80" fmla="*/ 156 w 559"/>
                <a:gd name="T81" fmla="*/ 72 h 418"/>
                <a:gd name="T82" fmla="*/ 163 w 559"/>
                <a:gd name="T83" fmla="*/ 63 h 418"/>
                <a:gd name="T84" fmla="*/ 168 w 559"/>
                <a:gd name="T85" fmla="*/ 54 h 418"/>
                <a:gd name="T86" fmla="*/ 179 w 559"/>
                <a:gd name="T87" fmla="*/ 53 h 418"/>
                <a:gd name="T88" fmla="*/ 189 w 559"/>
                <a:gd name="T89" fmla="*/ 44 h 418"/>
                <a:gd name="T90" fmla="*/ 209 w 559"/>
                <a:gd name="T91" fmla="*/ 63 h 418"/>
                <a:gd name="T92" fmla="*/ 222 w 559"/>
                <a:gd name="T93" fmla="*/ 58 h 418"/>
                <a:gd name="T94" fmla="*/ 228 w 559"/>
                <a:gd name="T95" fmla="*/ 54 h 418"/>
                <a:gd name="T96" fmla="*/ 238 w 559"/>
                <a:gd name="T97" fmla="*/ 30 h 418"/>
                <a:gd name="T98" fmla="*/ 250 w 559"/>
                <a:gd name="T99" fmla="*/ 22 h 418"/>
                <a:gd name="T100" fmla="*/ 269 w 559"/>
                <a:gd name="T101" fmla="*/ 18 h 418"/>
                <a:gd name="T102" fmla="*/ 266 w 559"/>
                <a:gd name="T103" fmla="*/ 7 h 418"/>
                <a:gd name="T104" fmla="*/ 299 w 559"/>
                <a:gd name="T105" fmla="*/ 18 h 418"/>
                <a:gd name="T106" fmla="*/ 313 w 559"/>
                <a:gd name="T107" fmla="*/ 22 h 418"/>
                <a:gd name="T108" fmla="*/ 324 w 559"/>
                <a:gd name="T109" fmla="*/ 29 h 418"/>
                <a:gd name="T110" fmla="*/ 307 w 559"/>
                <a:gd name="T111" fmla="*/ 56 h 418"/>
                <a:gd name="T112" fmla="*/ 329 w 559"/>
                <a:gd name="T113" fmla="*/ 72 h 418"/>
                <a:gd name="T114" fmla="*/ 367 w 559"/>
                <a:gd name="T115" fmla="*/ 96 h 418"/>
                <a:gd name="T116" fmla="*/ 393 w 559"/>
                <a:gd name="T117" fmla="*/ 53 h 418"/>
                <a:gd name="T118" fmla="*/ 395 w 559"/>
                <a:gd name="T119" fmla="*/ 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9" h="418">
                  <a:moveTo>
                    <a:pt x="405" y="0"/>
                  </a:moveTo>
                  <a:lnTo>
                    <a:pt x="407" y="0"/>
                  </a:lnTo>
                  <a:lnTo>
                    <a:pt x="407" y="0"/>
                  </a:lnTo>
                  <a:lnTo>
                    <a:pt x="407" y="3"/>
                  </a:lnTo>
                  <a:lnTo>
                    <a:pt x="407" y="3"/>
                  </a:lnTo>
                  <a:lnTo>
                    <a:pt x="409" y="5"/>
                  </a:lnTo>
                  <a:lnTo>
                    <a:pt x="411" y="6"/>
                  </a:lnTo>
                  <a:lnTo>
                    <a:pt x="411" y="7"/>
                  </a:lnTo>
                  <a:lnTo>
                    <a:pt x="411" y="9"/>
                  </a:lnTo>
                  <a:lnTo>
                    <a:pt x="411" y="11"/>
                  </a:lnTo>
                  <a:lnTo>
                    <a:pt x="411" y="13"/>
                  </a:lnTo>
                  <a:lnTo>
                    <a:pt x="411" y="16"/>
                  </a:lnTo>
                  <a:lnTo>
                    <a:pt x="412" y="16"/>
                  </a:lnTo>
                  <a:lnTo>
                    <a:pt x="412" y="18"/>
                  </a:lnTo>
                  <a:lnTo>
                    <a:pt x="414" y="18"/>
                  </a:lnTo>
                  <a:lnTo>
                    <a:pt x="416" y="18"/>
                  </a:lnTo>
                  <a:lnTo>
                    <a:pt x="414" y="20"/>
                  </a:lnTo>
                  <a:lnTo>
                    <a:pt x="414" y="22"/>
                  </a:lnTo>
                  <a:lnTo>
                    <a:pt x="414" y="22"/>
                  </a:lnTo>
                  <a:lnTo>
                    <a:pt x="414" y="24"/>
                  </a:lnTo>
                  <a:lnTo>
                    <a:pt x="416" y="24"/>
                  </a:lnTo>
                  <a:lnTo>
                    <a:pt x="416" y="24"/>
                  </a:lnTo>
                  <a:lnTo>
                    <a:pt x="418" y="24"/>
                  </a:lnTo>
                  <a:lnTo>
                    <a:pt x="418" y="27"/>
                  </a:lnTo>
                  <a:lnTo>
                    <a:pt x="418" y="29"/>
                  </a:lnTo>
                  <a:lnTo>
                    <a:pt x="420" y="30"/>
                  </a:lnTo>
                  <a:lnTo>
                    <a:pt x="420" y="34"/>
                  </a:lnTo>
                  <a:lnTo>
                    <a:pt x="420" y="37"/>
                  </a:lnTo>
                  <a:lnTo>
                    <a:pt x="422" y="39"/>
                  </a:lnTo>
                  <a:lnTo>
                    <a:pt x="422" y="42"/>
                  </a:lnTo>
                  <a:lnTo>
                    <a:pt x="422" y="44"/>
                  </a:lnTo>
                  <a:lnTo>
                    <a:pt x="422" y="46"/>
                  </a:lnTo>
                  <a:lnTo>
                    <a:pt x="423" y="47"/>
                  </a:lnTo>
                  <a:lnTo>
                    <a:pt x="423" y="52"/>
                  </a:lnTo>
                  <a:lnTo>
                    <a:pt x="425" y="52"/>
                  </a:lnTo>
                  <a:lnTo>
                    <a:pt x="427" y="53"/>
                  </a:lnTo>
                  <a:lnTo>
                    <a:pt x="428" y="52"/>
                  </a:lnTo>
                  <a:lnTo>
                    <a:pt x="430" y="52"/>
                  </a:lnTo>
                  <a:lnTo>
                    <a:pt x="431" y="50"/>
                  </a:lnTo>
                  <a:lnTo>
                    <a:pt x="433" y="50"/>
                  </a:lnTo>
                  <a:lnTo>
                    <a:pt x="435" y="52"/>
                  </a:lnTo>
                  <a:lnTo>
                    <a:pt x="435" y="53"/>
                  </a:lnTo>
                  <a:lnTo>
                    <a:pt x="439" y="56"/>
                  </a:lnTo>
                  <a:lnTo>
                    <a:pt x="442" y="56"/>
                  </a:lnTo>
                  <a:lnTo>
                    <a:pt x="444" y="58"/>
                  </a:lnTo>
                  <a:lnTo>
                    <a:pt x="444" y="60"/>
                  </a:lnTo>
                  <a:lnTo>
                    <a:pt x="444" y="60"/>
                  </a:lnTo>
                  <a:lnTo>
                    <a:pt x="444" y="62"/>
                  </a:lnTo>
                  <a:lnTo>
                    <a:pt x="444" y="63"/>
                  </a:lnTo>
                  <a:lnTo>
                    <a:pt x="444" y="65"/>
                  </a:lnTo>
                  <a:lnTo>
                    <a:pt x="444" y="66"/>
                  </a:lnTo>
                  <a:lnTo>
                    <a:pt x="446" y="71"/>
                  </a:lnTo>
                  <a:lnTo>
                    <a:pt x="446" y="72"/>
                  </a:lnTo>
                  <a:lnTo>
                    <a:pt x="448" y="76"/>
                  </a:lnTo>
                  <a:lnTo>
                    <a:pt x="448" y="77"/>
                  </a:lnTo>
                  <a:lnTo>
                    <a:pt x="448" y="79"/>
                  </a:lnTo>
                  <a:lnTo>
                    <a:pt x="448" y="79"/>
                  </a:lnTo>
                  <a:lnTo>
                    <a:pt x="448" y="81"/>
                  </a:lnTo>
                  <a:lnTo>
                    <a:pt x="448" y="82"/>
                  </a:lnTo>
                  <a:lnTo>
                    <a:pt x="450" y="84"/>
                  </a:lnTo>
                  <a:lnTo>
                    <a:pt x="451" y="86"/>
                  </a:lnTo>
                  <a:lnTo>
                    <a:pt x="452" y="86"/>
                  </a:lnTo>
                  <a:lnTo>
                    <a:pt x="452" y="88"/>
                  </a:lnTo>
                  <a:lnTo>
                    <a:pt x="452" y="90"/>
                  </a:lnTo>
                  <a:lnTo>
                    <a:pt x="454" y="93"/>
                  </a:lnTo>
                  <a:lnTo>
                    <a:pt x="456" y="96"/>
                  </a:lnTo>
                  <a:lnTo>
                    <a:pt x="456" y="101"/>
                  </a:lnTo>
                  <a:lnTo>
                    <a:pt x="454" y="105"/>
                  </a:lnTo>
                  <a:lnTo>
                    <a:pt x="454" y="107"/>
                  </a:lnTo>
                  <a:lnTo>
                    <a:pt x="458" y="109"/>
                  </a:lnTo>
                  <a:lnTo>
                    <a:pt x="460" y="111"/>
                  </a:lnTo>
                  <a:lnTo>
                    <a:pt x="460" y="112"/>
                  </a:lnTo>
                  <a:lnTo>
                    <a:pt x="458" y="114"/>
                  </a:lnTo>
                  <a:lnTo>
                    <a:pt x="460" y="116"/>
                  </a:lnTo>
                  <a:lnTo>
                    <a:pt x="461" y="118"/>
                  </a:lnTo>
                  <a:lnTo>
                    <a:pt x="463" y="119"/>
                  </a:lnTo>
                  <a:lnTo>
                    <a:pt x="465" y="119"/>
                  </a:lnTo>
                  <a:lnTo>
                    <a:pt x="467" y="119"/>
                  </a:lnTo>
                  <a:lnTo>
                    <a:pt x="469" y="120"/>
                  </a:lnTo>
                  <a:lnTo>
                    <a:pt x="470" y="120"/>
                  </a:lnTo>
                  <a:lnTo>
                    <a:pt x="470" y="123"/>
                  </a:lnTo>
                  <a:lnTo>
                    <a:pt x="472" y="123"/>
                  </a:lnTo>
                  <a:lnTo>
                    <a:pt x="474" y="123"/>
                  </a:lnTo>
                  <a:lnTo>
                    <a:pt x="474" y="120"/>
                  </a:lnTo>
                  <a:lnTo>
                    <a:pt x="476" y="123"/>
                  </a:lnTo>
                  <a:lnTo>
                    <a:pt x="476" y="123"/>
                  </a:lnTo>
                  <a:lnTo>
                    <a:pt x="477" y="124"/>
                  </a:lnTo>
                  <a:lnTo>
                    <a:pt x="479" y="128"/>
                  </a:lnTo>
                  <a:lnTo>
                    <a:pt x="480" y="128"/>
                  </a:lnTo>
                  <a:lnTo>
                    <a:pt x="480" y="128"/>
                  </a:lnTo>
                  <a:lnTo>
                    <a:pt x="482" y="130"/>
                  </a:lnTo>
                  <a:lnTo>
                    <a:pt x="484" y="130"/>
                  </a:lnTo>
                  <a:lnTo>
                    <a:pt x="484" y="130"/>
                  </a:lnTo>
                  <a:lnTo>
                    <a:pt x="488" y="131"/>
                  </a:lnTo>
                  <a:lnTo>
                    <a:pt x="489" y="131"/>
                  </a:lnTo>
                  <a:lnTo>
                    <a:pt x="491" y="133"/>
                  </a:lnTo>
                  <a:lnTo>
                    <a:pt x="493" y="135"/>
                  </a:lnTo>
                  <a:lnTo>
                    <a:pt x="493" y="137"/>
                  </a:lnTo>
                  <a:lnTo>
                    <a:pt x="495" y="137"/>
                  </a:lnTo>
                  <a:lnTo>
                    <a:pt x="493" y="139"/>
                  </a:lnTo>
                  <a:lnTo>
                    <a:pt x="493" y="137"/>
                  </a:lnTo>
                  <a:lnTo>
                    <a:pt x="491" y="139"/>
                  </a:lnTo>
                  <a:lnTo>
                    <a:pt x="493" y="141"/>
                  </a:lnTo>
                  <a:lnTo>
                    <a:pt x="495" y="141"/>
                  </a:lnTo>
                  <a:lnTo>
                    <a:pt x="497" y="143"/>
                  </a:lnTo>
                  <a:lnTo>
                    <a:pt x="499" y="147"/>
                  </a:lnTo>
                  <a:lnTo>
                    <a:pt x="500" y="149"/>
                  </a:lnTo>
                  <a:lnTo>
                    <a:pt x="500" y="149"/>
                  </a:lnTo>
                  <a:lnTo>
                    <a:pt x="500" y="152"/>
                  </a:lnTo>
                  <a:lnTo>
                    <a:pt x="501" y="152"/>
                  </a:lnTo>
                  <a:lnTo>
                    <a:pt x="501" y="156"/>
                  </a:lnTo>
                  <a:lnTo>
                    <a:pt x="503" y="159"/>
                  </a:lnTo>
                  <a:lnTo>
                    <a:pt x="505" y="163"/>
                  </a:lnTo>
                  <a:lnTo>
                    <a:pt x="505" y="165"/>
                  </a:lnTo>
                  <a:lnTo>
                    <a:pt x="505" y="166"/>
                  </a:lnTo>
                  <a:lnTo>
                    <a:pt x="507" y="165"/>
                  </a:lnTo>
                  <a:lnTo>
                    <a:pt x="507" y="165"/>
                  </a:lnTo>
                  <a:lnTo>
                    <a:pt x="508" y="166"/>
                  </a:lnTo>
                  <a:lnTo>
                    <a:pt x="511" y="166"/>
                  </a:lnTo>
                  <a:lnTo>
                    <a:pt x="511" y="166"/>
                  </a:lnTo>
                  <a:lnTo>
                    <a:pt x="508" y="163"/>
                  </a:lnTo>
                  <a:lnTo>
                    <a:pt x="511" y="161"/>
                  </a:lnTo>
                  <a:lnTo>
                    <a:pt x="511" y="161"/>
                  </a:lnTo>
                  <a:lnTo>
                    <a:pt x="511" y="161"/>
                  </a:lnTo>
                  <a:lnTo>
                    <a:pt x="512" y="163"/>
                  </a:lnTo>
                  <a:lnTo>
                    <a:pt x="514" y="165"/>
                  </a:lnTo>
                  <a:lnTo>
                    <a:pt x="516" y="166"/>
                  </a:lnTo>
                  <a:lnTo>
                    <a:pt x="518" y="168"/>
                  </a:lnTo>
                  <a:lnTo>
                    <a:pt x="518" y="168"/>
                  </a:lnTo>
                  <a:lnTo>
                    <a:pt x="518" y="166"/>
                  </a:lnTo>
                  <a:lnTo>
                    <a:pt x="518" y="165"/>
                  </a:lnTo>
                  <a:lnTo>
                    <a:pt x="519" y="165"/>
                  </a:lnTo>
                  <a:lnTo>
                    <a:pt x="519" y="165"/>
                  </a:lnTo>
                  <a:lnTo>
                    <a:pt x="521" y="168"/>
                  </a:lnTo>
                  <a:lnTo>
                    <a:pt x="521" y="171"/>
                  </a:lnTo>
                  <a:lnTo>
                    <a:pt x="521" y="177"/>
                  </a:lnTo>
                  <a:lnTo>
                    <a:pt x="521" y="180"/>
                  </a:lnTo>
                  <a:lnTo>
                    <a:pt x="523" y="182"/>
                  </a:lnTo>
                  <a:lnTo>
                    <a:pt x="524" y="182"/>
                  </a:lnTo>
                  <a:lnTo>
                    <a:pt x="524" y="184"/>
                  </a:lnTo>
                  <a:lnTo>
                    <a:pt x="526" y="186"/>
                  </a:lnTo>
                  <a:lnTo>
                    <a:pt x="527" y="186"/>
                  </a:lnTo>
                  <a:lnTo>
                    <a:pt x="531" y="188"/>
                  </a:lnTo>
                  <a:lnTo>
                    <a:pt x="531" y="188"/>
                  </a:lnTo>
                  <a:lnTo>
                    <a:pt x="533" y="188"/>
                  </a:lnTo>
                  <a:lnTo>
                    <a:pt x="535" y="190"/>
                  </a:lnTo>
                  <a:lnTo>
                    <a:pt x="537" y="190"/>
                  </a:lnTo>
                  <a:lnTo>
                    <a:pt x="538" y="196"/>
                  </a:lnTo>
                  <a:lnTo>
                    <a:pt x="540" y="196"/>
                  </a:lnTo>
                  <a:lnTo>
                    <a:pt x="542" y="197"/>
                  </a:lnTo>
                  <a:lnTo>
                    <a:pt x="542" y="199"/>
                  </a:lnTo>
                  <a:lnTo>
                    <a:pt x="544" y="199"/>
                  </a:lnTo>
                  <a:lnTo>
                    <a:pt x="544" y="201"/>
                  </a:lnTo>
                  <a:lnTo>
                    <a:pt x="546" y="203"/>
                  </a:lnTo>
                  <a:lnTo>
                    <a:pt x="546" y="203"/>
                  </a:lnTo>
                  <a:lnTo>
                    <a:pt x="547" y="207"/>
                  </a:lnTo>
                  <a:lnTo>
                    <a:pt x="548" y="207"/>
                  </a:lnTo>
                  <a:lnTo>
                    <a:pt x="550" y="208"/>
                  </a:lnTo>
                  <a:lnTo>
                    <a:pt x="550" y="213"/>
                  </a:lnTo>
                  <a:lnTo>
                    <a:pt x="550" y="215"/>
                  </a:lnTo>
                  <a:lnTo>
                    <a:pt x="553" y="215"/>
                  </a:lnTo>
                  <a:lnTo>
                    <a:pt x="553" y="216"/>
                  </a:lnTo>
                  <a:lnTo>
                    <a:pt x="554" y="216"/>
                  </a:lnTo>
                  <a:lnTo>
                    <a:pt x="553" y="222"/>
                  </a:lnTo>
                  <a:lnTo>
                    <a:pt x="554" y="231"/>
                  </a:lnTo>
                  <a:lnTo>
                    <a:pt x="553" y="235"/>
                  </a:lnTo>
                  <a:lnTo>
                    <a:pt x="554" y="237"/>
                  </a:lnTo>
                  <a:lnTo>
                    <a:pt x="557" y="243"/>
                  </a:lnTo>
                  <a:lnTo>
                    <a:pt x="557" y="245"/>
                  </a:lnTo>
                  <a:lnTo>
                    <a:pt x="557" y="246"/>
                  </a:lnTo>
                  <a:lnTo>
                    <a:pt x="559" y="250"/>
                  </a:lnTo>
                  <a:lnTo>
                    <a:pt x="559" y="255"/>
                  </a:lnTo>
                  <a:lnTo>
                    <a:pt x="559" y="257"/>
                  </a:lnTo>
                  <a:lnTo>
                    <a:pt x="559" y="259"/>
                  </a:lnTo>
                  <a:lnTo>
                    <a:pt x="557" y="262"/>
                  </a:lnTo>
                  <a:lnTo>
                    <a:pt x="556" y="265"/>
                  </a:lnTo>
                  <a:lnTo>
                    <a:pt x="556" y="269"/>
                  </a:lnTo>
                  <a:lnTo>
                    <a:pt x="556" y="274"/>
                  </a:lnTo>
                  <a:lnTo>
                    <a:pt x="554" y="276"/>
                  </a:lnTo>
                  <a:lnTo>
                    <a:pt x="554" y="280"/>
                  </a:lnTo>
                  <a:lnTo>
                    <a:pt x="553" y="284"/>
                  </a:lnTo>
                  <a:lnTo>
                    <a:pt x="553" y="286"/>
                  </a:lnTo>
                  <a:lnTo>
                    <a:pt x="553" y="290"/>
                  </a:lnTo>
                  <a:lnTo>
                    <a:pt x="553" y="293"/>
                  </a:lnTo>
                  <a:lnTo>
                    <a:pt x="550" y="295"/>
                  </a:lnTo>
                  <a:lnTo>
                    <a:pt x="550" y="299"/>
                  </a:lnTo>
                  <a:lnTo>
                    <a:pt x="548" y="304"/>
                  </a:lnTo>
                  <a:lnTo>
                    <a:pt x="546" y="308"/>
                  </a:lnTo>
                  <a:lnTo>
                    <a:pt x="546" y="311"/>
                  </a:lnTo>
                  <a:lnTo>
                    <a:pt x="546" y="311"/>
                  </a:lnTo>
                  <a:lnTo>
                    <a:pt x="544" y="312"/>
                  </a:lnTo>
                  <a:lnTo>
                    <a:pt x="542" y="314"/>
                  </a:lnTo>
                  <a:lnTo>
                    <a:pt x="542" y="316"/>
                  </a:lnTo>
                  <a:lnTo>
                    <a:pt x="540" y="316"/>
                  </a:lnTo>
                  <a:lnTo>
                    <a:pt x="540" y="316"/>
                  </a:lnTo>
                  <a:lnTo>
                    <a:pt x="540" y="318"/>
                  </a:lnTo>
                  <a:lnTo>
                    <a:pt x="540" y="318"/>
                  </a:lnTo>
                  <a:lnTo>
                    <a:pt x="540" y="318"/>
                  </a:lnTo>
                  <a:lnTo>
                    <a:pt x="537" y="320"/>
                  </a:lnTo>
                  <a:lnTo>
                    <a:pt x="535" y="320"/>
                  </a:lnTo>
                  <a:lnTo>
                    <a:pt x="533" y="323"/>
                  </a:lnTo>
                  <a:lnTo>
                    <a:pt x="531" y="325"/>
                  </a:lnTo>
                  <a:lnTo>
                    <a:pt x="531" y="327"/>
                  </a:lnTo>
                  <a:lnTo>
                    <a:pt x="529" y="327"/>
                  </a:lnTo>
                  <a:lnTo>
                    <a:pt x="529" y="329"/>
                  </a:lnTo>
                  <a:lnTo>
                    <a:pt x="529" y="331"/>
                  </a:lnTo>
                  <a:lnTo>
                    <a:pt x="527" y="331"/>
                  </a:lnTo>
                  <a:lnTo>
                    <a:pt x="527" y="331"/>
                  </a:lnTo>
                  <a:lnTo>
                    <a:pt x="527" y="332"/>
                  </a:lnTo>
                  <a:lnTo>
                    <a:pt x="527" y="333"/>
                  </a:lnTo>
                  <a:lnTo>
                    <a:pt x="527" y="335"/>
                  </a:lnTo>
                  <a:lnTo>
                    <a:pt x="527" y="337"/>
                  </a:lnTo>
                  <a:lnTo>
                    <a:pt x="526" y="337"/>
                  </a:lnTo>
                  <a:lnTo>
                    <a:pt x="526" y="337"/>
                  </a:lnTo>
                  <a:lnTo>
                    <a:pt x="526" y="337"/>
                  </a:lnTo>
                  <a:lnTo>
                    <a:pt x="526" y="337"/>
                  </a:lnTo>
                  <a:lnTo>
                    <a:pt x="526" y="337"/>
                  </a:lnTo>
                  <a:lnTo>
                    <a:pt x="524" y="339"/>
                  </a:lnTo>
                  <a:lnTo>
                    <a:pt x="523" y="342"/>
                  </a:lnTo>
                  <a:lnTo>
                    <a:pt x="523" y="342"/>
                  </a:lnTo>
                  <a:lnTo>
                    <a:pt x="523" y="344"/>
                  </a:lnTo>
                  <a:lnTo>
                    <a:pt x="521" y="350"/>
                  </a:lnTo>
                  <a:lnTo>
                    <a:pt x="521" y="351"/>
                  </a:lnTo>
                  <a:lnTo>
                    <a:pt x="521" y="353"/>
                  </a:lnTo>
                  <a:lnTo>
                    <a:pt x="521" y="353"/>
                  </a:lnTo>
                  <a:lnTo>
                    <a:pt x="521" y="353"/>
                  </a:lnTo>
                  <a:lnTo>
                    <a:pt x="521" y="353"/>
                  </a:lnTo>
                  <a:lnTo>
                    <a:pt x="519" y="353"/>
                  </a:lnTo>
                  <a:lnTo>
                    <a:pt x="519" y="353"/>
                  </a:lnTo>
                  <a:lnTo>
                    <a:pt x="519" y="355"/>
                  </a:lnTo>
                  <a:lnTo>
                    <a:pt x="519" y="355"/>
                  </a:lnTo>
                  <a:lnTo>
                    <a:pt x="519" y="355"/>
                  </a:lnTo>
                  <a:lnTo>
                    <a:pt x="519" y="355"/>
                  </a:lnTo>
                  <a:lnTo>
                    <a:pt x="519" y="355"/>
                  </a:lnTo>
                  <a:lnTo>
                    <a:pt x="518" y="356"/>
                  </a:lnTo>
                  <a:lnTo>
                    <a:pt x="516" y="361"/>
                  </a:lnTo>
                  <a:lnTo>
                    <a:pt x="514" y="363"/>
                  </a:lnTo>
                  <a:lnTo>
                    <a:pt x="512" y="365"/>
                  </a:lnTo>
                  <a:lnTo>
                    <a:pt x="512" y="367"/>
                  </a:lnTo>
                  <a:lnTo>
                    <a:pt x="512" y="370"/>
                  </a:lnTo>
                  <a:lnTo>
                    <a:pt x="511" y="374"/>
                  </a:lnTo>
                  <a:lnTo>
                    <a:pt x="511" y="378"/>
                  </a:lnTo>
                  <a:lnTo>
                    <a:pt x="511" y="380"/>
                  </a:lnTo>
                  <a:lnTo>
                    <a:pt x="508" y="380"/>
                  </a:lnTo>
                  <a:lnTo>
                    <a:pt x="508" y="384"/>
                  </a:lnTo>
                  <a:lnTo>
                    <a:pt x="511" y="388"/>
                  </a:lnTo>
                  <a:lnTo>
                    <a:pt x="508" y="389"/>
                  </a:lnTo>
                  <a:lnTo>
                    <a:pt x="508" y="391"/>
                  </a:lnTo>
                  <a:lnTo>
                    <a:pt x="508" y="391"/>
                  </a:lnTo>
                  <a:lnTo>
                    <a:pt x="507" y="393"/>
                  </a:lnTo>
                  <a:lnTo>
                    <a:pt x="505" y="393"/>
                  </a:lnTo>
                  <a:lnTo>
                    <a:pt x="503" y="395"/>
                  </a:lnTo>
                  <a:lnTo>
                    <a:pt x="503" y="397"/>
                  </a:lnTo>
                  <a:lnTo>
                    <a:pt x="500" y="397"/>
                  </a:lnTo>
                  <a:lnTo>
                    <a:pt x="495" y="397"/>
                  </a:lnTo>
                  <a:lnTo>
                    <a:pt x="486" y="397"/>
                  </a:lnTo>
                  <a:lnTo>
                    <a:pt x="484" y="397"/>
                  </a:lnTo>
                  <a:lnTo>
                    <a:pt x="480" y="399"/>
                  </a:lnTo>
                  <a:lnTo>
                    <a:pt x="477" y="400"/>
                  </a:lnTo>
                  <a:lnTo>
                    <a:pt x="474" y="404"/>
                  </a:lnTo>
                  <a:lnTo>
                    <a:pt x="467" y="410"/>
                  </a:lnTo>
                  <a:lnTo>
                    <a:pt x="461" y="410"/>
                  </a:lnTo>
                  <a:lnTo>
                    <a:pt x="460" y="410"/>
                  </a:lnTo>
                  <a:lnTo>
                    <a:pt x="458" y="410"/>
                  </a:lnTo>
                  <a:lnTo>
                    <a:pt x="458" y="410"/>
                  </a:lnTo>
                  <a:lnTo>
                    <a:pt x="458" y="412"/>
                  </a:lnTo>
                  <a:lnTo>
                    <a:pt x="458" y="412"/>
                  </a:lnTo>
                  <a:lnTo>
                    <a:pt x="460" y="414"/>
                  </a:lnTo>
                  <a:lnTo>
                    <a:pt x="460" y="412"/>
                  </a:lnTo>
                  <a:lnTo>
                    <a:pt x="461" y="412"/>
                  </a:lnTo>
                  <a:lnTo>
                    <a:pt x="461" y="416"/>
                  </a:lnTo>
                  <a:lnTo>
                    <a:pt x="461" y="416"/>
                  </a:lnTo>
                  <a:lnTo>
                    <a:pt x="461" y="418"/>
                  </a:lnTo>
                  <a:lnTo>
                    <a:pt x="460" y="418"/>
                  </a:lnTo>
                  <a:lnTo>
                    <a:pt x="460" y="418"/>
                  </a:lnTo>
                  <a:lnTo>
                    <a:pt x="460" y="418"/>
                  </a:lnTo>
                  <a:lnTo>
                    <a:pt x="458" y="416"/>
                  </a:lnTo>
                  <a:lnTo>
                    <a:pt x="456" y="414"/>
                  </a:lnTo>
                  <a:lnTo>
                    <a:pt x="456" y="412"/>
                  </a:lnTo>
                  <a:lnTo>
                    <a:pt x="454" y="414"/>
                  </a:lnTo>
                  <a:lnTo>
                    <a:pt x="454" y="414"/>
                  </a:lnTo>
                  <a:lnTo>
                    <a:pt x="452" y="412"/>
                  </a:lnTo>
                  <a:lnTo>
                    <a:pt x="451" y="410"/>
                  </a:lnTo>
                  <a:lnTo>
                    <a:pt x="451" y="410"/>
                  </a:lnTo>
                  <a:lnTo>
                    <a:pt x="450" y="410"/>
                  </a:lnTo>
                  <a:lnTo>
                    <a:pt x="448" y="408"/>
                  </a:lnTo>
                  <a:lnTo>
                    <a:pt x="446" y="408"/>
                  </a:lnTo>
                  <a:lnTo>
                    <a:pt x="446" y="407"/>
                  </a:lnTo>
                  <a:lnTo>
                    <a:pt x="448" y="407"/>
                  </a:lnTo>
                  <a:lnTo>
                    <a:pt x="448" y="405"/>
                  </a:lnTo>
                  <a:lnTo>
                    <a:pt x="448" y="405"/>
                  </a:lnTo>
                  <a:lnTo>
                    <a:pt x="448" y="404"/>
                  </a:lnTo>
                  <a:lnTo>
                    <a:pt x="446" y="404"/>
                  </a:lnTo>
                  <a:lnTo>
                    <a:pt x="444" y="404"/>
                  </a:lnTo>
                  <a:lnTo>
                    <a:pt x="444" y="404"/>
                  </a:lnTo>
                  <a:lnTo>
                    <a:pt x="444" y="405"/>
                  </a:lnTo>
                  <a:lnTo>
                    <a:pt x="441" y="407"/>
                  </a:lnTo>
                  <a:lnTo>
                    <a:pt x="439" y="407"/>
                  </a:lnTo>
                  <a:lnTo>
                    <a:pt x="437" y="405"/>
                  </a:lnTo>
                  <a:lnTo>
                    <a:pt x="437" y="405"/>
                  </a:lnTo>
                  <a:lnTo>
                    <a:pt x="439" y="405"/>
                  </a:lnTo>
                  <a:lnTo>
                    <a:pt x="441" y="404"/>
                  </a:lnTo>
                  <a:lnTo>
                    <a:pt x="442" y="404"/>
                  </a:lnTo>
                  <a:lnTo>
                    <a:pt x="442" y="402"/>
                  </a:lnTo>
                  <a:lnTo>
                    <a:pt x="442" y="400"/>
                  </a:lnTo>
                  <a:lnTo>
                    <a:pt x="441" y="399"/>
                  </a:lnTo>
                  <a:lnTo>
                    <a:pt x="439" y="399"/>
                  </a:lnTo>
                  <a:lnTo>
                    <a:pt x="433" y="400"/>
                  </a:lnTo>
                  <a:lnTo>
                    <a:pt x="433" y="402"/>
                  </a:lnTo>
                  <a:lnTo>
                    <a:pt x="431" y="402"/>
                  </a:lnTo>
                  <a:lnTo>
                    <a:pt x="433" y="402"/>
                  </a:lnTo>
                  <a:lnTo>
                    <a:pt x="435" y="402"/>
                  </a:lnTo>
                  <a:lnTo>
                    <a:pt x="435" y="404"/>
                  </a:lnTo>
                  <a:lnTo>
                    <a:pt x="435" y="404"/>
                  </a:lnTo>
                  <a:lnTo>
                    <a:pt x="433" y="405"/>
                  </a:lnTo>
                  <a:lnTo>
                    <a:pt x="431" y="405"/>
                  </a:lnTo>
                  <a:lnTo>
                    <a:pt x="428" y="407"/>
                  </a:lnTo>
                  <a:lnTo>
                    <a:pt x="425" y="410"/>
                  </a:lnTo>
                  <a:lnTo>
                    <a:pt x="423" y="412"/>
                  </a:lnTo>
                  <a:lnTo>
                    <a:pt x="422" y="412"/>
                  </a:lnTo>
                  <a:lnTo>
                    <a:pt x="418" y="412"/>
                  </a:lnTo>
                  <a:lnTo>
                    <a:pt x="416" y="412"/>
                  </a:lnTo>
                  <a:lnTo>
                    <a:pt x="414" y="410"/>
                  </a:lnTo>
                  <a:lnTo>
                    <a:pt x="411" y="408"/>
                  </a:lnTo>
                  <a:lnTo>
                    <a:pt x="407" y="407"/>
                  </a:lnTo>
                  <a:lnTo>
                    <a:pt x="405" y="405"/>
                  </a:lnTo>
                  <a:lnTo>
                    <a:pt x="404" y="405"/>
                  </a:lnTo>
                  <a:lnTo>
                    <a:pt x="403" y="405"/>
                  </a:lnTo>
                  <a:lnTo>
                    <a:pt x="399" y="404"/>
                  </a:lnTo>
                  <a:lnTo>
                    <a:pt x="395" y="404"/>
                  </a:lnTo>
                  <a:lnTo>
                    <a:pt x="393" y="405"/>
                  </a:lnTo>
                  <a:lnTo>
                    <a:pt x="392" y="405"/>
                  </a:lnTo>
                  <a:lnTo>
                    <a:pt x="392" y="405"/>
                  </a:lnTo>
                  <a:lnTo>
                    <a:pt x="388" y="402"/>
                  </a:lnTo>
                  <a:lnTo>
                    <a:pt x="386" y="400"/>
                  </a:lnTo>
                  <a:lnTo>
                    <a:pt x="380" y="400"/>
                  </a:lnTo>
                  <a:lnTo>
                    <a:pt x="378" y="399"/>
                  </a:lnTo>
                  <a:lnTo>
                    <a:pt x="374" y="395"/>
                  </a:lnTo>
                  <a:lnTo>
                    <a:pt x="371" y="389"/>
                  </a:lnTo>
                  <a:lnTo>
                    <a:pt x="369" y="388"/>
                  </a:lnTo>
                  <a:lnTo>
                    <a:pt x="367" y="386"/>
                  </a:lnTo>
                  <a:lnTo>
                    <a:pt x="367" y="384"/>
                  </a:lnTo>
                  <a:lnTo>
                    <a:pt x="369" y="382"/>
                  </a:lnTo>
                  <a:lnTo>
                    <a:pt x="369" y="380"/>
                  </a:lnTo>
                  <a:lnTo>
                    <a:pt x="369" y="380"/>
                  </a:lnTo>
                  <a:lnTo>
                    <a:pt x="367" y="374"/>
                  </a:lnTo>
                  <a:lnTo>
                    <a:pt x="365" y="370"/>
                  </a:lnTo>
                  <a:lnTo>
                    <a:pt x="364" y="369"/>
                  </a:lnTo>
                  <a:lnTo>
                    <a:pt x="362" y="365"/>
                  </a:lnTo>
                  <a:lnTo>
                    <a:pt x="358" y="363"/>
                  </a:lnTo>
                  <a:lnTo>
                    <a:pt x="356" y="361"/>
                  </a:lnTo>
                  <a:lnTo>
                    <a:pt x="356" y="361"/>
                  </a:lnTo>
                  <a:lnTo>
                    <a:pt x="358" y="361"/>
                  </a:lnTo>
                  <a:lnTo>
                    <a:pt x="358" y="361"/>
                  </a:lnTo>
                  <a:lnTo>
                    <a:pt x="360" y="360"/>
                  </a:lnTo>
                  <a:lnTo>
                    <a:pt x="360" y="361"/>
                  </a:lnTo>
                  <a:lnTo>
                    <a:pt x="362" y="361"/>
                  </a:lnTo>
                  <a:lnTo>
                    <a:pt x="362" y="360"/>
                  </a:lnTo>
                  <a:lnTo>
                    <a:pt x="362" y="360"/>
                  </a:lnTo>
                  <a:lnTo>
                    <a:pt x="362" y="358"/>
                  </a:lnTo>
                  <a:lnTo>
                    <a:pt x="362" y="358"/>
                  </a:lnTo>
                  <a:lnTo>
                    <a:pt x="360" y="358"/>
                  </a:lnTo>
                  <a:lnTo>
                    <a:pt x="358" y="358"/>
                  </a:lnTo>
                  <a:lnTo>
                    <a:pt x="358" y="360"/>
                  </a:lnTo>
                  <a:lnTo>
                    <a:pt x="356" y="360"/>
                  </a:lnTo>
                  <a:lnTo>
                    <a:pt x="356" y="361"/>
                  </a:lnTo>
                  <a:lnTo>
                    <a:pt x="355" y="361"/>
                  </a:lnTo>
                  <a:lnTo>
                    <a:pt x="354" y="361"/>
                  </a:lnTo>
                  <a:lnTo>
                    <a:pt x="352" y="363"/>
                  </a:lnTo>
                  <a:lnTo>
                    <a:pt x="350" y="363"/>
                  </a:lnTo>
                  <a:lnTo>
                    <a:pt x="346" y="361"/>
                  </a:lnTo>
                  <a:lnTo>
                    <a:pt x="348" y="360"/>
                  </a:lnTo>
                  <a:lnTo>
                    <a:pt x="348" y="358"/>
                  </a:lnTo>
                  <a:lnTo>
                    <a:pt x="350" y="358"/>
                  </a:lnTo>
                  <a:lnTo>
                    <a:pt x="352" y="353"/>
                  </a:lnTo>
                  <a:lnTo>
                    <a:pt x="352" y="350"/>
                  </a:lnTo>
                  <a:lnTo>
                    <a:pt x="350" y="348"/>
                  </a:lnTo>
                  <a:lnTo>
                    <a:pt x="348" y="344"/>
                  </a:lnTo>
                  <a:lnTo>
                    <a:pt x="346" y="342"/>
                  </a:lnTo>
                  <a:lnTo>
                    <a:pt x="345" y="339"/>
                  </a:lnTo>
                  <a:lnTo>
                    <a:pt x="345" y="341"/>
                  </a:lnTo>
                  <a:lnTo>
                    <a:pt x="345" y="342"/>
                  </a:lnTo>
                  <a:lnTo>
                    <a:pt x="343" y="344"/>
                  </a:lnTo>
                  <a:lnTo>
                    <a:pt x="343" y="348"/>
                  </a:lnTo>
                  <a:lnTo>
                    <a:pt x="339" y="355"/>
                  </a:lnTo>
                  <a:lnTo>
                    <a:pt x="337" y="355"/>
                  </a:lnTo>
                  <a:lnTo>
                    <a:pt x="335" y="355"/>
                  </a:lnTo>
                  <a:lnTo>
                    <a:pt x="334" y="355"/>
                  </a:lnTo>
                  <a:lnTo>
                    <a:pt x="332" y="356"/>
                  </a:lnTo>
                  <a:lnTo>
                    <a:pt x="331" y="356"/>
                  </a:lnTo>
                  <a:lnTo>
                    <a:pt x="329" y="356"/>
                  </a:lnTo>
                  <a:lnTo>
                    <a:pt x="329" y="356"/>
                  </a:lnTo>
                  <a:lnTo>
                    <a:pt x="331" y="351"/>
                  </a:lnTo>
                  <a:lnTo>
                    <a:pt x="332" y="351"/>
                  </a:lnTo>
                  <a:lnTo>
                    <a:pt x="334" y="351"/>
                  </a:lnTo>
                  <a:lnTo>
                    <a:pt x="334" y="351"/>
                  </a:lnTo>
                  <a:lnTo>
                    <a:pt x="335" y="351"/>
                  </a:lnTo>
                  <a:lnTo>
                    <a:pt x="335" y="350"/>
                  </a:lnTo>
                  <a:lnTo>
                    <a:pt x="337" y="346"/>
                  </a:lnTo>
                  <a:lnTo>
                    <a:pt x="335" y="344"/>
                  </a:lnTo>
                  <a:lnTo>
                    <a:pt x="335" y="342"/>
                  </a:lnTo>
                  <a:lnTo>
                    <a:pt x="337" y="341"/>
                  </a:lnTo>
                  <a:lnTo>
                    <a:pt x="337" y="339"/>
                  </a:lnTo>
                  <a:lnTo>
                    <a:pt x="339" y="335"/>
                  </a:lnTo>
                  <a:lnTo>
                    <a:pt x="341" y="332"/>
                  </a:lnTo>
                  <a:lnTo>
                    <a:pt x="343" y="331"/>
                  </a:lnTo>
                  <a:lnTo>
                    <a:pt x="343" y="329"/>
                  </a:lnTo>
                  <a:lnTo>
                    <a:pt x="343" y="327"/>
                  </a:lnTo>
                  <a:lnTo>
                    <a:pt x="343" y="325"/>
                  </a:lnTo>
                  <a:lnTo>
                    <a:pt x="343" y="325"/>
                  </a:lnTo>
                  <a:lnTo>
                    <a:pt x="345" y="323"/>
                  </a:lnTo>
                  <a:lnTo>
                    <a:pt x="343" y="318"/>
                  </a:lnTo>
                  <a:lnTo>
                    <a:pt x="343" y="316"/>
                  </a:lnTo>
                  <a:lnTo>
                    <a:pt x="341" y="314"/>
                  </a:lnTo>
                  <a:lnTo>
                    <a:pt x="341" y="318"/>
                  </a:lnTo>
                  <a:lnTo>
                    <a:pt x="341" y="320"/>
                  </a:lnTo>
                  <a:lnTo>
                    <a:pt x="339" y="322"/>
                  </a:lnTo>
                  <a:lnTo>
                    <a:pt x="337" y="323"/>
                  </a:lnTo>
                  <a:lnTo>
                    <a:pt x="335" y="325"/>
                  </a:lnTo>
                  <a:lnTo>
                    <a:pt x="335" y="329"/>
                  </a:lnTo>
                  <a:lnTo>
                    <a:pt x="334" y="332"/>
                  </a:lnTo>
                  <a:lnTo>
                    <a:pt x="332" y="332"/>
                  </a:lnTo>
                  <a:lnTo>
                    <a:pt x="331" y="332"/>
                  </a:lnTo>
                  <a:lnTo>
                    <a:pt x="329" y="333"/>
                  </a:lnTo>
                  <a:lnTo>
                    <a:pt x="327" y="333"/>
                  </a:lnTo>
                  <a:lnTo>
                    <a:pt x="326" y="335"/>
                  </a:lnTo>
                  <a:lnTo>
                    <a:pt x="324" y="337"/>
                  </a:lnTo>
                  <a:lnTo>
                    <a:pt x="322" y="337"/>
                  </a:lnTo>
                  <a:lnTo>
                    <a:pt x="318" y="344"/>
                  </a:lnTo>
                  <a:lnTo>
                    <a:pt x="316" y="346"/>
                  </a:lnTo>
                  <a:lnTo>
                    <a:pt x="315" y="346"/>
                  </a:lnTo>
                  <a:lnTo>
                    <a:pt x="315" y="348"/>
                  </a:lnTo>
                  <a:lnTo>
                    <a:pt x="315" y="348"/>
                  </a:lnTo>
                  <a:lnTo>
                    <a:pt x="315" y="350"/>
                  </a:lnTo>
                  <a:lnTo>
                    <a:pt x="316" y="351"/>
                  </a:lnTo>
                  <a:lnTo>
                    <a:pt x="316" y="353"/>
                  </a:lnTo>
                  <a:lnTo>
                    <a:pt x="315" y="351"/>
                  </a:lnTo>
                  <a:lnTo>
                    <a:pt x="313" y="351"/>
                  </a:lnTo>
                  <a:lnTo>
                    <a:pt x="313" y="351"/>
                  </a:lnTo>
                  <a:lnTo>
                    <a:pt x="311" y="351"/>
                  </a:lnTo>
                  <a:lnTo>
                    <a:pt x="309" y="350"/>
                  </a:lnTo>
                  <a:lnTo>
                    <a:pt x="307" y="348"/>
                  </a:lnTo>
                  <a:lnTo>
                    <a:pt x="307" y="348"/>
                  </a:lnTo>
                  <a:lnTo>
                    <a:pt x="307" y="346"/>
                  </a:lnTo>
                  <a:lnTo>
                    <a:pt x="305" y="346"/>
                  </a:lnTo>
                  <a:lnTo>
                    <a:pt x="305" y="346"/>
                  </a:lnTo>
                  <a:lnTo>
                    <a:pt x="305" y="346"/>
                  </a:lnTo>
                  <a:lnTo>
                    <a:pt x="305" y="344"/>
                  </a:lnTo>
                  <a:lnTo>
                    <a:pt x="307" y="344"/>
                  </a:lnTo>
                  <a:lnTo>
                    <a:pt x="307" y="346"/>
                  </a:lnTo>
                  <a:lnTo>
                    <a:pt x="307" y="346"/>
                  </a:lnTo>
                  <a:lnTo>
                    <a:pt x="307" y="346"/>
                  </a:lnTo>
                  <a:lnTo>
                    <a:pt x="307" y="346"/>
                  </a:lnTo>
                  <a:lnTo>
                    <a:pt x="307" y="342"/>
                  </a:lnTo>
                  <a:lnTo>
                    <a:pt x="307" y="341"/>
                  </a:lnTo>
                  <a:lnTo>
                    <a:pt x="307" y="339"/>
                  </a:lnTo>
                  <a:lnTo>
                    <a:pt x="307" y="337"/>
                  </a:lnTo>
                  <a:lnTo>
                    <a:pt x="305" y="335"/>
                  </a:lnTo>
                  <a:lnTo>
                    <a:pt x="303" y="333"/>
                  </a:lnTo>
                  <a:lnTo>
                    <a:pt x="301" y="332"/>
                  </a:lnTo>
                  <a:lnTo>
                    <a:pt x="301" y="329"/>
                  </a:lnTo>
                  <a:lnTo>
                    <a:pt x="299" y="327"/>
                  </a:lnTo>
                  <a:lnTo>
                    <a:pt x="299" y="325"/>
                  </a:lnTo>
                  <a:lnTo>
                    <a:pt x="297" y="325"/>
                  </a:lnTo>
                  <a:lnTo>
                    <a:pt x="292" y="325"/>
                  </a:lnTo>
                  <a:lnTo>
                    <a:pt x="290" y="322"/>
                  </a:lnTo>
                  <a:lnTo>
                    <a:pt x="290" y="318"/>
                  </a:lnTo>
                  <a:lnTo>
                    <a:pt x="290" y="318"/>
                  </a:lnTo>
                  <a:lnTo>
                    <a:pt x="292" y="318"/>
                  </a:lnTo>
                  <a:lnTo>
                    <a:pt x="292" y="316"/>
                  </a:lnTo>
                  <a:lnTo>
                    <a:pt x="292" y="314"/>
                  </a:lnTo>
                  <a:lnTo>
                    <a:pt x="287" y="312"/>
                  </a:lnTo>
                  <a:lnTo>
                    <a:pt x="285" y="311"/>
                  </a:lnTo>
                  <a:lnTo>
                    <a:pt x="283" y="309"/>
                  </a:lnTo>
                  <a:lnTo>
                    <a:pt x="282" y="309"/>
                  </a:lnTo>
                  <a:lnTo>
                    <a:pt x="280" y="309"/>
                  </a:lnTo>
                  <a:lnTo>
                    <a:pt x="278" y="309"/>
                  </a:lnTo>
                  <a:lnTo>
                    <a:pt x="271" y="306"/>
                  </a:lnTo>
                  <a:lnTo>
                    <a:pt x="269" y="306"/>
                  </a:lnTo>
                  <a:lnTo>
                    <a:pt x="266" y="308"/>
                  </a:lnTo>
                  <a:lnTo>
                    <a:pt x="264" y="306"/>
                  </a:lnTo>
                  <a:lnTo>
                    <a:pt x="258" y="303"/>
                  </a:lnTo>
                  <a:lnTo>
                    <a:pt x="252" y="301"/>
                  </a:lnTo>
                  <a:lnTo>
                    <a:pt x="250" y="299"/>
                  </a:lnTo>
                  <a:lnTo>
                    <a:pt x="249" y="299"/>
                  </a:lnTo>
                  <a:lnTo>
                    <a:pt x="247" y="299"/>
                  </a:lnTo>
                  <a:lnTo>
                    <a:pt x="247" y="301"/>
                  </a:lnTo>
                  <a:lnTo>
                    <a:pt x="243" y="301"/>
                  </a:lnTo>
                  <a:lnTo>
                    <a:pt x="235" y="301"/>
                  </a:lnTo>
                  <a:lnTo>
                    <a:pt x="228" y="301"/>
                  </a:lnTo>
                  <a:lnTo>
                    <a:pt x="222" y="301"/>
                  </a:lnTo>
                  <a:lnTo>
                    <a:pt x="219" y="303"/>
                  </a:lnTo>
                  <a:lnTo>
                    <a:pt x="213" y="304"/>
                  </a:lnTo>
                  <a:lnTo>
                    <a:pt x="207" y="308"/>
                  </a:lnTo>
                  <a:lnTo>
                    <a:pt x="201" y="309"/>
                  </a:lnTo>
                  <a:lnTo>
                    <a:pt x="196" y="311"/>
                  </a:lnTo>
                  <a:lnTo>
                    <a:pt x="192" y="311"/>
                  </a:lnTo>
                  <a:lnTo>
                    <a:pt x="189" y="311"/>
                  </a:lnTo>
                  <a:lnTo>
                    <a:pt x="181" y="311"/>
                  </a:lnTo>
                  <a:lnTo>
                    <a:pt x="177" y="311"/>
                  </a:lnTo>
                  <a:lnTo>
                    <a:pt x="172" y="314"/>
                  </a:lnTo>
                  <a:lnTo>
                    <a:pt x="170" y="314"/>
                  </a:lnTo>
                  <a:lnTo>
                    <a:pt x="168" y="316"/>
                  </a:lnTo>
                  <a:lnTo>
                    <a:pt x="162" y="320"/>
                  </a:lnTo>
                  <a:lnTo>
                    <a:pt x="158" y="322"/>
                  </a:lnTo>
                  <a:lnTo>
                    <a:pt x="156" y="322"/>
                  </a:lnTo>
                  <a:lnTo>
                    <a:pt x="154" y="322"/>
                  </a:lnTo>
                  <a:lnTo>
                    <a:pt x="153" y="323"/>
                  </a:lnTo>
                  <a:lnTo>
                    <a:pt x="149" y="329"/>
                  </a:lnTo>
                  <a:lnTo>
                    <a:pt x="149" y="331"/>
                  </a:lnTo>
                  <a:lnTo>
                    <a:pt x="145" y="335"/>
                  </a:lnTo>
                  <a:lnTo>
                    <a:pt x="143" y="335"/>
                  </a:lnTo>
                  <a:lnTo>
                    <a:pt x="142" y="335"/>
                  </a:lnTo>
                  <a:lnTo>
                    <a:pt x="139" y="337"/>
                  </a:lnTo>
                  <a:lnTo>
                    <a:pt x="137" y="335"/>
                  </a:lnTo>
                  <a:lnTo>
                    <a:pt x="135" y="335"/>
                  </a:lnTo>
                  <a:lnTo>
                    <a:pt x="134" y="335"/>
                  </a:lnTo>
                  <a:lnTo>
                    <a:pt x="124" y="337"/>
                  </a:lnTo>
                  <a:lnTo>
                    <a:pt x="123" y="335"/>
                  </a:lnTo>
                  <a:lnTo>
                    <a:pt x="121" y="335"/>
                  </a:lnTo>
                  <a:lnTo>
                    <a:pt x="119" y="335"/>
                  </a:lnTo>
                  <a:lnTo>
                    <a:pt x="114" y="333"/>
                  </a:lnTo>
                  <a:lnTo>
                    <a:pt x="107" y="335"/>
                  </a:lnTo>
                  <a:lnTo>
                    <a:pt x="102" y="335"/>
                  </a:lnTo>
                  <a:lnTo>
                    <a:pt x="100" y="337"/>
                  </a:lnTo>
                  <a:lnTo>
                    <a:pt x="98" y="335"/>
                  </a:lnTo>
                  <a:lnTo>
                    <a:pt x="93" y="337"/>
                  </a:lnTo>
                  <a:lnTo>
                    <a:pt x="91" y="337"/>
                  </a:lnTo>
                  <a:lnTo>
                    <a:pt x="90" y="339"/>
                  </a:lnTo>
                  <a:lnTo>
                    <a:pt x="88" y="342"/>
                  </a:lnTo>
                  <a:lnTo>
                    <a:pt x="85" y="344"/>
                  </a:lnTo>
                  <a:lnTo>
                    <a:pt x="83" y="344"/>
                  </a:lnTo>
                  <a:lnTo>
                    <a:pt x="79" y="344"/>
                  </a:lnTo>
                  <a:lnTo>
                    <a:pt x="74" y="348"/>
                  </a:lnTo>
                  <a:lnTo>
                    <a:pt x="68" y="353"/>
                  </a:lnTo>
                  <a:lnTo>
                    <a:pt x="66" y="353"/>
                  </a:lnTo>
                  <a:lnTo>
                    <a:pt x="66" y="353"/>
                  </a:lnTo>
                  <a:lnTo>
                    <a:pt x="64" y="353"/>
                  </a:lnTo>
                  <a:lnTo>
                    <a:pt x="62" y="355"/>
                  </a:lnTo>
                  <a:lnTo>
                    <a:pt x="55" y="353"/>
                  </a:lnTo>
                  <a:lnTo>
                    <a:pt x="51" y="353"/>
                  </a:lnTo>
                  <a:lnTo>
                    <a:pt x="46" y="353"/>
                  </a:lnTo>
                  <a:lnTo>
                    <a:pt x="42" y="351"/>
                  </a:lnTo>
                  <a:lnTo>
                    <a:pt x="39" y="350"/>
                  </a:lnTo>
                  <a:lnTo>
                    <a:pt x="36" y="346"/>
                  </a:lnTo>
                  <a:lnTo>
                    <a:pt x="34" y="344"/>
                  </a:lnTo>
                  <a:lnTo>
                    <a:pt x="30" y="342"/>
                  </a:lnTo>
                  <a:lnTo>
                    <a:pt x="28" y="342"/>
                  </a:lnTo>
                  <a:lnTo>
                    <a:pt x="27" y="342"/>
                  </a:lnTo>
                  <a:lnTo>
                    <a:pt x="27" y="341"/>
                  </a:lnTo>
                  <a:lnTo>
                    <a:pt x="27" y="339"/>
                  </a:lnTo>
                  <a:lnTo>
                    <a:pt x="25" y="337"/>
                  </a:lnTo>
                  <a:lnTo>
                    <a:pt x="25" y="333"/>
                  </a:lnTo>
                  <a:lnTo>
                    <a:pt x="25" y="331"/>
                  </a:lnTo>
                  <a:lnTo>
                    <a:pt x="27" y="331"/>
                  </a:lnTo>
                  <a:lnTo>
                    <a:pt x="28" y="332"/>
                  </a:lnTo>
                  <a:lnTo>
                    <a:pt x="30" y="332"/>
                  </a:lnTo>
                  <a:lnTo>
                    <a:pt x="34" y="331"/>
                  </a:lnTo>
                  <a:lnTo>
                    <a:pt x="34" y="327"/>
                  </a:lnTo>
                  <a:lnTo>
                    <a:pt x="36" y="325"/>
                  </a:lnTo>
                  <a:lnTo>
                    <a:pt x="36" y="322"/>
                  </a:lnTo>
                  <a:lnTo>
                    <a:pt x="34" y="316"/>
                  </a:lnTo>
                  <a:lnTo>
                    <a:pt x="36" y="316"/>
                  </a:lnTo>
                  <a:lnTo>
                    <a:pt x="36" y="314"/>
                  </a:lnTo>
                  <a:lnTo>
                    <a:pt x="36" y="312"/>
                  </a:lnTo>
                  <a:lnTo>
                    <a:pt x="36" y="304"/>
                  </a:lnTo>
                  <a:lnTo>
                    <a:pt x="36" y="303"/>
                  </a:lnTo>
                  <a:lnTo>
                    <a:pt x="32" y="295"/>
                  </a:lnTo>
                  <a:lnTo>
                    <a:pt x="30" y="290"/>
                  </a:lnTo>
                  <a:lnTo>
                    <a:pt x="28" y="288"/>
                  </a:lnTo>
                  <a:lnTo>
                    <a:pt x="27" y="284"/>
                  </a:lnTo>
                  <a:lnTo>
                    <a:pt x="25" y="280"/>
                  </a:lnTo>
                  <a:lnTo>
                    <a:pt x="25" y="278"/>
                  </a:lnTo>
                  <a:lnTo>
                    <a:pt x="25" y="273"/>
                  </a:lnTo>
                  <a:lnTo>
                    <a:pt x="25" y="269"/>
                  </a:lnTo>
                  <a:lnTo>
                    <a:pt x="25" y="267"/>
                  </a:lnTo>
                  <a:lnTo>
                    <a:pt x="23" y="264"/>
                  </a:lnTo>
                  <a:lnTo>
                    <a:pt x="21" y="259"/>
                  </a:lnTo>
                  <a:lnTo>
                    <a:pt x="19" y="259"/>
                  </a:lnTo>
                  <a:lnTo>
                    <a:pt x="19" y="257"/>
                  </a:lnTo>
                  <a:lnTo>
                    <a:pt x="19" y="255"/>
                  </a:lnTo>
                  <a:lnTo>
                    <a:pt x="17" y="252"/>
                  </a:lnTo>
                  <a:lnTo>
                    <a:pt x="15" y="248"/>
                  </a:lnTo>
                  <a:lnTo>
                    <a:pt x="15" y="246"/>
                  </a:lnTo>
                  <a:lnTo>
                    <a:pt x="13" y="239"/>
                  </a:lnTo>
                  <a:lnTo>
                    <a:pt x="13" y="237"/>
                  </a:lnTo>
                  <a:lnTo>
                    <a:pt x="8" y="229"/>
                  </a:lnTo>
                  <a:lnTo>
                    <a:pt x="2" y="224"/>
                  </a:lnTo>
                  <a:lnTo>
                    <a:pt x="0" y="220"/>
                  </a:lnTo>
                  <a:lnTo>
                    <a:pt x="0" y="220"/>
                  </a:lnTo>
                  <a:lnTo>
                    <a:pt x="0" y="220"/>
                  </a:lnTo>
                  <a:lnTo>
                    <a:pt x="2" y="220"/>
                  </a:lnTo>
                  <a:lnTo>
                    <a:pt x="2" y="220"/>
                  </a:lnTo>
                  <a:lnTo>
                    <a:pt x="2" y="220"/>
                  </a:lnTo>
                  <a:lnTo>
                    <a:pt x="2" y="220"/>
                  </a:lnTo>
                  <a:lnTo>
                    <a:pt x="2" y="218"/>
                  </a:lnTo>
                  <a:lnTo>
                    <a:pt x="2" y="218"/>
                  </a:lnTo>
                  <a:lnTo>
                    <a:pt x="4" y="218"/>
                  </a:lnTo>
                  <a:lnTo>
                    <a:pt x="4" y="220"/>
                  </a:lnTo>
                  <a:lnTo>
                    <a:pt x="6" y="224"/>
                  </a:lnTo>
                  <a:lnTo>
                    <a:pt x="6" y="226"/>
                  </a:lnTo>
                  <a:lnTo>
                    <a:pt x="8" y="226"/>
                  </a:lnTo>
                  <a:lnTo>
                    <a:pt x="9" y="226"/>
                  </a:lnTo>
                  <a:lnTo>
                    <a:pt x="9" y="224"/>
                  </a:lnTo>
                  <a:lnTo>
                    <a:pt x="9" y="222"/>
                  </a:lnTo>
                  <a:lnTo>
                    <a:pt x="9" y="220"/>
                  </a:lnTo>
                  <a:lnTo>
                    <a:pt x="8" y="220"/>
                  </a:lnTo>
                  <a:lnTo>
                    <a:pt x="6" y="218"/>
                  </a:lnTo>
                  <a:lnTo>
                    <a:pt x="6" y="215"/>
                  </a:lnTo>
                  <a:lnTo>
                    <a:pt x="4" y="213"/>
                  </a:lnTo>
                  <a:lnTo>
                    <a:pt x="4" y="212"/>
                  </a:lnTo>
                  <a:lnTo>
                    <a:pt x="4" y="212"/>
                  </a:lnTo>
                  <a:lnTo>
                    <a:pt x="6" y="212"/>
                  </a:lnTo>
                  <a:lnTo>
                    <a:pt x="8" y="213"/>
                  </a:lnTo>
                  <a:lnTo>
                    <a:pt x="8" y="215"/>
                  </a:lnTo>
                  <a:lnTo>
                    <a:pt x="8" y="216"/>
                  </a:lnTo>
                  <a:lnTo>
                    <a:pt x="8" y="218"/>
                  </a:lnTo>
                  <a:lnTo>
                    <a:pt x="8" y="218"/>
                  </a:lnTo>
                  <a:lnTo>
                    <a:pt x="8" y="218"/>
                  </a:lnTo>
                  <a:lnTo>
                    <a:pt x="9" y="220"/>
                  </a:lnTo>
                  <a:lnTo>
                    <a:pt x="9" y="218"/>
                  </a:lnTo>
                  <a:lnTo>
                    <a:pt x="9" y="216"/>
                  </a:lnTo>
                  <a:lnTo>
                    <a:pt x="11" y="216"/>
                  </a:lnTo>
                  <a:lnTo>
                    <a:pt x="11" y="220"/>
                  </a:lnTo>
                  <a:lnTo>
                    <a:pt x="11" y="222"/>
                  </a:lnTo>
                  <a:lnTo>
                    <a:pt x="13" y="224"/>
                  </a:lnTo>
                  <a:lnTo>
                    <a:pt x="15" y="222"/>
                  </a:lnTo>
                  <a:lnTo>
                    <a:pt x="15" y="222"/>
                  </a:lnTo>
                  <a:lnTo>
                    <a:pt x="15" y="218"/>
                  </a:lnTo>
                  <a:lnTo>
                    <a:pt x="15" y="216"/>
                  </a:lnTo>
                  <a:lnTo>
                    <a:pt x="15" y="215"/>
                  </a:lnTo>
                  <a:lnTo>
                    <a:pt x="11" y="210"/>
                  </a:lnTo>
                  <a:lnTo>
                    <a:pt x="9" y="205"/>
                  </a:lnTo>
                  <a:lnTo>
                    <a:pt x="8" y="203"/>
                  </a:lnTo>
                  <a:lnTo>
                    <a:pt x="6" y="197"/>
                  </a:lnTo>
                  <a:lnTo>
                    <a:pt x="6" y="196"/>
                  </a:lnTo>
                  <a:lnTo>
                    <a:pt x="4" y="194"/>
                  </a:lnTo>
                  <a:lnTo>
                    <a:pt x="4" y="192"/>
                  </a:lnTo>
                  <a:lnTo>
                    <a:pt x="4" y="190"/>
                  </a:lnTo>
                  <a:lnTo>
                    <a:pt x="4" y="186"/>
                  </a:lnTo>
                  <a:lnTo>
                    <a:pt x="6" y="184"/>
                  </a:lnTo>
                  <a:lnTo>
                    <a:pt x="9" y="180"/>
                  </a:lnTo>
                  <a:lnTo>
                    <a:pt x="9" y="178"/>
                  </a:lnTo>
                  <a:lnTo>
                    <a:pt x="9" y="177"/>
                  </a:lnTo>
                  <a:lnTo>
                    <a:pt x="9" y="173"/>
                  </a:lnTo>
                  <a:lnTo>
                    <a:pt x="9" y="173"/>
                  </a:lnTo>
                  <a:lnTo>
                    <a:pt x="9" y="171"/>
                  </a:lnTo>
                  <a:lnTo>
                    <a:pt x="8" y="168"/>
                  </a:lnTo>
                  <a:lnTo>
                    <a:pt x="9" y="165"/>
                  </a:lnTo>
                  <a:lnTo>
                    <a:pt x="11" y="158"/>
                  </a:lnTo>
                  <a:lnTo>
                    <a:pt x="13" y="158"/>
                  </a:lnTo>
                  <a:lnTo>
                    <a:pt x="15" y="158"/>
                  </a:lnTo>
                  <a:lnTo>
                    <a:pt x="15" y="158"/>
                  </a:lnTo>
                  <a:lnTo>
                    <a:pt x="13" y="161"/>
                  </a:lnTo>
                  <a:lnTo>
                    <a:pt x="15" y="165"/>
                  </a:lnTo>
                  <a:lnTo>
                    <a:pt x="15" y="166"/>
                  </a:lnTo>
                  <a:lnTo>
                    <a:pt x="15" y="166"/>
                  </a:lnTo>
                  <a:lnTo>
                    <a:pt x="17" y="165"/>
                  </a:lnTo>
                  <a:lnTo>
                    <a:pt x="18" y="165"/>
                  </a:lnTo>
                  <a:lnTo>
                    <a:pt x="18" y="163"/>
                  </a:lnTo>
                  <a:lnTo>
                    <a:pt x="19" y="158"/>
                  </a:lnTo>
                  <a:lnTo>
                    <a:pt x="21" y="158"/>
                  </a:lnTo>
                  <a:lnTo>
                    <a:pt x="23" y="156"/>
                  </a:lnTo>
                  <a:lnTo>
                    <a:pt x="28" y="154"/>
                  </a:lnTo>
                  <a:lnTo>
                    <a:pt x="32" y="152"/>
                  </a:lnTo>
                  <a:lnTo>
                    <a:pt x="34" y="150"/>
                  </a:lnTo>
                  <a:lnTo>
                    <a:pt x="38" y="149"/>
                  </a:lnTo>
                  <a:lnTo>
                    <a:pt x="39" y="147"/>
                  </a:lnTo>
                  <a:lnTo>
                    <a:pt x="39" y="146"/>
                  </a:lnTo>
                  <a:lnTo>
                    <a:pt x="47" y="140"/>
                  </a:lnTo>
                  <a:lnTo>
                    <a:pt x="49" y="140"/>
                  </a:lnTo>
                  <a:lnTo>
                    <a:pt x="51" y="140"/>
                  </a:lnTo>
                  <a:lnTo>
                    <a:pt x="53" y="140"/>
                  </a:lnTo>
                  <a:lnTo>
                    <a:pt x="55" y="140"/>
                  </a:lnTo>
                  <a:lnTo>
                    <a:pt x="58" y="140"/>
                  </a:lnTo>
                  <a:lnTo>
                    <a:pt x="60" y="140"/>
                  </a:lnTo>
                  <a:lnTo>
                    <a:pt x="64" y="140"/>
                  </a:lnTo>
                  <a:lnTo>
                    <a:pt x="66" y="139"/>
                  </a:lnTo>
                  <a:lnTo>
                    <a:pt x="68" y="137"/>
                  </a:lnTo>
                  <a:lnTo>
                    <a:pt x="70" y="137"/>
                  </a:lnTo>
                  <a:lnTo>
                    <a:pt x="74" y="135"/>
                  </a:lnTo>
                  <a:lnTo>
                    <a:pt x="77" y="135"/>
                  </a:lnTo>
                  <a:lnTo>
                    <a:pt x="83" y="131"/>
                  </a:lnTo>
                  <a:lnTo>
                    <a:pt x="86" y="131"/>
                  </a:lnTo>
                  <a:lnTo>
                    <a:pt x="90" y="131"/>
                  </a:lnTo>
                  <a:lnTo>
                    <a:pt x="91" y="130"/>
                  </a:lnTo>
                  <a:lnTo>
                    <a:pt x="98" y="130"/>
                  </a:lnTo>
                  <a:lnTo>
                    <a:pt x="102" y="128"/>
                  </a:lnTo>
                  <a:lnTo>
                    <a:pt x="107" y="126"/>
                  </a:lnTo>
                  <a:lnTo>
                    <a:pt x="109" y="124"/>
                  </a:lnTo>
                  <a:lnTo>
                    <a:pt x="111" y="123"/>
                  </a:lnTo>
                  <a:lnTo>
                    <a:pt x="114" y="120"/>
                  </a:lnTo>
                  <a:lnTo>
                    <a:pt x="115" y="118"/>
                  </a:lnTo>
                  <a:lnTo>
                    <a:pt x="117" y="116"/>
                  </a:lnTo>
                  <a:lnTo>
                    <a:pt x="117" y="114"/>
                  </a:lnTo>
                  <a:lnTo>
                    <a:pt x="119" y="112"/>
                  </a:lnTo>
                  <a:lnTo>
                    <a:pt x="119" y="111"/>
                  </a:lnTo>
                  <a:lnTo>
                    <a:pt x="121" y="109"/>
                  </a:lnTo>
                  <a:lnTo>
                    <a:pt x="123" y="107"/>
                  </a:lnTo>
                  <a:lnTo>
                    <a:pt x="126" y="105"/>
                  </a:lnTo>
                  <a:lnTo>
                    <a:pt x="128" y="103"/>
                  </a:lnTo>
                  <a:lnTo>
                    <a:pt x="128" y="103"/>
                  </a:lnTo>
                  <a:lnTo>
                    <a:pt x="126" y="101"/>
                  </a:lnTo>
                  <a:lnTo>
                    <a:pt x="126" y="101"/>
                  </a:lnTo>
                  <a:lnTo>
                    <a:pt x="124" y="99"/>
                  </a:lnTo>
                  <a:lnTo>
                    <a:pt x="124" y="96"/>
                  </a:lnTo>
                  <a:lnTo>
                    <a:pt x="124" y="94"/>
                  </a:lnTo>
                  <a:lnTo>
                    <a:pt x="124" y="93"/>
                  </a:lnTo>
                  <a:lnTo>
                    <a:pt x="126" y="90"/>
                  </a:lnTo>
                  <a:lnTo>
                    <a:pt x="128" y="90"/>
                  </a:lnTo>
                  <a:lnTo>
                    <a:pt x="128" y="88"/>
                  </a:lnTo>
                  <a:lnTo>
                    <a:pt x="130" y="88"/>
                  </a:lnTo>
                  <a:lnTo>
                    <a:pt x="132" y="86"/>
                  </a:lnTo>
                  <a:lnTo>
                    <a:pt x="134" y="86"/>
                  </a:lnTo>
                  <a:lnTo>
                    <a:pt x="134" y="84"/>
                  </a:lnTo>
                  <a:lnTo>
                    <a:pt x="135" y="82"/>
                  </a:lnTo>
                  <a:lnTo>
                    <a:pt x="135" y="81"/>
                  </a:lnTo>
                  <a:lnTo>
                    <a:pt x="137" y="81"/>
                  </a:lnTo>
                  <a:lnTo>
                    <a:pt x="137" y="84"/>
                  </a:lnTo>
                  <a:lnTo>
                    <a:pt x="139" y="86"/>
                  </a:lnTo>
                  <a:lnTo>
                    <a:pt x="140" y="90"/>
                  </a:lnTo>
                  <a:lnTo>
                    <a:pt x="142" y="93"/>
                  </a:lnTo>
                  <a:lnTo>
                    <a:pt x="143" y="94"/>
                  </a:lnTo>
                  <a:lnTo>
                    <a:pt x="143" y="94"/>
                  </a:lnTo>
                  <a:lnTo>
                    <a:pt x="143" y="94"/>
                  </a:lnTo>
                  <a:lnTo>
                    <a:pt x="143" y="94"/>
                  </a:lnTo>
                  <a:lnTo>
                    <a:pt x="143" y="94"/>
                  </a:lnTo>
                  <a:lnTo>
                    <a:pt x="145" y="92"/>
                  </a:lnTo>
                  <a:lnTo>
                    <a:pt x="143" y="90"/>
                  </a:lnTo>
                  <a:lnTo>
                    <a:pt x="145" y="88"/>
                  </a:lnTo>
                  <a:lnTo>
                    <a:pt x="145" y="88"/>
                  </a:lnTo>
                  <a:lnTo>
                    <a:pt x="145" y="88"/>
                  </a:lnTo>
                  <a:lnTo>
                    <a:pt x="147" y="90"/>
                  </a:lnTo>
                  <a:lnTo>
                    <a:pt x="147" y="90"/>
                  </a:lnTo>
                  <a:lnTo>
                    <a:pt x="147" y="90"/>
                  </a:lnTo>
                  <a:lnTo>
                    <a:pt x="147" y="88"/>
                  </a:lnTo>
                  <a:lnTo>
                    <a:pt x="149" y="88"/>
                  </a:lnTo>
                  <a:lnTo>
                    <a:pt x="149" y="86"/>
                  </a:lnTo>
                  <a:lnTo>
                    <a:pt x="147" y="86"/>
                  </a:lnTo>
                  <a:lnTo>
                    <a:pt x="147" y="86"/>
                  </a:lnTo>
                  <a:lnTo>
                    <a:pt x="145" y="84"/>
                  </a:lnTo>
                  <a:lnTo>
                    <a:pt x="145" y="84"/>
                  </a:lnTo>
                  <a:lnTo>
                    <a:pt x="143" y="82"/>
                  </a:lnTo>
                  <a:lnTo>
                    <a:pt x="143" y="81"/>
                  </a:lnTo>
                  <a:lnTo>
                    <a:pt x="143" y="81"/>
                  </a:lnTo>
                  <a:lnTo>
                    <a:pt x="143" y="81"/>
                  </a:lnTo>
                  <a:lnTo>
                    <a:pt x="145" y="81"/>
                  </a:lnTo>
                  <a:lnTo>
                    <a:pt x="145" y="79"/>
                  </a:lnTo>
                  <a:lnTo>
                    <a:pt x="145" y="77"/>
                  </a:lnTo>
                  <a:lnTo>
                    <a:pt x="145" y="77"/>
                  </a:lnTo>
                  <a:lnTo>
                    <a:pt x="147" y="77"/>
                  </a:lnTo>
                  <a:lnTo>
                    <a:pt x="149" y="79"/>
                  </a:lnTo>
                  <a:lnTo>
                    <a:pt x="149" y="79"/>
                  </a:lnTo>
                  <a:lnTo>
                    <a:pt x="149" y="77"/>
                  </a:lnTo>
                  <a:lnTo>
                    <a:pt x="151" y="77"/>
                  </a:lnTo>
                  <a:lnTo>
                    <a:pt x="153" y="77"/>
                  </a:lnTo>
                  <a:lnTo>
                    <a:pt x="153" y="79"/>
                  </a:lnTo>
                  <a:lnTo>
                    <a:pt x="154" y="79"/>
                  </a:lnTo>
                  <a:lnTo>
                    <a:pt x="156" y="79"/>
                  </a:lnTo>
                  <a:lnTo>
                    <a:pt x="158" y="79"/>
                  </a:lnTo>
                  <a:lnTo>
                    <a:pt x="160" y="79"/>
                  </a:lnTo>
                  <a:lnTo>
                    <a:pt x="162" y="79"/>
                  </a:lnTo>
                  <a:lnTo>
                    <a:pt x="162" y="79"/>
                  </a:lnTo>
                  <a:lnTo>
                    <a:pt x="160" y="79"/>
                  </a:lnTo>
                  <a:lnTo>
                    <a:pt x="158" y="79"/>
                  </a:lnTo>
                  <a:lnTo>
                    <a:pt x="156" y="79"/>
                  </a:lnTo>
                  <a:lnTo>
                    <a:pt x="156" y="79"/>
                  </a:lnTo>
                  <a:lnTo>
                    <a:pt x="156" y="77"/>
                  </a:lnTo>
                  <a:lnTo>
                    <a:pt x="156" y="76"/>
                  </a:lnTo>
                  <a:lnTo>
                    <a:pt x="156" y="76"/>
                  </a:lnTo>
                  <a:lnTo>
                    <a:pt x="158" y="76"/>
                  </a:lnTo>
                  <a:lnTo>
                    <a:pt x="158" y="76"/>
                  </a:lnTo>
                  <a:lnTo>
                    <a:pt x="158" y="74"/>
                  </a:lnTo>
                  <a:lnTo>
                    <a:pt x="160" y="74"/>
                  </a:lnTo>
                  <a:lnTo>
                    <a:pt x="160" y="72"/>
                  </a:lnTo>
                  <a:lnTo>
                    <a:pt x="160" y="72"/>
                  </a:lnTo>
                  <a:lnTo>
                    <a:pt x="160" y="72"/>
                  </a:lnTo>
                  <a:lnTo>
                    <a:pt x="158" y="74"/>
                  </a:lnTo>
                  <a:lnTo>
                    <a:pt x="156" y="72"/>
                  </a:lnTo>
                  <a:lnTo>
                    <a:pt x="156" y="71"/>
                  </a:lnTo>
                  <a:lnTo>
                    <a:pt x="156" y="69"/>
                  </a:lnTo>
                  <a:lnTo>
                    <a:pt x="156" y="66"/>
                  </a:lnTo>
                  <a:lnTo>
                    <a:pt x="158" y="66"/>
                  </a:lnTo>
                  <a:lnTo>
                    <a:pt x="158" y="66"/>
                  </a:lnTo>
                  <a:lnTo>
                    <a:pt x="160" y="65"/>
                  </a:lnTo>
                  <a:lnTo>
                    <a:pt x="160" y="65"/>
                  </a:lnTo>
                  <a:lnTo>
                    <a:pt x="160" y="65"/>
                  </a:lnTo>
                  <a:lnTo>
                    <a:pt x="160" y="63"/>
                  </a:lnTo>
                  <a:lnTo>
                    <a:pt x="162" y="63"/>
                  </a:lnTo>
                  <a:lnTo>
                    <a:pt x="163" y="65"/>
                  </a:lnTo>
                  <a:lnTo>
                    <a:pt x="164" y="66"/>
                  </a:lnTo>
                  <a:lnTo>
                    <a:pt x="164" y="66"/>
                  </a:lnTo>
                  <a:lnTo>
                    <a:pt x="164" y="65"/>
                  </a:lnTo>
                  <a:lnTo>
                    <a:pt x="164" y="65"/>
                  </a:lnTo>
                  <a:lnTo>
                    <a:pt x="164" y="65"/>
                  </a:lnTo>
                  <a:lnTo>
                    <a:pt x="163" y="65"/>
                  </a:lnTo>
                  <a:lnTo>
                    <a:pt x="163" y="63"/>
                  </a:lnTo>
                  <a:lnTo>
                    <a:pt x="163" y="63"/>
                  </a:lnTo>
                  <a:lnTo>
                    <a:pt x="162" y="62"/>
                  </a:lnTo>
                  <a:lnTo>
                    <a:pt x="163" y="62"/>
                  </a:lnTo>
                  <a:lnTo>
                    <a:pt x="164" y="62"/>
                  </a:lnTo>
                  <a:lnTo>
                    <a:pt x="164" y="62"/>
                  </a:lnTo>
                  <a:lnTo>
                    <a:pt x="164" y="60"/>
                  </a:lnTo>
                  <a:lnTo>
                    <a:pt x="164" y="60"/>
                  </a:lnTo>
                  <a:lnTo>
                    <a:pt x="164" y="60"/>
                  </a:lnTo>
                  <a:lnTo>
                    <a:pt x="166" y="60"/>
                  </a:lnTo>
                  <a:lnTo>
                    <a:pt x="168" y="62"/>
                  </a:lnTo>
                  <a:lnTo>
                    <a:pt x="168" y="62"/>
                  </a:lnTo>
                  <a:lnTo>
                    <a:pt x="170" y="62"/>
                  </a:lnTo>
                  <a:lnTo>
                    <a:pt x="170" y="60"/>
                  </a:lnTo>
                  <a:lnTo>
                    <a:pt x="168" y="60"/>
                  </a:lnTo>
                  <a:lnTo>
                    <a:pt x="168" y="58"/>
                  </a:lnTo>
                  <a:lnTo>
                    <a:pt x="166" y="56"/>
                  </a:lnTo>
                  <a:lnTo>
                    <a:pt x="166" y="56"/>
                  </a:lnTo>
                  <a:lnTo>
                    <a:pt x="168" y="54"/>
                  </a:lnTo>
                  <a:lnTo>
                    <a:pt x="168" y="54"/>
                  </a:lnTo>
                  <a:lnTo>
                    <a:pt x="168" y="54"/>
                  </a:lnTo>
                  <a:lnTo>
                    <a:pt x="170" y="54"/>
                  </a:lnTo>
                  <a:lnTo>
                    <a:pt x="172" y="53"/>
                  </a:lnTo>
                  <a:lnTo>
                    <a:pt x="172" y="53"/>
                  </a:lnTo>
                  <a:lnTo>
                    <a:pt x="172" y="52"/>
                  </a:lnTo>
                  <a:lnTo>
                    <a:pt x="172" y="50"/>
                  </a:lnTo>
                  <a:lnTo>
                    <a:pt x="173" y="50"/>
                  </a:lnTo>
                  <a:lnTo>
                    <a:pt x="173" y="50"/>
                  </a:lnTo>
                  <a:lnTo>
                    <a:pt x="173" y="52"/>
                  </a:lnTo>
                  <a:lnTo>
                    <a:pt x="173" y="53"/>
                  </a:lnTo>
                  <a:lnTo>
                    <a:pt x="173" y="53"/>
                  </a:lnTo>
                  <a:lnTo>
                    <a:pt x="173" y="53"/>
                  </a:lnTo>
                  <a:lnTo>
                    <a:pt x="173" y="53"/>
                  </a:lnTo>
                  <a:lnTo>
                    <a:pt x="175" y="53"/>
                  </a:lnTo>
                  <a:lnTo>
                    <a:pt x="175" y="53"/>
                  </a:lnTo>
                  <a:lnTo>
                    <a:pt x="175" y="53"/>
                  </a:lnTo>
                  <a:lnTo>
                    <a:pt x="175" y="54"/>
                  </a:lnTo>
                  <a:lnTo>
                    <a:pt x="177" y="54"/>
                  </a:lnTo>
                  <a:lnTo>
                    <a:pt x="177" y="53"/>
                  </a:lnTo>
                  <a:lnTo>
                    <a:pt x="179" y="53"/>
                  </a:lnTo>
                  <a:lnTo>
                    <a:pt x="179" y="52"/>
                  </a:lnTo>
                  <a:lnTo>
                    <a:pt x="179" y="50"/>
                  </a:lnTo>
                  <a:lnTo>
                    <a:pt x="179" y="50"/>
                  </a:lnTo>
                  <a:lnTo>
                    <a:pt x="179" y="50"/>
                  </a:lnTo>
                  <a:lnTo>
                    <a:pt x="179" y="47"/>
                  </a:lnTo>
                  <a:lnTo>
                    <a:pt x="179" y="47"/>
                  </a:lnTo>
                  <a:lnTo>
                    <a:pt x="179" y="46"/>
                  </a:lnTo>
                  <a:lnTo>
                    <a:pt x="181" y="46"/>
                  </a:lnTo>
                  <a:lnTo>
                    <a:pt x="181" y="46"/>
                  </a:lnTo>
                  <a:lnTo>
                    <a:pt x="181" y="47"/>
                  </a:lnTo>
                  <a:lnTo>
                    <a:pt x="182" y="47"/>
                  </a:lnTo>
                  <a:lnTo>
                    <a:pt x="182" y="47"/>
                  </a:lnTo>
                  <a:lnTo>
                    <a:pt x="182" y="47"/>
                  </a:lnTo>
                  <a:lnTo>
                    <a:pt x="184" y="46"/>
                  </a:lnTo>
                  <a:lnTo>
                    <a:pt x="184" y="47"/>
                  </a:lnTo>
                  <a:lnTo>
                    <a:pt x="186" y="47"/>
                  </a:lnTo>
                  <a:lnTo>
                    <a:pt x="187" y="47"/>
                  </a:lnTo>
                  <a:lnTo>
                    <a:pt x="189" y="46"/>
                  </a:lnTo>
                  <a:lnTo>
                    <a:pt x="189" y="44"/>
                  </a:lnTo>
                  <a:lnTo>
                    <a:pt x="189" y="42"/>
                  </a:lnTo>
                  <a:lnTo>
                    <a:pt x="191" y="42"/>
                  </a:lnTo>
                  <a:lnTo>
                    <a:pt x="192" y="42"/>
                  </a:lnTo>
                  <a:lnTo>
                    <a:pt x="192" y="44"/>
                  </a:lnTo>
                  <a:lnTo>
                    <a:pt x="196" y="46"/>
                  </a:lnTo>
                  <a:lnTo>
                    <a:pt x="198" y="46"/>
                  </a:lnTo>
                  <a:lnTo>
                    <a:pt x="200" y="47"/>
                  </a:lnTo>
                  <a:lnTo>
                    <a:pt x="201" y="50"/>
                  </a:lnTo>
                  <a:lnTo>
                    <a:pt x="203" y="52"/>
                  </a:lnTo>
                  <a:lnTo>
                    <a:pt x="205" y="53"/>
                  </a:lnTo>
                  <a:lnTo>
                    <a:pt x="209" y="56"/>
                  </a:lnTo>
                  <a:lnTo>
                    <a:pt x="209" y="56"/>
                  </a:lnTo>
                  <a:lnTo>
                    <a:pt x="209" y="58"/>
                  </a:lnTo>
                  <a:lnTo>
                    <a:pt x="207" y="60"/>
                  </a:lnTo>
                  <a:lnTo>
                    <a:pt x="207" y="62"/>
                  </a:lnTo>
                  <a:lnTo>
                    <a:pt x="207" y="65"/>
                  </a:lnTo>
                  <a:lnTo>
                    <a:pt x="207" y="65"/>
                  </a:lnTo>
                  <a:lnTo>
                    <a:pt x="209" y="63"/>
                  </a:lnTo>
                  <a:lnTo>
                    <a:pt x="209" y="63"/>
                  </a:lnTo>
                  <a:lnTo>
                    <a:pt x="209" y="65"/>
                  </a:lnTo>
                  <a:lnTo>
                    <a:pt x="209" y="63"/>
                  </a:lnTo>
                  <a:lnTo>
                    <a:pt x="209" y="63"/>
                  </a:lnTo>
                  <a:lnTo>
                    <a:pt x="209" y="62"/>
                  </a:lnTo>
                  <a:lnTo>
                    <a:pt x="209" y="60"/>
                  </a:lnTo>
                  <a:lnTo>
                    <a:pt x="209" y="60"/>
                  </a:lnTo>
                  <a:lnTo>
                    <a:pt x="211" y="60"/>
                  </a:lnTo>
                  <a:lnTo>
                    <a:pt x="211" y="58"/>
                  </a:lnTo>
                  <a:lnTo>
                    <a:pt x="211" y="58"/>
                  </a:lnTo>
                  <a:lnTo>
                    <a:pt x="211" y="58"/>
                  </a:lnTo>
                  <a:lnTo>
                    <a:pt x="211" y="56"/>
                  </a:lnTo>
                  <a:lnTo>
                    <a:pt x="213" y="56"/>
                  </a:lnTo>
                  <a:lnTo>
                    <a:pt x="213" y="56"/>
                  </a:lnTo>
                  <a:lnTo>
                    <a:pt x="220" y="58"/>
                  </a:lnTo>
                  <a:lnTo>
                    <a:pt x="222" y="60"/>
                  </a:lnTo>
                  <a:lnTo>
                    <a:pt x="222" y="62"/>
                  </a:lnTo>
                  <a:lnTo>
                    <a:pt x="222" y="62"/>
                  </a:lnTo>
                  <a:lnTo>
                    <a:pt x="222" y="62"/>
                  </a:lnTo>
                  <a:lnTo>
                    <a:pt x="222" y="58"/>
                  </a:lnTo>
                  <a:lnTo>
                    <a:pt x="222" y="58"/>
                  </a:lnTo>
                  <a:lnTo>
                    <a:pt x="224" y="58"/>
                  </a:lnTo>
                  <a:lnTo>
                    <a:pt x="226" y="60"/>
                  </a:lnTo>
                  <a:lnTo>
                    <a:pt x="228" y="62"/>
                  </a:lnTo>
                  <a:lnTo>
                    <a:pt x="228" y="62"/>
                  </a:lnTo>
                  <a:lnTo>
                    <a:pt x="228" y="62"/>
                  </a:lnTo>
                  <a:lnTo>
                    <a:pt x="230" y="62"/>
                  </a:lnTo>
                  <a:lnTo>
                    <a:pt x="228" y="60"/>
                  </a:lnTo>
                  <a:lnTo>
                    <a:pt x="228" y="60"/>
                  </a:lnTo>
                  <a:lnTo>
                    <a:pt x="228" y="58"/>
                  </a:lnTo>
                  <a:lnTo>
                    <a:pt x="230" y="58"/>
                  </a:lnTo>
                  <a:lnTo>
                    <a:pt x="231" y="58"/>
                  </a:lnTo>
                  <a:lnTo>
                    <a:pt x="231" y="58"/>
                  </a:lnTo>
                  <a:lnTo>
                    <a:pt x="230" y="56"/>
                  </a:lnTo>
                  <a:lnTo>
                    <a:pt x="230" y="56"/>
                  </a:lnTo>
                  <a:lnTo>
                    <a:pt x="228" y="54"/>
                  </a:lnTo>
                  <a:lnTo>
                    <a:pt x="230" y="54"/>
                  </a:lnTo>
                  <a:lnTo>
                    <a:pt x="230" y="54"/>
                  </a:lnTo>
                  <a:lnTo>
                    <a:pt x="228" y="54"/>
                  </a:lnTo>
                  <a:lnTo>
                    <a:pt x="226" y="53"/>
                  </a:lnTo>
                  <a:lnTo>
                    <a:pt x="224" y="52"/>
                  </a:lnTo>
                  <a:lnTo>
                    <a:pt x="226" y="50"/>
                  </a:lnTo>
                  <a:lnTo>
                    <a:pt x="228" y="46"/>
                  </a:lnTo>
                  <a:lnTo>
                    <a:pt x="230" y="46"/>
                  </a:lnTo>
                  <a:lnTo>
                    <a:pt x="230" y="44"/>
                  </a:lnTo>
                  <a:lnTo>
                    <a:pt x="230" y="44"/>
                  </a:lnTo>
                  <a:lnTo>
                    <a:pt x="231" y="42"/>
                  </a:lnTo>
                  <a:lnTo>
                    <a:pt x="231" y="41"/>
                  </a:lnTo>
                  <a:lnTo>
                    <a:pt x="231" y="41"/>
                  </a:lnTo>
                  <a:lnTo>
                    <a:pt x="233" y="39"/>
                  </a:lnTo>
                  <a:lnTo>
                    <a:pt x="235" y="39"/>
                  </a:lnTo>
                  <a:lnTo>
                    <a:pt x="235" y="39"/>
                  </a:lnTo>
                  <a:lnTo>
                    <a:pt x="236" y="37"/>
                  </a:lnTo>
                  <a:lnTo>
                    <a:pt x="236" y="37"/>
                  </a:lnTo>
                  <a:lnTo>
                    <a:pt x="235" y="34"/>
                  </a:lnTo>
                  <a:lnTo>
                    <a:pt x="235" y="34"/>
                  </a:lnTo>
                  <a:lnTo>
                    <a:pt x="236" y="32"/>
                  </a:lnTo>
                  <a:lnTo>
                    <a:pt x="238" y="30"/>
                  </a:lnTo>
                  <a:lnTo>
                    <a:pt x="238" y="29"/>
                  </a:lnTo>
                  <a:lnTo>
                    <a:pt x="239" y="27"/>
                  </a:lnTo>
                  <a:lnTo>
                    <a:pt x="241" y="27"/>
                  </a:lnTo>
                  <a:lnTo>
                    <a:pt x="241" y="27"/>
                  </a:lnTo>
                  <a:lnTo>
                    <a:pt x="241" y="24"/>
                  </a:lnTo>
                  <a:lnTo>
                    <a:pt x="241" y="24"/>
                  </a:lnTo>
                  <a:lnTo>
                    <a:pt x="243" y="24"/>
                  </a:lnTo>
                  <a:lnTo>
                    <a:pt x="243" y="24"/>
                  </a:lnTo>
                  <a:lnTo>
                    <a:pt x="243" y="24"/>
                  </a:lnTo>
                  <a:lnTo>
                    <a:pt x="245" y="27"/>
                  </a:lnTo>
                  <a:lnTo>
                    <a:pt x="245" y="24"/>
                  </a:lnTo>
                  <a:lnTo>
                    <a:pt x="245" y="24"/>
                  </a:lnTo>
                  <a:lnTo>
                    <a:pt x="245" y="24"/>
                  </a:lnTo>
                  <a:lnTo>
                    <a:pt x="247" y="24"/>
                  </a:lnTo>
                  <a:lnTo>
                    <a:pt x="247" y="24"/>
                  </a:lnTo>
                  <a:lnTo>
                    <a:pt x="247" y="22"/>
                  </a:lnTo>
                  <a:lnTo>
                    <a:pt x="247" y="22"/>
                  </a:lnTo>
                  <a:lnTo>
                    <a:pt x="249" y="22"/>
                  </a:lnTo>
                  <a:lnTo>
                    <a:pt x="250" y="22"/>
                  </a:lnTo>
                  <a:lnTo>
                    <a:pt x="250" y="20"/>
                  </a:lnTo>
                  <a:lnTo>
                    <a:pt x="252" y="20"/>
                  </a:lnTo>
                  <a:lnTo>
                    <a:pt x="252" y="20"/>
                  </a:lnTo>
                  <a:lnTo>
                    <a:pt x="252" y="22"/>
                  </a:lnTo>
                  <a:lnTo>
                    <a:pt x="254" y="22"/>
                  </a:lnTo>
                  <a:lnTo>
                    <a:pt x="258" y="22"/>
                  </a:lnTo>
                  <a:lnTo>
                    <a:pt x="259" y="22"/>
                  </a:lnTo>
                  <a:lnTo>
                    <a:pt x="260" y="22"/>
                  </a:lnTo>
                  <a:lnTo>
                    <a:pt x="262" y="22"/>
                  </a:lnTo>
                  <a:lnTo>
                    <a:pt x="264" y="22"/>
                  </a:lnTo>
                  <a:lnTo>
                    <a:pt x="264" y="22"/>
                  </a:lnTo>
                  <a:lnTo>
                    <a:pt x="266" y="22"/>
                  </a:lnTo>
                  <a:lnTo>
                    <a:pt x="266" y="24"/>
                  </a:lnTo>
                  <a:lnTo>
                    <a:pt x="268" y="22"/>
                  </a:lnTo>
                  <a:lnTo>
                    <a:pt x="268" y="20"/>
                  </a:lnTo>
                  <a:lnTo>
                    <a:pt x="269" y="20"/>
                  </a:lnTo>
                  <a:lnTo>
                    <a:pt x="269" y="20"/>
                  </a:lnTo>
                  <a:lnTo>
                    <a:pt x="271" y="20"/>
                  </a:lnTo>
                  <a:lnTo>
                    <a:pt x="269" y="18"/>
                  </a:lnTo>
                  <a:lnTo>
                    <a:pt x="269" y="18"/>
                  </a:lnTo>
                  <a:lnTo>
                    <a:pt x="269" y="16"/>
                  </a:lnTo>
                  <a:lnTo>
                    <a:pt x="269" y="15"/>
                  </a:lnTo>
                  <a:lnTo>
                    <a:pt x="269" y="13"/>
                  </a:lnTo>
                  <a:lnTo>
                    <a:pt x="268" y="11"/>
                  </a:lnTo>
                  <a:lnTo>
                    <a:pt x="264" y="11"/>
                  </a:lnTo>
                  <a:lnTo>
                    <a:pt x="262" y="11"/>
                  </a:lnTo>
                  <a:lnTo>
                    <a:pt x="262" y="11"/>
                  </a:lnTo>
                  <a:lnTo>
                    <a:pt x="260" y="9"/>
                  </a:lnTo>
                  <a:lnTo>
                    <a:pt x="259" y="9"/>
                  </a:lnTo>
                  <a:lnTo>
                    <a:pt x="259" y="7"/>
                  </a:lnTo>
                  <a:lnTo>
                    <a:pt x="260" y="7"/>
                  </a:lnTo>
                  <a:lnTo>
                    <a:pt x="260" y="7"/>
                  </a:lnTo>
                  <a:lnTo>
                    <a:pt x="262" y="7"/>
                  </a:lnTo>
                  <a:lnTo>
                    <a:pt x="262" y="9"/>
                  </a:lnTo>
                  <a:lnTo>
                    <a:pt x="264" y="9"/>
                  </a:lnTo>
                  <a:lnTo>
                    <a:pt x="264" y="7"/>
                  </a:lnTo>
                  <a:lnTo>
                    <a:pt x="264" y="7"/>
                  </a:lnTo>
                  <a:lnTo>
                    <a:pt x="266" y="7"/>
                  </a:lnTo>
                  <a:lnTo>
                    <a:pt x="269" y="9"/>
                  </a:lnTo>
                  <a:lnTo>
                    <a:pt x="271" y="11"/>
                  </a:lnTo>
                  <a:lnTo>
                    <a:pt x="271" y="11"/>
                  </a:lnTo>
                  <a:lnTo>
                    <a:pt x="273" y="9"/>
                  </a:lnTo>
                  <a:lnTo>
                    <a:pt x="275" y="9"/>
                  </a:lnTo>
                  <a:lnTo>
                    <a:pt x="275" y="11"/>
                  </a:lnTo>
                  <a:lnTo>
                    <a:pt x="277" y="13"/>
                  </a:lnTo>
                  <a:lnTo>
                    <a:pt x="278" y="15"/>
                  </a:lnTo>
                  <a:lnTo>
                    <a:pt x="280" y="15"/>
                  </a:lnTo>
                  <a:lnTo>
                    <a:pt x="282" y="15"/>
                  </a:lnTo>
                  <a:lnTo>
                    <a:pt x="282" y="16"/>
                  </a:lnTo>
                  <a:lnTo>
                    <a:pt x="283" y="16"/>
                  </a:lnTo>
                  <a:lnTo>
                    <a:pt x="287" y="16"/>
                  </a:lnTo>
                  <a:lnTo>
                    <a:pt x="290" y="18"/>
                  </a:lnTo>
                  <a:lnTo>
                    <a:pt x="292" y="18"/>
                  </a:lnTo>
                  <a:lnTo>
                    <a:pt x="294" y="18"/>
                  </a:lnTo>
                  <a:lnTo>
                    <a:pt x="294" y="20"/>
                  </a:lnTo>
                  <a:lnTo>
                    <a:pt x="296" y="20"/>
                  </a:lnTo>
                  <a:lnTo>
                    <a:pt x="299" y="18"/>
                  </a:lnTo>
                  <a:lnTo>
                    <a:pt x="299" y="20"/>
                  </a:lnTo>
                  <a:lnTo>
                    <a:pt x="301" y="20"/>
                  </a:lnTo>
                  <a:lnTo>
                    <a:pt x="303" y="22"/>
                  </a:lnTo>
                  <a:lnTo>
                    <a:pt x="307" y="22"/>
                  </a:lnTo>
                  <a:lnTo>
                    <a:pt x="307" y="20"/>
                  </a:lnTo>
                  <a:lnTo>
                    <a:pt x="309" y="20"/>
                  </a:lnTo>
                  <a:lnTo>
                    <a:pt x="311" y="18"/>
                  </a:lnTo>
                  <a:lnTo>
                    <a:pt x="313" y="16"/>
                  </a:lnTo>
                  <a:lnTo>
                    <a:pt x="315" y="16"/>
                  </a:lnTo>
                  <a:lnTo>
                    <a:pt x="315" y="16"/>
                  </a:lnTo>
                  <a:lnTo>
                    <a:pt x="315" y="16"/>
                  </a:lnTo>
                  <a:lnTo>
                    <a:pt x="315" y="18"/>
                  </a:lnTo>
                  <a:lnTo>
                    <a:pt x="315" y="18"/>
                  </a:lnTo>
                  <a:lnTo>
                    <a:pt x="315" y="18"/>
                  </a:lnTo>
                  <a:lnTo>
                    <a:pt x="313" y="20"/>
                  </a:lnTo>
                  <a:lnTo>
                    <a:pt x="311" y="20"/>
                  </a:lnTo>
                  <a:lnTo>
                    <a:pt x="311" y="22"/>
                  </a:lnTo>
                  <a:lnTo>
                    <a:pt x="313" y="22"/>
                  </a:lnTo>
                  <a:lnTo>
                    <a:pt x="313" y="22"/>
                  </a:lnTo>
                  <a:lnTo>
                    <a:pt x="315" y="22"/>
                  </a:lnTo>
                  <a:lnTo>
                    <a:pt x="315" y="20"/>
                  </a:lnTo>
                  <a:lnTo>
                    <a:pt x="316" y="22"/>
                  </a:lnTo>
                  <a:lnTo>
                    <a:pt x="316" y="24"/>
                  </a:lnTo>
                  <a:lnTo>
                    <a:pt x="316" y="24"/>
                  </a:lnTo>
                  <a:lnTo>
                    <a:pt x="318" y="24"/>
                  </a:lnTo>
                  <a:lnTo>
                    <a:pt x="320" y="24"/>
                  </a:lnTo>
                  <a:lnTo>
                    <a:pt x="320" y="24"/>
                  </a:lnTo>
                  <a:lnTo>
                    <a:pt x="320" y="22"/>
                  </a:lnTo>
                  <a:lnTo>
                    <a:pt x="320" y="22"/>
                  </a:lnTo>
                  <a:lnTo>
                    <a:pt x="320" y="20"/>
                  </a:lnTo>
                  <a:lnTo>
                    <a:pt x="322" y="18"/>
                  </a:lnTo>
                  <a:lnTo>
                    <a:pt x="324" y="18"/>
                  </a:lnTo>
                  <a:lnTo>
                    <a:pt x="326" y="20"/>
                  </a:lnTo>
                  <a:lnTo>
                    <a:pt x="327" y="22"/>
                  </a:lnTo>
                  <a:lnTo>
                    <a:pt x="327" y="22"/>
                  </a:lnTo>
                  <a:lnTo>
                    <a:pt x="329" y="22"/>
                  </a:lnTo>
                  <a:lnTo>
                    <a:pt x="329" y="24"/>
                  </a:lnTo>
                  <a:lnTo>
                    <a:pt x="324" y="29"/>
                  </a:lnTo>
                  <a:lnTo>
                    <a:pt x="324" y="30"/>
                  </a:lnTo>
                  <a:lnTo>
                    <a:pt x="324" y="30"/>
                  </a:lnTo>
                  <a:lnTo>
                    <a:pt x="326" y="32"/>
                  </a:lnTo>
                  <a:lnTo>
                    <a:pt x="322" y="35"/>
                  </a:lnTo>
                  <a:lnTo>
                    <a:pt x="322" y="35"/>
                  </a:lnTo>
                  <a:lnTo>
                    <a:pt x="322" y="35"/>
                  </a:lnTo>
                  <a:lnTo>
                    <a:pt x="320" y="34"/>
                  </a:lnTo>
                  <a:lnTo>
                    <a:pt x="320" y="34"/>
                  </a:lnTo>
                  <a:lnTo>
                    <a:pt x="318" y="35"/>
                  </a:lnTo>
                  <a:lnTo>
                    <a:pt x="315" y="37"/>
                  </a:lnTo>
                  <a:lnTo>
                    <a:pt x="315" y="41"/>
                  </a:lnTo>
                  <a:lnTo>
                    <a:pt x="316" y="44"/>
                  </a:lnTo>
                  <a:lnTo>
                    <a:pt x="315" y="46"/>
                  </a:lnTo>
                  <a:lnTo>
                    <a:pt x="315" y="47"/>
                  </a:lnTo>
                  <a:lnTo>
                    <a:pt x="313" y="50"/>
                  </a:lnTo>
                  <a:lnTo>
                    <a:pt x="313" y="50"/>
                  </a:lnTo>
                  <a:lnTo>
                    <a:pt x="309" y="54"/>
                  </a:lnTo>
                  <a:lnTo>
                    <a:pt x="309" y="54"/>
                  </a:lnTo>
                  <a:lnTo>
                    <a:pt x="307" y="56"/>
                  </a:lnTo>
                  <a:lnTo>
                    <a:pt x="307" y="58"/>
                  </a:lnTo>
                  <a:lnTo>
                    <a:pt x="307" y="60"/>
                  </a:lnTo>
                  <a:lnTo>
                    <a:pt x="309" y="60"/>
                  </a:lnTo>
                  <a:lnTo>
                    <a:pt x="315" y="62"/>
                  </a:lnTo>
                  <a:lnTo>
                    <a:pt x="316" y="63"/>
                  </a:lnTo>
                  <a:lnTo>
                    <a:pt x="318" y="65"/>
                  </a:lnTo>
                  <a:lnTo>
                    <a:pt x="320" y="66"/>
                  </a:lnTo>
                  <a:lnTo>
                    <a:pt x="320" y="69"/>
                  </a:lnTo>
                  <a:lnTo>
                    <a:pt x="322" y="69"/>
                  </a:lnTo>
                  <a:lnTo>
                    <a:pt x="324" y="71"/>
                  </a:lnTo>
                  <a:lnTo>
                    <a:pt x="326" y="71"/>
                  </a:lnTo>
                  <a:lnTo>
                    <a:pt x="326" y="71"/>
                  </a:lnTo>
                  <a:lnTo>
                    <a:pt x="326" y="71"/>
                  </a:lnTo>
                  <a:lnTo>
                    <a:pt x="326" y="71"/>
                  </a:lnTo>
                  <a:lnTo>
                    <a:pt x="326" y="71"/>
                  </a:lnTo>
                  <a:lnTo>
                    <a:pt x="326" y="71"/>
                  </a:lnTo>
                  <a:lnTo>
                    <a:pt x="326" y="72"/>
                  </a:lnTo>
                  <a:lnTo>
                    <a:pt x="327" y="72"/>
                  </a:lnTo>
                  <a:lnTo>
                    <a:pt x="329" y="72"/>
                  </a:lnTo>
                  <a:lnTo>
                    <a:pt x="331" y="72"/>
                  </a:lnTo>
                  <a:lnTo>
                    <a:pt x="331" y="74"/>
                  </a:lnTo>
                  <a:lnTo>
                    <a:pt x="332" y="74"/>
                  </a:lnTo>
                  <a:lnTo>
                    <a:pt x="334" y="76"/>
                  </a:lnTo>
                  <a:lnTo>
                    <a:pt x="337" y="77"/>
                  </a:lnTo>
                  <a:lnTo>
                    <a:pt x="339" y="77"/>
                  </a:lnTo>
                  <a:lnTo>
                    <a:pt x="343" y="81"/>
                  </a:lnTo>
                  <a:lnTo>
                    <a:pt x="345" y="82"/>
                  </a:lnTo>
                  <a:lnTo>
                    <a:pt x="348" y="84"/>
                  </a:lnTo>
                  <a:lnTo>
                    <a:pt x="352" y="86"/>
                  </a:lnTo>
                  <a:lnTo>
                    <a:pt x="354" y="84"/>
                  </a:lnTo>
                  <a:lnTo>
                    <a:pt x="355" y="86"/>
                  </a:lnTo>
                  <a:lnTo>
                    <a:pt x="358" y="86"/>
                  </a:lnTo>
                  <a:lnTo>
                    <a:pt x="358" y="88"/>
                  </a:lnTo>
                  <a:lnTo>
                    <a:pt x="360" y="90"/>
                  </a:lnTo>
                  <a:lnTo>
                    <a:pt x="360" y="92"/>
                  </a:lnTo>
                  <a:lnTo>
                    <a:pt x="362" y="93"/>
                  </a:lnTo>
                  <a:lnTo>
                    <a:pt x="364" y="93"/>
                  </a:lnTo>
                  <a:lnTo>
                    <a:pt x="367" y="96"/>
                  </a:lnTo>
                  <a:lnTo>
                    <a:pt x="371" y="96"/>
                  </a:lnTo>
                  <a:lnTo>
                    <a:pt x="371" y="99"/>
                  </a:lnTo>
                  <a:lnTo>
                    <a:pt x="373" y="99"/>
                  </a:lnTo>
                  <a:lnTo>
                    <a:pt x="374" y="99"/>
                  </a:lnTo>
                  <a:lnTo>
                    <a:pt x="380" y="96"/>
                  </a:lnTo>
                  <a:lnTo>
                    <a:pt x="381" y="96"/>
                  </a:lnTo>
                  <a:lnTo>
                    <a:pt x="383" y="94"/>
                  </a:lnTo>
                  <a:lnTo>
                    <a:pt x="384" y="92"/>
                  </a:lnTo>
                  <a:lnTo>
                    <a:pt x="384" y="88"/>
                  </a:lnTo>
                  <a:lnTo>
                    <a:pt x="388" y="82"/>
                  </a:lnTo>
                  <a:lnTo>
                    <a:pt x="390" y="81"/>
                  </a:lnTo>
                  <a:lnTo>
                    <a:pt x="390" y="77"/>
                  </a:lnTo>
                  <a:lnTo>
                    <a:pt x="392" y="76"/>
                  </a:lnTo>
                  <a:lnTo>
                    <a:pt x="392" y="72"/>
                  </a:lnTo>
                  <a:lnTo>
                    <a:pt x="392" y="69"/>
                  </a:lnTo>
                  <a:lnTo>
                    <a:pt x="393" y="63"/>
                  </a:lnTo>
                  <a:lnTo>
                    <a:pt x="393" y="62"/>
                  </a:lnTo>
                  <a:lnTo>
                    <a:pt x="393" y="58"/>
                  </a:lnTo>
                  <a:lnTo>
                    <a:pt x="393" y="53"/>
                  </a:lnTo>
                  <a:lnTo>
                    <a:pt x="393" y="52"/>
                  </a:lnTo>
                  <a:lnTo>
                    <a:pt x="393" y="47"/>
                  </a:lnTo>
                  <a:lnTo>
                    <a:pt x="393" y="46"/>
                  </a:lnTo>
                  <a:lnTo>
                    <a:pt x="392" y="46"/>
                  </a:lnTo>
                  <a:lnTo>
                    <a:pt x="392" y="44"/>
                  </a:lnTo>
                  <a:lnTo>
                    <a:pt x="393" y="41"/>
                  </a:lnTo>
                  <a:lnTo>
                    <a:pt x="393" y="39"/>
                  </a:lnTo>
                  <a:lnTo>
                    <a:pt x="395" y="35"/>
                  </a:lnTo>
                  <a:lnTo>
                    <a:pt x="393" y="32"/>
                  </a:lnTo>
                  <a:lnTo>
                    <a:pt x="395" y="30"/>
                  </a:lnTo>
                  <a:lnTo>
                    <a:pt x="397" y="29"/>
                  </a:lnTo>
                  <a:lnTo>
                    <a:pt x="397" y="29"/>
                  </a:lnTo>
                  <a:lnTo>
                    <a:pt x="399" y="30"/>
                  </a:lnTo>
                  <a:lnTo>
                    <a:pt x="399" y="29"/>
                  </a:lnTo>
                  <a:lnTo>
                    <a:pt x="399" y="29"/>
                  </a:lnTo>
                  <a:lnTo>
                    <a:pt x="397" y="27"/>
                  </a:lnTo>
                  <a:lnTo>
                    <a:pt x="397" y="27"/>
                  </a:lnTo>
                  <a:lnTo>
                    <a:pt x="397" y="27"/>
                  </a:lnTo>
                  <a:lnTo>
                    <a:pt x="395" y="24"/>
                  </a:lnTo>
                  <a:lnTo>
                    <a:pt x="395" y="24"/>
                  </a:lnTo>
                  <a:lnTo>
                    <a:pt x="395" y="24"/>
                  </a:lnTo>
                  <a:lnTo>
                    <a:pt x="397" y="20"/>
                  </a:lnTo>
                  <a:lnTo>
                    <a:pt x="397" y="18"/>
                  </a:lnTo>
                  <a:lnTo>
                    <a:pt x="399" y="18"/>
                  </a:lnTo>
                  <a:lnTo>
                    <a:pt x="399" y="20"/>
                  </a:lnTo>
                  <a:lnTo>
                    <a:pt x="399" y="18"/>
                  </a:lnTo>
                  <a:lnTo>
                    <a:pt x="399" y="16"/>
                  </a:lnTo>
                  <a:lnTo>
                    <a:pt x="401" y="13"/>
                  </a:lnTo>
                  <a:lnTo>
                    <a:pt x="401" y="7"/>
                  </a:lnTo>
                  <a:lnTo>
                    <a:pt x="403" y="5"/>
                  </a:lnTo>
                  <a:lnTo>
                    <a:pt x="404" y="3"/>
                  </a:lnTo>
                  <a:lnTo>
                    <a:pt x="405" y="3"/>
                  </a:lnTo>
                  <a:lnTo>
                    <a:pt x="405"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0" name="Freeform 10573"/>
            <p:cNvSpPr/>
            <p:nvPr/>
          </p:nvSpPr>
          <p:spPr bwMode="auto">
            <a:xfrm>
              <a:off x="6518889" y="3333246"/>
              <a:ext cx="326231" cy="167878"/>
            </a:xfrm>
            <a:custGeom>
              <a:avLst/>
              <a:gdLst>
                <a:gd name="T0" fmla="*/ 41 w 274"/>
                <a:gd name="T1" fmla="*/ 6 h 141"/>
                <a:gd name="T2" fmla="*/ 43 w 274"/>
                <a:gd name="T3" fmla="*/ 17 h 141"/>
                <a:gd name="T4" fmla="*/ 49 w 274"/>
                <a:gd name="T5" fmla="*/ 31 h 141"/>
                <a:gd name="T6" fmla="*/ 54 w 274"/>
                <a:gd name="T7" fmla="*/ 38 h 141"/>
                <a:gd name="T8" fmla="*/ 68 w 274"/>
                <a:gd name="T9" fmla="*/ 36 h 141"/>
                <a:gd name="T10" fmla="*/ 82 w 274"/>
                <a:gd name="T11" fmla="*/ 26 h 141"/>
                <a:gd name="T12" fmla="*/ 96 w 274"/>
                <a:gd name="T13" fmla="*/ 15 h 141"/>
                <a:gd name="T14" fmla="*/ 117 w 274"/>
                <a:gd name="T15" fmla="*/ 26 h 141"/>
                <a:gd name="T16" fmla="*/ 134 w 274"/>
                <a:gd name="T17" fmla="*/ 31 h 141"/>
                <a:gd name="T18" fmla="*/ 165 w 274"/>
                <a:gd name="T19" fmla="*/ 42 h 141"/>
                <a:gd name="T20" fmla="*/ 181 w 274"/>
                <a:gd name="T21" fmla="*/ 49 h 141"/>
                <a:gd name="T22" fmla="*/ 194 w 274"/>
                <a:gd name="T23" fmla="*/ 52 h 141"/>
                <a:gd name="T24" fmla="*/ 207 w 274"/>
                <a:gd name="T25" fmla="*/ 71 h 141"/>
                <a:gd name="T26" fmla="*/ 230 w 274"/>
                <a:gd name="T27" fmla="*/ 80 h 141"/>
                <a:gd name="T28" fmla="*/ 223 w 274"/>
                <a:gd name="T29" fmla="*/ 87 h 141"/>
                <a:gd name="T30" fmla="*/ 232 w 274"/>
                <a:gd name="T31" fmla="*/ 102 h 141"/>
                <a:gd name="T32" fmla="*/ 241 w 274"/>
                <a:gd name="T33" fmla="*/ 115 h 141"/>
                <a:gd name="T34" fmla="*/ 253 w 274"/>
                <a:gd name="T35" fmla="*/ 124 h 141"/>
                <a:gd name="T36" fmla="*/ 261 w 274"/>
                <a:gd name="T37" fmla="*/ 128 h 141"/>
                <a:gd name="T38" fmla="*/ 267 w 274"/>
                <a:gd name="T39" fmla="*/ 136 h 141"/>
                <a:gd name="T40" fmla="*/ 272 w 274"/>
                <a:gd name="T41" fmla="*/ 139 h 141"/>
                <a:gd name="T42" fmla="*/ 260 w 274"/>
                <a:gd name="T43" fmla="*/ 138 h 141"/>
                <a:gd name="T44" fmla="*/ 241 w 274"/>
                <a:gd name="T45" fmla="*/ 136 h 141"/>
                <a:gd name="T46" fmla="*/ 229 w 274"/>
                <a:gd name="T47" fmla="*/ 132 h 141"/>
                <a:gd name="T48" fmla="*/ 220 w 274"/>
                <a:gd name="T49" fmla="*/ 120 h 141"/>
                <a:gd name="T50" fmla="*/ 209 w 274"/>
                <a:gd name="T51" fmla="*/ 106 h 141"/>
                <a:gd name="T52" fmla="*/ 194 w 274"/>
                <a:gd name="T53" fmla="*/ 102 h 141"/>
                <a:gd name="T54" fmla="*/ 184 w 274"/>
                <a:gd name="T55" fmla="*/ 100 h 141"/>
                <a:gd name="T56" fmla="*/ 176 w 274"/>
                <a:gd name="T57" fmla="*/ 100 h 141"/>
                <a:gd name="T58" fmla="*/ 175 w 274"/>
                <a:gd name="T59" fmla="*/ 104 h 141"/>
                <a:gd name="T60" fmla="*/ 162 w 274"/>
                <a:gd name="T61" fmla="*/ 109 h 141"/>
                <a:gd name="T62" fmla="*/ 157 w 274"/>
                <a:gd name="T63" fmla="*/ 108 h 141"/>
                <a:gd name="T64" fmla="*/ 171 w 274"/>
                <a:gd name="T65" fmla="*/ 115 h 141"/>
                <a:gd name="T66" fmla="*/ 158 w 274"/>
                <a:gd name="T67" fmla="*/ 122 h 141"/>
                <a:gd name="T68" fmla="*/ 139 w 274"/>
                <a:gd name="T69" fmla="*/ 122 h 141"/>
                <a:gd name="T70" fmla="*/ 126 w 274"/>
                <a:gd name="T71" fmla="*/ 106 h 141"/>
                <a:gd name="T72" fmla="*/ 115 w 274"/>
                <a:gd name="T73" fmla="*/ 106 h 141"/>
                <a:gd name="T74" fmla="*/ 109 w 274"/>
                <a:gd name="T75" fmla="*/ 104 h 141"/>
                <a:gd name="T76" fmla="*/ 108 w 274"/>
                <a:gd name="T77" fmla="*/ 96 h 141"/>
                <a:gd name="T78" fmla="*/ 108 w 274"/>
                <a:gd name="T79" fmla="*/ 94 h 141"/>
                <a:gd name="T80" fmla="*/ 105 w 274"/>
                <a:gd name="T81" fmla="*/ 83 h 141"/>
                <a:gd name="T82" fmla="*/ 101 w 274"/>
                <a:gd name="T83" fmla="*/ 73 h 141"/>
                <a:gd name="T84" fmla="*/ 96 w 274"/>
                <a:gd name="T85" fmla="*/ 70 h 141"/>
                <a:gd name="T86" fmla="*/ 84 w 274"/>
                <a:gd name="T87" fmla="*/ 62 h 141"/>
                <a:gd name="T88" fmla="*/ 60 w 274"/>
                <a:gd name="T89" fmla="*/ 55 h 141"/>
                <a:gd name="T90" fmla="*/ 52 w 274"/>
                <a:gd name="T91" fmla="*/ 49 h 141"/>
                <a:gd name="T92" fmla="*/ 41 w 274"/>
                <a:gd name="T93" fmla="*/ 49 h 141"/>
                <a:gd name="T94" fmla="*/ 38 w 274"/>
                <a:gd name="T95" fmla="*/ 38 h 141"/>
                <a:gd name="T96" fmla="*/ 35 w 274"/>
                <a:gd name="T97" fmla="*/ 45 h 141"/>
                <a:gd name="T98" fmla="*/ 26 w 274"/>
                <a:gd name="T99" fmla="*/ 51 h 141"/>
                <a:gd name="T100" fmla="*/ 15 w 274"/>
                <a:gd name="T101" fmla="*/ 36 h 141"/>
                <a:gd name="T102" fmla="*/ 26 w 274"/>
                <a:gd name="T103" fmla="*/ 31 h 141"/>
                <a:gd name="T104" fmla="*/ 38 w 274"/>
                <a:gd name="T105" fmla="*/ 31 h 141"/>
                <a:gd name="T106" fmla="*/ 40 w 274"/>
                <a:gd name="T107" fmla="*/ 24 h 141"/>
                <a:gd name="T108" fmla="*/ 19 w 274"/>
                <a:gd name="T109" fmla="*/ 26 h 141"/>
                <a:gd name="T110" fmla="*/ 5 w 274"/>
                <a:gd name="T111" fmla="*/ 15 h 141"/>
                <a:gd name="T112" fmla="*/ 3 w 274"/>
                <a:gd name="T113" fmla="*/ 12 h 141"/>
                <a:gd name="T114" fmla="*/ 15 w 274"/>
                <a:gd name="T115"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41">
                  <a:moveTo>
                    <a:pt x="21" y="0"/>
                  </a:moveTo>
                  <a:lnTo>
                    <a:pt x="22" y="0"/>
                  </a:lnTo>
                  <a:lnTo>
                    <a:pt x="26" y="1"/>
                  </a:lnTo>
                  <a:lnTo>
                    <a:pt x="30" y="4"/>
                  </a:lnTo>
                  <a:lnTo>
                    <a:pt x="31" y="4"/>
                  </a:lnTo>
                  <a:lnTo>
                    <a:pt x="35" y="4"/>
                  </a:lnTo>
                  <a:lnTo>
                    <a:pt x="38" y="4"/>
                  </a:lnTo>
                  <a:lnTo>
                    <a:pt x="40" y="4"/>
                  </a:lnTo>
                  <a:lnTo>
                    <a:pt x="41" y="4"/>
                  </a:lnTo>
                  <a:lnTo>
                    <a:pt x="41" y="6"/>
                  </a:lnTo>
                  <a:lnTo>
                    <a:pt x="43" y="6"/>
                  </a:lnTo>
                  <a:lnTo>
                    <a:pt x="43" y="8"/>
                  </a:lnTo>
                  <a:lnTo>
                    <a:pt x="43" y="8"/>
                  </a:lnTo>
                  <a:lnTo>
                    <a:pt x="43" y="10"/>
                  </a:lnTo>
                  <a:lnTo>
                    <a:pt x="43" y="12"/>
                  </a:lnTo>
                  <a:lnTo>
                    <a:pt x="45" y="13"/>
                  </a:lnTo>
                  <a:lnTo>
                    <a:pt x="45" y="13"/>
                  </a:lnTo>
                  <a:lnTo>
                    <a:pt x="45" y="15"/>
                  </a:lnTo>
                  <a:lnTo>
                    <a:pt x="45" y="17"/>
                  </a:lnTo>
                  <a:lnTo>
                    <a:pt x="43" y="17"/>
                  </a:lnTo>
                  <a:lnTo>
                    <a:pt x="43" y="19"/>
                  </a:lnTo>
                  <a:lnTo>
                    <a:pt x="43" y="21"/>
                  </a:lnTo>
                  <a:lnTo>
                    <a:pt x="43" y="23"/>
                  </a:lnTo>
                  <a:lnTo>
                    <a:pt x="43" y="24"/>
                  </a:lnTo>
                  <a:lnTo>
                    <a:pt x="43" y="26"/>
                  </a:lnTo>
                  <a:lnTo>
                    <a:pt x="45" y="28"/>
                  </a:lnTo>
                  <a:lnTo>
                    <a:pt x="47" y="31"/>
                  </a:lnTo>
                  <a:lnTo>
                    <a:pt x="49" y="34"/>
                  </a:lnTo>
                  <a:lnTo>
                    <a:pt x="49" y="32"/>
                  </a:lnTo>
                  <a:lnTo>
                    <a:pt x="49" y="31"/>
                  </a:lnTo>
                  <a:lnTo>
                    <a:pt x="49" y="29"/>
                  </a:lnTo>
                  <a:lnTo>
                    <a:pt x="49" y="29"/>
                  </a:lnTo>
                  <a:lnTo>
                    <a:pt x="50" y="29"/>
                  </a:lnTo>
                  <a:lnTo>
                    <a:pt x="50" y="31"/>
                  </a:lnTo>
                  <a:lnTo>
                    <a:pt x="50" y="32"/>
                  </a:lnTo>
                  <a:lnTo>
                    <a:pt x="52" y="36"/>
                  </a:lnTo>
                  <a:lnTo>
                    <a:pt x="52" y="36"/>
                  </a:lnTo>
                  <a:lnTo>
                    <a:pt x="54" y="34"/>
                  </a:lnTo>
                  <a:lnTo>
                    <a:pt x="54" y="36"/>
                  </a:lnTo>
                  <a:lnTo>
                    <a:pt x="54" y="38"/>
                  </a:lnTo>
                  <a:lnTo>
                    <a:pt x="54" y="40"/>
                  </a:lnTo>
                  <a:lnTo>
                    <a:pt x="54" y="40"/>
                  </a:lnTo>
                  <a:lnTo>
                    <a:pt x="56" y="42"/>
                  </a:lnTo>
                  <a:lnTo>
                    <a:pt x="58" y="42"/>
                  </a:lnTo>
                  <a:lnTo>
                    <a:pt x="60" y="42"/>
                  </a:lnTo>
                  <a:lnTo>
                    <a:pt x="60" y="42"/>
                  </a:lnTo>
                  <a:lnTo>
                    <a:pt x="62" y="42"/>
                  </a:lnTo>
                  <a:lnTo>
                    <a:pt x="62" y="40"/>
                  </a:lnTo>
                  <a:lnTo>
                    <a:pt x="64" y="40"/>
                  </a:lnTo>
                  <a:lnTo>
                    <a:pt x="68" y="36"/>
                  </a:lnTo>
                  <a:lnTo>
                    <a:pt x="68" y="34"/>
                  </a:lnTo>
                  <a:lnTo>
                    <a:pt x="69" y="32"/>
                  </a:lnTo>
                  <a:lnTo>
                    <a:pt x="69" y="32"/>
                  </a:lnTo>
                  <a:lnTo>
                    <a:pt x="73" y="31"/>
                  </a:lnTo>
                  <a:lnTo>
                    <a:pt x="73" y="29"/>
                  </a:lnTo>
                  <a:lnTo>
                    <a:pt x="73" y="29"/>
                  </a:lnTo>
                  <a:lnTo>
                    <a:pt x="75" y="28"/>
                  </a:lnTo>
                  <a:lnTo>
                    <a:pt x="75" y="26"/>
                  </a:lnTo>
                  <a:lnTo>
                    <a:pt x="79" y="26"/>
                  </a:lnTo>
                  <a:lnTo>
                    <a:pt x="82" y="26"/>
                  </a:lnTo>
                  <a:lnTo>
                    <a:pt x="84" y="24"/>
                  </a:lnTo>
                  <a:lnTo>
                    <a:pt x="85" y="23"/>
                  </a:lnTo>
                  <a:lnTo>
                    <a:pt x="85" y="23"/>
                  </a:lnTo>
                  <a:lnTo>
                    <a:pt x="85" y="21"/>
                  </a:lnTo>
                  <a:lnTo>
                    <a:pt x="85" y="21"/>
                  </a:lnTo>
                  <a:lnTo>
                    <a:pt x="85" y="21"/>
                  </a:lnTo>
                  <a:lnTo>
                    <a:pt x="88" y="19"/>
                  </a:lnTo>
                  <a:lnTo>
                    <a:pt x="92" y="17"/>
                  </a:lnTo>
                  <a:lnTo>
                    <a:pt x="94" y="15"/>
                  </a:lnTo>
                  <a:lnTo>
                    <a:pt x="96" y="15"/>
                  </a:lnTo>
                  <a:lnTo>
                    <a:pt x="98" y="17"/>
                  </a:lnTo>
                  <a:lnTo>
                    <a:pt x="99" y="17"/>
                  </a:lnTo>
                  <a:lnTo>
                    <a:pt x="107" y="21"/>
                  </a:lnTo>
                  <a:lnTo>
                    <a:pt x="108" y="21"/>
                  </a:lnTo>
                  <a:lnTo>
                    <a:pt x="108" y="23"/>
                  </a:lnTo>
                  <a:lnTo>
                    <a:pt x="109" y="23"/>
                  </a:lnTo>
                  <a:lnTo>
                    <a:pt x="111" y="23"/>
                  </a:lnTo>
                  <a:lnTo>
                    <a:pt x="113" y="24"/>
                  </a:lnTo>
                  <a:lnTo>
                    <a:pt x="115" y="24"/>
                  </a:lnTo>
                  <a:lnTo>
                    <a:pt x="117" y="26"/>
                  </a:lnTo>
                  <a:lnTo>
                    <a:pt x="122" y="28"/>
                  </a:lnTo>
                  <a:lnTo>
                    <a:pt x="122" y="28"/>
                  </a:lnTo>
                  <a:lnTo>
                    <a:pt x="127" y="28"/>
                  </a:lnTo>
                  <a:lnTo>
                    <a:pt x="127" y="28"/>
                  </a:lnTo>
                  <a:lnTo>
                    <a:pt x="127" y="29"/>
                  </a:lnTo>
                  <a:lnTo>
                    <a:pt x="129" y="29"/>
                  </a:lnTo>
                  <a:lnTo>
                    <a:pt x="133" y="29"/>
                  </a:lnTo>
                  <a:lnTo>
                    <a:pt x="134" y="29"/>
                  </a:lnTo>
                  <a:lnTo>
                    <a:pt x="134" y="29"/>
                  </a:lnTo>
                  <a:lnTo>
                    <a:pt x="134" y="31"/>
                  </a:lnTo>
                  <a:lnTo>
                    <a:pt x="139" y="31"/>
                  </a:lnTo>
                  <a:lnTo>
                    <a:pt x="141" y="31"/>
                  </a:lnTo>
                  <a:lnTo>
                    <a:pt x="148" y="34"/>
                  </a:lnTo>
                  <a:lnTo>
                    <a:pt x="150" y="36"/>
                  </a:lnTo>
                  <a:lnTo>
                    <a:pt x="150" y="36"/>
                  </a:lnTo>
                  <a:lnTo>
                    <a:pt x="152" y="36"/>
                  </a:lnTo>
                  <a:lnTo>
                    <a:pt x="152" y="36"/>
                  </a:lnTo>
                  <a:lnTo>
                    <a:pt x="156" y="38"/>
                  </a:lnTo>
                  <a:lnTo>
                    <a:pt x="160" y="40"/>
                  </a:lnTo>
                  <a:lnTo>
                    <a:pt x="165" y="42"/>
                  </a:lnTo>
                  <a:lnTo>
                    <a:pt x="165" y="42"/>
                  </a:lnTo>
                  <a:lnTo>
                    <a:pt x="167" y="42"/>
                  </a:lnTo>
                  <a:lnTo>
                    <a:pt x="171" y="42"/>
                  </a:lnTo>
                  <a:lnTo>
                    <a:pt x="173" y="43"/>
                  </a:lnTo>
                  <a:lnTo>
                    <a:pt x="176" y="45"/>
                  </a:lnTo>
                  <a:lnTo>
                    <a:pt x="178" y="45"/>
                  </a:lnTo>
                  <a:lnTo>
                    <a:pt x="178" y="47"/>
                  </a:lnTo>
                  <a:lnTo>
                    <a:pt x="180" y="47"/>
                  </a:lnTo>
                  <a:lnTo>
                    <a:pt x="181" y="47"/>
                  </a:lnTo>
                  <a:lnTo>
                    <a:pt x="181" y="49"/>
                  </a:lnTo>
                  <a:lnTo>
                    <a:pt x="183" y="49"/>
                  </a:lnTo>
                  <a:lnTo>
                    <a:pt x="184" y="47"/>
                  </a:lnTo>
                  <a:lnTo>
                    <a:pt x="186" y="47"/>
                  </a:lnTo>
                  <a:lnTo>
                    <a:pt x="186" y="49"/>
                  </a:lnTo>
                  <a:lnTo>
                    <a:pt x="186" y="49"/>
                  </a:lnTo>
                  <a:lnTo>
                    <a:pt x="188" y="49"/>
                  </a:lnTo>
                  <a:lnTo>
                    <a:pt x="188" y="51"/>
                  </a:lnTo>
                  <a:lnTo>
                    <a:pt x="190" y="51"/>
                  </a:lnTo>
                  <a:lnTo>
                    <a:pt x="192" y="52"/>
                  </a:lnTo>
                  <a:lnTo>
                    <a:pt x="194" y="52"/>
                  </a:lnTo>
                  <a:lnTo>
                    <a:pt x="194" y="53"/>
                  </a:lnTo>
                  <a:lnTo>
                    <a:pt x="195" y="55"/>
                  </a:lnTo>
                  <a:lnTo>
                    <a:pt x="197" y="55"/>
                  </a:lnTo>
                  <a:lnTo>
                    <a:pt x="199" y="55"/>
                  </a:lnTo>
                  <a:lnTo>
                    <a:pt x="204" y="61"/>
                  </a:lnTo>
                  <a:lnTo>
                    <a:pt x="204" y="62"/>
                  </a:lnTo>
                  <a:lnTo>
                    <a:pt x="204" y="66"/>
                  </a:lnTo>
                  <a:lnTo>
                    <a:pt x="204" y="70"/>
                  </a:lnTo>
                  <a:lnTo>
                    <a:pt x="205" y="71"/>
                  </a:lnTo>
                  <a:lnTo>
                    <a:pt x="207" y="71"/>
                  </a:lnTo>
                  <a:lnTo>
                    <a:pt x="211" y="71"/>
                  </a:lnTo>
                  <a:lnTo>
                    <a:pt x="213" y="73"/>
                  </a:lnTo>
                  <a:lnTo>
                    <a:pt x="222" y="76"/>
                  </a:lnTo>
                  <a:lnTo>
                    <a:pt x="223" y="76"/>
                  </a:lnTo>
                  <a:lnTo>
                    <a:pt x="225" y="76"/>
                  </a:lnTo>
                  <a:lnTo>
                    <a:pt x="227" y="76"/>
                  </a:lnTo>
                  <a:lnTo>
                    <a:pt x="227" y="76"/>
                  </a:lnTo>
                  <a:lnTo>
                    <a:pt x="229" y="78"/>
                  </a:lnTo>
                  <a:lnTo>
                    <a:pt x="229" y="78"/>
                  </a:lnTo>
                  <a:lnTo>
                    <a:pt x="230" y="80"/>
                  </a:lnTo>
                  <a:lnTo>
                    <a:pt x="232" y="81"/>
                  </a:lnTo>
                  <a:lnTo>
                    <a:pt x="232" y="81"/>
                  </a:lnTo>
                  <a:lnTo>
                    <a:pt x="232" y="81"/>
                  </a:lnTo>
                  <a:lnTo>
                    <a:pt x="233" y="83"/>
                  </a:lnTo>
                  <a:lnTo>
                    <a:pt x="233" y="85"/>
                  </a:lnTo>
                  <a:lnTo>
                    <a:pt x="233" y="87"/>
                  </a:lnTo>
                  <a:lnTo>
                    <a:pt x="232" y="87"/>
                  </a:lnTo>
                  <a:lnTo>
                    <a:pt x="232" y="87"/>
                  </a:lnTo>
                  <a:lnTo>
                    <a:pt x="227" y="89"/>
                  </a:lnTo>
                  <a:lnTo>
                    <a:pt x="223" y="87"/>
                  </a:lnTo>
                  <a:lnTo>
                    <a:pt x="222" y="89"/>
                  </a:lnTo>
                  <a:lnTo>
                    <a:pt x="222" y="90"/>
                  </a:lnTo>
                  <a:lnTo>
                    <a:pt x="222" y="90"/>
                  </a:lnTo>
                  <a:lnTo>
                    <a:pt x="223" y="94"/>
                  </a:lnTo>
                  <a:lnTo>
                    <a:pt x="223" y="98"/>
                  </a:lnTo>
                  <a:lnTo>
                    <a:pt x="225" y="98"/>
                  </a:lnTo>
                  <a:lnTo>
                    <a:pt x="227" y="100"/>
                  </a:lnTo>
                  <a:lnTo>
                    <a:pt x="229" y="100"/>
                  </a:lnTo>
                  <a:lnTo>
                    <a:pt x="229" y="100"/>
                  </a:lnTo>
                  <a:lnTo>
                    <a:pt x="232" y="102"/>
                  </a:lnTo>
                  <a:lnTo>
                    <a:pt x="232" y="104"/>
                  </a:lnTo>
                  <a:lnTo>
                    <a:pt x="233" y="104"/>
                  </a:lnTo>
                  <a:lnTo>
                    <a:pt x="237" y="106"/>
                  </a:lnTo>
                  <a:lnTo>
                    <a:pt x="237" y="108"/>
                  </a:lnTo>
                  <a:lnTo>
                    <a:pt x="239" y="109"/>
                  </a:lnTo>
                  <a:lnTo>
                    <a:pt x="239" y="111"/>
                  </a:lnTo>
                  <a:lnTo>
                    <a:pt x="239" y="113"/>
                  </a:lnTo>
                  <a:lnTo>
                    <a:pt x="239" y="113"/>
                  </a:lnTo>
                  <a:lnTo>
                    <a:pt x="241" y="115"/>
                  </a:lnTo>
                  <a:lnTo>
                    <a:pt x="241" y="115"/>
                  </a:lnTo>
                  <a:lnTo>
                    <a:pt x="242" y="119"/>
                  </a:lnTo>
                  <a:lnTo>
                    <a:pt x="244" y="120"/>
                  </a:lnTo>
                  <a:lnTo>
                    <a:pt x="244" y="120"/>
                  </a:lnTo>
                  <a:lnTo>
                    <a:pt x="246" y="120"/>
                  </a:lnTo>
                  <a:lnTo>
                    <a:pt x="252" y="120"/>
                  </a:lnTo>
                  <a:lnTo>
                    <a:pt x="252" y="119"/>
                  </a:lnTo>
                  <a:lnTo>
                    <a:pt x="252" y="120"/>
                  </a:lnTo>
                  <a:lnTo>
                    <a:pt x="253" y="120"/>
                  </a:lnTo>
                  <a:lnTo>
                    <a:pt x="253" y="122"/>
                  </a:lnTo>
                  <a:lnTo>
                    <a:pt x="253" y="124"/>
                  </a:lnTo>
                  <a:lnTo>
                    <a:pt x="252" y="125"/>
                  </a:lnTo>
                  <a:lnTo>
                    <a:pt x="253" y="125"/>
                  </a:lnTo>
                  <a:lnTo>
                    <a:pt x="254" y="127"/>
                  </a:lnTo>
                  <a:lnTo>
                    <a:pt x="256" y="127"/>
                  </a:lnTo>
                  <a:lnTo>
                    <a:pt x="260" y="127"/>
                  </a:lnTo>
                  <a:lnTo>
                    <a:pt x="261" y="127"/>
                  </a:lnTo>
                  <a:lnTo>
                    <a:pt x="263" y="128"/>
                  </a:lnTo>
                  <a:lnTo>
                    <a:pt x="263" y="128"/>
                  </a:lnTo>
                  <a:lnTo>
                    <a:pt x="263" y="128"/>
                  </a:lnTo>
                  <a:lnTo>
                    <a:pt x="261" y="128"/>
                  </a:lnTo>
                  <a:lnTo>
                    <a:pt x="261" y="128"/>
                  </a:lnTo>
                  <a:lnTo>
                    <a:pt x="260" y="130"/>
                  </a:lnTo>
                  <a:lnTo>
                    <a:pt x="260" y="130"/>
                  </a:lnTo>
                  <a:lnTo>
                    <a:pt x="260" y="132"/>
                  </a:lnTo>
                  <a:lnTo>
                    <a:pt x="261" y="132"/>
                  </a:lnTo>
                  <a:lnTo>
                    <a:pt x="261" y="134"/>
                  </a:lnTo>
                  <a:lnTo>
                    <a:pt x="261" y="134"/>
                  </a:lnTo>
                  <a:lnTo>
                    <a:pt x="263" y="134"/>
                  </a:lnTo>
                  <a:lnTo>
                    <a:pt x="265" y="134"/>
                  </a:lnTo>
                  <a:lnTo>
                    <a:pt x="267" y="136"/>
                  </a:lnTo>
                  <a:lnTo>
                    <a:pt x="269" y="136"/>
                  </a:lnTo>
                  <a:lnTo>
                    <a:pt x="271" y="136"/>
                  </a:lnTo>
                  <a:lnTo>
                    <a:pt x="272" y="136"/>
                  </a:lnTo>
                  <a:lnTo>
                    <a:pt x="274" y="136"/>
                  </a:lnTo>
                  <a:lnTo>
                    <a:pt x="272" y="138"/>
                  </a:lnTo>
                  <a:lnTo>
                    <a:pt x="272" y="138"/>
                  </a:lnTo>
                  <a:lnTo>
                    <a:pt x="269" y="138"/>
                  </a:lnTo>
                  <a:lnTo>
                    <a:pt x="269" y="138"/>
                  </a:lnTo>
                  <a:lnTo>
                    <a:pt x="271" y="139"/>
                  </a:lnTo>
                  <a:lnTo>
                    <a:pt x="272" y="139"/>
                  </a:lnTo>
                  <a:lnTo>
                    <a:pt x="272" y="139"/>
                  </a:lnTo>
                  <a:lnTo>
                    <a:pt x="272" y="141"/>
                  </a:lnTo>
                  <a:lnTo>
                    <a:pt x="271" y="141"/>
                  </a:lnTo>
                  <a:lnTo>
                    <a:pt x="269" y="141"/>
                  </a:lnTo>
                  <a:lnTo>
                    <a:pt x="267" y="141"/>
                  </a:lnTo>
                  <a:lnTo>
                    <a:pt x="265" y="141"/>
                  </a:lnTo>
                  <a:lnTo>
                    <a:pt x="263" y="141"/>
                  </a:lnTo>
                  <a:lnTo>
                    <a:pt x="263" y="139"/>
                  </a:lnTo>
                  <a:lnTo>
                    <a:pt x="261" y="139"/>
                  </a:lnTo>
                  <a:lnTo>
                    <a:pt x="260" y="138"/>
                  </a:lnTo>
                  <a:lnTo>
                    <a:pt x="260" y="138"/>
                  </a:lnTo>
                  <a:lnTo>
                    <a:pt x="258" y="138"/>
                  </a:lnTo>
                  <a:lnTo>
                    <a:pt x="256" y="138"/>
                  </a:lnTo>
                  <a:lnTo>
                    <a:pt x="254" y="138"/>
                  </a:lnTo>
                  <a:lnTo>
                    <a:pt x="248" y="136"/>
                  </a:lnTo>
                  <a:lnTo>
                    <a:pt x="248" y="136"/>
                  </a:lnTo>
                  <a:lnTo>
                    <a:pt x="246" y="136"/>
                  </a:lnTo>
                  <a:lnTo>
                    <a:pt x="244" y="136"/>
                  </a:lnTo>
                  <a:lnTo>
                    <a:pt x="244" y="136"/>
                  </a:lnTo>
                  <a:lnTo>
                    <a:pt x="241" y="136"/>
                  </a:lnTo>
                  <a:lnTo>
                    <a:pt x="241" y="136"/>
                  </a:lnTo>
                  <a:lnTo>
                    <a:pt x="239" y="134"/>
                  </a:lnTo>
                  <a:lnTo>
                    <a:pt x="237" y="134"/>
                  </a:lnTo>
                  <a:lnTo>
                    <a:pt x="237" y="134"/>
                  </a:lnTo>
                  <a:lnTo>
                    <a:pt x="235" y="134"/>
                  </a:lnTo>
                  <a:lnTo>
                    <a:pt x="233" y="134"/>
                  </a:lnTo>
                  <a:lnTo>
                    <a:pt x="232" y="134"/>
                  </a:lnTo>
                  <a:lnTo>
                    <a:pt x="230" y="132"/>
                  </a:lnTo>
                  <a:lnTo>
                    <a:pt x="230" y="132"/>
                  </a:lnTo>
                  <a:lnTo>
                    <a:pt x="229" y="132"/>
                  </a:lnTo>
                  <a:lnTo>
                    <a:pt x="229" y="130"/>
                  </a:lnTo>
                  <a:lnTo>
                    <a:pt x="227" y="128"/>
                  </a:lnTo>
                  <a:lnTo>
                    <a:pt x="225" y="127"/>
                  </a:lnTo>
                  <a:lnTo>
                    <a:pt x="222" y="125"/>
                  </a:lnTo>
                  <a:lnTo>
                    <a:pt x="222" y="124"/>
                  </a:lnTo>
                  <a:lnTo>
                    <a:pt x="220" y="122"/>
                  </a:lnTo>
                  <a:lnTo>
                    <a:pt x="220" y="122"/>
                  </a:lnTo>
                  <a:lnTo>
                    <a:pt x="222" y="120"/>
                  </a:lnTo>
                  <a:lnTo>
                    <a:pt x="220" y="120"/>
                  </a:lnTo>
                  <a:lnTo>
                    <a:pt x="220" y="120"/>
                  </a:lnTo>
                  <a:lnTo>
                    <a:pt x="218" y="120"/>
                  </a:lnTo>
                  <a:lnTo>
                    <a:pt x="216" y="119"/>
                  </a:lnTo>
                  <a:lnTo>
                    <a:pt x="214" y="115"/>
                  </a:lnTo>
                  <a:lnTo>
                    <a:pt x="214" y="115"/>
                  </a:lnTo>
                  <a:lnTo>
                    <a:pt x="211" y="111"/>
                  </a:lnTo>
                  <a:lnTo>
                    <a:pt x="211" y="109"/>
                  </a:lnTo>
                  <a:lnTo>
                    <a:pt x="211" y="108"/>
                  </a:lnTo>
                  <a:lnTo>
                    <a:pt x="209" y="108"/>
                  </a:lnTo>
                  <a:lnTo>
                    <a:pt x="209" y="108"/>
                  </a:lnTo>
                  <a:lnTo>
                    <a:pt x="209" y="106"/>
                  </a:lnTo>
                  <a:lnTo>
                    <a:pt x="207" y="106"/>
                  </a:lnTo>
                  <a:lnTo>
                    <a:pt x="205" y="104"/>
                  </a:lnTo>
                  <a:lnTo>
                    <a:pt x="204" y="104"/>
                  </a:lnTo>
                  <a:lnTo>
                    <a:pt x="204" y="104"/>
                  </a:lnTo>
                  <a:lnTo>
                    <a:pt x="203" y="104"/>
                  </a:lnTo>
                  <a:lnTo>
                    <a:pt x="201" y="104"/>
                  </a:lnTo>
                  <a:lnTo>
                    <a:pt x="197" y="102"/>
                  </a:lnTo>
                  <a:lnTo>
                    <a:pt x="197" y="102"/>
                  </a:lnTo>
                  <a:lnTo>
                    <a:pt x="195" y="102"/>
                  </a:lnTo>
                  <a:lnTo>
                    <a:pt x="194" y="102"/>
                  </a:lnTo>
                  <a:lnTo>
                    <a:pt x="194" y="102"/>
                  </a:lnTo>
                  <a:lnTo>
                    <a:pt x="192" y="100"/>
                  </a:lnTo>
                  <a:lnTo>
                    <a:pt x="192" y="100"/>
                  </a:lnTo>
                  <a:lnTo>
                    <a:pt x="190" y="100"/>
                  </a:lnTo>
                  <a:lnTo>
                    <a:pt x="190" y="100"/>
                  </a:lnTo>
                  <a:lnTo>
                    <a:pt x="188" y="100"/>
                  </a:lnTo>
                  <a:lnTo>
                    <a:pt x="186" y="100"/>
                  </a:lnTo>
                  <a:lnTo>
                    <a:pt x="186" y="100"/>
                  </a:lnTo>
                  <a:lnTo>
                    <a:pt x="186" y="100"/>
                  </a:lnTo>
                  <a:lnTo>
                    <a:pt x="184" y="100"/>
                  </a:lnTo>
                  <a:lnTo>
                    <a:pt x="184" y="100"/>
                  </a:lnTo>
                  <a:lnTo>
                    <a:pt x="184" y="100"/>
                  </a:lnTo>
                  <a:lnTo>
                    <a:pt x="183" y="100"/>
                  </a:lnTo>
                  <a:lnTo>
                    <a:pt x="183" y="102"/>
                  </a:lnTo>
                  <a:lnTo>
                    <a:pt x="181" y="102"/>
                  </a:lnTo>
                  <a:lnTo>
                    <a:pt x="180" y="100"/>
                  </a:lnTo>
                  <a:lnTo>
                    <a:pt x="178" y="100"/>
                  </a:lnTo>
                  <a:lnTo>
                    <a:pt x="178" y="100"/>
                  </a:lnTo>
                  <a:lnTo>
                    <a:pt x="176" y="100"/>
                  </a:lnTo>
                  <a:lnTo>
                    <a:pt x="176" y="100"/>
                  </a:lnTo>
                  <a:lnTo>
                    <a:pt x="175" y="98"/>
                  </a:lnTo>
                  <a:lnTo>
                    <a:pt x="176" y="100"/>
                  </a:lnTo>
                  <a:lnTo>
                    <a:pt x="180" y="104"/>
                  </a:lnTo>
                  <a:lnTo>
                    <a:pt x="178" y="104"/>
                  </a:lnTo>
                  <a:lnTo>
                    <a:pt x="178" y="104"/>
                  </a:lnTo>
                  <a:lnTo>
                    <a:pt x="178" y="106"/>
                  </a:lnTo>
                  <a:lnTo>
                    <a:pt x="178" y="106"/>
                  </a:lnTo>
                  <a:lnTo>
                    <a:pt x="176" y="106"/>
                  </a:lnTo>
                  <a:lnTo>
                    <a:pt x="176" y="104"/>
                  </a:lnTo>
                  <a:lnTo>
                    <a:pt x="175" y="104"/>
                  </a:lnTo>
                  <a:lnTo>
                    <a:pt x="173" y="104"/>
                  </a:lnTo>
                  <a:lnTo>
                    <a:pt x="175" y="106"/>
                  </a:lnTo>
                  <a:lnTo>
                    <a:pt x="175" y="106"/>
                  </a:lnTo>
                  <a:lnTo>
                    <a:pt x="175" y="108"/>
                  </a:lnTo>
                  <a:lnTo>
                    <a:pt x="173" y="108"/>
                  </a:lnTo>
                  <a:lnTo>
                    <a:pt x="171" y="109"/>
                  </a:lnTo>
                  <a:lnTo>
                    <a:pt x="167" y="109"/>
                  </a:lnTo>
                  <a:lnTo>
                    <a:pt x="165" y="109"/>
                  </a:lnTo>
                  <a:lnTo>
                    <a:pt x="164" y="109"/>
                  </a:lnTo>
                  <a:lnTo>
                    <a:pt x="162" y="109"/>
                  </a:lnTo>
                  <a:lnTo>
                    <a:pt x="160" y="109"/>
                  </a:lnTo>
                  <a:lnTo>
                    <a:pt x="160" y="109"/>
                  </a:lnTo>
                  <a:lnTo>
                    <a:pt x="158" y="109"/>
                  </a:lnTo>
                  <a:lnTo>
                    <a:pt x="158" y="108"/>
                  </a:lnTo>
                  <a:lnTo>
                    <a:pt x="157" y="108"/>
                  </a:lnTo>
                  <a:lnTo>
                    <a:pt x="157" y="108"/>
                  </a:lnTo>
                  <a:lnTo>
                    <a:pt x="157" y="108"/>
                  </a:lnTo>
                  <a:lnTo>
                    <a:pt x="156" y="108"/>
                  </a:lnTo>
                  <a:lnTo>
                    <a:pt x="157" y="108"/>
                  </a:lnTo>
                  <a:lnTo>
                    <a:pt x="157" y="108"/>
                  </a:lnTo>
                  <a:lnTo>
                    <a:pt x="157" y="109"/>
                  </a:lnTo>
                  <a:lnTo>
                    <a:pt x="158" y="109"/>
                  </a:lnTo>
                  <a:lnTo>
                    <a:pt x="160" y="109"/>
                  </a:lnTo>
                  <a:lnTo>
                    <a:pt x="164" y="109"/>
                  </a:lnTo>
                  <a:lnTo>
                    <a:pt x="165" y="111"/>
                  </a:lnTo>
                  <a:lnTo>
                    <a:pt x="167" y="111"/>
                  </a:lnTo>
                  <a:lnTo>
                    <a:pt x="167" y="111"/>
                  </a:lnTo>
                  <a:lnTo>
                    <a:pt x="169" y="113"/>
                  </a:lnTo>
                  <a:lnTo>
                    <a:pt x="171" y="115"/>
                  </a:lnTo>
                  <a:lnTo>
                    <a:pt x="171" y="115"/>
                  </a:lnTo>
                  <a:lnTo>
                    <a:pt x="171" y="117"/>
                  </a:lnTo>
                  <a:lnTo>
                    <a:pt x="171" y="119"/>
                  </a:lnTo>
                  <a:lnTo>
                    <a:pt x="171" y="119"/>
                  </a:lnTo>
                  <a:lnTo>
                    <a:pt x="169" y="120"/>
                  </a:lnTo>
                  <a:lnTo>
                    <a:pt x="167" y="120"/>
                  </a:lnTo>
                  <a:lnTo>
                    <a:pt x="164" y="122"/>
                  </a:lnTo>
                  <a:lnTo>
                    <a:pt x="160" y="124"/>
                  </a:lnTo>
                  <a:lnTo>
                    <a:pt x="160" y="124"/>
                  </a:lnTo>
                  <a:lnTo>
                    <a:pt x="158" y="122"/>
                  </a:lnTo>
                  <a:lnTo>
                    <a:pt x="158" y="122"/>
                  </a:lnTo>
                  <a:lnTo>
                    <a:pt x="157" y="122"/>
                  </a:lnTo>
                  <a:lnTo>
                    <a:pt x="156" y="122"/>
                  </a:lnTo>
                  <a:lnTo>
                    <a:pt x="152" y="122"/>
                  </a:lnTo>
                  <a:lnTo>
                    <a:pt x="148" y="122"/>
                  </a:lnTo>
                  <a:lnTo>
                    <a:pt x="146" y="122"/>
                  </a:lnTo>
                  <a:lnTo>
                    <a:pt x="146" y="122"/>
                  </a:lnTo>
                  <a:lnTo>
                    <a:pt x="145" y="122"/>
                  </a:lnTo>
                  <a:lnTo>
                    <a:pt x="143" y="122"/>
                  </a:lnTo>
                  <a:lnTo>
                    <a:pt x="141" y="122"/>
                  </a:lnTo>
                  <a:lnTo>
                    <a:pt x="139" y="122"/>
                  </a:lnTo>
                  <a:lnTo>
                    <a:pt x="137" y="120"/>
                  </a:lnTo>
                  <a:lnTo>
                    <a:pt x="136" y="119"/>
                  </a:lnTo>
                  <a:lnTo>
                    <a:pt x="134" y="117"/>
                  </a:lnTo>
                  <a:lnTo>
                    <a:pt x="133" y="115"/>
                  </a:lnTo>
                  <a:lnTo>
                    <a:pt x="131" y="113"/>
                  </a:lnTo>
                  <a:lnTo>
                    <a:pt x="126" y="109"/>
                  </a:lnTo>
                  <a:lnTo>
                    <a:pt x="126" y="108"/>
                  </a:lnTo>
                  <a:lnTo>
                    <a:pt x="124" y="108"/>
                  </a:lnTo>
                  <a:lnTo>
                    <a:pt x="124" y="108"/>
                  </a:lnTo>
                  <a:lnTo>
                    <a:pt x="126" y="106"/>
                  </a:lnTo>
                  <a:lnTo>
                    <a:pt x="126" y="104"/>
                  </a:lnTo>
                  <a:lnTo>
                    <a:pt x="126" y="106"/>
                  </a:lnTo>
                  <a:lnTo>
                    <a:pt x="124" y="106"/>
                  </a:lnTo>
                  <a:lnTo>
                    <a:pt x="122" y="106"/>
                  </a:lnTo>
                  <a:lnTo>
                    <a:pt x="120" y="106"/>
                  </a:lnTo>
                  <a:lnTo>
                    <a:pt x="118" y="108"/>
                  </a:lnTo>
                  <a:lnTo>
                    <a:pt x="117" y="108"/>
                  </a:lnTo>
                  <a:lnTo>
                    <a:pt x="115" y="108"/>
                  </a:lnTo>
                  <a:lnTo>
                    <a:pt x="115" y="106"/>
                  </a:lnTo>
                  <a:lnTo>
                    <a:pt x="115" y="106"/>
                  </a:lnTo>
                  <a:lnTo>
                    <a:pt x="115" y="104"/>
                  </a:lnTo>
                  <a:lnTo>
                    <a:pt x="113" y="106"/>
                  </a:lnTo>
                  <a:lnTo>
                    <a:pt x="111" y="108"/>
                  </a:lnTo>
                  <a:lnTo>
                    <a:pt x="109" y="109"/>
                  </a:lnTo>
                  <a:lnTo>
                    <a:pt x="109" y="108"/>
                  </a:lnTo>
                  <a:lnTo>
                    <a:pt x="109" y="108"/>
                  </a:lnTo>
                  <a:lnTo>
                    <a:pt x="108" y="108"/>
                  </a:lnTo>
                  <a:lnTo>
                    <a:pt x="109" y="106"/>
                  </a:lnTo>
                  <a:lnTo>
                    <a:pt x="109" y="106"/>
                  </a:lnTo>
                  <a:lnTo>
                    <a:pt x="109" y="104"/>
                  </a:lnTo>
                  <a:lnTo>
                    <a:pt x="111" y="102"/>
                  </a:lnTo>
                  <a:lnTo>
                    <a:pt x="111" y="100"/>
                  </a:lnTo>
                  <a:lnTo>
                    <a:pt x="111" y="100"/>
                  </a:lnTo>
                  <a:lnTo>
                    <a:pt x="111" y="100"/>
                  </a:lnTo>
                  <a:lnTo>
                    <a:pt x="111" y="100"/>
                  </a:lnTo>
                  <a:lnTo>
                    <a:pt x="109" y="100"/>
                  </a:lnTo>
                  <a:lnTo>
                    <a:pt x="109" y="98"/>
                  </a:lnTo>
                  <a:lnTo>
                    <a:pt x="109" y="98"/>
                  </a:lnTo>
                  <a:lnTo>
                    <a:pt x="108" y="96"/>
                  </a:lnTo>
                  <a:lnTo>
                    <a:pt x="108" y="96"/>
                  </a:lnTo>
                  <a:lnTo>
                    <a:pt x="108" y="96"/>
                  </a:lnTo>
                  <a:lnTo>
                    <a:pt x="108" y="94"/>
                  </a:lnTo>
                  <a:lnTo>
                    <a:pt x="109" y="94"/>
                  </a:lnTo>
                  <a:lnTo>
                    <a:pt x="109" y="94"/>
                  </a:lnTo>
                  <a:lnTo>
                    <a:pt x="111" y="94"/>
                  </a:lnTo>
                  <a:lnTo>
                    <a:pt x="111" y="94"/>
                  </a:lnTo>
                  <a:lnTo>
                    <a:pt x="113" y="94"/>
                  </a:lnTo>
                  <a:lnTo>
                    <a:pt x="111" y="94"/>
                  </a:lnTo>
                  <a:lnTo>
                    <a:pt x="111" y="94"/>
                  </a:lnTo>
                  <a:lnTo>
                    <a:pt x="108" y="94"/>
                  </a:lnTo>
                  <a:lnTo>
                    <a:pt x="107" y="92"/>
                  </a:lnTo>
                  <a:lnTo>
                    <a:pt x="105" y="90"/>
                  </a:lnTo>
                  <a:lnTo>
                    <a:pt x="105" y="90"/>
                  </a:lnTo>
                  <a:lnTo>
                    <a:pt x="107" y="90"/>
                  </a:lnTo>
                  <a:lnTo>
                    <a:pt x="109" y="89"/>
                  </a:lnTo>
                  <a:lnTo>
                    <a:pt x="108" y="89"/>
                  </a:lnTo>
                  <a:lnTo>
                    <a:pt x="107" y="87"/>
                  </a:lnTo>
                  <a:lnTo>
                    <a:pt x="107" y="87"/>
                  </a:lnTo>
                  <a:lnTo>
                    <a:pt x="107" y="85"/>
                  </a:lnTo>
                  <a:lnTo>
                    <a:pt x="105" y="83"/>
                  </a:lnTo>
                  <a:lnTo>
                    <a:pt x="103" y="81"/>
                  </a:lnTo>
                  <a:lnTo>
                    <a:pt x="103" y="80"/>
                  </a:lnTo>
                  <a:lnTo>
                    <a:pt x="101" y="76"/>
                  </a:lnTo>
                  <a:lnTo>
                    <a:pt x="101" y="76"/>
                  </a:lnTo>
                  <a:lnTo>
                    <a:pt x="103" y="75"/>
                  </a:lnTo>
                  <a:lnTo>
                    <a:pt x="101" y="75"/>
                  </a:lnTo>
                  <a:lnTo>
                    <a:pt x="99" y="75"/>
                  </a:lnTo>
                  <a:lnTo>
                    <a:pt x="101" y="75"/>
                  </a:lnTo>
                  <a:lnTo>
                    <a:pt x="101" y="73"/>
                  </a:lnTo>
                  <a:lnTo>
                    <a:pt x="101" y="73"/>
                  </a:lnTo>
                  <a:lnTo>
                    <a:pt x="99" y="73"/>
                  </a:lnTo>
                  <a:lnTo>
                    <a:pt x="99" y="73"/>
                  </a:lnTo>
                  <a:lnTo>
                    <a:pt x="98" y="73"/>
                  </a:lnTo>
                  <a:lnTo>
                    <a:pt x="98" y="73"/>
                  </a:lnTo>
                  <a:lnTo>
                    <a:pt x="98" y="73"/>
                  </a:lnTo>
                  <a:lnTo>
                    <a:pt x="98" y="71"/>
                  </a:lnTo>
                  <a:lnTo>
                    <a:pt x="98" y="71"/>
                  </a:lnTo>
                  <a:lnTo>
                    <a:pt x="98" y="70"/>
                  </a:lnTo>
                  <a:lnTo>
                    <a:pt x="96" y="70"/>
                  </a:lnTo>
                  <a:lnTo>
                    <a:pt x="96" y="70"/>
                  </a:lnTo>
                  <a:lnTo>
                    <a:pt x="94" y="70"/>
                  </a:lnTo>
                  <a:lnTo>
                    <a:pt x="94" y="68"/>
                  </a:lnTo>
                  <a:lnTo>
                    <a:pt x="94" y="68"/>
                  </a:lnTo>
                  <a:lnTo>
                    <a:pt x="87" y="64"/>
                  </a:lnTo>
                  <a:lnTo>
                    <a:pt x="87" y="62"/>
                  </a:lnTo>
                  <a:lnTo>
                    <a:pt x="87" y="64"/>
                  </a:lnTo>
                  <a:lnTo>
                    <a:pt x="85" y="64"/>
                  </a:lnTo>
                  <a:lnTo>
                    <a:pt x="85" y="62"/>
                  </a:lnTo>
                  <a:lnTo>
                    <a:pt x="84" y="62"/>
                  </a:lnTo>
                  <a:lnTo>
                    <a:pt x="84" y="62"/>
                  </a:lnTo>
                  <a:lnTo>
                    <a:pt x="84" y="62"/>
                  </a:lnTo>
                  <a:lnTo>
                    <a:pt x="82" y="62"/>
                  </a:lnTo>
                  <a:lnTo>
                    <a:pt x="82" y="62"/>
                  </a:lnTo>
                  <a:lnTo>
                    <a:pt x="79" y="61"/>
                  </a:lnTo>
                  <a:lnTo>
                    <a:pt x="75" y="59"/>
                  </a:lnTo>
                  <a:lnTo>
                    <a:pt x="73" y="59"/>
                  </a:lnTo>
                  <a:lnTo>
                    <a:pt x="71" y="59"/>
                  </a:lnTo>
                  <a:lnTo>
                    <a:pt x="69" y="57"/>
                  </a:lnTo>
                  <a:lnTo>
                    <a:pt x="66" y="57"/>
                  </a:lnTo>
                  <a:lnTo>
                    <a:pt x="60" y="55"/>
                  </a:lnTo>
                  <a:lnTo>
                    <a:pt x="60" y="55"/>
                  </a:lnTo>
                  <a:lnTo>
                    <a:pt x="60" y="57"/>
                  </a:lnTo>
                  <a:lnTo>
                    <a:pt x="58" y="57"/>
                  </a:lnTo>
                  <a:lnTo>
                    <a:pt x="52" y="53"/>
                  </a:lnTo>
                  <a:lnTo>
                    <a:pt x="50" y="52"/>
                  </a:lnTo>
                  <a:lnTo>
                    <a:pt x="50" y="51"/>
                  </a:lnTo>
                  <a:lnTo>
                    <a:pt x="52" y="51"/>
                  </a:lnTo>
                  <a:lnTo>
                    <a:pt x="54" y="49"/>
                  </a:lnTo>
                  <a:lnTo>
                    <a:pt x="52" y="49"/>
                  </a:lnTo>
                  <a:lnTo>
                    <a:pt x="52" y="49"/>
                  </a:lnTo>
                  <a:lnTo>
                    <a:pt x="50" y="51"/>
                  </a:lnTo>
                  <a:lnTo>
                    <a:pt x="49" y="51"/>
                  </a:lnTo>
                  <a:lnTo>
                    <a:pt x="49" y="51"/>
                  </a:lnTo>
                  <a:lnTo>
                    <a:pt x="47" y="49"/>
                  </a:lnTo>
                  <a:lnTo>
                    <a:pt x="45" y="51"/>
                  </a:lnTo>
                  <a:lnTo>
                    <a:pt x="45" y="49"/>
                  </a:lnTo>
                  <a:lnTo>
                    <a:pt x="43" y="49"/>
                  </a:lnTo>
                  <a:lnTo>
                    <a:pt x="43" y="47"/>
                  </a:lnTo>
                  <a:lnTo>
                    <a:pt x="43" y="47"/>
                  </a:lnTo>
                  <a:lnTo>
                    <a:pt x="41" y="49"/>
                  </a:lnTo>
                  <a:lnTo>
                    <a:pt x="41" y="49"/>
                  </a:lnTo>
                  <a:lnTo>
                    <a:pt x="40" y="47"/>
                  </a:lnTo>
                  <a:lnTo>
                    <a:pt x="40" y="47"/>
                  </a:lnTo>
                  <a:lnTo>
                    <a:pt x="40" y="45"/>
                  </a:lnTo>
                  <a:lnTo>
                    <a:pt x="38" y="45"/>
                  </a:lnTo>
                  <a:lnTo>
                    <a:pt x="38" y="45"/>
                  </a:lnTo>
                  <a:lnTo>
                    <a:pt x="36" y="43"/>
                  </a:lnTo>
                  <a:lnTo>
                    <a:pt x="36" y="42"/>
                  </a:lnTo>
                  <a:lnTo>
                    <a:pt x="38" y="40"/>
                  </a:lnTo>
                  <a:lnTo>
                    <a:pt x="38" y="38"/>
                  </a:lnTo>
                  <a:lnTo>
                    <a:pt x="40" y="38"/>
                  </a:lnTo>
                  <a:lnTo>
                    <a:pt x="38" y="36"/>
                  </a:lnTo>
                  <a:lnTo>
                    <a:pt x="38" y="38"/>
                  </a:lnTo>
                  <a:lnTo>
                    <a:pt x="36" y="38"/>
                  </a:lnTo>
                  <a:lnTo>
                    <a:pt x="36" y="40"/>
                  </a:lnTo>
                  <a:lnTo>
                    <a:pt x="36" y="42"/>
                  </a:lnTo>
                  <a:lnTo>
                    <a:pt x="36" y="42"/>
                  </a:lnTo>
                  <a:lnTo>
                    <a:pt x="35" y="42"/>
                  </a:lnTo>
                  <a:lnTo>
                    <a:pt x="35" y="43"/>
                  </a:lnTo>
                  <a:lnTo>
                    <a:pt x="35" y="45"/>
                  </a:lnTo>
                  <a:lnTo>
                    <a:pt x="33" y="47"/>
                  </a:lnTo>
                  <a:lnTo>
                    <a:pt x="33" y="47"/>
                  </a:lnTo>
                  <a:lnTo>
                    <a:pt x="33" y="49"/>
                  </a:lnTo>
                  <a:lnTo>
                    <a:pt x="33" y="49"/>
                  </a:lnTo>
                  <a:lnTo>
                    <a:pt x="31" y="51"/>
                  </a:lnTo>
                  <a:lnTo>
                    <a:pt x="31" y="52"/>
                  </a:lnTo>
                  <a:lnTo>
                    <a:pt x="30" y="52"/>
                  </a:lnTo>
                  <a:lnTo>
                    <a:pt x="28" y="52"/>
                  </a:lnTo>
                  <a:lnTo>
                    <a:pt x="26" y="51"/>
                  </a:lnTo>
                  <a:lnTo>
                    <a:pt x="26" y="51"/>
                  </a:lnTo>
                  <a:lnTo>
                    <a:pt x="26" y="51"/>
                  </a:lnTo>
                  <a:lnTo>
                    <a:pt x="24" y="49"/>
                  </a:lnTo>
                  <a:lnTo>
                    <a:pt x="24" y="47"/>
                  </a:lnTo>
                  <a:lnTo>
                    <a:pt x="26" y="43"/>
                  </a:lnTo>
                  <a:lnTo>
                    <a:pt x="26" y="42"/>
                  </a:lnTo>
                  <a:lnTo>
                    <a:pt x="24" y="40"/>
                  </a:lnTo>
                  <a:lnTo>
                    <a:pt x="22" y="38"/>
                  </a:lnTo>
                  <a:lnTo>
                    <a:pt x="19" y="36"/>
                  </a:lnTo>
                  <a:lnTo>
                    <a:pt x="17" y="36"/>
                  </a:lnTo>
                  <a:lnTo>
                    <a:pt x="15" y="36"/>
                  </a:lnTo>
                  <a:lnTo>
                    <a:pt x="15" y="34"/>
                  </a:lnTo>
                  <a:lnTo>
                    <a:pt x="13" y="34"/>
                  </a:lnTo>
                  <a:lnTo>
                    <a:pt x="13" y="32"/>
                  </a:lnTo>
                  <a:lnTo>
                    <a:pt x="15" y="32"/>
                  </a:lnTo>
                  <a:lnTo>
                    <a:pt x="17" y="32"/>
                  </a:lnTo>
                  <a:lnTo>
                    <a:pt x="19" y="32"/>
                  </a:lnTo>
                  <a:lnTo>
                    <a:pt x="22" y="32"/>
                  </a:lnTo>
                  <a:lnTo>
                    <a:pt x="22" y="32"/>
                  </a:lnTo>
                  <a:lnTo>
                    <a:pt x="24" y="32"/>
                  </a:lnTo>
                  <a:lnTo>
                    <a:pt x="26" y="31"/>
                  </a:lnTo>
                  <a:lnTo>
                    <a:pt x="28" y="29"/>
                  </a:lnTo>
                  <a:lnTo>
                    <a:pt x="30" y="29"/>
                  </a:lnTo>
                  <a:lnTo>
                    <a:pt x="31" y="29"/>
                  </a:lnTo>
                  <a:lnTo>
                    <a:pt x="31" y="29"/>
                  </a:lnTo>
                  <a:lnTo>
                    <a:pt x="33" y="29"/>
                  </a:lnTo>
                  <a:lnTo>
                    <a:pt x="35" y="31"/>
                  </a:lnTo>
                  <a:lnTo>
                    <a:pt x="36" y="31"/>
                  </a:lnTo>
                  <a:lnTo>
                    <a:pt x="36" y="31"/>
                  </a:lnTo>
                  <a:lnTo>
                    <a:pt x="38" y="31"/>
                  </a:lnTo>
                  <a:lnTo>
                    <a:pt x="38" y="31"/>
                  </a:lnTo>
                  <a:lnTo>
                    <a:pt x="38" y="29"/>
                  </a:lnTo>
                  <a:lnTo>
                    <a:pt x="40" y="29"/>
                  </a:lnTo>
                  <a:lnTo>
                    <a:pt x="40" y="29"/>
                  </a:lnTo>
                  <a:lnTo>
                    <a:pt x="40" y="28"/>
                  </a:lnTo>
                  <a:lnTo>
                    <a:pt x="40" y="28"/>
                  </a:lnTo>
                  <a:lnTo>
                    <a:pt x="38" y="28"/>
                  </a:lnTo>
                  <a:lnTo>
                    <a:pt x="40" y="26"/>
                  </a:lnTo>
                  <a:lnTo>
                    <a:pt x="40" y="26"/>
                  </a:lnTo>
                  <a:lnTo>
                    <a:pt x="40" y="24"/>
                  </a:lnTo>
                  <a:lnTo>
                    <a:pt x="40" y="24"/>
                  </a:lnTo>
                  <a:lnTo>
                    <a:pt x="38" y="26"/>
                  </a:lnTo>
                  <a:lnTo>
                    <a:pt x="35" y="26"/>
                  </a:lnTo>
                  <a:lnTo>
                    <a:pt x="33" y="26"/>
                  </a:lnTo>
                  <a:lnTo>
                    <a:pt x="31" y="26"/>
                  </a:lnTo>
                  <a:lnTo>
                    <a:pt x="28" y="26"/>
                  </a:lnTo>
                  <a:lnTo>
                    <a:pt x="26" y="26"/>
                  </a:lnTo>
                  <a:lnTo>
                    <a:pt x="22" y="26"/>
                  </a:lnTo>
                  <a:lnTo>
                    <a:pt x="21" y="26"/>
                  </a:lnTo>
                  <a:lnTo>
                    <a:pt x="19" y="26"/>
                  </a:lnTo>
                  <a:lnTo>
                    <a:pt x="19" y="26"/>
                  </a:lnTo>
                  <a:lnTo>
                    <a:pt x="17" y="26"/>
                  </a:lnTo>
                  <a:lnTo>
                    <a:pt x="15" y="24"/>
                  </a:lnTo>
                  <a:lnTo>
                    <a:pt x="15" y="24"/>
                  </a:lnTo>
                  <a:lnTo>
                    <a:pt x="13" y="23"/>
                  </a:lnTo>
                  <a:lnTo>
                    <a:pt x="13" y="23"/>
                  </a:lnTo>
                  <a:lnTo>
                    <a:pt x="13" y="19"/>
                  </a:lnTo>
                  <a:lnTo>
                    <a:pt x="13" y="17"/>
                  </a:lnTo>
                  <a:lnTo>
                    <a:pt x="12" y="17"/>
                  </a:lnTo>
                  <a:lnTo>
                    <a:pt x="11" y="17"/>
                  </a:lnTo>
                  <a:lnTo>
                    <a:pt x="5" y="15"/>
                  </a:lnTo>
                  <a:lnTo>
                    <a:pt x="3" y="15"/>
                  </a:lnTo>
                  <a:lnTo>
                    <a:pt x="3" y="15"/>
                  </a:lnTo>
                  <a:lnTo>
                    <a:pt x="2" y="15"/>
                  </a:lnTo>
                  <a:lnTo>
                    <a:pt x="2" y="15"/>
                  </a:lnTo>
                  <a:lnTo>
                    <a:pt x="0" y="15"/>
                  </a:lnTo>
                  <a:lnTo>
                    <a:pt x="0" y="13"/>
                  </a:lnTo>
                  <a:lnTo>
                    <a:pt x="2" y="13"/>
                  </a:lnTo>
                  <a:lnTo>
                    <a:pt x="2" y="12"/>
                  </a:lnTo>
                  <a:lnTo>
                    <a:pt x="2" y="12"/>
                  </a:lnTo>
                  <a:lnTo>
                    <a:pt x="3" y="12"/>
                  </a:lnTo>
                  <a:lnTo>
                    <a:pt x="3" y="8"/>
                  </a:lnTo>
                  <a:lnTo>
                    <a:pt x="3" y="8"/>
                  </a:lnTo>
                  <a:lnTo>
                    <a:pt x="3" y="8"/>
                  </a:lnTo>
                  <a:lnTo>
                    <a:pt x="3" y="6"/>
                  </a:lnTo>
                  <a:lnTo>
                    <a:pt x="5" y="6"/>
                  </a:lnTo>
                  <a:lnTo>
                    <a:pt x="7" y="6"/>
                  </a:lnTo>
                  <a:lnTo>
                    <a:pt x="12" y="4"/>
                  </a:lnTo>
                  <a:lnTo>
                    <a:pt x="12" y="4"/>
                  </a:lnTo>
                  <a:lnTo>
                    <a:pt x="13" y="4"/>
                  </a:lnTo>
                  <a:lnTo>
                    <a:pt x="15" y="4"/>
                  </a:lnTo>
                  <a:lnTo>
                    <a:pt x="15" y="1"/>
                  </a:lnTo>
                  <a:lnTo>
                    <a:pt x="15" y="1"/>
                  </a:lnTo>
                  <a:lnTo>
                    <a:pt x="19" y="0"/>
                  </a:lnTo>
                  <a:lnTo>
                    <a:pt x="21"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1" name="Freeform 10651"/>
            <p:cNvSpPr/>
            <p:nvPr/>
          </p:nvSpPr>
          <p:spPr bwMode="auto">
            <a:xfrm>
              <a:off x="5881189" y="3229066"/>
              <a:ext cx="179784" cy="188119"/>
            </a:xfrm>
            <a:custGeom>
              <a:avLst/>
              <a:gdLst>
                <a:gd name="T0" fmla="*/ 9 w 151"/>
                <a:gd name="T1" fmla="*/ 1 h 158"/>
                <a:gd name="T2" fmla="*/ 19 w 151"/>
                <a:gd name="T3" fmla="*/ 7 h 158"/>
                <a:gd name="T4" fmla="*/ 30 w 151"/>
                <a:gd name="T5" fmla="*/ 5 h 158"/>
                <a:gd name="T6" fmla="*/ 37 w 151"/>
                <a:gd name="T7" fmla="*/ 10 h 158"/>
                <a:gd name="T8" fmla="*/ 42 w 151"/>
                <a:gd name="T9" fmla="*/ 19 h 158"/>
                <a:gd name="T10" fmla="*/ 48 w 151"/>
                <a:gd name="T11" fmla="*/ 25 h 158"/>
                <a:gd name="T12" fmla="*/ 60 w 151"/>
                <a:gd name="T13" fmla="*/ 33 h 158"/>
                <a:gd name="T14" fmla="*/ 68 w 151"/>
                <a:gd name="T15" fmla="*/ 42 h 158"/>
                <a:gd name="T16" fmla="*/ 74 w 151"/>
                <a:gd name="T17" fmla="*/ 48 h 158"/>
                <a:gd name="T18" fmla="*/ 79 w 151"/>
                <a:gd name="T19" fmla="*/ 48 h 158"/>
                <a:gd name="T20" fmla="*/ 79 w 151"/>
                <a:gd name="T21" fmla="*/ 48 h 158"/>
                <a:gd name="T22" fmla="*/ 85 w 151"/>
                <a:gd name="T23" fmla="*/ 54 h 158"/>
                <a:gd name="T24" fmla="*/ 94 w 151"/>
                <a:gd name="T25" fmla="*/ 57 h 158"/>
                <a:gd name="T26" fmla="*/ 97 w 151"/>
                <a:gd name="T27" fmla="*/ 65 h 158"/>
                <a:gd name="T28" fmla="*/ 107 w 151"/>
                <a:gd name="T29" fmla="*/ 67 h 158"/>
                <a:gd name="T30" fmla="*/ 102 w 151"/>
                <a:gd name="T31" fmla="*/ 75 h 158"/>
                <a:gd name="T32" fmla="*/ 112 w 151"/>
                <a:gd name="T33" fmla="*/ 72 h 158"/>
                <a:gd name="T34" fmla="*/ 117 w 151"/>
                <a:gd name="T35" fmla="*/ 73 h 158"/>
                <a:gd name="T36" fmla="*/ 114 w 151"/>
                <a:gd name="T37" fmla="*/ 80 h 158"/>
                <a:gd name="T38" fmla="*/ 114 w 151"/>
                <a:gd name="T39" fmla="*/ 84 h 158"/>
                <a:gd name="T40" fmla="*/ 117 w 151"/>
                <a:gd name="T41" fmla="*/ 90 h 158"/>
                <a:gd name="T42" fmla="*/ 126 w 151"/>
                <a:gd name="T43" fmla="*/ 92 h 158"/>
                <a:gd name="T44" fmla="*/ 128 w 151"/>
                <a:gd name="T45" fmla="*/ 101 h 158"/>
                <a:gd name="T46" fmla="*/ 133 w 151"/>
                <a:gd name="T47" fmla="*/ 106 h 158"/>
                <a:gd name="T48" fmla="*/ 130 w 151"/>
                <a:gd name="T49" fmla="*/ 112 h 158"/>
                <a:gd name="T50" fmla="*/ 133 w 151"/>
                <a:gd name="T51" fmla="*/ 112 h 158"/>
                <a:gd name="T52" fmla="*/ 140 w 151"/>
                <a:gd name="T53" fmla="*/ 110 h 158"/>
                <a:gd name="T54" fmla="*/ 151 w 151"/>
                <a:gd name="T55" fmla="*/ 120 h 158"/>
                <a:gd name="T56" fmla="*/ 147 w 151"/>
                <a:gd name="T57" fmla="*/ 127 h 158"/>
                <a:gd name="T58" fmla="*/ 147 w 151"/>
                <a:gd name="T59" fmla="*/ 134 h 158"/>
                <a:gd name="T60" fmla="*/ 147 w 151"/>
                <a:gd name="T61" fmla="*/ 146 h 158"/>
                <a:gd name="T62" fmla="*/ 144 w 151"/>
                <a:gd name="T63" fmla="*/ 157 h 158"/>
                <a:gd name="T64" fmla="*/ 140 w 151"/>
                <a:gd name="T65" fmla="*/ 153 h 158"/>
                <a:gd name="T66" fmla="*/ 130 w 151"/>
                <a:gd name="T67" fmla="*/ 153 h 158"/>
                <a:gd name="T68" fmla="*/ 130 w 151"/>
                <a:gd name="T69" fmla="*/ 158 h 158"/>
                <a:gd name="T70" fmla="*/ 124 w 151"/>
                <a:gd name="T71" fmla="*/ 153 h 158"/>
                <a:gd name="T72" fmla="*/ 112 w 151"/>
                <a:gd name="T73" fmla="*/ 143 h 158"/>
                <a:gd name="T74" fmla="*/ 98 w 151"/>
                <a:gd name="T75" fmla="*/ 133 h 158"/>
                <a:gd name="T76" fmla="*/ 87 w 151"/>
                <a:gd name="T77" fmla="*/ 120 h 158"/>
                <a:gd name="T78" fmla="*/ 81 w 151"/>
                <a:gd name="T79" fmla="*/ 113 h 158"/>
                <a:gd name="T80" fmla="*/ 73 w 151"/>
                <a:gd name="T81" fmla="*/ 95 h 158"/>
                <a:gd name="T82" fmla="*/ 66 w 151"/>
                <a:gd name="T83" fmla="*/ 84 h 158"/>
                <a:gd name="T84" fmla="*/ 60 w 151"/>
                <a:gd name="T85" fmla="*/ 76 h 158"/>
                <a:gd name="T86" fmla="*/ 53 w 151"/>
                <a:gd name="T87" fmla="*/ 67 h 158"/>
                <a:gd name="T88" fmla="*/ 45 w 151"/>
                <a:gd name="T89" fmla="*/ 52 h 158"/>
                <a:gd name="T90" fmla="*/ 34 w 151"/>
                <a:gd name="T91" fmla="*/ 46 h 158"/>
                <a:gd name="T92" fmla="*/ 30 w 151"/>
                <a:gd name="T93" fmla="*/ 37 h 158"/>
                <a:gd name="T94" fmla="*/ 23 w 151"/>
                <a:gd name="T95" fmla="*/ 28 h 158"/>
                <a:gd name="T96" fmla="*/ 14 w 151"/>
                <a:gd name="T97" fmla="*/ 23 h 158"/>
                <a:gd name="T98" fmla="*/ 2 w 151"/>
                <a:gd name="T99" fmla="*/ 10 h 158"/>
                <a:gd name="T100" fmla="*/ 0 w 151"/>
                <a:gd name="T101"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158">
                  <a:moveTo>
                    <a:pt x="2" y="0"/>
                  </a:moveTo>
                  <a:lnTo>
                    <a:pt x="4" y="0"/>
                  </a:lnTo>
                  <a:lnTo>
                    <a:pt x="6" y="1"/>
                  </a:lnTo>
                  <a:lnTo>
                    <a:pt x="7" y="1"/>
                  </a:lnTo>
                  <a:lnTo>
                    <a:pt x="9" y="1"/>
                  </a:lnTo>
                  <a:lnTo>
                    <a:pt x="11" y="5"/>
                  </a:lnTo>
                  <a:lnTo>
                    <a:pt x="12" y="5"/>
                  </a:lnTo>
                  <a:lnTo>
                    <a:pt x="14" y="5"/>
                  </a:lnTo>
                  <a:lnTo>
                    <a:pt x="17" y="7"/>
                  </a:lnTo>
                  <a:lnTo>
                    <a:pt x="19" y="7"/>
                  </a:lnTo>
                  <a:lnTo>
                    <a:pt x="23" y="5"/>
                  </a:lnTo>
                  <a:lnTo>
                    <a:pt x="25" y="5"/>
                  </a:lnTo>
                  <a:lnTo>
                    <a:pt x="26" y="7"/>
                  </a:lnTo>
                  <a:lnTo>
                    <a:pt x="26" y="7"/>
                  </a:lnTo>
                  <a:lnTo>
                    <a:pt x="30" y="5"/>
                  </a:lnTo>
                  <a:lnTo>
                    <a:pt x="32" y="7"/>
                  </a:lnTo>
                  <a:lnTo>
                    <a:pt x="32" y="7"/>
                  </a:lnTo>
                  <a:lnTo>
                    <a:pt x="34" y="7"/>
                  </a:lnTo>
                  <a:lnTo>
                    <a:pt x="34" y="9"/>
                  </a:lnTo>
                  <a:lnTo>
                    <a:pt x="37" y="10"/>
                  </a:lnTo>
                  <a:lnTo>
                    <a:pt x="38" y="12"/>
                  </a:lnTo>
                  <a:lnTo>
                    <a:pt x="38" y="13"/>
                  </a:lnTo>
                  <a:lnTo>
                    <a:pt x="38" y="13"/>
                  </a:lnTo>
                  <a:lnTo>
                    <a:pt x="42" y="18"/>
                  </a:lnTo>
                  <a:lnTo>
                    <a:pt x="42" y="19"/>
                  </a:lnTo>
                  <a:lnTo>
                    <a:pt x="42" y="20"/>
                  </a:lnTo>
                  <a:lnTo>
                    <a:pt x="42" y="20"/>
                  </a:lnTo>
                  <a:lnTo>
                    <a:pt x="45" y="23"/>
                  </a:lnTo>
                  <a:lnTo>
                    <a:pt x="48" y="25"/>
                  </a:lnTo>
                  <a:lnTo>
                    <a:pt x="48" y="25"/>
                  </a:lnTo>
                  <a:lnTo>
                    <a:pt x="48" y="25"/>
                  </a:lnTo>
                  <a:lnTo>
                    <a:pt x="49" y="26"/>
                  </a:lnTo>
                  <a:lnTo>
                    <a:pt x="51" y="26"/>
                  </a:lnTo>
                  <a:lnTo>
                    <a:pt x="55" y="28"/>
                  </a:lnTo>
                  <a:lnTo>
                    <a:pt x="60" y="33"/>
                  </a:lnTo>
                  <a:lnTo>
                    <a:pt x="61" y="35"/>
                  </a:lnTo>
                  <a:lnTo>
                    <a:pt x="64" y="37"/>
                  </a:lnTo>
                  <a:lnTo>
                    <a:pt x="64" y="37"/>
                  </a:lnTo>
                  <a:lnTo>
                    <a:pt x="66" y="40"/>
                  </a:lnTo>
                  <a:lnTo>
                    <a:pt x="68" y="42"/>
                  </a:lnTo>
                  <a:lnTo>
                    <a:pt x="70" y="43"/>
                  </a:lnTo>
                  <a:lnTo>
                    <a:pt x="70" y="46"/>
                  </a:lnTo>
                  <a:lnTo>
                    <a:pt x="73" y="46"/>
                  </a:lnTo>
                  <a:lnTo>
                    <a:pt x="73" y="48"/>
                  </a:lnTo>
                  <a:lnTo>
                    <a:pt x="74" y="48"/>
                  </a:lnTo>
                  <a:lnTo>
                    <a:pt x="74" y="48"/>
                  </a:lnTo>
                  <a:lnTo>
                    <a:pt x="75" y="48"/>
                  </a:lnTo>
                  <a:lnTo>
                    <a:pt x="77" y="50"/>
                  </a:lnTo>
                  <a:lnTo>
                    <a:pt x="79" y="50"/>
                  </a:lnTo>
                  <a:lnTo>
                    <a:pt x="79" y="48"/>
                  </a:lnTo>
                  <a:lnTo>
                    <a:pt x="77" y="48"/>
                  </a:lnTo>
                  <a:lnTo>
                    <a:pt x="77" y="48"/>
                  </a:lnTo>
                  <a:lnTo>
                    <a:pt x="77" y="48"/>
                  </a:lnTo>
                  <a:lnTo>
                    <a:pt x="79" y="48"/>
                  </a:lnTo>
                  <a:lnTo>
                    <a:pt x="79" y="48"/>
                  </a:lnTo>
                  <a:lnTo>
                    <a:pt x="81" y="48"/>
                  </a:lnTo>
                  <a:lnTo>
                    <a:pt x="83" y="48"/>
                  </a:lnTo>
                  <a:lnTo>
                    <a:pt x="84" y="50"/>
                  </a:lnTo>
                  <a:lnTo>
                    <a:pt x="84" y="52"/>
                  </a:lnTo>
                  <a:lnTo>
                    <a:pt x="85" y="54"/>
                  </a:lnTo>
                  <a:lnTo>
                    <a:pt x="85" y="54"/>
                  </a:lnTo>
                  <a:lnTo>
                    <a:pt x="87" y="54"/>
                  </a:lnTo>
                  <a:lnTo>
                    <a:pt x="90" y="56"/>
                  </a:lnTo>
                  <a:lnTo>
                    <a:pt x="91" y="56"/>
                  </a:lnTo>
                  <a:lnTo>
                    <a:pt x="94" y="57"/>
                  </a:lnTo>
                  <a:lnTo>
                    <a:pt x="94" y="59"/>
                  </a:lnTo>
                  <a:lnTo>
                    <a:pt x="97" y="61"/>
                  </a:lnTo>
                  <a:lnTo>
                    <a:pt x="97" y="62"/>
                  </a:lnTo>
                  <a:lnTo>
                    <a:pt x="97" y="65"/>
                  </a:lnTo>
                  <a:lnTo>
                    <a:pt x="97" y="65"/>
                  </a:lnTo>
                  <a:lnTo>
                    <a:pt x="100" y="66"/>
                  </a:lnTo>
                  <a:lnTo>
                    <a:pt x="100" y="66"/>
                  </a:lnTo>
                  <a:lnTo>
                    <a:pt x="102" y="67"/>
                  </a:lnTo>
                  <a:lnTo>
                    <a:pt x="105" y="67"/>
                  </a:lnTo>
                  <a:lnTo>
                    <a:pt x="107" y="67"/>
                  </a:lnTo>
                  <a:lnTo>
                    <a:pt x="109" y="70"/>
                  </a:lnTo>
                  <a:lnTo>
                    <a:pt x="109" y="72"/>
                  </a:lnTo>
                  <a:lnTo>
                    <a:pt x="107" y="72"/>
                  </a:lnTo>
                  <a:lnTo>
                    <a:pt x="105" y="73"/>
                  </a:lnTo>
                  <a:lnTo>
                    <a:pt x="102" y="75"/>
                  </a:lnTo>
                  <a:lnTo>
                    <a:pt x="105" y="75"/>
                  </a:lnTo>
                  <a:lnTo>
                    <a:pt x="107" y="73"/>
                  </a:lnTo>
                  <a:lnTo>
                    <a:pt x="107" y="73"/>
                  </a:lnTo>
                  <a:lnTo>
                    <a:pt x="109" y="72"/>
                  </a:lnTo>
                  <a:lnTo>
                    <a:pt x="112" y="72"/>
                  </a:lnTo>
                  <a:lnTo>
                    <a:pt x="112" y="72"/>
                  </a:lnTo>
                  <a:lnTo>
                    <a:pt x="114" y="72"/>
                  </a:lnTo>
                  <a:lnTo>
                    <a:pt x="114" y="72"/>
                  </a:lnTo>
                  <a:lnTo>
                    <a:pt x="115" y="73"/>
                  </a:lnTo>
                  <a:lnTo>
                    <a:pt x="117" y="73"/>
                  </a:lnTo>
                  <a:lnTo>
                    <a:pt x="117" y="75"/>
                  </a:lnTo>
                  <a:lnTo>
                    <a:pt x="120" y="76"/>
                  </a:lnTo>
                  <a:lnTo>
                    <a:pt x="117" y="78"/>
                  </a:lnTo>
                  <a:lnTo>
                    <a:pt x="115" y="78"/>
                  </a:lnTo>
                  <a:lnTo>
                    <a:pt x="114" y="80"/>
                  </a:lnTo>
                  <a:lnTo>
                    <a:pt x="114" y="80"/>
                  </a:lnTo>
                  <a:lnTo>
                    <a:pt x="114" y="82"/>
                  </a:lnTo>
                  <a:lnTo>
                    <a:pt x="114" y="82"/>
                  </a:lnTo>
                  <a:lnTo>
                    <a:pt x="114" y="84"/>
                  </a:lnTo>
                  <a:lnTo>
                    <a:pt x="114" y="84"/>
                  </a:lnTo>
                  <a:lnTo>
                    <a:pt x="114" y="86"/>
                  </a:lnTo>
                  <a:lnTo>
                    <a:pt x="114" y="86"/>
                  </a:lnTo>
                  <a:lnTo>
                    <a:pt x="115" y="89"/>
                  </a:lnTo>
                  <a:lnTo>
                    <a:pt x="115" y="89"/>
                  </a:lnTo>
                  <a:lnTo>
                    <a:pt x="117" y="90"/>
                  </a:lnTo>
                  <a:lnTo>
                    <a:pt x="121" y="90"/>
                  </a:lnTo>
                  <a:lnTo>
                    <a:pt x="122" y="92"/>
                  </a:lnTo>
                  <a:lnTo>
                    <a:pt x="124" y="92"/>
                  </a:lnTo>
                  <a:lnTo>
                    <a:pt x="124" y="92"/>
                  </a:lnTo>
                  <a:lnTo>
                    <a:pt x="126" y="92"/>
                  </a:lnTo>
                  <a:lnTo>
                    <a:pt x="126" y="92"/>
                  </a:lnTo>
                  <a:lnTo>
                    <a:pt x="128" y="95"/>
                  </a:lnTo>
                  <a:lnTo>
                    <a:pt x="128" y="95"/>
                  </a:lnTo>
                  <a:lnTo>
                    <a:pt x="128" y="99"/>
                  </a:lnTo>
                  <a:lnTo>
                    <a:pt x="128" y="101"/>
                  </a:lnTo>
                  <a:lnTo>
                    <a:pt x="128" y="103"/>
                  </a:lnTo>
                  <a:lnTo>
                    <a:pt x="130" y="105"/>
                  </a:lnTo>
                  <a:lnTo>
                    <a:pt x="132" y="105"/>
                  </a:lnTo>
                  <a:lnTo>
                    <a:pt x="133" y="106"/>
                  </a:lnTo>
                  <a:lnTo>
                    <a:pt x="133" y="106"/>
                  </a:lnTo>
                  <a:lnTo>
                    <a:pt x="133" y="108"/>
                  </a:lnTo>
                  <a:lnTo>
                    <a:pt x="133" y="108"/>
                  </a:lnTo>
                  <a:lnTo>
                    <a:pt x="133" y="110"/>
                  </a:lnTo>
                  <a:lnTo>
                    <a:pt x="132" y="110"/>
                  </a:lnTo>
                  <a:lnTo>
                    <a:pt x="130" y="112"/>
                  </a:lnTo>
                  <a:lnTo>
                    <a:pt x="130" y="113"/>
                  </a:lnTo>
                  <a:lnTo>
                    <a:pt x="130" y="113"/>
                  </a:lnTo>
                  <a:lnTo>
                    <a:pt x="132" y="113"/>
                  </a:lnTo>
                  <a:lnTo>
                    <a:pt x="132" y="113"/>
                  </a:lnTo>
                  <a:lnTo>
                    <a:pt x="133" y="112"/>
                  </a:lnTo>
                  <a:lnTo>
                    <a:pt x="134" y="110"/>
                  </a:lnTo>
                  <a:lnTo>
                    <a:pt x="134" y="110"/>
                  </a:lnTo>
                  <a:lnTo>
                    <a:pt x="134" y="110"/>
                  </a:lnTo>
                  <a:lnTo>
                    <a:pt x="140" y="110"/>
                  </a:lnTo>
                  <a:lnTo>
                    <a:pt x="140" y="110"/>
                  </a:lnTo>
                  <a:lnTo>
                    <a:pt x="141" y="112"/>
                  </a:lnTo>
                  <a:lnTo>
                    <a:pt x="144" y="112"/>
                  </a:lnTo>
                  <a:lnTo>
                    <a:pt x="147" y="116"/>
                  </a:lnTo>
                  <a:lnTo>
                    <a:pt x="151" y="120"/>
                  </a:lnTo>
                  <a:lnTo>
                    <a:pt x="151" y="120"/>
                  </a:lnTo>
                  <a:lnTo>
                    <a:pt x="151" y="122"/>
                  </a:lnTo>
                  <a:lnTo>
                    <a:pt x="149" y="122"/>
                  </a:lnTo>
                  <a:lnTo>
                    <a:pt x="147" y="124"/>
                  </a:lnTo>
                  <a:lnTo>
                    <a:pt x="147" y="125"/>
                  </a:lnTo>
                  <a:lnTo>
                    <a:pt x="147" y="127"/>
                  </a:lnTo>
                  <a:lnTo>
                    <a:pt x="147" y="129"/>
                  </a:lnTo>
                  <a:lnTo>
                    <a:pt x="147" y="129"/>
                  </a:lnTo>
                  <a:lnTo>
                    <a:pt x="149" y="131"/>
                  </a:lnTo>
                  <a:lnTo>
                    <a:pt x="149" y="131"/>
                  </a:lnTo>
                  <a:lnTo>
                    <a:pt x="147" y="134"/>
                  </a:lnTo>
                  <a:lnTo>
                    <a:pt x="147" y="134"/>
                  </a:lnTo>
                  <a:lnTo>
                    <a:pt x="147" y="139"/>
                  </a:lnTo>
                  <a:lnTo>
                    <a:pt x="147" y="142"/>
                  </a:lnTo>
                  <a:lnTo>
                    <a:pt x="147" y="143"/>
                  </a:lnTo>
                  <a:lnTo>
                    <a:pt x="147" y="146"/>
                  </a:lnTo>
                  <a:lnTo>
                    <a:pt x="147" y="155"/>
                  </a:lnTo>
                  <a:lnTo>
                    <a:pt x="147" y="155"/>
                  </a:lnTo>
                  <a:lnTo>
                    <a:pt x="145" y="157"/>
                  </a:lnTo>
                  <a:lnTo>
                    <a:pt x="145" y="157"/>
                  </a:lnTo>
                  <a:lnTo>
                    <a:pt x="144" y="157"/>
                  </a:lnTo>
                  <a:lnTo>
                    <a:pt x="144" y="157"/>
                  </a:lnTo>
                  <a:lnTo>
                    <a:pt x="144" y="155"/>
                  </a:lnTo>
                  <a:lnTo>
                    <a:pt x="141" y="155"/>
                  </a:lnTo>
                  <a:lnTo>
                    <a:pt x="140" y="153"/>
                  </a:lnTo>
                  <a:lnTo>
                    <a:pt x="140" y="153"/>
                  </a:lnTo>
                  <a:lnTo>
                    <a:pt x="136" y="157"/>
                  </a:lnTo>
                  <a:lnTo>
                    <a:pt x="136" y="157"/>
                  </a:lnTo>
                  <a:lnTo>
                    <a:pt x="134" y="157"/>
                  </a:lnTo>
                  <a:lnTo>
                    <a:pt x="134" y="155"/>
                  </a:lnTo>
                  <a:lnTo>
                    <a:pt x="130" y="153"/>
                  </a:lnTo>
                  <a:lnTo>
                    <a:pt x="130" y="153"/>
                  </a:lnTo>
                  <a:lnTo>
                    <a:pt x="130" y="155"/>
                  </a:lnTo>
                  <a:lnTo>
                    <a:pt x="132" y="157"/>
                  </a:lnTo>
                  <a:lnTo>
                    <a:pt x="132" y="158"/>
                  </a:lnTo>
                  <a:lnTo>
                    <a:pt x="130" y="158"/>
                  </a:lnTo>
                  <a:lnTo>
                    <a:pt x="130" y="158"/>
                  </a:lnTo>
                  <a:lnTo>
                    <a:pt x="128" y="157"/>
                  </a:lnTo>
                  <a:lnTo>
                    <a:pt x="126" y="155"/>
                  </a:lnTo>
                  <a:lnTo>
                    <a:pt x="124" y="153"/>
                  </a:lnTo>
                  <a:lnTo>
                    <a:pt x="124" y="153"/>
                  </a:lnTo>
                  <a:lnTo>
                    <a:pt x="122" y="152"/>
                  </a:lnTo>
                  <a:lnTo>
                    <a:pt x="120" y="146"/>
                  </a:lnTo>
                  <a:lnTo>
                    <a:pt x="117" y="146"/>
                  </a:lnTo>
                  <a:lnTo>
                    <a:pt x="114" y="143"/>
                  </a:lnTo>
                  <a:lnTo>
                    <a:pt x="112" y="143"/>
                  </a:lnTo>
                  <a:lnTo>
                    <a:pt x="110" y="142"/>
                  </a:lnTo>
                  <a:lnTo>
                    <a:pt x="109" y="142"/>
                  </a:lnTo>
                  <a:lnTo>
                    <a:pt x="107" y="139"/>
                  </a:lnTo>
                  <a:lnTo>
                    <a:pt x="102" y="134"/>
                  </a:lnTo>
                  <a:lnTo>
                    <a:pt x="98" y="133"/>
                  </a:lnTo>
                  <a:lnTo>
                    <a:pt x="97" y="127"/>
                  </a:lnTo>
                  <a:lnTo>
                    <a:pt x="94" y="127"/>
                  </a:lnTo>
                  <a:lnTo>
                    <a:pt x="91" y="124"/>
                  </a:lnTo>
                  <a:lnTo>
                    <a:pt x="90" y="122"/>
                  </a:lnTo>
                  <a:lnTo>
                    <a:pt x="87" y="120"/>
                  </a:lnTo>
                  <a:lnTo>
                    <a:pt x="85" y="116"/>
                  </a:lnTo>
                  <a:lnTo>
                    <a:pt x="84" y="116"/>
                  </a:lnTo>
                  <a:lnTo>
                    <a:pt x="84" y="114"/>
                  </a:lnTo>
                  <a:lnTo>
                    <a:pt x="83" y="113"/>
                  </a:lnTo>
                  <a:lnTo>
                    <a:pt x="81" y="113"/>
                  </a:lnTo>
                  <a:lnTo>
                    <a:pt x="79" y="110"/>
                  </a:lnTo>
                  <a:lnTo>
                    <a:pt x="79" y="108"/>
                  </a:lnTo>
                  <a:lnTo>
                    <a:pt x="77" y="106"/>
                  </a:lnTo>
                  <a:lnTo>
                    <a:pt x="77" y="105"/>
                  </a:lnTo>
                  <a:lnTo>
                    <a:pt x="73" y="95"/>
                  </a:lnTo>
                  <a:lnTo>
                    <a:pt x="73" y="92"/>
                  </a:lnTo>
                  <a:lnTo>
                    <a:pt x="70" y="89"/>
                  </a:lnTo>
                  <a:lnTo>
                    <a:pt x="70" y="89"/>
                  </a:lnTo>
                  <a:lnTo>
                    <a:pt x="66" y="86"/>
                  </a:lnTo>
                  <a:lnTo>
                    <a:pt x="66" y="84"/>
                  </a:lnTo>
                  <a:lnTo>
                    <a:pt x="64" y="84"/>
                  </a:lnTo>
                  <a:lnTo>
                    <a:pt x="64" y="82"/>
                  </a:lnTo>
                  <a:lnTo>
                    <a:pt x="61" y="78"/>
                  </a:lnTo>
                  <a:lnTo>
                    <a:pt x="61" y="76"/>
                  </a:lnTo>
                  <a:lnTo>
                    <a:pt x="60" y="76"/>
                  </a:lnTo>
                  <a:lnTo>
                    <a:pt x="56" y="75"/>
                  </a:lnTo>
                  <a:lnTo>
                    <a:pt x="56" y="73"/>
                  </a:lnTo>
                  <a:lnTo>
                    <a:pt x="55" y="73"/>
                  </a:lnTo>
                  <a:lnTo>
                    <a:pt x="55" y="72"/>
                  </a:lnTo>
                  <a:lnTo>
                    <a:pt x="53" y="67"/>
                  </a:lnTo>
                  <a:lnTo>
                    <a:pt x="51" y="62"/>
                  </a:lnTo>
                  <a:lnTo>
                    <a:pt x="49" y="57"/>
                  </a:lnTo>
                  <a:lnTo>
                    <a:pt x="48" y="54"/>
                  </a:lnTo>
                  <a:lnTo>
                    <a:pt x="45" y="52"/>
                  </a:lnTo>
                  <a:lnTo>
                    <a:pt x="45" y="52"/>
                  </a:lnTo>
                  <a:lnTo>
                    <a:pt x="38" y="48"/>
                  </a:lnTo>
                  <a:lnTo>
                    <a:pt x="38" y="48"/>
                  </a:lnTo>
                  <a:lnTo>
                    <a:pt x="37" y="48"/>
                  </a:lnTo>
                  <a:lnTo>
                    <a:pt x="36" y="48"/>
                  </a:lnTo>
                  <a:lnTo>
                    <a:pt x="34" y="46"/>
                  </a:lnTo>
                  <a:lnTo>
                    <a:pt x="34" y="43"/>
                  </a:lnTo>
                  <a:lnTo>
                    <a:pt x="34" y="42"/>
                  </a:lnTo>
                  <a:lnTo>
                    <a:pt x="34" y="40"/>
                  </a:lnTo>
                  <a:lnTo>
                    <a:pt x="34" y="37"/>
                  </a:lnTo>
                  <a:lnTo>
                    <a:pt x="30" y="37"/>
                  </a:lnTo>
                  <a:lnTo>
                    <a:pt x="28" y="35"/>
                  </a:lnTo>
                  <a:lnTo>
                    <a:pt x="28" y="35"/>
                  </a:lnTo>
                  <a:lnTo>
                    <a:pt x="26" y="33"/>
                  </a:lnTo>
                  <a:lnTo>
                    <a:pt x="25" y="29"/>
                  </a:lnTo>
                  <a:lnTo>
                    <a:pt x="23" y="28"/>
                  </a:lnTo>
                  <a:lnTo>
                    <a:pt x="21" y="26"/>
                  </a:lnTo>
                  <a:lnTo>
                    <a:pt x="17" y="26"/>
                  </a:lnTo>
                  <a:lnTo>
                    <a:pt x="16" y="26"/>
                  </a:lnTo>
                  <a:lnTo>
                    <a:pt x="14" y="23"/>
                  </a:lnTo>
                  <a:lnTo>
                    <a:pt x="14" y="23"/>
                  </a:lnTo>
                  <a:lnTo>
                    <a:pt x="11" y="19"/>
                  </a:lnTo>
                  <a:lnTo>
                    <a:pt x="6" y="13"/>
                  </a:lnTo>
                  <a:lnTo>
                    <a:pt x="4" y="12"/>
                  </a:lnTo>
                  <a:lnTo>
                    <a:pt x="2" y="10"/>
                  </a:lnTo>
                  <a:lnTo>
                    <a:pt x="2" y="10"/>
                  </a:lnTo>
                  <a:lnTo>
                    <a:pt x="0" y="5"/>
                  </a:lnTo>
                  <a:lnTo>
                    <a:pt x="0" y="5"/>
                  </a:lnTo>
                  <a:lnTo>
                    <a:pt x="0" y="3"/>
                  </a:lnTo>
                  <a:lnTo>
                    <a:pt x="0" y="3"/>
                  </a:lnTo>
                  <a:lnTo>
                    <a:pt x="0" y="1"/>
                  </a:lnTo>
                  <a:lnTo>
                    <a:pt x="0" y="1"/>
                  </a:lnTo>
                  <a:lnTo>
                    <a:pt x="0" y="1"/>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2" name="Freeform 10659"/>
            <p:cNvSpPr/>
            <p:nvPr/>
          </p:nvSpPr>
          <p:spPr bwMode="auto">
            <a:xfrm>
              <a:off x="6129791" y="3212992"/>
              <a:ext cx="171450" cy="180975"/>
            </a:xfrm>
            <a:custGeom>
              <a:avLst/>
              <a:gdLst>
                <a:gd name="T0" fmla="*/ 110 w 144"/>
                <a:gd name="T1" fmla="*/ 6 h 152"/>
                <a:gd name="T2" fmla="*/ 115 w 144"/>
                <a:gd name="T3" fmla="*/ 2 h 152"/>
                <a:gd name="T4" fmla="*/ 123 w 144"/>
                <a:gd name="T5" fmla="*/ 8 h 152"/>
                <a:gd name="T6" fmla="*/ 119 w 144"/>
                <a:gd name="T7" fmla="*/ 14 h 152"/>
                <a:gd name="T8" fmla="*/ 125 w 144"/>
                <a:gd name="T9" fmla="*/ 17 h 152"/>
                <a:gd name="T10" fmla="*/ 131 w 144"/>
                <a:gd name="T11" fmla="*/ 17 h 152"/>
                <a:gd name="T12" fmla="*/ 139 w 144"/>
                <a:gd name="T13" fmla="*/ 21 h 152"/>
                <a:gd name="T14" fmla="*/ 144 w 144"/>
                <a:gd name="T15" fmla="*/ 25 h 152"/>
                <a:gd name="T16" fmla="*/ 131 w 144"/>
                <a:gd name="T17" fmla="*/ 27 h 152"/>
                <a:gd name="T18" fmla="*/ 135 w 144"/>
                <a:gd name="T19" fmla="*/ 36 h 152"/>
                <a:gd name="T20" fmla="*/ 123 w 144"/>
                <a:gd name="T21" fmla="*/ 37 h 152"/>
                <a:gd name="T22" fmla="*/ 120 w 144"/>
                <a:gd name="T23" fmla="*/ 41 h 152"/>
                <a:gd name="T24" fmla="*/ 123 w 144"/>
                <a:gd name="T25" fmla="*/ 46 h 152"/>
                <a:gd name="T26" fmla="*/ 115 w 144"/>
                <a:gd name="T27" fmla="*/ 46 h 152"/>
                <a:gd name="T28" fmla="*/ 117 w 144"/>
                <a:gd name="T29" fmla="*/ 53 h 152"/>
                <a:gd name="T30" fmla="*/ 120 w 144"/>
                <a:gd name="T31" fmla="*/ 55 h 152"/>
                <a:gd name="T32" fmla="*/ 125 w 144"/>
                <a:gd name="T33" fmla="*/ 58 h 152"/>
                <a:gd name="T34" fmla="*/ 125 w 144"/>
                <a:gd name="T35" fmla="*/ 66 h 152"/>
                <a:gd name="T36" fmla="*/ 127 w 144"/>
                <a:gd name="T37" fmla="*/ 72 h 152"/>
                <a:gd name="T38" fmla="*/ 138 w 144"/>
                <a:gd name="T39" fmla="*/ 84 h 152"/>
                <a:gd name="T40" fmla="*/ 125 w 144"/>
                <a:gd name="T41" fmla="*/ 80 h 152"/>
                <a:gd name="T42" fmla="*/ 123 w 144"/>
                <a:gd name="T43" fmla="*/ 85 h 152"/>
                <a:gd name="T44" fmla="*/ 120 w 144"/>
                <a:gd name="T45" fmla="*/ 104 h 152"/>
                <a:gd name="T46" fmla="*/ 112 w 144"/>
                <a:gd name="T47" fmla="*/ 113 h 152"/>
                <a:gd name="T48" fmla="*/ 108 w 144"/>
                <a:gd name="T49" fmla="*/ 113 h 152"/>
                <a:gd name="T50" fmla="*/ 106 w 144"/>
                <a:gd name="T51" fmla="*/ 117 h 152"/>
                <a:gd name="T52" fmla="*/ 105 w 144"/>
                <a:gd name="T53" fmla="*/ 121 h 152"/>
                <a:gd name="T54" fmla="*/ 106 w 144"/>
                <a:gd name="T55" fmla="*/ 126 h 152"/>
                <a:gd name="T56" fmla="*/ 103 w 144"/>
                <a:gd name="T57" fmla="*/ 131 h 152"/>
                <a:gd name="T58" fmla="*/ 101 w 144"/>
                <a:gd name="T59" fmla="*/ 137 h 152"/>
                <a:gd name="T60" fmla="*/ 101 w 144"/>
                <a:gd name="T61" fmla="*/ 140 h 152"/>
                <a:gd name="T62" fmla="*/ 80 w 144"/>
                <a:gd name="T63" fmla="*/ 152 h 152"/>
                <a:gd name="T64" fmla="*/ 76 w 144"/>
                <a:gd name="T65" fmla="*/ 143 h 152"/>
                <a:gd name="T66" fmla="*/ 73 w 144"/>
                <a:gd name="T67" fmla="*/ 142 h 152"/>
                <a:gd name="T68" fmla="*/ 66 w 144"/>
                <a:gd name="T69" fmla="*/ 142 h 152"/>
                <a:gd name="T70" fmla="*/ 61 w 144"/>
                <a:gd name="T71" fmla="*/ 140 h 152"/>
                <a:gd name="T72" fmla="*/ 46 w 144"/>
                <a:gd name="T73" fmla="*/ 142 h 152"/>
                <a:gd name="T74" fmla="*/ 40 w 144"/>
                <a:gd name="T75" fmla="*/ 138 h 152"/>
                <a:gd name="T76" fmla="*/ 35 w 144"/>
                <a:gd name="T77" fmla="*/ 137 h 152"/>
                <a:gd name="T78" fmla="*/ 29 w 144"/>
                <a:gd name="T79" fmla="*/ 134 h 152"/>
                <a:gd name="T80" fmla="*/ 21 w 144"/>
                <a:gd name="T81" fmla="*/ 137 h 152"/>
                <a:gd name="T82" fmla="*/ 16 w 144"/>
                <a:gd name="T83" fmla="*/ 123 h 152"/>
                <a:gd name="T84" fmla="*/ 14 w 144"/>
                <a:gd name="T85" fmla="*/ 113 h 152"/>
                <a:gd name="T86" fmla="*/ 5 w 144"/>
                <a:gd name="T87" fmla="*/ 107 h 152"/>
                <a:gd name="T88" fmla="*/ 4 w 144"/>
                <a:gd name="T89" fmla="*/ 102 h 152"/>
                <a:gd name="T90" fmla="*/ 5 w 144"/>
                <a:gd name="T91" fmla="*/ 94 h 152"/>
                <a:gd name="T92" fmla="*/ 0 w 144"/>
                <a:gd name="T93" fmla="*/ 84 h 152"/>
                <a:gd name="T94" fmla="*/ 1 w 144"/>
                <a:gd name="T95" fmla="*/ 79 h 152"/>
                <a:gd name="T96" fmla="*/ 7 w 144"/>
                <a:gd name="T97" fmla="*/ 70 h 152"/>
                <a:gd name="T98" fmla="*/ 19 w 144"/>
                <a:gd name="T99" fmla="*/ 72 h 152"/>
                <a:gd name="T100" fmla="*/ 29 w 144"/>
                <a:gd name="T101" fmla="*/ 75 h 152"/>
                <a:gd name="T102" fmla="*/ 29 w 144"/>
                <a:gd name="T103" fmla="*/ 74 h 152"/>
                <a:gd name="T104" fmla="*/ 31 w 144"/>
                <a:gd name="T105" fmla="*/ 66 h 152"/>
                <a:gd name="T106" fmla="*/ 35 w 144"/>
                <a:gd name="T107" fmla="*/ 64 h 152"/>
                <a:gd name="T108" fmla="*/ 46 w 144"/>
                <a:gd name="T109" fmla="*/ 55 h 152"/>
                <a:gd name="T110" fmla="*/ 63 w 144"/>
                <a:gd name="T111" fmla="*/ 44 h 152"/>
                <a:gd name="T112" fmla="*/ 72 w 144"/>
                <a:gd name="T113" fmla="*/ 34 h 152"/>
                <a:gd name="T114" fmla="*/ 80 w 144"/>
                <a:gd name="T115" fmla="*/ 28 h 152"/>
                <a:gd name="T116" fmla="*/ 89 w 144"/>
                <a:gd name="T117" fmla="*/ 28 h 152"/>
                <a:gd name="T118" fmla="*/ 90 w 144"/>
                <a:gd name="T119" fmla="*/ 21 h 152"/>
                <a:gd name="T120" fmla="*/ 96 w 144"/>
                <a:gd name="T121" fmla="*/ 19 h 152"/>
                <a:gd name="T122" fmla="*/ 108 w 144"/>
                <a:gd name="T12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52">
                  <a:moveTo>
                    <a:pt x="110" y="0"/>
                  </a:moveTo>
                  <a:lnTo>
                    <a:pt x="110" y="0"/>
                  </a:lnTo>
                  <a:lnTo>
                    <a:pt x="110" y="2"/>
                  </a:lnTo>
                  <a:lnTo>
                    <a:pt x="110" y="2"/>
                  </a:lnTo>
                  <a:lnTo>
                    <a:pt x="110" y="4"/>
                  </a:lnTo>
                  <a:lnTo>
                    <a:pt x="110" y="6"/>
                  </a:lnTo>
                  <a:lnTo>
                    <a:pt x="110" y="6"/>
                  </a:lnTo>
                  <a:lnTo>
                    <a:pt x="112" y="4"/>
                  </a:lnTo>
                  <a:lnTo>
                    <a:pt x="112" y="2"/>
                  </a:lnTo>
                  <a:lnTo>
                    <a:pt x="114" y="0"/>
                  </a:lnTo>
                  <a:lnTo>
                    <a:pt x="114" y="0"/>
                  </a:lnTo>
                  <a:lnTo>
                    <a:pt x="115" y="0"/>
                  </a:lnTo>
                  <a:lnTo>
                    <a:pt x="115" y="0"/>
                  </a:lnTo>
                  <a:lnTo>
                    <a:pt x="115" y="2"/>
                  </a:lnTo>
                  <a:lnTo>
                    <a:pt x="115" y="2"/>
                  </a:lnTo>
                  <a:lnTo>
                    <a:pt x="117" y="4"/>
                  </a:lnTo>
                  <a:lnTo>
                    <a:pt x="117" y="6"/>
                  </a:lnTo>
                  <a:lnTo>
                    <a:pt x="119" y="6"/>
                  </a:lnTo>
                  <a:lnTo>
                    <a:pt x="120" y="6"/>
                  </a:lnTo>
                  <a:lnTo>
                    <a:pt x="120" y="8"/>
                  </a:lnTo>
                  <a:lnTo>
                    <a:pt x="123" y="8"/>
                  </a:lnTo>
                  <a:lnTo>
                    <a:pt x="123" y="8"/>
                  </a:lnTo>
                  <a:lnTo>
                    <a:pt x="123" y="8"/>
                  </a:lnTo>
                  <a:lnTo>
                    <a:pt x="120" y="11"/>
                  </a:lnTo>
                  <a:lnTo>
                    <a:pt x="120" y="13"/>
                  </a:lnTo>
                  <a:lnTo>
                    <a:pt x="120" y="13"/>
                  </a:lnTo>
                  <a:lnTo>
                    <a:pt x="120" y="14"/>
                  </a:lnTo>
                  <a:lnTo>
                    <a:pt x="119" y="14"/>
                  </a:lnTo>
                  <a:lnTo>
                    <a:pt x="125" y="14"/>
                  </a:lnTo>
                  <a:lnTo>
                    <a:pt x="125" y="14"/>
                  </a:lnTo>
                  <a:lnTo>
                    <a:pt x="125" y="13"/>
                  </a:lnTo>
                  <a:lnTo>
                    <a:pt x="127" y="14"/>
                  </a:lnTo>
                  <a:lnTo>
                    <a:pt x="127" y="17"/>
                  </a:lnTo>
                  <a:lnTo>
                    <a:pt x="127" y="17"/>
                  </a:lnTo>
                  <a:lnTo>
                    <a:pt x="125" y="17"/>
                  </a:lnTo>
                  <a:lnTo>
                    <a:pt x="125" y="17"/>
                  </a:lnTo>
                  <a:lnTo>
                    <a:pt x="125" y="18"/>
                  </a:lnTo>
                  <a:lnTo>
                    <a:pt x="125" y="18"/>
                  </a:lnTo>
                  <a:lnTo>
                    <a:pt x="127" y="17"/>
                  </a:lnTo>
                  <a:lnTo>
                    <a:pt x="129" y="17"/>
                  </a:lnTo>
                  <a:lnTo>
                    <a:pt x="131" y="17"/>
                  </a:lnTo>
                  <a:lnTo>
                    <a:pt x="131" y="17"/>
                  </a:lnTo>
                  <a:lnTo>
                    <a:pt x="133" y="17"/>
                  </a:lnTo>
                  <a:lnTo>
                    <a:pt x="133" y="18"/>
                  </a:lnTo>
                  <a:lnTo>
                    <a:pt x="135" y="18"/>
                  </a:lnTo>
                  <a:lnTo>
                    <a:pt x="135" y="19"/>
                  </a:lnTo>
                  <a:lnTo>
                    <a:pt x="136" y="19"/>
                  </a:lnTo>
                  <a:lnTo>
                    <a:pt x="139" y="21"/>
                  </a:lnTo>
                  <a:lnTo>
                    <a:pt x="139" y="21"/>
                  </a:lnTo>
                  <a:lnTo>
                    <a:pt x="142" y="21"/>
                  </a:lnTo>
                  <a:lnTo>
                    <a:pt x="144" y="21"/>
                  </a:lnTo>
                  <a:lnTo>
                    <a:pt x="144" y="21"/>
                  </a:lnTo>
                  <a:lnTo>
                    <a:pt x="144" y="21"/>
                  </a:lnTo>
                  <a:lnTo>
                    <a:pt x="144" y="23"/>
                  </a:lnTo>
                  <a:lnTo>
                    <a:pt x="144" y="23"/>
                  </a:lnTo>
                  <a:lnTo>
                    <a:pt x="144" y="25"/>
                  </a:lnTo>
                  <a:lnTo>
                    <a:pt x="144" y="25"/>
                  </a:lnTo>
                  <a:lnTo>
                    <a:pt x="142" y="27"/>
                  </a:lnTo>
                  <a:lnTo>
                    <a:pt x="138" y="27"/>
                  </a:lnTo>
                  <a:lnTo>
                    <a:pt x="136" y="28"/>
                  </a:lnTo>
                  <a:lnTo>
                    <a:pt x="135" y="28"/>
                  </a:lnTo>
                  <a:lnTo>
                    <a:pt x="131" y="27"/>
                  </a:lnTo>
                  <a:lnTo>
                    <a:pt x="131" y="27"/>
                  </a:lnTo>
                  <a:lnTo>
                    <a:pt x="129" y="27"/>
                  </a:lnTo>
                  <a:lnTo>
                    <a:pt x="129" y="30"/>
                  </a:lnTo>
                  <a:lnTo>
                    <a:pt x="131" y="31"/>
                  </a:lnTo>
                  <a:lnTo>
                    <a:pt x="135" y="34"/>
                  </a:lnTo>
                  <a:lnTo>
                    <a:pt x="135" y="36"/>
                  </a:lnTo>
                  <a:lnTo>
                    <a:pt x="135" y="36"/>
                  </a:lnTo>
                  <a:lnTo>
                    <a:pt x="135" y="36"/>
                  </a:lnTo>
                  <a:lnTo>
                    <a:pt x="133" y="36"/>
                  </a:lnTo>
                  <a:lnTo>
                    <a:pt x="131" y="37"/>
                  </a:lnTo>
                  <a:lnTo>
                    <a:pt x="129" y="37"/>
                  </a:lnTo>
                  <a:lnTo>
                    <a:pt x="127" y="37"/>
                  </a:lnTo>
                  <a:lnTo>
                    <a:pt x="125" y="37"/>
                  </a:lnTo>
                  <a:lnTo>
                    <a:pt x="125" y="37"/>
                  </a:lnTo>
                  <a:lnTo>
                    <a:pt x="123" y="37"/>
                  </a:lnTo>
                  <a:lnTo>
                    <a:pt x="123" y="36"/>
                  </a:lnTo>
                  <a:lnTo>
                    <a:pt x="120" y="37"/>
                  </a:lnTo>
                  <a:lnTo>
                    <a:pt x="120" y="38"/>
                  </a:lnTo>
                  <a:lnTo>
                    <a:pt x="120" y="38"/>
                  </a:lnTo>
                  <a:lnTo>
                    <a:pt x="119" y="38"/>
                  </a:lnTo>
                  <a:lnTo>
                    <a:pt x="119" y="41"/>
                  </a:lnTo>
                  <a:lnTo>
                    <a:pt x="120" y="41"/>
                  </a:lnTo>
                  <a:lnTo>
                    <a:pt x="120" y="43"/>
                  </a:lnTo>
                  <a:lnTo>
                    <a:pt x="120" y="43"/>
                  </a:lnTo>
                  <a:lnTo>
                    <a:pt x="123" y="44"/>
                  </a:lnTo>
                  <a:lnTo>
                    <a:pt x="123" y="44"/>
                  </a:lnTo>
                  <a:lnTo>
                    <a:pt x="123" y="44"/>
                  </a:lnTo>
                  <a:lnTo>
                    <a:pt x="123" y="46"/>
                  </a:lnTo>
                  <a:lnTo>
                    <a:pt x="123" y="46"/>
                  </a:lnTo>
                  <a:lnTo>
                    <a:pt x="120" y="46"/>
                  </a:lnTo>
                  <a:lnTo>
                    <a:pt x="120" y="46"/>
                  </a:lnTo>
                  <a:lnTo>
                    <a:pt x="119" y="44"/>
                  </a:lnTo>
                  <a:lnTo>
                    <a:pt x="119" y="46"/>
                  </a:lnTo>
                  <a:lnTo>
                    <a:pt x="119" y="46"/>
                  </a:lnTo>
                  <a:lnTo>
                    <a:pt x="117" y="46"/>
                  </a:lnTo>
                  <a:lnTo>
                    <a:pt x="115" y="46"/>
                  </a:lnTo>
                  <a:lnTo>
                    <a:pt x="114" y="46"/>
                  </a:lnTo>
                  <a:lnTo>
                    <a:pt x="114" y="46"/>
                  </a:lnTo>
                  <a:lnTo>
                    <a:pt x="115" y="46"/>
                  </a:lnTo>
                  <a:lnTo>
                    <a:pt x="117" y="49"/>
                  </a:lnTo>
                  <a:lnTo>
                    <a:pt x="117" y="49"/>
                  </a:lnTo>
                  <a:lnTo>
                    <a:pt x="117" y="51"/>
                  </a:lnTo>
                  <a:lnTo>
                    <a:pt x="117" y="53"/>
                  </a:lnTo>
                  <a:lnTo>
                    <a:pt x="119" y="53"/>
                  </a:lnTo>
                  <a:lnTo>
                    <a:pt x="119" y="53"/>
                  </a:lnTo>
                  <a:lnTo>
                    <a:pt x="120" y="53"/>
                  </a:lnTo>
                  <a:lnTo>
                    <a:pt x="120" y="55"/>
                  </a:lnTo>
                  <a:lnTo>
                    <a:pt x="120" y="55"/>
                  </a:lnTo>
                  <a:lnTo>
                    <a:pt x="120" y="55"/>
                  </a:lnTo>
                  <a:lnTo>
                    <a:pt x="120" y="55"/>
                  </a:lnTo>
                  <a:lnTo>
                    <a:pt x="120" y="55"/>
                  </a:lnTo>
                  <a:lnTo>
                    <a:pt x="123" y="55"/>
                  </a:lnTo>
                  <a:lnTo>
                    <a:pt x="123" y="55"/>
                  </a:lnTo>
                  <a:lnTo>
                    <a:pt x="120" y="55"/>
                  </a:lnTo>
                  <a:lnTo>
                    <a:pt x="123" y="58"/>
                  </a:lnTo>
                  <a:lnTo>
                    <a:pt x="123" y="58"/>
                  </a:lnTo>
                  <a:lnTo>
                    <a:pt x="125" y="58"/>
                  </a:lnTo>
                  <a:lnTo>
                    <a:pt x="125" y="60"/>
                  </a:lnTo>
                  <a:lnTo>
                    <a:pt x="125" y="61"/>
                  </a:lnTo>
                  <a:lnTo>
                    <a:pt x="125" y="64"/>
                  </a:lnTo>
                  <a:lnTo>
                    <a:pt x="127" y="64"/>
                  </a:lnTo>
                  <a:lnTo>
                    <a:pt x="127" y="66"/>
                  </a:lnTo>
                  <a:lnTo>
                    <a:pt x="127" y="66"/>
                  </a:lnTo>
                  <a:lnTo>
                    <a:pt x="125" y="66"/>
                  </a:lnTo>
                  <a:lnTo>
                    <a:pt x="125" y="66"/>
                  </a:lnTo>
                  <a:lnTo>
                    <a:pt x="125" y="66"/>
                  </a:lnTo>
                  <a:lnTo>
                    <a:pt x="125" y="68"/>
                  </a:lnTo>
                  <a:lnTo>
                    <a:pt x="125" y="68"/>
                  </a:lnTo>
                  <a:lnTo>
                    <a:pt x="125" y="68"/>
                  </a:lnTo>
                  <a:lnTo>
                    <a:pt x="125" y="70"/>
                  </a:lnTo>
                  <a:lnTo>
                    <a:pt x="127" y="72"/>
                  </a:lnTo>
                  <a:lnTo>
                    <a:pt x="127" y="74"/>
                  </a:lnTo>
                  <a:lnTo>
                    <a:pt x="133" y="75"/>
                  </a:lnTo>
                  <a:lnTo>
                    <a:pt x="135" y="77"/>
                  </a:lnTo>
                  <a:lnTo>
                    <a:pt x="138" y="80"/>
                  </a:lnTo>
                  <a:lnTo>
                    <a:pt x="139" y="80"/>
                  </a:lnTo>
                  <a:lnTo>
                    <a:pt x="139" y="83"/>
                  </a:lnTo>
                  <a:lnTo>
                    <a:pt x="138" y="84"/>
                  </a:lnTo>
                  <a:lnTo>
                    <a:pt x="136" y="84"/>
                  </a:lnTo>
                  <a:lnTo>
                    <a:pt x="133" y="84"/>
                  </a:lnTo>
                  <a:lnTo>
                    <a:pt x="131" y="84"/>
                  </a:lnTo>
                  <a:lnTo>
                    <a:pt x="129" y="84"/>
                  </a:lnTo>
                  <a:lnTo>
                    <a:pt x="127" y="83"/>
                  </a:lnTo>
                  <a:lnTo>
                    <a:pt x="125" y="80"/>
                  </a:lnTo>
                  <a:lnTo>
                    <a:pt x="125" y="80"/>
                  </a:lnTo>
                  <a:lnTo>
                    <a:pt x="125" y="80"/>
                  </a:lnTo>
                  <a:lnTo>
                    <a:pt x="125" y="83"/>
                  </a:lnTo>
                  <a:lnTo>
                    <a:pt x="125" y="84"/>
                  </a:lnTo>
                  <a:lnTo>
                    <a:pt x="125" y="84"/>
                  </a:lnTo>
                  <a:lnTo>
                    <a:pt x="125" y="84"/>
                  </a:lnTo>
                  <a:lnTo>
                    <a:pt x="123" y="85"/>
                  </a:lnTo>
                  <a:lnTo>
                    <a:pt x="123" y="85"/>
                  </a:lnTo>
                  <a:lnTo>
                    <a:pt x="120" y="91"/>
                  </a:lnTo>
                  <a:lnTo>
                    <a:pt x="119" y="93"/>
                  </a:lnTo>
                  <a:lnTo>
                    <a:pt x="119" y="98"/>
                  </a:lnTo>
                  <a:lnTo>
                    <a:pt x="119" y="100"/>
                  </a:lnTo>
                  <a:lnTo>
                    <a:pt x="120" y="104"/>
                  </a:lnTo>
                  <a:lnTo>
                    <a:pt x="120" y="104"/>
                  </a:lnTo>
                  <a:lnTo>
                    <a:pt x="120" y="104"/>
                  </a:lnTo>
                  <a:lnTo>
                    <a:pt x="120" y="107"/>
                  </a:lnTo>
                  <a:lnTo>
                    <a:pt x="119" y="107"/>
                  </a:lnTo>
                  <a:lnTo>
                    <a:pt x="117" y="107"/>
                  </a:lnTo>
                  <a:lnTo>
                    <a:pt x="115" y="108"/>
                  </a:lnTo>
                  <a:lnTo>
                    <a:pt x="114" y="110"/>
                  </a:lnTo>
                  <a:lnTo>
                    <a:pt x="114" y="110"/>
                  </a:lnTo>
                  <a:lnTo>
                    <a:pt x="112" y="113"/>
                  </a:lnTo>
                  <a:lnTo>
                    <a:pt x="112" y="113"/>
                  </a:lnTo>
                  <a:lnTo>
                    <a:pt x="110" y="113"/>
                  </a:lnTo>
                  <a:lnTo>
                    <a:pt x="110" y="113"/>
                  </a:lnTo>
                  <a:lnTo>
                    <a:pt x="108" y="110"/>
                  </a:lnTo>
                  <a:lnTo>
                    <a:pt x="108" y="110"/>
                  </a:lnTo>
                  <a:lnTo>
                    <a:pt x="108" y="110"/>
                  </a:lnTo>
                  <a:lnTo>
                    <a:pt x="108" y="113"/>
                  </a:lnTo>
                  <a:lnTo>
                    <a:pt x="108" y="113"/>
                  </a:lnTo>
                  <a:lnTo>
                    <a:pt x="108" y="113"/>
                  </a:lnTo>
                  <a:lnTo>
                    <a:pt x="108" y="113"/>
                  </a:lnTo>
                  <a:lnTo>
                    <a:pt x="108" y="113"/>
                  </a:lnTo>
                  <a:lnTo>
                    <a:pt x="106" y="115"/>
                  </a:lnTo>
                  <a:lnTo>
                    <a:pt x="106" y="115"/>
                  </a:lnTo>
                  <a:lnTo>
                    <a:pt x="106" y="117"/>
                  </a:lnTo>
                  <a:lnTo>
                    <a:pt x="105" y="117"/>
                  </a:lnTo>
                  <a:lnTo>
                    <a:pt x="105" y="117"/>
                  </a:lnTo>
                  <a:lnTo>
                    <a:pt x="103" y="119"/>
                  </a:lnTo>
                  <a:lnTo>
                    <a:pt x="103" y="119"/>
                  </a:lnTo>
                  <a:lnTo>
                    <a:pt x="103" y="121"/>
                  </a:lnTo>
                  <a:lnTo>
                    <a:pt x="103" y="121"/>
                  </a:lnTo>
                  <a:lnTo>
                    <a:pt x="105" y="121"/>
                  </a:lnTo>
                  <a:lnTo>
                    <a:pt x="105" y="121"/>
                  </a:lnTo>
                  <a:lnTo>
                    <a:pt x="105" y="123"/>
                  </a:lnTo>
                  <a:lnTo>
                    <a:pt x="105" y="124"/>
                  </a:lnTo>
                  <a:lnTo>
                    <a:pt x="103" y="124"/>
                  </a:lnTo>
                  <a:lnTo>
                    <a:pt x="103" y="126"/>
                  </a:lnTo>
                  <a:lnTo>
                    <a:pt x="105" y="126"/>
                  </a:lnTo>
                  <a:lnTo>
                    <a:pt x="106" y="126"/>
                  </a:lnTo>
                  <a:lnTo>
                    <a:pt x="106" y="128"/>
                  </a:lnTo>
                  <a:lnTo>
                    <a:pt x="106" y="130"/>
                  </a:lnTo>
                  <a:lnTo>
                    <a:pt x="106" y="130"/>
                  </a:lnTo>
                  <a:lnTo>
                    <a:pt x="105" y="131"/>
                  </a:lnTo>
                  <a:lnTo>
                    <a:pt x="105" y="130"/>
                  </a:lnTo>
                  <a:lnTo>
                    <a:pt x="103" y="130"/>
                  </a:lnTo>
                  <a:lnTo>
                    <a:pt x="103" y="131"/>
                  </a:lnTo>
                  <a:lnTo>
                    <a:pt x="103" y="131"/>
                  </a:lnTo>
                  <a:lnTo>
                    <a:pt x="103" y="131"/>
                  </a:lnTo>
                  <a:lnTo>
                    <a:pt x="103" y="132"/>
                  </a:lnTo>
                  <a:lnTo>
                    <a:pt x="103" y="134"/>
                  </a:lnTo>
                  <a:lnTo>
                    <a:pt x="103" y="134"/>
                  </a:lnTo>
                  <a:lnTo>
                    <a:pt x="103" y="137"/>
                  </a:lnTo>
                  <a:lnTo>
                    <a:pt x="101" y="137"/>
                  </a:lnTo>
                  <a:lnTo>
                    <a:pt x="101" y="137"/>
                  </a:lnTo>
                  <a:lnTo>
                    <a:pt x="101" y="137"/>
                  </a:lnTo>
                  <a:lnTo>
                    <a:pt x="101" y="137"/>
                  </a:lnTo>
                  <a:lnTo>
                    <a:pt x="101" y="138"/>
                  </a:lnTo>
                  <a:lnTo>
                    <a:pt x="101" y="138"/>
                  </a:lnTo>
                  <a:lnTo>
                    <a:pt x="101" y="140"/>
                  </a:lnTo>
                  <a:lnTo>
                    <a:pt x="101" y="140"/>
                  </a:lnTo>
                  <a:lnTo>
                    <a:pt x="100" y="142"/>
                  </a:lnTo>
                  <a:lnTo>
                    <a:pt x="100" y="143"/>
                  </a:lnTo>
                  <a:lnTo>
                    <a:pt x="97" y="143"/>
                  </a:lnTo>
                  <a:lnTo>
                    <a:pt x="97" y="145"/>
                  </a:lnTo>
                  <a:lnTo>
                    <a:pt x="87" y="149"/>
                  </a:lnTo>
                  <a:lnTo>
                    <a:pt x="80" y="152"/>
                  </a:lnTo>
                  <a:lnTo>
                    <a:pt x="80" y="152"/>
                  </a:lnTo>
                  <a:lnTo>
                    <a:pt x="78" y="152"/>
                  </a:lnTo>
                  <a:lnTo>
                    <a:pt x="78" y="147"/>
                  </a:lnTo>
                  <a:lnTo>
                    <a:pt x="78" y="143"/>
                  </a:lnTo>
                  <a:lnTo>
                    <a:pt x="78" y="142"/>
                  </a:lnTo>
                  <a:lnTo>
                    <a:pt x="77" y="143"/>
                  </a:lnTo>
                  <a:lnTo>
                    <a:pt x="77" y="143"/>
                  </a:lnTo>
                  <a:lnTo>
                    <a:pt x="76" y="143"/>
                  </a:lnTo>
                  <a:lnTo>
                    <a:pt x="76" y="142"/>
                  </a:lnTo>
                  <a:lnTo>
                    <a:pt x="76" y="142"/>
                  </a:lnTo>
                  <a:lnTo>
                    <a:pt x="76" y="140"/>
                  </a:lnTo>
                  <a:lnTo>
                    <a:pt x="76" y="142"/>
                  </a:lnTo>
                  <a:lnTo>
                    <a:pt x="73" y="142"/>
                  </a:lnTo>
                  <a:lnTo>
                    <a:pt x="73" y="142"/>
                  </a:lnTo>
                  <a:lnTo>
                    <a:pt x="73" y="142"/>
                  </a:lnTo>
                  <a:lnTo>
                    <a:pt x="72" y="140"/>
                  </a:lnTo>
                  <a:lnTo>
                    <a:pt x="72" y="140"/>
                  </a:lnTo>
                  <a:lnTo>
                    <a:pt x="70" y="142"/>
                  </a:lnTo>
                  <a:lnTo>
                    <a:pt x="67" y="143"/>
                  </a:lnTo>
                  <a:lnTo>
                    <a:pt x="66" y="143"/>
                  </a:lnTo>
                  <a:lnTo>
                    <a:pt x="66" y="142"/>
                  </a:lnTo>
                  <a:lnTo>
                    <a:pt x="66" y="142"/>
                  </a:lnTo>
                  <a:lnTo>
                    <a:pt x="66" y="140"/>
                  </a:lnTo>
                  <a:lnTo>
                    <a:pt x="65" y="140"/>
                  </a:lnTo>
                  <a:lnTo>
                    <a:pt x="65" y="140"/>
                  </a:lnTo>
                  <a:lnTo>
                    <a:pt x="65" y="140"/>
                  </a:lnTo>
                  <a:lnTo>
                    <a:pt x="63" y="140"/>
                  </a:lnTo>
                  <a:lnTo>
                    <a:pt x="63" y="140"/>
                  </a:lnTo>
                  <a:lnTo>
                    <a:pt x="61" y="140"/>
                  </a:lnTo>
                  <a:lnTo>
                    <a:pt x="58" y="137"/>
                  </a:lnTo>
                  <a:lnTo>
                    <a:pt x="56" y="140"/>
                  </a:lnTo>
                  <a:lnTo>
                    <a:pt x="54" y="142"/>
                  </a:lnTo>
                  <a:lnTo>
                    <a:pt x="51" y="142"/>
                  </a:lnTo>
                  <a:lnTo>
                    <a:pt x="48" y="142"/>
                  </a:lnTo>
                  <a:lnTo>
                    <a:pt x="47" y="142"/>
                  </a:lnTo>
                  <a:lnTo>
                    <a:pt x="46" y="142"/>
                  </a:lnTo>
                  <a:lnTo>
                    <a:pt x="41" y="143"/>
                  </a:lnTo>
                  <a:lnTo>
                    <a:pt x="41" y="143"/>
                  </a:lnTo>
                  <a:lnTo>
                    <a:pt x="41" y="143"/>
                  </a:lnTo>
                  <a:lnTo>
                    <a:pt x="40" y="143"/>
                  </a:lnTo>
                  <a:lnTo>
                    <a:pt x="40" y="142"/>
                  </a:lnTo>
                  <a:lnTo>
                    <a:pt x="40" y="142"/>
                  </a:lnTo>
                  <a:lnTo>
                    <a:pt x="40" y="138"/>
                  </a:lnTo>
                  <a:lnTo>
                    <a:pt x="40" y="137"/>
                  </a:lnTo>
                  <a:lnTo>
                    <a:pt x="40" y="137"/>
                  </a:lnTo>
                  <a:lnTo>
                    <a:pt x="39" y="134"/>
                  </a:lnTo>
                  <a:lnTo>
                    <a:pt x="39" y="137"/>
                  </a:lnTo>
                  <a:lnTo>
                    <a:pt x="39" y="137"/>
                  </a:lnTo>
                  <a:lnTo>
                    <a:pt x="37" y="137"/>
                  </a:lnTo>
                  <a:lnTo>
                    <a:pt x="35" y="137"/>
                  </a:lnTo>
                  <a:lnTo>
                    <a:pt x="33" y="137"/>
                  </a:lnTo>
                  <a:lnTo>
                    <a:pt x="29" y="138"/>
                  </a:lnTo>
                  <a:lnTo>
                    <a:pt x="29" y="138"/>
                  </a:lnTo>
                  <a:lnTo>
                    <a:pt x="29" y="138"/>
                  </a:lnTo>
                  <a:lnTo>
                    <a:pt x="27" y="137"/>
                  </a:lnTo>
                  <a:lnTo>
                    <a:pt x="29" y="137"/>
                  </a:lnTo>
                  <a:lnTo>
                    <a:pt x="29" y="134"/>
                  </a:lnTo>
                  <a:lnTo>
                    <a:pt x="27" y="137"/>
                  </a:lnTo>
                  <a:lnTo>
                    <a:pt x="27" y="137"/>
                  </a:lnTo>
                  <a:lnTo>
                    <a:pt x="24" y="137"/>
                  </a:lnTo>
                  <a:lnTo>
                    <a:pt x="24" y="137"/>
                  </a:lnTo>
                  <a:lnTo>
                    <a:pt x="23" y="134"/>
                  </a:lnTo>
                  <a:lnTo>
                    <a:pt x="21" y="137"/>
                  </a:lnTo>
                  <a:lnTo>
                    <a:pt x="21" y="137"/>
                  </a:lnTo>
                  <a:lnTo>
                    <a:pt x="19" y="137"/>
                  </a:lnTo>
                  <a:lnTo>
                    <a:pt x="19" y="137"/>
                  </a:lnTo>
                  <a:lnTo>
                    <a:pt x="19" y="137"/>
                  </a:lnTo>
                  <a:lnTo>
                    <a:pt x="19" y="132"/>
                  </a:lnTo>
                  <a:lnTo>
                    <a:pt x="17" y="126"/>
                  </a:lnTo>
                  <a:lnTo>
                    <a:pt x="17" y="123"/>
                  </a:lnTo>
                  <a:lnTo>
                    <a:pt x="16" y="123"/>
                  </a:lnTo>
                  <a:lnTo>
                    <a:pt x="16" y="121"/>
                  </a:lnTo>
                  <a:lnTo>
                    <a:pt x="16" y="119"/>
                  </a:lnTo>
                  <a:lnTo>
                    <a:pt x="16" y="117"/>
                  </a:lnTo>
                  <a:lnTo>
                    <a:pt x="16" y="117"/>
                  </a:lnTo>
                  <a:lnTo>
                    <a:pt x="16" y="115"/>
                  </a:lnTo>
                  <a:lnTo>
                    <a:pt x="16" y="113"/>
                  </a:lnTo>
                  <a:lnTo>
                    <a:pt x="14" y="113"/>
                  </a:lnTo>
                  <a:lnTo>
                    <a:pt x="14" y="110"/>
                  </a:lnTo>
                  <a:lnTo>
                    <a:pt x="12" y="110"/>
                  </a:lnTo>
                  <a:lnTo>
                    <a:pt x="10" y="108"/>
                  </a:lnTo>
                  <a:lnTo>
                    <a:pt x="9" y="107"/>
                  </a:lnTo>
                  <a:lnTo>
                    <a:pt x="7" y="107"/>
                  </a:lnTo>
                  <a:lnTo>
                    <a:pt x="5" y="107"/>
                  </a:lnTo>
                  <a:lnTo>
                    <a:pt x="5" y="107"/>
                  </a:lnTo>
                  <a:lnTo>
                    <a:pt x="5" y="104"/>
                  </a:lnTo>
                  <a:lnTo>
                    <a:pt x="5" y="104"/>
                  </a:lnTo>
                  <a:lnTo>
                    <a:pt x="7" y="104"/>
                  </a:lnTo>
                  <a:lnTo>
                    <a:pt x="7" y="104"/>
                  </a:lnTo>
                  <a:lnTo>
                    <a:pt x="5" y="104"/>
                  </a:lnTo>
                  <a:lnTo>
                    <a:pt x="4" y="102"/>
                  </a:lnTo>
                  <a:lnTo>
                    <a:pt x="4" y="102"/>
                  </a:lnTo>
                  <a:lnTo>
                    <a:pt x="4" y="102"/>
                  </a:lnTo>
                  <a:lnTo>
                    <a:pt x="4" y="100"/>
                  </a:lnTo>
                  <a:lnTo>
                    <a:pt x="4" y="98"/>
                  </a:lnTo>
                  <a:lnTo>
                    <a:pt x="4" y="98"/>
                  </a:lnTo>
                  <a:lnTo>
                    <a:pt x="4" y="96"/>
                  </a:lnTo>
                  <a:lnTo>
                    <a:pt x="5" y="94"/>
                  </a:lnTo>
                  <a:lnTo>
                    <a:pt x="5" y="94"/>
                  </a:lnTo>
                  <a:lnTo>
                    <a:pt x="5" y="94"/>
                  </a:lnTo>
                  <a:lnTo>
                    <a:pt x="4" y="94"/>
                  </a:lnTo>
                  <a:lnTo>
                    <a:pt x="4" y="93"/>
                  </a:lnTo>
                  <a:lnTo>
                    <a:pt x="4" y="93"/>
                  </a:lnTo>
                  <a:lnTo>
                    <a:pt x="0" y="91"/>
                  </a:lnTo>
                  <a:lnTo>
                    <a:pt x="0" y="88"/>
                  </a:lnTo>
                  <a:lnTo>
                    <a:pt x="0" y="84"/>
                  </a:lnTo>
                  <a:lnTo>
                    <a:pt x="0" y="83"/>
                  </a:lnTo>
                  <a:lnTo>
                    <a:pt x="1" y="80"/>
                  </a:lnTo>
                  <a:lnTo>
                    <a:pt x="1" y="79"/>
                  </a:lnTo>
                  <a:lnTo>
                    <a:pt x="4" y="79"/>
                  </a:lnTo>
                  <a:lnTo>
                    <a:pt x="4" y="79"/>
                  </a:lnTo>
                  <a:lnTo>
                    <a:pt x="4" y="79"/>
                  </a:lnTo>
                  <a:lnTo>
                    <a:pt x="1" y="79"/>
                  </a:lnTo>
                  <a:lnTo>
                    <a:pt x="1" y="79"/>
                  </a:lnTo>
                  <a:lnTo>
                    <a:pt x="1" y="75"/>
                  </a:lnTo>
                  <a:lnTo>
                    <a:pt x="4" y="75"/>
                  </a:lnTo>
                  <a:lnTo>
                    <a:pt x="4" y="74"/>
                  </a:lnTo>
                  <a:lnTo>
                    <a:pt x="5" y="72"/>
                  </a:lnTo>
                  <a:lnTo>
                    <a:pt x="5" y="70"/>
                  </a:lnTo>
                  <a:lnTo>
                    <a:pt x="7" y="70"/>
                  </a:lnTo>
                  <a:lnTo>
                    <a:pt x="10" y="68"/>
                  </a:lnTo>
                  <a:lnTo>
                    <a:pt x="10" y="70"/>
                  </a:lnTo>
                  <a:lnTo>
                    <a:pt x="12" y="70"/>
                  </a:lnTo>
                  <a:lnTo>
                    <a:pt x="14" y="72"/>
                  </a:lnTo>
                  <a:lnTo>
                    <a:pt x="16" y="72"/>
                  </a:lnTo>
                  <a:lnTo>
                    <a:pt x="17" y="72"/>
                  </a:lnTo>
                  <a:lnTo>
                    <a:pt x="19" y="72"/>
                  </a:lnTo>
                  <a:lnTo>
                    <a:pt x="19" y="72"/>
                  </a:lnTo>
                  <a:lnTo>
                    <a:pt x="21" y="72"/>
                  </a:lnTo>
                  <a:lnTo>
                    <a:pt x="21" y="72"/>
                  </a:lnTo>
                  <a:lnTo>
                    <a:pt x="24" y="74"/>
                  </a:lnTo>
                  <a:lnTo>
                    <a:pt x="27" y="75"/>
                  </a:lnTo>
                  <a:lnTo>
                    <a:pt x="29" y="75"/>
                  </a:lnTo>
                  <a:lnTo>
                    <a:pt x="29" y="75"/>
                  </a:lnTo>
                  <a:lnTo>
                    <a:pt x="31" y="77"/>
                  </a:lnTo>
                  <a:lnTo>
                    <a:pt x="31" y="77"/>
                  </a:lnTo>
                  <a:lnTo>
                    <a:pt x="33" y="77"/>
                  </a:lnTo>
                  <a:lnTo>
                    <a:pt x="31" y="75"/>
                  </a:lnTo>
                  <a:lnTo>
                    <a:pt x="29" y="75"/>
                  </a:lnTo>
                  <a:lnTo>
                    <a:pt x="29" y="74"/>
                  </a:lnTo>
                  <a:lnTo>
                    <a:pt x="29" y="74"/>
                  </a:lnTo>
                  <a:lnTo>
                    <a:pt x="31" y="72"/>
                  </a:lnTo>
                  <a:lnTo>
                    <a:pt x="31" y="72"/>
                  </a:lnTo>
                  <a:lnTo>
                    <a:pt x="31" y="70"/>
                  </a:lnTo>
                  <a:lnTo>
                    <a:pt x="31" y="68"/>
                  </a:lnTo>
                  <a:lnTo>
                    <a:pt x="33" y="66"/>
                  </a:lnTo>
                  <a:lnTo>
                    <a:pt x="33" y="66"/>
                  </a:lnTo>
                  <a:lnTo>
                    <a:pt x="31" y="66"/>
                  </a:lnTo>
                  <a:lnTo>
                    <a:pt x="31" y="66"/>
                  </a:lnTo>
                  <a:lnTo>
                    <a:pt x="31" y="64"/>
                  </a:lnTo>
                  <a:lnTo>
                    <a:pt x="33" y="61"/>
                  </a:lnTo>
                  <a:lnTo>
                    <a:pt x="33" y="64"/>
                  </a:lnTo>
                  <a:lnTo>
                    <a:pt x="35" y="64"/>
                  </a:lnTo>
                  <a:lnTo>
                    <a:pt x="35" y="64"/>
                  </a:lnTo>
                  <a:lnTo>
                    <a:pt x="35" y="64"/>
                  </a:lnTo>
                  <a:lnTo>
                    <a:pt x="35" y="64"/>
                  </a:lnTo>
                  <a:lnTo>
                    <a:pt x="35" y="61"/>
                  </a:lnTo>
                  <a:lnTo>
                    <a:pt x="35" y="60"/>
                  </a:lnTo>
                  <a:lnTo>
                    <a:pt x="37" y="58"/>
                  </a:lnTo>
                  <a:lnTo>
                    <a:pt x="39" y="55"/>
                  </a:lnTo>
                  <a:lnTo>
                    <a:pt x="40" y="55"/>
                  </a:lnTo>
                  <a:lnTo>
                    <a:pt x="46" y="55"/>
                  </a:lnTo>
                  <a:lnTo>
                    <a:pt x="54" y="53"/>
                  </a:lnTo>
                  <a:lnTo>
                    <a:pt x="56" y="53"/>
                  </a:lnTo>
                  <a:lnTo>
                    <a:pt x="58" y="53"/>
                  </a:lnTo>
                  <a:lnTo>
                    <a:pt x="58" y="51"/>
                  </a:lnTo>
                  <a:lnTo>
                    <a:pt x="59" y="49"/>
                  </a:lnTo>
                  <a:lnTo>
                    <a:pt x="61" y="47"/>
                  </a:lnTo>
                  <a:lnTo>
                    <a:pt x="63" y="44"/>
                  </a:lnTo>
                  <a:lnTo>
                    <a:pt x="66" y="41"/>
                  </a:lnTo>
                  <a:lnTo>
                    <a:pt x="70" y="37"/>
                  </a:lnTo>
                  <a:lnTo>
                    <a:pt x="70" y="37"/>
                  </a:lnTo>
                  <a:lnTo>
                    <a:pt x="70" y="36"/>
                  </a:lnTo>
                  <a:lnTo>
                    <a:pt x="70" y="34"/>
                  </a:lnTo>
                  <a:lnTo>
                    <a:pt x="70" y="34"/>
                  </a:lnTo>
                  <a:lnTo>
                    <a:pt x="72" y="34"/>
                  </a:lnTo>
                  <a:lnTo>
                    <a:pt x="72" y="34"/>
                  </a:lnTo>
                  <a:lnTo>
                    <a:pt x="73" y="34"/>
                  </a:lnTo>
                  <a:lnTo>
                    <a:pt x="76" y="31"/>
                  </a:lnTo>
                  <a:lnTo>
                    <a:pt x="77" y="31"/>
                  </a:lnTo>
                  <a:lnTo>
                    <a:pt x="78" y="30"/>
                  </a:lnTo>
                  <a:lnTo>
                    <a:pt x="80" y="30"/>
                  </a:lnTo>
                  <a:lnTo>
                    <a:pt x="80" y="28"/>
                  </a:lnTo>
                  <a:lnTo>
                    <a:pt x="82" y="28"/>
                  </a:lnTo>
                  <a:lnTo>
                    <a:pt x="84" y="27"/>
                  </a:lnTo>
                  <a:lnTo>
                    <a:pt x="86" y="27"/>
                  </a:lnTo>
                  <a:lnTo>
                    <a:pt x="86" y="28"/>
                  </a:lnTo>
                  <a:lnTo>
                    <a:pt x="86" y="28"/>
                  </a:lnTo>
                  <a:lnTo>
                    <a:pt x="87" y="28"/>
                  </a:lnTo>
                  <a:lnTo>
                    <a:pt x="89" y="28"/>
                  </a:lnTo>
                  <a:lnTo>
                    <a:pt x="90" y="28"/>
                  </a:lnTo>
                  <a:lnTo>
                    <a:pt x="93" y="27"/>
                  </a:lnTo>
                  <a:lnTo>
                    <a:pt x="93" y="27"/>
                  </a:lnTo>
                  <a:lnTo>
                    <a:pt x="93" y="25"/>
                  </a:lnTo>
                  <a:lnTo>
                    <a:pt x="90" y="23"/>
                  </a:lnTo>
                  <a:lnTo>
                    <a:pt x="90" y="23"/>
                  </a:lnTo>
                  <a:lnTo>
                    <a:pt x="90" y="21"/>
                  </a:lnTo>
                  <a:lnTo>
                    <a:pt x="93" y="19"/>
                  </a:lnTo>
                  <a:lnTo>
                    <a:pt x="93" y="19"/>
                  </a:lnTo>
                  <a:lnTo>
                    <a:pt x="93" y="19"/>
                  </a:lnTo>
                  <a:lnTo>
                    <a:pt x="95" y="19"/>
                  </a:lnTo>
                  <a:lnTo>
                    <a:pt x="95" y="19"/>
                  </a:lnTo>
                  <a:lnTo>
                    <a:pt x="96" y="19"/>
                  </a:lnTo>
                  <a:lnTo>
                    <a:pt x="96" y="19"/>
                  </a:lnTo>
                  <a:lnTo>
                    <a:pt x="97" y="18"/>
                  </a:lnTo>
                  <a:lnTo>
                    <a:pt x="100" y="14"/>
                  </a:lnTo>
                  <a:lnTo>
                    <a:pt x="100" y="13"/>
                  </a:lnTo>
                  <a:lnTo>
                    <a:pt x="100" y="11"/>
                  </a:lnTo>
                  <a:lnTo>
                    <a:pt x="105" y="6"/>
                  </a:lnTo>
                  <a:lnTo>
                    <a:pt x="106" y="6"/>
                  </a:lnTo>
                  <a:lnTo>
                    <a:pt x="108" y="0"/>
                  </a:lnTo>
                  <a:lnTo>
                    <a:pt x="11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3" name="Freeform 11265"/>
            <p:cNvSpPr>
              <a:spLocks noChangeAspect="1"/>
            </p:cNvSpPr>
            <p:nvPr/>
          </p:nvSpPr>
          <p:spPr bwMode="auto">
            <a:xfrm>
              <a:off x="3703878" y="2043232"/>
              <a:ext cx="92072" cy="98842"/>
            </a:xfrm>
            <a:custGeom>
              <a:avLst/>
              <a:gdLst>
                <a:gd name="T0" fmla="*/ 47 w 68"/>
                <a:gd name="T1" fmla="*/ 3 h 73"/>
                <a:gd name="T2" fmla="*/ 46 w 68"/>
                <a:gd name="T3" fmla="*/ 7 h 73"/>
                <a:gd name="T4" fmla="*/ 51 w 68"/>
                <a:gd name="T5" fmla="*/ 3 h 73"/>
                <a:gd name="T6" fmla="*/ 62 w 68"/>
                <a:gd name="T7" fmla="*/ 5 h 73"/>
                <a:gd name="T8" fmla="*/ 65 w 68"/>
                <a:gd name="T9" fmla="*/ 11 h 73"/>
                <a:gd name="T10" fmla="*/ 66 w 68"/>
                <a:gd name="T11" fmla="*/ 14 h 73"/>
                <a:gd name="T12" fmla="*/ 68 w 68"/>
                <a:gd name="T13" fmla="*/ 17 h 73"/>
                <a:gd name="T14" fmla="*/ 66 w 68"/>
                <a:gd name="T15" fmla="*/ 20 h 73"/>
                <a:gd name="T16" fmla="*/ 64 w 68"/>
                <a:gd name="T17" fmla="*/ 20 h 73"/>
                <a:gd name="T18" fmla="*/ 60 w 68"/>
                <a:gd name="T19" fmla="*/ 24 h 73"/>
                <a:gd name="T20" fmla="*/ 57 w 68"/>
                <a:gd name="T21" fmla="*/ 26 h 73"/>
                <a:gd name="T22" fmla="*/ 58 w 68"/>
                <a:gd name="T23" fmla="*/ 31 h 73"/>
                <a:gd name="T24" fmla="*/ 60 w 68"/>
                <a:gd name="T25" fmla="*/ 37 h 73"/>
                <a:gd name="T26" fmla="*/ 62 w 68"/>
                <a:gd name="T27" fmla="*/ 45 h 73"/>
                <a:gd name="T28" fmla="*/ 58 w 68"/>
                <a:gd name="T29" fmla="*/ 52 h 73"/>
                <a:gd name="T30" fmla="*/ 55 w 68"/>
                <a:gd name="T31" fmla="*/ 59 h 73"/>
                <a:gd name="T32" fmla="*/ 49 w 68"/>
                <a:gd name="T33" fmla="*/ 60 h 73"/>
                <a:gd name="T34" fmla="*/ 44 w 68"/>
                <a:gd name="T35" fmla="*/ 60 h 73"/>
                <a:gd name="T36" fmla="*/ 39 w 68"/>
                <a:gd name="T37" fmla="*/ 62 h 73"/>
                <a:gd name="T38" fmla="*/ 34 w 68"/>
                <a:gd name="T39" fmla="*/ 66 h 73"/>
                <a:gd name="T40" fmla="*/ 28 w 68"/>
                <a:gd name="T41" fmla="*/ 64 h 73"/>
                <a:gd name="T42" fmla="*/ 28 w 68"/>
                <a:gd name="T43" fmla="*/ 68 h 73"/>
                <a:gd name="T44" fmla="*/ 16 w 68"/>
                <a:gd name="T45" fmla="*/ 71 h 73"/>
                <a:gd name="T46" fmla="*/ 9 w 68"/>
                <a:gd name="T47" fmla="*/ 73 h 73"/>
                <a:gd name="T48" fmla="*/ 11 w 68"/>
                <a:gd name="T49" fmla="*/ 68 h 73"/>
                <a:gd name="T50" fmla="*/ 8 w 68"/>
                <a:gd name="T51" fmla="*/ 68 h 73"/>
                <a:gd name="T52" fmla="*/ 4 w 68"/>
                <a:gd name="T53" fmla="*/ 68 h 73"/>
                <a:gd name="T54" fmla="*/ 2 w 68"/>
                <a:gd name="T55" fmla="*/ 62 h 73"/>
                <a:gd name="T56" fmla="*/ 8 w 68"/>
                <a:gd name="T57" fmla="*/ 60 h 73"/>
                <a:gd name="T58" fmla="*/ 2 w 68"/>
                <a:gd name="T59" fmla="*/ 58 h 73"/>
                <a:gd name="T60" fmla="*/ 9 w 68"/>
                <a:gd name="T61" fmla="*/ 59 h 73"/>
                <a:gd name="T62" fmla="*/ 9 w 68"/>
                <a:gd name="T63" fmla="*/ 54 h 73"/>
                <a:gd name="T64" fmla="*/ 23 w 68"/>
                <a:gd name="T65" fmla="*/ 50 h 73"/>
                <a:gd name="T66" fmla="*/ 15 w 68"/>
                <a:gd name="T67" fmla="*/ 52 h 73"/>
                <a:gd name="T68" fmla="*/ 9 w 68"/>
                <a:gd name="T69" fmla="*/ 52 h 73"/>
                <a:gd name="T70" fmla="*/ 15 w 68"/>
                <a:gd name="T71" fmla="*/ 47 h 73"/>
                <a:gd name="T72" fmla="*/ 18 w 68"/>
                <a:gd name="T73" fmla="*/ 41 h 73"/>
                <a:gd name="T74" fmla="*/ 19 w 68"/>
                <a:gd name="T75" fmla="*/ 39 h 73"/>
                <a:gd name="T76" fmla="*/ 11 w 68"/>
                <a:gd name="T77" fmla="*/ 39 h 73"/>
                <a:gd name="T78" fmla="*/ 9 w 68"/>
                <a:gd name="T79" fmla="*/ 38 h 73"/>
                <a:gd name="T80" fmla="*/ 4 w 68"/>
                <a:gd name="T81" fmla="*/ 37 h 73"/>
                <a:gd name="T82" fmla="*/ 6 w 68"/>
                <a:gd name="T83" fmla="*/ 35 h 73"/>
                <a:gd name="T84" fmla="*/ 8 w 68"/>
                <a:gd name="T85" fmla="*/ 33 h 73"/>
                <a:gd name="T86" fmla="*/ 11 w 68"/>
                <a:gd name="T87" fmla="*/ 30 h 73"/>
                <a:gd name="T88" fmla="*/ 8 w 68"/>
                <a:gd name="T89" fmla="*/ 26 h 73"/>
                <a:gd name="T90" fmla="*/ 6 w 68"/>
                <a:gd name="T91" fmla="*/ 22 h 73"/>
                <a:gd name="T92" fmla="*/ 8 w 68"/>
                <a:gd name="T93" fmla="*/ 20 h 73"/>
                <a:gd name="T94" fmla="*/ 18 w 68"/>
                <a:gd name="T95" fmla="*/ 22 h 73"/>
                <a:gd name="T96" fmla="*/ 25 w 68"/>
                <a:gd name="T97" fmla="*/ 20 h 73"/>
                <a:gd name="T98" fmla="*/ 27 w 68"/>
                <a:gd name="T99" fmla="*/ 17 h 73"/>
                <a:gd name="T100" fmla="*/ 32 w 68"/>
                <a:gd name="T101" fmla="*/ 14 h 73"/>
                <a:gd name="T102" fmla="*/ 27 w 68"/>
                <a:gd name="T103" fmla="*/ 11 h 73"/>
                <a:gd name="T104" fmla="*/ 28 w 68"/>
                <a:gd name="T105" fmla="*/ 7 h 73"/>
                <a:gd name="T106" fmla="*/ 34 w 68"/>
                <a:gd name="T107" fmla="*/ 3 h 73"/>
                <a:gd name="T108" fmla="*/ 39 w 68"/>
                <a:gd name="T109" fmla="*/ 1 h 73"/>
                <a:gd name="T110" fmla="*/ 39 w 68"/>
                <a:gd name="T111" fmla="*/ 5 h 73"/>
                <a:gd name="T112" fmla="*/ 40 w 68"/>
                <a:gd name="T113" fmla="*/ 7 h 73"/>
                <a:gd name="T114" fmla="*/ 40 w 68"/>
                <a:gd name="T115"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3">
                  <a:moveTo>
                    <a:pt x="42" y="0"/>
                  </a:moveTo>
                  <a:lnTo>
                    <a:pt x="44" y="0"/>
                  </a:lnTo>
                  <a:lnTo>
                    <a:pt x="46" y="1"/>
                  </a:lnTo>
                  <a:lnTo>
                    <a:pt x="46" y="1"/>
                  </a:lnTo>
                  <a:lnTo>
                    <a:pt x="47" y="3"/>
                  </a:lnTo>
                  <a:lnTo>
                    <a:pt x="46" y="3"/>
                  </a:lnTo>
                  <a:lnTo>
                    <a:pt x="46" y="5"/>
                  </a:lnTo>
                  <a:lnTo>
                    <a:pt x="44" y="5"/>
                  </a:lnTo>
                  <a:lnTo>
                    <a:pt x="46" y="5"/>
                  </a:lnTo>
                  <a:lnTo>
                    <a:pt x="46" y="7"/>
                  </a:lnTo>
                  <a:lnTo>
                    <a:pt x="47" y="5"/>
                  </a:lnTo>
                  <a:lnTo>
                    <a:pt x="47" y="3"/>
                  </a:lnTo>
                  <a:lnTo>
                    <a:pt x="49" y="3"/>
                  </a:lnTo>
                  <a:lnTo>
                    <a:pt x="49" y="3"/>
                  </a:lnTo>
                  <a:lnTo>
                    <a:pt x="51" y="3"/>
                  </a:lnTo>
                  <a:lnTo>
                    <a:pt x="55" y="1"/>
                  </a:lnTo>
                  <a:lnTo>
                    <a:pt x="57" y="1"/>
                  </a:lnTo>
                  <a:lnTo>
                    <a:pt x="58" y="3"/>
                  </a:lnTo>
                  <a:lnTo>
                    <a:pt x="60" y="3"/>
                  </a:lnTo>
                  <a:lnTo>
                    <a:pt x="62" y="5"/>
                  </a:lnTo>
                  <a:lnTo>
                    <a:pt x="62" y="7"/>
                  </a:lnTo>
                  <a:lnTo>
                    <a:pt x="64" y="9"/>
                  </a:lnTo>
                  <a:lnTo>
                    <a:pt x="65" y="11"/>
                  </a:lnTo>
                  <a:lnTo>
                    <a:pt x="65" y="11"/>
                  </a:lnTo>
                  <a:lnTo>
                    <a:pt x="65" y="11"/>
                  </a:lnTo>
                  <a:lnTo>
                    <a:pt x="64" y="14"/>
                  </a:lnTo>
                  <a:lnTo>
                    <a:pt x="64" y="14"/>
                  </a:lnTo>
                  <a:lnTo>
                    <a:pt x="64" y="14"/>
                  </a:lnTo>
                  <a:lnTo>
                    <a:pt x="65" y="14"/>
                  </a:lnTo>
                  <a:lnTo>
                    <a:pt x="66" y="14"/>
                  </a:lnTo>
                  <a:lnTo>
                    <a:pt x="68" y="14"/>
                  </a:lnTo>
                  <a:lnTo>
                    <a:pt x="68" y="15"/>
                  </a:lnTo>
                  <a:lnTo>
                    <a:pt x="68" y="17"/>
                  </a:lnTo>
                  <a:lnTo>
                    <a:pt x="68" y="17"/>
                  </a:lnTo>
                  <a:lnTo>
                    <a:pt x="68" y="17"/>
                  </a:lnTo>
                  <a:lnTo>
                    <a:pt x="66" y="15"/>
                  </a:lnTo>
                  <a:lnTo>
                    <a:pt x="66" y="15"/>
                  </a:lnTo>
                  <a:lnTo>
                    <a:pt x="65" y="15"/>
                  </a:lnTo>
                  <a:lnTo>
                    <a:pt x="66" y="17"/>
                  </a:lnTo>
                  <a:lnTo>
                    <a:pt x="66" y="20"/>
                  </a:lnTo>
                  <a:lnTo>
                    <a:pt x="66" y="20"/>
                  </a:lnTo>
                  <a:lnTo>
                    <a:pt x="66" y="20"/>
                  </a:lnTo>
                  <a:lnTo>
                    <a:pt x="66" y="20"/>
                  </a:lnTo>
                  <a:lnTo>
                    <a:pt x="65" y="20"/>
                  </a:lnTo>
                  <a:lnTo>
                    <a:pt x="64" y="20"/>
                  </a:lnTo>
                  <a:lnTo>
                    <a:pt x="64" y="22"/>
                  </a:lnTo>
                  <a:lnTo>
                    <a:pt x="64" y="22"/>
                  </a:lnTo>
                  <a:lnTo>
                    <a:pt x="62" y="24"/>
                  </a:lnTo>
                  <a:lnTo>
                    <a:pt x="62" y="24"/>
                  </a:lnTo>
                  <a:lnTo>
                    <a:pt x="60" y="24"/>
                  </a:lnTo>
                  <a:lnTo>
                    <a:pt x="58" y="24"/>
                  </a:lnTo>
                  <a:lnTo>
                    <a:pt x="58" y="24"/>
                  </a:lnTo>
                  <a:lnTo>
                    <a:pt x="60" y="26"/>
                  </a:lnTo>
                  <a:lnTo>
                    <a:pt x="58" y="26"/>
                  </a:lnTo>
                  <a:lnTo>
                    <a:pt x="57" y="26"/>
                  </a:lnTo>
                  <a:lnTo>
                    <a:pt x="57" y="26"/>
                  </a:lnTo>
                  <a:lnTo>
                    <a:pt x="57" y="28"/>
                  </a:lnTo>
                  <a:lnTo>
                    <a:pt x="57" y="28"/>
                  </a:lnTo>
                  <a:lnTo>
                    <a:pt x="58" y="30"/>
                  </a:lnTo>
                  <a:lnTo>
                    <a:pt x="58" y="31"/>
                  </a:lnTo>
                  <a:lnTo>
                    <a:pt x="58" y="33"/>
                  </a:lnTo>
                  <a:lnTo>
                    <a:pt x="60" y="33"/>
                  </a:lnTo>
                  <a:lnTo>
                    <a:pt x="60" y="35"/>
                  </a:lnTo>
                  <a:lnTo>
                    <a:pt x="60" y="37"/>
                  </a:lnTo>
                  <a:lnTo>
                    <a:pt x="60" y="37"/>
                  </a:lnTo>
                  <a:lnTo>
                    <a:pt x="60" y="38"/>
                  </a:lnTo>
                  <a:lnTo>
                    <a:pt x="60" y="38"/>
                  </a:lnTo>
                  <a:lnTo>
                    <a:pt x="60" y="41"/>
                  </a:lnTo>
                  <a:lnTo>
                    <a:pt x="60" y="44"/>
                  </a:lnTo>
                  <a:lnTo>
                    <a:pt x="62" y="45"/>
                  </a:lnTo>
                  <a:lnTo>
                    <a:pt x="60" y="47"/>
                  </a:lnTo>
                  <a:lnTo>
                    <a:pt x="60" y="49"/>
                  </a:lnTo>
                  <a:lnTo>
                    <a:pt x="58" y="49"/>
                  </a:lnTo>
                  <a:lnTo>
                    <a:pt x="58" y="50"/>
                  </a:lnTo>
                  <a:lnTo>
                    <a:pt x="58" y="52"/>
                  </a:lnTo>
                  <a:lnTo>
                    <a:pt x="57" y="56"/>
                  </a:lnTo>
                  <a:lnTo>
                    <a:pt x="57" y="56"/>
                  </a:lnTo>
                  <a:lnTo>
                    <a:pt x="55" y="58"/>
                  </a:lnTo>
                  <a:lnTo>
                    <a:pt x="57" y="59"/>
                  </a:lnTo>
                  <a:lnTo>
                    <a:pt x="55" y="59"/>
                  </a:lnTo>
                  <a:lnTo>
                    <a:pt x="53" y="59"/>
                  </a:lnTo>
                  <a:lnTo>
                    <a:pt x="51" y="59"/>
                  </a:lnTo>
                  <a:lnTo>
                    <a:pt x="51" y="59"/>
                  </a:lnTo>
                  <a:lnTo>
                    <a:pt x="49" y="59"/>
                  </a:lnTo>
                  <a:lnTo>
                    <a:pt x="49" y="60"/>
                  </a:lnTo>
                  <a:lnTo>
                    <a:pt x="49" y="59"/>
                  </a:lnTo>
                  <a:lnTo>
                    <a:pt x="47" y="59"/>
                  </a:lnTo>
                  <a:lnTo>
                    <a:pt x="47" y="59"/>
                  </a:lnTo>
                  <a:lnTo>
                    <a:pt x="46" y="60"/>
                  </a:lnTo>
                  <a:lnTo>
                    <a:pt x="44" y="60"/>
                  </a:lnTo>
                  <a:lnTo>
                    <a:pt x="40" y="60"/>
                  </a:lnTo>
                  <a:lnTo>
                    <a:pt x="40" y="60"/>
                  </a:lnTo>
                  <a:lnTo>
                    <a:pt x="39" y="62"/>
                  </a:lnTo>
                  <a:lnTo>
                    <a:pt x="39" y="62"/>
                  </a:lnTo>
                  <a:lnTo>
                    <a:pt x="39" y="62"/>
                  </a:lnTo>
                  <a:lnTo>
                    <a:pt x="39" y="62"/>
                  </a:lnTo>
                  <a:lnTo>
                    <a:pt x="36" y="64"/>
                  </a:lnTo>
                  <a:lnTo>
                    <a:pt x="36" y="64"/>
                  </a:lnTo>
                  <a:lnTo>
                    <a:pt x="34" y="66"/>
                  </a:lnTo>
                  <a:lnTo>
                    <a:pt x="34" y="66"/>
                  </a:lnTo>
                  <a:lnTo>
                    <a:pt x="32" y="66"/>
                  </a:lnTo>
                  <a:lnTo>
                    <a:pt x="30" y="66"/>
                  </a:lnTo>
                  <a:lnTo>
                    <a:pt x="30" y="64"/>
                  </a:lnTo>
                  <a:lnTo>
                    <a:pt x="30" y="64"/>
                  </a:lnTo>
                  <a:lnTo>
                    <a:pt x="28" y="64"/>
                  </a:lnTo>
                  <a:lnTo>
                    <a:pt x="28" y="64"/>
                  </a:lnTo>
                  <a:lnTo>
                    <a:pt x="28" y="66"/>
                  </a:lnTo>
                  <a:lnTo>
                    <a:pt x="28" y="66"/>
                  </a:lnTo>
                  <a:lnTo>
                    <a:pt x="28" y="68"/>
                  </a:lnTo>
                  <a:lnTo>
                    <a:pt x="28" y="68"/>
                  </a:lnTo>
                  <a:lnTo>
                    <a:pt x="27" y="68"/>
                  </a:lnTo>
                  <a:lnTo>
                    <a:pt x="25" y="69"/>
                  </a:lnTo>
                  <a:lnTo>
                    <a:pt x="23" y="69"/>
                  </a:lnTo>
                  <a:lnTo>
                    <a:pt x="23" y="71"/>
                  </a:lnTo>
                  <a:lnTo>
                    <a:pt x="16" y="71"/>
                  </a:lnTo>
                  <a:lnTo>
                    <a:pt x="16" y="71"/>
                  </a:lnTo>
                  <a:lnTo>
                    <a:pt x="15" y="71"/>
                  </a:lnTo>
                  <a:lnTo>
                    <a:pt x="13" y="71"/>
                  </a:lnTo>
                  <a:lnTo>
                    <a:pt x="13" y="71"/>
                  </a:lnTo>
                  <a:lnTo>
                    <a:pt x="9" y="73"/>
                  </a:lnTo>
                  <a:lnTo>
                    <a:pt x="8" y="73"/>
                  </a:lnTo>
                  <a:lnTo>
                    <a:pt x="9" y="69"/>
                  </a:lnTo>
                  <a:lnTo>
                    <a:pt x="13" y="69"/>
                  </a:lnTo>
                  <a:lnTo>
                    <a:pt x="13" y="69"/>
                  </a:lnTo>
                  <a:lnTo>
                    <a:pt x="11" y="68"/>
                  </a:lnTo>
                  <a:lnTo>
                    <a:pt x="8" y="69"/>
                  </a:lnTo>
                  <a:lnTo>
                    <a:pt x="6" y="69"/>
                  </a:lnTo>
                  <a:lnTo>
                    <a:pt x="4" y="69"/>
                  </a:lnTo>
                  <a:lnTo>
                    <a:pt x="6" y="69"/>
                  </a:lnTo>
                  <a:lnTo>
                    <a:pt x="8" y="68"/>
                  </a:lnTo>
                  <a:lnTo>
                    <a:pt x="8" y="68"/>
                  </a:lnTo>
                  <a:lnTo>
                    <a:pt x="9" y="66"/>
                  </a:lnTo>
                  <a:lnTo>
                    <a:pt x="9" y="66"/>
                  </a:lnTo>
                  <a:lnTo>
                    <a:pt x="11" y="66"/>
                  </a:lnTo>
                  <a:lnTo>
                    <a:pt x="4" y="68"/>
                  </a:lnTo>
                  <a:lnTo>
                    <a:pt x="2" y="66"/>
                  </a:lnTo>
                  <a:lnTo>
                    <a:pt x="2" y="66"/>
                  </a:lnTo>
                  <a:lnTo>
                    <a:pt x="0" y="66"/>
                  </a:lnTo>
                  <a:lnTo>
                    <a:pt x="0" y="66"/>
                  </a:lnTo>
                  <a:lnTo>
                    <a:pt x="2" y="62"/>
                  </a:lnTo>
                  <a:lnTo>
                    <a:pt x="4" y="62"/>
                  </a:lnTo>
                  <a:lnTo>
                    <a:pt x="6" y="62"/>
                  </a:lnTo>
                  <a:lnTo>
                    <a:pt x="8" y="60"/>
                  </a:lnTo>
                  <a:lnTo>
                    <a:pt x="8" y="60"/>
                  </a:lnTo>
                  <a:lnTo>
                    <a:pt x="8" y="60"/>
                  </a:lnTo>
                  <a:lnTo>
                    <a:pt x="2" y="60"/>
                  </a:lnTo>
                  <a:lnTo>
                    <a:pt x="0" y="60"/>
                  </a:lnTo>
                  <a:lnTo>
                    <a:pt x="0" y="59"/>
                  </a:lnTo>
                  <a:lnTo>
                    <a:pt x="0" y="59"/>
                  </a:lnTo>
                  <a:lnTo>
                    <a:pt x="2" y="58"/>
                  </a:lnTo>
                  <a:lnTo>
                    <a:pt x="4" y="58"/>
                  </a:lnTo>
                  <a:lnTo>
                    <a:pt x="6" y="58"/>
                  </a:lnTo>
                  <a:lnTo>
                    <a:pt x="6" y="58"/>
                  </a:lnTo>
                  <a:lnTo>
                    <a:pt x="8" y="59"/>
                  </a:lnTo>
                  <a:lnTo>
                    <a:pt x="9" y="59"/>
                  </a:lnTo>
                  <a:lnTo>
                    <a:pt x="8" y="58"/>
                  </a:lnTo>
                  <a:lnTo>
                    <a:pt x="8" y="56"/>
                  </a:lnTo>
                  <a:lnTo>
                    <a:pt x="8" y="56"/>
                  </a:lnTo>
                  <a:lnTo>
                    <a:pt x="8" y="56"/>
                  </a:lnTo>
                  <a:lnTo>
                    <a:pt x="9" y="54"/>
                  </a:lnTo>
                  <a:lnTo>
                    <a:pt x="11" y="52"/>
                  </a:lnTo>
                  <a:lnTo>
                    <a:pt x="11" y="52"/>
                  </a:lnTo>
                  <a:lnTo>
                    <a:pt x="15" y="52"/>
                  </a:lnTo>
                  <a:lnTo>
                    <a:pt x="19" y="52"/>
                  </a:lnTo>
                  <a:lnTo>
                    <a:pt x="23" y="50"/>
                  </a:lnTo>
                  <a:lnTo>
                    <a:pt x="21" y="50"/>
                  </a:lnTo>
                  <a:lnTo>
                    <a:pt x="19" y="49"/>
                  </a:lnTo>
                  <a:lnTo>
                    <a:pt x="18" y="50"/>
                  </a:lnTo>
                  <a:lnTo>
                    <a:pt x="18" y="52"/>
                  </a:lnTo>
                  <a:lnTo>
                    <a:pt x="15" y="52"/>
                  </a:lnTo>
                  <a:lnTo>
                    <a:pt x="13" y="52"/>
                  </a:lnTo>
                  <a:lnTo>
                    <a:pt x="13" y="50"/>
                  </a:lnTo>
                  <a:lnTo>
                    <a:pt x="11" y="50"/>
                  </a:lnTo>
                  <a:lnTo>
                    <a:pt x="11" y="52"/>
                  </a:lnTo>
                  <a:lnTo>
                    <a:pt x="9" y="52"/>
                  </a:lnTo>
                  <a:lnTo>
                    <a:pt x="8" y="52"/>
                  </a:lnTo>
                  <a:lnTo>
                    <a:pt x="9" y="50"/>
                  </a:lnTo>
                  <a:lnTo>
                    <a:pt x="13" y="49"/>
                  </a:lnTo>
                  <a:lnTo>
                    <a:pt x="13" y="49"/>
                  </a:lnTo>
                  <a:lnTo>
                    <a:pt x="15" y="47"/>
                  </a:lnTo>
                  <a:lnTo>
                    <a:pt x="15" y="45"/>
                  </a:lnTo>
                  <a:lnTo>
                    <a:pt x="13" y="45"/>
                  </a:lnTo>
                  <a:lnTo>
                    <a:pt x="16" y="44"/>
                  </a:lnTo>
                  <a:lnTo>
                    <a:pt x="16" y="41"/>
                  </a:lnTo>
                  <a:lnTo>
                    <a:pt x="18" y="41"/>
                  </a:lnTo>
                  <a:lnTo>
                    <a:pt x="19" y="41"/>
                  </a:lnTo>
                  <a:lnTo>
                    <a:pt x="19" y="41"/>
                  </a:lnTo>
                  <a:lnTo>
                    <a:pt x="19" y="41"/>
                  </a:lnTo>
                  <a:lnTo>
                    <a:pt x="21" y="39"/>
                  </a:lnTo>
                  <a:lnTo>
                    <a:pt x="19" y="39"/>
                  </a:lnTo>
                  <a:lnTo>
                    <a:pt x="18" y="39"/>
                  </a:lnTo>
                  <a:lnTo>
                    <a:pt x="13" y="39"/>
                  </a:lnTo>
                  <a:lnTo>
                    <a:pt x="13" y="39"/>
                  </a:lnTo>
                  <a:lnTo>
                    <a:pt x="13" y="39"/>
                  </a:lnTo>
                  <a:lnTo>
                    <a:pt x="11" y="39"/>
                  </a:lnTo>
                  <a:lnTo>
                    <a:pt x="11" y="38"/>
                  </a:lnTo>
                  <a:lnTo>
                    <a:pt x="11" y="38"/>
                  </a:lnTo>
                  <a:lnTo>
                    <a:pt x="11" y="38"/>
                  </a:lnTo>
                  <a:lnTo>
                    <a:pt x="9" y="38"/>
                  </a:lnTo>
                  <a:lnTo>
                    <a:pt x="9" y="38"/>
                  </a:lnTo>
                  <a:lnTo>
                    <a:pt x="8" y="38"/>
                  </a:lnTo>
                  <a:lnTo>
                    <a:pt x="9" y="37"/>
                  </a:lnTo>
                  <a:lnTo>
                    <a:pt x="8" y="37"/>
                  </a:lnTo>
                  <a:lnTo>
                    <a:pt x="6" y="37"/>
                  </a:lnTo>
                  <a:lnTo>
                    <a:pt x="4" y="37"/>
                  </a:lnTo>
                  <a:lnTo>
                    <a:pt x="4" y="37"/>
                  </a:lnTo>
                  <a:lnTo>
                    <a:pt x="6" y="37"/>
                  </a:lnTo>
                  <a:lnTo>
                    <a:pt x="4" y="35"/>
                  </a:lnTo>
                  <a:lnTo>
                    <a:pt x="4" y="35"/>
                  </a:lnTo>
                  <a:lnTo>
                    <a:pt x="6" y="35"/>
                  </a:lnTo>
                  <a:lnTo>
                    <a:pt x="6" y="35"/>
                  </a:lnTo>
                  <a:lnTo>
                    <a:pt x="8" y="33"/>
                  </a:lnTo>
                  <a:lnTo>
                    <a:pt x="9" y="33"/>
                  </a:lnTo>
                  <a:lnTo>
                    <a:pt x="8" y="33"/>
                  </a:lnTo>
                  <a:lnTo>
                    <a:pt x="8" y="33"/>
                  </a:lnTo>
                  <a:lnTo>
                    <a:pt x="8" y="31"/>
                  </a:lnTo>
                  <a:lnTo>
                    <a:pt x="8" y="31"/>
                  </a:lnTo>
                  <a:lnTo>
                    <a:pt x="9" y="30"/>
                  </a:lnTo>
                  <a:lnTo>
                    <a:pt x="11" y="30"/>
                  </a:lnTo>
                  <a:lnTo>
                    <a:pt x="11" y="30"/>
                  </a:lnTo>
                  <a:lnTo>
                    <a:pt x="11" y="28"/>
                  </a:lnTo>
                  <a:lnTo>
                    <a:pt x="9" y="28"/>
                  </a:lnTo>
                  <a:lnTo>
                    <a:pt x="8" y="28"/>
                  </a:lnTo>
                  <a:lnTo>
                    <a:pt x="8" y="28"/>
                  </a:lnTo>
                  <a:lnTo>
                    <a:pt x="8" y="26"/>
                  </a:lnTo>
                  <a:lnTo>
                    <a:pt x="8" y="24"/>
                  </a:lnTo>
                  <a:lnTo>
                    <a:pt x="8" y="24"/>
                  </a:lnTo>
                  <a:lnTo>
                    <a:pt x="8" y="24"/>
                  </a:lnTo>
                  <a:lnTo>
                    <a:pt x="8" y="22"/>
                  </a:lnTo>
                  <a:lnTo>
                    <a:pt x="6" y="22"/>
                  </a:lnTo>
                  <a:lnTo>
                    <a:pt x="4" y="22"/>
                  </a:lnTo>
                  <a:lnTo>
                    <a:pt x="4" y="22"/>
                  </a:lnTo>
                  <a:lnTo>
                    <a:pt x="6" y="20"/>
                  </a:lnTo>
                  <a:lnTo>
                    <a:pt x="6" y="20"/>
                  </a:lnTo>
                  <a:lnTo>
                    <a:pt x="8" y="20"/>
                  </a:lnTo>
                  <a:lnTo>
                    <a:pt x="9" y="20"/>
                  </a:lnTo>
                  <a:lnTo>
                    <a:pt x="9" y="20"/>
                  </a:lnTo>
                  <a:lnTo>
                    <a:pt x="13" y="20"/>
                  </a:lnTo>
                  <a:lnTo>
                    <a:pt x="16" y="20"/>
                  </a:lnTo>
                  <a:lnTo>
                    <a:pt x="18" y="22"/>
                  </a:lnTo>
                  <a:lnTo>
                    <a:pt x="18" y="22"/>
                  </a:lnTo>
                  <a:lnTo>
                    <a:pt x="19" y="20"/>
                  </a:lnTo>
                  <a:lnTo>
                    <a:pt x="19" y="20"/>
                  </a:lnTo>
                  <a:lnTo>
                    <a:pt x="23" y="20"/>
                  </a:lnTo>
                  <a:lnTo>
                    <a:pt x="25" y="20"/>
                  </a:lnTo>
                  <a:lnTo>
                    <a:pt x="27" y="20"/>
                  </a:lnTo>
                  <a:lnTo>
                    <a:pt x="25" y="20"/>
                  </a:lnTo>
                  <a:lnTo>
                    <a:pt x="25" y="20"/>
                  </a:lnTo>
                  <a:lnTo>
                    <a:pt x="27" y="20"/>
                  </a:lnTo>
                  <a:lnTo>
                    <a:pt x="27" y="17"/>
                  </a:lnTo>
                  <a:lnTo>
                    <a:pt x="28" y="17"/>
                  </a:lnTo>
                  <a:lnTo>
                    <a:pt x="30" y="17"/>
                  </a:lnTo>
                  <a:lnTo>
                    <a:pt x="30" y="15"/>
                  </a:lnTo>
                  <a:lnTo>
                    <a:pt x="30" y="15"/>
                  </a:lnTo>
                  <a:lnTo>
                    <a:pt x="32" y="14"/>
                  </a:lnTo>
                  <a:lnTo>
                    <a:pt x="27" y="14"/>
                  </a:lnTo>
                  <a:lnTo>
                    <a:pt x="23" y="14"/>
                  </a:lnTo>
                  <a:lnTo>
                    <a:pt x="23" y="11"/>
                  </a:lnTo>
                  <a:lnTo>
                    <a:pt x="25" y="11"/>
                  </a:lnTo>
                  <a:lnTo>
                    <a:pt x="27" y="11"/>
                  </a:lnTo>
                  <a:lnTo>
                    <a:pt x="27" y="11"/>
                  </a:lnTo>
                  <a:lnTo>
                    <a:pt x="27" y="11"/>
                  </a:lnTo>
                  <a:lnTo>
                    <a:pt x="28" y="9"/>
                  </a:lnTo>
                  <a:lnTo>
                    <a:pt x="28" y="7"/>
                  </a:lnTo>
                  <a:lnTo>
                    <a:pt x="28" y="7"/>
                  </a:lnTo>
                  <a:lnTo>
                    <a:pt x="28" y="5"/>
                  </a:lnTo>
                  <a:lnTo>
                    <a:pt x="30" y="5"/>
                  </a:lnTo>
                  <a:lnTo>
                    <a:pt x="30" y="5"/>
                  </a:lnTo>
                  <a:lnTo>
                    <a:pt x="32" y="3"/>
                  </a:lnTo>
                  <a:lnTo>
                    <a:pt x="34" y="3"/>
                  </a:lnTo>
                  <a:lnTo>
                    <a:pt x="34" y="3"/>
                  </a:lnTo>
                  <a:lnTo>
                    <a:pt x="38" y="3"/>
                  </a:lnTo>
                  <a:lnTo>
                    <a:pt x="38" y="3"/>
                  </a:lnTo>
                  <a:lnTo>
                    <a:pt x="38" y="1"/>
                  </a:lnTo>
                  <a:lnTo>
                    <a:pt x="39" y="1"/>
                  </a:lnTo>
                  <a:lnTo>
                    <a:pt x="39" y="1"/>
                  </a:lnTo>
                  <a:lnTo>
                    <a:pt x="39" y="3"/>
                  </a:lnTo>
                  <a:lnTo>
                    <a:pt x="39" y="3"/>
                  </a:lnTo>
                  <a:lnTo>
                    <a:pt x="40" y="5"/>
                  </a:lnTo>
                  <a:lnTo>
                    <a:pt x="39" y="5"/>
                  </a:lnTo>
                  <a:lnTo>
                    <a:pt x="39" y="7"/>
                  </a:lnTo>
                  <a:lnTo>
                    <a:pt x="39" y="7"/>
                  </a:lnTo>
                  <a:lnTo>
                    <a:pt x="39" y="7"/>
                  </a:lnTo>
                  <a:lnTo>
                    <a:pt x="39" y="7"/>
                  </a:lnTo>
                  <a:lnTo>
                    <a:pt x="40" y="7"/>
                  </a:lnTo>
                  <a:lnTo>
                    <a:pt x="40" y="5"/>
                  </a:lnTo>
                  <a:lnTo>
                    <a:pt x="40" y="5"/>
                  </a:lnTo>
                  <a:lnTo>
                    <a:pt x="40" y="3"/>
                  </a:lnTo>
                  <a:lnTo>
                    <a:pt x="40" y="1"/>
                  </a:lnTo>
                  <a:lnTo>
                    <a:pt x="40" y="1"/>
                  </a:lnTo>
                  <a:lnTo>
                    <a:pt x="44" y="1"/>
                  </a:lnTo>
                  <a:lnTo>
                    <a:pt x="42" y="0"/>
                  </a:lnTo>
                  <a:lnTo>
                    <a:pt x="4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4" name="Freeform 11318"/>
            <p:cNvSpPr>
              <a:spLocks noChangeAspect="1"/>
            </p:cNvSpPr>
            <p:nvPr/>
          </p:nvSpPr>
          <p:spPr bwMode="auto">
            <a:xfrm>
              <a:off x="3782458" y="1952330"/>
              <a:ext cx="146231" cy="220700"/>
            </a:xfrm>
            <a:custGeom>
              <a:avLst/>
              <a:gdLst>
                <a:gd name="T0" fmla="*/ 42 w 108"/>
                <a:gd name="T1" fmla="*/ 5 h 163"/>
                <a:gd name="T2" fmla="*/ 31 w 108"/>
                <a:gd name="T3" fmla="*/ 18 h 163"/>
                <a:gd name="T4" fmla="*/ 38 w 108"/>
                <a:gd name="T5" fmla="*/ 19 h 163"/>
                <a:gd name="T6" fmla="*/ 59 w 108"/>
                <a:gd name="T7" fmla="*/ 21 h 163"/>
                <a:gd name="T8" fmla="*/ 55 w 108"/>
                <a:gd name="T9" fmla="*/ 31 h 163"/>
                <a:gd name="T10" fmla="*/ 42 w 108"/>
                <a:gd name="T11" fmla="*/ 43 h 163"/>
                <a:gd name="T12" fmla="*/ 45 w 108"/>
                <a:gd name="T13" fmla="*/ 49 h 163"/>
                <a:gd name="T14" fmla="*/ 33 w 108"/>
                <a:gd name="T15" fmla="*/ 52 h 163"/>
                <a:gd name="T16" fmla="*/ 59 w 108"/>
                <a:gd name="T17" fmla="*/ 59 h 163"/>
                <a:gd name="T18" fmla="*/ 68 w 108"/>
                <a:gd name="T19" fmla="*/ 78 h 163"/>
                <a:gd name="T20" fmla="*/ 82 w 108"/>
                <a:gd name="T21" fmla="*/ 90 h 163"/>
                <a:gd name="T22" fmla="*/ 83 w 108"/>
                <a:gd name="T23" fmla="*/ 97 h 163"/>
                <a:gd name="T24" fmla="*/ 85 w 108"/>
                <a:gd name="T25" fmla="*/ 101 h 163"/>
                <a:gd name="T26" fmla="*/ 89 w 108"/>
                <a:gd name="T27" fmla="*/ 113 h 163"/>
                <a:gd name="T28" fmla="*/ 100 w 108"/>
                <a:gd name="T29" fmla="*/ 110 h 163"/>
                <a:gd name="T30" fmla="*/ 106 w 108"/>
                <a:gd name="T31" fmla="*/ 122 h 163"/>
                <a:gd name="T32" fmla="*/ 101 w 108"/>
                <a:gd name="T33" fmla="*/ 128 h 163"/>
                <a:gd name="T34" fmla="*/ 98 w 108"/>
                <a:gd name="T35" fmla="*/ 133 h 163"/>
                <a:gd name="T36" fmla="*/ 93 w 108"/>
                <a:gd name="T37" fmla="*/ 137 h 163"/>
                <a:gd name="T38" fmla="*/ 104 w 108"/>
                <a:gd name="T39" fmla="*/ 139 h 163"/>
                <a:gd name="T40" fmla="*/ 93 w 108"/>
                <a:gd name="T41" fmla="*/ 147 h 163"/>
                <a:gd name="T42" fmla="*/ 70 w 108"/>
                <a:gd name="T43" fmla="*/ 149 h 163"/>
                <a:gd name="T44" fmla="*/ 59 w 108"/>
                <a:gd name="T45" fmla="*/ 151 h 163"/>
                <a:gd name="T46" fmla="*/ 51 w 108"/>
                <a:gd name="T47" fmla="*/ 152 h 163"/>
                <a:gd name="T48" fmla="*/ 35 w 108"/>
                <a:gd name="T49" fmla="*/ 156 h 163"/>
                <a:gd name="T50" fmla="*/ 26 w 108"/>
                <a:gd name="T51" fmla="*/ 156 h 163"/>
                <a:gd name="T52" fmla="*/ 14 w 108"/>
                <a:gd name="T53" fmla="*/ 163 h 163"/>
                <a:gd name="T54" fmla="*/ 6 w 108"/>
                <a:gd name="T55" fmla="*/ 160 h 163"/>
                <a:gd name="T56" fmla="*/ 21 w 108"/>
                <a:gd name="T57" fmla="*/ 149 h 163"/>
                <a:gd name="T58" fmla="*/ 35 w 108"/>
                <a:gd name="T59" fmla="*/ 141 h 163"/>
                <a:gd name="T60" fmla="*/ 49 w 108"/>
                <a:gd name="T61" fmla="*/ 133 h 163"/>
                <a:gd name="T62" fmla="*/ 38 w 108"/>
                <a:gd name="T63" fmla="*/ 139 h 163"/>
                <a:gd name="T64" fmla="*/ 26 w 108"/>
                <a:gd name="T65" fmla="*/ 133 h 163"/>
                <a:gd name="T66" fmla="*/ 17 w 108"/>
                <a:gd name="T67" fmla="*/ 133 h 163"/>
                <a:gd name="T68" fmla="*/ 17 w 108"/>
                <a:gd name="T69" fmla="*/ 126 h 163"/>
                <a:gd name="T70" fmla="*/ 28 w 108"/>
                <a:gd name="T71" fmla="*/ 116 h 163"/>
                <a:gd name="T72" fmla="*/ 26 w 108"/>
                <a:gd name="T73" fmla="*/ 112 h 163"/>
                <a:gd name="T74" fmla="*/ 23 w 108"/>
                <a:gd name="T75" fmla="*/ 108 h 163"/>
                <a:gd name="T76" fmla="*/ 35 w 108"/>
                <a:gd name="T77" fmla="*/ 103 h 163"/>
                <a:gd name="T78" fmla="*/ 47 w 108"/>
                <a:gd name="T79" fmla="*/ 103 h 163"/>
                <a:gd name="T80" fmla="*/ 44 w 108"/>
                <a:gd name="T81" fmla="*/ 95 h 163"/>
                <a:gd name="T82" fmla="*/ 45 w 108"/>
                <a:gd name="T83" fmla="*/ 87 h 163"/>
                <a:gd name="T84" fmla="*/ 35 w 108"/>
                <a:gd name="T85" fmla="*/ 80 h 163"/>
                <a:gd name="T86" fmla="*/ 33 w 108"/>
                <a:gd name="T87" fmla="*/ 73 h 163"/>
                <a:gd name="T88" fmla="*/ 26 w 108"/>
                <a:gd name="T89" fmla="*/ 75 h 163"/>
                <a:gd name="T90" fmla="*/ 17 w 108"/>
                <a:gd name="T91" fmla="*/ 76 h 163"/>
                <a:gd name="T92" fmla="*/ 16 w 108"/>
                <a:gd name="T93" fmla="*/ 67 h 163"/>
                <a:gd name="T94" fmla="*/ 17 w 108"/>
                <a:gd name="T95" fmla="*/ 56 h 163"/>
                <a:gd name="T96" fmla="*/ 17 w 108"/>
                <a:gd name="T97" fmla="*/ 49 h 163"/>
                <a:gd name="T98" fmla="*/ 12 w 108"/>
                <a:gd name="T99" fmla="*/ 54 h 163"/>
                <a:gd name="T100" fmla="*/ 12 w 108"/>
                <a:gd name="T101" fmla="*/ 50 h 163"/>
                <a:gd name="T102" fmla="*/ 6 w 108"/>
                <a:gd name="T103" fmla="*/ 64 h 163"/>
                <a:gd name="T104" fmla="*/ 6 w 108"/>
                <a:gd name="T105" fmla="*/ 59 h 163"/>
                <a:gd name="T106" fmla="*/ 6 w 108"/>
                <a:gd name="T107" fmla="*/ 50 h 163"/>
                <a:gd name="T108" fmla="*/ 12 w 108"/>
                <a:gd name="T109" fmla="*/ 38 h 163"/>
                <a:gd name="T110" fmla="*/ 0 w 108"/>
                <a:gd name="T111" fmla="*/ 38 h 163"/>
                <a:gd name="T112" fmla="*/ 5 w 108"/>
                <a:gd name="T113" fmla="*/ 33 h 163"/>
                <a:gd name="T114" fmla="*/ 5 w 108"/>
                <a:gd name="T115" fmla="*/ 23 h 163"/>
                <a:gd name="T116" fmla="*/ 5 w 108"/>
                <a:gd name="T117" fmla="*/ 18 h 163"/>
                <a:gd name="T118" fmla="*/ 8 w 108"/>
                <a:gd name="T119" fmla="*/ 12 h 163"/>
                <a:gd name="T120" fmla="*/ 16 w 108"/>
                <a:gd name="T121" fmla="*/ 7 h 163"/>
                <a:gd name="T122" fmla="*/ 16 w 108"/>
                <a:gd name="T123" fmla="*/ 2 h 163"/>
                <a:gd name="T124" fmla="*/ 26 w 108"/>
                <a:gd name="T125" fmla="*/ 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 h="163">
                  <a:moveTo>
                    <a:pt x="40" y="0"/>
                  </a:moveTo>
                  <a:lnTo>
                    <a:pt x="42" y="0"/>
                  </a:lnTo>
                  <a:lnTo>
                    <a:pt x="42" y="2"/>
                  </a:lnTo>
                  <a:lnTo>
                    <a:pt x="42" y="2"/>
                  </a:lnTo>
                  <a:lnTo>
                    <a:pt x="42" y="3"/>
                  </a:lnTo>
                  <a:lnTo>
                    <a:pt x="42" y="5"/>
                  </a:lnTo>
                  <a:lnTo>
                    <a:pt x="42" y="5"/>
                  </a:lnTo>
                  <a:lnTo>
                    <a:pt x="42" y="5"/>
                  </a:lnTo>
                  <a:lnTo>
                    <a:pt x="40" y="7"/>
                  </a:lnTo>
                  <a:lnTo>
                    <a:pt x="36" y="8"/>
                  </a:lnTo>
                  <a:lnTo>
                    <a:pt x="31" y="12"/>
                  </a:lnTo>
                  <a:lnTo>
                    <a:pt x="29" y="14"/>
                  </a:lnTo>
                  <a:lnTo>
                    <a:pt x="29" y="16"/>
                  </a:lnTo>
                  <a:lnTo>
                    <a:pt x="28" y="16"/>
                  </a:lnTo>
                  <a:lnTo>
                    <a:pt x="29" y="18"/>
                  </a:lnTo>
                  <a:lnTo>
                    <a:pt x="31" y="18"/>
                  </a:lnTo>
                  <a:lnTo>
                    <a:pt x="31" y="18"/>
                  </a:lnTo>
                  <a:lnTo>
                    <a:pt x="28" y="19"/>
                  </a:lnTo>
                  <a:lnTo>
                    <a:pt x="28" y="21"/>
                  </a:lnTo>
                  <a:lnTo>
                    <a:pt x="29" y="21"/>
                  </a:lnTo>
                  <a:lnTo>
                    <a:pt x="31" y="21"/>
                  </a:lnTo>
                  <a:lnTo>
                    <a:pt x="35" y="21"/>
                  </a:lnTo>
                  <a:lnTo>
                    <a:pt x="36" y="19"/>
                  </a:lnTo>
                  <a:lnTo>
                    <a:pt x="38" y="19"/>
                  </a:lnTo>
                  <a:lnTo>
                    <a:pt x="42" y="19"/>
                  </a:lnTo>
                  <a:lnTo>
                    <a:pt x="42" y="19"/>
                  </a:lnTo>
                  <a:lnTo>
                    <a:pt x="44" y="19"/>
                  </a:lnTo>
                  <a:lnTo>
                    <a:pt x="45" y="19"/>
                  </a:lnTo>
                  <a:lnTo>
                    <a:pt x="54" y="19"/>
                  </a:lnTo>
                  <a:lnTo>
                    <a:pt x="55" y="19"/>
                  </a:lnTo>
                  <a:lnTo>
                    <a:pt x="57" y="19"/>
                  </a:lnTo>
                  <a:lnTo>
                    <a:pt x="59" y="21"/>
                  </a:lnTo>
                  <a:lnTo>
                    <a:pt x="59" y="23"/>
                  </a:lnTo>
                  <a:lnTo>
                    <a:pt x="59" y="25"/>
                  </a:lnTo>
                  <a:lnTo>
                    <a:pt x="59" y="25"/>
                  </a:lnTo>
                  <a:lnTo>
                    <a:pt x="57" y="26"/>
                  </a:lnTo>
                  <a:lnTo>
                    <a:pt x="55" y="28"/>
                  </a:lnTo>
                  <a:lnTo>
                    <a:pt x="55" y="29"/>
                  </a:lnTo>
                  <a:lnTo>
                    <a:pt x="55" y="29"/>
                  </a:lnTo>
                  <a:lnTo>
                    <a:pt x="55" y="31"/>
                  </a:lnTo>
                  <a:lnTo>
                    <a:pt x="52" y="37"/>
                  </a:lnTo>
                  <a:lnTo>
                    <a:pt x="51" y="38"/>
                  </a:lnTo>
                  <a:lnTo>
                    <a:pt x="51" y="39"/>
                  </a:lnTo>
                  <a:lnTo>
                    <a:pt x="49" y="42"/>
                  </a:lnTo>
                  <a:lnTo>
                    <a:pt x="47" y="42"/>
                  </a:lnTo>
                  <a:lnTo>
                    <a:pt x="45" y="43"/>
                  </a:lnTo>
                  <a:lnTo>
                    <a:pt x="42" y="43"/>
                  </a:lnTo>
                  <a:lnTo>
                    <a:pt x="42" y="43"/>
                  </a:lnTo>
                  <a:lnTo>
                    <a:pt x="40" y="45"/>
                  </a:lnTo>
                  <a:lnTo>
                    <a:pt x="38" y="45"/>
                  </a:lnTo>
                  <a:lnTo>
                    <a:pt x="40" y="45"/>
                  </a:lnTo>
                  <a:lnTo>
                    <a:pt x="42" y="45"/>
                  </a:lnTo>
                  <a:lnTo>
                    <a:pt x="45" y="45"/>
                  </a:lnTo>
                  <a:lnTo>
                    <a:pt x="47" y="46"/>
                  </a:lnTo>
                  <a:lnTo>
                    <a:pt x="47" y="46"/>
                  </a:lnTo>
                  <a:lnTo>
                    <a:pt x="45" y="49"/>
                  </a:lnTo>
                  <a:lnTo>
                    <a:pt x="44" y="49"/>
                  </a:lnTo>
                  <a:lnTo>
                    <a:pt x="40" y="50"/>
                  </a:lnTo>
                  <a:lnTo>
                    <a:pt x="38" y="52"/>
                  </a:lnTo>
                  <a:lnTo>
                    <a:pt x="38" y="52"/>
                  </a:lnTo>
                  <a:lnTo>
                    <a:pt x="36" y="52"/>
                  </a:lnTo>
                  <a:lnTo>
                    <a:pt x="33" y="50"/>
                  </a:lnTo>
                  <a:lnTo>
                    <a:pt x="31" y="50"/>
                  </a:lnTo>
                  <a:lnTo>
                    <a:pt x="33" y="52"/>
                  </a:lnTo>
                  <a:lnTo>
                    <a:pt x="35" y="52"/>
                  </a:lnTo>
                  <a:lnTo>
                    <a:pt x="42" y="54"/>
                  </a:lnTo>
                  <a:lnTo>
                    <a:pt x="42" y="54"/>
                  </a:lnTo>
                  <a:lnTo>
                    <a:pt x="45" y="52"/>
                  </a:lnTo>
                  <a:lnTo>
                    <a:pt x="49" y="52"/>
                  </a:lnTo>
                  <a:lnTo>
                    <a:pt x="54" y="54"/>
                  </a:lnTo>
                  <a:lnTo>
                    <a:pt x="55" y="56"/>
                  </a:lnTo>
                  <a:lnTo>
                    <a:pt x="59" y="59"/>
                  </a:lnTo>
                  <a:lnTo>
                    <a:pt x="61" y="59"/>
                  </a:lnTo>
                  <a:lnTo>
                    <a:pt x="61" y="61"/>
                  </a:lnTo>
                  <a:lnTo>
                    <a:pt x="63" y="63"/>
                  </a:lnTo>
                  <a:lnTo>
                    <a:pt x="63" y="65"/>
                  </a:lnTo>
                  <a:lnTo>
                    <a:pt x="64" y="71"/>
                  </a:lnTo>
                  <a:lnTo>
                    <a:pt x="66" y="76"/>
                  </a:lnTo>
                  <a:lnTo>
                    <a:pt x="68" y="76"/>
                  </a:lnTo>
                  <a:lnTo>
                    <a:pt x="68" y="78"/>
                  </a:lnTo>
                  <a:lnTo>
                    <a:pt x="74" y="80"/>
                  </a:lnTo>
                  <a:lnTo>
                    <a:pt x="75" y="82"/>
                  </a:lnTo>
                  <a:lnTo>
                    <a:pt x="76" y="84"/>
                  </a:lnTo>
                  <a:lnTo>
                    <a:pt x="78" y="85"/>
                  </a:lnTo>
                  <a:lnTo>
                    <a:pt x="82" y="87"/>
                  </a:lnTo>
                  <a:lnTo>
                    <a:pt x="83" y="88"/>
                  </a:lnTo>
                  <a:lnTo>
                    <a:pt x="82" y="88"/>
                  </a:lnTo>
                  <a:lnTo>
                    <a:pt x="82" y="90"/>
                  </a:lnTo>
                  <a:lnTo>
                    <a:pt x="82" y="92"/>
                  </a:lnTo>
                  <a:lnTo>
                    <a:pt x="83" y="92"/>
                  </a:lnTo>
                  <a:lnTo>
                    <a:pt x="83" y="95"/>
                  </a:lnTo>
                  <a:lnTo>
                    <a:pt x="85" y="97"/>
                  </a:lnTo>
                  <a:lnTo>
                    <a:pt x="85" y="97"/>
                  </a:lnTo>
                  <a:lnTo>
                    <a:pt x="85" y="97"/>
                  </a:lnTo>
                  <a:lnTo>
                    <a:pt x="83" y="97"/>
                  </a:lnTo>
                  <a:lnTo>
                    <a:pt x="83" y="97"/>
                  </a:lnTo>
                  <a:lnTo>
                    <a:pt x="82" y="95"/>
                  </a:lnTo>
                  <a:lnTo>
                    <a:pt x="80" y="95"/>
                  </a:lnTo>
                  <a:lnTo>
                    <a:pt x="78" y="95"/>
                  </a:lnTo>
                  <a:lnTo>
                    <a:pt x="76" y="95"/>
                  </a:lnTo>
                  <a:lnTo>
                    <a:pt x="75" y="95"/>
                  </a:lnTo>
                  <a:lnTo>
                    <a:pt x="78" y="95"/>
                  </a:lnTo>
                  <a:lnTo>
                    <a:pt x="80" y="95"/>
                  </a:lnTo>
                  <a:lnTo>
                    <a:pt x="85" y="101"/>
                  </a:lnTo>
                  <a:lnTo>
                    <a:pt x="89" y="103"/>
                  </a:lnTo>
                  <a:lnTo>
                    <a:pt x="89" y="106"/>
                  </a:lnTo>
                  <a:lnTo>
                    <a:pt x="89" y="108"/>
                  </a:lnTo>
                  <a:lnTo>
                    <a:pt x="87" y="108"/>
                  </a:lnTo>
                  <a:lnTo>
                    <a:pt x="85" y="110"/>
                  </a:lnTo>
                  <a:lnTo>
                    <a:pt x="85" y="112"/>
                  </a:lnTo>
                  <a:lnTo>
                    <a:pt x="89" y="113"/>
                  </a:lnTo>
                  <a:lnTo>
                    <a:pt x="89" y="113"/>
                  </a:lnTo>
                  <a:lnTo>
                    <a:pt x="89" y="112"/>
                  </a:lnTo>
                  <a:lnTo>
                    <a:pt x="91" y="112"/>
                  </a:lnTo>
                  <a:lnTo>
                    <a:pt x="91" y="110"/>
                  </a:lnTo>
                  <a:lnTo>
                    <a:pt x="93" y="110"/>
                  </a:lnTo>
                  <a:lnTo>
                    <a:pt x="94" y="110"/>
                  </a:lnTo>
                  <a:lnTo>
                    <a:pt x="96" y="110"/>
                  </a:lnTo>
                  <a:lnTo>
                    <a:pt x="98" y="110"/>
                  </a:lnTo>
                  <a:lnTo>
                    <a:pt x="100" y="110"/>
                  </a:lnTo>
                  <a:lnTo>
                    <a:pt x="101" y="110"/>
                  </a:lnTo>
                  <a:lnTo>
                    <a:pt x="102" y="112"/>
                  </a:lnTo>
                  <a:lnTo>
                    <a:pt x="106" y="113"/>
                  </a:lnTo>
                  <a:lnTo>
                    <a:pt x="108" y="114"/>
                  </a:lnTo>
                  <a:lnTo>
                    <a:pt x="108" y="116"/>
                  </a:lnTo>
                  <a:lnTo>
                    <a:pt x="108" y="118"/>
                  </a:lnTo>
                  <a:lnTo>
                    <a:pt x="108" y="120"/>
                  </a:lnTo>
                  <a:lnTo>
                    <a:pt x="106" y="122"/>
                  </a:lnTo>
                  <a:lnTo>
                    <a:pt x="106" y="123"/>
                  </a:lnTo>
                  <a:lnTo>
                    <a:pt x="106" y="125"/>
                  </a:lnTo>
                  <a:lnTo>
                    <a:pt x="106" y="125"/>
                  </a:lnTo>
                  <a:lnTo>
                    <a:pt x="104" y="126"/>
                  </a:lnTo>
                  <a:lnTo>
                    <a:pt x="102" y="128"/>
                  </a:lnTo>
                  <a:lnTo>
                    <a:pt x="101" y="126"/>
                  </a:lnTo>
                  <a:lnTo>
                    <a:pt x="101" y="126"/>
                  </a:lnTo>
                  <a:lnTo>
                    <a:pt x="101" y="128"/>
                  </a:lnTo>
                  <a:lnTo>
                    <a:pt x="101" y="128"/>
                  </a:lnTo>
                  <a:lnTo>
                    <a:pt x="101" y="131"/>
                  </a:lnTo>
                  <a:lnTo>
                    <a:pt x="101" y="131"/>
                  </a:lnTo>
                  <a:lnTo>
                    <a:pt x="100" y="131"/>
                  </a:lnTo>
                  <a:lnTo>
                    <a:pt x="98" y="131"/>
                  </a:lnTo>
                  <a:lnTo>
                    <a:pt x="94" y="132"/>
                  </a:lnTo>
                  <a:lnTo>
                    <a:pt x="96" y="132"/>
                  </a:lnTo>
                  <a:lnTo>
                    <a:pt x="98" y="133"/>
                  </a:lnTo>
                  <a:lnTo>
                    <a:pt x="96" y="135"/>
                  </a:lnTo>
                  <a:lnTo>
                    <a:pt x="96" y="135"/>
                  </a:lnTo>
                  <a:lnTo>
                    <a:pt x="94" y="135"/>
                  </a:lnTo>
                  <a:lnTo>
                    <a:pt x="93" y="135"/>
                  </a:lnTo>
                  <a:lnTo>
                    <a:pt x="91" y="135"/>
                  </a:lnTo>
                  <a:lnTo>
                    <a:pt x="91" y="137"/>
                  </a:lnTo>
                  <a:lnTo>
                    <a:pt x="93" y="137"/>
                  </a:lnTo>
                  <a:lnTo>
                    <a:pt x="93" y="137"/>
                  </a:lnTo>
                  <a:lnTo>
                    <a:pt x="93" y="137"/>
                  </a:lnTo>
                  <a:lnTo>
                    <a:pt x="94" y="139"/>
                  </a:lnTo>
                  <a:lnTo>
                    <a:pt x="96" y="139"/>
                  </a:lnTo>
                  <a:lnTo>
                    <a:pt x="98" y="139"/>
                  </a:lnTo>
                  <a:lnTo>
                    <a:pt x="101" y="139"/>
                  </a:lnTo>
                  <a:lnTo>
                    <a:pt x="102" y="139"/>
                  </a:lnTo>
                  <a:lnTo>
                    <a:pt x="104" y="139"/>
                  </a:lnTo>
                  <a:lnTo>
                    <a:pt x="104" y="139"/>
                  </a:lnTo>
                  <a:lnTo>
                    <a:pt x="102" y="142"/>
                  </a:lnTo>
                  <a:lnTo>
                    <a:pt x="102" y="142"/>
                  </a:lnTo>
                  <a:lnTo>
                    <a:pt x="100" y="144"/>
                  </a:lnTo>
                  <a:lnTo>
                    <a:pt x="98" y="146"/>
                  </a:lnTo>
                  <a:lnTo>
                    <a:pt x="98" y="146"/>
                  </a:lnTo>
                  <a:lnTo>
                    <a:pt x="94" y="146"/>
                  </a:lnTo>
                  <a:lnTo>
                    <a:pt x="94" y="147"/>
                  </a:lnTo>
                  <a:lnTo>
                    <a:pt x="93" y="147"/>
                  </a:lnTo>
                  <a:lnTo>
                    <a:pt x="91" y="147"/>
                  </a:lnTo>
                  <a:lnTo>
                    <a:pt x="89" y="149"/>
                  </a:lnTo>
                  <a:lnTo>
                    <a:pt x="87" y="149"/>
                  </a:lnTo>
                  <a:lnTo>
                    <a:pt x="82" y="149"/>
                  </a:lnTo>
                  <a:lnTo>
                    <a:pt x="78" y="149"/>
                  </a:lnTo>
                  <a:lnTo>
                    <a:pt x="74" y="149"/>
                  </a:lnTo>
                  <a:lnTo>
                    <a:pt x="72" y="149"/>
                  </a:lnTo>
                  <a:lnTo>
                    <a:pt x="70" y="149"/>
                  </a:lnTo>
                  <a:lnTo>
                    <a:pt x="68" y="147"/>
                  </a:lnTo>
                  <a:lnTo>
                    <a:pt x="66" y="147"/>
                  </a:lnTo>
                  <a:lnTo>
                    <a:pt x="64" y="147"/>
                  </a:lnTo>
                  <a:lnTo>
                    <a:pt x="66" y="147"/>
                  </a:lnTo>
                  <a:lnTo>
                    <a:pt x="63" y="149"/>
                  </a:lnTo>
                  <a:lnTo>
                    <a:pt x="63" y="149"/>
                  </a:lnTo>
                  <a:lnTo>
                    <a:pt x="61" y="149"/>
                  </a:lnTo>
                  <a:lnTo>
                    <a:pt x="59" y="151"/>
                  </a:lnTo>
                  <a:lnTo>
                    <a:pt x="55" y="149"/>
                  </a:lnTo>
                  <a:lnTo>
                    <a:pt x="55" y="151"/>
                  </a:lnTo>
                  <a:lnTo>
                    <a:pt x="57" y="151"/>
                  </a:lnTo>
                  <a:lnTo>
                    <a:pt x="57" y="152"/>
                  </a:lnTo>
                  <a:lnTo>
                    <a:pt x="55" y="152"/>
                  </a:lnTo>
                  <a:lnTo>
                    <a:pt x="52" y="151"/>
                  </a:lnTo>
                  <a:lnTo>
                    <a:pt x="51" y="151"/>
                  </a:lnTo>
                  <a:lnTo>
                    <a:pt x="51" y="152"/>
                  </a:lnTo>
                  <a:lnTo>
                    <a:pt x="49" y="152"/>
                  </a:lnTo>
                  <a:lnTo>
                    <a:pt x="47" y="151"/>
                  </a:lnTo>
                  <a:lnTo>
                    <a:pt x="45" y="151"/>
                  </a:lnTo>
                  <a:lnTo>
                    <a:pt x="44" y="149"/>
                  </a:lnTo>
                  <a:lnTo>
                    <a:pt x="44" y="151"/>
                  </a:lnTo>
                  <a:lnTo>
                    <a:pt x="36" y="151"/>
                  </a:lnTo>
                  <a:lnTo>
                    <a:pt x="36" y="152"/>
                  </a:lnTo>
                  <a:lnTo>
                    <a:pt x="35" y="156"/>
                  </a:lnTo>
                  <a:lnTo>
                    <a:pt x="35" y="158"/>
                  </a:lnTo>
                  <a:lnTo>
                    <a:pt x="33" y="158"/>
                  </a:lnTo>
                  <a:lnTo>
                    <a:pt x="31" y="160"/>
                  </a:lnTo>
                  <a:lnTo>
                    <a:pt x="29" y="158"/>
                  </a:lnTo>
                  <a:lnTo>
                    <a:pt x="28" y="156"/>
                  </a:lnTo>
                  <a:lnTo>
                    <a:pt x="26" y="156"/>
                  </a:lnTo>
                  <a:lnTo>
                    <a:pt x="26" y="156"/>
                  </a:lnTo>
                  <a:lnTo>
                    <a:pt x="26" y="156"/>
                  </a:lnTo>
                  <a:lnTo>
                    <a:pt x="25" y="156"/>
                  </a:lnTo>
                  <a:lnTo>
                    <a:pt x="25" y="156"/>
                  </a:lnTo>
                  <a:lnTo>
                    <a:pt x="23" y="156"/>
                  </a:lnTo>
                  <a:lnTo>
                    <a:pt x="19" y="158"/>
                  </a:lnTo>
                  <a:lnTo>
                    <a:pt x="17" y="158"/>
                  </a:lnTo>
                  <a:lnTo>
                    <a:pt x="16" y="160"/>
                  </a:lnTo>
                  <a:lnTo>
                    <a:pt x="14" y="161"/>
                  </a:lnTo>
                  <a:lnTo>
                    <a:pt x="14" y="163"/>
                  </a:lnTo>
                  <a:lnTo>
                    <a:pt x="12" y="163"/>
                  </a:lnTo>
                  <a:lnTo>
                    <a:pt x="10" y="161"/>
                  </a:lnTo>
                  <a:lnTo>
                    <a:pt x="8" y="161"/>
                  </a:lnTo>
                  <a:lnTo>
                    <a:pt x="6" y="161"/>
                  </a:lnTo>
                  <a:lnTo>
                    <a:pt x="6" y="161"/>
                  </a:lnTo>
                  <a:lnTo>
                    <a:pt x="6" y="161"/>
                  </a:lnTo>
                  <a:lnTo>
                    <a:pt x="6" y="161"/>
                  </a:lnTo>
                  <a:lnTo>
                    <a:pt x="6" y="160"/>
                  </a:lnTo>
                  <a:lnTo>
                    <a:pt x="10" y="158"/>
                  </a:lnTo>
                  <a:lnTo>
                    <a:pt x="14" y="156"/>
                  </a:lnTo>
                  <a:lnTo>
                    <a:pt x="14" y="154"/>
                  </a:lnTo>
                  <a:lnTo>
                    <a:pt x="16" y="154"/>
                  </a:lnTo>
                  <a:lnTo>
                    <a:pt x="16" y="154"/>
                  </a:lnTo>
                  <a:lnTo>
                    <a:pt x="17" y="152"/>
                  </a:lnTo>
                  <a:lnTo>
                    <a:pt x="17" y="152"/>
                  </a:lnTo>
                  <a:lnTo>
                    <a:pt x="21" y="149"/>
                  </a:lnTo>
                  <a:lnTo>
                    <a:pt x="21" y="147"/>
                  </a:lnTo>
                  <a:lnTo>
                    <a:pt x="21" y="147"/>
                  </a:lnTo>
                  <a:lnTo>
                    <a:pt x="23" y="146"/>
                  </a:lnTo>
                  <a:lnTo>
                    <a:pt x="25" y="144"/>
                  </a:lnTo>
                  <a:lnTo>
                    <a:pt x="26" y="142"/>
                  </a:lnTo>
                  <a:lnTo>
                    <a:pt x="26" y="142"/>
                  </a:lnTo>
                  <a:lnTo>
                    <a:pt x="31" y="141"/>
                  </a:lnTo>
                  <a:lnTo>
                    <a:pt x="35" y="141"/>
                  </a:lnTo>
                  <a:lnTo>
                    <a:pt x="38" y="142"/>
                  </a:lnTo>
                  <a:lnTo>
                    <a:pt x="40" y="142"/>
                  </a:lnTo>
                  <a:lnTo>
                    <a:pt x="42" y="141"/>
                  </a:lnTo>
                  <a:lnTo>
                    <a:pt x="42" y="141"/>
                  </a:lnTo>
                  <a:lnTo>
                    <a:pt x="45" y="137"/>
                  </a:lnTo>
                  <a:lnTo>
                    <a:pt x="45" y="137"/>
                  </a:lnTo>
                  <a:lnTo>
                    <a:pt x="47" y="135"/>
                  </a:lnTo>
                  <a:lnTo>
                    <a:pt x="49" y="133"/>
                  </a:lnTo>
                  <a:lnTo>
                    <a:pt x="51" y="132"/>
                  </a:lnTo>
                  <a:lnTo>
                    <a:pt x="49" y="132"/>
                  </a:lnTo>
                  <a:lnTo>
                    <a:pt x="47" y="133"/>
                  </a:lnTo>
                  <a:lnTo>
                    <a:pt x="47" y="135"/>
                  </a:lnTo>
                  <a:lnTo>
                    <a:pt x="44" y="135"/>
                  </a:lnTo>
                  <a:lnTo>
                    <a:pt x="42" y="135"/>
                  </a:lnTo>
                  <a:lnTo>
                    <a:pt x="40" y="137"/>
                  </a:lnTo>
                  <a:lnTo>
                    <a:pt x="38" y="139"/>
                  </a:lnTo>
                  <a:lnTo>
                    <a:pt x="35" y="137"/>
                  </a:lnTo>
                  <a:lnTo>
                    <a:pt x="33" y="135"/>
                  </a:lnTo>
                  <a:lnTo>
                    <a:pt x="31" y="133"/>
                  </a:lnTo>
                  <a:lnTo>
                    <a:pt x="29" y="133"/>
                  </a:lnTo>
                  <a:lnTo>
                    <a:pt x="29" y="135"/>
                  </a:lnTo>
                  <a:lnTo>
                    <a:pt x="28" y="135"/>
                  </a:lnTo>
                  <a:lnTo>
                    <a:pt x="26" y="135"/>
                  </a:lnTo>
                  <a:lnTo>
                    <a:pt x="26" y="133"/>
                  </a:lnTo>
                  <a:lnTo>
                    <a:pt x="28" y="133"/>
                  </a:lnTo>
                  <a:lnTo>
                    <a:pt x="25" y="133"/>
                  </a:lnTo>
                  <a:lnTo>
                    <a:pt x="25" y="132"/>
                  </a:lnTo>
                  <a:lnTo>
                    <a:pt x="25" y="132"/>
                  </a:lnTo>
                  <a:lnTo>
                    <a:pt x="21" y="132"/>
                  </a:lnTo>
                  <a:lnTo>
                    <a:pt x="21" y="132"/>
                  </a:lnTo>
                  <a:lnTo>
                    <a:pt x="19" y="133"/>
                  </a:lnTo>
                  <a:lnTo>
                    <a:pt x="17" y="133"/>
                  </a:lnTo>
                  <a:lnTo>
                    <a:pt x="14" y="132"/>
                  </a:lnTo>
                  <a:lnTo>
                    <a:pt x="12" y="132"/>
                  </a:lnTo>
                  <a:lnTo>
                    <a:pt x="12" y="131"/>
                  </a:lnTo>
                  <a:lnTo>
                    <a:pt x="12" y="131"/>
                  </a:lnTo>
                  <a:lnTo>
                    <a:pt x="12" y="128"/>
                  </a:lnTo>
                  <a:lnTo>
                    <a:pt x="12" y="128"/>
                  </a:lnTo>
                  <a:lnTo>
                    <a:pt x="14" y="126"/>
                  </a:lnTo>
                  <a:lnTo>
                    <a:pt x="17" y="126"/>
                  </a:lnTo>
                  <a:lnTo>
                    <a:pt x="21" y="125"/>
                  </a:lnTo>
                  <a:lnTo>
                    <a:pt x="25" y="123"/>
                  </a:lnTo>
                  <a:lnTo>
                    <a:pt x="26" y="122"/>
                  </a:lnTo>
                  <a:lnTo>
                    <a:pt x="28" y="122"/>
                  </a:lnTo>
                  <a:lnTo>
                    <a:pt x="28" y="120"/>
                  </a:lnTo>
                  <a:lnTo>
                    <a:pt x="28" y="118"/>
                  </a:lnTo>
                  <a:lnTo>
                    <a:pt x="29" y="116"/>
                  </a:lnTo>
                  <a:lnTo>
                    <a:pt x="28" y="116"/>
                  </a:lnTo>
                  <a:lnTo>
                    <a:pt x="28" y="116"/>
                  </a:lnTo>
                  <a:lnTo>
                    <a:pt x="28" y="114"/>
                  </a:lnTo>
                  <a:lnTo>
                    <a:pt x="28" y="114"/>
                  </a:lnTo>
                  <a:lnTo>
                    <a:pt x="28" y="113"/>
                  </a:lnTo>
                  <a:lnTo>
                    <a:pt x="28" y="113"/>
                  </a:lnTo>
                  <a:lnTo>
                    <a:pt x="28" y="112"/>
                  </a:lnTo>
                  <a:lnTo>
                    <a:pt x="28" y="112"/>
                  </a:lnTo>
                  <a:lnTo>
                    <a:pt x="26" y="112"/>
                  </a:lnTo>
                  <a:lnTo>
                    <a:pt x="25" y="112"/>
                  </a:lnTo>
                  <a:lnTo>
                    <a:pt x="23" y="112"/>
                  </a:lnTo>
                  <a:lnTo>
                    <a:pt x="21" y="113"/>
                  </a:lnTo>
                  <a:lnTo>
                    <a:pt x="19" y="113"/>
                  </a:lnTo>
                  <a:lnTo>
                    <a:pt x="19" y="112"/>
                  </a:lnTo>
                  <a:lnTo>
                    <a:pt x="21" y="112"/>
                  </a:lnTo>
                  <a:lnTo>
                    <a:pt x="23" y="110"/>
                  </a:lnTo>
                  <a:lnTo>
                    <a:pt x="23" y="108"/>
                  </a:lnTo>
                  <a:lnTo>
                    <a:pt x="25" y="108"/>
                  </a:lnTo>
                  <a:lnTo>
                    <a:pt x="25" y="108"/>
                  </a:lnTo>
                  <a:lnTo>
                    <a:pt x="26" y="106"/>
                  </a:lnTo>
                  <a:lnTo>
                    <a:pt x="28" y="104"/>
                  </a:lnTo>
                  <a:lnTo>
                    <a:pt x="31" y="103"/>
                  </a:lnTo>
                  <a:lnTo>
                    <a:pt x="33" y="103"/>
                  </a:lnTo>
                  <a:lnTo>
                    <a:pt x="33" y="103"/>
                  </a:lnTo>
                  <a:lnTo>
                    <a:pt x="35" y="103"/>
                  </a:lnTo>
                  <a:lnTo>
                    <a:pt x="36" y="103"/>
                  </a:lnTo>
                  <a:lnTo>
                    <a:pt x="38" y="103"/>
                  </a:lnTo>
                  <a:lnTo>
                    <a:pt x="42" y="104"/>
                  </a:lnTo>
                  <a:lnTo>
                    <a:pt x="40" y="101"/>
                  </a:lnTo>
                  <a:lnTo>
                    <a:pt x="42" y="101"/>
                  </a:lnTo>
                  <a:lnTo>
                    <a:pt x="44" y="103"/>
                  </a:lnTo>
                  <a:lnTo>
                    <a:pt x="45" y="104"/>
                  </a:lnTo>
                  <a:lnTo>
                    <a:pt x="47" y="103"/>
                  </a:lnTo>
                  <a:lnTo>
                    <a:pt x="45" y="103"/>
                  </a:lnTo>
                  <a:lnTo>
                    <a:pt x="45" y="103"/>
                  </a:lnTo>
                  <a:lnTo>
                    <a:pt x="44" y="103"/>
                  </a:lnTo>
                  <a:lnTo>
                    <a:pt x="44" y="101"/>
                  </a:lnTo>
                  <a:lnTo>
                    <a:pt x="42" y="99"/>
                  </a:lnTo>
                  <a:lnTo>
                    <a:pt x="42" y="97"/>
                  </a:lnTo>
                  <a:lnTo>
                    <a:pt x="44" y="97"/>
                  </a:lnTo>
                  <a:lnTo>
                    <a:pt x="44" y="95"/>
                  </a:lnTo>
                  <a:lnTo>
                    <a:pt x="44" y="95"/>
                  </a:lnTo>
                  <a:lnTo>
                    <a:pt x="42" y="94"/>
                  </a:lnTo>
                  <a:lnTo>
                    <a:pt x="42" y="94"/>
                  </a:lnTo>
                  <a:lnTo>
                    <a:pt x="42" y="92"/>
                  </a:lnTo>
                  <a:lnTo>
                    <a:pt x="44" y="90"/>
                  </a:lnTo>
                  <a:lnTo>
                    <a:pt x="45" y="88"/>
                  </a:lnTo>
                  <a:lnTo>
                    <a:pt x="45" y="87"/>
                  </a:lnTo>
                  <a:lnTo>
                    <a:pt x="45" y="87"/>
                  </a:lnTo>
                  <a:lnTo>
                    <a:pt x="44" y="87"/>
                  </a:lnTo>
                  <a:lnTo>
                    <a:pt x="42" y="87"/>
                  </a:lnTo>
                  <a:lnTo>
                    <a:pt x="42" y="88"/>
                  </a:lnTo>
                  <a:lnTo>
                    <a:pt x="40" y="88"/>
                  </a:lnTo>
                  <a:lnTo>
                    <a:pt x="38" y="85"/>
                  </a:lnTo>
                  <a:lnTo>
                    <a:pt x="36" y="85"/>
                  </a:lnTo>
                  <a:lnTo>
                    <a:pt x="35" y="82"/>
                  </a:lnTo>
                  <a:lnTo>
                    <a:pt x="35" y="80"/>
                  </a:lnTo>
                  <a:lnTo>
                    <a:pt x="36" y="76"/>
                  </a:lnTo>
                  <a:lnTo>
                    <a:pt x="38" y="73"/>
                  </a:lnTo>
                  <a:lnTo>
                    <a:pt x="42" y="73"/>
                  </a:lnTo>
                  <a:lnTo>
                    <a:pt x="42" y="73"/>
                  </a:lnTo>
                  <a:lnTo>
                    <a:pt x="36" y="73"/>
                  </a:lnTo>
                  <a:lnTo>
                    <a:pt x="35" y="73"/>
                  </a:lnTo>
                  <a:lnTo>
                    <a:pt x="33" y="73"/>
                  </a:lnTo>
                  <a:lnTo>
                    <a:pt x="33" y="73"/>
                  </a:lnTo>
                  <a:lnTo>
                    <a:pt x="31" y="75"/>
                  </a:lnTo>
                  <a:lnTo>
                    <a:pt x="31" y="75"/>
                  </a:lnTo>
                  <a:lnTo>
                    <a:pt x="29" y="75"/>
                  </a:lnTo>
                  <a:lnTo>
                    <a:pt x="29" y="75"/>
                  </a:lnTo>
                  <a:lnTo>
                    <a:pt x="28" y="75"/>
                  </a:lnTo>
                  <a:lnTo>
                    <a:pt x="28" y="76"/>
                  </a:lnTo>
                  <a:lnTo>
                    <a:pt x="26" y="75"/>
                  </a:lnTo>
                  <a:lnTo>
                    <a:pt x="26" y="75"/>
                  </a:lnTo>
                  <a:lnTo>
                    <a:pt x="26" y="75"/>
                  </a:lnTo>
                  <a:lnTo>
                    <a:pt x="25" y="75"/>
                  </a:lnTo>
                  <a:lnTo>
                    <a:pt x="23" y="75"/>
                  </a:lnTo>
                  <a:lnTo>
                    <a:pt x="23" y="76"/>
                  </a:lnTo>
                  <a:lnTo>
                    <a:pt x="21" y="75"/>
                  </a:lnTo>
                  <a:lnTo>
                    <a:pt x="17" y="75"/>
                  </a:lnTo>
                  <a:lnTo>
                    <a:pt x="17" y="75"/>
                  </a:lnTo>
                  <a:lnTo>
                    <a:pt x="17" y="76"/>
                  </a:lnTo>
                  <a:lnTo>
                    <a:pt x="16" y="76"/>
                  </a:lnTo>
                  <a:lnTo>
                    <a:pt x="16" y="76"/>
                  </a:lnTo>
                  <a:lnTo>
                    <a:pt x="14" y="75"/>
                  </a:lnTo>
                  <a:lnTo>
                    <a:pt x="12" y="73"/>
                  </a:lnTo>
                  <a:lnTo>
                    <a:pt x="12" y="71"/>
                  </a:lnTo>
                  <a:lnTo>
                    <a:pt x="14" y="71"/>
                  </a:lnTo>
                  <a:lnTo>
                    <a:pt x="14" y="71"/>
                  </a:lnTo>
                  <a:lnTo>
                    <a:pt x="16" y="67"/>
                  </a:lnTo>
                  <a:lnTo>
                    <a:pt x="17" y="64"/>
                  </a:lnTo>
                  <a:lnTo>
                    <a:pt x="19" y="64"/>
                  </a:lnTo>
                  <a:lnTo>
                    <a:pt x="19" y="63"/>
                  </a:lnTo>
                  <a:lnTo>
                    <a:pt x="19" y="61"/>
                  </a:lnTo>
                  <a:lnTo>
                    <a:pt x="19" y="61"/>
                  </a:lnTo>
                  <a:lnTo>
                    <a:pt x="17" y="57"/>
                  </a:lnTo>
                  <a:lnTo>
                    <a:pt x="17" y="57"/>
                  </a:lnTo>
                  <a:lnTo>
                    <a:pt x="17" y="56"/>
                  </a:lnTo>
                  <a:lnTo>
                    <a:pt x="17" y="54"/>
                  </a:lnTo>
                  <a:lnTo>
                    <a:pt x="17" y="54"/>
                  </a:lnTo>
                  <a:lnTo>
                    <a:pt x="21" y="54"/>
                  </a:lnTo>
                  <a:lnTo>
                    <a:pt x="19" y="52"/>
                  </a:lnTo>
                  <a:lnTo>
                    <a:pt x="17" y="52"/>
                  </a:lnTo>
                  <a:lnTo>
                    <a:pt x="17" y="50"/>
                  </a:lnTo>
                  <a:lnTo>
                    <a:pt x="17" y="49"/>
                  </a:lnTo>
                  <a:lnTo>
                    <a:pt x="17" y="49"/>
                  </a:lnTo>
                  <a:lnTo>
                    <a:pt x="17" y="50"/>
                  </a:lnTo>
                  <a:lnTo>
                    <a:pt x="16" y="52"/>
                  </a:lnTo>
                  <a:lnTo>
                    <a:pt x="16" y="52"/>
                  </a:lnTo>
                  <a:lnTo>
                    <a:pt x="14" y="52"/>
                  </a:lnTo>
                  <a:lnTo>
                    <a:pt x="14" y="54"/>
                  </a:lnTo>
                  <a:lnTo>
                    <a:pt x="14" y="54"/>
                  </a:lnTo>
                  <a:lnTo>
                    <a:pt x="12" y="54"/>
                  </a:lnTo>
                  <a:lnTo>
                    <a:pt x="12" y="54"/>
                  </a:lnTo>
                  <a:lnTo>
                    <a:pt x="12" y="54"/>
                  </a:lnTo>
                  <a:lnTo>
                    <a:pt x="12" y="54"/>
                  </a:lnTo>
                  <a:lnTo>
                    <a:pt x="12" y="52"/>
                  </a:lnTo>
                  <a:lnTo>
                    <a:pt x="12" y="50"/>
                  </a:lnTo>
                  <a:lnTo>
                    <a:pt x="12" y="50"/>
                  </a:lnTo>
                  <a:lnTo>
                    <a:pt x="16" y="49"/>
                  </a:lnTo>
                  <a:lnTo>
                    <a:pt x="14" y="49"/>
                  </a:lnTo>
                  <a:lnTo>
                    <a:pt x="12" y="50"/>
                  </a:lnTo>
                  <a:lnTo>
                    <a:pt x="10" y="52"/>
                  </a:lnTo>
                  <a:lnTo>
                    <a:pt x="10" y="52"/>
                  </a:lnTo>
                  <a:lnTo>
                    <a:pt x="8" y="52"/>
                  </a:lnTo>
                  <a:lnTo>
                    <a:pt x="8" y="54"/>
                  </a:lnTo>
                  <a:lnTo>
                    <a:pt x="10" y="56"/>
                  </a:lnTo>
                  <a:lnTo>
                    <a:pt x="10" y="57"/>
                  </a:lnTo>
                  <a:lnTo>
                    <a:pt x="6" y="64"/>
                  </a:lnTo>
                  <a:lnTo>
                    <a:pt x="6" y="64"/>
                  </a:lnTo>
                  <a:lnTo>
                    <a:pt x="6" y="64"/>
                  </a:lnTo>
                  <a:lnTo>
                    <a:pt x="6" y="65"/>
                  </a:lnTo>
                  <a:lnTo>
                    <a:pt x="5" y="64"/>
                  </a:lnTo>
                  <a:lnTo>
                    <a:pt x="5" y="64"/>
                  </a:lnTo>
                  <a:lnTo>
                    <a:pt x="5" y="64"/>
                  </a:lnTo>
                  <a:lnTo>
                    <a:pt x="5" y="63"/>
                  </a:lnTo>
                  <a:lnTo>
                    <a:pt x="5" y="59"/>
                  </a:lnTo>
                  <a:lnTo>
                    <a:pt x="6" y="59"/>
                  </a:lnTo>
                  <a:lnTo>
                    <a:pt x="6" y="57"/>
                  </a:lnTo>
                  <a:lnTo>
                    <a:pt x="8" y="56"/>
                  </a:lnTo>
                  <a:lnTo>
                    <a:pt x="8" y="56"/>
                  </a:lnTo>
                  <a:lnTo>
                    <a:pt x="6" y="56"/>
                  </a:lnTo>
                  <a:lnTo>
                    <a:pt x="6" y="56"/>
                  </a:lnTo>
                  <a:lnTo>
                    <a:pt x="6" y="56"/>
                  </a:lnTo>
                  <a:lnTo>
                    <a:pt x="6" y="52"/>
                  </a:lnTo>
                  <a:lnTo>
                    <a:pt x="6" y="50"/>
                  </a:lnTo>
                  <a:lnTo>
                    <a:pt x="8" y="46"/>
                  </a:lnTo>
                  <a:lnTo>
                    <a:pt x="8" y="45"/>
                  </a:lnTo>
                  <a:lnTo>
                    <a:pt x="8" y="43"/>
                  </a:lnTo>
                  <a:lnTo>
                    <a:pt x="10" y="42"/>
                  </a:lnTo>
                  <a:lnTo>
                    <a:pt x="10" y="42"/>
                  </a:lnTo>
                  <a:lnTo>
                    <a:pt x="10" y="39"/>
                  </a:lnTo>
                  <a:lnTo>
                    <a:pt x="12" y="39"/>
                  </a:lnTo>
                  <a:lnTo>
                    <a:pt x="12" y="38"/>
                  </a:lnTo>
                  <a:lnTo>
                    <a:pt x="12" y="38"/>
                  </a:lnTo>
                  <a:lnTo>
                    <a:pt x="6" y="42"/>
                  </a:lnTo>
                  <a:lnTo>
                    <a:pt x="6" y="42"/>
                  </a:lnTo>
                  <a:lnTo>
                    <a:pt x="5" y="42"/>
                  </a:lnTo>
                  <a:lnTo>
                    <a:pt x="4" y="42"/>
                  </a:lnTo>
                  <a:lnTo>
                    <a:pt x="2" y="39"/>
                  </a:lnTo>
                  <a:lnTo>
                    <a:pt x="2" y="38"/>
                  </a:lnTo>
                  <a:lnTo>
                    <a:pt x="0" y="38"/>
                  </a:lnTo>
                  <a:lnTo>
                    <a:pt x="0" y="38"/>
                  </a:lnTo>
                  <a:lnTo>
                    <a:pt x="0" y="38"/>
                  </a:lnTo>
                  <a:lnTo>
                    <a:pt x="2" y="38"/>
                  </a:lnTo>
                  <a:lnTo>
                    <a:pt x="4" y="37"/>
                  </a:lnTo>
                  <a:lnTo>
                    <a:pt x="5" y="37"/>
                  </a:lnTo>
                  <a:lnTo>
                    <a:pt x="4" y="35"/>
                  </a:lnTo>
                  <a:lnTo>
                    <a:pt x="4" y="35"/>
                  </a:lnTo>
                  <a:lnTo>
                    <a:pt x="5" y="33"/>
                  </a:lnTo>
                  <a:lnTo>
                    <a:pt x="6" y="31"/>
                  </a:lnTo>
                  <a:lnTo>
                    <a:pt x="6" y="28"/>
                  </a:lnTo>
                  <a:lnTo>
                    <a:pt x="6" y="28"/>
                  </a:lnTo>
                  <a:lnTo>
                    <a:pt x="6" y="26"/>
                  </a:lnTo>
                  <a:lnTo>
                    <a:pt x="4" y="26"/>
                  </a:lnTo>
                  <a:lnTo>
                    <a:pt x="4" y="25"/>
                  </a:lnTo>
                  <a:lnTo>
                    <a:pt x="4" y="25"/>
                  </a:lnTo>
                  <a:lnTo>
                    <a:pt x="5" y="23"/>
                  </a:lnTo>
                  <a:lnTo>
                    <a:pt x="5" y="23"/>
                  </a:lnTo>
                  <a:lnTo>
                    <a:pt x="6" y="23"/>
                  </a:lnTo>
                  <a:lnTo>
                    <a:pt x="5" y="23"/>
                  </a:lnTo>
                  <a:lnTo>
                    <a:pt x="5" y="21"/>
                  </a:lnTo>
                  <a:lnTo>
                    <a:pt x="5" y="21"/>
                  </a:lnTo>
                  <a:lnTo>
                    <a:pt x="5" y="19"/>
                  </a:lnTo>
                  <a:lnTo>
                    <a:pt x="5" y="18"/>
                  </a:lnTo>
                  <a:lnTo>
                    <a:pt x="5" y="18"/>
                  </a:lnTo>
                  <a:lnTo>
                    <a:pt x="6" y="16"/>
                  </a:lnTo>
                  <a:lnTo>
                    <a:pt x="10" y="16"/>
                  </a:lnTo>
                  <a:lnTo>
                    <a:pt x="10" y="16"/>
                  </a:lnTo>
                  <a:lnTo>
                    <a:pt x="10" y="16"/>
                  </a:lnTo>
                  <a:lnTo>
                    <a:pt x="14" y="16"/>
                  </a:lnTo>
                  <a:lnTo>
                    <a:pt x="12" y="16"/>
                  </a:lnTo>
                  <a:lnTo>
                    <a:pt x="10" y="12"/>
                  </a:lnTo>
                  <a:lnTo>
                    <a:pt x="8" y="12"/>
                  </a:lnTo>
                  <a:lnTo>
                    <a:pt x="10" y="10"/>
                  </a:lnTo>
                  <a:lnTo>
                    <a:pt x="10" y="10"/>
                  </a:lnTo>
                  <a:lnTo>
                    <a:pt x="10" y="8"/>
                  </a:lnTo>
                  <a:lnTo>
                    <a:pt x="10" y="8"/>
                  </a:lnTo>
                  <a:lnTo>
                    <a:pt x="12" y="8"/>
                  </a:lnTo>
                  <a:lnTo>
                    <a:pt x="14" y="8"/>
                  </a:lnTo>
                  <a:lnTo>
                    <a:pt x="16" y="8"/>
                  </a:lnTo>
                  <a:lnTo>
                    <a:pt x="16" y="7"/>
                  </a:lnTo>
                  <a:lnTo>
                    <a:pt x="14" y="7"/>
                  </a:lnTo>
                  <a:lnTo>
                    <a:pt x="14" y="5"/>
                  </a:lnTo>
                  <a:lnTo>
                    <a:pt x="14" y="5"/>
                  </a:lnTo>
                  <a:lnTo>
                    <a:pt x="14" y="3"/>
                  </a:lnTo>
                  <a:lnTo>
                    <a:pt x="14" y="3"/>
                  </a:lnTo>
                  <a:lnTo>
                    <a:pt x="16" y="2"/>
                  </a:lnTo>
                  <a:lnTo>
                    <a:pt x="16" y="2"/>
                  </a:lnTo>
                  <a:lnTo>
                    <a:pt x="16" y="2"/>
                  </a:lnTo>
                  <a:lnTo>
                    <a:pt x="17" y="2"/>
                  </a:lnTo>
                  <a:lnTo>
                    <a:pt x="19" y="2"/>
                  </a:lnTo>
                  <a:lnTo>
                    <a:pt x="19" y="3"/>
                  </a:lnTo>
                  <a:lnTo>
                    <a:pt x="19" y="3"/>
                  </a:lnTo>
                  <a:lnTo>
                    <a:pt x="21" y="2"/>
                  </a:lnTo>
                  <a:lnTo>
                    <a:pt x="23" y="2"/>
                  </a:lnTo>
                  <a:lnTo>
                    <a:pt x="23" y="3"/>
                  </a:lnTo>
                  <a:lnTo>
                    <a:pt x="26" y="2"/>
                  </a:lnTo>
                  <a:lnTo>
                    <a:pt x="31" y="2"/>
                  </a:lnTo>
                  <a:lnTo>
                    <a:pt x="33" y="2"/>
                  </a:lnTo>
                  <a:lnTo>
                    <a:pt x="36" y="2"/>
                  </a:lnTo>
                  <a:lnTo>
                    <a:pt x="4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5" name="Freeform 11121"/>
            <p:cNvSpPr/>
            <p:nvPr/>
          </p:nvSpPr>
          <p:spPr bwMode="auto">
            <a:xfrm>
              <a:off x="6477611" y="2283071"/>
              <a:ext cx="98822" cy="80963"/>
            </a:xfrm>
            <a:custGeom>
              <a:avLst/>
              <a:gdLst>
                <a:gd name="T0" fmla="*/ 30 w 83"/>
                <a:gd name="T1" fmla="*/ 0 h 68"/>
                <a:gd name="T2" fmla="*/ 40 w 83"/>
                <a:gd name="T3" fmla="*/ 10 h 68"/>
                <a:gd name="T4" fmla="*/ 49 w 83"/>
                <a:gd name="T5" fmla="*/ 19 h 68"/>
                <a:gd name="T6" fmla="*/ 54 w 83"/>
                <a:gd name="T7" fmla="*/ 23 h 68"/>
                <a:gd name="T8" fmla="*/ 58 w 83"/>
                <a:gd name="T9" fmla="*/ 23 h 68"/>
                <a:gd name="T10" fmla="*/ 66 w 83"/>
                <a:gd name="T11" fmla="*/ 26 h 68"/>
                <a:gd name="T12" fmla="*/ 70 w 83"/>
                <a:gd name="T13" fmla="*/ 26 h 68"/>
                <a:gd name="T14" fmla="*/ 77 w 83"/>
                <a:gd name="T15" fmla="*/ 19 h 68"/>
                <a:gd name="T16" fmla="*/ 75 w 83"/>
                <a:gd name="T17" fmla="*/ 25 h 68"/>
                <a:gd name="T18" fmla="*/ 73 w 83"/>
                <a:gd name="T19" fmla="*/ 31 h 68"/>
                <a:gd name="T20" fmla="*/ 77 w 83"/>
                <a:gd name="T21" fmla="*/ 36 h 68"/>
                <a:gd name="T22" fmla="*/ 81 w 83"/>
                <a:gd name="T23" fmla="*/ 36 h 68"/>
                <a:gd name="T24" fmla="*/ 83 w 83"/>
                <a:gd name="T25" fmla="*/ 34 h 68"/>
                <a:gd name="T26" fmla="*/ 79 w 83"/>
                <a:gd name="T27" fmla="*/ 38 h 68"/>
                <a:gd name="T28" fmla="*/ 77 w 83"/>
                <a:gd name="T29" fmla="*/ 38 h 68"/>
                <a:gd name="T30" fmla="*/ 72 w 83"/>
                <a:gd name="T31" fmla="*/ 42 h 68"/>
                <a:gd name="T32" fmla="*/ 66 w 83"/>
                <a:gd name="T33" fmla="*/ 42 h 68"/>
                <a:gd name="T34" fmla="*/ 61 w 83"/>
                <a:gd name="T35" fmla="*/ 42 h 68"/>
                <a:gd name="T36" fmla="*/ 53 w 83"/>
                <a:gd name="T37" fmla="*/ 49 h 68"/>
                <a:gd name="T38" fmla="*/ 49 w 83"/>
                <a:gd name="T39" fmla="*/ 53 h 68"/>
                <a:gd name="T40" fmla="*/ 47 w 83"/>
                <a:gd name="T41" fmla="*/ 57 h 68"/>
                <a:gd name="T42" fmla="*/ 43 w 83"/>
                <a:gd name="T43" fmla="*/ 55 h 68"/>
                <a:gd name="T44" fmla="*/ 28 w 83"/>
                <a:gd name="T45" fmla="*/ 49 h 68"/>
                <a:gd name="T46" fmla="*/ 15 w 83"/>
                <a:gd name="T47" fmla="*/ 52 h 68"/>
                <a:gd name="T48" fmla="*/ 11 w 83"/>
                <a:gd name="T49" fmla="*/ 49 h 68"/>
                <a:gd name="T50" fmla="*/ 9 w 83"/>
                <a:gd name="T51" fmla="*/ 50 h 68"/>
                <a:gd name="T52" fmla="*/ 7 w 83"/>
                <a:gd name="T53" fmla="*/ 52 h 68"/>
                <a:gd name="T54" fmla="*/ 11 w 83"/>
                <a:gd name="T55" fmla="*/ 55 h 68"/>
                <a:gd name="T56" fmla="*/ 12 w 83"/>
                <a:gd name="T57" fmla="*/ 55 h 68"/>
                <a:gd name="T58" fmla="*/ 19 w 83"/>
                <a:gd name="T59" fmla="*/ 61 h 68"/>
                <a:gd name="T60" fmla="*/ 15 w 83"/>
                <a:gd name="T61" fmla="*/ 63 h 68"/>
                <a:gd name="T62" fmla="*/ 11 w 83"/>
                <a:gd name="T63" fmla="*/ 63 h 68"/>
                <a:gd name="T64" fmla="*/ 9 w 83"/>
                <a:gd name="T65" fmla="*/ 66 h 68"/>
                <a:gd name="T66" fmla="*/ 4 w 83"/>
                <a:gd name="T67" fmla="*/ 68 h 68"/>
                <a:gd name="T68" fmla="*/ 2 w 83"/>
                <a:gd name="T69" fmla="*/ 64 h 68"/>
                <a:gd name="T70" fmla="*/ 4 w 83"/>
                <a:gd name="T71" fmla="*/ 59 h 68"/>
                <a:gd name="T72" fmla="*/ 2 w 83"/>
                <a:gd name="T73" fmla="*/ 55 h 68"/>
                <a:gd name="T74" fmla="*/ 0 w 83"/>
                <a:gd name="T75" fmla="*/ 50 h 68"/>
                <a:gd name="T76" fmla="*/ 2 w 83"/>
                <a:gd name="T77" fmla="*/ 47 h 68"/>
                <a:gd name="T78" fmla="*/ 5 w 83"/>
                <a:gd name="T79" fmla="*/ 45 h 68"/>
                <a:gd name="T80" fmla="*/ 9 w 83"/>
                <a:gd name="T81" fmla="*/ 40 h 68"/>
                <a:gd name="T82" fmla="*/ 9 w 83"/>
                <a:gd name="T83" fmla="*/ 36 h 68"/>
                <a:gd name="T84" fmla="*/ 14 w 83"/>
                <a:gd name="T85" fmla="*/ 38 h 68"/>
                <a:gd name="T86" fmla="*/ 19 w 83"/>
                <a:gd name="T87" fmla="*/ 38 h 68"/>
                <a:gd name="T88" fmla="*/ 21 w 83"/>
                <a:gd name="T89" fmla="*/ 36 h 68"/>
                <a:gd name="T90" fmla="*/ 23 w 83"/>
                <a:gd name="T91" fmla="*/ 31 h 68"/>
                <a:gd name="T92" fmla="*/ 26 w 83"/>
                <a:gd name="T93" fmla="*/ 25 h 68"/>
                <a:gd name="T94" fmla="*/ 26 w 83"/>
                <a:gd name="T95" fmla="*/ 17 h 68"/>
                <a:gd name="T96" fmla="*/ 26 w 83"/>
                <a:gd name="T97" fmla="*/ 6 h 68"/>
                <a:gd name="T98" fmla="*/ 26 w 83"/>
                <a:gd name="T99" fmla="*/ 1 h 68"/>
                <a:gd name="T100" fmla="*/ 28 w 83"/>
                <a:gd name="T101" fmla="*/ 1 h 68"/>
                <a:gd name="T102" fmla="*/ 30 w 83"/>
                <a:gd name="T10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68">
                  <a:moveTo>
                    <a:pt x="30" y="0"/>
                  </a:moveTo>
                  <a:lnTo>
                    <a:pt x="30" y="0"/>
                  </a:lnTo>
                  <a:lnTo>
                    <a:pt x="30" y="0"/>
                  </a:lnTo>
                  <a:lnTo>
                    <a:pt x="34" y="3"/>
                  </a:lnTo>
                  <a:lnTo>
                    <a:pt x="36" y="6"/>
                  </a:lnTo>
                  <a:lnTo>
                    <a:pt x="40" y="10"/>
                  </a:lnTo>
                  <a:lnTo>
                    <a:pt x="42" y="14"/>
                  </a:lnTo>
                  <a:lnTo>
                    <a:pt x="45" y="15"/>
                  </a:lnTo>
                  <a:lnTo>
                    <a:pt x="49" y="19"/>
                  </a:lnTo>
                  <a:lnTo>
                    <a:pt x="51" y="21"/>
                  </a:lnTo>
                  <a:lnTo>
                    <a:pt x="53" y="21"/>
                  </a:lnTo>
                  <a:lnTo>
                    <a:pt x="54" y="23"/>
                  </a:lnTo>
                  <a:lnTo>
                    <a:pt x="56" y="23"/>
                  </a:lnTo>
                  <a:lnTo>
                    <a:pt x="58" y="23"/>
                  </a:lnTo>
                  <a:lnTo>
                    <a:pt x="58" y="23"/>
                  </a:lnTo>
                  <a:lnTo>
                    <a:pt x="59" y="23"/>
                  </a:lnTo>
                  <a:lnTo>
                    <a:pt x="64" y="26"/>
                  </a:lnTo>
                  <a:lnTo>
                    <a:pt x="66" y="26"/>
                  </a:lnTo>
                  <a:lnTo>
                    <a:pt x="68" y="26"/>
                  </a:lnTo>
                  <a:lnTo>
                    <a:pt x="70" y="26"/>
                  </a:lnTo>
                  <a:lnTo>
                    <a:pt x="70" y="26"/>
                  </a:lnTo>
                  <a:lnTo>
                    <a:pt x="73" y="23"/>
                  </a:lnTo>
                  <a:lnTo>
                    <a:pt x="77" y="19"/>
                  </a:lnTo>
                  <a:lnTo>
                    <a:pt x="77" y="19"/>
                  </a:lnTo>
                  <a:lnTo>
                    <a:pt x="77" y="21"/>
                  </a:lnTo>
                  <a:lnTo>
                    <a:pt x="77" y="21"/>
                  </a:lnTo>
                  <a:lnTo>
                    <a:pt x="75" y="25"/>
                  </a:lnTo>
                  <a:lnTo>
                    <a:pt x="73" y="27"/>
                  </a:lnTo>
                  <a:lnTo>
                    <a:pt x="73" y="29"/>
                  </a:lnTo>
                  <a:lnTo>
                    <a:pt x="73" y="31"/>
                  </a:lnTo>
                  <a:lnTo>
                    <a:pt x="75" y="31"/>
                  </a:lnTo>
                  <a:lnTo>
                    <a:pt x="75" y="34"/>
                  </a:lnTo>
                  <a:lnTo>
                    <a:pt x="77" y="36"/>
                  </a:lnTo>
                  <a:lnTo>
                    <a:pt x="79" y="36"/>
                  </a:lnTo>
                  <a:lnTo>
                    <a:pt x="79" y="36"/>
                  </a:lnTo>
                  <a:lnTo>
                    <a:pt x="81" y="36"/>
                  </a:lnTo>
                  <a:lnTo>
                    <a:pt x="81" y="34"/>
                  </a:lnTo>
                  <a:lnTo>
                    <a:pt x="82" y="34"/>
                  </a:lnTo>
                  <a:lnTo>
                    <a:pt x="83" y="34"/>
                  </a:lnTo>
                  <a:lnTo>
                    <a:pt x="82" y="36"/>
                  </a:lnTo>
                  <a:lnTo>
                    <a:pt x="81" y="36"/>
                  </a:lnTo>
                  <a:lnTo>
                    <a:pt x="79" y="38"/>
                  </a:lnTo>
                  <a:lnTo>
                    <a:pt x="79" y="38"/>
                  </a:lnTo>
                  <a:lnTo>
                    <a:pt x="77" y="38"/>
                  </a:lnTo>
                  <a:lnTo>
                    <a:pt x="77" y="38"/>
                  </a:lnTo>
                  <a:lnTo>
                    <a:pt x="75" y="40"/>
                  </a:lnTo>
                  <a:lnTo>
                    <a:pt x="73" y="40"/>
                  </a:lnTo>
                  <a:lnTo>
                    <a:pt x="72" y="42"/>
                  </a:lnTo>
                  <a:lnTo>
                    <a:pt x="72" y="42"/>
                  </a:lnTo>
                  <a:lnTo>
                    <a:pt x="70" y="42"/>
                  </a:lnTo>
                  <a:lnTo>
                    <a:pt x="66" y="42"/>
                  </a:lnTo>
                  <a:lnTo>
                    <a:pt x="64" y="42"/>
                  </a:lnTo>
                  <a:lnTo>
                    <a:pt x="62" y="42"/>
                  </a:lnTo>
                  <a:lnTo>
                    <a:pt x="61" y="42"/>
                  </a:lnTo>
                  <a:lnTo>
                    <a:pt x="58" y="44"/>
                  </a:lnTo>
                  <a:lnTo>
                    <a:pt x="54" y="45"/>
                  </a:lnTo>
                  <a:lnTo>
                    <a:pt x="53" y="49"/>
                  </a:lnTo>
                  <a:lnTo>
                    <a:pt x="51" y="50"/>
                  </a:lnTo>
                  <a:lnTo>
                    <a:pt x="49" y="52"/>
                  </a:lnTo>
                  <a:lnTo>
                    <a:pt x="49" y="53"/>
                  </a:lnTo>
                  <a:lnTo>
                    <a:pt x="49" y="55"/>
                  </a:lnTo>
                  <a:lnTo>
                    <a:pt x="49" y="57"/>
                  </a:lnTo>
                  <a:lnTo>
                    <a:pt x="47" y="57"/>
                  </a:lnTo>
                  <a:lnTo>
                    <a:pt x="47" y="57"/>
                  </a:lnTo>
                  <a:lnTo>
                    <a:pt x="45" y="57"/>
                  </a:lnTo>
                  <a:lnTo>
                    <a:pt x="43" y="55"/>
                  </a:lnTo>
                  <a:lnTo>
                    <a:pt x="36" y="53"/>
                  </a:lnTo>
                  <a:lnTo>
                    <a:pt x="32" y="50"/>
                  </a:lnTo>
                  <a:lnTo>
                    <a:pt x="28" y="49"/>
                  </a:lnTo>
                  <a:lnTo>
                    <a:pt x="23" y="49"/>
                  </a:lnTo>
                  <a:lnTo>
                    <a:pt x="15" y="52"/>
                  </a:lnTo>
                  <a:lnTo>
                    <a:pt x="15" y="52"/>
                  </a:lnTo>
                  <a:lnTo>
                    <a:pt x="14" y="50"/>
                  </a:lnTo>
                  <a:lnTo>
                    <a:pt x="12" y="49"/>
                  </a:lnTo>
                  <a:lnTo>
                    <a:pt x="11" y="49"/>
                  </a:lnTo>
                  <a:lnTo>
                    <a:pt x="11" y="49"/>
                  </a:lnTo>
                  <a:lnTo>
                    <a:pt x="9" y="49"/>
                  </a:lnTo>
                  <a:lnTo>
                    <a:pt x="9" y="50"/>
                  </a:lnTo>
                  <a:lnTo>
                    <a:pt x="7" y="50"/>
                  </a:lnTo>
                  <a:lnTo>
                    <a:pt x="7" y="52"/>
                  </a:lnTo>
                  <a:lnTo>
                    <a:pt x="7" y="52"/>
                  </a:lnTo>
                  <a:lnTo>
                    <a:pt x="7" y="53"/>
                  </a:lnTo>
                  <a:lnTo>
                    <a:pt x="9" y="53"/>
                  </a:lnTo>
                  <a:lnTo>
                    <a:pt x="11" y="55"/>
                  </a:lnTo>
                  <a:lnTo>
                    <a:pt x="11" y="55"/>
                  </a:lnTo>
                  <a:lnTo>
                    <a:pt x="12" y="55"/>
                  </a:lnTo>
                  <a:lnTo>
                    <a:pt x="12" y="55"/>
                  </a:lnTo>
                  <a:lnTo>
                    <a:pt x="15" y="59"/>
                  </a:lnTo>
                  <a:lnTo>
                    <a:pt x="17" y="61"/>
                  </a:lnTo>
                  <a:lnTo>
                    <a:pt x="19" y="61"/>
                  </a:lnTo>
                  <a:lnTo>
                    <a:pt x="17" y="63"/>
                  </a:lnTo>
                  <a:lnTo>
                    <a:pt x="15" y="63"/>
                  </a:lnTo>
                  <a:lnTo>
                    <a:pt x="15" y="63"/>
                  </a:lnTo>
                  <a:lnTo>
                    <a:pt x="14" y="63"/>
                  </a:lnTo>
                  <a:lnTo>
                    <a:pt x="12" y="61"/>
                  </a:lnTo>
                  <a:lnTo>
                    <a:pt x="11" y="63"/>
                  </a:lnTo>
                  <a:lnTo>
                    <a:pt x="9" y="63"/>
                  </a:lnTo>
                  <a:lnTo>
                    <a:pt x="9" y="64"/>
                  </a:lnTo>
                  <a:lnTo>
                    <a:pt x="9" y="66"/>
                  </a:lnTo>
                  <a:lnTo>
                    <a:pt x="7" y="68"/>
                  </a:lnTo>
                  <a:lnTo>
                    <a:pt x="5" y="68"/>
                  </a:lnTo>
                  <a:lnTo>
                    <a:pt x="4" y="68"/>
                  </a:lnTo>
                  <a:lnTo>
                    <a:pt x="4" y="66"/>
                  </a:lnTo>
                  <a:lnTo>
                    <a:pt x="4" y="66"/>
                  </a:lnTo>
                  <a:lnTo>
                    <a:pt x="2" y="64"/>
                  </a:lnTo>
                  <a:lnTo>
                    <a:pt x="4" y="63"/>
                  </a:lnTo>
                  <a:lnTo>
                    <a:pt x="4" y="61"/>
                  </a:lnTo>
                  <a:lnTo>
                    <a:pt x="4" y="59"/>
                  </a:lnTo>
                  <a:lnTo>
                    <a:pt x="4" y="57"/>
                  </a:lnTo>
                  <a:lnTo>
                    <a:pt x="4" y="55"/>
                  </a:lnTo>
                  <a:lnTo>
                    <a:pt x="2" y="55"/>
                  </a:lnTo>
                  <a:lnTo>
                    <a:pt x="0" y="53"/>
                  </a:lnTo>
                  <a:lnTo>
                    <a:pt x="0" y="52"/>
                  </a:lnTo>
                  <a:lnTo>
                    <a:pt x="0" y="50"/>
                  </a:lnTo>
                  <a:lnTo>
                    <a:pt x="0" y="49"/>
                  </a:lnTo>
                  <a:lnTo>
                    <a:pt x="2" y="47"/>
                  </a:lnTo>
                  <a:lnTo>
                    <a:pt x="2" y="47"/>
                  </a:lnTo>
                  <a:lnTo>
                    <a:pt x="4" y="47"/>
                  </a:lnTo>
                  <a:lnTo>
                    <a:pt x="4" y="45"/>
                  </a:lnTo>
                  <a:lnTo>
                    <a:pt x="5" y="45"/>
                  </a:lnTo>
                  <a:lnTo>
                    <a:pt x="7" y="44"/>
                  </a:lnTo>
                  <a:lnTo>
                    <a:pt x="9" y="42"/>
                  </a:lnTo>
                  <a:lnTo>
                    <a:pt x="9" y="40"/>
                  </a:lnTo>
                  <a:lnTo>
                    <a:pt x="9" y="38"/>
                  </a:lnTo>
                  <a:lnTo>
                    <a:pt x="9" y="38"/>
                  </a:lnTo>
                  <a:lnTo>
                    <a:pt x="9" y="36"/>
                  </a:lnTo>
                  <a:lnTo>
                    <a:pt x="9" y="36"/>
                  </a:lnTo>
                  <a:lnTo>
                    <a:pt x="11" y="36"/>
                  </a:lnTo>
                  <a:lnTo>
                    <a:pt x="14" y="38"/>
                  </a:lnTo>
                  <a:lnTo>
                    <a:pt x="14" y="38"/>
                  </a:lnTo>
                  <a:lnTo>
                    <a:pt x="15" y="38"/>
                  </a:lnTo>
                  <a:lnTo>
                    <a:pt x="19" y="38"/>
                  </a:lnTo>
                  <a:lnTo>
                    <a:pt x="19" y="38"/>
                  </a:lnTo>
                  <a:lnTo>
                    <a:pt x="21" y="38"/>
                  </a:lnTo>
                  <a:lnTo>
                    <a:pt x="21" y="36"/>
                  </a:lnTo>
                  <a:lnTo>
                    <a:pt x="23" y="34"/>
                  </a:lnTo>
                  <a:lnTo>
                    <a:pt x="23" y="33"/>
                  </a:lnTo>
                  <a:lnTo>
                    <a:pt x="23" y="31"/>
                  </a:lnTo>
                  <a:lnTo>
                    <a:pt x="23" y="29"/>
                  </a:lnTo>
                  <a:lnTo>
                    <a:pt x="24" y="26"/>
                  </a:lnTo>
                  <a:lnTo>
                    <a:pt x="26" y="25"/>
                  </a:lnTo>
                  <a:lnTo>
                    <a:pt x="26" y="21"/>
                  </a:lnTo>
                  <a:lnTo>
                    <a:pt x="26" y="19"/>
                  </a:lnTo>
                  <a:lnTo>
                    <a:pt x="26" y="17"/>
                  </a:lnTo>
                  <a:lnTo>
                    <a:pt x="28" y="12"/>
                  </a:lnTo>
                  <a:lnTo>
                    <a:pt x="26" y="8"/>
                  </a:lnTo>
                  <a:lnTo>
                    <a:pt x="26" y="6"/>
                  </a:lnTo>
                  <a:lnTo>
                    <a:pt x="24" y="5"/>
                  </a:lnTo>
                  <a:lnTo>
                    <a:pt x="24" y="3"/>
                  </a:lnTo>
                  <a:lnTo>
                    <a:pt x="26" y="1"/>
                  </a:lnTo>
                  <a:lnTo>
                    <a:pt x="26" y="1"/>
                  </a:lnTo>
                  <a:lnTo>
                    <a:pt x="26" y="1"/>
                  </a:lnTo>
                  <a:lnTo>
                    <a:pt x="28" y="1"/>
                  </a:lnTo>
                  <a:lnTo>
                    <a:pt x="28" y="0"/>
                  </a:lnTo>
                  <a:lnTo>
                    <a:pt x="28" y="0"/>
                  </a:lnTo>
                  <a:lnTo>
                    <a:pt x="3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6" name="Freeform 11077"/>
            <p:cNvSpPr/>
            <p:nvPr/>
          </p:nvSpPr>
          <p:spPr bwMode="auto">
            <a:xfrm>
              <a:off x="6320955" y="2384301"/>
              <a:ext cx="183356" cy="153591"/>
            </a:xfrm>
            <a:custGeom>
              <a:avLst/>
              <a:gdLst>
                <a:gd name="T0" fmla="*/ 147 w 154"/>
                <a:gd name="T1" fmla="*/ 5 h 129"/>
                <a:gd name="T2" fmla="*/ 152 w 154"/>
                <a:gd name="T3" fmla="*/ 20 h 129"/>
                <a:gd name="T4" fmla="*/ 154 w 154"/>
                <a:gd name="T5" fmla="*/ 33 h 129"/>
                <a:gd name="T6" fmla="*/ 150 w 154"/>
                <a:gd name="T7" fmla="*/ 41 h 129"/>
                <a:gd name="T8" fmla="*/ 148 w 154"/>
                <a:gd name="T9" fmla="*/ 47 h 129"/>
                <a:gd name="T10" fmla="*/ 139 w 154"/>
                <a:gd name="T11" fmla="*/ 56 h 129"/>
                <a:gd name="T12" fmla="*/ 139 w 154"/>
                <a:gd name="T13" fmla="*/ 72 h 129"/>
                <a:gd name="T14" fmla="*/ 135 w 154"/>
                <a:gd name="T15" fmla="*/ 83 h 129"/>
                <a:gd name="T16" fmla="*/ 138 w 154"/>
                <a:gd name="T17" fmla="*/ 94 h 129"/>
                <a:gd name="T18" fmla="*/ 131 w 154"/>
                <a:gd name="T19" fmla="*/ 102 h 129"/>
                <a:gd name="T20" fmla="*/ 124 w 154"/>
                <a:gd name="T21" fmla="*/ 106 h 129"/>
                <a:gd name="T22" fmla="*/ 128 w 154"/>
                <a:gd name="T23" fmla="*/ 96 h 129"/>
                <a:gd name="T24" fmla="*/ 124 w 154"/>
                <a:gd name="T25" fmla="*/ 94 h 129"/>
                <a:gd name="T26" fmla="*/ 122 w 154"/>
                <a:gd name="T27" fmla="*/ 100 h 129"/>
                <a:gd name="T28" fmla="*/ 117 w 154"/>
                <a:gd name="T29" fmla="*/ 100 h 129"/>
                <a:gd name="T30" fmla="*/ 111 w 154"/>
                <a:gd name="T31" fmla="*/ 109 h 129"/>
                <a:gd name="T32" fmla="*/ 111 w 154"/>
                <a:gd name="T33" fmla="*/ 103 h 129"/>
                <a:gd name="T34" fmla="*/ 103 w 154"/>
                <a:gd name="T35" fmla="*/ 107 h 129"/>
                <a:gd name="T36" fmla="*/ 89 w 154"/>
                <a:gd name="T37" fmla="*/ 111 h 129"/>
                <a:gd name="T38" fmla="*/ 87 w 154"/>
                <a:gd name="T39" fmla="*/ 109 h 129"/>
                <a:gd name="T40" fmla="*/ 84 w 154"/>
                <a:gd name="T41" fmla="*/ 109 h 129"/>
                <a:gd name="T42" fmla="*/ 82 w 154"/>
                <a:gd name="T43" fmla="*/ 103 h 129"/>
                <a:gd name="T44" fmla="*/ 84 w 154"/>
                <a:gd name="T45" fmla="*/ 114 h 129"/>
                <a:gd name="T46" fmla="*/ 70 w 154"/>
                <a:gd name="T47" fmla="*/ 126 h 129"/>
                <a:gd name="T48" fmla="*/ 60 w 154"/>
                <a:gd name="T49" fmla="*/ 119 h 129"/>
                <a:gd name="T50" fmla="*/ 62 w 154"/>
                <a:gd name="T51" fmla="*/ 111 h 129"/>
                <a:gd name="T52" fmla="*/ 54 w 154"/>
                <a:gd name="T53" fmla="*/ 107 h 129"/>
                <a:gd name="T54" fmla="*/ 43 w 154"/>
                <a:gd name="T55" fmla="*/ 113 h 129"/>
                <a:gd name="T56" fmla="*/ 33 w 154"/>
                <a:gd name="T57" fmla="*/ 114 h 129"/>
                <a:gd name="T58" fmla="*/ 21 w 154"/>
                <a:gd name="T59" fmla="*/ 114 h 129"/>
                <a:gd name="T60" fmla="*/ 13 w 154"/>
                <a:gd name="T61" fmla="*/ 119 h 129"/>
                <a:gd name="T62" fmla="*/ 2 w 154"/>
                <a:gd name="T63" fmla="*/ 119 h 129"/>
                <a:gd name="T64" fmla="*/ 5 w 154"/>
                <a:gd name="T65" fmla="*/ 114 h 129"/>
                <a:gd name="T66" fmla="*/ 15 w 154"/>
                <a:gd name="T67" fmla="*/ 107 h 129"/>
                <a:gd name="T68" fmla="*/ 26 w 154"/>
                <a:gd name="T69" fmla="*/ 96 h 129"/>
                <a:gd name="T70" fmla="*/ 38 w 154"/>
                <a:gd name="T71" fmla="*/ 96 h 129"/>
                <a:gd name="T72" fmla="*/ 56 w 154"/>
                <a:gd name="T73" fmla="*/ 94 h 129"/>
                <a:gd name="T74" fmla="*/ 62 w 154"/>
                <a:gd name="T75" fmla="*/ 96 h 129"/>
                <a:gd name="T76" fmla="*/ 71 w 154"/>
                <a:gd name="T77" fmla="*/ 92 h 129"/>
                <a:gd name="T78" fmla="*/ 81 w 154"/>
                <a:gd name="T79" fmla="*/ 77 h 129"/>
                <a:gd name="T80" fmla="*/ 89 w 154"/>
                <a:gd name="T81" fmla="*/ 65 h 129"/>
                <a:gd name="T82" fmla="*/ 86 w 154"/>
                <a:gd name="T83" fmla="*/ 72 h 129"/>
                <a:gd name="T84" fmla="*/ 89 w 154"/>
                <a:gd name="T85" fmla="*/ 77 h 129"/>
                <a:gd name="T86" fmla="*/ 107 w 154"/>
                <a:gd name="T87" fmla="*/ 67 h 129"/>
                <a:gd name="T88" fmla="*/ 117 w 154"/>
                <a:gd name="T89" fmla="*/ 57 h 129"/>
                <a:gd name="T90" fmla="*/ 124 w 154"/>
                <a:gd name="T91" fmla="*/ 45 h 129"/>
                <a:gd name="T92" fmla="*/ 128 w 154"/>
                <a:gd name="T93" fmla="*/ 34 h 129"/>
                <a:gd name="T94" fmla="*/ 124 w 154"/>
                <a:gd name="T95" fmla="*/ 27 h 129"/>
                <a:gd name="T96" fmla="*/ 128 w 154"/>
                <a:gd name="T97" fmla="*/ 22 h 129"/>
                <a:gd name="T98" fmla="*/ 128 w 154"/>
                <a:gd name="T99" fmla="*/ 13 h 129"/>
                <a:gd name="T100" fmla="*/ 131 w 154"/>
                <a:gd name="T101" fmla="*/ 6 h 129"/>
                <a:gd name="T102" fmla="*/ 136 w 154"/>
                <a:gd name="T103" fmla="*/ 6 h 129"/>
                <a:gd name="T104" fmla="*/ 139 w 154"/>
                <a:gd name="T105" fmla="*/ 9 h 129"/>
                <a:gd name="T106" fmla="*/ 143 w 154"/>
                <a:gd name="T107" fmla="*/ 6 h 129"/>
                <a:gd name="T108" fmla="*/ 139 w 154"/>
                <a:gd name="T10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9">
                  <a:moveTo>
                    <a:pt x="139" y="0"/>
                  </a:moveTo>
                  <a:lnTo>
                    <a:pt x="141" y="0"/>
                  </a:lnTo>
                  <a:lnTo>
                    <a:pt x="141" y="3"/>
                  </a:lnTo>
                  <a:lnTo>
                    <a:pt x="143" y="3"/>
                  </a:lnTo>
                  <a:lnTo>
                    <a:pt x="145" y="3"/>
                  </a:lnTo>
                  <a:lnTo>
                    <a:pt x="147" y="3"/>
                  </a:lnTo>
                  <a:lnTo>
                    <a:pt x="147" y="5"/>
                  </a:lnTo>
                  <a:lnTo>
                    <a:pt x="147" y="8"/>
                  </a:lnTo>
                  <a:lnTo>
                    <a:pt x="147" y="11"/>
                  </a:lnTo>
                  <a:lnTo>
                    <a:pt x="147" y="13"/>
                  </a:lnTo>
                  <a:lnTo>
                    <a:pt x="147" y="15"/>
                  </a:lnTo>
                  <a:lnTo>
                    <a:pt x="148" y="17"/>
                  </a:lnTo>
                  <a:lnTo>
                    <a:pt x="150" y="18"/>
                  </a:lnTo>
                  <a:lnTo>
                    <a:pt x="152" y="20"/>
                  </a:lnTo>
                  <a:lnTo>
                    <a:pt x="152" y="24"/>
                  </a:lnTo>
                  <a:lnTo>
                    <a:pt x="154" y="26"/>
                  </a:lnTo>
                  <a:lnTo>
                    <a:pt x="154" y="29"/>
                  </a:lnTo>
                  <a:lnTo>
                    <a:pt x="154" y="29"/>
                  </a:lnTo>
                  <a:lnTo>
                    <a:pt x="154" y="29"/>
                  </a:lnTo>
                  <a:lnTo>
                    <a:pt x="154" y="30"/>
                  </a:lnTo>
                  <a:lnTo>
                    <a:pt x="154" y="33"/>
                  </a:lnTo>
                  <a:lnTo>
                    <a:pt x="154" y="34"/>
                  </a:lnTo>
                  <a:lnTo>
                    <a:pt x="154" y="37"/>
                  </a:lnTo>
                  <a:lnTo>
                    <a:pt x="154" y="39"/>
                  </a:lnTo>
                  <a:lnTo>
                    <a:pt x="152" y="39"/>
                  </a:lnTo>
                  <a:lnTo>
                    <a:pt x="152" y="41"/>
                  </a:lnTo>
                  <a:lnTo>
                    <a:pt x="152" y="41"/>
                  </a:lnTo>
                  <a:lnTo>
                    <a:pt x="150" y="41"/>
                  </a:lnTo>
                  <a:lnTo>
                    <a:pt x="150" y="41"/>
                  </a:lnTo>
                  <a:lnTo>
                    <a:pt x="150" y="41"/>
                  </a:lnTo>
                  <a:lnTo>
                    <a:pt x="150" y="43"/>
                  </a:lnTo>
                  <a:lnTo>
                    <a:pt x="148" y="45"/>
                  </a:lnTo>
                  <a:lnTo>
                    <a:pt x="148" y="45"/>
                  </a:lnTo>
                  <a:lnTo>
                    <a:pt x="148" y="45"/>
                  </a:lnTo>
                  <a:lnTo>
                    <a:pt x="148" y="47"/>
                  </a:lnTo>
                  <a:lnTo>
                    <a:pt x="147" y="50"/>
                  </a:lnTo>
                  <a:lnTo>
                    <a:pt x="147" y="52"/>
                  </a:lnTo>
                  <a:lnTo>
                    <a:pt x="145" y="52"/>
                  </a:lnTo>
                  <a:lnTo>
                    <a:pt x="143" y="52"/>
                  </a:lnTo>
                  <a:lnTo>
                    <a:pt x="141" y="52"/>
                  </a:lnTo>
                  <a:lnTo>
                    <a:pt x="141" y="53"/>
                  </a:lnTo>
                  <a:lnTo>
                    <a:pt x="139" y="56"/>
                  </a:lnTo>
                  <a:lnTo>
                    <a:pt x="139" y="57"/>
                  </a:lnTo>
                  <a:lnTo>
                    <a:pt x="139" y="58"/>
                  </a:lnTo>
                  <a:lnTo>
                    <a:pt x="139" y="60"/>
                  </a:lnTo>
                  <a:lnTo>
                    <a:pt x="139" y="62"/>
                  </a:lnTo>
                  <a:lnTo>
                    <a:pt x="141" y="65"/>
                  </a:lnTo>
                  <a:lnTo>
                    <a:pt x="139" y="71"/>
                  </a:lnTo>
                  <a:lnTo>
                    <a:pt x="139" y="72"/>
                  </a:lnTo>
                  <a:lnTo>
                    <a:pt x="139" y="75"/>
                  </a:lnTo>
                  <a:lnTo>
                    <a:pt x="138" y="75"/>
                  </a:lnTo>
                  <a:lnTo>
                    <a:pt x="138" y="76"/>
                  </a:lnTo>
                  <a:lnTo>
                    <a:pt x="136" y="77"/>
                  </a:lnTo>
                  <a:lnTo>
                    <a:pt x="135" y="82"/>
                  </a:lnTo>
                  <a:lnTo>
                    <a:pt x="135" y="82"/>
                  </a:lnTo>
                  <a:lnTo>
                    <a:pt x="135" y="83"/>
                  </a:lnTo>
                  <a:lnTo>
                    <a:pt x="135" y="84"/>
                  </a:lnTo>
                  <a:lnTo>
                    <a:pt x="135" y="84"/>
                  </a:lnTo>
                  <a:lnTo>
                    <a:pt x="135" y="86"/>
                  </a:lnTo>
                  <a:lnTo>
                    <a:pt x="135" y="88"/>
                  </a:lnTo>
                  <a:lnTo>
                    <a:pt x="138" y="92"/>
                  </a:lnTo>
                  <a:lnTo>
                    <a:pt x="138" y="92"/>
                  </a:lnTo>
                  <a:lnTo>
                    <a:pt x="138" y="94"/>
                  </a:lnTo>
                  <a:lnTo>
                    <a:pt x="136" y="94"/>
                  </a:lnTo>
                  <a:lnTo>
                    <a:pt x="135" y="94"/>
                  </a:lnTo>
                  <a:lnTo>
                    <a:pt x="133" y="96"/>
                  </a:lnTo>
                  <a:lnTo>
                    <a:pt x="133" y="99"/>
                  </a:lnTo>
                  <a:lnTo>
                    <a:pt x="133" y="100"/>
                  </a:lnTo>
                  <a:lnTo>
                    <a:pt x="133" y="100"/>
                  </a:lnTo>
                  <a:lnTo>
                    <a:pt x="131" y="102"/>
                  </a:lnTo>
                  <a:lnTo>
                    <a:pt x="131" y="102"/>
                  </a:lnTo>
                  <a:lnTo>
                    <a:pt x="129" y="103"/>
                  </a:lnTo>
                  <a:lnTo>
                    <a:pt x="128" y="103"/>
                  </a:lnTo>
                  <a:lnTo>
                    <a:pt x="126" y="106"/>
                  </a:lnTo>
                  <a:lnTo>
                    <a:pt x="126" y="106"/>
                  </a:lnTo>
                  <a:lnTo>
                    <a:pt x="124" y="106"/>
                  </a:lnTo>
                  <a:lnTo>
                    <a:pt x="124" y="106"/>
                  </a:lnTo>
                  <a:lnTo>
                    <a:pt x="124" y="103"/>
                  </a:lnTo>
                  <a:lnTo>
                    <a:pt x="124" y="103"/>
                  </a:lnTo>
                  <a:lnTo>
                    <a:pt x="124" y="100"/>
                  </a:lnTo>
                  <a:lnTo>
                    <a:pt x="124" y="100"/>
                  </a:lnTo>
                  <a:lnTo>
                    <a:pt x="126" y="99"/>
                  </a:lnTo>
                  <a:lnTo>
                    <a:pt x="126" y="99"/>
                  </a:lnTo>
                  <a:lnTo>
                    <a:pt x="128" y="96"/>
                  </a:lnTo>
                  <a:lnTo>
                    <a:pt x="128" y="96"/>
                  </a:lnTo>
                  <a:lnTo>
                    <a:pt x="128" y="94"/>
                  </a:lnTo>
                  <a:lnTo>
                    <a:pt x="128" y="94"/>
                  </a:lnTo>
                  <a:lnTo>
                    <a:pt x="126" y="94"/>
                  </a:lnTo>
                  <a:lnTo>
                    <a:pt x="126" y="94"/>
                  </a:lnTo>
                  <a:lnTo>
                    <a:pt x="124" y="94"/>
                  </a:lnTo>
                  <a:lnTo>
                    <a:pt x="124" y="94"/>
                  </a:lnTo>
                  <a:lnTo>
                    <a:pt x="124" y="94"/>
                  </a:lnTo>
                  <a:lnTo>
                    <a:pt x="124" y="96"/>
                  </a:lnTo>
                  <a:lnTo>
                    <a:pt x="124" y="96"/>
                  </a:lnTo>
                  <a:lnTo>
                    <a:pt x="122" y="99"/>
                  </a:lnTo>
                  <a:lnTo>
                    <a:pt x="122" y="100"/>
                  </a:lnTo>
                  <a:lnTo>
                    <a:pt x="122" y="100"/>
                  </a:lnTo>
                  <a:lnTo>
                    <a:pt x="122" y="100"/>
                  </a:lnTo>
                  <a:lnTo>
                    <a:pt x="122" y="100"/>
                  </a:lnTo>
                  <a:lnTo>
                    <a:pt x="122" y="102"/>
                  </a:lnTo>
                  <a:lnTo>
                    <a:pt x="122" y="102"/>
                  </a:lnTo>
                  <a:lnTo>
                    <a:pt x="120" y="100"/>
                  </a:lnTo>
                  <a:lnTo>
                    <a:pt x="119" y="100"/>
                  </a:lnTo>
                  <a:lnTo>
                    <a:pt x="117" y="100"/>
                  </a:lnTo>
                  <a:lnTo>
                    <a:pt x="117" y="100"/>
                  </a:lnTo>
                  <a:lnTo>
                    <a:pt x="115" y="100"/>
                  </a:lnTo>
                  <a:lnTo>
                    <a:pt x="115" y="102"/>
                  </a:lnTo>
                  <a:lnTo>
                    <a:pt x="115" y="103"/>
                  </a:lnTo>
                  <a:lnTo>
                    <a:pt x="115" y="106"/>
                  </a:lnTo>
                  <a:lnTo>
                    <a:pt x="113" y="107"/>
                  </a:lnTo>
                  <a:lnTo>
                    <a:pt x="113" y="109"/>
                  </a:lnTo>
                  <a:lnTo>
                    <a:pt x="111" y="109"/>
                  </a:lnTo>
                  <a:lnTo>
                    <a:pt x="111" y="111"/>
                  </a:lnTo>
                  <a:lnTo>
                    <a:pt x="110" y="111"/>
                  </a:lnTo>
                  <a:lnTo>
                    <a:pt x="110" y="109"/>
                  </a:lnTo>
                  <a:lnTo>
                    <a:pt x="110" y="109"/>
                  </a:lnTo>
                  <a:lnTo>
                    <a:pt x="110" y="106"/>
                  </a:lnTo>
                  <a:lnTo>
                    <a:pt x="110" y="106"/>
                  </a:lnTo>
                  <a:lnTo>
                    <a:pt x="111" y="103"/>
                  </a:lnTo>
                  <a:lnTo>
                    <a:pt x="110" y="103"/>
                  </a:lnTo>
                  <a:lnTo>
                    <a:pt x="109" y="102"/>
                  </a:lnTo>
                  <a:lnTo>
                    <a:pt x="107" y="103"/>
                  </a:lnTo>
                  <a:lnTo>
                    <a:pt x="107" y="103"/>
                  </a:lnTo>
                  <a:lnTo>
                    <a:pt x="107" y="103"/>
                  </a:lnTo>
                  <a:lnTo>
                    <a:pt x="105" y="106"/>
                  </a:lnTo>
                  <a:lnTo>
                    <a:pt x="103" y="107"/>
                  </a:lnTo>
                  <a:lnTo>
                    <a:pt x="103" y="109"/>
                  </a:lnTo>
                  <a:lnTo>
                    <a:pt x="101" y="111"/>
                  </a:lnTo>
                  <a:lnTo>
                    <a:pt x="100" y="111"/>
                  </a:lnTo>
                  <a:lnTo>
                    <a:pt x="98" y="109"/>
                  </a:lnTo>
                  <a:lnTo>
                    <a:pt x="96" y="111"/>
                  </a:lnTo>
                  <a:lnTo>
                    <a:pt x="92" y="109"/>
                  </a:lnTo>
                  <a:lnTo>
                    <a:pt x="89" y="111"/>
                  </a:lnTo>
                  <a:lnTo>
                    <a:pt x="86" y="111"/>
                  </a:lnTo>
                  <a:lnTo>
                    <a:pt x="86" y="111"/>
                  </a:lnTo>
                  <a:lnTo>
                    <a:pt x="89" y="109"/>
                  </a:lnTo>
                  <a:lnTo>
                    <a:pt x="89" y="109"/>
                  </a:lnTo>
                  <a:lnTo>
                    <a:pt x="89" y="107"/>
                  </a:lnTo>
                  <a:lnTo>
                    <a:pt x="89" y="107"/>
                  </a:lnTo>
                  <a:lnTo>
                    <a:pt x="87" y="109"/>
                  </a:lnTo>
                  <a:lnTo>
                    <a:pt x="86" y="107"/>
                  </a:lnTo>
                  <a:lnTo>
                    <a:pt x="86" y="107"/>
                  </a:lnTo>
                  <a:lnTo>
                    <a:pt x="84" y="107"/>
                  </a:lnTo>
                  <a:lnTo>
                    <a:pt x="84" y="107"/>
                  </a:lnTo>
                  <a:lnTo>
                    <a:pt x="84" y="109"/>
                  </a:lnTo>
                  <a:lnTo>
                    <a:pt x="84" y="109"/>
                  </a:lnTo>
                  <a:lnTo>
                    <a:pt x="84" y="109"/>
                  </a:lnTo>
                  <a:lnTo>
                    <a:pt x="84" y="107"/>
                  </a:lnTo>
                  <a:lnTo>
                    <a:pt x="84" y="106"/>
                  </a:lnTo>
                  <a:lnTo>
                    <a:pt x="84" y="106"/>
                  </a:lnTo>
                  <a:lnTo>
                    <a:pt x="84" y="103"/>
                  </a:lnTo>
                  <a:lnTo>
                    <a:pt x="84" y="103"/>
                  </a:lnTo>
                  <a:lnTo>
                    <a:pt x="82" y="103"/>
                  </a:lnTo>
                  <a:lnTo>
                    <a:pt x="82" y="103"/>
                  </a:lnTo>
                  <a:lnTo>
                    <a:pt x="81" y="106"/>
                  </a:lnTo>
                  <a:lnTo>
                    <a:pt x="79" y="107"/>
                  </a:lnTo>
                  <a:lnTo>
                    <a:pt x="79" y="109"/>
                  </a:lnTo>
                  <a:lnTo>
                    <a:pt x="81" y="111"/>
                  </a:lnTo>
                  <a:lnTo>
                    <a:pt x="82" y="113"/>
                  </a:lnTo>
                  <a:lnTo>
                    <a:pt x="84" y="113"/>
                  </a:lnTo>
                  <a:lnTo>
                    <a:pt x="84" y="114"/>
                  </a:lnTo>
                  <a:lnTo>
                    <a:pt x="84" y="114"/>
                  </a:lnTo>
                  <a:lnTo>
                    <a:pt x="82" y="116"/>
                  </a:lnTo>
                  <a:lnTo>
                    <a:pt x="79" y="116"/>
                  </a:lnTo>
                  <a:lnTo>
                    <a:pt x="75" y="118"/>
                  </a:lnTo>
                  <a:lnTo>
                    <a:pt x="75" y="118"/>
                  </a:lnTo>
                  <a:lnTo>
                    <a:pt x="71" y="123"/>
                  </a:lnTo>
                  <a:lnTo>
                    <a:pt x="70" y="126"/>
                  </a:lnTo>
                  <a:lnTo>
                    <a:pt x="66" y="129"/>
                  </a:lnTo>
                  <a:lnTo>
                    <a:pt x="62" y="126"/>
                  </a:lnTo>
                  <a:lnTo>
                    <a:pt x="62" y="124"/>
                  </a:lnTo>
                  <a:lnTo>
                    <a:pt x="62" y="124"/>
                  </a:lnTo>
                  <a:lnTo>
                    <a:pt x="62" y="123"/>
                  </a:lnTo>
                  <a:lnTo>
                    <a:pt x="60" y="121"/>
                  </a:lnTo>
                  <a:lnTo>
                    <a:pt x="60" y="119"/>
                  </a:lnTo>
                  <a:lnTo>
                    <a:pt x="60" y="118"/>
                  </a:lnTo>
                  <a:lnTo>
                    <a:pt x="60" y="116"/>
                  </a:lnTo>
                  <a:lnTo>
                    <a:pt x="60" y="114"/>
                  </a:lnTo>
                  <a:lnTo>
                    <a:pt x="62" y="114"/>
                  </a:lnTo>
                  <a:lnTo>
                    <a:pt x="62" y="114"/>
                  </a:lnTo>
                  <a:lnTo>
                    <a:pt x="62" y="113"/>
                  </a:lnTo>
                  <a:lnTo>
                    <a:pt x="62" y="111"/>
                  </a:lnTo>
                  <a:lnTo>
                    <a:pt x="62" y="111"/>
                  </a:lnTo>
                  <a:lnTo>
                    <a:pt x="62" y="109"/>
                  </a:lnTo>
                  <a:lnTo>
                    <a:pt x="60" y="109"/>
                  </a:lnTo>
                  <a:lnTo>
                    <a:pt x="58" y="111"/>
                  </a:lnTo>
                  <a:lnTo>
                    <a:pt x="56" y="109"/>
                  </a:lnTo>
                  <a:lnTo>
                    <a:pt x="54" y="109"/>
                  </a:lnTo>
                  <a:lnTo>
                    <a:pt x="54" y="107"/>
                  </a:lnTo>
                  <a:lnTo>
                    <a:pt x="52" y="107"/>
                  </a:lnTo>
                  <a:lnTo>
                    <a:pt x="51" y="109"/>
                  </a:lnTo>
                  <a:lnTo>
                    <a:pt x="49" y="109"/>
                  </a:lnTo>
                  <a:lnTo>
                    <a:pt x="47" y="109"/>
                  </a:lnTo>
                  <a:lnTo>
                    <a:pt x="47" y="109"/>
                  </a:lnTo>
                  <a:lnTo>
                    <a:pt x="45" y="111"/>
                  </a:lnTo>
                  <a:lnTo>
                    <a:pt x="43" y="113"/>
                  </a:lnTo>
                  <a:lnTo>
                    <a:pt x="42" y="113"/>
                  </a:lnTo>
                  <a:lnTo>
                    <a:pt x="38" y="113"/>
                  </a:lnTo>
                  <a:lnTo>
                    <a:pt x="38" y="113"/>
                  </a:lnTo>
                  <a:lnTo>
                    <a:pt x="37" y="113"/>
                  </a:lnTo>
                  <a:lnTo>
                    <a:pt x="37" y="113"/>
                  </a:lnTo>
                  <a:lnTo>
                    <a:pt x="35" y="114"/>
                  </a:lnTo>
                  <a:lnTo>
                    <a:pt x="33" y="114"/>
                  </a:lnTo>
                  <a:lnTo>
                    <a:pt x="32" y="116"/>
                  </a:lnTo>
                  <a:lnTo>
                    <a:pt x="30" y="114"/>
                  </a:lnTo>
                  <a:lnTo>
                    <a:pt x="26" y="116"/>
                  </a:lnTo>
                  <a:lnTo>
                    <a:pt x="24" y="116"/>
                  </a:lnTo>
                  <a:lnTo>
                    <a:pt x="23" y="116"/>
                  </a:lnTo>
                  <a:lnTo>
                    <a:pt x="21" y="114"/>
                  </a:lnTo>
                  <a:lnTo>
                    <a:pt x="21" y="114"/>
                  </a:lnTo>
                  <a:lnTo>
                    <a:pt x="19" y="116"/>
                  </a:lnTo>
                  <a:lnTo>
                    <a:pt x="19" y="119"/>
                  </a:lnTo>
                  <a:lnTo>
                    <a:pt x="17" y="121"/>
                  </a:lnTo>
                  <a:lnTo>
                    <a:pt x="17" y="123"/>
                  </a:lnTo>
                  <a:lnTo>
                    <a:pt x="17" y="121"/>
                  </a:lnTo>
                  <a:lnTo>
                    <a:pt x="13" y="119"/>
                  </a:lnTo>
                  <a:lnTo>
                    <a:pt x="13" y="119"/>
                  </a:lnTo>
                  <a:lnTo>
                    <a:pt x="9" y="119"/>
                  </a:lnTo>
                  <a:lnTo>
                    <a:pt x="7" y="119"/>
                  </a:lnTo>
                  <a:lnTo>
                    <a:pt x="7" y="121"/>
                  </a:lnTo>
                  <a:lnTo>
                    <a:pt x="5" y="121"/>
                  </a:lnTo>
                  <a:lnTo>
                    <a:pt x="4" y="119"/>
                  </a:lnTo>
                  <a:lnTo>
                    <a:pt x="4" y="119"/>
                  </a:lnTo>
                  <a:lnTo>
                    <a:pt x="2" y="119"/>
                  </a:lnTo>
                  <a:lnTo>
                    <a:pt x="2" y="119"/>
                  </a:lnTo>
                  <a:lnTo>
                    <a:pt x="0" y="116"/>
                  </a:lnTo>
                  <a:lnTo>
                    <a:pt x="0" y="116"/>
                  </a:lnTo>
                  <a:lnTo>
                    <a:pt x="2" y="114"/>
                  </a:lnTo>
                  <a:lnTo>
                    <a:pt x="2" y="114"/>
                  </a:lnTo>
                  <a:lnTo>
                    <a:pt x="4" y="114"/>
                  </a:lnTo>
                  <a:lnTo>
                    <a:pt x="5" y="114"/>
                  </a:lnTo>
                  <a:lnTo>
                    <a:pt x="7" y="114"/>
                  </a:lnTo>
                  <a:lnTo>
                    <a:pt x="9" y="113"/>
                  </a:lnTo>
                  <a:lnTo>
                    <a:pt x="9" y="111"/>
                  </a:lnTo>
                  <a:lnTo>
                    <a:pt x="11" y="111"/>
                  </a:lnTo>
                  <a:lnTo>
                    <a:pt x="13" y="109"/>
                  </a:lnTo>
                  <a:lnTo>
                    <a:pt x="14" y="109"/>
                  </a:lnTo>
                  <a:lnTo>
                    <a:pt x="15" y="107"/>
                  </a:lnTo>
                  <a:lnTo>
                    <a:pt x="17" y="106"/>
                  </a:lnTo>
                  <a:lnTo>
                    <a:pt x="17" y="106"/>
                  </a:lnTo>
                  <a:lnTo>
                    <a:pt x="19" y="103"/>
                  </a:lnTo>
                  <a:lnTo>
                    <a:pt x="21" y="102"/>
                  </a:lnTo>
                  <a:lnTo>
                    <a:pt x="24" y="100"/>
                  </a:lnTo>
                  <a:lnTo>
                    <a:pt x="26" y="99"/>
                  </a:lnTo>
                  <a:lnTo>
                    <a:pt x="26" y="96"/>
                  </a:lnTo>
                  <a:lnTo>
                    <a:pt x="28" y="96"/>
                  </a:lnTo>
                  <a:lnTo>
                    <a:pt x="32" y="94"/>
                  </a:lnTo>
                  <a:lnTo>
                    <a:pt x="33" y="94"/>
                  </a:lnTo>
                  <a:lnTo>
                    <a:pt x="35" y="96"/>
                  </a:lnTo>
                  <a:lnTo>
                    <a:pt x="37" y="96"/>
                  </a:lnTo>
                  <a:lnTo>
                    <a:pt x="37" y="96"/>
                  </a:lnTo>
                  <a:lnTo>
                    <a:pt x="38" y="96"/>
                  </a:lnTo>
                  <a:lnTo>
                    <a:pt x="40" y="96"/>
                  </a:lnTo>
                  <a:lnTo>
                    <a:pt x="42" y="96"/>
                  </a:lnTo>
                  <a:lnTo>
                    <a:pt x="43" y="96"/>
                  </a:lnTo>
                  <a:lnTo>
                    <a:pt x="47" y="96"/>
                  </a:lnTo>
                  <a:lnTo>
                    <a:pt x="49" y="94"/>
                  </a:lnTo>
                  <a:lnTo>
                    <a:pt x="51" y="94"/>
                  </a:lnTo>
                  <a:lnTo>
                    <a:pt x="56" y="94"/>
                  </a:lnTo>
                  <a:lnTo>
                    <a:pt x="60" y="94"/>
                  </a:lnTo>
                  <a:lnTo>
                    <a:pt x="62" y="94"/>
                  </a:lnTo>
                  <a:lnTo>
                    <a:pt x="62" y="94"/>
                  </a:lnTo>
                  <a:lnTo>
                    <a:pt x="62" y="94"/>
                  </a:lnTo>
                  <a:lnTo>
                    <a:pt x="62" y="94"/>
                  </a:lnTo>
                  <a:lnTo>
                    <a:pt x="62" y="94"/>
                  </a:lnTo>
                  <a:lnTo>
                    <a:pt x="62" y="96"/>
                  </a:lnTo>
                  <a:lnTo>
                    <a:pt x="66" y="96"/>
                  </a:lnTo>
                  <a:lnTo>
                    <a:pt x="66" y="96"/>
                  </a:lnTo>
                  <a:lnTo>
                    <a:pt x="68" y="94"/>
                  </a:lnTo>
                  <a:lnTo>
                    <a:pt x="70" y="94"/>
                  </a:lnTo>
                  <a:lnTo>
                    <a:pt x="71" y="94"/>
                  </a:lnTo>
                  <a:lnTo>
                    <a:pt x="73" y="94"/>
                  </a:lnTo>
                  <a:lnTo>
                    <a:pt x="71" y="92"/>
                  </a:lnTo>
                  <a:lnTo>
                    <a:pt x="71" y="90"/>
                  </a:lnTo>
                  <a:lnTo>
                    <a:pt x="71" y="86"/>
                  </a:lnTo>
                  <a:lnTo>
                    <a:pt x="73" y="84"/>
                  </a:lnTo>
                  <a:lnTo>
                    <a:pt x="75" y="84"/>
                  </a:lnTo>
                  <a:lnTo>
                    <a:pt x="77" y="83"/>
                  </a:lnTo>
                  <a:lnTo>
                    <a:pt x="79" y="79"/>
                  </a:lnTo>
                  <a:lnTo>
                    <a:pt x="81" y="77"/>
                  </a:lnTo>
                  <a:lnTo>
                    <a:pt x="82" y="75"/>
                  </a:lnTo>
                  <a:lnTo>
                    <a:pt x="82" y="71"/>
                  </a:lnTo>
                  <a:lnTo>
                    <a:pt x="84" y="67"/>
                  </a:lnTo>
                  <a:lnTo>
                    <a:pt x="84" y="67"/>
                  </a:lnTo>
                  <a:lnTo>
                    <a:pt x="87" y="65"/>
                  </a:lnTo>
                  <a:lnTo>
                    <a:pt x="89" y="65"/>
                  </a:lnTo>
                  <a:lnTo>
                    <a:pt x="89" y="65"/>
                  </a:lnTo>
                  <a:lnTo>
                    <a:pt x="89" y="67"/>
                  </a:lnTo>
                  <a:lnTo>
                    <a:pt x="87" y="69"/>
                  </a:lnTo>
                  <a:lnTo>
                    <a:pt x="86" y="69"/>
                  </a:lnTo>
                  <a:lnTo>
                    <a:pt x="86" y="71"/>
                  </a:lnTo>
                  <a:lnTo>
                    <a:pt x="84" y="71"/>
                  </a:lnTo>
                  <a:lnTo>
                    <a:pt x="84" y="71"/>
                  </a:lnTo>
                  <a:lnTo>
                    <a:pt x="86" y="72"/>
                  </a:lnTo>
                  <a:lnTo>
                    <a:pt x="86" y="75"/>
                  </a:lnTo>
                  <a:lnTo>
                    <a:pt x="86" y="75"/>
                  </a:lnTo>
                  <a:lnTo>
                    <a:pt x="86" y="76"/>
                  </a:lnTo>
                  <a:lnTo>
                    <a:pt x="87" y="77"/>
                  </a:lnTo>
                  <a:lnTo>
                    <a:pt x="89" y="77"/>
                  </a:lnTo>
                  <a:lnTo>
                    <a:pt x="89" y="77"/>
                  </a:lnTo>
                  <a:lnTo>
                    <a:pt x="89" y="77"/>
                  </a:lnTo>
                  <a:lnTo>
                    <a:pt x="92" y="75"/>
                  </a:lnTo>
                  <a:lnTo>
                    <a:pt x="92" y="75"/>
                  </a:lnTo>
                  <a:lnTo>
                    <a:pt x="98" y="72"/>
                  </a:lnTo>
                  <a:lnTo>
                    <a:pt x="101" y="71"/>
                  </a:lnTo>
                  <a:lnTo>
                    <a:pt x="101" y="71"/>
                  </a:lnTo>
                  <a:lnTo>
                    <a:pt x="103" y="69"/>
                  </a:lnTo>
                  <a:lnTo>
                    <a:pt x="107" y="67"/>
                  </a:lnTo>
                  <a:lnTo>
                    <a:pt x="109" y="65"/>
                  </a:lnTo>
                  <a:lnTo>
                    <a:pt x="109" y="64"/>
                  </a:lnTo>
                  <a:lnTo>
                    <a:pt x="110" y="62"/>
                  </a:lnTo>
                  <a:lnTo>
                    <a:pt x="110" y="60"/>
                  </a:lnTo>
                  <a:lnTo>
                    <a:pt x="111" y="60"/>
                  </a:lnTo>
                  <a:lnTo>
                    <a:pt x="117" y="57"/>
                  </a:lnTo>
                  <a:lnTo>
                    <a:pt x="117" y="57"/>
                  </a:lnTo>
                  <a:lnTo>
                    <a:pt x="119" y="56"/>
                  </a:lnTo>
                  <a:lnTo>
                    <a:pt x="119" y="53"/>
                  </a:lnTo>
                  <a:lnTo>
                    <a:pt x="119" y="52"/>
                  </a:lnTo>
                  <a:lnTo>
                    <a:pt x="120" y="50"/>
                  </a:lnTo>
                  <a:lnTo>
                    <a:pt x="120" y="47"/>
                  </a:lnTo>
                  <a:lnTo>
                    <a:pt x="122" y="46"/>
                  </a:lnTo>
                  <a:lnTo>
                    <a:pt x="124" y="45"/>
                  </a:lnTo>
                  <a:lnTo>
                    <a:pt x="124" y="43"/>
                  </a:lnTo>
                  <a:lnTo>
                    <a:pt x="126" y="39"/>
                  </a:lnTo>
                  <a:lnTo>
                    <a:pt x="126" y="37"/>
                  </a:lnTo>
                  <a:lnTo>
                    <a:pt x="126" y="37"/>
                  </a:lnTo>
                  <a:lnTo>
                    <a:pt x="126" y="36"/>
                  </a:lnTo>
                  <a:lnTo>
                    <a:pt x="128" y="36"/>
                  </a:lnTo>
                  <a:lnTo>
                    <a:pt x="128" y="34"/>
                  </a:lnTo>
                  <a:lnTo>
                    <a:pt x="128" y="34"/>
                  </a:lnTo>
                  <a:lnTo>
                    <a:pt x="128" y="33"/>
                  </a:lnTo>
                  <a:lnTo>
                    <a:pt x="128" y="29"/>
                  </a:lnTo>
                  <a:lnTo>
                    <a:pt x="126" y="27"/>
                  </a:lnTo>
                  <a:lnTo>
                    <a:pt x="126" y="27"/>
                  </a:lnTo>
                  <a:lnTo>
                    <a:pt x="126" y="27"/>
                  </a:lnTo>
                  <a:lnTo>
                    <a:pt x="124" y="27"/>
                  </a:lnTo>
                  <a:lnTo>
                    <a:pt x="122" y="27"/>
                  </a:lnTo>
                  <a:lnTo>
                    <a:pt x="124" y="26"/>
                  </a:lnTo>
                  <a:lnTo>
                    <a:pt x="124" y="26"/>
                  </a:lnTo>
                  <a:lnTo>
                    <a:pt x="126" y="26"/>
                  </a:lnTo>
                  <a:lnTo>
                    <a:pt x="126" y="26"/>
                  </a:lnTo>
                  <a:lnTo>
                    <a:pt x="126" y="24"/>
                  </a:lnTo>
                  <a:lnTo>
                    <a:pt x="128" y="22"/>
                  </a:lnTo>
                  <a:lnTo>
                    <a:pt x="128" y="20"/>
                  </a:lnTo>
                  <a:lnTo>
                    <a:pt x="126" y="18"/>
                  </a:lnTo>
                  <a:lnTo>
                    <a:pt x="126" y="17"/>
                  </a:lnTo>
                  <a:lnTo>
                    <a:pt x="126" y="17"/>
                  </a:lnTo>
                  <a:lnTo>
                    <a:pt x="126" y="15"/>
                  </a:lnTo>
                  <a:lnTo>
                    <a:pt x="128" y="13"/>
                  </a:lnTo>
                  <a:lnTo>
                    <a:pt x="128" y="13"/>
                  </a:lnTo>
                  <a:lnTo>
                    <a:pt x="129" y="13"/>
                  </a:lnTo>
                  <a:lnTo>
                    <a:pt x="129" y="13"/>
                  </a:lnTo>
                  <a:lnTo>
                    <a:pt x="131" y="13"/>
                  </a:lnTo>
                  <a:lnTo>
                    <a:pt x="131" y="11"/>
                  </a:lnTo>
                  <a:lnTo>
                    <a:pt x="131" y="9"/>
                  </a:lnTo>
                  <a:lnTo>
                    <a:pt x="131" y="9"/>
                  </a:lnTo>
                  <a:lnTo>
                    <a:pt x="131" y="6"/>
                  </a:lnTo>
                  <a:lnTo>
                    <a:pt x="131" y="6"/>
                  </a:lnTo>
                  <a:lnTo>
                    <a:pt x="133" y="6"/>
                  </a:lnTo>
                  <a:lnTo>
                    <a:pt x="133" y="6"/>
                  </a:lnTo>
                  <a:lnTo>
                    <a:pt x="133" y="6"/>
                  </a:lnTo>
                  <a:lnTo>
                    <a:pt x="135" y="6"/>
                  </a:lnTo>
                  <a:lnTo>
                    <a:pt x="135" y="6"/>
                  </a:lnTo>
                  <a:lnTo>
                    <a:pt x="136" y="6"/>
                  </a:lnTo>
                  <a:lnTo>
                    <a:pt x="136" y="11"/>
                  </a:lnTo>
                  <a:lnTo>
                    <a:pt x="136" y="11"/>
                  </a:lnTo>
                  <a:lnTo>
                    <a:pt x="136" y="11"/>
                  </a:lnTo>
                  <a:lnTo>
                    <a:pt x="138" y="11"/>
                  </a:lnTo>
                  <a:lnTo>
                    <a:pt x="138" y="11"/>
                  </a:lnTo>
                  <a:lnTo>
                    <a:pt x="138" y="9"/>
                  </a:lnTo>
                  <a:lnTo>
                    <a:pt x="139" y="9"/>
                  </a:lnTo>
                  <a:lnTo>
                    <a:pt x="141" y="11"/>
                  </a:lnTo>
                  <a:lnTo>
                    <a:pt x="143" y="9"/>
                  </a:lnTo>
                  <a:lnTo>
                    <a:pt x="143" y="9"/>
                  </a:lnTo>
                  <a:lnTo>
                    <a:pt x="145" y="8"/>
                  </a:lnTo>
                  <a:lnTo>
                    <a:pt x="143" y="6"/>
                  </a:lnTo>
                  <a:lnTo>
                    <a:pt x="143" y="5"/>
                  </a:lnTo>
                  <a:lnTo>
                    <a:pt x="143" y="6"/>
                  </a:lnTo>
                  <a:lnTo>
                    <a:pt x="141" y="6"/>
                  </a:lnTo>
                  <a:lnTo>
                    <a:pt x="141" y="6"/>
                  </a:lnTo>
                  <a:lnTo>
                    <a:pt x="138" y="6"/>
                  </a:lnTo>
                  <a:lnTo>
                    <a:pt x="138" y="5"/>
                  </a:lnTo>
                  <a:lnTo>
                    <a:pt x="138" y="3"/>
                  </a:lnTo>
                  <a:lnTo>
                    <a:pt x="139" y="0"/>
                  </a:lnTo>
                  <a:lnTo>
                    <a:pt x="139"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7" name="Freeform 11536"/>
            <p:cNvSpPr/>
            <p:nvPr/>
          </p:nvSpPr>
          <p:spPr bwMode="auto">
            <a:xfrm>
              <a:off x="4295978" y="1302193"/>
              <a:ext cx="76200" cy="46435"/>
            </a:xfrm>
            <a:custGeom>
              <a:avLst/>
              <a:gdLst>
                <a:gd name="T0" fmla="*/ 19 w 64"/>
                <a:gd name="T1" fmla="*/ 0 h 39"/>
                <a:gd name="T2" fmla="*/ 25 w 64"/>
                <a:gd name="T3" fmla="*/ 0 h 39"/>
                <a:gd name="T4" fmla="*/ 28 w 64"/>
                <a:gd name="T5" fmla="*/ 10 h 39"/>
                <a:gd name="T6" fmla="*/ 34 w 64"/>
                <a:gd name="T7" fmla="*/ 10 h 39"/>
                <a:gd name="T8" fmla="*/ 40 w 64"/>
                <a:gd name="T9" fmla="*/ 10 h 39"/>
                <a:gd name="T10" fmla="*/ 44 w 64"/>
                <a:gd name="T11" fmla="*/ 12 h 39"/>
                <a:gd name="T12" fmla="*/ 40 w 64"/>
                <a:gd name="T13" fmla="*/ 14 h 39"/>
                <a:gd name="T14" fmla="*/ 42 w 64"/>
                <a:gd name="T15" fmla="*/ 17 h 39"/>
                <a:gd name="T16" fmla="*/ 50 w 64"/>
                <a:gd name="T17" fmla="*/ 20 h 39"/>
                <a:gd name="T18" fmla="*/ 59 w 64"/>
                <a:gd name="T19" fmla="*/ 22 h 39"/>
                <a:gd name="T20" fmla="*/ 54 w 64"/>
                <a:gd name="T21" fmla="*/ 26 h 39"/>
                <a:gd name="T22" fmla="*/ 50 w 64"/>
                <a:gd name="T23" fmla="*/ 29 h 39"/>
                <a:gd name="T24" fmla="*/ 47 w 64"/>
                <a:gd name="T25" fmla="*/ 33 h 39"/>
                <a:gd name="T26" fmla="*/ 44 w 64"/>
                <a:gd name="T27" fmla="*/ 35 h 39"/>
                <a:gd name="T28" fmla="*/ 38 w 64"/>
                <a:gd name="T29" fmla="*/ 35 h 39"/>
                <a:gd name="T30" fmla="*/ 35 w 64"/>
                <a:gd name="T31" fmla="*/ 39 h 39"/>
                <a:gd name="T32" fmla="*/ 29 w 64"/>
                <a:gd name="T33" fmla="*/ 37 h 39"/>
                <a:gd name="T34" fmla="*/ 31 w 64"/>
                <a:gd name="T35" fmla="*/ 35 h 39"/>
                <a:gd name="T36" fmla="*/ 34 w 64"/>
                <a:gd name="T37" fmla="*/ 31 h 39"/>
                <a:gd name="T38" fmla="*/ 34 w 64"/>
                <a:gd name="T39" fmla="*/ 29 h 39"/>
                <a:gd name="T40" fmla="*/ 29 w 64"/>
                <a:gd name="T41" fmla="*/ 29 h 39"/>
                <a:gd name="T42" fmla="*/ 28 w 64"/>
                <a:gd name="T43" fmla="*/ 31 h 39"/>
                <a:gd name="T44" fmla="*/ 23 w 64"/>
                <a:gd name="T45" fmla="*/ 31 h 39"/>
                <a:gd name="T46" fmla="*/ 8 w 64"/>
                <a:gd name="T47" fmla="*/ 33 h 39"/>
                <a:gd name="T48" fmla="*/ 12 w 64"/>
                <a:gd name="T49" fmla="*/ 28 h 39"/>
                <a:gd name="T50" fmla="*/ 14 w 64"/>
                <a:gd name="T51" fmla="*/ 24 h 39"/>
                <a:gd name="T52" fmla="*/ 19 w 64"/>
                <a:gd name="T53" fmla="*/ 19 h 39"/>
                <a:gd name="T54" fmla="*/ 12 w 64"/>
                <a:gd name="T55" fmla="*/ 17 h 39"/>
                <a:gd name="T56" fmla="*/ 8 w 64"/>
                <a:gd name="T57" fmla="*/ 12 h 39"/>
                <a:gd name="T58" fmla="*/ 3 w 64"/>
                <a:gd name="T59" fmla="*/ 7 h 39"/>
                <a:gd name="T60" fmla="*/ 1 w 64"/>
                <a:gd name="T61" fmla="*/ 5 h 39"/>
                <a:gd name="T62" fmla="*/ 1 w 64"/>
                <a:gd name="T63" fmla="*/ 1 h 39"/>
                <a:gd name="T64" fmla="*/ 16 w 64"/>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39">
                  <a:moveTo>
                    <a:pt x="16" y="0"/>
                  </a:moveTo>
                  <a:lnTo>
                    <a:pt x="19" y="0"/>
                  </a:lnTo>
                  <a:lnTo>
                    <a:pt x="21" y="0"/>
                  </a:lnTo>
                  <a:lnTo>
                    <a:pt x="25" y="0"/>
                  </a:lnTo>
                  <a:lnTo>
                    <a:pt x="25" y="5"/>
                  </a:lnTo>
                  <a:lnTo>
                    <a:pt x="28" y="10"/>
                  </a:lnTo>
                  <a:lnTo>
                    <a:pt x="29" y="10"/>
                  </a:lnTo>
                  <a:lnTo>
                    <a:pt x="34" y="10"/>
                  </a:lnTo>
                  <a:lnTo>
                    <a:pt x="38" y="9"/>
                  </a:lnTo>
                  <a:lnTo>
                    <a:pt x="40" y="10"/>
                  </a:lnTo>
                  <a:lnTo>
                    <a:pt x="42" y="12"/>
                  </a:lnTo>
                  <a:lnTo>
                    <a:pt x="44" y="12"/>
                  </a:lnTo>
                  <a:lnTo>
                    <a:pt x="42" y="14"/>
                  </a:lnTo>
                  <a:lnTo>
                    <a:pt x="40" y="14"/>
                  </a:lnTo>
                  <a:lnTo>
                    <a:pt x="40" y="17"/>
                  </a:lnTo>
                  <a:lnTo>
                    <a:pt x="42" y="17"/>
                  </a:lnTo>
                  <a:lnTo>
                    <a:pt x="47" y="20"/>
                  </a:lnTo>
                  <a:lnTo>
                    <a:pt x="50" y="20"/>
                  </a:lnTo>
                  <a:lnTo>
                    <a:pt x="54" y="19"/>
                  </a:lnTo>
                  <a:lnTo>
                    <a:pt x="59" y="22"/>
                  </a:lnTo>
                  <a:lnTo>
                    <a:pt x="64" y="24"/>
                  </a:lnTo>
                  <a:lnTo>
                    <a:pt x="54" y="26"/>
                  </a:lnTo>
                  <a:lnTo>
                    <a:pt x="53" y="28"/>
                  </a:lnTo>
                  <a:lnTo>
                    <a:pt x="50" y="29"/>
                  </a:lnTo>
                  <a:lnTo>
                    <a:pt x="49" y="31"/>
                  </a:lnTo>
                  <a:lnTo>
                    <a:pt x="47" y="33"/>
                  </a:lnTo>
                  <a:lnTo>
                    <a:pt x="45" y="35"/>
                  </a:lnTo>
                  <a:lnTo>
                    <a:pt x="44" y="35"/>
                  </a:lnTo>
                  <a:lnTo>
                    <a:pt x="38" y="35"/>
                  </a:lnTo>
                  <a:lnTo>
                    <a:pt x="38" y="35"/>
                  </a:lnTo>
                  <a:lnTo>
                    <a:pt x="36" y="37"/>
                  </a:lnTo>
                  <a:lnTo>
                    <a:pt x="35" y="39"/>
                  </a:lnTo>
                  <a:lnTo>
                    <a:pt x="31" y="39"/>
                  </a:lnTo>
                  <a:lnTo>
                    <a:pt x="29" y="37"/>
                  </a:lnTo>
                  <a:lnTo>
                    <a:pt x="29" y="37"/>
                  </a:lnTo>
                  <a:lnTo>
                    <a:pt x="31" y="35"/>
                  </a:lnTo>
                  <a:lnTo>
                    <a:pt x="29" y="33"/>
                  </a:lnTo>
                  <a:lnTo>
                    <a:pt x="34" y="31"/>
                  </a:lnTo>
                  <a:lnTo>
                    <a:pt x="34" y="29"/>
                  </a:lnTo>
                  <a:lnTo>
                    <a:pt x="34" y="29"/>
                  </a:lnTo>
                  <a:lnTo>
                    <a:pt x="34" y="29"/>
                  </a:lnTo>
                  <a:lnTo>
                    <a:pt x="29" y="29"/>
                  </a:lnTo>
                  <a:lnTo>
                    <a:pt x="29" y="29"/>
                  </a:lnTo>
                  <a:lnTo>
                    <a:pt x="28" y="31"/>
                  </a:lnTo>
                  <a:lnTo>
                    <a:pt x="25" y="31"/>
                  </a:lnTo>
                  <a:lnTo>
                    <a:pt x="23" y="31"/>
                  </a:lnTo>
                  <a:lnTo>
                    <a:pt x="10" y="33"/>
                  </a:lnTo>
                  <a:lnTo>
                    <a:pt x="8" y="33"/>
                  </a:lnTo>
                  <a:lnTo>
                    <a:pt x="8" y="29"/>
                  </a:lnTo>
                  <a:lnTo>
                    <a:pt x="12" y="28"/>
                  </a:lnTo>
                  <a:lnTo>
                    <a:pt x="14" y="26"/>
                  </a:lnTo>
                  <a:lnTo>
                    <a:pt x="14" y="24"/>
                  </a:lnTo>
                  <a:lnTo>
                    <a:pt x="16" y="22"/>
                  </a:lnTo>
                  <a:lnTo>
                    <a:pt x="19" y="19"/>
                  </a:lnTo>
                  <a:lnTo>
                    <a:pt x="19" y="19"/>
                  </a:lnTo>
                  <a:lnTo>
                    <a:pt x="12" y="17"/>
                  </a:lnTo>
                  <a:lnTo>
                    <a:pt x="10" y="15"/>
                  </a:lnTo>
                  <a:lnTo>
                    <a:pt x="8" y="12"/>
                  </a:lnTo>
                  <a:lnTo>
                    <a:pt x="6" y="9"/>
                  </a:lnTo>
                  <a:lnTo>
                    <a:pt x="3" y="7"/>
                  </a:lnTo>
                  <a:lnTo>
                    <a:pt x="3" y="5"/>
                  </a:lnTo>
                  <a:lnTo>
                    <a:pt x="1" y="5"/>
                  </a:lnTo>
                  <a:lnTo>
                    <a:pt x="0" y="3"/>
                  </a:lnTo>
                  <a:lnTo>
                    <a:pt x="1" y="1"/>
                  </a:lnTo>
                  <a:lnTo>
                    <a:pt x="10" y="0"/>
                  </a:lnTo>
                  <a:lnTo>
                    <a:pt x="16"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8" name="Freeform 11547"/>
            <p:cNvSpPr/>
            <p:nvPr/>
          </p:nvSpPr>
          <p:spPr bwMode="auto">
            <a:xfrm>
              <a:off x="4108425" y="1249980"/>
              <a:ext cx="177404" cy="123825"/>
            </a:xfrm>
            <a:custGeom>
              <a:avLst/>
              <a:gdLst>
                <a:gd name="T0" fmla="*/ 85 w 149"/>
                <a:gd name="T1" fmla="*/ 4 h 104"/>
                <a:gd name="T2" fmla="*/ 96 w 149"/>
                <a:gd name="T3" fmla="*/ 6 h 104"/>
                <a:gd name="T4" fmla="*/ 96 w 149"/>
                <a:gd name="T5" fmla="*/ 16 h 104"/>
                <a:gd name="T6" fmla="*/ 105 w 149"/>
                <a:gd name="T7" fmla="*/ 14 h 104"/>
                <a:gd name="T8" fmla="*/ 111 w 149"/>
                <a:gd name="T9" fmla="*/ 19 h 104"/>
                <a:gd name="T10" fmla="*/ 111 w 149"/>
                <a:gd name="T11" fmla="*/ 25 h 104"/>
                <a:gd name="T12" fmla="*/ 117 w 149"/>
                <a:gd name="T13" fmla="*/ 28 h 104"/>
                <a:gd name="T14" fmla="*/ 131 w 149"/>
                <a:gd name="T15" fmla="*/ 28 h 104"/>
                <a:gd name="T16" fmla="*/ 136 w 149"/>
                <a:gd name="T17" fmla="*/ 34 h 104"/>
                <a:gd name="T18" fmla="*/ 149 w 149"/>
                <a:gd name="T19" fmla="*/ 40 h 104"/>
                <a:gd name="T20" fmla="*/ 126 w 149"/>
                <a:gd name="T21" fmla="*/ 44 h 104"/>
                <a:gd name="T22" fmla="*/ 117 w 149"/>
                <a:gd name="T23" fmla="*/ 51 h 104"/>
                <a:gd name="T24" fmla="*/ 115 w 149"/>
                <a:gd name="T25" fmla="*/ 60 h 104"/>
                <a:gd name="T26" fmla="*/ 107 w 149"/>
                <a:gd name="T27" fmla="*/ 63 h 104"/>
                <a:gd name="T28" fmla="*/ 105 w 149"/>
                <a:gd name="T29" fmla="*/ 77 h 104"/>
                <a:gd name="T30" fmla="*/ 92 w 149"/>
                <a:gd name="T31" fmla="*/ 87 h 104"/>
                <a:gd name="T32" fmla="*/ 87 w 149"/>
                <a:gd name="T33" fmla="*/ 98 h 104"/>
                <a:gd name="T34" fmla="*/ 84 w 149"/>
                <a:gd name="T35" fmla="*/ 104 h 104"/>
                <a:gd name="T36" fmla="*/ 73 w 149"/>
                <a:gd name="T37" fmla="*/ 98 h 104"/>
                <a:gd name="T38" fmla="*/ 51 w 149"/>
                <a:gd name="T39" fmla="*/ 85 h 104"/>
                <a:gd name="T40" fmla="*/ 45 w 149"/>
                <a:gd name="T41" fmla="*/ 77 h 104"/>
                <a:gd name="T42" fmla="*/ 54 w 149"/>
                <a:gd name="T43" fmla="*/ 77 h 104"/>
                <a:gd name="T44" fmla="*/ 87 w 149"/>
                <a:gd name="T45" fmla="*/ 68 h 104"/>
                <a:gd name="T46" fmla="*/ 75 w 149"/>
                <a:gd name="T47" fmla="*/ 66 h 104"/>
                <a:gd name="T48" fmla="*/ 58 w 149"/>
                <a:gd name="T49" fmla="*/ 68 h 104"/>
                <a:gd name="T50" fmla="*/ 42 w 149"/>
                <a:gd name="T51" fmla="*/ 66 h 104"/>
                <a:gd name="T52" fmla="*/ 43 w 149"/>
                <a:gd name="T53" fmla="*/ 60 h 104"/>
                <a:gd name="T54" fmla="*/ 60 w 149"/>
                <a:gd name="T55" fmla="*/ 58 h 104"/>
                <a:gd name="T56" fmla="*/ 68 w 149"/>
                <a:gd name="T57" fmla="*/ 55 h 104"/>
                <a:gd name="T58" fmla="*/ 87 w 149"/>
                <a:gd name="T59" fmla="*/ 51 h 104"/>
                <a:gd name="T60" fmla="*/ 81 w 149"/>
                <a:gd name="T61" fmla="*/ 49 h 104"/>
                <a:gd name="T62" fmla="*/ 81 w 149"/>
                <a:gd name="T63" fmla="*/ 44 h 104"/>
                <a:gd name="T64" fmla="*/ 64 w 149"/>
                <a:gd name="T65" fmla="*/ 47 h 104"/>
                <a:gd name="T66" fmla="*/ 64 w 149"/>
                <a:gd name="T67" fmla="*/ 40 h 104"/>
                <a:gd name="T68" fmla="*/ 60 w 149"/>
                <a:gd name="T69" fmla="*/ 44 h 104"/>
                <a:gd name="T70" fmla="*/ 56 w 149"/>
                <a:gd name="T71" fmla="*/ 40 h 104"/>
                <a:gd name="T72" fmla="*/ 53 w 149"/>
                <a:gd name="T73" fmla="*/ 47 h 104"/>
                <a:gd name="T74" fmla="*/ 51 w 149"/>
                <a:gd name="T75" fmla="*/ 53 h 104"/>
                <a:gd name="T76" fmla="*/ 35 w 149"/>
                <a:gd name="T77" fmla="*/ 56 h 104"/>
                <a:gd name="T78" fmla="*/ 24 w 149"/>
                <a:gd name="T79" fmla="*/ 49 h 104"/>
                <a:gd name="T80" fmla="*/ 15 w 149"/>
                <a:gd name="T81" fmla="*/ 40 h 104"/>
                <a:gd name="T82" fmla="*/ 9 w 149"/>
                <a:gd name="T83" fmla="*/ 34 h 104"/>
                <a:gd name="T84" fmla="*/ 24 w 149"/>
                <a:gd name="T85" fmla="*/ 34 h 104"/>
                <a:gd name="T86" fmla="*/ 17 w 149"/>
                <a:gd name="T87" fmla="*/ 32 h 104"/>
                <a:gd name="T88" fmla="*/ 19 w 149"/>
                <a:gd name="T89" fmla="*/ 25 h 104"/>
                <a:gd name="T90" fmla="*/ 13 w 149"/>
                <a:gd name="T91" fmla="*/ 28 h 104"/>
                <a:gd name="T92" fmla="*/ 4 w 149"/>
                <a:gd name="T93" fmla="*/ 21 h 104"/>
                <a:gd name="T94" fmla="*/ 0 w 149"/>
                <a:gd name="T95" fmla="*/ 14 h 104"/>
                <a:gd name="T96" fmla="*/ 2 w 149"/>
                <a:gd name="T97" fmla="*/ 9 h 104"/>
                <a:gd name="T98" fmla="*/ 7 w 149"/>
                <a:gd name="T99" fmla="*/ 11 h 104"/>
                <a:gd name="T100" fmla="*/ 21 w 149"/>
                <a:gd name="T101" fmla="*/ 11 h 104"/>
                <a:gd name="T102" fmla="*/ 26 w 149"/>
                <a:gd name="T103" fmla="*/ 9 h 104"/>
                <a:gd name="T104" fmla="*/ 45 w 149"/>
                <a:gd name="T105" fmla="*/ 9 h 104"/>
                <a:gd name="T106" fmla="*/ 26 w 149"/>
                <a:gd name="T107" fmla="*/ 16 h 104"/>
                <a:gd name="T108" fmla="*/ 40 w 149"/>
                <a:gd name="T109" fmla="*/ 19 h 104"/>
                <a:gd name="T110" fmla="*/ 47 w 149"/>
                <a:gd name="T111" fmla="*/ 21 h 104"/>
                <a:gd name="T112" fmla="*/ 49 w 149"/>
                <a:gd name="T113" fmla="*/ 14 h 104"/>
                <a:gd name="T114" fmla="*/ 62 w 149"/>
                <a:gd name="T115" fmla="*/ 16 h 104"/>
                <a:gd name="T116" fmla="*/ 77 w 149"/>
                <a:gd name="T117" fmla="*/ 34 h 104"/>
                <a:gd name="T118" fmla="*/ 72 w 149"/>
                <a:gd name="T119" fmla="*/ 14 h 104"/>
                <a:gd name="T120" fmla="*/ 75 w 149"/>
                <a:gd name="T121" fmla="*/ 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04">
                  <a:moveTo>
                    <a:pt x="79" y="0"/>
                  </a:moveTo>
                  <a:lnTo>
                    <a:pt x="81" y="2"/>
                  </a:lnTo>
                  <a:lnTo>
                    <a:pt x="84" y="6"/>
                  </a:lnTo>
                  <a:lnTo>
                    <a:pt x="85" y="6"/>
                  </a:lnTo>
                  <a:lnTo>
                    <a:pt x="85" y="4"/>
                  </a:lnTo>
                  <a:lnTo>
                    <a:pt x="85" y="4"/>
                  </a:lnTo>
                  <a:lnTo>
                    <a:pt x="87" y="4"/>
                  </a:lnTo>
                  <a:lnTo>
                    <a:pt x="91" y="4"/>
                  </a:lnTo>
                  <a:lnTo>
                    <a:pt x="96" y="6"/>
                  </a:lnTo>
                  <a:lnTo>
                    <a:pt x="96" y="6"/>
                  </a:lnTo>
                  <a:lnTo>
                    <a:pt x="100" y="8"/>
                  </a:lnTo>
                  <a:lnTo>
                    <a:pt x="101" y="11"/>
                  </a:lnTo>
                  <a:lnTo>
                    <a:pt x="100" y="12"/>
                  </a:lnTo>
                  <a:lnTo>
                    <a:pt x="98" y="16"/>
                  </a:lnTo>
                  <a:lnTo>
                    <a:pt x="96" y="16"/>
                  </a:lnTo>
                  <a:lnTo>
                    <a:pt x="98" y="17"/>
                  </a:lnTo>
                  <a:lnTo>
                    <a:pt x="98" y="19"/>
                  </a:lnTo>
                  <a:lnTo>
                    <a:pt x="96" y="21"/>
                  </a:lnTo>
                  <a:lnTo>
                    <a:pt x="100" y="19"/>
                  </a:lnTo>
                  <a:lnTo>
                    <a:pt x="105" y="14"/>
                  </a:lnTo>
                  <a:lnTo>
                    <a:pt x="107" y="14"/>
                  </a:lnTo>
                  <a:lnTo>
                    <a:pt x="107" y="14"/>
                  </a:lnTo>
                  <a:lnTo>
                    <a:pt x="110" y="16"/>
                  </a:lnTo>
                  <a:lnTo>
                    <a:pt x="111" y="17"/>
                  </a:lnTo>
                  <a:lnTo>
                    <a:pt x="111" y="19"/>
                  </a:lnTo>
                  <a:lnTo>
                    <a:pt x="111" y="19"/>
                  </a:lnTo>
                  <a:lnTo>
                    <a:pt x="113" y="21"/>
                  </a:lnTo>
                  <a:lnTo>
                    <a:pt x="113" y="23"/>
                  </a:lnTo>
                  <a:lnTo>
                    <a:pt x="111" y="23"/>
                  </a:lnTo>
                  <a:lnTo>
                    <a:pt x="111" y="25"/>
                  </a:lnTo>
                  <a:lnTo>
                    <a:pt x="110" y="25"/>
                  </a:lnTo>
                  <a:lnTo>
                    <a:pt x="111" y="25"/>
                  </a:lnTo>
                  <a:lnTo>
                    <a:pt x="113" y="25"/>
                  </a:lnTo>
                  <a:lnTo>
                    <a:pt x="115" y="27"/>
                  </a:lnTo>
                  <a:lnTo>
                    <a:pt x="117" y="28"/>
                  </a:lnTo>
                  <a:lnTo>
                    <a:pt x="122" y="28"/>
                  </a:lnTo>
                  <a:lnTo>
                    <a:pt x="126" y="28"/>
                  </a:lnTo>
                  <a:lnTo>
                    <a:pt x="128" y="32"/>
                  </a:lnTo>
                  <a:lnTo>
                    <a:pt x="131" y="30"/>
                  </a:lnTo>
                  <a:lnTo>
                    <a:pt x="131" y="28"/>
                  </a:lnTo>
                  <a:lnTo>
                    <a:pt x="131" y="28"/>
                  </a:lnTo>
                  <a:lnTo>
                    <a:pt x="134" y="28"/>
                  </a:lnTo>
                  <a:lnTo>
                    <a:pt x="138" y="30"/>
                  </a:lnTo>
                  <a:lnTo>
                    <a:pt x="139" y="32"/>
                  </a:lnTo>
                  <a:lnTo>
                    <a:pt x="136" y="34"/>
                  </a:lnTo>
                  <a:lnTo>
                    <a:pt x="139" y="36"/>
                  </a:lnTo>
                  <a:lnTo>
                    <a:pt x="143" y="36"/>
                  </a:lnTo>
                  <a:lnTo>
                    <a:pt x="147" y="38"/>
                  </a:lnTo>
                  <a:lnTo>
                    <a:pt x="149" y="40"/>
                  </a:lnTo>
                  <a:lnTo>
                    <a:pt x="149" y="40"/>
                  </a:lnTo>
                  <a:lnTo>
                    <a:pt x="147" y="42"/>
                  </a:lnTo>
                  <a:lnTo>
                    <a:pt x="145" y="42"/>
                  </a:lnTo>
                  <a:lnTo>
                    <a:pt x="139" y="42"/>
                  </a:lnTo>
                  <a:lnTo>
                    <a:pt x="134" y="44"/>
                  </a:lnTo>
                  <a:lnTo>
                    <a:pt x="126" y="44"/>
                  </a:lnTo>
                  <a:lnTo>
                    <a:pt x="124" y="44"/>
                  </a:lnTo>
                  <a:lnTo>
                    <a:pt x="124" y="46"/>
                  </a:lnTo>
                  <a:lnTo>
                    <a:pt x="124" y="46"/>
                  </a:lnTo>
                  <a:lnTo>
                    <a:pt x="120" y="49"/>
                  </a:lnTo>
                  <a:lnTo>
                    <a:pt x="117" y="51"/>
                  </a:lnTo>
                  <a:lnTo>
                    <a:pt x="115" y="53"/>
                  </a:lnTo>
                  <a:lnTo>
                    <a:pt x="115" y="56"/>
                  </a:lnTo>
                  <a:lnTo>
                    <a:pt x="115" y="58"/>
                  </a:lnTo>
                  <a:lnTo>
                    <a:pt x="115" y="58"/>
                  </a:lnTo>
                  <a:lnTo>
                    <a:pt x="115" y="60"/>
                  </a:lnTo>
                  <a:lnTo>
                    <a:pt x="111" y="61"/>
                  </a:lnTo>
                  <a:lnTo>
                    <a:pt x="111" y="61"/>
                  </a:lnTo>
                  <a:lnTo>
                    <a:pt x="110" y="61"/>
                  </a:lnTo>
                  <a:lnTo>
                    <a:pt x="107" y="61"/>
                  </a:lnTo>
                  <a:lnTo>
                    <a:pt x="107" y="63"/>
                  </a:lnTo>
                  <a:lnTo>
                    <a:pt x="107" y="65"/>
                  </a:lnTo>
                  <a:lnTo>
                    <a:pt x="107" y="68"/>
                  </a:lnTo>
                  <a:lnTo>
                    <a:pt x="107" y="72"/>
                  </a:lnTo>
                  <a:lnTo>
                    <a:pt x="105" y="75"/>
                  </a:lnTo>
                  <a:lnTo>
                    <a:pt x="105" y="77"/>
                  </a:lnTo>
                  <a:lnTo>
                    <a:pt x="103" y="77"/>
                  </a:lnTo>
                  <a:lnTo>
                    <a:pt x="100" y="77"/>
                  </a:lnTo>
                  <a:lnTo>
                    <a:pt x="96" y="81"/>
                  </a:lnTo>
                  <a:lnTo>
                    <a:pt x="94" y="85"/>
                  </a:lnTo>
                  <a:lnTo>
                    <a:pt x="92" y="87"/>
                  </a:lnTo>
                  <a:lnTo>
                    <a:pt x="89" y="91"/>
                  </a:lnTo>
                  <a:lnTo>
                    <a:pt x="91" y="91"/>
                  </a:lnTo>
                  <a:lnTo>
                    <a:pt x="91" y="93"/>
                  </a:lnTo>
                  <a:lnTo>
                    <a:pt x="89" y="94"/>
                  </a:lnTo>
                  <a:lnTo>
                    <a:pt x="87" y="98"/>
                  </a:lnTo>
                  <a:lnTo>
                    <a:pt x="87" y="98"/>
                  </a:lnTo>
                  <a:lnTo>
                    <a:pt x="87" y="100"/>
                  </a:lnTo>
                  <a:lnTo>
                    <a:pt x="89" y="102"/>
                  </a:lnTo>
                  <a:lnTo>
                    <a:pt x="87" y="104"/>
                  </a:lnTo>
                  <a:lnTo>
                    <a:pt x="84" y="104"/>
                  </a:lnTo>
                  <a:lnTo>
                    <a:pt x="81" y="104"/>
                  </a:lnTo>
                  <a:lnTo>
                    <a:pt x="79" y="102"/>
                  </a:lnTo>
                  <a:lnTo>
                    <a:pt x="77" y="100"/>
                  </a:lnTo>
                  <a:lnTo>
                    <a:pt x="75" y="100"/>
                  </a:lnTo>
                  <a:lnTo>
                    <a:pt x="73" y="98"/>
                  </a:lnTo>
                  <a:lnTo>
                    <a:pt x="68" y="94"/>
                  </a:lnTo>
                  <a:lnTo>
                    <a:pt x="61" y="89"/>
                  </a:lnTo>
                  <a:lnTo>
                    <a:pt x="56" y="87"/>
                  </a:lnTo>
                  <a:lnTo>
                    <a:pt x="53" y="85"/>
                  </a:lnTo>
                  <a:lnTo>
                    <a:pt x="51" y="85"/>
                  </a:lnTo>
                  <a:lnTo>
                    <a:pt x="49" y="85"/>
                  </a:lnTo>
                  <a:lnTo>
                    <a:pt x="47" y="83"/>
                  </a:lnTo>
                  <a:lnTo>
                    <a:pt x="47" y="81"/>
                  </a:lnTo>
                  <a:lnTo>
                    <a:pt x="45" y="79"/>
                  </a:lnTo>
                  <a:lnTo>
                    <a:pt x="45" y="77"/>
                  </a:lnTo>
                  <a:lnTo>
                    <a:pt x="45" y="75"/>
                  </a:lnTo>
                  <a:lnTo>
                    <a:pt x="47" y="75"/>
                  </a:lnTo>
                  <a:lnTo>
                    <a:pt x="51" y="75"/>
                  </a:lnTo>
                  <a:lnTo>
                    <a:pt x="53" y="75"/>
                  </a:lnTo>
                  <a:lnTo>
                    <a:pt x="54" y="77"/>
                  </a:lnTo>
                  <a:lnTo>
                    <a:pt x="56" y="77"/>
                  </a:lnTo>
                  <a:lnTo>
                    <a:pt x="60" y="72"/>
                  </a:lnTo>
                  <a:lnTo>
                    <a:pt x="77" y="68"/>
                  </a:lnTo>
                  <a:lnTo>
                    <a:pt x="82" y="68"/>
                  </a:lnTo>
                  <a:lnTo>
                    <a:pt x="87" y="68"/>
                  </a:lnTo>
                  <a:lnTo>
                    <a:pt x="87" y="66"/>
                  </a:lnTo>
                  <a:lnTo>
                    <a:pt x="85" y="65"/>
                  </a:lnTo>
                  <a:lnTo>
                    <a:pt x="85" y="65"/>
                  </a:lnTo>
                  <a:lnTo>
                    <a:pt x="81" y="66"/>
                  </a:lnTo>
                  <a:lnTo>
                    <a:pt x="75" y="66"/>
                  </a:lnTo>
                  <a:lnTo>
                    <a:pt x="72" y="66"/>
                  </a:lnTo>
                  <a:lnTo>
                    <a:pt x="68" y="66"/>
                  </a:lnTo>
                  <a:lnTo>
                    <a:pt x="64" y="66"/>
                  </a:lnTo>
                  <a:lnTo>
                    <a:pt x="61" y="68"/>
                  </a:lnTo>
                  <a:lnTo>
                    <a:pt x="58" y="68"/>
                  </a:lnTo>
                  <a:lnTo>
                    <a:pt x="54" y="70"/>
                  </a:lnTo>
                  <a:lnTo>
                    <a:pt x="47" y="70"/>
                  </a:lnTo>
                  <a:lnTo>
                    <a:pt x="45" y="68"/>
                  </a:lnTo>
                  <a:lnTo>
                    <a:pt x="43" y="66"/>
                  </a:lnTo>
                  <a:lnTo>
                    <a:pt x="42" y="66"/>
                  </a:lnTo>
                  <a:lnTo>
                    <a:pt x="42" y="65"/>
                  </a:lnTo>
                  <a:lnTo>
                    <a:pt x="42" y="61"/>
                  </a:lnTo>
                  <a:lnTo>
                    <a:pt x="42" y="61"/>
                  </a:lnTo>
                  <a:lnTo>
                    <a:pt x="42" y="60"/>
                  </a:lnTo>
                  <a:lnTo>
                    <a:pt x="43" y="60"/>
                  </a:lnTo>
                  <a:lnTo>
                    <a:pt x="45" y="60"/>
                  </a:lnTo>
                  <a:lnTo>
                    <a:pt x="47" y="61"/>
                  </a:lnTo>
                  <a:lnTo>
                    <a:pt x="51" y="63"/>
                  </a:lnTo>
                  <a:lnTo>
                    <a:pt x="49" y="61"/>
                  </a:lnTo>
                  <a:lnTo>
                    <a:pt x="60" y="58"/>
                  </a:lnTo>
                  <a:lnTo>
                    <a:pt x="64" y="56"/>
                  </a:lnTo>
                  <a:lnTo>
                    <a:pt x="66" y="56"/>
                  </a:lnTo>
                  <a:lnTo>
                    <a:pt x="70" y="56"/>
                  </a:lnTo>
                  <a:lnTo>
                    <a:pt x="68" y="55"/>
                  </a:lnTo>
                  <a:lnTo>
                    <a:pt x="68" y="55"/>
                  </a:lnTo>
                  <a:lnTo>
                    <a:pt x="70" y="53"/>
                  </a:lnTo>
                  <a:lnTo>
                    <a:pt x="72" y="53"/>
                  </a:lnTo>
                  <a:lnTo>
                    <a:pt x="75" y="53"/>
                  </a:lnTo>
                  <a:lnTo>
                    <a:pt x="84" y="53"/>
                  </a:lnTo>
                  <a:lnTo>
                    <a:pt x="87" y="51"/>
                  </a:lnTo>
                  <a:lnTo>
                    <a:pt x="89" y="51"/>
                  </a:lnTo>
                  <a:lnTo>
                    <a:pt x="87" y="51"/>
                  </a:lnTo>
                  <a:lnTo>
                    <a:pt x="85" y="51"/>
                  </a:lnTo>
                  <a:lnTo>
                    <a:pt x="84" y="51"/>
                  </a:lnTo>
                  <a:lnTo>
                    <a:pt x="81" y="49"/>
                  </a:lnTo>
                  <a:lnTo>
                    <a:pt x="81" y="47"/>
                  </a:lnTo>
                  <a:lnTo>
                    <a:pt x="84" y="44"/>
                  </a:lnTo>
                  <a:lnTo>
                    <a:pt x="84" y="42"/>
                  </a:lnTo>
                  <a:lnTo>
                    <a:pt x="81" y="44"/>
                  </a:lnTo>
                  <a:lnTo>
                    <a:pt x="81" y="44"/>
                  </a:lnTo>
                  <a:lnTo>
                    <a:pt x="75" y="47"/>
                  </a:lnTo>
                  <a:lnTo>
                    <a:pt x="73" y="47"/>
                  </a:lnTo>
                  <a:lnTo>
                    <a:pt x="70" y="49"/>
                  </a:lnTo>
                  <a:lnTo>
                    <a:pt x="66" y="49"/>
                  </a:lnTo>
                  <a:lnTo>
                    <a:pt x="64" y="47"/>
                  </a:lnTo>
                  <a:lnTo>
                    <a:pt x="62" y="46"/>
                  </a:lnTo>
                  <a:lnTo>
                    <a:pt x="62" y="46"/>
                  </a:lnTo>
                  <a:lnTo>
                    <a:pt x="62" y="44"/>
                  </a:lnTo>
                  <a:lnTo>
                    <a:pt x="64" y="42"/>
                  </a:lnTo>
                  <a:lnTo>
                    <a:pt x="64" y="40"/>
                  </a:lnTo>
                  <a:lnTo>
                    <a:pt x="64" y="40"/>
                  </a:lnTo>
                  <a:lnTo>
                    <a:pt x="64" y="38"/>
                  </a:lnTo>
                  <a:lnTo>
                    <a:pt x="62" y="40"/>
                  </a:lnTo>
                  <a:lnTo>
                    <a:pt x="61" y="42"/>
                  </a:lnTo>
                  <a:lnTo>
                    <a:pt x="60" y="44"/>
                  </a:lnTo>
                  <a:lnTo>
                    <a:pt x="58" y="44"/>
                  </a:lnTo>
                  <a:lnTo>
                    <a:pt x="58" y="42"/>
                  </a:lnTo>
                  <a:lnTo>
                    <a:pt x="58" y="42"/>
                  </a:lnTo>
                  <a:lnTo>
                    <a:pt x="56" y="40"/>
                  </a:lnTo>
                  <a:lnTo>
                    <a:pt x="56" y="40"/>
                  </a:lnTo>
                  <a:lnTo>
                    <a:pt x="54" y="42"/>
                  </a:lnTo>
                  <a:lnTo>
                    <a:pt x="53" y="42"/>
                  </a:lnTo>
                  <a:lnTo>
                    <a:pt x="53" y="44"/>
                  </a:lnTo>
                  <a:lnTo>
                    <a:pt x="53" y="46"/>
                  </a:lnTo>
                  <a:lnTo>
                    <a:pt x="53" y="47"/>
                  </a:lnTo>
                  <a:lnTo>
                    <a:pt x="53" y="47"/>
                  </a:lnTo>
                  <a:lnTo>
                    <a:pt x="54" y="49"/>
                  </a:lnTo>
                  <a:lnTo>
                    <a:pt x="54" y="51"/>
                  </a:lnTo>
                  <a:lnTo>
                    <a:pt x="53" y="51"/>
                  </a:lnTo>
                  <a:lnTo>
                    <a:pt x="51" y="53"/>
                  </a:lnTo>
                  <a:lnTo>
                    <a:pt x="49" y="53"/>
                  </a:lnTo>
                  <a:lnTo>
                    <a:pt x="47" y="55"/>
                  </a:lnTo>
                  <a:lnTo>
                    <a:pt x="45" y="55"/>
                  </a:lnTo>
                  <a:lnTo>
                    <a:pt x="42" y="56"/>
                  </a:lnTo>
                  <a:lnTo>
                    <a:pt x="35" y="56"/>
                  </a:lnTo>
                  <a:lnTo>
                    <a:pt x="32" y="55"/>
                  </a:lnTo>
                  <a:lnTo>
                    <a:pt x="30" y="53"/>
                  </a:lnTo>
                  <a:lnTo>
                    <a:pt x="30" y="53"/>
                  </a:lnTo>
                  <a:lnTo>
                    <a:pt x="28" y="51"/>
                  </a:lnTo>
                  <a:lnTo>
                    <a:pt x="24" y="49"/>
                  </a:lnTo>
                  <a:lnTo>
                    <a:pt x="21" y="46"/>
                  </a:lnTo>
                  <a:lnTo>
                    <a:pt x="21" y="44"/>
                  </a:lnTo>
                  <a:lnTo>
                    <a:pt x="17" y="44"/>
                  </a:lnTo>
                  <a:lnTo>
                    <a:pt x="15" y="42"/>
                  </a:lnTo>
                  <a:lnTo>
                    <a:pt x="15" y="40"/>
                  </a:lnTo>
                  <a:lnTo>
                    <a:pt x="14" y="40"/>
                  </a:lnTo>
                  <a:lnTo>
                    <a:pt x="15" y="38"/>
                  </a:lnTo>
                  <a:lnTo>
                    <a:pt x="15" y="36"/>
                  </a:lnTo>
                  <a:lnTo>
                    <a:pt x="13" y="36"/>
                  </a:lnTo>
                  <a:lnTo>
                    <a:pt x="9" y="34"/>
                  </a:lnTo>
                  <a:lnTo>
                    <a:pt x="11" y="34"/>
                  </a:lnTo>
                  <a:lnTo>
                    <a:pt x="13" y="34"/>
                  </a:lnTo>
                  <a:lnTo>
                    <a:pt x="23" y="36"/>
                  </a:lnTo>
                  <a:lnTo>
                    <a:pt x="23" y="36"/>
                  </a:lnTo>
                  <a:lnTo>
                    <a:pt x="24" y="34"/>
                  </a:lnTo>
                  <a:lnTo>
                    <a:pt x="23" y="34"/>
                  </a:lnTo>
                  <a:lnTo>
                    <a:pt x="21" y="34"/>
                  </a:lnTo>
                  <a:lnTo>
                    <a:pt x="19" y="34"/>
                  </a:lnTo>
                  <a:lnTo>
                    <a:pt x="19" y="34"/>
                  </a:lnTo>
                  <a:lnTo>
                    <a:pt x="17" y="32"/>
                  </a:lnTo>
                  <a:lnTo>
                    <a:pt x="17" y="30"/>
                  </a:lnTo>
                  <a:lnTo>
                    <a:pt x="17" y="30"/>
                  </a:lnTo>
                  <a:lnTo>
                    <a:pt x="17" y="28"/>
                  </a:lnTo>
                  <a:lnTo>
                    <a:pt x="19" y="27"/>
                  </a:lnTo>
                  <a:lnTo>
                    <a:pt x="19" y="25"/>
                  </a:lnTo>
                  <a:lnTo>
                    <a:pt x="17" y="23"/>
                  </a:lnTo>
                  <a:lnTo>
                    <a:pt x="14" y="23"/>
                  </a:lnTo>
                  <a:lnTo>
                    <a:pt x="13" y="25"/>
                  </a:lnTo>
                  <a:lnTo>
                    <a:pt x="13" y="27"/>
                  </a:lnTo>
                  <a:lnTo>
                    <a:pt x="13" y="28"/>
                  </a:lnTo>
                  <a:lnTo>
                    <a:pt x="9" y="30"/>
                  </a:lnTo>
                  <a:lnTo>
                    <a:pt x="7" y="28"/>
                  </a:lnTo>
                  <a:lnTo>
                    <a:pt x="5" y="27"/>
                  </a:lnTo>
                  <a:lnTo>
                    <a:pt x="4" y="23"/>
                  </a:lnTo>
                  <a:lnTo>
                    <a:pt x="4" y="21"/>
                  </a:lnTo>
                  <a:lnTo>
                    <a:pt x="4" y="19"/>
                  </a:lnTo>
                  <a:lnTo>
                    <a:pt x="2" y="17"/>
                  </a:lnTo>
                  <a:lnTo>
                    <a:pt x="0" y="16"/>
                  </a:lnTo>
                  <a:lnTo>
                    <a:pt x="0" y="16"/>
                  </a:lnTo>
                  <a:lnTo>
                    <a:pt x="0" y="14"/>
                  </a:lnTo>
                  <a:lnTo>
                    <a:pt x="2" y="12"/>
                  </a:lnTo>
                  <a:lnTo>
                    <a:pt x="2" y="11"/>
                  </a:lnTo>
                  <a:lnTo>
                    <a:pt x="0" y="11"/>
                  </a:lnTo>
                  <a:lnTo>
                    <a:pt x="0" y="9"/>
                  </a:lnTo>
                  <a:lnTo>
                    <a:pt x="2" y="9"/>
                  </a:lnTo>
                  <a:lnTo>
                    <a:pt x="2" y="9"/>
                  </a:lnTo>
                  <a:lnTo>
                    <a:pt x="2" y="9"/>
                  </a:lnTo>
                  <a:lnTo>
                    <a:pt x="5" y="9"/>
                  </a:lnTo>
                  <a:lnTo>
                    <a:pt x="7" y="11"/>
                  </a:lnTo>
                  <a:lnTo>
                    <a:pt x="7" y="11"/>
                  </a:lnTo>
                  <a:lnTo>
                    <a:pt x="9" y="9"/>
                  </a:lnTo>
                  <a:lnTo>
                    <a:pt x="9" y="9"/>
                  </a:lnTo>
                  <a:lnTo>
                    <a:pt x="14" y="8"/>
                  </a:lnTo>
                  <a:lnTo>
                    <a:pt x="19" y="11"/>
                  </a:lnTo>
                  <a:lnTo>
                    <a:pt x="21" y="11"/>
                  </a:lnTo>
                  <a:lnTo>
                    <a:pt x="23" y="11"/>
                  </a:lnTo>
                  <a:lnTo>
                    <a:pt x="21" y="9"/>
                  </a:lnTo>
                  <a:lnTo>
                    <a:pt x="21" y="9"/>
                  </a:lnTo>
                  <a:lnTo>
                    <a:pt x="23" y="8"/>
                  </a:lnTo>
                  <a:lnTo>
                    <a:pt x="26" y="9"/>
                  </a:lnTo>
                  <a:lnTo>
                    <a:pt x="28" y="9"/>
                  </a:lnTo>
                  <a:lnTo>
                    <a:pt x="34" y="8"/>
                  </a:lnTo>
                  <a:lnTo>
                    <a:pt x="42" y="6"/>
                  </a:lnTo>
                  <a:lnTo>
                    <a:pt x="45" y="8"/>
                  </a:lnTo>
                  <a:lnTo>
                    <a:pt x="45" y="9"/>
                  </a:lnTo>
                  <a:lnTo>
                    <a:pt x="45" y="9"/>
                  </a:lnTo>
                  <a:lnTo>
                    <a:pt x="45" y="9"/>
                  </a:lnTo>
                  <a:lnTo>
                    <a:pt x="43" y="11"/>
                  </a:lnTo>
                  <a:lnTo>
                    <a:pt x="34" y="12"/>
                  </a:lnTo>
                  <a:lnTo>
                    <a:pt x="26" y="16"/>
                  </a:lnTo>
                  <a:lnTo>
                    <a:pt x="35" y="14"/>
                  </a:lnTo>
                  <a:lnTo>
                    <a:pt x="37" y="14"/>
                  </a:lnTo>
                  <a:lnTo>
                    <a:pt x="37" y="17"/>
                  </a:lnTo>
                  <a:lnTo>
                    <a:pt x="38" y="17"/>
                  </a:lnTo>
                  <a:lnTo>
                    <a:pt x="40" y="19"/>
                  </a:lnTo>
                  <a:lnTo>
                    <a:pt x="42" y="19"/>
                  </a:lnTo>
                  <a:lnTo>
                    <a:pt x="43" y="21"/>
                  </a:lnTo>
                  <a:lnTo>
                    <a:pt x="45" y="23"/>
                  </a:lnTo>
                  <a:lnTo>
                    <a:pt x="47" y="23"/>
                  </a:lnTo>
                  <a:lnTo>
                    <a:pt x="47" y="21"/>
                  </a:lnTo>
                  <a:lnTo>
                    <a:pt x="45" y="19"/>
                  </a:lnTo>
                  <a:lnTo>
                    <a:pt x="45" y="17"/>
                  </a:lnTo>
                  <a:lnTo>
                    <a:pt x="45" y="16"/>
                  </a:lnTo>
                  <a:lnTo>
                    <a:pt x="47" y="14"/>
                  </a:lnTo>
                  <a:lnTo>
                    <a:pt x="49" y="14"/>
                  </a:lnTo>
                  <a:lnTo>
                    <a:pt x="51" y="11"/>
                  </a:lnTo>
                  <a:lnTo>
                    <a:pt x="54" y="9"/>
                  </a:lnTo>
                  <a:lnTo>
                    <a:pt x="58" y="9"/>
                  </a:lnTo>
                  <a:lnTo>
                    <a:pt x="61" y="12"/>
                  </a:lnTo>
                  <a:lnTo>
                    <a:pt x="62" y="16"/>
                  </a:lnTo>
                  <a:lnTo>
                    <a:pt x="66" y="19"/>
                  </a:lnTo>
                  <a:lnTo>
                    <a:pt x="68" y="25"/>
                  </a:lnTo>
                  <a:lnTo>
                    <a:pt x="70" y="28"/>
                  </a:lnTo>
                  <a:lnTo>
                    <a:pt x="72" y="28"/>
                  </a:lnTo>
                  <a:lnTo>
                    <a:pt x="77" y="34"/>
                  </a:lnTo>
                  <a:lnTo>
                    <a:pt x="79" y="34"/>
                  </a:lnTo>
                  <a:lnTo>
                    <a:pt x="77" y="30"/>
                  </a:lnTo>
                  <a:lnTo>
                    <a:pt x="73" y="23"/>
                  </a:lnTo>
                  <a:lnTo>
                    <a:pt x="72" y="16"/>
                  </a:lnTo>
                  <a:lnTo>
                    <a:pt x="72" y="14"/>
                  </a:lnTo>
                  <a:lnTo>
                    <a:pt x="72" y="12"/>
                  </a:lnTo>
                  <a:lnTo>
                    <a:pt x="72" y="11"/>
                  </a:lnTo>
                  <a:lnTo>
                    <a:pt x="72" y="11"/>
                  </a:lnTo>
                  <a:lnTo>
                    <a:pt x="73" y="8"/>
                  </a:lnTo>
                  <a:lnTo>
                    <a:pt x="75" y="6"/>
                  </a:lnTo>
                  <a:lnTo>
                    <a:pt x="75" y="4"/>
                  </a:lnTo>
                  <a:lnTo>
                    <a:pt x="75" y="2"/>
                  </a:lnTo>
                  <a:lnTo>
                    <a:pt x="77" y="0"/>
                  </a:lnTo>
                  <a:lnTo>
                    <a:pt x="79"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19" name="Freeform 11559"/>
            <p:cNvSpPr/>
            <p:nvPr/>
          </p:nvSpPr>
          <p:spPr bwMode="auto">
            <a:xfrm>
              <a:off x="4228737" y="1226167"/>
              <a:ext cx="153591" cy="47625"/>
            </a:xfrm>
            <a:custGeom>
              <a:avLst/>
              <a:gdLst>
                <a:gd name="T0" fmla="*/ 28 w 129"/>
                <a:gd name="T1" fmla="*/ 0 h 40"/>
                <a:gd name="T2" fmla="*/ 34 w 129"/>
                <a:gd name="T3" fmla="*/ 3 h 40"/>
                <a:gd name="T4" fmla="*/ 38 w 129"/>
                <a:gd name="T5" fmla="*/ 6 h 40"/>
                <a:gd name="T6" fmla="*/ 43 w 129"/>
                <a:gd name="T7" fmla="*/ 9 h 40"/>
                <a:gd name="T8" fmla="*/ 52 w 129"/>
                <a:gd name="T9" fmla="*/ 9 h 40"/>
                <a:gd name="T10" fmla="*/ 54 w 129"/>
                <a:gd name="T11" fmla="*/ 10 h 40"/>
                <a:gd name="T12" fmla="*/ 58 w 129"/>
                <a:gd name="T13" fmla="*/ 13 h 40"/>
                <a:gd name="T14" fmla="*/ 62 w 129"/>
                <a:gd name="T15" fmla="*/ 11 h 40"/>
                <a:gd name="T16" fmla="*/ 62 w 129"/>
                <a:gd name="T17" fmla="*/ 4 h 40"/>
                <a:gd name="T18" fmla="*/ 62 w 129"/>
                <a:gd name="T19" fmla="*/ 3 h 40"/>
                <a:gd name="T20" fmla="*/ 67 w 129"/>
                <a:gd name="T21" fmla="*/ 1 h 40"/>
                <a:gd name="T22" fmla="*/ 69 w 129"/>
                <a:gd name="T23" fmla="*/ 0 h 40"/>
                <a:gd name="T24" fmla="*/ 75 w 129"/>
                <a:gd name="T25" fmla="*/ 1 h 40"/>
                <a:gd name="T26" fmla="*/ 75 w 129"/>
                <a:gd name="T27" fmla="*/ 3 h 40"/>
                <a:gd name="T28" fmla="*/ 73 w 129"/>
                <a:gd name="T29" fmla="*/ 10 h 40"/>
                <a:gd name="T30" fmla="*/ 80 w 129"/>
                <a:gd name="T31" fmla="*/ 9 h 40"/>
                <a:gd name="T32" fmla="*/ 83 w 129"/>
                <a:gd name="T33" fmla="*/ 4 h 40"/>
                <a:gd name="T34" fmla="*/ 87 w 129"/>
                <a:gd name="T35" fmla="*/ 4 h 40"/>
                <a:gd name="T36" fmla="*/ 88 w 129"/>
                <a:gd name="T37" fmla="*/ 3 h 40"/>
                <a:gd name="T38" fmla="*/ 92 w 129"/>
                <a:gd name="T39" fmla="*/ 6 h 40"/>
                <a:gd name="T40" fmla="*/ 94 w 129"/>
                <a:gd name="T41" fmla="*/ 6 h 40"/>
                <a:gd name="T42" fmla="*/ 97 w 129"/>
                <a:gd name="T43" fmla="*/ 6 h 40"/>
                <a:gd name="T44" fmla="*/ 107 w 129"/>
                <a:gd name="T45" fmla="*/ 9 h 40"/>
                <a:gd name="T46" fmla="*/ 110 w 129"/>
                <a:gd name="T47" fmla="*/ 10 h 40"/>
                <a:gd name="T48" fmla="*/ 124 w 129"/>
                <a:gd name="T49" fmla="*/ 10 h 40"/>
                <a:gd name="T50" fmla="*/ 127 w 129"/>
                <a:gd name="T51" fmla="*/ 13 h 40"/>
                <a:gd name="T52" fmla="*/ 127 w 129"/>
                <a:gd name="T53" fmla="*/ 19 h 40"/>
                <a:gd name="T54" fmla="*/ 111 w 129"/>
                <a:gd name="T55" fmla="*/ 27 h 40"/>
                <a:gd name="T56" fmla="*/ 107 w 129"/>
                <a:gd name="T57" fmla="*/ 32 h 40"/>
                <a:gd name="T58" fmla="*/ 101 w 129"/>
                <a:gd name="T59" fmla="*/ 36 h 40"/>
                <a:gd name="T60" fmla="*/ 96 w 129"/>
                <a:gd name="T61" fmla="*/ 34 h 40"/>
                <a:gd name="T62" fmla="*/ 91 w 129"/>
                <a:gd name="T63" fmla="*/ 36 h 40"/>
                <a:gd name="T64" fmla="*/ 87 w 129"/>
                <a:gd name="T65" fmla="*/ 40 h 40"/>
                <a:gd name="T66" fmla="*/ 82 w 129"/>
                <a:gd name="T67" fmla="*/ 40 h 40"/>
                <a:gd name="T68" fmla="*/ 68 w 129"/>
                <a:gd name="T69" fmla="*/ 38 h 40"/>
                <a:gd name="T70" fmla="*/ 69 w 129"/>
                <a:gd name="T71" fmla="*/ 32 h 40"/>
                <a:gd name="T72" fmla="*/ 41 w 129"/>
                <a:gd name="T73" fmla="*/ 34 h 40"/>
                <a:gd name="T74" fmla="*/ 39 w 129"/>
                <a:gd name="T75" fmla="*/ 32 h 40"/>
                <a:gd name="T76" fmla="*/ 31 w 129"/>
                <a:gd name="T77" fmla="*/ 30 h 40"/>
                <a:gd name="T78" fmla="*/ 24 w 129"/>
                <a:gd name="T79" fmla="*/ 27 h 40"/>
                <a:gd name="T80" fmla="*/ 26 w 129"/>
                <a:gd name="T81" fmla="*/ 25 h 40"/>
                <a:gd name="T82" fmla="*/ 31 w 129"/>
                <a:gd name="T83" fmla="*/ 25 h 40"/>
                <a:gd name="T84" fmla="*/ 36 w 129"/>
                <a:gd name="T85" fmla="*/ 24 h 40"/>
                <a:gd name="T86" fmla="*/ 39 w 129"/>
                <a:gd name="T87" fmla="*/ 22 h 40"/>
                <a:gd name="T88" fmla="*/ 31 w 129"/>
                <a:gd name="T89" fmla="*/ 22 h 40"/>
                <a:gd name="T90" fmla="*/ 24 w 129"/>
                <a:gd name="T91" fmla="*/ 24 h 40"/>
                <a:gd name="T92" fmla="*/ 13 w 129"/>
                <a:gd name="T93" fmla="*/ 24 h 40"/>
                <a:gd name="T94" fmla="*/ 7 w 129"/>
                <a:gd name="T95" fmla="*/ 21 h 40"/>
                <a:gd name="T96" fmla="*/ 5 w 129"/>
                <a:gd name="T97" fmla="*/ 19 h 40"/>
                <a:gd name="T98" fmla="*/ 10 w 129"/>
                <a:gd name="T99" fmla="*/ 17 h 40"/>
                <a:gd name="T100" fmla="*/ 13 w 129"/>
                <a:gd name="T101" fmla="*/ 13 h 40"/>
                <a:gd name="T102" fmla="*/ 3 w 129"/>
                <a:gd name="T103" fmla="*/ 11 h 40"/>
                <a:gd name="T104" fmla="*/ 3 w 129"/>
                <a:gd name="T105" fmla="*/ 10 h 40"/>
                <a:gd name="T106" fmla="*/ 15 w 129"/>
                <a:gd name="T107" fmla="*/ 10 h 40"/>
                <a:gd name="T108" fmla="*/ 20 w 129"/>
                <a:gd name="T109" fmla="*/ 11 h 40"/>
                <a:gd name="T110" fmla="*/ 20 w 129"/>
                <a:gd name="T111" fmla="*/ 10 h 40"/>
                <a:gd name="T112" fmla="*/ 17 w 129"/>
                <a:gd name="T113" fmla="*/ 6 h 40"/>
                <a:gd name="T114" fmla="*/ 19 w 129"/>
                <a:gd name="T115" fmla="*/ 4 h 40"/>
                <a:gd name="T116" fmla="*/ 22 w 129"/>
                <a:gd name="T117" fmla="*/ 6 h 40"/>
                <a:gd name="T118" fmla="*/ 26 w 129"/>
                <a:gd name="T119" fmla="*/ 6 h 40"/>
                <a:gd name="T120" fmla="*/ 26 w 129"/>
                <a:gd name="T121" fmla="*/ 4 h 40"/>
                <a:gd name="T122" fmla="*/ 24 w 129"/>
                <a:gd name="T1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40">
                  <a:moveTo>
                    <a:pt x="26" y="0"/>
                  </a:moveTo>
                  <a:lnTo>
                    <a:pt x="28" y="0"/>
                  </a:lnTo>
                  <a:lnTo>
                    <a:pt x="31" y="1"/>
                  </a:lnTo>
                  <a:lnTo>
                    <a:pt x="34" y="3"/>
                  </a:lnTo>
                  <a:lnTo>
                    <a:pt x="36" y="3"/>
                  </a:lnTo>
                  <a:lnTo>
                    <a:pt x="38" y="6"/>
                  </a:lnTo>
                  <a:lnTo>
                    <a:pt x="41" y="6"/>
                  </a:lnTo>
                  <a:lnTo>
                    <a:pt x="43" y="9"/>
                  </a:lnTo>
                  <a:lnTo>
                    <a:pt x="50" y="9"/>
                  </a:lnTo>
                  <a:lnTo>
                    <a:pt x="52" y="9"/>
                  </a:lnTo>
                  <a:lnTo>
                    <a:pt x="52" y="10"/>
                  </a:lnTo>
                  <a:lnTo>
                    <a:pt x="54" y="10"/>
                  </a:lnTo>
                  <a:lnTo>
                    <a:pt x="56" y="11"/>
                  </a:lnTo>
                  <a:lnTo>
                    <a:pt x="58" y="13"/>
                  </a:lnTo>
                  <a:lnTo>
                    <a:pt x="61" y="13"/>
                  </a:lnTo>
                  <a:lnTo>
                    <a:pt x="62" y="11"/>
                  </a:lnTo>
                  <a:lnTo>
                    <a:pt x="62" y="10"/>
                  </a:lnTo>
                  <a:lnTo>
                    <a:pt x="62" y="4"/>
                  </a:lnTo>
                  <a:lnTo>
                    <a:pt x="62" y="3"/>
                  </a:lnTo>
                  <a:lnTo>
                    <a:pt x="62" y="3"/>
                  </a:lnTo>
                  <a:lnTo>
                    <a:pt x="64" y="1"/>
                  </a:lnTo>
                  <a:lnTo>
                    <a:pt x="67" y="1"/>
                  </a:lnTo>
                  <a:lnTo>
                    <a:pt x="68" y="1"/>
                  </a:lnTo>
                  <a:lnTo>
                    <a:pt x="69" y="0"/>
                  </a:lnTo>
                  <a:lnTo>
                    <a:pt x="71" y="0"/>
                  </a:lnTo>
                  <a:lnTo>
                    <a:pt x="75" y="1"/>
                  </a:lnTo>
                  <a:lnTo>
                    <a:pt x="75" y="1"/>
                  </a:lnTo>
                  <a:lnTo>
                    <a:pt x="75" y="3"/>
                  </a:lnTo>
                  <a:lnTo>
                    <a:pt x="73" y="4"/>
                  </a:lnTo>
                  <a:lnTo>
                    <a:pt x="73" y="10"/>
                  </a:lnTo>
                  <a:lnTo>
                    <a:pt x="75" y="10"/>
                  </a:lnTo>
                  <a:lnTo>
                    <a:pt x="80" y="9"/>
                  </a:lnTo>
                  <a:lnTo>
                    <a:pt x="82" y="9"/>
                  </a:lnTo>
                  <a:lnTo>
                    <a:pt x="83" y="4"/>
                  </a:lnTo>
                  <a:lnTo>
                    <a:pt x="87" y="6"/>
                  </a:lnTo>
                  <a:lnTo>
                    <a:pt x="87" y="4"/>
                  </a:lnTo>
                  <a:lnTo>
                    <a:pt x="88" y="4"/>
                  </a:lnTo>
                  <a:lnTo>
                    <a:pt x="88" y="3"/>
                  </a:lnTo>
                  <a:lnTo>
                    <a:pt x="91" y="4"/>
                  </a:lnTo>
                  <a:lnTo>
                    <a:pt x="92" y="6"/>
                  </a:lnTo>
                  <a:lnTo>
                    <a:pt x="92" y="6"/>
                  </a:lnTo>
                  <a:lnTo>
                    <a:pt x="94" y="6"/>
                  </a:lnTo>
                  <a:lnTo>
                    <a:pt x="96" y="6"/>
                  </a:lnTo>
                  <a:lnTo>
                    <a:pt x="97" y="6"/>
                  </a:lnTo>
                  <a:lnTo>
                    <a:pt x="105" y="9"/>
                  </a:lnTo>
                  <a:lnTo>
                    <a:pt x="107" y="9"/>
                  </a:lnTo>
                  <a:lnTo>
                    <a:pt x="107" y="10"/>
                  </a:lnTo>
                  <a:lnTo>
                    <a:pt x="110" y="10"/>
                  </a:lnTo>
                  <a:lnTo>
                    <a:pt x="118" y="10"/>
                  </a:lnTo>
                  <a:lnTo>
                    <a:pt x="124" y="10"/>
                  </a:lnTo>
                  <a:lnTo>
                    <a:pt x="126" y="11"/>
                  </a:lnTo>
                  <a:lnTo>
                    <a:pt x="127" y="13"/>
                  </a:lnTo>
                  <a:lnTo>
                    <a:pt x="129" y="19"/>
                  </a:lnTo>
                  <a:lnTo>
                    <a:pt x="127" y="19"/>
                  </a:lnTo>
                  <a:lnTo>
                    <a:pt x="116" y="25"/>
                  </a:lnTo>
                  <a:lnTo>
                    <a:pt x="111" y="27"/>
                  </a:lnTo>
                  <a:lnTo>
                    <a:pt x="111" y="29"/>
                  </a:lnTo>
                  <a:lnTo>
                    <a:pt x="107" y="32"/>
                  </a:lnTo>
                  <a:lnTo>
                    <a:pt x="107" y="34"/>
                  </a:lnTo>
                  <a:lnTo>
                    <a:pt x="101" y="36"/>
                  </a:lnTo>
                  <a:lnTo>
                    <a:pt x="101" y="36"/>
                  </a:lnTo>
                  <a:lnTo>
                    <a:pt x="96" y="34"/>
                  </a:lnTo>
                  <a:lnTo>
                    <a:pt x="94" y="34"/>
                  </a:lnTo>
                  <a:lnTo>
                    <a:pt x="91" y="36"/>
                  </a:lnTo>
                  <a:lnTo>
                    <a:pt x="88" y="38"/>
                  </a:lnTo>
                  <a:lnTo>
                    <a:pt x="87" y="40"/>
                  </a:lnTo>
                  <a:lnTo>
                    <a:pt x="83" y="40"/>
                  </a:lnTo>
                  <a:lnTo>
                    <a:pt x="82" y="40"/>
                  </a:lnTo>
                  <a:lnTo>
                    <a:pt x="69" y="40"/>
                  </a:lnTo>
                  <a:lnTo>
                    <a:pt x="68" y="38"/>
                  </a:lnTo>
                  <a:lnTo>
                    <a:pt x="67" y="36"/>
                  </a:lnTo>
                  <a:lnTo>
                    <a:pt x="69" y="32"/>
                  </a:lnTo>
                  <a:lnTo>
                    <a:pt x="56" y="34"/>
                  </a:lnTo>
                  <a:lnTo>
                    <a:pt x="41" y="34"/>
                  </a:lnTo>
                  <a:lnTo>
                    <a:pt x="39" y="32"/>
                  </a:lnTo>
                  <a:lnTo>
                    <a:pt x="39" y="32"/>
                  </a:lnTo>
                  <a:lnTo>
                    <a:pt x="34" y="30"/>
                  </a:lnTo>
                  <a:lnTo>
                    <a:pt x="31" y="30"/>
                  </a:lnTo>
                  <a:lnTo>
                    <a:pt x="28" y="29"/>
                  </a:lnTo>
                  <a:lnTo>
                    <a:pt x="24" y="27"/>
                  </a:lnTo>
                  <a:lnTo>
                    <a:pt x="26" y="27"/>
                  </a:lnTo>
                  <a:lnTo>
                    <a:pt x="26" y="25"/>
                  </a:lnTo>
                  <a:lnTo>
                    <a:pt x="30" y="25"/>
                  </a:lnTo>
                  <a:lnTo>
                    <a:pt x="31" y="25"/>
                  </a:lnTo>
                  <a:lnTo>
                    <a:pt x="36" y="25"/>
                  </a:lnTo>
                  <a:lnTo>
                    <a:pt x="36" y="24"/>
                  </a:lnTo>
                  <a:lnTo>
                    <a:pt x="38" y="24"/>
                  </a:lnTo>
                  <a:lnTo>
                    <a:pt x="39" y="22"/>
                  </a:lnTo>
                  <a:lnTo>
                    <a:pt x="34" y="22"/>
                  </a:lnTo>
                  <a:lnTo>
                    <a:pt x="31" y="22"/>
                  </a:lnTo>
                  <a:lnTo>
                    <a:pt x="28" y="22"/>
                  </a:lnTo>
                  <a:lnTo>
                    <a:pt x="24" y="24"/>
                  </a:lnTo>
                  <a:lnTo>
                    <a:pt x="20" y="24"/>
                  </a:lnTo>
                  <a:lnTo>
                    <a:pt x="13" y="24"/>
                  </a:lnTo>
                  <a:lnTo>
                    <a:pt x="11" y="22"/>
                  </a:lnTo>
                  <a:lnTo>
                    <a:pt x="7" y="21"/>
                  </a:lnTo>
                  <a:lnTo>
                    <a:pt x="7" y="19"/>
                  </a:lnTo>
                  <a:lnTo>
                    <a:pt x="5" y="19"/>
                  </a:lnTo>
                  <a:lnTo>
                    <a:pt x="5" y="17"/>
                  </a:lnTo>
                  <a:lnTo>
                    <a:pt x="10" y="17"/>
                  </a:lnTo>
                  <a:lnTo>
                    <a:pt x="11" y="15"/>
                  </a:lnTo>
                  <a:lnTo>
                    <a:pt x="13" y="13"/>
                  </a:lnTo>
                  <a:lnTo>
                    <a:pt x="7" y="13"/>
                  </a:lnTo>
                  <a:lnTo>
                    <a:pt x="3" y="11"/>
                  </a:lnTo>
                  <a:lnTo>
                    <a:pt x="0" y="10"/>
                  </a:lnTo>
                  <a:lnTo>
                    <a:pt x="3" y="10"/>
                  </a:lnTo>
                  <a:lnTo>
                    <a:pt x="11" y="9"/>
                  </a:lnTo>
                  <a:lnTo>
                    <a:pt x="15" y="10"/>
                  </a:lnTo>
                  <a:lnTo>
                    <a:pt x="17" y="10"/>
                  </a:lnTo>
                  <a:lnTo>
                    <a:pt x="20" y="11"/>
                  </a:lnTo>
                  <a:lnTo>
                    <a:pt x="22" y="10"/>
                  </a:lnTo>
                  <a:lnTo>
                    <a:pt x="20" y="10"/>
                  </a:lnTo>
                  <a:lnTo>
                    <a:pt x="17" y="6"/>
                  </a:lnTo>
                  <a:lnTo>
                    <a:pt x="17" y="6"/>
                  </a:lnTo>
                  <a:lnTo>
                    <a:pt x="17" y="4"/>
                  </a:lnTo>
                  <a:lnTo>
                    <a:pt x="19" y="4"/>
                  </a:lnTo>
                  <a:lnTo>
                    <a:pt x="20" y="4"/>
                  </a:lnTo>
                  <a:lnTo>
                    <a:pt x="22" y="6"/>
                  </a:lnTo>
                  <a:lnTo>
                    <a:pt x="26" y="9"/>
                  </a:lnTo>
                  <a:lnTo>
                    <a:pt x="26" y="6"/>
                  </a:lnTo>
                  <a:lnTo>
                    <a:pt x="26" y="4"/>
                  </a:lnTo>
                  <a:lnTo>
                    <a:pt x="26" y="4"/>
                  </a:lnTo>
                  <a:lnTo>
                    <a:pt x="24" y="3"/>
                  </a:lnTo>
                  <a:lnTo>
                    <a:pt x="24" y="1"/>
                  </a:lnTo>
                  <a:lnTo>
                    <a:pt x="26"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0" name="Freeform 10385"/>
            <p:cNvSpPr/>
            <p:nvPr/>
          </p:nvSpPr>
          <p:spPr bwMode="auto">
            <a:xfrm>
              <a:off x="4704790" y="3420348"/>
              <a:ext cx="119063" cy="228600"/>
            </a:xfrm>
            <a:custGeom>
              <a:avLst/>
              <a:gdLst>
                <a:gd name="T0" fmla="*/ 83 w 100"/>
                <a:gd name="T1" fmla="*/ 2 h 192"/>
                <a:gd name="T2" fmla="*/ 87 w 100"/>
                <a:gd name="T3" fmla="*/ 4 h 192"/>
                <a:gd name="T4" fmla="*/ 92 w 100"/>
                <a:gd name="T5" fmla="*/ 14 h 192"/>
                <a:gd name="T6" fmla="*/ 96 w 100"/>
                <a:gd name="T7" fmla="*/ 33 h 192"/>
                <a:gd name="T8" fmla="*/ 100 w 100"/>
                <a:gd name="T9" fmla="*/ 45 h 192"/>
                <a:gd name="T10" fmla="*/ 96 w 100"/>
                <a:gd name="T11" fmla="*/ 54 h 192"/>
                <a:gd name="T12" fmla="*/ 92 w 100"/>
                <a:gd name="T13" fmla="*/ 49 h 192"/>
                <a:gd name="T14" fmla="*/ 89 w 100"/>
                <a:gd name="T15" fmla="*/ 46 h 192"/>
                <a:gd name="T16" fmla="*/ 89 w 100"/>
                <a:gd name="T17" fmla="*/ 54 h 192"/>
                <a:gd name="T18" fmla="*/ 91 w 100"/>
                <a:gd name="T19" fmla="*/ 57 h 192"/>
                <a:gd name="T20" fmla="*/ 89 w 100"/>
                <a:gd name="T21" fmla="*/ 64 h 192"/>
                <a:gd name="T22" fmla="*/ 87 w 100"/>
                <a:gd name="T23" fmla="*/ 68 h 192"/>
                <a:gd name="T24" fmla="*/ 85 w 100"/>
                <a:gd name="T25" fmla="*/ 79 h 192"/>
                <a:gd name="T26" fmla="*/ 82 w 100"/>
                <a:gd name="T27" fmla="*/ 94 h 192"/>
                <a:gd name="T28" fmla="*/ 75 w 100"/>
                <a:gd name="T29" fmla="*/ 113 h 192"/>
                <a:gd name="T30" fmla="*/ 68 w 100"/>
                <a:gd name="T31" fmla="*/ 138 h 192"/>
                <a:gd name="T32" fmla="*/ 63 w 100"/>
                <a:gd name="T33" fmla="*/ 153 h 192"/>
                <a:gd name="T34" fmla="*/ 59 w 100"/>
                <a:gd name="T35" fmla="*/ 166 h 192"/>
                <a:gd name="T36" fmla="*/ 56 w 100"/>
                <a:gd name="T37" fmla="*/ 174 h 192"/>
                <a:gd name="T38" fmla="*/ 51 w 100"/>
                <a:gd name="T39" fmla="*/ 183 h 192"/>
                <a:gd name="T40" fmla="*/ 40 w 100"/>
                <a:gd name="T41" fmla="*/ 187 h 192"/>
                <a:gd name="T42" fmla="*/ 32 w 100"/>
                <a:gd name="T43" fmla="*/ 192 h 192"/>
                <a:gd name="T44" fmla="*/ 19 w 100"/>
                <a:gd name="T45" fmla="*/ 187 h 192"/>
                <a:gd name="T46" fmla="*/ 14 w 100"/>
                <a:gd name="T47" fmla="*/ 185 h 192"/>
                <a:gd name="T48" fmla="*/ 10 w 100"/>
                <a:gd name="T49" fmla="*/ 181 h 192"/>
                <a:gd name="T50" fmla="*/ 6 w 100"/>
                <a:gd name="T51" fmla="*/ 172 h 192"/>
                <a:gd name="T52" fmla="*/ 6 w 100"/>
                <a:gd name="T53" fmla="*/ 164 h 192"/>
                <a:gd name="T54" fmla="*/ 6 w 100"/>
                <a:gd name="T55" fmla="*/ 158 h 192"/>
                <a:gd name="T56" fmla="*/ 2 w 100"/>
                <a:gd name="T57" fmla="*/ 150 h 192"/>
                <a:gd name="T58" fmla="*/ 0 w 100"/>
                <a:gd name="T59" fmla="*/ 139 h 192"/>
                <a:gd name="T60" fmla="*/ 2 w 100"/>
                <a:gd name="T61" fmla="*/ 136 h 192"/>
                <a:gd name="T62" fmla="*/ 6 w 100"/>
                <a:gd name="T63" fmla="*/ 129 h 192"/>
                <a:gd name="T64" fmla="*/ 8 w 100"/>
                <a:gd name="T65" fmla="*/ 123 h 192"/>
                <a:gd name="T66" fmla="*/ 15 w 100"/>
                <a:gd name="T67" fmla="*/ 113 h 192"/>
                <a:gd name="T68" fmla="*/ 17 w 100"/>
                <a:gd name="T69" fmla="*/ 104 h 192"/>
                <a:gd name="T70" fmla="*/ 14 w 100"/>
                <a:gd name="T71" fmla="*/ 98 h 192"/>
                <a:gd name="T72" fmla="*/ 12 w 100"/>
                <a:gd name="T73" fmla="*/ 89 h 192"/>
                <a:gd name="T74" fmla="*/ 10 w 100"/>
                <a:gd name="T75" fmla="*/ 79 h 192"/>
                <a:gd name="T76" fmla="*/ 15 w 100"/>
                <a:gd name="T77" fmla="*/ 62 h 192"/>
                <a:gd name="T78" fmla="*/ 17 w 100"/>
                <a:gd name="T79" fmla="*/ 57 h 192"/>
                <a:gd name="T80" fmla="*/ 25 w 100"/>
                <a:gd name="T81" fmla="*/ 56 h 192"/>
                <a:gd name="T82" fmla="*/ 28 w 100"/>
                <a:gd name="T83" fmla="*/ 54 h 192"/>
                <a:gd name="T84" fmla="*/ 33 w 100"/>
                <a:gd name="T85" fmla="*/ 54 h 192"/>
                <a:gd name="T86" fmla="*/ 33 w 100"/>
                <a:gd name="T87" fmla="*/ 52 h 192"/>
                <a:gd name="T88" fmla="*/ 40 w 100"/>
                <a:gd name="T89" fmla="*/ 51 h 192"/>
                <a:gd name="T90" fmla="*/ 44 w 100"/>
                <a:gd name="T91" fmla="*/ 52 h 192"/>
                <a:gd name="T92" fmla="*/ 44 w 100"/>
                <a:gd name="T93" fmla="*/ 49 h 192"/>
                <a:gd name="T94" fmla="*/ 51 w 100"/>
                <a:gd name="T95" fmla="*/ 43 h 192"/>
                <a:gd name="T96" fmla="*/ 53 w 100"/>
                <a:gd name="T97" fmla="*/ 46 h 192"/>
                <a:gd name="T98" fmla="*/ 54 w 100"/>
                <a:gd name="T99" fmla="*/ 43 h 192"/>
                <a:gd name="T100" fmla="*/ 56 w 100"/>
                <a:gd name="T101" fmla="*/ 40 h 192"/>
                <a:gd name="T102" fmla="*/ 57 w 100"/>
                <a:gd name="T103" fmla="*/ 36 h 192"/>
                <a:gd name="T104" fmla="*/ 57 w 100"/>
                <a:gd name="T105" fmla="*/ 40 h 192"/>
                <a:gd name="T106" fmla="*/ 59 w 100"/>
                <a:gd name="T107" fmla="*/ 38 h 192"/>
                <a:gd name="T108" fmla="*/ 64 w 100"/>
                <a:gd name="T109" fmla="*/ 34 h 192"/>
                <a:gd name="T110" fmla="*/ 64 w 100"/>
                <a:gd name="T111" fmla="*/ 27 h 192"/>
                <a:gd name="T112" fmla="*/ 64 w 100"/>
                <a:gd name="T113" fmla="*/ 24 h 192"/>
                <a:gd name="T114" fmla="*/ 66 w 100"/>
                <a:gd name="T115" fmla="*/ 21 h 192"/>
                <a:gd name="T116" fmla="*/ 70 w 100"/>
                <a:gd name="T117" fmla="*/ 22 h 192"/>
                <a:gd name="T118" fmla="*/ 75 w 100"/>
                <a:gd name="T119" fmla="*/ 19 h 192"/>
                <a:gd name="T120" fmla="*/ 79 w 100"/>
                <a:gd name="T121" fmla="*/ 9 h 192"/>
                <a:gd name="T122" fmla="*/ 79 w 100"/>
                <a:gd name="T123" fmla="*/ 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92">
                  <a:moveTo>
                    <a:pt x="82" y="0"/>
                  </a:moveTo>
                  <a:lnTo>
                    <a:pt x="83" y="0"/>
                  </a:lnTo>
                  <a:lnTo>
                    <a:pt x="83" y="0"/>
                  </a:lnTo>
                  <a:lnTo>
                    <a:pt x="83" y="2"/>
                  </a:lnTo>
                  <a:lnTo>
                    <a:pt x="83" y="2"/>
                  </a:lnTo>
                  <a:lnTo>
                    <a:pt x="85" y="4"/>
                  </a:lnTo>
                  <a:lnTo>
                    <a:pt x="87" y="4"/>
                  </a:lnTo>
                  <a:lnTo>
                    <a:pt x="87" y="4"/>
                  </a:lnTo>
                  <a:lnTo>
                    <a:pt x="89" y="7"/>
                  </a:lnTo>
                  <a:lnTo>
                    <a:pt x="91" y="10"/>
                  </a:lnTo>
                  <a:lnTo>
                    <a:pt x="92" y="12"/>
                  </a:lnTo>
                  <a:lnTo>
                    <a:pt x="92" y="14"/>
                  </a:lnTo>
                  <a:lnTo>
                    <a:pt x="92" y="15"/>
                  </a:lnTo>
                  <a:lnTo>
                    <a:pt x="94" y="21"/>
                  </a:lnTo>
                  <a:lnTo>
                    <a:pt x="96" y="26"/>
                  </a:lnTo>
                  <a:lnTo>
                    <a:pt x="96" y="33"/>
                  </a:lnTo>
                  <a:lnTo>
                    <a:pt x="96" y="36"/>
                  </a:lnTo>
                  <a:lnTo>
                    <a:pt x="98" y="40"/>
                  </a:lnTo>
                  <a:lnTo>
                    <a:pt x="100" y="42"/>
                  </a:lnTo>
                  <a:lnTo>
                    <a:pt x="100" y="45"/>
                  </a:lnTo>
                  <a:lnTo>
                    <a:pt x="100" y="49"/>
                  </a:lnTo>
                  <a:lnTo>
                    <a:pt x="98" y="52"/>
                  </a:lnTo>
                  <a:lnTo>
                    <a:pt x="98" y="52"/>
                  </a:lnTo>
                  <a:lnTo>
                    <a:pt x="96" y="54"/>
                  </a:lnTo>
                  <a:lnTo>
                    <a:pt x="96" y="54"/>
                  </a:lnTo>
                  <a:lnTo>
                    <a:pt x="94" y="52"/>
                  </a:lnTo>
                  <a:lnTo>
                    <a:pt x="94" y="52"/>
                  </a:lnTo>
                  <a:lnTo>
                    <a:pt x="92" y="49"/>
                  </a:lnTo>
                  <a:lnTo>
                    <a:pt x="92" y="46"/>
                  </a:lnTo>
                  <a:lnTo>
                    <a:pt x="91" y="46"/>
                  </a:lnTo>
                  <a:lnTo>
                    <a:pt x="89" y="46"/>
                  </a:lnTo>
                  <a:lnTo>
                    <a:pt x="89" y="46"/>
                  </a:lnTo>
                  <a:lnTo>
                    <a:pt x="89" y="49"/>
                  </a:lnTo>
                  <a:lnTo>
                    <a:pt x="89" y="51"/>
                  </a:lnTo>
                  <a:lnTo>
                    <a:pt x="89" y="52"/>
                  </a:lnTo>
                  <a:lnTo>
                    <a:pt x="89" y="54"/>
                  </a:lnTo>
                  <a:lnTo>
                    <a:pt x="89" y="56"/>
                  </a:lnTo>
                  <a:lnTo>
                    <a:pt x="89" y="56"/>
                  </a:lnTo>
                  <a:lnTo>
                    <a:pt x="91" y="56"/>
                  </a:lnTo>
                  <a:lnTo>
                    <a:pt x="91" y="57"/>
                  </a:lnTo>
                  <a:lnTo>
                    <a:pt x="91" y="61"/>
                  </a:lnTo>
                  <a:lnTo>
                    <a:pt x="91" y="62"/>
                  </a:lnTo>
                  <a:lnTo>
                    <a:pt x="89" y="64"/>
                  </a:lnTo>
                  <a:lnTo>
                    <a:pt x="89" y="64"/>
                  </a:lnTo>
                  <a:lnTo>
                    <a:pt x="91" y="66"/>
                  </a:lnTo>
                  <a:lnTo>
                    <a:pt x="89" y="66"/>
                  </a:lnTo>
                  <a:lnTo>
                    <a:pt x="89" y="66"/>
                  </a:lnTo>
                  <a:lnTo>
                    <a:pt x="87" y="68"/>
                  </a:lnTo>
                  <a:lnTo>
                    <a:pt x="87" y="68"/>
                  </a:lnTo>
                  <a:lnTo>
                    <a:pt x="85" y="72"/>
                  </a:lnTo>
                  <a:lnTo>
                    <a:pt x="85" y="73"/>
                  </a:lnTo>
                  <a:lnTo>
                    <a:pt x="85" y="79"/>
                  </a:lnTo>
                  <a:lnTo>
                    <a:pt x="85" y="80"/>
                  </a:lnTo>
                  <a:lnTo>
                    <a:pt x="83" y="87"/>
                  </a:lnTo>
                  <a:lnTo>
                    <a:pt x="83" y="91"/>
                  </a:lnTo>
                  <a:lnTo>
                    <a:pt x="82" y="94"/>
                  </a:lnTo>
                  <a:lnTo>
                    <a:pt x="81" y="98"/>
                  </a:lnTo>
                  <a:lnTo>
                    <a:pt x="79" y="104"/>
                  </a:lnTo>
                  <a:lnTo>
                    <a:pt x="77" y="110"/>
                  </a:lnTo>
                  <a:lnTo>
                    <a:pt x="75" y="113"/>
                  </a:lnTo>
                  <a:lnTo>
                    <a:pt x="73" y="117"/>
                  </a:lnTo>
                  <a:lnTo>
                    <a:pt x="72" y="123"/>
                  </a:lnTo>
                  <a:lnTo>
                    <a:pt x="70" y="130"/>
                  </a:lnTo>
                  <a:lnTo>
                    <a:pt x="68" y="138"/>
                  </a:lnTo>
                  <a:lnTo>
                    <a:pt x="64" y="145"/>
                  </a:lnTo>
                  <a:lnTo>
                    <a:pt x="64" y="146"/>
                  </a:lnTo>
                  <a:lnTo>
                    <a:pt x="64" y="150"/>
                  </a:lnTo>
                  <a:lnTo>
                    <a:pt x="63" y="153"/>
                  </a:lnTo>
                  <a:lnTo>
                    <a:pt x="63" y="157"/>
                  </a:lnTo>
                  <a:lnTo>
                    <a:pt x="61" y="162"/>
                  </a:lnTo>
                  <a:lnTo>
                    <a:pt x="59" y="164"/>
                  </a:lnTo>
                  <a:lnTo>
                    <a:pt x="59" y="166"/>
                  </a:lnTo>
                  <a:lnTo>
                    <a:pt x="57" y="170"/>
                  </a:lnTo>
                  <a:lnTo>
                    <a:pt x="57" y="170"/>
                  </a:lnTo>
                  <a:lnTo>
                    <a:pt x="56" y="172"/>
                  </a:lnTo>
                  <a:lnTo>
                    <a:pt x="56" y="174"/>
                  </a:lnTo>
                  <a:lnTo>
                    <a:pt x="56" y="176"/>
                  </a:lnTo>
                  <a:lnTo>
                    <a:pt x="54" y="179"/>
                  </a:lnTo>
                  <a:lnTo>
                    <a:pt x="53" y="183"/>
                  </a:lnTo>
                  <a:lnTo>
                    <a:pt x="51" y="183"/>
                  </a:lnTo>
                  <a:lnTo>
                    <a:pt x="49" y="185"/>
                  </a:lnTo>
                  <a:lnTo>
                    <a:pt x="47" y="185"/>
                  </a:lnTo>
                  <a:lnTo>
                    <a:pt x="44" y="185"/>
                  </a:lnTo>
                  <a:lnTo>
                    <a:pt x="40" y="187"/>
                  </a:lnTo>
                  <a:lnTo>
                    <a:pt x="36" y="188"/>
                  </a:lnTo>
                  <a:lnTo>
                    <a:pt x="33" y="190"/>
                  </a:lnTo>
                  <a:lnTo>
                    <a:pt x="33" y="190"/>
                  </a:lnTo>
                  <a:lnTo>
                    <a:pt x="32" y="192"/>
                  </a:lnTo>
                  <a:lnTo>
                    <a:pt x="28" y="192"/>
                  </a:lnTo>
                  <a:lnTo>
                    <a:pt x="26" y="190"/>
                  </a:lnTo>
                  <a:lnTo>
                    <a:pt x="21" y="188"/>
                  </a:lnTo>
                  <a:lnTo>
                    <a:pt x="19" y="187"/>
                  </a:lnTo>
                  <a:lnTo>
                    <a:pt x="17" y="187"/>
                  </a:lnTo>
                  <a:lnTo>
                    <a:pt x="15" y="187"/>
                  </a:lnTo>
                  <a:lnTo>
                    <a:pt x="15" y="187"/>
                  </a:lnTo>
                  <a:lnTo>
                    <a:pt x="14" y="185"/>
                  </a:lnTo>
                  <a:lnTo>
                    <a:pt x="12" y="183"/>
                  </a:lnTo>
                  <a:lnTo>
                    <a:pt x="10" y="183"/>
                  </a:lnTo>
                  <a:lnTo>
                    <a:pt x="10" y="181"/>
                  </a:lnTo>
                  <a:lnTo>
                    <a:pt x="10" y="181"/>
                  </a:lnTo>
                  <a:lnTo>
                    <a:pt x="10" y="179"/>
                  </a:lnTo>
                  <a:lnTo>
                    <a:pt x="8" y="177"/>
                  </a:lnTo>
                  <a:lnTo>
                    <a:pt x="8" y="176"/>
                  </a:lnTo>
                  <a:lnTo>
                    <a:pt x="6" y="172"/>
                  </a:lnTo>
                  <a:lnTo>
                    <a:pt x="6" y="172"/>
                  </a:lnTo>
                  <a:lnTo>
                    <a:pt x="6" y="168"/>
                  </a:lnTo>
                  <a:lnTo>
                    <a:pt x="6" y="168"/>
                  </a:lnTo>
                  <a:lnTo>
                    <a:pt x="6" y="164"/>
                  </a:lnTo>
                  <a:lnTo>
                    <a:pt x="6" y="162"/>
                  </a:lnTo>
                  <a:lnTo>
                    <a:pt x="7" y="162"/>
                  </a:lnTo>
                  <a:lnTo>
                    <a:pt x="7" y="160"/>
                  </a:lnTo>
                  <a:lnTo>
                    <a:pt x="6" y="158"/>
                  </a:lnTo>
                  <a:lnTo>
                    <a:pt x="6" y="157"/>
                  </a:lnTo>
                  <a:lnTo>
                    <a:pt x="6" y="155"/>
                  </a:lnTo>
                  <a:lnTo>
                    <a:pt x="2" y="151"/>
                  </a:lnTo>
                  <a:lnTo>
                    <a:pt x="2" y="150"/>
                  </a:lnTo>
                  <a:lnTo>
                    <a:pt x="2" y="150"/>
                  </a:lnTo>
                  <a:lnTo>
                    <a:pt x="0" y="145"/>
                  </a:lnTo>
                  <a:lnTo>
                    <a:pt x="0" y="143"/>
                  </a:lnTo>
                  <a:lnTo>
                    <a:pt x="0" y="139"/>
                  </a:lnTo>
                  <a:lnTo>
                    <a:pt x="0" y="138"/>
                  </a:lnTo>
                  <a:lnTo>
                    <a:pt x="2" y="138"/>
                  </a:lnTo>
                  <a:lnTo>
                    <a:pt x="2" y="136"/>
                  </a:lnTo>
                  <a:lnTo>
                    <a:pt x="2" y="136"/>
                  </a:lnTo>
                  <a:lnTo>
                    <a:pt x="2" y="134"/>
                  </a:lnTo>
                  <a:lnTo>
                    <a:pt x="4" y="134"/>
                  </a:lnTo>
                  <a:lnTo>
                    <a:pt x="4" y="130"/>
                  </a:lnTo>
                  <a:lnTo>
                    <a:pt x="6" y="129"/>
                  </a:lnTo>
                  <a:lnTo>
                    <a:pt x="7" y="129"/>
                  </a:lnTo>
                  <a:lnTo>
                    <a:pt x="7" y="127"/>
                  </a:lnTo>
                  <a:lnTo>
                    <a:pt x="8" y="126"/>
                  </a:lnTo>
                  <a:lnTo>
                    <a:pt x="8" y="123"/>
                  </a:lnTo>
                  <a:lnTo>
                    <a:pt x="10" y="120"/>
                  </a:lnTo>
                  <a:lnTo>
                    <a:pt x="12" y="119"/>
                  </a:lnTo>
                  <a:lnTo>
                    <a:pt x="14" y="117"/>
                  </a:lnTo>
                  <a:lnTo>
                    <a:pt x="15" y="113"/>
                  </a:lnTo>
                  <a:lnTo>
                    <a:pt x="15" y="111"/>
                  </a:lnTo>
                  <a:lnTo>
                    <a:pt x="15" y="110"/>
                  </a:lnTo>
                  <a:lnTo>
                    <a:pt x="15" y="106"/>
                  </a:lnTo>
                  <a:lnTo>
                    <a:pt x="17" y="104"/>
                  </a:lnTo>
                  <a:lnTo>
                    <a:pt x="17" y="103"/>
                  </a:lnTo>
                  <a:lnTo>
                    <a:pt x="15" y="100"/>
                  </a:lnTo>
                  <a:lnTo>
                    <a:pt x="14" y="98"/>
                  </a:lnTo>
                  <a:lnTo>
                    <a:pt x="14" y="98"/>
                  </a:lnTo>
                  <a:lnTo>
                    <a:pt x="14" y="94"/>
                  </a:lnTo>
                  <a:lnTo>
                    <a:pt x="14" y="92"/>
                  </a:lnTo>
                  <a:lnTo>
                    <a:pt x="12" y="91"/>
                  </a:lnTo>
                  <a:lnTo>
                    <a:pt x="12" y="89"/>
                  </a:lnTo>
                  <a:lnTo>
                    <a:pt x="10" y="87"/>
                  </a:lnTo>
                  <a:lnTo>
                    <a:pt x="10" y="81"/>
                  </a:lnTo>
                  <a:lnTo>
                    <a:pt x="10" y="80"/>
                  </a:lnTo>
                  <a:lnTo>
                    <a:pt x="10" y="79"/>
                  </a:lnTo>
                  <a:lnTo>
                    <a:pt x="10" y="76"/>
                  </a:lnTo>
                  <a:lnTo>
                    <a:pt x="10" y="73"/>
                  </a:lnTo>
                  <a:lnTo>
                    <a:pt x="15" y="64"/>
                  </a:lnTo>
                  <a:lnTo>
                    <a:pt x="15" y="62"/>
                  </a:lnTo>
                  <a:lnTo>
                    <a:pt x="15" y="59"/>
                  </a:lnTo>
                  <a:lnTo>
                    <a:pt x="15" y="57"/>
                  </a:lnTo>
                  <a:lnTo>
                    <a:pt x="15" y="57"/>
                  </a:lnTo>
                  <a:lnTo>
                    <a:pt x="17" y="57"/>
                  </a:lnTo>
                  <a:lnTo>
                    <a:pt x="17" y="57"/>
                  </a:lnTo>
                  <a:lnTo>
                    <a:pt x="23" y="57"/>
                  </a:lnTo>
                  <a:lnTo>
                    <a:pt x="25" y="56"/>
                  </a:lnTo>
                  <a:lnTo>
                    <a:pt x="25" y="56"/>
                  </a:lnTo>
                  <a:lnTo>
                    <a:pt x="26" y="54"/>
                  </a:lnTo>
                  <a:lnTo>
                    <a:pt x="28" y="54"/>
                  </a:lnTo>
                  <a:lnTo>
                    <a:pt x="28" y="54"/>
                  </a:lnTo>
                  <a:lnTo>
                    <a:pt x="28" y="54"/>
                  </a:lnTo>
                  <a:lnTo>
                    <a:pt x="30" y="54"/>
                  </a:lnTo>
                  <a:lnTo>
                    <a:pt x="32" y="54"/>
                  </a:lnTo>
                  <a:lnTo>
                    <a:pt x="32" y="54"/>
                  </a:lnTo>
                  <a:lnTo>
                    <a:pt x="33" y="54"/>
                  </a:lnTo>
                  <a:lnTo>
                    <a:pt x="33" y="54"/>
                  </a:lnTo>
                  <a:lnTo>
                    <a:pt x="33" y="52"/>
                  </a:lnTo>
                  <a:lnTo>
                    <a:pt x="33" y="52"/>
                  </a:lnTo>
                  <a:lnTo>
                    <a:pt x="33" y="52"/>
                  </a:lnTo>
                  <a:lnTo>
                    <a:pt x="36" y="52"/>
                  </a:lnTo>
                  <a:lnTo>
                    <a:pt x="38" y="51"/>
                  </a:lnTo>
                  <a:lnTo>
                    <a:pt x="40" y="51"/>
                  </a:lnTo>
                  <a:lnTo>
                    <a:pt x="40" y="51"/>
                  </a:lnTo>
                  <a:lnTo>
                    <a:pt x="42" y="52"/>
                  </a:lnTo>
                  <a:lnTo>
                    <a:pt x="44" y="54"/>
                  </a:lnTo>
                  <a:lnTo>
                    <a:pt x="44" y="54"/>
                  </a:lnTo>
                  <a:lnTo>
                    <a:pt x="44" y="52"/>
                  </a:lnTo>
                  <a:lnTo>
                    <a:pt x="44" y="52"/>
                  </a:lnTo>
                  <a:lnTo>
                    <a:pt x="42" y="51"/>
                  </a:lnTo>
                  <a:lnTo>
                    <a:pt x="42" y="51"/>
                  </a:lnTo>
                  <a:lnTo>
                    <a:pt x="44" y="49"/>
                  </a:lnTo>
                  <a:lnTo>
                    <a:pt x="45" y="46"/>
                  </a:lnTo>
                  <a:lnTo>
                    <a:pt x="47" y="45"/>
                  </a:lnTo>
                  <a:lnTo>
                    <a:pt x="51" y="43"/>
                  </a:lnTo>
                  <a:lnTo>
                    <a:pt x="51" y="43"/>
                  </a:lnTo>
                  <a:lnTo>
                    <a:pt x="53" y="43"/>
                  </a:lnTo>
                  <a:lnTo>
                    <a:pt x="53" y="46"/>
                  </a:lnTo>
                  <a:lnTo>
                    <a:pt x="53" y="46"/>
                  </a:lnTo>
                  <a:lnTo>
                    <a:pt x="53" y="46"/>
                  </a:lnTo>
                  <a:lnTo>
                    <a:pt x="54" y="46"/>
                  </a:lnTo>
                  <a:lnTo>
                    <a:pt x="54" y="45"/>
                  </a:lnTo>
                  <a:lnTo>
                    <a:pt x="54" y="45"/>
                  </a:lnTo>
                  <a:lnTo>
                    <a:pt x="54" y="43"/>
                  </a:lnTo>
                  <a:lnTo>
                    <a:pt x="53" y="43"/>
                  </a:lnTo>
                  <a:lnTo>
                    <a:pt x="53" y="42"/>
                  </a:lnTo>
                  <a:lnTo>
                    <a:pt x="54" y="40"/>
                  </a:lnTo>
                  <a:lnTo>
                    <a:pt x="56" y="40"/>
                  </a:lnTo>
                  <a:lnTo>
                    <a:pt x="56" y="38"/>
                  </a:lnTo>
                  <a:lnTo>
                    <a:pt x="57" y="36"/>
                  </a:lnTo>
                  <a:lnTo>
                    <a:pt x="57" y="36"/>
                  </a:lnTo>
                  <a:lnTo>
                    <a:pt x="57" y="36"/>
                  </a:lnTo>
                  <a:lnTo>
                    <a:pt x="59" y="36"/>
                  </a:lnTo>
                  <a:lnTo>
                    <a:pt x="59" y="38"/>
                  </a:lnTo>
                  <a:lnTo>
                    <a:pt x="57" y="38"/>
                  </a:lnTo>
                  <a:lnTo>
                    <a:pt x="57" y="40"/>
                  </a:lnTo>
                  <a:lnTo>
                    <a:pt x="57" y="40"/>
                  </a:lnTo>
                  <a:lnTo>
                    <a:pt x="59" y="40"/>
                  </a:lnTo>
                  <a:lnTo>
                    <a:pt x="59" y="40"/>
                  </a:lnTo>
                  <a:lnTo>
                    <a:pt x="59" y="38"/>
                  </a:lnTo>
                  <a:lnTo>
                    <a:pt x="61" y="36"/>
                  </a:lnTo>
                  <a:lnTo>
                    <a:pt x="61" y="36"/>
                  </a:lnTo>
                  <a:lnTo>
                    <a:pt x="63" y="34"/>
                  </a:lnTo>
                  <a:lnTo>
                    <a:pt x="64" y="34"/>
                  </a:lnTo>
                  <a:lnTo>
                    <a:pt x="64" y="36"/>
                  </a:lnTo>
                  <a:lnTo>
                    <a:pt x="63" y="33"/>
                  </a:lnTo>
                  <a:lnTo>
                    <a:pt x="63" y="32"/>
                  </a:lnTo>
                  <a:lnTo>
                    <a:pt x="64" y="27"/>
                  </a:lnTo>
                  <a:lnTo>
                    <a:pt x="64" y="26"/>
                  </a:lnTo>
                  <a:lnTo>
                    <a:pt x="66" y="26"/>
                  </a:lnTo>
                  <a:lnTo>
                    <a:pt x="66" y="26"/>
                  </a:lnTo>
                  <a:lnTo>
                    <a:pt x="64" y="24"/>
                  </a:lnTo>
                  <a:lnTo>
                    <a:pt x="64" y="24"/>
                  </a:lnTo>
                  <a:lnTo>
                    <a:pt x="64" y="22"/>
                  </a:lnTo>
                  <a:lnTo>
                    <a:pt x="64" y="21"/>
                  </a:lnTo>
                  <a:lnTo>
                    <a:pt x="66" y="21"/>
                  </a:lnTo>
                  <a:lnTo>
                    <a:pt x="66" y="21"/>
                  </a:lnTo>
                  <a:lnTo>
                    <a:pt x="66" y="21"/>
                  </a:lnTo>
                  <a:lnTo>
                    <a:pt x="68" y="22"/>
                  </a:lnTo>
                  <a:lnTo>
                    <a:pt x="70" y="22"/>
                  </a:lnTo>
                  <a:lnTo>
                    <a:pt x="70" y="21"/>
                  </a:lnTo>
                  <a:lnTo>
                    <a:pt x="72" y="19"/>
                  </a:lnTo>
                  <a:lnTo>
                    <a:pt x="73" y="19"/>
                  </a:lnTo>
                  <a:lnTo>
                    <a:pt x="75" y="19"/>
                  </a:lnTo>
                  <a:lnTo>
                    <a:pt x="77" y="15"/>
                  </a:lnTo>
                  <a:lnTo>
                    <a:pt x="79" y="12"/>
                  </a:lnTo>
                  <a:lnTo>
                    <a:pt x="79" y="10"/>
                  </a:lnTo>
                  <a:lnTo>
                    <a:pt x="79" y="9"/>
                  </a:lnTo>
                  <a:lnTo>
                    <a:pt x="77" y="7"/>
                  </a:lnTo>
                  <a:lnTo>
                    <a:pt x="77" y="4"/>
                  </a:lnTo>
                  <a:lnTo>
                    <a:pt x="77" y="4"/>
                  </a:lnTo>
                  <a:lnTo>
                    <a:pt x="79" y="4"/>
                  </a:lnTo>
                  <a:lnTo>
                    <a:pt x="79" y="4"/>
                  </a:lnTo>
                  <a:lnTo>
                    <a:pt x="81" y="4"/>
                  </a:lnTo>
                  <a:lnTo>
                    <a:pt x="8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1" name="Freeform 10271"/>
            <p:cNvSpPr/>
            <p:nvPr/>
          </p:nvSpPr>
          <p:spPr bwMode="auto">
            <a:xfrm>
              <a:off x="6903331" y="4112344"/>
              <a:ext cx="129778" cy="120253"/>
            </a:xfrm>
            <a:custGeom>
              <a:avLst/>
              <a:gdLst>
                <a:gd name="T0" fmla="*/ 87 w 109"/>
                <a:gd name="T1" fmla="*/ 4 h 101"/>
                <a:gd name="T2" fmla="*/ 92 w 109"/>
                <a:gd name="T3" fmla="*/ 11 h 101"/>
                <a:gd name="T4" fmla="*/ 100 w 109"/>
                <a:gd name="T5" fmla="*/ 7 h 101"/>
                <a:gd name="T6" fmla="*/ 102 w 109"/>
                <a:gd name="T7" fmla="*/ 7 h 101"/>
                <a:gd name="T8" fmla="*/ 102 w 109"/>
                <a:gd name="T9" fmla="*/ 12 h 101"/>
                <a:gd name="T10" fmla="*/ 104 w 109"/>
                <a:gd name="T11" fmla="*/ 7 h 101"/>
                <a:gd name="T12" fmla="*/ 107 w 109"/>
                <a:gd name="T13" fmla="*/ 9 h 101"/>
                <a:gd name="T14" fmla="*/ 106 w 109"/>
                <a:gd name="T15" fmla="*/ 12 h 101"/>
                <a:gd name="T16" fmla="*/ 106 w 109"/>
                <a:gd name="T17" fmla="*/ 12 h 101"/>
                <a:gd name="T18" fmla="*/ 106 w 109"/>
                <a:gd name="T19" fmla="*/ 19 h 101"/>
                <a:gd name="T20" fmla="*/ 104 w 109"/>
                <a:gd name="T21" fmla="*/ 24 h 101"/>
                <a:gd name="T22" fmla="*/ 97 w 109"/>
                <a:gd name="T23" fmla="*/ 34 h 101"/>
                <a:gd name="T24" fmla="*/ 87 w 109"/>
                <a:gd name="T25" fmla="*/ 44 h 101"/>
                <a:gd name="T26" fmla="*/ 87 w 109"/>
                <a:gd name="T27" fmla="*/ 47 h 101"/>
                <a:gd name="T28" fmla="*/ 87 w 109"/>
                <a:gd name="T29" fmla="*/ 48 h 101"/>
                <a:gd name="T30" fmla="*/ 92 w 109"/>
                <a:gd name="T31" fmla="*/ 54 h 101"/>
                <a:gd name="T32" fmla="*/ 87 w 109"/>
                <a:gd name="T33" fmla="*/ 54 h 101"/>
                <a:gd name="T34" fmla="*/ 83 w 109"/>
                <a:gd name="T35" fmla="*/ 53 h 101"/>
                <a:gd name="T36" fmla="*/ 79 w 109"/>
                <a:gd name="T37" fmla="*/ 54 h 101"/>
                <a:gd name="T38" fmla="*/ 77 w 109"/>
                <a:gd name="T39" fmla="*/ 55 h 101"/>
                <a:gd name="T40" fmla="*/ 69 w 109"/>
                <a:gd name="T41" fmla="*/ 59 h 101"/>
                <a:gd name="T42" fmla="*/ 68 w 109"/>
                <a:gd name="T43" fmla="*/ 63 h 101"/>
                <a:gd name="T44" fmla="*/ 62 w 109"/>
                <a:gd name="T45" fmla="*/ 73 h 101"/>
                <a:gd name="T46" fmla="*/ 60 w 109"/>
                <a:gd name="T47" fmla="*/ 82 h 101"/>
                <a:gd name="T48" fmla="*/ 58 w 109"/>
                <a:gd name="T49" fmla="*/ 89 h 101"/>
                <a:gd name="T50" fmla="*/ 51 w 109"/>
                <a:gd name="T51" fmla="*/ 94 h 101"/>
                <a:gd name="T52" fmla="*/ 36 w 109"/>
                <a:gd name="T53" fmla="*/ 101 h 101"/>
                <a:gd name="T54" fmla="*/ 27 w 109"/>
                <a:gd name="T55" fmla="*/ 101 h 101"/>
                <a:gd name="T56" fmla="*/ 24 w 109"/>
                <a:gd name="T57" fmla="*/ 97 h 101"/>
                <a:gd name="T58" fmla="*/ 17 w 109"/>
                <a:gd name="T59" fmla="*/ 94 h 101"/>
                <a:gd name="T60" fmla="*/ 8 w 109"/>
                <a:gd name="T61" fmla="*/ 96 h 101"/>
                <a:gd name="T62" fmla="*/ 3 w 109"/>
                <a:gd name="T63" fmla="*/ 93 h 101"/>
                <a:gd name="T64" fmla="*/ 0 w 109"/>
                <a:gd name="T65" fmla="*/ 91 h 101"/>
                <a:gd name="T66" fmla="*/ 6 w 109"/>
                <a:gd name="T67" fmla="*/ 85 h 101"/>
                <a:gd name="T68" fmla="*/ 3 w 109"/>
                <a:gd name="T69" fmla="*/ 83 h 101"/>
                <a:gd name="T70" fmla="*/ 6 w 109"/>
                <a:gd name="T71" fmla="*/ 78 h 101"/>
                <a:gd name="T72" fmla="*/ 10 w 109"/>
                <a:gd name="T73" fmla="*/ 78 h 101"/>
                <a:gd name="T74" fmla="*/ 8 w 109"/>
                <a:gd name="T75" fmla="*/ 74 h 101"/>
                <a:gd name="T76" fmla="*/ 13 w 109"/>
                <a:gd name="T77" fmla="*/ 72 h 101"/>
                <a:gd name="T78" fmla="*/ 13 w 109"/>
                <a:gd name="T79" fmla="*/ 70 h 101"/>
                <a:gd name="T80" fmla="*/ 20 w 109"/>
                <a:gd name="T81" fmla="*/ 68 h 101"/>
                <a:gd name="T82" fmla="*/ 27 w 109"/>
                <a:gd name="T83" fmla="*/ 57 h 101"/>
                <a:gd name="T84" fmla="*/ 36 w 109"/>
                <a:gd name="T85" fmla="*/ 55 h 101"/>
                <a:gd name="T86" fmla="*/ 45 w 109"/>
                <a:gd name="T87" fmla="*/ 50 h 101"/>
                <a:gd name="T88" fmla="*/ 47 w 109"/>
                <a:gd name="T89" fmla="*/ 47 h 101"/>
                <a:gd name="T90" fmla="*/ 51 w 109"/>
                <a:gd name="T91" fmla="*/ 44 h 101"/>
                <a:gd name="T92" fmla="*/ 53 w 109"/>
                <a:gd name="T93" fmla="*/ 42 h 101"/>
                <a:gd name="T94" fmla="*/ 57 w 109"/>
                <a:gd name="T95" fmla="*/ 40 h 101"/>
                <a:gd name="T96" fmla="*/ 62 w 109"/>
                <a:gd name="T97" fmla="*/ 36 h 101"/>
                <a:gd name="T98" fmla="*/ 62 w 109"/>
                <a:gd name="T99" fmla="*/ 36 h 101"/>
                <a:gd name="T100" fmla="*/ 66 w 109"/>
                <a:gd name="T101" fmla="*/ 32 h 101"/>
                <a:gd name="T102" fmla="*/ 69 w 109"/>
                <a:gd name="T103" fmla="*/ 19 h 101"/>
                <a:gd name="T104" fmla="*/ 77 w 109"/>
                <a:gd name="T105" fmla="*/ 11 h 101"/>
                <a:gd name="T106" fmla="*/ 88 w 109"/>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101">
                  <a:moveTo>
                    <a:pt x="88" y="0"/>
                  </a:moveTo>
                  <a:lnTo>
                    <a:pt x="90" y="0"/>
                  </a:lnTo>
                  <a:lnTo>
                    <a:pt x="87" y="0"/>
                  </a:lnTo>
                  <a:lnTo>
                    <a:pt x="87" y="2"/>
                  </a:lnTo>
                  <a:lnTo>
                    <a:pt x="87" y="2"/>
                  </a:lnTo>
                  <a:lnTo>
                    <a:pt x="87" y="4"/>
                  </a:lnTo>
                  <a:lnTo>
                    <a:pt x="87" y="4"/>
                  </a:lnTo>
                  <a:lnTo>
                    <a:pt x="88" y="6"/>
                  </a:lnTo>
                  <a:lnTo>
                    <a:pt x="90" y="6"/>
                  </a:lnTo>
                  <a:lnTo>
                    <a:pt x="90" y="7"/>
                  </a:lnTo>
                  <a:lnTo>
                    <a:pt x="90" y="9"/>
                  </a:lnTo>
                  <a:lnTo>
                    <a:pt x="92" y="11"/>
                  </a:lnTo>
                  <a:lnTo>
                    <a:pt x="92" y="12"/>
                  </a:lnTo>
                  <a:lnTo>
                    <a:pt x="94" y="12"/>
                  </a:lnTo>
                  <a:lnTo>
                    <a:pt x="96" y="11"/>
                  </a:lnTo>
                  <a:lnTo>
                    <a:pt x="97" y="11"/>
                  </a:lnTo>
                  <a:lnTo>
                    <a:pt x="97" y="9"/>
                  </a:lnTo>
                  <a:lnTo>
                    <a:pt x="100" y="7"/>
                  </a:lnTo>
                  <a:lnTo>
                    <a:pt x="100" y="7"/>
                  </a:lnTo>
                  <a:lnTo>
                    <a:pt x="102" y="7"/>
                  </a:lnTo>
                  <a:lnTo>
                    <a:pt x="102" y="7"/>
                  </a:lnTo>
                  <a:lnTo>
                    <a:pt x="104" y="7"/>
                  </a:lnTo>
                  <a:lnTo>
                    <a:pt x="102" y="7"/>
                  </a:lnTo>
                  <a:lnTo>
                    <a:pt x="102" y="7"/>
                  </a:lnTo>
                  <a:lnTo>
                    <a:pt x="102" y="9"/>
                  </a:lnTo>
                  <a:lnTo>
                    <a:pt x="102" y="9"/>
                  </a:lnTo>
                  <a:lnTo>
                    <a:pt x="102" y="11"/>
                  </a:lnTo>
                  <a:lnTo>
                    <a:pt x="102" y="11"/>
                  </a:lnTo>
                  <a:lnTo>
                    <a:pt x="100" y="12"/>
                  </a:lnTo>
                  <a:lnTo>
                    <a:pt x="102" y="12"/>
                  </a:lnTo>
                  <a:lnTo>
                    <a:pt x="102" y="11"/>
                  </a:lnTo>
                  <a:lnTo>
                    <a:pt x="102" y="11"/>
                  </a:lnTo>
                  <a:lnTo>
                    <a:pt x="104" y="9"/>
                  </a:lnTo>
                  <a:lnTo>
                    <a:pt x="104" y="9"/>
                  </a:lnTo>
                  <a:lnTo>
                    <a:pt x="104" y="9"/>
                  </a:lnTo>
                  <a:lnTo>
                    <a:pt x="104" y="7"/>
                  </a:lnTo>
                  <a:lnTo>
                    <a:pt x="106" y="7"/>
                  </a:lnTo>
                  <a:lnTo>
                    <a:pt x="106" y="7"/>
                  </a:lnTo>
                  <a:lnTo>
                    <a:pt x="106" y="7"/>
                  </a:lnTo>
                  <a:lnTo>
                    <a:pt x="107" y="7"/>
                  </a:lnTo>
                  <a:lnTo>
                    <a:pt x="107" y="9"/>
                  </a:lnTo>
                  <a:lnTo>
                    <a:pt x="107" y="9"/>
                  </a:lnTo>
                  <a:lnTo>
                    <a:pt x="107" y="9"/>
                  </a:lnTo>
                  <a:lnTo>
                    <a:pt x="107" y="11"/>
                  </a:lnTo>
                  <a:lnTo>
                    <a:pt x="106" y="11"/>
                  </a:lnTo>
                  <a:lnTo>
                    <a:pt x="106" y="11"/>
                  </a:lnTo>
                  <a:lnTo>
                    <a:pt x="104" y="12"/>
                  </a:lnTo>
                  <a:lnTo>
                    <a:pt x="106" y="12"/>
                  </a:lnTo>
                  <a:lnTo>
                    <a:pt x="107" y="11"/>
                  </a:lnTo>
                  <a:lnTo>
                    <a:pt x="109" y="9"/>
                  </a:lnTo>
                  <a:lnTo>
                    <a:pt x="109" y="11"/>
                  </a:lnTo>
                  <a:lnTo>
                    <a:pt x="107" y="12"/>
                  </a:lnTo>
                  <a:lnTo>
                    <a:pt x="107" y="12"/>
                  </a:lnTo>
                  <a:lnTo>
                    <a:pt x="106" y="12"/>
                  </a:lnTo>
                  <a:lnTo>
                    <a:pt x="106" y="14"/>
                  </a:lnTo>
                  <a:lnTo>
                    <a:pt x="104" y="14"/>
                  </a:lnTo>
                  <a:lnTo>
                    <a:pt x="104" y="16"/>
                  </a:lnTo>
                  <a:lnTo>
                    <a:pt x="106" y="16"/>
                  </a:lnTo>
                  <a:lnTo>
                    <a:pt x="106" y="17"/>
                  </a:lnTo>
                  <a:lnTo>
                    <a:pt x="106" y="19"/>
                  </a:lnTo>
                  <a:lnTo>
                    <a:pt x="106" y="19"/>
                  </a:lnTo>
                  <a:lnTo>
                    <a:pt x="107" y="19"/>
                  </a:lnTo>
                  <a:lnTo>
                    <a:pt x="107" y="19"/>
                  </a:lnTo>
                  <a:lnTo>
                    <a:pt x="107" y="21"/>
                  </a:lnTo>
                  <a:lnTo>
                    <a:pt x="107" y="21"/>
                  </a:lnTo>
                  <a:lnTo>
                    <a:pt x="104" y="24"/>
                  </a:lnTo>
                  <a:lnTo>
                    <a:pt x="104" y="26"/>
                  </a:lnTo>
                  <a:lnTo>
                    <a:pt x="102" y="26"/>
                  </a:lnTo>
                  <a:lnTo>
                    <a:pt x="102" y="28"/>
                  </a:lnTo>
                  <a:lnTo>
                    <a:pt x="102" y="28"/>
                  </a:lnTo>
                  <a:lnTo>
                    <a:pt x="99" y="32"/>
                  </a:lnTo>
                  <a:lnTo>
                    <a:pt x="97" y="34"/>
                  </a:lnTo>
                  <a:lnTo>
                    <a:pt x="96" y="38"/>
                  </a:lnTo>
                  <a:lnTo>
                    <a:pt x="94" y="40"/>
                  </a:lnTo>
                  <a:lnTo>
                    <a:pt x="92" y="40"/>
                  </a:lnTo>
                  <a:lnTo>
                    <a:pt x="92" y="42"/>
                  </a:lnTo>
                  <a:lnTo>
                    <a:pt x="88" y="42"/>
                  </a:lnTo>
                  <a:lnTo>
                    <a:pt x="87" y="44"/>
                  </a:lnTo>
                  <a:lnTo>
                    <a:pt x="87" y="45"/>
                  </a:lnTo>
                  <a:lnTo>
                    <a:pt x="85" y="45"/>
                  </a:lnTo>
                  <a:lnTo>
                    <a:pt x="85" y="45"/>
                  </a:lnTo>
                  <a:lnTo>
                    <a:pt x="85" y="45"/>
                  </a:lnTo>
                  <a:lnTo>
                    <a:pt x="87" y="47"/>
                  </a:lnTo>
                  <a:lnTo>
                    <a:pt x="87" y="47"/>
                  </a:lnTo>
                  <a:lnTo>
                    <a:pt x="85" y="47"/>
                  </a:lnTo>
                  <a:lnTo>
                    <a:pt x="83" y="47"/>
                  </a:lnTo>
                  <a:lnTo>
                    <a:pt x="83" y="48"/>
                  </a:lnTo>
                  <a:lnTo>
                    <a:pt x="87" y="47"/>
                  </a:lnTo>
                  <a:lnTo>
                    <a:pt x="87" y="48"/>
                  </a:lnTo>
                  <a:lnTo>
                    <a:pt x="87" y="48"/>
                  </a:lnTo>
                  <a:lnTo>
                    <a:pt x="87" y="50"/>
                  </a:lnTo>
                  <a:lnTo>
                    <a:pt x="87" y="50"/>
                  </a:lnTo>
                  <a:lnTo>
                    <a:pt x="90" y="53"/>
                  </a:lnTo>
                  <a:lnTo>
                    <a:pt x="92" y="53"/>
                  </a:lnTo>
                  <a:lnTo>
                    <a:pt x="92" y="53"/>
                  </a:lnTo>
                  <a:lnTo>
                    <a:pt x="92" y="54"/>
                  </a:lnTo>
                  <a:lnTo>
                    <a:pt x="92" y="54"/>
                  </a:lnTo>
                  <a:lnTo>
                    <a:pt x="90" y="55"/>
                  </a:lnTo>
                  <a:lnTo>
                    <a:pt x="90" y="55"/>
                  </a:lnTo>
                  <a:lnTo>
                    <a:pt x="88" y="55"/>
                  </a:lnTo>
                  <a:lnTo>
                    <a:pt x="88" y="55"/>
                  </a:lnTo>
                  <a:lnTo>
                    <a:pt x="87" y="54"/>
                  </a:lnTo>
                  <a:lnTo>
                    <a:pt x="83" y="54"/>
                  </a:lnTo>
                  <a:lnTo>
                    <a:pt x="83" y="54"/>
                  </a:lnTo>
                  <a:lnTo>
                    <a:pt x="83" y="54"/>
                  </a:lnTo>
                  <a:lnTo>
                    <a:pt x="85" y="54"/>
                  </a:lnTo>
                  <a:lnTo>
                    <a:pt x="83" y="53"/>
                  </a:lnTo>
                  <a:lnTo>
                    <a:pt x="83" y="53"/>
                  </a:lnTo>
                  <a:lnTo>
                    <a:pt x="81" y="53"/>
                  </a:lnTo>
                  <a:lnTo>
                    <a:pt x="81" y="54"/>
                  </a:lnTo>
                  <a:lnTo>
                    <a:pt x="81" y="54"/>
                  </a:lnTo>
                  <a:lnTo>
                    <a:pt x="81" y="54"/>
                  </a:lnTo>
                  <a:lnTo>
                    <a:pt x="79" y="55"/>
                  </a:lnTo>
                  <a:lnTo>
                    <a:pt x="79" y="54"/>
                  </a:lnTo>
                  <a:lnTo>
                    <a:pt x="77" y="54"/>
                  </a:lnTo>
                  <a:lnTo>
                    <a:pt x="76" y="53"/>
                  </a:lnTo>
                  <a:lnTo>
                    <a:pt x="76" y="53"/>
                  </a:lnTo>
                  <a:lnTo>
                    <a:pt x="77" y="54"/>
                  </a:lnTo>
                  <a:lnTo>
                    <a:pt x="77" y="55"/>
                  </a:lnTo>
                  <a:lnTo>
                    <a:pt x="77" y="55"/>
                  </a:lnTo>
                  <a:lnTo>
                    <a:pt x="76" y="57"/>
                  </a:lnTo>
                  <a:lnTo>
                    <a:pt x="75" y="57"/>
                  </a:lnTo>
                  <a:lnTo>
                    <a:pt x="75" y="57"/>
                  </a:lnTo>
                  <a:lnTo>
                    <a:pt x="73" y="59"/>
                  </a:lnTo>
                  <a:lnTo>
                    <a:pt x="71" y="59"/>
                  </a:lnTo>
                  <a:lnTo>
                    <a:pt x="69" y="59"/>
                  </a:lnTo>
                  <a:lnTo>
                    <a:pt x="69" y="59"/>
                  </a:lnTo>
                  <a:lnTo>
                    <a:pt x="68" y="61"/>
                  </a:lnTo>
                  <a:lnTo>
                    <a:pt x="68" y="61"/>
                  </a:lnTo>
                  <a:lnTo>
                    <a:pt x="66" y="61"/>
                  </a:lnTo>
                  <a:lnTo>
                    <a:pt x="66" y="61"/>
                  </a:lnTo>
                  <a:lnTo>
                    <a:pt x="68" y="63"/>
                  </a:lnTo>
                  <a:lnTo>
                    <a:pt x="66" y="66"/>
                  </a:lnTo>
                  <a:lnTo>
                    <a:pt x="66" y="68"/>
                  </a:lnTo>
                  <a:lnTo>
                    <a:pt x="66" y="70"/>
                  </a:lnTo>
                  <a:lnTo>
                    <a:pt x="64" y="73"/>
                  </a:lnTo>
                  <a:lnTo>
                    <a:pt x="62" y="73"/>
                  </a:lnTo>
                  <a:lnTo>
                    <a:pt x="62" y="73"/>
                  </a:lnTo>
                  <a:lnTo>
                    <a:pt x="64" y="73"/>
                  </a:lnTo>
                  <a:lnTo>
                    <a:pt x="64" y="74"/>
                  </a:lnTo>
                  <a:lnTo>
                    <a:pt x="62" y="76"/>
                  </a:lnTo>
                  <a:lnTo>
                    <a:pt x="62" y="78"/>
                  </a:lnTo>
                  <a:lnTo>
                    <a:pt x="60" y="80"/>
                  </a:lnTo>
                  <a:lnTo>
                    <a:pt x="60" y="82"/>
                  </a:lnTo>
                  <a:lnTo>
                    <a:pt x="58" y="85"/>
                  </a:lnTo>
                  <a:lnTo>
                    <a:pt x="58" y="85"/>
                  </a:lnTo>
                  <a:lnTo>
                    <a:pt x="58" y="87"/>
                  </a:lnTo>
                  <a:lnTo>
                    <a:pt x="58" y="87"/>
                  </a:lnTo>
                  <a:lnTo>
                    <a:pt x="58" y="89"/>
                  </a:lnTo>
                  <a:lnTo>
                    <a:pt x="58" y="89"/>
                  </a:lnTo>
                  <a:lnTo>
                    <a:pt x="58" y="89"/>
                  </a:lnTo>
                  <a:lnTo>
                    <a:pt x="58" y="89"/>
                  </a:lnTo>
                  <a:lnTo>
                    <a:pt x="55" y="91"/>
                  </a:lnTo>
                  <a:lnTo>
                    <a:pt x="53" y="91"/>
                  </a:lnTo>
                  <a:lnTo>
                    <a:pt x="51" y="93"/>
                  </a:lnTo>
                  <a:lnTo>
                    <a:pt x="51" y="94"/>
                  </a:lnTo>
                  <a:lnTo>
                    <a:pt x="49" y="96"/>
                  </a:lnTo>
                  <a:lnTo>
                    <a:pt x="45" y="99"/>
                  </a:lnTo>
                  <a:lnTo>
                    <a:pt x="45" y="99"/>
                  </a:lnTo>
                  <a:lnTo>
                    <a:pt x="45" y="101"/>
                  </a:lnTo>
                  <a:lnTo>
                    <a:pt x="39" y="101"/>
                  </a:lnTo>
                  <a:lnTo>
                    <a:pt x="36" y="101"/>
                  </a:lnTo>
                  <a:lnTo>
                    <a:pt x="34" y="101"/>
                  </a:lnTo>
                  <a:lnTo>
                    <a:pt x="32" y="101"/>
                  </a:lnTo>
                  <a:lnTo>
                    <a:pt x="30" y="101"/>
                  </a:lnTo>
                  <a:lnTo>
                    <a:pt x="29" y="101"/>
                  </a:lnTo>
                  <a:lnTo>
                    <a:pt x="29" y="101"/>
                  </a:lnTo>
                  <a:lnTo>
                    <a:pt x="27" y="101"/>
                  </a:lnTo>
                  <a:lnTo>
                    <a:pt x="26" y="101"/>
                  </a:lnTo>
                  <a:lnTo>
                    <a:pt x="26" y="101"/>
                  </a:lnTo>
                  <a:lnTo>
                    <a:pt x="26" y="101"/>
                  </a:lnTo>
                  <a:lnTo>
                    <a:pt x="26" y="99"/>
                  </a:lnTo>
                  <a:lnTo>
                    <a:pt x="26" y="99"/>
                  </a:lnTo>
                  <a:lnTo>
                    <a:pt x="24" y="97"/>
                  </a:lnTo>
                  <a:lnTo>
                    <a:pt x="24" y="97"/>
                  </a:lnTo>
                  <a:lnTo>
                    <a:pt x="24" y="97"/>
                  </a:lnTo>
                  <a:lnTo>
                    <a:pt x="22" y="97"/>
                  </a:lnTo>
                  <a:lnTo>
                    <a:pt x="20" y="97"/>
                  </a:lnTo>
                  <a:lnTo>
                    <a:pt x="19" y="97"/>
                  </a:lnTo>
                  <a:lnTo>
                    <a:pt x="17" y="94"/>
                  </a:lnTo>
                  <a:lnTo>
                    <a:pt x="17" y="94"/>
                  </a:lnTo>
                  <a:lnTo>
                    <a:pt x="15" y="94"/>
                  </a:lnTo>
                  <a:lnTo>
                    <a:pt x="13" y="94"/>
                  </a:lnTo>
                  <a:lnTo>
                    <a:pt x="13" y="94"/>
                  </a:lnTo>
                  <a:lnTo>
                    <a:pt x="11" y="96"/>
                  </a:lnTo>
                  <a:lnTo>
                    <a:pt x="8" y="96"/>
                  </a:lnTo>
                  <a:lnTo>
                    <a:pt x="4" y="94"/>
                  </a:lnTo>
                  <a:lnTo>
                    <a:pt x="3" y="94"/>
                  </a:lnTo>
                  <a:lnTo>
                    <a:pt x="3" y="94"/>
                  </a:lnTo>
                  <a:lnTo>
                    <a:pt x="6" y="91"/>
                  </a:lnTo>
                  <a:lnTo>
                    <a:pt x="4" y="91"/>
                  </a:lnTo>
                  <a:lnTo>
                    <a:pt x="3" y="93"/>
                  </a:lnTo>
                  <a:lnTo>
                    <a:pt x="3" y="93"/>
                  </a:lnTo>
                  <a:lnTo>
                    <a:pt x="3" y="91"/>
                  </a:lnTo>
                  <a:lnTo>
                    <a:pt x="3" y="89"/>
                  </a:lnTo>
                  <a:lnTo>
                    <a:pt x="3" y="89"/>
                  </a:lnTo>
                  <a:lnTo>
                    <a:pt x="1" y="91"/>
                  </a:lnTo>
                  <a:lnTo>
                    <a:pt x="0" y="91"/>
                  </a:lnTo>
                  <a:lnTo>
                    <a:pt x="0" y="89"/>
                  </a:lnTo>
                  <a:lnTo>
                    <a:pt x="0" y="89"/>
                  </a:lnTo>
                  <a:lnTo>
                    <a:pt x="1" y="87"/>
                  </a:lnTo>
                  <a:lnTo>
                    <a:pt x="4" y="87"/>
                  </a:lnTo>
                  <a:lnTo>
                    <a:pt x="6" y="87"/>
                  </a:lnTo>
                  <a:lnTo>
                    <a:pt x="6" y="85"/>
                  </a:lnTo>
                  <a:lnTo>
                    <a:pt x="4" y="85"/>
                  </a:lnTo>
                  <a:lnTo>
                    <a:pt x="4" y="85"/>
                  </a:lnTo>
                  <a:lnTo>
                    <a:pt x="4" y="83"/>
                  </a:lnTo>
                  <a:lnTo>
                    <a:pt x="6" y="83"/>
                  </a:lnTo>
                  <a:lnTo>
                    <a:pt x="4" y="83"/>
                  </a:lnTo>
                  <a:lnTo>
                    <a:pt x="3" y="83"/>
                  </a:lnTo>
                  <a:lnTo>
                    <a:pt x="3" y="82"/>
                  </a:lnTo>
                  <a:lnTo>
                    <a:pt x="4" y="80"/>
                  </a:lnTo>
                  <a:lnTo>
                    <a:pt x="6" y="80"/>
                  </a:lnTo>
                  <a:lnTo>
                    <a:pt x="4" y="80"/>
                  </a:lnTo>
                  <a:lnTo>
                    <a:pt x="4" y="78"/>
                  </a:lnTo>
                  <a:lnTo>
                    <a:pt x="6" y="78"/>
                  </a:lnTo>
                  <a:lnTo>
                    <a:pt x="8" y="80"/>
                  </a:lnTo>
                  <a:lnTo>
                    <a:pt x="10" y="80"/>
                  </a:lnTo>
                  <a:lnTo>
                    <a:pt x="8" y="80"/>
                  </a:lnTo>
                  <a:lnTo>
                    <a:pt x="8" y="80"/>
                  </a:lnTo>
                  <a:lnTo>
                    <a:pt x="10" y="78"/>
                  </a:lnTo>
                  <a:lnTo>
                    <a:pt x="10" y="78"/>
                  </a:lnTo>
                  <a:lnTo>
                    <a:pt x="10" y="78"/>
                  </a:lnTo>
                  <a:lnTo>
                    <a:pt x="8" y="78"/>
                  </a:lnTo>
                  <a:lnTo>
                    <a:pt x="8" y="78"/>
                  </a:lnTo>
                  <a:lnTo>
                    <a:pt x="8" y="76"/>
                  </a:lnTo>
                  <a:lnTo>
                    <a:pt x="8" y="76"/>
                  </a:lnTo>
                  <a:lnTo>
                    <a:pt x="8" y="74"/>
                  </a:lnTo>
                  <a:lnTo>
                    <a:pt x="10" y="74"/>
                  </a:lnTo>
                  <a:lnTo>
                    <a:pt x="10" y="74"/>
                  </a:lnTo>
                  <a:lnTo>
                    <a:pt x="10" y="74"/>
                  </a:lnTo>
                  <a:lnTo>
                    <a:pt x="10" y="73"/>
                  </a:lnTo>
                  <a:lnTo>
                    <a:pt x="10" y="73"/>
                  </a:lnTo>
                  <a:lnTo>
                    <a:pt x="13" y="72"/>
                  </a:lnTo>
                  <a:lnTo>
                    <a:pt x="13" y="73"/>
                  </a:lnTo>
                  <a:lnTo>
                    <a:pt x="13" y="73"/>
                  </a:lnTo>
                  <a:lnTo>
                    <a:pt x="13" y="72"/>
                  </a:lnTo>
                  <a:lnTo>
                    <a:pt x="13" y="72"/>
                  </a:lnTo>
                  <a:lnTo>
                    <a:pt x="13" y="72"/>
                  </a:lnTo>
                  <a:lnTo>
                    <a:pt x="13" y="70"/>
                  </a:lnTo>
                  <a:lnTo>
                    <a:pt x="15" y="70"/>
                  </a:lnTo>
                  <a:lnTo>
                    <a:pt x="17" y="68"/>
                  </a:lnTo>
                  <a:lnTo>
                    <a:pt x="19" y="68"/>
                  </a:lnTo>
                  <a:lnTo>
                    <a:pt x="19" y="68"/>
                  </a:lnTo>
                  <a:lnTo>
                    <a:pt x="20" y="68"/>
                  </a:lnTo>
                  <a:lnTo>
                    <a:pt x="20" y="68"/>
                  </a:lnTo>
                  <a:lnTo>
                    <a:pt x="19" y="66"/>
                  </a:lnTo>
                  <a:lnTo>
                    <a:pt x="19" y="66"/>
                  </a:lnTo>
                  <a:lnTo>
                    <a:pt x="20" y="63"/>
                  </a:lnTo>
                  <a:lnTo>
                    <a:pt x="24" y="61"/>
                  </a:lnTo>
                  <a:lnTo>
                    <a:pt x="26" y="59"/>
                  </a:lnTo>
                  <a:lnTo>
                    <a:pt x="27" y="57"/>
                  </a:lnTo>
                  <a:lnTo>
                    <a:pt x="30" y="57"/>
                  </a:lnTo>
                  <a:lnTo>
                    <a:pt x="30" y="57"/>
                  </a:lnTo>
                  <a:lnTo>
                    <a:pt x="32" y="57"/>
                  </a:lnTo>
                  <a:lnTo>
                    <a:pt x="34" y="55"/>
                  </a:lnTo>
                  <a:lnTo>
                    <a:pt x="36" y="54"/>
                  </a:lnTo>
                  <a:lnTo>
                    <a:pt x="36" y="55"/>
                  </a:lnTo>
                  <a:lnTo>
                    <a:pt x="38" y="55"/>
                  </a:lnTo>
                  <a:lnTo>
                    <a:pt x="36" y="54"/>
                  </a:lnTo>
                  <a:lnTo>
                    <a:pt x="38" y="54"/>
                  </a:lnTo>
                  <a:lnTo>
                    <a:pt x="39" y="53"/>
                  </a:lnTo>
                  <a:lnTo>
                    <a:pt x="41" y="50"/>
                  </a:lnTo>
                  <a:lnTo>
                    <a:pt x="45" y="50"/>
                  </a:lnTo>
                  <a:lnTo>
                    <a:pt x="45" y="48"/>
                  </a:lnTo>
                  <a:lnTo>
                    <a:pt x="47" y="48"/>
                  </a:lnTo>
                  <a:lnTo>
                    <a:pt x="47" y="48"/>
                  </a:lnTo>
                  <a:lnTo>
                    <a:pt x="47" y="48"/>
                  </a:lnTo>
                  <a:lnTo>
                    <a:pt x="47" y="48"/>
                  </a:lnTo>
                  <a:lnTo>
                    <a:pt x="47" y="47"/>
                  </a:lnTo>
                  <a:lnTo>
                    <a:pt x="47" y="47"/>
                  </a:lnTo>
                  <a:lnTo>
                    <a:pt x="49" y="47"/>
                  </a:lnTo>
                  <a:lnTo>
                    <a:pt x="50" y="45"/>
                  </a:lnTo>
                  <a:lnTo>
                    <a:pt x="50" y="45"/>
                  </a:lnTo>
                  <a:lnTo>
                    <a:pt x="51" y="44"/>
                  </a:lnTo>
                  <a:lnTo>
                    <a:pt x="51" y="44"/>
                  </a:lnTo>
                  <a:lnTo>
                    <a:pt x="53" y="44"/>
                  </a:lnTo>
                  <a:lnTo>
                    <a:pt x="53" y="44"/>
                  </a:lnTo>
                  <a:lnTo>
                    <a:pt x="53" y="44"/>
                  </a:lnTo>
                  <a:lnTo>
                    <a:pt x="53" y="44"/>
                  </a:lnTo>
                  <a:lnTo>
                    <a:pt x="53" y="42"/>
                  </a:lnTo>
                  <a:lnTo>
                    <a:pt x="53" y="42"/>
                  </a:lnTo>
                  <a:lnTo>
                    <a:pt x="55" y="42"/>
                  </a:lnTo>
                  <a:lnTo>
                    <a:pt x="55" y="42"/>
                  </a:lnTo>
                  <a:lnTo>
                    <a:pt x="57" y="42"/>
                  </a:lnTo>
                  <a:lnTo>
                    <a:pt x="55" y="42"/>
                  </a:lnTo>
                  <a:lnTo>
                    <a:pt x="55" y="40"/>
                  </a:lnTo>
                  <a:lnTo>
                    <a:pt x="57" y="40"/>
                  </a:lnTo>
                  <a:lnTo>
                    <a:pt x="57" y="40"/>
                  </a:lnTo>
                  <a:lnTo>
                    <a:pt x="58" y="42"/>
                  </a:lnTo>
                  <a:lnTo>
                    <a:pt x="58" y="40"/>
                  </a:lnTo>
                  <a:lnTo>
                    <a:pt x="58" y="40"/>
                  </a:lnTo>
                  <a:lnTo>
                    <a:pt x="60" y="38"/>
                  </a:lnTo>
                  <a:lnTo>
                    <a:pt x="62" y="36"/>
                  </a:lnTo>
                  <a:lnTo>
                    <a:pt x="62" y="36"/>
                  </a:lnTo>
                  <a:lnTo>
                    <a:pt x="62" y="38"/>
                  </a:lnTo>
                  <a:lnTo>
                    <a:pt x="62" y="38"/>
                  </a:lnTo>
                  <a:lnTo>
                    <a:pt x="62" y="38"/>
                  </a:lnTo>
                  <a:lnTo>
                    <a:pt x="62" y="36"/>
                  </a:lnTo>
                  <a:lnTo>
                    <a:pt x="62" y="36"/>
                  </a:lnTo>
                  <a:lnTo>
                    <a:pt x="66" y="32"/>
                  </a:lnTo>
                  <a:lnTo>
                    <a:pt x="66" y="32"/>
                  </a:lnTo>
                  <a:lnTo>
                    <a:pt x="66" y="32"/>
                  </a:lnTo>
                  <a:lnTo>
                    <a:pt x="68" y="32"/>
                  </a:lnTo>
                  <a:lnTo>
                    <a:pt x="66" y="32"/>
                  </a:lnTo>
                  <a:lnTo>
                    <a:pt x="66" y="32"/>
                  </a:lnTo>
                  <a:lnTo>
                    <a:pt x="66" y="30"/>
                  </a:lnTo>
                  <a:lnTo>
                    <a:pt x="68" y="28"/>
                  </a:lnTo>
                  <a:lnTo>
                    <a:pt x="68" y="26"/>
                  </a:lnTo>
                  <a:lnTo>
                    <a:pt x="68" y="24"/>
                  </a:lnTo>
                  <a:lnTo>
                    <a:pt x="69" y="21"/>
                  </a:lnTo>
                  <a:lnTo>
                    <a:pt x="69" y="19"/>
                  </a:lnTo>
                  <a:lnTo>
                    <a:pt x="71" y="19"/>
                  </a:lnTo>
                  <a:lnTo>
                    <a:pt x="73" y="19"/>
                  </a:lnTo>
                  <a:lnTo>
                    <a:pt x="75" y="19"/>
                  </a:lnTo>
                  <a:lnTo>
                    <a:pt x="76" y="16"/>
                  </a:lnTo>
                  <a:lnTo>
                    <a:pt x="76" y="16"/>
                  </a:lnTo>
                  <a:lnTo>
                    <a:pt x="77" y="11"/>
                  </a:lnTo>
                  <a:lnTo>
                    <a:pt x="77" y="7"/>
                  </a:lnTo>
                  <a:lnTo>
                    <a:pt x="79" y="4"/>
                  </a:lnTo>
                  <a:lnTo>
                    <a:pt x="83" y="2"/>
                  </a:lnTo>
                  <a:lnTo>
                    <a:pt x="85" y="0"/>
                  </a:lnTo>
                  <a:lnTo>
                    <a:pt x="87" y="0"/>
                  </a:lnTo>
                  <a:lnTo>
                    <a:pt x="88"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2" name="Freeform 10282"/>
            <p:cNvSpPr/>
            <p:nvPr/>
          </p:nvSpPr>
          <p:spPr bwMode="auto">
            <a:xfrm>
              <a:off x="7016184" y="3988605"/>
              <a:ext cx="94059" cy="134541"/>
            </a:xfrm>
            <a:custGeom>
              <a:avLst/>
              <a:gdLst>
                <a:gd name="T0" fmla="*/ 4 w 79"/>
                <a:gd name="T1" fmla="*/ 6 h 113"/>
                <a:gd name="T2" fmla="*/ 8 w 79"/>
                <a:gd name="T3" fmla="*/ 7 h 113"/>
                <a:gd name="T4" fmla="*/ 11 w 79"/>
                <a:gd name="T5" fmla="*/ 9 h 113"/>
                <a:gd name="T6" fmla="*/ 15 w 79"/>
                <a:gd name="T7" fmla="*/ 9 h 113"/>
                <a:gd name="T8" fmla="*/ 19 w 79"/>
                <a:gd name="T9" fmla="*/ 12 h 113"/>
                <a:gd name="T10" fmla="*/ 22 w 79"/>
                <a:gd name="T11" fmla="*/ 14 h 113"/>
                <a:gd name="T12" fmla="*/ 24 w 79"/>
                <a:gd name="T13" fmla="*/ 17 h 113"/>
                <a:gd name="T14" fmla="*/ 22 w 79"/>
                <a:gd name="T15" fmla="*/ 21 h 113"/>
                <a:gd name="T16" fmla="*/ 27 w 79"/>
                <a:gd name="T17" fmla="*/ 30 h 113"/>
                <a:gd name="T18" fmla="*/ 27 w 79"/>
                <a:gd name="T19" fmla="*/ 36 h 113"/>
                <a:gd name="T20" fmla="*/ 28 w 79"/>
                <a:gd name="T21" fmla="*/ 38 h 113"/>
                <a:gd name="T22" fmla="*/ 34 w 79"/>
                <a:gd name="T23" fmla="*/ 40 h 113"/>
                <a:gd name="T24" fmla="*/ 37 w 79"/>
                <a:gd name="T25" fmla="*/ 44 h 113"/>
                <a:gd name="T26" fmla="*/ 37 w 79"/>
                <a:gd name="T27" fmla="*/ 36 h 113"/>
                <a:gd name="T28" fmla="*/ 36 w 79"/>
                <a:gd name="T29" fmla="*/ 32 h 113"/>
                <a:gd name="T30" fmla="*/ 41 w 79"/>
                <a:gd name="T31" fmla="*/ 36 h 113"/>
                <a:gd name="T32" fmla="*/ 45 w 79"/>
                <a:gd name="T33" fmla="*/ 47 h 113"/>
                <a:gd name="T34" fmla="*/ 45 w 79"/>
                <a:gd name="T35" fmla="*/ 49 h 113"/>
                <a:gd name="T36" fmla="*/ 53 w 79"/>
                <a:gd name="T37" fmla="*/ 53 h 113"/>
                <a:gd name="T38" fmla="*/ 64 w 79"/>
                <a:gd name="T39" fmla="*/ 55 h 113"/>
                <a:gd name="T40" fmla="*/ 71 w 79"/>
                <a:gd name="T41" fmla="*/ 49 h 113"/>
                <a:gd name="T42" fmla="*/ 77 w 79"/>
                <a:gd name="T43" fmla="*/ 51 h 113"/>
                <a:gd name="T44" fmla="*/ 76 w 79"/>
                <a:gd name="T45" fmla="*/ 60 h 113"/>
                <a:gd name="T46" fmla="*/ 71 w 79"/>
                <a:gd name="T47" fmla="*/ 66 h 113"/>
                <a:gd name="T48" fmla="*/ 71 w 79"/>
                <a:gd name="T49" fmla="*/ 74 h 113"/>
                <a:gd name="T50" fmla="*/ 67 w 79"/>
                <a:gd name="T51" fmla="*/ 74 h 113"/>
                <a:gd name="T52" fmla="*/ 58 w 79"/>
                <a:gd name="T53" fmla="*/ 75 h 113"/>
                <a:gd name="T54" fmla="*/ 57 w 79"/>
                <a:gd name="T55" fmla="*/ 81 h 113"/>
                <a:gd name="T56" fmla="*/ 53 w 79"/>
                <a:gd name="T57" fmla="*/ 93 h 113"/>
                <a:gd name="T58" fmla="*/ 48 w 79"/>
                <a:gd name="T59" fmla="*/ 102 h 113"/>
                <a:gd name="T60" fmla="*/ 39 w 79"/>
                <a:gd name="T61" fmla="*/ 110 h 113"/>
                <a:gd name="T62" fmla="*/ 32 w 79"/>
                <a:gd name="T63" fmla="*/ 112 h 113"/>
                <a:gd name="T64" fmla="*/ 28 w 79"/>
                <a:gd name="T65" fmla="*/ 110 h 113"/>
                <a:gd name="T66" fmla="*/ 27 w 79"/>
                <a:gd name="T67" fmla="*/ 108 h 113"/>
                <a:gd name="T68" fmla="*/ 25 w 79"/>
                <a:gd name="T69" fmla="*/ 108 h 113"/>
                <a:gd name="T70" fmla="*/ 30 w 79"/>
                <a:gd name="T71" fmla="*/ 102 h 113"/>
                <a:gd name="T72" fmla="*/ 32 w 79"/>
                <a:gd name="T73" fmla="*/ 89 h 113"/>
                <a:gd name="T74" fmla="*/ 22 w 79"/>
                <a:gd name="T75" fmla="*/ 84 h 113"/>
                <a:gd name="T76" fmla="*/ 13 w 79"/>
                <a:gd name="T77" fmla="*/ 77 h 113"/>
                <a:gd name="T78" fmla="*/ 15 w 79"/>
                <a:gd name="T79" fmla="*/ 74 h 113"/>
                <a:gd name="T80" fmla="*/ 24 w 79"/>
                <a:gd name="T81" fmla="*/ 70 h 113"/>
                <a:gd name="T82" fmla="*/ 27 w 79"/>
                <a:gd name="T83" fmla="*/ 60 h 113"/>
                <a:gd name="T84" fmla="*/ 28 w 79"/>
                <a:gd name="T85" fmla="*/ 53 h 113"/>
                <a:gd name="T86" fmla="*/ 27 w 79"/>
                <a:gd name="T87" fmla="*/ 45 h 113"/>
                <a:gd name="T88" fmla="*/ 25 w 79"/>
                <a:gd name="T89" fmla="*/ 40 h 113"/>
                <a:gd name="T90" fmla="*/ 28 w 79"/>
                <a:gd name="T91" fmla="*/ 42 h 113"/>
                <a:gd name="T92" fmla="*/ 25 w 79"/>
                <a:gd name="T93" fmla="*/ 40 h 113"/>
                <a:gd name="T94" fmla="*/ 22 w 79"/>
                <a:gd name="T95" fmla="*/ 36 h 113"/>
                <a:gd name="T96" fmla="*/ 22 w 79"/>
                <a:gd name="T97" fmla="*/ 32 h 113"/>
                <a:gd name="T98" fmla="*/ 22 w 79"/>
                <a:gd name="T99" fmla="*/ 28 h 113"/>
                <a:gd name="T100" fmla="*/ 19 w 79"/>
                <a:gd name="T101" fmla="*/ 28 h 113"/>
                <a:gd name="T102" fmla="*/ 15 w 79"/>
                <a:gd name="T103" fmla="*/ 23 h 113"/>
                <a:gd name="T104" fmla="*/ 19 w 79"/>
                <a:gd name="T105" fmla="*/ 30 h 113"/>
                <a:gd name="T106" fmla="*/ 8 w 79"/>
                <a:gd name="T107" fmla="*/ 17 h 113"/>
                <a:gd name="T108" fmla="*/ 11 w 79"/>
                <a:gd name="T109" fmla="*/ 14 h 113"/>
                <a:gd name="T110" fmla="*/ 8 w 79"/>
                <a:gd name="T111" fmla="*/ 16 h 113"/>
                <a:gd name="T112" fmla="*/ 6 w 79"/>
                <a:gd name="T113" fmla="*/ 14 h 113"/>
                <a:gd name="T114" fmla="*/ 4 w 79"/>
                <a:gd name="T115" fmla="*/ 7 h 113"/>
                <a:gd name="T116" fmla="*/ 2 w 79"/>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13">
                  <a:moveTo>
                    <a:pt x="2" y="0"/>
                  </a:moveTo>
                  <a:lnTo>
                    <a:pt x="2" y="2"/>
                  </a:lnTo>
                  <a:lnTo>
                    <a:pt x="2" y="2"/>
                  </a:lnTo>
                  <a:lnTo>
                    <a:pt x="2" y="4"/>
                  </a:lnTo>
                  <a:lnTo>
                    <a:pt x="4" y="6"/>
                  </a:lnTo>
                  <a:lnTo>
                    <a:pt x="4" y="6"/>
                  </a:lnTo>
                  <a:lnTo>
                    <a:pt x="6" y="7"/>
                  </a:lnTo>
                  <a:lnTo>
                    <a:pt x="6" y="7"/>
                  </a:lnTo>
                  <a:lnTo>
                    <a:pt x="6" y="9"/>
                  </a:lnTo>
                  <a:lnTo>
                    <a:pt x="8" y="7"/>
                  </a:lnTo>
                  <a:lnTo>
                    <a:pt x="8" y="7"/>
                  </a:lnTo>
                  <a:lnTo>
                    <a:pt x="9" y="6"/>
                  </a:lnTo>
                  <a:lnTo>
                    <a:pt x="8" y="7"/>
                  </a:lnTo>
                  <a:lnTo>
                    <a:pt x="9" y="7"/>
                  </a:lnTo>
                  <a:lnTo>
                    <a:pt x="11" y="9"/>
                  </a:lnTo>
                  <a:lnTo>
                    <a:pt x="13" y="9"/>
                  </a:lnTo>
                  <a:lnTo>
                    <a:pt x="13" y="9"/>
                  </a:lnTo>
                  <a:lnTo>
                    <a:pt x="13" y="9"/>
                  </a:lnTo>
                  <a:lnTo>
                    <a:pt x="15" y="9"/>
                  </a:lnTo>
                  <a:lnTo>
                    <a:pt x="15" y="9"/>
                  </a:lnTo>
                  <a:lnTo>
                    <a:pt x="19" y="11"/>
                  </a:lnTo>
                  <a:lnTo>
                    <a:pt x="19" y="11"/>
                  </a:lnTo>
                  <a:lnTo>
                    <a:pt x="19" y="12"/>
                  </a:lnTo>
                  <a:lnTo>
                    <a:pt x="19" y="12"/>
                  </a:lnTo>
                  <a:lnTo>
                    <a:pt x="19" y="12"/>
                  </a:lnTo>
                  <a:lnTo>
                    <a:pt x="19" y="14"/>
                  </a:lnTo>
                  <a:lnTo>
                    <a:pt x="19" y="12"/>
                  </a:lnTo>
                  <a:lnTo>
                    <a:pt x="19" y="12"/>
                  </a:lnTo>
                  <a:lnTo>
                    <a:pt x="22" y="14"/>
                  </a:lnTo>
                  <a:lnTo>
                    <a:pt x="22" y="14"/>
                  </a:lnTo>
                  <a:lnTo>
                    <a:pt x="22" y="14"/>
                  </a:lnTo>
                  <a:lnTo>
                    <a:pt x="22" y="14"/>
                  </a:lnTo>
                  <a:lnTo>
                    <a:pt x="24" y="16"/>
                  </a:lnTo>
                  <a:lnTo>
                    <a:pt x="24" y="17"/>
                  </a:lnTo>
                  <a:lnTo>
                    <a:pt x="24" y="17"/>
                  </a:lnTo>
                  <a:lnTo>
                    <a:pt x="24" y="19"/>
                  </a:lnTo>
                  <a:lnTo>
                    <a:pt x="24" y="21"/>
                  </a:lnTo>
                  <a:lnTo>
                    <a:pt x="24" y="21"/>
                  </a:lnTo>
                  <a:lnTo>
                    <a:pt x="22" y="21"/>
                  </a:lnTo>
                  <a:lnTo>
                    <a:pt x="22" y="21"/>
                  </a:lnTo>
                  <a:lnTo>
                    <a:pt x="24" y="23"/>
                  </a:lnTo>
                  <a:lnTo>
                    <a:pt x="24" y="25"/>
                  </a:lnTo>
                  <a:lnTo>
                    <a:pt x="25" y="25"/>
                  </a:lnTo>
                  <a:lnTo>
                    <a:pt x="27" y="28"/>
                  </a:lnTo>
                  <a:lnTo>
                    <a:pt x="27" y="30"/>
                  </a:lnTo>
                  <a:lnTo>
                    <a:pt x="27" y="32"/>
                  </a:lnTo>
                  <a:lnTo>
                    <a:pt x="27" y="32"/>
                  </a:lnTo>
                  <a:lnTo>
                    <a:pt x="27" y="34"/>
                  </a:lnTo>
                  <a:lnTo>
                    <a:pt x="27" y="36"/>
                  </a:lnTo>
                  <a:lnTo>
                    <a:pt x="27" y="36"/>
                  </a:lnTo>
                  <a:lnTo>
                    <a:pt x="27" y="36"/>
                  </a:lnTo>
                  <a:lnTo>
                    <a:pt x="27" y="36"/>
                  </a:lnTo>
                  <a:lnTo>
                    <a:pt x="27" y="36"/>
                  </a:lnTo>
                  <a:lnTo>
                    <a:pt x="28" y="38"/>
                  </a:lnTo>
                  <a:lnTo>
                    <a:pt x="28" y="38"/>
                  </a:lnTo>
                  <a:lnTo>
                    <a:pt x="28" y="36"/>
                  </a:lnTo>
                  <a:lnTo>
                    <a:pt x="28" y="36"/>
                  </a:lnTo>
                  <a:lnTo>
                    <a:pt x="30" y="38"/>
                  </a:lnTo>
                  <a:lnTo>
                    <a:pt x="34" y="38"/>
                  </a:lnTo>
                  <a:lnTo>
                    <a:pt x="34" y="40"/>
                  </a:lnTo>
                  <a:lnTo>
                    <a:pt x="34" y="40"/>
                  </a:lnTo>
                  <a:lnTo>
                    <a:pt x="36" y="42"/>
                  </a:lnTo>
                  <a:lnTo>
                    <a:pt x="36" y="44"/>
                  </a:lnTo>
                  <a:lnTo>
                    <a:pt x="36" y="44"/>
                  </a:lnTo>
                  <a:lnTo>
                    <a:pt x="37" y="44"/>
                  </a:lnTo>
                  <a:lnTo>
                    <a:pt x="37" y="42"/>
                  </a:lnTo>
                  <a:lnTo>
                    <a:pt x="37" y="40"/>
                  </a:lnTo>
                  <a:lnTo>
                    <a:pt x="37" y="36"/>
                  </a:lnTo>
                  <a:lnTo>
                    <a:pt x="37" y="36"/>
                  </a:lnTo>
                  <a:lnTo>
                    <a:pt x="37" y="36"/>
                  </a:lnTo>
                  <a:lnTo>
                    <a:pt x="37" y="36"/>
                  </a:lnTo>
                  <a:lnTo>
                    <a:pt x="36" y="34"/>
                  </a:lnTo>
                  <a:lnTo>
                    <a:pt x="36" y="34"/>
                  </a:lnTo>
                  <a:lnTo>
                    <a:pt x="36" y="34"/>
                  </a:lnTo>
                  <a:lnTo>
                    <a:pt x="36" y="32"/>
                  </a:lnTo>
                  <a:lnTo>
                    <a:pt x="36" y="32"/>
                  </a:lnTo>
                  <a:lnTo>
                    <a:pt x="37" y="32"/>
                  </a:lnTo>
                  <a:lnTo>
                    <a:pt x="37" y="34"/>
                  </a:lnTo>
                  <a:lnTo>
                    <a:pt x="39" y="36"/>
                  </a:lnTo>
                  <a:lnTo>
                    <a:pt x="41" y="36"/>
                  </a:lnTo>
                  <a:lnTo>
                    <a:pt x="41" y="36"/>
                  </a:lnTo>
                  <a:lnTo>
                    <a:pt x="41" y="38"/>
                  </a:lnTo>
                  <a:lnTo>
                    <a:pt x="43" y="38"/>
                  </a:lnTo>
                  <a:lnTo>
                    <a:pt x="43" y="44"/>
                  </a:lnTo>
                  <a:lnTo>
                    <a:pt x="45" y="47"/>
                  </a:lnTo>
                  <a:lnTo>
                    <a:pt x="47" y="49"/>
                  </a:lnTo>
                  <a:lnTo>
                    <a:pt x="47" y="49"/>
                  </a:lnTo>
                  <a:lnTo>
                    <a:pt x="45" y="49"/>
                  </a:lnTo>
                  <a:lnTo>
                    <a:pt x="45" y="49"/>
                  </a:lnTo>
                  <a:lnTo>
                    <a:pt x="45" y="49"/>
                  </a:lnTo>
                  <a:lnTo>
                    <a:pt x="47" y="51"/>
                  </a:lnTo>
                  <a:lnTo>
                    <a:pt x="47" y="51"/>
                  </a:lnTo>
                  <a:lnTo>
                    <a:pt x="48" y="51"/>
                  </a:lnTo>
                  <a:lnTo>
                    <a:pt x="48" y="51"/>
                  </a:lnTo>
                  <a:lnTo>
                    <a:pt x="53" y="53"/>
                  </a:lnTo>
                  <a:lnTo>
                    <a:pt x="55" y="55"/>
                  </a:lnTo>
                  <a:lnTo>
                    <a:pt x="60" y="56"/>
                  </a:lnTo>
                  <a:lnTo>
                    <a:pt x="61" y="56"/>
                  </a:lnTo>
                  <a:lnTo>
                    <a:pt x="61" y="56"/>
                  </a:lnTo>
                  <a:lnTo>
                    <a:pt x="64" y="55"/>
                  </a:lnTo>
                  <a:lnTo>
                    <a:pt x="66" y="55"/>
                  </a:lnTo>
                  <a:lnTo>
                    <a:pt x="67" y="53"/>
                  </a:lnTo>
                  <a:lnTo>
                    <a:pt x="67" y="51"/>
                  </a:lnTo>
                  <a:lnTo>
                    <a:pt x="69" y="51"/>
                  </a:lnTo>
                  <a:lnTo>
                    <a:pt x="71" y="49"/>
                  </a:lnTo>
                  <a:lnTo>
                    <a:pt x="71" y="49"/>
                  </a:lnTo>
                  <a:lnTo>
                    <a:pt x="72" y="49"/>
                  </a:lnTo>
                  <a:lnTo>
                    <a:pt x="76" y="49"/>
                  </a:lnTo>
                  <a:lnTo>
                    <a:pt x="76" y="49"/>
                  </a:lnTo>
                  <a:lnTo>
                    <a:pt x="77" y="51"/>
                  </a:lnTo>
                  <a:lnTo>
                    <a:pt x="79" y="51"/>
                  </a:lnTo>
                  <a:lnTo>
                    <a:pt x="79" y="53"/>
                  </a:lnTo>
                  <a:lnTo>
                    <a:pt x="77" y="53"/>
                  </a:lnTo>
                  <a:lnTo>
                    <a:pt x="77" y="55"/>
                  </a:lnTo>
                  <a:lnTo>
                    <a:pt x="76" y="60"/>
                  </a:lnTo>
                  <a:lnTo>
                    <a:pt x="76" y="63"/>
                  </a:lnTo>
                  <a:lnTo>
                    <a:pt x="76" y="64"/>
                  </a:lnTo>
                  <a:lnTo>
                    <a:pt x="74" y="66"/>
                  </a:lnTo>
                  <a:lnTo>
                    <a:pt x="72" y="66"/>
                  </a:lnTo>
                  <a:lnTo>
                    <a:pt x="71" y="66"/>
                  </a:lnTo>
                  <a:lnTo>
                    <a:pt x="71" y="70"/>
                  </a:lnTo>
                  <a:lnTo>
                    <a:pt x="71" y="72"/>
                  </a:lnTo>
                  <a:lnTo>
                    <a:pt x="71" y="72"/>
                  </a:lnTo>
                  <a:lnTo>
                    <a:pt x="71" y="74"/>
                  </a:lnTo>
                  <a:lnTo>
                    <a:pt x="71" y="74"/>
                  </a:lnTo>
                  <a:lnTo>
                    <a:pt x="71" y="75"/>
                  </a:lnTo>
                  <a:lnTo>
                    <a:pt x="71" y="75"/>
                  </a:lnTo>
                  <a:lnTo>
                    <a:pt x="69" y="74"/>
                  </a:lnTo>
                  <a:lnTo>
                    <a:pt x="69" y="74"/>
                  </a:lnTo>
                  <a:lnTo>
                    <a:pt x="67" y="74"/>
                  </a:lnTo>
                  <a:lnTo>
                    <a:pt x="66" y="74"/>
                  </a:lnTo>
                  <a:lnTo>
                    <a:pt x="64" y="74"/>
                  </a:lnTo>
                  <a:lnTo>
                    <a:pt x="61" y="74"/>
                  </a:lnTo>
                  <a:lnTo>
                    <a:pt x="60" y="75"/>
                  </a:lnTo>
                  <a:lnTo>
                    <a:pt x="58" y="75"/>
                  </a:lnTo>
                  <a:lnTo>
                    <a:pt x="58" y="75"/>
                  </a:lnTo>
                  <a:lnTo>
                    <a:pt x="57" y="77"/>
                  </a:lnTo>
                  <a:lnTo>
                    <a:pt x="57" y="79"/>
                  </a:lnTo>
                  <a:lnTo>
                    <a:pt x="57" y="81"/>
                  </a:lnTo>
                  <a:lnTo>
                    <a:pt x="57" y="81"/>
                  </a:lnTo>
                  <a:lnTo>
                    <a:pt x="60" y="83"/>
                  </a:lnTo>
                  <a:lnTo>
                    <a:pt x="57" y="85"/>
                  </a:lnTo>
                  <a:lnTo>
                    <a:pt x="55" y="91"/>
                  </a:lnTo>
                  <a:lnTo>
                    <a:pt x="55" y="91"/>
                  </a:lnTo>
                  <a:lnTo>
                    <a:pt x="53" y="93"/>
                  </a:lnTo>
                  <a:lnTo>
                    <a:pt x="53" y="94"/>
                  </a:lnTo>
                  <a:lnTo>
                    <a:pt x="51" y="96"/>
                  </a:lnTo>
                  <a:lnTo>
                    <a:pt x="49" y="98"/>
                  </a:lnTo>
                  <a:lnTo>
                    <a:pt x="48" y="100"/>
                  </a:lnTo>
                  <a:lnTo>
                    <a:pt x="48" y="102"/>
                  </a:lnTo>
                  <a:lnTo>
                    <a:pt x="47" y="105"/>
                  </a:lnTo>
                  <a:lnTo>
                    <a:pt x="45" y="107"/>
                  </a:lnTo>
                  <a:lnTo>
                    <a:pt x="45" y="107"/>
                  </a:lnTo>
                  <a:lnTo>
                    <a:pt x="41" y="108"/>
                  </a:lnTo>
                  <a:lnTo>
                    <a:pt x="39" y="110"/>
                  </a:lnTo>
                  <a:lnTo>
                    <a:pt x="36" y="112"/>
                  </a:lnTo>
                  <a:lnTo>
                    <a:pt x="36" y="113"/>
                  </a:lnTo>
                  <a:lnTo>
                    <a:pt x="34" y="113"/>
                  </a:lnTo>
                  <a:lnTo>
                    <a:pt x="34" y="113"/>
                  </a:lnTo>
                  <a:lnTo>
                    <a:pt x="32" y="112"/>
                  </a:lnTo>
                  <a:lnTo>
                    <a:pt x="32" y="112"/>
                  </a:lnTo>
                  <a:lnTo>
                    <a:pt x="32" y="110"/>
                  </a:lnTo>
                  <a:lnTo>
                    <a:pt x="30" y="110"/>
                  </a:lnTo>
                  <a:lnTo>
                    <a:pt x="28" y="110"/>
                  </a:lnTo>
                  <a:lnTo>
                    <a:pt x="28" y="110"/>
                  </a:lnTo>
                  <a:lnTo>
                    <a:pt x="28" y="110"/>
                  </a:lnTo>
                  <a:lnTo>
                    <a:pt x="28" y="108"/>
                  </a:lnTo>
                  <a:lnTo>
                    <a:pt x="28" y="108"/>
                  </a:lnTo>
                  <a:lnTo>
                    <a:pt x="28" y="107"/>
                  </a:lnTo>
                  <a:lnTo>
                    <a:pt x="27" y="108"/>
                  </a:lnTo>
                  <a:lnTo>
                    <a:pt x="27" y="108"/>
                  </a:lnTo>
                  <a:lnTo>
                    <a:pt x="28" y="108"/>
                  </a:lnTo>
                  <a:lnTo>
                    <a:pt x="27" y="108"/>
                  </a:lnTo>
                  <a:lnTo>
                    <a:pt x="25" y="108"/>
                  </a:lnTo>
                  <a:lnTo>
                    <a:pt x="25" y="108"/>
                  </a:lnTo>
                  <a:lnTo>
                    <a:pt x="25" y="108"/>
                  </a:lnTo>
                  <a:lnTo>
                    <a:pt x="25" y="108"/>
                  </a:lnTo>
                  <a:lnTo>
                    <a:pt x="25" y="107"/>
                  </a:lnTo>
                  <a:lnTo>
                    <a:pt x="28" y="105"/>
                  </a:lnTo>
                  <a:lnTo>
                    <a:pt x="30" y="102"/>
                  </a:lnTo>
                  <a:lnTo>
                    <a:pt x="32" y="98"/>
                  </a:lnTo>
                  <a:lnTo>
                    <a:pt x="32" y="96"/>
                  </a:lnTo>
                  <a:lnTo>
                    <a:pt x="34" y="93"/>
                  </a:lnTo>
                  <a:lnTo>
                    <a:pt x="32" y="91"/>
                  </a:lnTo>
                  <a:lnTo>
                    <a:pt x="32" y="89"/>
                  </a:lnTo>
                  <a:lnTo>
                    <a:pt x="30" y="87"/>
                  </a:lnTo>
                  <a:lnTo>
                    <a:pt x="27" y="85"/>
                  </a:lnTo>
                  <a:lnTo>
                    <a:pt x="25" y="85"/>
                  </a:lnTo>
                  <a:lnTo>
                    <a:pt x="24" y="84"/>
                  </a:lnTo>
                  <a:lnTo>
                    <a:pt x="22" y="84"/>
                  </a:lnTo>
                  <a:lnTo>
                    <a:pt x="22" y="83"/>
                  </a:lnTo>
                  <a:lnTo>
                    <a:pt x="19" y="81"/>
                  </a:lnTo>
                  <a:lnTo>
                    <a:pt x="15" y="81"/>
                  </a:lnTo>
                  <a:lnTo>
                    <a:pt x="13" y="79"/>
                  </a:lnTo>
                  <a:lnTo>
                    <a:pt x="13" y="77"/>
                  </a:lnTo>
                  <a:lnTo>
                    <a:pt x="13" y="77"/>
                  </a:lnTo>
                  <a:lnTo>
                    <a:pt x="13" y="75"/>
                  </a:lnTo>
                  <a:lnTo>
                    <a:pt x="13" y="75"/>
                  </a:lnTo>
                  <a:lnTo>
                    <a:pt x="13" y="74"/>
                  </a:lnTo>
                  <a:lnTo>
                    <a:pt x="15" y="74"/>
                  </a:lnTo>
                  <a:lnTo>
                    <a:pt x="17" y="72"/>
                  </a:lnTo>
                  <a:lnTo>
                    <a:pt x="19" y="72"/>
                  </a:lnTo>
                  <a:lnTo>
                    <a:pt x="22" y="72"/>
                  </a:lnTo>
                  <a:lnTo>
                    <a:pt x="22" y="72"/>
                  </a:lnTo>
                  <a:lnTo>
                    <a:pt x="24" y="70"/>
                  </a:lnTo>
                  <a:lnTo>
                    <a:pt x="24" y="68"/>
                  </a:lnTo>
                  <a:lnTo>
                    <a:pt x="25" y="68"/>
                  </a:lnTo>
                  <a:lnTo>
                    <a:pt x="25" y="64"/>
                  </a:lnTo>
                  <a:lnTo>
                    <a:pt x="25" y="63"/>
                  </a:lnTo>
                  <a:lnTo>
                    <a:pt x="27" y="60"/>
                  </a:lnTo>
                  <a:lnTo>
                    <a:pt x="27" y="58"/>
                  </a:lnTo>
                  <a:lnTo>
                    <a:pt x="28" y="56"/>
                  </a:lnTo>
                  <a:lnTo>
                    <a:pt x="27" y="55"/>
                  </a:lnTo>
                  <a:lnTo>
                    <a:pt x="28" y="53"/>
                  </a:lnTo>
                  <a:lnTo>
                    <a:pt x="28" y="53"/>
                  </a:lnTo>
                  <a:lnTo>
                    <a:pt x="28" y="53"/>
                  </a:lnTo>
                  <a:lnTo>
                    <a:pt x="28" y="51"/>
                  </a:lnTo>
                  <a:lnTo>
                    <a:pt x="27" y="47"/>
                  </a:lnTo>
                  <a:lnTo>
                    <a:pt x="27" y="47"/>
                  </a:lnTo>
                  <a:lnTo>
                    <a:pt x="27" y="45"/>
                  </a:lnTo>
                  <a:lnTo>
                    <a:pt x="27" y="45"/>
                  </a:lnTo>
                  <a:lnTo>
                    <a:pt x="25" y="45"/>
                  </a:lnTo>
                  <a:lnTo>
                    <a:pt x="25" y="44"/>
                  </a:lnTo>
                  <a:lnTo>
                    <a:pt x="25" y="42"/>
                  </a:lnTo>
                  <a:lnTo>
                    <a:pt x="25" y="40"/>
                  </a:lnTo>
                  <a:lnTo>
                    <a:pt x="25" y="42"/>
                  </a:lnTo>
                  <a:lnTo>
                    <a:pt x="27" y="44"/>
                  </a:lnTo>
                  <a:lnTo>
                    <a:pt x="27" y="42"/>
                  </a:lnTo>
                  <a:lnTo>
                    <a:pt x="27" y="42"/>
                  </a:lnTo>
                  <a:lnTo>
                    <a:pt x="28" y="42"/>
                  </a:lnTo>
                  <a:lnTo>
                    <a:pt x="28" y="40"/>
                  </a:lnTo>
                  <a:lnTo>
                    <a:pt x="27" y="38"/>
                  </a:lnTo>
                  <a:lnTo>
                    <a:pt x="27" y="38"/>
                  </a:lnTo>
                  <a:lnTo>
                    <a:pt x="25" y="38"/>
                  </a:lnTo>
                  <a:lnTo>
                    <a:pt x="25" y="40"/>
                  </a:lnTo>
                  <a:lnTo>
                    <a:pt x="24" y="38"/>
                  </a:lnTo>
                  <a:lnTo>
                    <a:pt x="24" y="38"/>
                  </a:lnTo>
                  <a:lnTo>
                    <a:pt x="22" y="38"/>
                  </a:lnTo>
                  <a:lnTo>
                    <a:pt x="22" y="36"/>
                  </a:lnTo>
                  <a:lnTo>
                    <a:pt x="22" y="36"/>
                  </a:lnTo>
                  <a:lnTo>
                    <a:pt x="19" y="32"/>
                  </a:lnTo>
                  <a:lnTo>
                    <a:pt x="19" y="32"/>
                  </a:lnTo>
                  <a:lnTo>
                    <a:pt x="22" y="34"/>
                  </a:lnTo>
                  <a:lnTo>
                    <a:pt x="22" y="34"/>
                  </a:lnTo>
                  <a:lnTo>
                    <a:pt x="22" y="32"/>
                  </a:lnTo>
                  <a:lnTo>
                    <a:pt x="22" y="32"/>
                  </a:lnTo>
                  <a:lnTo>
                    <a:pt x="22" y="30"/>
                  </a:lnTo>
                  <a:lnTo>
                    <a:pt x="22" y="30"/>
                  </a:lnTo>
                  <a:lnTo>
                    <a:pt x="22" y="30"/>
                  </a:lnTo>
                  <a:lnTo>
                    <a:pt x="22" y="28"/>
                  </a:lnTo>
                  <a:lnTo>
                    <a:pt x="22" y="28"/>
                  </a:lnTo>
                  <a:lnTo>
                    <a:pt x="19" y="26"/>
                  </a:lnTo>
                  <a:lnTo>
                    <a:pt x="19" y="26"/>
                  </a:lnTo>
                  <a:lnTo>
                    <a:pt x="19" y="26"/>
                  </a:lnTo>
                  <a:lnTo>
                    <a:pt x="19" y="28"/>
                  </a:lnTo>
                  <a:lnTo>
                    <a:pt x="19" y="28"/>
                  </a:lnTo>
                  <a:lnTo>
                    <a:pt x="17" y="26"/>
                  </a:lnTo>
                  <a:lnTo>
                    <a:pt x="17" y="25"/>
                  </a:lnTo>
                  <a:lnTo>
                    <a:pt x="15" y="23"/>
                  </a:lnTo>
                  <a:lnTo>
                    <a:pt x="15" y="23"/>
                  </a:lnTo>
                  <a:lnTo>
                    <a:pt x="15" y="25"/>
                  </a:lnTo>
                  <a:lnTo>
                    <a:pt x="17" y="26"/>
                  </a:lnTo>
                  <a:lnTo>
                    <a:pt x="19" y="28"/>
                  </a:lnTo>
                  <a:lnTo>
                    <a:pt x="19" y="30"/>
                  </a:lnTo>
                  <a:lnTo>
                    <a:pt x="19" y="30"/>
                  </a:lnTo>
                  <a:lnTo>
                    <a:pt x="19" y="30"/>
                  </a:lnTo>
                  <a:lnTo>
                    <a:pt x="17" y="30"/>
                  </a:lnTo>
                  <a:lnTo>
                    <a:pt x="17" y="28"/>
                  </a:lnTo>
                  <a:lnTo>
                    <a:pt x="15" y="26"/>
                  </a:lnTo>
                  <a:lnTo>
                    <a:pt x="8" y="17"/>
                  </a:lnTo>
                  <a:lnTo>
                    <a:pt x="9" y="16"/>
                  </a:lnTo>
                  <a:lnTo>
                    <a:pt x="11" y="14"/>
                  </a:lnTo>
                  <a:lnTo>
                    <a:pt x="11" y="14"/>
                  </a:lnTo>
                  <a:lnTo>
                    <a:pt x="11" y="14"/>
                  </a:lnTo>
                  <a:lnTo>
                    <a:pt x="11" y="14"/>
                  </a:lnTo>
                  <a:lnTo>
                    <a:pt x="9" y="14"/>
                  </a:lnTo>
                  <a:lnTo>
                    <a:pt x="9" y="14"/>
                  </a:lnTo>
                  <a:lnTo>
                    <a:pt x="9" y="14"/>
                  </a:lnTo>
                  <a:lnTo>
                    <a:pt x="8" y="16"/>
                  </a:lnTo>
                  <a:lnTo>
                    <a:pt x="8" y="16"/>
                  </a:lnTo>
                  <a:lnTo>
                    <a:pt x="6" y="16"/>
                  </a:lnTo>
                  <a:lnTo>
                    <a:pt x="6" y="14"/>
                  </a:lnTo>
                  <a:lnTo>
                    <a:pt x="6" y="14"/>
                  </a:lnTo>
                  <a:lnTo>
                    <a:pt x="6" y="14"/>
                  </a:lnTo>
                  <a:lnTo>
                    <a:pt x="6" y="14"/>
                  </a:lnTo>
                  <a:lnTo>
                    <a:pt x="4" y="12"/>
                  </a:lnTo>
                  <a:lnTo>
                    <a:pt x="4" y="12"/>
                  </a:lnTo>
                  <a:lnTo>
                    <a:pt x="4" y="11"/>
                  </a:lnTo>
                  <a:lnTo>
                    <a:pt x="4" y="9"/>
                  </a:lnTo>
                  <a:lnTo>
                    <a:pt x="4" y="7"/>
                  </a:lnTo>
                  <a:lnTo>
                    <a:pt x="2" y="6"/>
                  </a:lnTo>
                  <a:lnTo>
                    <a:pt x="0" y="4"/>
                  </a:lnTo>
                  <a:lnTo>
                    <a:pt x="0" y="0"/>
                  </a:lnTo>
                  <a:lnTo>
                    <a:pt x="0" y="0"/>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3" name="Freeform 10269"/>
            <p:cNvSpPr/>
            <p:nvPr/>
          </p:nvSpPr>
          <p:spPr bwMode="auto">
            <a:xfrm>
              <a:off x="6772070" y="4108701"/>
              <a:ext cx="63103" cy="57150"/>
            </a:xfrm>
            <a:custGeom>
              <a:avLst/>
              <a:gdLst>
                <a:gd name="T0" fmla="*/ 6 w 53"/>
                <a:gd name="T1" fmla="*/ 2 h 48"/>
                <a:gd name="T2" fmla="*/ 9 w 53"/>
                <a:gd name="T3" fmla="*/ 2 h 48"/>
                <a:gd name="T4" fmla="*/ 13 w 53"/>
                <a:gd name="T5" fmla="*/ 4 h 48"/>
                <a:gd name="T6" fmla="*/ 15 w 53"/>
                <a:gd name="T7" fmla="*/ 5 h 48"/>
                <a:gd name="T8" fmla="*/ 17 w 53"/>
                <a:gd name="T9" fmla="*/ 7 h 48"/>
                <a:gd name="T10" fmla="*/ 28 w 53"/>
                <a:gd name="T11" fmla="*/ 9 h 48"/>
                <a:gd name="T12" fmla="*/ 30 w 53"/>
                <a:gd name="T13" fmla="*/ 7 h 48"/>
                <a:gd name="T14" fmla="*/ 32 w 53"/>
                <a:gd name="T15" fmla="*/ 7 h 48"/>
                <a:gd name="T16" fmla="*/ 35 w 53"/>
                <a:gd name="T17" fmla="*/ 5 h 48"/>
                <a:gd name="T18" fmla="*/ 39 w 53"/>
                <a:gd name="T19" fmla="*/ 5 h 48"/>
                <a:gd name="T20" fmla="*/ 41 w 53"/>
                <a:gd name="T21" fmla="*/ 5 h 48"/>
                <a:gd name="T22" fmla="*/ 44 w 53"/>
                <a:gd name="T23" fmla="*/ 4 h 48"/>
                <a:gd name="T24" fmla="*/ 47 w 53"/>
                <a:gd name="T25" fmla="*/ 2 h 48"/>
                <a:gd name="T26" fmla="*/ 51 w 53"/>
                <a:gd name="T27" fmla="*/ 7 h 48"/>
                <a:gd name="T28" fmla="*/ 51 w 53"/>
                <a:gd name="T29" fmla="*/ 12 h 48"/>
                <a:gd name="T30" fmla="*/ 51 w 53"/>
                <a:gd name="T31" fmla="*/ 15 h 48"/>
                <a:gd name="T32" fmla="*/ 51 w 53"/>
                <a:gd name="T33" fmla="*/ 22 h 48"/>
                <a:gd name="T34" fmla="*/ 53 w 53"/>
                <a:gd name="T35" fmla="*/ 24 h 48"/>
                <a:gd name="T36" fmla="*/ 53 w 53"/>
                <a:gd name="T37" fmla="*/ 26 h 48"/>
                <a:gd name="T38" fmla="*/ 51 w 53"/>
                <a:gd name="T39" fmla="*/ 24 h 48"/>
                <a:gd name="T40" fmla="*/ 49 w 53"/>
                <a:gd name="T41" fmla="*/ 22 h 48"/>
                <a:gd name="T42" fmla="*/ 51 w 53"/>
                <a:gd name="T43" fmla="*/ 21 h 48"/>
                <a:gd name="T44" fmla="*/ 49 w 53"/>
                <a:gd name="T45" fmla="*/ 24 h 48"/>
                <a:gd name="T46" fmla="*/ 47 w 53"/>
                <a:gd name="T47" fmla="*/ 26 h 48"/>
                <a:gd name="T48" fmla="*/ 47 w 53"/>
                <a:gd name="T49" fmla="*/ 32 h 48"/>
                <a:gd name="T50" fmla="*/ 45 w 53"/>
                <a:gd name="T51" fmla="*/ 34 h 48"/>
                <a:gd name="T52" fmla="*/ 45 w 53"/>
                <a:gd name="T53" fmla="*/ 42 h 48"/>
                <a:gd name="T54" fmla="*/ 44 w 53"/>
                <a:gd name="T55" fmla="*/ 40 h 48"/>
                <a:gd name="T56" fmla="*/ 44 w 53"/>
                <a:gd name="T57" fmla="*/ 38 h 48"/>
                <a:gd name="T58" fmla="*/ 44 w 53"/>
                <a:gd name="T59" fmla="*/ 38 h 48"/>
                <a:gd name="T60" fmla="*/ 41 w 53"/>
                <a:gd name="T61" fmla="*/ 36 h 48"/>
                <a:gd name="T62" fmla="*/ 41 w 53"/>
                <a:gd name="T63" fmla="*/ 40 h 48"/>
                <a:gd name="T64" fmla="*/ 37 w 53"/>
                <a:gd name="T65" fmla="*/ 36 h 48"/>
                <a:gd name="T66" fmla="*/ 39 w 53"/>
                <a:gd name="T67" fmla="*/ 38 h 48"/>
                <a:gd name="T68" fmla="*/ 37 w 53"/>
                <a:gd name="T69" fmla="*/ 40 h 48"/>
                <a:gd name="T70" fmla="*/ 33 w 53"/>
                <a:gd name="T71" fmla="*/ 42 h 48"/>
                <a:gd name="T72" fmla="*/ 35 w 53"/>
                <a:gd name="T73" fmla="*/ 43 h 48"/>
                <a:gd name="T74" fmla="*/ 33 w 53"/>
                <a:gd name="T75" fmla="*/ 46 h 48"/>
                <a:gd name="T76" fmla="*/ 30 w 53"/>
                <a:gd name="T77" fmla="*/ 48 h 48"/>
                <a:gd name="T78" fmla="*/ 23 w 53"/>
                <a:gd name="T79" fmla="*/ 46 h 48"/>
                <a:gd name="T80" fmla="*/ 19 w 53"/>
                <a:gd name="T81" fmla="*/ 45 h 48"/>
                <a:gd name="T82" fmla="*/ 23 w 53"/>
                <a:gd name="T83" fmla="*/ 45 h 48"/>
                <a:gd name="T84" fmla="*/ 21 w 53"/>
                <a:gd name="T85" fmla="*/ 43 h 48"/>
                <a:gd name="T86" fmla="*/ 15 w 53"/>
                <a:gd name="T87" fmla="*/ 43 h 48"/>
                <a:gd name="T88" fmla="*/ 15 w 53"/>
                <a:gd name="T89" fmla="*/ 38 h 48"/>
                <a:gd name="T90" fmla="*/ 9 w 53"/>
                <a:gd name="T91" fmla="*/ 32 h 48"/>
                <a:gd name="T92" fmla="*/ 11 w 53"/>
                <a:gd name="T93" fmla="*/ 28 h 48"/>
                <a:gd name="T94" fmla="*/ 13 w 53"/>
                <a:gd name="T95" fmla="*/ 28 h 48"/>
                <a:gd name="T96" fmla="*/ 11 w 53"/>
                <a:gd name="T97" fmla="*/ 26 h 48"/>
                <a:gd name="T98" fmla="*/ 9 w 53"/>
                <a:gd name="T99" fmla="*/ 26 h 48"/>
                <a:gd name="T100" fmla="*/ 7 w 53"/>
                <a:gd name="T101" fmla="*/ 19 h 48"/>
                <a:gd name="T102" fmla="*/ 2 w 53"/>
                <a:gd name="T103" fmla="*/ 12 h 48"/>
                <a:gd name="T104" fmla="*/ 0 w 53"/>
                <a:gd name="T105" fmla="*/ 7 h 48"/>
                <a:gd name="T106" fmla="*/ 2 w 53"/>
                <a:gd name="T10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48">
                  <a:moveTo>
                    <a:pt x="2" y="0"/>
                  </a:moveTo>
                  <a:lnTo>
                    <a:pt x="4" y="2"/>
                  </a:lnTo>
                  <a:lnTo>
                    <a:pt x="6" y="2"/>
                  </a:lnTo>
                  <a:lnTo>
                    <a:pt x="7" y="2"/>
                  </a:lnTo>
                  <a:lnTo>
                    <a:pt x="9" y="2"/>
                  </a:lnTo>
                  <a:lnTo>
                    <a:pt x="9" y="2"/>
                  </a:lnTo>
                  <a:lnTo>
                    <a:pt x="11" y="4"/>
                  </a:lnTo>
                  <a:lnTo>
                    <a:pt x="13" y="4"/>
                  </a:lnTo>
                  <a:lnTo>
                    <a:pt x="13" y="4"/>
                  </a:lnTo>
                  <a:lnTo>
                    <a:pt x="13" y="4"/>
                  </a:lnTo>
                  <a:lnTo>
                    <a:pt x="15" y="5"/>
                  </a:lnTo>
                  <a:lnTo>
                    <a:pt x="15" y="5"/>
                  </a:lnTo>
                  <a:lnTo>
                    <a:pt x="15" y="5"/>
                  </a:lnTo>
                  <a:lnTo>
                    <a:pt x="15" y="5"/>
                  </a:lnTo>
                  <a:lnTo>
                    <a:pt x="17" y="7"/>
                  </a:lnTo>
                  <a:lnTo>
                    <a:pt x="21" y="9"/>
                  </a:lnTo>
                  <a:lnTo>
                    <a:pt x="25" y="9"/>
                  </a:lnTo>
                  <a:lnTo>
                    <a:pt x="28" y="9"/>
                  </a:lnTo>
                  <a:lnTo>
                    <a:pt x="28" y="7"/>
                  </a:lnTo>
                  <a:lnTo>
                    <a:pt x="30" y="7"/>
                  </a:lnTo>
                  <a:lnTo>
                    <a:pt x="30" y="7"/>
                  </a:lnTo>
                  <a:lnTo>
                    <a:pt x="32" y="9"/>
                  </a:lnTo>
                  <a:lnTo>
                    <a:pt x="32" y="7"/>
                  </a:lnTo>
                  <a:lnTo>
                    <a:pt x="32" y="7"/>
                  </a:lnTo>
                  <a:lnTo>
                    <a:pt x="32" y="7"/>
                  </a:lnTo>
                  <a:lnTo>
                    <a:pt x="33" y="5"/>
                  </a:lnTo>
                  <a:lnTo>
                    <a:pt x="35" y="5"/>
                  </a:lnTo>
                  <a:lnTo>
                    <a:pt x="37" y="5"/>
                  </a:lnTo>
                  <a:lnTo>
                    <a:pt x="37" y="5"/>
                  </a:lnTo>
                  <a:lnTo>
                    <a:pt x="39" y="5"/>
                  </a:lnTo>
                  <a:lnTo>
                    <a:pt x="39" y="5"/>
                  </a:lnTo>
                  <a:lnTo>
                    <a:pt x="41" y="5"/>
                  </a:lnTo>
                  <a:lnTo>
                    <a:pt x="41" y="5"/>
                  </a:lnTo>
                  <a:lnTo>
                    <a:pt x="42" y="4"/>
                  </a:lnTo>
                  <a:lnTo>
                    <a:pt x="42" y="4"/>
                  </a:lnTo>
                  <a:lnTo>
                    <a:pt x="44" y="4"/>
                  </a:lnTo>
                  <a:lnTo>
                    <a:pt x="45" y="4"/>
                  </a:lnTo>
                  <a:lnTo>
                    <a:pt x="47" y="2"/>
                  </a:lnTo>
                  <a:lnTo>
                    <a:pt x="47" y="2"/>
                  </a:lnTo>
                  <a:lnTo>
                    <a:pt x="51" y="4"/>
                  </a:lnTo>
                  <a:lnTo>
                    <a:pt x="51" y="5"/>
                  </a:lnTo>
                  <a:lnTo>
                    <a:pt x="51" y="7"/>
                  </a:lnTo>
                  <a:lnTo>
                    <a:pt x="51" y="9"/>
                  </a:lnTo>
                  <a:lnTo>
                    <a:pt x="51" y="10"/>
                  </a:lnTo>
                  <a:lnTo>
                    <a:pt x="51" y="12"/>
                  </a:lnTo>
                  <a:lnTo>
                    <a:pt x="51" y="14"/>
                  </a:lnTo>
                  <a:lnTo>
                    <a:pt x="51" y="15"/>
                  </a:lnTo>
                  <a:lnTo>
                    <a:pt x="51" y="15"/>
                  </a:lnTo>
                  <a:lnTo>
                    <a:pt x="51" y="19"/>
                  </a:lnTo>
                  <a:lnTo>
                    <a:pt x="51" y="21"/>
                  </a:lnTo>
                  <a:lnTo>
                    <a:pt x="51" y="22"/>
                  </a:lnTo>
                  <a:lnTo>
                    <a:pt x="51" y="22"/>
                  </a:lnTo>
                  <a:lnTo>
                    <a:pt x="51" y="22"/>
                  </a:lnTo>
                  <a:lnTo>
                    <a:pt x="53" y="24"/>
                  </a:lnTo>
                  <a:lnTo>
                    <a:pt x="53" y="24"/>
                  </a:lnTo>
                  <a:lnTo>
                    <a:pt x="53" y="26"/>
                  </a:lnTo>
                  <a:lnTo>
                    <a:pt x="53" y="26"/>
                  </a:lnTo>
                  <a:lnTo>
                    <a:pt x="51" y="26"/>
                  </a:lnTo>
                  <a:lnTo>
                    <a:pt x="51" y="26"/>
                  </a:lnTo>
                  <a:lnTo>
                    <a:pt x="51" y="24"/>
                  </a:lnTo>
                  <a:lnTo>
                    <a:pt x="51" y="24"/>
                  </a:lnTo>
                  <a:lnTo>
                    <a:pt x="51" y="24"/>
                  </a:lnTo>
                  <a:lnTo>
                    <a:pt x="49" y="22"/>
                  </a:lnTo>
                  <a:lnTo>
                    <a:pt x="51" y="22"/>
                  </a:lnTo>
                  <a:lnTo>
                    <a:pt x="51" y="22"/>
                  </a:lnTo>
                  <a:lnTo>
                    <a:pt x="51" y="21"/>
                  </a:lnTo>
                  <a:lnTo>
                    <a:pt x="49" y="22"/>
                  </a:lnTo>
                  <a:lnTo>
                    <a:pt x="49" y="22"/>
                  </a:lnTo>
                  <a:lnTo>
                    <a:pt x="49" y="24"/>
                  </a:lnTo>
                  <a:lnTo>
                    <a:pt x="49" y="24"/>
                  </a:lnTo>
                  <a:lnTo>
                    <a:pt x="47" y="24"/>
                  </a:lnTo>
                  <a:lnTo>
                    <a:pt x="47" y="26"/>
                  </a:lnTo>
                  <a:lnTo>
                    <a:pt x="47" y="28"/>
                  </a:lnTo>
                  <a:lnTo>
                    <a:pt x="47" y="30"/>
                  </a:lnTo>
                  <a:lnTo>
                    <a:pt x="47" y="32"/>
                  </a:lnTo>
                  <a:lnTo>
                    <a:pt x="45" y="32"/>
                  </a:lnTo>
                  <a:lnTo>
                    <a:pt x="45" y="34"/>
                  </a:lnTo>
                  <a:lnTo>
                    <a:pt x="45" y="34"/>
                  </a:lnTo>
                  <a:lnTo>
                    <a:pt x="47" y="38"/>
                  </a:lnTo>
                  <a:lnTo>
                    <a:pt x="47" y="42"/>
                  </a:lnTo>
                  <a:lnTo>
                    <a:pt x="45" y="42"/>
                  </a:lnTo>
                  <a:lnTo>
                    <a:pt x="45" y="42"/>
                  </a:lnTo>
                  <a:lnTo>
                    <a:pt x="44" y="42"/>
                  </a:lnTo>
                  <a:lnTo>
                    <a:pt x="44" y="40"/>
                  </a:lnTo>
                  <a:lnTo>
                    <a:pt x="42" y="38"/>
                  </a:lnTo>
                  <a:lnTo>
                    <a:pt x="42" y="38"/>
                  </a:lnTo>
                  <a:lnTo>
                    <a:pt x="44" y="38"/>
                  </a:lnTo>
                  <a:lnTo>
                    <a:pt x="44" y="38"/>
                  </a:lnTo>
                  <a:lnTo>
                    <a:pt x="44" y="38"/>
                  </a:lnTo>
                  <a:lnTo>
                    <a:pt x="44" y="38"/>
                  </a:lnTo>
                  <a:lnTo>
                    <a:pt x="42" y="36"/>
                  </a:lnTo>
                  <a:lnTo>
                    <a:pt x="42" y="36"/>
                  </a:lnTo>
                  <a:lnTo>
                    <a:pt x="41" y="36"/>
                  </a:lnTo>
                  <a:lnTo>
                    <a:pt x="41" y="38"/>
                  </a:lnTo>
                  <a:lnTo>
                    <a:pt x="41" y="38"/>
                  </a:lnTo>
                  <a:lnTo>
                    <a:pt x="41" y="40"/>
                  </a:lnTo>
                  <a:lnTo>
                    <a:pt x="39" y="36"/>
                  </a:lnTo>
                  <a:lnTo>
                    <a:pt x="37" y="34"/>
                  </a:lnTo>
                  <a:lnTo>
                    <a:pt x="37" y="36"/>
                  </a:lnTo>
                  <a:lnTo>
                    <a:pt x="39" y="38"/>
                  </a:lnTo>
                  <a:lnTo>
                    <a:pt x="39" y="38"/>
                  </a:lnTo>
                  <a:lnTo>
                    <a:pt x="39" y="38"/>
                  </a:lnTo>
                  <a:lnTo>
                    <a:pt x="37" y="40"/>
                  </a:lnTo>
                  <a:lnTo>
                    <a:pt x="37" y="40"/>
                  </a:lnTo>
                  <a:lnTo>
                    <a:pt x="37" y="40"/>
                  </a:lnTo>
                  <a:lnTo>
                    <a:pt x="37" y="42"/>
                  </a:lnTo>
                  <a:lnTo>
                    <a:pt x="35" y="43"/>
                  </a:lnTo>
                  <a:lnTo>
                    <a:pt x="33" y="42"/>
                  </a:lnTo>
                  <a:lnTo>
                    <a:pt x="33" y="42"/>
                  </a:lnTo>
                  <a:lnTo>
                    <a:pt x="33" y="42"/>
                  </a:lnTo>
                  <a:lnTo>
                    <a:pt x="35" y="43"/>
                  </a:lnTo>
                  <a:lnTo>
                    <a:pt x="33" y="43"/>
                  </a:lnTo>
                  <a:lnTo>
                    <a:pt x="33" y="45"/>
                  </a:lnTo>
                  <a:lnTo>
                    <a:pt x="33" y="46"/>
                  </a:lnTo>
                  <a:lnTo>
                    <a:pt x="32" y="48"/>
                  </a:lnTo>
                  <a:lnTo>
                    <a:pt x="32" y="48"/>
                  </a:lnTo>
                  <a:lnTo>
                    <a:pt x="30" y="48"/>
                  </a:lnTo>
                  <a:lnTo>
                    <a:pt x="26" y="46"/>
                  </a:lnTo>
                  <a:lnTo>
                    <a:pt x="25" y="46"/>
                  </a:lnTo>
                  <a:lnTo>
                    <a:pt x="23" y="46"/>
                  </a:lnTo>
                  <a:lnTo>
                    <a:pt x="19" y="46"/>
                  </a:lnTo>
                  <a:lnTo>
                    <a:pt x="19" y="45"/>
                  </a:lnTo>
                  <a:lnTo>
                    <a:pt x="19" y="45"/>
                  </a:lnTo>
                  <a:lnTo>
                    <a:pt x="19" y="45"/>
                  </a:lnTo>
                  <a:lnTo>
                    <a:pt x="21" y="45"/>
                  </a:lnTo>
                  <a:lnTo>
                    <a:pt x="23" y="45"/>
                  </a:lnTo>
                  <a:lnTo>
                    <a:pt x="23" y="43"/>
                  </a:lnTo>
                  <a:lnTo>
                    <a:pt x="21" y="43"/>
                  </a:lnTo>
                  <a:lnTo>
                    <a:pt x="21" y="43"/>
                  </a:lnTo>
                  <a:lnTo>
                    <a:pt x="19" y="43"/>
                  </a:lnTo>
                  <a:lnTo>
                    <a:pt x="17" y="43"/>
                  </a:lnTo>
                  <a:lnTo>
                    <a:pt x="15" y="43"/>
                  </a:lnTo>
                  <a:lnTo>
                    <a:pt x="15" y="40"/>
                  </a:lnTo>
                  <a:lnTo>
                    <a:pt x="15" y="38"/>
                  </a:lnTo>
                  <a:lnTo>
                    <a:pt x="15" y="38"/>
                  </a:lnTo>
                  <a:lnTo>
                    <a:pt x="13" y="38"/>
                  </a:lnTo>
                  <a:lnTo>
                    <a:pt x="13" y="38"/>
                  </a:lnTo>
                  <a:lnTo>
                    <a:pt x="9" y="32"/>
                  </a:lnTo>
                  <a:lnTo>
                    <a:pt x="9" y="30"/>
                  </a:lnTo>
                  <a:lnTo>
                    <a:pt x="9" y="26"/>
                  </a:lnTo>
                  <a:lnTo>
                    <a:pt x="11" y="28"/>
                  </a:lnTo>
                  <a:lnTo>
                    <a:pt x="13" y="30"/>
                  </a:lnTo>
                  <a:lnTo>
                    <a:pt x="13" y="30"/>
                  </a:lnTo>
                  <a:lnTo>
                    <a:pt x="13" y="28"/>
                  </a:lnTo>
                  <a:lnTo>
                    <a:pt x="13" y="28"/>
                  </a:lnTo>
                  <a:lnTo>
                    <a:pt x="11" y="26"/>
                  </a:lnTo>
                  <a:lnTo>
                    <a:pt x="11" y="26"/>
                  </a:lnTo>
                  <a:lnTo>
                    <a:pt x="11" y="24"/>
                  </a:lnTo>
                  <a:lnTo>
                    <a:pt x="9" y="26"/>
                  </a:lnTo>
                  <a:lnTo>
                    <a:pt x="9" y="26"/>
                  </a:lnTo>
                  <a:lnTo>
                    <a:pt x="9" y="24"/>
                  </a:lnTo>
                  <a:lnTo>
                    <a:pt x="9" y="22"/>
                  </a:lnTo>
                  <a:lnTo>
                    <a:pt x="7" y="19"/>
                  </a:lnTo>
                  <a:lnTo>
                    <a:pt x="4" y="15"/>
                  </a:lnTo>
                  <a:lnTo>
                    <a:pt x="2" y="12"/>
                  </a:lnTo>
                  <a:lnTo>
                    <a:pt x="2" y="12"/>
                  </a:lnTo>
                  <a:lnTo>
                    <a:pt x="2" y="12"/>
                  </a:lnTo>
                  <a:lnTo>
                    <a:pt x="2" y="9"/>
                  </a:lnTo>
                  <a:lnTo>
                    <a:pt x="0" y="7"/>
                  </a:lnTo>
                  <a:lnTo>
                    <a:pt x="0" y="5"/>
                  </a:lnTo>
                  <a:lnTo>
                    <a:pt x="2" y="2"/>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4" name="Freeform 11470"/>
            <p:cNvSpPr>
              <a:spLocks noChangeAspect="1"/>
            </p:cNvSpPr>
            <p:nvPr/>
          </p:nvSpPr>
          <p:spPr bwMode="auto">
            <a:xfrm>
              <a:off x="2441910" y="1906611"/>
              <a:ext cx="111757" cy="45719"/>
            </a:xfrm>
            <a:custGeom>
              <a:avLst/>
              <a:gdLst>
                <a:gd name="T0" fmla="*/ 2 w 66"/>
                <a:gd name="T1" fmla="*/ 0 h 27"/>
                <a:gd name="T2" fmla="*/ 4 w 66"/>
                <a:gd name="T3" fmla="*/ 0 h 27"/>
                <a:gd name="T4" fmla="*/ 10 w 66"/>
                <a:gd name="T5" fmla="*/ 2 h 27"/>
                <a:gd name="T6" fmla="*/ 12 w 66"/>
                <a:gd name="T7" fmla="*/ 2 h 27"/>
                <a:gd name="T8" fmla="*/ 17 w 66"/>
                <a:gd name="T9" fmla="*/ 2 h 27"/>
                <a:gd name="T10" fmla="*/ 21 w 66"/>
                <a:gd name="T11" fmla="*/ 4 h 27"/>
                <a:gd name="T12" fmla="*/ 34 w 66"/>
                <a:gd name="T13" fmla="*/ 2 h 27"/>
                <a:gd name="T14" fmla="*/ 38 w 66"/>
                <a:gd name="T15" fmla="*/ 4 h 27"/>
                <a:gd name="T16" fmla="*/ 47 w 66"/>
                <a:gd name="T17" fmla="*/ 6 h 27"/>
                <a:gd name="T18" fmla="*/ 50 w 66"/>
                <a:gd name="T19" fmla="*/ 8 h 27"/>
                <a:gd name="T20" fmla="*/ 50 w 66"/>
                <a:gd name="T21" fmla="*/ 8 h 27"/>
                <a:gd name="T22" fmla="*/ 51 w 66"/>
                <a:gd name="T23" fmla="*/ 11 h 27"/>
                <a:gd name="T24" fmla="*/ 51 w 66"/>
                <a:gd name="T25" fmla="*/ 11 h 27"/>
                <a:gd name="T26" fmla="*/ 55 w 66"/>
                <a:gd name="T27" fmla="*/ 13 h 27"/>
                <a:gd name="T28" fmla="*/ 57 w 66"/>
                <a:gd name="T29" fmla="*/ 13 h 27"/>
                <a:gd name="T30" fmla="*/ 57 w 66"/>
                <a:gd name="T31" fmla="*/ 15 h 27"/>
                <a:gd name="T32" fmla="*/ 59 w 66"/>
                <a:gd name="T33" fmla="*/ 17 h 27"/>
                <a:gd name="T34" fmla="*/ 60 w 66"/>
                <a:gd name="T35" fmla="*/ 17 h 27"/>
                <a:gd name="T36" fmla="*/ 62 w 66"/>
                <a:gd name="T37" fmla="*/ 19 h 27"/>
                <a:gd name="T38" fmla="*/ 62 w 66"/>
                <a:gd name="T39" fmla="*/ 19 h 27"/>
                <a:gd name="T40" fmla="*/ 62 w 66"/>
                <a:gd name="T41" fmla="*/ 20 h 27"/>
                <a:gd name="T42" fmla="*/ 62 w 66"/>
                <a:gd name="T43" fmla="*/ 22 h 27"/>
                <a:gd name="T44" fmla="*/ 64 w 66"/>
                <a:gd name="T45" fmla="*/ 24 h 27"/>
                <a:gd name="T46" fmla="*/ 66 w 66"/>
                <a:gd name="T47" fmla="*/ 24 h 27"/>
                <a:gd name="T48" fmla="*/ 64 w 66"/>
                <a:gd name="T49" fmla="*/ 25 h 27"/>
                <a:gd name="T50" fmla="*/ 60 w 66"/>
                <a:gd name="T51" fmla="*/ 25 h 27"/>
                <a:gd name="T52" fmla="*/ 51 w 66"/>
                <a:gd name="T53" fmla="*/ 25 h 27"/>
                <a:gd name="T54" fmla="*/ 41 w 66"/>
                <a:gd name="T55" fmla="*/ 24 h 27"/>
                <a:gd name="T56" fmla="*/ 34 w 66"/>
                <a:gd name="T57" fmla="*/ 24 h 27"/>
                <a:gd name="T58" fmla="*/ 31 w 66"/>
                <a:gd name="T59" fmla="*/ 24 h 27"/>
                <a:gd name="T60" fmla="*/ 22 w 66"/>
                <a:gd name="T61" fmla="*/ 27 h 27"/>
                <a:gd name="T62" fmla="*/ 21 w 66"/>
                <a:gd name="T63" fmla="*/ 27 h 27"/>
                <a:gd name="T64" fmla="*/ 19 w 66"/>
                <a:gd name="T65" fmla="*/ 27 h 27"/>
                <a:gd name="T66" fmla="*/ 13 w 66"/>
                <a:gd name="T67" fmla="*/ 25 h 27"/>
                <a:gd name="T68" fmla="*/ 12 w 66"/>
                <a:gd name="T69" fmla="*/ 24 h 27"/>
                <a:gd name="T70" fmla="*/ 12 w 66"/>
                <a:gd name="T71" fmla="*/ 24 h 27"/>
                <a:gd name="T72" fmla="*/ 10 w 66"/>
                <a:gd name="T73" fmla="*/ 22 h 27"/>
                <a:gd name="T74" fmla="*/ 10 w 66"/>
                <a:gd name="T75" fmla="*/ 19 h 27"/>
                <a:gd name="T76" fmla="*/ 8 w 66"/>
                <a:gd name="T77" fmla="*/ 17 h 27"/>
                <a:gd name="T78" fmla="*/ 8 w 66"/>
                <a:gd name="T79" fmla="*/ 15 h 27"/>
                <a:gd name="T80" fmla="*/ 6 w 66"/>
                <a:gd name="T81" fmla="*/ 15 h 27"/>
                <a:gd name="T82" fmla="*/ 2 w 66"/>
                <a:gd name="T83" fmla="*/ 13 h 27"/>
                <a:gd name="T84" fmla="*/ 1 w 66"/>
                <a:gd name="T85" fmla="*/ 13 h 27"/>
                <a:gd name="T86" fmla="*/ 0 w 66"/>
                <a:gd name="T87" fmla="*/ 11 h 27"/>
                <a:gd name="T88" fmla="*/ 0 w 66"/>
                <a:gd name="T89" fmla="*/ 11 h 27"/>
                <a:gd name="T90" fmla="*/ 0 w 66"/>
                <a:gd name="T91" fmla="*/ 9 h 27"/>
                <a:gd name="T92" fmla="*/ 0 w 66"/>
                <a:gd name="T93" fmla="*/ 8 h 27"/>
                <a:gd name="T94" fmla="*/ 0 w 66"/>
                <a:gd name="T95" fmla="*/ 8 h 27"/>
                <a:gd name="T96" fmla="*/ 1 w 66"/>
                <a:gd name="T97" fmla="*/ 8 h 27"/>
                <a:gd name="T98" fmla="*/ 0 w 66"/>
                <a:gd name="T99" fmla="*/ 6 h 27"/>
                <a:gd name="T100" fmla="*/ 0 w 66"/>
                <a:gd name="T101" fmla="*/ 4 h 27"/>
                <a:gd name="T102" fmla="*/ 0 w 66"/>
                <a:gd name="T103" fmla="*/ 2 h 27"/>
                <a:gd name="T104" fmla="*/ 0 w 66"/>
                <a:gd name="T105" fmla="*/ 0 h 27"/>
                <a:gd name="T106" fmla="*/ 0 w 66"/>
                <a:gd name="T107" fmla="*/ 0 h 27"/>
                <a:gd name="T108" fmla="*/ 1 w 66"/>
                <a:gd name="T109" fmla="*/ 0 h 27"/>
                <a:gd name="T110" fmla="*/ 2 w 66"/>
                <a:gd name="T11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27">
                  <a:moveTo>
                    <a:pt x="2" y="0"/>
                  </a:moveTo>
                  <a:lnTo>
                    <a:pt x="4" y="0"/>
                  </a:lnTo>
                  <a:lnTo>
                    <a:pt x="10" y="2"/>
                  </a:lnTo>
                  <a:lnTo>
                    <a:pt x="12" y="2"/>
                  </a:lnTo>
                  <a:lnTo>
                    <a:pt x="17" y="2"/>
                  </a:lnTo>
                  <a:lnTo>
                    <a:pt x="21" y="4"/>
                  </a:lnTo>
                  <a:lnTo>
                    <a:pt x="34" y="2"/>
                  </a:lnTo>
                  <a:lnTo>
                    <a:pt x="38" y="4"/>
                  </a:lnTo>
                  <a:lnTo>
                    <a:pt x="47" y="6"/>
                  </a:lnTo>
                  <a:lnTo>
                    <a:pt x="50" y="8"/>
                  </a:lnTo>
                  <a:lnTo>
                    <a:pt x="50" y="8"/>
                  </a:lnTo>
                  <a:lnTo>
                    <a:pt x="51" y="11"/>
                  </a:lnTo>
                  <a:lnTo>
                    <a:pt x="51" y="11"/>
                  </a:lnTo>
                  <a:lnTo>
                    <a:pt x="55" y="13"/>
                  </a:lnTo>
                  <a:lnTo>
                    <a:pt x="57" y="13"/>
                  </a:lnTo>
                  <a:lnTo>
                    <a:pt x="57" y="15"/>
                  </a:lnTo>
                  <a:lnTo>
                    <a:pt x="59" y="17"/>
                  </a:lnTo>
                  <a:lnTo>
                    <a:pt x="60" y="17"/>
                  </a:lnTo>
                  <a:lnTo>
                    <a:pt x="62" y="19"/>
                  </a:lnTo>
                  <a:lnTo>
                    <a:pt x="62" y="19"/>
                  </a:lnTo>
                  <a:lnTo>
                    <a:pt x="62" y="20"/>
                  </a:lnTo>
                  <a:lnTo>
                    <a:pt x="62" y="22"/>
                  </a:lnTo>
                  <a:lnTo>
                    <a:pt x="64" y="24"/>
                  </a:lnTo>
                  <a:lnTo>
                    <a:pt x="66" y="24"/>
                  </a:lnTo>
                  <a:lnTo>
                    <a:pt x="64" y="25"/>
                  </a:lnTo>
                  <a:lnTo>
                    <a:pt x="60" y="25"/>
                  </a:lnTo>
                  <a:lnTo>
                    <a:pt x="51" y="25"/>
                  </a:lnTo>
                  <a:lnTo>
                    <a:pt x="41" y="24"/>
                  </a:lnTo>
                  <a:lnTo>
                    <a:pt x="34" y="24"/>
                  </a:lnTo>
                  <a:lnTo>
                    <a:pt x="31" y="24"/>
                  </a:lnTo>
                  <a:lnTo>
                    <a:pt x="22" y="27"/>
                  </a:lnTo>
                  <a:lnTo>
                    <a:pt x="21" y="27"/>
                  </a:lnTo>
                  <a:lnTo>
                    <a:pt x="19" y="27"/>
                  </a:lnTo>
                  <a:lnTo>
                    <a:pt x="13" y="25"/>
                  </a:lnTo>
                  <a:lnTo>
                    <a:pt x="12" y="24"/>
                  </a:lnTo>
                  <a:lnTo>
                    <a:pt x="12" y="24"/>
                  </a:lnTo>
                  <a:lnTo>
                    <a:pt x="10" y="22"/>
                  </a:lnTo>
                  <a:lnTo>
                    <a:pt x="10" y="19"/>
                  </a:lnTo>
                  <a:lnTo>
                    <a:pt x="8" y="17"/>
                  </a:lnTo>
                  <a:lnTo>
                    <a:pt x="8" y="15"/>
                  </a:lnTo>
                  <a:lnTo>
                    <a:pt x="6" y="15"/>
                  </a:lnTo>
                  <a:lnTo>
                    <a:pt x="2" y="13"/>
                  </a:lnTo>
                  <a:lnTo>
                    <a:pt x="1" y="13"/>
                  </a:lnTo>
                  <a:lnTo>
                    <a:pt x="0" y="11"/>
                  </a:lnTo>
                  <a:lnTo>
                    <a:pt x="0" y="11"/>
                  </a:lnTo>
                  <a:lnTo>
                    <a:pt x="0" y="9"/>
                  </a:lnTo>
                  <a:lnTo>
                    <a:pt x="0" y="8"/>
                  </a:lnTo>
                  <a:lnTo>
                    <a:pt x="0" y="8"/>
                  </a:lnTo>
                  <a:lnTo>
                    <a:pt x="1" y="8"/>
                  </a:lnTo>
                  <a:lnTo>
                    <a:pt x="0" y="6"/>
                  </a:lnTo>
                  <a:lnTo>
                    <a:pt x="0" y="4"/>
                  </a:lnTo>
                  <a:lnTo>
                    <a:pt x="0" y="2"/>
                  </a:lnTo>
                  <a:lnTo>
                    <a:pt x="0" y="0"/>
                  </a:lnTo>
                  <a:lnTo>
                    <a:pt x="0" y="0"/>
                  </a:lnTo>
                  <a:lnTo>
                    <a:pt x="1" y="0"/>
                  </a:lnTo>
                  <a:lnTo>
                    <a:pt x="2"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5" name="Freeform 11471"/>
            <p:cNvSpPr>
              <a:spLocks noChangeAspect="1"/>
            </p:cNvSpPr>
            <p:nvPr/>
          </p:nvSpPr>
          <p:spPr bwMode="auto">
            <a:xfrm>
              <a:off x="2419240" y="1624669"/>
              <a:ext cx="531384" cy="377843"/>
            </a:xfrm>
            <a:custGeom>
              <a:avLst/>
              <a:gdLst>
                <a:gd name="T0" fmla="*/ 51 w 398"/>
                <a:gd name="T1" fmla="*/ 44 h 283"/>
                <a:gd name="T2" fmla="*/ 70 w 398"/>
                <a:gd name="T3" fmla="*/ 72 h 283"/>
                <a:gd name="T4" fmla="*/ 57 w 398"/>
                <a:gd name="T5" fmla="*/ 50 h 283"/>
                <a:gd name="T6" fmla="*/ 63 w 398"/>
                <a:gd name="T7" fmla="*/ 37 h 283"/>
                <a:gd name="T8" fmla="*/ 85 w 398"/>
                <a:gd name="T9" fmla="*/ 11 h 283"/>
                <a:gd name="T10" fmla="*/ 132 w 398"/>
                <a:gd name="T11" fmla="*/ 28 h 283"/>
                <a:gd name="T12" fmla="*/ 126 w 398"/>
                <a:gd name="T13" fmla="*/ 51 h 283"/>
                <a:gd name="T14" fmla="*/ 149 w 398"/>
                <a:gd name="T15" fmla="*/ 39 h 283"/>
                <a:gd name="T16" fmla="*/ 171 w 398"/>
                <a:gd name="T17" fmla="*/ 44 h 283"/>
                <a:gd name="T18" fmla="*/ 206 w 398"/>
                <a:gd name="T19" fmla="*/ 41 h 283"/>
                <a:gd name="T20" fmla="*/ 218 w 398"/>
                <a:gd name="T21" fmla="*/ 51 h 283"/>
                <a:gd name="T22" fmla="*/ 220 w 398"/>
                <a:gd name="T23" fmla="*/ 58 h 283"/>
                <a:gd name="T24" fmla="*/ 241 w 398"/>
                <a:gd name="T25" fmla="*/ 60 h 283"/>
                <a:gd name="T26" fmla="*/ 246 w 398"/>
                <a:gd name="T27" fmla="*/ 77 h 283"/>
                <a:gd name="T28" fmla="*/ 253 w 398"/>
                <a:gd name="T29" fmla="*/ 89 h 283"/>
                <a:gd name="T30" fmla="*/ 286 w 398"/>
                <a:gd name="T31" fmla="*/ 80 h 283"/>
                <a:gd name="T32" fmla="*/ 279 w 398"/>
                <a:gd name="T33" fmla="*/ 99 h 283"/>
                <a:gd name="T34" fmla="*/ 300 w 398"/>
                <a:gd name="T35" fmla="*/ 95 h 283"/>
                <a:gd name="T36" fmla="*/ 290 w 398"/>
                <a:gd name="T37" fmla="*/ 111 h 283"/>
                <a:gd name="T38" fmla="*/ 311 w 398"/>
                <a:gd name="T39" fmla="*/ 119 h 283"/>
                <a:gd name="T40" fmla="*/ 286 w 398"/>
                <a:gd name="T41" fmla="*/ 127 h 283"/>
                <a:gd name="T42" fmla="*/ 320 w 398"/>
                <a:gd name="T43" fmla="*/ 138 h 283"/>
                <a:gd name="T44" fmla="*/ 328 w 398"/>
                <a:gd name="T45" fmla="*/ 151 h 283"/>
                <a:gd name="T46" fmla="*/ 349 w 398"/>
                <a:gd name="T47" fmla="*/ 147 h 283"/>
                <a:gd name="T48" fmla="*/ 360 w 398"/>
                <a:gd name="T49" fmla="*/ 165 h 283"/>
                <a:gd name="T50" fmla="*/ 386 w 398"/>
                <a:gd name="T51" fmla="*/ 170 h 283"/>
                <a:gd name="T52" fmla="*/ 380 w 398"/>
                <a:gd name="T53" fmla="*/ 185 h 283"/>
                <a:gd name="T54" fmla="*/ 375 w 398"/>
                <a:gd name="T55" fmla="*/ 204 h 283"/>
                <a:gd name="T56" fmla="*/ 356 w 398"/>
                <a:gd name="T57" fmla="*/ 214 h 283"/>
                <a:gd name="T58" fmla="*/ 349 w 398"/>
                <a:gd name="T59" fmla="*/ 193 h 283"/>
                <a:gd name="T60" fmla="*/ 328 w 398"/>
                <a:gd name="T61" fmla="*/ 189 h 283"/>
                <a:gd name="T62" fmla="*/ 307 w 398"/>
                <a:gd name="T63" fmla="*/ 185 h 283"/>
                <a:gd name="T64" fmla="*/ 302 w 398"/>
                <a:gd name="T65" fmla="*/ 196 h 283"/>
                <a:gd name="T66" fmla="*/ 318 w 398"/>
                <a:gd name="T67" fmla="*/ 210 h 283"/>
                <a:gd name="T68" fmla="*/ 332 w 398"/>
                <a:gd name="T69" fmla="*/ 221 h 283"/>
                <a:gd name="T70" fmla="*/ 344 w 398"/>
                <a:gd name="T71" fmla="*/ 236 h 283"/>
                <a:gd name="T72" fmla="*/ 352 w 398"/>
                <a:gd name="T73" fmla="*/ 256 h 283"/>
                <a:gd name="T74" fmla="*/ 347 w 398"/>
                <a:gd name="T75" fmla="*/ 263 h 283"/>
                <a:gd name="T76" fmla="*/ 328 w 398"/>
                <a:gd name="T77" fmla="*/ 261 h 283"/>
                <a:gd name="T78" fmla="*/ 307 w 398"/>
                <a:gd name="T79" fmla="*/ 247 h 283"/>
                <a:gd name="T80" fmla="*/ 314 w 398"/>
                <a:gd name="T81" fmla="*/ 263 h 283"/>
                <a:gd name="T82" fmla="*/ 326 w 398"/>
                <a:gd name="T83" fmla="*/ 283 h 283"/>
                <a:gd name="T84" fmla="*/ 264 w 398"/>
                <a:gd name="T85" fmla="*/ 261 h 283"/>
                <a:gd name="T86" fmla="*/ 251 w 398"/>
                <a:gd name="T87" fmla="*/ 245 h 283"/>
                <a:gd name="T88" fmla="*/ 230 w 398"/>
                <a:gd name="T89" fmla="*/ 226 h 283"/>
                <a:gd name="T90" fmla="*/ 211 w 398"/>
                <a:gd name="T91" fmla="*/ 221 h 283"/>
                <a:gd name="T92" fmla="*/ 179 w 398"/>
                <a:gd name="T93" fmla="*/ 233 h 283"/>
                <a:gd name="T94" fmla="*/ 175 w 398"/>
                <a:gd name="T95" fmla="*/ 209 h 283"/>
                <a:gd name="T96" fmla="*/ 202 w 398"/>
                <a:gd name="T97" fmla="*/ 215 h 283"/>
                <a:gd name="T98" fmla="*/ 228 w 398"/>
                <a:gd name="T99" fmla="*/ 205 h 283"/>
                <a:gd name="T100" fmla="*/ 245 w 398"/>
                <a:gd name="T101" fmla="*/ 168 h 283"/>
                <a:gd name="T102" fmla="*/ 225 w 398"/>
                <a:gd name="T103" fmla="*/ 132 h 283"/>
                <a:gd name="T104" fmla="*/ 209 w 398"/>
                <a:gd name="T105" fmla="*/ 124 h 283"/>
                <a:gd name="T106" fmla="*/ 187 w 398"/>
                <a:gd name="T107" fmla="*/ 123 h 283"/>
                <a:gd name="T108" fmla="*/ 187 w 398"/>
                <a:gd name="T109" fmla="*/ 107 h 283"/>
                <a:gd name="T110" fmla="*/ 164 w 398"/>
                <a:gd name="T111" fmla="*/ 95 h 283"/>
                <a:gd name="T112" fmla="*/ 155 w 398"/>
                <a:gd name="T113" fmla="*/ 100 h 283"/>
                <a:gd name="T114" fmla="*/ 117 w 398"/>
                <a:gd name="T115" fmla="*/ 101 h 283"/>
                <a:gd name="T116" fmla="*/ 51 w 398"/>
                <a:gd name="T117" fmla="*/ 88 h 283"/>
                <a:gd name="T118" fmla="*/ 10 w 398"/>
                <a:gd name="T119" fmla="*/ 79 h 283"/>
                <a:gd name="T120" fmla="*/ 4 w 398"/>
                <a:gd name="T121" fmla="*/ 63 h 283"/>
                <a:gd name="T122" fmla="*/ 10 w 398"/>
                <a:gd name="T123" fmla="*/ 2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 h="283">
                  <a:moveTo>
                    <a:pt x="51" y="0"/>
                  </a:moveTo>
                  <a:lnTo>
                    <a:pt x="56" y="0"/>
                  </a:lnTo>
                  <a:lnTo>
                    <a:pt x="68" y="3"/>
                  </a:lnTo>
                  <a:lnTo>
                    <a:pt x="70" y="3"/>
                  </a:lnTo>
                  <a:lnTo>
                    <a:pt x="70" y="3"/>
                  </a:lnTo>
                  <a:lnTo>
                    <a:pt x="70" y="3"/>
                  </a:lnTo>
                  <a:lnTo>
                    <a:pt x="70" y="5"/>
                  </a:lnTo>
                  <a:lnTo>
                    <a:pt x="66" y="7"/>
                  </a:lnTo>
                  <a:lnTo>
                    <a:pt x="63" y="9"/>
                  </a:lnTo>
                  <a:lnTo>
                    <a:pt x="61" y="11"/>
                  </a:lnTo>
                  <a:lnTo>
                    <a:pt x="56" y="16"/>
                  </a:lnTo>
                  <a:lnTo>
                    <a:pt x="54" y="16"/>
                  </a:lnTo>
                  <a:lnTo>
                    <a:pt x="49" y="25"/>
                  </a:lnTo>
                  <a:lnTo>
                    <a:pt x="47" y="27"/>
                  </a:lnTo>
                  <a:lnTo>
                    <a:pt x="47" y="27"/>
                  </a:lnTo>
                  <a:lnTo>
                    <a:pt x="47" y="30"/>
                  </a:lnTo>
                  <a:lnTo>
                    <a:pt x="47" y="30"/>
                  </a:lnTo>
                  <a:lnTo>
                    <a:pt x="47" y="31"/>
                  </a:lnTo>
                  <a:lnTo>
                    <a:pt x="51" y="35"/>
                  </a:lnTo>
                  <a:lnTo>
                    <a:pt x="51" y="37"/>
                  </a:lnTo>
                  <a:lnTo>
                    <a:pt x="51" y="39"/>
                  </a:lnTo>
                  <a:lnTo>
                    <a:pt x="51" y="42"/>
                  </a:lnTo>
                  <a:lnTo>
                    <a:pt x="51" y="44"/>
                  </a:lnTo>
                  <a:lnTo>
                    <a:pt x="51" y="46"/>
                  </a:lnTo>
                  <a:lnTo>
                    <a:pt x="53" y="50"/>
                  </a:lnTo>
                  <a:lnTo>
                    <a:pt x="53" y="52"/>
                  </a:lnTo>
                  <a:lnTo>
                    <a:pt x="56" y="54"/>
                  </a:lnTo>
                  <a:lnTo>
                    <a:pt x="59" y="58"/>
                  </a:lnTo>
                  <a:lnTo>
                    <a:pt x="63" y="61"/>
                  </a:lnTo>
                  <a:lnTo>
                    <a:pt x="64" y="61"/>
                  </a:lnTo>
                  <a:lnTo>
                    <a:pt x="68" y="65"/>
                  </a:lnTo>
                  <a:lnTo>
                    <a:pt x="70" y="65"/>
                  </a:lnTo>
                  <a:lnTo>
                    <a:pt x="68" y="67"/>
                  </a:lnTo>
                  <a:lnTo>
                    <a:pt x="64" y="69"/>
                  </a:lnTo>
                  <a:lnTo>
                    <a:pt x="59" y="70"/>
                  </a:lnTo>
                  <a:lnTo>
                    <a:pt x="56" y="70"/>
                  </a:lnTo>
                  <a:lnTo>
                    <a:pt x="54" y="72"/>
                  </a:lnTo>
                  <a:lnTo>
                    <a:pt x="49" y="74"/>
                  </a:lnTo>
                  <a:lnTo>
                    <a:pt x="47" y="74"/>
                  </a:lnTo>
                  <a:lnTo>
                    <a:pt x="49" y="75"/>
                  </a:lnTo>
                  <a:lnTo>
                    <a:pt x="51" y="74"/>
                  </a:lnTo>
                  <a:lnTo>
                    <a:pt x="54" y="74"/>
                  </a:lnTo>
                  <a:lnTo>
                    <a:pt x="57" y="72"/>
                  </a:lnTo>
                  <a:lnTo>
                    <a:pt x="61" y="70"/>
                  </a:lnTo>
                  <a:lnTo>
                    <a:pt x="68" y="70"/>
                  </a:lnTo>
                  <a:lnTo>
                    <a:pt x="70" y="72"/>
                  </a:lnTo>
                  <a:lnTo>
                    <a:pt x="70" y="72"/>
                  </a:lnTo>
                  <a:lnTo>
                    <a:pt x="68" y="72"/>
                  </a:lnTo>
                  <a:lnTo>
                    <a:pt x="70" y="74"/>
                  </a:lnTo>
                  <a:lnTo>
                    <a:pt x="70" y="74"/>
                  </a:lnTo>
                  <a:lnTo>
                    <a:pt x="72" y="75"/>
                  </a:lnTo>
                  <a:lnTo>
                    <a:pt x="72" y="74"/>
                  </a:lnTo>
                  <a:lnTo>
                    <a:pt x="73" y="72"/>
                  </a:lnTo>
                  <a:lnTo>
                    <a:pt x="73" y="65"/>
                  </a:lnTo>
                  <a:lnTo>
                    <a:pt x="75" y="63"/>
                  </a:lnTo>
                  <a:lnTo>
                    <a:pt x="75" y="61"/>
                  </a:lnTo>
                  <a:lnTo>
                    <a:pt x="75" y="60"/>
                  </a:lnTo>
                  <a:lnTo>
                    <a:pt x="73" y="58"/>
                  </a:lnTo>
                  <a:lnTo>
                    <a:pt x="72" y="58"/>
                  </a:lnTo>
                  <a:lnTo>
                    <a:pt x="70" y="58"/>
                  </a:lnTo>
                  <a:lnTo>
                    <a:pt x="68" y="58"/>
                  </a:lnTo>
                  <a:lnTo>
                    <a:pt x="66" y="58"/>
                  </a:lnTo>
                  <a:lnTo>
                    <a:pt x="64" y="56"/>
                  </a:lnTo>
                  <a:lnTo>
                    <a:pt x="64" y="56"/>
                  </a:lnTo>
                  <a:lnTo>
                    <a:pt x="63" y="54"/>
                  </a:lnTo>
                  <a:lnTo>
                    <a:pt x="61" y="52"/>
                  </a:lnTo>
                  <a:lnTo>
                    <a:pt x="59" y="51"/>
                  </a:lnTo>
                  <a:lnTo>
                    <a:pt x="57" y="50"/>
                  </a:lnTo>
                  <a:lnTo>
                    <a:pt x="57" y="50"/>
                  </a:lnTo>
                  <a:lnTo>
                    <a:pt x="61" y="48"/>
                  </a:lnTo>
                  <a:lnTo>
                    <a:pt x="63" y="48"/>
                  </a:lnTo>
                  <a:lnTo>
                    <a:pt x="64" y="44"/>
                  </a:lnTo>
                  <a:lnTo>
                    <a:pt x="64" y="44"/>
                  </a:lnTo>
                  <a:lnTo>
                    <a:pt x="70" y="44"/>
                  </a:lnTo>
                  <a:lnTo>
                    <a:pt x="75" y="46"/>
                  </a:lnTo>
                  <a:lnTo>
                    <a:pt x="79" y="48"/>
                  </a:lnTo>
                  <a:lnTo>
                    <a:pt x="81" y="48"/>
                  </a:lnTo>
                  <a:lnTo>
                    <a:pt x="81" y="48"/>
                  </a:lnTo>
                  <a:lnTo>
                    <a:pt x="79" y="48"/>
                  </a:lnTo>
                  <a:lnTo>
                    <a:pt x="75" y="44"/>
                  </a:lnTo>
                  <a:lnTo>
                    <a:pt x="73" y="42"/>
                  </a:lnTo>
                  <a:lnTo>
                    <a:pt x="72" y="42"/>
                  </a:lnTo>
                  <a:lnTo>
                    <a:pt x="72" y="41"/>
                  </a:lnTo>
                  <a:lnTo>
                    <a:pt x="75" y="41"/>
                  </a:lnTo>
                  <a:lnTo>
                    <a:pt x="75" y="41"/>
                  </a:lnTo>
                  <a:lnTo>
                    <a:pt x="72" y="39"/>
                  </a:lnTo>
                  <a:lnTo>
                    <a:pt x="70" y="39"/>
                  </a:lnTo>
                  <a:lnTo>
                    <a:pt x="70" y="39"/>
                  </a:lnTo>
                  <a:lnTo>
                    <a:pt x="68" y="39"/>
                  </a:lnTo>
                  <a:lnTo>
                    <a:pt x="64" y="39"/>
                  </a:lnTo>
                  <a:lnTo>
                    <a:pt x="64" y="39"/>
                  </a:lnTo>
                  <a:lnTo>
                    <a:pt x="63" y="37"/>
                  </a:lnTo>
                  <a:lnTo>
                    <a:pt x="63" y="35"/>
                  </a:lnTo>
                  <a:lnTo>
                    <a:pt x="61" y="33"/>
                  </a:lnTo>
                  <a:lnTo>
                    <a:pt x="61" y="33"/>
                  </a:lnTo>
                  <a:lnTo>
                    <a:pt x="61" y="30"/>
                  </a:lnTo>
                  <a:lnTo>
                    <a:pt x="61" y="30"/>
                  </a:lnTo>
                  <a:lnTo>
                    <a:pt x="61" y="28"/>
                  </a:lnTo>
                  <a:lnTo>
                    <a:pt x="61" y="27"/>
                  </a:lnTo>
                  <a:lnTo>
                    <a:pt x="63" y="25"/>
                  </a:lnTo>
                  <a:lnTo>
                    <a:pt x="64" y="25"/>
                  </a:lnTo>
                  <a:lnTo>
                    <a:pt x="66" y="25"/>
                  </a:lnTo>
                  <a:lnTo>
                    <a:pt x="70" y="25"/>
                  </a:lnTo>
                  <a:lnTo>
                    <a:pt x="81" y="28"/>
                  </a:lnTo>
                  <a:lnTo>
                    <a:pt x="81" y="28"/>
                  </a:lnTo>
                  <a:lnTo>
                    <a:pt x="68" y="23"/>
                  </a:lnTo>
                  <a:lnTo>
                    <a:pt x="64" y="23"/>
                  </a:lnTo>
                  <a:lnTo>
                    <a:pt x="63" y="22"/>
                  </a:lnTo>
                  <a:lnTo>
                    <a:pt x="70" y="14"/>
                  </a:lnTo>
                  <a:lnTo>
                    <a:pt x="75" y="12"/>
                  </a:lnTo>
                  <a:lnTo>
                    <a:pt x="79" y="11"/>
                  </a:lnTo>
                  <a:lnTo>
                    <a:pt x="82" y="11"/>
                  </a:lnTo>
                  <a:lnTo>
                    <a:pt x="87" y="12"/>
                  </a:lnTo>
                  <a:lnTo>
                    <a:pt x="87" y="12"/>
                  </a:lnTo>
                  <a:lnTo>
                    <a:pt x="85" y="11"/>
                  </a:lnTo>
                  <a:lnTo>
                    <a:pt x="85" y="9"/>
                  </a:lnTo>
                  <a:lnTo>
                    <a:pt x="87" y="9"/>
                  </a:lnTo>
                  <a:lnTo>
                    <a:pt x="92" y="7"/>
                  </a:lnTo>
                  <a:lnTo>
                    <a:pt x="98" y="5"/>
                  </a:lnTo>
                  <a:lnTo>
                    <a:pt x="98" y="5"/>
                  </a:lnTo>
                  <a:lnTo>
                    <a:pt x="100" y="3"/>
                  </a:lnTo>
                  <a:lnTo>
                    <a:pt x="103" y="3"/>
                  </a:lnTo>
                  <a:lnTo>
                    <a:pt x="108" y="3"/>
                  </a:lnTo>
                  <a:lnTo>
                    <a:pt x="111" y="3"/>
                  </a:lnTo>
                  <a:lnTo>
                    <a:pt x="117" y="5"/>
                  </a:lnTo>
                  <a:lnTo>
                    <a:pt x="119" y="7"/>
                  </a:lnTo>
                  <a:lnTo>
                    <a:pt x="121" y="7"/>
                  </a:lnTo>
                  <a:lnTo>
                    <a:pt x="122" y="11"/>
                  </a:lnTo>
                  <a:lnTo>
                    <a:pt x="122" y="16"/>
                  </a:lnTo>
                  <a:lnTo>
                    <a:pt x="124" y="18"/>
                  </a:lnTo>
                  <a:lnTo>
                    <a:pt x="128" y="18"/>
                  </a:lnTo>
                  <a:lnTo>
                    <a:pt x="129" y="20"/>
                  </a:lnTo>
                  <a:lnTo>
                    <a:pt x="130" y="20"/>
                  </a:lnTo>
                  <a:lnTo>
                    <a:pt x="130" y="22"/>
                  </a:lnTo>
                  <a:lnTo>
                    <a:pt x="130" y="23"/>
                  </a:lnTo>
                  <a:lnTo>
                    <a:pt x="130" y="25"/>
                  </a:lnTo>
                  <a:lnTo>
                    <a:pt x="132" y="27"/>
                  </a:lnTo>
                  <a:lnTo>
                    <a:pt x="132" y="28"/>
                  </a:lnTo>
                  <a:lnTo>
                    <a:pt x="134" y="30"/>
                  </a:lnTo>
                  <a:lnTo>
                    <a:pt x="134" y="30"/>
                  </a:lnTo>
                  <a:lnTo>
                    <a:pt x="134" y="30"/>
                  </a:lnTo>
                  <a:lnTo>
                    <a:pt x="132" y="31"/>
                  </a:lnTo>
                  <a:lnTo>
                    <a:pt x="129" y="35"/>
                  </a:lnTo>
                  <a:lnTo>
                    <a:pt x="126" y="39"/>
                  </a:lnTo>
                  <a:lnTo>
                    <a:pt x="122" y="41"/>
                  </a:lnTo>
                  <a:lnTo>
                    <a:pt x="122" y="42"/>
                  </a:lnTo>
                  <a:lnTo>
                    <a:pt x="129" y="37"/>
                  </a:lnTo>
                  <a:lnTo>
                    <a:pt x="130" y="37"/>
                  </a:lnTo>
                  <a:lnTo>
                    <a:pt x="130" y="39"/>
                  </a:lnTo>
                  <a:lnTo>
                    <a:pt x="129" y="41"/>
                  </a:lnTo>
                  <a:lnTo>
                    <a:pt x="128" y="42"/>
                  </a:lnTo>
                  <a:lnTo>
                    <a:pt x="126" y="44"/>
                  </a:lnTo>
                  <a:lnTo>
                    <a:pt x="126" y="44"/>
                  </a:lnTo>
                  <a:lnTo>
                    <a:pt x="129" y="48"/>
                  </a:lnTo>
                  <a:lnTo>
                    <a:pt x="129" y="48"/>
                  </a:lnTo>
                  <a:lnTo>
                    <a:pt x="128" y="48"/>
                  </a:lnTo>
                  <a:lnTo>
                    <a:pt x="128" y="48"/>
                  </a:lnTo>
                  <a:lnTo>
                    <a:pt x="126" y="48"/>
                  </a:lnTo>
                  <a:lnTo>
                    <a:pt x="126" y="48"/>
                  </a:lnTo>
                  <a:lnTo>
                    <a:pt x="126" y="50"/>
                  </a:lnTo>
                  <a:lnTo>
                    <a:pt x="126" y="51"/>
                  </a:lnTo>
                  <a:lnTo>
                    <a:pt x="126" y="51"/>
                  </a:lnTo>
                  <a:lnTo>
                    <a:pt x="126" y="51"/>
                  </a:lnTo>
                  <a:lnTo>
                    <a:pt x="126" y="51"/>
                  </a:lnTo>
                  <a:lnTo>
                    <a:pt x="128" y="51"/>
                  </a:lnTo>
                  <a:lnTo>
                    <a:pt x="128" y="51"/>
                  </a:lnTo>
                  <a:lnTo>
                    <a:pt x="129" y="50"/>
                  </a:lnTo>
                  <a:lnTo>
                    <a:pt x="134" y="46"/>
                  </a:lnTo>
                  <a:lnTo>
                    <a:pt x="136" y="44"/>
                  </a:lnTo>
                  <a:lnTo>
                    <a:pt x="138" y="44"/>
                  </a:lnTo>
                  <a:lnTo>
                    <a:pt x="140" y="46"/>
                  </a:lnTo>
                  <a:lnTo>
                    <a:pt x="140" y="44"/>
                  </a:lnTo>
                  <a:lnTo>
                    <a:pt x="138" y="42"/>
                  </a:lnTo>
                  <a:lnTo>
                    <a:pt x="138" y="41"/>
                  </a:lnTo>
                  <a:lnTo>
                    <a:pt x="138" y="41"/>
                  </a:lnTo>
                  <a:lnTo>
                    <a:pt x="138" y="39"/>
                  </a:lnTo>
                  <a:lnTo>
                    <a:pt x="140" y="39"/>
                  </a:lnTo>
                  <a:lnTo>
                    <a:pt x="141" y="39"/>
                  </a:lnTo>
                  <a:lnTo>
                    <a:pt x="141" y="39"/>
                  </a:lnTo>
                  <a:lnTo>
                    <a:pt x="143" y="41"/>
                  </a:lnTo>
                  <a:lnTo>
                    <a:pt x="143" y="41"/>
                  </a:lnTo>
                  <a:lnTo>
                    <a:pt x="145" y="41"/>
                  </a:lnTo>
                  <a:lnTo>
                    <a:pt x="147" y="41"/>
                  </a:lnTo>
                  <a:lnTo>
                    <a:pt x="149" y="39"/>
                  </a:lnTo>
                  <a:lnTo>
                    <a:pt x="150" y="41"/>
                  </a:lnTo>
                  <a:lnTo>
                    <a:pt x="153" y="42"/>
                  </a:lnTo>
                  <a:lnTo>
                    <a:pt x="152" y="44"/>
                  </a:lnTo>
                  <a:lnTo>
                    <a:pt x="152" y="48"/>
                  </a:lnTo>
                  <a:lnTo>
                    <a:pt x="152" y="48"/>
                  </a:lnTo>
                  <a:lnTo>
                    <a:pt x="155" y="51"/>
                  </a:lnTo>
                  <a:lnTo>
                    <a:pt x="159" y="52"/>
                  </a:lnTo>
                  <a:lnTo>
                    <a:pt x="159" y="52"/>
                  </a:lnTo>
                  <a:lnTo>
                    <a:pt x="159" y="52"/>
                  </a:lnTo>
                  <a:lnTo>
                    <a:pt x="157" y="51"/>
                  </a:lnTo>
                  <a:lnTo>
                    <a:pt x="157" y="50"/>
                  </a:lnTo>
                  <a:lnTo>
                    <a:pt x="155" y="50"/>
                  </a:lnTo>
                  <a:lnTo>
                    <a:pt x="155" y="48"/>
                  </a:lnTo>
                  <a:lnTo>
                    <a:pt x="155" y="42"/>
                  </a:lnTo>
                  <a:lnTo>
                    <a:pt x="157" y="41"/>
                  </a:lnTo>
                  <a:lnTo>
                    <a:pt x="159" y="41"/>
                  </a:lnTo>
                  <a:lnTo>
                    <a:pt x="160" y="42"/>
                  </a:lnTo>
                  <a:lnTo>
                    <a:pt x="162" y="42"/>
                  </a:lnTo>
                  <a:lnTo>
                    <a:pt x="164" y="42"/>
                  </a:lnTo>
                  <a:lnTo>
                    <a:pt x="171" y="44"/>
                  </a:lnTo>
                  <a:lnTo>
                    <a:pt x="173" y="44"/>
                  </a:lnTo>
                  <a:lnTo>
                    <a:pt x="173" y="44"/>
                  </a:lnTo>
                  <a:lnTo>
                    <a:pt x="171" y="44"/>
                  </a:lnTo>
                  <a:lnTo>
                    <a:pt x="168" y="42"/>
                  </a:lnTo>
                  <a:lnTo>
                    <a:pt x="162" y="41"/>
                  </a:lnTo>
                  <a:lnTo>
                    <a:pt x="160" y="39"/>
                  </a:lnTo>
                  <a:lnTo>
                    <a:pt x="160" y="37"/>
                  </a:lnTo>
                  <a:lnTo>
                    <a:pt x="160" y="37"/>
                  </a:lnTo>
                  <a:lnTo>
                    <a:pt x="160" y="35"/>
                  </a:lnTo>
                  <a:lnTo>
                    <a:pt x="160" y="35"/>
                  </a:lnTo>
                  <a:lnTo>
                    <a:pt x="162" y="33"/>
                  </a:lnTo>
                  <a:lnTo>
                    <a:pt x="166" y="31"/>
                  </a:lnTo>
                  <a:lnTo>
                    <a:pt x="169" y="30"/>
                  </a:lnTo>
                  <a:lnTo>
                    <a:pt x="173" y="30"/>
                  </a:lnTo>
                  <a:lnTo>
                    <a:pt x="177" y="30"/>
                  </a:lnTo>
                  <a:lnTo>
                    <a:pt x="181" y="30"/>
                  </a:lnTo>
                  <a:lnTo>
                    <a:pt x="185" y="31"/>
                  </a:lnTo>
                  <a:lnTo>
                    <a:pt x="188" y="33"/>
                  </a:lnTo>
                  <a:lnTo>
                    <a:pt x="192" y="35"/>
                  </a:lnTo>
                  <a:lnTo>
                    <a:pt x="194" y="35"/>
                  </a:lnTo>
                  <a:lnTo>
                    <a:pt x="196" y="35"/>
                  </a:lnTo>
                  <a:lnTo>
                    <a:pt x="198" y="35"/>
                  </a:lnTo>
                  <a:lnTo>
                    <a:pt x="199" y="35"/>
                  </a:lnTo>
                  <a:lnTo>
                    <a:pt x="204" y="37"/>
                  </a:lnTo>
                  <a:lnTo>
                    <a:pt x="206" y="39"/>
                  </a:lnTo>
                  <a:lnTo>
                    <a:pt x="206" y="41"/>
                  </a:lnTo>
                  <a:lnTo>
                    <a:pt x="207" y="41"/>
                  </a:lnTo>
                  <a:lnTo>
                    <a:pt x="207" y="42"/>
                  </a:lnTo>
                  <a:lnTo>
                    <a:pt x="207" y="44"/>
                  </a:lnTo>
                  <a:lnTo>
                    <a:pt x="202" y="48"/>
                  </a:lnTo>
                  <a:lnTo>
                    <a:pt x="201" y="50"/>
                  </a:lnTo>
                  <a:lnTo>
                    <a:pt x="199" y="51"/>
                  </a:lnTo>
                  <a:lnTo>
                    <a:pt x="198" y="54"/>
                  </a:lnTo>
                  <a:lnTo>
                    <a:pt x="196" y="56"/>
                  </a:lnTo>
                  <a:lnTo>
                    <a:pt x="196" y="56"/>
                  </a:lnTo>
                  <a:lnTo>
                    <a:pt x="196" y="56"/>
                  </a:lnTo>
                  <a:lnTo>
                    <a:pt x="198" y="56"/>
                  </a:lnTo>
                  <a:lnTo>
                    <a:pt x="199" y="52"/>
                  </a:lnTo>
                  <a:lnTo>
                    <a:pt x="199" y="51"/>
                  </a:lnTo>
                  <a:lnTo>
                    <a:pt x="202" y="50"/>
                  </a:lnTo>
                  <a:lnTo>
                    <a:pt x="206" y="48"/>
                  </a:lnTo>
                  <a:lnTo>
                    <a:pt x="209" y="48"/>
                  </a:lnTo>
                  <a:lnTo>
                    <a:pt x="213" y="48"/>
                  </a:lnTo>
                  <a:lnTo>
                    <a:pt x="215" y="48"/>
                  </a:lnTo>
                  <a:lnTo>
                    <a:pt x="217" y="48"/>
                  </a:lnTo>
                  <a:lnTo>
                    <a:pt x="218" y="48"/>
                  </a:lnTo>
                  <a:lnTo>
                    <a:pt x="218" y="50"/>
                  </a:lnTo>
                  <a:lnTo>
                    <a:pt x="218" y="50"/>
                  </a:lnTo>
                  <a:lnTo>
                    <a:pt x="218" y="51"/>
                  </a:lnTo>
                  <a:lnTo>
                    <a:pt x="218" y="52"/>
                  </a:lnTo>
                  <a:lnTo>
                    <a:pt x="218" y="52"/>
                  </a:lnTo>
                  <a:lnTo>
                    <a:pt x="213" y="54"/>
                  </a:lnTo>
                  <a:lnTo>
                    <a:pt x="211" y="56"/>
                  </a:lnTo>
                  <a:lnTo>
                    <a:pt x="209" y="56"/>
                  </a:lnTo>
                  <a:lnTo>
                    <a:pt x="206" y="56"/>
                  </a:lnTo>
                  <a:lnTo>
                    <a:pt x="206" y="58"/>
                  </a:lnTo>
                  <a:lnTo>
                    <a:pt x="209" y="58"/>
                  </a:lnTo>
                  <a:lnTo>
                    <a:pt x="213" y="58"/>
                  </a:lnTo>
                  <a:lnTo>
                    <a:pt x="213" y="58"/>
                  </a:lnTo>
                  <a:lnTo>
                    <a:pt x="211" y="60"/>
                  </a:lnTo>
                  <a:lnTo>
                    <a:pt x="209" y="61"/>
                  </a:lnTo>
                  <a:lnTo>
                    <a:pt x="209" y="63"/>
                  </a:lnTo>
                  <a:lnTo>
                    <a:pt x="209" y="65"/>
                  </a:lnTo>
                  <a:lnTo>
                    <a:pt x="209" y="67"/>
                  </a:lnTo>
                  <a:lnTo>
                    <a:pt x="207" y="69"/>
                  </a:lnTo>
                  <a:lnTo>
                    <a:pt x="207" y="69"/>
                  </a:lnTo>
                  <a:lnTo>
                    <a:pt x="211" y="67"/>
                  </a:lnTo>
                  <a:lnTo>
                    <a:pt x="213" y="63"/>
                  </a:lnTo>
                  <a:lnTo>
                    <a:pt x="213" y="60"/>
                  </a:lnTo>
                  <a:lnTo>
                    <a:pt x="215" y="58"/>
                  </a:lnTo>
                  <a:lnTo>
                    <a:pt x="217" y="58"/>
                  </a:lnTo>
                  <a:lnTo>
                    <a:pt x="220" y="58"/>
                  </a:lnTo>
                  <a:lnTo>
                    <a:pt x="222" y="56"/>
                  </a:lnTo>
                  <a:lnTo>
                    <a:pt x="224" y="54"/>
                  </a:lnTo>
                  <a:lnTo>
                    <a:pt x="225" y="54"/>
                  </a:lnTo>
                  <a:lnTo>
                    <a:pt x="225" y="56"/>
                  </a:lnTo>
                  <a:lnTo>
                    <a:pt x="225" y="56"/>
                  </a:lnTo>
                  <a:lnTo>
                    <a:pt x="224" y="60"/>
                  </a:lnTo>
                  <a:lnTo>
                    <a:pt x="220" y="65"/>
                  </a:lnTo>
                  <a:lnTo>
                    <a:pt x="222" y="63"/>
                  </a:lnTo>
                  <a:lnTo>
                    <a:pt x="222" y="63"/>
                  </a:lnTo>
                  <a:lnTo>
                    <a:pt x="224" y="61"/>
                  </a:lnTo>
                  <a:lnTo>
                    <a:pt x="225" y="60"/>
                  </a:lnTo>
                  <a:lnTo>
                    <a:pt x="226" y="61"/>
                  </a:lnTo>
                  <a:lnTo>
                    <a:pt x="228" y="63"/>
                  </a:lnTo>
                  <a:lnTo>
                    <a:pt x="230" y="65"/>
                  </a:lnTo>
                  <a:lnTo>
                    <a:pt x="232" y="67"/>
                  </a:lnTo>
                  <a:lnTo>
                    <a:pt x="234" y="67"/>
                  </a:lnTo>
                  <a:lnTo>
                    <a:pt x="234" y="67"/>
                  </a:lnTo>
                  <a:lnTo>
                    <a:pt x="232" y="63"/>
                  </a:lnTo>
                  <a:lnTo>
                    <a:pt x="232" y="61"/>
                  </a:lnTo>
                  <a:lnTo>
                    <a:pt x="234" y="60"/>
                  </a:lnTo>
                  <a:lnTo>
                    <a:pt x="237" y="58"/>
                  </a:lnTo>
                  <a:lnTo>
                    <a:pt x="239" y="58"/>
                  </a:lnTo>
                  <a:lnTo>
                    <a:pt x="241" y="60"/>
                  </a:lnTo>
                  <a:lnTo>
                    <a:pt x="243" y="60"/>
                  </a:lnTo>
                  <a:lnTo>
                    <a:pt x="245" y="60"/>
                  </a:lnTo>
                  <a:lnTo>
                    <a:pt x="248" y="60"/>
                  </a:lnTo>
                  <a:lnTo>
                    <a:pt x="251" y="60"/>
                  </a:lnTo>
                  <a:lnTo>
                    <a:pt x="255" y="61"/>
                  </a:lnTo>
                  <a:lnTo>
                    <a:pt x="256" y="63"/>
                  </a:lnTo>
                  <a:lnTo>
                    <a:pt x="258" y="65"/>
                  </a:lnTo>
                  <a:lnTo>
                    <a:pt x="260" y="65"/>
                  </a:lnTo>
                  <a:lnTo>
                    <a:pt x="260" y="67"/>
                  </a:lnTo>
                  <a:lnTo>
                    <a:pt x="260" y="69"/>
                  </a:lnTo>
                  <a:lnTo>
                    <a:pt x="260" y="69"/>
                  </a:lnTo>
                  <a:lnTo>
                    <a:pt x="258" y="70"/>
                  </a:lnTo>
                  <a:lnTo>
                    <a:pt x="256" y="72"/>
                  </a:lnTo>
                  <a:lnTo>
                    <a:pt x="255" y="72"/>
                  </a:lnTo>
                  <a:lnTo>
                    <a:pt x="251" y="72"/>
                  </a:lnTo>
                  <a:lnTo>
                    <a:pt x="249" y="72"/>
                  </a:lnTo>
                  <a:lnTo>
                    <a:pt x="249" y="74"/>
                  </a:lnTo>
                  <a:lnTo>
                    <a:pt x="246" y="75"/>
                  </a:lnTo>
                  <a:lnTo>
                    <a:pt x="243" y="77"/>
                  </a:lnTo>
                  <a:lnTo>
                    <a:pt x="241" y="79"/>
                  </a:lnTo>
                  <a:lnTo>
                    <a:pt x="241" y="79"/>
                  </a:lnTo>
                  <a:lnTo>
                    <a:pt x="245" y="79"/>
                  </a:lnTo>
                  <a:lnTo>
                    <a:pt x="246" y="77"/>
                  </a:lnTo>
                  <a:lnTo>
                    <a:pt x="248" y="75"/>
                  </a:lnTo>
                  <a:lnTo>
                    <a:pt x="249" y="74"/>
                  </a:lnTo>
                  <a:lnTo>
                    <a:pt x="253" y="74"/>
                  </a:lnTo>
                  <a:lnTo>
                    <a:pt x="258" y="75"/>
                  </a:lnTo>
                  <a:lnTo>
                    <a:pt x="260" y="75"/>
                  </a:lnTo>
                  <a:lnTo>
                    <a:pt x="264" y="74"/>
                  </a:lnTo>
                  <a:lnTo>
                    <a:pt x="265" y="72"/>
                  </a:lnTo>
                  <a:lnTo>
                    <a:pt x="265" y="72"/>
                  </a:lnTo>
                  <a:lnTo>
                    <a:pt x="267" y="72"/>
                  </a:lnTo>
                  <a:lnTo>
                    <a:pt x="267" y="74"/>
                  </a:lnTo>
                  <a:lnTo>
                    <a:pt x="269" y="74"/>
                  </a:lnTo>
                  <a:lnTo>
                    <a:pt x="269" y="77"/>
                  </a:lnTo>
                  <a:lnTo>
                    <a:pt x="269" y="77"/>
                  </a:lnTo>
                  <a:lnTo>
                    <a:pt x="267" y="80"/>
                  </a:lnTo>
                  <a:lnTo>
                    <a:pt x="264" y="82"/>
                  </a:lnTo>
                  <a:lnTo>
                    <a:pt x="260" y="84"/>
                  </a:lnTo>
                  <a:lnTo>
                    <a:pt x="258" y="84"/>
                  </a:lnTo>
                  <a:lnTo>
                    <a:pt x="255" y="86"/>
                  </a:lnTo>
                  <a:lnTo>
                    <a:pt x="255" y="86"/>
                  </a:lnTo>
                  <a:lnTo>
                    <a:pt x="253" y="88"/>
                  </a:lnTo>
                  <a:lnTo>
                    <a:pt x="253" y="88"/>
                  </a:lnTo>
                  <a:lnTo>
                    <a:pt x="251" y="89"/>
                  </a:lnTo>
                  <a:lnTo>
                    <a:pt x="253" y="89"/>
                  </a:lnTo>
                  <a:lnTo>
                    <a:pt x="253" y="89"/>
                  </a:lnTo>
                  <a:lnTo>
                    <a:pt x="253" y="89"/>
                  </a:lnTo>
                  <a:lnTo>
                    <a:pt x="255" y="88"/>
                  </a:lnTo>
                  <a:lnTo>
                    <a:pt x="256" y="86"/>
                  </a:lnTo>
                  <a:lnTo>
                    <a:pt x="258" y="86"/>
                  </a:lnTo>
                  <a:lnTo>
                    <a:pt x="258" y="86"/>
                  </a:lnTo>
                  <a:lnTo>
                    <a:pt x="258" y="86"/>
                  </a:lnTo>
                  <a:lnTo>
                    <a:pt x="260" y="88"/>
                  </a:lnTo>
                  <a:lnTo>
                    <a:pt x="260" y="89"/>
                  </a:lnTo>
                  <a:lnTo>
                    <a:pt x="256" y="97"/>
                  </a:lnTo>
                  <a:lnTo>
                    <a:pt x="258" y="97"/>
                  </a:lnTo>
                  <a:lnTo>
                    <a:pt x="258" y="95"/>
                  </a:lnTo>
                  <a:lnTo>
                    <a:pt x="264" y="86"/>
                  </a:lnTo>
                  <a:lnTo>
                    <a:pt x="264" y="86"/>
                  </a:lnTo>
                  <a:lnTo>
                    <a:pt x="265" y="84"/>
                  </a:lnTo>
                  <a:lnTo>
                    <a:pt x="269" y="80"/>
                  </a:lnTo>
                  <a:lnTo>
                    <a:pt x="273" y="80"/>
                  </a:lnTo>
                  <a:lnTo>
                    <a:pt x="275" y="79"/>
                  </a:lnTo>
                  <a:lnTo>
                    <a:pt x="277" y="79"/>
                  </a:lnTo>
                  <a:lnTo>
                    <a:pt x="279" y="79"/>
                  </a:lnTo>
                  <a:lnTo>
                    <a:pt x="281" y="80"/>
                  </a:lnTo>
                  <a:lnTo>
                    <a:pt x="283" y="80"/>
                  </a:lnTo>
                  <a:lnTo>
                    <a:pt x="286" y="80"/>
                  </a:lnTo>
                  <a:lnTo>
                    <a:pt x="286" y="80"/>
                  </a:lnTo>
                  <a:lnTo>
                    <a:pt x="288" y="80"/>
                  </a:lnTo>
                  <a:lnTo>
                    <a:pt x="290" y="80"/>
                  </a:lnTo>
                  <a:lnTo>
                    <a:pt x="294" y="82"/>
                  </a:lnTo>
                  <a:lnTo>
                    <a:pt x="298" y="84"/>
                  </a:lnTo>
                  <a:lnTo>
                    <a:pt x="298" y="84"/>
                  </a:lnTo>
                  <a:lnTo>
                    <a:pt x="298" y="86"/>
                  </a:lnTo>
                  <a:lnTo>
                    <a:pt x="300" y="86"/>
                  </a:lnTo>
                  <a:lnTo>
                    <a:pt x="300" y="88"/>
                  </a:lnTo>
                  <a:lnTo>
                    <a:pt x="298" y="89"/>
                  </a:lnTo>
                  <a:lnTo>
                    <a:pt x="298" y="89"/>
                  </a:lnTo>
                  <a:lnTo>
                    <a:pt x="297" y="89"/>
                  </a:lnTo>
                  <a:lnTo>
                    <a:pt x="297" y="89"/>
                  </a:lnTo>
                  <a:lnTo>
                    <a:pt x="294" y="91"/>
                  </a:lnTo>
                  <a:lnTo>
                    <a:pt x="294" y="91"/>
                  </a:lnTo>
                  <a:lnTo>
                    <a:pt x="290" y="93"/>
                  </a:lnTo>
                  <a:lnTo>
                    <a:pt x="286" y="93"/>
                  </a:lnTo>
                  <a:lnTo>
                    <a:pt x="284" y="93"/>
                  </a:lnTo>
                  <a:lnTo>
                    <a:pt x="281" y="95"/>
                  </a:lnTo>
                  <a:lnTo>
                    <a:pt x="275" y="99"/>
                  </a:lnTo>
                  <a:lnTo>
                    <a:pt x="275" y="99"/>
                  </a:lnTo>
                  <a:lnTo>
                    <a:pt x="277" y="99"/>
                  </a:lnTo>
                  <a:lnTo>
                    <a:pt x="279" y="99"/>
                  </a:lnTo>
                  <a:lnTo>
                    <a:pt x="283" y="97"/>
                  </a:lnTo>
                  <a:lnTo>
                    <a:pt x="284" y="95"/>
                  </a:lnTo>
                  <a:lnTo>
                    <a:pt x="288" y="95"/>
                  </a:lnTo>
                  <a:lnTo>
                    <a:pt x="292" y="95"/>
                  </a:lnTo>
                  <a:lnTo>
                    <a:pt x="294" y="95"/>
                  </a:lnTo>
                  <a:lnTo>
                    <a:pt x="295" y="95"/>
                  </a:lnTo>
                  <a:lnTo>
                    <a:pt x="295" y="95"/>
                  </a:lnTo>
                  <a:lnTo>
                    <a:pt x="295" y="97"/>
                  </a:lnTo>
                  <a:lnTo>
                    <a:pt x="294" y="97"/>
                  </a:lnTo>
                  <a:lnTo>
                    <a:pt x="294" y="99"/>
                  </a:lnTo>
                  <a:lnTo>
                    <a:pt x="292" y="100"/>
                  </a:lnTo>
                  <a:lnTo>
                    <a:pt x="294" y="100"/>
                  </a:lnTo>
                  <a:lnTo>
                    <a:pt x="295" y="101"/>
                  </a:lnTo>
                  <a:lnTo>
                    <a:pt x="295" y="100"/>
                  </a:lnTo>
                  <a:lnTo>
                    <a:pt x="297" y="99"/>
                  </a:lnTo>
                  <a:lnTo>
                    <a:pt x="298" y="99"/>
                  </a:lnTo>
                  <a:lnTo>
                    <a:pt x="300" y="99"/>
                  </a:lnTo>
                  <a:lnTo>
                    <a:pt x="300" y="99"/>
                  </a:lnTo>
                  <a:lnTo>
                    <a:pt x="302" y="97"/>
                  </a:lnTo>
                  <a:lnTo>
                    <a:pt x="302" y="97"/>
                  </a:lnTo>
                  <a:lnTo>
                    <a:pt x="300" y="95"/>
                  </a:lnTo>
                  <a:lnTo>
                    <a:pt x="300" y="95"/>
                  </a:lnTo>
                  <a:lnTo>
                    <a:pt x="300" y="95"/>
                  </a:lnTo>
                  <a:lnTo>
                    <a:pt x="302" y="93"/>
                  </a:lnTo>
                  <a:lnTo>
                    <a:pt x="303" y="91"/>
                  </a:lnTo>
                  <a:lnTo>
                    <a:pt x="303" y="91"/>
                  </a:lnTo>
                  <a:lnTo>
                    <a:pt x="307" y="93"/>
                  </a:lnTo>
                  <a:lnTo>
                    <a:pt x="309" y="95"/>
                  </a:lnTo>
                  <a:lnTo>
                    <a:pt x="314" y="99"/>
                  </a:lnTo>
                  <a:lnTo>
                    <a:pt x="314" y="100"/>
                  </a:lnTo>
                  <a:lnTo>
                    <a:pt x="316" y="103"/>
                  </a:lnTo>
                  <a:lnTo>
                    <a:pt x="316" y="106"/>
                  </a:lnTo>
                  <a:lnTo>
                    <a:pt x="316" y="106"/>
                  </a:lnTo>
                  <a:lnTo>
                    <a:pt x="316" y="107"/>
                  </a:lnTo>
                  <a:lnTo>
                    <a:pt x="316" y="107"/>
                  </a:lnTo>
                  <a:lnTo>
                    <a:pt x="314" y="107"/>
                  </a:lnTo>
                  <a:lnTo>
                    <a:pt x="307" y="106"/>
                  </a:lnTo>
                  <a:lnTo>
                    <a:pt x="303" y="106"/>
                  </a:lnTo>
                  <a:lnTo>
                    <a:pt x="303" y="106"/>
                  </a:lnTo>
                  <a:lnTo>
                    <a:pt x="302" y="107"/>
                  </a:lnTo>
                  <a:lnTo>
                    <a:pt x="302" y="107"/>
                  </a:lnTo>
                  <a:lnTo>
                    <a:pt x="300" y="107"/>
                  </a:lnTo>
                  <a:lnTo>
                    <a:pt x="300" y="108"/>
                  </a:lnTo>
                  <a:lnTo>
                    <a:pt x="295" y="108"/>
                  </a:lnTo>
                  <a:lnTo>
                    <a:pt x="294" y="108"/>
                  </a:lnTo>
                  <a:lnTo>
                    <a:pt x="290" y="111"/>
                  </a:lnTo>
                  <a:lnTo>
                    <a:pt x="288" y="111"/>
                  </a:lnTo>
                  <a:lnTo>
                    <a:pt x="288" y="112"/>
                  </a:lnTo>
                  <a:lnTo>
                    <a:pt x="290" y="111"/>
                  </a:lnTo>
                  <a:lnTo>
                    <a:pt x="294" y="111"/>
                  </a:lnTo>
                  <a:lnTo>
                    <a:pt x="298" y="111"/>
                  </a:lnTo>
                  <a:lnTo>
                    <a:pt x="303" y="112"/>
                  </a:lnTo>
                  <a:lnTo>
                    <a:pt x="305" y="112"/>
                  </a:lnTo>
                  <a:lnTo>
                    <a:pt x="307" y="112"/>
                  </a:lnTo>
                  <a:lnTo>
                    <a:pt x="309" y="112"/>
                  </a:lnTo>
                  <a:lnTo>
                    <a:pt x="314" y="112"/>
                  </a:lnTo>
                  <a:lnTo>
                    <a:pt x="316" y="112"/>
                  </a:lnTo>
                  <a:lnTo>
                    <a:pt x="318" y="114"/>
                  </a:lnTo>
                  <a:lnTo>
                    <a:pt x="322" y="116"/>
                  </a:lnTo>
                  <a:lnTo>
                    <a:pt x="322" y="116"/>
                  </a:lnTo>
                  <a:lnTo>
                    <a:pt x="322" y="118"/>
                  </a:lnTo>
                  <a:lnTo>
                    <a:pt x="322" y="118"/>
                  </a:lnTo>
                  <a:lnTo>
                    <a:pt x="322" y="119"/>
                  </a:lnTo>
                  <a:lnTo>
                    <a:pt x="322" y="119"/>
                  </a:lnTo>
                  <a:lnTo>
                    <a:pt x="322" y="121"/>
                  </a:lnTo>
                  <a:lnTo>
                    <a:pt x="316" y="119"/>
                  </a:lnTo>
                  <a:lnTo>
                    <a:pt x="314" y="119"/>
                  </a:lnTo>
                  <a:lnTo>
                    <a:pt x="313" y="119"/>
                  </a:lnTo>
                  <a:lnTo>
                    <a:pt x="311" y="119"/>
                  </a:lnTo>
                  <a:lnTo>
                    <a:pt x="309" y="119"/>
                  </a:lnTo>
                  <a:lnTo>
                    <a:pt x="305" y="118"/>
                  </a:lnTo>
                  <a:lnTo>
                    <a:pt x="302" y="119"/>
                  </a:lnTo>
                  <a:lnTo>
                    <a:pt x="298" y="118"/>
                  </a:lnTo>
                  <a:lnTo>
                    <a:pt x="297" y="119"/>
                  </a:lnTo>
                  <a:lnTo>
                    <a:pt x="290" y="121"/>
                  </a:lnTo>
                  <a:lnTo>
                    <a:pt x="292" y="123"/>
                  </a:lnTo>
                  <a:lnTo>
                    <a:pt x="298" y="119"/>
                  </a:lnTo>
                  <a:lnTo>
                    <a:pt x="300" y="119"/>
                  </a:lnTo>
                  <a:lnTo>
                    <a:pt x="303" y="121"/>
                  </a:lnTo>
                  <a:lnTo>
                    <a:pt x="307" y="123"/>
                  </a:lnTo>
                  <a:lnTo>
                    <a:pt x="309" y="123"/>
                  </a:lnTo>
                  <a:lnTo>
                    <a:pt x="309" y="127"/>
                  </a:lnTo>
                  <a:lnTo>
                    <a:pt x="307" y="127"/>
                  </a:lnTo>
                  <a:lnTo>
                    <a:pt x="307" y="129"/>
                  </a:lnTo>
                  <a:lnTo>
                    <a:pt x="305" y="128"/>
                  </a:lnTo>
                  <a:lnTo>
                    <a:pt x="300" y="128"/>
                  </a:lnTo>
                  <a:lnTo>
                    <a:pt x="298" y="128"/>
                  </a:lnTo>
                  <a:lnTo>
                    <a:pt x="297" y="128"/>
                  </a:lnTo>
                  <a:lnTo>
                    <a:pt x="295" y="128"/>
                  </a:lnTo>
                  <a:lnTo>
                    <a:pt x="295" y="128"/>
                  </a:lnTo>
                  <a:lnTo>
                    <a:pt x="288" y="127"/>
                  </a:lnTo>
                  <a:lnTo>
                    <a:pt x="286" y="127"/>
                  </a:lnTo>
                  <a:lnTo>
                    <a:pt x="286" y="127"/>
                  </a:lnTo>
                  <a:lnTo>
                    <a:pt x="286" y="128"/>
                  </a:lnTo>
                  <a:lnTo>
                    <a:pt x="294" y="129"/>
                  </a:lnTo>
                  <a:lnTo>
                    <a:pt x="297" y="129"/>
                  </a:lnTo>
                  <a:lnTo>
                    <a:pt x="300" y="129"/>
                  </a:lnTo>
                  <a:lnTo>
                    <a:pt x="302" y="132"/>
                  </a:lnTo>
                  <a:lnTo>
                    <a:pt x="302" y="132"/>
                  </a:lnTo>
                  <a:lnTo>
                    <a:pt x="302" y="134"/>
                  </a:lnTo>
                  <a:lnTo>
                    <a:pt x="303" y="135"/>
                  </a:lnTo>
                  <a:lnTo>
                    <a:pt x="305" y="135"/>
                  </a:lnTo>
                  <a:lnTo>
                    <a:pt x="307" y="135"/>
                  </a:lnTo>
                  <a:lnTo>
                    <a:pt x="309" y="135"/>
                  </a:lnTo>
                  <a:lnTo>
                    <a:pt x="309" y="135"/>
                  </a:lnTo>
                  <a:lnTo>
                    <a:pt x="311" y="135"/>
                  </a:lnTo>
                  <a:lnTo>
                    <a:pt x="313" y="135"/>
                  </a:lnTo>
                  <a:lnTo>
                    <a:pt x="314" y="137"/>
                  </a:lnTo>
                  <a:lnTo>
                    <a:pt x="316" y="137"/>
                  </a:lnTo>
                  <a:lnTo>
                    <a:pt x="318" y="137"/>
                  </a:lnTo>
                  <a:lnTo>
                    <a:pt x="322" y="137"/>
                  </a:lnTo>
                  <a:lnTo>
                    <a:pt x="322" y="137"/>
                  </a:lnTo>
                  <a:lnTo>
                    <a:pt x="322" y="137"/>
                  </a:lnTo>
                  <a:lnTo>
                    <a:pt x="322" y="137"/>
                  </a:lnTo>
                  <a:lnTo>
                    <a:pt x="320" y="138"/>
                  </a:lnTo>
                  <a:lnTo>
                    <a:pt x="318" y="140"/>
                  </a:lnTo>
                  <a:lnTo>
                    <a:pt x="320" y="142"/>
                  </a:lnTo>
                  <a:lnTo>
                    <a:pt x="322" y="142"/>
                  </a:lnTo>
                  <a:lnTo>
                    <a:pt x="322" y="144"/>
                  </a:lnTo>
                  <a:lnTo>
                    <a:pt x="320" y="146"/>
                  </a:lnTo>
                  <a:lnTo>
                    <a:pt x="320" y="146"/>
                  </a:lnTo>
                  <a:lnTo>
                    <a:pt x="320" y="146"/>
                  </a:lnTo>
                  <a:lnTo>
                    <a:pt x="322" y="144"/>
                  </a:lnTo>
                  <a:lnTo>
                    <a:pt x="322" y="146"/>
                  </a:lnTo>
                  <a:lnTo>
                    <a:pt x="322" y="147"/>
                  </a:lnTo>
                  <a:lnTo>
                    <a:pt x="322" y="147"/>
                  </a:lnTo>
                  <a:lnTo>
                    <a:pt x="324" y="146"/>
                  </a:lnTo>
                  <a:lnTo>
                    <a:pt x="322" y="142"/>
                  </a:lnTo>
                  <a:lnTo>
                    <a:pt x="324" y="142"/>
                  </a:lnTo>
                  <a:lnTo>
                    <a:pt x="330" y="140"/>
                  </a:lnTo>
                  <a:lnTo>
                    <a:pt x="328" y="146"/>
                  </a:lnTo>
                  <a:lnTo>
                    <a:pt x="328" y="147"/>
                  </a:lnTo>
                  <a:lnTo>
                    <a:pt x="326" y="151"/>
                  </a:lnTo>
                  <a:lnTo>
                    <a:pt x="324" y="151"/>
                  </a:lnTo>
                  <a:lnTo>
                    <a:pt x="324" y="151"/>
                  </a:lnTo>
                  <a:lnTo>
                    <a:pt x="326" y="151"/>
                  </a:lnTo>
                  <a:lnTo>
                    <a:pt x="326" y="151"/>
                  </a:lnTo>
                  <a:lnTo>
                    <a:pt x="328" y="151"/>
                  </a:lnTo>
                  <a:lnTo>
                    <a:pt x="330" y="149"/>
                  </a:lnTo>
                  <a:lnTo>
                    <a:pt x="333" y="146"/>
                  </a:lnTo>
                  <a:lnTo>
                    <a:pt x="333" y="146"/>
                  </a:lnTo>
                  <a:lnTo>
                    <a:pt x="333" y="147"/>
                  </a:lnTo>
                  <a:lnTo>
                    <a:pt x="333" y="149"/>
                  </a:lnTo>
                  <a:lnTo>
                    <a:pt x="335" y="149"/>
                  </a:lnTo>
                  <a:lnTo>
                    <a:pt x="335" y="149"/>
                  </a:lnTo>
                  <a:lnTo>
                    <a:pt x="337" y="147"/>
                  </a:lnTo>
                  <a:lnTo>
                    <a:pt x="339" y="147"/>
                  </a:lnTo>
                  <a:lnTo>
                    <a:pt x="339" y="149"/>
                  </a:lnTo>
                  <a:lnTo>
                    <a:pt x="341" y="149"/>
                  </a:lnTo>
                  <a:lnTo>
                    <a:pt x="339" y="153"/>
                  </a:lnTo>
                  <a:lnTo>
                    <a:pt x="339" y="153"/>
                  </a:lnTo>
                  <a:lnTo>
                    <a:pt x="341" y="157"/>
                  </a:lnTo>
                  <a:lnTo>
                    <a:pt x="341" y="157"/>
                  </a:lnTo>
                  <a:lnTo>
                    <a:pt x="341" y="155"/>
                  </a:lnTo>
                  <a:lnTo>
                    <a:pt x="341" y="151"/>
                  </a:lnTo>
                  <a:lnTo>
                    <a:pt x="341" y="151"/>
                  </a:lnTo>
                  <a:lnTo>
                    <a:pt x="342" y="149"/>
                  </a:lnTo>
                  <a:lnTo>
                    <a:pt x="346" y="147"/>
                  </a:lnTo>
                  <a:lnTo>
                    <a:pt x="347" y="147"/>
                  </a:lnTo>
                  <a:lnTo>
                    <a:pt x="347" y="147"/>
                  </a:lnTo>
                  <a:lnTo>
                    <a:pt x="349" y="147"/>
                  </a:lnTo>
                  <a:lnTo>
                    <a:pt x="349" y="149"/>
                  </a:lnTo>
                  <a:lnTo>
                    <a:pt x="347" y="149"/>
                  </a:lnTo>
                  <a:lnTo>
                    <a:pt x="346" y="151"/>
                  </a:lnTo>
                  <a:lnTo>
                    <a:pt x="346" y="153"/>
                  </a:lnTo>
                  <a:lnTo>
                    <a:pt x="346" y="153"/>
                  </a:lnTo>
                  <a:lnTo>
                    <a:pt x="349" y="153"/>
                  </a:lnTo>
                  <a:lnTo>
                    <a:pt x="351" y="151"/>
                  </a:lnTo>
                  <a:lnTo>
                    <a:pt x="352" y="153"/>
                  </a:lnTo>
                  <a:lnTo>
                    <a:pt x="354" y="155"/>
                  </a:lnTo>
                  <a:lnTo>
                    <a:pt x="358" y="157"/>
                  </a:lnTo>
                  <a:lnTo>
                    <a:pt x="360" y="157"/>
                  </a:lnTo>
                  <a:lnTo>
                    <a:pt x="363" y="158"/>
                  </a:lnTo>
                  <a:lnTo>
                    <a:pt x="360" y="160"/>
                  </a:lnTo>
                  <a:lnTo>
                    <a:pt x="360" y="163"/>
                  </a:lnTo>
                  <a:lnTo>
                    <a:pt x="356" y="163"/>
                  </a:lnTo>
                  <a:lnTo>
                    <a:pt x="354" y="163"/>
                  </a:lnTo>
                  <a:lnTo>
                    <a:pt x="352" y="163"/>
                  </a:lnTo>
                  <a:lnTo>
                    <a:pt x="351" y="163"/>
                  </a:lnTo>
                  <a:lnTo>
                    <a:pt x="352" y="163"/>
                  </a:lnTo>
                  <a:lnTo>
                    <a:pt x="354" y="165"/>
                  </a:lnTo>
                  <a:lnTo>
                    <a:pt x="356" y="165"/>
                  </a:lnTo>
                  <a:lnTo>
                    <a:pt x="358" y="165"/>
                  </a:lnTo>
                  <a:lnTo>
                    <a:pt x="360" y="165"/>
                  </a:lnTo>
                  <a:lnTo>
                    <a:pt x="363" y="165"/>
                  </a:lnTo>
                  <a:lnTo>
                    <a:pt x="363" y="163"/>
                  </a:lnTo>
                  <a:lnTo>
                    <a:pt x="365" y="163"/>
                  </a:lnTo>
                  <a:lnTo>
                    <a:pt x="367" y="163"/>
                  </a:lnTo>
                  <a:lnTo>
                    <a:pt x="367" y="163"/>
                  </a:lnTo>
                  <a:lnTo>
                    <a:pt x="370" y="163"/>
                  </a:lnTo>
                  <a:lnTo>
                    <a:pt x="373" y="165"/>
                  </a:lnTo>
                  <a:lnTo>
                    <a:pt x="371" y="166"/>
                  </a:lnTo>
                  <a:lnTo>
                    <a:pt x="371" y="168"/>
                  </a:lnTo>
                  <a:lnTo>
                    <a:pt x="370" y="170"/>
                  </a:lnTo>
                  <a:lnTo>
                    <a:pt x="370" y="170"/>
                  </a:lnTo>
                  <a:lnTo>
                    <a:pt x="370" y="172"/>
                  </a:lnTo>
                  <a:lnTo>
                    <a:pt x="365" y="176"/>
                  </a:lnTo>
                  <a:lnTo>
                    <a:pt x="365" y="176"/>
                  </a:lnTo>
                  <a:lnTo>
                    <a:pt x="369" y="174"/>
                  </a:lnTo>
                  <a:lnTo>
                    <a:pt x="371" y="174"/>
                  </a:lnTo>
                  <a:lnTo>
                    <a:pt x="375" y="172"/>
                  </a:lnTo>
                  <a:lnTo>
                    <a:pt x="377" y="172"/>
                  </a:lnTo>
                  <a:lnTo>
                    <a:pt x="377" y="172"/>
                  </a:lnTo>
                  <a:lnTo>
                    <a:pt x="379" y="172"/>
                  </a:lnTo>
                  <a:lnTo>
                    <a:pt x="379" y="174"/>
                  </a:lnTo>
                  <a:lnTo>
                    <a:pt x="382" y="174"/>
                  </a:lnTo>
                  <a:lnTo>
                    <a:pt x="386" y="170"/>
                  </a:lnTo>
                  <a:lnTo>
                    <a:pt x="388" y="170"/>
                  </a:lnTo>
                  <a:lnTo>
                    <a:pt x="391" y="172"/>
                  </a:lnTo>
                  <a:lnTo>
                    <a:pt x="394" y="177"/>
                  </a:lnTo>
                  <a:lnTo>
                    <a:pt x="396" y="179"/>
                  </a:lnTo>
                  <a:lnTo>
                    <a:pt x="398" y="179"/>
                  </a:lnTo>
                  <a:lnTo>
                    <a:pt x="398" y="181"/>
                  </a:lnTo>
                  <a:lnTo>
                    <a:pt x="396" y="181"/>
                  </a:lnTo>
                  <a:lnTo>
                    <a:pt x="394" y="181"/>
                  </a:lnTo>
                  <a:lnTo>
                    <a:pt x="391" y="179"/>
                  </a:lnTo>
                  <a:lnTo>
                    <a:pt x="390" y="179"/>
                  </a:lnTo>
                  <a:lnTo>
                    <a:pt x="388" y="179"/>
                  </a:lnTo>
                  <a:lnTo>
                    <a:pt x="386" y="179"/>
                  </a:lnTo>
                  <a:lnTo>
                    <a:pt x="386" y="181"/>
                  </a:lnTo>
                  <a:lnTo>
                    <a:pt x="393" y="183"/>
                  </a:lnTo>
                  <a:lnTo>
                    <a:pt x="394" y="185"/>
                  </a:lnTo>
                  <a:lnTo>
                    <a:pt x="394" y="185"/>
                  </a:lnTo>
                  <a:lnTo>
                    <a:pt x="390" y="187"/>
                  </a:lnTo>
                  <a:lnTo>
                    <a:pt x="390" y="187"/>
                  </a:lnTo>
                  <a:lnTo>
                    <a:pt x="386" y="185"/>
                  </a:lnTo>
                  <a:lnTo>
                    <a:pt x="384" y="185"/>
                  </a:lnTo>
                  <a:lnTo>
                    <a:pt x="382" y="185"/>
                  </a:lnTo>
                  <a:lnTo>
                    <a:pt x="380" y="185"/>
                  </a:lnTo>
                  <a:lnTo>
                    <a:pt x="380" y="185"/>
                  </a:lnTo>
                  <a:lnTo>
                    <a:pt x="382" y="187"/>
                  </a:lnTo>
                  <a:lnTo>
                    <a:pt x="382" y="187"/>
                  </a:lnTo>
                  <a:lnTo>
                    <a:pt x="380" y="187"/>
                  </a:lnTo>
                  <a:lnTo>
                    <a:pt x="380" y="189"/>
                  </a:lnTo>
                  <a:lnTo>
                    <a:pt x="384" y="191"/>
                  </a:lnTo>
                  <a:lnTo>
                    <a:pt x="388" y="193"/>
                  </a:lnTo>
                  <a:lnTo>
                    <a:pt x="388" y="193"/>
                  </a:lnTo>
                  <a:lnTo>
                    <a:pt x="386" y="195"/>
                  </a:lnTo>
                  <a:lnTo>
                    <a:pt x="384" y="195"/>
                  </a:lnTo>
                  <a:lnTo>
                    <a:pt x="380" y="193"/>
                  </a:lnTo>
                  <a:lnTo>
                    <a:pt x="380" y="193"/>
                  </a:lnTo>
                  <a:lnTo>
                    <a:pt x="379" y="193"/>
                  </a:lnTo>
                  <a:lnTo>
                    <a:pt x="380" y="195"/>
                  </a:lnTo>
                  <a:lnTo>
                    <a:pt x="382" y="195"/>
                  </a:lnTo>
                  <a:lnTo>
                    <a:pt x="382" y="196"/>
                  </a:lnTo>
                  <a:lnTo>
                    <a:pt x="382" y="196"/>
                  </a:lnTo>
                  <a:lnTo>
                    <a:pt x="382" y="198"/>
                  </a:lnTo>
                  <a:lnTo>
                    <a:pt x="380" y="198"/>
                  </a:lnTo>
                  <a:lnTo>
                    <a:pt x="379" y="200"/>
                  </a:lnTo>
                  <a:lnTo>
                    <a:pt x="379" y="202"/>
                  </a:lnTo>
                  <a:lnTo>
                    <a:pt x="377" y="202"/>
                  </a:lnTo>
                  <a:lnTo>
                    <a:pt x="377" y="202"/>
                  </a:lnTo>
                  <a:lnTo>
                    <a:pt x="375" y="204"/>
                  </a:lnTo>
                  <a:lnTo>
                    <a:pt x="371" y="202"/>
                  </a:lnTo>
                  <a:lnTo>
                    <a:pt x="370" y="202"/>
                  </a:lnTo>
                  <a:lnTo>
                    <a:pt x="369" y="198"/>
                  </a:lnTo>
                  <a:lnTo>
                    <a:pt x="369" y="198"/>
                  </a:lnTo>
                  <a:lnTo>
                    <a:pt x="369" y="200"/>
                  </a:lnTo>
                  <a:lnTo>
                    <a:pt x="369" y="200"/>
                  </a:lnTo>
                  <a:lnTo>
                    <a:pt x="365" y="202"/>
                  </a:lnTo>
                  <a:lnTo>
                    <a:pt x="365" y="202"/>
                  </a:lnTo>
                  <a:lnTo>
                    <a:pt x="367" y="202"/>
                  </a:lnTo>
                  <a:lnTo>
                    <a:pt x="370" y="204"/>
                  </a:lnTo>
                  <a:lnTo>
                    <a:pt x="369" y="205"/>
                  </a:lnTo>
                  <a:lnTo>
                    <a:pt x="369" y="212"/>
                  </a:lnTo>
                  <a:lnTo>
                    <a:pt x="369" y="214"/>
                  </a:lnTo>
                  <a:lnTo>
                    <a:pt x="367" y="215"/>
                  </a:lnTo>
                  <a:lnTo>
                    <a:pt x="365" y="217"/>
                  </a:lnTo>
                  <a:lnTo>
                    <a:pt x="363" y="217"/>
                  </a:lnTo>
                  <a:lnTo>
                    <a:pt x="363" y="215"/>
                  </a:lnTo>
                  <a:lnTo>
                    <a:pt x="363" y="214"/>
                  </a:lnTo>
                  <a:lnTo>
                    <a:pt x="361" y="214"/>
                  </a:lnTo>
                  <a:lnTo>
                    <a:pt x="361" y="214"/>
                  </a:lnTo>
                  <a:lnTo>
                    <a:pt x="360" y="214"/>
                  </a:lnTo>
                  <a:lnTo>
                    <a:pt x="358" y="215"/>
                  </a:lnTo>
                  <a:lnTo>
                    <a:pt x="356" y="214"/>
                  </a:lnTo>
                  <a:lnTo>
                    <a:pt x="356" y="212"/>
                  </a:lnTo>
                  <a:lnTo>
                    <a:pt x="356" y="209"/>
                  </a:lnTo>
                  <a:lnTo>
                    <a:pt x="356" y="207"/>
                  </a:lnTo>
                  <a:lnTo>
                    <a:pt x="356" y="207"/>
                  </a:lnTo>
                  <a:lnTo>
                    <a:pt x="356" y="209"/>
                  </a:lnTo>
                  <a:lnTo>
                    <a:pt x="354" y="210"/>
                  </a:lnTo>
                  <a:lnTo>
                    <a:pt x="352" y="214"/>
                  </a:lnTo>
                  <a:lnTo>
                    <a:pt x="351" y="212"/>
                  </a:lnTo>
                  <a:lnTo>
                    <a:pt x="349" y="212"/>
                  </a:lnTo>
                  <a:lnTo>
                    <a:pt x="349" y="210"/>
                  </a:lnTo>
                  <a:lnTo>
                    <a:pt x="347" y="209"/>
                  </a:lnTo>
                  <a:lnTo>
                    <a:pt x="346" y="207"/>
                  </a:lnTo>
                  <a:lnTo>
                    <a:pt x="344" y="204"/>
                  </a:lnTo>
                  <a:lnTo>
                    <a:pt x="344" y="204"/>
                  </a:lnTo>
                  <a:lnTo>
                    <a:pt x="342" y="202"/>
                  </a:lnTo>
                  <a:lnTo>
                    <a:pt x="342" y="202"/>
                  </a:lnTo>
                  <a:lnTo>
                    <a:pt x="342" y="200"/>
                  </a:lnTo>
                  <a:lnTo>
                    <a:pt x="341" y="200"/>
                  </a:lnTo>
                  <a:lnTo>
                    <a:pt x="341" y="198"/>
                  </a:lnTo>
                  <a:lnTo>
                    <a:pt x="342" y="196"/>
                  </a:lnTo>
                  <a:lnTo>
                    <a:pt x="344" y="195"/>
                  </a:lnTo>
                  <a:lnTo>
                    <a:pt x="346" y="195"/>
                  </a:lnTo>
                  <a:lnTo>
                    <a:pt x="349" y="193"/>
                  </a:lnTo>
                  <a:lnTo>
                    <a:pt x="349" y="193"/>
                  </a:lnTo>
                  <a:lnTo>
                    <a:pt x="351" y="189"/>
                  </a:lnTo>
                  <a:lnTo>
                    <a:pt x="352" y="187"/>
                  </a:lnTo>
                  <a:lnTo>
                    <a:pt x="354" y="187"/>
                  </a:lnTo>
                  <a:lnTo>
                    <a:pt x="352" y="185"/>
                  </a:lnTo>
                  <a:lnTo>
                    <a:pt x="351" y="187"/>
                  </a:lnTo>
                  <a:lnTo>
                    <a:pt x="349" y="189"/>
                  </a:lnTo>
                  <a:lnTo>
                    <a:pt x="347" y="191"/>
                  </a:lnTo>
                  <a:lnTo>
                    <a:pt x="346" y="193"/>
                  </a:lnTo>
                  <a:lnTo>
                    <a:pt x="342" y="195"/>
                  </a:lnTo>
                  <a:lnTo>
                    <a:pt x="341" y="195"/>
                  </a:lnTo>
                  <a:lnTo>
                    <a:pt x="339" y="195"/>
                  </a:lnTo>
                  <a:lnTo>
                    <a:pt x="335" y="195"/>
                  </a:lnTo>
                  <a:lnTo>
                    <a:pt x="333" y="193"/>
                  </a:lnTo>
                  <a:lnTo>
                    <a:pt x="335" y="193"/>
                  </a:lnTo>
                  <a:lnTo>
                    <a:pt x="337" y="189"/>
                  </a:lnTo>
                  <a:lnTo>
                    <a:pt x="337" y="189"/>
                  </a:lnTo>
                  <a:lnTo>
                    <a:pt x="335" y="189"/>
                  </a:lnTo>
                  <a:lnTo>
                    <a:pt x="335" y="191"/>
                  </a:lnTo>
                  <a:lnTo>
                    <a:pt x="333" y="191"/>
                  </a:lnTo>
                  <a:lnTo>
                    <a:pt x="332" y="191"/>
                  </a:lnTo>
                  <a:lnTo>
                    <a:pt x="330" y="189"/>
                  </a:lnTo>
                  <a:lnTo>
                    <a:pt x="328" y="189"/>
                  </a:lnTo>
                  <a:lnTo>
                    <a:pt x="326" y="187"/>
                  </a:lnTo>
                  <a:lnTo>
                    <a:pt x="326" y="187"/>
                  </a:lnTo>
                  <a:lnTo>
                    <a:pt x="322" y="185"/>
                  </a:lnTo>
                  <a:lnTo>
                    <a:pt x="322" y="183"/>
                  </a:lnTo>
                  <a:lnTo>
                    <a:pt x="322" y="181"/>
                  </a:lnTo>
                  <a:lnTo>
                    <a:pt x="322" y="181"/>
                  </a:lnTo>
                  <a:lnTo>
                    <a:pt x="320" y="179"/>
                  </a:lnTo>
                  <a:lnTo>
                    <a:pt x="318" y="181"/>
                  </a:lnTo>
                  <a:lnTo>
                    <a:pt x="320" y="181"/>
                  </a:lnTo>
                  <a:lnTo>
                    <a:pt x="320" y="183"/>
                  </a:lnTo>
                  <a:lnTo>
                    <a:pt x="318" y="183"/>
                  </a:lnTo>
                  <a:lnTo>
                    <a:pt x="316" y="183"/>
                  </a:lnTo>
                  <a:lnTo>
                    <a:pt x="314" y="181"/>
                  </a:lnTo>
                  <a:lnTo>
                    <a:pt x="314" y="183"/>
                  </a:lnTo>
                  <a:lnTo>
                    <a:pt x="316" y="185"/>
                  </a:lnTo>
                  <a:lnTo>
                    <a:pt x="316" y="185"/>
                  </a:lnTo>
                  <a:lnTo>
                    <a:pt x="316" y="187"/>
                  </a:lnTo>
                  <a:lnTo>
                    <a:pt x="314" y="187"/>
                  </a:lnTo>
                  <a:lnTo>
                    <a:pt x="314" y="187"/>
                  </a:lnTo>
                  <a:lnTo>
                    <a:pt x="311" y="185"/>
                  </a:lnTo>
                  <a:lnTo>
                    <a:pt x="309" y="185"/>
                  </a:lnTo>
                  <a:lnTo>
                    <a:pt x="307" y="183"/>
                  </a:lnTo>
                  <a:lnTo>
                    <a:pt x="307" y="185"/>
                  </a:lnTo>
                  <a:lnTo>
                    <a:pt x="307" y="185"/>
                  </a:lnTo>
                  <a:lnTo>
                    <a:pt x="309" y="187"/>
                  </a:lnTo>
                  <a:lnTo>
                    <a:pt x="311" y="189"/>
                  </a:lnTo>
                  <a:lnTo>
                    <a:pt x="314" y="193"/>
                  </a:lnTo>
                  <a:lnTo>
                    <a:pt x="316" y="193"/>
                  </a:lnTo>
                  <a:lnTo>
                    <a:pt x="314" y="195"/>
                  </a:lnTo>
                  <a:lnTo>
                    <a:pt x="314" y="196"/>
                  </a:lnTo>
                  <a:lnTo>
                    <a:pt x="313" y="196"/>
                  </a:lnTo>
                  <a:lnTo>
                    <a:pt x="311" y="196"/>
                  </a:lnTo>
                  <a:lnTo>
                    <a:pt x="307" y="195"/>
                  </a:lnTo>
                  <a:lnTo>
                    <a:pt x="305" y="193"/>
                  </a:lnTo>
                  <a:lnTo>
                    <a:pt x="302" y="191"/>
                  </a:lnTo>
                  <a:lnTo>
                    <a:pt x="298" y="187"/>
                  </a:lnTo>
                  <a:lnTo>
                    <a:pt x="297" y="187"/>
                  </a:lnTo>
                  <a:lnTo>
                    <a:pt x="295" y="189"/>
                  </a:lnTo>
                  <a:lnTo>
                    <a:pt x="295" y="189"/>
                  </a:lnTo>
                  <a:lnTo>
                    <a:pt x="297" y="189"/>
                  </a:lnTo>
                  <a:lnTo>
                    <a:pt x="298" y="189"/>
                  </a:lnTo>
                  <a:lnTo>
                    <a:pt x="302" y="193"/>
                  </a:lnTo>
                  <a:lnTo>
                    <a:pt x="302" y="193"/>
                  </a:lnTo>
                  <a:lnTo>
                    <a:pt x="302" y="195"/>
                  </a:lnTo>
                  <a:lnTo>
                    <a:pt x="302" y="195"/>
                  </a:lnTo>
                  <a:lnTo>
                    <a:pt x="302" y="196"/>
                  </a:lnTo>
                  <a:lnTo>
                    <a:pt x="303" y="198"/>
                  </a:lnTo>
                  <a:lnTo>
                    <a:pt x="305" y="198"/>
                  </a:lnTo>
                  <a:lnTo>
                    <a:pt x="305" y="198"/>
                  </a:lnTo>
                  <a:lnTo>
                    <a:pt x="307" y="200"/>
                  </a:lnTo>
                  <a:lnTo>
                    <a:pt x="305" y="204"/>
                  </a:lnTo>
                  <a:lnTo>
                    <a:pt x="305" y="204"/>
                  </a:lnTo>
                  <a:lnTo>
                    <a:pt x="305" y="204"/>
                  </a:lnTo>
                  <a:lnTo>
                    <a:pt x="305" y="204"/>
                  </a:lnTo>
                  <a:lnTo>
                    <a:pt x="309" y="204"/>
                  </a:lnTo>
                  <a:lnTo>
                    <a:pt x="311" y="202"/>
                  </a:lnTo>
                  <a:lnTo>
                    <a:pt x="311" y="202"/>
                  </a:lnTo>
                  <a:lnTo>
                    <a:pt x="313" y="204"/>
                  </a:lnTo>
                  <a:lnTo>
                    <a:pt x="313" y="204"/>
                  </a:lnTo>
                  <a:lnTo>
                    <a:pt x="314" y="205"/>
                  </a:lnTo>
                  <a:lnTo>
                    <a:pt x="314" y="205"/>
                  </a:lnTo>
                  <a:lnTo>
                    <a:pt x="314" y="205"/>
                  </a:lnTo>
                  <a:lnTo>
                    <a:pt x="318" y="207"/>
                  </a:lnTo>
                  <a:lnTo>
                    <a:pt x="316" y="207"/>
                  </a:lnTo>
                  <a:lnTo>
                    <a:pt x="314" y="209"/>
                  </a:lnTo>
                  <a:lnTo>
                    <a:pt x="314" y="209"/>
                  </a:lnTo>
                  <a:lnTo>
                    <a:pt x="314" y="209"/>
                  </a:lnTo>
                  <a:lnTo>
                    <a:pt x="316" y="210"/>
                  </a:lnTo>
                  <a:lnTo>
                    <a:pt x="318" y="210"/>
                  </a:lnTo>
                  <a:lnTo>
                    <a:pt x="320" y="212"/>
                  </a:lnTo>
                  <a:lnTo>
                    <a:pt x="320" y="214"/>
                  </a:lnTo>
                  <a:lnTo>
                    <a:pt x="320" y="214"/>
                  </a:lnTo>
                  <a:lnTo>
                    <a:pt x="320" y="214"/>
                  </a:lnTo>
                  <a:lnTo>
                    <a:pt x="320" y="214"/>
                  </a:lnTo>
                  <a:lnTo>
                    <a:pt x="320" y="214"/>
                  </a:lnTo>
                  <a:lnTo>
                    <a:pt x="322" y="214"/>
                  </a:lnTo>
                  <a:lnTo>
                    <a:pt x="322" y="215"/>
                  </a:lnTo>
                  <a:lnTo>
                    <a:pt x="322" y="215"/>
                  </a:lnTo>
                  <a:lnTo>
                    <a:pt x="322" y="219"/>
                  </a:lnTo>
                  <a:lnTo>
                    <a:pt x="322" y="221"/>
                  </a:lnTo>
                  <a:lnTo>
                    <a:pt x="322" y="221"/>
                  </a:lnTo>
                  <a:lnTo>
                    <a:pt x="322" y="217"/>
                  </a:lnTo>
                  <a:lnTo>
                    <a:pt x="322" y="217"/>
                  </a:lnTo>
                  <a:lnTo>
                    <a:pt x="324" y="217"/>
                  </a:lnTo>
                  <a:lnTo>
                    <a:pt x="328" y="219"/>
                  </a:lnTo>
                  <a:lnTo>
                    <a:pt x="330" y="219"/>
                  </a:lnTo>
                  <a:lnTo>
                    <a:pt x="330" y="221"/>
                  </a:lnTo>
                  <a:lnTo>
                    <a:pt x="328" y="221"/>
                  </a:lnTo>
                  <a:lnTo>
                    <a:pt x="328" y="223"/>
                  </a:lnTo>
                  <a:lnTo>
                    <a:pt x="330" y="223"/>
                  </a:lnTo>
                  <a:lnTo>
                    <a:pt x="330" y="223"/>
                  </a:lnTo>
                  <a:lnTo>
                    <a:pt x="332" y="221"/>
                  </a:lnTo>
                  <a:lnTo>
                    <a:pt x="332" y="219"/>
                  </a:lnTo>
                  <a:lnTo>
                    <a:pt x="333" y="219"/>
                  </a:lnTo>
                  <a:lnTo>
                    <a:pt x="335" y="219"/>
                  </a:lnTo>
                  <a:lnTo>
                    <a:pt x="337" y="221"/>
                  </a:lnTo>
                  <a:lnTo>
                    <a:pt x="339" y="223"/>
                  </a:lnTo>
                  <a:lnTo>
                    <a:pt x="339" y="223"/>
                  </a:lnTo>
                  <a:lnTo>
                    <a:pt x="341" y="223"/>
                  </a:lnTo>
                  <a:lnTo>
                    <a:pt x="342" y="224"/>
                  </a:lnTo>
                  <a:lnTo>
                    <a:pt x="342" y="226"/>
                  </a:lnTo>
                  <a:lnTo>
                    <a:pt x="339" y="228"/>
                  </a:lnTo>
                  <a:lnTo>
                    <a:pt x="339" y="228"/>
                  </a:lnTo>
                  <a:lnTo>
                    <a:pt x="341" y="228"/>
                  </a:lnTo>
                  <a:lnTo>
                    <a:pt x="344" y="228"/>
                  </a:lnTo>
                  <a:lnTo>
                    <a:pt x="346" y="228"/>
                  </a:lnTo>
                  <a:lnTo>
                    <a:pt x="346" y="230"/>
                  </a:lnTo>
                  <a:lnTo>
                    <a:pt x="344" y="232"/>
                  </a:lnTo>
                  <a:lnTo>
                    <a:pt x="342" y="232"/>
                  </a:lnTo>
                  <a:lnTo>
                    <a:pt x="339" y="232"/>
                  </a:lnTo>
                  <a:lnTo>
                    <a:pt x="339" y="232"/>
                  </a:lnTo>
                  <a:lnTo>
                    <a:pt x="339" y="232"/>
                  </a:lnTo>
                  <a:lnTo>
                    <a:pt x="342" y="233"/>
                  </a:lnTo>
                  <a:lnTo>
                    <a:pt x="342" y="234"/>
                  </a:lnTo>
                  <a:lnTo>
                    <a:pt x="344" y="236"/>
                  </a:lnTo>
                  <a:lnTo>
                    <a:pt x="344" y="236"/>
                  </a:lnTo>
                  <a:lnTo>
                    <a:pt x="344" y="236"/>
                  </a:lnTo>
                  <a:lnTo>
                    <a:pt x="344" y="238"/>
                  </a:lnTo>
                  <a:lnTo>
                    <a:pt x="344" y="238"/>
                  </a:lnTo>
                  <a:lnTo>
                    <a:pt x="346" y="238"/>
                  </a:lnTo>
                  <a:lnTo>
                    <a:pt x="347" y="238"/>
                  </a:lnTo>
                  <a:lnTo>
                    <a:pt x="349" y="238"/>
                  </a:lnTo>
                  <a:lnTo>
                    <a:pt x="351" y="238"/>
                  </a:lnTo>
                  <a:lnTo>
                    <a:pt x="351" y="238"/>
                  </a:lnTo>
                  <a:lnTo>
                    <a:pt x="351" y="241"/>
                  </a:lnTo>
                  <a:lnTo>
                    <a:pt x="349" y="241"/>
                  </a:lnTo>
                  <a:lnTo>
                    <a:pt x="349" y="241"/>
                  </a:lnTo>
                  <a:lnTo>
                    <a:pt x="351" y="241"/>
                  </a:lnTo>
                  <a:lnTo>
                    <a:pt x="352" y="241"/>
                  </a:lnTo>
                  <a:lnTo>
                    <a:pt x="352" y="243"/>
                  </a:lnTo>
                  <a:lnTo>
                    <a:pt x="354" y="245"/>
                  </a:lnTo>
                  <a:lnTo>
                    <a:pt x="354" y="245"/>
                  </a:lnTo>
                  <a:lnTo>
                    <a:pt x="352" y="245"/>
                  </a:lnTo>
                  <a:lnTo>
                    <a:pt x="352" y="247"/>
                  </a:lnTo>
                  <a:lnTo>
                    <a:pt x="352" y="251"/>
                  </a:lnTo>
                  <a:lnTo>
                    <a:pt x="352" y="253"/>
                  </a:lnTo>
                  <a:lnTo>
                    <a:pt x="352" y="254"/>
                  </a:lnTo>
                  <a:lnTo>
                    <a:pt x="352" y="256"/>
                  </a:lnTo>
                  <a:lnTo>
                    <a:pt x="351" y="256"/>
                  </a:lnTo>
                  <a:lnTo>
                    <a:pt x="351" y="254"/>
                  </a:lnTo>
                  <a:lnTo>
                    <a:pt x="347" y="249"/>
                  </a:lnTo>
                  <a:lnTo>
                    <a:pt x="347" y="247"/>
                  </a:lnTo>
                  <a:lnTo>
                    <a:pt x="347" y="247"/>
                  </a:lnTo>
                  <a:lnTo>
                    <a:pt x="344" y="243"/>
                  </a:lnTo>
                  <a:lnTo>
                    <a:pt x="344" y="243"/>
                  </a:lnTo>
                  <a:lnTo>
                    <a:pt x="344" y="245"/>
                  </a:lnTo>
                  <a:lnTo>
                    <a:pt x="346" y="247"/>
                  </a:lnTo>
                  <a:lnTo>
                    <a:pt x="346" y="251"/>
                  </a:lnTo>
                  <a:lnTo>
                    <a:pt x="346" y="253"/>
                  </a:lnTo>
                  <a:lnTo>
                    <a:pt x="346" y="254"/>
                  </a:lnTo>
                  <a:lnTo>
                    <a:pt x="346" y="254"/>
                  </a:lnTo>
                  <a:lnTo>
                    <a:pt x="346" y="254"/>
                  </a:lnTo>
                  <a:lnTo>
                    <a:pt x="346" y="256"/>
                  </a:lnTo>
                  <a:lnTo>
                    <a:pt x="347" y="258"/>
                  </a:lnTo>
                  <a:lnTo>
                    <a:pt x="349" y="259"/>
                  </a:lnTo>
                  <a:lnTo>
                    <a:pt x="349" y="261"/>
                  </a:lnTo>
                  <a:lnTo>
                    <a:pt x="351" y="261"/>
                  </a:lnTo>
                  <a:lnTo>
                    <a:pt x="351" y="263"/>
                  </a:lnTo>
                  <a:lnTo>
                    <a:pt x="351" y="263"/>
                  </a:lnTo>
                  <a:lnTo>
                    <a:pt x="349" y="263"/>
                  </a:lnTo>
                  <a:lnTo>
                    <a:pt x="347" y="263"/>
                  </a:lnTo>
                  <a:lnTo>
                    <a:pt x="347" y="263"/>
                  </a:lnTo>
                  <a:lnTo>
                    <a:pt x="344" y="261"/>
                  </a:lnTo>
                  <a:lnTo>
                    <a:pt x="344" y="261"/>
                  </a:lnTo>
                  <a:lnTo>
                    <a:pt x="346" y="266"/>
                  </a:lnTo>
                  <a:lnTo>
                    <a:pt x="346" y="269"/>
                  </a:lnTo>
                  <a:lnTo>
                    <a:pt x="346" y="269"/>
                  </a:lnTo>
                  <a:lnTo>
                    <a:pt x="344" y="269"/>
                  </a:lnTo>
                  <a:lnTo>
                    <a:pt x="342" y="266"/>
                  </a:lnTo>
                  <a:lnTo>
                    <a:pt x="341" y="264"/>
                  </a:lnTo>
                  <a:lnTo>
                    <a:pt x="339" y="263"/>
                  </a:lnTo>
                  <a:lnTo>
                    <a:pt x="337" y="261"/>
                  </a:lnTo>
                  <a:lnTo>
                    <a:pt x="335" y="261"/>
                  </a:lnTo>
                  <a:lnTo>
                    <a:pt x="335" y="263"/>
                  </a:lnTo>
                  <a:lnTo>
                    <a:pt x="335" y="263"/>
                  </a:lnTo>
                  <a:lnTo>
                    <a:pt x="335" y="263"/>
                  </a:lnTo>
                  <a:lnTo>
                    <a:pt x="333" y="261"/>
                  </a:lnTo>
                  <a:lnTo>
                    <a:pt x="333" y="261"/>
                  </a:lnTo>
                  <a:lnTo>
                    <a:pt x="330" y="258"/>
                  </a:lnTo>
                  <a:lnTo>
                    <a:pt x="330" y="258"/>
                  </a:lnTo>
                  <a:lnTo>
                    <a:pt x="330" y="259"/>
                  </a:lnTo>
                  <a:lnTo>
                    <a:pt x="330" y="259"/>
                  </a:lnTo>
                  <a:lnTo>
                    <a:pt x="330" y="261"/>
                  </a:lnTo>
                  <a:lnTo>
                    <a:pt x="328" y="261"/>
                  </a:lnTo>
                  <a:lnTo>
                    <a:pt x="326" y="259"/>
                  </a:lnTo>
                  <a:lnTo>
                    <a:pt x="326" y="258"/>
                  </a:lnTo>
                  <a:lnTo>
                    <a:pt x="324" y="256"/>
                  </a:lnTo>
                  <a:lnTo>
                    <a:pt x="322" y="254"/>
                  </a:lnTo>
                  <a:lnTo>
                    <a:pt x="322" y="256"/>
                  </a:lnTo>
                  <a:lnTo>
                    <a:pt x="322" y="258"/>
                  </a:lnTo>
                  <a:lnTo>
                    <a:pt x="322" y="259"/>
                  </a:lnTo>
                  <a:lnTo>
                    <a:pt x="322" y="259"/>
                  </a:lnTo>
                  <a:lnTo>
                    <a:pt x="322" y="259"/>
                  </a:lnTo>
                  <a:lnTo>
                    <a:pt x="322" y="258"/>
                  </a:lnTo>
                  <a:lnTo>
                    <a:pt x="322" y="258"/>
                  </a:lnTo>
                  <a:lnTo>
                    <a:pt x="322" y="256"/>
                  </a:lnTo>
                  <a:lnTo>
                    <a:pt x="320" y="256"/>
                  </a:lnTo>
                  <a:lnTo>
                    <a:pt x="320" y="254"/>
                  </a:lnTo>
                  <a:lnTo>
                    <a:pt x="320" y="254"/>
                  </a:lnTo>
                  <a:lnTo>
                    <a:pt x="318" y="254"/>
                  </a:lnTo>
                  <a:lnTo>
                    <a:pt x="316" y="254"/>
                  </a:lnTo>
                  <a:lnTo>
                    <a:pt x="316" y="253"/>
                  </a:lnTo>
                  <a:lnTo>
                    <a:pt x="313" y="251"/>
                  </a:lnTo>
                  <a:lnTo>
                    <a:pt x="309" y="247"/>
                  </a:lnTo>
                  <a:lnTo>
                    <a:pt x="307" y="245"/>
                  </a:lnTo>
                  <a:lnTo>
                    <a:pt x="305" y="243"/>
                  </a:lnTo>
                  <a:lnTo>
                    <a:pt x="307" y="247"/>
                  </a:lnTo>
                  <a:lnTo>
                    <a:pt x="309" y="251"/>
                  </a:lnTo>
                  <a:lnTo>
                    <a:pt x="309" y="251"/>
                  </a:lnTo>
                  <a:lnTo>
                    <a:pt x="309" y="251"/>
                  </a:lnTo>
                  <a:lnTo>
                    <a:pt x="307" y="251"/>
                  </a:lnTo>
                  <a:lnTo>
                    <a:pt x="302" y="247"/>
                  </a:lnTo>
                  <a:lnTo>
                    <a:pt x="298" y="245"/>
                  </a:lnTo>
                  <a:lnTo>
                    <a:pt x="297" y="243"/>
                  </a:lnTo>
                  <a:lnTo>
                    <a:pt x="294" y="243"/>
                  </a:lnTo>
                  <a:lnTo>
                    <a:pt x="292" y="245"/>
                  </a:lnTo>
                  <a:lnTo>
                    <a:pt x="294" y="247"/>
                  </a:lnTo>
                  <a:lnTo>
                    <a:pt x="295" y="249"/>
                  </a:lnTo>
                  <a:lnTo>
                    <a:pt x="297" y="251"/>
                  </a:lnTo>
                  <a:lnTo>
                    <a:pt x="300" y="253"/>
                  </a:lnTo>
                  <a:lnTo>
                    <a:pt x="302" y="256"/>
                  </a:lnTo>
                  <a:lnTo>
                    <a:pt x="303" y="256"/>
                  </a:lnTo>
                  <a:lnTo>
                    <a:pt x="305" y="258"/>
                  </a:lnTo>
                  <a:lnTo>
                    <a:pt x="307" y="258"/>
                  </a:lnTo>
                  <a:lnTo>
                    <a:pt x="309" y="258"/>
                  </a:lnTo>
                  <a:lnTo>
                    <a:pt x="309" y="259"/>
                  </a:lnTo>
                  <a:lnTo>
                    <a:pt x="309" y="259"/>
                  </a:lnTo>
                  <a:lnTo>
                    <a:pt x="309" y="259"/>
                  </a:lnTo>
                  <a:lnTo>
                    <a:pt x="313" y="261"/>
                  </a:lnTo>
                  <a:lnTo>
                    <a:pt x="314" y="263"/>
                  </a:lnTo>
                  <a:lnTo>
                    <a:pt x="314" y="263"/>
                  </a:lnTo>
                  <a:lnTo>
                    <a:pt x="316" y="264"/>
                  </a:lnTo>
                  <a:lnTo>
                    <a:pt x="320" y="266"/>
                  </a:lnTo>
                  <a:lnTo>
                    <a:pt x="320" y="269"/>
                  </a:lnTo>
                  <a:lnTo>
                    <a:pt x="322" y="269"/>
                  </a:lnTo>
                  <a:lnTo>
                    <a:pt x="322" y="269"/>
                  </a:lnTo>
                  <a:lnTo>
                    <a:pt x="324" y="272"/>
                  </a:lnTo>
                  <a:lnTo>
                    <a:pt x="326" y="272"/>
                  </a:lnTo>
                  <a:lnTo>
                    <a:pt x="328" y="275"/>
                  </a:lnTo>
                  <a:lnTo>
                    <a:pt x="328" y="275"/>
                  </a:lnTo>
                  <a:lnTo>
                    <a:pt x="332" y="277"/>
                  </a:lnTo>
                  <a:lnTo>
                    <a:pt x="332" y="277"/>
                  </a:lnTo>
                  <a:lnTo>
                    <a:pt x="333" y="277"/>
                  </a:lnTo>
                  <a:lnTo>
                    <a:pt x="332" y="279"/>
                  </a:lnTo>
                  <a:lnTo>
                    <a:pt x="332" y="279"/>
                  </a:lnTo>
                  <a:lnTo>
                    <a:pt x="330" y="281"/>
                  </a:lnTo>
                  <a:lnTo>
                    <a:pt x="332" y="281"/>
                  </a:lnTo>
                  <a:lnTo>
                    <a:pt x="332" y="282"/>
                  </a:lnTo>
                  <a:lnTo>
                    <a:pt x="332" y="283"/>
                  </a:lnTo>
                  <a:lnTo>
                    <a:pt x="332" y="283"/>
                  </a:lnTo>
                  <a:lnTo>
                    <a:pt x="328" y="283"/>
                  </a:lnTo>
                  <a:lnTo>
                    <a:pt x="328" y="283"/>
                  </a:lnTo>
                  <a:lnTo>
                    <a:pt x="326" y="283"/>
                  </a:lnTo>
                  <a:lnTo>
                    <a:pt x="324" y="283"/>
                  </a:lnTo>
                  <a:lnTo>
                    <a:pt x="322" y="282"/>
                  </a:lnTo>
                  <a:lnTo>
                    <a:pt x="316" y="281"/>
                  </a:lnTo>
                  <a:lnTo>
                    <a:pt x="314" y="281"/>
                  </a:lnTo>
                  <a:lnTo>
                    <a:pt x="314" y="279"/>
                  </a:lnTo>
                  <a:lnTo>
                    <a:pt x="313" y="279"/>
                  </a:lnTo>
                  <a:lnTo>
                    <a:pt x="300" y="277"/>
                  </a:lnTo>
                  <a:lnTo>
                    <a:pt x="297" y="277"/>
                  </a:lnTo>
                  <a:lnTo>
                    <a:pt x="297" y="275"/>
                  </a:lnTo>
                  <a:lnTo>
                    <a:pt x="295" y="275"/>
                  </a:lnTo>
                  <a:lnTo>
                    <a:pt x="290" y="273"/>
                  </a:lnTo>
                  <a:lnTo>
                    <a:pt x="290" y="273"/>
                  </a:lnTo>
                  <a:lnTo>
                    <a:pt x="286" y="270"/>
                  </a:lnTo>
                  <a:lnTo>
                    <a:pt x="283" y="266"/>
                  </a:lnTo>
                  <a:lnTo>
                    <a:pt x="283" y="264"/>
                  </a:lnTo>
                  <a:lnTo>
                    <a:pt x="279" y="264"/>
                  </a:lnTo>
                  <a:lnTo>
                    <a:pt x="277" y="264"/>
                  </a:lnTo>
                  <a:lnTo>
                    <a:pt x="275" y="266"/>
                  </a:lnTo>
                  <a:lnTo>
                    <a:pt x="274" y="264"/>
                  </a:lnTo>
                  <a:lnTo>
                    <a:pt x="273" y="264"/>
                  </a:lnTo>
                  <a:lnTo>
                    <a:pt x="269" y="263"/>
                  </a:lnTo>
                  <a:lnTo>
                    <a:pt x="265" y="263"/>
                  </a:lnTo>
                  <a:lnTo>
                    <a:pt x="264" y="261"/>
                  </a:lnTo>
                  <a:lnTo>
                    <a:pt x="262" y="261"/>
                  </a:lnTo>
                  <a:lnTo>
                    <a:pt x="262" y="259"/>
                  </a:lnTo>
                  <a:lnTo>
                    <a:pt x="264" y="258"/>
                  </a:lnTo>
                  <a:lnTo>
                    <a:pt x="264" y="258"/>
                  </a:lnTo>
                  <a:lnTo>
                    <a:pt x="260" y="259"/>
                  </a:lnTo>
                  <a:lnTo>
                    <a:pt x="258" y="259"/>
                  </a:lnTo>
                  <a:lnTo>
                    <a:pt x="256" y="258"/>
                  </a:lnTo>
                  <a:lnTo>
                    <a:pt x="255" y="256"/>
                  </a:lnTo>
                  <a:lnTo>
                    <a:pt x="251" y="253"/>
                  </a:lnTo>
                  <a:lnTo>
                    <a:pt x="249" y="251"/>
                  </a:lnTo>
                  <a:lnTo>
                    <a:pt x="249" y="251"/>
                  </a:lnTo>
                  <a:lnTo>
                    <a:pt x="251" y="251"/>
                  </a:lnTo>
                  <a:lnTo>
                    <a:pt x="253" y="251"/>
                  </a:lnTo>
                  <a:lnTo>
                    <a:pt x="255" y="251"/>
                  </a:lnTo>
                  <a:lnTo>
                    <a:pt x="256" y="249"/>
                  </a:lnTo>
                  <a:lnTo>
                    <a:pt x="258" y="249"/>
                  </a:lnTo>
                  <a:lnTo>
                    <a:pt x="258" y="247"/>
                  </a:lnTo>
                  <a:lnTo>
                    <a:pt x="256" y="247"/>
                  </a:lnTo>
                  <a:lnTo>
                    <a:pt x="256" y="247"/>
                  </a:lnTo>
                  <a:lnTo>
                    <a:pt x="255" y="247"/>
                  </a:lnTo>
                  <a:lnTo>
                    <a:pt x="255" y="245"/>
                  </a:lnTo>
                  <a:lnTo>
                    <a:pt x="253" y="245"/>
                  </a:lnTo>
                  <a:lnTo>
                    <a:pt x="251" y="245"/>
                  </a:lnTo>
                  <a:lnTo>
                    <a:pt x="246" y="245"/>
                  </a:lnTo>
                  <a:lnTo>
                    <a:pt x="246" y="245"/>
                  </a:lnTo>
                  <a:lnTo>
                    <a:pt x="246" y="243"/>
                  </a:lnTo>
                  <a:lnTo>
                    <a:pt x="246" y="242"/>
                  </a:lnTo>
                  <a:lnTo>
                    <a:pt x="248" y="242"/>
                  </a:lnTo>
                  <a:lnTo>
                    <a:pt x="248" y="242"/>
                  </a:lnTo>
                  <a:lnTo>
                    <a:pt x="248" y="241"/>
                  </a:lnTo>
                  <a:lnTo>
                    <a:pt x="246" y="242"/>
                  </a:lnTo>
                  <a:lnTo>
                    <a:pt x="243" y="242"/>
                  </a:lnTo>
                  <a:lnTo>
                    <a:pt x="243" y="242"/>
                  </a:lnTo>
                  <a:lnTo>
                    <a:pt x="241" y="241"/>
                  </a:lnTo>
                  <a:lnTo>
                    <a:pt x="241" y="238"/>
                  </a:lnTo>
                  <a:lnTo>
                    <a:pt x="241" y="238"/>
                  </a:lnTo>
                  <a:lnTo>
                    <a:pt x="239" y="238"/>
                  </a:lnTo>
                  <a:lnTo>
                    <a:pt x="237" y="236"/>
                  </a:lnTo>
                  <a:lnTo>
                    <a:pt x="234" y="233"/>
                  </a:lnTo>
                  <a:lnTo>
                    <a:pt x="232" y="232"/>
                  </a:lnTo>
                  <a:lnTo>
                    <a:pt x="230" y="230"/>
                  </a:lnTo>
                  <a:lnTo>
                    <a:pt x="228" y="230"/>
                  </a:lnTo>
                  <a:lnTo>
                    <a:pt x="230" y="230"/>
                  </a:lnTo>
                  <a:lnTo>
                    <a:pt x="232" y="226"/>
                  </a:lnTo>
                  <a:lnTo>
                    <a:pt x="232" y="226"/>
                  </a:lnTo>
                  <a:lnTo>
                    <a:pt x="230" y="226"/>
                  </a:lnTo>
                  <a:lnTo>
                    <a:pt x="226" y="226"/>
                  </a:lnTo>
                  <a:lnTo>
                    <a:pt x="225" y="226"/>
                  </a:lnTo>
                  <a:lnTo>
                    <a:pt x="225" y="226"/>
                  </a:lnTo>
                  <a:lnTo>
                    <a:pt x="224" y="226"/>
                  </a:lnTo>
                  <a:lnTo>
                    <a:pt x="224" y="226"/>
                  </a:lnTo>
                  <a:lnTo>
                    <a:pt x="224" y="228"/>
                  </a:lnTo>
                  <a:lnTo>
                    <a:pt x="222" y="230"/>
                  </a:lnTo>
                  <a:lnTo>
                    <a:pt x="222" y="230"/>
                  </a:lnTo>
                  <a:lnTo>
                    <a:pt x="222" y="230"/>
                  </a:lnTo>
                  <a:lnTo>
                    <a:pt x="220" y="230"/>
                  </a:lnTo>
                  <a:lnTo>
                    <a:pt x="220" y="228"/>
                  </a:lnTo>
                  <a:lnTo>
                    <a:pt x="220" y="226"/>
                  </a:lnTo>
                  <a:lnTo>
                    <a:pt x="218" y="224"/>
                  </a:lnTo>
                  <a:lnTo>
                    <a:pt x="217" y="224"/>
                  </a:lnTo>
                  <a:lnTo>
                    <a:pt x="215" y="224"/>
                  </a:lnTo>
                  <a:lnTo>
                    <a:pt x="215" y="224"/>
                  </a:lnTo>
                  <a:lnTo>
                    <a:pt x="215" y="223"/>
                  </a:lnTo>
                  <a:lnTo>
                    <a:pt x="213" y="221"/>
                  </a:lnTo>
                  <a:lnTo>
                    <a:pt x="213" y="221"/>
                  </a:lnTo>
                  <a:lnTo>
                    <a:pt x="213" y="221"/>
                  </a:lnTo>
                  <a:lnTo>
                    <a:pt x="211" y="221"/>
                  </a:lnTo>
                  <a:lnTo>
                    <a:pt x="211" y="221"/>
                  </a:lnTo>
                  <a:lnTo>
                    <a:pt x="211" y="221"/>
                  </a:lnTo>
                  <a:lnTo>
                    <a:pt x="209" y="221"/>
                  </a:lnTo>
                  <a:lnTo>
                    <a:pt x="209" y="223"/>
                  </a:lnTo>
                  <a:lnTo>
                    <a:pt x="211" y="223"/>
                  </a:lnTo>
                  <a:lnTo>
                    <a:pt x="211" y="224"/>
                  </a:lnTo>
                  <a:lnTo>
                    <a:pt x="213" y="226"/>
                  </a:lnTo>
                  <a:lnTo>
                    <a:pt x="213" y="228"/>
                  </a:lnTo>
                  <a:lnTo>
                    <a:pt x="209" y="228"/>
                  </a:lnTo>
                  <a:lnTo>
                    <a:pt x="207" y="228"/>
                  </a:lnTo>
                  <a:lnTo>
                    <a:pt x="204" y="228"/>
                  </a:lnTo>
                  <a:lnTo>
                    <a:pt x="204" y="228"/>
                  </a:lnTo>
                  <a:lnTo>
                    <a:pt x="201" y="226"/>
                  </a:lnTo>
                  <a:lnTo>
                    <a:pt x="199" y="228"/>
                  </a:lnTo>
                  <a:lnTo>
                    <a:pt x="198" y="230"/>
                  </a:lnTo>
                  <a:lnTo>
                    <a:pt x="198" y="230"/>
                  </a:lnTo>
                  <a:lnTo>
                    <a:pt x="194" y="230"/>
                  </a:lnTo>
                  <a:lnTo>
                    <a:pt x="192" y="230"/>
                  </a:lnTo>
                  <a:lnTo>
                    <a:pt x="188" y="232"/>
                  </a:lnTo>
                  <a:lnTo>
                    <a:pt x="187" y="232"/>
                  </a:lnTo>
                  <a:lnTo>
                    <a:pt x="187" y="232"/>
                  </a:lnTo>
                  <a:lnTo>
                    <a:pt x="185" y="233"/>
                  </a:lnTo>
                  <a:lnTo>
                    <a:pt x="185" y="233"/>
                  </a:lnTo>
                  <a:lnTo>
                    <a:pt x="181" y="233"/>
                  </a:lnTo>
                  <a:lnTo>
                    <a:pt x="179" y="233"/>
                  </a:lnTo>
                  <a:lnTo>
                    <a:pt x="178" y="233"/>
                  </a:lnTo>
                  <a:lnTo>
                    <a:pt x="177" y="233"/>
                  </a:lnTo>
                  <a:lnTo>
                    <a:pt x="175" y="232"/>
                  </a:lnTo>
                  <a:lnTo>
                    <a:pt x="173" y="232"/>
                  </a:lnTo>
                  <a:lnTo>
                    <a:pt x="171" y="232"/>
                  </a:lnTo>
                  <a:lnTo>
                    <a:pt x="169" y="232"/>
                  </a:lnTo>
                  <a:lnTo>
                    <a:pt x="169" y="232"/>
                  </a:lnTo>
                  <a:lnTo>
                    <a:pt x="168" y="228"/>
                  </a:lnTo>
                  <a:lnTo>
                    <a:pt x="166" y="228"/>
                  </a:lnTo>
                  <a:lnTo>
                    <a:pt x="164" y="224"/>
                  </a:lnTo>
                  <a:lnTo>
                    <a:pt x="164" y="224"/>
                  </a:lnTo>
                  <a:lnTo>
                    <a:pt x="164" y="223"/>
                  </a:lnTo>
                  <a:lnTo>
                    <a:pt x="164" y="223"/>
                  </a:lnTo>
                  <a:lnTo>
                    <a:pt x="164" y="221"/>
                  </a:lnTo>
                  <a:lnTo>
                    <a:pt x="166" y="217"/>
                  </a:lnTo>
                  <a:lnTo>
                    <a:pt x="166" y="217"/>
                  </a:lnTo>
                  <a:lnTo>
                    <a:pt x="166" y="215"/>
                  </a:lnTo>
                  <a:lnTo>
                    <a:pt x="168" y="215"/>
                  </a:lnTo>
                  <a:lnTo>
                    <a:pt x="175" y="212"/>
                  </a:lnTo>
                  <a:lnTo>
                    <a:pt x="175" y="212"/>
                  </a:lnTo>
                  <a:lnTo>
                    <a:pt x="175" y="212"/>
                  </a:lnTo>
                  <a:lnTo>
                    <a:pt x="175" y="209"/>
                  </a:lnTo>
                  <a:lnTo>
                    <a:pt x="175" y="209"/>
                  </a:lnTo>
                  <a:lnTo>
                    <a:pt x="175" y="209"/>
                  </a:lnTo>
                  <a:lnTo>
                    <a:pt x="177" y="207"/>
                  </a:lnTo>
                  <a:lnTo>
                    <a:pt x="177" y="207"/>
                  </a:lnTo>
                  <a:lnTo>
                    <a:pt x="177" y="207"/>
                  </a:lnTo>
                  <a:lnTo>
                    <a:pt x="179" y="207"/>
                  </a:lnTo>
                  <a:lnTo>
                    <a:pt x="181" y="207"/>
                  </a:lnTo>
                  <a:lnTo>
                    <a:pt x="183" y="207"/>
                  </a:lnTo>
                  <a:lnTo>
                    <a:pt x="187" y="209"/>
                  </a:lnTo>
                  <a:lnTo>
                    <a:pt x="194" y="210"/>
                  </a:lnTo>
                  <a:lnTo>
                    <a:pt x="198" y="212"/>
                  </a:lnTo>
                  <a:lnTo>
                    <a:pt x="199" y="214"/>
                  </a:lnTo>
                  <a:lnTo>
                    <a:pt x="201" y="215"/>
                  </a:lnTo>
                  <a:lnTo>
                    <a:pt x="201" y="215"/>
                  </a:lnTo>
                  <a:lnTo>
                    <a:pt x="201" y="217"/>
                  </a:lnTo>
                  <a:lnTo>
                    <a:pt x="201" y="217"/>
                  </a:lnTo>
                  <a:lnTo>
                    <a:pt x="201" y="219"/>
                  </a:lnTo>
                  <a:lnTo>
                    <a:pt x="201" y="219"/>
                  </a:lnTo>
                  <a:lnTo>
                    <a:pt x="202" y="221"/>
                  </a:lnTo>
                  <a:lnTo>
                    <a:pt x="202" y="219"/>
                  </a:lnTo>
                  <a:lnTo>
                    <a:pt x="202" y="219"/>
                  </a:lnTo>
                  <a:lnTo>
                    <a:pt x="202" y="217"/>
                  </a:lnTo>
                  <a:lnTo>
                    <a:pt x="202" y="217"/>
                  </a:lnTo>
                  <a:lnTo>
                    <a:pt x="202" y="215"/>
                  </a:lnTo>
                  <a:lnTo>
                    <a:pt x="202" y="215"/>
                  </a:lnTo>
                  <a:lnTo>
                    <a:pt x="202" y="214"/>
                  </a:lnTo>
                  <a:lnTo>
                    <a:pt x="201" y="214"/>
                  </a:lnTo>
                  <a:lnTo>
                    <a:pt x="198" y="210"/>
                  </a:lnTo>
                  <a:lnTo>
                    <a:pt x="198" y="210"/>
                  </a:lnTo>
                  <a:lnTo>
                    <a:pt x="199" y="209"/>
                  </a:lnTo>
                  <a:lnTo>
                    <a:pt x="204" y="210"/>
                  </a:lnTo>
                  <a:lnTo>
                    <a:pt x="206" y="210"/>
                  </a:lnTo>
                  <a:lnTo>
                    <a:pt x="206" y="209"/>
                  </a:lnTo>
                  <a:lnTo>
                    <a:pt x="207" y="209"/>
                  </a:lnTo>
                  <a:lnTo>
                    <a:pt x="207" y="209"/>
                  </a:lnTo>
                  <a:lnTo>
                    <a:pt x="209" y="209"/>
                  </a:lnTo>
                  <a:lnTo>
                    <a:pt x="213" y="209"/>
                  </a:lnTo>
                  <a:lnTo>
                    <a:pt x="215" y="209"/>
                  </a:lnTo>
                  <a:lnTo>
                    <a:pt x="215" y="209"/>
                  </a:lnTo>
                  <a:lnTo>
                    <a:pt x="217" y="207"/>
                  </a:lnTo>
                  <a:lnTo>
                    <a:pt x="218" y="205"/>
                  </a:lnTo>
                  <a:lnTo>
                    <a:pt x="220" y="205"/>
                  </a:lnTo>
                  <a:lnTo>
                    <a:pt x="222" y="205"/>
                  </a:lnTo>
                  <a:lnTo>
                    <a:pt x="224" y="205"/>
                  </a:lnTo>
                  <a:lnTo>
                    <a:pt x="226" y="205"/>
                  </a:lnTo>
                  <a:lnTo>
                    <a:pt x="228" y="205"/>
                  </a:lnTo>
                  <a:lnTo>
                    <a:pt x="228" y="205"/>
                  </a:lnTo>
                  <a:lnTo>
                    <a:pt x="226" y="202"/>
                  </a:lnTo>
                  <a:lnTo>
                    <a:pt x="225" y="200"/>
                  </a:lnTo>
                  <a:lnTo>
                    <a:pt x="224" y="198"/>
                  </a:lnTo>
                  <a:lnTo>
                    <a:pt x="222" y="196"/>
                  </a:lnTo>
                  <a:lnTo>
                    <a:pt x="218" y="195"/>
                  </a:lnTo>
                  <a:lnTo>
                    <a:pt x="217" y="191"/>
                  </a:lnTo>
                  <a:lnTo>
                    <a:pt x="217" y="191"/>
                  </a:lnTo>
                  <a:lnTo>
                    <a:pt x="217" y="191"/>
                  </a:lnTo>
                  <a:lnTo>
                    <a:pt x="217" y="189"/>
                  </a:lnTo>
                  <a:lnTo>
                    <a:pt x="224" y="185"/>
                  </a:lnTo>
                  <a:lnTo>
                    <a:pt x="226" y="183"/>
                  </a:lnTo>
                  <a:lnTo>
                    <a:pt x="230" y="181"/>
                  </a:lnTo>
                  <a:lnTo>
                    <a:pt x="230" y="179"/>
                  </a:lnTo>
                  <a:lnTo>
                    <a:pt x="232" y="179"/>
                  </a:lnTo>
                  <a:lnTo>
                    <a:pt x="232" y="179"/>
                  </a:lnTo>
                  <a:lnTo>
                    <a:pt x="236" y="177"/>
                  </a:lnTo>
                  <a:lnTo>
                    <a:pt x="236" y="177"/>
                  </a:lnTo>
                  <a:lnTo>
                    <a:pt x="236" y="176"/>
                  </a:lnTo>
                  <a:lnTo>
                    <a:pt x="236" y="174"/>
                  </a:lnTo>
                  <a:lnTo>
                    <a:pt x="239" y="170"/>
                  </a:lnTo>
                  <a:lnTo>
                    <a:pt x="241" y="170"/>
                  </a:lnTo>
                  <a:lnTo>
                    <a:pt x="243" y="168"/>
                  </a:lnTo>
                  <a:lnTo>
                    <a:pt x="245" y="168"/>
                  </a:lnTo>
                  <a:lnTo>
                    <a:pt x="246" y="165"/>
                  </a:lnTo>
                  <a:lnTo>
                    <a:pt x="246" y="165"/>
                  </a:lnTo>
                  <a:lnTo>
                    <a:pt x="246" y="165"/>
                  </a:lnTo>
                  <a:lnTo>
                    <a:pt x="245" y="163"/>
                  </a:lnTo>
                  <a:lnTo>
                    <a:pt x="241" y="157"/>
                  </a:lnTo>
                  <a:lnTo>
                    <a:pt x="239" y="153"/>
                  </a:lnTo>
                  <a:lnTo>
                    <a:pt x="237" y="149"/>
                  </a:lnTo>
                  <a:lnTo>
                    <a:pt x="236" y="146"/>
                  </a:lnTo>
                  <a:lnTo>
                    <a:pt x="230" y="142"/>
                  </a:lnTo>
                  <a:lnTo>
                    <a:pt x="230" y="140"/>
                  </a:lnTo>
                  <a:lnTo>
                    <a:pt x="232" y="138"/>
                  </a:lnTo>
                  <a:lnTo>
                    <a:pt x="232" y="138"/>
                  </a:lnTo>
                  <a:lnTo>
                    <a:pt x="226" y="140"/>
                  </a:lnTo>
                  <a:lnTo>
                    <a:pt x="226" y="140"/>
                  </a:lnTo>
                  <a:lnTo>
                    <a:pt x="225" y="140"/>
                  </a:lnTo>
                  <a:lnTo>
                    <a:pt x="225" y="138"/>
                  </a:lnTo>
                  <a:lnTo>
                    <a:pt x="224" y="137"/>
                  </a:lnTo>
                  <a:lnTo>
                    <a:pt x="224" y="137"/>
                  </a:lnTo>
                  <a:lnTo>
                    <a:pt x="224" y="135"/>
                  </a:lnTo>
                  <a:lnTo>
                    <a:pt x="225" y="134"/>
                  </a:lnTo>
                  <a:lnTo>
                    <a:pt x="225" y="134"/>
                  </a:lnTo>
                  <a:lnTo>
                    <a:pt x="225" y="132"/>
                  </a:lnTo>
                  <a:lnTo>
                    <a:pt x="225" y="132"/>
                  </a:lnTo>
                  <a:lnTo>
                    <a:pt x="224" y="132"/>
                  </a:lnTo>
                  <a:lnTo>
                    <a:pt x="224" y="132"/>
                  </a:lnTo>
                  <a:lnTo>
                    <a:pt x="222" y="132"/>
                  </a:lnTo>
                  <a:lnTo>
                    <a:pt x="220" y="132"/>
                  </a:lnTo>
                  <a:lnTo>
                    <a:pt x="222" y="134"/>
                  </a:lnTo>
                  <a:lnTo>
                    <a:pt x="222" y="135"/>
                  </a:lnTo>
                  <a:lnTo>
                    <a:pt x="220" y="135"/>
                  </a:lnTo>
                  <a:lnTo>
                    <a:pt x="218" y="135"/>
                  </a:lnTo>
                  <a:lnTo>
                    <a:pt x="217" y="135"/>
                  </a:lnTo>
                  <a:lnTo>
                    <a:pt x="217" y="134"/>
                  </a:lnTo>
                  <a:lnTo>
                    <a:pt x="213" y="132"/>
                  </a:lnTo>
                  <a:lnTo>
                    <a:pt x="213" y="129"/>
                  </a:lnTo>
                  <a:lnTo>
                    <a:pt x="213" y="128"/>
                  </a:lnTo>
                  <a:lnTo>
                    <a:pt x="213" y="128"/>
                  </a:lnTo>
                  <a:lnTo>
                    <a:pt x="211" y="128"/>
                  </a:lnTo>
                  <a:lnTo>
                    <a:pt x="211" y="128"/>
                  </a:lnTo>
                  <a:lnTo>
                    <a:pt x="209" y="128"/>
                  </a:lnTo>
                  <a:lnTo>
                    <a:pt x="209" y="128"/>
                  </a:lnTo>
                  <a:lnTo>
                    <a:pt x="211" y="127"/>
                  </a:lnTo>
                  <a:lnTo>
                    <a:pt x="211" y="127"/>
                  </a:lnTo>
                  <a:lnTo>
                    <a:pt x="211" y="124"/>
                  </a:lnTo>
                  <a:lnTo>
                    <a:pt x="209" y="124"/>
                  </a:lnTo>
                  <a:lnTo>
                    <a:pt x="209" y="124"/>
                  </a:lnTo>
                  <a:lnTo>
                    <a:pt x="209" y="124"/>
                  </a:lnTo>
                  <a:lnTo>
                    <a:pt x="211" y="123"/>
                  </a:lnTo>
                  <a:lnTo>
                    <a:pt x="211" y="123"/>
                  </a:lnTo>
                  <a:lnTo>
                    <a:pt x="211" y="123"/>
                  </a:lnTo>
                  <a:lnTo>
                    <a:pt x="209" y="123"/>
                  </a:lnTo>
                  <a:lnTo>
                    <a:pt x="209" y="123"/>
                  </a:lnTo>
                  <a:lnTo>
                    <a:pt x="206" y="124"/>
                  </a:lnTo>
                  <a:lnTo>
                    <a:pt x="206" y="127"/>
                  </a:lnTo>
                  <a:lnTo>
                    <a:pt x="202" y="124"/>
                  </a:lnTo>
                  <a:lnTo>
                    <a:pt x="202" y="124"/>
                  </a:lnTo>
                  <a:lnTo>
                    <a:pt x="201" y="124"/>
                  </a:lnTo>
                  <a:lnTo>
                    <a:pt x="199" y="127"/>
                  </a:lnTo>
                  <a:lnTo>
                    <a:pt x="198" y="128"/>
                  </a:lnTo>
                  <a:lnTo>
                    <a:pt x="190" y="129"/>
                  </a:lnTo>
                  <a:lnTo>
                    <a:pt x="188" y="132"/>
                  </a:lnTo>
                  <a:lnTo>
                    <a:pt x="187" y="132"/>
                  </a:lnTo>
                  <a:lnTo>
                    <a:pt x="185" y="129"/>
                  </a:lnTo>
                  <a:lnTo>
                    <a:pt x="185" y="129"/>
                  </a:lnTo>
                  <a:lnTo>
                    <a:pt x="185" y="128"/>
                  </a:lnTo>
                  <a:lnTo>
                    <a:pt x="187" y="128"/>
                  </a:lnTo>
                  <a:lnTo>
                    <a:pt x="187" y="128"/>
                  </a:lnTo>
                  <a:lnTo>
                    <a:pt x="187" y="124"/>
                  </a:lnTo>
                  <a:lnTo>
                    <a:pt x="187" y="123"/>
                  </a:lnTo>
                  <a:lnTo>
                    <a:pt x="187" y="123"/>
                  </a:lnTo>
                  <a:lnTo>
                    <a:pt x="188" y="123"/>
                  </a:lnTo>
                  <a:lnTo>
                    <a:pt x="194" y="123"/>
                  </a:lnTo>
                  <a:lnTo>
                    <a:pt x="196" y="123"/>
                  </a:lnTo>
                  <a:lnTo>
                    <a:pt x="196" y="123"/>
                  </a:lnTo>
                  <a:lnTo>
                    <a:pt x="198" y="121"/>
                  </a:lnTo>
                  <a:lnTo>
                    <a:pt x="199" y="119"/>
                  </a:lnTo>
                  <a:lnTo>
                    <a:pt x="199" y="119"/>
                  </a:lnTo>
                  <a:lnTo>
                    <a:pt x="198" y="116"/>
                  </a:lnTo>
                  <a:lnTo>
                    <a:pt x="198" y="116"/>
                  </a:lnTo>
                  <a:lnTo>
                    <a:pt x="194" y="114"/>
                  </a:lnTo>
                  <a:lnTo>
                    <a:pt x="192" y="114"/>
                  </a:lnTo>
                  <a:lnTo>
                    <a:pt x="190" y="114"/>
                  </a:lnTo>
                  <a:lnTo>
                    <a:pt x="188" y="114"/>
                  </a:lnTo>
                  <a:lnTo>
                    <a:pt x="188" y="112"/>
                  </a:lnTo>
                  <a:lnTo>
                    <a:pt x="187" y="111"/>
                  </a:lnTo>
                  <a:lnTo>
                    <a:pt x="187" y="111"/>
                  </a:lnTo>
                  <a:lnTo>
                    <a:pt x="187" y="108"/>
                  </a:lnTo>
                  <a:lnTo>
                    <a:pt x="188" y="108"/>
                  </a:lnTo>
                  <a:lnTo>
                    <a:pt x="190" y="108"/>
                  </a:lnTo>
                  <a:lnTo>
                    <a:pt x="190" y="107"/>
                  </a:lnTo>
                  <a:lnTo>
                    <a:pt x="188" y="107"/>
                  </a:lnTo>
                  <a:lnTo>
                    <a:pt x="187" y="107"/>
                  </a:lnTo>
                  <a:lnTo>
                    <a:pt x="187" y="108"/>
                  </a:lnTo>
                  <a:lnTo>
                    <a:pt x="185" y="108"/>
                  </a:lnTo>
                  <a:lnTo>
                    <a:pt x="183" y="111"/>
                  </a:lnTo>
                  <a:lnTo>
                    <a:pt x="181" y="108"/>
                  </a:lnTo>
                  <a:lnTo>
                    <a:pt x="179" y="108"/>
                  </a:lnTo>
                  <a:lnTo>
                    <a:pt x="179" y="108"/>
                  </a:lnTo>
                  <a:lnTo>
                    <a:pt x="178" y="108"/>
                  </a:lnTo>
                  <a:lnTo>
                    <a:pt x="179" y="107"/>
                  </a:lnTo>
                  <a:lnTo>
                    <a:pt x="179" y="107"/>
                  </a:lnTo>
                  <a:lnTo>
                    <a:pt x="181" y="106"/>
                  </a:lnTo>
                  <a:lnTo>
                    <a:pt x="181" y="106"/>
                  </a:lnTo>
                  <a:lnTo>
                    <a:pt x="181" y="103"/>
                  </a:lnTo>
                  <a:lnTo>
                    <a:pt x="179" y="103"/>
                  </a:lnTo>
                  <a:lnTo>
                    <a:pt x="178" y="103"/>
                  </a:lnTo>
                  <a:lnTo>
                    <a:pt x="173" y="103"/>
                  </a:lnTo>
                  <a:lnTo>
                    <a:pt x="173" y="103"/>
                  </a:lnTo>
                  <a:lnTo>
                    <a:pt x="171" y="101"/>
                  </a:lnTo>
                  <a:lnTo>
                    <a:pt x="171" y="100"/>
                  </a:lnTo>
                  <a:lnTo>
                    <a:pt x="171" y="99"/>
                  </a:lnTo>
                  <a:lnTo>
                    <a:pt x="171" y="95"/>
                  </a:lnTo>
                  <a:lnTo>
                    <a:pt x="169" y="93"/>
                  </a:lnTo>
                  <a:lnTo>
                    <a:pt x="169" y="93"/>
                  </a:lnTo>
                  <a:lnTo>
                    <a:pt x="164" y="95"/>
                  </a:lnTo>
                  <a:lnTo>
                    <a:pt x="164" y="95"/>
                  </a:lnTo>
                  <a:lnTo>
                    <a:pt x="162" y="95"/>
                  </a:lnTo>
                  <a:lnTo>
                    <a:pt x="160" y="91"/>
                  </a:lnTo>
                  <a:lnTo>
                    <a:pt x="159" y="91"/>
                  </a:lnTo>
                  <a:lnTo>
                    <a:pt x="157" y="91"/>
                  </a:lnTo>
                  <a:lnTo>
                    <a:pt x="155" y="88"/>
                  </a:lnTo>
                  <a:lnTo>
                    <a:pt x="155" y="88"/>
                  </a:lnTo>
                  <a:lnTo>
                    <a:pt x="153" y="88"/>
                  </a:lnTo>
                  <a:lnTo>
                    <a:pt x="153" y="86"/>
                  </a:lnTo>
                  <a:lnTo>
                    <a:pt x="152" y="84"/>
                  </a:lnTo>
                  <a:lnTo>
                    <a:pt x="150" y="86"/>
                  </a:lnTo>
                  <a:lnTo>
                    <a:pt x="149" y="86"/>
                  </a:lnTo>
                  <a:lnTo>
                    <a:pt x="149" y="88"/>
                  </a:lnTo>
                  <a:lnTo>
                    <a:pt x="147" y="89"/>
                  </a:lnTo>
                  <a:lnTo>
                    <a:pt x="147" y="89"/>
                  </a:lnTo>
                  <a:lnTo>
                    <a:pt x="149" y="89"/>
                  </a:lnTo>
                  <a:lnTo>
                    <a:pt x="152" y="91"/>
                  </a:lnTo>
                  <a:lnTo>
                    <a:pt x="153" y="93"/>
                  </a:lnTo>
                  <a:lnTo>
                    <a:pt x="155" y="93"/>
                  </a:lnTo>
                  <a:lnTo>
                    <a:pt x="155" y="95"/>
                  </a:lnTo>
                  <a:lnTo>
                    <a:pt x="155" y="97"/>
                  </a:lnTo>
                  <a:lnTo>
                    <a:pt x="155" y="99"/>
                  </a:lnTo>
                  <a:lnTo>
                    <a:pt x="155" y="100"/>
                  </a:lnTo>
                  <a:lnTo>
                    <a:pt x="153" y="100"/>
                  </a:lnTo>
                  <a:lnTo>
                    <a:pt x="152" y="101"/>
                  </a:lnTo>
                  <a:lnTo>
                    <a:pt x="149" y="101"/>
                  </a:lnTo>
                  <a:lnTo>
                    <a:pt x="145" y="101"/>
                  </a:lnTo>
                  <a:lnTo>
                    <a:pt x="145" y="101"/>
                  </a:lnTo>
                  <a:lnTo>
                    <a:pt x="136" y="100"/>
                  </a:lnTo>
                  <a:lnTo>
                    <a:pt x="136" y="100"/>
                  </a:lnTo>
                  <a:lnTo>
                    <a:pt x="134" y="100"/>
                  </a:lnTo>
                  <a:lnTo>
                    <a:pt x="129" y="99"/>
                  </a:lnTo>
                  <a:lnTo>
                    <a:pt x="128" y="99"/>
                  </a:lnTo>
                  <a:lnTo>
                    <a:pt x="124" y="97"/>
                  </a:lnTo>
                  <a:lnTo>
                    <a:pt x="117" y="97"/>
                  </a:lnTo>
                  <a:lnTo>
                    <a:pt x="115" y="97"/>
                  </a:lnTo>
                  <a:lnTo>
                    <a:pt x="117" y="99"/>
                  </a:lnTo>
                  <a:lnTo>
                    <a:pt x="119" y="99"/>
                  </a:lnTo>
                  <a:lnTo>
                    <a:pt x="121" y="99"/>
                  </a:lnTo>
                  <a:lnTo>
                    <a:pt x="122" y="100"/>
                  </a:lnTo>
                  <a:lnTo>
                    <a:pt x="124" y="101"/>
                  </a:lnTo>
                  <a:lnTo>
                    <a:pt x="126" y="103"/>
                  </a:lnTo>
                  <a:lnTo>
                    <a:pt x="128" y="106"/>
                  </a:lnTo>
                  <a:lnTo>
                    <a:pt x="128" y="106"/>
                  </a:lnTo>
                  <a:lnTo>
                    <a:pt x="126" y="106"/>
                  </a:lnTo>
                  <a:lnTo>
                    <a:pt x="117" y="101"/>
                  </a:lnTo>
                  <a:lnTo>
                    <a:pt x="111" y="103"/>
                  </a:lnTo>
                  <a:lnTo>
                    <a:pt x="110" y="103"/>
                  </a:lnTo>
                  <a:lnTo>
                    <a:pt x="106" y="103"/>
                  </a:lnTo>
                  <a:lnTo>
                    <a:pt x="105" y="103"/>
                  </a:lnTo>
                  <a:lnTo>
                    <a:pt x="98" y="100"/>
                  </a:lnTo>
                  <a:lnTo>
                    <a:pt x="96" y="100"/>
                  </a:lnTo>
                  <a:lnTo>
                    <a:pt x="96" y="100"/>
                  </a:lnTo>
                  <a:lnTo>
                    <a:pt x="91" y="100"/>
                  </a:lnTo>
                  <a:lnTo>
                    <a:pt x="85" y="100"/>
                  </a:lnTo>
                  <a:lnTo>
                    <a:pt x="77" y="100"/>
                  </a:lnTo>
                  <a:lnTo>
                    <a:pt x="73" y="99"/>
                  </a:lnTo>
                  <a:lnTo>
                    <a:pt x="72" y="99"/>
                  </a:lnTo>
                  <a:lnTo>
                    <a:pt x="72" y="99"/>
                  </a:lnTo>
                  <a:lnTo>
                    <a:pt x="70" y="99"/>
                  </a:lnTo>
                  <a:lnTo>
                    <a:pt x="64" y="97"/>
                  </a:lnTo>
                  <a:lnTo>
                    <a:pt x="59" y="99"/>
                  </a:lnTo>
                  <a:lnTo>
                    <a:pt x="53" y="97"/>
                  </a:lnTo>
                  <a:lnTo>
                    <a:pt x="51" y="97"/>
                  </a:lnTo>
                  <a:lnTo>
                    <a:pt x="51" y="95"/>
                  </a:lnTo>
                  <a:lnTo>
                    <a:pt x="49" y="93"/>
                  </a:lnTo>
                  <a:lnTo>
                    <a:pt x="49" y="91"/>
                  </a:lnTo>
                  <a:lnTo>
                    <a:pt x="49" y="89"/>
                  </a:lnTo>
                  <a:lnTo>
                    <a:pt x="51" y="88"/>
                  </a:lnTo>
                  <a:lnTo>
                    <a:pt x="51" y="88"/>
                  </a:lnTo>
                  <a:lnTo>
                    <a:pt x="47" y="89"/>
                  </a:lnTo>
                  <a:lnTo>
                    <a:pt x="45" y="89"/>
                  </a:lnTo>
                  <a:lnTo>
                    <a:pt x="45" y="89"/>
                  </a:lnTo>
                  <a:lnTo>
                    <a:pt x="40" y="89"/>
                  </a:lnTo>
                  <a:lnTo>
                    <a:pt x="40" y="89"/>
                  </a:lnTo>
                  <a:lnTo>
                    <a:pt x="40" y="89"/>
                  </a:lnTo>
                  <a:lnTo>
                    <a:pt x="42" y="91"/>
                  </a:lnTo>
                  <a:lnTo>
                    <a:pt x="42" y="91"/>
                  </a:lnTo>
                  <a:lnTo>
                    <a:pt x="38" y="91"/>
                  </a:lnTo>
                  <a:lnTo>
                    <a:pt x="34" y="91"/>
                  </a:lnTo>
                  <a:lnTo>
                    <a:pt x="33" y="91"/>
                  </a:lnTo>
                  <a:lnTo>
                    <a:pt x="33" y="91"/>
                  </a:lnTo>
                  <a:lnTo>
                    <a:pt x="32" y="93"/>
                  </a:lnTo>
                  <a:lnTo>
                    <a:pt x="30" y="93"/>
                  </a:lnTo>
                  <a:lnTo>
                    <a:pt x="30" y="93"/>
                  </a:lnTo>
                  <a:lnTo>
                    <a:pt x="26" y="91"/>
                  </a:lnTo>
                  <a:lnTo>
                    <a:pt x="23" y="88"/>
                  </a:lnTo>
                  <a:lnTo>
                    <a:pt x="19" y="88"/>
                  </a:lnTo>
                  <a:lnTo>
                    <a:pt x="17" y="88"/>
                  </a:lnTo>
                  <a:lnTo>
                    <a:pt x="15" y="86"/>
                  </a:lnTo>
                  <a:lnTo>
                    <a:pt x="12" y="80"/>
                  </a:lnTo>
                  <a:lnTo>
                    <a:pt x="10" y="79"/>
                  </a:lnTo>
                  <a:lnTo>
                    <a:pt x="8" y="75"/>
                  </a:lnTo>
                  <a:lnTo>
                    <a:pt x="8" y="74"/>
                  </a:lnTo>
                  <a:lnTo>
                    <a:pt x="8" y="74"/>
                  </a:lnTo>
                  <a:lnTo>
                    <a:pt x="8" y="74"/>
                  </a:lnTo>
                  <a:lnTo>
                    <a:pt x="14" y="74"/>
                  </a:lnTo>
                  <a:lnTo>
                    <a:pt x="19" y="74"/>
                  </a:lnTo>
                  <a:lnTo>
                    <a:pt x="21" y="74"/>
                  </a:lnTo>
                  <a:lnTo>
                    <a:pt x="25" y="75"/>
                  </a:lnTo>
                  <a:lnTo>
                    <a:pt x="28" y="75"/>
                  </a:lnTo>
                  <a:lnTo>
                    <a:pt x="30" y="75"/>
                  </a:lnTo>
                  <a:lnTo>
                    <a:pt x="34" y="75"/>
                  </a:lnTo>
                  <a:lnTo>
                    <a:pt x="40" y="75"/>
                  </a:lnTo>
                  <a:lnTo>
                    <a:pt x="40" y="74"/>
                  </a:lnTo>
                  <a:lnTo>
                    <a:pt x="36" y="74"/>
                  </a:lnTo>
                  <a:lnTo>
                    <a:pt x="34" y="72"/>
                  </a:lnTo>
                  <a:lnTo>
                    <a:pt x="32" y="70"/>
                  </a:lnTo>
                  <a:lnTo>
                    <a:pt x="30" y="70"/>
                  </a:lnTo>
                  <a:lnTo>
                    <a:pt x="28" y="69"/>
                  </a:lnTo>
                  <a:lnTo>
                    <a:pt x="21" y="69"/>
                  </a:lnTo>
                  <a:lnTo>
                    <a:pt x="14" y="67"/>
                  </a:lnTo>
                  <a:lnTo>
                    <a:pt x="8" y="65"/>
                  </a:lnTo>
                  <a:lnTo>
                    <a:pt x="6" y="63"/>
                  </a:lnTo>
                  <a:lnTo>
                    <a:pt x="4" y="63"/>
                  </a:lnTo>
                  <a:lnTo>
                    <a:pt x="4" y="61"/>
                  </a:lnTo>
                  <a:lnTo>
                    <a:pt x="2" y="60"/>
                  </a:lnTo>
                  <a:lnTo>
                    <a:pt x="2" y="56"/>
                  </a:lnTo>
                  <a:lnTo>
                    <a:pt x="2" y="52"/>
                  </a:lnTo>
                  <a:lnTo>
                    <a:pt x="0" y="52"/>
                  </a:lnTo>
                  <a:lnTo>
                    <a:pt x="0" y="51"/>
                  </a:lnTo>
                  <a:lnTo>
                    <a:pt x="2" y="48"/>
                  </a:lnTo>
                  <a:lnTo>
                    <a:pt x="6" y="46"/>
                  </a:lnTo>
                  <a:lnTo>
                    <a:pt x="6" y="46"/>
                  </a:lnTo>
                  <a:lnTo>
                    <a:pt x="6" y="44"/>
                  </a:lnTo>
                  <a:lnTo>
                    <a:pt x="4" y="44"/>
                  </a:lnTo>
                  <a:lnTo>
                    <a:pt x="2" y="42"/>
                  </a:lnTo>
                  <a:lnTo>
                    <a:pt x="2" y="41"/>
                  </a:lnTo>
                  <a:lnTo>
                    <a:pt x="2" y="41"/>
                  </a:lnTo>
                  <a:lnTo>
                    <a:pt x="2" y="39"/>
                  </a:lnTo>
                  <a:lnTo>
                    <a:pt x="4" y="37"/>
                  </a:lnTo>
                  <a:lnTo>
                    <a:pt x="6" y="35"/>
                  </a:lnTo>
                  <a:lnTo>
                    <a:pt x="7" y="31"/>
                  </a:lnTo>
                  <a:lnTo>
                    <a:pt x="8" y="28"/>
                  </a:lnTo>
                  <a:lnTo>
                    <a:pt x="10" y="28"/>
                  </a:lnTo>
                  <a:lnTo>
                    <a:pt x="10" y="25"/>
                  </a:lnTo>
                  <a:lnTo>
                    <a:pt x="10" y="23"/>
                  </a:lnTo>
                  <a:lnTo>
                    <a:pt x="10" y="22"/>
                  </a:lnTo>
                  <a:lnTo>
                    <a:pt x="10" y="22"/>
                  </a:lnTo>
                  <a:lnTo>
                    <a:pt x="12" y="20"/>
                  </a:lnTo>
                  <a:lnTo>
                    <a:pt x="14" y="16"/>
                  </a:lnTo>
                  <a:lnTo>
                    <a:pt x="17" y="16"/>
                  </a:lnTo>
                  <a:lnTo>
                    <a:pt x="17" y="14"/>
                  </a:lnTo>
                  <a:lnTo>
                    <a:pt x="17" y="14"/>
                  </a:lnTo>
                  <a:lnTo>
                    <a:pt x="17" y="12"/>
                  </a:lnTo>
                  <a:lnTo>
                    <a:pt x="19" y="12"/>
                  </a:lnTo>
                  <a:lnTo>
                    <a:pt x="26" y="7"/>
                  </a:lnTo>
                  <a:lnTo>
                    <a:pt x="30" y="5"/>
                  </a:lnTo>
                  <a:lnTo>
                    <a:pt x="32" y="3"/>
                  </a:lnTo>
                  <a:lnTo>
                    <a:pt x="34" y="3"/>
                  </a:lnTo>
                  <a:lnTo>
                    <a:pt x="45" y="3"/>
                  </a:lnTo>
                  <a:lnTo>
                    <a:pt x="51"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6" name="Freeform 11479"/>
            <p:cNvSpPr>
              <a:spLocks noChangeAspect="1"/>
            </p:cNvSpPr>
            <p:nvPr/>
          </p:nvSpPr>
          <p:spPr bwMode="auto">
            <a:xfrm>
              <a:off x="2183430" y="1617591"/>
              <a:ext cx="97465" cy="77437"/>
            </a:xfrm>
            <a:custGeom>
              <a:avLst/>
              <a:gdLst>
                <a:gd name="T0" fmla="*/ 34 w 73"/>
                <a:gd name="T1" fmla="*/ 1 h 58"/>
                <a:gd name="T2" fmla="*/ 42 w 73"/>
                <a:gd name="T3" fmla="*/ 3 h 58"/>
                <a:gd name="T4" fmla="*/ 45 w 73"/>
                <a:gd name="T5" fmla="*/ 5 h 58"/>
                <a:gd name="T6" fmla="*/ 53 w 73"/>
                <a:gd name="T7" fmla="*/ 5 h 58"/>
                <a:gd name="T8" fmla="*/ 63 w 73"/>
                <a:gd name="T9" fmla="*/ 5 h 58"/>
                <a:gd name="T10" fmla="*/ 72 w 73"/>
                <a:gd name="T11" fmla="*/ 9 h 58"/>
                <a:gd name="T12" fmla="*/ 72 w 73"/>
                <a:gd name="T13" fmla="*/ 11 h 58"/>
                <a:gd name="T14" fmla="*/ 71 w 73"/>
                <a:gd name="T15" fmla="*/ 13 h 58"/>
                <a:gd name="T16" fmla="*/ 65 w 73"/>
                <a:gd name="T17" fmla="*/ 17 h 58"/>
                <a:gd name="T18" fmla="*/ 63 w 73"/>
                <a:gd name="T19" fmla="*/ 19 h 58"/>
                <a:gd name="T20" fmla="*/ 60 w 73"/>
                <a:gd name="T21" fmla="*/ 24 h 58"/>
                <a:gd name="T22" fmla="*/ 56 w 73"/>
                <a:gd name="T23" fmla="*/ 26 h 58"/>
                <a:gd name="T24" fmla="*/ 58 w 73"/>
                <a:gd name="T25" fmla="*/ 26 h 58"/>
                <a:gd name="T26" fmla="*/ 56 w 73"/>
                <a:gd name="T27" fmla="*/ 31 h 58"/>
                <a:gd name="T28" fmla="*/ 51 w 73"/>
                <a:gd name="T29" fmla="*/ 36 h 58"/>
                <a:gd name="T30" fmla="*/ 47 w 73"/>
                <a:gd name="T31" fmla="*/ 38 h 58"/>
                <a:gd name="T32" fmla="*/ 32 w 73"/>
                <a:gd name="T33" fmla="*/ 36 h 58"/>
                <a:gd name="T34" fmla="*/ 19 w 73"/>
                <a:gd name="T35" fmla="*/ 38 h 58"/>
                <a:gd name="T36" fmla="*/ 23 w 73"/>
                <a:gd name="T37" fmla="*/ 39 h 58"/>
                <a:gd name="T38" fmla="*/ 28 w 73"/>
                <a:gd name="T39" fmla="*/ 43 h 58"/>
                <a:gd name="T40" fmla="*/ 28 w 73"/>
                <a:gd name="T41" fmla="*/ 45 h 58"/>
                <a:gd name="T42" fmla="*/ 28 w 73"/>
                <a:gd name="T43" fmla="*/ 47 h 58"/>
                <a:gd name="T44" fmla="*/ 23 w 73"/>
                <a:gd name="T45" fmla="*/ 54 h 58"/>
                <a:gd name="T46" fmla="*/ 21 w 73"/>
                <a:gd name="T47" fmla="*/ 58 h 58"/>
                <a:gd name="T48" fmla="*/ 14 w 73"/>
                <a:gd name="T49" fmla="*/ 56 h 58"/>
                <a:gd name="T50" fmla="*/ 6 w 73"/>
                <a:gd name="T51" fmla="*/ 58 h 58"/>
                <a:gd name="T52" fmla="*/ 6 w 73"/>
                <a:gd name="T53" fmla="*/ 49 h 58"/>
                <a:gd name="T54" fmla="*/ 0 w 73"/>
                <a:gd name="T55" fmla="*/ 38 h 58"/>
                <a:gd name="T56" fmla="*/ 0 w 73"/>
                <a:gd name="T57" fmla="*/ 35 h 58"/>
                <a:gd name="T58" fmla="*/ 0 w 73"/>
                <a:gd name="T59" fmla="*/ 31 h 58"/>
                <a:gd name="T60" fmla="*/ 0 w 73"/>
                <a:gd name="T61" fmla="*/ 28 h 58"/>
                <a:gd name="T62" fmla="*/ 0 w 73"/>
                <a:gd name="T63" fmla="*/ 17 h 58"/>
                <a:gd name="T64" fmla="*/ 0 w 73"/>
                <a:gd name="T65" fmla="*/ 13 h 58"/>
                <a:gd name="T66" fmla="*/ 0 w 73"/>
                <a:gd name="T67" fmla="*/ 11 h 58"/>
                <a:gd name="T68" fmla="*/ 4 w 73"/>
                <a:gd name="T69" fmla="*/ 11 h 58"/>
                <a:gd name="T70" fmla="*/ 11 w 73"/>
                <a:gd name="T71" fmla="*/ 13 h 58"/>
                <a:gd name="T72" fmla="*/ 13 w 73"/>
                <a:gd name="T73" fmla="*/ 13 h 58"/>
                <a:gd name="T74" fmla="*/ 11 w 73"/>
                <a:gd name="T75" fmla="*/ 11 h 58"/>
                <a:gd name="T76" fmla="*/ 7 w 73"/>
                <a:gd name="T77" fmla="*/ 9 h 58"/>
                <a:gd name="T78" fmla="*/ 7 w 73"/>
                <a:gd name="T79" fmla="*/ 7 h 58"/>
                <a:gd name="T80" fmla="*/ 7 w 73"/>
                <a:gd name="T81" fmla="*/ 5 h 58"/>
                <a:gd name="T82" fmla="*/ 9 w 73"/>
                <a:gd name="T83" fmla="*/ 3 h 58"/>
                <a:gd name="T84" fmla="*/ 16 w 73"/>
                <a:gd name="T85" fmla="*/ 1 h 58"/>
                <a:gd name="T86" fmla="*/ 25 w 73"/>
                <a:gd name="T87" fmla="*/ 1 h 58"/>
                <a:gd name="T88" fmla="*/ 30 w 73"/>
                <a:gd name="T8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 h="58">
                  <a:moveTo>
                    <a:pt x="30" y="0"/>
                  </a:moveTo>
                  <a:lnTo>
                    <a:pt x="34" y="1"/>
                  </a:lnTo>
                  <a:lnTo>
                    <a:pt x="38" y="1"/>
                  </a:lnTo>
                  <a:lnTo>
                    <a:pt x="42" y="3"/>
                  </a:lnTo>
                  <a:lnTo>
                    <a:pt x="44" y="3"/>
                  </a:lnTo>
                  <a:lnTo>
                    <a:pt x="45" y="5"/>
                  </a:lnTo>
                  <a:lnTo>
                    <a:pt x="47" y="7"/>
                  </a:lnTo>
                  <a:lnTo>
                    <a:pt x="53" y="5"/>
                  </a:lnTo>
                  <a:lnTo>
                    <a:pt x="54" y="5"/>
                  </a:lnTo>
                  <a:lnTo>
                    <a:pt x="63" y="5"/>
                  </a:lnTo>
                  <a:lnTo>
                    <a:pt x="68" y="7"/>
                  </a:lnTo>
                  <a:lnTo>
                    <a:pt x="72" y="9"/>
                  </a:lnTo>
                  <a:lnTo>
                    <a:pt x="73" y="9"/>
                  </a:lnTo>
                  <a:lnTo>
                    <a:pt x="72" y="11"/>
                  </a:lnTo>
                  <a:lnTo>
                    <a:pt x="72" y="11"/>
                  </a:lnTo>
                  <a:lnTo>
                    <a:pt x="71" y="13"/>
                  </a:lnTo>
                  <a:lnTo>
                    <a:pt x="66" y="17"/>
                  </a:lnTo>
                  <a:lnTo>
                    <a:pt x="65" y="17"/>
                  </a:lnTo>
                  <a:lnTo>
                    <a:pt x="65" y="19"/>
                  </a:lnTo>
                  <a:lnTo>
                    <a:pt x="63" y="19"/>
                  </a:lnTo>
                  <a:lnTo>
                    <a:pt x="63" y="20"/>
                  </a:lnTo>
                  <a:lnTo>
                    <a:pt x="60" y="24"/>
                  </a:lnTo>
                  <a:lnTo>
                    <a:pt x="60" y="24"/>
                  </a:lnTo>
                  <a:lnTo>
                    <a:pt x="56" y="26"/>
                  </a:lnTo>
                  <a:lnTo>
                    <a:pt x="58" y="26"/>
                  </a:lnTo>
                  <a:lnTo>
                    <a:pt x="58" y="26"/>
                  </a:lnTo>
                  <a:lnTo>
                    <a:pt x="58" y="28"/>
                  </a:lnTo>
                  <a:lnTo>
                    <a:pt x="56" y="31"/>
                  </a:lnTo>
                  <a:lnTo>
                    <a:pt x="53" y="35"/>
                  </a:lnTo>
                  <a:lnTo>
                    <a:pt x="51" y="36"/>
                  </a:lnTo>
                  <a:lnTo>
                    <a:pt x="49" y="38"/>
                  </a:lnTo>
                  <a:lnTo>
                    <a:pt x="47" y="38"/>
                  </a:lnTo>
                  <a:lnTo>
                    <a:pt x="44" y="38"/>
                  </a:lnTo>
                  <a:lnTo>
                    <a:pt x="32" y="36"/>
                  </a:lnTo>
                  <a:lnTo>
                    <a:pt x="28" y="36"/>
                  </a:lnTo>
                  <a:lnTo>
                    <a:pt x="19" y="38"/>
                  </a:lnTo>
                  <a:lnTo>
                    <a:pt x="19" y="38"/>
                  </a:lnTo>
                  <a:lnTo>
                    <a:pt x="23" y="39"/>
                  </a:lnTo>
                  <a:lnTo>
                    <a:pt x="25" y="39"/>
                  </a:lnTo>
                  <a:lnTo>
                    <a:pt x="28" y="43"/>
                  </a:lnTo>
                  <a:lnTo>
                    <a:pt x="28" y="43"/>
                  </a:lnTo>
                  <a:lnTo>
                    <a:pt x="28" y="45"/>
                  </a:lnTo>
                  <a:lnTo>
                    <a:pt x="28" y="47"/>
                  </a:lnTo>
                  <a:lnTo>
                    <a:pt x="28" y="47"/>
                  </a:lnTo>
                  <a:lnTo>
                    <a:pt x="25" y="50"/>
                  </a:lnTo>
                  <a:lnTo>
                    <a:pt x="23" y="54"/>
                  </a:lnTo>
                  <a:lnTo>
                    <a:pt x="21" y="58"/>
                  </a:lnTo>
                  <a:lnTo>
                    <a:pt x="21" y="58"/>
                  </a:lnTo>
                  <a:lnTo>
                    <a:pt x="16" y="56"/>
                  </a:lnTo>
                  <a:lnTo>
                    <a:pt x="14" y="56"/>
                  </a:lnTo>
                  <a:lnTo>
                    <a:pt x="9" y="58"/>
                  </a:lnTo>
                  <a:lnTo>
                    <a:pt x="6" y="58"/>
                  </a:lnTo>
                  <a:lnTo>
                    <a:pt x="6" y="52"/>
                  </a:lnTo>
                  <a:lnTo>
                    <a:pt x="6" y="49"/>
                  </a:lnTo>
                  <a:lnTo>
                    <a:pt x="6" y="45"/>
                  </a:lnTo>
                  <a:lnTo>
                    <a:pt x="0" y="38"/>
                  </a:lnTo>
                  <a:lnTo>
                    <a:pt x="0" y="36"/>
                  </a:lnTo>
                  <a:lnTo>
                    <a:pt x="0" y="35"/>
                  </a:lnTo>
                  <a:lnTo>
                    <a:pt x="0" y="33"/>
                  </a:lnTo>
                  <a:lnTo>
                    <a:pt x="0" y="31"/>
                  </a:lnTo>
                  <a:lnTo>
                    <a:pt x="0" y="30"/>
                  </a:lnTo>
                  <a:lnTo>
                    <a:pt x="0" y="28"/>
                  </a:lnTo>
                  <a:lnTo>
                    <a:pt x="0" y="22"/>
                  </a:lnTo>
                  <a:lnTo>
                    <a:pt x="0" y="17"/>
                  </a:lnTo>
                  <a:lnTo>
                    <a:pt x="0" y="15"/>
                  </a:lnTo>
                  <a:lnTo>
                    <a:pt x="0" y="13"/>
                  </a:lnTo>
                  <a:lnTo>
                    <a:pt x="0" y="13"/>
                  </a:lnTo>
                  <a:lnTo>
                    <a:pt x="0" y="11"/>
                  </a:lnTo>
                  <a:lnTo>
                    <a:pt x="2" y="11"/>
                  </a:lnTo>
                  <a:lnTo>
                    <a:pt x="4" y="11"/>
                  </a:lnTo>
                  <a:lnTo>
                    <a:pt x="9" y="13"/>
                  </a:lnTo>
                  <a:lnTo>
                    <a:pt x="11" y="13"/>
                  </a:lnTo>
                  <a:lnTo>
                    <a:pt x="13" y="13"/>
                  </a:lnTo>
                  <a:lnTo>
                    <a:pt x="13" y="13"/>
                  </a:lnTo>
                  <a:lnTo>
                    <a:pt x="11" y="13"/>
                  </a:lnTo>
                  <a:lnTo>
                    <a:pt x="11" y="11"/>
                  </a:lnTo>
                  <a:lnTo>
                    <a:pt x="7" y="11"/>
                  </a:lnTo>
                  <a:lnTo>
                    <a:pt x="7" y="9"/>
                  </a:lnTo>
                  <a:lnTo>
                    <a:pt x="7" y="9"/>
                  </a:lnTo>
                  <a:lnTo>
                    <a:pt x="7" y="7"/>
                  </a:lnTo>
                  <a:lnTo>
                    <a:pt x="7" y="7"/>
                  </a:lnTo>
                  <a:lnTo>
                    <a:pt x="7" y="5"/>
                  </a:lnTo>
                  <a:lnTo>
                    <a:pt x="7" y="5"/>
                  </a:lnTo>
                  <a:lnTo>
                    <a:pt x="9" y="3"/>
                  </a:lnTo>
                  <a:lnTo>
                    <a:pt x="13" y="3"/>
                  </a:lnTo>
                  <a:lnTo>
                    <a:pt x="16" y="1"/>
                  </a:lnTo>
                  <a:lnTo>
                    <a:pt x="23" y="1"/>
                  </a:lnTo>
                  <a:lnTo>
                    <a:pt x="25" y="1"/>
                  </a:lnTo>
                  <a:lnTo>
                    <a:pt x="28" y="1"/>
                  </a:lnTo>
                  <a:lnTo>
                    <a:pt x="3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7" name="Freeform 11484"/>
            <p:cNvSpPr>
              <a:spLocks noChangeAspect="1"/>
            </p:cNvSpPr>
            <p:nvPr/>
          </p:nvSpPr>
          <p:spPr bwMode="auto">
            <a:xfrm>
              <a:off x="1779725" y="1481766"/>
              <a:ext cx="193595" cy="117492"/>
            </a:xfrm>
            <a:custGeom>
              <a:avLst/>
              <a:gdLst>
                <a:gd name="T0" fmla="*/ 67 w 145"/>
                <a:gd name="T1" fmla="*/ 1 h 88"/>
                <a:gd name="T2" fmla="*/ 82 w 145"/>
                <a:gd name="T3" fmla="*/ 7 h 88"/>
                <a:gd name="T4" fmla="*/ 86 w 145"/>
                <a:gd name="T5" fmla="*/ 10 h 88"/>
                <a:gd name="T6" fmla="*/ 89 w 145"/>
                <a:gd name="T7" fmla="*/ 9 h 88"/>
                <a:gd name="T8" fmla="*/ 93 w 145"/>
                <a:gd name="T9" fmla="*/ 9 h 88"/>
                <a:gd name="T10" fmla="*/ 95 w 145"/>
                <a:gd name="T11" fmla="*/ 14 h 88"/>
                <a:gd name="T12" fmla="*/ 95 w 145"/>
                <a:gd name="T13" fmla="*/ 12 h 88"/>
                <a:gd name="T14" fmla="*/ 101 w 145"/>
                <a:gd name="T15" fmla="*/ 7 h 88"/>
                <a:gd name="T16" fmla="*/ 114 w 145"/>
                <a:gd name="T17" fmla="*/ 7 h 88"/>
                <a:gd name="T18" fmla="*/ 124 w 145"/>
                <a:gd name="T19" fmla="*/ 12 h 88"/>
                <a:gd name="T20" fmla="*/ 142 w 145"/>
                <a:gd name="T21" fmla="*/ 22 h 88"/>
                <a:gd name="T22" fmla="*/ 145 w 145"/>
                <a:gd name="T23" fmla="*/ 26 h 88"/>
                <a:gd name="T24" fmla="*/ 145 w 145"/>
                <a:gd name="T25" fmla="*/ 29 h 88"/>
                <a:gd name="T26" fmla="*/ 133 w 145"/>
                <a:gd name="T27" fmla="*/ 33 h 88"/>
                <a:gd name="T28" fmla="*/ 118 w 145"/>
                <a:gd name="T29" fmla="*/ 40 h 88"/>
                <a:gd name="T30" fmla="*/ 95 w 145"/>
                <a:gd name="T31" fmla="*/ 50 h 88"/>
                <a:gd name="T32" fmla="*/ 89 w 145"/>
                <a:gd name="T33" fmla="*/ 59 h 88"/>
                <a:gd name="T34" fmla="*/ 79 w 145"/>
                <a:gd name="T35" fmla="*/ 61 h 88"/>
                <a:gd name="T36" fmla="*/ 77 w 145"/>
                <a:gd name="T37" fmla="*/ 69 h 88"/>
                <a:gd name="T38" fmla="*/ 75 w 145"/>
                <a:gd name="T39" fmla="*/ 78 h 88"/>
                <a:gd name="T40" fmla="*/ 65 w 145"/>
                <a:gd name="T41" fmla="*/ 82 h 88"/>
                <a:gd name="T42" fmla="*/ 60 w 145"/>
                <a:gd name="T43" fmla="*/ 80 h 88"/>
                <a:gd name="T44" fmla="*/ 52 w 145"/>
                <a:gd name="T45" fmla="*/ 86 h 88"/>
                <a:gd name="T46" fmla="*/ 42 w 145"/>
                <a:gd name="T47" fmla="*/ 88 h 88"/>
                <a:gd name="T48" fmla="*/ 37 w 145"/>
                <a:gd name="T49" fmla="*/ 88 h 88"/>
                <a:gd name="T50" fmla="*/ 31 w 145"/>
                <a:gd name="T51" fmla="*/ 80 h 88"/>
                <a:gd name="T52" fmla="*/ 26 w 145"/>
                <a:gd name="T53" fmla="*/ 75 h 88"/>
                <a:gd name="T54" fmla="*/ 11 w 145"/>
                <a:gd name="T55" fmla="*/ 68 h 88"/>
                <a:gd name="T56" fmla="*/ 2 w 145"/>
                <a:gd name="T57" fmla="*/ 68 h 88"/>
                <a:gd name="T58" fmla="*/ 2 w 145"/>
                <a:gd name="T59" fmla="*/ 67 h 88"/>
                <a:gd name="T60" fmla="*/ 2 w 145"/>
                <a:gd name="T61" fmla="*/ 63 h 88"/>
                <a:gd name="T62" fmla="*/ 3 w 145"/>
                <a:gd name="T63" fmla="*/ 61 h 88"/>
                <a:gd name="T64" fmla="*/ 3 w 145"/>
                <a:gd name="T65" fmla="*/ 59 h 88"/>
                <a:gd name="T66" fmla="*/ 7 w 145"/>
                <a:gd name="T67" fmla="*/ 56 h 88"/>
                <a:gd name="T68" fmla="*/ 11 w 145"/>
                <a:gd name="T69" fmla="*/ 52 h 88"/>
                <a:gd name="T70" fmla="*/ 12 w 145"/>
                <a:gd name="T71" fmla="*/ 50 h 88"/>
                <a:gd name="T72" fmla="*/ 12 w 145"/>
                <a:gd name="T73" fmla="*/ 47 h 88"/>
                <a:gd name="T74" fmla="*/ 12 w 145"/>
                <a:gd name="T75" fmla="*/ 45 h 88"/>
                <a:gd name="T76" fmla="*/ 20 w 145"/>
                <a:gd name="T77" fmla="*/ 42 h 88"/>
                <a:gd name="T78" fmla="*/ 18 w 145"/>
                <a:gd name="T79" fmla="*/ 40 h 88"/>
                <a:gd name="T80" fmla="*/ 16 w 145"/>
                <a:gd name="T81" fmla="*/ 39 h 88"/>
                <a:gd name="T82" fmla="*/ 18 w 145"/>
                <a:gd name="T83" fmla="*/ 35 h 88"/>
                <a:gd name="T84" fmla="*/ 24 w 145"/>
                <a:gd name="T85" fmla="*/ 26 h 88"/>
                <a:gd name="T86" fmla="*/ 30 w 145"/>
                <a:gd name="T87" fmla="*/ 20 h 88"/>
                <a:gd name="T88" fmla="*/ 22 w 145"/>
                <a:gd name="T89" fmla="*/ 18 h 88"/>
                <a:gd name="T90" fmla="*/ 18 w 145"/>
                <a:gd name="T91" fmla="*/ 7 h 88"/>
                <a:gd name="T92" fmla="*/ 16 w 145"/>
                <a:gd name="T93" fmla="*/ 5 h 88"/>
                <a:gd name="T94" fmla="*/ 58 w 145"/>
                <a:gd name="T9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88">
                  <a:moveTo>
                    <a:pt x="61" y="0"/>
                  </a:moveTo>
                  <a:lnTo>
                    <a:pt x="63" y="0"/>
                  </a:lnTo>
                  <a:lnTo>
                    <a:pt x="67" y="1"/>
                  </a:lnTo>
                  <a:lnTo>
                    <a:pt x="70" y="3"/>
                  </a:lnTo>
                  <a:lnTo>
                    <a:pt x="73" y="5"/>
                  </a:lnTo>
                  <a:lnTo>
                    <a:pt x="82" y="7"/>
                  </a:lnTo>
                  <a:lnTo>
                    <a:pt x="88" y="9"/>
                  </a:lnTo>
                  <a:lnTo>
                    <a:pt x="86" y="10"/>
                  </a:lnTo>
                  <a:lnTo>
                    <a:pt x="86" y="10"/>
                  </a:lnTo>
                  <a:lnTo>
                    <a:pt x="86" y="10"/>
                  </a:lnTo>
                  <a:lnTo>
                    <a:pt x="86" y="10"/>
                  </a:lnTo>
                  <a:lnTo>
                    <a:pt x="89" y="9"/>
                  </a:lnTo>
                  <a:lnTo>
                    <a:pt x="91" y="9"/>
                  </a:lnTo>
                  <a:lnTo>
                    <a:pt x="93" y="9"/>
                  </a:lnTo>
                  <a:lnTo>
                    <a:pt x="93" y="9"/>
                  </a:lnTo>
                  <a:lnTo>
                    <a:pt x="93" y="10"/>
                  </a:lnTo>
                  <a:lnTo>
                    <a:pt x="95" y="10"/>
                  </a:lnTo>
                  <a:lnTo>
                    <a:pt x="95" y="14"/>
                  </a:lnTo>
                  <a:lnTo>
                    <a:pt x="95" y="14"/>
                  </a:lnTo>
                  <a:lnTo>
                    <a:pt x="95" y="14"/>
                  </a:lnTo>
                  <a:lnTo>
                    <a:pt x="95" y="12"/>
                  </a:lnTo>
                  <a:lnTo>
                    <a:pt x="99" y="9"/>
                  </a:lnTo>
                  <a:lnTo>
                    <a:pt x="101" y="9"/>
                  </a:lnTo>
                  <a:lnTo>
                    <a:pt x="101" y="7"/>
                  </a:lnTo>
                  <a:lnTo>
                    <a:pt x="107" y="7"/>
                  </a:lnTo>
                  <a:lnTo>
                    <a:pt x="110" y="7"/>
                  </a:lnTo>
                  <a:lnTo>
                    <a:pt x="114" y="7"/>
                  </a:lnTo>
                  <a:lnTo>
                    <a:pt x="116" y="9"/>
                  </a:lnTo>
                  <a:lnTo>
                    <a:pt x="120" y="9"/>
                  </a:lnTo>
                  <a:lnTo>
                    <a:pt x="124" y="12"/>
                  </a:lnTo>
                  <a:lnTo>
                    <a:pt x="127" y="14"/>
                  </a:lnTo>
                  <a:lnTo>
                    <a:pt x="138" y="20"/>
                  </a:lnTo>
                  <a:lnTo>
                    <a:pt x="142" y="22"/>
                  </a:lnTo>
                  <a:lnTo>
                    <a:pt x="143" y="24"/>
                  </a:lnTo>
                  <a:lnTo>
                    <a:pt x="145" y="24"/>
                  </a:lnTo>
                  <a:lnTo>
                    <a:pt x="145" y="26"/>
                  </a:lnTo>
                  <a:lnTo>
                    <a:pt x="145" y="28"/>
                  </a:lnTo>
                  <a:lnTo>
                    <a:pt x="145" y="28"/>
                  </a:lnTo>
                  <a:lnTo>
                    <a:pt x="145" y="29"/>
                  </a:lnTo>
                  <a:lnTo>
                    <a:pt x="143" y="29"/>
                  </a:lnTo>
                  <a:lnTo>
                    <a:pt x="137" y="31"/>
                  </a:lnTo>
                  <a:lnTo>
                    <a:pt x="133" y="33"/>
                  </a:lnTo>
                  <a:lnTo>
                    <a:pt x="131" y="33"/>
                  </a:lnTo>
                  <a:lnTo>
                    <a:pt x="122" y="39"/>
                  </a:lnTo>
                  <a:lnTo>
                    <a:pt x="118" y="40"/>
                  </a:lnTo>
                  <a:lnTo>
                    <a:pt x="110" y="44"/>
                  </a:lnTo>
                  <a:lnTo>
                    <a:pt x="96" y="48"/>
                  </a:lnTo>
                  <a:lnTo>
                    <a:pt x="95" y="50"/>
                  </a:lnTo>
                  <a:lnTo>
                    <a:pt x="95" y="50"/>
                  </a:lnTo>
                  <a:lnTo>
                    <a:pt x="89" y="58"/>
                  </a:lnTo>
                  <a:lnTo>
                    <a:pt x="89" y="59"/>
                  </a:lnTo>
                  <a:lnTo>
                    <a:pt x="86" y="59"/>
                  </a:lnTo>
                  <a:lnTo>
                    <a:pt x="80" y="61"/>
                  </a:lnTo>
                  <a:lnTo>
                    <a:pt x="79" y="61"/>
                  </a:lnTo>
                  <a:lnTo>
                    <a:pt x="79" y="63"/>
                  </a:lnTo>
                  <a:lnTo>
                    <a:pt x="77" y="67"/>
                  </a:lnTo>
                  <a:lnTo>
                    <a:pt x="77" y="69"/>
                  </a:lnTo>
                  <a:lnTo>
                    <a:pt x="75" y="75"/>
                  </a:lnTo>
                  <a:lnTo>
                    <a:pt x="75" y="77"/>
                  </a:lnTo>
                  <a:lnTo>
                    <a:pt x="75" y="78"/>
                  </a:lnTo>
                  <a:lnTo>
                    <a:pt x="73" y="78"/>
                  </a:lnTo>
                  <a:lnTo>
                    <a:pt x="69" y="80"/>
                  </a:lnTo>
                  <a:lnTo>
                    <a:pt x="65" y="82"/>
                  </a:lnTo>
                  <a:lnTo>
                    <a:pt x="61" y="82"/>
                  </a:lnTo>
                  <a:lnTo>
                    <a:pt x="60" y="82"/>
                  </a:lnTo>
                  <a:lnTo>
                    <a:pt x="60" y="80"/>
                  </a:lnTo>
                  <a:lnTo>
                    <a:pt x="58" y="80"/>
                  </a:lnTo>
                  <a:lnTo>
                    <a:pt x="58" y="80"/>
                  </a:lnTo>
                  <a:lnTo>
                    <a:pt x="52" y="86"/>
                  </a:lnTo>
                  <a:lnTo>
                    <a:pt x="46" y="87"/>
                  </a:lnTo>
                  <a:lnTo>
                    <a:pt x="44" y="88"/>
                  </a:lnTo>
                  <a:lnTo>
                    <a:pt x="42" y="88"/>
                  </a:lnTo>
                  <a:lnTo>
                    <a:pt x="41" y="88"/>
                  </a:lnTo>
                  <a:lnTo>
                    <a:pt x="39" y="88"/>
                  </a:lnTo>
                  <a:lnTo>
                    <a:pt x="37" y="88"/>
                  </a:lnTo>
                  <a:lnTo>
                    <a:pt x="35" y="87"/>
                  </a:lnTo>
                  <a:lnTo>
                    <a:pt x="35" y="86"/>
                  </a:lnTo>
                  <a:lnTo>
                    <a:pt x="31" y="80"/>
                  </a:lnTo>
                  <a:lnTo>
                    <a:pt x="31" y="78"/>
                  </a:lnTo>
                  <a:lnTo>
                    <a:pt x="30" y="78"/>
                  </a:lnTo>
                  <a:lnTo>
                    <a:pt x="26" y="75"/>
                  </a:lnTo>
                  <a:lnTo>
                    <a:pt x="26" y="75"/>
                  </a:lnTo>
                  <a:lnTo>
                    <a:pt x="16" y="69"/>
                  </a:lnTo>
                  <a:lnTo>
                    <a:pt x="11" y="68"/>
                  </a:lnTo>
                  <a:lnTo>
                    <a:pt x="9" y="68"/>
                  </a:lnTo>
                  <a:lnTo>
                    <a:pt x="9" y="67"/>
                  </a:lnTo>
                  <a:lnTo>
                    <a:pt x="2" y="68"/>
                  </a:lnTo>
                  <a:lnTo>
                    <a:pt x="2" y="68"/>
                  </a:lnTo>
                  <a:lnTo>
                    <a:pt x="0" y="67"/>
                  </a:lnTo>
                  <a:lnTo>
                    <a:pt x="2" y="67"/>
                  </a:lnTo>
                  <a:lnTo>
                    <a:pt x="2" y="65"/>
                  </a:lnTo>
                  <a:lnTo>
                    <a:pt x="2" y="65"/>
                  </a:lnTo>
                  <a:lnTo>
                    <a:pt x="2" y="63"/>
                  </a:lnTo>
                  <a:lnTo>
                    <a:pt x="2" y="63"/>
                  </a:lnTo>
                  <a:lnTo>
                    <a:pt x="3" y="61"/>
                  </a:lnTo>
                  <a:lnTo>
                    <a:pt x="3" y="61"/>
                  </a:lnTo>
                  <a:lnTo>
                    <a:pt x="3" y="61"/>
                  </a:lnTo>
                  <a:lnTo>
                    <a:pt x="3" y="61"/>
                  </a:lnTo>
                  <a:lnTo>
                    <a:pt x="3" y="59"/>
                  </a:lnTo>
                  <a:lnTo>
                    <a:pt x="5" y="59"/>
                  </a:lnTo>
                  <a:lnTo>
                    <a:pt x="5" y="59"/>
                  </a:lnTo>
                  <a:lnTo>
                    <a:pt x="7" y="56"/>
                  </a:lnTo>
                  <a:lnTo>
                    <a:pt x="7" y="56"/>
                  </a:lnTo>
                  <a:lnTo>
                    <a:pt x="9" y="54"/>
                  </a:lnTo>
                  <a:lnTo>
                    <a:pt x="11" y="52"/>
                  </a:lnTo>
                  <a:lnTo>
                    <a:pt x="12" y="52"/>
                  </a:lnTo>
                  <a:lnTo>
                    <a:pt x="12" y="50"/>
                  </a:lnTo>
                  <a:lnTo>
                    <a:pt x="12" y="50"/>
                  </a:lnTo>
                  <a:lnTo>
                    <a:pt x="12" y="50"/>
                  </a:lnTo>
                  <a:lnTo>
                    <a:pt x="12" y="50"/>
                  </a:lnTo>
                  <a:lnTo>
                    <a:pt x="12" y="47"/>
                  </a:lnTo>
                  <a:lnTo>
                    <a:pt x="12" y="47"/>
                  </a:lnTo>
                  <a:lnTo>
                    <a:pt x="12" y="45"/>
                  </a:lnTo>
                  <a:lnTo>
                    <a:pt x="12" y="45"/>
                  </a:lnTo>
                  <a:lnTo>
                    <a:pt x="14" y="44"/>
                  </a:lnTo>
                  <a:lnTo>
                    <a:pt x="18" y="42"/>
                  </a:lnTo>
                  <a:lnTo>
                    <a:pt x="20" y="42"/>
                  </a:lnTo>
                  <a:lnTo>
                    <a:pt x="20" y="42"/>
                  </a:lnTo>
                  <a:lnTo>
                    <a:pt x="18" y="40"/>
                  </a:lnTo>
                  <a:lnTo>
                    <a:pt x="18" y="40"/>
                  </a:lnTo>
                  <a:lnTo>
                    <a:pt x="18" y="40"/>
                  </a:lnTo>
                  <a:lnTo>
                    <a:pt x="16" y="40"/>
                  </a:lnTo>
                  <a:lnTo>
                    <a:pt x="16" y="39"/>
                  </a:lnTo>
                  <a:lnTo>
                    <a:pt x="14" y="39"/>
                  </a:lnTo>
                  <a:lnTo>
                    <a:pt x="16" y="37"/>
                  </a:lnTo>
                  <a:lnTo>
                    <a:pt x="18" y="35"/>
                  </a:lnTo>
                  <a:lnTo>
                    <a:pt x="18" y="35"/>
                  </a:lnTo>
                  <a:lnTo>
                    <a:pt x="22" y="29"/>
                  </a:lnTo>
                  <a:lnTo>
                    <a:pt x="24" y="26"/>
                  </a:lnTo>
                  <a:lnTo>
                    <a:pt x="26" y="24"/>
                  </a:lnTo>
                  <a:lnTo>
                    <a:pt x="30" y="20"/>
                  </a:lnTo>
                  <a:lnTo>
                    <a:pt x="30" y="20"/>
                  </a:lnTo>
                  <a:lnTo>
                    <a:pt x="28" y="20"/>
                  </a:lnTo>
                  <a:lnTo>
                    <a:pt x="24" y="18"/>
                  </a:lnTo>
                  <a:lnTo>
                    <a:pt x="22" y="18"/>
                  </a:lnTo>
                  <a:lnTo>
                    <a:pt x="22" y="16"/>
                  </a:lnTo>
                  <a:lnTo>
                    <a:pt x="18" y="7"/>
                  </a:lnTo>
                  <a:lnTo>
                    <a:pt x="18" y="7"/>
                  </a:lnTo>
                  <a:lnTo>
                    <a:pt x="18" y="5"/>
                  </a:lnTo>
                  <a:lnTo>
                    <a:pt x="16" y="5"/>
                  </a:lnTo>
                  <a:lnTo>
                    <a:pt x="16" y="5"/>
                  </a:lnTo>
                  <a:lnTo>
                    <a:pt x="33" y="1"/>
                  </a:lnTo>
                  <a:lnTo>
                    <a:pt x="46" y="1"/>
                  </a:lnTo>
                  <a:lnTo>
                    <a:pt x="58" y="0"/>
                  </a:lnTo>
                  <a:lnTo>
                    <a:pt x="61"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8" name="Freeform 11507"/>
            <p:cNvSpPr>
              <a:spLocks noChangeAspect="1"/>
            </p:cNvSpPr>
            <p:nvPr/>
          </p:nvSpPr>
          <p:spPr bwMode="auto">
            <a:xfrm>
              <a:off x="2151494" y="1507791"/>
              <a:ext cx="101471" cy="65422"/>
            </a:xfrm>
            <a:custGeom>
              <a:avLst/>
              <a:gdLst>
                <a:gd name="T0" fmla="*/ 64 w 76"/>
                <a:gd name="T1" fmla="*/ 4 h 49"/>
                <a:gd name="T2" fmla="*/ 68 w 76"/>
                <a:gd name="T3" fmla="*/ 5 h 49"/>
                <a:gd name="T4" fmla="*/ 70 w 76"/>
                <a:gd name="T5" fmla="*/ 9 h 49"/>
                <a:gd name="T6" fmla="*/ 70 w 76"/>
                <a:gd name="T7" fmla="*/ 10 h 49"/>
                <a:gd name="T8" fmla="*/ 74 w 76"/>
                <a:gd name="T9" fmla="*/ 15 h 49"/>
                <a:gd name="T10" fmla="*/ 72 w 76"/>
                <a:gd name="T11" fmla="*/ 19 h 49"/>
                <a:gd name="T12" fmla="*/ 72 w 76"/>
                <a:gd name="T13" fmla="*/ 24 h 49"/>
                <a:gd name="T14" fmla="*/ 68 w 76"/>
                <a:gd name="T15" fmla="*/ 28 h 49"/>
                <a:gd name="T16" fmla="*/ 76 w 76"/>
                <a:gd name="T17" fmla="*/ 30 h 49"/>
                <a:gd name="T18" fmla="*/ 76 w 76"/>
                <a:gd name="T19" fmla="*/ 36 h 49"/>
                <a:gd name="T20" fmla="*/ 68 w 76"/>
                <a:gd name="T21" fmla="*/ 36 h 49"/>
                <a:gd name="T22" fmla="*/ 72 w 76"/>
                <a:gd name="T23" fmla="*/ 43 h 49"/>
                <a:gd name="T24" fmla="*/ 68 w 76"/>
                <a:gd name="T25" fmla="*/ 45 h 49"/>
                <a:gd name="T26" fmla="*/ 65 w 76"/>
                <a:gd name="T27" fmla="*/ 42 h 49"/>
                <a:gd name="T28" fmla="*/ 67 w 76"/>
                <a:gd name="T29" fmla="*/ 45 h 49"/>
                <a:gd name="T30" fmla="*/ 65 w 76"/>
                <a:gd name="T31" fmla="*/ 47 h 49"/>
                <a:gd name="T32" fmla="*/ 57 w 76"/>
                <a:gd name="T33" fmla="*/ 49 h 49"/>
                <a:gd name="T34" fmla="*/ 51 w 76"/>
                <a:gd name="T35" fmla="*/ 47 h 49"/>
                <a:gd name="T36" fmla="*/ 48 w 76"/>
                <a:gd name="T37" fmla="*/ 47 h 49"/>
                <a:gd name="T38" fmla="*/ 36 w 76"/>
                <a:gd name="T39" fmla="*/ 47 h 49"/>
                <a:gd name="T40" fmla="*/ 32 w 76"/>
                <a:gd name="T41" fmla="*/ 43 h 49"/>
                <a:gd name="T42" fmla="*/ 38 w 76"/>
                <a:gd name="T43" fmla="*/ 42 h 49"/>
                <a:gd name="T44" fmla="*/ 29 w 76"/>
                <a:gd name="T45" fmla="*/ 38 h 49"/>
                <a:gd name="T46" fmla="*/ 36 w 76"/>
                <a:gd name="T47" fmla="*/ 34 h 49"/>
                <a:gd name="T48" fmla="*/ 42 w 76"/>
                <a:gd name="T49" fmla="*/ 32 h 49"/>
                <a:gd name="T50" fmla="*/ 51 w 76"/>
                <a:gd name="T51" fmla="*/ 30 h 49"/>
                <a:gd name="T52" fmla="*/ 23 w 76"/>
                <a:gd name="T53" fmla="*/ 32 h 49"/>
                <a:gd name="T54" fmla="*/ 4 w 76"/>
                <a:gd name="T55" fmla="*/ 34 h 49"/>
                <a:gd name="T56" fmla="*/ 2 w 76"/>
                <a:gd name="T57" fmla="*/ 32 h 49"/>
                <a:gd name="T58" fmla="*/ 8 w 76"/>
                <a:gd name="T59" fmla="*/ 26 h 49"/>
                <a:gd name="T60" fmla="*/ 17 w 76"/>
                <a:gd name="T61" fmla="*/ 24 h 49"/>
                <a:gd name="T62" fmla="*/ 23 w 76"/>
                <a:gd name="T63" fmla="*/ 28 h 49"/>
                <a:gd name="T64" fmla="*/ 21 w 76"/>
                <a:gd name="T65" fmla="*/ 26 h 49"/>
                <a:gd name="T66" fmla="*/ 18 w 76"/>
                <a:gd name="T67" fmla="*/ 24 h 49"/>
                <a:gd name="T68" fmla="*/ 19 w 76"/>
                <a:gd name="T69" fmla="*/ 21 h 49"/>
                <a:gd name="T70" fmla="*/ 13 w 76"/>
                <a:gd name="T71" fmla="*/ 17 h 49"/>
                <a:gd name="T72" fmla="*/ 18 w 76"/>
                <a:gd name="T73" fmla="*/ 13 h 49"/>
                <a:gd name="T74" fmla="*/ 11 w 76"/>
                <a:gd name="T75" fmla="*/ 13 h 49"/>
                <a:gd name="T76" fmla="*/ 13 w 76"/>
                <a:gd name="T77" fmla="*/ 9 h 49"/>
                <a:gd name="T78" fmla="*/ 17 w 76"/>
                <a:gd name="T79" fmla="*/ 7 h 49"/>
                <a:gd name="T80" fmla="*/ 23 w 76"/>
                <a:gd name="T81" fmla="*/ 10 h 49"/>
                <a:gd name="T82" fmla="*/ 25 w 76"/>
                <a:gd name="T83" fmla="*/ 13 h 49"/>
                <a:gd name="T84" fmla="*/ 38 w 76"/>
                <a:gd name="T85" fmla="*/ 21 h 49"/>
                <a:gd name="T86" fmla="*/ 42 w 76"/>
                <a:gd name="T87" fmla="*/ 23 h 49"/>
                <a:gd name="T88" fmla="*/ 39 w 76"/>
                <a:gd name="T89" fmla="*/ 19 h 49"/>
                <a:gd name="T90" fmla="*/ 38 w 76"/>
                <a:gd name="T91" fmla="*/ 17 h 49"/>
                <a:gd name="T92" fmla="*/ 46 w 76"/>
                <a:gd name="T93" fmla="*/ 15 h 49"/>
                <a:gd name="T94" fmla="*/ 38 w 76"/>
                <a:gd name="T95" fmla="*/ 15 h 49"/>
                <a:gd name="T96" fmla="*/ 34 w 76"/>
                <a:gd name="T97" fmla="*/ 12 h 49"/>
                <a:gd name="T98" fmla="*/ 39 w 76"/>
                <a:gd name="T99" fmla="*/ 12 h 49"/>
                <a:gd name="T100" fmla="*/ 30 w 76"/>
                <a:gd name="T101" fmla="*/ 9 h 49"/>
                <a:gd name="T102" fmla="*/ 27 w 76"/>
                <a:gd name="T103" fmla="*/ 7 h 49"/>
                <a:gd name="T104" fmla="*/ 34 w 76"/>
                <a:gd name="T105" fmla="*/ 4 h 49"/>
                <a:gd name="T106" fmla="*/ 44 w 76"/>
                <a:gd name="T107" fmla="*/ 4 h 49"/>
                <a:gd name="T108" fmla="*/ 55 w 76"/>
                <a:gd name="T109" fmla="*/ 7 h 49"/>
                <a:gd name="T110" fmla="*/ 55 w 76"/>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49">
                  <a:moveTo>
                    <a:pt x="57" y="0"/>
                  </a:moveTo>
                  <a:lnTo>
                    <a:pt x="60" y="2"/>
                  </a:lnTo>
                  <a:lnTo>
                    <a:pt x="64" y="4"/>
                  </a:lnTo>
                  <a:lnTo>
                    <a:pt x="64" y="4"/>
                  </a:lnTo>
                  <a:lnTo>
                    <a:pt x="67" y="5"/>
                  </a:lnTo>
                  <a:lnTo>
                    <a:pt x="68" y="5"/>
                  </a:lnTo>
                  <a:lnTo>
                    <a:pt x="70" y="7"/>
                  </a:lnTo>
                  <a:lnTo>
                    <a:pt x="70" y="7"/>
                  </a:lnTo>
                  <a:lnTo>
                    <a:pt x="70" y="9"/>
                  </a:lnTo>
                  <a:lnTo>
                    <a:pt x="70" y="9"/>
                  </a:lnTo>
                  <a:lnTo>
                    <a:pt x="70" y="10"/>
                  </a:lnTo>
                  <a:lnTo>
                    <a:pt x="70" y="10"/>
                  </a:lnTo>
                  <a:lnTo>
                    <a:pt x="70" y="12"/>
                  </a:lnTo>
                  <a:lnTo>
                    <a:pt x="72" y="13"/>
                  </a:lnTo>
                  <a:lnTo>
                    <a:pt x="74" y="15"/>
                  </a:lnTo>
                  <a:lnTo>
                    <a:pt x="74" y="17"/>
                  </a:lnTo>
                  <a:lnTo>
                    <a:pt x="74" y="17"/>
                  </a:lnTo>
                  <a:lnTo>
                    <a:pt x="72" y="19"/>
                  </a:lnTo>
                  <a:lnTo>
                    <a:pt x="72" y="21"/>
                  </a:lnTo>
                  <a:lnTo>
                    <a:pt x="72" y="23"/>
                  </a:lnTo>
                  <a:lnTo>
                    <a:pt x="72" y="24"/>
                  </a:lnTo>
                  <a:lnTo>
                    <a:pt x="72" y="24"/>
                  </a:lnTo>
                  <a:lnTo>
                    <a:pt x="70" y="26"/>
                  </a:lnTo>
                  <a:lnTo>
                    <a:pt x="68" y="28"/>
                  </a:lnTo>
                  <a:lnTo>
                    <a:pt x="68" y="28"/>
                  </a:lnTo>
                  <a:lnTo>
                    <a:pt x="74" y="30"/>
                  </a:lnTo>
                  <a:lnTo>
                    <a:pt x="76" y="30"/>
                  </a:lnTo>
                  <a:lnTo>
                    <a:pt x="76" y="33"/>
                  </a:lnTo>
                  <a:lnTo>
                    <a:pt x="76" y="36"/>
                  </a:lnTo>
                  <a:lnTo>
                    <a:pt x="76" y="36"/>
                  </a:lnTo>
                  <a:lnTo>
                    <a:pt x="74" y="34"/>
                  </a:lnTo>
                  <a:lnTo>
                    <a:pt x="72" y="34"/>
                  </a:lnTo>
                  <a:lnTo>
                    <a:pt x="68" y="36"/>
                  </a:lnTo>
                  <a:lnTo>
                    <a:pt x="68" y="42"/>
                  </a:lnTo>
                  <a:lnTo>
                    <a:pt x="70" y="43"/>
                  </a:lnTo>
                  <a:lnTo>
                    <a:pt x="72" y="43"/>
                  </a:lnTo>
                  <a:lnTo>
                    <a:pt x="72" y="45"/>
                  </a:lnTo>
                  <a:lnTo>
                    <a:pt x="70" y="45"/>
                  </a:lnTo>
                  <a:lnTo>
                    <a:pt x="68" y="45"/>
                  </a:lnTo>
                  <a:lnTo>
                    <a:pt x="67" y="43"/>
                  </a:lnTo>
                  <a:lnTo>
                    <a:pt x="67" y="42"/>
                  </a:lnTo>
                  <a:lnTo>
                    <a:pt x="65" y="42"/>
                  </a:lnTo>
                  <a:lnTo>
                    <a:pt x="65" y="43"/>
                  </a:lnTo>
                  <a:lnTo>
                    <a:pt x="65" y="43"/>
                  </a:lnTo>
                  <a:lnTo>
                    <a:pt x="67" y="45"/>
                  </a:lnTo>
                  <a:lnTo>
                    <a:pt x="67" y="47"/>
                  </a:lnTo>
                  <a:lnTo>
                    <a:pt x="67" y="47"/>
                  </a:lnTo>
                  <a:lnTo>
                    <a:pt x="65" y="47"/>
                  </a:lnTo>
                  <a:lnTo>
                    <a:pt x="64" y="47"/>
                  </a:lnTo>
                  <a:lnTo>
                    <a:pt x="58" y="47"/>
                  </a:lnTo>
                  <a:lnTo>
                    <a:pt x="57" y="49"/>
                  </a:lnTo>
                  <a:lnTo>
                    <a:pt x="55" y="47"/>
                  </a:lnTo>
                  <a:lnTo>
                    <a:pt x="53" y="47"/>
                  </a:lnTo>
                  <a:lnTo>
                    <a:pt x="51" y="47"/>
                  </a:lnTo>
                  <a:lnTo>
                    <a:pt x="49" y="47"/>
                  </a:lnTo>
                  <a:lnTo>
                    <a:pt x="48" y="47"/>
                  </a:lnTo>
                  <a:lnTo>
                    <a:pt x="48" y="47"/>
                  </a:lnTo>
                  <a:lnTo>
                    <a:pt x="44" y="49"/>
                  </a:lnTo>
                  <a:lnTo>
                    <a:pt x="41" y="49"/>
                  </a:lnTo>
                  <a:lnTo>
                    <a:pt x="36" y="47"/>
                  </a:lnTo>
                  <a:lnTo>
                    <a:pt x="36" y="47"/>
                  </a:lnTo>
                  <a:lnTo>
                    <a:pt x="34" y="47"/>
                  </a:lnTo>
                  <a:lnTo>
                    <a:pt x="32" y="43"/>
                  </a:lnTo>
                  <a:lnTo>
                    <a:pt x="32" y="42"/>
                  </a:lnTo>
                  <a:lnTo>
                    <a:pt x="38" y="42"/>
                  </a:lnTo>
                  <a:lnTo>
                    <a:pt x="38" y="42"/>
                  </a:lnTo>
                  <a:lnTo>
                    <a:pt x="34" y="40"/>
                  </a:lnTo>
                  <a:lnTo>
                    <a:pt x="30" y="40"/>
                  </a:lnTo>
                  <a:lnTo>
                    <a:pt x="29" y="38"/>
                  </a:lnTo>
                  <a:lnTo>
                    <a:pt x="30" y="36"/>
                  </a:lnTo>
                  <a:lnTo>
                    <a:pt x="29" y="36"/>
                  </a:lnTo>
                  <a:lnTo>
                    <a:pt x="36" y="34"/>
                  </a:lnTo>
                  <a:lnTo>
                    <a:pt x="39" y="33"/>
                  </a:lnTo>
                  <a:lnTo>
                    <a:pt x="42" y="32"/>
                  </a:lnTo>
                  <a:lnTo>
                    <a:pt x="42" y="32"/>
                  </a:lnTo>
                  <a:lnTo>
                    <a:pt x="44" y="30"/>
                  </a:lnTo>
                  <a:lnTo>
                    <a:pt x="49" y="30"/>
                  </a:lnTo>
                  <a:lnTo>
                    <a:pt x="51" y="30"/>
                  </a:lnTo>
                  <a:lnTo>
                    <a:pt x="41" y="30"/>
                  </a:lnTo>
                  <a:lnTo>
                    <a:pt x="27" y="32"/>
                  </a:lnTo>
                  <a:lnTo>
                    <a:pt x="23" y="32"/>
                  </a:lnTo>
                  <a:lnTo>
                    <a:pt x="19" y="32"/>
                  </a:lnTo>
                  <a:lnTo>
                    <a:pt x="4" y="34"/>
                  </a:lnTo>
                  <a:lnTo>
                    <a:pt x="4" y="34"/>
                  </a:lnTo>
                  <a:lnTo>
                    <a:pt x="2" y="33"/>
                  </a:lnTo>
                  <a:lnTo>
                    <a:pt x="0" y="32"/>
                  </a:lnTo>
                  <a:lnTo>
                    <a:pt x="2" y="32"/>
                  </a:lnTo>
                  <a:lnTo>
                    <a:pt x="6" y="28"/>
                  </a:lnTo>
                  <a:lnTo>
                    <a:pt x="8" y="26"/>
                  </a:lnTo>
                  <a:lnTo>
                    <a:pt x="8" y="26"/>
                  </a:lnTo>
                  <a:lnTo>
                    <a:pt x="10" y="24"/>
                  </a:lnTo>
                  <a:lnTo>
                    <a:pt x="13" y="24"/>
                  </a:lnTo>
                  <a:lnTo>
                    <a:pt x="17" y="24"/>
                  </a:lnTo>
                  <a:lnTo>
                    <a:pt x="19" y="26"/>
                  </a:lnTo>
                  <a:lnTo>
                    <a:pt x="21" y="28"/>
                  </a:lnTo>
                  <a:lnTo>
                    <a:pt x="23" y="28"/>
                  </a:lnTo>
                  <a:lnTo>
                    <a:pt x="25" y="26"/>
                  </a:lnTo>
                  <a:lnTo>
                    <a:pt x="25" y="26"/>
                  </a:lnTo>
                  <a:lnTo>
                    <a:pt x="21" y="26"/>
                  </a:lnTo>
                  <a:lnTo>
                    <a:pt x="21" y="26"/>
                  </a:lnTo>
                  <a:lnTo>
                    <a:pt x="19" y="24"/>
                  </a:lnTo>
                  <a:lnTo>
                    <a:pt x="18" y="24"/>
                  </a:lnTo>
                  <a:lnTo>
                    <a:pt x="18" y="23"/>
                  </a:lnTo>
                  <a:lnTo>
                    <a:pt x="18" y="23"/>
                  </a:lnTo>
                  <a:lnTo>
                    <a:pt x="19" y="21"/>
                  </a:lnTo>
                  <a:lnTo>
                    <a:pt x="17" y="21"/>
                  </a:lnTo>
                  <a:lnTo>
                    <a:pt x="15" y="19"/>
                  </a:lnTo>
                  <a:lnTo>
                    <a:pt x="13" y="17"/>
                  </a:lnTo>
                  <a:lnTo>
                    <a:pt x="13" y="17"/>
                  </a:lnTo>
                  <a:lnTo>
                    <a:pt x="15" y="15"/>
                  </a:lnTo>
                  <a:lnTo>
                    <a:pt x="18" y="13"/>
                  </a:lnTo>
                  <a:lnTo>
                    <a:pt x="18" y="13"/>
                  </a:lnTo>
                  <a:lnTo>
                    <a:pt x="13" y="13"/>
                  </a:lnTo>
                  <a:lnTo>
                    <a:pt x="11" y="13"/>
                  </a:lnTo>
                  <a:lnTo>
                    <a:pt x="10" y="12"/>
                  </a:lnTo>
                  <a:lnTo>
                    <a:pt x="10" y="10"/>
                  </a:lnTo>
                  <a:lnTo>
                    <a:pt x="13" y="9"/>
                  </a:lnTo>
                  <a:lnTo>
                    <a:pt x="13" y="9"/>
                  </a:lnTo>
                  <a:lnTo>
                    <a:pt x="15" y="7"/>
                  </a:lnTo>
                  <a:lnTo>
                    <a:pt x="17" y="7"/>
                  </a:lnTo>
                  <a:lnTo>
                    <a:pt x="19" y="9"/>
                  </a:lnTo>
                  <a:lnTo>
                    <a:pt x="21" y="9"/>
                  </a:lnTo>
                  <a:lnTo>
                    <a:pt x="23" y="10"/>
                  </a:lnTo>
                  <a:lnTo>
                    <a:pt x="25" y="12"/>
                  </a:lnTo>
                  <a:lnTo>
                    <a:pt x="23" y="12"/>
                  </a:lnTo>
                  <a:lnTo>
                    <a:pt x="25" y="13"/>
                  </a:lnTo>
                  <a:lnTo>
                    <a:pt x="27" y="13"/>
                  </a:lnTo>
                  <a:lnTo>
                    <a:pt x="36" y="21"/>
                  </a:lnTo>
                  <a:lnTo>
                    <a:pt x="38" y="21"/>
                  </a:lnTo>
                  <a:lnTo>
                    <a:pt x="39" y="23"/>
                  </a:lnTo>
                  <a:lnTo>
                    <a:pt x="41" y="23"/>
                  </a:lnTo>
                  <a:lnTo>
                    <a:pt x="42" y="23"/>
                  </a:lnTo>
                  <a:lnTo>
                    <a:pt x="44" y="23"/>
                  </a:lnTo>
                  <a:lnTo>
                    <a:pt x="44" y="21"/>
                  </a:lnTo>
                  <a:lnTo>
                    <a:pt x="39" y="19"/>
                  </a:lnTo>
                  <a:lnTo>
                    <a:pt x="39" y="19"/>
                  </a:lnTo>
                  <a:lnTo>
                    <a:pt x="38" y="17"/>
                  </a:lnTo>
                  <a:lnTo>
                    <a:pt x="38" y="17"/>
                  </a:lnTo>
                  <a:lnTo>
                    <a:pt x="39" y="15"/>
                  </a:lnTo>
                  <a:lnTo>
                    <a:pt x="42" y="17"/>
                  </a:lnTo>
                  <a:lnTo>
                    <a:pt x="46" y="15"/>
                  </a:lnTo>
                  <a:lnTo>
                    <a:pt x="42" y="15"/>
                  </a:lnTo>
                  <a:lnTo>
                    <a:pt x="39" y="15"/>
                  </a:lnTo>
                  <a:lnTo>
                    <a:pt x="38" y="15"/>
                  </a:lnTo>
                  <a:lnTo>
                    <a:pt x="34" y="13"/>
                  </a:lnTo>
                  <a:lnTo>
                    <a:pt x="34" y="13"/>
                  </a:lnTo>
                  <a:lnTo>
                    <a:pt x="34" y="12"/>
                  </a:lnTo>
                  <a:lnTo>
                    <a:pt x="39" y="12"/>
                  </a:lnTo>
                  <a:lnTo>
                    <a:pt x="39" y="12"/>
                  </a:lnTo>
                  <a:lnTo>
                    <a:pt x="39" y="12"/>
                  </a:lnTo>
                  <a:lnTo>
                    <a:pt x="38" y="10"/>
                  </a:lnTo>
                  <a:lnTo>
                    <a:pt x="38" y="10"/>
                  </a:lnTo>
                  <a:lnTo>
                    <a:pt x="30" y="9"/>
                  </a:lnTo>
                  <a:lnTo>
                    <a:pt x="29" y="9"/>
                  </a:lnTo>
                  <a:lnTo>
                    <a:pt x="27" y="7"/>
                  </a:lnTo>
                  <a:lnTo>
                    <a:pt x="27" y="7"/>
                  </a:lnTo>
                  <a:lnTo>
                    <a:pt x="29" y="5"/>
                  </a:lnTo>
                  <a:lnTo>
                    <a:pt x="32" y="4"/>
                  </a:lnTo>
                  <a:lnTo>
                    <a:pt x="34" y="4"/>
                  </a:lnTo>
                  <a:lnTo>
                    <a:pt x="39" y="2"/>
                  </a:lnTo>
                  <a:lnTo>
                    <a:pt x="42" y="2"/>
                  </a:lnTo>
                  <a:lnTo>
                    <a:pt x="44" y="4"/>
                  </a:lnTo>
                  <a:lnTo>
                    <a:pt x="48" y="5"/>
                  </a:lnTo>
                  <a:lnTo>
                    <a:pt x="51" y="7"/>
                  </a:lnTo>
                  <a:lnTo>
                    <a:pt x="55" y="7"/>
                  </a:lnTo>
                  <a:lnTo>
                    <a:pt x="53" y="5"/>
                  </a:lnTo>
                  <a:lnTo>
                    <a:pt x="53" y="4"/>
                  </a:lnTo>
                  <a:lnTo>
                    <a:pt x="55" y="2"/>
                  </a:lnTo>
                  <a:lnTo>
                    <a:pt x="5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29" name="Freeform 11512"/>
            <p:cNvSpPr>
              <a:spLocks noChangeAspect="1"/>
            </p:cNvSpPr>
            <p:nvPr/>
          </p:nvSpPr>
          <p:spPr bwMode="auto">
            <a:xfrm>
              <a:off x="1895613" y="1501047"/>
              <a:ext cx="222968" cy="90790"/>
            </a:xfrm>
            <a:custGeom>
              <a:avLst/>
              <a:gdLst>
                <a:gd name="T0" fmla="*/ 125 w 167"/>
                <a:gd name="T1" fmla="*/ 4 h 68"/>
                <a:gd name="T2" fmla="*/ 123 w 167"/>
                <a:gd name="T3" fmla="*/ 9 h 68"/>
                <a:gd name="T4" fmla="*/ 128 w 167"/>
                <a:gd name="T5" fmla="*/ 14 h 68"/>
                <a:gd name="T6" fmla="*/ 126 w 167"/>
                <a:gd name="T7" fmla="*/ 21 h 68"/>
                <a:gd name="T8" fmla="*/ 134 w 167"/>
                <a:gd name="T9" fmla="*/ 23 h 68"/>
                <a:gd name="T10" fmla="*/ 136 w 167"/>
                <a:gd name="T11" fmla="*/ 27 h 68"/>
                <a:gd name="T12" fmla="*/ 136 w 167"/>
                <a:gd name="T13" fmla="*/ 28 h 68"/>
                <a:gd name="T14" fmla="*/ 145 w 167"/>
                <a:gd name="T15" fmla="*/ 28 h 68"/>
                <a:gd name="T16" fmla="*/ 146 w 167"/>
                <a:gd name="T17" fmla="*/ 32 h 68"/>
                <a:gd name="T18" fmla="*/ 147 w 167"/>
                <a:gd name="T19" fmla="*/ 28 h 68"/>
                <a:gd name="T20" fmla="*/ 151 w 167"/>
                <a:gd name="T21" fmla="*/ 23 h 68"/>
                <a:gd name="T22" fmla="*/ 165 w 167"/>
                <a:gd name="T23" fmla="*/ 27 h 68"/>
                <a:gd name="T24" fmla="*/ 164 w 167"/>
                <a:gd name="T25" fmla="*/ 38 h 68"/>
                <a:gd name="T26" fmla="*/ 151 w 167"/>
                <a:gd name="T27" fmla="*/ 51 h 68"/>
                <a:gd name="T28" fmla="*/ 134 w 167"/>
                <a:gd name="T29" fmla="*/ 53 h 68"/>
                <a:gd name="T30" fmla="*/ 123 w 167"/>
                <a:gd name="T31" fmla="*/ 53 h 68"/>
                <a:gd name="T32" fmla="*/ 120 w 167"/>
                <a:gd name="T33" fmla="*/ 51 h 68"/>
                <a:gd name="T34" fmla="*/ 98 w 167"/>
                <a:gd name="T35" fmla="*/ 58 h 68"/>
                <a:gd name="T36" fmla="*/ 79 w 167"/>
                <a:gd name="T37" fmla="*/ 65 h 68"/>
                <a:gd name="T38" fmla="*/ 51 w 167"/>
                <a:gd name="T39" fmla="*/ 66 h 68"/>
                <a:gd name="T40" fmla="*/ 47 w 167"/>
                <a:gd name="T41" fmla="*/ 58 h 68"/>
                <a:gd name="T42" fmla="*/ 75 w 167"/>
                <a:gd name="T43" fmla="*/ 51 h 68"/>
                <a:gd name="T44" fmla="*/ 87 w 167"/>
                <a:gd name="T45" fmla="*/ 49 h 68"/>
                <a:gd name="T46" fmla="*/ 83 w 167"/>
                <a:gd name="T47" fmla="*/ 47 h 68"/>
                <a:gd name="T48" fmla="*/ 73 w 167"/>
                <a:gd name="T49" fmla="*/ 49 h 68"/>
                <a:gd name="T50" fmla="*/ 66 w 167"/>
                <a:gd name="T51" fmla="*/ 47 h 68"/>
                <a:gd name="T52" fmla="*/ 51 w 167"/>
                <a:gd name="T53" fmla="*/ 49 h 68"/>
                <a:gd name="T54" fmla="*/ 50 w 167"/>
                <a:gd name="T55" fmla="*/ 46 h 68"/>
                <a:gd name="T56" fmla="*/ 53 w 167"/>
                <a:gd name="T57" fmla="*/ 40 h 68"/>
                <a:gd name="T58" fmla="*/ 49 w 167"/>
                <a:gd name="T59" fmla="*/ 40 h 68"/>
                <a:gd name="T60" fmla="*/ 43 w 167"/>
                <a:gd name="T61" fmla="*/ 44 h 68"/>
                <a:gd name="T62" fmla="*/ 43 w 167"/>
                <a:gd name="T63" fmla="*/ 47 h 68"/>
                <a:gd name="T64" fmla="*/ 32 w 167"/>
                <a:gd name="T65" fmla="*/ 51 h 68"/>
                <a:gd name="T66" fmla="*/ 29 w 167"/>
                <a:gd name="T67" fmla="*/ 49 h 68"/>
                <a:gd name="T68" fmla="*/ 26 w 167"/>
                <a:gd name="T69" fmla="*/ 53 h 68"/>
                <a:gd name="T70" fmla="*/ 0 w 167"/>
                <a:gd name="T71" fmla="*/ 46 h 68"/>
                <a:gd name="T72" fmla="*/ 0 w 167"/>
                <a:gd name="T73" fmla="*/ 42 h 68"/>
                <a:gd name="T74" fmla="*/ 8 w 167"/>
                <a:gd name="T75" fmla="*/ 38 h 68"/>
                <a:gd name="T76" fmla="*/ 32 w 167"/>
                <a:gd name="T77" fmla="*/ 34 h 68"/>
                <a:gd name="T78" fmla="*/ 6 w 167"/>
                <a:gd name="T79" fmla="*/ 36 h 68"/>
                <a:gd name="T80" fmla="*/ 10 w 167"/>
                <a:gd name="T81" fmla="*/ 30 h 68"/>
                <a:gd name="T82" fmla="*/ 34 w 167"/>
                <a:gd name="T83" fmla="*/ 27 h 68"/>
                <a:gd name="T84" fmla="*/ 11 w 167"/>
                <a:gd name="T85" fmla="*/ 25 h 68"/>
                <a:gd name="T86" fmla="*/ 15 w 167"/>
                <a:gd name="T87" fmla="*/ 19 h 68"/>
                <a:gd name="T88" fmla="*/ 38 w 167"/>
                <a:gd name="T89" fmla="*/ 19 h 68"/>
                <a:gd name="T90" fmla="*/ 24 w 167"/>
                <a:gd name="T91" fmla="*/ 16 h 68"/>
                <a:gd name="T92" fmla="*/ 34 w 167"/>
                <a:gd name="T93" fmla="*/ 11 h 68"/>
                <a:gd name="T94" fmla="*/ 47 w 167"/>
                <a:gd name="T95" fmla="*/ 13 h 68"/>
                <a:gd name="T96" fmla="*/ 50 w 167"/>
                <a:gd name="T97" fmla="*/ 17 h 68"/>
                <a:gd name="T98" fmla="*/ 68 w 167"/>
                <a:gd name="T99" fmla="*/ 17 h 68"/>
                <a:gd name="T100" fmla="*/ 75 w 167"/>
                <a:gd name="T101" fmla="*/ 28 h 68"/>
                <a:gd name="T102" fmla="*/ 83 w 167"/>
                <a:gd name="T103" fmla="*/ 30 h 68"/>
                <a:gd name="T104" fmla="*/ 90 w 167"/>
                <a:gd name="T105" fmla="*/ 37 h 68"/>
                <a:gd name="T106" fmla="*/ 118 w 167"/>
                <a:gd name="T107" fmla="*/ 37 h 68"/>
                <a:gd name="T108" fmla="*/ 118 w 167"/>
                <a:gd name="T109" fmla="*/ 34 h 68"/>
                <a:gd name="T110" fmla="*/ 113 w 167"/>
                <a:gd name="T111" fmla="*/ 23 h 68"/>
                <a:gd name="T112" fmla="*/ 100 w 167"/>
                <a:gd name="T113" fmla="*/ 16 h 68"/>
                <a:gd name="T114" fmla="*/ 100 w 167"/>
                <a:gd name="T115" fmla="*/ 13 h 68"/>
                <a:gd name="T116" fmla="*/ 115 w 167"/>
                <a:gd name="T11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 h="68">
                  <a:moveTo>
                    <a:pt x="120" y="0"/>
                  </a:moveTo>
                  <a:lnTo>
                    <a:pt x="123" y="2"/>
                  </a:lnTo>
                  <a:lnTo>
                    <a:pt x="125" y="2"/>
                  </a:lnTo>
                  <a:lnTo>
                    <a:pt x="125" y="4"/>
                  </a:lnTo>
                  <a:lnTo>
                    <a:pt x="125" y="4"/>
                  </a:lnTo>
                  <a:lnTo>
                    <a:pt x="125" y="6"/>
                  </a:lnTo>
                  <a:lnTo>
                    <a:pt x="123" y="8"/>
                  </a:lnTo>
                  <a:lnTo>
                    <a:pt x="123" y="8"/>
                  </a:lnTo>
                  <a:lnTo>
                    <a:pt x="123" y="8"/>
                  </a:lnTo>
                  <a:lnTo>
                    <a:pt x="123" y="9"/>
                  </a:lnTo>
                  <a:lnTo>
                    <a:pt x="123" y="11"/>
                  </a:lnTo>
                  <a:lnTo>
                    <a:pt x="125" y="13"/>
                  </a:lnTo>
                  <a:lnTo>
                    <a:pt x="125" y="13"/>
                  </a:lnTo>
                  <a:lnTo>
                    <a:pt x="126" y="13"/>
                  </a:lnTo>
                  <a:lnTo>
                    <a:pt x="128" y="14"/>
                  </a:lnTo>
                  <a:lnTo>
                    <a:pt x="130" y="17"/>
                  </a:lnTo>
                  <a:lnTo>
                    <a:pt x="128" y="19"/>
                  </a:lnTo>
                  <a:lnTo>
                    <a:pt x="126" y="19"/>
                  </a:lnTo>
                  <a:lnTo>
                    <a:pt x="126" y="21"/>
                  </a:lnTo>
                  <a:lnTo>
                    <a:pt x="126" y="21"/>
                  </a:lnTo>
                  <a:lnTo>
                    <a:pt x="126" y="23"/>
                  </a:lnTo>
                  <a:lnTo>
                    <a:pt x="126" y="23"/>
                  </a:lnTo>
                  <a:lnTo>
                    <a:pt x="128" y="23"/>
                  </a:lnTo>
                  <a:lnTo>
                    <a:pt x="132" y="23"/>
                  </a:lnTo>
                  <a:lnTo>
                    <a:pt x="134" y="23"/>
                  </a:lnTo>
                  <a:lnTo>
                    <a:pt x="136" y="23"/>
                  </a:lnTo>
                  <a:lnTo>
                    <a:pt x="136" y="25"/>
                  </a:lnTo>
                  <a:lnTo>
                    <a:pt x="136" y="25"/>
                  </a:lnTo>
                  <a:lnTo>
                    <a:pt x="136" y="25"/>
                  </a:lnTo>
                  <a:lnTo>
                    <a:pt x="136" y="27"/>
                  </a:lnTo>
                  <a:lnTo>
                    <a:pt x="132" y="28"/>
                  </a:lnTo>
                  <a:lnTo>
                    <a:pt x="132" y="30"/>
                  </a:lnTo>
                  <a:lnTo>
                    <a:pt x="132" y="30"/>
                  </a:lnTo>
                  <a:lnTo>
                    <a:pt x="132" y="30"/>
                  </a:lnTo>
                  <a:lnTo>
                    <a:pt x="136" y="28"/>
                  </a:lnTo>
                  <a:lnTo>
                    <a:pt x="137" y="27"/>
                  </a:lnTo>
                  <a:lnTo>
                    <a:pt x="139" y="27"/>
                  </a:lnTo>
                  <a:lnTo>
                    <a:pt x="143" y="27"/>
                  </a:lnTo>
                  <a:lnTo>
                    <a:pt x="145" y="28"/>
                  </a:lnTo>
                  <a:lnTo>
                    <a:pt x="145" y="28"/>
                  </a:lnTo>
                  <a:lnTo>
                    <a:pt x="145" y="28"/>
                  </a:lnTo>
                  <a:lnTo>
                    <a:pt x="146" y="30"/>
                  </a:lnTo>
                  <a:lnTo>
                    <a:pt x="146" y="34"/>
                  </a:lnTo>
                  <a:lnTo>
                    <a:pt x="146" y="34"/>
                  </a:lnTo>
                  <a:lnTo>
                    <a:pt x="146" y="32"/>
                  </a:lnTo>
                  <a:lnTo>
                    <a:pt x="147" y="30"/>
                  </a:lnTo>
                  <a:lnTo>
                    <a:pt x="149" y="30"/>
                  </a:lnTo>
                  <a:lnTo>
                    <a:pt x="149" y="30"/>
                  </a:lnTo>
                  <a:lnTo>
                    <a:pt x="149" y="28"/>
                  </a:lnTo>
                  <a:lnTo>
                    <a:pt x="147" y="28"/>
                  </a:lnTo>
                  <a:lnTo>
                    <a:pt x="147" y="27"/>
                  </a:lnTo>
                  <a:lnTo>
                    <a:pt x="147" y="27"/>
                  </a:lnTo>
                  <a:lnTo>
                    <a:pt x="147" y="25"/>
                  </a:lnTo>
                  <a:lnTo>
                    <a:pt x="149" y="23"/>
                  </a:lnTo>
                  <a:lnTo>
                    <a:pt x="151" y="23"/>
                  </a:lnTo>
                  <a:lnTo>
                    <a:pt x="153" y="23"/>
                  </a:lnTo>
                  <a:lnTo>
                    <a:pt x="160" y="25"/>
                  </a:lnTo>
                  <a:lnTo>
                    <a:pt x="164" y="25"/>
                  </a:lnTo>
                  <a:lnTo>
                    <a:pt x="165" y="27"/>
                  </a:lnTo>
                  <a:lnTo>
                    <a:pt x="165" y="27"/>
                  </a:lnTo>
                  <a:lnTo>
                    <a:pt x="165" y="28"/>
                  </a:lnTo>
                  <a:lnTo>
                    <a:pt x="167" y="32"/>
                  </a:lnTo>
                  <a:lnTo>
                    <a:pt x="167" y="34"/>
                  </a:lnTo>
                  <a:lnTo>
                    <a:pt x="165" y="36"/>
                  </a:lnTo>
                  <a:lnTo>
                    <a:pt x="164" y="38"/>
                  </a:lnTo>
                  <a:lnTo>
                    <a:pt x="164" y="40"/>
                  </a:lnTo>
                  <a:lnTo>
                    <a:pt x="162" y="47"/>
                  </a:lnTo>
                  <a:lnTo>
                    <a:pt x="160" y="49"/>
                  </a:lnTo>
                  <a:lnTo>
                    <a:pt x="158" y="49"/>
                  </a:lnTo>
                  <a:lnTo>
                    <a:pt x="151" y="51"/>
                  </a:lnTo>
                  <a:lnTo>
                    <a:pt x="146" y="55"/>
                  </a:lnTo>
                  <a:lnTo>
                    <a:pt x="145" y="55"/>
                  </a:lnTo>
                  <a:lnTo>
                    <a:pt x="143" y="55"/>
                  </a:lnTo>
                  <a:lnTo>
                    <a:pt x="139" y="53"/>
                  </a:lnTo>
                  <a:lnTo>
                    <a:pt x="134" y="53"/>
                  </a:lnTo>
                  <a:lnTo>
                    <a:pt x="132" y="53"/>
                  </a:lnTo>
                  <a:lnTo>
                    <a:pt x="128" y="53"/>
                  </a:lnTo>
                  <a:lnTo>
                    <a:pt x="126" y="55"/>
                  </a:lnTo>
                  <a:lnTo>
                    <a:pt x="125" y="53"/>
                  </a:lnTo>
                  <a:lnTo>
                    <a:pt x="123" y="53"/>
                  </a:lnTo>
                  <a:lnTo>
                    <a:pt x="122" y="53"/>
                  </a:lnTo>
                  <a:lnTo>
                    <a:pt x="122" y="53"/>
                  </a:lnTo>
                  <a:lnTo>
                    <a:pt x="123" y="51"/>
                  </a:lnTo>
                  <a:lnTo>
                    <a:pt x="122" y="51"/>
                  </a:lnTo>
                  <a:lnTo>
                    <a:pt x="120" y="51"/>
                  </a:lnTo>
                  <a:lnTo>
                    <a:pt x="118" y="51"/>
                  </a:lnTo>
                  <a:lnTo>
                    <a:pt x="111" y="55"/>
                  </a:lnTo>
                  <a:lnTo>
                    <a:pt x="102" y="56"/>
                  </a:lnTo>
                  <a:lnTo>
                    <a:pt x="99" y="58"/>
                  </a:lnTo>
                  <a:lnTo>
                    <a:pt x="98" y="58"/>
                  </a:lnTo>
                  <a:lnTo>
                    <a:pt x="96" y="58"/>
                  </a:lnTo>
                  <a:lnTo>
                    <a:pt x="94" y="60"/>
                  </a:lnTo>
                  <a:lnTo>
                    <a:pt x="90" y="61"/>
                  </a:lnTo>
                  <a:lnTo>
                    <a:pt x="87" y="63"/>
                  </a:lnTo>
                  <a:lnTo>
                    <a:pt x="79" y="65"/>
                  </a:lnTo>
                  <a:lnTo>
                    <a:pt x="69" y="68"/>
                  </a:lnTo>
                  <a:lnTo>
                    <a:pt x="62" y="68"/>
                  </a:lnTo>
                  <a:lnTo>
                    <a:pt x="55" y="66"/>
                  </a:lnTo>
                  <a:lnTo>
                    <a:pt x="53" y="66"/>
                  </a:lnTo>
                  <a:lnTo>
                    <a:pt x="51" y="66"/>
                  </a:lnTo>
                  <a:lnTo>
                    <a:pt x="47" y="63"/>
                  </a:lnTo>
                  <a:lnTo>
                    <a:pt x="45" y="63"/>
                  </a:lnTo>
                  <a:lnTo>
                    <a:pt x="43" y="61"/>
                  </a:lnTo>
                  <a:lnTo>
                    <a:pt x="45" y="60"/>
                  </a:lnTo>
                  <a:lnTo>
                    <a:pt x="47" y="58"/>
                  </a:lnTo>
                  <a:lnTo>
                    <a:pt x="50" y="58"/>
                  </a:lnTo>
                  <a:lnTo>
                    <a:pt x="59" y="56"/>
                  </a:lnTo>
                  <a:lnTo>
                    <a:pt x="64" y="53"/>
                  </a:lnTo>
                  <a:lnTo>
                    <a:pt x="68" y="53"/>
                  </a:lnTo>
                  <a:lnTo>
                    <a:pt x="75" y="51"/>
                  </a:lnTo>
                  <a:lnTo>
                    <a:pt x="76" y="53"/>
                  </a:lnTo>
                  <a:lnTo>
                    <a:pt x="79" y="53"/>
                  </a:lnTo>
                  <a:lnTo>
                    <a:pt x="81" y="51"/>
                  </a:lnTo>
                  <a:lnTo>
                    <a:pt x="83" y="51"/>
                  </a:lnTo>
                  <a:lnTo>
                    <a:pt x="87" y="49"/>
                  </a:lnTo>
                  <a:lnTo>
                    <a:pt x="88" y="47"/>
                  </a:lnTo>
                  <a:lnTo>
                    <a:pt x="90" y="46"/>
                  </a:lnTo>
                  <a:lnTo>
                    <a:pt x="88" y="46"/>
                  </a:lnTo>
                  <a:lnTo>
                    <a:pt x="88" y="46"/>
                  </a:lnTo>
                  <a:lnTo>
                    <a:pt x="83" y="47"/>
                  </a:lnTo>
                  <a:lnTo>
                    <a:pt x="81" y="47"/>
                  </a:lnTo>
                  <a:lnTo>
                    <a:pt x="79" y="47"/>
                  </a:lnTo>
                  <a:lnTo>
                    <a:pt x="76" y="47"/>
                  </a:lnTo>
                  <a:lnTo>
                    <a:pt x="73" y="49"/>
                  </a:lnTo>
                  <a:lnTo>
                    <a:pt x="73" y="49"/>
                  </a:lnTo>
                  <a:lnTo>
                    <a:pt x="69" y="46"/>
                  </a:lnTo>
                  <a:lnTo>
                    <a:pt x="68" y="46"/>
                  </a:lnTo>
                  <a:lnTo>
                    <a:pt x="68" y="46"/>
                  </a:lnTo>
                  <a:lnTo>
                    <a:pt x="66" y="47"/>
                  </a:lnTo>
                  <a:lnTo>
                    <a:pt x="66" y="47"/>
                  </a:lnTo>
                  <a:lnTo>
                    <a:pt x="64" y="49"/>
                  </a:lnTo>
                  <a:lnTo>
                    <a:pt x="64" y="49"/>
                  </a:lnTo>
                  <a:lnTo>
                    <a:pt x="57" y="49"/>
                  </a:lnTo>
                  <a:lnTo>
                    <a:pt x="51" y="51"/>
                  </a:lnTo>
                  <a:lnTo>
                    <a:pt x="51" y="49"/>
                  </a:lnTo>
                  <a:lnTo>
                    <a:pt x="50" y="49"/>
                  </a:lnTo>
                  <a:lnTo>
                    <a:pt x="50" y="49"/>
                  </a:lnTo>
                  <a:lnTo>
                    <a:pt x="50" y="47"/>
                  </a:lnTo>
                  <a:lnTo>
                    <a:pt x="50" y="46"/>
                  </a:lnTo>
                  <a:lnTo>
                    <a:pt x="50" y="46"/>
                  </a:lnTo>
                  <a:lnTo>
                    <a:pt x="51" y="44"/>
                  </a:lnTo>
                  <a:lnTo>
                    <a:pt x="51" y="44"/>
                  </a:lnTo>
                  <a:lnTo>
                    <a:pt x="55" y="40"/>
                  </a:lnTo>
                  <a:lnTo>
                    <a:pt x="55" y="40"/>
                  </a:lnTo>
                  <a:lnTo>
                    <a:pt x="53" y="40"/>
                  </a:lnTo>
                  <a:lnTo>
                    <a:pt x="50" y="42"/>
                  </a:lnTo>
                  <a:lnTo>
                    <a:pt x="50" y="40"/>
                  </a:lnTo>
                  <a:lnTo>
                    <a:pt x="49" y="40"/>
                  </a:lnTo>
                  <a:lnTo>
                    <a:pt x="49" y="40"/>
                  </a:lnTo>
                  <a:lnTo>
                    <a:pt x="49" y="40"/>
                  </a:lnTo>
                  <a:lnTo>
                    <a:pt x="49" y="40"/>
                  </a:lnTo>
                  <a:lnTo>
                    <a:pt x="47" y="44"/>
                  </a:lnTo>
                  <a:lnTo>
                    <a:pt x="47" y="46"/>
                  </a:lnTo>
                  <a:lnTo>
                    <a:pt x="45" y="46"/>
                  </a:lnTo>
                  <a:lnTo>
                    <a:pt x="43" y="44"/>
                  </a:lnTo>
                  <a:lnTo>
                    <a:pt x="41" y="44"/>
                  </a:lnTo>
                  <a:lnTo>
                    <a:pt x="41" y="44"/>
                  </a:lnTo>
                  <a:lnTo>
                    <a:pt x="41" y="46"/>
                  </a:lnTo>
                  <a:lnTo>
                    <a:pt x="43" y="47"/>
                  </a:lnTo>
                  <a:lnTo>
                    <a:pt x="43" y="47"/>
                  </a:lnTo>
                  <a:lnTo>
                    <a:pt x="43" y="49"/>
                  </a:lnTo>
                  <a:lnTo>
                    <a:pt x="36" y="53"/>
                  </a:lnTo>
                  <a:lnTo>
                    <a:pt x="34" y="53"/>
                  </a:lnTo>
                  <a:lnTo>
                    <a:pt x="34" y="53"/>
                  </a:lnTo>
                  <a:lnTo>
                    <a:pt x="32" y="51"/>
                  </a:lnTo>
                  <a:lnTo>
                    <a:pt x="32" y="51"/>
                  </a:lnTo>
                  <a:lnTo>
                    <a:pt x="30" y="49"/>
                  </a:lnTo>
                  <a:lnTo>
                    <a:pt x="30" y="49"/>
                  </a:lnTo>
                  <a:lnTo>
                    <a:pt x="29" y="49"/>
                  </a:lnTo>
                  <a:lnTo>
                    <a:pt x="29" y="49"/>
                  </a:lnTo>
                  <a:lnTo>
                    <a:pt x="27" y="49"/>
                  </a:lnTo>
                  <a:lnTo>
                    <a:pt x="27" y="51"/>
                  </a:lnTo>
                  <a:lnTo>
                    <a:pt x="26" y="51"/>
                  </a:lnTo>
                  <a:lnTo>
                    <a:pt x="26" y="53"/>
                  </a:lnTo>
                  <a:lnTo>
                    <a:pt x="26" y="53"/>
                  </a:lnTo>
                  <a:lnTo>
                    <a:pt x="19" y="51"/>
                  </a:lnTo>
                  <a:lnTo>
                    <a:pt x="15" y="47"/>
                  </a:lnTo>
                  <a:lnTo>
                    <a:pt x="10" y="47"/>
                  </a:lnTo>
                  <a:lnTo>
                    <a:pt x="6" y="47"/>
                  </a:lnTo>
                  <a:lnTo>
                    <a:pt x="0" y="46"/>
                  </a:lnTo>
                  <a:lnTo>
                    <a:pt x="0" y="46"/>
                  </a:lnTo>
                  <a:lnTo>
                    <a:pt x="0" y="44"/>
                  </a:lnTo>
                  <a:lnTo>
                    <a:pt x="0" y="44"/>
                  </a:lnTo>
                  <a:lnTo>
                    <a:pt x="0" y="44"/>
                  </a:lnTo>
                  <a:lnTo>
                    <a:pt x="0" y="42"/>
                  </a:lnTo>
                  <a:lnTo>
                    <a:pt x="2" y="40"/>
                  </a:lnTo>
                  <a:lnTo>
                    <a:pt x="3" y="40"/>
                  </a:lnTo>
                  <a:lnTo>
                    <a:pt x="3" y="38"/>
                  </a:lnTo>
                  <a:lnTo>
                    <a:pt x="4" y="38"/>
                  </a:lnTo>
                  <a:lnTo>
                    <a:pt x="8" y="38"/>
                  </a:lnTo>
                  <a:lnTo>
                    <a:pt x="19" y="38"/>
                  </a:lnTo>
                  <a:lnTo>
                    <a:pt x="21" y="38"/>
                  </a:lnTo>
                  <a:lnTo>
                    <a:pt x="30" y="36"/>
                  </a:lnTo>
                  <a:lnTo>
                    <a:pt x="30" y="36"/>
                  </a:lnTo>
                  <a:lnTo>
                    <a:pt x="32" y="34"/>
                  </a:lnTo>
                  <a:lnTo>
                    <a:pt x="32" y="34"/>
                  </a:lnTo>
                  <a:lnTo>
                    <a:pt x="32" y="32"/>
                  </a:lnTo>
                  <a:lnTo>
                    <a:pt x="21" y="36"/>
                  </a:lnTo>
                  <a:lnTo>
                    <a:pt x="15" y="36"/>
                  </a:lnTo>
                  <a:lnTo>
                    <a:pt x="6" y="36"/>
                  </a:lnTo>
                  <a:lnTo>
                    <a:pt x="4" y="36"/>
                  </a:lnTo>
                  <a:lnTo>
                    <a:pt x="4" y="34"/>
                  </a:lnTo>
                  <a:lnTo>
                    <a:pt x="6" y="32"/>
                  </a:lnTo>
                  <a:lnTo>
                    <a:pt x="8" y="32"/>
                  </a:lnTo>
                  <a:lnTo>
                    <a:pt x="10" y="30"/>
                  </a:lnTo>
                  <a:lnTo>
                    <a:pt x="15" y="30"/>
                  </a:lnTo>
                  <a:lnTo>
                    <a:pt x="24" y="28"/>
                  </a:lnTo>
                  <a:lnTo>
                    <a:pt x="29" y="28"/>
                  </a:lnTo>
                  <a:lnTo>
                    <a:pt x="32" y="28"/>
                  </a:lnTo>
                  <a:lnTo>
                    <a:pt x="34" y="27"/>
                  </a:lnTo>
                  <a:lnTo>
                    <a:pt x="27" y="27"/>
                  </a:lnTo>
                  <a:lnTo>
                    <a:pt x="17" y="28"/>
                  </a:lnTo>
                  <a:lnTo>
                    <a:pt x="15" y="27"/>
                  </a:lnTo>
                  <a:lnTo>
                    <a:pt x="11" y="27"/>
                  </a:lnTo>
                  <a:lnTo>
                    <a:pt x="11" y="25"/>
                  </a:lnTo>
                  <a:lnTo>
                    <a:pt x="13" y="25"/>
                  </a:lnTo>
                  <a:lnTo>
                    <a:pt x="13" y="23"/>
                  </a:lnTo>
                  <a:lnTo>
                    <a:pt x="13" y="23"/>
                  </a:lnTo>
                  <a:lnTo>
                    <a:pt x="13" y="21"/>
                  </a:lnTo>
                  <a:lnTo>
                    <a:pt x="15" y="19"/>
                  </a:lnTo>
                  <a:lnTo>
                    <a:pt x="19" y="19"/>
                  </a:lnTo>
                  <a:lnTo>
                    <a:pt x="21" y="17"/>
                  </a:lnTo>
                  <a:lnTo>
                    <a:pt x="24" y="19"/>
                  </a:lnTo>
                  <a:lnTo>
                    <a:pt x="36" y="19"/>
                  </a:lnTo>
                  <a:lnTo>
                    <a:pt x="38" y="19"/>
                  </a:lnTo>
                  <a:lnTo>
                    <a:pt x="36" y="19"/>
                  </a:lnTo>
                  <a:lnTo>
                    <a:pt x="34" y="17"/>
                  </a:lnTo>
                  <a:lnTo>
                    <a:pt x="26" y="17"/>
                  </a:lnTo>
                  <a:lnTo>
                    <a:pt x="24" y="17"/>
                  </a:lnTo>
                  <a:lnTo>
                    <a:pt x="24" y="16"/>
                  </a:lnTo>
                  <a:lnTo>
                    <a:pt x="24" y="16"/>
                  </a:lnTo>
                  <a:lnTo>
                    <a:pt x="24" y="14"/>
                  </a:lnTo>
                  <a:lnTo>
                    <a:pt x="24" y="14"/>
                  </a:lnTo>
                  <a:lnTo>
                    <a:pt x="27" y="13"/>
                  </a:lnTo>
                  <a:lnTo>
                    <a:pt x="34" y="11"/>
                  </a:lnTo>
                  <a:lnTo>
                    <a:pt x="38" y="11"/>
                  </a:lnTo>
                  <a:lnTo>
                    <a:pt x="41" y="11"/>
                  </a:lnTo>
                  <a:lnTo>
                    <a:pt x="45" y="11"/>
                  </a:lnTo>
                  <a:lnTo>
                    <a:pt x="47" y="11"/>
                  </a:lnTo>
                  <a:lnTo>
                    <a:pt x="47" y="13"/>
                  </a:lnTo>
                  <a:lnTo>
                    <a:pt x="47" y="13"/>
                  </a:lnTo>
                  <a:lnTo>
                    <a:pt x="47" y="14"/>
                  </a:lnTo>
                  <a:lnTo>
                    <a:pt x="47" y="14"/>
                  </a:lnTo>
                  <a:lnTo>
                    <a:pt x="49" y="16"/>
                  </a:lnTo>
                  <a:lnTo>
                    <a:pt x="50" y="17"/>
                  </a:lnTo>
                  <a:lnTo>
                    <a:pt x="51" y="17"/>
                  </a:lnTo>
                  <a:lnTo>
                    <a:pt x="57" y="17"/>
                  </a:lnTo>
                  <a:lnTo>
                    <a:pt x="60" y="17"/>
                  </a:lnTo>
                  <a:lnTo>
                    <a:pt x="62" y="17"/>
                  </a:lnTo>
                  <a:lnTo>
                    <a:pt x="68" y="17"/>
                  </a:lnTo>
                  <a:lnTo>
                    <a:pt x="71" y="23"/>
                  </a:lnTo>
                  <a:lnTo>
                    <a:pt x="78" y="27"/>
                  </a:lnTo>
                  <a:lnTo>
                    <a:pt x="78" y="27"/>
                  </a:lnTo>
                  <a:lnTo>
                    <a:pt x="76" y="28"/>
                  </a:lnTo>
                  <a:lnTo>
                    <a:pt x="75" y="28"/>
                  </a:lnTo>
                  <a:lnTo>
                    <a:pt x="76" y="28"/>
                  </a:lnTo>
                  <a:lnTo>
                    <a:pt x="78" y="30"/>
                  </a:lnTo>
                  <a:lnTo>
                    <a:pt x="79" y="28"/>
                  </a:lnTo>
                  <a:lnTo>
                    <a:pt x="83" y="30"/>
                  </a:lnTo>
                  <a:lnTo>
                    <a:pt x="83" y="30"/>
                  </a:lnTo>
                  <a:lnTo>
                    <a:pt x="83" y="32"/>
                  </a:lnTo>
                  <a:lnTo>
                    <a:pt x="85" y="34"/>
                  </a:lnTo>
                  <a:lnTo>
                    <a:pt x="87" y="36"/>
                  </a:lnTo>
                  <a:lnTo>
                    <a:pt x="88" y="37"/>
                  </a:lnTo>
                  <a:lnTo>
                    <a:pt x="90" y="37"/>
                  </a:lnTo>
                  <a:lnTo>
                    <a:pt x="92" y="37"/>
                  </a:lnTo>
                  <a:lnTo>
                    <a:pt x="94" y="37"/>
                  </a:lnTo>
                  <a:lnTo>
                    <a:pt x="98" y="37"/>
                  </a:lnTo>
                  <a:lnTo>
                    <a:pt x="117" y="38"/>
                  </a:lnTo>
                  <a:lnTo>
                    <a:pt x="118" y="37"/>
                  </a:lnTo>
                  <a:lnTo>
                    <a:pt x="118" y="37"/>
                  </a:lnTo>
                  <a:lnTo>
                    <a:pt x="120" y="36"/>
                  </a:lnTo>
                  <a:lnTo>
                    <a:pt x="120" y="36"/>
                  </a:lnTo>
                  <a:lnTo>
                    <a:pt x="118" y="34"/>
                  </a:lnTo>
                  <a:lnTo>
                    <a:pt x="118" y="34"/>
                  </a:lnTo>
                  <a:lnTo>
                    <a:pt x="107" y="28"/>
                  </a:lnTo>
                  <a:lnTo>
                    <a:pt x="106" y="27"/>
                  </a:lnTo>
                  <a:lnTo>
                    <a:pt x="111" y="23"/>
                  </a:lnTo>
                  <a:lnTo>
                    <a:pt x="111" y="23"/>
                  </a:lnTo>
                  <a:lnTo>
                    <a:pt x="113" y="23"/>
                  </a:lnTo>
                  <a:lnTo>
                    <a:pt x="111" y="21"/>
                  </a:lnTo>
                  <a:lnTo>
                    <a:pt x="111" y="19"/>
                  </a:lnTo>
                  <a:lnTo>
                    <a:pt x="107" y="17"/>
                  </a:lnTo>
                  <a:lnTo>
                    <a:pt x="106" y="17"/>
                  </a:lnTo>
                  <a:lnTo>
                    <a:pt x="100" y="16"/>
                  </a:lnTo>
                  <a:lnTo>
                    <a:pt x="100" y="16"/>
                  </a:lnTo>
                  <a:lnTo>
                    <a:pt x="100" y="14"/>
                  </a:lnTo>
                  <a:lnTo>
                    <a:pt x="99" y="14"/>
                  </a:lnTo>
                  <a:lnTo>
                    <a:pt x="99" y="13"/>
                  </a:lnTo>
                  <a:lnTo>
                    <a:pt x="100" y="13"/>
                  </a:lnTo>
                  <a:lnTo>
                    <a:pt x="104" y="11"/>
                  </a:lnTo>
                  <a:lnTo>
                    <a:pt x="106" y="9"/>
                  </a:lnTo>
                  <a:lnTo>
                    <a:pt x="111" y="6"/>
                  </a:lnTo>
                  <a:lnTo>
                    <a:pt x="113" y="2"/>
                  </a:lnTo>
                  <a:lnTo>
                    <a:pt x="115" y="2"/>
                  </a:lnTo>
                  <a:lnTo>
                    <a:pt x="117" y="2"/>
                  </a:lnTo>
                  <a:lnTo>
                    <a:pt x="12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0" name="Freeform 11516"/>
            <p:cNvSpPr>
              <a:spLocks noChangeAspect="1"/>
            </p:cNvSpPr>
            <p:nvPr/>
          </p:nvSpPr>
          <p:spPr bwMode="auto">
            <a:xfrm>
              <a:off x="2357721" y="1515732"/>
              <a:ext cx="275750" cy="83526"/>
            </a:xfrm>
            <a:custGeom>
              <a:avLst/>
              <a:gdLst>
                <a:gd name="T0" fmla="*/ 38 w 241"/>
                <a:gd name="T1" fmla="*/ 5 h 73"/>
                <a:gd name="T2" fmla="*/ 51 w 241"/>
                <a:gd name="T3" fmla="*/ 9 h 73"/>
                <a:gd name="T4" fmla="*/ 49 w 241"/>
                <a:gd name="T5" fmla="*/ 15 h 73"/>
                <a:gd name="T6" fmla="*/ 57 w 241"/>
                <a:gd name="T7" fmla="*/ 15 h 73"/>
                <a:gd name="T8" fmla="*/ 85 w 241"/>
                <a:gd name="T9" fmla="*/ 15 h 73"/>
                <a:gd name="T10" fmla="*/ 77 w 241"/>
                <a:gd name="T11" fmla="*/ 18 h 73"/>
                <a:gd name="T12" fmla="*/ 83 w 241"/>
                <a:gd name="T13" fmla="*/ 20 h 73"/>
                <a:gd name="T14" fmla="*/ 90 w 241"/>
                <a:gd name="T15" fmla="*/ 26 h 73"/>
                <a:gd name="T16" fmla="*/ 83 w 241"/>
                <a:gd name="T17" fmla="*/ 28 h 73"/>
                <a:gd name="T18" fmla="*/ 98 w 241"/>
                <a:gd name="T19" fmla="*/ 34 h 73"/>
                <a:gd name="T20" fmla="*/ 106 w 241"/>
                <a:gd name="T21" fmla="*/ 39 h 73"/>
                <a:gd name="T22" fmla="*/ 104 w 241"/>
                <a:gd name="T23" fmla="*/ 44 h 73"/>
                <a:gd name="T24" fmla="*/ 109 w 241"/>
                <a:gd name="T25" fmla="*/ 43 h 73"/>
                <a:gd name="T26" fmla="*/ 120 w 241"/>
                <a:gd name="T27" fmla="*/ 45 h 73"/>
                <a:gd name="T28" fmla="*/ 132 w 241"/>
                <a:gd name="T29" fmla="*/ 43 h 73"/>
                <a:gd name="T30" fmla="*/ 151 w 241"/>
                <a:gd name="T31" fmla="*/ 47 h 73"/>
                <a:gd name="T32" fmla="*/ 167 w 241"/>
                <a:gd name="T33" fmla="*/ 41 h 73"/>
                <a:gd name="T34" fmla="*/ 188 w 241"/>
                <a:gd name="T35" fmla="*/ 39 h 73"/>
                <a:gd name="T36" fmla="*/ 216 w 241"/>
                <a:gd name="T37" fmla="*/ 39 h 73"/>
                <a:gd name="T38" fmla="*/ 224 w 241"/>
                <a:gd name="T39" fmla="*/ 41 h 73"/>
                <a:gd name="T40" fmla="*/ 230 w 241"/>
                <a:gd name="T41" fmla="*/ 45 h 73"/>
                <a:gd name="T42" fmla="*/ 239 w 241"/>
                <a:gd name="T43" fmla="*/ 53 h 73"/>
                <a:gd name="T44" fmla="*/ 233 w 241"/>
                <a:gd name="T45" fmla="*/ 60 h 73"/>
                <a:gd name="T46" fmla="*/ 241 w 241"/>
                <a:gd name="T47" fmla="*/ 62 h 73"/>
                <a:gd name="T48" fmla="*/ 228 w 241"/>
                <a:gd name="T49" fmla="*/ 63 h 73"/>
                <a:gd name="T50" fmla="*/ 230 w 241"/>
                <a:gd name="T51" fmla="*/ 68 h 73"/>
                <a:gd name="T52" fmla="*/ 208 w 241"/>
                <a:gd name="T53" fmla="*/ 73 h 73"/>
                <a:gd name="T54" fmla="*/ 192 w 241"/>
                <a:gd name="T55" fmla="*/ 70 h 73"/>
                <a:gd name="T56" fmla="*/ 190 w 241"/>
                <a:gd name="T57" fmla="*/ 63 h 73"/>
                <a:gd name="T58" fmla="*/ 185 w 241"/>
                <a:gd name="T59" fmla="*/ 63 h 73"/>
                <a:gd name="T60" fmla="*/ 185 w 241"/>
                <a:gd name="T61" fmla="*/ 70 h 73"/>
                <a:gd name="T62" fmla="*/ 166 w 241"/>
                <a:gd name="T63" fmla="*/ 72 h 73"/>
                <a:gd name="T64" fmla="*/ 161 w 241"/>
                <a:gd name="T65" fmla="*/ 72 h 73"/>
                <a:gd name="T66" fmla="*/ 157 w 241"/>
                <a:gd name="T67" fmla="*/ 72 h 73"/>
                <a:gd name="T68" fmla="*/ 141 w 241"/>
                <a:gd name="T69" fmla="*/ 72 h 73"/>
                <a:gd name="T70" fmla="*/ 127 w 241"/>
                <a:gd name="T71" fmla="*/ 73 h 73"/>
                <a:gd name="T72" fmla="*/ 115 w 241"/>
                <a:gd name="T73" fmla="*/ 70 h 73"/>
                <a:gd name="T74" fmla="*/ 115 w 241"/>
                <a:gd name="T75" fmla="*/ 63 h 73"/>
                <a:gd name="T76" fmla="*/ 109 w 241"/>
                <a:gd name="T77" fmla="*/ 65 h 73"/>
                <a:gd name="T78" fmla="*/ 106 w 241"/>
                <a:gd name="T79" fmla="*/ 67 h 73"/>
                <a:gd name="T80" fmla="*/ 101 w 241"/>
                <a:gd name="T81" fmla="*/ 72 h 73"/>
                <a:gd name="T82" fmla="*/ 82 w 241"/>
                <a:gd name="T83" fmla="*/ 67 h 73"/>
                <a:gd name="T84" fmla="*/ 78 w 241"/>
                <a:gd name="T85" fmla="*/ 68 h 73"/>
                <a:gd name="T86" fmla="*/ 70 w 241"/>
                <a:gd name="T87" fmla="*/ 67 h 73"/>
                <a:gd name="T88" fmla="*/ 66 w 241"/>
                <a:gd name="T89" fmla="*/ 56 h 73"/>
                <a:gd name="T90" fmla="*/ 61 w 241"/>
                <a:gd name="T91" fmla="*/ 49 h 73"/>
                <a:gd name="T92" fmla="*/ 66 w 241"/>
                <a:gd name="T93" fmla="*/ 39 h 73"/>
                <a:gd name="T94" fmla="*/ 55 w 241"/>
                <a:gd name="T95" fmla="*/ 24 h 73"/>
                <a:gd name="T96" fmla="*/ 43 w 241"/>
                <a:gd name="T97" fmla="*/ 23 h 73"/>
                <a:gd name="T98" fmla="*/ 23 w 241"/>
                <a:gd name="T99" fmla="*/ 23 h 73"/>
                <a:gd name="T100" fmla="*/ 13 w 241"/>
                <a:gd name="T101" fmla="*/ 16 h 73"/>
                <a:gd name="T102" fmla="*/ 0 w 241"/>
                <a:gd name="T103" fmla="*/ 11 h 73"/>
                <a:gd name="T104" fmla="*/ 4 w 241"/>
                <a:gd name="T105" fmla="*/ 9 h 73"/>
                <a:gd name="T106" fmla="*/ 0 w 241"/>
                <a:gd name="T107" fmla="*/ 5 h 73"/>
                <a:gd name="T108" fmla="*/ 10 w 241"/>
                <a:gd name="T10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73">
                  <a:moveTo>
                    <a:pt x="13" y="0"/>
                  </a:moveTo>
                  <a:lnTo>
                    <a:pt x="17" y="0"/>
                  </a:lnTo>
                  <a:lnTo>
                    <a:pt x="24" y="2"/>
                  </a:lnTo>
                  <a:lnTo>
                    <a:pt x="31" y="4"/>
                  </a:lnTo>
                  <a:lnTo>
                    <a:pt x="34" y="5"/>
                  </a:lnTo>
                  <a:lnTo>
                    <a:pt x="38" y="5"/>
                  </a:lnTo>
                  <a:lnTo>
                    <a:pt x="40" y="5"/>
                  </a:lnTo>
                  <a:lnTo>
                    <a:pt x="42" y="5"/>
                  </a:lnTo>
                  <a:lnTo>
                    <a:pt x="45" y="7"/>
                  </a:lnTo>
                  <a:lnTo>
                    <a:pt x="47" y="9"/>
                  </a:lnTo>
                  <a:lnTo>
                    <a:pt x="49" y="9"/>
                  </a:lnTo>
                  <a:lnTo>
                    <a:pt x="51" y="9"/>
                  </a:lnTo>
                  <a:lnTo>
                    <a:pt x="51" y="9"/>
                  </a:lnTo>
                  <a:lnTo>
                    <a:pt x="51" y="11"/>
                  </a:lnTo>
                  <a:lnTo>
                    <a:pt x="51" y="13"/>
                  </a:lnTo>
                  <a:lnTo>
                    <a:pt x="51" y="13"/>
                  </a:lnTo>
                  <a:lnTo>
                    <a:pt x="49" y="15"/>
                  </a:lnTo>
                  <a:lnTo>
                    <a:pt x="49" y="15"/>
                  </a:lnTo>
                  <a:lnTo>
                    <a:pt x="47" y="16"/>
                  </a:lnTo>
                  <a:lnTo>
                    <a:pt x="47" y="18"/>
                  </a:lnTo>
                  <a:lnTo>
                    <a:pt x="45" y="18"/>
                  </a:lnTo>
                  <a:lnTo>
                    <a:pt x="47" y="18"/>
                  </a:lnTo>
                  <a:lnTo>
                    <a:pt x="54" y="15"/>
                  </a:lnTo>
                  <a:lnTo>
                    <a:pt x="57" y="15"/>
                  </a:lnTo>
                  <a:lnTo>
                    <a:pt x="62" y="15"/>
                  </a:lnTo>
                  <a:lnTo>
                    <a:pt x="70" y="13"/>
                  </a:lnTo>
                  <a:lnTo>
                    <a:pt x="73" y="13"/>
                  </a:lnTo>
                  <a:lnTo>
                    <a:pt x="77" y="13"/>
                  </a:lnTo>
                  <a:lnTo>
                    <a:pt x="78" y="13"/>
                  </a:lnTo>
                  <a:lnTo>
                    <a:pt x="85" y="15"/>
                  </a:lnTo>
                  <a:lnTo>
                    <a:pt x="88" y="16"/>
                  </a:lnTo>
                  <a:lnTo>
                    <a:pt x="88" y="16"/>
                  </a:lnTo>
                  <a:lnTo>
                    <a:pt x="88" y="18"/>
                  </a:lnTo>
                  <a:lnTo>
                    <a:pt x="85" y="18"/>
                  </a:lnTo>
                  <a:lnTo>
                    <a:pt x="83" y="18"/>
                  </a:lnTo>
                  <a:lnTo>
                    <a:pt x="77" y="18"/>
                  </a:lnTo>
                  <a:lnTo>
                    <a:pt x="77" y="16"/>
                  </a:lnTo>
                  <a:lnTo>
                    <a:pt x="75" y="16"/>
                  </a:lnTo>
                  <a:lnTo>
                    <a:pt x="75" y="18"/>
                  </a:lnTo>
                  <a:lnTo>
                    <a:pt x="75" y="18"/>
                  </a:lnTo>
                  <a:lnTo>
                    <a:pt x="77" y="20"/>
                  </a:lnTo>
                  <a:lnTo>
                    <a:pt x="83" y="20"/>
                  </a:lnTo>
                  <a:lnTo>
                    <a:pt x="104" y="23"/>
                  </a:lnTo>
                  <a:lnTo>
                    <a:pt x="106" y="24"/>
                  </a:lnTo>
                  <a:lnTo>
                    <a:pt x="104" y="24"/>
                  </a:lnTo>
                  <a:lnTo>
                    <a:pt x="104" y="24"/>
                  </a:lnTo>
                  <a:lnTo>
                    <a:pt x="102" y="26"/>
                  </a:lnTo>
                  <a:lnTo>
                    <a:pt x="90" y="26"/>
                  </a:lnTo>
                  <a:lnTo>
                    <a:pt x="83" y="26"/>
                  </a:lnTo>
                  <a:lnTo>
                    <a:pt x="77" y="24"/>
                  </a:lnTo>
                  <a:lnTo>
                    <a:pt x="75" y="24"/>
                  </a:lnTo>
                  <a:lnTo>
                    <a:pt x="77" y="26"/>
                  </a:lnTo>
                  <a:lnTo>
                    <a:pt x="80" y="26"/>
                  </a:lnTo>
                  <a:lnTo>
                    <a:pt x="83" y="28"/>
                  </a:lnTo>
                  <a:lnTo>
                    <a:pt x="85" y="30"/>
                  </a:lnTo>
                  <a:lnTo>
                    <a:pt x="90" y="30"/>
                  </a:lnTo>
                  <a:lnTo>
                    <a:pt x="92" y="30"/>
                  </a:lnTo>
                  <a:lnTo>
                    <a:pt x="94" y="32"/>
                  </a:lnTo>
                  <a:lnTo>
                    <a:pt x="96" y="32"/>
                  </a:lnTo>
                  <a:lnTo>
                    <a:pt x="98" y="34"/>
                  </a:lnTo>
                  <a:lnTo>
                    <a:pt x="100" y="35"/>
                  </a:lnTo>
                  <a:lnTo>
                    <a:pt x="100" y="35"/>
                  </a:lnTo>
                  <a:lnTo>
                    <a:pt x="101" y="35"/>
                  </a:lnTo>
                  <a:lnTo>
                    <a:pt x="104" y="37"/>
                  </a:lnTo>
                  <a:lnTo>
                    <a:pt x="106" y="39"/>
                  </a:lnTo>
                  <a:lnTo>
                    <a:pt x="106" y="39"/>
                  </a:lnTo>
                  <a:lnTo>
                    <a:pt x="104" y="41"/>
                  </a:lnTo>
                  <a:lnTo>
                    <a:pt x="102" y="41"/>
                  </a:lnTo>
                  <a:lnTo>
                    <a:pt x="100" y="43"/>
                  </a:lnTo>
                  <a:lnTo>
                    <a:pt x="100" y="44"/>
                  </a:lnTo>
                  <a:lnTo>
                    <a:pt x="104" y="44"/>
                  </a:lnTo>
                  <a:lnTo>
                    <a:pt x="104" y="44"/>
                  </a:lnTo>
                  <a:lnTo>
                    <a:pt x="109" y="45"/>
                  </a:lnTo>
                  <a:lnTo>
                    <a:pt x="109" y="45"/>
                  </a:lnTo>
                  <a:lnTo>
                    <a:pt x="112" y="45"/>
                  </a:lnTo>
                  <a:lnTo>
                    <a:pt x="112" y="45"/>
                  </a:lnTo>
                  <a:lnTo>
                    <a:pt x="112" y="44"/>
                  </a:lnTo>
                  <a:lnTo>
                    <a:pt x="109" y="43"/>
                  </a:lnTo>
                  <a:lnTo>
                    <a:pt x="109" y="43"/>
                  </a:lnTo>
                  <a:lnTo>
                    <a:pt x="112" y="41"/>
                  </a:lnTo>
                  <a:lnTo>
                    <a:pt x="113" y="41"/>
                  </a:lnTo>
                  <a:lnTo>
                    <a:pt x="113" y="41"/>
                  </a:lnTo>
                  <a:lnTo>
                    <a:pt x="115" y="41"/>
                  </a:lnTo>
                  <a:lnTo>
                    <a:pt x="120" y="45"/>
                  </a:lnTo>
                  <a:lnTo>
                    <a:pt x="126" y="44"/>
                  </a:lnTo>
                  <a:lnTo>
                    <a:pt x="127" y="44"/>
                  </a:lnTo>
                  <a:lnTo>
                    <a:pt x="128" y="45"/>
                  </a:lnTo>
                  <a:lnTo>
                    <a:pt x="128" y="45"/>
                  </a:lnTo>
                  <a:lnTo>
                    <a:pt x="130" y="43"/>
                  </a:lnTo>
                  <a:lnTo>
                    <a:pt x="132" y="43"/>
                  </a:lnTo>
                  <a:lnTo>
                    <a:pt x="139" y="45"/>
                  </a:lnTo>
                  <a:lnTo>
                    <a:pt x="143" y="45"/>
                  </a:lnTo>
                  <a:lnTo>
                    <a:pt x="145" y="47"/>
                  </a:lnTo>
                  <a:lnTo>
                    <a:pt x="147" y="47"/>
                  </a:lnTo>
                  <a:lnTo>
                    <a:pt x="150" y="47"/>
                  </a:lnTo>
                  <a:lnTo>
                    <a:pt x="151" y="47"/>
                  </a:lnTo>
                  <a:lnTo>
                    <a:pt x="148" y="45"/>
                  </a:lnTo>
                  <a:lnTo>
                    <a:pt x="150" y="44"/>
                  </a:lnTo>
                  <a:lnTo>
                    <a:pt x="155" y="43"/>
                  </a:lnTo>
                  <a:lnTo>
                    <a:pt x="158" y="44"/>
                  </a:lnTo>
                  <a:lnTo>
                    <a:pt x="164" y="41"/>
                  </a:lnTo>
                  <a:lnTo>
                    <a:pt x="167" y="41"/>
                  </a:lnTo>
                  <a:lnTo>
                    <a:pt x="169" y="41"/>
                  </a:lnTo>
                  <a:lnTo>
                    <a:pt x="176" y="39"/>
                  </a:lnTo>
                  <a:lnTo>
                    <a:pt x="178" y="37"/>
                  </a:lnTo>
                  <a:lnTo>
                    <a:pt x="178" y="37"/>
                  </a:lnTo>
                  <a:lnTo>
                    <a:pt x="181" y="37"/>
                  </a:lnTo>
                  <a:lnTo>
                    <a:pt x="188" y="39"/>
                  </a:lnTo>
                  <a:lnTo>
                    <a:pt x="190" y="39"/>
                  </a:lnTo>
                  <a:lnTo>
                    <a:pt x="197" y="37"/>
                  </a:lnTo>
                  <a:lnTo>
                    <a:pt x="200" y="35"/>
                  </a:lnTo>
                  <a:lnTo>
                    <a:pt x="204" y="35"/>
                  </a:lnTo>
                  <a:lnTo>
                    <a:pt x="211" y="37"/>
                  </a:lnTo>
                  <a:lnTo>
                    <a:pt x="216" y="39"/>
                  </a:lnTo>
                  <a:lnTo>
                    <a:pt x="216" y="39"/>
                  </a:lnTo>
                  <a:lnTo>
                    <a:pt x="216" y="41"/>
                  </a:lnTo>
                  <a:lnTo>
                    <a:pt x="216" y="41"/>
                  </a:lnTo>
                  <a:lnTo>
                    <a:pt x="218" y="41"/>
                  </a:lnTo>
                  <a:lnTo>
                    <a:pt x="220" y="41"/>
                  </a:lnTo>
                  <a:lnTo>
                    <a:pt x="224" y="41"/>
                  </a:lnTo>
                  <a:lnTo>
                    <a:pt x="228" y="43"/>
                  </a:lnTo>
                  <a:lnTo>
                    <a:pt x="230" y="43"/>
                  </a:lnTo>
                  <a:lnTo>
                    <a:pt x="233" y="44"/>
                  </a:lnTo>
                  <a:lnTo>
                    <a:pt x="233" y="44"/>
                  </a:lnTo>
                  <a:lnTo>
                    <a:pt x="228" y="45"/>
                  </a:lnTo>
                  <a:lnTo>
                    <a:pt x="230" y="45"/>
                  </a:lnTo>
                  <a:lnTo>
                    <a:pt x="233" y="45"/>
                  </a:lnTo>
                  <a:lnTo>
                    <a:pt x="237" y="45"/>
                  </a:lnTo>
                  <a:lnTo>
                    <a:pt x="237" y="47"/>
                  </a:lnTo>
                  <a:lnTo>
                    <a:pt x="239" y="49"/>
                  </a:lnTo>
                  <a:lnTo>
                    <a:pt x="239" y="51"/>
                  </a:lnTo>
                  <a:lnTo>
                    <a:pt x="239" y="53"/>
                  </a:lnTo>
                  <a:lnTo>
                    <a:pt x="237" y="53"/>
                  </a:lnTo>
                  <a:lnTo>
                    <a:pt x="234" y="56"/>
                  </a:lnTo>
                  <a:lnTo>
                    <a:pt x="228" y="58"/>
                  </a:lnTo>
                  <a:lnTo>
                    <a:pt x="228" y="58"/>
                  </a:lnTo>
                  <a:lnTo>
                    <a:pt x="230" y="60"/>
                  </a:lnTo>
                  <a:lnTo>
                    <a:pt x="233" y="60"/>
                  </a:lnTo>
                  <a:lnTo>
                    <a:pt x="233" y="60"/>
                  </a:lnTo>
                  <a:lnTo>
                    <a:pt x="237" y="58"/>
                  </a:lnTo>
                  <a:lnTo>
                    <a:pt x="237" y="58"/>
                  </a:lnTo>
                  <a:lnTo>
                    <a:pt x="239" y="60"/>
                  </a:lnTo>
                  <a:lnTo>
                    <a:pt x="241" y="60"/>
                  </a:lnTo>
                  <a:lnTo>
                    <a:pt x="241" y="62"/>
                  </a:lnTo>
                  <a:lnTo>
                    <a:pt x="239" y="62"/>
                  </a:lnTo>
                  <a:lnTo>
                    <a:pt x="234" y="63"/>
                  </a:lnTo>
                  <a:lnTo>
                    <a:pt x="230" y="62"/>
                  </a:lnTo>
                  <a:lnTo>
                    <a:pt x="228" y="62"/>
                  </a:lnTo>
                  <a:lnTo>
                    <a:pt x="228" y="62"/>
                  </a:lnTo>
                  <a:lnTo>
                    <a:pt x="228" y="63"/>
                  </a:lnTo>
                  <a:lnTo>
                    <a:pt x="230" y="63"/>
                  </a:lnTo>
                  <a:lnTo>
                    <a:pt x="230" y="65"/>
                  </a:lnTo>
                  <a:lnTo>
                    <a:pt x="230" y="65"/>
                  </a:lnTo>
                  <a:lnTo>
                    <a:pt x="230" y="67"/>
                  </a:lnTo>
                  <a:lnTo>
                    <a:pt x="230" y="67"/>
                  </a:lnTo>
                  <a:lnTo>
                    <a:pt x="230" y="68"/>
                  </a:lnTo>
                  <a:lnTo>
                    <a:pt x="228" y="70"/>
                  </a:lnTo>
                  <a:lnTo>
                    <a:pt x="228" y="70"/>
                  </a:lnTo>
                  <a:lnTo>
                    <a:pt x="216" y="70"/>
                  </a:lnTo>
                  <a:lnTo>
                    <a:pt x="215" y="72"/>
                  </a:lnTo>
                  <a:lnTo>
                    <a:pt x="211" y="72"/>
                  </a:lnTo>
                  <a:lnTo>
                    <a:pt x="208" y="73"/>
                  </a:lnTo>
                  <a:lnTo>
                    <a:pt x="205" y="73"/>
                  </a:lnTo>
                  <a:lnTo>
                    <a:pt x="204" y="73"/>
                  </a:lnTo>
                  <a:lnTo>
                    <a:pt x="199" y="72"/>
                  </a:lnTo>
                  <a:lnTo>
                    <a:pt x="197" y="72"/>
                  </a:lnTo>
                  <a:lnTo>
                    <a:pt x="196" y="72"/>
                  </a:lnTo>
                  <a:lnTo>
                    <a:pt x="192" y="70"/>
                  </a:lnTo>
                  <a:lnTo>
                    <a:pt x="192" y="70"/>
                  </a:lnTo>
                  <a:lnTo>
                    <a:pt x="190" y="68"/>
                  </a:lnTo>
                  <a:lnTo>
                    <a:pt x="190" y="67"/>
                  </a:lnTo>
                  <a:lnTo>
                    <a:pt x="190" y="67"/>
                  </a:lnTo>
                  <a:lnTo>
                    <a:pt x="190" y="65"/>
                  </a:lnTo>
                  <a:lnTo>
                    <a:pt x="190" y="63"/>
                  </a:lnTo>
                  <a:lnTo>
                    <a:pt x="190" y="63"/>
                  </a:lnTo>
                  <a:lnTo>
                    <a:pt x="188" y="63"/>
                  </a:lnTo>
                  <a:lnTo>
                    <a:pt x="186" y="62"/>
                  </a:lnTo>
                  <a:lnTo>
                    <a:pt x="185" y="62"/>
                  </a:lnTo>
                  <a:lnTo>
                    <a:pt x="185" y="62"/>
                  </a:lnTo>
                  <a:lnTo>
                    <a:pt x="185" y="63"/>
                  </a:lnTo>
                  <a:lnTo>
                    <a:pt x="185" y="63"/>
                  </a:lnTo>
                  <a:lnTo>
                    <a:pt x="186" y="65"/>
                  </a:lnTo>
                  <a:lnTo>
                    <a:pt x="186" y="65"/>
                  </a:lnTo>
                  <a:lnTo>
                    <a:pt x="186" y="68"/>
                  </a:lnTo>
                  <a:lnTo>
                    <a:pt x="186" y="68"/>
                  </a:lnTo>
                  <a:lnTo>
                    <a:pt x="185" y="70"/>
                  </a:lnTo>
                  <a:lnTo>
                    <a:pt x="184" y="70"/>
                  </a:lnTo>
                  <a:lnTo>
                    <a:pt x="179" y="70"/>
                  </a:lnTo>
                  <a:lnTo>
                    <a:pt x="175" y="72"/>
                  </a:lnTo>
                  <a:lnTo>
                    <a:pt x="173" y="72"/>
                  </a:lnTo>
                  <a:lnTo>
                    <a:pt x="169" y="72"/>
                  </a:lnTo>
                  <a:lnTo>
                    <a:pt x="166" y="72"/>
                  </a:lnTo>
                  <a:lnTo>
                    <a:pt x="166" y="70"/>
                  </a:lnTo>
                  <a:lnTo>
                    <a:pt x="164" y="70"/>
                  </a:lnTo>
                  <a:lnTo>
                    <a:pt x="162" y="70"/>
                  </a:lnTo>
                  <a:lnTo>
                    <a:pt x="162" y="72"/>
                  </a:lnTo>
                  <a:lnTo>
                    <a:pt x="162" y="72"/>
                  </a:lnTo>
                  <a:lnTo>
                    <a:pt x="161" y="72"/>
                  </a:lnTo>
                  <a:lnTo>
                    <a:pt x="158" y="72"/>
                  </a:lnTo>
                  <a:lnTo>
                    <a:pt x="157" y="70"/>
                  </a:lnTo>
                  <a:lnTo>
                    <a:pt x="157" y="70"/>
                  </a:lnTo>
                  <a:lnTo>
                    <a:pt x="157" y="70"/>
                  </a:lnTo>
                  <a:lnTo>
                    <a:pt x="157" y="72"/>
                  </a:lnTo>
                  <a:lnTo>
                    <a:pt x="157" y="72"/>
                  </a:lnTo>
                  <a:lnTo>
                    <a:pt x="154" y="72"/>
                  </a:lnTo>
                  <a:lnTo>
                    <a:pt x="150" y="72"/>
                  </a:lnTo>
                  <a:lnTo>
                    <a:pt x="148" y="72"/>
                  </a:lnTo>
                  <a:lnTo>
                    <a:pt x="147" y="72"/>
                  </a:lnTo>
                  <a:lnTo>
                    <a:pt x="145" y="72"/>
                  </a:lnTo>
                  <a:lnTo>
                    <a:pt x="141" y="72"/>
                  </a:lnTo>
                  <a:lnTo>
                    <a:pt x="139" y="72"/>
                  </a:lnTo>
                  <a:lnTo>
                    <a:pt x="141" y="73"/>
                  </a:lnTo>
                  <a:lnTo>
                    <a:pt x="139" y="73"/>
                  </a:lnTo>
                  <a:lnTo>
                    <a:pt x="136" y="73"/>
                  </a:lnTo>
                  <a:lnTo>
                    <a:pt x="130" y="72"/>
                  </a:lnTo>
                  <a:lnTo>
                    <a:pt x="127" y="73"/>
                  </a:lnTo>
                  <a:lnTo>
                    <a:pt x="122" y="73"/>
                  </a:lnTo>
                  <a:lnTo>
                    <a:pt x="117" y="73"/>
                  </a:lnTo>
                  <a:lnTo>
                    <a:pt x="115" y="72"/>
                  </a:lnTo>
                  <a:lnTo>
                    <a:pt x="115" y="72"/>
                  </a:lnTo>
                  <a:lnTo>
                    <a:pt x="115" y="70"/>
                  </a:lnTo>
                  <a:lnTo>
                    <a:pt x="115" y="70"/>
                  </a:lnTo>
                  <a:lnTo>
                    <a:pt x="115" y="68"/>
                  </a:lnTo>
                  <a:lnTo>
                    <a:pt x="117" y="67"/>
                  </a:lnTo>
                  <a:lnTo>
                    <a:pt x="119" y="65"/>
                  </a:lnTo>
                  <a:lnTo>
                    <a:pt x="117" y="65"/>
                  </a:lnTo>
                  <a:lnTo>
                    <a:pt x="115" y="63"/>
                  </a:lnTo>
                  <a:lnTo>
                    <a:pt x="115" y="63"/>
                  </a:lnTo>
                  <a:lnTo>
                    <a:pt x="113" y="65"/>
                  </a:lnTo>
                  <a:lnTo>
                    <a:pt x="112" y="67"/>
                  </a:lnTo>
                  <a:lnTo>
                    <a:pt x="109" y="67"/>
                  </a:lnTo>
                  <a:lnTo>
                    <a:pt x="109" y="67"/>
                  </a:lnTo>
                  <a:lnTo>
                    <a:pt x="109" y="65"/>
                  </a:lnTo>
                  <a:lnTo>
                    <a:pt x="109" y="65"/>
                  </a:lnTo>
                  <a:lnTo>
                    <a:pt x="108" y="65"/>
                  </a:lnTo>
                  <a:lnTo>
                    <a:pt x="108" y="65"/>
                  </a:lnTo>
                  <a:lnTo>
                    <a:pt x="108" y="67"/>
                  </a:lnTo>
                  <a:lnTo>
                    <a:pt x="106" y="67"/>
                  </a:lnTo>
                  <a:lnTo>
                    <a:pt x="106" y="67"/>
                  </a:lnTo>
                  <a:lnTo>
                    <a:pt x="106" y="67"/>
                  </a:lnTo>
                  <a:lnTo>
                    <a:pt x="106" y="67"/>
                  </a:lnTo>
                  <a:lnTo>
                    <a:pt x="106" y="68"/>
                  </a:lnTo>
                  <a:lnTo>
                    <a:pt x="106" y="68"/>
                  </a:lnTo>
                  <a:lnTo>
                    <a:pt x="104" y="70"/>
                  </a:lnTo>
                  <a:lnTo>
                    <a:pt x="102" y="70"/>
                  </a:lnTo>
                  <a:lnTo>
                    <a:pt x="101" y="72"/>
                  </a:lnTo>
                  <a:lnTo>
                    <a:pt x="98" y="72"/>
                  </a:lnTo>
                  <a:lnTo>
                    <a:pt x="94" y="70"/>
                  </a:lnTo>
                  <a:lnTo>
                    <a:pt x="89" y="70"/>
                  </a:lnTo>
                  <a:lnTo>
                    <a:pt x="88" y="70"/>
                  </a:lnTo>
                  <a:lnTo>
                    <a:pt x="83" y="67"/>
                  </a:lnTo>
                  <a:lnTo>
                    <a:pt x="82" y="67"/>
                  </a:lnTo>
                  <a:lnTo>
                    <a:pt x="82" y="67"/>
                  </a:lnTo>
                  <a:lnTo>
                    <a:pt x="82" y="65"/>
                  </a:lnTo>
                  <a:lnTo>
                    <a:pt x="82" y="63"/>
                  </a:lnTo>
                  <a:lnTo>
                    <a:pt x="78" y="67"/>
                  </a:lnTo>
                  <a:lnTo>
                    <a:pt x="78" y="67"/>
                  </a:lnTo>
                  <a:lnTo>
                    <a:pt x="78" y="68"/>
                  </a:lnTo>
                  <a:lnTo>
                    <a:pt x="78" y="68"/>
                  </a:lnTo>
                  <a:lnTo>
                    <a:pt x="77" y="68"/>
                  </a:lnTo>
                  <a:lnTo>
                    <a:pt x="73" y="68"/>
                  </a:lnTo>
                  <a:lnTo>
                    <a:pt x="73" y="68"/>
                  </a:lnTo>
                  <a:lnTo>
                    <a:pt x="71" y="67"/>
                  </a:lnTo>
                  <a:lnTo>
                    <a:pt x="70" y="67"/>
                  </a:lnTo>
                  <a:lnTo>
                    <a:pt x="68" y="65"/>
                  </a:lnTo>
                  <a:lnTo>
                    <a:pt x="66" y="60"/>
                  </a:lnTo>
                  <a:lnTo>
                    <a:pt x="64" y="58"/>
                  </a:lnTo>
                  <a:lnTo>
                    <a:pt x="64" y="56"/>
                  </a:lnTo>
                  <a:lnTo>
                    <a:pt x="66" y="56"/>
                  </a:lnTo>
                  <a:lnTo>
                    <a:pt x="66" y="56"/>
                  </a:lnTo>
                  <a:lnTo>
                    <a:pt x="64" y="54"/>
                  </a:lnTo>
                  <a:lnTo>
                    <a:pt x="62" y="53"/>
                  </a:lnTo>
                  <a:lnTo>
                    <a:pt x="61" y="51"/>
                  </a:lnTo>
                  <a:lnTo>
                    <a:pt x="61" y="51"/>
                  </a:lnTo>
                  <a:lnTo>
                    <a:pt x="61" y="49"/>
                  </a:lnTo>
                  <a:lnTo>
                    <a:pt x="61" y="49"/>
                  </a:lnTo>
                  <a:lnTo>
                    <a:pt x="61" y="47"/>
                  </a:lnTo>
                  <a:lnTo>
                    <a:pt x="62" y="45"/>
                  </a:lnTo>
                  <a:lnTo>
                    <a:pt x="66" y="43"/>
                  </a:lnTo>
                  <a:lnTo>
                    <a:pt x="66" y="43"/>
                  </a:lnTo>
                  <a:lnTo>
                    <a:pt x="66" y="41"/>
                  </a:lnTo>
                  <a:lnTo>
                    <a:pt x="66" y="39"/>
                  </a:lnTo>
                  <a:lnTo>
                    <a:pt x="64" y="37"/>
                  </a:lnTo>
                  <a:lnTo>
                    <a:pt x="64" y="35"/>
                  </a:lnTo>
                  <a:lnTo>
                    <a:pt x="62" y="34"/>
                  </a:lnTo>
                  <a:lnTo>
                    <a:pt x="61" y="32"/>
                  </a:lnTo>
                  <a:lnTo>
                    <a:pt x="57" y="28"/>
                  </a:lnTo>
                  <a:lnTo>
                    <a:pt x="55" y="24"/>
                  </a:lnTo>
                  <a:lnTo>
                    <a:pt x="52" y="21"/>
                  </a:lnTo>
                  <a:lnTo>
                    <a:pt x="51" y="21"/>
                  </a:lnTo>
                  <a:lnTo>
                    <a:pt x="49" y="21"/>
                  </a:lnTo>
                  <a:lnTo>
                    <a:pt x="45" y="23"/>
                  </a:lnTo>
                  <a:lnTo>
                    <a:pt x="43" y="23"/>
                  </a:lnTo>
                  <a:lnTo>
                    <a:pt x="43" y="23"/>
                  </a:lnTo>
                  <a:lnTo>
                    <a:pt x="42" y="23"/>
                  </a:lnTo>
                  <a:lnTo>
                    <a:pt x="34" y="23"/>
                  </a:lnTo>
                  <a:lnTo>
                    <a:pt x="31" y="23"/>
                  </a:lnTo>
                  <a:lnTo>
                    <a:pt x="30" y="23"/>
                  </a:lnTo>
                  <a:lnTo>
                    <a:pt x="26" y="24"/>
                  </a:lnTo>
                  <a:lnTo>
                    <a:pt x="23" y="23"/>
                  </a:lnTo>
                  <a:lnTo>
                    <a:pt x="19" y="21"/>
                  </a:lnTo>
                  <a:lnTo>
                    <a:pt x="13" y="20"/>
                  </a:lnTo>
                  <a:lnTo>
                    <a:pt x="12" y="20"/>
                  </a:lnTo>
                  <a:lnTo>
                    <a:pt x="12" y="18"/>
                  </a:lnTo>
                  <a:lnTo>
                    <a:pt x="12" y="16"/>
                  </a:lnTo>
                  <a:lnTo>
                    <a:pt x="13" y="16"/>
                  </a:lnTo>
                  <a:lnTo>
                    <a:pt x="15" y="16"/>
                  </a:lnTo>
                  <a:lnTo>
                    <a:pt x="17" y="15"/>
                  </a:lnTo>
                  <a:lnTo>
                    <a:pt x="13" y="16"/>
                  </a:lnTo>
                  <a:lnTo>
                    <a:pt x="12" y="16"/>
                  </a:lnTo>
                  <a:lnTo>
                    <a:pt x="4" y="11"/>
                  </a:lnTo>
                  <a:lnTo>
                    <a:pt x="0" y="11"/>
                  </a:lnTo>
                  <a:lnTo>
                    <a:pt x="0" y="11"/>
                  </a:lnTo>
                  <a:lnTo>
                    <a:pt x="0" y="9"/>
                  </a:lnTo>
                  <a:lnTo>
                    <a:pt x="0" y="9"/>
                  </a:lnTo>
                  <a:lnTo>
                    <a:pt x="0" y="9"/>
                  </a:lnTo>
                  <a:lnTo>
                    <a:pt x="2" y="9"/>
                  </a:lnTo>
                  <a:lnTo>
                    <a:pt x="4" y="9"/>
                  </a:lnTo>
                  <a:lnTo>
                    <a:pt x="5" y="9"/>
                  </a:lnTo>
                  <a:lnTo>
                    <a:pt x="6" y="9"/>
                  </a:lnTo>
                  <a:lnTo>
                    <a:pt x="5" y="9"/>
                  </a:lnTo>
                  <a:lnTo>
                    <a:pt x="4" y="7"/>
                  </a:lnTo>
                  <a:lnTo>
                    <a:pt x="2" y="5"/>
                  </a:lnTo>
                  <a:lnTo>
                    <a:pt x="0" y="5"/>
                  </a:lnTo>
                  <a:lnTo>
                    <a:pt x="2" y="4"/>
                  </a:lnTo>
                  <a:lnTo>
                    <a:pt x="2" y="4"/>
                  </a:lnTo>
                  <a:lnTo>
                    <a:pt x="2" y="4"/>
                  </a:lnTo>
                  <a:lnTo>
                    <a:pt x="4" y="4"/>
                  </a:lnTo>
                  <a:lnTo>
                    <a:pt x="6" y="2"/>
                  </a:lnTo>
                  <a:lnTo>
                    <a:pt x="10" y="2"/>
                  </a:lnTo>
                  <a:lnTo>
                    <a:pt x="1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1" name="Freeform 11531"/>
            <p:cNvSpPr>
              <a:spLocks noChangeAspect="1"/>
            </p:cNvSpPr>
            <p:nvPr/>
          </p:nvSpPr>
          <p:spPr bwMode="auto">
            <a:xfrm>
              <a:off x="1966889" y="1440633"/>
              <a:ext cx="99386" cy="45719"/>
            </a:xfrm>
            <a:custGeom>
              <a:avLst/>
              <a:gdLst>
                <a:gd name="T0" fmla="*/ 39 w 50"/>
                <a:gd name="T1" fmla="*/ 0 h 23"/>
                <a:gd name="T2" fmla="*/ 50 w 50"/>
                <a:gd name="T3" fmla="*/ 0 h 23"/>
                <a:gd name="T4" fmla="*/ 50 w 50"/>
                <a:gd name="T5" fmla="*/ 0 h 23"/>
                <a:gd name="T6" fmla="*/ 50 w 50"/>
                <a:gd name="T7" fmla="*/ 1 h 23"/>
                <a:gd name="T8" fmla="*/ 48 w 50"/>
                <a:gd name="T9" fmla="*/ 3 h 23"/>
                <a:gd name="T10" fmla="*/ 48 w 50"/>
                <a:gd name="T11" fmla="*/ 3 h 23"/>
                <a:gd name="T12" fmla="*/ 41 w 50"/>
                <a:gd name="T13" fmla="*/ 5 h 23"/>
                <a:gd name="T14" fmla="*/ 35 w 50"/>
                <a:gd name="T15" fmla="*/ 6 h 23"/>
                <a:gd name="T16" fmla="*/ 33 w 50"/>
                <a:gd name="T17" fmla="*/ 8 h 23"/>
                <a:gd name="T18" fmla="*/ 33 w 50"/>
                <a:gd name="T19" fmla="*/ 8 h 23"/>
                <a:gd name="T20" fmla="*/ 33 w 50"/>
                <a:gd name="T21" fmla="*/ 8 h 23"/>
                <a:gd name="T22" fmla="*/ 35 w 50"/>
                <a:gd name="T23" fmla="*/ 8 h 23"/>
                <a:gd name="T24" fmla="*/ 41 w 50"/>
                <a:gd name="T25" fmla="*/ 8 h 23"/>
                <a:gd name="T26" fmla="*/ 41 w 50"/>
                <a:gd name="T27" fmla="*/ 10 h 23"/>
                <a:gd name="T28" fmla="*/ 43 w 50"/>
                <a:gd name="T29" fmla="*/ 10 h 23"/>
                <a:gd name="T30" fmla="*/ 43 w 50"/>
                <a:gd name="T31" fmla="*/ 10 h 23"/>
                <a:gd name="T32" fmla="*/ 43 w 50"/>
                <a:gd name="T33" fmla="*/ 12 h 23"/>
                <a:gd name="T34" fmla="*/ 43 w 50"/>
                <a:gd name="T35" fmla="*/ 14 h 23"/>
                <a:gd name="T36" fmla="*/ 43 w 50"/>
                <a:gd name="T37" fmla="*/ 15 h 23"/>
                <a:gd name="T38" fmla="*/ 41 w 50"/>
                <a:gd name="T39" fmla="*/ 17 h 23"/>
                <a:gd name="T40" fmla="*/ 40 w 50"/>
                <a:gd name="T41" fmla="*/ 17 h 23"/>
                <a:gd name="T42" fmla="*/ 35 w 50"/>
                <a:gd name="T43" fmla="*/ 19 h 23"/>
                <a:gd name="T44" fmla="*/ 33 w 50"/>
                <a:gd name="T45" fmla="*/ 19 h 23"/>
                <a:gd name="T46" fmla="*/ 31 w 50"/>
                <a:gd name="T47" fmla="*/ 19 h 23"/>
                <a:gd name="T48" fmla="*/ 28 w 50"/>
                <a:gd name="T49" fmla="*/ 19 h 23"/>
                <a:gd name="T50" fmla="*/ 17 w 50"/>
                <a:gd name="T51" fmla="*/ 23 h 23"/>
                <a:gd name="T52" fmla="*/ 16 w 50"/>
                <a:gd name="T53" fmla="*/ 23 h 23"/>
                <a:gd name="T54" fmla="*/ 12 w 50"/>
                <a:gd name="T55" fmla="*/ 21 h 23"/>
                <a:gd name="T56" fmla="*/ 9 w 50"/>
                <a:gd name="T57" fmla="*/ 19 h 23"/>
                <a:gd name="T58" fmla="*/ 5 w 50"/>
                <a:gd name="T59" fmla="*/ 19 h 23"/>
                <a:gd name="T60" fmla="*/ 3 w 50"/>
                <a:gd name="T61" fmla="*/ 17 h 23"/>
                <a:gd name="T62" fmla="*/ 1 w 50"/>
                <a:gd name="T63" fmla="*/ 17 h 23"/>
                <a:gd name="T64" fmla="*/ 1 w 50"/>
                <a:gd name="T65" fmla="*/ 15 h 23"/>
                <a:gd name="T66" fmla="*/ 0 w 50"/>
                <a:gd name="T67" fmla="*/ 15 h 23"/>
                <a:gd name="T68" fmla="*/ 1 w 50"/>
                <a:gd name="T69" fmla="*/ 14 h 23"/>
                <a:gd name="T70" fmla="*/ 1 w 50"/>
                <a:gd name="T71" fmla="*/ 14 h 23"/>
                <a:gd name="T72" fmla="*/ 1 w 50"/>
                <a:gd name="T73" fmla="*/ 14 h 23"/>
                <a:gd name="T74" fmla="*/ 1 w 50"/>
                <a:gd name="T75" fmla="*/ 12 h 23"/>
                <a:gd name="T76" fmla="*/ 1 w 50"/>
                <a:gd name="T77" fmla="*/ 10 h 23"/>
                <a:gd name="T78" fmla="*/ 0 w 50"/>
                <a:gd name="T79" fmla="*/ 8 h 23"/>
                <a:gd name="T80" fmla="*/ 0 w 50"/>
                <a:gd name="T81" fmla="*/ 8 h 23"/>
                <a:gd name="T82" fmla="*/ 0 w 50"/>
                <a:gd name="T83" fmla="*/ 8 h 23"/>
                <a:gd name="T84" fmla="*/ 0 w 50"/>
                <a:gd name="T85" fmla="*/ 6 h 23"/>
                <a:gd name="T86" fmla="*/ 0 w 50"/>
                <a:gd name="T87" fmla="*/ 5 h 23"/>
                <a:gd name="T88" fmla="*/ 1 w 50"/>
                <a:gd name="T89" fmla="*/ 5 h 23"/>
                <a:gd name="T90" fmla="*/ 3 w 50"/>
                <a:gd name="T91" fmla="*/ 5 h 23"/>
                <a:gd name="T92" fmla="*/ 7 w 50"/>
                <a:gd name="T93" fmla="*/ 5 h 23"/>
                <a:gd name="T94" fmla="*/ 14 w 50"/>
                <a:gd name="T95" fmla="*/ 3 h 23"/>
                <a:gd name="T96" fmla="*/ 28 w 50"/>
                <a:gd name="T97" fmla="*/ 0 h 23"/>
                <a:gd name="T98" fmla="*/ 33 w 50"/>
                <a:gd name="T99" fmla="*/ 0 h 23"/>
                <a:gd name="T100" fmla="*/ 35 w 50"/>
                <a:gd name="T101" fmla="*/ 0 h 23"/>
                <a:gd name="T102" fmla="*/ 39 w 50"/>
                <a:gd name="T10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23">
                  <a:moveTo>
                    <a:pt x="39" y="0"/>
                  </a:moveTo>
                  <a:lnTo>
                    <a:pt x="50" y="0"/>
                  </a:lnTo>
                  <a:lnTo>
                    <a:pt x="50" y="0"/>
                  </a:lnTo>
                  <a:lnTo>
                    <a:pt x="50" y="1"/>
                  </a:lnTo>
                  <a:lnTo>
                    <a:pt x="48" y="3"/>
                  </a:lnTo>
                  <a:lnTo>
                    <a:pt x="48" y="3"/>
                  </a:lnTo>
                  <a:lnTo>
                    <a:pt x="41" y="5"/>
                  </a:lnTo>
                  <a:lnTo>
                    <a:pt x="35" y="6"/>
                  </a:lnTo>
                  <a:lnTo>
                    <a:pt x="33" y="8"/>
                  </a:lnTo>
                  <a:lnTo>
                    <a:pt x="33" y="8"/>
                  </a:lnTo>
                  <a:lnTo>
                    <a:pt x="33" y="8"/>
                  </a:lnTo>
                  <a:lnTo>
                    <a:pt x="35" y="8"/>
                  </a:lnTo>
                  <a:lnTo>
                    <a:pt x="41" y="8"/>
                  </a:lnTo>
                  <a:lnTo>
                    <a:pt x="41" y="10"/>
                  </a:lnTo>
                  <a:lnTo>
                    <a:pt x="43" y="10"/>
                  </a:lnTo>
                  <a:lnTo>
                    <a:pt x="43" y="10"/>
                  </a:lnTo>
                  <a:lnTo>
                    <a:pt x="43" y="12"/>
                  </a:lnTo>
                  <a:lnTo>
                    <a:pt x="43" y="14"/>
                  </a:lnTo>
                  <a:lnTo>
                    <a:pt x="43" y="15"/>
                  </a:lnTo>
                  <a:lnTo>
                    <a:pt x="41" y="17"/>
                  </a:lnTo>
                  <a:lnTo>
                    <a:pt x="40" y="17"/>
                  </a:lnTo>
                  <a:lnTo>
                    <a:pt x="35" y="19"/>
                  </a:lnTo>
                  <a:lnTo>
                    <a:pt x="33" y="19"/>
                  </a:lnTo>
                  <a:lnTo>
                    <a:pt x="31" y="19"/>
                  </a:lnTo>
                  <a:lnTo>
                    <a:pt x="28" y="19"/>
                  </a:lnTo>
                  <a:lnTo>
                    <a:pt x="17" y="23"/>
                  </a:lnTo>
                  <a:lnTo>
                    <a:pt x="16" y="23"/>
                  </a:lnTo>
                  <a:lnTo>
                    <a:pt x="12" y="21"/>
                  </a:lnTo>
                  <a:lnTo>
                    <a:pt x="9" y="19"/>
                  </a:lnTo>
                  <a:lnTo>
                    <a:pt x="5" y="19"/>
                  </a:lnTo>
                  <a:lnTo>
                    <a:pt x="3" y="17"/>
                  </a:lnTo>
                  <a:lnTo>
                    <a:pt x="1" y="17"/>
                  </a:lnTo>
                  <a:lnTo>
                    <a:pt x="1" y="15"/>
                  </a:lnTo>
                  <a:lnTo>
                    <a:pt x="0" y="15"/>
                  </a:lnTo>
                  <a:lnTo>
                    <a:pt x="1" y="14"/>
                  </a:lnTo>
                  <a:lnTo>
                    <a:pt x="1" y="14"/>
                  </a:lnTo>
                  <a:lnTo>
                    <a:pt x="1" y="14"/>
                  </a:lnTo>
                  <a:lnTo>
                    <a:pt x="1" y="12"/>
                  </a:lnTo>
                  <a:lnTo>
                    <a:pt x="1" y="10"/>
                  </a:lnTo>
                  <a:lnTo>
                    <a:pt x="0" y="8"/>
                  </a:lnTo>
                  <a:lnTo>
                    <a:pt x="0" y="8"/>
                  </a:lnTo>
                  <a:lnTo>
                    <a:pt x="0" y="8"/>
                  </a:lnTo>
                  <a:lnTo>
                    <a:pt x="0" y="6"/>
                  </a:lnTo>
                  <a:lnTo>
                    <a:pt x="0" y="5"/>
                  </a:lnTo>
                  <a:lnTo>
                    <a:pt x="1" y="5"/>
                  </a:lnTo>
                  <a:lnTo>
                    <a:pt x="3" y="5"/>
                  </a:lnTo>
                  <a:lnTo>
                    <a:pt x="7" y="5"/>
                  </a:lnTo>
                  <a:lnTo>
                    <a:pt x="14" y="3"/>
                  </a:lnTo>
                  <a:lnTo>
                    <a:pt x="28" y="0"/>
                  </a:lnTo>
                  <a:lnTo>
                    <a:pt x="33" y="0"/>
                  </a:lnTo>
                  <a:lnTo>
                    <a:pt x="35" y="0"/>
                  </a:lnTo>
                  <a:lnTo>
                    <a:pt x="39"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2" name="Freeform 11538"/>
            <p:cNvSpPr>
              <a:spLocks noChangeAspect="1"/>
            </p:cNvSpPr>
            <p:nvPr/>
          </p:nvSpPr>
          <p:spPr bwMode="auto">
            <a:xfrm>
              <a:off x="2236602" y="1421352"/>
              <a:ext cx="74674" cy="45719"/>
            </a:xfrm>
            <a:custGeom>
              <a:avLst/>
              <a:gdLst>
                <a:gd name="T0" fmla="*/ 10 w 49"/>
                <a:gd name="T1" fmla="*/ 0 h 30"/>
                <a:gd name="T2" fmla="*/ 17 w 49"/>
                <a:gd name="T3" fmla="*/ 2 h 30"/>
                <a:gd name="T4" fmla="*/ 25 w 49"/>
                <a:gd name="T5" fmla="*/ 4 h 30"/>
                <a:gd name="T6" fmla="*/ 29 w 49"/>
                <a:gd name="T7" fmla="*/ 8 h 30"/>
                <a:gd name="T8" fmla="*/ 29 w 49"/>
                <a:gd name="T9" fmla="*/ 8 h 30"/>
                <a:gd name="T10" fmla="*/ 33 w 49"/>
                <a:gd name="T11" fmla="*/ 9 h 30"/>
                <a:gd name="T12" fmla="*/ 40 w 49"/>
                <a:gd name="T13" fmla="*/ 9 h 30"/>
                <a:gd name="T14" fmla="*/ 47 w 49"/>
                <a:gd name="T15" fmla="*/ 13 h 30"/>
                <a:gd name="T16" fmla="*/ 49 w 49"/>
                <a:gd name="T17" fmla="*/ 15 h 30"/>
                <a:gd name="T18" fmla="*/ 44 w 49"/>
                <a:gd name="T19" fmla="*/ 17 h 30"/>
                <a:gd name="T20" fmla="*/ 45 w 49"/>
                <a:gd name="T21" fmla="*/ 20 h 30"/>
                <a:gd name="T22" fmla="*/ 47 w 49"/>
                <a:gd name="T23" fmla="*/ 22 h 30"/>
                <a:gd name="T24" fmla="*/ 45 w 49"/>
                <a:gd name="T25" fmla="*/ 25 h 30"/>
                <a:gd name="T26" fmla="*/ 42 w 49"/>
                <a:gd name="T27" fmla="*/ 25 h 30"/>
                <a:gd name="T28" fmla="*/ 36 w 49"/>
                <a:gd name="T29" fmla="*/ 27 h 30"/>
                <a:gd name="T30" fmla="*/ 26 w 49"/>
                <a:gd name="T31" fmla="*/ 28 h 30"/>
                <a:gd name="T32" fmla="*/ 21 w 49"/>
                <a:gd name="T33" fmla="*/ 30 h 30"/>
                <a:gd name="T34" fmla="*/ 19 w 49"/>
                <a:gd name="T35" fmla="*/ 30 h 30"/>
                <a:gd name="T36" fmla="*/ 17 w 49"/>
                <a:gd name="T37" fmla="*/ 28 h 30"/>
                <a:gd name="T38" fmla="*/ 17 w 49"/>
                <a:gd name="T39" fmla="*/ 27 h 30"/>
                <a:gd name="T40" fmla="*/ 10 w 49"/>
                <a:gd name="T41" fmla="*/ 23 h 30"/>
                <a:gd name="T42" fmla="*/ 10 w 49"/>
                <a:gd name="T43" fmla="*/ 22 h 30"/>
                <a:gd name="T44" fmla="*/ 19 w 49"/>
                <a:gd name="T45" fmla="*/ 22 h 30"/>
                <a:gd name="T46" fmla="*/ 19 w 49"/>
                <a:gd name="T47" fmla="*/ 20 h 30"/>
                <a:gd name="T48" fmla="*/ 14 w 49"/>
                <a:gd name="T49" fmla="*/ 18 h 30"/>
                <a:gd name="T50" fmla="*/ 6 w 49"/>
                <a:gd name="T51" fmla="*/ 17 h 30"/>
                <a:gd name="T52" fmla="*/ 3 w 49"/>
                <a:gd name="T53" fmla="*/ 13 h 30"/>
                <a:gd name="T54" fmla="*/ 2 w 49"/>
                <a:gd name="T55" fmla="*/ 11 h 30"/>
                <a:gd name="T56" fmla="*/ 0 w 49"/>
                <a:gd name="T57" fmla="*/ 11 h 30"/>
                <a:gd name="T58" fmla="*/ 0 w 49"/>
                <a:gd name="T59" fmla="*/ 9 h 30"/>
                <a:gd name="T60" fmla="*/ 3 w 49"/>
                <a:gd name="T61" fmla="*/ 8 h 30"/>
                <a:gd name="T62" fmla="*/ 0 w 49"/>
                <a:gd name="T63" fmla="*/ 2 h 30"/>
                <a:gd name="T64" fmla="*/ 2 w 49"/>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30">
                  <a:moveTo>
                    <a:pt x="5" y="0"/>
                  </a:moveTo>
                  <a:lnTo>
                    <a:pt x="10" y="0"/>
                  </a:lnTo>
                  <a:lnTo>
                    <a:pt x="14" y="0"/>
                  </a:lnTo>
                  <a:lnTo>
                    <a:pt x="17" y="2"/>
                  </a:lnTo>
                  <a:lnTo>
                    <a:pt x="19" y="2"/>
                  </a:lnTo>
                  <a:lnTo>
                    <a:pt x="25" y="4"/>
                  </a:lnTo>
                  <a:lnTo>
                    <a:pt x="26" y="4"/>
                  </a:lnTo>
                  <a:lnTo>
                    <a:pt x="29" y="8"/>
                  </a:lnTo>
                  <a:lnTo>
                    <a:pt x="29" y="8"/>
                  </a:lnTo>
                  <a:lnTo>
                    <a:pt x="29" y="8"/>
                  </a:lnTo>
                  <a:lnTo>
                    <a:pt x="29" y="9"/>
                  </a:lnTo>
                  <a:lnTo>
                    <a:pt x="33" y="9"/>
                  </a:lnTo>
                  <a:lnTo>
                    <a:pt x="38" y="9"/>
                  </a:lnTo>
                  <a:lnTo>
                    <a:pt x="40" y="9"/>
                  </a:lnTo>
                  <a:lnTo>
                    <a:pt x="45" y="11"/>
                  </a:lnTo>
                  <a:lnTo>
                    <a:pt x="47" y="13"/>
                  </a:lnTo>
                  <a:lnTo>
                    <a:pt x="49" y="15"/>
                  </a:lnTo>
                  <a:lnTo>
                    <a:pt x="49" y="15"/>
                  </a:lnTo>
                  <a:lnTo>
                    <a:pt x="47" y="15"/>
                  </a:lnTo>
                  <a:lnTo>
                    <a:pt x="44" y="17"/>
                  </a:lnTo>
                  <a:lnTo>
                    <a:pt x="42" y="18"/>
                  </a:lnTo>
                  <a:lnTo>
                    <a:pt x="45" y="20"/>
                  </a:lnTo>
                  <a:lnTo>
                    <a:pt x="47" y="20"/>
                  </a:lnTo>
                  <a:lnTo>
                    <a:pt x="47" y="22"/>
                  </a:lnTo>
                  <a:lnTo>
                    <a:pt x="47" y="22"/>
                  </a:lnTo>
                  <a:lnTo>
                    <a:pt x="45" y="25"/>
                  </a:lnTo>
                  <a:lnTo>
                    <a:pt x="44" y="25"/>
                  </a:lnTo>
                  <a:lnTo>
                    <a:pt x="42" y="25"/>
                  </a:lnTo>
                  <a:lnTo>
                    <a:pt x="40" y="25"/>
                  </a:lnTo>
                  <a:lnTo>
                    <a:pt x="36" y="27"/>
                  </a:lnTo>
                  <a:lnTo>
                    <a:pt x="33" y="28"/>
                  </a:lnTo>
                  <a:lnTo>
                    <a:pt x="26" y="28"/>
                  </a:lnTo>
                  <a:lnTo>
                    <a:pt x="25" y="28"/>
                  </a:lnTo>
                  <a:lnTo>
                    <a:pt x="21" y="30"/>
                  </a:lnTo>
                  <a:lnTo>
                    <a:pt x="19" y="30"/>
                  </a:lnTo>
                  <a:lnTo>
                    <a:pt x="19" y="30"/>
                  </a:lnTo>
                  <a:lnTo>
                    <a:pt x="17" y="28"/>
                  </a:lnTo>
                  <a:lnTo>
                    <a:pt x="17" y="28"/>
                  </a:lnTo>
                  <a:lnTo>
                    <a:pt x="19" y="27"/>
                  </a:lnTo>
                  <a:lnTo>
                    <a:pt x="17" y="27"/>
                  </a:lnTo>
                  <a:lnTo>
                    <a:pt x="14" y="25"/>
                  </a:lnTo>
                  <a:lnTo>
                    <a:pt x="10" y="23"/>
                  </a:lnTo>
                  <a:lnTo>
                    <a:pt x="10" y="23"/>
                  </a:lnTo>
                  <a:lnTo>
                    <a:pt x="10" y="22"/>
                  </a:lnTo>
                  <a:lnTo>
                    <a:pt x="15" y="22"/>
                  </a:lnTo>
                  <a:lnTo>
                    <a:pt x="19" y="22"/>
                  </a:lnTo>
                  <a:lnTo>
                    <a:pt x="19" y="20"/>
                  </a:lnTo>
                  <a:lnTo>
                    <a:pt x="19" y="20"/>
                  </a:lnTo>
                  <a:lnTo>
                    <a:pt x="19" y="20"/>
                  </a:lnTo>
                  <a:lnTo>
                    <a:pt x="14" y="18"/>
                  </a:lnTo>
                  <a:lnTo>
                    <a:pt x="6" y="18"/>
                  </a:lnTo>
                  <a:lnTo>
                    <a:pt x="6" y="17"/>
                  </a:lnTo>
                  <a:lnTo>
                    <a:pt x="5" y="15"/>
                  </a:lnTo>
                  <a:lnTo>
                    <a:pt x="3" y="13"/>
                  </a:lnTo>
                  <a:lnTo>
                    <a:pt x="3" y="13"/>
                  </a:lnTo>
                  <a:lnTo>
                    <a:pt x="2" y="11"/>
                  </a:lnTo>
                  <a:lnTo>
                    <a:pt x="2" y="11"/>
                  </a:lnTo>
                  <a:lnTo>
                    <a:pt x="0" y="11"/>
                  </a:lnTo>
                  <a:lnTo>
                    <a:pt x="0" y="9"/>
                  </a:lnTo>
                  <a:lnTo>
                    <a:pt x="0" y="9"/>
                  </a:lnTo>
                  <a:lnTo>
                    <a:pt x="3" y="8"/>
                  </a:lnTo>
                  <a:lnTo>
                    <a:pt x="3" y="8"/>
                  </a:lnTo>
                  <a:lnTo>
                    <a:pt x="2" y="4"/>
                  </a:lnTo>
                  <a:lnTo>
                    <a:pt x="0" y="2"/>
                  </a:lnTo>
                  <a:lnTo>
                    <a:pt x="0" y="2"/>
                  </a:lnTo>
                  <a:lnTo>
                    <a:pt x="2" y="0"/>
                  </a:lnTo>
                  <a:lnTo>
                    <a:pt x="5"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3" name="Freeform 11542"/>
            <p:cNvSpPr>
              <a:spLocks noChangeAspect="1"/>
            </p:cNvSpPr>
            <p:nvPr/>
          </p:nvSpPr>
          <p:spPr bwMode="auto">
            <a:xfrm>
              <a:off x="2111570" y="1422148"/>
              <a:ext cx="121497" cy="62752"/>
            </a:xfrm>
            <a:custGeom>
              <a:avLst/>
              <a:gdLst>
                <a:gd name="T0" fmla="*/ 30 w 91"/>
                <a:gd name="T1" fmla="*/ 2 h 47"/>
                <a:gd name="T2" fmla="*/ 37 w 91"/>
                <a:gd name="T3" fmla="*/ 6 h 47"/>
                <a:gd name="T4" fmla="*/ 40 w 91"/>
                <a:gd name="T5" fmla="*/ 9 h 47"/>
                <a:gd name="T6" fmla="*/ 40 w 91"/>
                <a:gd name="T7" fmla="*/ 11 h 47"/>
                <a:gd name="T8" fmla="*/ 38 w 91"/>
                <a:gd name="T9" fmla="*/ 13 h 47"/>
                <a:gd name="T10" fmla="*/ 42 w 91"/>
                <a:gd name="T11" fmla="*/ 15 h 47"/>
                <a:gd name="T12" fmla="*/ 42 w 91"/>
                <a:gd name="T13" fmla="*/ 15 h 47"/>
                <a:gd name="T14" fmla="*/ 44 w 91"/>
                <a:gd name="T15" fmla="*/ 15 h 47"/>
                <a:gd name="T16" fmla="*/ 44 w 91"/>
                <a:gd name="T17" fmla="*/ 11 h 47"/>
                <a:gd name="T18" fmla="*/ 49 w 91"/>
                <a:gd name="T19" fmla="*/ 9 h 47"/>
                <a:gd name="T20" fmla="*/ 55 w 91"/>
                <a:gd name="T21" fmla="*/ 9 h 47"/>
                <a:gd name="T22" fmla="*/ 61 w 91"/>
                <a:gd name="T23" fmla="*/ 13 h 47"/>
                <a:gd name="T24" fmla="*/ 63 w 91"/>
                <a:gd name="T25" fmla="*/ 15 h 47"/>
                <a:gd name="T26" fmla="*/ 61 w 91"/>
                <a:gd name="T27" fmla="*/ 15 h 47"/>
                <a:gd name="T28" fmla="*/ 61 w 91"/>
                <a:gd name="T29" fmla="*/ 17 h 47"/>
                <a:gd name="T30" fmla="*/ 72 w 91"/>
                <a:gd name="T31" fmla="*/ 17 h 47"/>
                <a:gd name="T32" fmla="*/ 80 w 91"/>
                <a:gd name="T33" fmla="*/ 23 h 47"/>
                <a:gd name="T34" fmla="*/ 82 w 91"/>
                <a:gd name="T35" fmla="*/ 25 h 47"/>
                <a:gd name="T36" fmla="*/ 82 w 91"/>
                <a:gd name="T37" fmla="*/ 26 h 47"/>
                <a:gd name="T38" fmla="*/ 79 w 91"/>
                <a:gd name="T39" fmla="*/ 28 h 47"/>
                <a:gd name="T40" fmla="*/ 80 w 91"/>
                <a:gd name="T41" fmla="*/ 32 h 47"/>
                <a:gd name="T42" fmla="*/ 80 w 91"/>
                <a:gd name="T43" fmla="*/ 34 h 47"/>
                <a:gd name="T44" fmla="*/ 89 w 91"/>
                <a:gd name="T45" fmla="*/ 39 h 47"/>
                <a:gd name="T46" fmla="*/ 91 w 91"/>
                <a:gd name="T47" fmla="*/ 40 h 47"/>
                <a:gd name="T48" fmla="*/ 91 w 91"/>
                <a:gd name="T49" fmla="*/ 42 h 47"/>
                <a:gd name="T50" fmla="*/ 89 w 91"/>
                <a:gd name="T51" fmla="*/ 45 h 47"/>
                <a:gd name="T52" fmla="*/ 82 w 91"/>
                <a:gd name="T53" fmla="*/ 47 h 47"/>
                <a:gd name="T54" fmla="*/ 74 w 91"/>
                <a:gd name="T55" fmla="*/ 47 h 47"/>
                <a:gd name="T56" fmla="*/ 68 w 91"/>
                <a:gd name="T57" fmla="*/ 44 h 47"/>
                <a:gd name="T58" fmla="*/ 67 w 91"/>
                <a:gd name="T59" fmla="*/ 42 h 47"/>
                <a:gd name="T60" fmla="*/ 67 w 91"/>
                <a:gd name="T61" fmla="*/ 39 h 47"/>
                <a:gd name="T62" fmla="*/ 63 w 91"/>
                <a:gd name="T63" fmla="*/ 35 h 47"/>
                <a:gd name="T64" fmla="*/ 53 w 91"/>
                <a:gd name="T65" fmla="*/ 34 h 47"/>
                <a:gd name="T66" fmla="*/ 46 w 91"/>
                <a:gd name="T67" fmla="*/ 34 h 47"/>
                <a:gd name="T68" fmla="*/ 40 w 91"/>
                <a:gd name="T69" fmla="*/ 34 h 47"/>
                <a:gd name="T70" fmla="*/ 38 w 91"/>
                <a:gd name="T71" fmla="*/ 34 h 47"/>
                <a:gd name="T72" fmla="*/ 38 w 91"/>
                <a:gd name="T73" fmla="*/ 30 h 47"/>
                <a:gd name="T74" fmla="*/ 23 w 91"/>
                <a:gd name="T75" fmla="*/ 34 h 47"/>
                <a:gd name="T76" fmla="*/ 14 w 91"/>
                <a:gd name="T77" fmla="*/ 34 h 47"/>
                <a:gd name="T78" fmla="*/ 9 w 91"/>
                <a:gd name="T79" fmla="*/ 30 h 47"/>
                <a:gd name="T80" fmla="*/ 9 w 91"/>
                <a:gd name="T81" fmla="*/ 26 h 47"/>
                <a:gd name="T82" fmla="*/ 10 w 91"/>
                <a:gd name="T83" fmla="*/ 25 h 47"/>
                <a:gd name="T84" fmla="*/ 19 w 91"/>
                <a:gd name="T85" fmla="*/ 26 h 47"/>
                <a:gd name="T86" fmla="*/ 29 w 91"/>
                <a:gd name="T87" fmla="*/ 26 h 47"/>
                <a:gd name="T88" fmla="*/ 29 w 91"/>
                <a:gd name="T89" fmla="*/ 23 h 47"/>
                <a:gd name="T90" fmla="*/ 23 w 91"/>
                <a:gd name="T91" fmla="*/ 21 h 47"/>
                <a:gd name="T92" fmla="*/ 30 w 91"/>
                <a:gd name="T93" fmla="*/ 19 h 47"/>
                <a:gd name="T94" fmla="*/ 29 w 91"/>
                <a:gd name="T95" fmla="*/ 19 h 47"/>
                <a:gd name="T96" fmla="*/ 19 w 91"/>
                <a:gd name="T97" fmla="*/ 17 h 47"/>
                <a:gd name="T98" fmla="*/ 19 w 91"/>
                <a:gd name="T99" fmla="*/ 17 h 47"/>
                <a:gd name="T100" fmla="*/ 23 w 91"/>
                <a:gd name="T101" fmla="*/ 15 h 47"/>
                <a:gd name="T102" fmla="*/ 21 w 91"/>
                <a:gd name="T103" fmla="*/ 13 h 47"/>
                <a:gd name="T104" fmla="*/ 16 w 91"/>
                <a:gd name="T105" fmla="*/ 13 h 47"/>
                <a:gd name="T106" fmla="*/ 10 w 91"/>
                <a:gd name="T107" fmla="*/ 17 h 47"/>
                <a:gd name="T108" fmla="*/ 9 w 91"/>
                <a:gd name="T109" fmla="*/ 17 h 47"/>
                <a:gd name="T110" fmla="*/ 9 w 91"/>
                <a:gd name="T111" fmla="*/ 15 h 47"/>
                <a:gd name="T112" fmla="*/ 12 w 91"/>
                <a:gd name="T113" fmla="*/ 11 h 47"/>
                <a:gd name="T114" fmla="*/ 4 w 91"/>
                <a:gd name="T115" fmla="*/ 11 h 47"/>
                <a:gd name="T116" fmla="*/ 0 w 91"/>
                <a:gd name="T117" fmla="*/ 11 h 47"/>
                <a:gd name="T118" fmla="*/ 0 w 91"/>
                <a:gd name="T119" fmla="*/ 7 h 47"/>
                <a:gd name="T120" fmla="*/ 2 w 91"/>
                <a:gd name="T121" fmla="*/ 2 h 47"/>
                <a:gd name="T122" fmla="*/ 10 w 91"/>
                <a:gd name="T123" fmla="*/ 2 h 47"/>
                <a:gd name="T124" fmla="*/ 27 w 91"/>
                <a:gd name="T1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 h="47">
                  <a:moveTo>
                    <a:pt x="27" y="0"/>
                  </a:moveTo>
                  <a:lnTo>
                    <a:pt x="30" y="2"/>
                  </a:lnTo>
                  <a:lnTo>
                    <a:pt x="33" y="2"/>
                  </a:lnTo>
                  <a:lnTo>
                    <a:pt x="37" y="6"/>
                  </a:lnTo>
                  <a:lnTo>
                    <a:pt x="40" y="9"/>
                  </a:lnTo>
                  <a:lnTo>
                    <a:pt x="40" y="9"/>
                  </a:lnTo>
                  <a:lnTo>
                    <a:pt x="40" y="11"/>
                  </a:lnTo>
                  <a:lnTo>
                    <a:pt x="40" y="11"/>
                  </a:lnTo>
                  <a:lnTo>
                    <a:pt x="40" y="13"/>
                  </a:lnTo>
                  <a:lnTo>
                    <a:pt x="38" y="13"/>
                  </a:lnTo>
                  <a:lnTo>
                    <a:pt x="42" y="15"/>
                  </a:lnTo>
                  <a:lnTo>
                    <a:pt x="42" y="15"/>
                  </a:lnTo>
                  <a:lnTo>
                    <a:pt x="42" y="15"/>
                  </a:lnTo>
                  <a:lnTo>
                    <a:pt x="42" y="15"/>
                  </a:lnTo>
                  <a:lnTo>
                    <a:pt x="42" y="15"/>
                  </a:lnTo>
                  <a:lnTo>
                    <a:pt x="44" y="15"/>
                  </a:lnTo>
                  <a:lnTo>
                    <a:pt x="44" y="13"/>
                  </a:lnTo>
                  <a:lnTo>
                    <a:pt x="44" y="11"/>
                  </a:lnTo>
                  <a:lnTo>
                    <a:pt x="48" y="11"/>
                  </a:lnTo>
                  <a:lnTo>
                    <a:pt x="49" y="9"/>
                  </a:lnTo>
                  <a:lnTo>
                    <a:pt x="51" y="9"/>
                  </a:lnTo>
                  <a:lnTo>
                    <a:pt x="55" y="9"/>
                  </a:lnTo>
                  <a:lnTo>
                    <a:pt x="59" y="13"/>
                  </a:lnTo>
                  <a:lnTo>
                    <a:pt x="61" y="13"/>
                  </a:lnTo>
                  <a:lnTo>
                    <a:pt x="63" y="13"/>
                  </a:lnTo>
                  <a:lnTo>
                    <a:pt x="63" y="15"/>
                  </a:lnTo>
                  <a:lnTo>
                    <a:pt x="63" y="15"/>
                  </a:lnTo>
                  <a:lnTo>
                    <a:pt x="61" y="15"/>
                  </a:lnTo>
                  <a:lnTo>
                    <a:pt x="61" y="17"/>
                  </a:lnTo>
                  <a:lnTo>
                    <a:pt x="61" y="17"/>
                  </a:lnTo>
                  <a:lnTo>
                    <a:pt x="65" y="17"/>
                  </a:lnTo>
                  <a:lnTo>
                    <a:pt x="72" y="17"/>
                  </a:lnTo>
                  <a:lnTo>
                    <a:pt x="77" y="19"/>
                  </a:lnTo>
                  <a:lnTo>
                    <a:pt x="80" y="23"/>
                  </a:lnTo>
                  <a:lnTo>
                    <a:pt x="82" y="25"/>
                  </a:lnTo>
                  <a:lnTo>
                    <a:pt x="82" y="25"/>
                  </a:lnTo>
                  <a:lnTo>
                    <a:pt x="82" y="25"/>
                  </a:lnTo>
                  <a:lnTo>
                    <a:pt x="82" y="26"/>
                  </a:lnTo>
                  <a:lnTo>
                    <a:pt x="80" y="28"/>
                  </a:lnTo>
                  <a:lnTo>
                    <a:pt x="79" y="28"/>
                  </a:lnTo>
                  <a:lnTo>
                    <a:pt x="80" y="30"/>
                  </a:lnTo>
                  <a:lnTo>
                    <a:pt x="80" y="32"/>
                  </a:lnTo>
                  <a:lnTo>
                    <a:pt x="80" y="32"/>
                  </a:lnTo>
                  <a:lnTo>
                    <a:pt x="80" y="34"/>
                  </a:lnTo>
                  <a:lnTo>
                    <a:pt x="84" y="34"/>
                  </a:lnTo>
                  <a:lnTo>
                    <a:pt x="89" y="39"/>
                  </a:lnTo>
                  <a:lnTo>
                    <a:pt x="91" y="40"/>
                  </a:lnTo>
                  <a:lnTo>
                    <a:pt x="91" y="40"/>
                  </a:lnTo>
                  <a:lnTo>
                    <a:pt x="91" y="42"/>
                  </a:lnTo>
                  <a:lnTo>
                    <a:pt x="91" y="42"/>
                  </a:lnTo>
                  <a:lnTo>
                    <a:pt x="89" y="45"/>
                  </a:lnTo>
                  <a:lnTo>
                    <a:pt x="89" y="45"/>
                  </a:lnTo>
                  <a:lnTo>
                    <a:pt x="86" y="45"/>
                  </a:lnTo>
                  <a:lnTo>
                    <a:pt x="82" y="47"/>
                  </a:lnTo>
                  <a:lnTo>
                    <a:pt x="77" y="47"/>
                  </a:lnTo>
                  <a:lnTo>
                    <a:pt x="74" y="47"/>
                  </a:lnTo>
                  <a:lnTo>
                    <a:pt x="68" y="45"/>
                  </a:lnTo>
                  <a:lnTo>
                    <a:pt x="68" y="44"/>
                  </a:lnTo>
                  <a:lnTo>
                    <a:pt x="67" y="42"/>
                  </a:lnTo>
                  <a:lnTo>
                    <a:pt x="67" y="42"/>
                  </a:lnTo>
                  <a:lnTo>
                    <a:pt x="67" y="40"/>
                  </a:lnTo>
                  <a:lnTo>
                    <a:pt x="67" y="39"/>
                  </a:lnTo>
                  <a:lnTo>
                    <a:pt x="65" y="39"/>
                  </a:lnTo>
                  <a:lnTo>
                    <a:pt x="63" y="35"/>
                  </a:lnTo>
                  <a:lnTo>
                    <a:pt x="59" y="35"/>
                  </a:lnTo>
                  <a:lnTo>
                    <a:pt x="53" y="34"/>
                  </a:lnTo>
                  <a:lnTo>
                    <a:pt x="49" y="34"/>
                  </a:lnTo>
                  <a:lnTo>
                    <a:pt x="46" y="34"/>
                  </a:lnTo>
                  <a:lnTo>
                    <a:pt x="40" y="35"/>
                  </a:lnTo>
                  <a:lnTo>
                    <a:pt x="40" y="34"/>
                  </a:lnTo>
                  <a:lnTo>
                    <a:pt x="40" y="34"/>
                  </a:lnTo>
                  <a:lnTo>
                    <a:pt x="38" y="34"/>
                  </a:lnTo>
                  <a:lnTo>
                    <a:pt x="38" y="32"/>
                  </a:lnTo>
                  <a:lnTo>
                    <a:pt x="38" y="30"/>
                  </a:lnTo>
                  <a:lnTo>
                    <a:pt x="27" y="32"/>
                  </a:lnTo>
                  <a:lnTo>
                    <a:pt x="23" y="34"/>
                  </a:lnTo>
                  <a:lnTo>
                    <a:pt x="18" y="34"/>
                  </a:lnTo>
                  <a:lnTo>
                    <a:pt x="14" y="34"/>
                  </a:lnTo>
                  <a:lnTo>
                    <a:pt x="10" y="32"/>
                  </a:lnTo>
                  <a:lnTo>
                    <a:pt x="9" y="30"/>
                  </a:lnTo>
                  <a:lnTo>
                    <a:pt x="9" y="28"/>
                  </a:lnTo>
                  <a:lnTo>
                    <a:pt x="9" y="26"/>
                  </a:lnTo>
                  <a:lnTo>
                    <a:pt x="9" y="25"/>
                  </a:lnTo>
                  <a:lnTo>
                    <a:pt x="10" y="25"/>
                  </a:lnTo>
                  <a:lnTo>
                    <a:pt x="12" y="25"/>
                  </a:lnTo>
                  <a:lnTo>
                    <a:pt x="19" y="26"/>
                  </a:lnTo>
                  <a:lnTo>
                    <a:pt x="25" y="26"/>
                  </a:lnTo>
                  <a:lnTo>
                    <a:pt x="29" y="26"/>
                  </a:lnTo>
                  <a:lnTo>
                    <a:pt x="30" y="25"/>
                  </a:lnTo>
                  <a:lnTo>
                    <a:pt x="29" y="23"/>
                  </a:lnTo>
                  <a:lnTo>
                    <a:pt x="21" y="23"/>
                  </a:lnTo>
                  <a:lnTo>
                    <a:pt x="23" y="21"/>
                  </a:lnTo>
                  <a:lnTo>
                    <a:pt x="29" y="21"/>
                  </a:lnTo>
                  <a:lnTo>
                    <a:pt x="30" y="19"/>
                  </a:lnTo>
                  <a:lnTo>
                    <a:pt x="30" y="19"/>
                  </a:lnTo>
                  <a:lnTo>
                    <a:pt x="29" y="19"/>
                  </a:lnTo>
                  <a:lnTo>
                    <a:pt x="21" y="19"/>
                  </a:lnTo>
                  <a:lnTo>
                    <a:pt x="19" y="17"/>
                  </a:lnTo>
                  <a:lnTo>
                    <a:pt x="19" y="17"/>
                  </a:lnTo>
                  <a:lnTo>
                    <a:pt x="19" y="17"/>
                  </a:lnTo>
                  <a:lnTo>
                    <a:pt x="23" y="15"/>
                  </a:lnTo>
                  <a:lnTo>
                    <a:pt x="23" y="15"/>
                  </a:lnTo>
                  <a:lnTo>
                    <a:pt x="21" y="13"/>
                  </a:lnTo>
                  <a:lnTo>
                    <a:pt x="21" y="13"/>
                  </a:lnTo>
                  <a:lnTo>
                    <a:pt x="19" y="13"/>
                  </a:lnTo>
                  <a:lnTo>
                    <a:pt x="16" y="13"/>
                  </a:lnTo>
                  <a:lnTo>
                    <a:pt x="12" y="17"/>
                  </a:lnTo>
                  <a:lnTo>
                    <a:pt x="10" y="17"/>
                  </a:lnTo>
                  <a:lnTo>
                    <a:pt x="9" y="17"/>
                  </a:lnTo>
                  <a:lnTo>
                    <a:pt x="9" y="17"/>
                  </a:lnTo>
                  <a:lnTo>
                    <a:pt x="9" y="15"/>
                  </a:lnTo>
                  <a:lnTo>
                    <a:pt x="9" y="15"/>
                  </a:lnTo>
                  <a:lnTo>
                    <a:pt x="12" y="13"/>
                  </a:lnTo>
                  <a:lnTo>
                    <a:pt x="12" y="11"/>
                  </a:lnTo>
                  <a:lnTo>
                    <a:pt x="9" y="11"/>
                  </a:lnTo>
                  <a:lnTo>
                    <a:pt x="4" y="11"/>
                  </a:lnTo>
                  <a:lnTo>
                    <a:pt x="0" y="11"/>
                  </a:lnTo>
                  <a:lnTo>
                    <a:pt x="0" y="11"/>
                  </a:lnTo>
                  <a:lnTo>
                    <a:pt x="0" y="9"/>
                  </a:lnTo>
                  <a:lnTo>
                    <a:pt x="0" y="7"/>
                  </a:lnTo>
                  <a:lnTo>
                    <a:pt x="0" y="4"/>
                  </a:lnTo>
                  <a:lnTo>
                    <a:pt x="2" y="2"/>
                  </a:lnTo>
                  <a:lnTo>
                    <a:pt x="2" y="2"/>
                  </a:lnTo>
                  <a:lnTo>
                    <a:pt x="10" y="2"/>
                  </a:lnTo>
                  <a:lnTo>
                    <a:pt x="23" y="0"/>
                  </a:lnTo>
                  <a:lnTo>
                    <a:pt x="2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4" name="Freeform 11573"/>
            <p:cNvSpPr>
              <a:spLocks noChangeAspect="1"/>
            </p:cNvSpPr>
            <p:nvPr/>
          </p:nvSpPr>
          <p:spPr bwMode="auto">
            <a:xfrm>
              <a:off x="2258675" y="1324297"/>
              <a:ext cx="216291" cy="132178"/>
            </a:xfrm>
            <a:custGeom>
              <a:avLst/>
              <a:gdLst>
                <a:gd name="T0" fmla="*/ 66 w 162"/>
                <a:gd name="T1" fmla="*/ 5 h 99"/>
                <a:gd name="T2" fmla="*/ 83 w 162"/>
                <a:gd name="T3" fmla="*/ 20 h 99"/>
                <a:gd name="T4" fmla="*/ 90 w 162"/>
                <a:gd name="T5" fmla="*/ 26 h 99"/>
                <a:gd name="T6" fmla="*/ 102 w 162"/>
                <a:gd name="T7" fmla="*/ 26 h 99"/>
                <a:gd name="T8" fmla="*/ 104 w 162"/>
                <a:gd name="T9" fmla="*/ 31 h 99"/>
                <a:gd name="T10" fmla="*/ 104 w 162"/>
                <a:gd name="T11" fmla="*/ 34 h 99"/>
                <a:gd name="T12" fmla="*/ 118 w 162"/>
                <a:gd name="T13" fmla="*/ 39 h 99"/>
                <a:gd name="T14" fmla="*/ 111 w 162"/>
                <a:gd name="T15" fmla="*/ 34 h 99"/>
                <a:gd name="T16" fmla="*/ 118 w 162"/>
                <a:gd name="T17" fmla="*/ 29 h 99"/>
                <a:gd name="T18" fmla="*/ 125 w 162"/>
                <a:gd name="T19" fmla="*/ 37 h 99"/>
                <a:gd name="T20" fmla="*/ 125 w 162"/>
                <a:gd name="T21" fmla="*/ 41 h 99"/>
                <a:gd name="T22" fmla="*/ 134 w 162"/>
                <a:gd name="T23" fmla="*/ 49 h 99"/>
                <a:gd name="T24" fmla="*/ 136 w 162"/>
                <a:gd name="T25" fmla="*/ 55 h 99"/>
                <a:gd name="T26" fmla="*/ 146 w 162"/>
                <a:gd name="T27" fmla="*/ 55 h 99"/>
                <a:gd name="T28" fmla="*/ 151 w 162"/>
                <a:gd name="T29" fmla="*/ 55 h 99"/>
                <a:gd name="T30" fmla="*/ 160 w 162"/>
                <a:gd name="T31" fmla="*/ 64 h 99"/>
                <a:gd name="T32" fmla="*/ 141 w 162"/>
                <a:gd name="T33" fmla="*/ 73 h 99"/>
                <a:gd name="T34" fmla="*/ 134 w 162"/>
                <a:gd name="T35" fmla="*/ 77 h 99"/>
                <a:gd name="T36" fmla="*/ 122 w 162"/>
                <a:gd name="T37" fmla="*/ 83 h 99"/>
                <a:gd name="T38" fmla="*/ 122 w 162"/>
                <a:gd name="T39" fmla="*/ 75 h 99"/>
                <a:gd name="T40" fmla="*/ 118 w 162"/>
                <a:gd name="T41" fmla="*/ 75 h 99"/>
                <a:gd name="T42" fmla="*/ 117 w 162"/>
                <a:gd name="T43" fmla="*/ 83 h 99"/>
                <a:gd name="T44" fmla="*/ 120 w 162"/>
                <a:gd name="T45" fmla="*/ 87 h 99"/>
                <a:gd name="T46" fmla="*/ 113 w 162"/>
                <a:gd name="T47" fmla="*/ 85 h 99"/>
                <a:gd name="T48" fmla="*/ 111 w 162"/>
                <a:gd name="T49" fmla="*/ 92 h 99"/>
                <a:gd name="T50" fmla="*/ 107 w 162"/>
                <a:gd name="T51" fmla="*/ 99 h 99"/>
                <a:gd name="T52" fmla="*/ 92 w 162"/>
                <a:gd name="T53" fmla="*/ 85 h 99"/>
                <a:gd name="T54" fmla="*/ 98 w 162"/>
                <a:gd name="T55" fmla="*/ 96 h 99"/>
                <a:gd name="T56" fmla="*/ 98 w 162"/>
                <a:gd name="T57" fmla="*/ 97 h 99"/>
                <a:gd name="T58" fmla="*/ 88 w 162"/>
                <a:gd name="T59" fmla="*/ 94 h 99"/>
                <a:gd name="T60" fmla="*/ 87 w 162"/>
                <a:gd name="T61" fmla="*/ 97 h 99"/>
                <a:gd name="T62" fmla="*/ 79 w 162"/>
                <a:gd name="T63" fmla="*/ 99 h 99"/>
                <a:gd name="T64" fmla="*/ 53 w 162"/>
                <a:gd name="T65" fmla="*/ 90 h 99"/>
                <a:gd name="T66" fmla="*/ 66 w 162"/>
                <a:gd name="T67" fmla="*/ 87 h 99"/>
                <a:gd name="T68" fmla="*/ 45 w 162"/>
                <a:gd name="T69" fmla="*/ 85 h 99"/>
                <a:gd name="T70" fmla="*/ 49 w 162"/>
                <a:gd name="T71" fmla="*/ 81 h 99"/>
                <a:gd name="T72" fmla="*/ 34 w 162"/>
                <a:gd name="T73" fmla="*/ 75 h 99"/>
                <a:gd name="T74" fmla="*/ 50 w 162"/>
                <a:gd name="T75" fmla="*/ 69 h 99"/>
                <a:gd name="T76" fmla="*/ 75 w 162"/>
                <a:gd name="T77" fmla="*/ 62 h 99"/>
                <a:gd name="T78" fmla="*/ 55 w 162"/>
                <a:gd name="T79" fmla="*/ 60 h 99"/>
                <a:gd name="T80" fmla="*/ 38 w 162"/>
                <a:gd name="T81" fmla="*/ 64 h 99"/>
                <a:gd name="T82" fmla="*/ 38 w 162"/>
                <a:gd name="T83" fmla="*/ 62 h 99"/>
                <a:gd name="T84" fmla="*/ 26 w 162"/>
                <a:gd name="T85" fmla="*/ 64 h 99"/>
                <a:gd name="T86" fmla="*/ 13 w 162"/>
                <a:gd name="T87" fmla="*/ 60 h 99"/>
                <a:gd name="T88" fmla="*/ 30 w 162"/>
                <a:gd name="T89" fmla="*/ 53 h 99"/>
                <a:gd name="T90" fmla="*/ 15 w 162"/>
                <a:gd name="T91" fmla="*/ 53 h 99"/>
                <a:gd name="T92" fmla="*/ 2 w 162"/>
                <a:gd name="T93" fmla="*/ 45 h 99"/>
                <a:gd name="T94" fmla="*/ 19 w 162"/>
                <a:gd name="T95" fmla="*/ 41 h 99"/>
                <a:gd name="T96" fmla="*/ 29 w 162"/>
                <a:gd name="T97" fmla="*/ 39 h 99"/>
                <a:gd name="T98" fmla="*/ 21 w 162"/>
                <a:gd name="T99" fmla="*/ 39 h 99"/>
                <a:gd name="T100" fmla="*/ 6 w 162"/>
                <a:gd name="T101" fmla="*/ 37 h 99"/>
                <a:gd name="T102" fmla="*/ 4 w 162"/>
                <a:gd name="T103" fmla="*/ 32 h 99"/>
                <a:gd name="T104" fmla="*/ 15 w 162"/>
                <a:gd name="T105" fmla="*/ 31 h 99"/>
                <a:gd name="T106" fmla="*/ 13 w 162"/>
                <a:gd name="T107" fmla="*/ 20 h 99"/>
                <a:gd name="T108" fmla="*/ 28 w 162"/>
                <a:gd name="T109" fmla="*/ 26 h 99"/>
                <a:gd name="T110" fmla="*/ 29 w 162"/>
                <a:gd name="T111" fmla="*/ 22 h 99"/>
                <a:gd name="T112" fmla="*/ 21 w 162"/>
                <a:gd name="T113" fmla="*/ 11 h 99"/>
                <a:gd name="T114" fmla="*/ 45 w 162"/>
                <a:gd name="T115" fmla="*/ 8 h 99"/>
                <a:gd name="T116" fmla="*/ 47 w 162"/>
                <a:gd name="T117" fmla="*/ 5 h 99"/>
                <a:gd name="T118" fmla="*/ 34 w 162"/>
                <a:gd name="T119" fmla="*/ 3 h 99"/>
                <a:gd name="T120" fmla="*/ 36 w 162"/>
                <a:gd name="T1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99">
                  <a:moveTo>
                    <a:pt x="47" y="0"/>
                  </a:moveTo>
                  <a:lnTo>
                    <a:pt x="50" y="0"/>
                  </a:lnTo>
                  <a:lnTo>
                    <a:pt x="59" y="3"/>
                  </a:lnTo>
                  <a:lnTo>
                    <a:pt x="62" y="3"/>
                  </a:lnTo>
                  <a:lnTo>
                    <a:pt x="66" y="5"/>
                  </a:lnTo>
                  <a:lnTo>
                    <a:pt x="66" y="7"/>
                  </a:lnTo>
                  <a:lnTo>
                    <a:pt x="68" y="10"/>
                  </a:lnTo>
                  <a:lnTo>
                    <a:pt x="75" y="17"/>
                  </a:lnTo>
                  <a:lnTo>
                    <a:pt x="78" y="19"/>
                  </a:lnTo>
                  <a:lnTo>
                    <a:pt x="83" y="20"/>
                  </a:lnTo>
                  <a:lnTo>
                    <a:pt x="83" y="22"/>
                  </a:lnTo>
                  <a:lnTo>
                    <a:pt x="83" y="22"/>
                  </a:lnTo>
                  <a:lnTo>
                    <a:pt x="83" y="24"/>
                  </a:lnTo>
                  <a:lnTo>
                    <a:pt x="85" y="26"/>
                  </a:lnTo>
                  <a:lnTo>
                    <a:pt x="90" y="26"/>
                  </a:lnTo>
                  <a:lnTo>
                    <a:pt x="94" y="28"/>
                  </a:lnTo>
                  <a:lnTo>
                    <a:pt x="96" y="28"/>
                  </a:lnTo>
                  <a:lnTo>
                    <a:pt x="98" y="26"/>
                  </a:lnTo>
                  <a:lnTo>
                    <a:pt x="99" y="26"/>
                  </a:lnTo>
                  <a:lnTo>
                    <a:pt x="102" y="26"/>
                  </a:lnTo>
                  <a:lnTo>
                    <a:pt x="102" y="28"/>
                  </a:lnTo>
                  <a:lnTo>
                    <a:pt x="104" y="28"/>
                  </a:lnTo>
                  <a:lnTo>
                    <a:pt x="104" y="29"/>
                  </a:lnTo>
                  <a:lnTo>
                    <a:pt x="104" y="29"/>
                  </a:lnTo>
                  <a:lnTo>
                    <a:pt x="104" y="31"/>
                  </a:lnTo>
                  <a:lnTo>
                    <a:pt x="104" y="31"/>
                  </a:lnTo>
                  <a:lnTo>
                    <a:pt x="104" y="31"/>
                  </a:lnTo>
                  <a:lnTo>
                    <a:pt x="104" y="31"/>
                  </a:lnTo>
                  <a:lnTo>
                    <a:pt x="104" y="34"/>
                  </a:lnTo>
                  <a:lnTo>
                    <a:pt x="104" y="34"/>
                  </a:lnTo>
                  <a:lnTo>
                    <a:pt x="106" y="37"/>
                  </a:lnTo>
                  <a:lnTo>
                    <a:pt x="107" y="38"/>
                  </a:lnTo>
                  <a:lnTo>
                    <a:pt x="113" y="39"/>
                  </a:lnTo>
                  <a:lnTo>
                    <a:pt x="117" y="39"/>
                  </a:lnTo>
                  <a:lnTo>
                    <a:pt x="118" y="39"/>
                  </a:lnTo>
                  <a:lnTo>
                    <a:pt x="118" y="39"/>
                  </a:lnTo>
                  <a:lnTo>
                    <a:pt x="117" y="38"/>
                  </a:lnTo>
                  <a:lnTo>
                    <a:pt x="115" y="37"/>
                  </a:lnTo>
                  <a:lnTo>
                    <a:pt x="111" y="34"/>
                  </a:lnTo>
                  <a:lnTo>
                    <a:pt x="111" y="34"/>
                  </a:lnTo>
                  <a:lnTo>
                    <a:pt x="111" y="32"/>
                  </a:lnTo>
                  <a:lnTo>
                    <a:pt x="111" y="31"/>
                  </a:lnTo>
                  <a:lnTo>
                    <a:pt x="113" y="29"/>
                  </a:lnTo>
                  <a:lnTo>
                    <a:pt x="115" y="29"/>
                  </a:lnTo>
                  <a:lnTo>
                    <a:pt x="118" y="29"/>
                  </a:lnTo>
                  <a:lnTo>
                    <a:pt x="122" y="29"/>
                  </a:lnTo>
                  <a:lnTo>
                    <a:pt x="125" y="31"/>
                  </a:lnTo>
                  <a:lnTo>
                    <a:pt x="125" y="32"/>
                  </a:lnTo>
                  <a:lnTo>
                    <a:pt x="125" y="34"/>
                  </a:lnTo>
                  <a:lnTo>
                    <a:pt x="125" y="37"/>
                  </a:lnTo>
                  <a:lnTo>
                    <a:pt x="125" y="38"/>
                  </a:lnTo>
                  <a:lnTo>
                    <a:pt x="122" y="39"/>
                  </a:lnTo>
                  <a:lnTo>
                    <a:pt x="122" y="39"/>
                  </a:lnTo>
                  <a:lnTo>
                    <a:pt x="122" y="39"/>
                  </a:lnTo>
                  <a:lnTo>
                    <a:pt x="125" y="41"/>
                  </a:lnTo>
                  <a:lnTo>
                    <a:pt x="130" y="41"/>
                  </a:lnTo>
                  <a:lnTo>
                    <a:pt x="132" y="41"/>
                  </a:lnTo>
                  <a:lnTo>
                    <a:pt x="134" y="45"/>
                  </a:lnTo>
                  <a:lnTo>
                    <a:pt x="134" y="47"/>
                  </a:lnTo>
                  <a:lnTo>
                    <a:pt x="134" y="49"/>
                  </a:lnTo>
                  <a:lnTo>
                    <a:pt x="132" y="53"/>
                  </a:lnTo>
                  <a:lnTo>
                    <a:pt x="130" y="55"/>
                  </a:lnTo>
                  <a:lnTo>
                    <a:pt x="130" y="55"/>
                  </a:lnTo>
                  <a:lnTo>
                    <a:pt x="130" y="57"/>
                  </a:lnTo>
                  <a:lnTo>
                    <a:pt x="136" y="55"/>
                  </a:lnTo>
                  <a:lnTo>
                    <a:pt x="136" y="55"/>
                  </a:lnTo>
                  <a:lnTo>
                    <a:pt x="139" y="53"/>
                  </a:lnTo>
                  <a:lnTo>
                    <a:pt x="143" y="53"/>
                  </a:lnTo>
                  <a:lnTo>
                    <a:pt x="145" y="55"/>
                  </a:lnTo>
                  <a:lnTo>
                    <a:pt x="146" y="55"/>
                  </a:lnTo>
                  <a:lnTo>
                    <a:pt x="146" y="57"/>
                  </a:lnTo>
                  <a:lnTo>
                    <a:pt x="148" y="58"/>
                  </a:lnTo>
                  <a:lnTo>
                    <a:pt x="148" y="58"/>
                  </a:lnTo>
                  <a:lnTo>
                    <a:pt x="151" y="57"/>
                  </a:lnTo>
                  <a:lnTo>
                    <a:pt x="151" y="55"/>
                  </a:lnTo>
                  <a:lnTo>
                    <a:pt x="154" y="55"/>
                  </a:lnTo>
                  <a:lnTo>
                    <a:pt x="154" y="55"/>
                  </a:lnTo>
                  <a:lnTo>
                    <a:pt x="155" y="57"/>
                  </a:lnTo>
                  <a:lnTo>
                    <a:pt x="160" y="62"/>
                  </a:lnTo>
                  <a:lnTo>
                    <a:pt x="160" y="64"/>
                  </a:lnTo>
                  <a:lnTo>
                    <a:pt x="162" y="66"/>
                  </a:lnTo>
                  <a:lnTo>
                    <a:pt x="160" y="66"/>
                  </a:lnTo>
                  <a:lnTo>
                    <a:pt x="158" y="68"/>
                  </a:lnTo>
                  <a:lnTo>
                    <a:pt x="146" y="71"/>
                  </a:lnTo>
                  <a:lnTo>
                    <a:pt x="141" y="73"/>
                  </a:lnTo>
                  <a:lnTo>
                    <a:pt x="139" y="75"/>
                  </a:lnTo>
                  <a:lnTo>
                    <a:pt x="137" y="75"/>
                  </a:lnTo>
                  <a:lnTo>
                    <a:pt x="136" y="75"/>
                  </a:lnTo>
                  <a:lnTo>
                    <a:pt x="134" y="75"/>
                  </a:lnTo>
                  <a:lnTo>
                    <a:pt x="134" y="77"/>
                  </a:lnTo>
                  <a:lnTo>
                    <a:pt x="132" y="77"/>
                  </a:lnTo>
                  <a:lnTo>
                    <a:pt x="130" y="79"/>
                  </a:lnTo>
                  <a:lnTo>
                    <a:pt x="126" y="81"/>
                  </a:lnTo>
                  <a:lnTo>
                    <a:pt x="125" y="83"/>
                  </a:lnTo>
                  <a:lnTo>
                    <a:pt x="122" y="83"/>
                  </a:lnTo>
                  <a:lnTo>
                    <a:pt x="122" y="81"/>
                  </a:lnTo>
                  <a:lnTo>
                    <a:pt x="122" y="77"/>
                  </a:lnTo>
                  <a:lnTo>
                    <a:pt x="122" y="77"/>
                  </a:lnTo>
                  <a:lnTo>
                    <a:pt x="122" y="77"/>
                  </a:lnTo>
                  <a:lnTo>
                    <a:pt x="122" y="75"/>
                  </a:lnTo>
                  <a:lnTo>
                    <a:pt x="124" y="73"/>
                  </a:lnTo>
                  <a:lnTo>
                    <a:pt x="124" y="73"/>
                  </a:lnTo>
                  <a:lnTo>
                    <a:pt x="122" y="73"/>
                  </a:lnTo>
                  <a:lnTo>
                    <a:pt x="120" y="75"/>
                  </a:lnTo>
                  <a:lnTo>
                    <a:pt x="118" y="75"/>
                  </a:lnTo>
                  <a:lnTo>
                    <a:pt x="118" y="77"/>
                  </a:lnTo>
                  <a:lnTo>
                    <a:pt x="118" y="77"/>
                  </a:lnTo>
                  <a:lnTo>
                    <a:pt x="118" y="81"/>
                  </a:lnTo>
                  <a:lnTo>
                    <a:pt x="118" y="83"/>
                  </a:lnTo>
                  <a:lnTo>
                    <a:pt x="117" y="83"/>
                  </a:lnTo>
                  <a:lnTo>
                    <a:pt x="117" y="85"/>
                  </a:lnTo>
                  <a:lnTo>
                    <a:pt x="120" y="85"/>
                  </a:lnTo>
                  <a:lnTo>
                    <a:pt x="120" y="85"/>
                  </a:lnTo>
                  <a:lnTo>
                    <a:pt x="120" y="87"/>
                  </a:lnTo>
                  <a:lnTo>
                    <a:pt x="120" y="87"/>
                  </a:lnTo>
                  <a:lnTo>
                    <a:pt x="120" y="88"/>
                  </a:lnTo>
                  <a:lnTo>
                    <a:pt x="120" y="88"/>
                  </a:lnTo>
                  <a:lnTo>
                    <a:pt x="118" y="90"/>
                  </a:lnTo>
                  <a:lnTo>
                    <a:pt x="117" y="88"/>
                  </a:lnTo>
                  <a:lnTo>
                    <a:pt x="113" y="85"/>
                  </a:lnTo>
                  <a:lnTo>
                    <a:pt x="111" y="87"/>
                  </a:lnTo>
                  <a:lnTo>
                    <a:pt x="109" y="87"/>
                  </a:lnTo>
                  <a:lnTo>
                    <a:pt x="111" y="87"/>
                  </a:lnTo>
                  <a:lnTo>
                    <a:pt x="111" y="90"/>
                  </a:lnTo>
                  <a:lnTo>
                    <a:pt x="111" y="92"/>
                  </a:lnTo>
                  <a:lnTo>
                    <a:pt x="111" y="94"/>
                  </a:lnTo>
                  <a:lnTo>
                    <a:pt x="109" y="97"/>
                  </a:lnTo>
                  <a:lnTo>
                    <a:pt x="109" y="97"/>
                  </a:lnTo>
                  <a:lnTo>
                    <a:pt x="109" y="99"/>
                  </a:lnTo>
                  <a:lnTo>
                    <a:pt x="107" y="99"/>
                  </a:lnTo>
                  <a:lnTo>
                    <a:pt x="106" y="97"/>
                  </a:lnTo>
                  <a:lnTo>
                    <a:pt x="100" y="92"/>
                  </a:lnTo>
                  <a:lnTo>
                    <a:pt x="98" y="90"/>
                  </a:lnTo>
                  <a:lnTo>
                    <a:pt x="94" y="87"/>
                  </a:lnTo>
                  <a:lnTo>
                    <a:pt x="92" y="85"/>
                  </a:lnTo>
                  <a:lnTo>
                    <a:pt x="92" y="85"/>
                  </a:lnTo>
                  <a:lnTo>
                    <a:pt x="92" y="87"/>
                  </a:lnTo>
                  <a:lnTo>
                    <a:pt x="92" y="88"/>
                  </a:lnTo>
                  <a:lnTo>
                    <a:pt x="96" y="92"/>
                  </a:lnTo>
                  <a:lnTo>
                    <a:pt x="98" y="96"/>
                  </a:lnTo>
                  <a:lnTo>
                    <a:pt x="99" y="97"/>
                  </a:lnTo>
                  <a:lnTo>
                    <a:pt x="99" y="99"/>
                  </a:lnTo>
                  <a:lnTo>
                    <a:pt x="99" y="99"/>
                  </a:lnTo>
                  <a:lnTo>
                    <a:pt x="99" y="99"/>
                  </a:lnTo>
                  <a:lnTo>
                    <a:pt x="98" y="97"/>
                  </a:lnTo>
                  <a:lnTo>
                    <a:pt x="94" y="97"/>
                  </a:lnTo>
                  <a:lnTo>
                    <a:pt x="94" y="96"/>
                  </a:lnTo>
                  <a:lnTo>
                    <a:pt x="92" y="96"/>
                  </a:lnTo>
                  <a:lnTo>
                    <a:pt x="90" y="94"/>
                  </a:lnTo>
                  <a:lnTo>
                    <a:pt x="88" y="94"/>
                  </a:lnTo>
                  <a:lnTo>
                    <a:pt x="87" y="94"/>
                  </a:lnTo>
                  <a:lnTo>
                    <a:pt x="83" y="94"/>
                  </a:lnTo>
                  <a:lnTo>
                    <a:pt x="83" y="96"/>
                  </a:lnTo>
                  <a:lnTo>
                    <a:pt x="87" y="96"/>
                  </a:lnTo>
                  <a:lnTo>
                    <a:pt x="87" y="97"/>
                  </a:lnTo>
                  <a:lnTo>
                    <a:pt x="88" y="97"/>
                  </a:lnTo>
                  <a:lnTo>
                    <a:pt x="88" y="99"/>
                  </a:lnTo>
                  <a:lnTo>
                    <a:pt x="87" y="99"/>
                  </a:lnTo>
                  <a:lnTo>
                    <a:pt x="83" y="99"/>
                  </a:lnTo>
                  <a:lnTo>
                    <a:pt x="79" y="99"/>
                  </a:lnTo>
                  <a:lnTo>
                    <a:pt x="73" y="99"/>
                  </a:lnTo>
                  <a:lnTo>
                    <a:pt x="66" y="97"/>
                  </a:lnTo>
                  <a:lnTo>
                    <a:pt x="60" y="94"/>
                  </a:lnTo>
                  <a:lnTo>
                    <a:pt x="55" y="92"/>
                  </a:lnTo>
                  <a:lnTo>
                    <a:pt x="53" y="90"/>
                  </a:lnTo>
                  <a:lnTo>
                    <a:pt x="53" y="90"/>
                  </a:lnTo>
                  <a:lnTo>
                    <a:pt x="55" y="88"/>
                  </a:lnTo>
                  <a:lnTo>
                    <a:pt x="60" y="88"/>
                  </a:lnTo>
                  <a:lnTo>
                    <a:pt x="68" y="87"/>
                  </a:lnTo>
                  <a:lnTo>
                    <a:pt x="66" y="87"/>
                  </a:lnTo>
                  <a:lnTo>
                    <a:pt x="55" y="85"/>
                  </a:lnTo>
                  <a:lnTo>
                    <a:pt x="52" y="85"/>
                  </a:lnTo>
                  <a:lnTo>
                    <a:pt x="50" y="85"/>
                  </a:lnTo>
                  <a:lnTo>
                    <a:pt x="47" y="85"/>
                  </a:lnTo>
                  <a:lnTo>
                    <a:pt x="45" y="85"/>
                  </a:lnTo>
                  <a:lnTo>
                    <a:pt x="43" y="83"/>
                  </a:lnTo>
                  <a:lnTo>
                    <a:pt x="43" y="81"/>
                  </a:lnTo>
                  <a:lnTo>
                    <a:pt x="43" y="81"/>
                  </a:lnTo>
                  <a:lnTo>
                    <a:pt x="43" y="79"/>
                  </a:lnTo>
                  <a:lnTo>
                    <a:pt x="49" y="81"/>
                  </a:lnTo>
                  <a:lnTo>
                    <a:pt x="49" y="79"/>
                  </a:lnTo>
                  <a:lnTo>
                    <a:pt x="47" y="79"/>
                  </a:lnTo>
                  <a:lnTo>
                    <a:pt x="38" y="77"/>
                  </a:lnTo>
                  <a:lnTo>
                    <a:pt x="36" y="77"/>
                  </a:lnTo>
                  <a:lnTo>
                    <a:pt x="34" y="75"/>
                  </a:lnTo>
                  <a:lnTo>
                    <a:pt x="34" y="75"/>
                  </a:lnTo>
                  <a:lnTo>
                    <a:pt x="34" y="75"/>
                  </a:lnTo>
                  <a:lnTo>
                    <a:pt x="38" y="73"/>
                  </a:lnTo>
                  <a:lnTo>
                    <a:pt x="47" y="69"/>
                  </a:lnTo>
                  <a:lnTo>
                    <a:pt x="50" y="69"/>
                  </a:lnTo>
                  <a:lnTo>
                    <a:pt x="53" y="69"/>
                  </a:lnTo>
                  <a:lnTo>
                    <a:pt x="55" y="68"/>
                  </a:lnTo>
                  <a:lnTo>
                    <a:pt x="57" y="66"/>
                  </a:lnTo>
                  <a:lnTo>
                    <a:pt x="68" y="64"/>
                  </a:lnTo>
                  <a:lnTo>
                    <a:pt x="75" y="62"/>
                  </a:lnTo>
                  <a:lnTo>
                    <a:pt x="75" y="62"/>
                  </a:lnTo>
                  <a:lnTo>
                    <a:pt x="69" y="62"/>
                  </a:lnTo>
                  <a:lnTo>
                    <a:pt x="62" y="62"/>
                  </a:lnTo>
                  <a:lnTo>
                    <a:pt x="59" y="60"/>
                  </a:lnTo>
                  <a:lnTo>
                    <a:pt x="55" y="60"/>
                  </a:lnTo>
                  <a:lnTo>
                    <a:pt x="53" y="60"/>
                  </a:lnTo>
                  <a:lnTo>
                    <a:pt x="50" y="60"/>
                  </a:lnTo>
                  <a:lnTo>
                    <a:pt x="47" y="62"/>
                  </a:lnTo>
                  <a:lnTo>
                    <a:pt x="43" y="62"/>
                  </a:lnTo>
                  <a:lnTo>
                    <a:pt x="38" y="64"/>
                  </a:lnTo>
                  <a:lnTo>
                    <a:pt x="36" y="64"/>
                  </a:lnTo>
                  <a:lnTo>
                    <a:pt x="36" y="64"/>
                  </a:lnTo>
                  <a:lnTo>
                    <a:pt x="36" y="64"/>
                  </a:lnTo>
                  <a:lnTo>
                    <a:pt x="36" y="62"/>
                  </a:lnTo>
                  <a:lnTo>
                    <a:pt x="38" y="62"/>
                  </a:lnTo>
                  <a:lnTo>
                    <a:pt x="38" y="62"/>
                  </a:lnTo>
                  <a:lnTo>
                    <a:pt x="36" y="62"/>
                  </a:lnTo>
                  <a:lnTo>
                    <a:pt x="32" y="62"/>
                  </a:lnTo>
                  <a:lnTo>
                    <a:pt x="30" y="62"/>
                  </a:lnTo>
                  <a:lnTo>
                    <a:pt x="26" y="64"/>
                  </a:lnTo>
                  <a:lnTo>
                    <a:pt x="22" y="64"/>
                  </a:lnTo>
                  <a:lnTo>
                    <a:pt x="22" y="66"/>
                  </a:lnTo>
                  <a:lnTo>
                    <a:pt x="19" y="62"/>
                  </a:lnTo>
                  <a:lnTo>
                    <a:pt x="15" y="62"/>
                  </a:lnTo>
                  <a:lnTo>
                    <a:pt x="13" y="60"/>
                  </a:lnTo>
                  <a:lnTo>
                    <a:pt x="13" y="57"/>
                  </a:lnTo>
                  <a:lnTo>
                    <a:pt x="15" y="57"/>
                  </a:lnTo>
                  <a:lnTo>
                    <a:pt x="19" y="57"/>
                  </a:lnTo>
                  <a:lnTo>
                    <a:pt x="30" y="53"/>
                  </a:lnTo>
                  <a:lnTo>
                    <a:pt x="30" y="53"/>
                  </a:lnTo>
                  <a:lnTo>
                    <a:pt x="30" y="52"/>
                  </a:lnTo>
                  <a:lnTo>
                    <a:pt x="29" y="52"/>
                  </a:lnTo>
                  <a:lnTo>
                    <a:pt x="24" y="53"/>
                  </a:lnTo>
                  <a:lnTo>
                    <a:pt x="19" y="53"/>
                  </a:lnTo>
                  <a:lnTo>
                    <a:pt x="15" y="53"/>
                  </a:lnTo>
                  <a:lnTo>
                    <a:pt x="13" y="53"/>
                  </a:lnTo>
                  <a:lnTo>
                    <a:pt x="11" y="53"/>
                  </a:lnTo>
                  <a:lnTo>
                    <a:pt x="10" y="52"/>
                  </a:lnTo>
                  <a:lnTo>
                    <a:pt x="3" y="49"/>
                  </a:lnTo>
                  <a:lnTo>
                    <a:pt x="2" y="45"/>
                  </a:lnTo>
                  <a:lnTo>
                    <a:pt x="2" y="43"/>
                  </a:lnTo>
                  <a:lnTo>
                    <a:pt x="2" y="41"/>
                  </a:lnTo>
                  <a:lnTo>
                    <a:pt x="0" y="38"/>
                  </a:lnTo>
                  <a:lnTo>
                    <a:pt x="13" y="41"/>
                  </a:lnTo>
                  <a:lnTo>
                    <a:pt x="19" y="41"/>
                  </a:lnTo>
                  <a:lnTo>
                    <a:pt x="29" y="41"/>
                  </a:lnTo>
                  <a:lnTo>
                    <a:pt x="29" y="41"/>
                  </a:lnTo>
                  <a:lnTo>
                    <a:pt x="29" y="41"/>
                  </a:lnTo>
                  <a:lnTo>
                    <a:pt x="29" y="39"/>
                  </a:lnTo>
                  <a:lnTo>
                    <a:pt x="29" y="39"/>
                  </a:lnTo>
                  <a:lnTo>
                    <a:pt x="29" y="38"/>
                  </a:lnTo>
                  <a:lnTo>
                    <a:pt x="32" y="38"/>
                  </a:lnTo>
                  <a:lnTo>
                    <a:pt x="34" y="37"/>
                  </a:lnTo>
                  <a:lnTo>
                    <a:pt x="29" y="37"/>
                  </a:lnTo>
                  <a:lnTo>
                    <a:pt x="21" y="39"/>
                  </a:lnTo>
                  <a:lnTo>
                    <a:pt x="19" y="39"/>
                  </a:lnTo>
                  <a:lnTo>
                    <a:pt x="15" y="37"/>
                  </a:lnTo>
                  <a:lnTo>
                    <a:pt x="11" y="37"/>
                  </a:lnTo>
                  <a:lnTo>
                    <a:pt x="10" y="37"/>
                  </a:lnTo>
                  <a:lnTo>
                    <a:pt x="6" y="37"/>
                  </a:lnTo>
                  <a:lnTo>
                    <a:pt x="4" y="34"/>
                  </a:lnTo>
                  <a:lnTo>
                    <a:pt x="4" y="34"/>
                  </a:lnTo>
                  <a:lnTo>
                    <a:pt x="4" y="32"/>
                  </a:lnTo>
                  <a:lnTo>
                    <a:pt x="4" y="32"/>
                  </a:lnTo>
                  <a:lnTo>
                    <a:pt x="4" y="32"/>
                  </a:lnTo>
                  <a:lnTo>
                    <a:pt x="8" y="31"/>
                  </a:lnTo>
                  <a:lnTo>
                    <a:pt x="10" y="31"/>
                  </a:lnTo>
                  <a:lnTo>
                    <a:pt x="13" y="31"/>
                  </a:lnTo>
                  <a:lnTo>
                    <a:pt x="15" y="31"/>
                  </a:lnTo>
                  <a:lnTo>
                    <a:pt x="15" y="31"/>
                  </a:lnTo>
                  <a:lnTo>
                    <a:pt x="11" y="28"/>
                  </a:lnTo>
                  <a:lnTo>
                    <a:pt x="8" y="26"/>
                  </a:lnTo>
                  <a:lnTo>
                    <a:pt x="8" y="20"/>
                  </a:lnTo>
                  <a:lnTo>
                    <a:pt x="10" y="20"/>
                  </a:lnTo>
                  <a:lnTo>
                    <a:pt x="13" y="20"/>
                  </a:lnTo>
                  <a:lnTo>
                    <a:pt x="17" y="20"/>
                  </a:lnTo>
                  <a:lnTo>
                    <a:pt x="21" y="22"/>
                  </a:lnTo>
                  <a:lnTo>
                    <a:pt x="24" y="22"/>
                  </a:lnTo>
                  <a:lnTo>
                    <a:pt x="26" y="26"/>
                  </a:lnTo>
                  <a:lnTo>
                    <a:pt x="28" y="26"/>
                  </a:lnTo>
                  <a:lnTo>
                    <a:pt x="30" y="26"/>
                  </a:lnTo>
                  <a:lnTo>
                    <a:pt x="38" y="26"/>
                  </a:lnTo>
                  <a:lnTo>
                    <a:pt x="36" y="24"/>
                  </a:lnTo>
                  <a:lnTo>
                    <a:pt x="34" y="24"/>
                  </a:lnTo>
                  <a:lnTo>
                    <a:pt x="29" y="22"/>
                  </a:lnTo>
                  <a:lnTo>
                    <a:pt x="26" y="19"/>
                  </a:lnTo>
                  <a:lnTo>
                    <a:pt x="21" y="17"/>
                  </a:lnTo>
                  <a:lnTo>
                    <a:pt x="17" y="17"/>
                  </a:lnTo>
                  <a:lnTo>
                    <a:pt x="17" y="15"/>
                  </a:lnTo>
                  <a:lnTo>
                    <a:pt x="21" y="11"/>
                  </a:lnTo>
                  <a:lnTo>
                    <a:pt x="24" y="10"/>
                  </a:lnTo>
                  <a:lnTo>
                    <a:pt x="30" y="10"/>
                  </a:lnTo>
                  <a:lnTo>
                    <a:pt x="34" y="10"/>
                  </a:lnTo>
                  <a:lnTo>
                    <a:pt x="40" y="8"/>
                  </a:lnTo>
                  <a:lnTo>
                    <a:pt x="45" y="8"/>
                  </a:lnTo>
                  <a:lnTo>
                    <a:pt x="47" y="8"/>
                  </a:lnTo>
                  <a:lnTo>
                    <a:pt x="47" y="8"/>
                  </a:lnTo>
                  <a:lnTo>
                    <a:pt x="49" y="7"/>
                  </a:lnTo>
                  <a:lnTo>
                    <a:pt x="49" y="7"/>
                  </a:lnTo>
                  <a:lnTo>
                    <a:pt x="47" y="5"/>
                  </a:lnTo>
                  <a:lnTo>
                    <a:pt x="45" y="5"/>
                  </a:lnTo>
                  <a:lnTo>
                    <a:pt x="40" y="5"/>
                  </a:lnTo>
                  <a:lnTo>
                    <a:pt x="36" y="5"/>
                  </a:lnTo>
                  <a:lnTo>
                    <a:pt x="34" y="3"/>
                  </a:lnTo>
                  <a:lnTo>
                    <a:pt x="34" y="3"/>
                  </a:lnTo>
                  <a:lnTo>
                    <a:pt x="34" y="1"/>
                  </a:lnTo>
                  <a:lnTo>
                    <a:pt x="34" y="1"/>
                  </a:lnTo>
                  <a:lnTo>
                    <a:pt x="34" y="1"/>
                  </a:lnTo>
                  <a:lnTo>
                    <a:pt x="34" y="0"/>
                  </a:lnTo>
                  <a:lnTo>
                    <a:pt x="36" y="0"/>
                  </a:lnTo>
                  <a:lnTo>
                    <a:pt x="43" y="0"/>
                  </a:lnTo>
                  <a:lnTo>
                    <a:pt x="4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5" name="Freeform 11581"/>
            <p:cNvSpPr>
              <a:spLocks noChangeAspect="1"/>
            </p:cNvSpPr>
            <p:nvPr/>
          </p:nvSpPr>
          <p:spPr bwMode="auto">
            <a:xfrm>
              <a:off x="2369587" y="1249377"/>
              <a:ext cx="563427" cy="287055"/>
            </a:xfrm>
            <a:custGeom>
              <a:avLst/>
              <a:gdLst>
                <a:gd name="T0" fmla="*/ 349 w 422"/>
                <a:gd name="T1" fmla="*/ 6 h 215"/>
                <a:gd name="T2" fmla="*/ 360 w 422"/>
                <a:gd name="T3" fmla="*/ 10 h 215"/>
                <a:gd name="T4" fmla="*/ 381 w 422"/>
                <a:gd name="T5" fmla="*/ 10 h 215"/>
                <a:gd name="T6" fmla="*/ 394 w 422"/>
                <a:gd name="T7" fmla="*/ 22 h 215"/>
                <a:gd name="T8" fmla="*/ 381 w 422"/>
                <a:gd name="T9" fmla="*/ 45 h 215"/>
                <a:gd name="T10" fmla="*/ 318 w 422"/>
                <a:gd name="T11" fmla="*/ 60 h 215"/>
                <a:gd name="T12" fmla="*/ 315 w 422"/>
                <a:gd name="T13" fmla="*/ 83 h 215"/>
                <a:gd name="T14" fmla="*/ 279 w 422"/>
                <a:gd name="T15" fmla="*/ 97 h 215"/>
                <a:gd name="T16" fmla="*/ 282 w 422"/>
                <a:gd name="T17" fmla="*/ 106 h 215"/>
                <a:gd name="T18" fmla="*/ 236 w 422"/>
                <a:gd name="T19" fmla="*/ 108 h 215"/>
                <a:gd name="T20" fmla="*/ 245 w 422"/>
                <a:gd name="T21" fmla="*/ 117 h 215"/>
                <a:gd name="T22" fmla="*/ 215 w 422"/>
                <a:gd name="T23" fmla="*/ 123 h 215"/>
                <a:gd name="T24" fmla="*/ 215 w 422"/>
                <a:gd name="T25" fmla="*/ 130 h 215"/>
                <a:gd name="T26" fmla="*/ 191 w 422"/>
                <a:gd name="T27" fmla="*/ 136 h 215"/>
                <a:gd name="T28" fmla="*/ 240 w 422"/>
                <a:gd name="T29" fmla="*/ 140 h 215"/>
                <a:gd name="T30" fmla="*/ 219 w 422"/>
                <a:gd name="T31" fmla="*/ 163 h 215"/>
                <a:gd name="T32" fmla="*/ 187 w 422"/>
                <a:gd name="T33" fmla="*/ 179 h 215"/>
                <a:gd name="T34" fmla="*/ 138 w 422"/>
                <a:gd name="T35" fmla="*/ 177 h 215"/>
                <a:gd name="T36" fmla="*/ 144 w 422"/>
                <a:gd name="T37" fmla="*/ 185 h 215"/>
                <a:gd name="T38" fmla="*/ 176 w 422"/>
                <a:gd name="T39" fmla="*/ 194 h 215"/>
                <a:gd name="T40" fmla="*/ 172 w 422"/>
                <a:gd name="T41" fmla="*/ 210 h 215"/>
                <a:gd name="T42" fmla="*/ 147 w 422"/>
                <a:gd name="T43" fmla="*/ 207 h 215"/>
                <a:gd name="T44" fmla="*/ 128 w 422"/>
                <a:gd name="T45" fmla="*/ 200 h 215"/>
                <a:gd name="T46" fmla="*/ 77 w 422"/>
                <a:gd name="T47" fmla="*/ 209 h 215"/>
                <a:gd name="T48" fmla="*/ 44 w 422"/>
                <a:gd name="T49" fmla="*/ 204 h 215"/>
                <a:gd name="T50" fmla="*/ 49 w 422"/>
                <a:gd name="T51" fmla="*/ 187 h 215"/>
                <a:gd name="T52" fmla="*/ 56 w 422"/>
                <a:gd name="T53" fmla="*/ 179 h 215"/>
                <a:gd name="T54" fmla="*/ 82 w 422"/>
                <a:gd name="T55" fmla="*/ 177 h 215"/>
                <a:gd name="T56" fmla="*/ 125 w 422"/>
                <a:gd name="T57" fmla="*/ 166 h 215"/>
                <a:gd name="T58" fmla="*/ 89 w 422"/>
                <a:gd name="T59" fmla="*/ 170 h 215"/>
                <a:gd name="T60" fmla="*/ 87 w 422"/>
                <a:gd name="T61" fmla="*/ 158 h 215"/>
                <a:gd name="T62" fmla="*/ 59 w 422"/>
                <a:gd name="T63" fmla="*/ 149 h 215"/>
                <a:gd name="T64" fmla="*/ 119 w 422"/>
                <a:gd name="T65" fmla="*/ 138 h 215"/>
                <a:gd name="T66" fmla="*/ 119 w 422"/>
                <a:gd name="T67" fmla="*/ 136 h 215"/>
                <a:gd name="T68" fmla="*/ 112 w 422"/>
                <a:gd name="T69" fmla="*/ 130 h 215"/>
                <a:gd name="T70" fmla="*/ 70 w 422"/>
                <a:gd name="T71" fmla="*/ 98 h 215"/>
                <a:gd name="T72" fmla="*/ 138 w 422"/>
                <a:gd name="T73" fmla="*/ 112 h 215"/>
                <a:gd name="T74" fmla="*/ 136 w 422"/>
                <a:gd name="T75" fmla="*/ 104 h 215"/>
                <a:gd name="T76" fmla="*/ 201 w 422"/>
                <a:gd name="T77" fmla="*/ 76 h 215"/>
                <a:gd name="T78" fmla="*/ 202 w 422"/>
                <a:gd name="T79" fmla="*/ 59 h 215"/>
                <a:gd name="T80" fmla="*/ 164 w 422"/>
                <a:gd name="T81" fmla="*/ 76 h 215"/>
                <a:gd name="T82" fmla="*/ 115 w 422"/>
                <a:gd name="T83" fmla="*/ 79 h 215"/>
                <a:gd name="T84" fmla="*/ 70 w 422"/>
                <a:gd name="T85" fmla="*/ 81 h 215"/>
                <a:gd name="T86" fmla="*/ 61 w 422"/>
                <a:gd name="T87" fmla="*/ 81 h 215"/>
                <a:gd name="T88" fmla="*/ 67 w 422"/>
                <a:gd name="T89" fmla="*/ 70 h 215"/>
                <a:gd name="T90" fmla="*/ 27 w 422"/>
                <a:gd name="T91" fmla="*/ 69 h 215"/>
                <a:gd name="T92" fmla="*/ 56 w 422"/>
                <a:gd name="T93" fmla="*/ 53 h 215"/>
                <a:gd name="T94" fmla="*/ 12 w 422"/>
                <a:gd name="T95" fmla="*/ 51 h 215"/>
                <a:gd name="T96" fmla="*/ 35 w 422"/>
                <a:gd name="T97" fmla="*/ 40 h 215"/>
                <a:gd name="T98" fmla="*/ 80 w 422"/>
                <a:gd name="T99" fmla="*/ 40 h 215"/>
                <a:gd name="T100" fmla="*/ 86 w 422"/>
                <a:gd name="T101" fmla="*/ 25 h 215"/>
                <a:gd name="T102" fmla="*/ 129 w 422"/>
                <a:gd name="T103" fmla="*/ 34 h 215"/>
                <a:gd name="T104" fmla="*/ 170 w 422"/>
                <a:gd name="T105" fmla="*/ 42 h 215"/>
                <a:gd name="T106" fmla="*/ 133 w 422"/>
                <a:gd name="T107" fmla="*/ 19 h 215"/>
                <a:gd name="T108" fmla="*/ 175 w 422"/>
                <a:gd name="T109" fmla="*/ 15 h 215"/>
                <a:gd name="T110" fmla="*/ 194 w 422"/>
                <a:gd name="T111" fmla="*/ 8 h 215"/>
                <a:gd name="T112" fmla="*/ 211 w 422"/>
                <a:gd name="T113" fmla="*/ 10 h 215"/>
                <a:gd name="T114" fmla="*/ 255 w 422"/>
                <a:gd name="T115" fmla="*/ 10 h 215"/>
                <a:gd name="T116" fmla="*/ 282 w 422"/>
                <a:gd name="T117" fmla="*/ 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215">
                  <a:moveTo>
                    <a:pt x="300" y="0"/>
                  </a:moveTo>
                  <a:lnTo>
                    <a:pt x="303" y="2"/>
                  </a:lnTo>
                  <a:lnTo>
                    <a:pt x="304" y="2"/>
                  </a:lnTo>
                  <a:lnTo>
                    <a:pt x="306" y="3"/>
                  </a:lnTo>
                  <a:lnTo>
                    <a:pt x="307" y="3"/>
                  </a:lnTo>
                  <a:lnTo>
                    <a:pt x="318" y="4"/>
                  </a:lnTo>
                  <a:lnTo>
                    <a:pt x="321" y="4"/>
                  </a:lnTo>
                  <a:lnTo>
                    <a:pt x="327" y="6"/>
                  </a:lnTo>
                  <a:lnTo>
                    <a:pt x="328" y="6"/>
                  </a:lnTo>
                  <a:lnTo>
                    <a:pt x="334" y="4"/>
                  </a:lnTo>
                  <a:lnTo>
                    <a:pt x="336" y="6"/>
                  </a:lnTo>
                  <a:lnTo>
                    <a:pt x="348" y="6"/>
                  </a:lnTo>
                  <a:lnTo>
                    <a:pt x="349" y="6"/>
                  </a:lnTo>
                  <a:lnTo>
                    <a:pt x="349" y="8"/>
                  </a:lnTo>
                  <a:lnTo>
                    <a:pt x="348" y="8"/>
                  </a:lnTo>
                  <a:lnTo>
                    <a:pt x="345" y="10"/>
                  </a:lnTo>
                  <a:lnTo>
                    <a:pt x="324" y="15"/>
                  </a:lnTo>
                  <a:lnTo>
                    <a:pt x="321" y="16"/>
                  </a:lnTo>
                  <a:lnTo>
                    <a:pt x="325" y="16"/>
                  </a:lnTo>
                  <a:lnTo>
                    <a:pt x="333" y="16"/>
                  </a:lnTo>
                  <a:lnTo>
                    <a:pt x="336" y="15"/>
                  </a:lnTo>
                  <a:lnTo>
                    <a:pt x="343" y="13"/>
                  </a:lnTo>
                  <a:lnTo>
                    <a:pt x="345" y="13"/>
                  </a:lnTo>
                  <a:lnTo>
                    <a:pt x="348" y="13"/>
                  </a:lnTo>
                  <a:lnTo>
                    <a:pt x="355" y="12"/>
                  </a:lnTo>
                  <a:lnTo>
                    <a:pt x="360" y="10"/>
                  </a:lnTo>
                  <a:lnTo>
                    <a:pt x="362" y="10"/>
                  </a:lnTo>
                  <a:lnTo>
                    <a:pt x="364" y="12"/>
                  </a:lnTo>
                  <a:lnTo>
                    <a:pt x="365" y="12"/>
                  </a:lnTo>
                  <a:lnTo>
                    <a:pt x="365" y="10"/>
                  </a:lnTo>
                  <a:lnTo>
                    <a:pt x="367" y="8"/>
                  </a:lnTo>
                  <a:lnTo>
                    <a:pt x="369" y="8"/>
                  </a:lnTo>
                  <a:lnTo>
                    <a:pt x="370" y="8"/>
                  </a:lnTo>
                  <a:lnTo>
                    <a:pt x="370" y="8"/>
                  </a:lnTo>
                  <a:lnTo>
                    <a:pt x="373" y="8"/>
                  </a:lnTo>
                  <a:lnTo>
                    <a:pt x="375" y="10"/>
                  </a:lnTo>
                  <a:lnTo>
                    <a:pt x="376" y="12"/>
                  </a:lnTo>
                  <a:lnTo>
                    <a:pt x="378" y="12"/>
                  </a:lnTo>
                  <a:lnTo>
                    <a:pt x="381" y="10"/>
                  </a:lnTo>
                  <a:lnTo>
                    <a:pt x="383" y="10"/>
                  </a:lnTo>
                  <a:lnTo>
                    <a:pt x="388" y="10"/>
                  </a:lnTo>
                  <a:lnTo>
                    <a:pt x="390" y="12"/>
                  </a:lnTo>
                  <a:lnTo>
                    <a:pt x="392" y="12"/>
                  </a:lnTo>
                  <a:lnTo>
                    <a:pt x="390" y="13"/>
                  </a:lnTo>
                  <a:lnTo>
                    <a:pt x="388" y="13"/>
                  </a:lnTo>
                  <a:lnTo>
                    <a:pt x="388" y="13"/>
                  </a:lnTo>
                  <a:lnTo>
                    <a:pt x="390" y="15"/>
                  </a:lnTo>
                  <a:lnTo>
                    <a:pt x="392" y="16"/>
                  </a:lnTo>
                  <a:lnTo>
                    <a:pt x="397" y="19"/>
                  </a:lnTo>
                  <a:lnTo>
                    <a:pt x="397" y="21"/>
                  </a:lnTo>
                  <a:lnTo>
                    <a:pt x="394" y="22"/>
                  </a:lnTo>
                  <a:lnTo>
                    <a:pt x="394" y="22"/>
                  </a:lnTo>
                  <a:lnTo>
                    <a:pt x="404" y="21"/>
                  </a:lnTo>
                  <a:lnTo>
                    <a:pt x="416" y="22"/>
                  </a:lnTo>
                  <a:lnTo>
                    <a:pt x="418" y="22"/>
                  </a:lnTo>
                  <a:lnTo>
                    <a:pt x="420" y="24"/>
                  </a:lnTo>
                  <a:lnTo>
                    <a:pt x="422" y="24"/>
                  </a:lnTo>
                  <a:lnTo>
                    <a:pt x="422" y="28"/>
                  </a:lnTo>
                  <a:lnTo>
                    <a:pt x="422" y="29"/>
                  </a:lnTo>
                  <a:lnTo>
                    <a:pt x="416" y="32"/>
                  </a:lnTo>
                  <a:lnTo>
                    <a:pt x="411" y="34"/>
                  </a:lnTo>
                  <a:lnTo>
                    <a:pt x="409" y="36"/>
                  </a:lnTo>
                  <a:lnTo>
                    <a:pt x="404" y="38"/>
                  </a:lnTo>
                  <a:lnTo>
                    <a:pt x="390" y="42"/>
                  </a:lnTo>
                  <a:lnTo>
                    <a:pt x="381" y="45"/>
                  </a:lnTo>
                  <a:lnTo>
                    <a:pt x="378" y="46"/>
                  </a:lnTo>
                  <a:lnTo>
                    <a:pt x="376" y="46"/>
                  </a:lnTo>
                  <a:lnTo>
                    <a:pt x="367" y="46"/>
                  </a:lnTo>
                  <a:lnTo>
                    <a:pt x="364" y="46"/>
                  </a:lnTo>
                  <a:lnTo>
                    <a:pt x="362" y="48"/>
                  </a:lnTo>
                  <a:lnTo>
                    <a:pt x="360" y="51"/>
                  </a:lnTo>
                  <a:lnTo>
                    <a:pt x="355" y="51"/>
                  </a:lnTo>
                  <a:lnTo>
                    <a:pt x="348" y="51"/>
                  </a:lnTo>
                  <a:lnTo>
                    <a:pt x="345" y="51"/>
                  </a:lnTo>
                  <a:lnTo>
                    <a:pt x="345" y="53"/>
                  </a:lnTo>
                  <a:lnTo>
                    <a:pt x="345" y="55"/>
                  </a:lnTo>
                  <a:lnTo>
                    <a:pt x="343" y="55"/>
                  </a:lnTo>
                  <a:lnTo>
                    <a:pt x="318" y="60"/>
                  </a:lnTo>
                  <a:lnTo>
                    <a:pt x="318" y="62"/>
                  </a:lnTo>
                  <a:lnTo>
                    <a:pt x="320" y="62"/>
                  </a:lnTo>
                  <a:lnTo>
                    <a:pt x="324" y="62"/>
                  </a:lnTo>
                  <a:lnTo>
                    <a:pt x="360" y="55"/>
                  </a:lnTo>
                  <a:lnTo>
                    <a:pt x="367" y="53"/>
                  </a:lnTo>
                  <a:lnTo>
                    <a:pt x="373" y="55"/>
                  </a:lnTo>
                  <a:lnTo>
                    <a:pt x="373" y="57"/>
                  </a:lnTo>
                  <a:lnTo>
                    <a:pt x="364" y="60"/>
                  </a:lnTo>
                  <a:lnTo>
                    <a:pt x="352" y="66"/>
                  </a:lnTo>
                  <a:lnTo>
                    <a:pt x="346" y="69"/>
                  </a:lnTo>
                  <a:lnTo>
                    <a:pt x="330" y="74"/>
                  </a:lnTo>
                  <a:lnTo>
                    <a:pt x="320" y="81"/>
                  </a:lnTo>
                  <a:lnTo>
                    <a:pt x="315" y="83"/>
                  </a:lnTo>
                  <a:lnTo>
                    <a:pt x="309" y="88"/>
                  </a:lnTo>
                  <a:lnTo>
                    <a:pt x="306" y="89"/>
                  </a:lnTo>
                  <a:lnTo>
                    <a:pt x="304" y="89"/>
                  </a:lnTo>
                  <a:lnTo>
                    <a:pt x="300" y="89"/>
                  </a:lnTo>
                  <a:lnTo>
                    <a:pt x="298" y="89"/>
                  </a:lnTo>
                  <a:lnTo>
                    <a:pt x="296" y="88"/>
                  </a:lnTo>
                  <a:lnTo>
                    <a:pt x="292" y="85"/>
                  </a:lnTo>
                  <a:lnTo>
                    <a:pt x="290" y="85"/>
                  </a:lnTo>
                  <a:lnTo>
                    <a:pt x="292" y="87"/>
                  </a:lnTo>
                  <a:lnTo>
                    <a:pt x="297" y="93"/>
                  </a:lnTo>
                  <a:lnTo>
                    <a:pt x="297" y="95"/>
                  </a:lnTo>
                  <a:lnTo>
                    <a:pt x="285" y="97"/>
                  </a:lnTo>
                  <a:lnTo>
                    <a:pt x="279" y="97"/>
                  </a:lnTo>
                  <a:lnTo>
                    <a:pt x="279" y="97"/>
                  </a:lnTo>
                  <a:lnTo>
                    <a:pt x="276" y="97"/>
                  </a:lnTo>
                  <a:lnTo>
                    <a:pt x="274" y="97"/>
                  </a:lnTo>
                  <a:lnTo>
                    <a:pt x="273" y="98"/>
                  </a:lnTo>
                  <a:lnTo>
                    <a:pt x="271" y="98"/>
                  </a:lnTo>
                  <a:lnTo>
                    <a:pt x="273" y="98"/>
                  </a:lnTo>
                  <a:lnTo>
                    <a:pt x="279" y="100"/>
                  </a:lnTo>
                  <a:lnTo>
                    <a:pt x="288" y="98"/>
                  </a:lnTo>
                  <a:lnTo>
                    <a:pt x="290" y="98"/>
                  </a:lnTo>
                  <a:lnTo>
                    <a:pt x="292" y="98"/>
                  </a:lnTo>
                  <a:lnTo>
                    <a:pt x="292" y="100"/>
                  </a:lnTo>
                  <a:lnTo>
                    <a:pt x="290" y="102"/>
                  </a:lnTo>
                  <a:lnTo>
                    <a:pt x="282" y="106"/>
                  </a:lnTo>
                  <a:lnTo>
                    <a:pt x="283" y="106"/>
                  </a:lnTo>
                  <a:lnTo>
                    <a:pt x="285" y="106"/>
                  </a:lnTo>
                  <a:lnTo>
                    <a:pt x="285" y="108"/>
                  </a:lnTo>
                  <a:lnTo>
                    <a:pt x="283" y="109"/>
                  </a:lnTo>
                  <a:lnTo>
                    <a:pt x="282" y="109"/>
                  </a:lnTo>
                  <a:lnTo>
                    <a:pt x="273" y="111"/>
                  </a:lnTo>
                  <a:lnTo>
                    <a:pt x="269" y="112"/>
                  </a:lnTo>
                  <a:lnTo>
                    <a:pt x="268" y="111"/>
                  </a:lnTo>
                  <a:lnTo>
                    <a:pt x="252" y="108"/>
                  </a:lnTo>
                  <a:lnTo>
                    <a:pt x="248" y="108"/>
                  </a:lnTo>
                  <a:lnTo>
                    <a:pt x="243" y="106"/>
                  </a:lnTo>
                  <a:lnTo>
                    <a:pt x="240" y="106"/>
                  </a:lnTo>
                  <a:lnTo>
                    <a:pt x="236" y="108"/>
                  </a:lnTo>
                  <a:lnTo>
                    <a:pt x="238" y="108"/>
                  </a:lnTo>
                  <a:lnTo>
                    <a:pt x="245" y="109"/>
                  </a:lnTo>
                  <a:lnTo>
                    <a:pt x="249" y="109"/>
                  </a:lnTo>
                  <a:lnTo>
                    <a:pt x="252" y="109"/>
                  </a:lnTo>
                  <a:lnTo>
                    <a:pt x="253" y="111"/>
                  </a:lnTo>
                  <a:lnTo>
                    <a:pt x="255" y="112"/>
                  </a:lnTo>
                  <a:lnTo>
                    <a:pt x="255" y="114"/>
                  </a:lnTo>
                  <a:lnTo>
                    <a:pt x="255" y="116"/>
                  </a:lnTo>
                  <a:lnTo>
                    <a:pt x="255" y="116"/>
                  </a:lnTo>
                  <a:lnTo>
                    <a:pt x="253" y="117"/>
                  </a:lnTo>
                  <a:lnTo>
                    <a:pt x="252" y="117"/>
                  </a:lnTo>
                  <a:lnTo>
                    <a:pt x="247" y="117"/>
                  </a:lnTo>
                  <a:lnTo>
                    <a:pt x="245" y="117"/>
                  </a:lnTo>
                  <a:lnTo>
                    <a:pt x="243" y="117"/>
                  </a:lnTo>
                  <a:lnTo>
                    <a:pt x="240" y="119"/>
                  </a:lnTo>
                  <a:lnTo>
                    <a:pt x="234" y="119"/>
                  </a:lnTo>
                  <a:lnTo>
                    <a:pt x="227" y="119"/>
                  </a:lnTo>
                  <a:lnTo>
                    <a:pt x="224" y="119"/>
                  </a:lnTo>
                  <a:lnTo>
                    <a:pt x="221" y="119"/>
                  </a:lnTo>
                  <a:lnTo>
                    <a:pt x="217" y="117"/>
                  </a:lnTo>
                  <a:lnTo>
                    <a:pt x="211" y="117"/>
                  </a:lnTo>
                  <a:lnTo>
                    <a:pt x="204" y="117"/>
                  </a:lnTo>
                  <a:lnTo>
                    <a:pt x="204" y="117"/>
                  </a:lnTo>
                  <a:lnTo>
                    <a:pt x="208" y="117"/>
                  </a:lnTo>
                  <a:lnTo>
                    <a:pt x="213" y="119"/>
                  </a:lnTo>
                  <a:lnTo>
                    <a:pt x="215" y="123"/>
                  </a:lnTo>
                  <a:lnTo>
                    <a:pt x="219" y="123"/>
                  </a:lnTo>
                  <a:lnTo>
                    <a:pt x="222" y="125"/>
                  </a:lnTo>
                  <a:lnTo>
                    <a:pt x="225" y="127"/>
                  </a:lnTo>
                  <a:lnTo>
                    <a:pt x="229" y="127"/>
                  </a:lnTo>
                  <a:lnTo>
                    <a:pt x="234" y="125"/>
                  </a:lnTo>
                  <a:lnTo>
                    <a:pt x="238" y="127"/>
                  </a:lnTo>
                  <a:lnTo>
                    <a:pt x="238" y="132"/>
                  </a:lnTo>
                  <a:lnTo>
                    <a:pt x="236" y="132"/>
                  </a:lnTo>
                  <a:lnTo>
                    <a:pt x="227" y="132"/>
                  </a:lnTo>
                  <a:lnTo>
                    <a:pt x="224" y="132"/>
                  </a:lnTo>
                  <a:lnTo>
                    <a:pt x="222" y="130"/>
                  </a:lnTo>
                  <a:lnTo>
                    <a:pt x="219" y="130"/>
                  </a:lnTo>
                  <a:lnTo>
                    <a:pt x="215" y="130"/>
                  </a:lnTo>
                  <a:lnTo>
                    <a:pt x="211" y="130"/>
                  </a:lnTo>
                  <a:lnTo>
                    <a:pt x="210" y="130"/>
                  </a:lnTo>
                  <a:lnTo>
                    <a:pt x="206" y="130"/>
                  </a:lnTo>
                  <a:lnTo>
                    <a:pt x="198" y="132"/>
                  </a:lnTo>
                  <a:lnTo>
                    <a:pt x="194" y="132"/>
                  </a:lnTo>
                  <a:lnTo>
                    <a:pt x="191" y="130"/>
                  </a:lnTo>
                  <a:lnTo>
                    <a:pt x="185" y="130"/>
                  </a:lnTo>
                  <a:lnTo>
                    <a:pt x="182" y="130"/>
                  </a:lnTo>
                  <a:lnTo>
                    <a:pt x="182" y="132"/>
                  </a:lnTo>
                  <a:lnTo>
                    <a:pt x="183" y="132"/>
                  </a:lnTo>
                  <a:lnTo>
                    <a:pt x="187" y="132"/>
                  </a:lnTo>
                  <a:lnTo>
                    <a:pt x="189" y="134"/>
                  </a:lnTo>
                  <a:lnTo>
                    <a:pt x="191" y="136"/>
                  </a:lnTo>
                  <a:lnTo>
                    <a:pt x="194" y="134"/>
                  </a:lnTo>
                  <a:lnTo>
                    <a:pt x="196" y="134"/>
                  </a:lnTo>
                  <a:lnTo>
                    <a:pt x="206" y="132"/>
                  </a:lnTo>
                  <a:lnTo>
                    <a:pt x="210" y="132"/>
                  </a:lnTo>
                  <a:lnTo>
                    <a:pt x="213" y="132"/>
                  </a:lnTo>
                  <a:lnTo>
                    <a:pt x="217" y="134"/>
                  </a:lnTo>
                  <a:lnTo>
                    <a:pt x="219" y="134"/>
                  </a:lnTo>
                  <a:lnTo>
                    <a:pt x="221" y="136"/>
                  </a:lnTo>
                  <a:lnTo>
                    <a:pt x="225" y="136"/>
                  </a:lnTo>
                  <a:lnTo>
                    <a:pt x="229" y="136"/>
                  </a:lnTo>
                  <a:lnTo>
                    <a:pt x="236" y="140"/>
                  </a:lnTo>
                  <a:lnTo>
                    <a:pt x="238" y="140"/>
                  </a:lnTo>
                  <a:lnTo>
                    <a:pt x="240" y="140"/>
                  </a:lnTo>
                  <a:lnTo>
                    <a:pt x="238" y="142"/>
                  </a:lnTo>
                  <a:lnTo>
                    <a:pt x="238" y="144"/>
                  </a:lnTo>
                  <a:lnTo>
                    <a:pt x="232" y="146"/>
                  </a:lnTo>
                  <a:lnTo>
                    <a:pt x="225" y="147"/>
                  </a:lnTo>
                  <a:lnTo>
                    <a:pt x="219" y="147"/>
                  </a:lnTo>
                  <a:lnTo>
                    <a:pt x="211" y="147"/>
                  </a:lnTo>
                  <a:lnTo>
                    <a:pt x="211" y="147"/>
                  </a:lnTo>
                  <a:lnTo>
                    <a:pt x="215" y="147"/>
                  </a:lnTo>
                  <a:lnTo>
                    <a:pt x="224" y="151"/>
                  </a:lnTo>
                  <a:lnTo>
                    <a:pt x="227" y="153"/>
                  </a:lnTo>
                  <a:lnTo>
                    <a:pt x="229" y="153"/>
                  </a:lnTo>
                  <a:lnTo>
                    <a:pt x="224" y="156"/>
                  </a:lnTo>
                  <a:lnTo>
                    <a:pt x="219" y="163"/>
                  </a:lnTo>
                  <a:lnTo>
                    <a:pt x="219" y="163"/>
                  </a:lnTo>
                  <a:lnTo>
                    <a:pt x="217" y="163"/>
                  </a:lnTo>
                  <a:lnTo>
                    <a:pt x="211" y="163"/>
                  </a:lnTo>
                  <a:lnTo>
                    <a:pt x="208" y="165"/>
                  </a:lnTo>
                  <a:lnTo>
                    <a:pt x="204" y="165"/>
                  </a:lnTo>
                  <a:lnTo>
                    <a:pt x="198" y="165"/>
                  </a:lnTo>
                  <a:lnTo>
                    <a:pt x="189" y="165"/>
                  </a:lnTo>
                  <a:lnTo>
                    <a:pt x="189" y="165"/>
                  </a:lnTo>
                  <a:lnTo>
                    <a:pt x="189" y="166"/>
                  </a:lnTo>
                  <a:lnTo>
                    <a:pt x="189" y="170"/>
                  </a:lnTo>
                  <a:lnTo>
                    <a:pt x="189" y="174"/>
                  </a:lnTo>
                  <a:lnTo>
                    <a:pt x="189" y="177"/>
                  </a:lnTo>
                  <a:lnTo>
                    <a:pt x="187" y="179"/>
                  </a:lnTo>
                  <a:lnTo>
                    <a:pt x="185" y="181"/>
                  </a:lnTo>
                  <a:lnTo>
                    <a:pt x="183" y="181"/>
                  </a:lnTo>
                  <a:lnTo>
                    <a:pt x="180" y="183"/>
                  </a:lnTo>
                  <a:lnTo>
                    <a:pt x="178" y="183"/>
                  </a:lnTo>
                  <a:lnTo>
                    <a:pt x="173" y="183"/>
                  </a:lnTo>
                  <a:lnTo>
                    <a:pt x="163" y="183"/>
                  </a:lnTo>
                  <a:lnTo>
                    <a:pt x="157" y="183"/>
                  </a:lnTo>
                  <a:lnTo>
                    <a:pt x="153" y="183"/>
                  </a:lnTo>
                  <a:lnTo>
                    <a:pt x="151" y="183"/>
                  </a:lnTo>
                  <a:lnTo>
                    <a:pt x="144" y="177"/>
                  </a:lnTo>
                  <a:lnTo>
                    <a:pt x="142" y="177"/>
                  </a:lnTo>
                  <a:lnTo>
                    <a:pt x="138" y="177"/>
                  </a:lnTo>
                  <a:lnTo>
                    <a:pt x="138" y="177"/>
                  </a:lnTo>
                  <a:lnTo>
                    <a:pt x="142" y="179"/>
                  </a:lnTo>
                  <a:lnTo>
                    <a:pt x="144" y="181"/>
                  </a:lnTo>
                  <a:lnTo>
                    <a:pt x="144" y="181"/>
                  </a:lnTo>
                  <a:lnTo>
                    <a:pt x="144" y="183"/>
                  </a:lnTo>
                  <a:lnTo>
                    <a:pt x="142" y="183"/>
                  </a:lnTo>
                  <a:lnTo>
                    <a:pt x="138" y="185"/>
                  </a:lnTo>
                  <a:lnTo>
                    <a:pt x="133" y="185"/>
                  </a:lnTo>
                  <a:lnTo>
                    <a:pt x="133" y="185"/>
                  </a:lnTo>
                  <a:lnTo>
                    <a:pt x="134" y="185"/>
                  </a:lnTo>
                  <a:lnTo>
                    <a:pt x="136" y="185"/>
                  </a:lnTo>
                  <a:lnTo>
                    <a:pt x="138" y="185"/>
                  </a:lnTo>
                  <a:lnTo>
                    <a:pt x="140" y="185"/>
                  </a:lnTo>
                  <a:lnTo>
                    <a:pt x="144" y="185"/>
                  </a:lnTo>
                  <a:lnTo>
                    <a:pt x="147" y="185"/>
                  </a:lnTo>
                  <a:lnTo>
                    <a:pt x="151" y="185"/>
                  </a:lnTo>
                  <a:lnTo>
                    <a:pt x="152" y="185"/>
                  </a:lnTo>
                  <a:lnTo>
                    <a:pt x="157" y="187"/>
                  </a:lnTo>
                  <a:lnTo>
                    <a:pt x="159" y="187"/>
                  </a:lnTo>
                  <a:lnTo>
                    <a:pt x="163" y="185"/>
                  </a:lnTo>
                  <a:lnTo>
                    <a:pt x="170" y="185"/>
                  </a:lnTo>
                  <a:lnTo>
                    <a:pt x="172" y="187"/>
                  </a:lnTo>
                  <a:lnTo>
                    <a:pt x="172" y="189"/>
                  </a:lnTo>
                  <a:lnTo>
                    <a:pt x="172" y="191"/>
                  </a:lnTo>
                  <a:lnTo>
                    <a:pt x="172" y="193"/>
                  </a:lnTo>
                  <a:lnTo>
                    <a:pt x="173" y="194"/>
                  </a:lnTo>
                  <a:lnTo>
                    <a:pt x="176" y="194"/>
                  </a:lnTo>
                  <a:lnTo>
                    <a:pt x="178" y="194"/>
                  </a:lnTo>
                  <a:lnTo>
                    <a:pt x="180" y="194"/>
                  </a:lnTo>
                  <a:lnTo>
                    <a:pt x="183" y="193"/>
                  </a:lnTo>
                  <a:lnTo>
                    <a:pt x="183" y="193"/>
                  </a:lnTo>
                  <a:lnTo>
                    <a:pt x="185" y="193"/>
                  </a:lnTo>
                  <a:lnTo>
                    <a:pt x="187" y="194"/>
                  </a:lnTo>
                  <a:lnTo>
                    <a:pt x="189" y="196"/>
                  </a:lnTo>
                  <a:lnTo>
                    <a:pt x="191" y="198"/>
                  </a:lnTo>
                  <a:lnTo>
                    <a:pt x="187" y="202"/>
                  </a:lnTo>
                  <a:lnTo>
                    <a:pt x="185" y="204"/>
                  </a:lnTo>
                  <a:lnTo>
                    <a:pt x="176" y="207"/>
                  </a:lnTo>
                  <a:lnTo>
                    <a:pt x="173" y="209"/>
                  </a:lnTo>
                  <a:lnTo>
                    <a:pt x="172" y="210"/>
                  </a:lnTo>
                  <a:lnTo>
                    <a:pt x="168" y="212"/>
                  </a:lnTo>
                  <a:lnTo>
                    <a:pt x="163" y="213"/>
                  </a:lnTo>
                  <a:lnTo>
                    <a:pt x="159" y="213"/>
                  </a:lnTo>
                  <a:lnTo>
                    <a:pt x="152" y="215"/>
                  </a:lnTo>
                  <a:lnTo>
                    <a:pt x="151" y="215"/>
                  </a:lnTo>
                  <a:lnTo>
                    <a:pt x="149" y="215"/>
                  </a:lnTo>
                  <a:lnTo>
                    <a:pt x="149" y="213"/>
                  </a:lnTo>
                  <a:lnTo>
                    <a:pt x="149" y="212"/>
                  </a:lnTo>
                  <a:lnTo>
                    <a:pt x="149" y="212"/>
                  </a:lnTo>
                  <a:lnTo>
                    <a:pt x="151" y="210"/>
                  </a:lnTo>
                  <a:lnTo>
                    <a:pt x="151" y="209"/>
                  </a:lnTo>
                  <a:lnTo>
                    <a:pt x="149" y="207"/>
                  </a:lnTo>
                  <a:lnTo>
                    <a:pt x="147" y="207"/>
                  </a:lnTo>
                  <a:lnTo>
                    <a:pt x="145" y="205"/>
                  </a:lnTo>
                  <a:lnTo>
                    <a:pt x="144" y="207"/>
                  </a:lnTo>
                  <a:lnTo>
                    <a:pt x="142" y="207"/>
                  </a:lnTo>
                  <a:lnTo>
                    <a:pt x="140" y="207"/>
                  </a:lnTo>
                  <a:lnTo>
                    <a:pt x="138" y="207"/>
                  </a:lnTo>
                  <a:lnTo>
                    <a:pt x="136" y="205"/>
                  </a:lnTo>
                  <a:lnTo>
                    <a:pt x="133" y="204"/>
                  </a:lnTo>
                  <a:lnTo>
                    <a:pt x="133" y="202"/>
                  </a:lnTo>
                  <a:lnTo>
                    <a:pt x="131" y="202"/>
                  </a:lnTo>
                  <a:lnTo>
                    <a:pt x="129" y="202"/>
                  </a:lnTo>
                  <a:lnTo>
                    <a:pt x="129" y="202"/>
                  </a:lnTo>
                  <a:lnTo>
                    <a:pt x="128" y="200"/>
                  </a:lnTo>
                  <a:lnTo>
                    <a:pt x="128" y="200"/>
                  </a:lnTo>
                  <a:lnTo>
                    <a:pt x="129" y="202"/>
                  </a:lnTo>
                  <a:lnTo>
                    <a:pt x="131" y="204"/>
                  </a:lnTo>
                  <a:lnTo>
                    <a:pt x="131" y="205"/>
                  </a:lnTo>
                  <a:lnTo>
                    <a:pt x="131" y="207"/>
                  </a:lnTo>
                  <a:lnTo>
                    <a:pt x="115" y="209"/>
                  </a:lnTo>
                  <a:lnTo>
                    <a:pt x="108" y="207"/>
                  </a:lnTo>
                  <a:lnTo>
                    <a:pt x="106" y="207"/>
                  </a:lnTo>
                  <a:lnTo>
                    <a:pt x="104" y="202"/>
                  </a:lnTo>
                  <a:lnTo>
                    <a:pt x="104" y="210"/>
                  </a:lnTo>
                  <a:lnTo>
                    <a:pt x="91" y="212"/>
                  </a:lnTo>
                  <a:lnTo>
                    <a:pt x="87" y="212"/>
                  </a:lnTo>
                  <a:lnTo>
                    <a:pt x="84" y="210"/>
                  </a:lnTo>
                  <a:lnTo>
                    <a:pt x="77" y="209"/>
                  </a:lnTo>
                  <a:lnTo>
                    <a:pt x="76" y="207"/>
                  </a:lnTo>
                  <a:lnTo>
                    <a:pt x="74" y="205"/>
                  </a:lnTo>
                  <a:lnTo>
                    <a:pt x="74" y="204"/>
                  </a:lnTo>
                  <a:lnTo>
                    <a:pt x="72" y="204"/>
                  </a:lnTo>
                  <a:lnTo>
                    <a:pt x="72" y="205"/>
                  </a:lnTo>
                  <a:lnTo>
                    <a:pt x="70" y="210"/>
                  </a:lnTo>
                  <a:lnTo>
                    <a:pt x="65" y="209"/>
                  </a:lnTo>
                  <a:lnTo>
                    <a:pt x="59" y="207"/>
                  </a:lnTo>
                  <a:lnTo>
                    <a:pt x="57" y="204"/>
                  </a:lnTo>
                  <a:lnTo>
                    <a:pt x="57" y="209"/>
                  </a:lnTo>
                  <a:lnTo>
                    <a:pt x="49" y="209"/>
                  </a:lnTo>
                  <a:lnTo>
                    <a:pt x="46" y="209"/>
                  </a:lnTo>
                  <a:lnTo>
                    <a:pt x="44" y="204"/>
                  </a:lnTo>
                  <a:lnTo>
                    <a:pt x="44" y="198"/>
                  </a:lnTo>
                  <a:lnTo>
                    <a:pt x="42" y="202"/>
                  </a:lnTo>
                  <a:lnTo>
                    <a:pt x="44" y="205"/>
                  </a:lnTo>
                  <a:lnTo>
                    <a:pt x="44" y="209"/>
                  </a:lnTo>
                  <a:lnTo>
                    <a:pt x="40" y="207"/>
                  </a:lnTo>
                  <a:lnTo>
                    <a:pt x="31" y="207"/>
                  </a:lnTo>
                  <a:lnTo>
                    <a:pt x="30" y="207"/>
                  </a:lnTo>
                  <a:lnTo>
                    <a:pt x="30" y="202"/>
                  </a:lnTo>
                  <a:lnTo>
                    <a:pt x="30" y="196"/>
                  </a:lnTo>
                  <a:lnTo>
                    <a:pt x="40" y="193"/>
                  </a:lnTo>
                  <a:lnTo>
                    <a:pt x="44" y="189"/>
                  </a:lnTo>
                  <a:lnTo>
                    <a:pt x="46" y="189"/>
                  </a:lnTo>
                  <a:lnTo>
                    <a:pt x="49" y="187"/>
                  </a:lnTo>
                  <a:lnTo>
                    <a:pt x="55" y="187"/>
                  </a:lnTo>
                  <a:lnTo>
                    <a:pt x="56" y="187"/>
                  </a:lnTo>
                  <a:lnTo>
                    <a:pt x="59" y="187"/>
                  </a:lnTo>
                  <a:lnTo>
                    <a:pt x="65" y="187"/>
                  </a:lnTo>
                  <a:lnTo>
                    <a:pt x="67" y="187"/>
                  </a:lnTo>
                  <a:lnTo>
                    <a:pt x="68" y="185"/>
                  </a:lnTo>
                  <a:lnTo>
                    <a:pt x="67" y="185"/>
                  </a:lnTo>
                  <a:lnTo>
                    <a:pt x="63" y="183"/>
                  </a:lnTo>
                  <a:lnTo>
                    <a:pt x="63" y="183"/>
                  </a:lnTo>
                  <a:lnTo>
                    <a:pt x="61" y="183"/>
                  </a:lnTo>
                  <a:lnTo>
                    <a:pt x="59" y="183"/>
                  </a:lnTo>
                  <a:lnTo>
                    <a:pt x="56" y="181"/>
                  </a:lnTo>
                  <a:lnTo>
                    <a:pt x="56" y="179"/>
                  </a:lnTo>
                  <a:lnTo>
                    <a:pt x="55" y="177"/>
                  </a:lnTo>
                  <a:lnTo>
                    <a:pt x="53" y="174"/>
                  </a:lnTo>
                  <a:lnTo>
                    <a:pt x="49" y="170"/>
                  </a:lnTo>
                  <a:lnTo>
                    <a:pt x="51" y="168"/>
                  </a:lnTo>
                  <a:lnTo>
                    <a:pt x="55" y="168"/>
                  </a:lnTo>
                  <a:lnTo>
                    <a:pt x="57" y="166"/>
                  </a:lnTo>
                  <a:lnTo>
                    <a:pt x="61" y="166"/>
                  </a:lnTo>
                  <a:lnTo>
                    <a:pt x="65" y="166"/>
                  </a:lnTo>
                  <a:lnTo>
                    <a:pt x="68" y="166"/>
                  </a:lnTo>
                  <a:lnTo>
                    <a:pt x="74" y="168"/>
                  </a:lnTo>
                  <a:lnTo>
                    <a:pt x="77" y="170"/>
                  </a:lnTo>
                  <a:lnTo>
                    <a:pt x="80" y="174"/>
                  </a:lnTo>
                  <a:lnTo>
                    <a:pt x="82" y="177"/>
                  </a:lnTo>
                  <a:lnTo>
                    <a:pt x="84" y="179"/>
                  </a:lnTo>
                  <a:lnTo>
                    <a:pt x="93" y="181"/>
                  </a:lnTo>
                  <a:lnTo>
                    <a:pt x="96" y="181"/>
                  </a:lnTo>
                  <a:lnTo>
                    <a:pt x="100" y="181"/>
                  </a:lnTo>
                  <a:lnTo>
                    <a:pt x="106" y="181"/>
                  </a:lnTo>
                  <a:lnTo>
                    <a:pt x="110" y="181"/>
                  </a:lnTo>
                  <a:lnTo>
                    <a:pt x="112" y="179"/>
                  </a:lnTo>
                  <a:lnTo>
                    <a:pt x="112" y="177"/>
                  </a:lnTo>
                  <a:lnTo>
                    <a:pt x="114" y="177"/>
                  </a:lnTo>
                  <a:lnTo>
                    <a:pt x="117" y="175"/>
                  </a:lnTo>
                  <a:lnTo>
                    <a:pt x="123" y="170"/>
                  </a:lnTo>
                  <a:lnTo>
                    <a:pt x="125" y="166"/>
                  </a:lnTo>
                  <a:lnTo>
                    <a:pt x="125" y="166"/>
                  </a:lnTo>
                  <a:lnTo>
                    <a:pt x="126" y="165"/>
                  </a:lnTo>
                  <a:lnTo>
                    <a:pt x="126" y="163"/>
                  </a:lnTo>
                  <a:lnTo>
                    <a:pt x="125" y="163"/>
                  </a:lnTo>
                  <a:lnTo>
                    <a:pt x="115" y="172"/>
                  </a:lnTo>
                  <a:lnTo>
                    <a:pt x="114" y="174"/>
                  </a:lnTo>
                  <a:lnTo>
                    <a:pt x="110" y="177"/>
                  </a:lnTo>
                  <a:lnTo>
                    <a:pt x="106" y="177"/>
                  </a:lnTo>
                  <a:lnTo>
                    <a:pt x="105" y="177"/>
                  </a:lnTo>
                  <a:lnTo>
                    <a:pt x="100" y="175"/>
                  </a:lnTo>
                  <a:lnTo>
                    <a:pt x="95" y="177"/>
                  </a:lnTo>
                  <a:lnTo>
                    <a:pt x="91" y="177"/>
                  </a:lnTo>
                  <a:lnTo>
                    <a:pt x="89" y="175"/>
                  </a:lnTo>
                  <a:lnTo>
                    <a:pt x="89" y="170"/>
                  </a:lnTo>
                  <a:lnTo>
                    <a:pt x="86" y="165"/>
                  </a:lnTo>
                  <a:lnTo>
                    <a:pt x="89" y="163"/>
                  </a:lnTo>
                  <a:lnTo>
                    <a:pt x="93" y="161"/>
                  </a:lnTo>
                  <a:lnTo>
                    <a:pt x="98" y="156"/>
                  </a:lnTo>
                  <a:lnTo>
                    <a:pt x="100" y="156"/>
                  </a:lnTo>
                  <a:lnTo>
                    <a:pt x="104" y="158"/>
                  </a:lnTo>
                  <a:lnTo>
                    <a:pt x="102" y="156"/>
                  </a:lnTo>
                  <a:lnTo>
                    <a:pt x="100" y="155"/>
                  </a:lnTo>
                  <a:lnTo>
                    <a:pt x="95" y="156"/>
                  </a:lnTo>
                  <a:lnTo>
                    <a:pt x="96" y="147"/>
                  </a:lnTo>
                  <a:lnTo>
                    <a:pt x="93" y="153"/>
                  </a:lnTo>
                  <a:lnTo>
                    <a:pt x="89" y="156"/>
                  </a:lnTo>
                  <a:lnTo>
                    <a:pt x="87" y="158"/>
                  </a:lnTo>
                  <a:lnTo>
                    <a:pt x="84" y="160"/>
                  </a:lnTo>
                  <a:lnTo>
                    <a:pt x="76" y="160"/>
                  </a:lnTo>
                  <a:lnTo>
                    <a:pt x="79" y="158"/>
                  </a:lnTo>
                  <a:lnTo>
                    <a:pt x="80" y="153"/>
                  </a:lnTo>
                  <a:lnTo>
                    <a:pt x="77" y="155"/>
                  </a:lnTo>
                  <a:lnTo>
                    <a:pt x="74" y="156"/>
                  </a:lnTo>
                  <a:lnTo>
                    <a:pt x="70" y="158"/>
                  </a:lnTo>
                  <a:lnTo>
                    <a:pt x="67" y="160"/>
                  </a:lnTo>
                  <a:lnTo>
                    <a:pt x="59" y="158"/>
                  </a:lnTo>
                  <a:lnTo>
                    <a:pt x="57" y="158"/>
                  </a:lnTo>
                  <a:lnTo>
                    <a:pt x="57" y="155"/>
                  </a:lnTo>
                  <a:lnTo>
                    <a:pt x="57" y="151"/>
                  </a:lnTo>
                  <a:lnTo>
                    <a:pt x="59" y="149"/>
                  </a:lnTo>
                  <a:lnTo>
                    <a:pt x="63" y="146"/>
                  </a:lnTo>
                  <a:lnTo>
                    <a:pt x="65" y="142"/>
                  </a:lnTo>
                  <a:lnTo>
                    <a:pt x="68" y="138"/>
                  </a:lnTo>
                  <a:lnTo>
                    <a:pt x="76" y="138"/>
                  </a:lnTo>
                  <a:lnTo>
                    <a:pt x="82" y="136"/>
                  </a:lnTo>
                  <a:lnTo>
                    <a:pt x="89" y="136"/>
                  </a:lnTo>
                  <a:lnTo>
                    <a:pt x="93" y="136"/>
                  </a:lnTo>
                  <a:lnTo>
                    <a:pt x="96" y="136"/>
                  </a:lnTo>
                  <a:lnTo>
                    <a:pt x="108" y="136"/>
                  </a:lnTo>
                  <a:lnTo>
                    <a:pt x="112" y="138"/>
                  </a:lnTo>
                  <a:lnTo>
                    <a:pt x="115" y="138"/>
                  </a:lnTo>
                  <a:lnTo>
                    <a:pt x="117" y="140"/>
                  </a:lnTo>
                  <a:lnTo>
                    <a:pt x="119" y="138"/>
                  </a:lnTo>
                  <a:lnTo>
                    <a:pt x="121" y="136"/>
                  </a:lnTo>
                  <a:lnTo>
                    <a:pt x="128" y="136"/>
                  </a:lnTo>
                  <a:lnTo>
                    <a:pt x="129" y="136"/>
                  </a:lnTo>
                  <a:lnTo>
                    <a:pt x="133" y="136"/>
                  </a:lnTo>
                  <a:lnTo>
                    <a:pt x="134" y="136"/>
                  </a:lnTo>
                  <a:lnTo>
                    <a:pt x="136" y="134"/>
                  </a:lnTo>
                  <a:lnTo>
                    <a:pt x="138" y="134"/>
                  </a:lnTo>
                  <a:lnTo>
                    <a:pt x="136" y="134"/>
                  </a:lnTo>
                  <a:lnTo>
                    <a:pt x="134" y="134"/>
                  </a:lnTo>
                  <a:lnTo>
                    <a:pt x="131" y="136"/>
                  </a:lnTo>
                  <a:lnTo>
                    <a:pt x="128" y="136"/>
                  </a:lnTo>
                  <a:lnTo>
                    <a:pt x="126" y="136"/>
                  </a:lnTo>
                  <a:lnTo>
                    <a:pt x="119" y="136"/>
                  </a:lnTo>
                  <a:lnTo>
                    <a:pt x="110" y="136"/>
                  </a:lnTo>
                  <a:lnTo>
                    <a:pt x="105" y="134"/>
                  </a:lnTo>
                  <a:lnTo>
                    <a:pt x="102" y="134"/>
                  </a:lnTo>
                  <a:lnTo>
                    <a:pt x="102" y="134"/>
                  </a:lnTo>
                  <a:lnTo>
                    <a:pt x="100" y="132"/>
                  </a:lnTo>
                  <a:lnTo>
                    <a:pt x="98" y="130"/>
                  </a:lnTo>
                  <a:lnTo>
                    <a:pt x="100" y="130"/>
                  </a:lnTo>
                  <a:lnTo>
                    <a:pt x="102" y="130"/>
                  </a:lnTo>
                  <a:lnTo>
                    <a:pt x="104" y="128"/>
                  </a:lnTo>
                  <a:lnTo>
                    <a:pt x="105" y="130"/>
                  </a:lnTo>
                  <a:lnTo>
                    <a:pt x="108" y="132"/>
                  </a:lnTo>
                  <a:lnTo>
                    <a:pt x="112" y="132"/>
                  </a:lnTo>
                  <a:lnTo>
                    <a:pt x="112" y="130"/>
                  </a:lnTo>
                  <a:lnTo>
                    <a:pt x="106" y="128"/>
                  </a:lnTo>
                  <a:lnTo>
                    <a:pt x="104" y="127"/>
                  </a:lnTo>
                  <a:lnTo>
                    <a:pt x="102" y="123"/>
                  </a:lnTo>
                  <a:lnTo>
                    <a:pt x="100" y="121"/>
                  </a:lnTo>
                  <a:lnTo>
                    <a:pt x="95" y="117"/>
                  </a:lnTo>
                  <a:lnTo>
                    <a:pt x="91" y="114"/>
                  </a:lnTo>
                  <a:lnTo>
                    <a:pt x="89" y="112"/>
                  </a:lnTo>
                  <a:lnTo>
                    <a:pt x="86" y="111"/>
                  </a:lnTo>
                  <a:lnTo>
                    <a:pt x="79" y="111"/>
                  </a:lnTo>
                  <a:lnTo>
                    <a:pt x="77" y="111"/>
                  </a:lnTo>
                  <a:lnTo>
                    <a:pt x="74" y="108"/>
                  </a:lnTo>
                  <a:lnTo>
                    <a:pt x="72" y="102"/>
                  </a:lnTo>
                  <a:lnTo>
                    <a:pt x="70" y="98"/>
                  </a:lnTo>
                  <a:lnTo>
                    <a:pt x="72" y="93"/>
                  </a:lnTo>
                  <a:lnTo>
                    <a:pt x="76" y="91"/>
                  </a:lnTo>
                  <a:lnTo>
                    <a:pt x="91" y="93"/>
                  </a:lnTo>
                  <a:lnTo>
                    <a:pt x="98" y="93"/>
                  </a:lnTo>
                  <a:lnTo>
                    <a:pt x="105" y="93"/>
                  </a:lnTo>
                  <a:lnTo>
                    <a:pt x="110" y="95"/>
                  </a:lnTo>
                  <a:lnTo>
                    <a:pt x="115" y="97"/>
                  </a:lnTo>
                  <a:lnTo>
                    <a:pt x="121" y="100"/>
                  </a:lnTo>
                  <a:lnTo>
                    <a:pt x="125" y="102"/>
                  </a:lnTo>
                  <a:lnTo>
                    <a:pt x="129" y="106"/>
                  </a:lnTo>
                  <a:lnTo>
                    <a:pt x="133" y="109"/>
                  </a:lnTo>
                  <a:lnTo>
                    <a:pt x="136" y="111"/>
                  </a:lnTo>
                  <a:lnTo>
                    <a:pt x="138" y="112"/>
                  </a:lnTo>
                  <a:lnTo>
                    <a:pt x="142" y="112"/>
                  </a:lnTo>
                  <a:lnTo>
                    <a:pt x="147" y="114"/>
                  </a:lnTo>
                  <a:lnTo>
                    <a:pt x="152" y="114"/>
                  </a:lnTo>
                  <a:lnTo>
                    <a:pt x="155" y="114"/>
                  </a:lnTo>
                  <a:lnTo>
                    <a:pt x="157" y="112"/>
                  </a:lnTo>
                  <a:lnTo>
                    <a:pt x="161" y="112"/>
                  </a:lnTo>
                  <a:lnTo>
                    <a:pt x="157" y="112"/>
                  </a:lnTo>
                  <a:lnTo>
                    <a:pt x="152" y="112"/>
                  </a:lnTo>
                  <a:lnTo>
                    <a:pt x="149" y="111"/>
                  </a:lnTo>
                  <a:lnTo>
                    <a:pt x="145" y="111"/>
                  </a:lnTo>
                  <a:lnTo>
                    <a:pt x="144" y="109"/>
                  </a:lnTo>
                  <a:lnTo>
                    <a:pt x="140" y="106"/>
                  </a:lnTo>
                  <a:lnTo>
                    <a:pt x="136" y="104"/>
                  </a:lnTo>
                  <a:lnTo>
                    <a:pt x="129" y="100"/>
                  </a:lnTo>
                  <a:lnTo>
                    <a:pt x="125" y="97"/>
                  </a:lnTo>
                  <a:lnTo>
                    <a:pt x="121" y="93"/>
                  </a:lnTo>
                  <a:lnTo>
                    <a:pt x="121" y="91"/>
                  </a:lnTo>
                  <a:lnTo>
                    <a:pt x="125" y="91"/>
                  </a:lnTo>
                  <a:lnTo>
                    <a:pt x="126" y="89"/>
                  </a:lnTo>
                  <a:lnTo>
                    <a:pt x="149" y="88"/>
                  </a:lnTo>
                  <a:lnTo>
                    <a:pt x="161" y="85"/>
                  </a:lnTo>
                  <a:lnTo>
                    <a:pt x="166" y="83"/>
                  </a:lnTo>
                  <a:lnTo>
                    <a:pt x="168" y="81"/>
                  </a:lnTo>
                  <a:lnTo>
                    <a:pt x="183" y="78"/>
                  </a:lnTo>
                  <a:lnTo>
                    <a:pt x="196" y="76"/>
                  </a:lnTo>
                  <a:lnTo>
                    <a:pt x="201" y="76"/>
                  </a:lnTo>
                  <a:lnTo>
                    <a:pt x="204" y="74"/>
                  </a:lnTo>
                  <a:lnTo>
                    <a:pt x="206" y="74"/>
                  </a:lnTo>
                  <a:lnTo>
                    <a:pt x="201" y="74"/>
                  </a:lnTo>
                  <a:lnTo>
                    <a:pt x="198" y="74"/>
                  </a:lnTo>
                  <a:lnTo>
                    <a:pt x="189" y="74"/>
                  </a:lnTo>
                  <a:lnTo>
                    <a:pt x="182" y="72"/>
                  </a:lnTo>
                  <a:lnTo>
                    <a:pt x="180" y="72"/>
                  </a:lnTo>
                  <a:lnTo>
                    <a:pt x="180" y="70"/>
                  </a:lnTo>
                  <a:lnTo>
                    <a:pt x="180" y="69"/>
                  </a:lnTo>
                  <a:lnTo>
                    <a:pt x="183" y="67"/>
                  </a:lnTo>
                  <a:lnTo>
                    <a:pt x="185" y="66"/>
                  </a:lnTo>
                  <a:lnTo>
                    <a:pt x="196" y="60"/>
                  </a:lnTo>
                  <a:lnTo>
                    <a:pt x="202" y="59"/>
                  </a:lnTo>
                  <a:lnTo>
                    <a:pt x="204" y="57"/>
                  </a:lnTo>
                  <a:lnTo>
                    <a:pt x="191" y="60"/>
                  </a:lnTo>
                  <a:lnTo>
                    <a:pt x="185" y="62"/>
                  </a:lnTo>
                  <a:lnTo>
                    <a:pt x="180" y="66"/>
                  </a:lnTo>
                  <a:lnTo>
                    <a:pt x="176" y="67"/>
                  </a:lnTo>
                  <a:lnTo>
                    <a:pt x="175" y="66"/>
                  </a:lnTo>
                  <a:lnTo>
                    <a:pt x="173" y="67"/>
                  </a:lnTo>
                  <a:lnTo>
                    <a:pt x="172" y="67"/>
                  </a:lnTo>
                  <a:lnTo>
                    <a:pt x="170" y="69"/>
                  </a:lnTo>
                  <a:lnTo>
                    <a:pt x="170" y="70"/>
                  </a:lnTo>
                  <a:lnTo>
                    <a:pt x="168" y="72"/>
                  </a:lnTo>
                  <a:lnTo>
                    <a:pt x="168" y="74"/>
                  </a:lnTo>
                  <a:lnTo>
                    <a:pt x="164" y="76"/>
                  </a:lnTo>
                  <a:lnTo>
                    <a:pt x="161" y="78"/>
                  </a:lnTo>
                  <a:lnTo>
                    <a:pt x="149" y="81"/>
                  </a:lnTo>
                  <a:lnTo>
                    <a:pt x="144" y="83"/>
                  </a:lnTo>
                  <a:lnTo>
                    <a:pt x="140" y="83"/>
                  </a:lnTo>
                  <a:lnTo>
                    <a:pt x="129" y="85"/>
                  </a:lnTo>
                  <a:lnTo>
                    <a:pt x="126" y="85"/>
                  </a:lnTo>
                  <a:lnTo>
                    <a:pt x="123" y="83"/>
                  </a:lnTo>
                  <a:lnTo>
                    <a:pt x="125" y="83"/>
                  </a:lnTo>
                  <a:lnTo>
                    <a:pt x="129" y="79"/>
                  </a:lnTo>
                  <a:lnTo>
                    <a:pt x="131" y="78"/>
                  </a:lnTo>
                  <a:lnTo>
                    <a:pt x="128" y="78"/>
                  </a:lnTo>
                  <a:lnTo>
                    <a:pt x="125" y="79"/>
                  </a:lnTo>
                  <a:lnTo>
                    <a:pt x="115" y="79"/>
                  </a:lnTo>
                  <a:lnTo>
                    <a:pt x="112" y="81"/>
                  </a:lnTo>
                  <a:lnTo>
                    <a:pt x="108" y="83"/>
                  </a:lnTo>
                  <a:lnTo>
                    <a:pt x="105" y="85"/>
                  </a:lnTo>
                  <a:lnTo>
                    <a:pt x="104" y="85"/>
                  </a:lnTo>
                  <a:lnTo>
                    <a:pt x="102" y="85"/>
                  </a:lnTo>
                  <a:lnTo>
                    <a:pt x="91" y="87"/>
                  </a:lnTo>
                  <a:lnTo>
                    <a:pt x="89" y="85"/>
                  </a:lnTo>
                  <a:lnTo>
                    <a:pt x="82" y="83"/>
                  </a:lnTo>
                  <a:lnTo>
                    <a:pt x="77" y="85"/>
                  </a:lnTo>
                  <a:lnTo>
                    <a:pt x="76" y="85"/>
                  </a:lnTo>
                  <a:lnTo>
                    <a:pt x="72" y="83"/>
                  </a:lnTo>
                  <a:lnTo>
                    <a:pt x="70" y="83"/>
                  </a:lnTo>
                  <a:lnTo>
                    <a:pt x="70" y="81"/>
                  </a:lnTo>
                  <a:lnTo>
                    <a:pt x="74" y="79"/>
                  </a:lnTo>
                  <a:lnTo>
                    <a:pt x="76" y="78"/>
                  </a:lnTo>
                  <a:lnTo>
                    <a:pt x="84" y="72"/>
                  </a:lnTo>
                  <a:lnTo>
                    <a:pt x="89" y="70"/>
                  </a:lnTo>
                  <a:lnTo>
                    <a:pt x="98" y="69"/>
                  </a:lnTo>
                  <a:lnTo>
                    <a:pt x="115" y="67"/>
                  </a:lnTo>
                  <a:lnTo>
                    <a:pt x="117" y="66"/>
                  </a:lnTo>
                  <a:lnTo>
                    <a:pt x="98" y="67"/>
                  </a:lnTo>
                  <a:lnTo>
                    <a:pt x="82" y="69"/>
                  </a:lnTo>
                  <a:lnTo>
                    <a:pt x="79" y="70"/>
                  </a:lnTo>
                  <a:lnTo>
                    <a:pt x="76" y="72"/>
                  </a:lnTo>
                  <a:lnTo>
                    <a:pt x="63" y="79"/>
                  </a:lnTo>
                  <a:lnTo>
                    <a:pt x="61" y="81"/>
                  </a:lnTo>
                  <a:lnTo>
                    <a:pt x="55" y="81"/>
                  </a:lnTo>
                  <a:lnTo>
                    <a:pt x="51" y="81"/>
                  </a:lnTo>
                  <a:lnTo>
                    <a:pt x="48" y="79"/>
                  </a:lnTo>
                  <a:lnTo>
                    <a:pt x="42" y="78"/>
                  </a:lnTo>
                  <a:lnTo>
                    <a:pt x="38" y="76"/>
                  </a:lnTo>
                  <a:lnTo>
                    <a:pt x="37" y="76"/>
                  </a:lnTo>
                  <a:lnTo>
                    <a:pt x="35" y="74"/>
                  </a:lnTo>
                  <a:lnTo>
                    <a:pt x="35" y="74"/>
                  </a:lnTo>
                  <a:lnTo>
                    <a:pt x="33" y="72"/>
                  </a:lnTo>
                  <a:lnTo>
                    <a:pt x="35" y="72"/>
                  </a:lnTo>
                  <a:lnTo>
                    <a:pt x="46" y="70"/>
                  </a:lnTo>
                  <a:lnTo>
                    <a:pt x="59" y="70"/>
                  </a:lnTo>
                  <a:lnTo>
                    <a:pt x="67" y="70"/>
                  </a:lnTo>
                  <a:lnTo>
                    <a:pt x="72" y="69"/>
                  </a:lnTo>
                  <a:lnTo>
                    <a:pt x="82" y="66"/>
                  </a:lnTo>
                  <a:lnTo>
                    <a:pt x="91" y="62"/>
                  </a:lnTo>
                  <a:lnTo>
                    <a:pt x="93" y="60"/>
                  </a:lnTo>
                  <a:lnTo>
                    <a:pt x="89" y="60"/>
                  </a:lnTo>
                  <a:lnTo>
                    <a:pt x="87" y="60"/>
                  </a:lnTo>
                  <a:lnTo>
                    <a:pt x="80" y="62"/>
                  </a:lnTo>
                  <a:lnTo>
                    <a:pt x="70" y="67"/>
                  </a:lnTo>
                  <a:lnTo>
                    <a:pt x="61" y="67"/>
                  </a:lnTo>
                  <a:lnTo>
                    <a:pt x="38" y="69"/>
                  </a:lnTo>
                  <a:lnTo>
                    <a:pt x="31" y="69"/>
                  </a:lnTo>
                  <a:lnTo>
                    <a:pt x="29" y="69"/>
                  </a:lnTo>
                  <a:lnTo>
                    <a:pt x="27" y="69"/>
                  </a:lnTo>
                  <a:lnTo>
                    <a:pt x="25" y="66"/>
                  </a:lnTo>
                  <a:lnTo>
                    <a:pt x="25" y="66"/>
                  </a:lnTo>
                  <a:lnTo>
                    <a:pt x="30" y="64"/>
                  </a:lnTo>
                  <a:lnTo>
                    <a:pt x="33" y="62"/>
                  </a:lnTo>
                  <a:lnTo>
                    <a:pt x="35" y="62"/>
                  </a:lnTo>
                  <a:lnTo>
                    <a:pt x="29" y="60"/>
                  </a:lnTo>
                  <a:lnTo>
                    <a:pt x="29" y="60"/>
                  </a:lnTo>
                  <a:lnTo>
                    <a:pt x="31" y="59"/>
                  </a:lnTo>
                  <a:lnTo>
                    <a:pt x="38" y="55"/>
                  </a:lnTo>
                  <a:lnTo>
                    <a:pt x="42" y="53"/>
                  </a:lnTo>
                  <a:lnTo>
                    <a:pt x="49" y="53"/>
                  </a:lnTo>
                  <a:lnTo>
                    <a:pt x="56" y="53"/>
                  </a:lnTo>
                  <a:lnTo>
                    <a:pt x="56" y="53"/>
                  </a:lnTo>
                  <a:lnTo>
                    <a:pt x="49" y="51"/>
                  </a:lnTo>
                  <a:lnTo>
                    <a:pt x="44" y="51"/>
                  </a:lnTo>
                  <a:lnTo>
                    <a:pt x="37" y="53"/>
                  </a:lnTo>
                  <a:lnTo>
                    <a:pt x="19" y="57"/>
                  </a:lnTo>
                  <a:lnTo>
                    <a:pt x="18" y="57"/>
                  </a:lnTo>
                  <a:lnTo>
                    <a:pt x="16" y="57"/>
                  </a:lnTo>
                  <a:lnTo>
                    <a:pt x="16" y="55"/>
                  </a:lnTo>
                  <a:lnTo>
                    <a:pt x="27" y="51"/>
                  </a:lnTo>
                  <a:lnTo>
                    <a:pt x="27" y="51"/>
                  </a:lnTo>
                  <a:lnTo>
                    <a:pt x="19" y="51"/>
                  </a:lnTo>
                  <a:lnTo>
                    <a:pt x="18" y="51"/>
                  </a:lnTo>
                  <a:lnTo>
                    <a:pt x="14" y="51"/>
                  </a:lnTo>
                  <a:lnTo>
                    <a:pt x="12" y="51"/>
                  </a:lnTo>
                  <a:lnTo>
                    <a:pt x="9" y="51"/>
                  </a:lnTo>
                  <a:lnTo>
                    <a:pt x="6" y="51"/>
                  </a:lnTo>
                  <a:lnTo>
                    <a:pt x="4" y="51"/>
                  </a:lnTo>
                  <a:lnTo>
                    <a:pt x="0" y="51"/>
                  </a:lnTo>
                  <a:lnTo>
                    <a:pt x="0" y="48"/>
                  </a:lnTo>
                  <a:lnTo>
                    <a:pt x="4" y="46"/>
                  </a:lnTo>
                  <a:lnTo>
                    <a:pt x="7" y="45"/>
                  </a:lnTo>
                  <a:lnTo>
                    <a:pt x="10" y="42"/>
                  </a:lnTo>
                  <a:lnTo>
                    <a:pt x="16" y="40"/>
                  </a:lnTo>
                  <a:lnTo>
                    <a:pt x="21" y="40"/>
                  </a:lnTo>
                  <a:lnTo>
                    <a:pt x="29" y="40"/>
                  </a:lnTo>
                  <a:lnTo>
                    <a:pt x="31" y="40"/>
                  </a:lnTo>
                  <a:lnTo>
                    <a:pt x="35" y="40"/>
                  </a:lnTo>
                  <a:lnTo>
                    <a:pt x="38" y="38"/>
                  </a:lnTo>
                  <a:lnTo>
                    <a:pt x="44" y="36"/>
                  </a:lnTo>
                  <a:lnTo>
                    <a:pt x="51" y="34"/>
                  </a:lnTo>
                  <a:lnTo>
                    <a:pt x="56" y="34"/>
                  </a:lnTo>
                  <a:lnTo>
                    <a:pt x="59" y="36"/>
                  </a:lnTo>
                  <a:lnTo>
                    <a:pt x="61" y="38"/>
                  </a:lnTo>
                  <a:lnTo>
                    <a:pt x="65" y="40"/>
                  </a:lnTo>
                  <a:lnTo>
                    <a:pt x="65" y="38"/>
                  </a:lnTo>
                  <a:lnTo>
                    <a:pt x="67" y="36"/>
                  </a:lnTo>
                  <a:lnTo>
                    <a:pt x="70" y="36"/>
                  </a:lnTo>
                  <a:lnTo>
                    <a:pt x="74" y="36"/>
                  </a:lnTo>
                  <a:lnTo>
                    <a:pt x="77" y="38"/>
                  </a:lnTo>
                  <a:lnTo>
                    <a:pt x="80" y="40"/>
                  </a:lnTo>
                  <a:lnTo>
                    <a:pt x="84" y="40"/>
                  </a:lnTo>
                  <a:lnTo>
                    <a:pt x="86" y="40"/>
                  </a:lnTo>
                  <a:lnTo>
                    <a:pt x="87" y="38"/>
                  </a:lnTo>
                  <a:lnTo>
                    <a:pt x="93" y="38"/>
                  </a:lnTo>
                  <a:lnTo>
                    <a:pt x="93" y="38"/>
                  </a:lnTo>
                  <a:lnTo>
                    <a:pt x="91" y="38"/>
                  </a:lnTo>
                  <a:lnTo>
                    <a:pt x="89" y="36"/>
                  </a:lnTo>
                  <a:lnTo>
                    <a:pt x="70" y="31"/>
                  </a:lnTo>
                  <a:lnTo>
                    <a:pt x="70" y="31"/>
                  </a:lnTo>
                  <a:lnTo>
                    <a:pt x="77" y="29"/>
                  </a:lnTo>
                  <a:lnTo>
                    <a:pt x="80" y="29"/>
                  </a:lnTo>
                  <a:lnTo>
                    <a:pt x="82" y="28"/>
                  </a:lnTo>
                  <a:lnTo>
                    <a:pt x="86" y="25"/>
                  </a:lnTo>
                  <a:lnTo>
                    <a:pt x="89" y="24"/>
                  </a:lnTo>
                  <a:lnTo>
                    <a:pt x="95" y="22"/>
                  </a:lnTo>
                  <a:lnTo>
                    <a:pt x="96" y="24"/>
                  </a:lnTo>
                  <a:lnTo>
                    <a:pt x="100" y="24"/>
                  </a:lnTo>
                  <a:lnTo>
                    <a:pt x="102" y="25"/>
                  </a:lnTo>
                  <a:lnTo>
                    <a:pt x="108" y="25"/>
                  </a:lnTo>
                  <a:lnTo>
                    <a:pt x="112" y="28"/>
                  </a:lnTo>
                  <a:lnTo>
                    <a:pt x="117" y="31"/>
                  </a:lnTo>
                  <a:lnTo>
                    <a:pt x="121" y="32"/>
                  </a:lnTo>
                  <a:lnTo>
                    <a:pt x="125" y="34"/>
                  </a:lnTo>
                  <a:lnTo>
                    <a:pt x="126" y="36"/>
                  </a:lnTo>
                  <a:lnTo>
                    <a:pt x="129" y="36"/>
                  </a:lnTo>
                  <a:lnTo>
                    <a:pt x="129" y="34"/>
                  </a:lnTo>
                  <a:lnTo>
                    <a:pt x="126" y="32"/>
                  </a:lnTo>
                  <a:lnTo>
                    <a:pt x="125" y="31"/>
                  </a:lnTo>
                  <a:lnTo>
                    <a:pt x="125" y="31"/>
                  </a:lnTo>
                  <a:lnTo>
                    <a:pt x="126" y="29"/>
                  </a:lnTo>
                  <a:lnTo>
                    <a:pt x="126" y="29"/>
                  </a:lnTo>
                  <a:lnTo>
                    <a:pt x="131" y="31"/>
                  </a:lnTo>
                  <a:lnTo>
                    <a:pt x="140" y="34"/>
                  </a:lnTo>
                  <a:lnTo>
                    <a:pt x="153" y="38"/>
                  </a:lnTo>
                  <a:lnTo>
                    <a:pt x="159" y="38"/>
                  </a:lnTo>
                  <a:lnTo>
                    <a:pt x="163" y="40"/>
                  </a:lnTo>
                  <a:lnTo>
                    <a:pt x="166" y="40"/>
                  </a:lnTo>
                  <a:lnTo>
                    <a:pt x="170" y="42"/>
                  </a:lnTo>
                  <a:lnTo>
                    <a:pt x="170" y="42"/>
                  </a:lnTo>
                  <a:lnTo>
                    <a:pt x="168" y="40"/>
                  </a:lnTo>
                  <a:lnTo>
                    <a:pt x="161" y="38"/>
                  </a:lnTo>
                  <a:lnTo>
                    <a:pt x="142" y="31"/>
                  </a:lnTo>
                  <a:lnTo>
                    <a:pt x="134" y="29"/>
                  </a:lnTo>
                  <a:lnTo>
                    <a:pt x="131" y="28"/>
                  </a:lnTo>
                  <a:lnTo>
                    <a:pt x="128" y="25"/>
                  </a:lnTo>
                  <a:lnTo>
                    <a:pt x="128" y="24"/>
                  </a:lnTo>
                  <a:lnTo>
                    <a:pt x="131" y="22"/>
                  </a:lnTo>
                  <a:lnTo>
                    <a:pt x="134" y="22"/>
                  </a:lnTo>
                  <a:lnTo>
                    <a:pt x="138" y="21"/>
                  </a:lnTo>
                  <a:lnTo>
                    <a:pt x="138" y="21"/>
                  </a:lnTo>
                  <a:lnTo>
                    <a:pt x="134" y="19"/>
                  </a:lnTo>
                  <a:lnTo>
                    <a:pt x="133" y="19"/>
                  </a:lnTo>
                  <a:lnTo>
                    <a:pt x="133" y="16"/>
                  </a:lnTo>
                  <a:lnTo>
                    <a:pt x="136" y="16"/>
                  </a:lnTo>
                  <a:lnTo>
                    <a:pt x="140" y="16"/>
                  </a:lnTo>
                  <a:lnTo>
                    <a:pt x="145" y="19"/>
                  </a:lnTo>
                  <a:lnTo>
                    <a:pt x="151" y="19"/>
                  </a:lnTo>
                  <a:lnTo>
                    <a:pt x="151" y="19"/>
                  </a:lnTo>
                  <a:lnTo>
                    <a:pt x="145" y="13"/>
                  </a:lnTo>
                  <a:lnTo>
                    <a:pt x="145" y="13"/>
                  </a:lnTo>
                  <a:lnTo>
                    <a:pt x="147" y="12"/>
                  </a:lnTo>
                  <a:lnTo>
                    <a:pt x="149" y="12"/>
                  </a:lnTo>
                  <a:lnTo>
                    <a:pt x="152" y="12"/>
                  </a:lnTo>
                  <a:lnTo>
                    <a:pt x="161" y="15"/>
                  </a:lnTo>
                  <a:lnTo>
                    <a:pt x="175" y="15"/>
                  </a:lnTo>
                  <a:lnTo>
                    <a:pt x="178" y="15"/>
                  </a:lnTo>
                  <a:lnTo>
                    <a:pt x="178" y="15"/>
                  </a:lnTo>
                  <a:lnTo>
                    <a:pt x="173" y="13"/>
                  </a:lnTo>
                  <a:lnTo>
                    <a:pt x="166" y="12"/>
                  </a:lnTo>
                  <a:lnTo>
                    <a:pt x="164" y="10"/>
                  </a:lnTo>
                  <a:lnTo>
                    <a:pt x="163" y="10"/>
                  </a:lnTo>
                  <a:lnTo>
                    <a:pt x="159" y="8"/>
                  </a:lnTo>
                  <a:lnTo>
                    <a:pt x="159" y="8"/>
                  </a:lnTo>
                  <a:lnTo>
                    <a:pt x="163" y="6"/>
                  </a:lnTo>
                  <a:lnTo>
                    <a:pt x="173" y="6"/>
                  </a:lnTo>
                  <a:lnTo>
                    <a:pt x="182" y="8"/>
                  </a:lnTo>
                  <a:lnTo>
                    <a:pt x="191" y="8"/>
                  </a:lnTo>
                  <a:lnTo>
                    <a:pt x="194" y="8"/>
                  </a:lnTo>
                  <a:lnTo>
                    <a:pt x="198" y="8"/>
                  </a:lnTo>
                  <a:lnTo>
                    <a:pt x="201" y="10"/>
                  </a:lnTo>
                  <a:lnTo>
                    <a:pt x="211" y="15"/>
                  </a:lnTo>
                  <a:lnTo>
                    <a:pt x="213" y="16"/>
                  </a:lnTo>
                  <a:lnTo>
                    <a:pt x="213" y="16"/>
                  </a:lnTo>
                  <a:lnTo>
                    <a:pt x="215" y="21"/>
                  </a:lnTo>
                  <a:lnTo>
                    <a:pt x="217" y="21"/>
                  </a:lnTo>
                  <a:lnTo>
                    <a:pt x="221" y="19"/>
                  </a:lnTo>
                  <a:lnTo>
                    <a:pt x="224" y="16"/>
                  </a:lnTo>
                  <a:lnTo>
                    <a:pt x="222" y="16"/>
                  </a:lnTo>
                  <a:lnTo>
                    <a:pt x="217" y="13"/>
                  </a:lnTo>
                  <a:lnTo>
                    <a:pt x="215" y="12"/>
                  </a:lnTo>
                  <a:lnTo>
                    <a:pt x="211" y="10"/>
                  </a:lnTo>
                  <a:lnTo>
                    <a:pt x="204" y="6"/>
                  </a:lnTo>
                  <a:lnTo>
                    <a:pt x="202" y="4"/>
                  </a:lnTo>
                  <a:lnTo>
                    <a:pt x="201" y="4"/>
                  </a:lnTo>
                  <a:lnTo>
                    <a:pt x="221" y="3"/>
                  </a:lnTo>
                  <a:lnTo>
                    <a:pt x="240" y="4"/>
                  </a:lnTo>
                  <a:lnTo>
                    <a:pt x="243" y="4"/>
                  </a:lnTo>
                  <a:lnTo>
                    <a:pt x="245" y="6"/>
                  </a:lnTo>
                  <a:lnTo>
                    <a:pt x="247" y="8"/>
                  </a:lnTo>
                  <a:lnTo>
                    <a:pt x="248" y="10"/>
                  </a:lnTo>
                  <a:lnTo>
                    <a:pt x="255" y="12"/>
                  </a:lnTo>
                  <a:lnTo>
                    <a:pt x="264" y="13"/>
                  </a:lnTo>
                  <a:lnTo>
                    <a:pt x="262" y="13"/>
                  </a:lnTo>
                  <a:lnTo>
                    <a:pt x="255" y="10"/>
                  </a:lnTo>
                  <a:lnTo>
                    <a:pt x="253" y="8"/>
                  </a:lnTo>
                  <a:lnTo>
                    <a:pt x="253" y="6"/>
                  </a:lnTo>
                  <a:lnTo>
                    <a:pt x="253" y="4"/>
                  </a:lnTo>
                  <a:lnTo>
                    <a:pt x="253" y="4"/>
                  </a:lnTo>
                  <a:lnTo>
                    <a:pt x="262" y="2"/>
                  </a:lnTo>
                  <a:lnTo>
                    <a:pt x="271" y="2"/>
                  </a:lnTo>
                  <a:lnTo>
                    <a:pt x="273" y="2"/>
                  </a:lnTo>
                  <a:lnTo>
                    <a:pt x="282" y="4"/>
                  </a:lnTo>
                  <a:lnTo>
                    <a:pt x="285" y="6"/>
                  </a:lnTo>
                  <a:lnTo>
                    <a:pt x="287" y="8"/>
                  </a:lnTo>
                  <a:lnTo>
                    <a:pt x="287" y="8"/>
                  </a:lnTo>
                  <a:lnTo>
                    <a:pt x="283" y="4"/>
                  </a:lnTo>
                  <a:lnTo>
                    <a:pt x="282" y="4"/>
                  </a:lnTo>
                  <a:lnTo>
                    <a:pt x="282" y="3"/>
                  </a:lnTo>
                  <a:lnTo>
                    <a:pt x="285" y="2"/>
                  </a:lnTo>
                  <a:lnTo>
                    <a:pt x="288" y="2"/>
                  </a:lnTo>
                  <a:lnTo>
                    <a:pt x="300"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6" name="Freeform 10835"/>
            <p:cNvSpPr/>
            <p:nvPr/>
          </p:nvSpPr>
          <p:spPr bwMode="auto">
            <a:xfrm>
              <a:off x="2695619" y="3004999"/>
              <a:ext cx="102394" cy="39291"/>
            </a:xfrm>
            <a:custGeom>
              <a:avLst/>
              <a:gdLst>
                <a:gd name="T0" fmla="*/ 30 w 86"/>
                <a:gd name="T1" fmla="*/ 2 h 33"/>
                <a:gd name="T2" fmla="*/ 36 w 86"/>
                <a:gd name="T3" fmla="*/ 4 h 33"/>
                <a:gd name="T4" fmla="*/ 39 w 86"/>
                <a:gd name="T5" fmla="*/ 2 h 33"/>
                <a:gd name="T6" fmla="*/ 41 w 86"/>
                <a:gd name="T7" fmla="*/ 0 h 33"/>
                <a:gd name="T8" fmla="*/ 46 w 86"/>
                <a:gd name="T9" fmla="*/ 2 h 33"/>
                <a:gd name="T10" fmla="*/ 50 w 86"/>
                <a:gd name="T11" fmla="*/ 2 h 33"/>
                <a:gd name="T12" fmla="*/ 54 w 86"/>
                <a:gd name="T13" fmla="*/ 2 h 33"/>
                <a:gd name="T14" fmla="*/ 58 w 86"/>
                <a:gd name="T15" fmla="*/ 4 h 33"/>
                <a:gd name="T16" fmla="*/ 63 w 86"/>
                <a:gd name="T17" fmla="*/ 4 h 33"/>
                <a:gd name="T18" fmla="*/ 65 w 86"/>
                <a:gd name="T19" fmla="*/ 7 h 33"/>
                <a:gd name="T20" fmla="*/ 71 w 86"/>
                <a:gd name="T21" fmla="*/ 8 h 33"/>
                <a:gd name="T22" fmla="*/ 71 w 86"/>
                <a:gd name="T23" fmla="*/ 10 h 33"/>
                <a:gd name="T24" fmla="*/ 69 w 86"/>
                <a:gd name="T25" fmla="*/ 10 h 33"/>
                <a:gd name="T26" fmla="*/ 71 w 86"/>
                <a:gd name="T27" fmla="*/ 12 h 33"/>
                <a:gd name="T28" fmla="*/ 75 w 86"/>
                <a:gd name="T29" fmla="*/ 14 h 33"/>
                <a:gd name="T30" fmla="*/ 83 w 86"/>
                <a:gd name="T31" fmla="*/ 17 h 33"/>
                <a:gd name="T32" fmla="*/ 86 w 86"/>
                <a:gd name="T33" fmla="*/ 19 h 33"/>
                <a:gd name="T34" fmla="*/ 82 w 86"/>
                <a:gd name="T35" fmla="*/ 23 h 33"/>
                <a:gd name="T36" fmla="*/ 80 w 86"/>
                <a:gd name="T37" fmla="*/ 25 h 33"/>
                <a:gd name="T38" fmla="*/ 79 w 86"/>
                <a:gd name="T39" fmla="*/ 23 h 33"/>
                <a:gd name="T40" fmla="*/ 73 w 86"/>
                <a:gd name="T41" fmla="*/ 21 h 33"/>
                <a:gd name="T42" fmla="*/ 69 w 86"/>
                <a:gd name="T43" fmla="*/ 21 h 33"/>
                <a:gd name="T44" fmla="*/ 63 w 86"/>
                <a:gd name="T45" fmla="*/ 23 h 33"/>
                <a:gd name="T46" fmla="*/ 59 w 86"/>
                <a:gd name="T47" fmla="*/ 25 h 33"/>
                <a:gd name="T48" fmla="*/ 54 w 86"/>
                <a:gd name="T49" fmla="*/ 23 h 33"/>
                <a:gd name="T50" fmla="*/ 49 w 86"/>
                <a:gd name="T51" fmla="*/ 25 h 33"/>
                <a:gd name="T52" fmla="*/ 47 w 86"/>
                <a:gd name="T53" fmla="*/ 26 h 33"/>
                <a:gd name="T54" fmla="*/ 44 w 86"/>
                <a:gd name="T55" fmla="*/ 32 h 33"/>
                <a:gd name="T56" fmla="*/ 41 w 86"/>
                <a:gd name="T57" fmla="*/ 32 h 33"/>
                <a:gd name="T58" fmla="*/ 41 w 86"/>
                <a:gd name="T59" fmla="*/ 30 h 33"/>
                <a:gd name="T60" fmla="*/ 39 w 86"/>
                <a:gd name="T61" fmla="*/ 28 h 33"/>
                <a:gd name="T62" fmla="*/ 35 w 86"/>
                <a:gd name="T63" fmla="*/ 25 h 33"/>
                <a:gd name="T64" fmla="*/ 28 w 86"/>
                <a:gd name="T65" fmla="*/ 25 h 33"/>
                <a:gd name="T66" fmla="*/ 26 w 86"/>
                <a:gd name="T67" fmla="*/ 25 h 33"/>
                <a:gd name="T68" fmla="*/ 20 w 86"/>
                <a:gd name="T69" fmla="*/ 25 h 33"/>
                <a:gd name="T70" fmla="*/ 14 w 86"/>
                <a:gd name="T71" fmla="*/ 25 h 33"/>
                <a:gd name="T72" fmla="*/ 9 w 86"/>
                <a:gd name="T73" fmla="*/ 26 h 33"/>
                <a:gd name="T74" fmla="*/ 7 w 86"/>
                <a:gd name="T75" fmla="*/ 26 h 33"/>
                <a:gd name="T76" fmla="*/ 2 w 86"/>
                <a:gd name="T77" fmla="*/ 23 h 33"/>
                <a:gd name="T78" fmla="*/ 2 w 86"/>
                <a:gd name="T79" fmla="*/ 19 h 33"/>
                <a:gd name="T80" fmla="*/ 5 w 86"/>
                <a:gd name="T81" fmla="*/ 19 h 33"/>
                <a:gd name="T82" fmla="*/ 11 w 86"/>
                <a:gd name="T83" fmla="*/ 19 h 33"/>
                <a:gd name="T84" fmla="*/ 24 w 86"/>
                <a:gd name="T85" fmla="*/ 21 h 33"/>
                <a:gd name="T86" fmla="*/ 26 w 86"/>
                <a:gd name="T87" fmla="*/ 21 h 33"/>
                <a:gd name="T88" fmla="*/ 30 w 86"/>
                <a:gd name="T89" fmla="*/ 19 h 33"/>
                <a:gd name="T90" fmla="*/ 28 w 86"/>
                <a:gd name="T91" fmla="*/ 17 h 33"/>
                <a:gd name="T92" fmla="*/ 24 w 86"/>
                <a:gd name="T93" fmla="*/ 12 h 33"/>
                <a:gd name="T94" fmla="*/ 24 w 86"/>
                <a:gd name="T95" fmla="*/ 7 h 33"/>
                <a:gd name="T96" fmla="*/ 17 w 86"/>
                <a:gd name="T97" fmla="*/ 6 h 33"/>
                <a:gd name="T98" fmla="*/ 16 w 86"/>
                <a:gd name="T99" fmla="*/ 2 h 33"/>
                <a:gd name="T100" fmla="*/ 20 w 86"/>
                <a:gd name="T10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33">
                  <a:moveTo>
                    <a:pt x="23" y="0"/>
                  </a:moveTo>
                  <a:lnTo>
                    <a:pt x="26" y="0"/>
                  </a:lnTo>
                  <a:lnTo>
                    <a:pt x="30" y="2"/>
                  </a:lnTo>
                  <a:lnTo>
                    <a:pt x="31" y="4"/>
                  </a:lnTo>
                  <a:lnTo>
                    <a:pt x="35" y="4"/>
                  </a:lnTo>
                  <a:lnTo>
                    <a:pt x="36" y="4"/>
                  </a:lnTo>
                  <a:lnTo>
                    <a:pt x="39" y="4"/>
                  </a:lnTo>
                  <a:lnTo>
                    <a:pt x="39" y="4"/>
                  </a:lnTo>
                  <a:lnTo>
                    <a:pt x="39" y="2"/>
                  </a:lnTo>
                  <a:lnTo>
                    <a:pt x="41" y="2"/>
                  </a:lnTo>
                  <a:lnTo>
                    <a:pt x="41" y="2"/>
                  </a:lnTo>
                  <a:lnTo>
                    <a:pt x="41" y="0"/>
                  </a:lnTo>
                  <a:lnTo>
                    <a:pt x="41" y="0"/>
                  </a:lnTo>
                  <a:lnTo>
                    <a:pt x="46" y="2"/>
                  </a:lnTo>
                  <a:lnTo>
                    <a:pt x="46" y="2"/>
                  </a:lnTo>
                  <a:lnTo>
                    <a:pt x="47" y="0"/>
                  </a:lnTo>
                  <a:lnTo>
                    <a:pt x="49" y="0"/>
                  </a:lnTo>
                  <a:lnTo>
                    <a:pt x="50" y="2"/>
                  </a:lnTo>
                  <a:lnTo>
                    <a:pt x="52" y="2"/>
                  </a:lnTo>
                  <a:lnTo>
                    <a:pt x="52" y="2"/>
                  </a:lnTo>
                  <a:lnTo>
                    <a:pt x="54" y="2"/>
                  </a:lnTo>
                  <a:lnTo>
                    <a:pt x="56" y="2"/>
                  </a:lnTo>
                  <a:lnTo>
                    <a:pt x="56" y="2"/>
                  </a:lnTo>
                  <a:lnTo>
                    <a:pt x="58" y="4"/>
                  </a:lnTo>
                  <a:lnTo>
                    <a:pt x="59" y="6"/>
                  </a:lnTo>
                  <a:lnTo>
                    <a:pt x="60" y="6"/>
                  </a:lnTo>
                  <a:lnTo>
                    <a:pt x="63" y="4"/>
                  </a:lnTo>
                  <a:lnTo>
                    <a:pt x="63" y="4"/>
                  </a:lnTo>
                  <a:lnTo>
                    <a:pt x="65" y="6"/>
                  </a:lnTo>
                  <a:lnTo>
                    <a:pt x="65" y="7"/>
                  </a:lnTo>
                  <a:lnTo>
                    <a:pt x="65" y="8"/>
                  </a:lnTo>
                  <a:lnTo>
                    <a:pt x="66" y="8"/>
                  </a:lnTo>
                  <a:lnTo>
                    <a:pt x="71" y="8"/>
                  </a:lnTo>
                  <a:lnTo>
                    <a:pt x="73" y="10"/>
                  </a:lnTo>
                  <a:lnTo>
                    <a:pt x="73" y="10"/>
                  </a:lnTo>
                  <a:lnTo>
                    <a:pt x="71" y="10"/>
                  </a:lnTo>
                  <a:lnTo>
                    <a:pt x="70" y="10"/>
                  </a:lnTo>
                  <a:lnTo>
                    <a:pt x="69" y="10"/>
                  </a:lnTo>
                  <a:lnTo>
                    <a:pt x="69" y="10"/>
                  </a:lnTo>
                  <a:lnTo>
                    <a:pt x="69" y="12"/>
                  </a:lnTo>
                  <a:lnTo>
                    <a:pt x="70" y="12"/>
                  </a:lnTo>
                  <a:lnTo>
                    <a:pt x="71" y="12"/>
                  </a:lnTo>
                  <a:lnTo>
                    <a:pt x="73" y="12"/>
                  </a:lnTo>
                  <a:lnTo>
                    <a:pt x="73" y="14"/>
                  </a:lnTo>
                  <a:lnTo>
                    <a:pt x="75" y="14"/>
                  </a:lnTo>
                  <a:lnTo>
                    <a:pt x="79" y="14"/>
                  </a:lnTo>
                  <a:lnTo>
                    <a:pt x="80" y="16"/>
                  </a:lnTo>
                  <a:lnTo>
                    <a:pt x="83" y="17"/>
                  </a:lnTo>
                  <a:lnTo>
                    <a:pt x="86" y="17"/>
                  </a:lnTo>
                  <a:lnTo>
                    <a:pt x="86" y="19"/>
                  </a:lnTo>
                  <a:lnTo>
                    <a:pt x="86" y="19"/>
                  </a:lnTo>
                  <a:lnTo>
                    <a:pt x="83" y="21"/>
                  </a:lnTo>
                  <a:lnTo>
                    <a:pt x="83" y="23"/>
                  </a:lnTo>
                  <a:lnTo>
                    <a:pt x="82" y="23"/>
                  </a:lnTo>
                  <a:lnTo>
                    <a:pt x="82" y="23"/>
                  </a:lnTo>
                  <a:lnTo>
                    <a:pt x="80" y="25"/>
                  </a:lnTo>
                  <a:lnTo>
                    <a:pt x="80" y="25"/>
                  </a:lnTo>
                  <a:lnTo>
                    <a:pt x="80" y="25"/>
                  </a:lnTo>
                  <a:lnTo>
                    <a:pt x="79" y="25"/>
                  </a:lnTo>
                  <a:lnTo>
                    <a:pt x="79" y="23"/>
                  </a:lnTo>
                  <a:lnTo>
                    <a:pt x="77" y="23"/>
                  </a:lnTo>
                  <a:lnTo>
                    <a:pt x="75" y="23"/>
                  </a:lnTo>
                  <a:lnTo>
                    <a:pt x="73" y="21"/>
                  </a:lnTo>
                  <a:lnTo>
                    <a:pt x="71" y="21"/>
                  </a:lnTo>
                  <a:lnTo>
                    <a:pt x="70" y="21"/>
                  </a:lnTo>
                  <a:lnTo>
                    <a:pt x="69" y="21"/>
                  </a:lnTo>
                  <a:lnTo>
                    <a:pt x="66" y="21"/>
                  </a:lnTo>
                  <a:lnTo>
                    <a:pt x="65" y="21"/>
                  </a:lnTo>
                  <a:lnTo>
                    <a:pt x="63" y="23"/>
                  </a:lnTo>
                  <a:lnTo>
                    <a:pt x="60" y="23"/>
                  </a:lnTo>
                  <a:lnTo>
                    <a:pt x="60" y="25"/>
                  </a:lnTo>
                  <a:lnTo>
                    <a:pt x="59" y="25"/>
                  </a:lnTo>
                  <a:lnTo>
                    <a:pt x="56" y="25"/>
                  </a:lnTo>
                  <a:lnTo>
                    <a:pt x="54" y="25"/>
                  </a:lnTo>
                  <a:lnTo>
                    <a:pt x="54" y="23"/>
                  </a:lnTo>
                  <a:lnTo>
                    <a:pt x="52" y="23"/>
                  </a:lnTo>
                  <a:lnTo>
                    <a:pt x="49" y="23"/>
                  </a:lnTo>
                  <a:lnTo>
                    <a:pt x="49" y="25"/>
                  </a:lnTo>
                  <a:lnTo>
                    <a:pt x="47" y="25"/>
                  </a:lnTo>
                  <a:lnTo>
                    <a:pt x="47" y="25"/>
                  </a:lnTo>
                  <a:lnTo>
                    <a:pt x="47" y="26"/>
                  </a:lnTo>
                  <a:lnTo>
                    <a:pt x="47" y="26"/>
                  </a:lnTo>
                  <a:lnTo>
                    <a:pt x="46" y="30"/>
                  </a:lnTo>
                  <a:lnTo>
                    <a:pt x="44" y="32"/>
                  </a:lnTo>
                  <a:lnTo>
                    <a:pt x="44" y="33"/>
                  </a:lnTo>
                  <a:lnTo>
                    <a:pt x="41" y="33"/>
                  </a:lnTo>
                  <a:lnTo>
                    <a:pt x="41" y="32"/>
                  </a:lnTo>
                  <a:lnTo>
                    <a:pt x="41" y="32"/>
                  </a:lnTo>
                  <a:lnTo>
                    <a:pt x="41" y="32"/>
                  </a:lnTo>
                  <a:lnTo>
                    <a:pt x="41" y="30"/>
                  </a:lnTo>
                  <a:lnTo>
                    <a:pt x="41" y="30"/>
                  </a:lnTo>
                  <a:lnTo>
                    <a:pt x="41" y="28"/>
                  </a:lnTo>
                  <a:lnTo>
                    <a:pt x="39" y="28"/>
                  </a:lnTo>
                  <a:lnTo>
                    <a:pt x="39" y="28"/>
                  </a:lnTo>
                  <a:lnTo>
                    <a:pt x="36" y="26"/>
                  </a:lnTo>
                  <a:lnTo>
                    <a:pt x="35" y="25"/>
                  </a:lnTo>
                  <a:lnTo>
                    <a:pt x="35" y="25"/>
                  </a:lnTo>
                  <a:lnTo>
                    <a:pt x="33" y="25"/>
                  </a:lnTo>
                  <a:lnTo>
                    <a:pt x="28" y="25"/>
                  </a:lnTo>
                  <a:lnTo>
                    <a:pt x="28" y="25"/>
                  </a:lnTo>
                  <a:lnTo>
                    <a:pt x="26" y="25"/>
                  </a:lnTo>
                  <a:lnTo>
                    <a:pt x="26" y="25"/>
                  </a:lnTo>
                  <a:lnTo>
                    <a:pt x="24" y="26"/>
                  </a:lnTo>
                  <a:lnTo>
                    <a:pt x="23" y="26"/>
                  </a:lnTo>
                  <a:lnTo>
                    <a:pt x="20" y="25"/>
                  </a:lnTo>
                  <a:lnTo>
                    <a:pt x="17" y="25"/>
                  </a:lnTo>
                  <a:lnTo>
                    <a:pt x="16" y="25"/>
                  </a:lnTo>
                  <a:lnTo>
                    <a:pt x="14" y="25"/>
                  </a:lnTo>
                  <a:lnTo>
                    <a:pt x="11" y="25"/>
                  </a:lnTo>
                  <a:lnTo>
                    <a:pt x="10" y="25"/>
                  </a:lnTo>
                  <a:lnTo>
                    <a:pt x="9" y="26"/>
                  </a:lnTo>
                  <a:lnTo>
                    <a:pt x="9" y="26"/>
                  </a:lnTo>
                  <a:lnTo>
                    <a:pt x="9" y="28"/>
                  </a:lnTo>
                  <a:lnTo>
                    <a:pt x="7" y="26"/>
                  </a:lnTo>
                  <a:lnTo>
                    <a:pt x="5" y="25"/>
                  </a:lnTo>
                  <a:lnTo>
                    <a:pt x="5" y="25"/>
                  </a:lnTo>
                  <a:lnTo>
                    <a:pt x="2" y="23"/>
                  </a:lnTo>
                  <a:lnTo>
                    <a:pt x="0" y="23"/>
                  </a:lnTo>
                  <a:lnTo>
                    <a:pt x="0" y="21"/>
                  </a:lnTo>
                  <a:lnTo>
                    <a:pt x="2" y="19"/>
                  </a:lnTo>
                  <a:lnTo>
                    <a:pt x="3" y="19"/>
                  </a:lnTo>
                  <a:lnTo>
                    <a:pt x="3" y="17"/>
                  </a:lnTo>
                  <a:lnTo>
                    <a:pt x="5" y="19"/>
                  </a:lnTo>
                  <a:lnTo>
                    <a:pt x="7" y="19"/>
                  </a:lnTo>
                  <a:lnTo>
                    <a:pt x="9" y="19"/>
                  </a:lnTo>
                  <a:lnTo>
                    <a:pt x="11" y="19"/>
                  </a:lnTo>
                  <a:lnTo>
                    <a:pt x="11" y="21"/>
                  </a:lnTo>
                  <a:lnTo>
                    <a:pt x="23" y="21"/>
                  </a:lnTo>
                  <a:lnTo>
                    <a:pt x="24" y="21"/>
                  </a:lnTo>
                  <a:lnTo>
                    <a:pt x="24" y="21"/>
                  </a:lnTo>
                  <a:lnTo>
                    <a:pt x="24" y="21"/>
                  </a:lnTo>
                  <a:lnTo>
                    <a:pt x="26" y="21"/>
                  </a:lnTo>
                  <a:lnTo>
                    <a:pt x="26" y="19"/>
                  </a:lnTo>
                  <a:lnTo>
                    <a:pt x="30" y="19"/>
                  </a:lnTo>
                  <a:lnTo>
                    <a:pt x="30" y="19"/>
                  </a:lnTo>
                  <a:lnTo>
                    <a:pt x="30" y="19"/>
                  </a:lnTo>
                  <a:lnTo>
                    <a:pt x="30" y="17"/>
                  </a:lnTo>
                  <a:lnTo>
                    <a:pt x="28" y="17"/>
                  </a:lnTo>
                  <a:lnTo>
                    <a:pt x="26" y="16"/>
                  </a:lnTo>
                  <a:lnTo>
                    <a:pt x="24" y="12"/>
                  </a:lnTo>
                  <a:lnTo>
                    <a:pt x="24" y="12"/>
                  </a:lnTo>
                  <a:lnTo>
                    <a:pt x="24" y="10"/>
                  </a:lnTo>
                  <a:lnTo>
                    <a:pt x="24" y="8"/>
                  </a:lnTo>
                  <a:lnTo>
                    <a:pt x="24" y="7"/>
                  </a:lnTo>
                  <a:lnTo>
                    <a:pt x="23" y="6"/>
                  </a:lnTo>
                  <a:lnTo>
                    <a:pt x="22" y="6"/>
                  </a:lnTo>
                  <a:lnTo>
                    <a:pt x="17" y="6"/>
                  </a:lnTo>
                  <a:lnTo>
                    <a:pt x="16" y="4"/>
                  </a:lnTo>
                  <a:lnTo>
                    <a:pt x="16" y="4"/>
                  </a:lnTo>
                  <a:lnTo>
                    <a:pt x="16" y="2"/>
                  </a:lnTo>
                  <a:lnTo>
                    <a:pt x="17" y="2"/>
                  </a:lnTo>
                  <a:lnTo>
                    <a:pt x="17" y="2"/>
                  </a:lnTo>
                  <a:lnTo>
                    <a:pt x="20" y="0"/>
                  </a:lnTo>
                  <a:lnTo>
                    <a:pt x="23"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7" name="Freeform 10883"/>
            <p:cNvSpPr/>
            <p:nvPr/>
          </p:nvSpPr>
          <p:spPr bwMode="auto">
            <a:xfrm>
              <a:off x="2519406" y="2946658"/>
              <a:ext cx="176213" cy="58341"/>
            </a:xfrm>
            <a:custGeom>
              <a:avLst/>
              <a:gdLst>
                <a:gd name="T0" fmla="*/ 49 w 148"/>
                <a:gd name="T1" fmla="*/ 2 h 49"/>
                <a:gd name="T2" fmla="*/ 52 w 148"/>
                <a:gd name="T3" fmla="*/ 4 h 49"/>
                <a:gd name="T4" fmla="*/ 58 w 148"/>
                <a:gd name="T5" fmla="*/ 4 h 49"/>
                <a:gd name="T6" fmla="*/ 64 w 148"/>
                <a:gd name="T7" fmla="*/ 4 h 49"/>
                <a:gd name="T8" fmla="*/ 69 w 148"/>
                <a:gd name="T9" fmla="*/ 6 h 49"/>
                <a:gd name="T10" fmla="*/ 75 w 148"/>
                <a:gd name="T11" fmla="*/ 10 h 49"/>
                <a:gd name="T12" fmla="*/ 81 w 148"/>
                <a:gd name="T13" fmla="*/ 12 h 49"/>
                <a:gd name="T14" fmla="*/ 86 w 148"/>
                <a:gd name="T15" fmla="*/ 12 h 49"/>
                <a:gd name="T16" fmla="*/ 99 w 148"/>
                <a:gd name="T17" fmla="*/ 21 h 49"/>
                <a:gd name="T18" fmla="*/ 101 w 148"/>
                <a:gd name="T19" fmla="*/ 19 h 49"/>
                <a:gd name="T20" fmla="*/ 105 w 148"/>
                <a:gd name="T21" fmla="*/ 23 h 49"/>
                <a:gd name="T22" fmla="*/ 105 w 148"/>
                <a:gd name="T23" fmla="*/ 25 h 49"/>
                <a:gd name="T24" fmla="*/ 106 w 148"/>
                <a:gd name="T25" fmla="*/ 25 h 49"/>
                <a:gd name="T26" fmla="*/ 111 w 148"/>
                <a:gd name="T27" fmla="*/ 26 h 49"/>
                <a:gd name="T28" fmla="*/ 113 w 148"/>
                <a:gd name="T29" fmla="*/ 26 h 49"/>
                <a:gd name="T30" fmla="*/ 117 w 148"/>
                <a:gd name="T31" fmla="*/ 28 h 49"/>
                <a:gd name="T32" fmla="*/ 126 w 148"/>
                <a:gd name="T33" fmla="*/ 31 h 49"/>
                <a:gd name="T34" fmla="*/ 127 w 148"/>
                <a:gd name="T35" fmla="*/ 33 h 49"/>
                <a:gd name="T36" fmla="*/ 126 w 148"/>
                <a:gd name="T37" fmla="*/ 36 h 49"/>
                <a:gd name="T38" fmla="*/ 133 w 148"/>
                <a:gd name="T39" fmla="*/ 36 h 49"/>
                <a:gd name="T40" fmla="*/ 140 w 148"/>
                <a:gd name="T41" fmla="*/ 38 h 49"/>
                <a:gd name="T42" fmla="*/ 146 w 148"/>
                <a:gd name="T43" fmla="*/ 42 h 49"/>
                <a:gd name="T44" fmla="*/ 148 w 148"/>
                <a:gd name="T45" fmla="*/ 44 h 49"/>
                <a:gd name="T46" fmla="*/ 145 w 148"/>
                <a:gd name="T47" fmla="*/ 45 h 49"/>
                <a:gd name="T48" fmla="*/ 135 w 148"/>
                <a:gd name="T49" fmla="*/ 47 h 49"/>
                <a:gd name="T50" fmla="*/ 135 w 148"/>
                <a:gd name="T51" fmla="*/ 47 h 49"/>
                <a:gd name="T52" fmla="*/ 129 w 148"/>
                <a:gd name="T53" fmla="*/ 47 h 49"/>
                <a:gd name="T54" fmla="*/ 118 w 148"/>
                <a:gd name="T55" fmla="*/ 47 h 49"/>
                <a:gd name="T56" fmla="*/ 107 w 148"/>
                <a:gd name="T57" fmla="*/ 47 h 49"/>
                <a:gd name="T58" fmla="*/ 101 w 148"/>
                <a:gd name="T59" fmla="*/ 45 h 49"/>
                <a:gd name="T60" fmla="*/ 107 w 148"/>
                <a:gd name="T61" fmla="*/ 40 h 49"/>
                <a:gd name="T62" fmla="*/ 106 w 148"/>
                <a:gd name="T63" fmla="*/ 36 h 49"/>
                <a:gd name="T64" fmla="*/ 97 w 148"/>
                <a:gd name="T65" fmla="*/ 36 h 49"/>
                <a:gd name="T66" fmla="*/ 88 w 148"/>
                <a:gd name="T67" fmla="*/ 33 h 49"/>
                <a:gd name="T68" fmla="*/ 87 w 148"/>
                <a:gd name="T69" fmla="*/ 26 h 49"/>
                <a:gd name="T70" fmla="*/ 78 w 148"/>
                <a:gd name="T71" fmla="*/ 25 h 49"/>
                <a:gd name="T72" fmla="*/ 64 w 148"/>
                <a:gd name="T73" fmla="*/ 21 h 49"/>
                <a:gd name="T74" fmla="*/ 60 w 148"/>
                <a:gd name="T75" fmla="*/ 15 h 49"/>
                <a:gd name="T76" fmla="*/ 52 w 148"/>
                <a:gd name="T77" fmla="*/ 17 h 49"/>
                <a:gd name="T78" fmla="*/ 50 w 148"/>
                <a:gd name="T79" fmla="*/ 14 h 49"/>
                <a:gd name="T80" fmla="*/ 49 w 148"/>
                <a:gd name="T81" fmla="*/ 15 h 49"/>
                <a:gd name="T82" fmla="*/ 39 w 148"/>
                <a:gd name="T83" fmla="*/ 14 h 49"/>
                <a:gd name="T84" fmla="*/ 44 w 148"/>
                <a:gd name="T85" fmla="*/ 10 h 49"/>
                <a:gd name="T86" fmla="*/ 41 w 148"/>
                <a:gd name="T87" fmla="*/ 8 h 49"/>
                <a:gd name="T88" fmla="*/ 30 w 148"/>
                <a:gd name="T89" fmla="*/ 8 h 49"/>
                <a:gd name="T90" fmla="*/ 24 w 148"/>
                <a:gd name="T91" fmla="*/ 12 h 49"/>
                <a:gd name="T92" fmla="*/ 20 w 148"/>
                <a:gd name="T93" fmla="*/ 15 h 49"/>
                <a:gd name="T94" fmla="*/ 15 w 148"/>
                <a:gd name="T95" fmla="*/ 15 h 49"/>
                <a:gd name="T96" fmla="*/ 11 w 148"/>
                <a:gd name="T97" fmla="*/ 17 h 49"/>
                <a:gd name="T98" fmla="*/ 5 w 148"/>
                <a:gd name="T99" fmla="*/ 21 h 49"/>
                <a:gd name="T100" fmla="*/ 3 w 148"/>
                <a:gd name="T101" fmla="*/ 19 h 49"/>
                <a:gd name="T102" fmla="*/ 0 w 148"/>
                <a:gd name="T103" fmla="*/ 21 h 49"/>
                <a:gd name="T104" fmla="*/ 5 w 148"/>
                <a:gd name="T105" fmla="*/ 17 h 49"/>
                <a:gd name="T106" fmla="*/ 7 w 148"/>
                <a:gd name="T107" fmla="*/ 14 h 49"/>
                <a:gd name="T108" fmla="*/ 11 w 148"/>
                <a:gd name="T109" fmla="*/ 8 h 49"/>
                <a:gd name="T110" fmla="*/ 31 w 148"/>
                <a:gd name="T11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49">
                  <a:moveTo>
                    <a:pt x="38" y="0"/>
                  </a:moveTo>
                  <a:lnTo>
                    <a:pt x="41" y="2"/>
                  </a:lnTo>
                  <a:lnTo>
                    <a:pt x="45" y="2"/>
                  </a:lnTo>
                  <a:lnTo>
                    <a:pt x="49" y="2"/>
                  </a:lnTo>
                  <a:lnTo>
                    <a:pt x="50" y="2"/>
                  </a:lnTo>
                  <a:lnTo>
                    <a:pt x="50" y="2"/>
                  </a:lnTo>
                  <a:lnTo>
                    <a:pt x="50" y="2"/>
                  </a:lnTo>
                  <a:lnTo>
                    <a:pt x="52" y="4"/>
                  </a:lnTo>
                  <a:lnTo>
                    <a:pt x="54" y="2"/>
                  </a:lnTo>
                  <a:lnTo>
                    <a:pt x="57" y="2"/>
                  </a:lnTo>
                  <a:lnTo>
                    <a:pt x="58" y="2"/>
                  </a:lnTo>
                  <a:lnTo>
                    <a:pt x="58" y="4"/>
                  </a:lnTo>
                  <a:lnTo>
                    <a:pt x="60" y="4"/>
                  </a:lnTo>
                  <a:lnTo>
                    <a:pt x="62" y="4"/>
                  </a:lnTo>
                  <a:lnTo>
                    <a:pt x="62" y="4"/>
                  </a:lnTo>
                  <a:lnTo>
                    <a:pt x="64" y="4"/>
                  </a:lnTo>
                  <a:lnTo>
                    <a:pt x="66" y="4"/>
                  </a:lnTo>
                  <a:lnTo>
                    <a:pt x="68" y="6"/>
                  </a:lnTo>
                  <a:lnTo>
                    <a:pt x="68" y="6"/>
                  </a:lnTo>
                  <a:lnTo>
                    <a:pt x="69" y="6"/>
                  </a:lnTo>
                  <a:lnTo>
                    <a:pt x="69" y="6"/>
                  </a:lnTo>
                  <a:lnTo>
                    <a:pt x="71" y="6"/>
                  </a:lnTo>
                  <a:lnTo>
                    <a:pt x="73" y="8"/>
                  </a:lnTo>
                  <a:lnTo>
                    <a:pt x="75" y="10"/>
                  </a:lnTo>
                  <a:lnTo>
                    <a:pt x="77" y="12"/>
                  </a:lnTo>
                  <a:lnTo>
                    <a:pt x="77" y="12"/>
                  </a:lnTo>
                  <a:lnTo>
                    <a:pt x="78" y="12"/>
                  </a:lnTo>
                  <a:lnTo>
                    <a:pt x="81" y="12"/>
                  </a:lnTo>
                  <a:lnTo>
                    <a:pt x="83" y="12"/>
                  </a:lnTo>
                  <a:lnTo>
                    <a:pt x="83" y="12"/>
                  </a:lnTo>
                  <a:lnTo>
                    <a:pt x="86" y="12"/>
                  </a:lnTo>
                  <a:lnTo>
                    <a:pt x="86" y="12"/>
                  </a:lnTo>
                  <a:lnTo>
                    <a:pt x="93" y="15"/>
                  </a:lnTo>
                  <a:lnTo>
                    <a:pt x="96" y="17"/>
                  </a:lnTo>
                  <a:lnTo>
                    <a:pt x="96" y="19"/>
                  </a:lnTo>
                  <a:lnTo>
                    <a:pt x="99" y="21"/>
                  </a:lnTo>
                  <a:lnTo>
                    <a:pt x="101" y="21"/>
                  </a:lnTo>
                  <a:lnTo>
                    <a:pt x="101" y="21"/>
                  </a:lnTo>
                  <a:lnTo>
                    <a:pt x="101" y="21"/>
                  </a:lnTo>
                  <a:lnTo>
                    <a:pt x="101" y="19"/>
                  </a:lnTo>
                  <a:lnTo>
                    <a:pt x="101" y="19"/>
                  </a:lnTo>
                  <a:lnTo>
                    <a:pt x="101" y="19"/>
                  </a:lnTo>
                  <a:lnTo>
                    <a:pt x="105" y="21"/>
                  </a:lnTo>
                  <a:lnTo>
                    <a:pt x="105" y="23"/>
                  </a:lnTo>
                  <a:lnTo>
                    <a:pt x="106" y="23"/>
                  </a:lnTo>
                  <a:lnTo>
                    <a:pt x="106" y="23"/>
                  </a:lnTo>
                  <a:lnTo>
                    <a:pt x="106" y="25"/>
                  </a:lnTo>
                  <a:lnTo>
                    <a:pt x="105" y="25"/>
                  </a:lnTo>
                  <a:lnTo>
                    <a:pt x="103" y="23"/>
                  </a:lnTo>
                  <a:lnTo>
                    <a:pt x="105" y="25"/>
                  </a:lnTo>
                  <a:lnTo>
                    <a:pt x="105" y="25"/>
                  </a:lnTo>
                  <a:lnTo>
                    <a:pt x="106" y="25"/>
                  </a:lnTo>
                  <a:lnTo>
                    <a:pt x="106" y="25"/>
                  </a:lnTo>
                  <a:lnTo>
                    <a:pt x="107" y="25"/>
                  </a:lnTo>
                  <a:lnTo>
                    <a:pt x="110" y="26"/>
                  </a:lnTo>
                  <a:lnTo>
                    <a:pt x="111" y="26"/>
                  </a:lnTo>
                  <a:lnTo>
                    <a:pt x="110" y="26"/>
                  </a:lnTo>
                  <a:lnTo>
                    <a:pt x="110" y="28"/>
                  </a:lnTo>
                  <a:lnTo>
                    <a:pt x="111" y="26"/>
                  </a:lnTo>
                  <a:lnTo>
                    <a:pt x="113" y="26"/>
                  </a:lnTo>
                  <a:lnTo>
                    <a:pt x="113" y="28"/>
                  </a:lnTo>
                  <a:lnTo>
                    <a:pt x="113" y="28"/>
                  </a:lnTo>
                  <a:lnTo>
                    <a:pt x="116" y="28"/>
                  </a:lnTo>
                  <a:lnTo>
                    <a:pt x="117" y="28"/>
                  </a:lnTo>
                  <a:lnTo>
                    <a:pt x="118" y="30"/>
                  </a:lnTo>
                  <a:lnTo>
                    <a:pt x="122" y="30"/>
                  </a:lnTo>
                  <a:lnTo>
                    <a:pt x="124" y="30"/>
                  </a:lnTo>
                  <a:lnTo>
                    <a:pt x="126" y="31"/>
                  </a:lnTo>
                  <a:lnTo>
                    <a:pt x="127" y="31"/>
                  </a:lnTo>
                  <a:lnTo>
                    <a:pt x="127" y="31"/>
                  </a:lnTo>
                  <a:lnTo>
                    <a:pt x="127" y="33"/>
                  </a:lnTo>
                  <a:lnTo>
                    <a:pt x="127" y="33"/>
                  </a:lnTo>
                  <a:lnTo>
                    <a:pt x="127" y="34"/>
                  </a:lnTo>
                  <a:lnTo>
                    <a:pt x="126" y="34"/>
                  </a:lnTo>
                  <a:lnTo>
                    <a:pt x="126" y="34"/>
                  </a:lnTo>
                  <a:lnTo>
                    <a:pt x="126" y="36"/>
                  </a:lnTo>
                  <a:lnTo>
                    <a:pt x="126" y="36"/>
                  </a:lnTo>
                  <a:lnTo>
                    <a:pt x="127" y="36"/>
                  </a:lnTo>
                  <a:lnTo>
                    <a:pt x="129" y="36"/>
                  </a:lnTo>
                  <a:lnTo>
                    <a:pt x="133" y="36"/>
                  </a:lnTo>
                  <a:lnTo>
                    <a:pt x="135" y="36"/>
                  </a:lnTo>
                  <a:lnTo>
                    <a:pt x="137" y="36"/>
                  </a:lnTo>
                  <a:lnTo>
                    <a:pt x="137" y="36"/>
                  </a:lnTo>
                  <a:lnTo>
                    <a:pt x="140" y="38"/>
                  </a:lnTo>
                  <a:lnTo>
                    <a:pt x="141" y="38"/>
                  </a:lnTo>
                  <a:lnTo>
                    <a:pt x="143" y="40"/>
                  </a:lnTo>
                  <a:lnTo>
                    <a:pt x="145" y="42"/>
                  </a:lnTo>
                  <a:lnTo>
                    <a:pt x="146" y="42"/>
                  </a:lnTo>
                  <a:lnTo>
                    <a:pt x="146" y="42"/>
                  </a:lnTo>
                  <a:lnTo>
                    <a:pt x="148" y="42"/>
                  </a:lnTo>
                  <a:lnTo>
                    <a:pt x="148" y="42"/>
                  </a:lnTo>
                  <a:lnTo>
                    <a:pt x="148" y="44"/>
                  </a:lnTo>
                  <a:lnTo>
                    <a:pt x="148" y="44"/>
                  </a:lnTo>
                  <a:lnTo>
                    <a:pt x="146" y="45"/>
                  </a:lnTo>
                  <a:lnTo>
                    <a:pt x="146" y="45"/>
                  </a:lnTo>
                  <a:lnTo>
                    <a:pt x="145" y="45"/>
                  </a:lnTo>
                  <a:lnTo>
                    <a:pt x="141" y="45"/>
                  </a:lnTo>
                  <a:lnTo>
                    <a:pt x="137" y="47"/>
                  </a:lnTo>
                  <a:lnTo>
                    <a:pt x="137" y="47"/>
                  </a:lnTo>
                  <a:lnTo>
                    <a:pt x="135" y="47"/>
                  </a:lnTo>
                  <a:lnTo>
                    <a:pt x="135" y="47"/>
                  </a:lnTo>
                  <a:lnTo>
                    <a:pt x="135" y="47"/>
                  </a:lnTo>
                  <a:lnTo>
                    <a:pt x="135" y="47"/>
                  </a:lnTo>
                  <a:lnTo>
                    <a:pt x="135" y="47"/>
                  </a:lnTo>
                  <a:lnTo>
                    <a:pt x="135" y="47"/>
                  </a:lnTo>
                  <a:lnTo>
                    <a:pt x="133" y="47"/>
                  </a:lnTo>
                  <a:lnTo>
                    <a:pt x="133" y="47"/>
                  </a:lnTo>
                  <a:lnTo>
                    <a:pt x="129" y="47"/>
                  </a:lnTo>
                  <a:lnTo>
                    <a:pt x="127" y="47"/>
                  </a:lnTo>
                  <a:lnTo>
                    <a:pt x="126" y="47"/>
                  </a:lnTo>
                  <a:lnTo>
                    <a:pt x="120" y="47"/>
                  </a:lnTo>
                  <a:lnTo>
                    <a:pt x="118" y="47"/>
                  </a:lnTo>
                  <a:lnTo>
                    <a:pt x="116" y="47"/>
                  </a:lnTo>
                  <a:lnTo>
                    <a:pt x="111" y="47"/>
                  </a:lnTo>
                  <a:lnTo>
                    <a:pt x="110" y="47"/>
                  </a:lnTo>
                  <a:lnTo>
                    <a:pt x="107" y="47"/>
                  </a:lnTo>
                  <a:lnTo>
                    <a:pt x="106" y="47"/>
                  </a:lnTo>
                  <a:lnTo>
                    <a:pt x="103" y="49"/>
                  </a:lnTo>
                  <a:lnTo>
                    <a:pt x="99" y="49"/>
                  </a:lnTo>
                  <a:lnTo>
                    <a:pt x="101" y="45"/>
                  </a:lnTo>
                  <a:lnTo>
                    <a:pt x="106" y="42"/>
                  </a:lnTo>
                  <a:lnTo>
                    <a:pt x="106" y="42"/>
                  </a:lnTo>
                  <a:lnTo>
                    <a:pt x="107" y="40"/>
                  </a:lnTo>
                  <a:lnTo>
                    <a:pt x="107" y="40"/>
                  </a:lnTo>
                  <a:lnTo>
                    <a:pt x="106" y="40"/>
                  </a:lnTo>
                  <a:lnTo>
                    <a:pt x="106" y="38"/>
                  </a:lnTo>
                  <a:lnTo>
                    <a:pt x="106" y="38"/>
                  </a:lnTo>
                  <a:lnTo>
                    <a:pt x="106" y="36"/>
                  </a:lnTo>
                  <a:lnTo>
                    <a:pt x="105" y="36"/>
                  </a:lnTo>
                  <a:lnTo>
                    <a:pt x="103" y="36"/>
                  </a:lnTo>
                  <a:lnTo>
                    <a:pt x="101" y="36"/>
                  </a:lnTo>
                  <a:lnTo>
                    <a:pt x="97" y="36"/>
                  </a:lnTo>
                  <a:lnTo>
                    <a:pt x="94" y="36"/>
                  </a:lnTo>
                  <a:lnTo>
                    <a:pt x="93" y="34"/>
                  </a:lnTo>
                  <a:lnTo>
                    <a:pt x="91" y="33"/>
                  </a:lnTo>
                  <a:lnTo>
                    <a:pt x="88" y="33"/>
                  </a:lnTo>
                  <a:lnTo>
                    <a:pt x="88" y="31"/>
                  </a:lnTo>
                  <a:lnTo>
                    <a:pt x="88" y="31"/>
                  </a:lnTo>
                  <a:lnTo>
                    <a:pt x="87" y="28"/>
                  </a:lnTo>
                  <a:lnTo>
                    <a:pt x="87" y="26"/>
                  </a:lnTo>
                  <a:lnTo>
                    <a:pt x="86" y="25"/>
                  </a:lnTo>
                  <a:lnTo>
                    <a:pt x="86" y="25"/>
                  </a:lnTo>
                  <a:lnTo>
                    <a:pt x="83" y="23"/>
                  </a:lnTo>
                  <a:lnTo>
                    <a:pt x="78" y="25"/>
                  </a:lnTo>
                  <a:lnTo>
                    <a:pt x="77" y="25"/>
                  </a:lnTo>
                  <a:lnTo>
                    <a:pt x="77" y="25"/>
                  </a:lnTo>
                  <a:lnTo>
                    <a:pt x="68" y="21"/>
                  </a:lnTo>
                  <a:lnTo>
                    <a:pt x="64" y="21"/>
                  </a:lnTo>
                  <a:lnTo>
                    <a:pt x="64" y="19"/>
                  </a:lnTo>
                  <a:lnTo>
                    <a:pt x="62" y="19"/>
                  </a:lnTo>
                  <a:lnTo>
                    <a:pt x="60" y="17"/>
                  </a:lnTo>
                  <a:lnTo>
                    <a:pt x="60" y="15"/>
                  </a:lnTo>
                  <a:lnTo>
                    <a:pt x="60" y="15"/>
                  </a:lnTo>
                  <a:lnTo>
                    <a:pt x="60" y="17"/>
                  </a:lnTo>
                  <a:lnTo>
                    <a:pt x="54" y="17"/>
                  </a:lnTo>
                  <a:lnTo>
                    <a:pt x="52" y="17"/>
                  </a:lnTo>
                  <a:lnTo>
                    <a:pt x="52" y="15"/>
                  </a:lnTo>
                  <a:lnTo>
                    <a:pt x="52" y="15"/>
                  </a:lnTo>
                  <a:lnTo>
                    <a:pt x="52" y="15"/>
                  </a:lnTo>
                  <a:lnTo>
                    <a:pt x="50" y="14"/>
                  </a:lnTo>
                  <a:lnTo>
                    <a:pt x="50" y="15"/>
                  </a:lnTo>
                  <a:lnTo>
                    <a:pt x="50" y="15"/>
                  </a:lnTo>
                  <a:lnTo>
                    <a:pt x="49" y="15"/>
                  </a:lnTo>
                  <a:lnTo>
                    <a:pt x="49" y="15"/>
                  </a:lnTo>
                  <a:lnTo>
                    <a:pt x="47" y="15"/>
                  </a:lnTo>
                  <a:lnTo>
                    <a:pt x="41" y="15"/>
                  </a:lnTo>
                  <a:lnTo>
                    <a:pt x="41" y="14"/>
                  </a:lnTo>
                  <a:lnTo>
                    <a:pt x="39" y="14"/>
                  </a:lnTo>
                  <a:lnTo>
                    <a:pt x="38" y="12"/>
                  </a:lnTo>
                  <a:lnTo>
                    <a:pt x="39" y="12"/>
                  </a:lnTo>
                  <a:lnTo>
                    <a:pt x="44" y="10"/>
                  </a:lnTo>
                  <a:lnTo>
                    <a:pt x="44" y="10"/>
                  </a:lnTo>
                  <a:lnTo>
                    <a:pt x="44" y="10"/>
                  </a:lnTo>
                  <a:lnTo>
                    <a:pt x="44" y="8"/>
                  </a:lnTo>
                  <a:lnTo>
                    <a:pt x="44" y="8"/>
                  </a:lnTo>
                  <a:lnTo>
                    <a:pt x="41" y="8"/>
                  </a:lnTo>
                  <a:lnTo>
                    <a:pt x="41" y="8"/>
                  </a:lnTo>
                  <a:lnTo>
                    <a:pt x="39" y="8"/>
                  </a:lnTo>
                  <a:lnTo>
                    <a:pt x="30" y="8"/>
                  </a:lnTo>
                  <a:lnTo>
                    <a:pt x="30" y="8"/>
                  </a:lnTo>
                  <a:lnTo>
                    <a:pt x="28" y="8"/>
                  </a:lnTo>
                  <a:lnTo>
                    <a:pt x="26" y="10"/>
                  </a:lnTo>
                  <a:lnTo>
                    <a:pt x="24" y="12"/>
                  </a:lnTo>
                  <a:lnTo>
                    <a:pt x="24" y="12"/>
                  </a:lnTo>
                  <a:lnTo>
                    <a:pt x="22" y="12"/>
                  </a:lnTo>
                  <a:lnTo>
                    <a:pt x="22" y="14"/>
                  </a:lnTo>
                  <a:lnTo>
                    <a:pt x="20" y="14"/>
                  </a:lnTo>
                  <a:lnTo>
                    <a:pt x="20" y="15"/>
                  </a:lnTo>
                  <a:lnTo>
                    <a:pt x="20" y="14"/>
                  </a:lnTo>
                  <a:lnTo>
                    <a:pt x="17" y="14"/>
                  </a:lnTo>
                  <a:lnTo>
                    <a:pt x="17" y="15"/>
                  </a:lnTo>
                  <a:lnTo>
                    <a:pt x="15" y="15"/>
                  </a:lnTo>
                  <a:lnTo>
                    <a:pt x="14" y="15"/>
                  </a:lnTo>
                  <a:lnTo>
                    <a:pt x="11" y="15"/>
                  </a:lnTo>
                  <a:lnTo>
                    <a:pt x="11" y="15"/>
                  </a:lnTo>
                  <a:lnTo>
                    <a:pt x="11" y="17"/>
                  </a:lnTo>
                  <a:lnTo>
                    <a:pt x="11" y="19"/>
                  </a:lnTo>
                  <a:lnTo>
                    <a:pt x="10" y="19"/>
                  </a:lnTo>
                  <a:lnTo>
                    <a:pt x="9" y="19"/>
                  </a:lnTo>
                  <a:lnTo>
                    <a:pt x="5" y="21"/>
                  </a:lnTo>
                  <a:lnTo>
                    <a:pt x="5" y="21"/>
                  </a:lnTo>
                  <a:lnTo>
                    <a:pt x="5" y="19"/>
                  </a:lnTo>
                  <a:lnTo>
                    <a:pt x="5" y="19"/>
                  </a:lnTo>
                  <a:lnTo>
                    <a:pt x="3" y="19"/>
                  </a:lnTo>
                  <a:lnTo>
                    <a:pt x="3" y="19"/>
                  </a:lnTo>
                  <a:lnTo>
                    <a:pt x="1" y="19"/>
                  </a:lnTo>
                  <a:lnTo>
                    <a:pt x="1" y="21"/>
                  </a:lnTo>
                  <a:lnTo>
                    <a:pt x="0" y="21"/>
                  </a:lnTo>
                  <a:lnTo>
                    <a:pt x="0" y="19"/>
                  </a:lnTo>
                  <a:lnTo>
                    <a:pt x="0" y="19"/>
                  </a:lnTo>
                  <a:lnTo>
                    <a:pt x="5" y="17"/>
                  </a:lnTo>
                  <a:lnTo>
                    <a:pt x="5" y="17"/>
                  </a:lnTo>
                  <a:lnTo>
                    <a:pt x="5" y="17"/>
                  </a:lnTo>
                  <a:lnTo>
                    <a:pt x="7" y="17"/>
                  </a:lnTo>
                  <a:lnTo>
                    <a:pt x="7" y="17"/>
                  </a:lnTo>
                  <a:lnTo>
                    <a:pt x="7" y="14"/>
                  </a:lnTo>
                  <a:lnTo>
                    <a:pt x="7" y="12"/>
                  </a:lnTo>
                  <a:lnTo>
                    <a:pt x="9" y="10"/>
                  </a:lnTo>
                  <a:lnTo>
                    <a:pt x="10" y="8"/>
                  </a:lnTo>
                  <a:lnTo>
                    <a:pt x="11" y="8"/>
                  </a:lnTo>
                  <a:lnTo>
                    <a:pt x="22" y="4"/>
                  </a:lnTo>
                  <a:lnTo>
                    <a:pt x="22" y="4"/>
                  </a:lnTo>
                  <a:lnTo>
                    <a:pt x="30" y="4"/>
                  </a:lnTo>
                  <a:lnTo>
                    <a:pt x="31" y="2"/>
                  </a:lnTo>
                  <a:lnTo>
                    <a:pt x="34" y="2"/>
                  </a:lnTo>
                  <a:lnTo>
                    <a:pt x="38" y="0"/>
                  </a:lnTo>
                </a:path>
              </a:pathLst>
            </a:custGeom>
            <a:grpFill/>
            <a:ln w="1588" cap="flat">
              <a:noFill/>
              <a:prstDash val="solid"/>
              <a:round/>
            </a:ln>
          </p:spPr>
          <p:txBody>
            <a:bodyPr vert="horz" wrap="square" lIns="34286" tIns="17143" rIns="34286" bIns="17143" numCol="1" anchor="t" anchorCtr="0" compatLnSpc="1"/>
            <a:lstStyle/>
            <a:p>
              <a:endParaRPr lang="es-SV" sz="1750"/>
            </a:p>
          </p:txBody>
        </p:sp>
        <p:sp>
          <p:nvSpPr>
            <p:cNvPr id="38" name="Freeform 11394"/>
            <p:cNvSpPr/>
            <p:nvPr/>
          </p:nvSpPr>
          <p:spPr bwMode="auto">
            <a:xfrm>
              <a:off x="3412487" y="1809668"/>
              <a:ext cx="180975" cy="83344"/>
            </a:xfrm>
            <a:custGeom>
              <a:avLst/>
              <a:gdLst>
                <a:gd name="T0" fmla="*/ 124 w 152"/>
                <a:gd name="T1" fmla="*/ 7 h 70"/>
                <a:gd name="T2" fmla="*/ 138 w 152"/>
                <a:gd name="T3" fmla="*/ 3 h 70"/>
                <a:gd name="T4" fmla="*/ 133 w 152"/>
                <a:gd name="T5" fmla="*/ 11 h 70"/>
                <a:gd name="T6" fmla="*/ 135 w 152"/>
                <a:gd name="T7" fmla="*/ 18 h 70"/>
                <a:gd name="T8" fmla="*/ 141 w 152"/>
                <a:gd name="T9" fmla="*/ 19 h 70"/>
                <a:gd name="T10" fmla="*/ 150 w 152"/>
                <a:gd name="T11" fmla="*/ 21 h 70"/>
                <a:gd name="T12" fmla="*/ 148 w 152"/>
                <a:gd name="T13" fmla="*/ 26 h 70"/>
                <a:gd name="T14" fmla="*/ 150 w 152"/>
                <a:gd name="T15" fmla="*/ 30 h 70"/>
                <a:gd name="T16" fmla="*/ 148 w 152"/>
                <a:gd name="T17" fmla="*/ 33 h 70"/>
                <a:gd name="T18" fmla="*/ 141 w 152"/>
                <a:gd name="T19" fmla="*/ 40 h 70"/>
                <a:gd name="T20" fmla="*/ 138 w 152"/>
                <a:gd name="T21" fmla="*/ 47 h 70"/>
                <a:gd name="T22" fmla="*/ 117 w 152"/>
                <a:gd name="T23" fmla="*/ 54 h 70"/>
                <a:gd name="T24" fmla="*/ 92 w 152"/>
                <a:gd name="T25" fmla="*/ 62 h 70"/>
                <a:gd name="T26" fmla="*/ 89 w 152"/>
                <a:gd name="T27" fmla="*/ 66 h 70"/>
                <a:gd name="T28" fmla="*/ 73 w 152"/>
                <a:gd name="T29" fmla="*/ 68 h 70"/>
                <a:gd name="T30" fmla="*/ 56 w 152"/>
                <a:gd name="T31" fmla="*/ 62 h 70"/>
                <a:gd name="T32" fmla="*/ 54 w 152"/>
                <a:gd name="T33" fmla="*/ 61 h 70"/>
                <a:gd name="T34" fmla="*/ 47 w 152"/>
                <a:gd name="T35" fmla="*/ 58 h 70"/>
                <a:gd name="T36" fmla="*/ 26 w 152"/>
                <a:gd name="T37" fmla="*/ 60 h 70"/>
                <a:gd name="T38" fmla="*/ 28 w 152"/>
                <a:gd name="T39" fmla="*/ 56 h 70"/>
                <a:gd name="T40" fmla="*/ 39 w 152"/>
                <a:gd name="T41" fmla="*/ 49 h 70"/>
                <a:gd name="T42" fmla="*/ 35 w 152"/>
                <a:gd name="T43" fmla="*/ 49 h 70"/>
                <a:gd name="T44" fmla="*/ 41 w 152"/>
                <a:gd name="T45" fmla="*/ 41 h 70"/>
                <a:gd name="T46" fmla="*/ 31 w 152"/>
                <a:gd name="T47" fmla="*/ 43 h 70"/>
                <a:gd name="T48" fmla="*/ 16 w 152"/>
                <a:gd name="T49" fmla="*/ 38 h 70"/>
                <a:gd name="T50" fmla="*/ 7 w 152"/>
                <a:gd name="T51" fmla="*/ 37 h 70"/>
                <a:gd name="T52" fmla="*/ 19 w 152"/>
                <a:gd name="T53" fmla="*/ 35 h 70"/>
                <a:gd name="T54" fmla="*/ 26 w 152"/>
                <a:gd name="T55" fmla="*/ 33 h 70"/>
                <a:gd name="T56" fmla="*/ 35 w 152"/>
                <a:gd name="T57" fmla="*/ 32 h 70"/>
                <a:gd name="T58" fmla="*/ 37 w 152"/>
                <a:gd name="T59" fmla="*/ 24 h 70"/>
                <a:gd name="T60" fmla="*/ 19 w 152"/>
                <a:gd name="T61" fmla="*/ 22 h 70"/>
                <a:gd name="T62" fmla="*/ 3 w 152"/>
                <a:gd name="T63" fmla="*/ 21 h 70"/>
                <a:gd name="T64" fmla="*/ 7 w 152"/>
                <a:gd name="T65" fmla="*/ 18 h 70"/>
                <a:gd name="T66" fmla="*/ 18 w 152"/>
                <a:gd name="T67" fmla="*/ 18 h 70"/>
                <a:gd name="T68" fmla="*/ 14 w 152"/>
                <a:gd name="T69" fmla="*/ 14 h 70"/>
                <a:gd name="T70" fmla="*/ 16 w 152"/>
                <a:gd name="T71" fmla="*/ 11 h 70"/>
                <a:gd name="T72" fmla="*/ 16 w 152"/>
                <a:gd name="T73" fmla="*/ 7 h 70"/>
                <a:gd name="T74" fmla="*/ 22 w 152"/>
                <a:gd name="T75" fmla="*/ 13 h 70"/>
                <a:gd name="T76" fmla="*/ 26 w 152"/>
                <a:gd name="T77" fmla="*/ 14 h 70"/>
                <a:gd name="T78" fmla="*/ 22 w 152"/>
                <a:gd name="T79" fmla="*/ 7 h 70"/>
                <a:gd name="T80" fmla="*/ 26 w 152"/>
                <a:gd name="T81" fmla="*/ 5 h 70"/>
                <a:gd name="T82" fmla="*/ 22 w 152"/>
                <a:gd name="T83" fmla="*/ 3 h 70"/>
                <a:gd name="T84" fmla="*/ 35 w 152"/>
                <a:gd name="T85" fmla="*/ 7 h 70"/>
                <a:gd name="T86" fmla="*/ 43 w 152"/>
                <a:gd name="T87" fmla="*/ 13 h 70"/>
                <a:gd name="T88" fmla="*/ 42 w 152"/>
                <a:gd name="T89" fmla="*/ 19 h 70"/>
                <a:gd name="T90" fmla="*/ 43 w 152"/>
                <a:gd name="T91" fmla="*/ 22 h 70"/>
                <a:gd name="T92" fmla="*/ 47 w 152"/>
                <a:gd name="T93" fmla="*/ 26 h 70"/>
                <a:gd name="T94" fmla="*/ 54 w 152"/>
                <a:gd name="T95" fmla="*/ 19 h 70"/>
                <a:gd name="T96" fmla="*/ 58 w 152"/>
                <a:gd name="T97" fmla="*/ 13 h 70"/>
                <a:gd name="T98" fmla="*/ 68 w 152"/>
                <a:gd name="T99" fmla="*/ 15 h 70"/>
                <a:gd name="T100" fmla="*/ 71 w 152"/>
                <a:gd name="T101" fmla="*/ 11 h 70"/>
                <a:gd name="T102" fmla="*/ 82 w 152"/>
                <a:gd name="T103" fmla="*/ 11 h 70"/>
                <a:gd name="T104" fmla="*/ 89 w 152"/>
                <a:gd name="T105" fmla="*/ 15 h 70"/>
                <a:gd name="T106" fmla="*/ 96 w 152"/>
                <a:gd name="T107" fmla="*/ 13 h 70"/>
                <a:gd name="T108" fmla="*/ 103 w 152"/>
                <a:gd name="T109" fmla="*/ 7 h 70"/>
                <a:gd name="T110" fmla="*/ 112 w 152"/>
                <a:gd name="T11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70">
                  <a:moveTo>
                    <a:pt x="117" y="0"/>
                  </a:moveTo>
                  <a:lnTo>
                    <a:pt x="118" y="0"/>
                  </a:lnTo>
                  <a:lnTo>
                    <a:pt x="120" y="3"/>
                  </a:lnTo>
                  <a:lnTo>
                    <a:pt x="122" y="3"/>
                  </a:lnTo>
                  <a:lnTo>
                    <a:pt x="122" y="3"/>
                  </a:lnTo>
                  <a:lnTo>
                    <a:pt x="122" y="5"/>
                  </a:lnTo>
                  <a:lnTo>
                    <a:pt x="122" y="5"/>
                  </a:lnTo>
                  <a:lnTo>
                    <a:pt x="124" y="7"/>
                  </a:lnTo>
                  <a:lnTo>
                    <a:pt x="126" y="7"/>
                  </a:lnTo>
                  <a:lnTo>
                    <a:pt x="129" y="5"/>
                  </a:lnTo>
                  <a:lnTo>
                    <a:pt x="129" y="5"/>
                  </a:lnTo>
                  <a:lnTo>
                    <a:pt x="133" y="3"/>
                  </a:lnTo>
                  <a:lnTo>
                    <a:pt x="135" y="3"/>
                  </a:lnTo>
                  <a:lnTo>
                    <a:pt x="137" y="3"/>
                  </a:lnTo>
                  <a:lnTo>
                    <a:pt x="138" y="3"/>
                  </a:lnTo>
                  <a:lnTo>
                    <a:pt x="138" y="3"/>
                  </a:lnTo>
                  <a:lnTo>
                    <a:pt x="137" y="3"/>
                  </a:lnTo>
                  <a:lnTo>
                    <a:pt x="135" y="3"/>
                  </a:lnTo>
                  <a:lnTo>
                    <a:pt x="133" y="5"/>
                  </a:lnTo>
                  <a:lnTo>
                    <a:pt x="131" y="7"/>
                  </a:lnTo>
                  <a:lnTo>
                    <a:pt x="131" y="9"/>
                  </a:lnTo>
                  <a:lnTo>
                    <a:pt x="131" y="9"/>
                  </a:lnTo>
                  <a:lnTo>
                    <a:pt x="131" y="11"/>
                  </a:lnTo>
                  <a:lnTo>
                    <a:pt x="133" y="11"/>
                  </a:lnTo>
                  <a:lnTo>
                    <a:pt x="135" y="11"/>
                  </a:lnTo>
                  <a:lnTo>
                    <a:pt x="137" y="11"/>
                  </a:lnTo>
                  <a:lnTo>
                    <a:pt x="137" y="11"/>
                  </a:lnTo>
                  <a:lnTo>
                    <a:pt x="137" y="13"/>
                  </a:lnTo>
                  <a:lnTo>
                    <a:pt x="137" y="13"/>
                  </a:lnTo>
                  <a:lnTo>
                    <a:pt x="137" y="14"/>
                  </a:lnTo>
                  <a:lnTo>
                    <a:pt x="135" y="15"/>
                  </a:lnTo>
                  <a:lnTo>
                    <a:pt x="135" y="18"/>
                  </a:lnTo>
                  <a:lnTo>
                    <a:pt x="135" y="18"/>
                  </a:lnTo>
                  <a:lnTo>
                    <a:pt x="135" y="18"/>
                  </a:lnTo>
                  <a:lnTo>
                    <a:pt x="139" y="15"/>
                  </a:lnTo>
                  <a:lnTo>
                    <a:pt x="139" y="15"/>
                  </a:lnTo>
                  <a:lnTo>
                    <a:pt x="141" y="18"/>
                  </a:lnTo>
                  <a:lnTo>
                    <a:pt x="141" y="18"/>
                  </a:lnTo>
                  <a:lnTo>
                    <a:pt x="141" y="18"/>
                  </a:lnTo>
                  <a:lnTo>
                    <a:pt x="141" y="19"/>
                  </a:lnTo>
                  <a:lnTo>
                    <a:pt x="141" y="19"/>
                  </a:lnTo>
                  <a:lnTo>
                    <a:pt x="139" y="21"/>
                  </a:lnTo>
                  <a:lnTo>
                    <a:pt x="141" y="19"/>
                  </a:lnTo>
                  <a:lnTo>
                    <a:pt x="143" y="19"/>
                  </a:lnTo>
                  <a:lnTo>
                    <a:pt x="146" y="21"/>
                  </a:lnTo>
                  <a:lnTo>
                    <a:pt x="148" y="21"/>
                  </a:lnTo>
                  <a:lnTo>
                    <a:pt x="148" y="22"/>
                  </a:lnTo>
                  <a:lnTo>
                    <a:pt x="150" y="21"/>
                  </a:lnTo>
                  <a:lnTo>
                    <a:pt x="150" y="21"/>
                  </a:lnTo>
                  <a:lnTo>
                    <a:pt x="150" y="22"/>
                  </a:lnTo>
                  <a:lnTo>
                    <a:pt x="152" y="22"/>
                  </a:lnTo>
                  <a:lnTo>
                    <a:pt x="150" y="24"/>
                  </a:lnTo>
                  <a:lnTo>
                    <a:pt x="150" y="24"/>
                  </a:lnTo>
                  <a:lnTo>
                    <a:pt x="150" y="26"/>
                  </a:lnTo>
                  <a:lnTo>
                    <a:pt x="148" y="26"/>
                  </a:lnTo>
                  <a:lnTo>
                    <a:pt x="148" y="26"/>
                  </a:lnTo>
                  <a:lnTo>
                    <a:pt x="148" y="26"/>
                  </a:lnTo>
                  <a:lnTo>
                    <a:pt x="150" y="28"/>
                  </a:lnTo>
                  <a:lnTo>
                    <a:pt x="150" y="28"/>
                  </a:lnTo>
                  <a:lnTo>
                    <a:pt x="150" y="28"/>
                  </a:lnTo>
                  <a:lnTo>
                    <a:pt x="150" y="28"/>
                  </a:lnTo>
                  <a:lnTo>
                    <a:pt x="150" y="30"/>
                  </a:lnTo>
                  <a:lnTo>
                    <a:pt x="150" y="30"/>
                  </a:lnTo>
                  <a:lnTo>
                    <a:pt x="150" y="30"/>
                  </a:lnTo>
                  <a:lnTo>
                    <a:pt x="148" y="30"/>
                  </a:lnTo>
                  <a:lnTo>
                    <a:pt x="152" y="32"/>
                  </a:lnTo>
                  <a:lnTo>
                    <a:pt x="152" y="32"/>
                  </a:lnTo>
                  <a:lnTo>
                    <a:pt x="152" y="32"/>
                  </a:lnTo>
                  <a:lnTo>
                    <a:pt x="152" y="33"/>
                  </a:lnTo>
                  <a:lnTo>
                    <a:pt x="152" y="33"/>
                  </a:lnTo>
                  <a:lnTo>
                    <a:pt x="150" y="33"/>
                  </a:lnTo>
                  <a:lnTo>
                    <a:pt x="148" y="33"/>
                  </a:lnTo>
                  <a:lnTo>
                    <a:pt x="148" y="35"/>
                  </a:lnTo>
                  <a:lnTo>
                    <a:pt x="148" y="35"/>
                  </a:lnTo>
                  <a:lnTo>
                    <a:pt x="148" y="37"/>
                  </a:lnTo>
                  <a:lnTo>
                    <a:pt x="148" y="37"/>
                  </a:lnTo>
                  <a:lnTo>
                    <a:pt x="146" y="38"/>
                  </a:lnTo>
                  <a:lnTo>
                    <a:pt x="145" y="40"/>
                  </a:lnTo>
                  <a:lnTo>
                    <a:pt x="143" y="40"/>
                  </a:lnTo>
                  <a:lnTo>
                    <a:pt x="141" y="40"/>
                  </a:lnTo>
                  <a:lnTo>
                    <a:pt x="139" y="40"/>
                  </a:lnTo>
                  <a:lnTo>
                    <a:pt x="139" y="41"/>
                  </a:lnTo>
                  <a:lnTo>
                    <a:pt x="139" y="41"/>
                  </a:lnTo>
                  <a:lnTo>
                    <a:pt x="139" y="43"/>
                  </a:lnTo>
                  <a:lnTo>
                    <a:pt x="139" y="43"/>
                  </a:lnTo>
                  <a:lnTo>
                    <a:pt x="139" y="43"/>
                  </a:lnTo>
                  <a:lnTo>
                    <a:pt x="139" y="45"/>
                  </a:lnTo>
                  <a:lnTo>
                    <a:pt x="138" y="47"/>
                  </a:lnTo>
                  <a:lnTo>
                    <a:pt x="137" y="47"/>
                  </a:lnTo>
                  <a:lnTo>
                    <a:pt x="135" y="47"/>
                  </a:lnTo>
                  <a:lnTo>
                    <a:pt x="133" y="49"/>
                  </a:lnTo>
                  <a:lnTo>
                    <a:pt x="131" y="49"/>
                  </a:lnTo>
                  <a:lnTo>
                    <a:pt x="129" y="49"/>
                  </a:lnTo>
                  <a:lnTo>
                    <a:pt x="126" y="51"/>
                  </a:lnTo>
                  <a:lnTo>
                    <a:pt x="120" y="52"/>
                  </a:lnTo>
                  <a:lnTo>
                    <a:pt x="117" y="54"/>
                  </a:lnTo>
                  <a:lnTo>
                    <a:pt x="115" y="56"/>
                  </a:lnTo>
                  <a:lnTo>
                    <a:pt x="112" y="58"/>
                  </a:lnTo>
                  <a:lnTo>
                    <a:pt x="110" y="60"/>
                  </a:lnTo>
                  <a:lnTo>
                    <a:pt x="108" y="60"/>
                  </a:lnTo>
                  <a:lnTo>
                    <a:pt x="105" y="60"/>
                  </a:lnTo>
                  <a:lnTo>
                    <a:pt x="103" y="61"/>
                  </a:lnTo>
                  <a:lnTo>
                    <a:pt x="96" y="61"/>
                  </a:lnTo>
                  <a:lnTo>
                    <a:pt x="92" y="62"/>
                  </a:lnTo>
                  <a:lnTo>
                    <a:pt x="92" y="62"/>
                  </a:lnTo>
                  <a:lnTo>
                    <a:pt x="90" y="64"/>
                  </a:lnTo>
                  <a:lnTo>
                    <a:pt x="90" y="64"/>
                  </a:lnTo>
                  <a:lnTo>
                    <a:pt x="92" y="64"/>
                  </a:lnTo>
                  <a:lnTo>
                    <a:pt x="92" y="64"/>
                  </a:lnTo>
                  <a:lnTo>
                    <a:pt x="90" y="66"/>
                  </a:lnTo>
                  <a:lnTo>
                    <a:pt x="89" y="66"/>
                  </a:lnTo>
                  <a:lnTo>
                    <a:pt x="89" y="66"/>
                  </a:lnTo>
                  <a:lnTo>
                    <a:pt x="88" y="66"/>
                  </a:lnTo>
                  <a:lnTo>
                    <a:pt x="88" y="66"/>
                  </a:lnTo>
                  <a:lnTo>
                    <a:pt x="88" y="66"/>
                  </a:lnTo>
                  <a:lnTo>
                    <a:pt x="88" y="66"/>
                  </a:lnTo>
                  <a:lnTo>
                    <a:pt x="88" y="68"/>
                  </a:lnTo>
                  <a:lnTo>
                    <a:pt x="86" y="68"/>
                  </a:lnTo>
                  <a:lnTo>
                    <a:pt x="82" y="70"/>
                  </a:lnTo>
                  <a:lnTo>
                    <a:pt x="73" y="68"/>
                  </a:lnTo>
                  <a:lnTo>
                    <a:pt x="69" y="68"/>
                  </a:lnTo>
                  <a:lnTo>
                    <a:pt x="66" y="66"/>
                  </a:lnTo>
                  <a:lnTo>
                    <a:pt x="63" y="66"/>
                  </a:lnTo>
                  <a:lnTo>
                    <a:pt x="60" y="66"/>
                  </a:lnTo>
                  <a:lnTo>
                    <a:pt x="58" y="64"/>
                  </a:lnTo>
                  <a:lnTo>
                    <a:pt x="56" y="62"/>
                  </a:lnTo>
                  <a:lnTo>
                    <a:pt x="56" y="62"/>
                  </a:lnTo>
                  <a:lnTo>
                    <a:pt x="56" y="62"/>
                  </a:lnTo>
                  <a:lnTo>
                    <a:pt x="56" y="61"/>
                  </a:lnTo>
                  <a:lnTo>
                    <a:pt x="56" y="61"/>
                  </a:lnTo>
                  <a:lnTo>
                    <a:pt x="58" y="61"/>
                  </a:lnTo>
                  <a:lnTo>
                    <a:pt x="58" y="61"/>
                  </a:lnTo>
                  <a:lnTo>
                    <a:pt x="58" y="61"/>
                  </a:lnTo>
                  <a:lnTo>
                    <a:pt x="56" y="61"/>
                  </a:lnTo>
                  <a:lnTo>
                    <a:pt x="54" y="61"/>
                  </a:lnTo>
                  <a:lnTo>
                    <a:pt x="54" y="61"/>
                  </a:lnTo>
                  <a:lnTo>
                    <a:pt x="52" y="61"/>
                  </a:lnTo>
                  <a:lnTo>
                    <a:pt x="52" y="61"/>
                  </a:lnTo>
                  <a:lnTo>
                    <a:pt x="50" y="61"/>
                  </a:lnTo>
                  <a:lnTo>
                    <a:pt x="49" y="60"/>
                  </a:lnTo>
                  <a:lnTo>
                    <a:pt x="47" y="60"/>
                  </a:lnTo>
                  <a:lnTo>
                    <a:pt x="47" y="58"/>
                  </a:lnTo>
                  <a:lnTo>
                    <a:pt x="47" y="58"/>
                  </a:lnTo>
                  <a:lnTo>
                    <a:pt x="47" y="58"/>
                  </a:lnTo>
                  <a:lnTo>
                    <a:pt x="47" y="58"/>
                  </a:lnTo>
                  <a:lnTo>
                    <a:pt x="45" y="58"/>
                  </a:lnTo>
                  <a:lnTo>
                    <a:pt x="43" y="60"/>
                  </a:lnTo>
                  <a:lnTo>
                    <a:pt x="42" y="60"/>
                  </a:lnTo>
                  <a:lnTo>
                    <a:pt x="30" y="60"/>
                  </a:lnTo>
                  <a:lnTo>
                    <a:pt x="26" y="60"/>
                  </a:lnTo>
                  <a:lnTo>
                    <a:pt x="26" y="60"/>
                  </a:lnTo>
                  <a:lnTo>
                    <a:pt x="26" y="60"/>
                  </a:lnTo>
                  <a:lnTo>
                    <a:pt x="24" y="58"/>
                  </a:lnTo>
                  <a:lnTo>
                    <a:pt x="24" y="56"/>
                  </a:lnTo>
                  <a:lnTo>
                    <a:pt x="24" y="56"/>
                  </a:lnTo>
                  <a:lnTo>
                    <a:pt x="26" y="54"/>
                  </a:lnTo>
                  <a:lnTo>
                    <a:pt x="26" y="54"/>
                  </a:lnTo>
                  <a:lnTo>
                    <a:pt x="26" y="56"/>
                  </a:lnTo>
                  <a:lnTo>
                    <a:pt x="28" y="56"/>
                  </a:lnTo>
                  <a:lnTo>
                    <a:pt x="28" y="56"/>
                  </a:lnTo>
                  <a:lnTo>
                    <a:pt x="33" y="56"/>
                  </a:lnTo>
                  <a:lnTo>
                    <a:pt x="35" y="54"/>
                  </a:lnTo>
                  <a:lnTo>
                    <a:pt x="35" y="54"/>
                  </a:lnTo>
                  <a:lnTo>
                    <a:pt x="37" y="52"/>
                  </a:lnTo>
                  <a:lnTo>
                    <a:pt x="37" y="52"/>
                  </a:lnTo>
                  <a:lnTo>
                    <a:pt x="37" y="52"/>
                  </a:lnTo>
                  <a:lnTo>
                    <a:pt x="39" y="51"/>
                  </a:lnTo>
                  <a:lnTo>
                    <a:pt x="39" y="49"/>
                  </a:lnTo>
                  <a:lnTo>
                    <a:pt x="41" y="49"/>
                  </a:lnTo>
                  <a:lnTo>
                    <a:pt x="41" y="49"/>
                  </a:lnTo>
                  <a:lnTo>
                    <a:pt x="42" y="47"/>
                  </a:lnTo>
                  <a:lnTo>
                    <a:pt x="42" y="47"/>
                  </a:lnTo>
                  <a:lnTo>
                    <a:pt x="41" y="47"/>
                  </a:lnTo>
                  <a:lnTo>
                    <a:pt x="35" y="49"/>
                  </a:lnTo>
                  <a:lnTo>
                    <a:pt x="35" y="49"/>
                  </a:lnTo>
                  <a:lnTo>
                    <a:pt x="35" y="49"/>
                  </a:lnTo>
                  <a:lnTo>
                    <a:pt x="35" y="49"/>
                  </a:lnTo>
                  <a:lnTo>
                    <a:pt x="37" y="47"/>
                  </a:lnTo>
                  <a:lnTo>
                    <a:pt x="35" y="47"/>
                  </a:lnTo>
                  <a:lnTo>
                    <a:pt x="35" y="47"/>
                  </a:lnTo>
                  <a:lnTo>
                    <a:pt x="35" y="45"/>
                  </a:lnTo>
                  <a:lnTo>
                    <a:pt x="35" y="45"/>
                  </a:lnTo>
                  <a:lnTo>
                    <a:pt x="39" y="43"/>
                  </a:lnTo>
                  <a:lnTo>
                    <a:pt x="41" y="41"/>
                  </a:lnTo>
                  <a:lnTo>
                    <a:pt x="41" y="41"/>
                  </a:lnTo>
                  <a:lnTo>
                    <a:pt x="41" y="41"/>
                  </a:lnTo>
                  <a:lnTo>
                    <a:pt x="41" y="41"/>
                  </a:lnTo>
                  <a:lnTo>
                    <a:pt x="37" y="43"/>
                  </a:lnTo>
                  <a:lnTo>
                    <a:pt x="33" y="43"/>
                  </a:lnTo>
                  <a:lnTo>
                    <a:pt x="33" y="43"/>
                  </a:lnTo>
                  <a:lnTo>
                    <a:pt x="31" y="43"/>
                  </a:lnTo>
                  <a:lnTo>
                    <a:pt x="31" y="43"/>
                  </a:lnTo>
                  <a:lnTo>
                    <a:pt x="31" y="41"/>
                  </a:lnTo>
                  <a:lnTo>
                    <a:pt x="31" y="41"/>
                  </a:lnTo>
                  <a:lnTo>
                    <a:pt x="31" y="40"/>
                  </a:lnTo>
                  <a:lnTo>
                    <a:pt x="31" y="40"/>
                  </a:lnTo>
                  <a:lnTo>
                    <a:pt x="31" y="40"/>
                  </a:lnTo>
                  <a:lnTo>
                    <a:pt x="28" y="38"/>
                  </a:lnTo>
                  <a:lnTo>
                    <a:pt x="24" y="38"/>
                  </a:lnTo>
                  <a:lnTo>
                    <a:pt x="16" y="38"/>
                  </a:lnTo>
                  <a:lnTo>
                    <a:pt x="14" y="38"/>
                  </a:lnTo>
                  <a:lnTo>
                    <a:pt x="12" y="40"/>
                  </a:lnTo>
                  <a:lnTo>
                    <a:pt x="11" y="40"/>
                  </a:lnTo>
                  <a:lnTo>
                    <a:pt x="9" y="40"/>
                  </a:lnTo>
                  <a:lnTo>
                    <a:pt x="9" y="38"/>
                  </a:lnTo>
                  <a:lnTo>
                    <a:pt x="7" y="38"/>
                  </a:lnTo>
                  <a:lnTo>
                    <a:pt x="7" y="37"/>
                  </a:lnTo>
                  <a:lnTo>
                    <a:pt x="7" y="37"/>
                  </a:lnTo>
                  <a:lnTo>
                    <a:pt x="9" y="37"/>
                  </a:lnTo>
                  <a:lnTo>
                    <a:pt x="9" y="37"/>
                  </a:lnTo>
                  <a:lnTo>
                    <a:pt x="12" y="37"/>
                  </a:lnTo>
                  <a:lnTo>
                    <a:pt x="14" y="35"/>
                  </a:lnTo>
                  <a:lnTo>
                    <a:pt x="16" y="35"/>
                  </a:lnTo>
                  <a:lnTo>
                    <a:pt x="18" y="35"/>
                  </a:lnTo>
                  <a:lnTo>
                    <a:pt x="18" y="35"/>
                  </a:lnTo>
                  <a:lnTo>
                    <a:pt x="19" y="35"/>
                  </a:lnTo>
                  <a:lnTo>
                    <a:pt x="19" y="35"/>
                  </a:lnTo>
                  <a:lnTo>
                    <a:pt x="19" y="35"/>
                  </a:lnTo>
                  <a:lnTo>
                    <a:pt x="22" y="33"/>
                  </a:lnTo>
                  <a:lnTo>
                    <a:pt x="24" y="33"/>
                  </a:lnTo>
                  <a:lnTo>
                    <a:pt x="24" y="33"/>
                  </a:lnTo>
                  <a:lnTo>
                    <a:pt x="24" y="33"/>
                  </a:lnTo>
                  <a:lnTo>
                    <a:pt x="26" y="33"/>
                  </a:lnTo>
                  <a:lnTo>
                    <a:pt x="26" y="33"/>
                  </a:lnTo>
                  <a:lnTo>
                    <a:pt x="28" y="33"/>
                  </a:lnTo>
                  <a:lnTo>
                    <a:pt x="31" y="33"/>
                  </a:lnTo>
                  <a:lnTo>
                    <a:pt x="37" y="33"/>
                  </a:lnTo>
                  <a:lnTo>
                    <a:pt x="37" y="33"/>
                  </a:lnTo>
                  <a:lnTo>
                    <a:pt x="39" y="32"/>
                  </a:lnTo>
                  <a:lnTo>
                    <a:pt x="39" y="30"/>
                  </a:lnTo>
                  <a:lnTo>
                    <a:pt x="39" y="30"/>
                  </a:lnTo>
                  <a:lnTo>
                    <a:pt x="35" y="32"/>
                  </a:lnTo>
                  <a:lnTo>
                    <a:pt x="33" y="32"/>
                  </a:lnTo>
                  <a:lnTo>
                    <a:pt x="30" y="32"/>
                  </a:lnTo>
                  <a:lnTo>
                    <a:pt x="28" y="30"/>
                  </a:lnTo>
                  <a:lnTo>
                    <a:pt x="28" y="30"/>
                  </a:lnTo>
                  <a:lnTo>
                    <a:pt x="31" y="28"/>
                  </a:lnTo>
                  <a:lnTo>
                    <a:pt x="33" y="26"/>
                  </a:lnTo>
                  <a:lnTo>
                    <a:pt x="37" y="24"/>
                  </a:lnTo>
                  <a:lnTo>
                    <a:pt x="37" y="24"/>
                  </a:lnTo>
                  <a:lnTo>
                    <a:pt x="37" y="24"/>
                  </a:lnTo>
                  <a:lnTo>
                    <a:pt x="35" y="22"/>
                  </a:lnTo>
                  <a:lnTo>
                    <a:pt x="31" y="22"/>
                  </a:lnTo>
                  <a:lnTo>
                    <a:pt x="30" y="22"/>
                  </a:lnTo>
                  <a:lnTo>
                    <a:pt x="26" y="21"/>
                  </a:lnTo>
                  <a:lnTo>
                    <a:pt x="24" y="22"/>
                  </a:lnTo>
                  <a:lnTo>
                    <a:pt x="22" y="21"/>
                  </a:lnTo>
                  <a:lnTo>
                    <a:pt x="19" y="22"/>
                  </a:lnTo>
                  <a:lnTo>
                    <a:pt x="12" y="24"/>
                  </a:lnTo>
                  <a:lnTo>
                    <a:pt x="11" y="24"/>
                  </a:lnTo>
                  <a:lnTo>
                    <a:pt x="9" y="24"/>
                  </a:lnTo>
                  <a:lnTo>
                    <a:pt x="7" y="24"/>
                  </a:lnTo>
                  <a:lnTo>
                    <a:pt x="3" y="22"/>
                  </a:lnTo>
                  <a:lnTo>
                    <a:pt x="2" y="22"/>
                  </a:lnTo>
                  <a:lnTo>
                    <a:pt x="0" y="22"/>
                  </a:lnTo>
                  <a:lnTo>
                    <a:pt x="3" y="21"/>
                  </a:lnTo>
                  <a:lnTo>
                    <a:pt x="3" y="21"/>
                  </a:lnTo>
                  <a:lnTo>
                    <a:pt x="5" y="21"/>
                  </a:lnTo>
                  <a:lnTo>
                    <a:pt x="7" y="21"/>
                  </a:lnTo>
                  <a:lnTo>
                    <a:pt x="9" y="22"/>
                  </a:lnTo>
                  <a:lnTo>
                    <a:pt x="7" y="21"/>
                  </a:lnTo>
                  <a:lnTo>
                    <a:pt x="7" y="19"/>
                  </a:lnTo>
                  <a:lnTo>
                    <a:pt x="7" y="19"/>
                  </a:lnTo>
                  <a:lnTo>
                    <a:pt x="7" y="18"/>
                  </a:lnTo>
                  <a:lnTo>
                    <a:pt x="5" y="18"/>
                  </a:lnTo>
                  <a:lnTo>
                    <a:pt x="7" y="18"/>
                  </a:lnTo>
                  <a:lnTo>
                    <a:pt x="7" y="15"/>
                  </a:lnTo>
                  <a:lnTo>
                    <a:pt x="9" y="18"/>
                  </a:lnTo>
                  <a:lnTo>
                    <a:pt x="12" y="19"/>
                  </a:lnTo>
                  <a:lnTo>
                    <a:pt x="14" y="19"/>
                  </a:lnTo>
                  <a:lnTo>
                    <a:pt x="16" y="18"/>
                  </a:lnTo>
                  <a:lnTo>
                    <a:pt x="18" y="18"/>
                  </a:lnTo>
                  <a:lnTo>
                    <a:pt x="18" y="18"/>
                  </a:lnTo>
                  <a:lnTo>
                    <a:pt x="14" y="18"/>
                  </a:lnTo>
                  <a:lnTo>
                    <a:pt x="12" y="18"/>
                  </a:lnTo>
                  <a:lnTo>
                    <a:pt x="11" y="15"/>
                  </a:lnTo>
                  <a:lnTo>
                    <a:pt x="11" y="15"/>
                  </a:lnTo>
                  <a:lnTo>
                    <a:pt x="11" y="14"/>
                  </a:lnTo>
                  <a:lnTo>
                    <a:pt x="11" y="14"/>
                  </a:lnTo>
                  <a:lnTo>
                    <a:pt x="14" y="14"/>
                  </a:lnTo>
                  <a:lnTo>
                    <a:pt x="12" y="13"/>
                  </a:lnTo>
                  <a:lnTo>
                    <a:pt x="11" y="13"/>
                  </a:lnTo>
                  <a:lnTo>
                    <a:pt x="11" y="11"/>
                  </a:lnTo>
                  <a:lnTo>
                    <a:pt x="11" y="11"/>
                  </a:lnTo>
                  <a:lnTo>
                    <a:pt x="11" y="11"/>
                  </a:lnTo>
                  <a:lnTo>
                    <a:pt x="11" y="11"/>
                  </a:lnTo>
                  <a:lnTo>
                    <a:pt x="14" y="11"/>
                  </a:lnTo>
                  <a:lnTo>
                    <a:pt x="16" y="11"/>
                  </a:lnTo>
                  <a:lnTo>
                    <a:pt x="14" y="11"/>
                  </a:lnTo>
                  <a:lnTo>
                    <a:pt x="12" y="9"/>
                  </a:lnTo>
                  <a:lnTo>
                    <a:pt x="12" y="9"/>
                  </a:lnTo>
                  <a:lnTo>
                    <a:pt x="14" y="9"/>
                  </a:lnTo>
                  <a:lnTo>
                    <a:pt x="14" y="9"/>
                  </a:lnTo>
                  <a:lnTo>
                    <a:pt x="14" y="9"/>
                  </a:lnTo>
                  <a:lnTo>
                    <a:pt x="16" y="7"/>
                  </a:lnTo>
                  <a:lnTo>
                    <a:pt x="16" y="7"/>
                  </a:lnTo>
                  <a:lnTo>
                    <a:pt x="18" y="9"/>
                  </a:lnTo>
                  <a:lnTo>
                    <a:pt x="21" y="11"/>
                  </a:lnTo>
                  <a:lnTo>
                    <a:pt x="21" y="11"/>
                  </a:lnTo>
                  <a:lnTo>
                    <a:pt x="21" y="11"/>
                  </a:lnTo>
                  <a:lnTo>
                    <a:pt x="21" y="13"/>
                  </a:lnTo>
                  <a:lnTo>
                    <a:pt x="21" y="13"/>
                  </a:lnTo>
                  <a:lnTo>
                    <a:pt x="22" y="13"/>
                  </a:lnTo>
                  <a:lnTo>
                    <a:pt x="22" y="13"/>
                  </a:lnTo>
                  <a:lnTo>
                    <a:pt x="24" y="13"/>
                  </a:lnTo>
                  <a:lnTo>
                    <a:pt x="24" y="11"/>
                  </a:lnTo>
                  <a:lnTo>
                    <a:pt x="26" y="11"/>
                  </a:lnTo>
                  <a:lnTo>
                    <a:pt x="26" y="13"/>
                  </a:lnTo>
                  <a:lnTo>
                    <a:pt x="26" y="13"/>
                  </a:lnTo>
                  <a:lnTo>
                    <a:pt x="26" y="13"/>
                  </a:lnTo>
                  <a:lnTo>
                    <a:pt x="26" y="14"/>
                  </a:lnTo>
                  <a:lnTo>
                    <a:pt x="26" y="14"/>
                  </a:lnTo>
                  <a:lnTo>
                    <a:pt x="28" y="14"/>
                  </a:lnTo>
                  <a:lnTo>
                    <a:pt x="30" y="14"/>
                  </a:lnTo>
                  <a:lnTo>
                    <a:pt x="30" y="14"/>
                  </a:lnTo>
                  <a:lnTo>
                    <a:pt x="30" y="13"/>
                  </a:lnTo>
                  <a:lnTo>
                    <a:pt x="30" y="11"/>
                  </a:lnTo>
                  <a:lnTo>
                    <a:pt x="30" y="11"/>
                  </a:lnTo>
                  <a:lnTo>
                    <a:pt x="24" y="9"/>
                  </a:lnTo>
                  <a:lnTo>
                    <a:pt x="22" y="7"/>
                  </a:lnTo>
                  <a:lnTo>
                    <a:pt x="22" y="7"/>
                  </a:lnTo>
                  <a:lnTo>
                    <a:pt x="22" y="7"/>
                  </a:lnTo>
                  <a:lnTo>
                    <a:pt x="22" y="5"/>
                  </a:lnTo>
                  <a:lnTo>
                    <a:pt x="24" y="5"/>
                  </a:lnTo>
                  <a:lnTo>
                    <a:pt x="28" y="5"/>
                  </a:lnTo>
                  <a:lnTo>
                    <a:pt x="28" y="5"/>
                  </a:lnTo>
                  <a:lnTo>
                    <a:pt x="28" y="5"/>
                  </a:lnTo>
                  <a:lnTo>
                    <a:pt x="26" y="5"/>
                  </a:lnTo>
                  <a:lnTo>
                    <a:pt x="26" y="5"/>
                  </a:lnTo>
                  <a:lnTo>
                    <a:pt x="26" y="3"/>
                  </a:lnTo>
                  <a:lnTo>
                    <a:pt x="24" y="3"/>
                  </a:lnTo>
                  <a:lnTo>
                    <a:pt x="21" y="3"/>
                  </a:lnTo>
                  <a:lnTo>
                    <a:pt x="19" y="3"/>
                  </a:lnTo>
                  <a:lnTo>
                    <a:pt x="19" y="3"/>
                  </a:lnTo>
                  <a:lnTo>
                    <a:pt x="21" y="3"/>
                  </a:lnTo>
                  <a:lnTo>
                    <a:pt x="22" y="3"/>
                  </a:lnTo>
                  <a:lnTo>
                    <a:pt x="22" y="3"/>
                  </a:lnTo>
                  <a:lnTo>
                    <a:pt x="24" y="3"/>
                  </a:lnTo>
                  <a:lnTo>
                    <a:pt x="28" y="3"/>
                  </a:lnTo>
                  <a:lnTo>
                    <a:pt x="30" y="3"/>
                  </a:lnTo>
                  <a:lnTo>
                    <a:pt x="31" y="3"/>
                  </a:lnTo>
                  <a:lnTo>
                    <a:pt x="33" y="5"/>
                  </a:lnTo>
                  <a:lnTo>
                    <a:pt x="35" y="5"/>
                  </a:lnTo>
                  <a:lnTo>
                    <a:pt x="35" y="7"/>
                  </a:lnTo>
                  <a:lnTo>
                    <a:pt x="37" y="7"/>
                  </a:lnTo>
                  <a:lnTo>
                    <a:pt x="41" y="11"/>
                  </a:lnTo>
                  <a:lnTo>
                    <a:pt x="43" y="11"/>
                  </a:lnTo>
                  <a:lnTo>
                    <a:pt x="43" y="13"/>
                  </a:lnTo>
                  <a:lnTo>
                    <a:pt x="43" y="13"/>
                  </a:lnTo>
                  <a:lnTo>
                    <a:pt x="42" y="13"/>
                  </a:lnTo>
                  <a:lnTo>
                    <a:pt x="42" y="13"/>
                  </a:lnTo>
                  <a:lnTo>
                    <a:pt x="43" y="13"/>
                  </a:lnTo>
                  <a:lnTo>
                    <a:pt x="45" y="14"/>
                  </a:lnTo>
                  <a:lnTo>
                    <a:pt x="45" y="14"/>
                  </a:lnTo>
                  <a:lnTo>
                    <a:pt x="43" y="18"/>
                  </a:lnTo>
                  <a:lnTo>
                    <a:pt x="43" y="18"/>
                  </a:lnTo>
                  <a:lnTo>
                    <a:pt x="42" y="19"/>
                  </a:lnTo>
                  <a:lnTo>
                    <a:pt x="41" y="18"/>
                  </a:lnTo>
                  <a:lnTo>
                    <a:pt x="41" y="19"/>
                  </a:lnTo>
                  <a:lnTo>
                    <a:pt x="42" y="19"/>
                  </a:lnTo>
                  <a:lnTo>
                    <a:pt x="43" y="21"/>
                  </a:lnTo>
                  <a:lnTo>
                    <a:pt x="42" y="21"/>
                  </a:lnTo>
                  <a:lnTo>
                    <a:pt x="43" y="21"/>
                  </a:lnTo>
                  <a:lnTo>
                    <a:pt x="43" y="21"/>
                  </a:lnTo>
                  <a:lnTo>
                    <a:pt x="43" y="21"/>
                  </a:lnTo>
                  <a:lnTo>
                    <a:pt x="43" y="22"/>
                  </a:lnTo>
                  <a:lnTo>
                    <a:pt x="43" y="22"/>
                  </a:lnTo>
                  <a:lnTo>
                    <a:pt x="43" y="22"/>
                  </a:lnTo>
                  <a:lnTo>
                    <a:pt x="43" y="24"/>
                  </a:lnTo>
                  <a:lnTo>
                    <a:pt x="43" y="24"/>
                  </a:lnTo>
                  <a:lnTo>
                    <a:pt x="45" y="24"/>
                  </a:lnTo>
                  <a:lnTo>
                    <a:pt x="45" y="24"/>
                  </a:lnTo>
                  <a:lnTo>
                    <a:pt x="47" y="28"/>
                  </a:lnTo>
                  <a:lnTo>
                    <a:pt x="47" y="28"/>
                  </a:lnTo>
                  <a:lnTo>
                    <a:pt x="47" y="28"/>
                  </a:lnTo>
                  <a:lnTo>
                    <a:pt x="47" y="26"/>
                  </a:lnTo>
                  <a:lnTo>
                    <a:pt x="49" y="24"/>
                  </a:lnTo>
                  <a:lnTo>
                    <a:pt x="49" y="24"/>
                  </a:lnTo>
                  <a:lnTo>
                    <a:pt x="49" y="24"/>
                  </a:lnTo>
                  <a:lnTo>
                    <a:pt x="49" y="24"/>
                  </a:lnTo>
                  <a:lnTo>
                    <a:pt x="49" y="21"/>
                  </a:lnTo>
                  <a:lnTo>
                    <a:pt x="52" y="19"/>
                  </a:lnTo>
                  <a:lnTo>
                    <a:pt x="52" y="19"/>
                  </a:lnTo>
                  <a:lnTo>
                    <a:pt x="54" y="19"/>
                  </a:lnTo>
                  <a:lnTo>
                    <a:pt x="54" y="19"/>
                  </a:lnTo>
                  <a:lnTo>
                    <a:pt x="56" y="21"/>
                  </a:lnTo>
                  <a:lnTo>
                    <a:pt x="56" y="21"/>
                  </a:lnTo>
                  <a:lnTo>
                    <a:pt x="56" y="21"/>
                  </a:lnTo>
                  <a:lnTo>
                    <a:pt x="58" y="21"/>
                  </a:lnTo>
                  <a:lnTo>
                    <a:pt x="58" y="18"/>
                  </a:lnTo>
                  <a:lnTo>
                    <a:pt x="58" y="15"/>
                  </a:lnTo>
                  <a:lnTo>
                    <a:pt x="58" y="13"/>
                  </a:lnTo>
                  <a:lnTo>
                    <a:pt x="58" y="11"/>
                  </a:lnTo>
                  <a:lnTo>
                    <a:pt x="60" y="11"/>
                  </a:lnTo>
                  <a:lnTo>
                    <a:pt x="60" y="9"/>
                  </a:lnTo>
                  <a:lnTo>
                    <a:pt x="61" y="11"/>
                  </a:lnTo>
                  <a:lnTo>
                    <a:pt x="63" y="11"/>
                  </a:lnTo>
                  <a:lnTo>
                    <a:pt x="65" y="14"/>
                  </a:lnTo>
                  <a:lnTo>
                    <a:pt x="66" y="14"/>
                  </a:lnTo>
                  <a:lnTo>
                    <a:pt x="68" y="15"/>
                  </a:lnTo>
                  <a:lnTo>
                    <a:pt x="68" y="18"/>
                  </a:lnTo>
                  <a:lnTo>
                    <a:pt x="69" y="18"/>
                  </a:lnTo>
                  <a:lnTo>
                    <a:pt x="69" y="18"/>
                  </a:lnTo>
                  <a:lnTo>
                    <a:pt x="69" y="15"/>
                  </a:lnTo>
                  <a:lnTo>
                    <a:pt x="69" y="15"/>
                  </a:lnTo>
                  <a:lnTo>
                    <a:pt x="69" y="13"/>
                  </a:lnTo>
                  <a:lnTo>
                    <a:pt x="69" y="11"/>
                  </a:lnTo>
                  <a:lnTo>
                    <a:pt x="71" y="11"/>
                  </a:lnTo>
                  <a:lnTo>
                    <a:pt x="73" y="9"/>
                  </a:lnTo>
                  <a:lnTo>
                    <a:pt x="75" y="9"/>
                  </a:lnTo>
                  <a:lnTo>
                    <a:pt x="77" y="9"/>
                  </a:lnTo>
                  <a:lnTo>
                    <a:pt x="79" y="7"/>
                  </a:lnTo>
                  <a:lnTo>
                    <a:pt x="79" y="7"/>
                  </a:lnTo>
                  <a:lnTo>
                    <a:pt x="80" y="7"/>
                  </a:lnTo>
                  <a:lnTo>
                    <a:pt x="80" y="9"/>
                  </a:lnTo>
                  <a:lnTo>
                    <a:pt x="82" y="11"/>
                  </a:lnTo>
                  <a:lnTo>
                    <a:pt x="84" y="13"/>
                  </a:lnTo>
                  <a:lnTo>
                    <a:pt x="88" y="14"/>
                  </a:lnTo>
                  <a:lnTo>
                    <a:pt x="88" y="18"/>
                  </a:lnTo>
                  <a:lnTo>
                    <a:pt x="88" y="18"/>
                  </a:lnTo>
                  <a:lnTo>
                    <a:pt x="89" y="18"/>
                  </a:lnTo>
                  <a:lnTo>
                    <a:pt x="89" y="18"/>
                  </a:lnTo>
                  <a:lnTo>
                    <a:pt x="89" y="18"/>
                  </a:lnTo>
                  <a:lnTo>
                    <a:pt x="89" y="15"/>
                  </a:lnTo>
                  <a:lnTo>
                    <a:pt x="89" y="14"/>
                  </a:lnTo>
                  <a:lnTo>
                    <a:pt x="86" y="9"/>
                  </a:lnTo>
                  <a:lnTo>
                    <a:pt x="86" y="9"/>
                  </a:lnTo>
                  <a:lnTo>
                    <a:pt x="86" y="9"/>
                  </a:lnTo>
                  <a:lnTo>
                    <a:pt x="88" y="9"/>
                  </a:lnTo>
                  <a:lnTo>
                    <a:pt x="92" y="9"/>
                  </a:lnTo>
                  <a:lnTo>
                    <a:pt x="92" y="9"/>
                  </a:lnTo>
                  <a:lnTo>
                    <a:pt x="96" y="13"/>
                  </a:lnTo>
                  <a:lnTo>
                    <a:pt x="96" y="13"/>
                  </a:lnTo>
                  <a:lnTo>
                    <a:pt x="96" y="13"/>
                  </a:lnTo>
                  <a:lnTo>
                    <a:pt x="96" y="13"/>
                  </a:lnTo>
                  <a:lnTo>
                    <a:pt x="98" y="13"/>
                  </a:lnTo>
                  <a:lnTo>
                    <a:pt x="98" y="11"/>
                  </a:lnTo>
                  <a:lnTo>
                    <a:pt x="99" y="11"/>
                  </a:lnTo>
                  <a:lnTo>
                    <a:pt x="101" y="7"/>
                  </a:lnTo>
                  <a:lnTo>
                    <a:pt x="103" y="7"/>
                  </a:lnTo>
                  <a:lnTo>
                    <a:pt x="103" y="7"/>
                  </a:lnTo>
                  <a:lnTo>
                    <a:pt x="105" y="9"/>
                  </a:lnTo>
                  <a:lnTo>
                    <a:pt x="105" y="9"/>
                  </a:lnTo>
                  <a:lnTo>
                    <a:pt x="107" y="9"/>
                  </a:lnTo>
                  <a:lnTo>
                    <a:pt x="108" y="9"/>
                  </a:lnTo>
                  <a:lnTo>
                    <a:pt x="110" y="7"/>
                  </a:lnTo>
                  <a:lnTo>
                    <a:pt x="112" y="7"/>
                  </a:lnTo>
                  <a:lnTo>
                    <a:pt x="112" y="5"/>
                  </a:lnTo>
                  <a:lnTo>
                    <a:pt x="112" y="5"/>
                  </a:lnTo>
                  <a:lnTo>
                    <a:pt x="110" y="3"/>
                  </a:lnTo>
                  <a:lnTo>
                    <a:pt x="112" y="0"/>
                  </a:lnTo>
                  <a:lnTo>
                    <a:pt x="115" y="0"/>
                  </a:lnTo>
                  <a:lnTo>
                    <a:pt x="117" y="0"/>
                  </a:lnTo>
                </a:path>
              </a:pathLst>
            </a:custGeom>
            <a:grpFill/>
            <a:ln w="1588" cap="flat">
              <a:noFill/>
              <a:prstDash val="solid"/>
              <a:round/>
            </a:ln>
          </p:spPr>
          <p:txBody>
            <a:bodyPr vert="horz" wrap="square" lIns="34286" tIns="17143" rIns="34286" bIns="17143" numCol="1" anchor="t" anchorCtr="0" compatLnSpc="1"/>
            <a:lstStyle/>
            <a:p>
              <a:endParaRPr lang="es-SV" sz="1750"/>
            </a:p>
          </p:txBody>
        </p:sp>
      </p:grpSp>
      <p:sp>
        <p:nvSpPr>
          <p:cNvPr id="42" name="01"/>
          <p:cNvSpPr>
            <a:spLocks noChangeAspect="1" noEditPoints="1"/>
          </p:cNvSpPr>
          <p:nvPr/>
        </p:nvSpPr>
        <p:spPr bwMode="auto">
          <a:xfrm>
            <a:off x="3492532" y="2692324"/>
            <a:ext cx="189288" cy="348416"/>
          </a:xfrm>
          <a:custGeom>
            <a:avLst/>
            <a:gdLst>
              <a:gd name="T0" fmla="*/ 812 w 1909"/>
              <a:gd name="T1" fmla="*/ 218 h 3508"/>
              <a:gd name="T2" fmla="*/ 616 w 1909"/>
              <a:gd name="T3" fmla="*/ 285 h 3508"/>
              <a:gd name="T4" fmla="*/ 449 w 1909"/>
              <a:gd name="T5" fmla="*/ 402 h 3508"/>
              <a:gd name="T6" fmla="*/ 319 w 1909"/>
              <a:gd name="T7" fmla="*/ 557 h 3508"/>
              <a:gd name="T8" fmla="*/ 234 w 1909"/>
              <a:gd name="T9" fmla="*/ 744 h 3508"/>
              <a:gd name="T10" fmla="*/ 204 w 1909"/>
              <a:gd name="T11" fmla="*/ 955 h 3508"/>
              <a:gd name="T12" fmla="*/ 234 w 1909"/>
              <a:gd name="T13" fmla="*/ 1164 h 3508"/>
              <a:gd name="T14" fmla="*/ 319 w 1909"/>
              <a:gd name="T15" fmla="*/ 1352 h 3508"/>
              <a:gd name="T16" fmla="*/ 449 w 1909"/>
              <a:gd name="T17" fmla="*/ 1508 h 3508"/>
              <a:gd name="T18" fmla="*/ 616 w 1909"/>
              <a:gd name="T19" fmla="*/ 1623 h 3508"/>
              <a:gd name="T20" fmla="*/ 812 w 1909"/>
              <a:gd name="T21" fmla="*/ 1690 h 3508"/>
              <a:gd name="T22" fmla="*/ 1026 w 1909"/>
              <a:gd name="T23" fmla="*/ 1701 h 3508"/>
              <a:gd name="T24" fmla="*/ 1229 w 1909"/>
              <a:gd name="T25" fmla="*/ 1651 h 3508"/>
              <a:gd name="T26" fmla="*/ 1407 w 1909"/>
              <a:gd name="T27" fmla="*/ 1551 h 3508"/>
              <a:gd name="T28" fmla="*/ 1550 w 1909"/>
              <a:gd name="T29" fmla="*/ 1408 h 3508"/>
              <a:gd name="T30" fmla="*/ 1651 w 1909"/>
              <a:gd name="T31" fmla="*/ 1230 h 3508"/>
              <a:gd name="T32" fmla="*/ 1700 w 1909"/>
              <a:gd name="T33" fmla="*/ 1027 h 3508"/>
              <a:gd name="T34" fmla="*/ 1690 w 1909"/>
              <a:gd name="T35" fmla="*/ 812 h 3508"/>
              <a:gd name="T36" fmla="*/ 1624 w 1909"/>
              <a:gd name="T37" fmla="*/ 616 h 3508"/>
              <a:gd name="T38" fmla="*/ 1507 w 1909"/>
              <a:gd name="T39" fmla="*/ 449 h 3508"/>
              <a:gd name="T40" fmla="*/ 1352 w 1909"/>
              <a:gd name="T41" fmla="*/ 320 h 3508"/>
              <a:gd name="T42" fmla="*/ 1165 w 1909"/>
              <a:gd name="T43" fmla="*/ 235 h 3508"/>
              <a:gd name="T44" fmla="*/ 954 w 1909"/>
              <a:gd name="T45" fmla="*/ 205 h 3508"/>
              <a:gd name="T46" fmla="*/ 1117 w 1909"/>
              <a:gd name="T47" fmla="*/ 13 h 3508"/>
              <a:gd name="T48" fmla="*/ 1344 w 1909"/>
              <a:gd name="T49" fmla="*/ 83 h 3508"/>
              <a:gd name="T50" fmla="*/ 1543 w 1909"/>
              <a:gd name="T51" fmla="*/ 203 h 3508"/>
              <a:gd name="T52" fmla="*/ 1706 w 1909"/>
              <a:gd name="T53" fmla="*/ 366 h 3508"/>
              <a:gd name="T54" fmla="*/ 1826 w 1909"/>
              <a:gd name="T55" fmla="*/ 565 h 3508"/>
              <a:gd name="T56" fmla="*/ 1896 w 1909"/>
              <a:gd name="T57" fmla="*/ 791 h 3508"/>
              <a:gd name="T58" fmla="*/ 1906 w 1909"/>
              <a:gd name="T59" fmla="*/ 1036 h 3508"/>
              <a:gd name="T60" fmla="*/ 1856 w 1909"/>
              <a:gd name="T61" fmla="*/ 1268 h 3508"/>
              <a:gd name="T62" fmla="*/ 1754 w 1909"/>
              <a:gd name="T63" fmla="*/ 1475 h 3508"/>
              <a:gd name="T64" fmla="*/ 1606 w 1909"/>
              <a:gd name="T65" fmla="*/ 1651 h 3508"/>
              <a:gd name="T66" fmla="*/ 1420 w 1909"/>
              <a:gd name="T67" fmla="*/ 1787 h 3508"/>
              <a:gd name="T68" fmla="*/ 921 w 1909"/>
              <a:gd name="T69" fmla="*/ 3508 h 3508"/>
              <a:gd name="T70" fmla="*/ 422 w 1909"/>
              <a:gd name="T71" fmla="*/ 1746 h 3508"/>
              <a:gd name="T72" fmla="*/ 249 w 1909"/>
              <a:gd name="T73" fmla="*/ 1596 h 3508"/>
              <a:gd name="T74" fmla="*/ 116 w 1909"/>
              <a:gd name="T75" fmla="*/ 1410 h 3508"/>
              <a:gd name="T76" fmla="*/ 30 w 1909"/>
              <a:gd name="T77" fmla="*/ 1193 h 3508"/>
              <a:gd name="T78" fmla="*/ 0 w 1909"/>
              <a:gd name="T79" fmla="*/ 955 h 3508"/>
              <a:gd name="T80" fmla="*/ 30 w 1909"/>
              <a:gd name="T81" fmla="*/ 714 h 3508"/>
              <a:gd name="T82" fmla="*/ 118 w 1909"/>
              <a:gd name="T83" fmla="*/ 496 h 3508"/>
              <a:gd name="T84" fmla="*/ 253 w 1909"/>
              <a:gd name="T85" fmla="*/ 307 h 3508"/>
              <a:gd name="T86" fmla="*/ 429 w 1909"/>
              <a:gd name="T87" fmla="*/ 157 h 3508"/>
              <a:gd name="T88" fmla="*/ 637 w 1909"/>
              <a:gd name="T89" fmla="*/ 53 h 3508"/>
              <a:gd name="T90" fmla="*/ 872 w 1909"/>
              <a:gd name="T91" fmla="*/ 3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9" h="3508">
                <a:moveTo>
                  <a:pt x="954" y="205"/>
                </a:moveTo>
                <a:lnTo>
                  <a:pt x="882" y="208"/>
                </a:lnTo>
                <a:lnTo>
                  <a:pt x="812" y="218"/>
                </a:lnTo>
                <a:lnTo>
                  <a:pt x="744" y="235"/>
                </a:lnTo>
                <a:lnTo>
                  <a:pt x="679" y="257"/>
                </a:lnTo>
                <a:lnTo>
                  <a:pt x="616" y="285"/>
                </a:lnTo>
                <a:lnTo>
                  <a:pt x="556" y="320"/>
                </a:lnTo>
                <a:lnTo>
                  <a:pt x="501" y="358"/>
                </a:lnTo>
                <a:lnTo>
                  <a:pt x="449" y="402"/>
                </a:lnTo>
                <a:lnTo>
                  <a:pt x="401" y="449"/>
                </a:lnTo>
                <a:lnTo>
                  <a:pt x="358" y="502"/>
                </a:lnTo>
                <a:lnTo>
                  <a:pt x="319" y="557"/>
                </a:lnTo>
                <a:lnTo>
                  <a:pt x="285" y="616"/>
                </a:lnTo>
                <a:lnTo>
                  <a:pt x="258" y="679"/>
                </a:lnTo>
                <a:lnTo>
                  <a:pt x="234" y="744"/>
                </a:lnTo>
                <a:lnTo>
                  <a:pt x="219" y="812"/>
                </a:lnTo>
                <a:lnTo>
                  <a:pt x="209" y="882"/>
                </a:lnTo>
                <a:lnTo>
                  <a:pt x="204" y="955"/>
                </a:lnTo>
                <a:lnTo>
                  <a:pt x="209" y="1027"/>
                </a:lnTo>
                <a:lnTo>
                  <a:pt x="219" y="1097"/>
                </a:lnTo>
                <a:lnTo>
                  <a:pt x="234" y="1164"/>
                </a:lnTo>
                <a:lnTo>
                  <a:pt x="258" y="1230"/>
                </a:lnTo>
                <a:lnTo>
                  <a:pt x="285" y="1292"/>
                </a:lnTo>
                <a:lnTo>
                  <a:pt x="319" y="1352"/>
                </a:lnTo>
                <a:lnTo>
                  <a:pt x="358" y="1408"/>
                </a:lnTo>
                <a:lnTo>
                  <a:pt x="401" y="1460"/>
                </a:lnTo>
                <a:lnTo>
                  <a:pt x="449" y="1508"/>
                </a:lnTo>
                <a:lnTo>
                  <a:pt x="501" y="1551"/>
                </a:lnTo>
                <a:lnTo>
                  <a:pt x="556" y="1590"/>
                </a:lnTo>
                <a:lnTo>
                  <a:pt x="616" y="1623"/>
                </a:lnTo>
                <a:lnTo>
                  <a:pt x="679" y="1651"/>
                </a:lnTo>
                <a:lnTo>
                  <a:pt x="744" y="1674"/>
                </a:lnTo>
                <a:lnTo>
                  <a:pt x="812" y="1690"/>
                </a:lnTo>
                <a:lnTo>
                  <a:pt x="882" y="1701"/>
                </a:lnTo>
                <a:lnTo>
                  <a:pt x="954" y="1704"/>
                </a:lnTo>
                <a:lnTo>
                  <a:pt x="1026" y="1701"/>
                </a:lnTo>
                <a:lnTo>
                  <a:pt x="1096" y="1690"/>
                </a:lnTo>
                <a:lnTo>
                  <a:pt x="1164" y="1674"/>
                </a:lnTo>
                <a:lnTo>
                  <a:pt x="1229" y="1651"/>
                </a:lnTo>
                <a:lnTo>
                  <a:pt x="1293" y="1623"/>
                </a:lnTo>
                <a:lnTo>
                  <a:pt x="1352" y="1590"/>
                </a:lnTo>
                <a:lnTo>
                  <a:pt x="1407" y="1551"/>
                </a:lnTo>
                <a:lnTo>
                  <a:pt x="1459" y="1508"/>
                </a:lnTo>
                <a:lnTo>
                  <a:pt x="1507" y="1460"/>
                </a:lnTo>
                <a:lnTo>
                  <a:pt x="1550" y="1408"/>
                </a:lnTo>
                <a:lnTo>
                  <a:pt x="1589" y="1352"/>
                </a:lnTo>
                <a:lnTo>
                  <a:pt x="1624" y="1292"/>
                </a:lnTo>
                <a:lnTo>
                  <a:pt x="1651" y="1230"/>
                </a:lnTo>
                <a:lnTo>
                  <a:pt x="1674" y="1164"/>
                </a:lnTo>
                <a:lnTo>
                  <a:pt x="1690" y="1097"/>
                </a:lnTo>
                <a:lnTo>
                  <a:pt x="1700" y="1027"/>
                </a:lnTo>
                <a:lnTo>
                  <a:pt x="1704" y="955"/>
                </a:lnTo>
                <a:lnTo>
                  <a:pt x="1700" y="882"/>
                </a:lnTo>
                <a:lnTo>
                  <a:pt x="1690" y="812"/>
                </a:lnTo>
                <a:lnTo>
                  <a:pt x="1674" y="744"/>
                </a:lnTo>
                <a:lnTo>
                  <a:pt x="1651" y="679"/>
                </a:lnTo>
                <a:lnTo>
                  <a:pt x="1624" y="616"/>
                </a:lnTo>
                <a:lnTo>
                  <a:pt x="1589" y="557"/>
                </a:lnTo>
                <a:lnTo>
                  <a:pt x="1552" y="502"/>
                </a:lnTo>
                <a:lnTo>
                  <a:pt x="1507" y="449"/>
                </a:lnTo>
                <a:lnTo>
                  <a:pt x="1459" y="402"/>
                </a:lnTo>
                <a:lnTo>
                  <a:pt x="1408" y="358"/>
                </a:lnTo>
                <a:lnTo>
                  <a:pt x="1352" y="320"/>
                </a:lnTo>
                <a:lnTo>
                  <a:pt x="1293" y="285"/>
                </a:lnTo>
                <a:lnTo>
                  <a:pt x="1229" y="257"/>
                </a:lnTo>
                <a:lnTo>
                  <a:pt x="1165" y="235"/>
                </a:lnTo>
                <a:lnTo>
                  <a:pt x="1096" y="218"/>
                </a:lnTo>
                <a:lnTo>
                  <a:pt x="1026" y="208"/>
                </a:lnTo>
                <a:lnTo>
                  <a:pt x="954" y="205"/>
                </a:lnTo>
                <a:close/>
                <a:moveTo>
                  <a:pt x="954" y="0"/>
                </a:moveTo>
                <a:lnTo>
                  <a:pt x="1036" y="3"/>
                </a:lnTo>
                <a:lnTo>
                  <a:pt x="1117" y="13"/>
                </a:lnTo>
                <a:lnTo>
                  <a:pt x="1195" y="31"/>
                </a:lnTo>
                <a:lnTo>
                  <a:pt x="1271" y="53"/>
                </a:lnTo>
                <a:lnTo>
                  <a:pt x="1344" y="83"/>
                </a:lnTo>
                <a:lnTo>
                  <a:pt x="1414" y="117"/>
                </a:lnTo>
                <a:lnTo>
                  <a:pt x="1479" y="157"/>
                </a:lnTo>
                <a:lnTo>
                  <a:pt x="1543" y="203"/>
                </a:lnTo>
                <a:lnTo>
                  <a:pt x="1601" y="253"/>
                </a:lnTo>
                <a:lnTo>
                  <a:pt x="1656" y="307"/>
                </a:lnTo>
                <a:lnTo>
                  <a:pt x="1706" y="366"/>
                </a:lnTo>
                <a:lnTo>
                  <a:pt x="1751" y="429"/>
                </a:lnTo>
                <a:lnTo>
                  <a:pt x="1791" y="496"/>
                </a:lnTo>
                <a:lnTo>
                  <a:pt x="1826" y="565"/>
                </a:lnTo>
                <a:lnTo>
                  <a:pt x="1856" y="638"/>
                </a:lnTo>
                <a:lnTo>
                  <a:pt x="1878" y="714"/>
                </a:lnTo>
                <a:lnTo>
                  <a:pt x="1896" y="791"/>
                </a:lnTo>
                <a:lnTo>
                  <a:pt x="1906" y="872"/>
                </a:lnTo>
                <a:lnTo>
                  <a:pt x="1909" y="955"/>
                </a:lnTo>
                <a:lnTo>
                  <a:pt x="1906" y="1036"/>
                </a:lnTo>
                <a:lnTo>
                  <a:pt x="1896" y="1116"/>
                </a:lnTo>
                <a:lnTo>
                  <a:pt x="1879" y="1193"/>
                </a:lnTo>
                <a:lnTo>
                  <a:pt x="1856" y="1268"/>
                </a:lnTo>
                <a:lnTo>
                  <a:pt x="1828" y="1341"/>
                </a:lnTo>
                <a:lnTo>
                  <a:pt x="1794" y="1410"/>
                </a:lnTo>
                <a:lnTo>
                  <a:pt x="1754" y="1475"/>
                </a:lnTo>
                <a:lnTo>
                  <a:pt x="1709" y="1539"/>
                </a:lnTo>
                <a:lnTo>
                  <a:pt x="1660" y="1596"/>
                </a:lnTo>
                <a:lnTo>
                  <a:pt x="1606" y="1651"/>
                </a:lnTo>
                <a:lnTo>
                  <a:pt x="1548" y="1701"/>
                </a:lnTo>
                <a:lnTo>
                  <a:pt x="1486" y="1746"/>
                </a:lnTo>
                <a:lnTo>
                  <a:pt x="1420" y="1787"/>
                </a:lnTo>
                <a:lnTo>
                  <a:pt x="1352" y="1822"/>
                </a:lnTo>
                <a:lnTo>
                  <a:pt x="988" y="3508"/>
                </a:lnTo>
                <a:lnTo>
                  <a:pt x="921" y="3508"/>
                </a:lnTo>
                <a:lnTo>
                  <a:pt x="556" y="1822"/>
                </a:lnTo>
                <a:lnTo>
                  <a:pt x="488" y="1787"/>
                </a:lnTo>
                <a:lnTo>
                  <a:pt x="422" y="1746"/>
                </a:lnTo>
                <a:lnTo>
                  <a:pt x="361" y="1701"/>
                </a:lnTo>
                <a:lnTo>
                  <a:pt x="302" y="1651"/>
                </a:lnTo>
                <a:lnTo>
                  <a:pt x="249" y="1596"/>
                </a:lnTo>
                <a:lnTo>
                  <a:pt x="200" y="1539"/>
                </a:lnTo>
                <a:lnTo>
                  <a:pt x="155" y="1475"/>
                </a:lnTo>
                <a:lnTo>
                  <a:pt x="116" y="1410"/>
                </a:lnTo>
                <a:lnTo>
                  <a:pt x="81" y="1341"/>
                </a:lnTo>
                <a:lnTo>
                  <a:pt x="52" y="1269"/>
                </a:lnTo>
                <a:lnTo>
                  <a:pt x="30" y="1193"/>
                </a:lnTo>
                <a:lnTo>
                  <a:pt x="13" y="1116"/>
                </a:lnTo>
                <a:lnTo>
                  <a:pt x="3" y="1036"/>
                </a:lnTo>
                <a:lnTo>
                  <a:pt x="0" y="955"/>
                </a:lnTo>
                <a:lnTo>
                  <a:pt x="3" y="872"/>
                </a:lnTo>
                <a:lnTo>
                  <a:pt x="13" y="791"/>
                </a:lnTo>
                <a:lnTo>
                  <a:pt x="30" y="714"/>
                </a:lnTo>
                <a:lnTo>
                  <a:pt x="53" y="638"/>
                </a:lnTo>
                <a:lnTo>
                  <a:pt x="82" y="565"/>
                </a:lnTo>
                <a:lnTo>
                  <a:pt x="118" y="496"/>
                </a:lnTo>
                <a:lnTo>
                  <a:pt x="158" y="429"/>
                </a:lnTo>
                <a:lnTo>
                  <a:pt x="202" y="366"/>
                </a:lnTo>
                <a:lnTo>
                  <a:pt x="253" y="307"/>
                </a:lnTo>
                <a:lnTo>
                  <a:pt x="308" y="253"/>
                </a:lnTo>
                <a:lnTo>
                  <a:pt x="366" y="203"/>
                </a:lnTo>
                <a:lnTo>
                  <a:pt x="429" y="157"/>
                </a:lnTo>
                <a:lnTo>
                  <a:pt x="495" y="117"/>
                </a:lnTo>
                <a:lnTo>
                  <a:pt x="565" y="83"/>
                </a:lnTo>
                <a:lnTo>
                  <a:pt x="637" y="53"/>
                </a:lnTo>
                <a:lnTo>
                  <a:pt x="713" y="31"/>
                </a:lnTo>
                <a:lnTo>
                  <a:pt x="792" y="13"/>
                </a:lnTo>
                <a:lnTo>
                  <a:pt x="872" y="3"/>
                </a:lnTo>
                <a:lnTo>
                  <a:pt x="954" y="0"/>
                </a:lnTo>
                <a:close/>
              </a:path>
            </a:pathLst>
          </a:custGeom>
          <a:solidFill>
            <a:schemeClr val="bg1"/>
          </a:solidFill>
          <a:ln w="0">
            <a:noFill/>
            <a:prstDash val="solid"/>
            <a:round/>
          </a:ln>
          <a:effectLst>
            <a:outerShdw blurRad="63500" dir="18900000" sy="23000" kx="-1200000" algn="bl" rotWithShape="0">
              <a:prstClr val="black"/>
            </a:outerShdw>
          </a:effectLst>
        </p:spPr>
        <p:txBody>
          <a:bodyPr vert="horz" wrap="square" lIns="45715" tIns="22857" rIns="45715" bIns="22857" numCol="1" anchor="t" anchorCtr="0" compatLnSpc="1"/>
          <a:lstStyle/>
          <a:p>
            <a:endParaRPr lang="es-SV" sz="900"/>
          </a:p>
        </p:txBody>
      </p:sp>
      <p:sp>
        <p:nvSpPr>
          <p:cNvPr id="55" name="8 Forma libre"/>
          <p:cNvSpPr/>
          <p:nvPr/>
        </p:nvSpPr>
        <p:spPr bwMode="auto">
          <a:xfrm>
            <a:off x="3696609" y="2743042"/>
            <a:ext cx="1842218" cy="46123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Lst>
            <a:ahLst/>
            <a:cxnLst>
              <a:cxn ang="0">
                <a:pos x="connsiteX0-1" y="connsiteY0-2"/>
              </a:cxn>
              <a:cxn ang="0">
                <a:pos x="connsiteX1-3" y="connsiteY1-4"/>
              </a:cxn>
            </a:cxnLst>
            <a:rect l="l" t="t" r="r" b="b"/>
            <a:pathLst>
              <a:path w="571187" h="363060">
                <a:moveTo>
                  <a:pt x="571187" y="250886"/>
                </a:moveTo>
                <a:cubicBezTo>
                  <a:pt x="390471" y="-136952"/>
                  <a:pt x="91637" y="-56246"/>
                  <a:pt x="0" y="363060"/>
                </a:cubicBezTo>
              </a:path>
            </a:pathLst>
          </a:custGeom>
          <a:noFill/>
          <a:ln w="6350" cap="rnd">
            <a:solidFill>
              <a:schemeClr val="bg1"/>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56" name="8 Forma libre"/>
          <p:cNvSpPr/>
          <p:nvPr/>
        </p:nvSpPr>
        <p:spPr bwMode="auto">
          <a:xfrm>
            <a:off x="3696609" y="2060980"/>
            <a:ext cx="4121604" cy="173095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1277920 w 1277920"/>
              <a:gd name="connsiteY0-102" fmla="*/ 622530 h 622530"/>
              <a:gd name="connsiteX1-103" fmla="*/ 0 w 1277920"/>
              <a:gd name="connsiteY1-104" fmla="*/ 159958 h 622530"/>
              <a:gd name="connsiteX0-105" fmla="*/ 1277920 w 1277920"/>
              <a:gd name="connsiteY0-106" fmla="*/ 678951 h 678951"/>
              <a:gd name="connsiteX1-107" fmla="*/ 0 w 1277920"/>
              <a:gd name="connsiteY1-108" fmla="*/ 216379 h 678951"/>
              <a:gd name="connsiteX0-109" fmla="*/ 1277920 w 1277920"/>
              <a:gd name="connsiteY0-110" fmla="*/ 678951 h 678951"/>
              <a:gd name="connsiteX1-111" fmla="*/ 0 w 1277920"/>
              <a:gd name="connsiteY1-112" fmla="*/ 216379 h 678951"/>
              <a:gd name="connsiteX0-113" fmla="*/ 1277920 w 1277920"/>
              <a:gd name="connsiteY0-114" fmla="*/ 1089120 h 1089120"/>
              <a:gd name="connsiteX1-115" fmla="*/ 0 w 1277920"/>
              <a:gd name="connsiteY1-116" fmla="*/ 626548 h 1089120"/>
              <a:gd name="connsiteX0-117" fmla="*/ 1277920 w 1277920"/>
              <a:gd name="connsiteY0-118" fmla="*/ 1300780 h 1300780"/>
              <a:gd name="connsiteX1-119" fmla="*/ 0 w 1277920"/>
              <a:gd name="connsiteY1-120" fmla="*/ 838208 h 1300780"/>
              <a:gd name="connsiteX0-121" fmla="*/ 1277920 w 1277920"/>
              <a:gd name="connsiteY0-122" fmla="*/ 1362513 h 1362513"/>
              <a:gd name="connsiteX1-123" fmla="*/ 0 w 1277920"/>
              <a:gd name="connsiteY1-124" fmla="*/ 899941 h 1362513"/>
            </a:gdLst>
            <a:ahLst/>
            <a:cxnLst>
              <a:cxn ang="0">
                <a:pos x="connsiteX0-1" y="connsiteY0-2"/>
              </a:cxn>
              <a:cxn ang="0">
                <a:pos x="connsiteX1-3" y="connsiteY1-4"/>
              </a:cxn>
            </a:cxnLst>
            <a:rect l="l" t="t" r="r" b="b"/>
            <a:pathLst>
              <a:path w="1277920" h="1362513">
                <a:moveTo>
                  <a:pt x="1277920" y="1362513"/>
                </a:moveTo>
                <a:cubicBezTo>
                  <a:pt x="890499" y="-644609"/>
                  <a:pt x="138883" y="-109104"/>
                  <a:pt x="0" y="899941"/>
                </a:cubicBezTo>
              </a:path>
            </a:pathLst>
          </a:custGeom>
          <a:noFill/>
          <a:ln w="6350" cap="rnd">
            <a:solidFill>
              <a:schemeClr val="bg1"/>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57" name="8 Forma libre"/>
          <p:cNvSpPr/>
          <p:nvPr/>
        </p:nvSpPr>
        <p:spPr bwMode="auto">
          <a:xfrm>
            <a:off x="3696609" y="2428578"/>
            <a:ext cx="1969202" cy="77570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610559 w 610559"/>
              <a:gd name="connsiteY0-102" fmla="*/ 147914 h 629925"/>
              <a:gd name="connsiteX1-103" fmla="*/ 0 w 610559"/>
              <a:gd name="connsiteY1-104" fmla="*/ 629925 h 629925"/>
              <a:gd name="connsiteX0-105" fmla="*/ 610559 w 610559"/>
              <a:gd name="connsiteY0-106" fmla="*/ 105129 h 587140"/>
              <a:gd name="connsiteX1-107" fmla="*/ 0 w 610559"/>
              <a:gd name="connsiteY1-108" fmla="*/ 587140 h 587140"/>
              <a:gd name="connsiteX0-109" fmla="*/ 610559 w 610559"/>
              <a:gd name="connsiteY0-110" fmla="*/ 128577 h 610588"/>
              <a:gd name="connsiteX1-111" fmla="*/ 0 w 610559"/>
              <a:gd name="connsiteY1-112" fmla="*/ 610588 h 610588"/>
            </a:gdLst>
            <a:ahLst/>
            <a:cxnLst>
              <a:cxn ang="0">
                <a:pos x="connsiteX0-1" y="connsiteY0-2"/>
              </a:cxn>
              <a:cxn ang="0">
                <a:pos x="connsiteX1-3" y="connsiteY1-4"/>
              </a:cxn>
            </a:cxnLst>
            <a:rect l="l" t="t" r="r" b="b"/>
            <a:pathLst>
              <a:path w="610559" h="610588">
                <a:moveTo>
                  <a:pt x="610559" y="128577"/>
                </a:moveTo>
                <a:cubicBezTo>
                  <a:pt x="315663" y="-214281"/>
                  <a:pt x="91637" y="191282"/>
                  <a:pt x="0" y="610588"/>
                </a:cubicBezTo>
              </a:path>
            </a:pathLst>
          </a:custGeom>
          <a:noFill/>
          <a:ln w="6350" cap="rnd">
            <a:solidFill>
              <a:schemeClr val="bg1"/>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28" name="8 Forma libre"/>
          <p:cNvSpPr/>
          <p:nvPr/>
        </p:nvSpPr>
        <p:spPr bwMode="auto">
          <a:xfrm>
            <a:off x="2611813" y="2951835"/>
            <a:ext cx="1084795" cy="44644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0 w 362943"/>
              <a:gd name="connsiteY0-118" fmla="*/ 365171 h 365171"/>
              <a:gd name="connsiteX1-119" fmla="*/ 316659 w 362943"/>
              <a:gd name="connsiteY1-120" fmla="*/ 267438 h 365171"/>
              <a:gd name="connsiteX0-121" fmla="*/ 0 w 353479"/>
              <a:gd name="connsiteY0-122" fmla="*/ 290324 h 290324"/>
              <a:gd name="connsiteX1-123" fmla="*/ 316659 w 353479"/>
              <a:gd name="connsiteY1-124" fmla="*/ 192591 h 290324"/>
              <a:gd name="connsiteX0-125" fmla="*/ 0 w 372008"/>
              <a:gd name="connsiteY0-126" fmla="*/ 313089 h 313089"/>
              <a:gd name="connsiteX1-127" fmla="*/ 336345 w 372008"/>
              <a:gd name="connsiteY1-128" fmla="*/ 160380 h 313089"/>
              <a:gd name="connsiteX0-129" fmla="*/ 0 w 336345"/>
              <a:gd name="connsiteY0-130" fmla="*/ 362292 h 362292"/>
              <a:gd name="connsiteX1-131" fmla="*/ 336345 w 336345"/>
              <a:gd name="connsiteY1-132" fmla="*/ 209583 h 362292"/>
              <a:gd name="connsiteX0-133" fmla="*/ 0 w 336345"/>
              <a:gd name="connsiteY0-134" fmla="*/ 351418 h 351418"/>
              <a:gd name="connsiteX1-135" fmla="*/ 336345 w 336345"/>
              <a:gd name="connsiteY1-136" fmla="*/ 198709 h 351418"/>
            </a:gdLst>
            <a:ahLst/>
            <a:cxnLst>
              <a:cxn ang="0">
                <a:pos x="connsiteX0-1" y="connsiteY0-2"/>
              </a:cxn>
              <a:cxn ang="0">
                <a:pos x="connsiteX1-3" y="connsiteY1-4"/>
              </a:cxn>
            </a:cxnLst>
            <a:rect l="l" t="t" r="r" b="b"/>
            <a:pathLst>
              <a:path w="336345" h="351418">
                <a:moveTo>
                  <a:pt x="0" y="351418"/>
                </a:moveTo>
                <a:cubicBezTo>
                  <a:pt x="55517" y="-136376"/>
                  <a:pt x="286242" y="-45674"/>
                  <a:pt x="336345" y="198709"/>
                </a:cubicBezTo>
              </a:path>
            </a:pathLst>
          </a:custGeom>
          <a:noFill/>
          <a:ln w="6350" cap="rnd">
            <a:solidFill>
              <a:schemeClr val="bg1"/>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29" name="8 Forma libre"/>
          <p:cNvSpPr/>
          <p:nvPr/>
        </p:nvSpPr>
        <p:spPr bwMode="auto">
          <a:xfrm>
            <a:off x="3696608" y="3191831"/>
            <a:ext cx="1096851" cy="180646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Lst>
            <a:ahLst/>
            <a:cxnLst>
              <a:cxn ang="0">
                <a:pos x="connsiteX0-1" y="connsiteY0-2"/>
              </a:cxn>
              <a:cxn ang="0">
                <a:pos x="connsiteX1-3" y="connsiteY1-4"/>
              </a:cxn>
            </a:cxnLst>
            <a:rect l="l" t="t" r="r" b="b"/>
            <a:pathLst>
              <a:path w="340083" h="1421950">
                <a:moveTo>
                  <a:pt x="303455" y="1421950"/>
                </a:moveTo>
                <a:cubicBezTo>
                  <a:pt x="437717" y="729247"/>
                  <a:pt x="172350" y="-99645"/>
                  <a:pt x="0" y="9798"/>
                </a:cubicBezTo>
              </a:path>
            </a:pathLst>
          </a:custGeom>
          <a:noFill/>
          <a:ln w="6350" cap="rnd">
            <a:solidFill>
              <a:schemeClr val="bg1"/>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30" name="8 Forma libre"/>
          <p:cNvSpPr/>
          <p:nvPr/>
        </p:nvSpPr>
        <p:spPr bwMode="auto">
          <a:xfrm>
            <a:off x="3241419" y="3204278"/>
            <a:ext cx="564057" cy="153369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33755 w 132122"/>
              <a:gd name="connsiteY0-118" fmla="*/ 1219782 h 1219782"/>
              <a:gd name="connsiteX1-119" fmla="*/ 0 w 132122"/>
              <a:gd name="connsiteY1-120" fmla="*/ 12539 h 1219782"/>
              <a:gd name="connsiteX0-121" fmla="*/ 124608 w 150735"/>
              <a:gd name="connsiteY0-122" fmla="*/ 1207272 h 1207272"/>
              <a:gd name="connsiteX1-123" fmla="*/ 90853 w 150735"/>
              <a:gd name="connsiteY1-124" fmla="*/ 29 h 1207272"/>
              <a:gd name="connsiteX0-125" fmla="*/ 228597 w 228597"/>
              <a:gd name="connsiteY0-126" fmla="*/ 1207260 h 1207260"/>
              <a:gd name="connsiteX1-127" fmla="*/ 194842 w 228597"/>
              <a:gd name="connsiteY1-128" fmla="*/ 17 h 1207260"/>
              <a:gd name="connsiteX0-129" fmla="*/ 203670 w 203670"/>
              <a:gd name="connsiteY0-130" fmla="*/ 1207257 h 1207257"/>
              <a:gd name="connsiteX1-131" fmla="*/ 169915 w 203670"/>
              <a:gd name="connsiteY1-132" fmla="*/ 14 h 1207257"/>
              <a:gd name="connsiteX0-133" fmla="*/ 174888 w 174888"/>
              <a:gd name="connsiteY0-134" fmla="*/ 1207243 h 1207243"/>
              <a:gd name="connsiteX1-135" fmla="*/ 141133 w 174888"/>
              <a:gd name="connsiteY1-136" fmla="*/ 0 h 1207243"/>
            </a:gdLst>
            <a:ahLst/>
            <a:cxnLst>
              <a:cxn ang="0">
                <a:pos x="connsiteX0-1" y="connsiteY0-2"/>
              </a:cxn>
              <a:cxn ang="0">
                <a:pos x="connsiteX1-3" y="connsiteY1-4"/>
              </a:cxn>
            </a:cxnLst>
            <a:rect l="l" t="t" r="r" b="b"/>
            <a:pathLst>
              <a:path w="174888" h="1207243">
                <a:moveTo>
                  <a:pt x="174888" y="1207243"/>
                </a:moveTo>
                <a:cubicBezTo>
                  <a:pt x="-43232" y="1099281"/>
                  <a:pt x="-60554" y="225409"/>
                  <a:pt x="141133" y="0"/>
                </a:cubicBezTo>
              </a:path>
            </a:pathLst>
          </a:custGeom>
          <a:noFill/>
          <a:ln w="6350" cap="rnd">
            <a:solidFill>
              <a:schemeClr val="bg1"/>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37" name="8 Forma libre"/>
          <p:cNvSpPr/>
          <p:nvPr/>
        </p:nvSpPr>
        <p:spPr bwMode="auto">
          <a:xfrm flipH="1">
            <a:off x="6063858" y="2757668"/>
            <a:ext cx="2731771" cy="73754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550461 w 550461"/>
              <a:gd name="connsiteY0-102" fmla="*/ 159514 h 580552"/>
              <a:gd name="connsiteX1-103" fmla="*/ 0 w 550461"/>
              <a:gd name="connsiteY1-104" fmla="*/ 580552 h 580552"/>
            </a:gdLst>
            <a:ahLst/>
            <a:cxnLst>
              <a:cxn ang="0">
                <a:pos x="connsiteX0-1" y="connsiteY0-2"/>
              </a:cxn>
              <a:cxn ang="0">
                <a:pos x="connsiteX1-3" y="connsiteY1-4"/>
              </a:cxn>
            </a:cxnLst>
            <a:rect l="l" t="t" r="r" b="b"/>
            <a:pathLst>
              <a:path w="550461" h="580552">
                <a:moveTo>
                  <a:pt x="550461" y="159514"/>
                </a:moveTo>
                <a:cubicBezTo>
                  <a:pt x="369745" y="-228324"/>
                  <a:pt x="91637" y="161246"/>
                  <a:pt x="0" y="580552"/>
                </a:cubicBezTo>
              </a:path>
            </a:pathLst>
          </a:custGeom>
          <a:noFill/>
          <a:ln w="6350" cap="rnd">
            <a:solidFill>
              <a:srgbClr val="FFFF00"/>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38" name="8 Forma libre"/>
          <p:cNvSpPr/>
          <p:nvPr/>
        </p:nvSpPr>
        <p:spPr bwMode="auto">
          <a:xfrm>
            <a:off x="8794709" y="2832957"/>
            <a:ext cx="853490" cy="66225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1277920 w 1277920"/>
              <a:gd name="connsiteY0-102" fmla="*/ 622530 h 622530"/>
              <a:gd name="connsiteX1-103" fmla="*/ 0 w 1277920"/>
              <a:gd name="connsiteY1-104" fmla="*/ 159958 h 622530"/>
              <a:gd name="connsiteX0-105" fmla="*/ 1277920 w 1277920"/>
              <a:gd name="connsiteY0-106" fmla="*/ 678951 h 678951"/>
              <a:gd name="connsiteX1-107" fmla="*/ 0 w 1277920"/>
              <a:gd name="connsiteY1-108" fmla="*/ 216379 h 678951"/>
              <a:gd name="connsiteX0-109" fmla="*/ 1277920 w 1277920"/>
              <a:gd name="connsiteY0-110" fmla="*/ 678951 h 678951"/>
              <a:gd name="connsiteX1-111" fmla="*/ 0 w 1277920"/>
              <a:gd name="connsiteY1-112" fmla="*/ 216379 h 678951"/>
              <a:gd name="connsiteX0-113" fmla="*/ 1277920 w 1277920"/>
              <a:gd name="connsiteY0-114" fmla="*/ 1089120 h 1089120"/>
              <a:gd name="connsiteX1-115" fmla="*/ 0 w 1277920"/>
              <a:gd name="connsiteY1-116" fmla="*/ 626548 h 1089120"/>
              <a:gd name="connsiteX0-117" fmla="*/ 1277920 w 1277920"/>
              <a:gd name="connsiteY0-118" fmla="*/ 1300780 h 1300780"/>
              <a:gd name="connsiteX1-119" fmla="*/ 0 w 1277920"/>
              <a:gd name="connsiteY1-120" fmla="*/ 838208 h 1300780"/>
              <a:gd name="connsiteX0-121" fmla="*/ 1277920 w 1277920"/>
              <a:gd name="connsiteY0-122" fmla="*/ 1362513 h 1362513"/>
              <a:gd name="connsiteX1-123" fmla="*/ 0 w 1277920"/>
              <a:gd name="connsiteY1-124" fmla="*/ 899941 h 1362513"/>
              <a:gd name="connsiteX0-125" fmla="*/ 264343 w 264343"/>
              <a:gd name="connsiteY0-126" fmla="*/ 1007058 h 1454273"/>
              <a:gd name="connsiteX1-127" fmla="*/ 0 w 264343"/>
              <a:gd name="connsiteY1-128" fmla="*/ 1454273 h 1454273"/>
              <a:gd name="connsiteX0-129" fmla="*/ 264343 w 264343"/>
              <a:gd name="connsiteY0-130" fmla="*/ 194569 h 641784"/>
              <a:gd name="connsiteX1-131" fmla="*/ 0 w 264343"/>
              <a:gd name="connsiteY1-132" fmla="*/ 641784 h 641784"/>
              <a:gd name="connsiteX0-133" fmla="*/ 264343 w 264343"/>
              <a:gd name="connsiteY0-134" fmla="*/ 89111 h 536326"/>
              <a:gd name="connsiteX1-135" fmla="*/ 0 w 264343"/>
              <a:gd name="connsiteY1-136" fmla="*/ 536326 h 536326"/>
              <a:gd name="connsiteX0-137" fmla="*/ 264343 w 264343"/>
              <a:gd name="connsiteY0-138" fmla="*/ 80979 h 528194"/>
              <a:gd name="connsiteX1-139" fmla="*/ 0 w 264343"/>
              <a:gd name="connsiteY1-140" fmla="*/ 528194 h 528194"/>
              <a:gd name="connsiteX0-141" fmla="*/ 264343 w 264343"/>
              <a:gd name="connsiteY0-142" fmla="*/ 91391 h 538606"/>
              <a:gd name="connsiteX1-143" fmla="*/ 0 w 264343"/>
              <a:gd name="connsiteY1-144" fmla="*/ 538606 h 538606"/>
              <a:gd name="connsiteX0-145" fmla="*/ 266239 w 266239"/>
              <a:gd name="connsiteY0-146" fmla="*/ 57575 h 504790"/>
              <a:gd name="connsiteX1-147" fmla="*/ 1896 w 266239"/>
              <a:gd name="connsiteY1-148" fmla="*/ 504790 h 504790"/>
              <a:gd name="connsiteX0-149" fmla="*/ 264628 w 264628"/>
              <a:gd name="connsiteY0-150" fmla="*/ 74074 h 521289"/>
              <a:gd name="connsiteX1-151" fmla="*/ 285 w 264628"/>
              <a:gd name="connsiteY1-152" fmla="*/ 521289 h 521289"/>
            </a:gdLst>
            <a:ahLst/>
            <a:cxnLst>
              <a:cxn ang="0">
                <a:pos x="connsiteX0-1" y="connsiteY0-2"/>
              </a:cxn>
              <a:cxn ang="0">
                <a:pos x="connsiteX1-3" y="connsiteY1-4"/>
              </a:cxn>
            </a:cxnLst>
            <a:rect l="l" t="t" r="r" b="b"/>
            <a:pathLst>
              <a:path w="264628" h="521289">
                <a:moveTo>
                  <a:pt x="264628" y="74074"/>
                </a:moveTo>
                <a:cubicBezTo>
                  <a:pt x="225418" y="-37249"/>
                  <a:pt x="-9281" y="-109470"/>
                  <a:pt x="285" y="521289"/>
                </a:cubicBezTo>
              </a:path>
            </a:pathLst>
          </a:custGeom>
          <a:noFill/>
          <a:ln w="6350" cap="rnd">
            <a:solidFill>
              <a:srgbClr val="FFFF00"/>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39" name="8 Forma libre"/>
          <p:cNvSpPr/>
          <p:nvPr/>
        </p:nvSpPr>
        <p:spPr bwMode="auto">
          <a:xfrm>
            <a:off x="8758656" y="2034346"/>
            <a:ext cx="1237431" cy="146086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610559 w 610559"/>
              <a:gd name="connsiteY0-102" fmla="*/ 147914 h 629925"/>
              <a:gd name="connsiteX1-103" fmla="*/ 0 w 610559"/>
              <a:gd name="connsiteY1-104" fmla="*/ 629925 h 629925"/>
              <a:gd name="connsiteX0-105" fmla="*/ 610559 w 610559"/>
              <a:gd name="connsiteY0-106" fmla="*/ 105129 h 587140"/>
              <a:gd name="connsiteX1-107" fmla="*/ 0 w 610559"/>
              <a:gd name="connsiteY1-108" fmla="*/ 587140 h 587140"/>
              <a:gd name="connsiteX0-109" fmla="*/ 610559 w 610559"/>
              <a:gd name="connsiteY0-110" fmla="*/ 128577 h 610588"/>
              <a:gd name="connsiteX1-111" fmla="*/ 0 w 610559"/>
              <a:gd name="connsiteY1-112" fmla="*/ 610588 h 610588"/>
              <a:gd name="connsiteX0-113" fmla="*/ 136241 w 136241"/>
              <a:gd name="connsiteY0-114" fmla="*/ 85371 h 934720"/>
              <a:gd name="connsiteX1-115" fmla="*/ 39491 w 136241"/>
              <a:gd name="connsiteY1-116" fmla="*/ 934720 h 934720"/>
              <a:gd name="connsiteX0-117" fmla="*/ 234293 w 234293"/>
              <a:gd name="connsiteY0-118" fmla="*/ 93222 h 942571"/>
              <a:gd name="connsiteX1-119" fmla="*/ 137543 w 234293"/>
              <a:gd name="connsiteY1-120" fmla="*/ 942571 h 942571"/>
              <a:gd name="connsiteX0-121" fmla="*/ 206134 w 206134"/>
              <a:gd name="connsiteY0-122" fmla="*/ 22965 h 872314"/>
              <a:gd name="connsiteX1-123" fmla="*/ 109384 w 206134"/>
              <a:gd name="connsiteY1-124" fmla="*/ 872314 h 872314"/>
              <a:gd name="connsiteX0-125" fmla="*/ 428390 w 428390"/>
              <a:gd name="connsiteY0-126" fmla="*/ 15395 h 1156690"/>
              <a:gd name="connsiteX1-127" fmla="*/ 56183 w 428390"/>
              <a:gd name="connsiteY1-128" fmla="*/ 1156690 h 1156690"/>
              <a:gd name="connsiteX0-129" fmla="*/ 384825 w 384825"/>
              <a:gd name="connsiteY0-130" fmla="*/ 23485 h 1164780"/>
              <a:gd name="connsiteX1-131" fmla="*/ 12618 w 384825"/>
              <a:gd name="connsiteY1-132" fmla="*/ 1164780 h 1164780"/>
              <a:gd name="connsiteX0-133" fmla="*/ 383670 w 383670"/>
              <a:gd name="connsiteY0-134" fmla="*/ 8616 h 1149911"/>
              <a:gd name="connsiteX1-135" fmla="*/ 11463 w 383670"/>
              <a:gd name="connsiteY1-136" fmla="*/ 1149911 h 1149911"/>
            </a:gdLst>
            <a:ahLst/>
            <a:cxnLst>
              <a:cxn ang="0">
                <a:pos x="connsiteX0-1" y="connsiteY0-2"/>
              </a:cxn>
              <a:cxn ang="0">
                <a:pos x="connsiteX1-3" y="connsiteY1-4"/>
              </a:cxn>
            </a:cxnLst>
            <a:rect l="l" t="t" r="r" b="b"/>
            <a:pathLst>
              <a:path w="383670" h="1149911">
                <a:moveTo>
                  <a:pt x="383670" y="8616"/>
                </a:moveTo>
                <a:cubicBezTo>
                  <a:pt x="212407" y="-63230"/>
                  <a:pt x="-59116" y="314043"/>
                  <a:pt x="11463" y="1149911"/>
                </a:cubicBezTo>
              </a:path>
            </a:pathLst>
          </a:custGeom>
          <a:noFill/>
          <a:ln w="6350" cap="rnd">
            <a:solidFill>
              <a:srgbClr val="FFFF00"/>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0" name="8 Forma libre"/>
          <p:cNvSpPr/>
          <p:nvPr/>
        </p:nvSpPr>
        <p:spPr bwMode="auto">
          <a:xfrm>
            <a:off x="7820358" y="3304327"/>
            <a:ext cx="975269" cy="49917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0 w 362943"/>
              <a:gd name="connsiteY0-118" fmla="*/ 365171 h 365171"/>
              <a:gd name="connsiteX1-119" fmla="*/ 316659 w 362943"/>
              <a:gd name="connsiteY1-120" fmla="*/ 267438 h 365171"/>
              <a:gd name="connsiteX0-121" fmla="*/ 0 w 353479"/>
              <a:gd name="connsiteY0-122" fmla="*/ 290324 h 290324"/>
              <a:gd name="connsiteX1-123" fmla="*/ 316659 w 353479"/>
              <a:gd name="connsiteY1-124" fmla="*/ 192591 h 290324"/>
              <a:gd name="connsiteX0-125" fmla="*/ 0 w 372008"/>
              <a:gd name="connsiteY0-126" fmla="*/ 313089 h 313089"/>
              <a:gd name="connsiteX1-127" fmla="*/ 336345 w 372008"/>
              <a:gd name="connsiteY1-128" fmla="*/ 160380 h 313089"/>
              <a:gd name="connsiteX0-129" fmla="*/ 0 w 336345"/>
              <a:gd name="connsiteY0-130" fmla="*/ 362292 h 362292"/>
              <a:gd name="connsiteX1-131" fmla="*/ 336345 w 336345"/>
              <a:gd name="connsiteY1-132" fmla="*/ 209583 h 362292"/>
              <a:gd name="connsiteX0-133" fmla="*/ 0 w 336345"/>
              <a:gd name="connsiteY0-134" fmla="*/ 351418 h 351418"/>
              <a:gd name="connsiteX1-135" fmla="*/ 336345 w 336345"/>
              <a:gd name="connsiteY1-136" fmla="*/ 198709 h 351418"/>
              <a:gd name="connsiteX0-137" fmla="*/ 0 w 302386"/>
              <a:gd name="connsiteY0-138" fmla="*/ 403540 h 403540"/>
              <a:gd name="connsiteX1-139" fmla="*/ 302386 w 302386"/>
              <a:gd name="connsiteY1-140" fmla="*/ 160871 h 403540"/>
              <a:gd name="connsiteX0-141" fmla="*/ 0 w 302386"/>
              <a:gd name="connsiteY0-142" fmla="*/ 392922 h 392922"/>
              <a:gd name="connsiteX1-143" fmla="*/ 302386 w 302386"/>
              <a:gd name="connsiteY1-144" fmla="*/ 150253 h 392922"/>
            </a:gdLst>
            <a:ahLst/>
            <a:cxnLst>
              <a:cxn ang="0">
                <a:pos x="connsiteX0-1" y="connsiteY0-2"/>
              </a:cxn>
              <a:cxn ang="0">
                <a:pos x="connsiteX1-3" y="connsiteY1-4"/>
              </a:cxn>
            </a:cxnLst>
            <a:rect l="l" t="t" r="r" b="b"/>
            <a:pathLst>
              <a:path w="302386" h="392922">
                <a:moveTo>
                  <a:pt x="0" y="392922"/>
                </a:moveTo>
                <a:cubicBezTo>
                  <a:pt x="55517" y="-94872"/>
                  <a:pt x="231613" y="-69141"/>
                  <a:pt x="302386" y="150253"/>
                </a:cubicBezTo>
              </a:path>
            </a:pathLst>
          </a:custGeom>
          <a:noFill/>
          <a:ln w="6350" cap="rnd">
            <a:solidFill>
              <a:srgbClr val="FFFF00"/>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1" name="8 Forma libre"/>
          <p:cNvSpPr/>
          <p:nvPr/>
        </p:nvSpPr>
        <p:spPr bwMode="auto">
          <a:xfrm>
            <a:off x="8795627" y="3479530"/>
            <a:ext cx="1167380" cy="161377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361951 w 393732"/>
              <a:gd name="connsiteY0-118" fmla="*/ 1269666 h 1269666"/>
              <a:gd name="connsiteX1-119" fmla="*/ 0 w 393732"/>
              <a:gd name="connsiteY1-120" fmla="*/ 11731 h 1269666"/>
              <a:gd name="connsiteX0-121" fmla="*/ 361951 w 361951"/>
              <a:gd name="connsiteY0-122" fmla="*/ 1270277 h 1270277"/>
              <a:gd name="connsiteX1-123" fmla="*/ 0 w 361951"/>
              <a:gd name="connsiteY1-124" fmla="*/ 12342 h 1270277"/>
            </a:gdLst>
            <a:ahLst/>
            <a:cxnLst>
              <a:cxn ang="0">
                <a:pos x="connsiteX0-1" y="connsiteY0-2"/>
              </a:cxn>
              <a:cxn ang="0">
                <a:pos x="connsiteX1-3" y="connsiteY1-4"/>
              </a:cxn>
            </a:cxnLst>
            <a:rect l="l" t="t" r="r" b="b"/>
            <a:pathLst>
              <a:path w="361951" h="1270277">
                <a:moveTo>
                  <a:pt x="361951" y="1270277"/>
                </a:moveTo>
                <a:cubicBezTo>
                  <a:pt x="347723" y="537592"/>
                  <a:pt x="172350" y="-97101"/>
                  <a:pt x="0" y="12342"/>
                </a:cubicBezTo>
              </a:path>
            </a:pathLst>
          </a:custGeom>
          <a:noFill/>
          <a:ln w="6350" cap="rnd">
            <a:solidFill>
              <a:srgbClr val="FFFF00"/>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2" name="8 Forma libre"/>
          <p:cNvSpPr/>
          <p:nvPr/>
        </p:nvSpPr>
        <p:spPr bwMode="auto">
          <a:xfrm>
            <a:off x="6345741" y="3164211"/>
            <a:ext cx="2449886" cy="189644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33755 w 132122"/>
              <a:gd name="connsiteY0-118" fmla="*/ 1219782 h 1219782"/>
              <a:gd name="connsiteX1-119" fmla="*/ 0 w 132122"/>
              <a:gd name="connsiteY1-120" fmla="*/ 12539 h 1219782"/>
              <a:gd name="connsiteX0-121" fmla="*/ 124608 w 150735"/>
              <a:gd name="connsiteY0-122" fmla="*/ 1207272 h 1207272"/>
              <a:gd name="connsiteX1-123" fmla="*/ 90853 w 150735"/>
              <a:gd name="connsiteY1-124" fmla="*/ 29 h 1207272"/>
              <a:gd name="connsiteX0-125" fmla="*/ 228597 w 228597"/>
              <a:gd name="connsiteY0-126" fmla="*/ 1207260 h 1207260"/>
              <a:gd name="connsiteX1-127" fmla="*/ 194842 w 228597"/>
              <a:gd name="connsiteY1-128" fmla="*/ 17 h 1207260"/>
              <a:gd name="connsiteX0-129" fmla="*/ 203670 w 203670"/>
              <a:gd name="connsiteY0-130" fmla="*/ 1207257 h 1207257"/>
              <a:gd name="connsiteX1-131" fmla="*/ 169915 w 203670"/>
              <a:gd name="connsiteY1-132" fmla="*/ 14 h 1207257"/>
              <a:gd name="connsiteX0-133" fmla="*/ 174888 w 174888"/>
              <a:gd name="connsiteY0-134" fmla="*/ 1207243 h 1207243"/>
              <a:gd name="connsiteX1-135" fmla="*/ 141133 w 174888"/>
              <a:gd name="connsiteY1-136" fmla="*/ 0 h 1207243"/>
              <a:gd name="connsiteX0-137" fmla="*/ 38290 w 797887"/>
              <a:gd name="connsiteY0-138" fmla="*/ 1232232 h 1232232"/>
              <a:gd name="connsiteX1-139" fmla="*/ 797887 w 797887"/>
              <a:gd name="connsiteY1-140" fmla="*/ 0 h 1232232"/>
              <a:gd name="connsiteX0-141" fmla="*/ 0 w 759597"/>
              <a:gd name="connsiteY0-142" fmla="*/ 1232232 h 1232232"/>
              <a:gd name="connsiteX1-143" fmla="*/ 759597 w 759597"/>
              <a:gd name="connsiteY1-144" fmla="*/ 0 h 1232232"/>
              <a:gd name="connsiteX0-145" fmla="*/ 0 w 759597"/>
              <a:gd name="connsiteY0-146" fmla="*/ 1492776 h 1492776"/>
              <a:gd name="connsiteX1-147" fmla="*/ 759597 w 759597"/>
              <a:gd name="connsiteY1-148" fmla="*/ 260544 h 1492776"/>
            </a:gdLst>
            <a:ahLst/>
            <a:cxnLst>
              <a:cxn ang="0">
                <a:pos x="connsiteX0-1" y="connsiteY0-2"/>
              </a:cxn>
              <a:cxn ang="0">
                <a:pos x="connsiteX1-3" y="connsiteY1-4"/>
              </a:cxn>
            </a:cxnLst>
            <a:rect l="l" t="t" r="r" b="b"/>
            <a:pathLst>
              <a:path w="759597" h="1492776">
                <a:moveTo>
                  <a:pt x="0" y="1492776"/>
                </a:moveTo>
                <a:cubicBezTo>
                  <a:pt x="67329" y="535190"/>
                  <a:pt x="475228" y="-493614"/>
                  <a:pt x="759597" y="260544"/>
                </a:cubicBezTo>
              </a:path>
            </a:pathLst>
          </a:custGeom>
          <a:noFill/>
          <a:ln w="6350" cap="rnd">
            <a:solidFill>
              <a:srgbClr val="FFFF00"/>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3" name="8 Forma libre"/>
          <p:cNvSpPr/>
          <p:nvPr/>
        </p:nvSpPr>
        <p:spPr bwMode="auto">
          <a:xfrm flipH="1">
            <a:off x="6615937" y="4479356"/>
            <a:ext cx="2731771" cy="73754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550461 w 550461"/>
              <a:gd name="connsiteY0-102" fmla="*/ 159514 h 580552"/>
              <a:gd name="connsiteX1-103" fmla="*/ 0 w 550461"/>
              <a:gd name="connsiteY1-104" fmla="*/ 580552 h 580552"/>
            </a:gdLst>
            <a:ahLst/>
            <a:cxnLst>
              <a:cxn ang="0">
                <a:pos x="connsiteX0-1" y="connsiteY0-2"/>
              </a:cxn>
              <a:cxn ang="0">
                <a:pos x="connsiteX1-3" y="connsiteY1-4"/>
              </a:cxn>
            </a:cxnLst>
            <a:rect l="l" t="t" r="r" b="b"/>
            <a:pathLst>
              <a:path w="550461" h="580552">
                <a:moveTo>
                  <a:pt x="550461" y="159514"/>
                </a:moveTo>
                <a:cubicBezTo>
                  <a:pt x="369745" y="-228324"/>
                  <a:pt x="91637" y="161246"/>
                  <a:pt x="0" y="580552"/>
                </a:cubicBezTo>
              </a:path>
            </a:pathLst>
          </a:custGeom>
          <a:noFill/>
          <a:ln w="6350" cap="rnd">
            <a:solidFill>
              <a:srgbClr val="F26A08"/>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4" name="8 Forma libre"/>
          <p:cNvSpPr/>
          <p:nvPr/>
        </p:nvSpPr>
        <p:spPr bwMode="auto">
          <a:xfrm flipH="1">
            <a:off x="7196595" y="3295902"/>
            <a:ext cx="2148388" cy="192099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1277920 w 1277920"/>
              <a:gd name="connsiteY0-102" fmla="*/ 622530 h 622530"/>
              <a:gd name="connsiteX1-103" fmla="*/ 0 w 1277920"/>
              <a:gd name="connsiteY1-104" fmla="*/ 159958 h 622530"/>
              <a:gd name="connsiteX0-105" fmla="*/ 1277920 w 1277920"/>
              <a:gd name="connsiteY0-106" fmla="*/ 678951 h 678951"/>
              <a:gd name="connsiteX1-107" fmla="*/ 0 w 1277920"/>
              <a:gd name="connsiteY1-108" fmla="*/ 216379 h 678951"/>
              <a:gd name="connsiteX0-109" fmla="*/ 1277920 w 1277920"/>
              <a:gd name="connsiteY0-110" fmla="*/ 678951 h 678951"/>
              <a:gd name="connsiteX1-111" fmla="*/ 0 w 1277920"/>
              <a:gd name="connsiteY1-112" fmla="*/ 216379 h 678951"/>
              <a:gd name="connsiteX0-113" fmla="*/ 1277920 w 1277920"/>
              <a:gd name="connsiteY0-114" fmla="*/ 1089120 h 1089120"/>
              <a:gd name="connsiteX1-115" fmla="*/ 0 w 1277920"/>
              <a:gd name="connsiteY1-116" fmla="*/ 626548 h 1089120"/>
              <a:gd name="connsiteX0-117" fmla="*/ 1277920 w 1277920"/>
              <a:gd name="connsiteY0-118" fmla="*/ 1300780 h 1300780"/>
              <a:gd name="connsiteX1-119" fmla="*/ 0 w 1277920"/>
              <a:gd name="connsiteY1-120" fmla="*/ 838208 h 1300780"/>
              <a:gd name="connsiteX0-121" fmla="*/ 1277920 w 1277920"/>
              <a:gd name="connsiteY0-122" fmla="*/ 1362513 h 1362513"/>
              <a:gd name="connsiteX1-123" fmla="*/ 0 w 1277920"/>
              <a:gd name="connsiteY1-124" fmla="*/ 899941 h 1362513"/>
              <a:gd name="connsiteX0-125" fmla="*/ 264343 w 264343"/>
              <a:gd name="connsiteY0-126" fmla="*/ 1007058 h 1454273"/>
              <a:gd name="connsiteX1-127" fmla="*/ 0 w 264343"/>
              <a:gd name="connsiteY1-128" fmla="*/ 1454273 h 1454273"/>
              <a:gd name="connsiteX0-129" fmla="*/ 264343 w 264343"/>
              <a:gd name="connsiteY0-130" fmla="*/ 194569 h 641784"/>
              <a:gd name="connsiteX1-131" fmla="*/ 0 w 264343"/>
              <a:gd name="connsiteY1-132" fmla="*/ 641784 h 641784"/>
              <a:gd name="connsiteX0-133" fmla="*/ 264343 w 264343"/>
              <a:gd name="connsiteY0-134" fmla="*/ 89111 h 536326"/>
              <a:gd name="connsiteX1-135" fmla="*/ 0 w 264343"/>
              <a:gd name="connsiteY1-136" fmla="*/ 536326 h 536326"/>
              <a:gd name="connsiteX0-137" fmla="*/ 264343 w 264343"/>
              <a:gd name="connsiteY0-138" fmla="*/ 80979 h 528194"/>
              <a:gd name="connsiteX1-139" fmla="*/ 0 w 264343"/>
              <a:gd name="connsiteY1-140" fmla="*/ 528194 h 528194"/>
              <a:gd name="connsiteX0-141" fmla="*/ 264343 w 264343"/>
              <a:gd name="connsiteY0-142" fmla="*/ 91391 h 538606"/>
              <a:gd name="connsiteX1-143" fmla="*/ 0 w 264343"/>
              <a:gd name="connsiteY1-144" fmla="*/ 538606 h 538606"/>
              <a:gd name="connsiteX0-145" fmla="*/ 266239 w 266239"/>
              <a:gd name="connsiteY0-146" fmla="*/ 57575 h 504790"/>
              <a:gd name="connsiteX1-147" fmla="*/ 1896 w 266239"/>
              <a:gd name="connsiteY1-148" fmla="*/ 504790 h 504790"/>
              <a:gd name="connsiteX0-149" fmla="*/ 264628 w 264628"/>
              <a:gd name="connsiteY0-150" fmla="*/ 74074 h 521289"/>
              <a:gd name="connsiteX1-151" fmla="*/ 285 w 264628"/>
              <a:gd name="connsiteY1-152" fmla="*/ 521289 h 521289"/>
              <a:gd name="connsiteX0-153" fmla="*/ 339474 w 339474"/>
              <a:gd name="connsiteY0-154" fmla="*/ 9118 h 1461172"/>
              <a:gd name="connsiteX1-155" fmla="*/ 218 w 339474"/>
              <a:gd name="connsiteY1-156" fmla="*/ 1461172 h 1461172"/>
              <a:gd name="connsiteX0-157" fmla="*/ 339491 w 339491"/>
              <a:gd name="connsiteY0-158" fmla="*/ 46781 h 1498835"/>
              <a:gd name="connsiteX1-159" fmla="*/ 235 w 339491"/>
              <a:gd name="connsiteY1-160" fmla="*/ 1498835 h 1498835"/>
              <a:gd name="connsiteX0-161" fmla="*/ 339256 w 339256"/>
              <a:gd name="connsiteY0-162" fmla="*/ 60048 h 1512102"/>
              <a:gd name="connsiteX1-163" fmla="*/ 0 w 339256"/>
              <a:gd name="connsiteY1-164" fmla="*/ 1512102 h 1512102"/>
            </a:gdLst>
            <a:ahLst/>
            <a:cxnLst>
              <a:cxn ang="0">
                <a:pos x="connsiteX0-1" y="connsiteY0-2"/>
              </a:cxn>
              <a:cxn ang="0">
                <a:pos x="connsiteX1-3" y="connsiteY1-4"/>
              </a:cxn>
            </a:cxnLst>
            <a:rect l="l" t="t" r="r" b="b"/>
            <a:pathLst>
              <a:path w="339256" h="1512102">
                <a:moveTo>
                  <a:pt x="339256" y="60048"/>
                </a:moveTo>
                <a:cubicBezTo>
                  <a:pt x="275529" y="-227801"/>
                  <a:pt x="65347" y="562239"/>
                  <a:pt x="0" y="1512102"/>
                </a:cubicBezTo>
              </a:path>
            </a:pathLst>
          </a:custGeom>
          <a:noFill/>
          <a:ln w="6350" cap="rnd">
            <a:solidFill>
              <a:srgbClr val="F26A08"/>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5" name="8 Forma libre"/>
          <p:cNvSpPr/>
          <p:nvPr/>
        </p:nvSpPr>
        <p:spPr bwMode="auto">
          <a:xfrm>
            <a:off x="9347706" y="3154576"/>
            <a:ext cx="613746" cy="206232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610559 w 610559"/>
              <a:gd name="connsiteY0-102" fmla="*/ 147914 h 629925"/>
              <a:gd name="connsiteX1-103" fmla="*/ 0 w 610559"/>
              <a:gd name="connsiteY1-104" fmla="*/ 629925 h 629925"/>
              <a:gd name="connsiteX0-105" fmla="*/ 610559 w 610559"/>
              <a:gd name="connsiteY0-106" fmla="*/ 105129 h 587140"/>
              <a:gd name="connsiteX1-107" fmla="*/ 0 w 610559"/>
              <a:gd name="connsiteY1-108" fmla="*/ 587140 h 587140"/>
              <a:gd name="connsiteX0-109" fmla="*/ 610559 w 610559"/>
              <a:gd name="connsiteY0-110" fmla="*/ 128577 h 610588"/>
              <a:gd name="connsiteX1-111" fmla="*/ 0 w 610559"/>
              <a:gd name="connsiteY1-112" fmla="*/ 610588 h 610588"/>
              <a:gd name="connsiteX0-113" fmla="*/ 136241 w 136241"/>
              <a:gd name="connsiteY0-114" fmla="*/ 85371 h 934720"/>
              <a:gd name="connsiteX1-115" fmla="*/ 39491 w 136241"/>
              <a:gd name="connsiteY1-116" fmla="*/ 934720 h 934720"/>
              <a:gd name="connsiteX0-117" fmla="*/ 234293 w 234293"/>
              <a:gd name="connsiteY0-118" fmla="*/ 93222 h 942571"/>
              <a:gd name="connsiteX1-119" fmla="*/ 137543 w 234293"/>
              <a:gd name="connsiteY1-120" fmla="*/ 942571 h 942571"/>
              <a:gd name="connsiteX0-121" fmla="*/ 206134 w 206134"/>
              <a:gd name="connsiteY0-122" fmla="*/ 22965 h 872314"/>
              <a:gd name="connsiteX1-123" fmla="*/ 109384 w 206134"/>
              <a:gd name="connsiteY1-124" fmla="*/ 872314 h 872314"/>
              <a:gd name="connsiteX0-125" fmla="*/ 428390 w 428390"/>
              <a:gd name="connsiteY0-126" fmla="*/ 15395 h 1156690"/>
              <a:gd name="connsiteX1-127" fmla="*/ 56183 w 428390"/>
              <a:gd name="connsiteY1-128" fmla="*/ 1156690 h 1156690"/>
              <a:gd name="connsiteX0-129" fmla="*/ 384825 w 384825"/>
              <a:gd name="connsiteY0-130" fmla="*/ 23485 h 1164780"/>
              <a:gd name="connsiteX1-131" fmla="*/ 12618 w 384825"/>
              <a:gd name="connsiteY1-132" fmla="*/ 1164780 h 1164780"/>
              <a:gd name="connsiteX0-133" fmla="*/ 383670 w 383670"/>
              <a:gd name="connsiteY0-134" fmla="*/ 8616 h 1149911"/>
              <a:gd name="connsiteX1-135" fmla="*/ 11463 w 383670"/>
              <a:gd name="connsiteY1-136" fmla="*/ 1149911 h 1149911"/>
              <a:gd name="connsiteX0-137" fmla="*/ 123342 w 123342"/>
              <a:gd name="connsiteY0-138" fmla="*/ 4214 h 1627560"/>
              <a:gd name="connsiteX1-139" fmla="*/ 58684 w 123342"/>
              <a:gd name="connsiteY1-140" fmla="*/ 1627560 h 1627560"/>
              <a:gd name="connsiteX0-141" fmla="*/ 119647 w 119647"/>
              <a:gd name="connsiteY0-142" fmla="*/ 0 h 1623346"/>
              <a:gd name="connsiteX1-143" fmla="*/ 54989 w 119647"/>
              <a:gd name="connsiteY1-144" fmla="*/ 1623346 h 1623346"/>
              <a:gd name="connsiteX0-145" fmla="*/ 166005 w 166005"/>
              <a:gd name="connsiteY0-146" fmla="*/ 0 h 1623346"/>
              <a:gd name="connsiteX1-147" fmla="*/ 101347 w 166005"/>
              <a:gd name="connsiteY1-148" fmla="*/ 1623346 h 1623346"/>
              <a:gd name="connsiteX0-149" fmla="*/ 64658 w 116456"/>
              <a:gd name="connsiteY0-150" fmla="*/ 0 h 1623346"/>
              <a:gd name="connsiteX1-151" fmla="*/ 0 w 116456"/>
              <a:gd name="connsiteY1-152" fmla="*/ 1623346 h 1623346"/>
              <a:gd name="connsiteX0-153" fmla="*/ 64658 w 190294"/>
              <a:gd name="connsiteY0-154" fmla="*/ 0 h 1623346"/>
              <a:gd name="connsiteX1-155" fmla="*/ 0 w 190294"/>
              <a:gd name="connsiteY1-156" fmla="*/ 1623346 h 1623346"/>
            </a:gdLst>
            <a:ahLst/>
            <a:cxnLst>
              <a:cxn ang="0">
                <a:pos x="connsiteX0-1" y="connsiteY0-2"/>
              </a:cxn>
              <a:cxn ang="0">
                <a:pos x="connsiteX1-3" y="connsiteY1-4"/>
              </a:cxn>
            </a:cxnLst>
            <a:rect l="l" t="t" r="r" b="b"/>
            <a:pathLst>
              <a:path w="190294" h="1623346">
                <a:moveTo>
                  <a:pt x="64658" y="0"/>
                </a:moveTo>
                <a:cubicBezTo>
                  <a:pt x="183142" y="241955"/>
                  <a:pt x="301099" y="926097"/>
                  <a:pt x="0" y="1623346"/>
                </a:cubicBezTo>
              </a:path>
            </a:pathLst>
          </a:custGeom>
          <a:noFill/>
          <a:ln w="6350" cap="rnd">
            <a:solidFill>
              <a:srgbClr val="F26A08"/>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6" name="8 Forma libre"/>
          <p:cNvSpPr/>
          <p:nvPr/>
        </p:nvSpPr>
        <p:spPr bwMode="auto">
          <a:xfrm>
            <a:off x="5905569" y="2517185"/>
            <a:ext cx="3442137" cy="269971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0 w 362943"/>
              <a:gd name="connsiteY0-118" fmla="*/ 365171 h 365171"/>
              <a:gd name="connsiteX1-119" fmla="*/ 316659 w 362943"/>
              <a:gd name="connsiteY1-120" fmla="*/ 267438 h 365171"/>
              <a:gd name="connsiteX0-121" fmla="*/ 0 w 353479"/>
              <a:gd name="connsiteY0-122" fmla="*/ 290324 h 290324"/>
              <a:gd name="connsiteX1-123" fmla="*/ 316659 w 353479"/>
              <a:gd name="connsiteY1-124" fmla="*/ 192591 h 290324"/>
              <a:gd name="connsiteX0-125" fmla="*/ 0 w 372008"/>
              <a:gd name="connsiteY0-126" fmla="*/ 313089 h 313089"/>
              <a:gd name="connsiteX1-127" fmla="*/ 336345 w 372008"/>
              <a:gd name="connsiteY1-128" fmla="*/ 160380 h 313089"/>
              <a:gd name="connsiteX0-129" fmla="*/ 0 w 336345"/>
              <a:gd name="connsiteY0-130" fmla="*/ 362292 h 362292"/>
              <a:gd name="connsiteX1-131" fmla="*/ 336345 w 336345"/>
              <a:gd name="connsiteY1-132" fmla="*/ 209583 h 362292"/>
              <a:gd name="connsiteX0-133" fmla="*/ 0 w 336345"/>
              <a:gd name="connsiteY0-134" fmla="*/ 351418 h 351418"/>
              <a:gd name="connsiteX1-135" fmla="*/ 336345 w 336345"/>
              <a:gd name="connsiteY1-136" fmla="*/ 198709 h 351418"/>
              <a:gd name="connsiteX0-137" fmla="*/ 0 w 302386"/>
              <a:gd name="connsiteY0-138" fmla="*/ 403540 h 403540"/>
              <a:gd name="connsiteX1-139" fmla="*/ 302386 w 302386"/>
              <a:gd name="connsiteY1-140" fmla="*/ 160871 h 403540"/>
              <a:gd name="connsiteX0-141" fmla="*/ 0 w 302386"/>
              <a:gd name="connsiteY0-142" fmla="*/ 392922 h 392922"/>
              <a:gd name="connsiteX1-143" fmla="*/ 302386 w 302386"/>
              <a:gd name="connsiteY1-144" fmla="*/ 150253 h 392922"/>
              <a:gd name="connsiteX0-145" fmla="*/ 0 w 1067248"/>
              <a:gd name="connsiteY0-146" fmla="*/ 68061 h 2086277"/>
              <a:gd name="connsiteX1-147" fmla="*/ 1067248 w 1067248"/>
              <a:gd name="connsiteY1-148" fmla="*/ 2086277 h 2086277"/>
              <a:gd name="connsiteX0-149" fmla="*/ 0 w 1067248"/>
              <a:gd name="connsiteY0-150" fmla="*/ 57195 h 2075411"/>
              <a:gd name="connsiteX1-151" fmla="*/ 1067248 w 1067248"/>
              <a:gd name="connsiteY1-152" fmla="*/ 2075411 h 2075411"/>
              <a:gd name="connsiteX0-153" fmla="*/ 0 w 1067248"/>
              <a:gd name="connsiteY0-154" fmla="*/ 135410 h 2153626"/>
              <a:gd name="connsiteX1-155" fmla="*/ 1067248 w 1067248"/>
              <a:gd name="connsiteY1-156" fmla="*/ 2153626 h 2153626"/>
              <a:gd name="connsiteX0-157" fmla="*/ 0 w 1067248"/>
              <a:gd name="connsiteY0-158" fmla="*/ 106847 h 2125063"/>
              <a:gd name="connsiteX1-159" fmla="*/ 1067248 w 1067248"/>
              <a:gd name="connsiteY1-160" fmla="*/ 2125063 h 2125063"/>
            </a:gdLst>
            <a:ahLst/>
            <a:cxnLst>
              <a:cxn ang="0">
                <a:pos x="connsiteX0-1" y="connsiteY0-2"/>
              </a:cxn>
              <a:cxn ang="0">
                <a:pos x="connsiteX1-3" y="connsiteY1-4"/>
              </a:cxn>
            </a:cxnLst>
            <a:rect l="l" t="t" r="r" b="b"/>
            <a:pathLst>
              <a:path w="1067248" h="2125063">
                <a:moveTo>
                  <a:pt x="0" y="106847"/>
                </a:moveTo>
                <a:cubicBezTo>
                  <a:pt x="306905" y="-258737"/>
                  <a:pt x="1047287" y="289781"/>
                  <a:pt x="1067248" y="2125063"/>
                </a:cubicBezTo>
              </a:path>
            </a:pathLst>
          </a:custGeom>
          <a:noFill/>
          <a:ln w="6350" cap="rnd">
            <a:solidFill>
              <a:srgbClr val="F26A08"/>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7" name="8 Forma libre"/>
          <p:cNvSpPr/>
          <p:nvPr/>
        </p:nvSpPr>
        <p:spPr bwMode="auto">
          <a:xfrm>
            <a:off x="9347706" y="5190210"/>
            <a:ext cx="925868" cy="55523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361951 w 393732"/>
              <a:gd name="connsiteY0-118" fmla="*/ 1269666 h 1269666"/>
              <a:gd name="connsiteX1-119" fmla="*/ 0 w 393732"/>
              <a:gd name="connsiteY1-120" fmla="*/ 11731 h 1269666"/>
              <a:gd name="connsiteX0-121" fmla="*/ 361951 w 361951"/>
              <a:gd name="connsiteY0-122" fmla="*/ 1270277 h 1270277"/>
              <a:gd name="connsiteX1-123" fmla="*/ 0 w 361951"/>
              <a:gd name="connsiteY1-124" fmla="*/ 12342 h 1270277"/>
              <a:gd name="connsiteX0-125" fmla="*/ 287069 w 287069"/>
              <a:gd name="connsiteY0-126" fmla="*/ 528955 h 528955"/>
              <a:gd name="connsiteX1-127" fmla="*/ 0 w 287069"/>
              <a:gd name="connsiteY1-128" fmla="*/ 112912 h 528955"/>
              <a:gd name="connsiteX0-129" fmla="*/ 287069 w 287069"/>
              <a:gd name="connsiteY0-130" fmla="*/ 437049 h 437049"/>
              <a:gd name="connsiteX1-131" fmla="*/ 0 w 287069"/>
              <a:gd name="connsiteY1-132" fmla="*/ 21006 h 437049"/>
            </a:gdLst>
            <a:ahLst/>
            <a:cxnLst>
              <a:cxn ang="0">
                <a:pos x="connsiteX0-1" y="connsiteY0-2"/>
              </a:cxn>
              <a:cxn ang="0">
                <a:pos x="connsiteX1-3" y="connsiteY1-4"/>
              </a:cxn>
            </a:cxnLst>
            <a:rect l="l" t="t" r="r" b="b"/>
            <a:pathLst>
              <a:path w="287069" h="437049">
                <a:moveTo>
                  <a:pt x="287069" y="437049"/>
                </a:moveTo>
                <a:cubicBezTo>
                  <a:pt x="274810" y="256620"/>
                  <a:pt x="172350" y="-88437"/>
                  <a:pt x="0" y="21006"/>
                </a:cubicBezTo>
              </a:path>
            </a:pathLst>
          </a:custGeom>
          <a:noFill/>
          <a:ln w="6350" cap="rnd">
            <a:solidFill>
              <a:srgbClr val="F26A08"/>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8" name="8 Forma libre"/>
          <p:cNvSpPr/>
          <p:nvPr/>
        </p:nvSpPr>
        <p:spPr bwMode="auto">
          <a:xfrm>
            <a:off x="3681820" y="3360153"/>
            <a:ext cx="5667169" cy="185791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33755 w 132122"/>
              <a:gd name="connsiteY0-118" fmla="*/ 1219782 h 1219782"/>
              <a:gd name="connsiteX1-119" fmla="*/ 0 w 132122"/>
              <a:gd name="connsiteY1-120" fmla="*/ 12539 h 1219782"/>
              <a:gd name="connsiteX0-121" fmla="*/ 124608 w 150735"/>
              <a:gd name="connsiteY0-122" fmla="*/ 1207272 h 1207272"/>
              <a:gd name="connsiteX1-123" fmla="*/ 90853 w 150735"/>
              <a:gd name="connsiteY1-124" fmla="*/ 29 h 1207272"/>
              <a:gd name="connsiteX0-125" fmla="*/ 228597 w 228597"/>
              <a:gd name="connsiteY0-126" fmla="*/ 1207260 h 1207260"/>
              <a:gd name="connsiteX1-127" fmla="*/ 194842 w 228597"/>
              <a:gd name="connsiteY1-128" fmla="*/ 17 h 1207260"/>
              <a:gd name="connsiteX0-129" fmla="*/ 203670 w 203670"/>
              <a:gd name="connsiteY0-130" fmla="*/ 1207257 h 1207257"/>
              <a:gd name="connsiteX1-131" fmla="*/ 169915 w 203670"/>
              <a:gd name="connsiteY1-132" fmla="*/ 14 h 1207257"/>
              <a:gd name="connsiteX0-133" fmla="*/ 174888 w 174888"/>
              <a:gd name="connsiteY0-134" fmla="*/ 1207243 h 1207243"/>
              <a:gd name="connsiteX1-135" fmla="*/ 141133 w 174888"/>
              <a:gd name="connsiteY1-136" fmla="*/ 0 h 1207243"/>
              <a:gd name="connsiteX0-137" fmla="*/ 38290 w 797887"/>
              <a:gd name="connsiteY0-138" fmla="*/ 1232232 h 1232232"/>
              <a:gd name="connsiteX1-139" fmla="*/ 797887 w 797887"/>
              <a:gd name="connsiteY1-140" fmla="*/ 0 h 1232232"/>
              <a:gd name="connsiteX0-141" fmla="*/ 0 w 759597"/>
              <a:gd name="connsiteY0-142" fmla="*/ 1232232 h 1232232"/>
              <a:gd name="connsiteX1-143" fmla="*/ 759597 w 759597"/>
              <a:gd name="connsiteY1-144" fmla="*/ 0 h 1232232"/>
              <a:gd name="connsiteX0-145" fmla="*/ 0 w 759597"/>
              <a:gd name="connsiteY0-146" fmla="*/ 1492776 h 1492776"/>
              <a:gd name="connsiteX1-147" fmla="*/ 759597 w 759597"/>
              <a:gd name="connsiteY1-148" fmla="*/ 260544 h 1492776"/>
              <a:gd name="connsiteX0-149" fmla="*/ 0 w 1757128"/>
              <a:gd name="connsiteY0-150" fmla="*/ 323327 h 1521719"/>
              <a:gd name="connsiteX1-151" fmla="*/ 1757128 w 1757128"/>
              <a:gd name="connsiteY1-152" fmla="*/ 1521719 h 1521719"/>
              <a:gd name="connsiteX0-153" fmla="*/ 0 w 1757128"/>
              <a:gd name="connsiteY0-154" fmla="*/ 267333 h 1465725"/>
              <a:gd name="connsiteX1-155" fmla="*/ 1757128 w 1757128"/>
              <a:gd name="connsiteY1-156" fmla="*/ 1465725 h 1465725"/>
              <a:gd name="connsiteX0-157" fmla="*/ 0 w 1757128"/>
              <a:gd name="connsiteY0-158" fmla="*/ 264057 h 1462449"/>
              <a:gd name="connsiteX1-159" fmla="*/ 1757128 w 1757128"/>
              <a:gd name="connsiteY1-160" fmla="*/ 1462449 h 1462449"/>
            </a:gdLst>
            <a:ahLst/>
            <a:cxnLst>
              <a:cxn ang="0">
                <a:pos x="connsiteX0-1" y="connsiteY0-2"/>
              </a:cxn>
              <a:cxn ang="0">
                <a:pos x="connsiteX1-3" y="connsiteY1-4"/>
              </a:cxn>
            </a:cxnLst>
            <a:rect l="l" t="t" r="r" b="b"/>
            <a:pathLst>
              <a:path w="1757128" h="1462449">
                <a:moveTo>
                  <a:pt x="0" y="264057"/>
                </a:moveTo>
                <a:cubicBezTo>
                  <a:pt x="564757" y="-557740"/>
                  <a:pt x="1678684" y="735449"/>
                  <a:pt x="1757128" y="1462449"/>
                </a:cubicBezTo>
              </a:path>
            </a:pathLst>
          </a:custGeom>
          <a:noFill/>
          <a:ln w="6350" cap="rnd">
            <a:solidFill>
              <a:srgbClr val="F26A08"/>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49" name="02"/>
          <p:cNvSpPr>
            <a:spLocks noChangeAspect="1" noEditPoints="1"/>
          </p:cNvSpPr>
          <p:nvPr/>
        </p:nvSpPr>
        <p:spPr bwMode="auto">
          <a:xfrm>
            <a:off x="8569369" y="2917250"/>
            <a:ext cx="189288" cy="348416"/>
          </a:xfrm>
          <a:custGeom>
            <a:avLst/>
            <a:gdLst>
              <a:gd name="T0" fmla="*/ 812 w 1909"/>
              <a:gd name="T1" fmla="*/ 218 h 3508"/>
              <a:gd name="T2" fmla="*/ 616 w 1909"/>
              <a:gd name="T3" fmla="*/ 285 h 3508"/>
              <a:gd name="T4" fmla="*/ 449 w 1909"/>
              <a:gd name="T5" fmla="*/ 402 h 3508"/>
              <a:gd name="T6" fmla="*/ 319 w 1909"/>
              <a:gd name="T7" fmla="*/ 557 h 3508"/>
              <a:gd name="T8" fmla="*/ 234 w 1909"/>
              <a:gd name="T9" fmla="*/ 744 h 3508"/>
              <a:gd name="T10" fmla="*/ 204 w 1909"/>
              <a:gd name="T11" fmla="*/ 955 h 3508"/>
              <a:gd name="T12" fmla="*/ 234 w 1909"/>
              <a:gd name="T13" fmla="*/ 1164 h 3508"/>
              <a:gd name="T14" fmla="*/ 319 w 1909"/>
              <a:gd name="T15" fmla="*/ 1352 h 3508"/>
              <a:gd name="T16" fmla="*/ 449 w 1909"/>
              <a:gd name="T17" fmla="*/ 1508 h 3508"/>
              <a:gd name="T18" fmla="*/ 616 w 1909"/>
              <a:gd name="T19" fmla="*/ 1623 h 3508"/>
              <a:gd name="T20" fmla="*/ 812 w 1909"/>
              <a:gd name="T21" fmla="*/ 1690 h 3508"/>
              <a:gd name="T22" fmla="*/ 1026 w 1909"/>
              <a:gd name="T23" fmla="*/ 1701 h 3508"/>
              <a:gd name="T24" fmla="*/ 1229 w 1909"/>
              <a:gd name="T25" fmla="*/ 1651 h 3508"/>
              <a:gd name="T26" fmla="*/ 1407 w 1909"/>
              <a:gd name="T27" fmla="*/ 1551 h 3508"/>
              <a:gd name="T28" fmla="*/ 1550 w 1909"/>
              <a:gd name="T29" fmla="*/ 1408 h 3508"/>
              <a:gd name="T30" fmla="*/ 1651 w 1909"/>
              <a:gd name="T31" fmla="*/ 1230 h 3508"/>
              <a:gd name="T32" fmla="*/ 1700 w 1909"/>
              <a:gd name="T33" fmla="*/ 1027 h 3508"/>
              <a:gd name="T34" fmla="*/ 1690 w 1909"/>
              <a:gd name="T35" fmla="*/ 812 h 3508"/>
              <a:gd name="T36" fmla="*/ 1624 w 1909"/>
              <a:gd name="T37" fmla="*/ 616 h 3508"/>
              <a:gd name="T38" fmla="*/ 1507 w 1909"/>
              <a:gd name="T39" fmla="*/ 449 h 3508"/>
              <a:gd name="T40" fmla="*/ 1352 w 1909"/>
              <a:gd name="T41" fmla="*/ 320 h 3508"/>
              <a:gd name="T42" fmla="*/ 1165 w 1909"/>
              <a:gd name="T43" fmla="*/ 235 h 3508"/>
              <a:gd name="T44" fmla="*/ 954 w 1909"/>
              <a:gd name="T45" fmla="*/ 205 h 3508"/>
              <a:gd name="T46" fmla="*/ 1117 w 1909"/>
              <a:gd name="T47" fmla="*/ 13 h 3508"/>
              <a:gd name="T48" fmla="*/ 1344 w 1909"/>
              <a:gd name="T49" fmla="*/ 83 h 3508"/>
              <a:gd name="T50" fmla="*/ 1543 w 1909"/>
              <a:gd name="T51" fmla="*/ 203 h 3508"/>
              <a:gd name="T52" fmla="*/ 1706 w 1909"/>
              <a:gd name="T53" fmla="*/ 366 h 3508"/>
              <a:gd name="T54" fmla="*/ 1826 w 1909"/>
              <a:gd name="T55" fmla="*/ 565 h 3508"/>
              <a:gd name="T56" fmla="*/ 1896 w 1909"/>
              <a:gd name="T57" fmla="*/ 791 h 3508"/>
              <a:gd name="T58" fmla="*/ 1906 w 1909"/>
              <a:gd name="T59" fmla="*/ 1036 h 3508"/>
              <a:gd name="T60" fmla="*/ 1856 w 1909"/>
              <a:gd name="T61" fmla="*/ 1268 h 3508"/>
              <a:gd name="T62" fmla="*/ 1754 w 1909"/>
              <a:gd name="T63" fmla="*/ 1475 h 3508"/>
              <a:gd name="T64" fmla="*/ 1606 w 1909"/>
              <a:gd name="T65" fmla="*/ 1651 h 3508"/>
              <a:gd name="T66" fmla="*/ 1420 w 1909"/>
              <a:gd name="T67" fmla="*/ 1787 h 3508"/>
              <a:gd name="T68" fmla="*/ 921 w 1909"/>
              <a:gd name="T69" fmla="*/ 3508 h 3508"/>
              <a:gd name="T70" fmla="*/ 422 w 1909"/>
              <a:gd name="T71" fmla="*/ 1746 h 3508"/>
              <a:gd name="T72" fmla="*/ 249 w 1909"/>
              <a:gd name="T73" fmla="*/ 1596 h 3508"/>
              <a:gd name="T74" fmla="*/ 116 w 1909"/>
              <a:gd name="T75" fmla="*/ 1410 h 3508"/>
              <a:gd name="T76" fmla="*/ 30 w 1909"/>
              <a:gd name="T77" fmla="*/ 1193 h 3508"/>
              <a:gd name="T78" fmla="*/ 0 w 1909"/>
              <a:gd name="T79" fmla="*/ 955 h 3508"/>
              <a:gd name="T80" fmla="*/ 30 w 1909"/>
              <a:gd name="T81" fmla="*/ 714 h 3508"/>
              <a:gd name="T82" fmla="*/ 118 w 1909"/>
              <a:gd name="T83" fmla="*/ 496 h 3508"/>
              <a:gd name="T84" fmla="*/ 253 w 1909"/>
              <a:gd name="T85" fmla="*/ 307 h 3508"/>
              <a:gd name="T86" fmla="*/ 429 w 1909"/>
              <a:gd name="T87" fmla="*/ 157 h 3508"/>
              <a:gd name="T88" fmla="*/ 637 w 1909"/>
              <a:gd name="T89" fmla="*/ 53 h 3508"/>
              <a:gd name="T90" fmla="*/ 872 w 1909"/>
              <a:gd name="T91" fmla="*/ 3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9" h="3508">
                <a:moveTo>
                  <a:pt x="954" y="205"/>
                </a:moveTo>
                <a:lnTo>
                  <a:pt x="882" y="208"/>
                </a:lnTo>
                <a:lnTo>
                  <a:pt x="812" y="218"/>
                </a:lnTo>
                <a:lnTo>
                  <a:pt x="744" y="235"/>
                </a:lnTo>
                <a:lnTo>
                  <a:pt x="679" y="257"/>
                </a:lnTo>
                <a:lnTo>
                  <a:pt x="616" y="285"/>
                </a:lnTo>
                <a:lnTo>
                  <a:pt x="556" y="320"/>
                </a:lnTo>
                <a:lnTo>
                  <a:pt x="501" y="358"/>
                </a:lnTo>
                <a:lnTo>
                  <a:pt x="449" y="402"/>
                </a:lnTo>
                <a:lnTo>
                  <a:pt x="401" y="449"/>
                </a:lnTo>
                <a:lnTo>
                  <a:pt x="358" y="502"/>
                </a:lnTo>
                <a:lnTo>
                  <a:pt x="319" y="557"/>
                </a:lnTo>
                <a:lnTo>
                  <a:pt x="285" y="616"/>
                </a:lnTo>
                <a:lnTo>
                  <a:pt x="258" y="679"/>
                </a:lnTo>
                <a:lnTo>
                  <a:pt x="234" y="744"/>
                </a:lnTo>
                <a:lnTo>
                  <a:pt x="219" y="812"/>
                </a:lnTo>
                <a:lnTo>
                  <a:pt x="209" y="882"/>
                </a:lnTo>
                <a:lnTo>
                  <a:pt x="204" y="955"/>
                </a:lnTo>
                <a:lnTo>
                  <a:pt x="209" y="1027"/>
                </a:lnTo>
                <a:lnTo>
                  <a:pt x="219" y="1097"/>
                </a:lnTo>
                <a:lnTo>
                  <a:pt x="234" y="1164"/>
                </a:lnTo>
                <a:lnTo>
                  <a:pt x="258" y="1230"/>
                </a:lnTo>
                <a:lnTo>
                  <a:pt x="285" y="1292"/>
                </a:lnTo>
                <a:lnTo>
                  <a:pt x="319" y="1352"/>
                </a:lnTo>
                <a:lnTo>
                  <a:pt x="358" y="1408"/>
                </a:lnTo>
                <a:lnTo>
                  <a:pt x="401" y="1460"/>
                </a:lnTo>
                <a:lnTo>
                  <a:pt x="449" y="1508"/>
                </a:lnTo>
                <a:lnTo>
                  <a:pt x="501" y="1551"/>
                </a:lnTo>
                <a:lnTo>
                  <a:pt x="556" y="1590"/>
                </a:lnTo>
                <a:lnTo>
                  <a:pt x="616" y="1623"/>
                </a:lnTo>
                <a:lnTo>
                  <a:pt x="679" y="1651"/>
                </a:lnTo>
                <a:lnTo>
                  <a:pt x="744" y="1674"/>
                </a:lnTo>
                <a:lnTo>
                  <a:pt x="812" y="1690"/>
                </a:lnTo>
                <a:lnTo>
                  <a:pt x="882" y="1701"/>
                </a:lnTo>
                <a:lnTo>
                  <a:pt x="954" y="1704"/>
                </a:lnTo>
                <a:lnTo>
                  <a:pt x="1026" y="1701"/>
                </a:lnTo>
                <a:lnTo>
                  <a:pt x="1096" y="1690"/>
                </a:lnTo>
                <a:lnTo>
                  <a:pt x="1164" y="1674"/>
                </a:lnTo>
                <a:lnTo>
                  <a:pt x="1229" y="1651"/>
                </a:lnTo>
                <a:lnTo>
                  <a:pt x="1293" y="1623"/>
                </a:lnTo>
                <a:lnTo>
                  <a:pt x="1352" y="1590"/>
                </a:lnTo>
                <a:lnTo>
                  <a:pt x="1407" y="1551"/>
                </a:lnTo>
                <a:lnTo>
                  <a:pt x="1459" y="1508"/>
                </a:lnTo>
                <a:lnTo>
                  <a:pt x="1507" y="1460"/>
                </a:lnTo>
                <a:lnTo>
                  <a:pt x="1550" y="1408"/>
                </a:lnTo>
                <a:lnTo>
                  <a:pt x="1589" y="1352"/>
                </a:lnTo>
                <a:lnTo>
                  <a:pt x="1624" y="1292"/>
                </a:lnTo>
                <a:lnTo>
                  <a:pt x="1651" y="1230"/>
                </a:lnTo>
                <a:lnTo>
                  <a:pt x="1674" y="1164"/>
                </a:lnTo>
                <a:lnTo>
                  <a:pt x="1690" y="1097"/>
                </a:lnTo>
                <a:lnTo>
                  <a:pt x="1700" y="1027"/>
                </a:lnTo>
                <a:lnTo>
                  <a:pt x="1704" y="955"/>
                </a:lnTo>
                <a:lnTo>
                  <a:pt x="1700" y="882"/>
                </a:lnTo>
                <a:lnTo>
                  <a:pt x="1690" y="812"/>
                </a:lnTo>
                <a:lnTo>
                  <a:pt x="1674" y="744"/>
                </a:lnTo>
                <a:lnTo>
                  <a:pt x="1651" y="679"/>
                </a:lnTo>
                <a:lnTo>
                  <a:pt x="1624" y="616"/>
                </a:lnTo>
                <a:lnTo>
                  <a:pt x="1589" y="557"/>
                </a:lnTo>
                <a:lnTo>
                  <a:pt x="1552" y="502"/>
                </a:lnTo>
                <a:lnTo>
                  <a:pt x="1507" y="449"/>
                </a:lnTo>
                <a:lnTo>
                  <a:pt x="1459" y="402"/>
                </a:lnTo>
                <a:lnTo>
                  <a:pt x="1408" y="358"/>
                </a:lnTo>
                <a:lnTo>
                  <a:pt x="1352" y="320"/>
                </a:lnTo>
                <a:lnTo>
                  <a:pt x="1293" y="285"/>
                </a:lnTo>
                <a:lnTo>
                  <a:pt x="1229" y="257"/>
                </a:lnTo>
                <a:lnTo>
                  <a:pt x="1165" y="235"/>
                </a:lnTo>
                <a:lnTo>
                  <a:pt x="1096" y="218"/>
                </a:lnTo>
                <a:lnTo>
                  <a:pt x="1026" y="208"/>
                </a:lnTo>
                <a:lnTo>
                  <a:pt x="954" y="205"/>
                </a:lnTo>
                <a:close/>
                <a:moveTo>
                  <a:pt x="954" y="0"/>
                </a:moveTo>
                <a:lnTo>
                  <a:pt x="1036" y="3"/>
                </a:lnTo>
                <a:lnTo>
                  <a:pt x="1117" y="13"/>
                </a:lnTo>
                <a:lnTo>
                  <a:pt x="1195" y="31"/>
                </a:lnTo>
                <a:lnTo>
                  <a:pt x="1271" y="53"/>
                </a:lnTo>
                <a:lnTo>
                  <a:pt x="1344" y="83"/>
                </a:lnTo>
                <a:lnTo>
                  <a:pt x="1414" y="117"/>
                </a:lnTo>
                <a:lnTo>
                  <a:pt x="1479" y="157"/>
                </a:lnTo>
                <a:lnTo>
                  <a:pt x="1543" y="203"/>
                </a:lnTo>
                <a:lnTo>
                  <a:pt x="1601" y="253"/>
                </a:lnTo>
                <a:lnTo>
                  <a:pt x="1656" y="307"/>
                </a:lnTo>
                <a:lnTo>
                  <a:pt x="1706" y="366"/>
                </a:lnTo>
                <a:lnTo>
                  <a:pt x="1751" y="429"/>
                </a:lnTo>
                <a:lnTo>
                  <a:pt x="1791" y="496"/>
                </a:lnTo>
                <a:lnTo>
                  <a:pt x="1826" y="565"/>
                </a:lnTo>
                <a:lnTo>
                  <a:pt x="1856" y="638"/>
                </a:lnTo>
                <a:lnTo>
                  <a:pt x="1878" y="714"/>
                </a:lnTo>
                <a:lnTo>
                  <a:pt x="1896" y="791"/>
                </a:lnTo>
                <a:lnTo>
                  <a:pt x="1906" y="872"/>
                </a:lnTo>
                <a:lnTo>
                  <a:pt x="1909" y="955"/>
                </a:lnTo>
                <a:lnTo>
                  <a:pt x="1906" y="1036"/>
                </a:lnTo>
                <a:lnTo>
                  <a:pt x="1896" y="1116"/>
                </a:lnTo>
                <a:lnTo>
                  <a:pt x="1879" y="1193"/>
                </a:lnTo>
                <a:lnTo>
                  <a:pt x="1856" y="1268"/>
                </a:lnTo>
                <a:lnTo>
                  <a:pt x="1828" y="1341"/>
                </a:lnTo>
                <a:lnTo>
                  <a:pt x="1794" y="1410"/>
                </a:lnTo>
                <a:lnTo>
                  <a:pt x="1754" y="1475"/>
                </a:lnTo>
                <a:lnTo>
                  <a:pt x="1709" y="1539"/>
                </a:lnTo>
                <a:lnTo>
                  <a:pt x="1660" y="1596"/>
                </a:lnTo>
                <a:lnTo>
                  <a:pt x="1606" y="1651"/>
                </a:lnTo>
                <a:lnTo>
                  <a:pt x="1548" y="1701"/>
                </a:lnTo>
                <a:lnTo>
                  <a:pt x="1486" y="1746"/>
                </a:lnTo>
                <a:lnTo>
                  <a:pt x="1420" y="1787"/>
                </a:lnTo>
                <a:lnTo>
                  <a:pt x="1352" y="1822"/>
                </a:lnTo>
                <a:lnTo>
                  <a:pt x="988" y="3508"/>
                </a:lnTo>
                <a:lnTo>
                  <a:pt x="921" y="3508"/>
                </a:lnTo>
                <a:lnTo>
                  <a:pt x="556" y="1822"/>
                </a:lnTo>
                <a:lnTo>
                  <a:pt x="488" y="1787"/>
                </a:lnTo>
                <a:lnTo>
                  <a:pt x="422" y="1746"/>
                </a:lnTo>
                <a:lnTo>
                  <a:pt x="361" y="1701"/>
                </a:lnTo>
                <a:lnTo>
                  <a:pt x="302" y="1651"/>
                </a:lnTo>
                <a:lnTo>
                  <a:pt x="249" y="1596"/>
                </a:lnTo>
                <a:lnTo>
                  <a:pt x="200" y="1539"/>
                </a:lnTo>
                <a:lnTo>
                  <a:pt x="155" y="1475"/>
                </a:lnTo>
                <a:lnTo>
                  <a:pt x="116" y="1410"/>
                </a:lnTo>
                <a:lnTo>
                  <a:pt x="81" y="1341"/>
                </a:lnTo>
                <a:lnTo>
                  <a:pt x="52" y="1269"/>
                </a:lnTo>
                <a:lnTo>
                  <a:pt x="30" y="1193"/>
                </a:lnTo>
                <a:lnTo>
                  <a:pt x="13" y="1116"/>
                </a:lnTo>
                <a:lnTo>
                  <a:pt x="3" y="1036"/>
                </a:lnTo>
                <a:lnTo>
                  <a:pt x="0" y="955"/>
                </a:lnTo>
                <a:lnTo>
                  <a:pt x="3" y="872"/>
                </a:lnTo>
                <a:lnTo>
                  <a:pt x="13" y="791"/>
                </a:lnTo>
                <a:lnTo>
                  <a:pt x="30" y="714"/>
                </a:lnTo>
                <a:lnTo>
                  <a:pt x="53" y="638"/>
                </a:lnTo>
                <a:lnTo>
                  <a:pt x="82" y="565"/>
                </a:lnTo>
                <a:lnTo>
                  <a:pt x="118" y="496"/>
                </a:lnTo>
                <a:lnTo>
                  <a:pt x="158" y="429"/>
                </a:lnTo>
                <a:lnTo>
                  <a:pt x="202" y="366"/>
                </a:lnTo>
                <a:lnTo>
                  <a:pt x="253" y="307"/>
                </a:lnTo>
                <a:lnTo>
                  <a:pt x="308" y="253"/>
                </a:lnTo>
                <a:lnTo>
                  <a:pt x="366" y="203"/>
                </a:lnTo>
                <a:lnTo>
                  <a:pt x="429" y="157"/>
                </a:lnTo>
                <a:lnTo>
                  <a:pt x="495" y="117"/>
                </a:lnTo>
                <a:lnTo>
                  <a:pt x="565" y="83"/>
                </a:lnTo>
                <a:lnTo>
                  <a:pt x="637" y="53"/>
                </a:lnTo>
                <a:lnTo>
                  <a:pt x="713" y="31"/>
                </a:lnTo>
                <a:lnTo>
                  <a:pt x="792" y="13"/>
                </a:lnTo>
                <a:lnTo>
                  <a:pt x="872" y="3"/>
                </a:lnTo>
                <a:lnTo>
                  <a:pt x="954" y="0"/>
                </a:lnTo>
                <a:close/>
              </a:path>
            </a:pathLst>
          </a:custGeom>
          <a:solidFill>
            <a:srgbClr val="FFFF00"/>
          </a:solidFill>
          <a:ln w="0">
            <a:noFill/>
            <a:prstDash val="solid"/>
            <a:round/>
          </a:ln>
          <a:effectLst>
            <a:outerShdw blurRad="63500" dir="18900000" sy="23000" kx="-1200000" algn="bl" rotWithShape="0">
              <a:prstClr val="black"/>
            </a:outerShdw>
          </a:effectLst>
        </p:spPr>
        <p:txBody>
          <a:bodyPr vert="horz" wrap="square" lIns="45715" tIns="22857" rIns="45715" bIns="22857" numCol="1" anchor="t" anchorCtr="0" compatLnSpc="1"/>
          <a:lstStyle/>
          <a:p>
            <a:endParaRPr lang="es-SV" sz="900"/>
          </a:p>
        </p:txBody>
      </p:sp>
      <p:sp>
        <p:nvSpPr>
          <p:cNvPr id="150" name="03"/>
          <p:cNvSpPr>
            <a:spLocks noChangeAspect="1" noEditPoints="1"/>
          </p:cNvSpPr>
          <p:nvPr/>
        </p:nvSpPr>
        <p:spPr bwMode="auto">
          <a:xfrm>
            <a:off x="9344983" y="4782981"/>
            <a:ext cx="189288" cy="348416"/>
          </a:xfrm>
          <a:custGeom>
            <a:avLst/>
            <a:gdLst>
              <a:gd name="T0" fmla="*/ 812 w 1909"/>
              <a:gd name="T1" fmla="*/ 218 h 3508"/>
              <a:gd name="T2" fmla="*/ 616 w 1909"/>
              <a:gd name="T3" fmla="*/ 285 h 3508"/>
              <a:gd name="T4" fmla="*/ 449 w 1909"/>
              <a:gd name="T5" fmla="*/ 402 h 3508"/>
              <a:gd name="T6" fmla="*/ 319 w 1909"/>
              <a:gd name="T7" fmla="*/ 557 h 3508"/>
              <a:gd name="T8" fmla="*/ 234 w 1909"/>
              <a:gd name="T9" fmla="*/ 744 h 3508"/>
              <a:gd name="T10" fmla="*/ 204 w 1909"/>
              <a:gd name="T11" fmla="*/ 955 h 3508"/>
              <a:gd name="T12" fmla="*/ 234 w 1909"/>
              <a:gd name="T13" fmla="*/ 1164 h 3508"/>
              <a:gd name="T14" fmla="*/ 319 w 1909"/>
              <a:gd name="T15" fmla="*/ 1352 h 3508"/>
              <a:gd name="T16" fmla="*/ 449 w 1909"/>
              <a:gd name="T17" fmla="*/ 1508 h 3508"/>
              <a:gd name="T18" fmla="*/ 616 w 1909"/>
              <a:gd name="T19" fmla="*/ 1623 h 3508"/>
              <a:gd name="T20" fmla="*/ 812 w 1909"/>
              <a:gd name="T21" fmla="*/ 1690 h 3508"/>
              <a:gd name="T22" fmla="*/ 1026 w 1909"/>
              <a:gd name="T23" fmla="*/ 1701 h 3508"/>
              <a:gd name="T24" fmla="*/ 1229 w 1909"/>
              <a:gd name="T25" fmla="*/ 1651 h 3508"/>
              <a:gd name="T26" fmla="*/ 1407 w 1909"/>
              <a:gd name="T27" fmla="*/ 1551 h 3508"/>
              <a:gd name="T28" fmla="*/ 1550 w 1909"/>
              <a:gd name="T29" fmla="*/ 1408 h 3508"/>
              <a:gd name="T30" fmla="*/ 1651 w 1909"/>
              <a:gd name="T31" fmla="*/ 1230 h 3508"/>
              <a:gd name="T32" fmla="*/ 1700 w 1909"/>
              <a:gd name="T33" fmla="*/ 1027 h 3508"/>
              <a:gd name="T34" fmla="*/ 1690 w 1909"/>
              <a:gd name="T35" fmla="*/ 812 h 3508"/>
              <a:gd name="T36" fmla="*/ 1624 w 1909"/>
              <a:gd name="T37" fmla="*/ 616 h 3508"/>
              <a:gd name="T38" fmla="*/ 1507 w 1909"/>
              <a:gd name="T39" fmla="*/ 449 h 3508"/>
              <a:gd name="T40" fmla="*/ 1352 w 1909"/>
              <a:gd name="T41" fmla="*/ 320 h 3508"/>
              <a:gd name="T42" fmla="*/ 1165 w 1909"/>
              <a:gd name="T43" fmla="*/ 235 h 3508"/>
              <a:gd name="T44" fmla="*/ 954 w 1909"/>
              <a:gd name="T45" fmla="*/ 205 h 3508"/>
              <a:gd name="T46" fmla="*/ 1117 w 1909"/>
              <a:gd name="T47" fmla="*/ 13 h 3508"/>
              <a:gd name="T48" fmla="*/ 1344 w 1909"/>
              <a:gd name="T49" fmla="*/ 83 h 3508"/>
              <a:gd name="T50" fmla="*/ 1543 w 1909"/>
              <a:gd name="T51" fmla="*/ 203 h 3508"/>
              <a:gd name="T52" fmla="*/ 1706 w 1909"/>
              <a:gd name="T53" fmla="*/ 366 h 3508"/>
              <a:gd name="T54" fmla="*/ 1826 w 1909"/>
              <a:gd name="T55" fmla="*/ 565 h 3508"/>
              <a:gd name="T56" fmla="*/ 1896 w 1909"/>
              <a:gd name="T57" fmla="*/ 791 h 3508"/>
              <a:gd name="T58" fmla="*/ 1906 w 1909"/>
              <a:gd name="T59" fmla="*/ 1036 h 3508"/>
              <a:gd name="T60" fmla="*/ 1856 w 1909"/>
              <a:gd name="T61" fmla="*/ 1268 h 3508"/>
              <a:gd name="T62" fmla="*/ 1754 w 1909"/>
              <a:gd name="T63" fmla="*/ 1475 h 3508"/>
              <a:gd name="T64" fmla="*/ 1606 w 1909"/>
              <a:gd name="T65" fmla="*/ 1651 h 3508"/>
              <a:gd name="T66" fmla="*/ 1420 w 1909"/>
              <a:gd name="T67" fmla="*/ 1787 h 3508"/>
              <a:gd name="T68" fmla="*/ 921 w 1909"/>
              <a:gd name="T69" fmla="*/ 3508 h 3508"/>
              <a:gd name="T70" fmla="*/ 422 w 1909"/>
              <a:gd name="T71" fmla="*/ 1746 h 3508"/>
              <a:gd name="T72" fmla="*/ 249 w 1909"/>
              <a:gd name="T73" fmla="*/ 1596 h 3508"/>
              <a:gd name="T74" fmla="*/ 116 w 1909"/>
              <a:gd name="T75" fmla="*/ 1410 h 3508"/>
              <a:gd name="T76" fmla="*/ 30 w 1909"/>
              <a:gd name="T77" fmla="*/ 1193 h 3508"/>
              <a:gd name="T78" fmla="*/ 0 w 1909"/>
              <a:gd name="T79" fmla="*/ 955 h 3508"/>
              <a:gd name="T80" fmla="*/ 30 w 1909"/>
              <a:gd name="T81" fmla="*/ 714 h 3508"/>
              <a:gd name="T82" fmla="*/ 118 w 1909"/>
              <a:gd name="T83" fmla="*/ 496 h 3508"/>
              <a:gd name="T84" fmla="*/ 253 w 1909"/>
              <a:gd name="T85" fmla="*/ 307 h 3508"/>
              <a:gd name="T86" fmla="*/ 429 w 1909"/>
              <a:gd name="T87" fmla="*/ 157 h 3508"/>
              <a:gd name="T88" fmla="*/ 637 w 1909"/>
              <a:gd name="T89" fmla="*/ 53 h 3508"/>
              <a:gd name="T90" fmla="*/ 872 w 1909"/>
              <a:gd name="T91" fmla="*/ 3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9" h="3508">
                <a:moveTo>
                  <a:pt x="954" y="205"/>
                </a:moveTo>
                <a:lnTo>
                  <a:pt x="882" y="208"/>
                </a:lnTo>
                <a:lnTo>
                  <a:pt x="812" y="218"/>
                </a:lnTo>
                <a:lnTo>
                  <a:pt x="744" y="235"/>
                </a:lnTo>
                <a:lnTo>
                  <a:pt x="679" y="257"/>
                </a:lnTo>
                <a:lnTo>
                  <a:pt x="616" y="285"/>
                </a:lnTo>
                <a:lnTo>
                  <a:pt x="556" y="320"/>
                </a:lnTo>
                <a:lnTo>
                  <a:pt x="501" y="358"/>
                </a:lnTo>
                <a:lnTo>
                  <a:pt x="449" y="402"/>
                </a:lnTo>
                <a:lnTo>
                  <a:pt x="401" y="449"/>
                </a:lnTo>
                <a:lnTo>
                  <a:pt x="358" y="502"/>
                </a:lnTo>
                <a:lnTo>
                  <a:pt x="319" y="557"/>
                </a:lnTo>
                <a:lnTo>
                  <a:pt x="285" y="616"/>
                </a:lnTo>
                <a:lnTo>
                  <a:pt x="258" y="679"/>
                </a:lnTo>
                <a:lnTo>
                  <a:pt x="234" y="744"/>
                </a:lnTo>
                <a:lnTo>
                  <a:pt x="219" y="812"/>
                </a:lnTo>
                <a:lnTo>
                  <a:pt x="209" y="882"/>
                </a:lnTo>
                <a:lnTo>
                  <a:pt x="204" y="955"/>
                </a:lnTo>
                <a:lnTo>
                  <a:pt x="209" y="1027"/>
                </a:lnTo>
                <a:lnTo>
                  <a:pt x="219" y="1097"/>
                </a:lnTo>
                <a:lnTo>
                  <a:pt x="234" y="1164"/>
                </a:lnTo>
                <a:lnTo>
                  <a:pt x="258" y="1230"/>
                </a:lnTo>
                <a:lnTo>
                  <a:pt x="285" y="1292"/>
                </a:lnTo>
                <a:lnTo>
                  <a:pt x="319" y="1352"/>
                </a:lnTo>
                <a:lnTo>
                  <a:pt x="358" y="1408"/>
                </a:lnTo>
                <a:lnTo>
                  <a:pt x="401" y="1460"/>
                </a:lnTo>
                <a:lnTo>
                  <a:pt x="449" y="1508"/>
                </a:lnTo>
                <a:lnTo>
                  <a:pt x="501" y="1551"/>
                </a:lnTo>
                <a:lnTo>
                  <a:pt x="556" y="1590"/>
                </a:lnTo>
                <a:lnTo>
                  <a:pt x="616" y="1623"/>
                </a:lnTo>
                <a:lnTo>
                  <a:pt x="679" y="1651"/>
                </a:lnTo>
                <a:lnTo>
                  <a:pt x="744" y="1674"/>
                </a:lnTo>
                <a:lnTo>
                  <a:pt x="812" y="1690"/>
                </a:lnTo>
                <a:lnTo>
                  <a:pt x="882" y="1701"/>
                </a:lnTo>
                <a:lnTo>
                  <a:pt x="954" y="1704"/>
                </a:lnTo>
                <a:lnTo>
                  <a:pt x="1026" y="1701"/>
                </a:lnTo>
                <a:lnTo>
                  <a:pt x="1096" y="1690"/>
                </a:lnTo>
                <a:lnTo>
                  <a:pt x="1164" y="1674"/>
                </a:lnTo>
                <a:lnTo>
                  <a:pt x="1229" y="1651"/>
                </a:lnTo>
                <a:lnTo>
                  <a:pt x="1293" y="1623"/>
                </a:lnTo>
                <a:lnTo>
                  <a:pt x="1352" y="1590"/>
                </a:lnTo>
                <a:lnTo>
                  <a:pt x="1407" y="1551"/>
                </a:lnTo>
                <a:lnTo>
                  <a:pt x="1459" y="1508"/>
                </a:lnTo>
                <a:lnTo>
                  <a:pt x="1507" y="1460"/>
                </a:lnTo>
                <a:lnTo>
                  <a:pt x="1550" y="1408"/>
                </a:lnTo>
                <a:lnTo>
                  <a:pt x="1589" y="1352"/>
                </a:lnTo>
                <a:lnTo>
                  <a:pt x="1624" y="1292"/>
                </a:lnTo>
                <a:lnTo>
                  <a:pt x="1651" y="1230"/>
                </a:lnTo>
                <a:lnTo>
                  <a:pt x="1674" y="1164"/>
                </a:lnTo>
                <a:lnTo>
                  <a:pt x="1690" y="1097"/>
                </a:lnTo>
                <a:lnTo>
                  <a:pt x="1700" y="1027"/>
                </a:lnTo>
                <a:lnTo>
                  <a:pt x="1704" y="955"/>
                </a:lnTo>
                <a:lnTo>
                  <a:pt x="1700" y="882"/>
                </a:lnTo>
                <a:lnTo>
                  <a:pt x="1690" y="812"/>
                </a:lnTo>
                <a:lnTo>
                  <a:pt x="1674" y="744"/>
                </a:lnTo>
                <a:lnTo>
                  <a:pt x="1651" y="679"/>
                </a:lnTo>
                <a:lnTo>
                  <a:pt x="1624" y="616"/>
                </a:lnTo>
                <a:lnTo>
                  <a:pt x="1589" y="557"/>
                </a:lnTo>
                <a:lnTo>
                  <a:pt x="1552" y="502"/>
                </a:lnTo>
                <a:lnTo>
                  <a:pt x="1507" y="449"/>
                </a:lnTo>
                <a:lnTo>
                  <a:pt x="1459" y="402"/>
                </a:lnTo>
                <a:lnTo>
                  <a:pt x="1408" y="358"/>
                </a:lnTo>
                <a:lnTo>
                  <a:pt x="1352" y="320"/>
                </a:lnTo>
                <a:lnTo>
                  <a:pt x="1293" y="285"/>
                </a:lnTo>
                <a:lnTo>
                  <a:pt x="1229" y="257"/>
                </a:lnTo>
                <a:lnTo>
                  <a:pt x="1165" y="235"/>
                </a:lnTo>
                <a:lnTo>
                  <a:pt x="1096" y="218"/>
                </a:lnTo>
                <a:lnTo>
                  <a:pt x="1026" y="208"/>
                </a:lnTo>
                <a:lnTo>
                  <a:pt x="954" y="205"/>
                </a:lnTo>
                <a:close/>
                <a:moveTo>
                  <a:pt x="954" y="0"/>
                </a:moveTo>
                <a:lnTo>
                  <a:pt x="1036" y="3"/>
                </a:lnTo>
                <a:lnTo>
                  <a:pt x="1117" y="13"/>
                </a:lnTo>
                <a:lnTo>
                  <a:pt x="1195" y="31"/>
                </a:lnTo>
                <a:lnTo>
                  <a:pt x="1271" y="53"/>
                </a:lnTo>
                <a:lnTo>
                  <a:pt x="1344" y="83"/>
                </a:lnTo>
                <a:lnTo>
                  <a:pt x="1414" y="117"/>
                </a:lnTo>
                <a:lnTo>
                  <a:pt x="1479" y="157"/>
                </a:lnTo>
                <a:lnTo>
                  <a:pt x="1543" y="203"/>
                </a:lnTo>
                <a:lnTo>
                  <a:pt x="1601" y="253"/>
                </a:lnTo>
                <a:lnTo>
                  <a:pt x="1656" y="307"/>
                </a:lnTo>
                <a:lnTo>
                  <a:pt x="1706" y="366"/>
                </a:lnTo>
                <a:lnTo>
                  <a:pt x="1751" y="429"/>
                </a:lnTo>
                <a:lnTo>
                  <a:pt x="1791" y="496"/>
                </a:lnTo>
                <a:lnTo>
                  <a:pt x="1826" y="565"/>
                </a:lnTo>
                <a:lnTo>
                  <a:pt x="1856" y="638"/>
                </a:lnTo>
                <a:lnTo>
                  <a:pt x="1878" y="714"/>
                </a:lnTo>
                <a:lnTo>
                  <a:pt x="1896" y="791"/>
                </a:lnTo>
                <a:lnTo>
                  <a:pt x="1906" y="872"/>
                </a:lnTo>
                <a:lnTo>
                  <a:pt x="1909" y="955"/>
                </a:lnTo>
                <a:lnTo>
                  <a:pt x="1906" y="1036"/>
                </a:lnTo>
                <a:lnTo>
                  <a:pt x="1896" y="1116"/>
                </a:lnTo>
                <a:lnTo>
                  <a:pt x="1879" y="1193"/>
                </a:lnTo>
                <a:lnTo>
                  <a:pt x="1856" y="1268"/>
                </a:lnTo>
                <a:lnTo>
                  <a:pt x="1828" y="1341"/>
                </a:lnTo>
                <a:lnTo>
                  <a:pt x="1794" y="1410"/>
                </a:lnTo>
                <a:lnTo>
                  <a:pt x="1754" y="1475"/>
                </a:lnTo>
                <a:lnTo>
                  <a:pt x="1709" y="1539"/>
                </a:lnTo>
                <a:lnTo>
                  <a:pt x="1660" y="1596"/>
                </a:lnTo>
                <a:lnTo>
                  <a:pt x="1606" y="1651"/>
                </a:lnTo>
                <a:lnTo>
                  <a:pt x="1548" y="1701"/>
                </a:lnTo>
                <a:lnTo>
                  <a:pt x="1486" y="1746"/>
                </a:lnTo>
                <a:lnTo>
                  <a:pt x="1420" y="1787"/>
                </a:lnTo>
                <a:lnTo>
                  <a:pt x="1352" y="1822"/>
                </a:lnTo>
                <a:lnTo>
                  <a:pt x="988" y="3508"/>
                </a:lnTo>
                <a:lnTo>
                  <a:pt x="921" y="3508"/>
                </a:lnTo>
                <a:lnTo>
                  <a:pt x="556" y="1822"/>
                </a:lnTo>
                <a:lnTo>
                  <a:pt x="488" y="1787"/>
                </a:lnTo>
                <a:lnTo>
                  <a:pt x="422" y="1746"/>
                </a:lnTo>
                <a:lnTo>
                  <a:pt x="361" y="1701"/>
                </a:lnTo>
                <a:lnTo>
                  <a:pt x="302" y="1651"/>
                </a:lnTo>
                <a:lnTo>
                  <a:pt x="249" y="1596"/>
                </a:lnTo>
                <a:lnTo>
                  <a:pt x="200" y="1539"/>
                </a:lnTo>
                <a:lnTo>
                  <a:pt x="155" y="1475"/>
                </a:lnTo>
                <a:lnTo>
                  <a:pt x="116" y="1410"/>
                </a:lnTo>
                <a:lnTo>
                  <a:pt x="81" y="1341"/>
                </a:lnTo>
                <a:lnTo>
                  <a:pt x="52" y="1269"/>
                </a:lnTo>
                <a:lnTo>
                  <a:pt x="30" y="1193"/>
                </a:lnTo>
                <a:lnTo>
                  <a:pt x="13" y="1116"/>
                </a:lnTo>
                <a:lnTo>
                  <a:pt x="3" y="1036"/>
                </a:lnTo>
                <a:lnTo>
                  <a:pt x="0" y="955"/>
                </a:lnTo>
                <a:lnTo>
                  <a:pt x="3" y="872"/>
                </a:lnTo>
                <a:lnTo>
                  <a:pt x="13" y="791"/>
                </a:lnTo>
                <a:lnTo>
                  <a:pt x="30" y="714"/>
                </a:lnTo>
                <a:lnTo>
                  <a:pt x="53" y="638"/>
                </a:lnTo>
                <a:lnTo>
                  <a:pt x="82" y="565"/>
                </a:lnTo>
                <a:lnTo>
                  <a:pt x="118" y="496"/>
                </a:lnTo>
                <a:lnTo>
                  <a:pt x="158" y="429"/>
                </a:lnTo>
                <a:lnTo>
                  <a:pt x="202" y="366"/>
                </a:lnTo>
                <a:lnTo>
                  <a:pt x="253" y="307"/>
                </a:lnTo>
                <a:lnTo>
                  <a:pt x="308" y="253"/>
                </a:lnTo>
                <a:lnTo>
                  <a:pt x="366" y="203"/>
                </a:lnTo>
                <a:lnTo>
                  <a:pt x="429" y="157"/>
                </a:lnTo>
                <a:lnTo>
                  <a:pt x="495" y="117"/>
                </a:lnTo>
                <a:lnTo>
                  <a:pt x="565" y="83"/>
                </a:lnTo>
                <a:lnTo>
                  <a:pt x="637" y="53"/>
                </a:lnTo>
                <a:lnTo>
                  <a:pt x="713" y="31"/>
                </a:lnTo>
                <a:lnTo>
                  <a:pt x="792" y="13"/>
                </a:lnTo>
                <a:lnTo>
                  <a:pt x="872" y="3"/>
                </a:lnTo>
                <a:lnTo>
                  <a:pt x="954" y="0"/>
                </a:lnTo>
                <a:close/>
              </a:path>
            </a:pathLst>
          </a:custGeom>
          <a:solidFill>
            <a:srgbClr val="F26A08"/>
          </a:solidFill>
          <a:ln w="0">
            <a:noFill/>
            <a:prstDash val="solid"/>
            <a:round/>
          </a:ln>
          <a:effectLst>
            <a:outerShdw blurRad="63500" dir="18900000" sy="23000" kx="-1200000" algn="bl" rotWithShape="0">
              <a:prstClr val="black"/>
            </a:outerShdw>
          </a:effectLst>
        </p:spPr>
        <p:txBody>
          <a:bodyPr vert="horz" wrap="square" lIns="45715" tIns="22857" rIns="45715" bIns="22857" numCol="1" anchor="t" anchorCtr="0" compatLnSpc="1"/>
          <a:lstStyle/>
          <a:p>
            <a:endParaRPr lang="es-SV" sz="900"/>
          </a:p>
        </p:txBody>
      </p:sp>
      <p:sp>
        <p:nvSpPr>
          <p:cNvPr id="151" name="04"/>
          <p:cNvSpPr>
            <a:spLocks noChangeAspect="1" noEditPoints="1"/>
          </p:cNvSpPr>
          <p:nvPr/>
        </p:nvSpPr>
        <p:spPr bwMode="auto">
          <a:xfrm>
            <a:off x="3993332" y="5201431"/>
            <a:ext cx="189288" cy="348416"/>
          </a:xfrm>
          <a:custGeom>
            <a:avLst/>
            <a:gdLst>
              <a:gd name="T0" fmla="*/ 812 w 1909"/>
              <a:gd name="T1" fmla="*/ 218 h 3508"/>
              <a:gd name="T2" fmla="*/ 616 w 1909"/>
              <a:gd name="T3" fmla="*/ 285 h 3508"/>
              <a:gd name="T4" fmla="*/ 449 w 1909"/>
              <a:gd name="T5" fmla="*/ 402 h 3508"/>
              <a:gd name="T6" fmla="*/ 319 w 1909"/>
              <a:gd name="T7" fmla="*/ 557 h 3508"/>
              <a:gd name="T8" fmla="*/ 234 w 1909"/>
              <a:gd name="T9" fmla="*/ 744 h 3508"/>
              <a:gd name="T10" fmla="*/ 204 w 1909"/>
              <a:gd name="T11" fmla="*/ 955 h 3508"/>
              <a:gd name="T12" fmla="*/ 234 w 1909"/>
              <a:gd name="T13" fmla="*/ 1164 h 3508"/>
              <a:gd name="T14" fmla="*/ 319 w 1909"/>
              <a:gd name="T15" fmla="*/ 1352 h 3508"/>
              <a:gd name="T16" fmla="*/ 449 w 1909"/>
              <a:gd name="T17" fmla="*/ 1508 h 3508"/>
              <a:gd name="T18" fmla="*/ 616 w 1909"/>
              <a:gd name="T19" fmla="*/ 1623 h 3508"/>
              <a:gd name="T20" fmla="*/ 812 w 1909"/>
              <a:gd name="T21" fmla="*/ 1690 h 3508"/>
              <a:gd name="T22" fmla="*/ 1026 w 1909"/>
              <a:gd name="T23" fmla="*/ 1701 h 3508"/>
              <a:gd name="T24" fmla="*/ 1229 w 1909"/>
              <a:gd name="T25" fmla="*/ 1651 h 3508"/>
              <a:gd name="T26" fmla="*/ 1407 w 1909"/>
              <a:gd name="T27" fmla="*/ 1551 h 3508"/>
              <a:gd name="T28" fmla="*/ 1550 w 1909"/>
              <a:gd name="T29" fmla="*/ 1408 h 3508"/>
              <a:gd name="T30" fmla="*/ 1651 w 1909"/>
              <a:gd name="T31" fmla="*/ 1230 h 3508"/>
              <a:gd name="T32" fmla="*/ 1700 w 1909"/>
              <a:gd name="T33" fmla="*/ 1027 h 3508"/>
              <a:gd name="T34" fmla="*/ 1690 w 1909"/>
              <a:gd name="T35" fmla="*/ 812 h 3508"/>
              <a:gd name="T36" fmla="*/ 1624 w 1909"/>
              <a:gd name="T37" fmla="*/ 616 h 3508"/>
              <a:gd name="T38" fmla="*/ 1507 w 1909"/>
              <a:gd name="T39" fmla="*/ 449 h 3508"/>
              <a:gd name="T40" fmla="*/ 1352 w 1909"/>
              <a:gd name="T41" fmla="*/ 320 h 3508"/>
              <a:gd name="T42" fmla="*/ 1165 w 1909"/>
              <a:gd name="T43" fmla="*/ 235 h 3508"/>
              <a:gd name="T44" fmla="*/ 954 w 1909"/>
              <a:gd name="T45" fmla="*/ 205 h 3508"/>
              <a:gd name="T46" fmla="*/ 1117 w 1909"/>
              <a:gd name="T47" fmla="*/ 13 h 3508"/>
              <a:gd name="T48" fmla="*/ 1344 w 1909"/>
              <a:gd name="T49" fmla="*/ 83 h 3508"/>
              <a:gd name="T50" fmla="*/ 1543 w 1909"/>
              <a:gd name="T51" fmla="*/ 203 h 3508"/>
              <a:gd name="T52" fmla="*/ 1706 w 1909"/>
              <a:gd name="T53" fmla="*/ 366 h 3508"/>
              <a:gd name="T54" fmla="*/ 1826 w 1909"/>
              <a:gd name="T55" fmla="*/ 565 h 3508"/>
              <a:gd name="T56" fmla="*/ 1896 w 1909"/>
              <a:gd name="T57" fmla="*/ 791 h 3508"/>
              <a:gd name="T58" fmla="*/ 1906 w 1909"/>
              <a:gd name="T59" fmla="*/ 1036 h 3508"/>
              <a:gd name="T60" fmla="*/ 1856 w 1909"/>
              <a:gd name="T61" fmla="*/ 1268 h 3508"/>
              <a:gd name="T62" fmla="*/ 1754 w 1909"/>
              <a:gd name="T63" fmla="*/ 1475 h 3508"/>
              <a:gd name="T64" fmla="*/ 1606 w 1909"/>
              <a:gd name="T65" fmla="*/ 1651 h 3508"/>
              <a:gd name="T66" fmla="*/ 1420 w 1909"/>
              <a:gd name="T67" fmla="*/ 1787 h 3508"/>
              <a:gd name="T68" fmla="*/ 921 w 1909"/>
              <a:gd name="T69" fmla="*/ 3508 h 3508"/>
              <a:gd name="T70" fmla="*/ 422 w 1909"/>
              <a:gd name="T71" fmla="*/ 1746 h 3508"/>
              <a:gd name="T72" fmla="*/ 249 w 1909"/>
              <a:gd name="T73" fmla="*/ 1596 h 3508"/>
              <a:gd name="T74" fmla="*/ 116 w 1909"/>
              <a:gd name="T75" fmla="*/ 1410 h 3508"/>
              <a:gd name="T76" fmla="*/ 30 w 1909"/>
              <a:gd name="T77" fmla="*/ 1193 h 3508"/>
              <a:gd name="T78" fmla="*/ 0 w 1909"/>
              <a:gd name="T79" fmla="*/ 955 h 3508"/>
              <a:gd name="T80" fmla="*/ 30 w 1909"/>
              <a:gd name="T81" fmla="*/ 714 h 3508"/>
              <a:gd name="T82" fmla="*/ 118 w 1909"/>
              <a:gd name="T83" fmla="*/ 496 h 3508"/>
              <a:gd name="T84" fmla="*/ 253 w 1909"/>
              <a:gd name="T85" fmla="*/ 307 h 3508"/>
              <a:gd name="T86" fmla="*/ 429 w 1909"/>
              <a:gd name="T87" fmla="*/ 157 h 3508"/>
              <a:gd name="T88" fmla="*/ 637 w 1909"/>
              <a:gd name="T89" fmla="*/ 53 h 3508"/>
              <a:gd name="T90" fmla="*/ 872 w 1909"/>
              <a:gd name="T91" fmla="*/ 3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9" h="3508">
                <a:moveTo>
                  <a:pt x="954" y="205"/>
                </a:moveTo>
                <a:lnTo>
                  <a:pt x="882" y="208"/>
                </a:lnTo>
                <a:lnTo>
                  <a:pt x="812" y="218"/>
                </a:lnTo>
                <a:lnTo>
                  <a:pt x="744" y="235"/>
                </a:lnTo>
                <a:lnTo>
                  <a:pt x="679" y="257"/>
                </a:lnTo>
                <a:lnTo>
                  <a:pt x="616" y="285"/>
                </a:lnTo>
                <a:lnTo>
                  <a:pt x="556" y="320"/>
                </a:lnTo>
                <a:lnTo>
                  <a:pt x="501" y="358"/>
                </a:lnTo>
                <a:lnTo>
                  <a:pt x="449" y="402"/>
                </a:lnTo>
                <a:lnTo>
                  <a:pt x="401" y="449"/>
                </a:lnTo>
                <a:lnTo>
                  <a:pt x="358" y="502"/>
                </a:lnTo>
                <a:lnTo>
                  <a:pt x="319" y="557"/>
                </a:lnTo>
                <a:lnTo>
                  <a:pt x="285" y="616"/>
                </a:lnTo>
                <a:lnTo>
                  <a:pt x="258" y="679"/>
                </a:lnTo>
                <a:lnTo>
                  <a:pt x="234" y="744"/>
                </a:lnTo>
                <a:lnTo>
                  <a:pt x="219" y="812"/>
                </a:lnTo>
                <a:lnTo>
                  <a:pt x="209" y="882"/>
                </a:lnTo>
                <a:lnTo>
                  <a:pt x="204" y="955"/>
                </a:lnTo>
                <a:lnTo>
                  <a:pt x="209" y="1027"/>
                </a:lnTo>
                <a:lnTo>
                  <a:pt x="219" y="1097"/>
                </a:lnTo>
                <a:lnTo>
                  <a:pt x="234" y="1164"/>
                </a:lnTo>
                <a:lnTo>
                  <a:pt x="258" y="1230"/>
                </a:lnTo>
                <a:lnTo>
                  <a:pt x="285" y="1292"/>
                </a:lnTo>
                <a:lnTo>
                  <a:pt x="319" y="1352"/>
                </a:lnTo>
                <a:lnTo>
                  <a:pt x="358" y="1408"/>
                </a:lnTo>
                <a:lnTo>
                  <a:pt x="401" y="1460"/>
                </a:lnTo>
                <a:lnTo>
                  <a:pt x="449" y="1508"/>
                </a:lnTo>
                <a:lnTo>
                  <a:pt x="501" y="1551"/>
                </a:lnTo>
                <a:lnTo>
                  <a:pt x="556" y="1590"/>
                </a:lnTo>
                <a:lnTo>
                  <a:pt x="616" y="1623"/>
                </a:lnTo>
                <a:lnTo>
                  <a:pt x="679" y="1651"/>
                </a:lnTo>
                <a:lnTo>
                  <a:pt x="744" y="1674"/>
                </a:lnTo>
                <a:lnTo>
                  <a:pt x="812" y="1690"/>
                </a:lnTo>
                <a:lnTo>
                  <a:pt x="882" y="1701"/>
                </a:lnTo>
                <a:lnTo>
                  <a:pt x="954" y="1704"/>
                </a:lnTo>
                <a:lnTo>
                  <a:pt x="1026" y="1701"/>
                </a:lnTo>
                <a:lnTo>
                  <a:pt x="1096" y="1690"/>
                </a:lnTo>
                <a:lnTo>
                  <a:pt x="1164" y="1674"/>
                </a:lnTo>
                <a:lnTo>
                  <a:pt x="1229" y="1651"/>
                </a:lnTo>
                <a:lnTo>
                  <a:pt x="1293" y="1623"/>
                </a:lnTo>
                <a:lnTo>
                  <a:pt x="1352" y="1590"/>
                </a:lnTo>
                <a:lnTo>
                  <a:pt x="1407" y="1551"/>
                </a:lnTo>
                <a:lnTo>
                  <a:pt x="1459" y="1508"/>
                </a:lnTo>
                <a:lnTo>
                  <a:pt x="1507" y="1460"/>
                </a:lnTo>
                <a:lnTo>
                  <a:pt x="1550" y="1408"/>
                </a:lnTo>
                <a:lnTo>
                  <a:pt x="1589" y="1352"/>
                </a:lnTo>
                <a:lnTo>
                  <a:pt x="1624" y="1292"/>
                </a:lnTo>
                <a:lnTo>
                  <a:pt x="1651" y="1230"/>
                </a:lnTo>
                <a:lnTo>
                  <a:pt x="1674" y="1164"/>
                </a:lnTo>
                <a:lnTo>
                  <a:pt x="1690" y="1097"/>
                </a:lnTo>
                <a:lnTo>
                  <a:pt x="1700" y="1027"/>
                </a:lnTo>
                <a:lnTo>
                  <a:pt x="1704" y="955"/>
                </a:lnTo>
                <a:lnTo>
                  <a:pt x="1700" y="882"/>
                </a:lnTo>
                <a:lnTo>
                  <a:pt x="1690" y="812"/>
                </a:lnTo>
                <a:lnTo>
                  <a:pt x="1674" y="744"/>
                </a:lnTo>
                <a:lnTo>
                  <a:pt x="1651" y="679"/>
                </a:lnTo>
                <a:lnTo>
                  <a:pt x="1624" y="616"/>
                </a:lnTo>
                <a:lnTo>
                  <a:pt x="1589" y="557"/>
                </a:lnTo>
                <a:lnTo>
                  <a:pt x="1552" y="502"/>
                </a:lnTo>
                <a:lnTo>
                  <a:pt x="1507" y="449"/>
                </a:lnTo>
                <a:lnTo>
                  <a:pt x="1459" y="402"/>
                </a:lnTo>
                <a:lnTo>
                  <a:pt x="1408" y="358"/>
                </a:lnTo>
                <a:lnTo>
                  <a:pt x="1352" y="320"/>
                </a:lnTo>
                <a:lnTo>
                  <a:pt x="1293" y="285"/>
                </a:lnTo>
                <a:lnTo>
                  <a:pt x="1229" y="257"/>
                </a:lnTo>
                <a:lnTo>
                  <a:pt x="1165" y="235"/>
                </a:lnTo>
                <a:lnTo>
                  <a:pt x="1096" y="218"/>
                </a:lnTo>
                <a:lnTo>
                  <a:pt x="1026" y="208"/>
                </a:lnTo>
                <a:lnTo>
                  <a:pt x="954" y="205"/>
                </a:lnTo>
                <a:close/>
                <a:moveTo>
                  <a:pt x="954" y="0"/>
                </a:moveTo>
                <a:lnTo>
                  <a:pt x="1036" y="3"/>
                </a:lnTo>
                <a:lnTo>
                  <a:pt x="1117" y="13"/>
                </a:lnTo>
                <a:lnTo>
                  <a:pt x="1195" y="31"/>
                </a:lnTo>
                <a:lnTo>
                  <a:pt x="1271" y="53"/>
                </a:lnTo>
                <a:lnTo>
                  <a:pt x="1344" y="83"/>
                </a:lnTo>
                <a:lnTo>
                  <a:pt x="1414" y="117"/>
                </a:lnTo>
                <a:lnTo>
                  <a:pt x="1479" y="157"/>
                </a:lnTo>
                <a:lnTo>
                  <a:pt x="1543" y="203"/>
                </a:lnTo>
                <a:lnTo>
                  <a:pt x="1601" y="253"/>
                </a:lnTo>
                <a:lnTo>
                  <a:pt x="1656" y="307"/>
                </a:lnTo>
                <a:lnTo>
                  <a:pt x="1706" y="366"/>
                </a:lnTo>
                <a:lnTo>
                  <a:pt x="1751" y="429"/>
                </a:lnTo>
                <a:lnTo>
                  <a:pt x="1791" y="496"/>
                </a:lnTo>
                <a:lnTo>
                  <a:pt x="1826" y="565"/>
                </a:lnTo>
                <a:lnTo>
                  <a:pt x="1856" y="638"/>
                </a:lnTo>
                <a:lnTo>
                  <a:pt x="1878" y="714"/>
                </a:lnTo>
                <a:lnTo>
                  <a:pt x="1896" y="791"/>
                </a:lnTo>
                <a:lnTo>
                  <a:pt x="1906" y="872"/>
                </a:lnTo>
                <a:lnTo>
                  <a:pt x="1909" y="955"/>
                </a:lnTo>
                <a:lnTo>
                  <a:pt x="1906" y="1036"/>
                </a:lnTo>
                <a:lnTo>
                  <a:pt x="1896" y="1116"/>
                </a:lnTo>
                <a:lnTo>
                  <a:pt x="1879" y="1193"/>
                </a:lnTo>
                <a:lnTo>
                  <a:pt x="1856" y="1268"/>
                </a:lnTo>
                <a:lnTo>
                  <a:pt x="1828" y="1341"/>
                </a:lnTo>
                <a:lnTo>
                  <a:pt x="1794" y="1410"/>
                </a:lnTo>
                <a:lnTo>
                  <a:pt x="1754" y="1475"/>
                </a:lnTo>
                <a:lnTo>
                  <a:pt x="1709" y="1539"/>
                </a:lnTo>
                <a:lnTo>
                  <a:pt x="1660" y="1596"/>
                </a:lnTo>
                <a:lnTo>
                  <a:pt x="1606" y="1651"/>
                </a:lnTo>
                <a:lnTo>
                  <a:pt x="1548" y="1701"/>
                </a:lnTo>
                <a:lnTo>
                  <a:pt x="1486" y="1746"/>
                </a:lnTo>
                <a:lnTo>
                  <a:pt x="1420" y="1787"/>
                </a:lnTo>
                <a:lnTo>
                  <a:pt x="1352" y="1822"/>
                </a:lnTo>
                <a:lnTo>
                  <a:pt x="988" y="3508"/>
                </a:lnTo>
                <a:lnTo>
                  <a:pt x="921" y="3508"/>
                </a:lnTo>
                <a:lnTo>
                  <a:pt x="556" y="1822"/>
                </a:lnTo>
                <a:lnTo>
                  <a:pt x="488" y="1787"/>
                </a:lnTo>
                <a:lnTo>
                  <a:pt x="422" y="1746"/>
                </a:lnTo>
                <a:lnTo>
                  <a:pt x="361" y="1701"/>
                </a:lnTo>
                <a:lnTo>
                  <a:pt x="302" y="1651"/>
                </a:lnTo>
                <a:lnTo>
                  <a:pt x="249" y="1596"/>
                </a:lnTo>
                <a:lnTo>
                  <a:pt x="200" y="1539"/>
                </a:lnTo>
                <a:lnTo>
                  <a:pt x="155" y="1475"/>
                </a:lnTo>
                <a:lnTo>
                  <a:pt x="116" y="1410"/>
                </a:lnTo>
                <a:lnTo>
                  <a:pt x="81" y="1341"/>
                </a:lnTo>
                <a:lnTo>
                  <a:pt x="52" y="1269"/>
                </a:lnTo>
                <a:lnTo>
                  <a:pt x="30" y="1193"/>
                </a:lnTo>
                <a:lnTo>
                  <a:pt x="13" y="1116"/>
                </a:lnTo>
                <a:lnTo>
                  <a:pt x="3" y="1036"/>
                </a:lnTo>
                <a:lnTo>
                  <a:pt x="0" y="955"/>
                </a:lnTo>
                <a:lnTo>
                  <a:pt x="3" y="872"/>
                </a:lnTo>
                <a:lnTo>
                  <a:pt x="13" y="791"/>
                </a:lnTo>
                <a:lnTo>
                  <a:pt x="30" y="714"/>
                </a:lnTo>
                <a:lnTo>
                  <a:pt x="53" y="638"/>
                </a:lnTo>
                <a:lnTo>
                  <a:pt x="82" y="565"/>
                </a:lnTo>
                <a:lnTo>
                  <a:pt x="118" y="496"/>
                </a:lnTo>
                <a:lnTo>
                  <a:pt x="158" y="429"/>
                </a:lnTo>
                <a:lnTo>
                  <a:pt x="202" y="366"/>
                </a:lnTo>
                <a:lnTo>
                  <a:pt x="253" y="307"/>
                </a:lnTo>
                <a:lnTo>
                  <a:pt x="308" y="253"/>
                </a:lnTo>
                <a:lnTo>
                  <a:pt x="366" y="203"/>
                </a:lnTo>
                <a:lnTo>
                  <a:pt x="429" y="157"/>
                </a:lnTo>
                <a:lnTo>
                  <a:pt x="495" y="117"/>
                </a:lnTo>
                <a:lnTo>
                  <a:pt x="565" y="83"/>
                </a:lnTo>
                <a:lnTo>
                  <a:pt x="637" y="53"/>
                </a:lnTo>
                <a:lnTo>
                  <a:pt x="713" y="31"/>
                </a:lnTo>
                <a:lnTo>
                  <a:pt x="792" y="13"/>
                </a:lnTo>
                <a:lnTo>
                  <a:pt x="872" y="3"/>
                </a:lnTo>
                <a:lnTo>
                  <a:pt x="954" y="0"/>
                </a:lnTo>
                <a:close/>
              </a:path>
            </a:pathLst>
          </a:custGeom>
          <a:solidFill>
            <a:schemeClr val="accent4"/>
          </a:solidFill>
          <a:ln w="0">
            <a:noFill/>
            <a:prstDash val="solid"/>
            <a:round/>
          </a:ln>
          <a:effectLst>
            <a:outerShdw blurRad="63500" dir="18900000" sy="23000" kx="-1200000" algn="bl" rotWithShape="0">
              <a:prstClr val="black"/>
            </a:outerShdw>
          </a:effectLst>
        </p:spPr>
        <p:txBody>
          <a:bodyPr vert="horz" wrap="square" lIns="45715" tIns="22857" rIns="45715" bIns="22857" numCol="1" anchor="t" anchorCtr="0" compatLnSpc="1"/>
          <a:lstStyle/>
          <a:p>
            <a:endParaRPr lang="es-SV" sz="900"/>
          </a:p>
        </p:txBody>
      </p:sp>
      <p:sp>
        <p:nvSpPr>
          <p:cNvPr id="152" name="8 Forma libre"/>
          <p:cNvSpPr/>
          <p:nvPr/>
        </p:nvSpPr>
        <p:spPr bwMode="auto">
          <a:xfrm>
            <a:off x="4210809" y="4048265"/>
            <a:ext cx="1404120" cy="151402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435353 w 435353"/>
              <a:gd name="connsiteY0-102" fmla="*/ 78146 h 1269843"/>
              <a:gd name="connsiteX1-103" fmla="*/ 0 w 435353"/>
              <a:gd name="connsiteY1-104" fmla="*/ 1269843 h 1269843"/>
              <a:gd name="connsiteX0-105" fmla="*/ 435353 w 435353"/>
              <a:gd name="connsiteY0-106" fmla="*/ 62 h 1191759"/>
              <a:gd name="connsiteX1-107" fmla="*/ 0 w 435353"/>
              <a:gd name="connsiteY1-108" fmla="*/ 1191759 h 1191759"/>
              <a:gd name="connsiteX0-109" fmla="*/ 435353 w 435353"/>
              <a:gd name="connsiteY0-110" fmla="*/ 63 h 1191760"/>
              <a:gd name="connsiteX1-111" fmla="*/ 0 w 435353"/>
              <a:gd name="connsiteY1-112" fmla="*/ 1191760 h 1191760"/>
            </a:gdLst>
            <a:ahLst/>
            <a:cxnLst>
              <a:cxn ang="0">
                <a:pos x="connsiteX0-1" y="connsiteY0-2"/>
              </a:cxn>
              <a:cxn ang="0">
                <a:pos x="connsiteX1-3" y="connsiteY1-4"/>
              </a:cxn>
            </a:cxnLst>
            <a:rect l="l" t="t" r="r" b="b"/>
            <a:pathLst>
              <a:path w="435353" h="1191760">
                <a:moveTo>
                  <a:pt x="435353" y="63"/>
                </a:moveTo>
                <a:cubicBezTo>
                  <a:pt x="195579" y="-7943"/>
                  <a:pt x="48327" y="737469"/>
                  <a:pt x="0" y="1191760"/>
                </a:cubicBezTo>
              </a:path>
            </a:pathLst>
          </a:custGeom>
          <a:noFill/>
          <a:ln w="6350" cap="rnd">
            <a:solidFill>
              <a:schemeClr val="accent4"/>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53" name="8 Forma libre"/>
          <p:cNvSpPr/>
          <p:nvPr/>
        </p:nvSpPr>
        <p:spPr bwMode="auto">
          <a:xfrm>
            <a:off x="2730548" y="3468943"/>
            <a:ext cx="1541554" cy="20933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1277920 w 1277920"/>
              <a:gd name="connsiteY0-102" fmla="*/ 622530 h 622530"/>
              <a:gd name="connsiteX1-103" fmla="*/ 0 w 1277920"/>
              <a:gd name="connsiteY1-104" fmla="*/ 159958 h 622530"/>
              <a:gd name="connsiteX0-105" fmla="*/ 1277920 w 1277920"/>
              <a:gd name="connsiteY0-106" fmla="*/ 678951 h 678951"/>
              <a:gd name="connsiteX1-107" fmla="*/ 0 w 1277920"/>
              <a:gd name="connsiteY1-108" fmla="*/ 216379 h 678951"/>
              <a:gd name="connsiteX0-109" fmla="*/ 1277920 w 1277920"/>
              <a:gd name="connsiteY0-110" fmla="*/ 678951 h 678951"/>
              <a:gd name="connsiteX1-111" fmla="*/ 0 w 1277920"/>
              <a:gd name="connsiteY1-112" fmla="*/ 216379 h 678951"/>
              <a:gd name="connsiteX0-113" fmla="*/ 1277920 w 1277920"/>
              <a:gd name="connsiteY0-114" fmla="*/ 1089120 h 1089120"/>
              <a:gd name="connsiteX1-115" fmla="*/ 0 w 1277920"/>
              <a:gd name="connsiteY1-116" fmla="*/ 626548 h 1089120"/>
              <a:gd name="connsiteX0-117" fmla="*/ 1277920 w 1277920"/>
              <a:gd name="connsiteY0-118" fmla="*/ 1300780 h 1300780"/>
              <a:gd name="connsiteX1-119" fmla="*/ 0 w 1277920"/>
              <a:gd name="connsiteY1-120" fmla="*/ 838208 h 1300780"/>
              <a:gd name="connsiteX0-121" fmla="*/ 1277920 w 1277920"/>
              <a:gd name="connsiteY0-122" fmla="*/ 1362513 h 1362513"/>
              <a:gd name="connsiteX1-123" fmla="*/ 0 w 1277920"/>
              <a:gd name="connsiteY1-124" fmla="*/ 899941 h 1362513"/>
              <a:gd name="connsiteX0-125" fmla="*/ 90879 w 563367"/>
              <a:gd name="connsiteY0-126" fmla="*/ 732982 h 2378049"/>
              <a:gd name="connsiteX1-127" fmla="*/ 549840 w 563367"/>
              <a:gd name="connsiteY1-128" fmla="*/ 2378049 h 2378049"/>
              <a:gd name="connsiteX0-129" fmla="*/ 0 w 485093"/>
              <a:gd name="connsiteY0-130" fmla="*/ 33585 h 1678652"/>
              <a:gd name="connsiteX1-131" fmla="*/ 458961 w 485093"/>
              <a:gd name="connsiteY1-132" fmla="*/ 1678652 h 1678652"/>
              <a:gd name="connsiteX0-133" fmla="*/ 0 w 477422"/>
              <a:gd name="connsiteY0-134" fmla="*/ 29802 h 1674869"/>
              <a:gd name="connsiteX1-135" fmla="*/ 458961 w 477422"/>
              <a:gd name="connsiteY1-136" fmla="*/ 1674869 h 1674869"/>
              <a:gd name="connsiteX0-137" fmla="*/ 0 w 477965"/>
              <a:gd name="connsiteY0-138" fmla="*/ 2703 h 1647770"/>
              <a:gd name="connsiteX1-139" fmla="*/ 458961 w 477965"/>
              <a:gd name="connsiteY1-140" fmla="*/ 1647770 h 1647770"/>
            </a:gdLst>
            <a:ahLst/>
            <a:cxnLst>
              <a:cxn ang="0">
                <a:pos x="connsiteX0-1" y="connsiteY0-2"/>
              </a:cxn>
              <a:cxn ang="0">
                <a:pos x="connsiteX1-3" y="connsiteY1-4"/>
              </a:cxn>
            </a:cxnLst>
            <a:rect l="l" t="t" r="r" b="b"/>
            <a:pathLst>
              <a:path w="477965" h="1647770">
                <a:moveTo>
                  <a:pt x="0" y="2703"/>
                </a:moveTo>
                <a:cubicBezTo>
                  <a:pt x="160183" y="-53628"/>
                  <a:pt x="570677" y="779663"/>
                  <a:pt x="458961" y="1647770"/>
                </a:cubicBezTo>
              </a:path>
            </a:pathLst>
          </a:custGeom>
          <a:noFill/>
          <a:ln w="6350" cap="rnd">
            <a:solidFill>
              <a:schemeClr val="accent4"/>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54" name="8 Forma libre"/>
          <p:cNvSpPr/>
          <p:nvPr/>
        </p:nvSpPr>
        <p:spPr bwMode="auto">
          <a:xfrm>
            <a:off x="4210809" y="3121352"/>
            <a:ext cx="1334274" cy="244094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610559 w 610559"/>
              <a:gd name="connsiteY0-102" fmla="*/ 147914 h 629925"/>
              <a:gd name="connsiteX1-103" fmla="*/ 0 w 610559"/>
              <a:gd name="connsiteY1-104" fmla="*/ 629925 h 629925"/>
              <a:gd name="connsiteX0-105" fmla="*/ 610559 w 610559"/>
              <a:gd name="connsiteY0-106" fmla="*/ 105129 h 587140"/>
              <a:gd name="connsiteX1-107" fmla="*/ 0 w 610559"/>
              <a:gd name="connsiteY1-108" fmla="*/ 587140 h 587140"/>
              <a:gd name="connsiteX0-109" fmla="*/ 610559 w 610559"/>
              <a:gd name="connsiteY0-110" fmla="*/ 128577 h 610588"/>
              <a:gd name="connsiteX1-111" fmla="*/ 0 w 610559"/>
              <a:gd name="connsiteY1-112" fmla="*/ 610588 h 610588"/>
              <a:gd name="connsiteX0-113" fmla="*/ 413697 w 413697"/>
              <a:gd name="connsiteY0-114" fmla="*/ 42231 h 1963606"/>
              <a:gd name="connsiteX1-115" fmla="*/ 0 w 413697"/>
              <a:gd name="connsiteY1-116" fmla="*/ 1963606 h 1963606"/>
              <a:gd name="connsiteX0-117" fmla="*/ 413697 w 413697"/>
              <a:gd name="connsiteY0-118" fmla="*/ 43226 h 1964601"/>
              <a:gd name="connsiteX1-119" fmla="*/ 0 w 413697"/>
              <a:gd name="connsiteY1-120" fmla="*/ 1964601 h 1964601"/>
              <a:gd name="connsiteX0-121" fmla="*/ 413697 w 413697"/>
              <a:gd name="connsiteY0-122" fmla="*/ 0 h 1921375"/>
              <a:gd name="connsiteX1-123" fmla="*/ 0 w 413697"/>
              <a:gd name="connsiteY1-124" fmla="*/ 1921375 h 1921375"/>
            </a:gdLst>
            <a:ahLst/>
            <a:cxnLst>
              <a:cxn ang="0">
                <a:pos x="connsiteX0-1" y="connsiteY0-2"/>
              </a:cxn>
              <a:cxn ang="0">
                <a:pos x="connsiteX1-3" y="connsiteY1-4"/>
              </a:cxn>
            </a:cxnLst>
            <a:rect l="l" t="t" r="r" b="b"/>
            <a:pathLst>
              <a:path w="413697" h="1921375">
                <a:moveTo>
                  <a:pt x="413697" y="0"/>
                </a:moveTo>
                <a:cubicBezTo>
                  <a:pt x="89272" y="446793"/>
                  <a:pt x="42422" y="1452091"/>
                  <a:pt x="0" y="1921375"/>
                </a:cubicBezTo>
              </a:path>
            </a:pathLst>
          </a:custGeom>
          <a:noFill/>
          <a:ln w="6350" cap="rnd">
            <a:solidFill>
              <a:schemeClr val="accent4"/>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55" name="8 Forma libre"/>
          <p:cNvSpPr/>
          <p:nvPr/>
        </p:nvSpPr>
        <p:spPr bwMode="auto">
          <a:xfrm>
            <a:off x="3800852" y="4675109"/>
            <a:ext cx="411451" cy="887184"/>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0 w 362943"/>
              <a:gd name="connsiteY0-118" fmla="*/ 365171 h 365171"/>
              <a:gd name="connsiteX1-119" fmla="*/ 316659 w 362943"/>
              <a:gd name="connsiteY1-120" fmla="*/ 267438 h 365171"/>
              <a:gd name="connsiteX0-121" fmla="*/ 0 w 353479"/>
              <a:gd name="connsiteY0-122" fmla="*/ 290324 h 290324"/>
              <a:gd name="connsiteX1-123" fmla="*/ 316659 w 353479"/>
              <a:gd name="connsiteY1-124" fmla="*/ 192591 h 290324"/>
              <a:gd name="connsiteX0-125" fmla="*/ 0 w 372008"/>
              <a:gd name="connsiteY0-126" fmla="*/ 313089 h 313089"/>
              <a:gd name="connsiteX1-127" fmla="*/ 336345 w 372008"/>
              <a:gd name="connsiteY1-128" fmla="*/ 160380 h 313089"/>
              <a:gd name="connsiteX0-129" fmla="*/ 0 w 336345"/>
              <a:gd name="connsiteY0-130" fmla="*/ 362292 h 362292"/>
              <a:gd name="connsiteX1-131" fmla="*/ 336345 w 336345"/>
              <a:gd name="connsiteY1-132" fmla="*/ 209583 h 362292"/>
              <a:gd name="connsiteX0-133" fmla="*/ 0 w 336345"/>
              <a:gd name="connsiteY0-134" fmla="*/ 351418 h 351418"/>
              <a:gd name="connsiteX1-135" fmla="*/ 336345 w 336345"/>
              <a:gd name="connsiteY1-136" fmla="*/ 198709 h 351418"/>
              <a:gd name="connsiteX0-137" fmla="*/ 0 w 127109"/>
              <a:gd name="connsiteY0-138" fmla="*/ 138146 h 836488"/>
              <a:gd name="connsiteX1-139" fmla="*/ 127109 w 127109"/>
              <a:gd name="connsiteY1-140" fmla="*/ 836488 h 836488"/>
              <a:gd name="connsiteX0-141" fmla="*/ 0 w 127343"/>
              <a:gd name="connsiteY0-142" fmla="*/ 131016 h 829358"/>
              <a:gd name="connsiteX1-143" fmla="*/ 127109 w 127343"/>
              <a:gd name="connsiteY1-144" fmla="*/ 829358 h 829358"/>
              <a:gd name="connsiteX0-145" fmla="*/ 0 w 127572"/>
              <a:gd name="connsiteY0-146" fmla="*/ 0 h 698342"/>
              <a:gd name="connsiteX1-147" fmla="*/ 127109 w 127572"/>
              <a:gd name="connsiteY1-148" fmla="*/ 698342 h 698342"/>
            </a:gdLst>
            <a:ahLst/>
            <a:cxnLst>
              <a:cxn ang="0">
                <a:pos x="connsiteX0-1" y="connsiteY0-2"/>
              </a:cxn>
              <a:cxn ang="0">
                <a:pos x="connsiteX1-3" y="connsiteY1-4"/>
              </a:cxn>
            </a:cxnLst>
            <a:rect l="l" t="t" r="r" b="b"/>
            <a:pathLst>
              <a:path w="127572" h="698342">
                <a:moveTo>
                  <a:pt x="0" y="0"/>
                </a:moveTo>
                <a:cubicBezTo>
                  <a:pt x="96858" y="24479"/>
                  <a:pt x="132127" y="531425"/>
                  <a:pt x="127109" y="698342"/>
                </a:cubicBezTo>
              </a:path>
            </a:pathLst>
          </a:custGeom>
          <a:noFill/>
          <a:ln w="6350" cap="rnd">
            <a:solidFill>
              <a:schemeClr val="accent4"/>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56" name="8 Forma libre"/>
          <p:cNvSpPr/>
          <p:nvPr/>
        </p:nvSpPr>
        <p:spPr bwMode="auto">
          <a:xfrm>
            <a:off x="4210809" y="4811718"/>
            <a:ext cx="5083712" cy="75057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1576225 w 1584517"/>
              <a:gd name="connsiteY0-118" fmla="*/ 271553 h 526419"/>
              <a:gd name="connsiteX1-119" fmla="*/ 0 w 1584517"/>
              <a:gd name="connsiteY1-120" fmla="*/ 526419 h 526419"/>
              <a:gd name="connsiteX0-121" fmla="*/ 1576225 w 1576225"/>
              <a:gd name="connsiteY0-122" fmla="*/ 242663 h 497529"/>
              <a:gd name="connsiteX1-123" fmla="*/ 0 w 1576225"/>
              <a:gd name="connsiteY1-124" fmla="*/ 497529 h 497529"/>
              <a:gd name="connsiteX0-125" fmla="*/ 1576225 w 1576225"/>
              <a:gd name="connsiteY0-126" fmla="*/ 335946 h 590812"/>
              <a:gd name="connsiteX1-127" fmla="*/ 0 w 1576225"/>
              <a:gd name="connsiteY1-128" fmla="*/ 590812 h 590812"/>
            </a:gdLst>
            <a:ahLst/>
            <a:cxnLst>
              <a:cxn ang="0">
                <a:pos x="connsiteX0-1" y="connsiteY0-2"/>
              </a:cxn>
              <a:cxn ang="0">
                <a:pos x="connsiteX1-3" y="connsiteY1-4"/>
              </a:cxn>
            </a:cxnLst>
            <a:rect l="l" t="t" r="r" b="b"/>
            <a:pathLst>
              <a:path w="1576225" h="590812">
                <a:moveTo>
                  <a:pt x="1576225" y="335946"/>
                </a:moveTo>
                <a:cubicBezTo>
                  <a:pt x="857153" y="-290664"/>
                  <a:pt x="183921" y="55435"/>
                  <a:pt x="0" y="590812"/>
                </a:cubicBezTo>
              </a:path>
            </a:pathLst>
          </a:custGeom>
          <a:noFill/>
          <a:ln w="6350" cap="rnd">
            <a:solidFill>
              <a:schemeClr val="accent4"/>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57" name="8 Forma libre"/>
          <p:cNvSpPr/>
          <p:nvPr/>
        </p:nvSpPr>
        <p:spPr bwMode="auto">
          <a:xfrm flipV="1">
            <a:off x="3824433" y="3289477"/>
            <a:ext cx="499791" cy="227281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53558 h 553558"/>
              <a:gd name="connsiteX1-53" fmla="*/ 436119 w 502285"/>
              <a:gd name="connsiteY1-54" fmla="*/ 38070 h 553558"/>
              <a:gd name="connsiteX2-55" fmla="*/ 0 w 502285"/>
              <a:gd name="connsiteY2-56" fmla="*/ 38509 h 553558"/>
              <a:gd name="connsiteX0-57" fmla="*/ 502285 w 516931"/>
              <a:gd name="connsiteY0-58" fmla="*/ 553558 h 553558"/>
              <a:gd name="connsiteX1-59" fmla="*/ 436119 w 516931"/>
              <a:gd name="connsiteY1-60" fmla="*/ 38070 h 553558"/>
              <a:gd name="connsiteX2-61" fmla="*/ 0 w 516931"/>
              <a:gd name="connsiteY2-62" fmla="*/ 38509 h 553558"/>
              <a:gd name="connsiteX0-63" fmla="*/ 443227 w 455985"/>
              <a:gd name="connsiteY0-64" fmla="*/ 523503 h 523503"/>
              <a:gd name="connsiteX1-65" fmla="*/ 377061 w 455985"/>
              <a:gd name="connsiteY1-66" fmla="*/ 8015 h 523503"/>
              <a:gd name="connsiteX2-67" fmla="*/ 0 w 455985"/>
              <a:gd name="connsiteY2-68" fmla="*/ 195871 h 523503"/>
              <a:gd name="connsiteX0-69" fmla="*/ 443227 w 455985"/>
              <a:gd name="connsiteY0-70" fmla="*/ 552268 h 552268"/>
              <a:gd name="connsiteX1-71" fmla="*/ 377061 w 455985"/>
              <a:gd name="connsiteY1-72" fmla="*/ 36780 h 552268"/>
              <a:gd name="connsiteX2-73" fmla="*/ 0 w 455985"/>
              <a:gd name="connsiteY2-74" fmla="*/ 224636 h 552268"/>
              <a:gd name="connsiteX0-75" fmla="*/ 443227 w 449251"/>
              <a:gd name="connsiteY0-76" fmla="*/ 654183 h 654183"/>
              <a:gd name="connsiteX1-77" fmla="*/ 313573 w 449251"/>
              <a:gd name="connsiteY1-78" fmla="*/ 15000 h 654183"/>
              <a:gd name="connsiteX2-79" fmla="*/ 0 w 449251"/>
              <a:gd name="connsiteY2-80" fmla="*/ 326551 h 654183"/>
              <a:gd name="connsiteX0-81" fmla="*/ 443227 w 443227"/>
              <a:gd name="connsiteY0-82" fmla="*/ 327632 h 327632"/>
              <a:gd name="connsiteX1-83" fmla="*/ 0 w 443227"/>
              <a:gd name="connsiteY1-84" fmla="*/ 0 h 327632"/>
              <a:gd name="connsiteX0-85" fmla="*/ 443227 w 443227"/>
              <a:gd name="connsiteY0-86" fmla="*/ 400182 h 400182"/>
              <a:gd name="connsiteX1-87" fmla="*/ 0 w 443227"/>
              <a:gd name="connsiteY1-88" fmla="*/ 72550 h 400182"/>
              <a:gd name="connsiteX0-89" fmla="*/ 443227 w 443227"/>
              <a:gd name="connsiteY0-90" fmla="*/ 603893 h 603893"/>
              <a:gd name="connsiteX1-91" fmla="*/ 0 w 443227"/>
              <a:gd name="connsiteY1-92" fmla="*/ 276261 h 603893"/>
              <a:gd name="connsiteX0-93" fmla="*/ 571187 w 571187"/>
              <a:gd name="connsiteY0-94" fmla="*/ 395689 h 507863"/>
              <a:gd name="connsiteX1-95" fmla="*/ 0 w 571187"/>
              <a:gd name="connsiteY1-96" fmla="*/ 507863 h 507863"/>
              <a:gd name="connsiteX0-97" fmla="*/ 571187 w 571187"/>
              <a:gd name="connsiteY0-98" fmla="*/ 250886 h 363060"/>
              <a:gd name="connsiteX1-99" fmla="*/ 0 w 571187"/>
              <a:gd name="connsiteY1-100" fmla="*/ 363060 h 363060"/>
              <a:gd name="connsiteX0-101" fmla="*/ 323141 w 323141"/>
              <a:gd name="connsiteY0-102" fmla="*/ 1554856 h 1554856"/>
              <a:gd name="connsiteX1-103" fmla="*/ 0 w 323141"/>
              <a:gd name="connsiteY1-104" fmla="*/ 72735 h 1554856"/>
              <a:gd name="connsiteX0-105" fmla="*/ 323141 w 352425"/>
              <a:gd name="connsiteY0-106" fmla="*/ 1568401 h 1568401"/>
              <a:gd name="connsiteX1-107" fmla="*/ 0 w 352425"/>
              <a:gd name="connsiteY1-108" fmla="*/ 86280 h 1568401"/>
              <a:gd name="connsiteX0-109" fmla="*/ 323141 w 357988"/>
              <a:gd name="connsiteY0-110" fmla="*/ 1491235 h 1491235"/>
              <a:gd name="connsiteX1-111" fmla="*/ 0 w 357988"/>
              <a:gd name="connsiteY1-112" fmla="*/ 9114 h 1491235"/>
              <a:gd name="connsiteX0-113" fmla="*/ 303455 w 340083"/>
              <a:gd name="connsiteY0-114" fmla="*/ 1421950 h 1421950"/>
              <a:gd name="connsiteX1-115" fmla="*/ 0 w 340083"/>
              <a:gd name="connsiteY1-116" fmla="*/ 9798 h 1421950"/>
              <a:gd name="connsiteX0-117" fmla="*/ 33755 w 132122"/>
              <a:gd name="connsiteY0-118" fmla="*/ 1219782 h 1219782"/>
              <a:gd name="connsiteX1-119" fmla="*/ 0 w 132122"/>
              <a:gd name="connsiteY1-120" fmla="*/ 12539 h 1219782"/>
              <a:gd name="connsiteX0-121" fmla="*/ 124608 w 150735"/>
              <a:gd name="connsiteY0-122" fmla="*/ 1207272 h 1207272"/>
              <a:gd name="connsiteX1-123" fmla="*/ 90853 w 150735"/>
              <a:gd name="connsiteY1-124" fmla="*/ 29 h 1207272"/>
              <a:gd name="connsiteX0-125" fmla="*/ 228597 w 228597"/>
              <a:gd name="connsiteY0-126" fmla="*/ 1207260 h 1207260"/>
              <a:gd name="connsiteX1-127" fmla="*/ 194842 w 228597"/>
              <a:gd name="connsiteY1-128" fmla="*/ 17 h 1207260"/>
              <a:gd name="connsiteX0-129" fmla="*/ 203670 w 203670"/>
              <a:gd name="connsiteY0-130" fmla="*/ 1207257 h 1207257"/>
              <a:gd name="connsiteX1-131" fmla="*/ 169915 w 203670"/>
              <a:gd name="connsiteY1-132" fmla="*/ 14 h 1207257"/>
              <a:gd name="connsiteX0-133" fmla="*/ 174888 w 174888"/>
              <a:gd name="connsiteY0-134" fmla="*/ 1207243 h 1207243"/>
              <a:gd name="connsiteX1-135" fmla="*/ 141133 w 174888"/>
              <a:gd name="connsiteY1-136" fmla="*/ 0 h 1207243"/>
              <a:gd name="connsiteX0-137" fmla="*/ 111277 w 231074"/>
              <a:gd name="connsiteY0-138" fmla="*/ 1194727 h 1194727"/>
              <a:gd name="connsiteX1-139" fmla="*/ 231074 w 231074"/>
              <a:gd name="connsiteY1-140" fmla="*/ 0 h 1194727"/>
              <a:gd name="connsiteX0-141" fmla="*/ 0 w 119797"/>
              <a:gd name="connsiteY0-142" fmla="*/ 1194727 h 1194727"/>
              <a:gd name="connsiteX1-143" fmla="*/ 119797 w 119797"/>
              <a:gd name="connsiteY1-144" fmla="*/ 0 h 1194727"/>
              <a:gd name="connsiteX0-145" fmla="*/ 0 w 154962"/>
              <a:gd name="connsiteY0-146" fmla="*/ 1194727 h 1194727"/>
              <a:gd name="connsiteX1-147" fmla="*/ 119797 w 154962"/>
              <a:gd name="connsiteY1-148" fmla="*/ 0 h 1194727"/>
            </a:gdLst>
            <a:ahLst/>
            <a:cxnLst>
              <a:cxn ang="0">
                <a:pos x="connsiteX0-1" y="connsiteY0-2"/>
              </a:cxn>
              <a:cxn ang="0">
                <a:pos x="connsiteX1-3" y="connsiteY1-4"/>
              </a:cxn>
            </a:cxnLst>
            <a:rect l="l" t="t" r="r" b="b"/>
            <a:pathLst>
              <a:path w="154962" h="1194727">
                <a:moveTo>
                  <a:pt x="0" y="1194727"/>
                </a:moveTo>
                <a:cubicBezTo>
                  <a:pt x="196766" y="1066740"/>
                  <a:pt x="167632" y="298001"/>
                  <a:pt x="119797" y="0"/>
                </a:cubicBezTo>
              </a:path>
            </a:pathLst>
          </a:custGeom>
          <a:noFill/>
          <a:ln w="6350" cap="rnd">
            <a:solidFill>
              <a:schemeClr val="accent4"/>
            </a:solidFill>
            <a:bevel/>
            <a:headEnd type="oval" w="lg" len="lg"/>
            <a:tailEnd type="oval" w="lg" len="lg"/>
          </a:ln>
        </p:spPr>
        <p:txBody>
          <a:bodyPr lIns="120846" tIns="60423" rIns="120846" bIns="60423" rtlCol="0" anchor="ctr"/>
          <a:lstStyle/>
          <a:p>
            <a:pPr algn="ctr"/>
            <a:endParaRPr lang="es-SV" sz="900">
              <a:solidFill>
                <a:schemeClr val="bg1">
                  <a:lumMod val="65000"/>
                </a:schemeClr>
              </a:solidFill>
            </a:endParaRPr>
          </a:p>
        </p:txBody>
      </p:sp>
      <p:sp>
        <p:nvSpPr>
          <p:cNvPr id="158" name="Textbox 1"/>
          <p:cNvSpPr/>
          <p:nvPr/>
        </p:nvSpPr>
        <p:spPr>
          <a:xfrm>
            <a:off x="695553" y="3034015"/>
            <a:ext cx="1817790" cy="833759"/>
          </a:xfrm>
          <a:prstGeom prst="rect">
            <a:avLst/>
          </a:prstGeom>
        </p:spPr>
        <p:txBody>
          <a:bodyPr wrap="square" lIns="120846" tIns="60423" rIns="120846" bIns="60423">
            <a:spAutoFit/>
          </a:bodyPr>
          <a:lstStyle/>
          <a:p>
            <a:pPr algn="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Identify</a:t>
            </a:r>
          </a:p>
          <a:p>
            <a:pPr algn="r"/>
            <a:r>
              <a:rPr lang="en-US" sz="1000" dirty="0">
                <a:solidFill>
                  <a:schemeClr val="bg1"/>
                </a:solidFill>
                <a:latin typeface="Source Sans Pro" panose="020B0503030403020204" pitchFamily="34" charset="0"/>
              </a:rPr>
              <a:t>Imperdiet nec, imperdiet iaculis, Sed aliquam ultrices mauris. Integer ante arcu</a:t>
            </a:r>
            <a:r>
              <a:rPr lang="es-MX" sz="1000" dirty="0">
                <a:solidFill>
                  <a:schemeClr val="bg1"/>
                </a:solidFill>
                <a:latin typeface="Source Sans Pro" panose="020B0503030403020204" pitchFamily="34" charset="0"/>
              </a:rPr>
              <a:t>.</a:t>
            </a:r>
            <a:endParaRPr lang="en-US" sz="1000" dirty="0">
              <a:solidFill>
                <a:schemeClr val="bg1"/>
              </a:solidFill>
              <a:latin typeface="Source Sans Pro" panose="020B0503030403020204" pitchFamily="34" charset="0"/>
            </a:endParaRPr>
          </a:p>
        </p:txBody>
      </p:sp>
      <p:sp>
        <p:nvSpPr>
          <p:cNvPr id="159" name="Textbox 1"/>
          <p:cNvSpPr/>
          <p:nvPr/>
        </p:nvSpPr>
        <p:spPr>
          <a:xfrm>
            <a:off x="9161889" y="3249001"/>
            <a:ext cx="1817790" cy="833759"/>
          </a:xfrm>
          <a:prstGeom prst="rect">
            <a:avLst/>
          </a:prstGeom>
        </p:spPr>
        <p:txBody>
          <a:bodyPr wrap="square" lIns="120846" tIns="60423" rIns="120846" bIns="60423">
            <a:spAutoFit/>
          </a:bodyPr>
          <a:lstStyle/>
          <a:p>
            <a:pP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Brainstorm</a:t>
            </a:r>
          </a:p>
          <a:p>
            <a:r>
              <a:rPr lang="en-US" sz="1000" dirty="0">
                <a:solidFill>
                  <a:schemeClr val="bg1"/>
                </a:solidFill>
                <a:latin typeface="Source Sans Pro" panose="020B0503030403020204" pitchFamily="34" charset="0"/>
              </a:rPr>
              <a:t>Imperdiet nec, imperdiet iaculis, Sed aliquam ultrices mauris. Integer ante arcu</a:t>
            </a:r>
            <a:r>
              <a:rPr lang="es-MX" sz="1000" dirty="0">
                <a:solidFill>
                  <a:schemeClr val="bg1"/>
                </a:solidFill>
                <a:latin typeface="Source Sans Pro" panose="020B0503030403020204" pitchFamily="34" charset="0"/>
              </a:rPr>
              <a:t>.</a:t>
            </a:r>
            <a:endParaRPr lang="en-US" sz="1000" dirty="0">
              <a:solidFill>
                <a:schemeClr val="bg1"/>
              </a:solidFill>
              <a:latin typeface="Source Sans Pro" panose="020B0503030403020204" pitchFamily="34" charset="0"/>
            </a:endParaRPr>
          </a:p>
        </p:txBody>
      </p:sp>
      <p:sp>
        <p:nvSpPr>
          <p:cNvPr id="160" name="Textbox 1"/>
          <p:cNvSpPr/>
          <p:nvPr/>
        </p:nvSpPr>
        <p:spPr>
          <a:xfrm>
            <a:off x="7300913" y="5132721"/>
            <a:ext cx="1817790" cy="833759"/>
          </a:xfrm>
          <a:prstGeom prst="rect">
            <a:avLst/>
          </a:prstGeom>
        </p:spPr>
        <p:txBody>
          <a:bodyPr wrap="square" lIns="120846" tIns="60423" rIns="120846" bIns="60423">
            <a:spAutoFit/>
          </a:bodyPr>
          <a:lstStyle/>
          <a:p>
            <a:pPr algn="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r"/>
            <a:r>
              <a:rPr lang="en-US" sz="1000" dirty="0">
                <a:solidFill>
                  <a:schemeClr val="bg1"/>
                </a:solidFill>
                <a:latin typeface="Source Sans Pro" panose="020B0503030403020204" pitchFamily="34" charset="0"/>
              </a:rPr>
              <a:t>Imperdiet nec, imperdiet iaculis, Sed aliquam ultrices mauris. Integer ante arcu</a:t>
            </a:r>
            <a:r>
              <a:rPr lang="es-MX" sz="1000" dirty="0">
                <a:solidFill>
                  <a:schemeClr val="bg1"/>
                </a:solidFill>
                <a:latin typeface="Source Sans Pro" panose="020B0503030403020204" pitchFamily="34" charset="0"/>
              </a:rPr>
              <a:t>.</a:t>
            </a:r>
            <a:endParaRPr lang="en-US" sz="1000" dirty="0">
              <a:solidFill>
                <a:schemeClr val="bg1"/>
              </a:solidFill>
              <a:latin typeface="Source Sans Pro" panose="020B0503030403020204" pitchFamily="34" charset="0"/>
            </a:endParaRPr>
          </a:p>
        </p:txBody>
      </p:sp>
      <p:sp>
        <p:nvSpPr>
          <p:cNvPr id="161" name="Textbox 1"/>
          <p:cNvSpPr/>
          <p:nvPr/>
        </p:nvSpPr>
        <p:spPr>
          <a:xfrm>
            <a:off x="1967969" y="5087186"/>
            <a:ext cx="1817790" cy="833759"/>
          </a:xfrm>
          <a:prstGeom prst="rect">
            <a:avLst/>
          </a:prstGeom>
        </p:spPr>
        <p:txBody>
          <a:bodyPr wrap="square" lIns="120846" tIns="60423" rIns="120846" bIns="60423">
            <a:spAutoFit/>
          </a:bodyPr>
          <a:lstStyle/>
          <a:p>
            <a:pPr algn="r">
              <a:lnSpc>
                <a:spcPct val="125000"/>
              </a:lnSpc>
            </a:pPr>
            <a:r>
              <a:rPr lang="en-US" sz="13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Build</a:t>
            </a:r>
          </a:p>
          <a:p>
            <a:pPr algn="r"/>
            <a:r>
              <a:rPr lang="en-US" sz="1000" dirty="0">
                <a:solidFill>
                  <a:schemeClr val="bg1"/>
                </a:solidFill>
                <a:latin typeface="Source Sans Pro" panose="020B0503030403020204" pitchFamily="34" charset="0"/>
              </a:rPr>
              <a:t>Imperdiet nec, imperdiet iaculis, Sed aliquam ultrices mauris. Integer ante arcu</a:t>
            </a:r>
            <a:r>
              <a:rPr lang="es-MX" sz="1000" dirty="0">
                <a:solidFill>
                  <a:schemeClr val="bg1"/>
                </a:solidFill>
                <a:latin typeface="Source Sans Pro" panose="020B0503030403020204" pitchFamily="34" charset="0"/>
              </a:rPr>
              <a:t>.</a:t>
            </a:r>
            <a:endParaRPr lang="en-US" sz="1000" dirty="0">
              <a:solidFill>
                <a:schemeClr val="bg1"/>
              </a:solidFill>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fade">
                                      <p:cBhvr>
                                        <p:cTn id="21" dur="500"/>
                                        <p:tgtEl>
                                          <p:spTgt spid="15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fade">
                                      <p:cBhvr>
                                        <p:cTn id="31" dur="500"/>
                                        <p:tgtEl>
                                          <p:spTgt spid="1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fade">
                                      <p:cBhvr>
                                        <p:cTn id="34" dur="500"/>
                                        <p:tgtEl>
                                          <p:spTgt spid="1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1500"/>
                                        <p:tgtEl>
                                          <p:spTgt spid="5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500"/>
                                        <p:tgtEl>
                                          <p:spTgt spid="5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1500"/>
                                        <p:tgtEl>
                                          <p:spTgt spid="5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wipe(right)">
                                      <p:cBhvr>
                                        <p:cTn id="52" dur="1500"/>
                                        <p:tgtEl>
                                          <p:spTgt spid="12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wipe(left)">
                                      <p:cBhvr>
                                        <p:cTn id="55" dur="1500"/>
                                        <p:tgtEl>
                                          <p:spTgt spid="12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wipe(up)">
                                      <p:cBhvr>
                                        <p:cTn id="58" dur="1500"/>
                                        <p:tgtEl>
                                          <p:spTgt spid="1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2" fill="hold" grpId="1" nodeType="clickEffect">
                                  <p:stCondLst>
                                    <p:cond delay="0"/>
                                  </p:stCondLst>
                                  <p:childTnLst>
                                    <p:animEffect transition="out" filter="wipe(right)">
                                      <p:cBhvr>
                                        <p:cTn id="62" dur="500"/>
                                        <p:tgtEl>
                                          <p:spTgt spid="55"/>
                                        </p:tgtEl>
                                      </p:cBhvr>
                                    </p:animEffect>
                                    <p:set>
                                      <p:cBhvr>
                                        <p:cTn id="63" dur="1" fill="hold">
                                          <p:stCondLst>
                                            <p:cond delay="499"/>
                                          </p:stCondLst>
                                        </p:cTn>
                                        <p:tgtEl>
                                          <p:spTgt spid="55"/>
                                        </p:tgtEl>
                                        <p:attrNameLst>
                                          <p:attrName>style.visibility</p:attrName>
                                        </p:attrNameLst>
                                      </p:cBhvr>
                                      <p:to>
                                        <p:strVal val="hidden"/>
                                      </p:to>
                                    </p:set>
                                  </p:childTnLst>
                                </p:cTn>
                              </p:par>
                              <p:par>
                                <p:cTn id="64" presetID="22" presetClass="exit" presetSubtype="2" fill="hold" grpId="1" nodeType="withEffect">
                                  <p:stCondLst>
                                    <p:cond delay="0"/>
                                  </p:stCondLst>
                                  <p:childTnLst>
                                    <p:animEffect transition="out" filter="wipe(right)">
                                      <p:cBhvr>
                                        <p:cTn id="65" dur="500"/>
                                        <p:tgtEl>
                                          <p:spTgt spid="56"/>
                                        </p:tgtEl>
                                      </p:cBhvr>
                                    </p:animEffect>
                                    <p:set>
                                      <p:cBhvr>
                                        <p:cTn id="66" dur="1" fill="hold">
                                          <p:stCondLst>
                                            <p:cond delay="499"/>
                                          </p:stCondLst>
                                        </p:cTn>
                                        <p:tgtEl>
                                          <p:spTgt spid="56"/>
                                        </p:tgtEl>
                                        <p:attrNameLst>
                                          <p:attrName>style.visibility</p:attrName>
                                        </p:attrNameLst>
                                      </p:cBhvr>
                                      <p:to>
                                        <p:strVal val="hidden"/>
                                      </p:to>
                                    </p:set>
                                  </p:childTnLst>
                                </p:cTn>
                              </p:par>
                              <p:par>
                                <p:cTn id="67" presetID="22" presetClass="exit" presetSubtype="2" fill="hold" grpId="1" nodeType="withEffect">
                                  <p:stCondLst>
                                    <p:cond delay="0"/>
                                  </p:stCondLst>
                                  <p:childTnLst>
                                    <p:animEffect transition="out" filter="wipe(right)">
                                      <p:cBhvr>
                                        <p:cTn id="68" dur="500"/>
                                        <p:tgtEl>
                                          <p:spTgt spid="57"/>
                                        </p:tgtEl>
                                      </p:cBhvr>
                                    </p:animEffect>
                                    <p:set>
                                      <p:cBhvr>
                                        <p:cTn id="69" dur="1" fill="hold">
                                          <p:stCondLst>
                                            <p:cond delay="499"/>
                                          </p:stCondLst>
                                        </p:cTn>
                                        <p:tgtEl>
                                          <p:spTgt spid="57"/>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128"/>
                                        </p:tgtEl>
                                      </p:cBhvr>
                                    </p:animEffect>
                                    <p:set>
                                      <p:cBhvr>
                                        <p:cTn id="72" dur="1" fill="hold">
                                          <p:stCondLst>
                                            <p:cond delay="499"/>
                                          </p:stCondLst>
                                        </p:cTn>
                                        <p:tgtEl>
                                          <p:spTgt spid="128"/>
                                        </p:tgtEl>
                                        <p:attrNameLst>
                                          <p:attrName>style.visibility</p:attrName>
                                        </p:attrNameLst>
                                      </p:cBhvr>
                                      <p:to>
                                        <p:strVal val="hidden"/>
                                      </p:to>
                                    </p:set>
                                  </p:childTnLst>
                                </p:cTn>
                              </p:par>
                              <p:par>
                                <p:cTn id="73" presetID="22" presetClass="exit" presetSubtype="2" fill="hold" grpId="1" nodeType="withEffect">
                                  <p:stCondLst>
                                    <p:cond delay="0"/>
                                  </p:stCondLst>
                                  <p:childTnLst>
                                    <p:animEffect transition="out" filter="wipe(right)">
                                      <p:cBhvr>
                                        <p:cTn id="74" dur="500"/>
                                        <p:tgtEl>
                                          <p:spTgt spid="129"/>
                                        </p:tgtEl>
                                      </p:cBhvr>
                                    </p:animEffect>
                                    <p:set>
                                      <p:cBhvr>
                                        <p:cTn id="75" dur="1" fill="hold">
                                          <p:stCondLst>
                                            <p:cond delay="499"/>
                                          </p:stCondLst>
                                        </p:cTn>
                                        <p:tgtEl>
                                          <p:spTgt spid="129"/>
                                        </p:tgtEl>
                                        <p:attrNameLst>
                                          <p:attrName>style.visibility</p:attrName>
                                        </p:attrNameLst>
                                      </p:cBhvr>
                                      <p:to>
                                        <p:strVal val="hidden"/>
                                      </p:to>
                                    </p:set>
                                  </p:childTnLst>
                                </p:cTn>
                              </p:par>
                              <p:par>
                                <p:cTn id="76" presetID="22" presetClass="exit" presetSubtype="4" fill="hold" grpId="1" nodeType="withEffect">
                                  <p:stCondLst>
                                    <p:cond delay="0"/>
                                  </p:stCondLst>
                                  <p:childTnLst>
                                    <p:animEffect transition="out" filter="wipe(down)">
                                      <p:cBhvr>
                                        <p:cTn id="77" dur="500"/>
                                        <p:tgtEl>
                                          <p:spTgt spid="130"/>
                                        </p:tgtEl>
                                      </p:cBhvr>
                                    </p:animEffect>
                                    <p:set>
                                      <p:cBhvr>
                                        <p:cTn id="78"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9" restart="whenNotActive" fill="hold" evtFilter="cancelBubble" nodeType="interactiveSeq">
                <p:stCondLst>
                  <p:cond evt="onClick" delay="0">
                    <p:tgtEl>
                      <p:spTgt spid="149"/>
                    </p:tgtEl>
                  </p:cond>
                </p:stCondLst>
                <p:endSync evt="end" delay="0">
                  <p:rtn val="all"/>
                </p:endSync>
                <p:childTnLst>
                  <p:par>
                    <p:cTn id="80" fill="hold">
                      <p:stCondLst>
                        <p:cond delay="0"/>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wipe(right)">
                                      <p:cBhvr>
                                        <p:cTn id="84" dur="1500"/>
                                        <p:tgtEl>
                                          <p:spTgt spid="13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38"/>
                                        </p:tgtEl>
                                        <p:attrNameLst>
                                          <p:attrName>style.visibility</p:attrName>
                                        </p:attrNameLst>
                                      </p:cBhvr>
                                      <p:to>
                                        <p:strVal val="visible"/>
                                      </p:to>
                                    </p:set>
                                    <p:animEffect transition="in" filter="wipe(left)">
                                      <p:cBhvr>
                                        <p:cTn id="87" dur="1500"/>
                                        <p:tgtEl>
                                          <p:spTgt spid="13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39"/>
                                        </p:tgtEl>
                                        <p:attrNameLst>
                                          <p:attrName>style.visibility</p:attrName>
                                        </p:attrNameLst>
                                      </p:cBhvr>
                                      <p:to>
                                        <p:strVal val="visible"/>
                                      </p:to>
                                    </p:set>
                                    <p:animEffect transition="in" filter="wipe(left)">
                                      <p:cBhvr>
                                        <p:cTn id="90" dur="1500"/>
                                        <p:tgtEl>
                                          <p:spTgt spid="139"/>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40"/>
                                        </p:tgtEl>
                                        <p:attrNameLst>
                                          <p:attrName>style.visibility</p:attrName>
                                        </p:attrNameLst>
                                      </p:cBhvr>
                                      <p:to>
                                        <p:strVal val="visible"/>
                                      </p:to>
                                    </p:set>
                                    <p:animEffect transition="in" filter="wipe(right)">
                                      <p:cBhvr>
                                        <p:cTn id="93" dur="1500"/>
                                        <p:tgtEl>
                                          <p:spTgt spid="140"/>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41"/>
                                        </p:tgtEl>
                                        <p:attrNameLst>
                                          <p:attrName>style.visibility</p:attrName>
                                        </p:attrNameLst>
                                      </p:cBhvr>
                                      <p:to>
                                        <p:strVal val="visible"/>
                                      </p:to>
                                    </p:set>
                                    <p:animEffect transition="in" filter="wipe(left)">
                                      <p:cBhvr>
                                        <p:cTn id="96" dur="1500"/>
                                        <p:tgtEl>
                                          <p:spTgt spid="14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142"/>
                                        </p:tgtEl>
                                        <p:attrNameLst>
                                          <p:attrName>style.visibility</p:attrName>
                                        </p:attrNameLst>
                                      </p:cBhvr>
                                      <p:to>
                                        <p:strVal val="visible"/>
                                      </p:to>
                                    </p:set>
                                    <p:animEffect transition="in" filter="wipe(right)">
                                      <p:cBhvr>
                                        <p:cTn id="99" dur="1500"/>
                                        <p:tgtEl>
                                          <p:spTgt spid="14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xit" presetSubtype="8" fill="hold" grpId="1" nodeType="clickEffect">
                                  <p:stCondLst>
                                    <p:cond delay="0"/>
                                  </p:stCondLst>
                                  <p:childTnLst>
                                    <p:animEffect transition="out" filter="wipe(left)">
                                      <p:cBhvr>
                                        <p:cTn id="103" dur="500"/>
                                        <p:tgtEl>
                                          <p:spTgt spid="137"/>
                                        </p:tgtEl>
                                      </p:cBhvr>
                                    </p:animEffect>
                                    <p:set>
                                      <p:cBhvr>
                                        <p:cTn id="104" dur="1" fill="hold">
                                          <p:stCondLst>
                                            <p:cond delay="499"/>
                                          </p:stCondLst>
                                        </p:cTn>
                                        <p:tgtEl>
                                          <p:spTgt spid="137"/>
                                        </p:tgtEl>
                                        <p:attrNameLst>
                                          <p:attrName>style.visibility</p:attrName>
                                        </p:attrNameLst>
                                      </p:cBhvr>
                                      <p:to>
                                        <p:strVal val="hidden"/>
                                      </p:to>
                                    </p:set>
                                  </p:childTnLst>
                                </p:cTn>
                              </p:par>
                              <p:par>
                                <p:cTn id="105" presetID="22" presetClass="exit" presetSubtype="2" fill="hold" grpId="1" nodeType="withEffect">
                                  <p:stCondLst>
                                    <p:cond delay="0"/>
                                  </p:stCondLst>
                                  <p:childTnLst>
                                    <p:animEffect transition="out" filter="wipe(right)">
                                      <p:cBhvr>
                                        <p:cTn id="106" dur="500"/>
                                        <p:tgtEl>
                                          <p:spTgt spid="138"/>
                                        </p:tgtEl>
                                      </p:cBhvr>
                                    </p:animEffect>
                                    <p:set>
                                      <p:cBhvr>
                                        <p:cTn id="107" dur="1" fill="hold">
                                          <p:stCondLst>
                                            <p:cond delay="499"/>
                                          </p:stCondLst>
                                        </p:cTn>
                                        <p:tgtEl>
                                          <p:spTgt spid="138"/>
                                        </p:tgtEl>
                                        <p:attrNameLst>
                                          <p:attrName>style.visibility</p:attrName>
                                        </p:attrNameLst>
                                      </p:cBhvr>
                                      <p:to>
                                        <p:strVal val="hidden"/>
                                      </p:to>
                                    </p:set>
                                  </p:childTnLst>
                                </p:cTn>
                              </p:par>
                              <p:par>
                                <p:cTn id="108" presetID="22" presetClass="exit" presetSubtype="2" fill="hold" grpId="1" nodeType="withEffect">
                                  <p:stCondLst>
                                    <p:cond delay="0"/>
                                  </p:stCondLst>
                                  <p:childTnLst>
                                    <p:animEffect transition="out" filter="wipe(right)">
                                      <p:cBhvr>
                                        <p:cTn id="109" dur="500"/>
                                        <p:tgtEl>
                                          <p:spTgt spid="139"/>
                                        </p:tgtEl>
                                      </p:cBhvr>
                                    </p:animEffect>
                                    <p:set>
                                      <p:cBhvr>
                                        <p:cTn id="110" dur="1" fill="hold">
                                          <p:stCondLst>
                                            <p:cond delay="499"/>
                                          </p:stCondLst>
                                        </p:cTn>
                                        <p:tgtEl>
                                          <p:spTgt spid="139"/>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500"/>
                                        <p:tgtEl>
                                          <p:spTgt spid="140"/>
                                        </p:tgtEl>
                                      </p:cBhvr>
                                    </p:animEffect>
                                    <p:set>
                                      <p:cBhvr>
                                        <p:cTn id="113" dur="1" fill="hold">
                                          <p:stCondLst>
                                            <p:cond delay="499"/>
                                          </p:stCondLst>
                                        </p:cTn>
                                        <p:tgtEl>
                                          <p:spTgt spid="140"/>
                                        </p:tgtEl>
                                        <p:attrNameLst>
                                          <p:attrName>style.visibility</p:attrName>
                                        </p:attrNameLst>
                                      </p:cBhvr>
                                      <p:to>
                                        <p:strVal val="hidden"/>
                                      </p:to>
                                    </p:set>
                                  </p:childTnLst>
                                </p:cTn>
                              </p:par>
                              <p:par>
                                <p:cTn id="114" presetID="22" presetClass="exit" presetSubtype="2" fill="hold" grpId="1" nodeType="withEffect">
                                  <p:stCondLst>
                                    <p:cond delay="0"/>
                                  </p:stCondLst>
                                  <p:childTnLst>
                                    <p:animEffect transition="out" filter="wipe(right)">
                                      <p:cBhvr>
                                        <p:cTn id="115" dur="500"/>
                                        <p:tgtEl>
                                          <p:spTgt spid="141"/>
                                        </p:tgtEl>
                                      </p:cBhvr>
                                    </p:animEffect>
                                    <p:set>
                                      <p:cBhvr>
                                        <p:cTn id="116" dur="1" fill="hold">
                                          <p:stCondLst>
                                            <p:cond delay="499"/>
                                          </p:stCondLst>
                                        </p:cTn>
                                        <p:tgtEl>
                                          <p:spTgt spid="141"/>
                                        </p:tgtEl>
                                        <p:attrNameLst>
                                          <p:attrName>style.visibility</p:attrName>
                                        </p:attrNameLst>
                                      </p:cBhvr>
                                      <p:to>
                                        <p:strVal val="hidden"/>
                                      </p:to>
                                    </p:set>
                                  </p:childTnLst>
                                </p:cTn>
                              </p:par>
                              <p:par>
                                <p:cTn id="117" presetID="22" presetClass="exit" presetSubtype="8" fill="hold" grpId="1" nodeType="withEffect">
                                  <p:stCondLst>
                                    <p:cond delay="0"/>
                                  </p:stCondLst>
                                  <p:childTnLst>
                                    <p:animEffect transition="out" filter="wipe(left)">
                                      <p:cBhvr>
                                        <p:cTn id="118" dur="500"/>
                                        <p:tgtEl>
                                          <p:spTgt spid="142"/>
                                        </p:tgtEl>
                                      </p:cBhvr>
                                    </p:animEffect>
                                    <p:set>
                                      <p:cBhvr>
                                        <p:cTn id="119"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20" restart="whenNotActive" fill="hold" evtFilter="cancelBubble" nodeType="interactiveSeq">
                <p:stCondLst>
                  <p:cond evt="onClick" delay="0">
                    <p:tgtEl>
                      <p:spTgt spid="150"/>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143"/>
                                        </p:tgtEl>
                                        <p:attrNameLst>
                                          <p:attrName>style.visibility</p:attrName>
                                        </p:attrNameLst>
                                      </p:cBhvr>
                                      <p:to>
                                        <p:strVal val="visible"/>
                                      </p:to>
                                    </p:set>
                                    <p:animEffect transition="in" filter="wipe(right)">
                                      <p:cBhvr>
                                        <p:cTn id="125" dur="1500"/>
                                        <p:tgtEl>
                                          <p:spTgt spid="143"/>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44"/>
                                        </p:tgtEl>
                                        <p:attrNameLst>
                                          <p:attrName>style.visibility</p:attrName>
                                        </p:attrNameLst>
                                      </p:cBhvr>
                                      <p:to>
                                        <p:strVal val="visible"/>
                                      </p:to>
                                    </p:set>
                                    <p:animEffect transition="in" filter="wipe(right)">
                                      <p:cBhvr>
                                        <p:cTn id="128" dur="1500"/>
                                        <p:tgtEl>
                                          <p:spTgt spid="144"/>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145"/>
                                        </p:tgtEl>
                                        <p:attrNameLst>
                                          <p:attrName>style.visibility</p:attrName>
                                        </p:attrNameLst>
                                      </p:cBhvr>
                                      <p:to>
                                        <p:strVal val="visible"/>
                                      </p:to>
                                    </p:set>
                                    <p:animEffect transition="in" filter="wipe(down)">
                                      <p:cBhvr>
                                        <p:cTn id="131" dur="1500"/>
                                        <p:tgtEl>
                                          <p:spTgt spid="145"/>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wipe(right)">
                                      <p:cBhvr>
                                        <p:cTn id="134" dur="1500"/>
                                        <p:tgtEl>
                                          <p:spTgt spid="146"/>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147"/>
                                        </p:tgtEl>
                                        <p:attrNameLst>
                                          <p:attrName>style.visibility</p:attrName>
                                        </p:attrNameLst>
                                      </p:cBhvr>
                                      <p:to>
                                        <p:strVal val="visible"/>
                                      </p:to>
                                    </p:set>
                                    <p:animEffect transition="in" filter="wipe(left)">
                                      <p:cBhvr>
                                        <p:cTn id="137" dur="1500"/>
                                        <p:tgtEl>
                                          <p:spTgt spid="147"/>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148"/>
                                        </p:tgtEl>
                                        <p:attrNameLst>
                                          <p:attrName>style.visibility</p:attrName>
                                        </p:attrNameLst>
                                      </p:cBhvr>
                                      <p:to>
                                        <p:strVal val="visible"/>
                                      </p:to>
                                    </p:set>
                                    <p:animEffect transition="in" filter="wipe(right)">
                                      <p:cBhvr>
                                        <p:cTn id="140" dur="1500"/>
                                        <p:tgtEl>
                                          <p:spTgt spid="14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xit" presetSubtype="8" fill="hold" grpId="1" nodeType="clickEffect">
                                  <p:stCondLst>
                                    <p:cond delay="0"/>
                                  </p:stCondLst>
                                  <p:childTnLst>
                                    <p:animEffect transition="out" filter="wipe(left)">
                                      <p:cBhvr>
                                        <p:cTn id="144" dur="500"/>
                                        <p:tgtEl>
                                          <p:spTgt spid="143"/>
                                        </p:tgtEl>
                                      </p:cBhvr>
                                    </p:animEffect>
                                    <p:set>
                                      <p:cBhvr>
                                        <p:cTn id="145" dur="1" fill="hold">
                                          <p:stCondLst>
                                            <p:cond delay="499"/>
                                          </p:stCondLst>
                                        </p:cTn>
                                        <p:tgtEl>
                                          <p:spTgt spid="143"/>
                                        </p:tgtEl>
                                        <p:attrNameLst>
                                          <p:attrName>style.visibility</p:attrName>
                                        </p:attrNameLst>
                                      </p:cBhvr>
                                      <p:to>
                                        <p:strVal val="hidden"/>
                                      </p:to>
                                    </p:set>
                                  </p:childTnLst>
                                </p:cTn>
                              </p:par>
                              <p:par>
                                <p:cTn id="146" presetID="22" presetClass="exit" presetSubtype="8" fill="hold" grpId="1" nodeType="withEffect">
                                  <p:stCondLst>
                                    <p:cond delay="0"/>
                                  </p:stCondLst>
                                  <p:childTnLst>
                                    <p:animEffect transition="out" filter="wipe(left)">
                                      <p:cBhvr>
                                        <p:cTn id="147" dur="500"/>
                                        <p:tgtEl>
                                          <p:spTgt spid="144"/>
                                        </p:tgtEl>
                                      </p:cBhvr>
                                    </p:animEffect>
                                    <p:set>
                                      <p:cBhvr>
                                        <p:cTn id="148" dur="1" fill="hold">
                                          <p:stCondLst>
                                            <p:cond delay="499"/>
                                          </p:stCondLst>
                                        </p:cTn>
                                        <p:tgtEl>
                                          <p:spTgt spid="144"/>
                                        </p:tgtEl>
                                        <p:attrNameLst>
                                          <p:attrName>style.visibility</p:attrName>
                                        </p:attrNameLst>
                                      </p:cBhvr>
                                      <p:to>
                                        <p:strVal val="hidden"/>
                                      </p:to>
                                    </p:set>
                                  </p:childTnLst>
                                </p:cTn>
                              </p:par>
                              <p:par>
                                <p:cTn id="149" presetID="22" presetClass="exit" presetSubtype="1" fill="hold" grpId="1" nodeType="withEffect">
                                  <p:stCondLst>
                                    <p:cond delay="0"/>
                                  </p:stCondLst>
                                  <p:childTnLst>
                                    <p:animEffect transition="out" filter="wipe(up)">
                                      <p:cBhvr>
                                        <p:cTn id="150" dur="500"/>
                                        <p:tgtEl>
                                          <p:spTgt spid="145"/>
                                        </p:tgtEl>
                                      </p:cBhvr>
                                    </p:animEffect>
                                    <p:set>
                                      <p:cBhvr>
                                        <p:cTn id="151" dur="1" fill="hold">
                                          <p:stCondLst>
                                            <p:cond delay="499"/>
                                          </p:stCondLst>
                                        </p:cTn>
                                        <p:tgtEl>
                                          <p:spTgt spid="145"/>
                                        </p:tgtEl>
                                        <p:attrNameLst>
                                          <p:attrName>style.visibility</p:attrName>
                                        </p:attrNameLst>
                                      </p:cBhvr>
                                      <p:to>
                                        <p:strVal val="hidden"/>
                                      </p:to>
                                    </p:set>
                                  </p:childTnLst>
                                </p:cTn>
                              </p:par>
                              <p:par>
                                <p:cTn id="152" presetID="22" presetClass="exit" presetSubtype="8" fill="hold" grpId="1" nodeType="withEffect">
                                  <p:stCondLst>
                                    <p:cond delay="0"/>
                                  </p:stCondLst>
                                  <p:childTnLst>
                                    <p:animEffect transition="out" filter="wipe(left)">
                                      <p:cBhvr>
                                        <p:cTn id="153" dur="500"/>
                                        <p:tgtEl>
                                          <p:spTgt spid="146"/>
                                        </p:tgtEl>
                                      </p:cBhvr>
                                    </p:animEffect>
                                    <p:set>
                                      <p:cBhvr>
                                        <p:cTn id="154" dur="1" fill="hold">
                                          <p:stCondLst>
                                            <p:cond delay="499"/>
                                          </p:stCondLst>
                                        </p:cTn>
                                        <p:tgtEl>
                                          <p:spTgt spid="146"/>
                                        </p:tgtEl>
                                        <p:attrNameLst>
                                          <p:attrName>style.visibility</p:attrName>
                                        </p:attrNameLst>
                                      </p:cBhvr>
                                      <p:to>
                                        <p:strVal val="hidden"/>
                                      </p:to>
                                    </p:set>
                                  </p:childTnLst>
                                </p:cTn>
                              </p:par>
                              <p:par>
                                <p:cTn id="155" presetID="22" presetClass="exit" presetSubtype="2" fill="hold" grpId="1" nodeType="withEffect">
                                  <p:stCondLst>
                                    <p:cond delay="0"/>
                                  </p:stCondLst>
                                  <p:childTnLst>
                                    <p:animEffect transition="out" filter="wipe(right)">
                                      <p:cBhvr>
                                        <p:cTn id="156" dur="500"/>
                                        <p:tgtEl>
                                          <p:spTgt spid="147"/>
                                        </p:tgtEl>
                                      </p:cBhvr>
                                    </p:animEffect>
                                    <p:set>
                                      <p:cBhvr>
                                        <p:cTn id="157" dur="1" fill="hold">
                                          <p:stCondLst>
                                            <p:cond delay="499"/>
                                          </p:stCondLst>
                                        </p:cTn>
                                        <p:tgtEl>
                                          <p:spTgt spid="147"/>
                                        </p:tgtEl>
                                        <p:attrNameLst>
                                          <p:attrName>style.visibility</p:attrName>
                                        </p:attrNameLst>
                                      </p:cBhvr>
                                      <p:to>
                                        <p:strVal val="hidden"/>
                                      </p:to>
                                    </p:set>
                                  </p:childTnLst>
                                </p:cTn>
                              </p:par>
                              <p:par>
                                <p:cTn id="158" presetID="22" presetClass="exit" presetSubtype="8" fill="hold" grpId="1" nodeType="withEffect">
                                  <p:stCondLst>
                                    <p:cond delay="0"/>
                                  </p:stCondLst>
                                  <p:childTnLst>
                                    <p:animEffect transition="out" filter="wipe(left)">
                                      <p:cBhvr>
                                        <p:cTn id="159" dur="500"/>
                                        <p:tgtEl>
                                          <p:spTgt spid="148"/>
                                        </p:tgtEl>
                                      </p:cBhvr>
                                    </p:animEffect>
                                    <p:set>
                                      <p:cBhvr>
                                        <p:cTn id="160" dur="1" fill="hold">
                                          <p:stCondLst>
                                            <p:cond delay="4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161" restart="whenNotActive" fill="hold" evtFilter="cancelBubble" nodeType="interactiveSeq">
                <p:stCondLst>
                  <p:cond evt="onClick" delay="0">
                    <p:tgtEl>
                      <p:spTgt spid="151"/>
                    </p:tgtEl>
                  </p:cond>
                </p:stCondLst>
                <p:endSync evt="end" delay="0">
                  <p:rtn val="all"/>
                </p:endSync>
                <p:childTnLst>
                  <p:par>
                    <p:cTn id="162" fill="hold">
                      <p:stCondLst>
                        <p:cond delay="0"/>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52"/>
                                        </p:tgtEl>
                                        <p:attrNameLst>
                                          <p:attrName>style.visibility</p:attrName>
                                        </p:attrNameLst>
                                      </p:cBhvr>
                                      <p:to>
                                        <p:strVal val="visible"/>
                                      </p:to>
                                    </p:set>
                                    <p:animEffect transition="in" filter="wipe(left)">
                                      <p:cBhvr>
                                        <p:cTn id="166" dur="1500"/>
                                        <p:tgtEl>
                                          <p:spTgt spid="152"/>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153"/>
                                        </p:tgtEl>
                                        <p:attrNameLst>
                                          <p:attrName>style.visibility</p:attrName>
                                        </p:attrNameLst>
                                      </p:cBhvr>
                                      <p:to>
                                        <p:strVal val="visible"/>
                                      </p:to>
                                    </p:set>
                                    <p:animEffect transition="in" filter="wipe(down)">
                                      <p:cBhvr>
                                        <p:cTn id="169" dur="1500"/>
                                        <p:tgtEl>
                                          <p:spTgt spid="15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54"/>
                                        </p:tgtEl>
                                        <p:attrNameLst>
                                          <p:attrName>style.visibility</p:attrName>
                                        </p:attrNameLst>
                                      </p:cBhvr>
                                      <p:to>
                                        <p:strVal val="visible"/>
                                      </p:to>
                                    </p:set>
                                    <p:animEffect transition="in" filter="wipe(left)">
                                      <p:cBhvr>
                                        <p:cTn id="172" dur="1500"/>
                                        <p:tgtEl>
                                          <p:spTgt spid="154"/>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155"/>
                                        </p:tgtEl>
                                        <p:attrNameLst>
                                          <p:attrName>style.visibility</p:attrName>
                                        </p:attrNameLst>
                                      </p:cBhvr>
                                      <p:to>
                                        <p:strVal val="visible"/>
                                      </p:to>
                                    </p:set>
                                    <p:animEffect transition="in" filter="wipe(down)">
                                      <p:cBhvr>
                                        <p:cTn id="175" dur="1500"/>
                                        <p:tgtEl>
                                          <p:spTgt spid="155"/>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156"/>
                                        </p:tgtEl>
                                        <p:attrNameLst>
                                          <p:attrName>style.visibility</p:attrName>
                                        </p:attrNameLst>
                                      </p:cBhvr>
                                      <p:to>
                                        <p:strVal val="visible"/>
                                      </p:to>
                                    </p:set>
                                    <p:animEffect transition="in" filter="wipe(left)">
                                      <p:cBhvr>
                                        <p:cTn id="178" dur="1500"/>
                                        <p:tgtEl>
                                          <p:spTgt spid="156"/>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157"/>
                                        </p:tgtEl>
                                        <p:attrNameLst>
                                          <p:attrName>style.visibility</p:attrName>
                                        </p:attrNameLst>
                                      </p:cBhvr>
                                      <p:to>
                                        <p:strVal val="visible"/>
                                      </p:to>
                                    </p:set>
                                    <p:animEffect transition="in" filter="wipe(down)">
                                      <p:cBhvr>
                                        <p:cTn id="181" dur="1500"/>
                                        <p:tgtEl>
                                          <p:spTgt spid="157"/>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xit" presetSubtype="2" fill="hold" grpId="1" nodeType="clickEffect">
                                  <p:stCondLst>
                                    <p:cond delay="0"/>
                                  </p:stCondLst>
                                  <p:childTnLst>
                                    <p:animEffect transition="out" filter="wipe(right)">
                                      <p:cBhvr>
                                        <p:cTn id="185" dur="500"/>
                                        <p:tgtEl>
                                          <p:spTgt spid="152"/>
                                        </p:tgtEl>
                                      </p:cBhvr>
                                    </p:animEffect>
                                    <p:set>
                                      <p:cBhvr>
                                        <p:cTn id="186" dur="1" fill="hold">
                                          <p:stCondLst>
                                            <p:cond delay="499"/>
                                          </p:stCondLst>
                                        </p:cTn>
                                        <p:tgtEl>
                                          <p:spTgt spid="152"/>
                                        </p:tgtEl>
                                        <p:attrNameLst>
                                          <p:attrName>style.visibility</p:attrName>
                                        </p:attrNameLst>
                                      </p:cBhvr>
                                      <p:to>
                                        <p:strVal val="hidden"/>
                                      </p:to>
                                    </p:set>
                                  </p:childTnLst>
                                </p:cTn>
                              </p:par>
                              <p:par>
                                <p:cTn id="187" presetID="22" presetClass="exit" presetSubtype="1" fill="hold" grpId="1" nodeType="withEffect">
                                  <p:stCondLst>
                                    <p:cond delay="0"/>
                                  </p:stCondLst>
                                  <p:childTnLst>
                                    <p:animEffect transition="out" filter="wipe(up)">
                                      <p:cBhvr>
                                        <p:cTn id="188" dur="500"/>
                                        <p:tgtEl>
                                          <p:spTgt spid="153"/>
                                        </p:tgtEl>
                                      </p:cBhvr>
                                    </p:animEffect>
                                    <p:set>
                                      <p:cBhvr>
                                        <p:cTn id="189" dur="1" fill="hold">
                                          <p:stCondLst>
                                            <p:cond delay="499"/>
                                          </p:stCondLst>
                                        </p:cTn>
                                        <p:tgtEl>
                                          <p:spTgt spid="153"/>
                                        </p:tgtEl>
                                        <p:attrNameLst>
                                          <p:attrName>style.visibility</p:attrName>
                                        </p:attrNameLst>
                                      </p:cBhvr>
                                      <p:to>
                                        <p:strVal val="hidden"/>
                                      </p:to>
                                    </p:set>
                                  </p:childTnLst>
                                </p:cTn>
                              </p:par>
                              <p:par>
                                <p:cTn id="190" presetID="22" presetClass="exit" presetSubtype="2" fill="hold" grpId="1" nodeType="withEffect">
                                  <p:stCondLst>
                                    <p:cond delay="0"/>
                                  </p:stCondLst>
                                  <p:childTnLst>
                                    <p:animEffect transition="out" filter="wipe(right)">
                                      <p:cBhvr>
                                        <p:cTn id="191" dur="500"/>
                                        <p:tgtEl>
                                          <p:spTgt spid="154"/>
                                        </p:tgtEl>
                                      </p:cBhvr>
                                    </p:animEffect>
                                    <p:set>
                                      <p:cBhvr>
                                        <p:cTn id="192" dur="1" fill="hold">
                                          <p:stCondLst>
                                            <p:cond delay="499"/>
                                          </p:stCondLst>
                                        </p:cTn>
                                        <p:tgtEl>
                                          <p:spTgt spid="154"/>
                                        </p:tgtEl>
                                        <p:attrNameLst>
                                          <p:attrName>style.visibility</p:attrName>
                                        </p:attrNameLst>
                                      </p:cBhvr>
                                      <p:to>
                                        <p:strVal val="hidden"/>
                                      </p:to>
                                    </p:set>
                                  </p:childTnLst>
                                </p:cTn>
                              </p:par>
                              <p:par>
                                <p:cTn id="193" presetID="22" presetClass="exit" presetSubtype="1" fill="hold" grpId="1" nodeType="withEffect">
                                  <p:stCondLst>
                                    <p:cond delay="0"/>
                                  </p:stCondLst>
                                  <p:childTnLst>
                                    <p:animEffect transition="out" filter="wipe(up)">
                                      <p:cBhvr>
                                        <p:cTn id="194" dur="500"/>
                                        <p:tgtEl>
                                          <p:spTgt spid="155"/>
                                        </p:tgtEl>
                                      </p:cBhvr>
                                    </p:animEffect>
                                    <p:set>
                                      <p:cBhvr>
                                        <p:cTn id="195" dur="1" fill="hold">
                                          <p:stCondLst>
                                            <p:cond delay="499"/>
                                          </p:stCondLst>
                                        </p:cTn>
                                        <p:tgtEl>
                                          <p:spTgt spid="155"/>
                                        </p:tgtEl>
                                        <p:attrNameLst>
                                          <p:attrName>style.visibility</p:attrName>
                                        </p:attrNameLst>
                                      </p:cBhvr>
                                      <p:to>
                                        <p:strVal val="hidden"/>
                                      </p:to>
                                    </p:set>
                                  </p:childTnLst>
                                </p:cTn>
                              </p:par>
                              <p:par>
                                <p:cTn id="196" presetID="22" presetClass="exit" presetSubtype="2" fill="hold" grpId="1" nodeType="withEffect">
                                  <p:stCondLst>
                                    <p:cond delay="0"/>
                                  </p:stCondLst>
                                  <p:childTnLst>
                                    <p:animEffect transition="out" filter="wipe(right)">
                                      <p:cBhvr>
                                        <p:cTn id="197" dur="500"/>
                                        <p:tgtEl>
                                          <p:spTgt spid="156"/>
                                        </p:tgtEl>
                                      </p:cBhvr>
                                    </p:animEffect>
                                    <p:set>
                                      <p:cBhvr>
                                        <p:cTn id="198" dur="1" fill="hold">
                                          <p:stCondLst>
                                            <p:cond delay="499"/>
                                          </p:stCondLst>
                                        </p:cTn>
                                        <p:tgtEl>
                                          <p:spTgt spid="156"/>
                                        </p:tgtEl>
                                        <p:attrNameLst>
                                          <p:attrName>style.visibility</p:attrName>
                                        </p:attrNameLst>
                                      </p:cBhvr>
                                      <p:to>
                                        <p:strVal val="hidden"/>
                                      </p:to>
                                    </p:set>
                                  </p:childTnLst>
                                </p:cTn>
                              </p:par>
                              <p:par>
                                <p:cTn id="199" presetID="22" presetClass="exit" presetSubtype="1" fill="hold" grpId="1" nodeType="withEffect">
                                  <p:stCondLst>
                                    <p:cond delay="0"/>
                                  </p:stCondLst>
                                  <p:childTnLst>
                                    <p:animEffect transition="out" filter="wipe(up)">
                                      <p:cBhvr>
                                        <p:cTn id="200" dur="500"/>
                                        <p:tgtEl>
                                          <p:spTgt spid="157"/>
                                        </p:tgtEl>
                                      </p:cBhvr>
                                    </p:animEffect>
                                    <p:set>
                                      <p:cBhvr>
                                        <p:cTn id="201" dur="1" fill="hold">
                                          <p:stCondLst>
                                            <p:cond delay="49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childTnLst>
        </p:cTn>
      </p:par>
    </p:tnLst>
    <p:bldLst>
      <p:bldP spid="42" grpId="0" animBg="1"/>
      <p:bldP spid="55" grpId="0" animBg="1"/>
      <p:bldP spid="55" grpId="1" animBg="1"/>
      <p:bldP spid="56" grpId="0" animBg="1"/>
      <p:bldP spid="56" grpId="1" animBg="1"/>
      <p:bldP spid="57" grpId="0" animBg="1"/>
      <p:bldP spid="57" grpId="1" animBg="1"/>
      <p:bldP spid="128" grpId="0" animBg="1"/>
      <p:bldP spid="128" grpId="1" animBg="1"/>
      <p:bldP spid="129" grpId="0" animBg="1"/>
      <p:bldP spid="129" grpId="1" animBg="1"/>
      <p:bldP spid="130" grpId="0" animBg="1"/>
      <p:bldP spid="130"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50" grpId="0" animBg="1"/>
      <p:bldP spid="151" grpId="0"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p:bldP spid="159" grpId="0"/>
      <p:bldP spid="160" grpId="0"/>
      <p:bldP spid="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0 Pentágono"/>
          <p:cNvSpPr/>
          <p:nvPr/>
        </p:nvSpPr>
        <p:spPr bwMode="auto">
          <a:xfrm>
            <a:off x="-5817" y="1304532"/>
            <a:ext cx="5021822" cy="686779"/>
          </a:xfrm>
          <a:prstGeom prst="homePlate">
            <a:avLst/>
          </a:prstGeom>
          <a:solidFill>
            <a:schemeClr val="accent5"/>
          </a:solidFill>
          <a:ln w="19050">
            <a:solidFill>
              <a:schemeClr val="bg1"/>
            </a:solidFill>
          </a:ln>
          <a:effectLst>
            <a:outerShdw blurRad="609600" dist="381000" dir="2700000" sx="95000" sy="95000" algn="tl" rotWithShape="0">
              <a:prstClr val="black">
                <a:alpha val="40000"/>
              </a:prstClr>
            </a:outerShdw>
          </a:effectLst>
        </p:spPr>
        <p:txBody>
          <a:bodyPr lIns="377956" tIns="0" rIns="377956" bIns="0" rtlCol="0" anchor="ctr"/>
          <a:lstStyle/>
          <a:p>
            <a:pPr lvl="0" algn="ctr">
              <a:lnSpc>
                <a:spcPct val="125000"/>
              </a:lnSpc>
            </a:pPr>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Design</a:t>
            </a:r>
          </a:p>
          <a:p>
            <a:pPr lvl="0" algn="ctr">
              <a:lnSpc>
                <a:spcPct val="125000"/>
              </a:lnSpc>
            </a:pPr>
            <a:r>
              <a:rPr lang="en-US" sz="900" dirty="0">
                <a:solidFill>
                  <a:schemeClr val="bg1"/>
                </a:solidFill>
                <a:latin typeface="Source Sans Pro" panose="020B0503030403020204" pitchFamily="34" charset="0"/>
                <a:ea typeface="Segoe UI" panose="020B0502040204020203" pitchFamily="34" charset="0"/>
                <a:cs typeface="Helvetica" panose="020B0604020202020204" pitchFamily="34" charset="0"/>
              </a:rPr>
              <a:t>Imperdiet iaculis, ipsum.</a:t>
            </a:r>
          </a:p>
        </p:txBody>
      </p:sp>
      <p:grpSp>
        <p:nvGrpSpPr>
          <p:cNvPr id="5" name="15 Grupo"/>
          <p:cNvGrpSpPr>
            <a:grpSpLocks noChangeAspect="1"/>
          </p:cNvGrpSpPr>
          <p:nvPr/>
        </p:nvGrpSpPr>
        <p:grpSpPr>
          <a:xfrm>
            <a:off x="4386008" y="1246510"/>
            <a:ext cx="802889" cy="802825"/>
            <a:chOff x="13700015" y="2693328"/>
            <a:chExt cx="3600703" cy="3600418"/>
          </a:xfrm>
        </p:grpSpPr>
        <p:sp>
          <p:nvSpPr>
            <p:cNvPr id="6"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200">
                <a:solidFill>
                  <a:schemeClr val="accent5"/>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5"/>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grpSp>
      <p:sp>
        <p:nvSpPr>
          <p:cNvPr id="8" name="29 Pentágono"/>
          <p:cNvSpPr/>
          <p:nvPr/>
        </p:nvSpPr>
        <p:spPr bwMode="auto">
          <a:xfrm>
            <a:off x="-5817" y="2324060"/>
            <a:ext cx="4695994" cy="686779"/>
          </a:xfrm>
          <a:prstGeom prst="homePlate">
            <a:avLst/>
          </a:prstGeom>
          <a:solidFill>
            <a:schemeClr val="accent4"/>
          </a:solidFill>
          <a:ln w="19050">
            <a:solidFill>
              <a:schemeClr val="bg1"/>
            </a:solidFill>
          </a:ln>
          <a:effectLst>
            <a:outerShdw blurRad="609600" dist="381000" dir="2700000" sx="95000" sy="95000" algn="tl" rotWithShape="0">
              <a:prstClr val="black">
                <a:alpha val="40000"/>
              </a:prstClr>
            </a:outerShdw>
          </a:effectLst>
        </p:spPr>
        <p:txBody>
          <a:bodyPr lIns="377956" tIns="0" rIns="377956" bIns="0" rtlCol="0" anchor="ctr"/>
          <a:lstStyle/>
          <a:p>
            <a:pPr lvl="0" algn="ctr">
              <a:lnSpc>
                <a:spcPct val="125000"/>
              </a:lnSpc>
            </a:pPr>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p>
          <a:p>
            <a:pPr lvl="0" algn="ctr">
              <a:lnSpc>
                <a:spcPct val="125000"/>
              </a:lnSpc>
            </a:pPr>
            <a:r>
              <a:rPr lang="en-US" sz="900" dirty="0">
                <a:solidFill>
                  <a:schemeClr val="bg1"/>
                </a:solidFill>
                <a:latin typeface="Source Sans Pro" panose="020B0503030403020204" pitchFamily="34" charset="0"/>
                <a:ea typeface="Segoe UI" panose="020B0502040204020203" pitchFamily="34" charset="0"/>
                <a:cs typeface="Helvetica" panose="020B0604020202020204" pitchFamily="34" charset="0"/>
              </a:rPr>
              <a:t>Imperdiet iaculis, ipsum.</a:t>
            </a:r>
          </a:p>
        </p:txBody>
      </p:sp>
      <p:grpSp>
        <p:nvGrpSpPr>
          <p:cNvPr id="9" name="12 Grupo"/>
          <p:cNvGrpSpPr>
            <a:grpSpLocks noChangeAspect="1"/>
          </p:cNvGrpSpPr>
          <p:nvPr/>
        </p:nvGrpSpPr>
        <p:grpSpPr>
          <a:xfrm>
            <a:off x="3921267" y="2266037"/>
            <a:ext cx="802889" cy="802825"/>
            <a:chOff x="13700015" y="2693328"/>
            <a:chExt cx="3600703" cy="3600418"/>
          </a:xfrm>
        </p:grpSpPr>
        <p:sp>
          <p:nvSpPr>
            <p:cNvPr id="10"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sp>
        <p:nvSpPr>
          <p:cNvPr id="12" name="28 Pentágono"/>
          <p:cNvSpPr/>
          <p:nvPr/>
        </p:nvSpPr>
        <p:spPr bwMode="auto">
          <a:xfrm>
            <a:off x="-5817" y="3290740"/>
            <a:ext cx="4068978" cy="686779"/>
          </a:xfrm>
          <a:prstGeom prst="homePlate">
            <a:avLst/>
          </a:prstGeom>
          <a:solidFill>
            <a:schemeClr val="accent3"/>
          </a:solidFill>
          <a:ln w="19050">
            <a:solidFill>
              <a:schemeClr val="bg1"/>
            </a:solidFill>
          </a:ln>
          <a:effectLst>
            <a:outerShdw blurRad="609600" dist="381000" dir="2700000" sx="95000" sy="95000" algn="tl" rotWithShape="0">
              <a:prstClr val="black">
                <a:alpha val="40000"/>
              </a:prstClr>
            </a:outerShdw>
          </a:effectLst>
        </p:spPr>
        <p:txBody>
          <a:bodyPr lIns="377956" tIns="0" rIns="377956" bIns="0" rtlCol="0" anchor="ctr"/>
          <a:lstStyle/>
          <a:p>
            <a:pPr lvl="0" algn="ctr">
              <a:lnSpc>
                <a:spcPct val="125000"/>
              </a:lnSpc>
            </a:pPr>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Innovation</a:t>
            </a:r>
          </a:p>
          <a:p>
            <a:pPr lvl="0" algn="ctr">
              <a:lnSpc>
                <a:spcPct val="125000"/>
              </a:lnSpc>
            </a:pPr>
            <a:r>
              <a:rPr lang="en-US" sz="900" dirty="0">
                <a:solidFill>
                  <a:schemeClr val="bg1"/>
                </a:solidFill>
                <a:latin typeface="Source Sans Pro" panose="020B0503030403020204" pitchFamily="34" charset="0"/>
                <a:ea typeface="Segoe UI" panose="020B0502040204020203" pitchFamily="34" charset="0"/>
                <a:cs typeface="Helvetica" panose="020B0604020202020204" pitchFamily="34" charset="0"/>
              </a:rPr>
              <a:t>Imperdiet iaculis, ipsum. </a:t>
            </a:r>
          </a:p>
        </p:txBody>
      </p:sp>
      <p:grpSp>
        <p:nvGrpSpPr>
          <p:cNvPr id="13" name="9 Grupo"/>
          <p:cNvGrpSpPr>
            <a:grpSpLocks noChangeAspect="1"/>
          </p:cNvGrpSpPr>
          <p:nvPr/>
        </p:nvGrpSpPr>
        <p:grpSpPr>
          <a:xfrm>
            <a:off x="3433148" y="3232717"/>
            <a:ext cx="802889" cy="802825"/>
            <a:chOff x="13700015" y="2693328"/>
            <a:chExt cx="3600703" cy="3600418"/>
          </a:xfrm>
        </p:grpSpPr>
        <p:sp>
          <p:nvSpPr>
            <p:cNvPr id="14"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sp>
        <p:nvSpPr>
          <p:cNvPr id="16" name="27 Pentágono"/>
          <p:cNvSpPr/>
          <p:nvPr/>
        </p:nvSpPr>
        <p:spPr bwMode="auto">
          <a:xfrm>
            <a:off x="310" y="4266223"/>
            <a:ext cx="3426714" cy="686779"/>
          </a:xfrm>
          <a:prstGeom prst="homePlate">
            <a:avLst/>
          </a:prstGeom>
          <a:solidFill>
            <a:schemeClr val="accent2"/>
          </a:solidFill>
          <a:ln w="19050">
            <a:solidFill>
              <a:schemeClr val="bg1"/>
            </a:solidFill>
          </a:ln>
          <a:effectLst>
            <a:outerShdw blurRad="609600" dist="381000" dir="2700000" sx="95000" sy="95000" algn="tl" rotWithShape="0">
              <a:prstClr val="black">
                <a:alpha val="40000"/>
              </a:prstClr>
            </a:outerShdw>
          </a:effectLst>
        </p:spPr>
        <p:txBody>
          <a:bodyPr lIns="377956" tIns="0" rIns="377956" bIns="0" rtlCol="0" anchor="ctr"/>
          <a:lstStyle/>
          <a:p>
            <a:pPr lvl="0" algn="ctr">
              <a:lnSpc>
                <a:spcPct val="125000"/>
              </a:lnSpc>
            </a:pPr>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New Ideas</a:t>
            </a:r>
          </a:p>
          <a:p>
            <a:pPr lvl="0" algn="ctr">
              <a:lnSpc>
                <a:spcPct val="125000"/>
              </a:lnSpc>
            </a:pPr>
            <a:r>
              <a:rPr lang="en-US" sz="900" dirty="0">
                <a:solidFill>
                  <a:schemeClr val="bg1"/>
                </a:solidFill>
                <a:latin typeface="Source Sans Pro" panose="020B0503030403020204" pitchFamily="34" charset="0"/>
                <a:ea typeface="Microsoft Himalaya" panose="01010100010101010101" pitchFamily="2" charset="0"/>
                <a:cs typeface="Arial" panose="020B0604020202020204" pitchFamily="34" charset="0"/>
              </a:rPr>
              <a:t>Imperdiet iaculis, ipsum. </a:t>
            </a:r>
          </a:p>
        </p:txBody>
      </p:sp>
      <p:grpSp>
        <p:nvGrpSpPr>
          <p:cNvPr id="17" name="6 Grupo"/>
          <p:cNvGrpSpPr>
            <a:grpSpLocks noChangeAspect="1"/>
          </p:cNvGrpSpPr>
          <p:nvPr/>
        </p:nvGrpSpPr>
        <p:grpSpPr>
          <a:xfrm>
            <a:off x="2945029" y="4208200"/>
            <a:ext cx="802889" cy="802825"/>
            <a:chOff x="13700015" y="2693328"/>
            <a:chExt cx="3600703" cy="3600418"/>
          </a:xfrm>
        </p:grpSpPr>
        <p:sp>
          <p:nvSpPr>
            <p:cNvPr id="18"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9"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sp>
        <p:nvSpPr>
          <p:cNvPr id="20" name="26 Pentágono"/>
          <p:cNvSpPr/>
          <p:nvPr/>
        </p:nvSpPr>
        <p:spPr bwMode="auto">
          <a:xfrm>
            <a:off x="312" y="5256218"/>
            <a:ext cx="2796716" cy="686779"/>
          </a:xfrm>
          <a:prstGeom prst="homePlate">
            <a:avLst/>
          </a:prstGeom>
          <a:solidFill>
            <a:schemeClr val="accent1"/>
          </a:solidFill>
          <a:ln w="19050">
            <a:solidFill>
              <a:schemeClr val="bg1"/>
            </a:solidFill>
          </a:ln>
          <a:effectLst>
            <a:outerShdw blurRad="609600" dist="381000" dir="2700000" sx="95000" sy="95000" algn="tl" rotWithShape="0">
              <a:prstClr val="black">
                <a:alpha val="40000"/>
              </a:prstClr>
            </a:outerShdw>
          </a:effectLst>
        </p:spPr>
        <p:txBody>
          <a:bodyPr lIns="377956" tIns="0" rIns="377956" bIns="0" rtlCol="0" anchor="ctr"/>
          <a:lstStyle/>
          <a:p>
            <a:pPr lvl="0" algn="ctr">
              <a:lnSpc>
                <a:spcPct val="125000"/>
              </a:lnSpc>
            </a:pPr>
            <a:r>
              <a:rPr lang="en-US" sz="1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Productivity</a:t>
            </a:r>
          </a:p>
          <a:p>
            <a:pPr lvl="0" algn="ctr">
              <a:lnSpc>
                <a:spcPct val="125000"/>
              </a:lnSpc>
            </a:pPr>
            <a:r>
              <a:rPr lang="en-US" sz="900" dirty="0">
                <a:solidFill>
                  <a:schemeClr val="bg1"/>
                </a:solidFill>
                <a:latin typeface="Source Sans Pro" panose="020B0503030403020204" pitchFamily="34" charset="0"/>
                <a:ea typeface="Segoe UI" panose="020B0502040204020203" pitchFamily="34" charset="0"/>
                <a:cs typeface="Helvetica" panose="020B0604020202020204" pitchFamily="34" charset="0"/>
              </a:rPr>
              <a:t>Imperdiet iaculis, ipsum. Sed.</a:t>
            </a:r>
          </a:p>
        </p:txBody>
      </p:sp>
      <p:grpSp>
        <p:nvGrpSpPr>
          <p:cNvPr id="21" name="3 Grupo"/>
          <p:cNvGrpSpPr>
            <a:grpSpLocks noChangeAspect="1"/>
          </p:cNvGrpSpPr>
          <p:nvPr/>
        </p:nvGrpSpPr>
        <p:grpSpPr>
          <a:xfrm>
            <a:off x="2456910" y="5198195"/>
            <a:ext cx="802889" cy="802825"/>
            <a:chOff x="13700015" y="2693328"/>
            <a:chExt cx="3600703" cy="3600418"/>
          </a:xfrm>
        </p:grpSpPr>
        <p:sp>
          <p:nvSpPr>
            <p:cNvPr id="22"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22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700" b="1"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sp>
        <p:nvSpPr>
          <p:cNvPr id="51" name="50 Rectángulo redondeado"/>
          <p:cNvSpPr/>
          <p:nvPr/>
        </p:nvSpPr>
        <p:spPr bwMode="auto">
          <a:xfrm>
            <a:off x="7795891" y="4462694"/>
            <a:ext cx="2969986" cy="1373796"/>
          </a:xfrm>
          <a:prstGeom prst="roundRect">
            <a:avLst>
              <a:gd name="adj" fmla="val 2557"/>
            </a:avLst>
          </a:prstGeom>
          <a:solidFill>
            <a:schemeClr val="bg1">
              <a:lumMod val="65000"/>
              <a:alpha val="15000"/>
            </a:schemeClr>
          </a:solidFill>
          <a:ln w="3175">
            <a:noFill/>
          </a:ln>
        </p:spPr>
        <p:txBody>
          <a:bodyPr lIns="107989" tIns="143983" rIns="107989" bIns="143983" rtlCol="0" anchor="ctr" anchorCtr="0"/>
          <a:lstStyle/>
          <a:p>
            <a:pPr lvl="0" algn="just">
              <a:lnSpc>
                <a:spcPct val="150000"/>
              </a:lnSpc>
            </a:pPr>
            <a:r>
              <a:rPr lang="en-US" sz="1000" i="1" dirty="0">
                <a:solidFill>
                  <a:schemeClr val="tx2"/>
                </a:solidFill>
                <a:latin typeface="Source Sans Pro" panose="020B0503030403020204" pitchFamily="34" charset="0"/>
                <a:ea typeface="Segoe UI" panose="020B0502040204020203" pitchFamily="34" charset="0"/>
                <a:cs typeface="Segoe UI" panose="020B0502040204020203"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52" name="51 Grupo"/>
          <p:cNvGrpSpPr>
            <a:grpSpLocks noChangeAspect="1"/>
          </p:cNvGrpSpPr>
          <p:nvPr/>
        </p:nvGrpSpPr>
        <p:grpSpPr>
          <a:xfrm>
            <a:off x="7359291" y="4368288"/>
            <a:ext cx="523639" cy="272958"/>
            <a:chOff x="6621660" y="2626427"/>
            <a:chExt cx="525900" cy="304218"/>
          </a:xfrm>
          <a:solidFill>
            <a:schemeClr val="tx2">
              <a:lumMod val="90000"/>
              <a:lumOff val="10000"/>
            </a:schemeClr>
          </a:solidFill>
        </p:grpSpPr>
        <p:sp>
          <p:nvSpPr>
            <p:cNvPr id="53"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a:endParaRPr lang="es-SV" sz="900"/>
            </a:p>
          </p:txBody>
        </p:sp>
        <p:sp>
          <p:nvSpPr>
            <p:cNvPr id="54"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a:endParaRPr lang="es-SV" sz="900"/>
            </a:p>
          </p:txBody>
        </p:sp>
      </p:grpSp>
      <p:sp>
        <p:nvSpPr>
          <p:cNvPr id="55" name="2 Rectángulo"/>
          <p:cNvSpPr/>
          <p:nvPr/>
        </p:nvSpPr>
        <p:spPr bwMode="auto">
          <a:xfrm>
            <a:off x="7422682" y="2576778"/>
            <a:ext cx="3488296" cy="67541"/>
          </a:xfrm>
          <a:prstGeom prst="rect">
            <a:avLst/>
          </a:prstGeom>
          <a:solidFill>
            <a:schemeClr val="tx2"/>
          </a:solidFill>
          <a:ln>
            <a:noFill/>
          </a:ln>
        </p:spPr>
        <p:txBody>
          <a:bodyPr lIns="0" tIns="0" rIns="0" bIns="0" rtlCol="0" anchor="ctr"/>
          <a:lstStyle/>
          <a:p>
            <a:pPr algn="ctr"/>
            <a:endParaRPr lang="es-SV" sz="900"/>
          </a:p>
        </p:txBody>
      </p:sp>
      <p:sp>
        <p:nvSpPr>
          <p:cNvPr id="56" name="Textbox 1"/>
          <p:cNvSpPr/>
          <p:nvPr/>
        </p:nvSpPr>
        <p:spPr>
          <a:xfrm>
            <a:off x="7422682" y="1866717"/>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Five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57" name="Textbox 1"/>
          <p:cNvSpPr/>
          <p:nvPr/>
        </p:nvSpPr>
        <p:spPr>
          <a:xfrm>
            <a:off x="7422682" y="2751563"/>
            <a:ext cx="3488296" cy="127618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58" name="55 Grupo"/>
          <p:cNvGrpSpPr/>
          <p:nvPr/>
        </p:nvGrpSpPr>
        <p:grpSpPr>
          <a:xfrm>
            <a:off x="8802724" y="1066511"/>
            <a:ext cx="728211" cy="666196"/>
            <a:chOff x="18258047" y="2685825"/>
            <a:chExt cx="1456589" cy="1332546"/>
          </a:xfrm>
          <a:solidFill>
            <a:schemeClr val="tx2"/>
          </a:solidFill>
        </p:grpSpPr>
        <p:grpSp>
          <p:nvGrpSpPr>
            <p:cNvPr id="59" name="54 Grupo"/>
            <p:cNvGrpSpPr/>
            <p:nvPr/>
          </p:nvGrpSpPr>
          <p:grpSpPr>
            <a:xfrm>
              <a:off x="18346373" y="3445616"/>
              <a:ext cx="578490" cy="572755"/>
              <a:chOff x="18346373" y="3445616"/>
              <a:chExt cx="578490" cy="572755"/>
            </a:xfrm>
            <a:grpFill/>
          </p:grpSpPr>
          <p:sp>
            <p:nvSpPr>
              <p:cNvPr id="68"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69"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70"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60" name="53 Grupo"/>
            <p:cNvGrpSpPr/>
            <p:nvPr/>
          </p:nvGrpSpPr>
          <p:grpSpPr>
            <a:xfrm>
              <a:off x="18853929" y="3019796"/>
              <a:ext cx="860707" cy="852174"/>
              <a:chOff x="18853929" y="3019796"/>
              <a:chExt cx="860707" cy="852174"/>
            </a:xfrm>
            <a:grpFill/>
          </p:grpSpPr>
          <p:sp>
            <p:nvSpPr>
              <p:cNvPr id="65"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66"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67"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61" name="20 Grupo"/>
            <p:cNvGrpSpPr/>
            <p:nvPr/>
          </p:nvGrpSpPr>
          <p:grpSpPr>
            <a:xfrm>
              <a:off x="18258047" y="2685825"/>
              <a:ext cx="754676" cy="747194"/>
              <a:chOff x="18258047" y="2685825"/>
              <a:chExt cx="754676" cy="747194"/>
            </a:xfrm>
            <a:grpFill/>
          </p:grpSpPr>
          <p:sp>
            <p:nvSpPr>
              <p:cNvPr id="62"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63"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64"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24" name="23 Marcador de número de diapositiva"/>
          <p:cNvSpPr>
            <a:spLocks noGrp="1"/>
          </p:cNvSpPr>
          <p:nvPr>
            <p:ph type="sldNum" sz="quarter" idx="12"/>
          </p:nvPr>
        </p:nvSpPr>
        <p:spPr/>
        <p:txBody>
          <a:bodyPr/>
          <a:lstStyle/>
          <a:p>
            <a:fld id="{FF439014-E629-42E3-A58B-61A0F1C8CFFE}" type="slidenum">
              <a:rPr lang="es-SV" smtClean="0"/>
              <a:t>5</a:t>
            </a:fld>
            <a:endParaRPr lang="es-SV"/>
          </a:p>
        </p:txBody>
      </p:sp>
      <p:sp>
        <p:nvSpPr>
          <p:cNvPr id="2" name="1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750"/>
                                        <p:tgtEl>
                                          <p:spTgt spid="56"/>
                                        </p:tgtEl>
                                      </p:cBhvr>
                                    </p:animEffect>
                                    <p:anim calcmode="lin" valueType="num">
                                      <p:cBhvr>
                                        <p:cTn id="15" dur="750" fill="hold"/>
                                        <p:tgtEl>
                                          <p:spTgt spid="56"/>
                                        </p:tgtEl>
                                        <p:attrNameLst>
                                          <p:attrName>ppt_x</p:attrName>
                                        </p:attrNameLst>
                                      </p:cBhvr>
                                      <p:tavLst>
                                        <p:tav tm="0">
                                          <p:val>
                                            <p:strVal val="#ppt_x"/>
                                          </p:val>
                                        </p:tav>
                                        <p:tav tm="100000">
                                          <p:val>
                                            <p:strVal val="#ppt_x"/>
                                          </p:val>
                                        </p:tav>
                                      </p:tavLst>
                                    </p:anim>
                                    <p:anim calcmode="lin" valueType="num">
                                      <p:cBhvr>
                                        <p:cTn id="16" dur="750" fill="hold"/>
                                        <p:tgtEl>
                                          <p:spTgt spid="5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750"/>
                                        <p:tgtEl>
                                          <p:spTgt spid="57"/>
                                        </p:tgtEl>
                                      </p:cBhvr>
                                    </p:animEffect>
                                    <p:anim calcmode="lin" valueType="num">
                                      <p:cBhvr>
                                        <p:cTn id="20" dur="750" fill="hold"/>
                                        <p:tgtEl>
                                          <p:spTgt spid="57"/>
                                        </p:tgtEl>
                                        <p:attrNameLst>
                                          <p:attrName>ppt_x</p:attrName>
                                        </p:attrNameLst>
                                      </p:cBhvr>
                                      <p:tavLst>
                                        <p:tav tm="0">
                                          <p:val>
                                            <p:strVal val="#ppt_x"/>
                                          </p:val>
                                        </p:tav>
                                        <p:tav tm="100000">
                                          <p:val>
                                            <p:strVal val="#ppt_x"/>
                                          </p:val>
                                        </p:tav>
                                      </p:tavLst>
                                    </p:anim>
                                    <p:anim calcmode="lin" valueType="num">
                                      <p:cBhvr>
                                        <p:cTn id="21" dur="75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42"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750"/>
                                        <p:tgtEl>
                                          <p:spTgt spid="52"/>
                                        </p:tgtEl>
                                      </p:cBhvr>
                                    </p:animEffect>
                                    <p:anim calcmode="lin" valueType="num">
                                      <p:cBhvr>
                                        <p:cTn id="30" dur="750" fill="hold"/>
                                        <p:tgtEl>
                                          <p:spTgt spid="52"/>
                                        </p:tgtEl>
                                        <p:attrNameLst>
                                          <p:attrName>ppt_x</p:attrName>
                                        </p:attrNameLst>
                                      </p:cBhvr>
                                      <p:tavLst>
                                        <p:tav tm="0">
                                          <p:val>
                                            <p:strVal val="#ppt_x"/>
                                          </p:val>
                                        </p:tav>
                                        <p:tav tm="100000">
                                          <p:val>
                                            <p:strVal val="#ppt_x"/>
                                          </p:val>
                                        </p:tav>
                                      </p:tavLst>
                                    </p:anim>
                                    <p:anim calcmode="lin" valueType="num">
                                      <p:cBhvr>
                                        <p:cTn id="31" dur="750" fill="hold"/>
                                        <p:tgtEl>
                                          <p:spTgt spid="5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20" grpId="0" animBg="1"/>
      <p:bldP spid="51" grpId="0" animBg="1"/>
      <p:bldP spid="55" grpId="0" animBg="1"/>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ircular 12"/>
          <p:cNvSpPr>
            <a:spLocks noChangeAspect="1"/>
          </p:cNvSpPr>
          <p:nvPr/>
        </p:nvSpPr>
        <p:spPr bwMode="auto">
          <a:xfrm>
            <a:off x="3959999" y="2355525"/>
            <a:ext cx="4162481" cy="4162481"/>
          </a:xfrm>
          <a:prstGeom prst="pie">
            <a:avLst>
              <a:gd name="adj1" fmla="val 2207251"/>
              <a:gd name="adj2" fmla="val 10731183"/>
            </a:avLst>
          </a:prstGeom>
          <a:solidFill>
            <a:schemeClr val="accent1"/>
          </a:solidFill>
          <a:ln>
            <a:noFill/>
          </a:ln>
        </p:spPr>
        <p:txBody>
          <a:bodyPr lIns="0" tIns="0" rIns="0" bIns="0" rtlCol="0" anchor="ctr"/>
          <a:lstStyle/>
          <a:p>
            <a:pPr algn="ctr"/>
            <a:endParaRPr lang="es-ES" sz="900"/>
          </a:p>
        </p:txBody>
      </p:sp>
      <p:sp>
        <p:nvSpPr>
          <p:cNvPr id="10" name="Circular 9"/>
          <p:cNvSpPr>
            <a:spLocks noChangeAspect="1"/>
          </p:cNvSpPr>
          <p:nvPr/>
        </p:nvSpPr>
        <p:spPr bwMode="auto">
          <a:xfrm>
            <a:off x="4364998" y="2760524"/>
            <a:ext cx="3352484" cy="3352484"/>
          </a:xfrm>
          <a:prstGeom prst="pie">
            <a:avLst>
              <a:gd name="adj1" fmla="val 21506285"/>
              <a:gd name="adj2" fmla="val 10731183"/>
            </a:avLst>
          </a:prstGeom>
          <a:solidFill>
            <a:schemeClr val="accent2"/>
          </a:solidFill>
          <a:ln>
            <a:noFill/>
          </a:ln>
        </p:spPr>
        <p:txBody>
          <a:bodyPr lIns="0" tIns="0" rIns="0" bIns="0" rtlCol="0" anchor="ctr"/>
          <a:lstStyle/>
          <a:p>
            <a:pPr algn="ctr"/>
            <a:endParaRPr lang="es-ES" sz="900"/>
          </a:p>
        </p:txBody>
      </p:sp>
      <p:sp>
        <p:nvSpPr>
          <p:cNvPr id="7" name="Circular 6"/>
          <p:cNvSpPr>
            <a:spLocks noChangeAspect="1"/>
          </p:cNvSpPr>
          <p:nvPr/>
        </p:nvSpPr>
        <p:spPr bwMode="auto">
          <a:xfrm>
            <a:off x="4814993" y="3210521"/>
            <a:ext cx="2452489" cy="2452489"/>
          </a:xfrm>
          <a:prstGeom prst="pie">
            <a:avLst>
              <a:gd name="adj1" fmla="val 19974722"/>
              <a:gd name="adj2" fmla="val 10731183"/>
            </a:avLst>
          </a:prstGeom>
          <a:solidFill>
            <a:schemeClr val="accent5"/>
          </a:solidFill>
          <a:ln>
            <a:noFill/>
          </a:ln>
        </p:spPr>
        <p:txBody>
          <a:bodyPr lIns="0" tIns="0" rIns="0" bIns="0" rtlCol="0" anchor="ctr"/>
          <a:lstStyle/>
          <a:p>
            <a:pPr algn="ctr"/>
            <a:endParaRPr lang="es-ES"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Circular 4"/>
          <p:cNvSpPr>
            <a:spLocks noChangeAspect="1"/>
          </p:cNvSpPr>
          <p:nvPr/>
        </p:nvSpPr>
        <p:spPr bwMode="auto">
          <a:xfrm>
            <a:off x="5249329" y="3644857"/>
            <a:ext cx="1583818" cy="1583818"/>
          </a:xfrm>
          <a:prstGeom prst="pie">
            <a:avLst>
              <a:gd name="adj1" fmla="val 15670952"/>
              <a:gd name="adj2" fmla="val 10753767"/>
            </a:avLst>
          </a:prstGeom>
          <a:solidFill>
            <a:schemeClr val="accent4"/>
          </a:solidFill>
          <a:ln>
            <a:noFill/>
          </a:ln>
        </p:spPr>
        <p:txBody>
          <a:bodyPr lIns="0" tIns="0" rIns="0" bIns="0" rtlCol="0" anchor="ctr"/>
          <a:lstStyle/>
          <a:p>
            <a:pPr algn="ctr"/>
            <a:endParaRPr lang="es-ES"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Elipse 3"/>
          <p:cNvSpPr>
            <a:spLocks noChangeAspect="1"/>
          </p:cNvSpPr>
          <p:nvPr/>
        </p:nvSpPr>
        <p:spPr bwMode="auto">
          <a:xfrm>
            <a:off x="5624990" y="4020517"/>
            <a:ext cx="832496" cy="832496"/>
          </a:xfrm>
          <a:prstGeom prst="ellipse">
            <a:avLst/>
          </a:prstGeom>
          <a:solidFill>
            <a:schemeClr val="tx1">
              <a:lumMod val="65000"/>
              <a:lumOff val="35000"/>
            </a:schemeClr>
          </a:solidFill>
          <a:ln w="28575">
            <a:solidFill>
              <a:schemeClr val="bg1"/>
            </a:solidFill>
          </a:ln>
        </p:spPr>
        <p:txBody>
          <a:bodyPr lIns="0" tIns="0" rIns="0" bIns="0" rtlCol="0" anchor="ctr"/>
          <a:lstStyle/>
          <a:p>
            <a:pPr algn="ctr"/>
            <a:endParaRPr lang="es-ES"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Anillo 5"/>
          <p:cNvSpPr>
            <a:spLocks noChangeAspect="1"/>
          </p:cNvSpPr>
          <p:nvPr/>
        </p:nvSpPr>
        <p:spPr bwMode="auto">
          <a:xfrm>
            <a:off x="5231331" y="3626861"/>
            <a:ext cx="1619812" cy="1619812"/>
          </a:xfrm>
          <a:prstGeom prst="donut">
            <a:avLst>
              <a:gd name="adj" fmla="val 2135"/>
            </a:avLst>
          </a:prstGeom>
          <a:solidFill>
            <a:schemeClr val="bg1">
              <a:lumMod val="65000"/>
            </a:schemeClr>
          </a:solidFill>
          <a:ln w="28575">
            <a:solidFill>
              <a:schemeClr val="bg1"/>
            </a:solidFill>
          </a:ln>
        </p:spPr>
        <p:txBody>
          <a:bodyPr lIns="0" tIns="0" rIns="0" bIns="0" rtlCol="0" anchor="ctr"/>
          <a:lstStyle/>
          <a:p>
            <a:pPr algn="ctr"/>
            <a:endParaRPr lang="es-ES"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Anillo 8"/>
          <p:cNvSpPr>
            <a:spLocks noChangeAspect="1"/>
          </p:cNvSpPr>
          <p:nvPr/>
        </p:nvSpPr>
        <p:spPr bwMode="auto">
          <a:xfrm>
            <a:off x="4808381" y="3203907"/>
            <a:ext cx="2465715" cy="2465715"/>
          </a:xfrm>
          <a:prstGeom prst="donut">
            <a:avLst>
              <a:gd name="adj" fmla="val 1543"/>
            </a:avLst>
          </a:prstGeom>
          <a:solidFill>
            <a:schemeClr val="bg1">
              <a:lumMod val="65000"/>
            </a:schemeClr>
          </a:solidFill>
          <a:ln w="28575">
            <a:solidFill>
              <a:schemeClr val="bg1"/>
            </a:solidFill>
          </a:ln>
        </p:spPr>
        <p:txBody>
          <a:bodyPr lIns="0" tIns="0" rIns="0" bIns="0" rtlCol="0" anchor="ctr"/>
          <a:lstStyle/>
          <a:p>
            <a:pPr algn="ctr"/>
            <a:endParaRPr lang="es-ES"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Anillo 10"/>
          <p:cNvSpPr>
            <a:spLocks noChangeAspect="1"/>
          </p:cNvSpPr>
          <p:nvPr/>
        </p:nvSpPr>
        <p:spPr bwMode="auto">
          <a:xfrm>
            <a:off x="4358433" y="2753959"/>
            <a:ext cx="3365610" cy="3365610"/>
          </a:xfrm>
          <a:prstGeom prst="donut">
            <a:avLst>
              <a:gd name="adj" fmla="val 1177"/>
            </a:avLst>
          </a:prstGeom>
          <a:solidFill>
            <a:schemeClr val="bg1">
              <a:lumMod val="65000"/>
            </a:schemeClr>
          </a:solidFill>
          <a:ln w="28575">
            <a:solidFill>
              <a:schemeClr val="bg1"/>
            </a:solidFill>
          </a:ln>
        </p:spPr>
        <p:txBody>
          <a:bodyPr lIns="0" tIns="0" rIns="0" bIns="0" rtlCol="0" anchor="ctr"/>
          <a:lstStyle/>
          <a:p>
            <a:pPr algn="ctr"/>
            <a:endParaRPr lang="es-ES" sz="900"/>
          </a:p>
        </p:txBody>
      </p:sp>
      <p:sp>
        <p:nvSpPr>
          <p:cNvPr id="14" name="Anillo 13"/>
          <p:cNvSpPr>
            <a:spLocks noChangeAspect="1"/>
          </p:cNvSpPr>
          <p:nvPr/>
        </p:nvSpPr>
        <p:spPr bwMode="auto">
          <a:xfrm>
            <a:off x="3953479" y="2349005"/>
            <a:ext cx="4175518" cy="4175518"/>
          </a:xfrm>
          <a:prstGeom prst="donut">
            <a:avLst>
              <a:gd name="adj" fmla="val 914"/>
            </a:avLst>
          </a:prstGeom>
          <a:solidFill>
            <a:schemeClr val="bg1">
              <a:lumMod val="65000"/>
            </a:schemeClr>
          </a:solidFill>
          <a:ln w="28575">
            <a:solidFill>
              <a:schemeClr val="bg1"/>
            </a:solidFill>
          </a:ln>
        </p:spPr>
        <p:txBody>
          <a:bodyPr lIns="0" tIns="0" rIns="0" bIns="0" rtlCol="0" anchor="ctr"/>
          <a:lstStyle/>
          <a:p>
            <a:pPr algn="ctr"/>
            <a:endParaRPr lang="es-ES" sz="900"/>
          </a:p>
        </p:txBody>
      </p:sp>
      <p:grpSp>
        <p:nvGrpSpPr>
          <p:cNvPr id="15" name="14 Grupo"/>
          <p:cNvGrpSpPr>
            <a:grpSpLocks noChangeAspect="1"/>
          </p:cNvGrpSpPr>
          <p:nvPr/>
        </p:nvGrpSpPr>
        <p:grpSpPr>
          <a:xfrm>
            <a:off x="3977601" y="4274738"/>
            <a:ext cx="403241" cy="403209"/>
            <a:chOff x="13700015" y="2693328"/>
            <a:chExt cx="3600703" cy="3600418"/>
          </a:xfrm>
        </p:grpSpPr>
        <p:sp>
          <p:nvSpPr>
            <p:cNvPr id="16"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7"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1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8" name="17 Grupo"/>
          <p:cNvGrpSpPr>
            <a:grpSpLocks noChangeAspect="1"/>
          </p:cNvGrpSpPr>
          <p:nvPr/>
        </p:nvGrpSpPr>
        <p:grpSpPr>
          <a:xfrm>
            <a:off x="4402570" y="4274738"/>
            <a:ext cx="403241" cy="403209"/>
            <a:chOff x="13700015" y="2693328"/>
            <a:chExt cx="3600703" cy="3600418"/>
          </a:xfrm>
        </p:grpSpPr>
        <p:sp>
          <p:nvSpPr>
            <p:cNvPr id="19"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0"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1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21" name="20 Grupo"/>
          <p:cNvGrpSpPr>
            <a:grpSpLocks noChangeAspect="1"/>
          </p:cNvGrpSpPr>
          <p:nvPr/>
        </p:nvGrpSpPr>
        <p:grpSpPr>
          <a:xfrm>
            <a:off x="4827537" y="4274738"/>
            <a:ext cx="403241" cy="403209"/>
            <a:chOff x="13700015" y="2693328"/>
            <a:chExt cx="3600703" cy="3600418"/>
          </a:xfrm>
        </p:grpSpPr>
        <p:sp>
          <p:nvSpPr>
            <p:cNvPr id="22"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1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24" name="23 Grupo"/>
          <p:cNvGrpSpPr>
            <a:grpSpLocks noChangeAspect="1"/>
          </p:cNvGrpSpPr>
          <p:nvPr/>
        </p:nvGrpSpPr>
        <p:grpSpPr>
          <a:xfrm>
            <a:off x="5252506" y="4274738"/>
            <a:ext cx="403241" cy="403209"/>
            <a:chOff x="13700015" y="2693328"/>
            <a:chExt cx="3600703" cy="3600418"/>
          </a:xfrm>
        </p:grpSpPr>
        <p:sp>
          <p:nvSpPr>
            <p:cNvPr id="25"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6"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1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27" name="Forma libre 118"/>
          <p:cNvSpPr>
            <a:spLocks noChangeAspect="1"/>
          </p:cNvSpPr>
          <p:nvPr/>
        </p:nvSpPr>
        <p:spPr>
          <a:xfrm>
            <a:off x="5933411" y="5788002"/>
            <a:ext cx="230031" cy="220310"/>
          </a:xfrm>
          <a:custGeom>
            <a:avLst/>
            <a:gdLst>
              <a:gd name="connsiteX0" fmla="*/ 4163507 w 5552535"/>
              <a:gd name="connsiteY0" fmla="*/ 3631378 h 5317607"/>
              <a:gd name="connsiteX1" fmla="*/ 3861538 w 5552535"/>
              <a:gd name="connsiteY1" fmla="*/ 3926844 h 5317607"/>
              <a:gd name="connsiteX2" fmla="*/ 4163507 w 5552535"/>
              <a:gd name="connsiteY2" fmla="*/ 4222310 h 5317607"/>
              <a:gd name="connsiteX3" fmla="*/ 4465476 w 5552535"/>
              <a:gd name="connsiteY3" fmla="*/ 3926844 h 5317607"/>
              <a:gd name="connsiteX4" fmla="*/ 4163507 w 5552535"/>
              <a:gd name="connsiteY4" fmla="*/ 3631378 h 5317607"/>
              <a:gd name="connsiteX5" fmla="*/ 3693451 w 5552535"/>
              <a:gd name="connsiteY5" fmla="*/ 3177167 h 5317607"/>
              <a:gd name="connsiteX6" fmla="*/ 3391482 w 5552535"/>
              <a:gd name="connsiteY6" fmla="*/ 3468216 h 5317607"/>
              <a:gd name="connsiteX7" fmla="*/ 3693451 w 5552535"/>
              <a:gd name="connsiteY7" fmla="*/ 3759265 h 5317607"/>
              <a:gd name="connsiteX8" fmla="*/ 3995420 w 5552535"/>
              <a:gd name="connsiteY8" fmla="*/ 3468216 h 5317607"/>
              <a:gd name="connsiteX9" fmla="*/ 3693451 w 5552535"/>
              <a:gd name="connsiteY9" fmla="*/ 3177167 h 5317607"/>
              <a:gd name="connsiteX10" fmla="*/ 4627587 w 5552535"/>
              <a:gd name="connsiteY10" fmla="*/ 3171191 h 5317607"/>
              <a:gd name="connsiteX11" fmla="*/ 4325618 w 5552535"/>
              <a:gd name="connsiteY11" fmla="*/ 3466657 h 5317607"/>
              <a:gd name="connsiteX12" fmla="*/ 4627587 w 5552535"/>
              <a:gd name="connsiteY12" fmla="*/ 3762123 h 5317607"/>
              <a:gd name="connsiteX13" fmla="*/ 4929556 w 5552535"/>
              <a:gd name="connsiteY13" fmla="*/ 3466657 h 5317607"/>
              <a:gd name="connsiteX14" fmla="*/ 4627587 w 5552535"/>
              <a:gd name="connsiteY14" fmla="*/ 3171191 h 5317607"/>
              <a:gd name="connsiteX15" fmla="*/ 1155506 w 5552535"/>
              <a:gd name="connsiteY15" fmla="*/ 2776742 h 5317607"/>
              <a:gd name="connsiteX16" fmla="*/ 1155506 w 5552535"/>
              <a:gd name="connsiteY16" fmla="*/ 3229739 h 5317607"/>
              <a:gd name="connsiteX17" fmla="*/ 696533 w 5552535"/>
              <a:gd name="connsiteY17" fmla="*/ 3229739 h 5317607"/>
              <a:gd name="connsiteX18" fmla="*/ 696533 w 5552535"/>
              <a:gd name="connsiteY18" fmla="*/ 3698335 h 5317607"/>
              <a:gd name="connsiteX19" fmla="*/ 1155506 w 5552535"/>
              <a:gd name="connsiteY19" fmla="*/ 3698335 h 5317607"/>
              <a:gd name="connsiteX20" fmla="*/ 1155506 w 5552535"/>
              <a:gd name="connsiteY20" fmla="*/ 4163283 h 5317607"/>
              <a:gd name="connsiteX21" fmla="*/ 1624102 w 5552535"/>
              <a:gd name="connsiteY21" fmla="*/ 4163283 h 5317607"/>
              <a:gd name="connsiteX22" fmla="*/ 1624102 w 5552535"/>
              <a:gd name="connsiteY22" fmla="*/ 3698335 h 5317607"/>
              <a:gd name="connsiteX23" fmla="*/ 2083073 w 5552535"/>
              <a:gd name="connsiteY23" fmla="*/ 3698335 h 5317607"/>
              <a:gd name="connsiteX24" fmla="*/ 2083073 w 5552535"/>
              <a:gd name="connsiteY24" fmla="*/ 3229739 h 5317607"/>
              <a:gd name="connsiteX25" fmla="*/ 1624102 w 5552535"/>
              <a:gd name="connsiteY25" fmla="*/ 3229739 h 5317607"/>
              <a:gd name="connsiteX26" fmla="*/ 1624102 w 5552535"/>
              <a:gd name="connsiteY26" fmla="*/ 2776742 h 5317607"/>
              <a:gd name="connsiteX27" fmla="*/ 4164816 w 5552535"/>
              <a:gd name="connsiteY27" fmla="*/ 2710179 h 5317607"/>
              <a:gd name="connsiteX28" fmla="*/ 3862847 w 5552535"/>
              <a:gd name="connsiteY28" fmla="*/ 2999432 h 5317607"/>
              <a:gd name="connsiteX29" fmla="*/ 4164816 w 5552535"/>
              <a:gd name="connsiteY29" fmla="*/ 3288685 h 5317607"/>
              <a:gd name="connsiteX30" fmla="*/ 4466785 w 5552535"/>
              <a:gd name="connsiteY30" fmla="*/ 2999432 h 5317607"/>
              <a:gd name="connsiteX31" fmla="*/ 4164816 w 5552535"/>
              <a:gd name="connsiteY31" fmla="*/ 2710179 h 5317607"/>
              <a:gd name="connsiteX32" fmla="*/ 5317806 w 5552535"/>
              <a:gd name="connsiteY32" fmla="*/ 0 h 5317607"/>
              <a:gd name="connsiteX33" fmla="*/ 5550005 w 5552535"/>
              <a:gd name="connsiteY33" fmla="*/ 232199 h 5317607"/>
              <a:gd name="connsiteX34" fmla="*/ 5550005 w 5552535"/>
              <a:gd name="connsiteY34" fmla="*/ 237063 h 5317607"/>
              <a:gd name="connsiteX35" fmla="*/ 5552535 w 5552535"/>
              <a:gd name="connsiteY35" fmla="*/ 312497 h 5317607"/>
              <a:gd name="connsiteX36" fmla="*/ 5017514 w 5552535"/>
              <a:gd name="connsiteY36" fmla="*/ 1178257 h 5317607"/>
              <a:gd name="connsiteX37" fmla="*/ 3856871 w 5552535"/>
              <a:gd name="connsiteY37" fmla="*/ 1406217 h 5317607"/>
              <a:gd name="connsiteX38" fmla="*/ 3038094 w 5552535"/>
              <a:gd name="connsiteY38" fmla="*/ 2244835 h 5317607"/>
              <a:gd name="connsiteX39" fmla="*/ 3037736 w 5552535"/>
              <a:gd name="connsiteY39" fmla="*/ 2257150 h 5317607"/>
              <a:gd name="connsiteX40" fmla="*/ 3072559 w 5552535"/>
              <a:gd name="connsiteY40" fmla="*/ 2248762 h 5317607"/>
              <a:gd name="connsiteX41" fmla="*/ 3641919 w 5552535"/>
              <a:gd name="connsiteY41" fmla="*/ 1938923 h 5317607"/>
              <a:gd name="connsiteX42" fmla="*/ 4053087 w 5552535"/>
              <a:gd name="connsiteY42" fmla="*/ 1838022 h 5317607"/>
              <a:gd name="connsiteX43" fmla="*/ 4451805 w 5552535"/>
              <a:gd name="connsiteY43" fmla="*/ 1953939 h 5317607"/>
              <a:gd name="connsiteX44" fmla="*/ 5503665 w 5552535"/>
              <a:gd name="connsiteY44" fmla="*/ 3681406 h 5317607"/>
              <a:gd name="connsiteX45" fmla="*/ 5386847 w 5552535"/>
              <a:gd name="connsiteY45" fmla="*/ 5005965 h 5317607"/>
              <a:gd name="connsiteX46" fmla="*/ 4323237 w 5552535"/>
              <a:gd name="connsiteY46" fmla="*/ 5041128 h 5317607"/>
              <a:gd name="connsiteX47" fmla="*/ 3850894 w 5552535"/>
              <a:gd name="connsiteY47" fmla="*/ 4575658 h 5317607"/>
              <a:gd name="connsiteX48" fmla="*/ 1777058 w 5552535"/>
              <a:gd name="connsiteY48" fmla="*/ 4503941 h 5317607"/>
              <a:gd name="connsiteX49" fmla="*/ 1111937 w 5552535"/>
              <a:gd name="connsiteY49" fmla="*/ 5133625 h 5317607"/>
              <a:gd name="connsiteX50" fmla="*/ 131513 w 5552535"/>
              <a:gd name="connsiteY50" fmla="*/ 4945986 h 5317607"/>
              <a:gd name="connsiteX51" fmla="*/ 469809 w 5552535"/>
              <a:gd name="connsiteY51" fmla="*/ 2611351 h 5317607"/>
              <a:gd name="connsiteX52" fmla="*/ 1154190 w 5552535"/>
              <a:gd name="connsiteY52" fmla="*/ 1926969 h 5317607"/>
              <a:gd name="connsiteX53" fmla="*/ 1920494 w 5552535"/>
              <a:gd name="connsiteY53" fmla="*/ 1957964 h 5317607"/>
              <a:gd name="connsiteX54" fmla="*/ 2555357 w 5552535"/>
              <a:gd name="connsiteY54" fmla="*/ 2274813 h 5317607"/>
              <a:gd name="connsiteX55" fmla="*/ 2571098 w 5552535"/>
              <a:gd name="connsiteY55" fmla="*/ 2276828 h 5317607"/>
              <a:gd name="connsiteX56" fmla="*/ 2571930 w 5552535"/>
              <a:gd name="connsiteY56" fmla="*/ 2274717 h 5317607"/>
              <a:gd name="connsiteX57" fmla="*/ 3540111 w 5552535"/>
              <a:gd name="connsiteY57" fmla="*/ 993842 h 5317607"/>
              <a:gd name="connsiteX58" fmla="*/ 4497084 w 5552535"/>
              <a:gd name="connsiteY58" fmla="*/ 881565 h 5317607"/>
              <a:gd name="connsiteX59" fmla="*/ 5080744 w 5552535"/>
              <a:gd name="connsiteY59" fmla="*/ 249266 h 5317607"/>
              <a:gd name="connsiteX60" fmla="*/ 5086774 w 5552535"/>
              <a:gd name="connsiteY60" fmla="*/ 248637 h 5317607"/>
              <a:gd name="connsiteX61" fmla="*/ 5085607 w 5552535"/>
              <a:gd name="connsiteY61" fmla="*/ 237063 h 5317607"/>
              <a:gd name="connsiteX62" fmla="*/ 5085607 w 5552535"/>
              <a:gd name="connsiteY62" fmla="*/ 232199 h 5317607"/>
              <a:gd name="connsiteX63" fmla="*/ 5317806 w 5552535"/>
              <a:gd name="connsiteY63" fmla="*/ 0 h 531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552535" h="5317607">
                <a:moveTo>
                  <a:pt x="4163507" y="3631378"/>
                </a:moveTo>
                <a:cubicBezTo>
                  <a:pt x="3996734" y="3631378"/>
                  <a:pt x="3861538" y="3763663"/>
                  <a:pt x="3861538" y="3926844"/>
                </a:cubicBezTo>
                <a:cubicBezTo>
                  <a:pt x="3861538" y="4090025"/>
                  <a:pt x="3996734" y="4222310"/>
                  <a:pt x="4163507" y="4222310"/>
                </a:cubicBezTo>
                <a:cubicBezTo>
                  <a:pt x="4330280" y="4222310"/>
                  <a:pt x="4465476" y="4090025"/>
                  <a:pt x="4465476" y="3926844"/>
                </a:cubicBezTo>
                <a:cubicBezTo>
                  <a:pt x="4465476" y="3763663"/>
                  <a:pt x="4330280" y="3631378"/>
                  <a:pt x="4163507" y="3631378"/>
                </a:cubicBezTo>
                <a:close/>
                <a:moveTo>
                  <a:pt x="3693451" y="3177167"/>
                </a:moveTo>
                <a:cubicBezTo>
                  <a:pt x="3526678" y="3177167"/>
                  <a:pt x="3391482" y="3307474"/>
                  <a:pt x="3391482" y="3468216"/>
                </a:cubicBezTo>
                <a:cubicBezTo>
                  <a:pt x="3391482" y="3628958"/>
                  <a:pt x="3526678" y="3759265"/>
                  <a:pt x="3693451" y="3759265"/>
                </a:cubicBezTo>
                <a:cubicBezTo>
                  <a:pt x="3860224" y="3759265"/>
                  <a:pt x="3995420" y="3628958"/>
                  <a:pt x="3995420" y="3468216"/>
                </a:cubicBezTo>
                <a:cubicBezTo>
                  <a:pt x="3995420" y="3307474"/>
                  <a:pt x="3860224" y="3177167"/>
                  <a:pt x="3693451" y="3177167"/>
                </a:cubicBezTo>
                <a:close/>
                <a:moveTo>
                  <a:pt x="4627587" y="3171191"/>
                </a:moveTo>
                <a:cubicBezTo>
                  <a:pt x="4460814" y="3171191"/>
                  <a:pt x="4325618" y="3303476"/>
                  <a:pt x="4325618" y="3466657"/>
                </a:cubicBezTo>
                <a:cubicBezTo>
                  <a:pt x="4325618" y="3629838"/>
                  <a:pt x="4460814" y="3762123"/>
                  <a:pt x="4627587" y="3762123"/>
                </a:cubicBezTo>
                <a:cubicBezTo>
                  <a:pt x="4794360" y="3762123"/>
                  <a:pt x="4929556" y="3629838"/>
                  <a:pt x="4929556" y="3466657"/>
                </a:cubicBezTo>
                <a:cubicBezTo>
                  <a:pt x="4929556" y="3303476"/>
                  <a:pt x="4794360" y="3171191"/>
                  <a:pt x="4627587" y="3171191"/>
                </a:cubicBezTo>
                <a:close/>
                <a:moveTo>
                  <a:pt x="1155506" y="2776742"/>
                </a:moveTo>
                <a:lnTo>
                  <a:pt x="1155506" y="3229739"/>
                </a:lnTo>
                <a:lnTo>
                  <a:pt x="696533" y="3229739"/>
                </a:lnTo>
                <a:lnTo>
                  <a:pt x="696533" y="3698335"/>
                </a:lnTo>
                <a:lnTo>
                  <a:pt x="1155506" y="3698335"/>
                </a:lnTo>
                <a:lnTo>
                  <a:pt x="1155506" y="4163283"/>
                </a:lnTo>
                <a:lnTo>
                  <a:pt x="1624102" y="4163283"/>
                </a:lnTo>
                <a:lnTo>
                  <a:pt x="1624102" y="3698335"/>
                </a:lnTo>
                <a:lnTo>
                  <a:pt x="2083073" y="3698335"/>
                </a:lnTo>
                <a:lnTo>
                  <a:pt x="2083073" y="3229739"/>
                </a:lnTo>
                <a:lnTo>
                  <a:pt x="1624102" y="3229739"/>
                </a:lnTo>
                <a:lnTo>
                  <a:pt x="1624102" y="2776742"/>
                </a:lnTo>
                <a:close/>
                <a:moveTo>
                  <a:pt x="4164816" y="2710179"/>
                </a:moveTo>
                <a:cubicBezTo>
                  <a:pt x="3998043" y="2710179"/>
                  <a:pt x="3862847" y="2839682"/>
                  <a:pt x="3862847" y="2999432"/>
                </a:cubicBezTo>
                <a:cubicBezTo>
                  <a:pt x="3862847" y="3159182"/>
                  <a:pt x="3998043" y="3288685"/>
                  <a:pt x="4164816" y="3288685"/>
                </a:cubicBezTo>
                <a:cubicBezTo>
                  <a:pt x="4331589" y="3288685"/>
                  <a:pt x="4466785" y="3159182"/>
                  <a:pt x="4466785" y="2999432"/>
                </a:cubicBezTo>
                <a:cubicBezTo>
                  <a:pt x="4466785" y="2839682"/>
                  <a:pt x="4331589" y="2710179"/>
                  <a:pt x="4164816" y="2710179"/>
                </a:cubicBezTo>
                <a:close/>
                <a:moveTo>
                  <a:pt x="5317806" y="0"/>
                </a:moveTo>
                <a:cubicBezTo>
                  <a:pt x="5446046" y="0"/>
                  <a:pt x="5550005" y="103959"/>
                  <a:pt x="5550005" y="232199"/>
                </a:cubicBezTo>
                <a:lnTo>
                  <a:pt x="5550005" y="237063"/>
                </a:lnTo>
                <a:cubicBezTo>
                  <a:pt x="5550848" y="262208"/>
                  <a:pt x="5551692" y="287352"/>
                  <a:pt x="5552535" y="312497"/>
                </a:cubicBezTo>
                <a:cubicBezTo>
                  <a:pt x="5541997" y="600273"/>
                  <a:pt x="5212576" y="1090814"/>
                  <a:pt x="5017514" y="1178257"/>
                </a:cubicBezTo>
                <a:cubicBezTo>
                  <a:pt x="4404591" y="1453020"/>
                  <a:pt x="4209705" y="1367520"/>
                  <a:pt x="3856871" y="1406217"/>
                </a:cubicBezTo>
                <a:cubicBezTo>
                  <a:pt x="3059403" y="1577226"/>
                  <a:pt x="3067076" y="2214876"/>
                  <a:pt x="3038094" y="2244835"/>
                </a:cubicBezTo>
                <a:cubicBezTo>
                  <a:pt x="3037975" y="2248940"/>
                  <a:pt x="3037855" y="2253045"/>
                  <a:pt x="3037736" y="2257150"/>
                </a:cubicBezTo>
                <a:lnTo>
                  <a:pt x="3072559" y="2248762"/>
                </a:lnTo>
                <a:cubicBezTo>
                  <a:pt x="3371915" y="2159926"/>
                  <a:pt x="3574153" y="1970983"/>
                  <a:pt x="3641919" y="1938923"/>
                </a:cubicBezTo>
                <a:cubicBezTo>
                  <a:pt x="3727557" y="1923982"/>
                  <a:pt x="3863759" y="1840372"/>
                  <a:pt x="4053087" y="1838022"/>
                </a:cubicBezTo>
                <a:cubicBezTo>
                  <a:pt x="4166683" y="1836612"/>
                  <a:pt x="4299405" y="1864456"/>
                  <a:pt x="4451805" y="1953939"/>
                </a:cubicBezTo>
                <a:cubicBezTo>
                  <a:pt x="5180935" y="2450075"/>
                  <a:pt x="5330347" y="3095624"/>
                  <a:pt x="5503665" y="3681406"/>
                </a:cubicBezTo>
                <a:cubicBezTo>
                  <a:pt x="5577827" y="4104414"/>
                  <a:pt x="5535774" y="4833133"/>
                  <a:pt x="5386847" y="5005965"/>
                </a:cubicBezTo>
                <a:cubicBezTo>
                  <a:pt x="4867379" y="5603126"/>
                  <a:pt x="4467669" y="5170618"/>
                  <a:pt x="4323237" y="5041128"/>
                </a:cubicBezTo>
                <a:lnTo>
                  <a:pt x="3850894" y="4575658"/>
                </a:lnTo>
                <a:cubicBezTo>
                  <a:pt x="2940444" y="3768951"/>
                  <a:pt x="1886915" y="4357158"/>
                  <a:pt x="1777058" y="4503941"/>
                </a:cubicBezTo>
                <a:cubicBezTo>
                  <a:pt x="1529453" y="4703876"/>
                  <a:pt x="1347590" y="4939667"/>
                  <a:pt x="1111937" y="5133625"/>
                </a:cubicBezTo>
                <a:cubicBezTo>
                  <a:pt x="992846" y="5187413"/>
                  <a:pt x="651466" y="5614913"/>
                  <a:pt x="131513" y="4945986"/>
                </a:cubicBezTo>
                <a:cubicBezTo>
                  <a:pt x="-54545" y="4568198"/>
                  <a:pt x="-121074" y="3640575"/>
                  <a:pt x="469809" y="2611351"/>
                </a:cubicBezTo>
                <a:cubicBezTo>
                  <a:pt x="589338" y="2426518"/>
                  <a:pt x="987286" y="1986734"/>
                  <a:pt x="1154190" y="1926969"/>
                </a:cubicBezTo>
                <a:cubicBezTo>
                  <a:pt x="1415601" y="1773943"/>
                  <a:pt x="1790565" y="1871931"/>
                  <a:pt x="1920494" y="1957964"/>
                </a:cubicBezTo>
                <a:cubicBezTo>
                  <a:pt x="2148613" y="2142146"/>
                  <a:pt x="2361790" y="2237055"/>
                  <a:pt x="2555357" y="2274813"/>
                </a:cubicBezTo>
                <a:lnTo>
                  <a:pt x="2571098" y="2276828"/>
                </a:lnTo>
                <a:lnTo>
                  <a:pt x="2571930" y="2274717"/>
                </a:lnTo>
                <a:cubicBezTo>
                  <a:pt x="2627146" y="2214305"/>
                  <a:pt x="2494676" y="1416974"/>
                  <a:pt x="3540111" y="993842"/>
                </a:cubicBezTo>
                <a:cubicBezTo>
                  <a:pt x="3866644" y="899459"/>
                  <a:pt x="4267874" y="939189"/>
                  <a:pt x="4497084" y="881565"/>
                </a:cubicBezTo>
                <a:cubicBezTo>
                  <a:pt x="4726294" y="823941"/>
                  <a:pt x="5016704" y="691874"/>
                  <a:pt x="5080744" y="249266"/>
                </a:cubicBezTo>
                <a:lnTo>
                  <a:pt x="5086774" y="248637"/>
                </a:lnTo>
                <a:lnTo>
                  <a:pt x="5085607" y="237063"/>
                </a:lnTo>
                <a:lnTo>
                  <a:pt x="5085607" y="232199"/>
                </a:lnTo>
                <a:cubicBezTo>
                  <a:pt x="5085607" y="103959"/>
                  <a:pt x="5189566" y="0"/>
                  <a:pt x="5317806" y="0"/>
                </a:cubicBezTo>
                <a:close/>
              </a:path>
            </a:pathLst>
          </a:custGeom>
          <a:solidFill>
            <a:schemeClr val="bg1"/>
          </a:solidFill>
          <a:ln>
            <a:noFill/>
          </a:ln>
          <a:effectLst>
            <a:outerShdw blurRad="50800" dist="38100" dir="5400000" algn="t" rotWithShape="0">
              <a:prstClr val="black">
                <a:alpha val="40000"/>
              </a:prstClr>
            </a:outerShdw>
          </a:effectLst>
        </p:spPr>
        <p:txBody>
          <a:bodyPr lIns="0" tIns="0" rIns="0" bIns="0" rtlCol="0" anchor="ctr"/>
          <a:lstStyle/>
          <a:p>
            <a:pPr algn="ctr"/>
            <a:endParaRPr lang="es-SV"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8" name="Forma libre 23"/>
          <p:cNvSpPr>
            <a:spLocks noChangeAspect="1"/>
          </p:cNvSpPr>
          <p:nvPr/>
        </p:nvSpPr>
        <p:spPr>
          <a:xfrm>
            <a:off x="5985044" y="6200765"/>
            <a:ext cx="164859" cy="220599"/>
          </a:xfrm>
          <a:custGeom>
            <a:avLst/>
            <a:gdLst>
              <a:gd name="connsiteX0" fmla="*/ 668740 w 1895365"/>
              <a:gd name="connsiteY0" fmla="*/ 1883391 h 2169994"/>
              <a:gd name="connsiteX1" fmla="*/ 573206 w 1895365"/>
              <a:gd name="connsiteY1" fmla="*/ 1981200 h 2169994"/>
              <a:gd name="connsiteX2" fmla="*/ 668740 w 1895365"/>
              <a:gd name="connsiteY2" fmla="*/ 2079009 h 2169994"/>
              <a:gd name="connsiteX3" fmla="*/ 764274 w 1895365"/>
              <a:gd name="connsiteY3" fmla="*/ 1981200 h 2169994"/>
              <a:gd name="connsiteX4" fmla="*/ 668740 w 1895365"/>
              <a:gd name="connsiteY4" fmla="*/ 1883391 h 2169994"/>
              <a:gd name="connsiteX5" fmla="*/ 1516614 w 1895365"/>
              <a:gd name="connsiteY5" fmla="*/ 1034635 h 2169994"/>
              <a:gd name="connsiteX6" fmla="*/ 1895365 w 1895365"/>
              <a:gd name="connsiteY6" fmla="*/ 1225267 h 2169994"/>
              <a:gd name="connsiteX7" fmla="*/ 1895365 w 1895365"/>
              <a:gd name="connsiteY7" fmla="*/ 1358709 h 2169994"/>
              <a:gd name="connsiteX8" fmla="*/ 1711877 w 1895365"/>
              <a:gd name="connsiteY8" fmla="*/ 1542197 h 2169994"/>
              <a:gd name="connsiteX9" fmla="*/ 631586 w 1895365"/>
              <a:gd name="connsiteY9" fmla="*/ 1542197 h 2169994"/>
              <a:gd name="connsiteX10" fmla="*/ 448098 w 1895365"/>
              <a:gd name="connsiteY10" fmla="*/ 1358709 h 2169994"/>
              <a:gd name="connsiteX11" fmla="*/ 448098 w 1895365"/>
              <a:gd name="connsiteY11" fmla="*/ 1225267 h 2169994"/>
              <a:gd name="connsiteX12" fmla="*/ 829229 w 1895365"/>
              <a:gd name="connsiteY12" fmla="*/ 1034636 h 2169994"/>
              <a:gd name="connsiteX13" fmla="*/ 1516614 w 1895365"/>
              <a:gd name="connsiteY13" fmla="*/ 1034635 h 2169994"/>
              <a:gd name="connsiteX14" fmla="*/ 1895365 w 1895365"/>
              <a:gd name="connsiteY14" fmla="*/ 855260 h 2169994"/>
              <a:gd name="connsiteX15" fmla="*/ 1895365 w 1895365"/>
              <a:gd name="connsiteY15" fmla="*/ 1137314 h 2169994"/>
              <a:gd name="connsiteX16" fmla="*/ 1601936 w 1895365"/>
              <a:gd name="connsiteY16" fmla="*/ 996287 h 2169994"/>
              <a:gd name="connsiteX17" fmla="*/ 448098 w 1895365"/>
              <a:gd name="connsiteY17" fmla="*/ 855260 h 2169994"/>
              <a:gd name="connsiteX18" fmla="*/ 741528 w 1895365"/>
              <a:gd name="connsiteY18" fmla="*/ 996287 h 2169994"/>
              <a:gd name="connsiteX19" fmla="*/ 448098 w 1895365"/>
              <a:gd name="connsiteY19" fmla="*/ 1137314 h 2169994"/>
              <a:gd name="connsiteX20" fmla="*/ 632642 w 1895365"/>
              <a:gd name="connsiteY20" fmla="*/ 623497 h 2169994"/>
              <a:gd name="connsiteX21" fmla="*/ 1710821 w 1895365"/>
              <a:gd name="connsiteY21" fmla="*/ 623497 h 2169994"/>
              <a:gd name="connsiteX22" fmla="*/ 1895365 w 1895365"/>
              <a:gd name="connsiteY22" fmla="*/ 781847 h 2169994"/>
              <a:gd name="connsiteX23" fmla="*/ 1187711 w 1895365"/>
              <a:gd name="connsiteY23" fmla="*/ 1087841 h 2169994"/>
              <a:gd name="connsiteX24" fmla="*/ 452860 w 1895365"/>
              <a:gd name="connsiteY24" fmla="*/ 777084 h 2169994"/>
              <a:gd name="connsiteX25" fmla="*/ 632642 w 1895365"/>
              <a:gd name="connsiteY25" fmla="*/ 623497 h 2169994"/>
              <a:gd name="connsiteX26" fmla="*/ 577755 w 1895365"/>
              <a:gd name="connsiteY26" fmla="*/ 68238 h 2169994"/>
              <a:gd name="connsiteX27" fmla="*/ 545910 w 1895365"/>
              <a:gd name="connsiteY27" fmla="*/ 100083 h 2169994"/>
              <a:gd name="connsiteX28" fmla="*/ 577755 w 1895365"/>
              <a:gd name="connsiteY28" fmla="*/ 131928 h 2169994"/>
              <a:gd name="connsiteX29" fmla="*/ 759725 w 1895365"/>
              <a:gd name="connsiteY29" fmla="*/ 131928 h 2169994"/>
              <a:gd name="connsiteX30" fmla="*/ 791570 w 1895365"/>
              <a:gd name="connsiteY30" fmla="*/ 100083 h 2169994"/>
              <a:gd name="connsiteX31" fmla="*/ 759725 w 1895365"/>
              <a:gd name="connsiteY31" fmla="*/ 68238 h 2169994"/>
              <a:gd name="connsiteX32" fmla="*/ 209266 w 1895365"/>
              <a:gd name="connsiteY32" fmla="*/ 59140 h 2169994"/>
              <a:gd name="connsiteX33" fmla="*/ 172872 w 1895365"/>
              <a:gd name="connsiteY33" fmla="*/ 100084 h 2169994"/>
              <a:gd name="connsiteX34" fmla="*/ 209266 w 1895365"/>
              <a:gd name="connsiteY34" fmla="*/ 141028 h 2169994"/>
              <a:gd name="connsiteX35" fmla="*/ 245660 w 1895365"/>
              <a:gd name="connsiteY35" fmla="*/ 100084 h 2169994"/>
              <a:gd name="connsiteX36" fmla="*/ 209266 w 1895365"/>
              <a:gd name="connsiteY36" fmla="*/ 59140 h 2169994"/>
              <a:gd name="connsiteX37" fmla="*/ 154679 w 1895365"/>
              <a:gd name="connsiteY37" fmla="*/ 0 h 2169994"/>
              <a:gd name="connsiteX38" fmla="*/ 1182800 w 1895365"/>
              <a:gd name="connsiteY38" fmla="*/ 0 h 2169994"/>
              <a:gd name="connsiteX39" fmla="*/ 1337479 w 1895365"/>
              <a:gd name="connsiteY39" fmla="*/ 154679 h 2169994"/>
              <a:gd name="connsiteX40" fmla="*/ 1337479 w 1895365"/>
              <a:gd name="connsiteY40" fmla="*/ 541361 h 2169994"/>
              <a:gd name="connsiteX41" fmla="*/ 1246495 w 1895365"/>
              <a:gd name="connsiteY41" fmla="*/ 541361 h 2169994"/>
              <a:gd name="connsiteX42" fmla="*/ 1246495 w 1895365"/>
              <a:gd name="connsiteY42" fmla="*/ 247571 h 2169994"/>
              <a:gd name="connsiteX43" fmla="*/ 1207865 w 1895365"/>
              <a:gd name="connsiteY43" fmla="*/ 208941 h 2169994"/>
              <a:gd name="connsiteX44" fmla="*/ 125066 w 1895365"/>
              <a:gd name="connsiteY44" fmla="*/ 208941 h 2169994"/>
              <a:gd name="connsiteX45" fmla="*/ 86436 w 1895365"/>
              <a:gd name="connsiteY45" fmla="*/ 247571 h 2169994"/>
              <a:gd name="connsiteX46" fmla="*/ 86436 w 1895365"/>
              <a:gd name="connsiteY46" fmla="*/ 1753776 h 2169994"/>
              <a:gd name="connsiteX47" fmla="*/ 125066 w 1895365"/>
              <a:gd name="connsiteY47" fmla="*/ 1792406 h 2169994"/>
              <a:gd name="connsiteX48" fmla="*/ 1207865 w 1895365"/>
              <a:gd name="connsiteY48" fmla="*/ 1792406 h 2169994"/>
              <a:gd name="connsiteX49" fmla="*/ 1246495 w 1895365"/>
              <a:gd name="connsiteY49" fmla="*/ 1753776 h 2169994"/>
              <a:gd name="connsiteX50" fmla="*/ 1246495 w 1895365"/>
              <a:gd name="connsiteY50" fmla="*/ 1624083 h 2169994"/>
              <a:gd name="connsiteX51" fmla="*/ 1337479 w 1895365"/>
              <a:gd name="connsiteY51" fmla="*/ 1624083 h 2169994"/>
              <a:gd name="connsiteX52" fmla="*/ 1337479 w 1895365"/>
              <a:gd name="connsiteY52" fmla="*/ 2015315 h 2169994"/>
              <a:gd name="connsiteX53" fmla="*/ 1182800 w 1895365"/>
              <a:gd name="connsiteY53" fmla="*/ 2169994 h 2169994"/>
              <a:gd name="connsiteX54" fmla="*/ 154679 w 1895365"/>
              <a:gd name="connsiteY54" fmla="*/ 2169994 h 2169994"/>
              <a:gd name="connsiteX55" fmla="*/ 0 w 1895365"/>
              <a:gd name="connsiteY55" fmla="*/ 2015315 h 2169994"/>
              <a:gd name="connsiteX56" fmla="*/ 0 w 1895365"/>
              <a:gd name="connsiteY56" fmla="*/ 154679 h 2169994"/>
              <a:gd name="connsiteX57" fmla="*/ 154679 w 1895365"/>
              <a:gd name="connsiteY57" fmla="*/ 0 h 216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5365" h="2169994">
                <a:moveTo>
                  <a:pt x="668740" y="1883391"/>
                </a:moveTo>
                <a:cubicBezTo>
                  <a:pt x="615978" y="1883391"/>
                  <a:pt x="573206" y="1927182"/>
                  <a:pt x="573206" y="1981200"/>
                </a:cubicBezTo>
                <a:cubicBezTo>
                  <a:pt x="573206" y="2035218"/>
                  <a:pt x="615978" y="2079009"/>
                  <a:pt x="668740" y="2079009"/>
                </a:cubicBezTo>
                <a:cubicBezTo>
                  <a:pt x="721502" y="2079009"/>
                  <a:pt x="764274" y="2035218"/>
                  <a:pt x="764274" y="1981200"/>
                </a:cubicBezTo>
                <a:cubicBezTo>
                  <a:pt x="764274" y="1927182"/>
                  <a:pt x="721502" y="1883391"/>
                  <a:pt x="668740" y="1883391"/>
                </a:cubicBezTo>
                <a:close/>
                <a:moveTo>
                  <a:pt x="1516614" y="1034635"/>
                </a:moveTo>
                <a:cubicBezTo>
                  <a:pt x="1670339" y="1120360"/>
                  <a:pt x="1857265" y="1192985"/>
                  <a:pt x="1895365" y="1225267"/>
                </a:cubicBezTo>
                <a:lnTo>
                  <a:pt x="1895365" y="1358709"/>
                </a:lnTo>
                <a:cubicBezTo>
                  <a:pt x="1895365" y="1460047"/>
                  <a:pt x="1813215" y="1542197"/>
                  <a:pt x="1711877" y="1542197"/>
                </a:cubicBezTo>
                <a:lnTo>
                  <a:pt x="631586" y="1542197"/>
                </a:lnTo>
                <a:cubicBezTo>
                  <a:pt x="530248" y="1542197"/>
                  <a:pt x="448098" y="1460047"/>
                  <a:pt x="448098" y="1358709"/>
                </a:cubicBezTo>
                <a:lnTo>
                  <a:pt x="448098" y="1225267"/>
                </a:lnTo>
                <a:cubicBezTo>
                  <a:pt x="636216" y="1131072"/>
                  <a:pt x="727891" y="1075117"/>
                  <a:pt x="829229" y="1034636"/>
                </a:cubicBezTo>
                <a:cubicBezTo>
                  <a:pt x="1241713" y="1287048"/>
                  <a:pt x="1404168" y="1060829"/>
                  <a:pt x="1516614" y="1034635"/>
                </a:cubicBezTo>
                <a:close/>
                <a:moveTo>
                  <a:pt x="1895365" y="855260"/>
                </a:moveTo>
                <a:lnTo>
                  <a:pt x="1895365" y="1137314"/>
                </a:lnTo>
                <a:lnTo>
                  <a:pt x="1601936" y="996287"/>
                </a:lnTo>
                <a:close/>
                <a:moveTo>
                  <a:pt x="448098" y="855260"/>
                </a:moveTo>
                <a:lnTo>
                  <a:pt x="741528" y="996287"/>
                </a:lnTo>
                <a:lnTo>
                  <a:pt x="448098" y="1137314"/>
                </a:lnTo>
                <a:close/>
                <a:moveTo>
                  <a:pt x="632642" y="623497"/>
                </a:moveTo>
                <a:lnTo>
                  <a:pt x="1710821" y="623497"/>
                </a:lnTo>
                <a:cubicBezTo>
                  <a:pt x="1812742" y="623497"/>
                  <a:pt x="1881078" y="687070"/>
                  <a:pt x="1895365" y="781847"/>
                </a:cubicBezTo>
                <a:cubicBezTo>
                  <a:pt x="1655779" y="863207"/>
                  <a:pt x="1419000" y="1057282"/>
                  <a:pt x="1187711" y="1087841"/>
                </a:cubicBezTo>
                <a:cubicBezTo>
                  <a:pt x="1035004" y="1108876"/>
                  <a:pt x="585854" y="832250"/>
                  <a:pt x="452860" y="777084"/>
                </a:cubicBezTo>
                <a:cubicBezTo>
                  <a:pt x="448098" y="732313"/>
                  <a:pt x="511671" y="621115"/>
                  <a:pt x="632642" y="623497"/>
                </a:cubicBezTo>
                <a:close/>
                <a:moveTo>
                  <a:pt x="577755" y="68238"/>
                </a:moveTo>
                <a:cubicBezTo>
                  <a:pt x="560167" y="68238"/>
                  <a:pt x="545910" y="82495"/>
                  <a:pt x="545910" y="100083"/>
                </a:cubicBezTo>
                <a:cubicBezTo>
                  <a:pt x="545910" y="117671"/>
                  <a:pt x="560167" y="131928"/>
                  <a:pt x="577755" y="131928"/>
                </a:cubicBezTo>
                <a:lnTo>
                  <a:pt x="759725" y="131928"/>
                </a:lnTo>
                <a:cubicBezTo>
                  <a:pt x="777313" y="131928"/>
                  <a:pt x="791570" y="117671"/>
                  <a:pt x="791570" y="100083"/>
                </a:cubicBezTo>
                <a:cubicBezTo>
                  <a:pt x="791570" y="82495"/>
                  <a:pt x="777313" y="68238"/>
                  <a:pt x="759725" y="68238"/>
                </a:cubicBezTo>
                <a:close/>
                <a:moveTo>
                  <a:pt x="209266" y="59140"/>
                </a:moveTo>
                <a:cubicBezTo>
                  <a:pt x="189166" y="59140"/>
                  <a:pt x="172872" y="77471"/>
                  <a:pt x="172872" y="100084"/>
                </a:cubicBezTo>
                <a:cubicBezTo>
                  <a:pt x="172872" y="122697"/>
                  <a:pt x="189166" y="141028"/>
                  <a:pt x="209266" y="141028"/>
                </a:cubicBezTo>
                <a:cubicBezTo>
                  <a:pt x="229366" y="141028"/>
                  <a:pt x="245660" y="122697"/>
                  <a:pt x="245660" y="100084"/>
                </a:cubicBezTo>
                <a:cubicBezTo>
                  <a:pt x="245660" y="77471"/>
                  <a:pt x="229366" y="59140"/>
                  <a:pt x="209266" y="59140"/>
                </a:cubicBezTo>
                <a:close/>
                <a:moveTo>
                  <a:pt x="154679" y="0"/>
                </a:moveTo>
                <a:lnTo>
                  <a:pt x="1182800" y="0"/>
                </a:lnTo>
                <a:cubicBezTo>
                  <a:pt x="1268227" y="0"/>
                  <a:pt x="1337479" y="69252"/>
                  <a:pt x="1337479" y="154679"/>
                </a:cubicBezTo>
                <a:lnTo>
                  <a:pt x="1337479" y="541361"/>
                </a:lnTo>
                <a:lnTo>
                  <a:pt x="1246495" y="541361"/>
                </a:lnTo>
                <a:lnTo>
                  <a:pt x="1246495" y="247571"/>
                </a:lnTo>
                <a:cubicBezTo>
                  <a:pt x="1246495" y="226236"/>
                  <a:pt x="1229200" y="208941"/>
                  <a:pt x="1207865" y="208941"/>
                </a:cubicBezTo>
                <a:lnTo>
                  <a:pt x="125066" y="208941"/>
                </a:lnTo>
                <a:cubicBezTo>
                  <a:pt x="103731" y="208941"/>
                  <a:pt x="86436" y="226236"/>
                  <a:pt x="86436" y="247571"/>
                </a:cubicBezTo>
                <a:lnTo>
                  <a:pt x="86436" y="1753776"/>
                </a:lnTo>
                <a:cubicBezTo>
                  <a:pt x="86436" y="1775111"/>
                  <a:pt x="103731" y="1792406"/>
                  <a:pt x="125066" y="1792406"/>
                </a:cubicBezTo>
                <a:lnTo>
                  <a:pt x="1207865" y="1792406"/>
                </a:lnTo>
                <a:cubicBezTo>
                  <a:pt x="1229200" y="1792406"/>
                  <a:pt x="1246495" y="1775111"/>
                  <a:pt x="1246495" y="1753776"/>
                </a:cubicBezTo>
                <a:lnTo>
                  <a:pt x="1246495" y="1624083"/>
                </a:lnTo>
                <a:lnTo>
                  <a:pt x="1337479" y="1624083"/>
                </a:lnTo>
                <a:lnTo>
                  <a:pt x="1337479" y="2015315"/>
                </a:lnTo>
                <a:cubicBezTo>
                  <a:pt x="1337479" y="2100742"/>
                  <a:pt x="1268227" y="2169994"/>
                  <a:pt x="1182800" y="2169994"/>
                </a:cubicBezTo>
                <a:lnTo>
                  <a:pt x="154679" y="2169994"/>
                </a:lnTo>
                <a:cubicBezTo>
                  <a:pt x="69252" y="2169994"/>
                  <a:pt x="0" y="2100742"/>
                  <a:pt x="0" y="2015315"/>
                </a:cubicBezTo>
                <a:lnTo>
                  <a:pt x="0" y="154679"/>
                </a:lnTo>
                <a:cubicBezTo>
                  <a:pt x="0" y="69252"/>
                  <a:pt x="69252" y="0"/>
                  <a:pt x="154679" y="0"/>
                </a:cubicBezTo>
                <a:close/>
              </a:path>
            </a:pathLst>
          </a:custGeom>
          <a:solidFill>
            <a:schemeClr val="bg1"/>
          </a:solidFill>
          <a:ln>
            <a:noFill/>
          </a:ln>
          <a:effectLst>
            <a:outerShdw blurRad="50800" dist="38100" dir="5400000" algn="t" rotWithShape="0">
              <a:prstClr val="black">
                <a:alpha val="40000"/>
              </a:prstClr>
            </a:outerShdw>
          </a:effectLst>
        </p:spPr>
        <p:txBody>
          <a:bodyPr lIns="0" tIns="0" rIns="0" bIns="0" rtlCol="0" anchor="ctr"/>
          <a:lstStyle/>
          <a:p>
            <a:pPr algn="ctr"/>
            <a:endParaRPr lang="es-SV" sz="900"/>
          </a:p>
        </p:txBody>
      </p:sp>
      <p:sp>
        <p:nvSpPr>
          <p:cNvPr id="29" name="Forma libre 55"/>
          <p:cNvSpPr>
            <a:spLocks noChangeAspect="1"/>
          </p:cNvSpPr>
          <p:nvPr/>
        </p:nvSpPr>
        <p:spPr>
          <a:xfrm rot="10800000">
            <a:off x="5932640" y="5344070"/>
            <a:ext cx="183954" cy="181095"/>
          </a:xfrm>
          <a:custGeom>
            <a:avLst/>
            <a:gdLst>
              <a:gd name="connsiteX0" fmla="*/ 3562479 w 5245768"/>
              <a:gd name="connsiteY0" fmla="*/ 3691947 h 4614815"/>
              <a:gd name="connsiteX1" fmla="*/ 3713086 w 5245768"/>
              <a:gd name="connsiteY1" fmla="*/ 3541340 h 4614815"/>
              <a:gd name="connsiteX2" fmla="*/ 3713086 w 5245768"/>
              <a:gd name="connsiteY2" fmla="*/ 1952413 h 4614815"/>
              <a:gd name="connsiteX3" fmla="*/ 3714870 w 5245768"/>
              <a:gd name="connsiteY3" fmla="*/ 1953265 h 4614815"/>
              <a:gd name="connsiteX4" fmla="*/ 3446564 w 5245768"/>
              <a:gd name="connsiteY4" fmla="*/ 1045435 h 4614815"/>
              <a:gd name="connsiteX5" fmla="*/ 2691026 w 5245768"/>
              <a:gd name="connsiteY5" fmla="*/ 638776 h 4614815"/>
              <a:gd name="connsiteX6" fmla="*/ 2588955 w 5245768"/>
              <a:gd name="connsiteY6" fmla="*/ 636075 h 4614815"/>
              <a:gd name="connsiteX7" fmla="*/ 2583534 w 5245768"/>
              <a:gd name="connsiteY7" fmla="*/ 634981 h 4614815"/>
              <a:gd name="connsiteX8" fmla="*/ 2452648 w 5245768"/>
              <a:gd name="connsiteY8" fmla="*/ 634981 h 4614815"/>
              <a:gd name="connsiteX9" fmla="*/ 2302041 w 5245768"/>
              <a:gd name="connsiteY9" fmla="*/ 785588 h 4614815"/>
              <a:gd name="connsiteX10" fmla="*/ 2452648 w 5245768"/>
              <a:gd name="connsiteY10" fmla="*/ 936195 h 4614815"/>
              <a:gd name="connsiteX11" fmla="*/ 2583534 w 5245768"/>
              <a:gd name="connsiteY11" fmla="*/ 936195 h 4614815"/>
              <a:gd name="connsiteX12" fmla="*/ 2601240 w 5245768"/>
              <a:gd name="connsiteY12" fmla="*/ 932620 h 4614815"/>
              <a:gd name="connsiteX13" fmla="*/ 2652007 w 5245768"/>
              <a:gd name="connsiteY13" fmla="*/ 930951 h 4614815"/>
              <a:gd name="connsiteX14" fmla="*/ 3227903 w 5245768"/>
              <a:gd name="connsiteY14" fmla="*/ 1211504 h 4614815"/>
              <a:gd name="connsiteX15" fmla="*/ 3409644 w 5245768"/>
              <a:gd name="connsiteY15" fmla="*/ 1993692 h 4614815"/>
              <a:gd name="connsiteX16" fmla="*/ 3411872 w 5245768"/>
              <a:gd name="connsiteY16" fmla="*/ 1994756 h 4614815"/>
              <a:gd name="connsiteX17" fmla="*/ 3411872 w 5245768"/>
              <a:gd name="connsiteY17" fmla="*/ 3541340 h 4614815"/>
              <a:gd name="connsiteX18" fmla="*/ 3562479 w 5245768"/>
              <a:gd name="connsiteY18" fmla="*/ 3691947 h 4614815"/>
              <a:gd name="connsiteX19" fmla="*/ 4174128 w 5245768"/>
              <a:gd name="connsiteY19" fmla="*/ 3850104 h 4614815"/>
              <a:gd name="connsiteX20" fmla="*/ 4781067 w 5245768"/>
              <a:gd name="connsiteY20" fmla="*/ 3243165 h 4614815"/>
              <a:gd name="connsiteX21" fmla="*/ 4781067 w 5245768"/>
              <a:gd name="connsiteY21" fmla="*/ 2355527 h 4614815"/>
              <a:gd name="connsiteX22" fmla="*/ 4174128 w 5245768"/>
              <a:gd name="connsiteY22" fmla="*/ 1748588 h 4614815"/>
              <a:gd name="connsiteX23" fmla="*/ 4154905 w 5245768"/>
              <a:gd name="connsiteY23" fmla="*/ 1748588 h 4614815"/>
              <a:gd name="connsiteX24" fmla="*/ 4154905 w 5245768"/>
              <a:gd name="connsiteY24" fmla="*/ 3850104 h 4614815"/>
              <a:gd name="connsiteX25" fmla="*/ 1555519 w 5245768"/>
              <a:gd name="connsiteY25" fmla="*/ 4614727 h 4614815"/>
              <a:gd name="connsiteX26" fmla="*/ 1429872 w 5245768"/>
              <a:gd name="connsiteY26" fmla="*/ 4604661 h 4614815"/>
              <a:gd name="connsiteX27" fmla="*/ 975689 w 5245768"/>
              <a:gd name="connsiteY27" fmla="*/ 3849141 h 4614815"/>
              <a:gd name="connsiteX28" fmla="*/ 1047111 w 5245768"/>
              <a:gd name="connsiteY28" fmla="*/ 3521679 h 4614815"/>
              <a:gd name="connsiteX29" fmla="*/ 1055880 w 5245768"/>
              <a:gd name="connsiteY29" fmla="*/ 3491764 h 4614815"/>
              <a:gd name="connsiteX30" fmla="*/ 573311 w 5245768"/>
              <a:gd name="connsiteY30" fmla="*/ 3081579 h 4614815"/>
              <a:gd name="connsiteX31" fmla="*/ 562294 w 5245768"/>
              <a:gd name="connsiteY31" fmla="*/ 2230526 h 4614815"/>
              <a:gd name="connsiteX32" fmla="*/ 1644701 w 5245768"/>
              <a:gd name="connsiteY32" fmla="*/ 2230527 h 4614815"/>
              <a:gd name="connsiteX33" fmla="*/ 1644702 w 5245768"/>
              <a:gd name="connsiteY33" fmla="*/ 3081579 h 4614815"/>
              <a:gd name="connsiteX34" fmla="*/ 1230666 w 5245768"/>
              <a:gd name="connsiteY34" fmla="*/ 3449914 h 4614815"/>
              <a:gd name="connsiteX35" fmla="*/ 1177321 w 5245768"/>
              <a:gd name="connsiteY35" fmla="*/ 3499939 h 4614815"/>
              <a:gd name="connsiteX36" fmla="*/ 1172336 w 5245768"/>
              <a:gd name="connsiteY36" fmla="*/ 3522784 h 4614815"/>
              <a:gd name="connsiteX37" fmla="*/ 1124973 w 5245768"/>
              <a:gd name="connsiteY37" fmla="*/ 3832359 h 4614815"/>
              <a:gd name="connsiteX38" fmla="*/ 2065131 w 5245768"/>
              <a:gd name="connsiteY38" fmla="*/ 4364568 h 4614815"/>
              <a:gd name="connsiteX39" fmla="*/ 2137966 w 5245768"/>
              <a:gd name="connsiteY39" fmla="*/ 4331366 h 4614815"/>
              <a:gd name="connsiteX40" fmla="*/ 1380239 w 5245768"/>
              <a:gd name="connsiteY40" fmla="*/ 4331366 h 4614815"/>
              <a:gd name="connsiteX41" fmla="*/ 1380295 w 5245768"/>
              <a:gd name="connsiteY41" fmla="*/ 4318224 h 4614815"/>
              <a:gd name="connsiteX42" fmla="*/ 1254509 w 5245768"/>
              <a:gd name="connsiteY42" fmla="*/ 3824493 h 4614815"/>
              <a:gd name="connsiteX43" fmla="*/ 1288739 w 5245768"/>
              <a:gd name="connsiteY43" fmla="*/ 3731224 h 4614815"/>
              <a:gd name="connsiteX44" fmla="*/ 1344383 w 5245768"/>
              <a:gd name="connsiteY44" fmla="*/ 3679840 h 4614815"/>
              <a:gd name="connsiteX45" fmla="*/ 1839718 w 5245768"/>
              <a:gd name="connsiteY45" fmla="*/ 3220149 h 4614815"/>
              <a:gd name="connsiteX46" fmla="*/ 1847402 w 5245768"/>
              <a:gd name="connsiteY46" fmla="*/ 2029123 h 4614815"/>
              <a:gd name="connsiteX47" fmla="*/ 333648 w 5245768"/>
              <a:gd name="connsiteY47" fmla="*/ 2029123 h 4614815"/>
              <a:gd name="connsiteX48" fmla="*/ 333648 w 5245768"/>
              <a:gd name="connsiteY48" fmla="*/ 3197096 h 4614815"/>
              <a:gd name="connsiteX49" fmla="*/ 876092 w 5245768"/>
              <a:gd name="connsiteY49" fmla="*/ 3722252 h 4614815"/>
              <a:gd name="connsiteX50" fmla="*/ 893156 w 5245768"/>
              <a:gd name="connsiteY50" fmla="*/ 3736797 h 4614815"/>
              <a:gd name="connsiteX51" fmla="*/ 869614 w 5245768"/>
              <a:gd name="connsiteY51" fmla="*/ 3852672 h 4614815"/>
              <a:gd name="connsiteX52" fmla="*/ 920342 w 5245768"/>
              <a:gd name="connsiteY52" fmla="*/ 4329241 h 4614815"/>
              <a:gd name="connsiteX53" fmla="*/ 920225 w 5245768"/>
              <a:gd name="connsiteY53" fmla="*/ 4331366 h 4614815"/>
              <a:gd name="connsiteX54" fmla="*/ 0 w 5245768"/>
              <a:gd name="connsiteY54" fmla="*/ 4331366 h 4614815"/>
              <a:gd name="connsiteX55" fmla="*/ 0 w 5245768"/>
              <a:gd name="connsiteY55" fmla="*/ 1302106 h 4614815"/>
              <a:gd name="connsiteX56" fmla="*/ 1302106 w 5245768"/>
              <a:gd name="connsiteY56" fmla="*/ 0 h 4614815"/>
              <a:gd name="connsiteX57" fmla="*/ 2852799 w 5245768"/>
              <a:gd name="connsiteY57" fmla="*/ 0 h 4614815"/>
              <a:gd name="connsiteX58" fmla="*/ 4154905 w 5245768"/>
              <a:gd name="connsiteY58" fmla="*/ 1302106 h 4614815"/>
              <a:gd name="connsiteX59" fmla="*/ 4154905 w 5245768"/>
              <a:gd name="connsiteY59" fmla="*/ 1321092 h 4614815"/>
              <a:gd name="connsiteX60" fmla="*/ 4189012 w 5245768"/>
              <a:gd name="connsiteY60" fmla="*/ 1326298 h 4614815"/>
              <a:gd name="connsiteX61" fmla="*/ 5245768 w 5245768"/>
              <a:gd name="connsiteY61" fmla="*/ 2622893 h 4614815"/>
              <a:gd name="connsiteX62" fmla="*/ 5245768 w 5245768"/>
              <a:gd name="connsiteY62" fmla="*/ 2975798 h 4614815"/>
              <a:gd name="connsiteX63" fmla="*/ 4189012 w 5245768"/>
              <a:gd name="connsiteY63" fmla="*/ 4272394 h 4614815"/>
              <a:gd name="connsiteX64" fmla="*/ 4154905 w 5245768"/>
              <a:gd name="connsiteY64" fmla="*/ 4277599 h 4614815"/>
              <a:gd name="connsiteX65" fmla="*/ 4154905 w 5245768"/>
              <a:gd name="connsiteY65" fmla="*/ 4331366 h 4614815"/>
              <a:gd name="connsiteX66" fmla="*/ 2488988 w 5245768"/>
              <a:gd name="connsiteY66" fmla="*/ 4331366 h 4614815"/>
              <a:gd name="connsiteX67" fmla="*/ 2438142 w 5245768"/>
              <a:gd name="connsiteY67" fmla="*/ 4364227 h 4614815"/>
              <a:gd name="connsiteX68" fmla="*/ 1555519 w 5245768"/>
              <a:gd name="connsiteY68" fmla="*/ 4614727 h 461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45768" h="4614815">
                <a:moveTo>
                  <a:pt x="3562479" y="3691947"/>
                </a:moveTo>
                <a:cubicBezTo>
                  <a:pt x="3645657" y="3691947"/>
                  <a:pt x="3713086" y="3624518"/>
                  <a:pt x="3713086" y="3541340"/>
                </a:cubicBezTo>
                <a:lnTo>
                  <a:pt x="3713086" y="1952413"/>
                </a:lnTo>
                <a:lnTo>
                  <a:pt x="3714870" y="1953265"/>
                </a:lnTo>
                <a:cubicBezTo>
                  <a:pt x="3741372" y="1568903"/>
                  <a:pt x="3616556" y="1288939"/>
                  <a:pt x="3446564" y="1045435"/>
                </a:cubicBezTo>
                <a:cubicBezTo>
                  <a:pt x="3299829" y="835246"/>
                  <a:pt x="3011480" y="667785"/>
                  <a:pt x="2691026" y="638776"/>
                </a:cubicBezTo>
                <a:lnTo>
                  <a:pt x="2588955" y="636075"/>
                </a:lnTo>
                <a:lnTo>
                  <a:pt x="2583534" y="634981"/>
                </a:lnTo>
                <a:lnTo>
                  <a:pt x="2452648" y="634981"/>
                </a:lnTo>
                <a:cubicBezTo>
                  <a:pt x="2369470" y="634981"/>
                  <a:pt x="2302041" y="702410"/>
                  <a:pt x="2302041" y="785588"/>
                </a:cubicBezTo>
                <a:cubicBezTo>
                  <a:pt x="2302041" y="868766"/>
                  <a:pt x="2369470" y="936195"/>
                  <a:pt x="2452648" y="936195"/>
                </a:cubicBezTo>
                <a:lnTo>
                  <a:pt x="2583534" y="936195"/>
                </a:lnTo>
                <a:lnTo>
                  <a:pt x="2601240" y="932620"/>
                </a:lnTo>
                <a:lnTo>
                  <a:pt x="2652007" y="930951"/>
                </a:lnTo>
                <a:cubicBezTo>
                  <a:pt x="2792167" y="930562"/>
                  <a:pt x="3004678" y="963152"/>
                  <a:pt x="3227903" y="1211504"/>
                </a:cubicBezTo>
                <a:cubicBezTo>
                  <a:pt x="3344551" y="1378651"/>
                  <a:pt x="3420266" y="1625438"/>
                  <a:pt x="3409644" y="1993692"/>
                </a:cubicBezTo>
                <a:lnTo>
                  <a:pt x="3411872" y="1994756"/>
                </a:lnTo>
                <a:lnTo>
                  <a:pt x="3411872" y="3541340"/>
                </a:lnTo>
                <a:cubicBezTo>
                  <a:pt x="3411872" y="3624518"/>
                  <a:pt x="3479301" y="3691947"/>
                  <a:pt x="3562479" y="3691947"/>
                </a:cubicBezTo>
                <a:close/>
                <a:moveTo>
                  <a:pt x="4174128" y="3850104"/>
                </a:moveTo>
                <a:cubicBezTo>
                  <a:pt x="4509331" y="3850104"/>
                  <a:pt x="4781067" y="3578368"/>
                  <a:pt x="4781067" y="3243165"/>
                </a:cubicBezTo>
                <a:lnTo>
                  <a:pt x="4781067" y="2355527"/>
                </a:lnTo>
                <a:cubicBezTo>
                  <a:pt x="4781067" y="2020324"/>
                  <a:pt x="4509331" y="1748588"/>
                  <a:pt x="4174128" y="1748588"/>
                </a:cubicBezTo>
                <a:lnTo>
                  <a:pt x="4154905" y="1748588"/>
                </a:lnTo>
                <a:lnTo>
                  <a:pt x="4154905" y="3850104"/>
                </a:lnTo>
                <a:close/>
                <a:moveTo>
                  <a:pt x="1555519" y="4614727"/>
                </a:moveTo>
                <a:cubicBezTo>
                  <a:pt x="1507964" y="4615404"/>
                  <a:pt x="1465433" y="4612230"/>
                  <a:pt x="1429872" y="4604661"/>
                </a:cubicBezTo>
                <a:cubicBezTo>
                  <a:pt x="1021443" y="4549618"/>
                  <a:pt x="928866" y="4114922"/>
                  <a:pt x="975689" y="3849141"/>
                </a:cubicBezTo>
                <a:cubicBezTo>
                  <a:pt x="1010807" y="3649806"/>
                  <a:pt x="1028719" y="3583747"/>
                  <a:pt x="1047111" y="3521679"/>
                </a:cubicBezTo>
                <a:lnTo>
                  <a:pt x="1055880" y="3491764"/>
                </a:lnTo>
                <a:lnTo>
                  <a:pt x="573311" y="3081579"/>
                </a:lnTo>
                <a:lnTo>
                  <a:pt x="562294" y="2230526"/>
                </a:lnTo>
                <a:lnTo>
                  <a:pt x="1644701" y="2230527"/>
                </a:lnTo>
                <a:lnTo>
                  <a:pt x="1644702" y="3081579"/>
                </a:lnTo>
                <a:cubicBezTo>
                  <a:pt x="1493909" y="3217914"/>
                  <a:pt x="1347763" y="3343403"/>
                  <a:pt x="1230666" y="3449914"/>
                </a:cubicBezTo>
                <a:lnTo>
                  <a:pt x="1177321" y="3499939"/>
                </a:lnTo>
                <a:lnTo>
                  <a:pt x="1172336" y="3522784"/>
                </a:lnTo>
                <a:cubicBezTo>
                  <a:pt x="1157106" y="3611208"/>
                  <a:pt x="1149936" y="3724793"/>
                  <a:pt x="1124973" y="3832359"/>
                </a:cubicBezTo>
                <a:cubicBezTo>
                  <a:pt x="1045139" y="4439928"/>
                  <a:pt x="1440139" y="4624917"/>
                  <a:pt x="2065131" y="4364568"/>
                </a:cubicBezTo>
                <a:lnTo>
                  <a:pt x="2137966" y="4331366"/>
                </a:lnTo>
                <a:lnTo>
                  <a:pt x="1380239" y="4331366"/>
                </a:lnTo>
                <a:lnTo>
                  <a:pt x="1380295" y="4318224"/>
                </a:lnTo>
                <a:cubicBezTo>
                  <a:pt x="1178018" y="4191819"/>
                  <a:pt x="1196242" y="4003887"/>
                  <a:pt x="1254509" y="3824493"/>
                </a:cubicBezTo>
                <a:lnTo>
                  <a:pt x="1288739" y="3731224"/>
                </a:lnTo>
                <a:lnTo>
                  <a:pt x="1344383" y="3679840"/>
                </a:lnTo>
                <a:cubicBezTo>
                  <a:pt x="1503742" y="3525108"/>
                  <a:pt x="1673230" y="3330606"/>
                  <a:pt x="1839718" y="3220149"/>
                </a:cubicBezTo>
                <a:cubicBezTo>
                  <a:pt x="1842279" y="2823140"/>
                  <a:pt x="1844841" y="2426132"/>
                  <a:pt x="1847402" y="2029123"/>
                </a:cubicBezTo>
                <a:lnTo>
                  <a:pt x="333648" y="2029123"/>
                </a:lnTo>
                <a:lnTo>
                  <a:pt x="333648" y="3197096"/>
                </a:lnTo>
                <a:cubicBezTo>
                  <a:pt x="512301" y="3387276"/>
                  <a:pt x="686633" y="3555845"/>
                  <a:pt x="876092" y="3722252"/>
                </a:cubicBezTo>
                <a:lnTo>
                  <a:pt x="893156" y="3736797"/>
                </a:lnTo>
                <a:lnTo>
                  <a:pt x="869614" y="3852672"/>
                </a:lnTo>
                <a:cubicBezTo>
                  <a:pt x="803568" y="4248770"/>
                  <a:pt x="910887" y="4247856"/>
                  <a:pt x="920342" y="4329241"/>
                </a:cubicBezTo>
                <a:lnTo>
                  <a:pt x="920225" y="4331366"/>
                </a:lnTo>
                <a:lnTo>
                  <a:pt x="0" y="4331366"/>
                </a:lnTo>
                <a:lnTo>
                  <a:pt x="0" y="1302106"/>
                </a:lnTo>
                <a:cubicBezTo>
                  <a:pt x="0" y="582973"/>
                  <a:pt x="582973" y="0"/>
                  <a:pt x="1302106" y="0"/>
                </a:cubicBezTo>
                <a:lnTo>
                  <a:pt x="2852799" y="0"/>
                </a:lnTo>
                <a:cubicBezTo>
                  <a:pt x="3571932" y="0"/>
                  <a:pt x="4154905" y="582973"/>
                  <a:pt x="4154905" y="1302106"/>
                </a:cubicBezTo>
                <a:lnTo>
                  <a:pt x="4154905" y="1321092"/>
                </a:lnTo>
                <a:lnTo>
                  <a:pt x="4189012" y="1326298"/>
                </a:lnTo>
                <a:cubicBezTo>
                  <a:pt x="4792102" y="1449708"/>
                  <a:pt x="5245768" y="1983321"/>
                  <a:pt x="5245768" y="2622893"/>
                </a:cubicBezTo>
                <a:lnTo>
                  <a:pt x="5245768" y="2975798"/>
                </a:lnTo>
                <a:cubicBezTo>
                  <a:pt x="5245768" y="3615371"/>
                  <a:pt x="4792102" y="4148984"/>
                  <a:pt x="4189012" y="4272394"/>
                </a:cubicBezTo>
                <a:lnTo>
                  <a:pt x="4154905" y="4277599"/>
                </a:lnTo>
                <a:lnTo>
                  <a:pt x="4154905" y="4331366"/>
                </a:lnTo>
                <a:lnTo>
                  <a:pt x="2488988" y="4331366"/>
                </a:lnTo>
                <a:lnTo>
                  <a:pt x="2438142" y="4364227"/>
                </a:lnTo>
                <a:cubicBezTo>
                  <a:pt x="2193303" y="4501479"/>
                  <a:pt x="1805182" y="4611176"/>
                  <a:pt x="1555519" y="4614727"/>
                </a:cubicBezTo>
                <a:close/>
              </a:path>
            </a:pathLst>
          </a:custGeom>
          <a:solidFill>
            <a:schemeClr val="bg1"/>
          </a:solidFill>
          <a:ln>
            <a:noFill/>
          </a:ln>
          <a:effectLst>
            <a:outerShdw blurRad="50800" dist="38100" dir="5400000" algn="t" rotWithShape="0">
              <a:prstClr val="black">
                <a:alpha val="40000"/>
              </a:prstClr>
            </a:outerShdw>
          </a:effectLst>
        </p:spPr>
        <p:txBody>
          <a:bodyPr lIns="0" tIns="0" rIns="0" bIns="0" rtlCol="0" anchor="ctr"/>
          <a:lstStyle/>
          <a:p>
            <a:pPr algn="ctr"/>
            <a:endParaRPr lang="es-SV"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30" name="29 Grupo"/>
          <p:cNvGrpSpPr>
            <a:grpSpLocks noChangeAspect="1"/>
          </p:cNvGrpSpPr>
          <p:nvPr/>
        </p:nvGrpSpPr>
        <p:grpSpPr>
          <a:xfrm>
            <a:off x="5908879" y="4889311"/>
            <a:ext cx="231474" cy="281639"/>
            <a:chOff x="5577059" y="9313782"/>
            <a:chExt cx="1182997" cy="1439374"/>
          </a:xfrm>
          <a:solidFill>
            <a:schemeClr val="bg1"/>
          </a:solidFill>
          <a:effectLst>
            <a:outerShdw blurRad="50800" dist="38100" dir="5400000" algn="t" rotWithShape="0">
              <a:prstClr val="black">
                <a:alpha val="40000"/>
              </a:prstClr>
            </a:outerShdw>
          </a:effectLst>
        </p:grpSpPr>
        <p:sp>
          <p:nvSpPr>
            <p:cNvPr id="31" name="Freeform 7"/>
            <p:cNvSpPr/>
            <p:nvPr/>
          </p:nvSpPr>
          <p:spPr bwMode="auto">
            <a:xfrm>
              <a:off x="6250965" y="9313782"/>
              <a:ext cx="325965" cy="322303"/>
            </a:xfrm>
            <a:custGeom>
              <a:avLst/>
              <a:gdLst>
                <a:gd name="T0" fmla="*/ 398 w 797"/>
                <a:gd name="T1" fmla="*/ 0 h 793"/>
                <a:gd name="T2" fmla="*/ 398 w 797"/>
                <a:gd name="T3" fmla="*/ 0 h 793"/>
                <a:gd name="T4" fmla="*/ 449 w 797"/>
                <a:gd name="T5" fmla="*/ 3 h 793"/>
                <a:gd name="T6" fmla="*/ 497 w 797"/>
                <a:gd name="T7" fmla="*/ 12 h 793"/>
                <a:gd name="T8" fmla="*/ 542 w 797"/>
                <a:gd name="T9" fmla="*/ 26 h 793"/>
                <a:gd name="T10" fmla="*/ 585 w 797"/>
                <a:gd name="T11" fmla="*/ 45 h 793"/>
                <a:gd name="T12" fmla="*/ 625 w 797"/>
                <a:gd name="T13" fmla="*/ 70 h 793"/>
                <a:gd name="T14" fmla="*/ 662 w 797"/>
                <a:gd name="T15" fmla="*/ 100 h 793"/>
                <a:gd name="T16" fmla="*/ 696 w 797"/>
                <a:gd name="T17" fmla="*/ 132 h 793"/>
                <a:gd name="T18" fmla="*/ 725 w 797"/>
                <a:gd name="T19" fmla="*/ 169 h 793"/>
                <a:gd name="T20" fmla="*/ 750 w 797"/>
                <a:gd name="T21" fmla="*/ 210 h 793"/>
                <a:gd name="T22" fmla="*/ 769 w 797"/>
                <a:gd name="T23" fmla="*/ 253 h 793"/>
                <a:gd name="T24" fmla="*/ 785 w 797"/>
                <a:gd name="T25" fmla="*/ 299 h 793"/>
                <a:gd name="T26" fmla="*/ 793 w 797"/>
                <a:gd name="T27" fmla="*/ 347 h 793"/>
                <a:gd name="T28" fmla="*/ 797 w 797"/>
                <a:gd name="T29" fmla="*/ 396 h 793"/>
                <a:gd name="T30" fmla="*/ 793 w 797"/>
                <a:gd name="T31" fmla="*/ 446 h 793"/>
                <a:gd name="T32" fmla="*/ 785 w 797"/>
                <a:gd name="T33" fmla="*/ 494 h 793"/>
                <a:gd name="T34" fmla="*/ 769 w 797"/>
                <a:gd name="T35" fmla="*/ 539 h 793"/>
                <a:gd name="T36" fmla="*/ 750 w 797"/>
                <a:gd name="T37" fmla="*/ 583 h 793"/>
                <a:gd name="T38" fmla="*/ 725 w 797"/>
                <a:gd name="T39" fmla="*/ 623 h 793"/>
                <a:gd name="T40" fmla="*/ 696 w 797"/>
                <a:gd name="T41" fmla="*/ 659 h 793"/>
                <a:gd name="T42" fmla="*/ 662 w 797"/>
                <a:gd name="T43" fmla="*/ 693 h 793"/>
                <a:gd name="T44" fmla="*/ 625 w 797"/>
                <a:gd name="T45" fmla="*/ 722 h 793"/>
                <a:gd name="T46" fmla="*/ 585 w 797"/>
                <a:gd name="T47" fmla="*/ 746 h 793"/>
                <a:gd name="T48" fmla="*/ 542 w 797"/>
                <a:gd name="T49" fmla="*/ 766 h 793"/>
                <a:gd name="T50" fmla="*/ 497 w 797"/>
                <a:gd name="T51" fmla="*/ 781 h 793"/>
                <a:gd name="T52" fmla="*/ 449 w 797"/>
                <a:gd name="T53" fmla="*/ 790 h 793"/>
                <a:gd name="T54" fmla="*/ 398 w 797"/>
                <a:gd name="T55" fmla="*/ 793 h 793"/>
                <a:gd name="T56" fmla="*/ 348 w 797"/>
                <a:gd name="T57" fmla="*/ 790 h 793"/>
                <a:gd name="T58" fmla="*/ 300 w 797"/>
                <a:gd name="T59" fmla="*/ 781 h 793"/>
                <a:gd name="T60" fmla="*/ 254 w 797"/>
                <a:gd name="T61" fmla="*/ 766 h 793"/>
                <a:gd name="T62" fmla="*/ 212 w 797"/>
                <a:gd name="T63" fmla="*/ 746 h 793"/>
                <a:gd name="T64" fmla="*/ 171 w 797"/>
                <a:gd name="T65" fmla="*/ 722 h 793"/>
                <a:gd name="T66" fmla="*/ 134 w 797"/>
                <a:gd name="T67" fmla="*/ 693 h 793"/>
                <a:gd name="T68" fmla="*/ 101 w 797"/>
                <a:gd name="T69" fmla="*/ 659 h 793"/>
                <a:gd name="T70" fmla="*/ 72 w 797"/>
                <a:gd name="T71" fmla="*/ 623 h 793"/>
                <a:gd name="T72" fmla="*/ 47 w 797"/>
                <a:gd name="T73" fmla="*/ 583 h 793"/>
                <a:gd name="T74" fmla="*/ 27 w 797"/>
                <a:gd name="T75" fmla="*/ 539 h 793"/>
                <a:gd name="T76" fmla="*/ 13 w 797"/>
                <a:gd name="T77" fmla="*/ 494 h 793"/>
                <a:gd name="T78" fmla="*/ 3 w 797"/>
                <a:gd name="T79" fmla="*/ 446 h 793"/>
                <a:gd name="T80" fmla="*/ 0 w 797"/>
                <a:gd name="T81" fmla="*/ 396 h 793"/>
                <a:gd name="T82" fmla="*/ 3 w 797"/>
                <a:gd name="T83" fmla="*/ 347 h 793"/>
                <a:gd name="T84" fmla="*/ 13 w 797"/>
                <a:gd name="T85" fmla="*/ 299 h 793"/>
                <a:gd name="T86" fmla="*/ 27 w 797"/>
                <a:gd name="T87" fmla="*/ 253 h 793"/>
                <a:gd name="T88" fmla="*/ 47 w 797"/>
                <a:gd name="T89" fmla="*/ 210 h 793"/>
                <a:gd name="T90" fmla="*/ 72 w 797"/>
                <a:gd name="T91" fmla="*/ 169 h 793"/>
                <a:gd name="T92" fmla="*/ 101 w 797"/>
                <a:gd name="T93" fmla="*/ 132 h 793"/>
                <a:gd name="T94" fmla="*/ 134 w 797"/>
                <a:gd name="T95" fmla="*/ 100 h 793"/>
                <a:gd name="T96" fmla="*/ 171 w 797"/>
                <a:gd name="T97" fmla="*/ 70 h 793"/>
                <a:gd name="T98" fmla="*/ 212 w 797"/>
                <a:gd name="T99" fmla="*/ 45 h 793"/>
                <a:gd name="T100" fmla="*/ 254 w 797"/>
                <a:gd name="T101" fmla="*/ 26 h 793"/>
                <a:gd name="T102" fmla="*/ 300 w 797"/>
                <a:gd name="T103" fmla="*/ 12 h 793"/>
                <a:gd name="T104" fmla="*/ 348 w 797"/>
                <a:gd name="T105" fmla="*/ 3 h 793"/>
                <a:gd name="T106" fmla="*/ 398 w 797"/>
                <a:gd name="T107"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793">
                  <a:moveTo>
                    <a:pt x="398" y="0"/>
                  </a:moveTo>
                  <a:lnTo>
                    <a:pt x="398" y="0"/>
                  </a:lnTo>
                  <a:lnTo>
                    <a:pt x="449" y="3"/>
                  </a:lnTo>
                  <a:lnTo>
                    <a:pt x="497" y="12"/>
                  </a:lnTo>
                  <a:lnTo>
                    <a:pt x="542" y="26"/>
                  </a:lnTo>
                  <a:lnTo>
                    <a:pt x="585" y="45"/>
                  </a:lnTo>
                  <a:lnTo>
                    <a:pt x="625" y="70"/>
                  </a:lnTo>
                  <a:lnTo>
                    <a:pt x="662" y="100"/>
                  </a:lnTo>
                  <a:lnTo>
                    <a:pt x="696" y="132"/>
                  </a:lnTo>
                  <a:lnTo>
                    <a:pt x="725" y="169"/>
                  </a:lnTo>
                  <a:lnTo>
                    <a:pt x="750" y="210"/>
                  </a:lnTo>
                  <a:lnTo>
                    <a:pt x="769" y="253"/>
                  </a:lnTo>
                  <a:lnTo>
                    <a:pt x="785" y="299"/>
                  </a:lnTo>
                  <a:lnTo>
                    <a:pt x="793" y="347"/>
                  </a:lnTo>
                  <a:lnTo>
                    <a:pt x="797" y="396"/>
                  </a:lnTo>
                  <a:lnTo>
                    <a:pt x="793" y="446"/>
                  </a:lnTo>
                  <a:lnTo>
                    <a:pt x="785" y="494"/>
                  </a:lnTo>
                  <a:lnTo>
                    <a:pt x="769" y="539"/>
                  </a:lnTo>
                  <a:lnTo>
                    <a:pt x="750" y="583"/>
                  </a:lnTo>
                  <a:lnTo>
                    <a:pt x="725" y="623"/>
                  </a:lnTo>
                  <a:lnTo>
                    <a:pt x="696" y="659"/>
                  </a:lnTo>
                  <a:lnTo>
                    <a:pt x="662" y="693"/>
                  </a:lnTo>
                  <a:lnTo>
                    <a:pt x="625" y="722"/>
                  </a:lnTo>
                  <a:lnTo>
                    <a:pt x="585" y="746"/>
                  </a:lnTo>
                  <a:lnTo>
                    <a:pt x="542" y="766"/>
                  </a:lnTo>
                  <a:lnTo>
                    <a:pt x="497" y="781"/>
                  </a:lnTo>
                  <a:lnTo>
                    <a:pt x="449" y="790"/>
                  </a:lnTo>
                  <a:lnTo>
                    <a:pt x="398" y="793"/>
                  </a:lnTo>
                  <a:lnTo>
                    <a:pt x="348" y="790"/>
                  </a:lnTo>
                  <a:lnTo>
                    <a:pt x="300" y="781"/>
                  </a:lnTo>
                  <a:lnTo>
                    <a:pt x="254" y="766"/>
                  </a:lnTo>
                  <a:lnTo>
                    <a:pt x="212" y="746"/>
                  </a:lnTo>
                  <a:lnTo>
                    <a:pt x="171" y="722"/>
                  </a:lnTo>
                  <a:lnTo>
                    <a:pt x="134" y="693"/>
                  </a:lnTo>
                  <a:lnTo>
                    <a:pt x="101" y="659"/>
                  </a:lnTo>
                  <a:lnTo>
                    <a:pt x="72" y="623"/>
                  </a:lnTo>
                  <a:lnTo>
                    <a:pt x="47" y="583"/>
                  </a:lnTo>
                  <a:lnTo>
                    <a:pt x="27" y="539"/>
                  </a:lnTo>
                  <a:lnTo>
                    <a:pt x="13" y="494"/>
                  </a:lnTo>
                  <a:lnTo>
                    <a:pt x="3" y="446"/>
                  </a:lnTo>
                  <a:lnTo>
                    <a:pt x="0" y="396"/>
                  </a:lnTo>
                  <a:lnTo>
                    <a:pt x="3" y="347"/>
                  </a:lnTo>
                  <a:lnTo>
                    <a:pt x="13" y="299"/>
                  </a:lnTo>
                  <a:lnTo>
                    <a:pt x="27" y="253"/>
                  </a:lnTo>
                  <a:lnTo>
                    <a:pt x="47" y="210"/>
                  </a:lnTo>
                  <a:lnTo>
                    <a:pt x="72" y="169"/>
                  </a:lnTo>
                  <a:lnTo>
                    <a:pt x="101" y="132"/>
                  </a:lnTo>
                  <a:lnTo>
                    <a:pt x="134" y="100"/>
                  </a:lnTo>
                  <a:lnTo>
                    <a:pt x="171" y="70"/>
                  </a:lnTo>
                  <a:lnTo>
                    <a:pt x="212" y="45"/>
                  </a:lnTo>
                  <a:lnTo>
                    <a:pt x="254" y="26"/>
                  </a:lnTo>
                  <a:lnTo>
                    <a:pt x="300" y="12"/>
                  </a:lnTo>
                  <a:lnTo>
                    <a:pt x="348" y="3"/>
                  </a:lnTo>
                  <a:lnTo>
                    <a:pt x="39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SV"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2" name="Freeform 8"/>
            <p:cNvSpPr>
              <a:spLocks noEditPoints="1"/>
            </p:cNvSpPr>
            <p:nvPr/>
          </p:nvSpPr>
          <p:spPr bwMode="auto">
            <a:xfrm>
              <a:off x="5577059" y="9460283"/>
              <a:ext cx="1182997" cy="1292873"/>
            </a:xfrm>
            <a:custGeom>
              <a:avLst/>
              <a:gdLst>
                <a:gd name="T0" fmla="*/ 620 w 2907"/>
                <a:gd name="T1" fmla="*/ 1122 h 3176"/>
                <a:gd name="T2" fmla="*/ 826 w 2907"/>
                <a:gd name="T3" fmla="*/ 1253 h 3176"/>
                <a:gd name="T4" fmla="*/ 803 w 2907"/>
                <a:gd name="T5" fmla="*/ 1225 h 3176"/>
                <a:gd name="T6" fmla="*/ 741 w 2907"/>
                <a:gd name="T7" fmla="*/ 1200 h 3176"/>
                <a:gd name="T8" fmla="*/ 682 w 2907"/>
                <a:gd name="T9" fmla="*/ 1116 h 3176"/>
                <a:gd name="T10" fmla="*/ 665 w 2907"/>
                <a:gd name="T11" fmla="*/ 1082 h 3176"/>
                <a:gd name="T12" fmla="*/ 1851 w 2907"/>
                <a:gd name="T13" fmla="*/ 402 h 3176"/>
                <a:gd name="T14" fmla="*/ 1938 w 2907"/>
                <a:gd name="T15" fmla="*/ 446 h 3176"/>
                <a:gd name="T16" fmla="*/ 2061 w 2907"/>
                <a:gd name="T17" fmla="*/ 568 h 3176"/>
                <a:gd name="T18" fmla="*/ 2120 w 2907"/>
                <a:gd name="T19" fmla="*/ 694 h 3176"/>
                <a:gd name="T20" fmla="*/ 2229 w 2907"/>
                <a:gd name="T21" fmla="*/ 789 h 3176"/>
                <a:gd name="T22" fmla="*/ 2398 w 2907"/>
                <a:gd name="T23" fmla="*/ 835 h 3176"/>
                <a:gd name="T24" fmla="*/ 2560 w 2907"/>
                <a:gd name="T25" fmla="*/ 822 h 3176"/>
                <a:gd name="T26" fmla="*/ 2676 w 2907"/>
                <a:gd name="T27" fmla="*/ 759 h 3176"/>
                <a:gd name="T28" fmla="*/ 2778 w 2907"/>
                <a:gd name="T29" fmla="*/ 741 h 3176"/>
                <a:gd name="T30" fmla="*/ 2871 w 2907"/>
                <a:gd name="T31" fmla="*/ 793 h 3176"/>
                <a:gd name="T32" fmla="*/ 2907 w 2907"/>
                <a:gd name="T33" fmla="*/ 892 h 3176"/>
                <a:gd name="T34" fmla="*/ 2872 w 2907"/>
                <a:gd name="T35" fmla="*/ 991 h 3176"/>
                <a:gd name="T36" fmla="*/ 2718 w 2907"/>
                <a:gd name="T37" fmla="*/ 1092 h 3176"/>
                <a:gd name="T38" fmla="*/ 2500 w 2907"/>
                <a:gd name="T39" fmla="*/ 1143 h 3176"/>
                <a:gd name="T40" fmla="*/ 2230 w 2907"/>
                <a:gd name="T41" fmla="*/ 1117 h 3176"/>
                <a:gd name="T42" fmla="*/ 2029 w 2907"/>
                <a:gd name="T43" fmla="*/ 1029 h 3176"/>
                <a:gd name="T44" fmla="*/ 2042 w 2907"/>
                <a:gd name="T45" fmla="*/ 2051 h 3176"/>
                <a:gd name="T46" fmla="*/ 2075 w 2907"/>
                <a:gd name="T47" fmla="*/ 2171 h 3176"/>
                <a:gd name="T48" fmla="*/ 1816 w 2907"/>
                <a:gd name="T49" fmla="*/ 3097 h 3176"/>
                <a:gd name="T50" fmla="*/ 1725 w 2907"/>
                <a:gd name="T51" fmla="*/ 3166 h 3176"/>
                <a:gd name="T52" fmla="*/ 1618 w 2907"/>
                <a:gd name="T53" fmla="*/ 3170 h 3176"/>
                <a:gd name="T54" fmla="*/ 1516 w 2907"/>
                <a:gd name="T55" fmla="*/ 3098 h 3176"/>
                <a:gd name="T56" fmla="*/ 1484 w 2907"/>
                <a:gd name="T57" fmla="*/ 2979 h 3176"/>
                <a:gd name="T58" fmla="*/ 1407 w 2907"/>
                <a:gd name="T59" fmla="*/ 1834 h 3176"/>
                <a:gd name="T60" fmla="*/ 1225 w 2907"/>
                <a:gd name="T61" fmla="*/ 2257 h 3176"/>
                <a:gd name="T62" fmla="*/ 1114 w 2907"/>
                <a:gd name="T63" fmla="*/ 2301 h 3176"/>
                <a:gd name="T64" fmla="*/ 457 w 2907"/>
                <a:gd name="T65" fmla="*/ 2320 h 3176"/>
                <a:gd name="T66" fmla="*/ 364 w 2907"/>
                <a:gd name="T67" fmla="*/ 2246 h 3176"/>
                <a:gd name="T68" fmla="*/ 337 w 2907"/>
                <a:gd name="T69" fmla="*/ 2125 h 3176"/>
                <a:gd name="T70" fmla="*/ 394 w 2907"/>
                <a:gd name="T71" fmla="*/ 2015 h 3176"/>
                <a:gd name="T72" fmla="*/ 509 w 2907"/>
                <a:gd name="T73" fmla="*/ 1967 h 3176"/>
                <a:gd name="T74" fmla="*/ 1127 w 2907"/>
                <a:gd name="T75" fmla="*/ 1465 h 3176"/>
                <a:gd name="T76" fmla="*/ 1254 w 2907"/>
                <a:gd name="T77" fmla="*/ 806 h 3176"/>
                <a:gd name="T78" fmla="*/ 1074 w 2907"/>
                <a:gd name="T79" fmla="*/ 947 h 3176"/>
                <a:gd name="T80" fmla="*/ 978 w 2907"/>
                <a:gd name="T81" fmla="*/ 1114 h 3176"/>
                <a:gd name="T82" fmla="*/ 911 w 2907"/>
                <a:gd name="T83" fmla="*/ 1205 h 3176"/>
                <a:gd name="T84" fmla="*/ 866 w 2907"/>
                <a:gd name="T85" fmla="*/ 1251 h 3176"/>
                <a:gd name="T86" fmla="*/ 810 w 2907"/>
                <a:gd name="T87" fmla="*/ 1325 h 3176"/>
                <a:gd name="T88" fmla="*/ 429 w 2907"/>
                <a:gd name="T89" fmla="*/ 919 h 3176"/>
                <a:gd name="T90" fmla="*/ 654 w 2907"/>
                <a:gd name="T91" fmla="*/ 1043 h 3176"/>
                <a:gd name="T92" fmla="*/ 681 w 2907"/>
                <a:gd name="T93" fmla="*/ 1033 h 3176"/>
                <a:gd name="T94" fmla="*/ 790 w 2907"/>
                <a:gd name="T95" fmla="*/ 810 h 3176"/>
                <a:gd name="T96" fmla="*/ 980 w 2907"/>
                <a:gd name="T97" fmla="*/ 618 h 3176"/>
                <a:gd name="T98" fmla="*/ 1248 w 2907"/>
                <a:gd name="T99" fmla="*/ 468 h 3176"/>
                <a:gd name="T100" fmla="*/ 1553 w 2907"/>
                <a:gd name="T101" fmla="*/ 390 h 3176"/>
                <a:gd name="T102" fmla="*/ 1753 w 2907"/>
                <a:gd name="T103" fmla="*/ 364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7" h="3176">
                  <a:moveTo>
                    <a:pt x="665" y="1082"/>
                  </a:moveTo>
                  <a:lnTo>
                    <a:pt x="662" y="1082"/>
                  </a:lnTo>
                  <a:lnTo>
                    <a:pt x="660" y="1085"/>
                  </a:lnTo>
                  <a:lnTo>
                    <a:pt x="620" y="1122"/>
                  </a:lnTo>
                  <a:lnTo>
                    <a:pt x="783" y="1296"/>
                  </a:lnTo>
                  <a:lnTo>
                    <a:pt x="824" y="1259"/>
                  </a:lnTo>
                  <a:lnTo>
                    <a:pt x="825" y="1255"/>
                  </a:lnTo>
                  <a:lnTo>
                    <a:pt x="826" y="1253"/>
                  </a:lnTo>
                  <a:lnTo>
                    <a:pt x="826" y="1250"/>
                  </a:lnTo>
                  <a:lnTo>
                    <a:pt x="824" y="1247"/>
                  </a:lnTo>
                  <a:lnTo>
                    <a:pt x="806" y="1228"/>
                  </a:lnTo>
                  <a:lnTo>
                    <a:pt x="803" y="1225"/>
                  </a:lnTo>
                  <a:lnTo>
                    <a:pt x="796" y="1224"/>
                  </a:lnTo>
                  <a:lnTo>
                    <a:pt x="790" y="1223"/>
                  </a:lnTo>
                  <a:lnTo>
                    <a:pt x="764" y="1213"/>
                  </a:lnTo>
                  <a:lnTo>
                    <a:pt x="741" y="1200"/>
                  </a:lnTo>
                  <a:lnTo>
                    <a:pt x="721" y="1183"/>
                  </a:lnTo>
                  <a:lnTo>
                    <a:pt x="704" y="1163"/>
                  </a:lnTo>
                  <a:lnTo>
                    <a:pt x="690" y="1140"/>
                  </a:lnTo>
                  <a:lnTo>
                    <a:pt x="682" y="1116"/>
                  </a:lnTo>
                  <a:lnTo>
                    <a:pt x="676" y="1091"/>
                  </a:lnTo>
                  <a:lnTo>
                    <a:pt x="671" y="1085"/>
                  </a:lnTo>
                  <a:lnTo>
                    <a:pt x="669" y="1082"/>
                  </a:lnTo>
                  <a:lnTo>
                    <a:pt x="665" y="1082"/>
                  </a:lnTo>
                  <a:close/>
                  <a:moveTo>
                    <a:pt x="1349" y="0"/>
                  </a:moveTo>
                  <a:lnTo>
                    <a:pt x="1474" y="60"/>
                  </a:lnTo>
                  <a:lnTo>
                    <a:pt x="1857" y="403"/>
                  </a:lnTo>
                  <a:lnTo>
                    <a:pt x="1851" y="402"/>
                  </a:lnTo>
                  <a:lnTo>
                    <a:pt x="1881" y="413"/>
                  </a:lnTo>
                  <a:lnTo>
                    <a:pt x="1901" y="422"/>
                  </a:lnTo>
                  <a:lnTo>
                    <a:pt x="1921" y="433"/>
                  </a:lnTo>
                  <a:lnTo>
                    <a:pt x="1938" y="446"/>
                  </a:lnTo>
                  <a:lnTo>
                    <a:pt x="1972" y="470"/>
                  </a:lnTo>
                  <a:lnTo>
                    <a:pt x="2005" y="499"/>
                  </a:lnTo>
                  <a:lnTo>
                    <a:pt x="2034" y="532"/>
                  </a:lnTo>
                  <a:lnTo>
                    <a:pt x="2061" y="568"/>
                  </a:lnTo>
                  <a:lnTo>
                    <a:pt x="2081" y="606"/>
                  </a:lnTo>
                  <a:lnTo>
                    <a:pt x="2098" y="647"/>
                  </a:lnTo>
                  <a:lnTo>
                    <a:pt x="2105" y="665"/>
                  </a:lnTo>
                  <a:lnTo>
                    <a:pt x="2120" y="694"/>
                  </a:lnTo>
                  <a:lnTo>
                    <a:pt x="2138" y="721"/>
                  </a:lnTo>
                  <a:lnTo>
                    <a:pt x="2163" y="746"/>
                  </a:lnTo>
                  <a:lnTo>
                    <a:pt x="2194" y="769"/>
                  </a:lnTo>
                  <a:lnTo>
                    <a:pt x="2229" y="789"/>
                  </a:lnTo>
                  <a:lnTo>
                    <a:pt x="2268" y="806"/>
                  </a:lnTo>
                  <a:lnTo>
                    <a:pt x="2310" y="820"/>
                  </a:lnTo>
                  <a:lnTo>
                    <a:pt x="2354" y="830"/>
                  </a:lnTo>
                  <a:lnTo>
                    <a:pt x="2398" y="835"/>
                  </a:lnTo>
                  <a:lnTo>
                    <a:pt x="2440" y="838"/>
                  </a:lnTo>
                  <a:lnTo>
                    <a:pt x="2483" y="836"/>
                  </a:lnTo>
                  <a:lnTo>
                    <a:pt x="2523" y="831"/>
                  </a:lnTo>
                  <a:lnTo>
                    <a:pt x="2560" y="822"/>
                  </a:lnTo>
                  <a:lnTo>
                    <a:pt x="2595" y="809"/>
                  </a:lnTo>
                  <a:lnTo>
                    <a:pt x="2627" y="794"/>
                  </a:lnTo>
                  <a:lnTo>
                    <a:pt x="2653" y="776"/>
                  </a:lnTo>
                  <a:lnTo>
                    <a:pt x="2676" y="759"/>
                  </a:lnTo>
                  <a:lnTo>
                    <a:pt x="2700" y="748"/>
                  </a:lnTo>
                  <a:lnTo>
                    <a:pt x="2726" y="741"/>
                  </a:lnTo>
                  <a:lnTo>
                    <a:pt x="2752" y="739"/>
                  </a:lnTo>
                  <a:lnTo>
                    <a:pt x="2778" y="741"/>
                  </a:lnTo>
                  <a:lnTo>
                    <a:pt x="2805" y="747"/>
                  </a:lnTo>
                  <a:lnTo>
                    <a:pt x="2829" y="758"/>
                  </a:lnTo>
                  <a:lnTo>
                    <a:pt x="2850" y="773"/>
                  </a:lnTo>
                  <a:lnTo>
                    <a:pt x="2871" y="793"/>
                  </a:lnTo>
                  <a:lnTo>
                    <a:pt x="2886" y="816"/>
                  </a:lnTo>
                  <a:lnTo>
                    <a:pt x="2898" y="841"/>
                  </a:lnTo>
                  <a:lnTo>
                    <a:pt x="2905" y="866"/>
                  </a:lnTo>
                  <a:lnTo>
                    <a:pt x="2907" y="892"/>
                  </a:lnTo>
                  <a:lnTo>
                    <a:pt x="2905" y="918"/>
                  </a:lnTo>
                  <a:lnTo>
                    <a:pt x="2898" y="944"/>
                  </a:lnTo>
                  <a:lnTo>
                    <a:pt x="2888" y="968"/>
                  </a:lnTo>
                  <a:lnTo>
                    <a:pt x="2872" y="991"/>
                  </a:lnTo>
                  <a:lnTo>
                    <a:pt x="2853" y="1011"/>
                  </a:lnTo>
                  <a:lnTo>
                    <a:pt x="2812" y="1041"/>
                  </a:lnTo>
                  <a:lnTo>
                    <a:pt x="2766" y="1068"/>
                  </a:lnTo>
                  <a:lnTo>
                    <a:pt x="2718" y="1092"/>
                  </a:lnTo>
                  <a:lnTo>
                    <a:pt x="2667" y="1111"/>
                  </a:lnTo>
                  <a:lnTo>
                    <a:pt x="2614" y="1126"/>
                  </a:lnTo>
                  <a:lnTo>
                    <a:pt x="2558" y="1137"/>
                  </a:lnTo>
                  <a:lnTo>
                    <a:pt x="2500" y="1143"/>
                  </a:lnTo>
                  <a:lnTo>
                    <a:pt x="2441" y="1146"/>
                  </a:lnTo>
                  <a:lnTo>
                    <a:pt x="2370" y="1142"/>
                  </a:lnTo>
                  <a:lnTo>
                    <a:pt x="2300" y="1134"/>
                  </a:lnTo>
                  <a:lnTo>
                    <a:pt x="2230" y="1117"/>
                  </a:lnTo>
                  <a:lnTo>
                    <a:pt x="2175" y="1100"/>
                  </a:lnTo>
                  <a:lnTo>
                    <a:pt x="2123" y="1080"/>
                  </a:lnTo>
                  <a:lnTo>
                    <a:pt x="2075" y="1056"/>
                  </a:lnTo>
                  <a:lnTo>
                    <a:pt x="2029" y="1029"/>
                  </a:lnTo>
                  <a:lnTo>
                    <a:pt x="1832" y="1647"/>
                  </a:lnTo>
                  <a:lnTo>
                    <a:pt x="1820" y="1679"/>
                  </a:lnTo>
                  <a:lnTo>
                    <a:pt x="1804" y="1707"/>
                  </a:lnTo>
                  <a:lnTo>
                    <a:pt x="2042" y="2051"/>
                  </a:lnTo>
                  <a:lnTo>
                    <a:pt x="2058" y="2078"/>
                  </a:lnTo>
                  <a:lnTo>
                    <a:pt x="2069" y="2109"/>
                  </a:lnTo>
                  <a:lnTo>
                    <a:pt x="2075" y="2139"/>
                  </a:lnTo>
                  <a:lnTo>
                    <a:pt x="2075" y="2171"/>
                  </a:lnTo>
                  <a:lnTo>
                    <a:pt x="2069" y="2202"/>
                  </a:lnTo>
                  <a:lnTo>
                    <a:pt x="1841" y="3041"/>
                  </a:lnTo>
                  <a:lnTo>
                    <a:pt x="1832" y="3071"/>
                  </a:lnTo>
                  <a:lnTo>
                    <a:pt x="1816" y="3097"/>
                  </a:lnTo>
                  <a:lnTo>
                    <a:pt x="1798" y="3120"/>
                  </a:lnTo>
                  <a:lnTo>
                    <a:pt x="1776" y="3139"/>
                  </a:lnTo>
                  <a:lnTo>
                    <a:pt x="1751" y="3155"/>
                  </a:lnTo>
                  <a:lnTo>
                    <a:pt x="1725" y="3166"/>
                  </a:lnTo>
                  <a:lnTo>
                    <a:pt x="1695" y="3174"/>
                  </a:lnTo>
                  <a:lnTo>
                    <a:pt x="1666" y="3176"/>
                  </a:lnTo>
                  <a:lnTo>
                    <a:pt x="1642" y="3175"/>
                  </a:lnTo>
                  <a:lnTo>
                    <a:pt x="1618" y="3170"/>
                  </a:lnTo>
                  <a:lnTo>
                    <a:pt x="1587" y="3159"/>
                  </a:lnTo>
                  <a:lnTo>
                    <a:pt x="1560" y="3142"/>
                  </a:lnTo>
                  <a:lnTo>
                    <a:pt x="1536" y="3122"/>
                  </a:lnTo>
                  <a:lnTo>
                    <a:pt x="1516" y="3098"/>
                  </a:lnTo>
                  <a:lnTo>
                    <a:pt x="1500" y="3071"/>
                  </a:lnTo>
                  <a:lnTo>
                    <a:pt x="1490" y="3041"/>
                  </a:lnTo>
                  <a:lnTo>
                    <a:pt x="1484" y="3011"/>
                  </a:lnTo>
                  <a:lnTo>
                    <a:pt x="1484" y="2979"/>
                  </a:lnTo>
                  <a:lnTo>
                    <a:pt x="1489" y="2946"/>
                  </a:lnTo>
                  <a:lnTo>
                    <a:pt x="1694" y="2189"/>
                  </a:lnTo>
                  <a:lnTo>
                    <a:pt x="1455" y="1844"/>
                  </a:lnTo>
                  <a:lnTo>
                    <a:pt x="1407" y="1834"/>
                  </a:lnTo>
                  <a:lnTo>
                    <a:pt x="1276" y="2184"/>
                  </a:lnTo>
                  <a:lnTo>
                    <a:pt x="1263" y="2211"/>
                  </a:lnTo>
                  <a:lnTo>
                    <a:pt x="1246" y="2236"/>
                  </a:lnTo>
                  <a:lnTo>
                    <a:pt x="1225" y="2257"/>
                  </a:lnTo>
                  <a:lnTo>
                    <a:pt x="1200" y="2275"/>
                  </a:lnTo>
                  <a:lnTo>
                    <a:pt x="1174" y="2288"/>
                  </a:lnTo>
                  <a:lnTo>
                    <a:pt x="1144" y="2297"/>
                  </a:lnTo>
                  <a:lnTo>
                    <a:pt x="1114" y="2301"/>
                  </a:lnTo>
                  <a:lnTo>
                    <a:pt x="527" y="2331"/>
                  </a:lnTo>
                  <a:lnTo>
                    <a:pt x="518" y="2331"/>
                  </a:lnTo>
                  <a:lnTo>
                    <a:pt x="486" y="2328"/>
                  </a:lnTo>
                  <a:lnTo>
                    <a:pt x="457" y="2320"/>
                  </a:lnTo>
                  <a:lnTo>
                    <a:pt x="429" y="2308"/>
                  </a:lnTo>
                  <a:lnTo>
                    <a:pt x="404" y="2290"/>
                  </a:lnTo>
                  <a:lnTo>
                    <a:pt x="382" y="2270"/>
                  </a:lnTo>
                  <a:lnTo>
                    <a:pt x="364" y="2246"/>
                  </a:lnTo>
                  <a:lnTo>
                    <a:pt x="350" y="2218"/>
                  </a:lnTo>
                  <a:lnTo>
                    <a:pt x="340" y="2189"/>
                  </a:lnTo>
                  <a:lnTo>
                    <a:pt x="336" y="2158"/>
                  </a:lnTo>
                  <a:lnTo>
                    <a:pt x="337" y="2125"/>
                  </a:lnTo>
                  <a:lnTo>
                    <a:pt x="345" y="2093"/>
                  </a:lnTo>
                  <a:lnTo>
                    <a:pt x="357" y="2065"/>
                  </a:lnTo>
                  <a:lnTo>
                    <a:pt x="373" y="2038"/>
                  </a:lnTo>
                  <a:lnTo>
                    <a:pt x="394" y="2015"/>
                  </a:lnTo>
                  <a:lnTo>
                    <a:pt x="419" y="1997"/>
                  </a:lnTo>
                  <a:lnTo>
                    <a:pt x="446" y="1981"/>
                  </a:lnTo>
                  <a:lnTo>
                    <a:pt x="477" y="1971"/>
                  </a:lnTo>
                  <a:lnTo>
                    <a:pt x="509" y="1967"/>
                  </a:lnTo>
                  <a:lnTo>
                    <a:pt x="976" y="1943"/>
                  </a:lnTo>
                  <a:lnTo>
                    <a:pt x="1127" y="1544"/>
                  </a:lnTo>
                  <a:lnTo>
                    <a:pt x="1124" y="1506"/>
                  </a:lnTo>
                  <a:lnTo>
                    <a:pt x="1127" y="1465"/>
                  </a:lnTo>
                  <a:lnTo>
                    <a:pt x="1137" y="1425"/>
                  </a:lnTo>
                  <a:lnTo>
                    <a:pt x="1349" y="759"/>
                  </a:lnTo>
                  <a:lnTo>
                    <a:pt x="1301" y="781"/>
                  </a:lnTo>
                  <a:lnTo>
                    <a:pt x="1254" y="806"/>
                  </a:lnTo>
                  <a:lnTo>
                    <a:pt x="1202" y="838"/>
                  </a:lnTo>
                  <a:lnTo>
                    <a:pt x="1155" y="872"/>
                  </a:lnTo>
                  <a:lnTo>
                    <a:pt x="1112" y="909"/>
                  </a:lnTo>
                  <a:lnTo>
                    <a:pt x="1074" y="947"/>
                  </a:lnTo>
                  <a:lnTo>
                    <a:pt x="1042" y="988"/>
                  </a:lnTo>
                  <a:lnTo>
                    <a:pt x="1014" y="1029"/>
                  </a:lnTo>
                  <a:lnTo>
                    <a:pt x="994" y="1072"/>
                  </a:lnTo>
                  <a:lnTo>
                    <a:pt x="978" y="1114"/>
                  </a:lnTo>
                  <a:lnTo>
                    <a:pt x="969" y="1142"/>
                  </a:lnTo>
                  <a:lnTo>
                    <a:pt x="953" y="1167"/>
                  </a:lnTo>
                  <a:lnTo>
                    <a:pt x="934" y="1188"/>
                  </a:lnTo>
                  <a:lnTo>
                    <a:pt x="911" y="1205"/>
                  </a:lnTo>
                  <a:lnTo>
                    <a:pt x="885" y="1217"/>
                  </a:lnTo>
                  <a:lnTo>
                    <a:pt x="857" y="1225"/>
                  </a:lnTo>
                  <a:lnTo>
                    <a:pt x="864" y="1238"/>
                  </a:lnTo>
                  <a:lnTo>
                    <a:pt x="866" y="1251"/>
                  </a:lnTo>
                  <a:lnTo>
                    <a:pt x="865" y="1264"/>
                  </a:lnTo>
                  <a:lnTo>
                    <a:pt x="860" y="1277"/>
                  </a:lnTo>
                  <a:lnTo>
                    <a:pt x="851" y="1288"/>
                  </a:lnTo>
                  <a:lnTo>
                    <a:pt x="810" y="1325"/>
                  </a:lnTo>
                  <a:lnTo>
                    <a:pt x="973" y="1498"/>
                  </a:lnTo>
                  <a:lnTo>
                    <a:pt x="544" y="1899"/>
                  </a:lnTo>
                  <a:lnTo>
                    <a:pt x="0" y="1320"/>
                  </a:lnTo>
                  <a:lnTo>
                    <a:pt x="429" y="919"/>
                  </a:lnTo>
                  <a:lnTo>
                    <a:pt x="591" y="1092"/>
                  </a:lnTo>
                  <a:lnTo>
                    <a:pt x="632" y="1054"/>
                  </a:lnTo>
                  <a:lnTo>
                    <a:pt x="642" y="1047"/>
                  </a:lnTo>
                  <a:lnTo>
                    <a:pt x="654" y="1043"/>
                  </a:lnTo>
                  <a:lnTo>
                    <a:pt x="666" y="1042"/>
                  </a:lnTo>
                  <a:lnTo>
                    <a:pt x="678" y="1043"/>
                  </a:lnTo>
                  <a:lnTo>
                    <a:pt x="680" y="1039"/>
                  </a:lnTo>
                  <a:lnTo>
                    <a:pt x="681" y="1033"/>
                  </a:lnTo>
                  <a:lnTo>
                    <a:pt x="700" y="976"/>
                  </a:lnTo>
                  <a:lnTo>
                    <a:pt x="724" y="918"/>
                  </a:lnTo>
                  <a:lnTo>
                    <a:pt x="754" y="864"/>
                  </a:lnTo>
                  <a:lnTo>
                    <a:pt x="790" y="810"/>
                  </a:lnTo>
                  <a:lnTo>
                    <a:pt x="829" y="758"/>
                  </a:lnTo>
                  <a:lnTo>
                    <a:pt x="875" y="709"/>
                  </a:lnTo>
                  <a:lnTo>
                    <a:pt x="925" y="662"/>
                  </a:lnTo>
                  <a:lnTo>
                    <a:pt x="980" y="618"/>
                  </a:lnTo>
                  <a:lnTo>
                    <a:pt x="1038" y="576"/>
                  </a:lnTo>
                  <a:lnTo>
                    <a:pt x="1102" y="538"/>
                  </a:lnTo>
                  <a:lnTo>
                    <a:pt x="1174" y="500"/>
                  </a:lnTo>
                  <a:lnTo>
                    <a:pt x="1248" y="468"/>
                  </a:lnTo>
                  <a:lnTo>
                    <a:pt x="1324" y="440"/>
                  </a:lnTo>
                  <a:lnTo>
                    <a:pt x="1401" y="419"/>
                  </a:lnTo>
                  <a:lnTo>
                    <a:pt x="1477" y="402"/>
                  </a:lnTo>
                  <a:lnTo>
                    <a:pt x="1553" y="390"/>
                  </a:lnTo>
                  <a:lnTo>
                    <a:pt x="963" y="249"/>
                  </a:lnTo>
                  <a:lnTo>
                    <a:pt x="880" y="118"/>
                  </a:lnTo>
                  <a:lnTo>
                    <a:pt x="1055" y="79"/>
                  </a:lnTo>
                  <a:lnTo>
                    <a:pt x="1753" y="364"/>
                  </a:lnTo>
                  <a:lnTo>
                    <a:pt x="1398" y="122"/>
                  </a:lnTo>
                  <a:lnTo>
                    <a:pt x="1349"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4282" tIns="17141" rIns="34282" bIns="17141" rtlCol="0" anchor="ctr"/>
            <a:lstStyle/>
            <a:p>
              <a:pPr algn="ctr"/>
              <a:endParaRPr lang="es-SV" sz="900">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33" name="69 CuadroTexto"/>
          <p:cNvSpPr txBox="1"/>
          <p:nvPr/>
        </p:nvSpPr>
        <p:spPr>
          <a:xfrm>
            <a:off x="8161666" y="2519146"/>
            <a:ext cx="2355455" cy="668630"/>
          </a:xfrm>
          <a:prstGeom prst="rect">
            <a:avLst/>
          </a:prstGeom>
          <a:noFill/>
        </p:spPr>
        <p:txBody>
          <a:bodyPr wrap="square" lIns="90625" tIns="45332" rIns="90625" bIns="45332" rtlCol="0">
            <a:spAutoFit/>
          </a:bodyPr>
          <a:lstStyle/>
          <a:p>
            <a:pPr algn="ct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Identify needs</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sp>
        <p:nvSpPr>
          <p:cNvPr id="34" name="69 CuadroTexto"/>
          <p:cNvSpPr txBox="1"/>
          <p:nvPr/>
        </p:nvSpPr>
        <p:spPr>
          <a:xfrm>
            <a:off x="1517163" y="5323808"/>
            <a:ext cx="2355455" cy="668630"/>
          </a:xfrm>
          <a:prstGeom prst="rect">
            <a:avLst/>
          </a:prstGeom>
          <a:noFill/>
        </p:spPr>
        <p:txBody>
          <a:bodyPr wrap="square" lIns="90625" tIns="45332" rIns="90625" bIns="45332" rtlCol="0">
            <a:spAutoFit/>
          </a:bodyPr>
          <a:lstStyle/>
          <a:p>
            <a:pPr algn="ct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Running</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a:t>
            </a:r>
            <a:endParaRPr lang="es-MX" sz="900" dirty="0">
              <a:solidFill>
                <a:schemeClr val="bg2"/>
              </a:solidFill>
              <a:latin typeface="Source Sans Pro" panose="020B0503030403020204" pitchFamily="34" charset="0"/>
            </a:endParaRPr>
          </a:p>
        </p:txBody>
      </p:sp>
      <p:sp>
        <p:nvSpPr>
          <p:cNvPr id="35" name="69 CuadroTexto"/>
          <p:cNvSpPr txBox="1"/>
          <p:nvPr/>
        </p:nvSpPr>
        <p:spPr>
          <a:xfrm>
            <a:off x="8542260" y="4139138"/>
            <a:ext cx="2355455" cy="668630"/>
          </a:xfrm>
          <a:prstGeom prst="rect">
            <a:avLst/>
          </a:prstGeom>
          <a:noFill/>
        </p:spPr>
        <p:txBody>
          <a:bodyPr wrap="square" lIns="90625" tIns="45332" rIns="90625" bIns="45332" rtlCol="0">
            <a:spAutoFit/>
          </a:bodyPr>
          <a:lstStyle/>
          <a:p>
            <a:pPr algn="ct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Starting points</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sp>
        <p:nvSpPr>
          <p:cNvPr id="36" name="69 CuadroTexto"/>
          <p:cNvSpPr txBox="1"/>
          <p:nvPr/>
        </p:nvSpPr>
        <p:spPr>
          <a:xfrm>
            <a:off x="1258523" y="3359408"/>
            <a:ext cx="2355455" cy="668630"/>
          </a:xfrm>
          <a:prstGeom prst="rect">
            <a:avLst/>
          </a:prstGeom>
          <a:noFill/>
        </p:spPr>
        <p:txBody>
          <a:bodyPr wrap="square" lIns="90625" tIns="45332" rIns="90625" bIns="45332" rtlCol="0">
            <a:spAutoFit/>
          </a:bodyPr>
          <a:lstStyle/>
          <a:p>
            <a:pPr algn="ctr">
              <a:lnSpc>
                <a:spcPct val="125000"/>
              </a:lnSpc>
            </a:pPr>
            <a:r>
              <a:rPr lang="en-US" sz="12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Results</a:t>
            </a:r>
          </a:p>
          <a:p>
            <a:pPr algn="ctr">
              <a:lnSpc>
                <a:spcPct val="125000"/>
              </a:lnSpc>
            </a:pPr>
            <a:r>
              <a:rPr lang="es-MX" sz="900" noProof="1">
                <a:solidFill>
                  <a:schemeClr val="bg2"/>
                </a:solidFill>
                <a:latin typeface="Source Sans Pro" panose="020B0503030403020204" pitchFamily="34" charset="0"/>
              </a:rPr>
              <a:t>Aenean commodo ligula eget dolor. Neque porro quisquam est, qui dolorem ipsum.</a:t>
            </a:r>
            <a:endParaRPr lang="es-MX" sz="900" dirty="0">
              <a:solidFill>
                <a:schemeClr val="bg2"/>
              </a:solidFill>
              <a:latin typeface="Source Sans Pro" panose="020B0503030403020204" pitchFamily="34" charset="0"/>
            </a:endParaRPr>
          </a:p>
        </p:txBody>
      </p:sp>
      <p:sp>
        <p:nvSpPr>
          <p:cNvPr id="37" name="Freeform 6"/>
          <p:cNvSpPr>
            <a:spLocks noChangeAspect="1" noEditPoints="1"/>
          </p:cNvSpPr>
          <p:nvPr/>
        </p:nvSpPr>
        <p:spPr bwMode="auto">
          <a:xfrm>
            <a:off x="8238963" y="2497041"/>
            <a:ext cx="356274" cy="308815"/>
          </a:xfrm>
          <a:custGeom>
            <a:avLst/>
            <a:gdLst>
              <a:gd name="T0" fmla="*/ 4656 w 4841"/>
              <a:gd name="T1" fmla="*/ 3367 h 4195"/>
              <a:gd name="T2" fmla="*/ 4772 w 4841"/>
              <a:gd name="T3" fmla="*/ 3584 h 4195"/>
              <a:gd name="T4" fmla="*/ 4835 w 4841"/>
              <a:gd name="T5" fmla="*/ 3823 h 4195"/>
              <a:gd name="T6" fmla="*/ 4808 w 4841"/>
              <a:gd name="T7" fmla="*/ 4032 h 4195"/>
              <a:gd name="T8" fmla="*/ 4634 w 4841"/>
              <a:gd name="T9" fmla="*/ 4180 h 4195"/>
              <a:gd name="T10" fmla="*/ 4400 w 4841"/>
              <a:gd name="T11" fmla="*/ 4161 h 4195"/>
              <a:gd name="T12" fmla="*/ 4251 w 4841"/>
              <a:gd name="T13" fmla="*/ 3990 h 4195"/>
              <a:gd name="T14" fmla="*/ 4249 w 4841"/>
              <a:gd name="T15" fmla="*/ 3779 h 4195"/>
              <a:gd name="T16" fmla="*/ 4324 w 4841"/>
              <a:gd name="T17" fmla="*/ 3534 h 4195"/>
              <a:gd name="T18" fmla="*/ 4449 w 4841"/>
              <a:gd name="T19" fmla="*/ 3337 h 4195"/>
              <a:gd name="T20" fmla="*/ 1059 w 4841"/>
              <a:gd name="T21" fmla="*/ 2697 h 4195"/>
              <a:gd name="T22" fmla="*/ 1144 w 4841"/>
              <a:gd name="T23" fmla="*/ 2837 h 4195"/>
              <a:gd name="T24" fmla="*/ 1399 w 4841"/>
              <a:gd name="T25" fmla="*/ 2983 h 4195"/>
              <a:gd name="T26" fmla="*/ 1825 w 4841"/>
              <a:gd name="T27" fmla="*/ 3100 h 4195"/>
              <a:gd name="T28" fmla="*/ 2421 w 4841"/>
              <a:gd name="T29" fmla="*/ 3147 h 4195"/>
              <a:gd name="T30" fmla="*/ 3017 w 4841"/>
              <a:gd name="T31" fmla="*/ 3100 h 4195"/>
              <a:gd name="T32" fmla="*/ 3442 w 4841"/>
              <a:gd name="T33" fmla="*/ 2983 h 4195"/>
              <a:gd name="T34" fmla="*/ 3697 w 4841"/>
              <a:gd name="T35" fmla="*/ 2837 h 4195"/>
              <a:gd name="T36" fmla="*/ 3782 w 4841"/>
              <a:gd name="T37" fmla="*/ 2697 h 4195"/>
              <a:gd name="T38" fmla="*/ 2371 w 4841"/>
              <a:gd name="T39" fmla="*/ 1796 h 4195"/>
              <a:gd name="T40" fmla="*/ 4606 w 4841"/>
              <a:gd name="T41" fmla="*/ 1514 h 4195"/>
              <a:gd name="T42" fmla="*/ 4691 w 4841"/>
              <a:gd name="T43" fmla="*/ 1648 h 4195"/>
              <a:gd name="T44" fmla="*/ 4634 w 4841"/>
              <a:gd name="T45" fmla="*/ 3113 h 4195"/>
              <a:gd name="T46" fmla="*/ 4473 w 4841"/>
              <a:gd name="T47" fmla="*/ 3131 h 4195"/>
              <a:gd name="T48" fmla="*/ 4387 w 4841"/>
              <a:gd name="T49" fmla="*/ 2997 h 4195"/>
              <a:gd name="T50" fmla="*/ 4445 w 4841"/>
              <a:gd name="T51" fmla="*/ 1532 h 4195"/>
              <a:gd name="T52" fmla="*/ 2387 w 4841"/>
              <a:gd name="T53" fmla="*/ 304 h 4195"/>
              <a:gd name="T54" fmla="*/ 317 w 4841"/>
              <a:gd name="T55" fmla="*/ 834 h 4195"/>
              <a:gd name="T56" fmla="*/ 335 w 4841"/>
              <a:gd name="T57" fmla="*/ 992 h 4195"/>
              <a:gd name="T58" fmla="*/ 2421 w 4841"/>
              <a:gd name="T59" fmla="*/ 1498 h 4195"/>
              <a:gd name="T60" fmla="*/ 4506 w 4841"/>
              <a:gd name="T61" fmla="*/ 992 h 4195"/>
              <a:gd name="T62" fmla="*/ 4524 w 4841"/>
              <a:gd name="T63" fmla="*/ 834 h 4195"/>
              <a:gd name="T64" fmla="*/ 2454 w 4841"/>
              <a:gd name="T65" fmla="*/ 304 h 4195"/>
              <a:gd name="T66" fmla="*/ 2521 w 4841"/>
              <a:gd name="T67" fmla="*/ 12 h 4195"/>
              <a:gd name="T68" fmla="*/ 4702 w 4841"/>
              <a:gd name="T69" fmla="*/ 576 h 4195"/>
              <a:gd name="T70" fmla="*/ 4838 w 4841"/>
              <a:gd name="T71" fmla="*/ 837 h 4195"/>
              <a:gd name="T72" fmla="*/ 4777 w 4841"/>
              <a:gd name="T73" fmla="*/ 1130 h 4195"/>
              <a:gd name="T74" fmla="*/ 4549 w 4841"/>
              <a:gd name="T75" fmla="*/ 1319 h 4195"/>
              <a:gd name="T76" fmla="*/ 4075 w 4841"/>
              <a:gd name="T77" fmla="*/ 2794 h 4195"/>
              <a:gd name="T78" fmla="*/ 3960 w 4841"/>
              <a:gd name="T79" fmla="*/ 3025 h 4195"/>
              <a:gd name="T80" fmla="*/ 3704 w 4841"/>
              <a:gd name="T81" fmla="*/ 3221 h 4195"/>
              <a:gd name="T82" fmla="*/ 3291 w 4841"/>
              <a:gd name="T83" fmla="*/ 3364 h 4195"/>
              <a:gd name="T84" fmla="*/ 2706 w 4841"/>
              <a:gd name="T85" fmla="*/ 3438 h 4195"/>
              <a:gd name="T86" fmla="*/ 2004 w 4841"/>
              <a:gd name="T87" fmla="*/ 3429 h 4195"/>
              <a:gd name="T88" fmla="*/ 1454 w 4841"/>
              <a:gd name="T89" fmla="*/ 3340 h 4195"/>
              <a:gd name="T90" fmla="*/ 1074 w 4841"/>
              <a:gd name="T91" fmla="*/ 3185 h 4195"/>
              <a:gd name="T92" fmla="*/ 848 w 4841"/>
              <a:gd name="T93" fmla="*/ 2982 h 4195"/>
              <a:gd name="T94" fmla="*/ 758 w 4841"/>
              <a:gd name="T95" fmla="*/ 2746 h 4195"/>
              <a:gd name="T96" fmla="*/ 235 w 4841"/>
              <a:gd name="T97" fmla="*/ 1294 h 4195"/>
              <a:gd name="T98" fmla="*/ 37 w 4841"/>
              <a:gd name="T99" fmla="*/ 1077 h 4195"/>
              <a:gd name="T100" fmla="*/ 16 w 4841"/>
              <a:gd name="T101" fmla="*/ 778 h 4195"/>
              <a:gd name="T102" fmla="*/ 185 w 4841"/>
              <a:gd name="T103" fmla="*/ 537 h 4195"/>
              <a:gd name="T104" fmla="*/ 2371 w 4841"/>
              <a:gd name="T105" fmla="*/ 3 h 4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1" h="4195">
                <a:moveTo>
                  <a:pt x="4539" y="3296"/>
                </a:moveTo>
                <a:lnTo>
                  <a:pt x="4570" y="3302"/>
                </a:lnTo>
                <a:lnTo>
                  <a:pt x="4600" y="3315"/>
                </a:lnTo>
                <a:lnTo>
                  <a:pt x="4629" y="3337"/>
                </a:lnTo>
                <a:lnTo>
                  <a:pt x="4656" y="3367"/>
                </a:lnTo>
                <a:lnTo>
                  <a:pt x="4683" y="3402"/>
                </a:lnTo>
                <a:lnTo>
                  <a:pt x="4708" y="3442"/>
                </a:lnTo>
                <a:lnTo>
                  <a:pt x="4731" y="3486"/>
                </a:lnTo>
                <a:lnTo>
                  <a:pt x="4753" y="3534"/>
                </a:lnTo>
                <a:lnTo>
                  <a:pt x="4772" y="3584"/>
                </a:lnTo>
                <a:lnTo>
                  <a:pt x="4790" y="3633"/>
                </a:lnTo>
                <a:lnTo>
                  <a:pt x="4805" y="3683"/>
                </a:lnTo>
                <a:lnTo>
                  <a:pt x="4817" y="3731"/>
                </a:lnTo>
                <a:lnTo>
                  <a:pt x="4828" y="3779"/>
                </a:lnTo>
                <a:lnTo>
                  <a:pt x="4835" y="3823"/>
                </a:lnTo>
                <a:lnTo>
                  <a:pt x="4840" y="3861"/>
                </a:lnTo>
                <a:lnTo>
                  <a:pt x="4841" y="3895"/>
                </a:lnTo>
                <a:lnTo>
                  <a:pt x="4838" y="3944"/>
                </a:lnTo>
                <a:lnTo>
                  <a:pt x="4826" y="3990"/>
                </a:lnTo>
                <a:lnTo>
                  <a:pt x="4808" y="4032"/>
                </a:lnTo>
                <a:lnTo>
                  <a:pt x="4783" y="4072"/>
                </a:lnTo>
                <a:lnTo>
                  <a:pt x="4753" y="4108"/>
                </a:lnTo>
                <a:lnTo>
                  <a:pt x="4717" y="4137"/>
                </a:lnTo>
                <a:lnTo>
                  <a:pt x="4677" y="4161"/>
                </a:lnTo>
                <a:lnTo>
                  <a:pt x="4634" y="4180"/>
                </a:lnTo>
                <a:lnTo>
                  <a:pt x="4588" y="4190"/>
                </a:lnTo>
                <a:lnTo>
                  <a:pt x="4539" y="4195"/>
                </a:lnTo>
                <a:lnTo>
                  <a:pt x="4489" y="4190"/>
                </a:lnTo>
                <a:lnTo>
                  <a:pt x="4443" y="4180"/>
                </a:lnTo>
                <a:lnTo>
                  <a:pt x="4400" y="4161"/>
                </a:lnTo>
                <a:lnTo>
                  <a:pt x="4360" y="4137"/>
                </a:lnTo>
                <a:lnTo>
                  <a:pt x="4324" y="4108"/>
                </a:lnTo>
                <a:lnTo>
                  <a:pt x="4294" y="4072"/>
                </a:lnTo>
                <a:lnTo>
                  <a:pt x="4270" y="4032"/>
                </a:lnTo>
                <a:lnTo>
                  <a:pt x="4251" y="3990"/>
                </a:lnTo>
                <a:lnTo>
                  <a:pt x="4239" y="3944"/>
                </a:lnTo>
                <a:lnTo>
                  <a:pt x="4236" y="3895"/>
                </a:lnTo>
                <a:lnTo>
                  <a:pt x="4238" y="3861"/>
                </a:lnTo>
                <a:lnTo>
                  <a:pt x="4242" y="3823"/>
                </a:lnTo>
                <a:lnTo>
                  <a:pt x="4249" y="3779"/>
                </a:lnTo>
                <a:lnTo>
                  <a:pt x="4260" y="3731"/>
                </a:lnTo>
                <a:lnTo>
                  <a:pt x="4272" y="3683"/>
                </a:lnTo>
                <a:lnTo>
                  <a:pt x="4288" y="3633"/>
                </a:lnTo>
                <a:lnTo>
                  <a:pt x="4305" y="3584"/>
                </a:lnTo>
                <a:lnTo>
                  <a:pt x="4324" y="3534"/>
                </a:lnTo>
                <a:lnTo>
                  <a:pt x="4346" y="3486"/>
                </a:lnTo>
                <a:lnTo>
                  <a:pt x="4370" y="3442"/>
                </a:lnTo>
                <a:lnTo>
                  <a:pt x="4394" y="3402"/>
                </a:lnTo>
                <a:lnTo>
                  <a:pt x="4421" y="3367"/>
                </a:lnTo>
                <a:lnTo>
                  <a:pt x="4449" y="3337"/>
                </a:lnTo>
                <a:lnTo>
                  <a:pt x="4477" y="3315"/>
                </a:lnTo>
                <a:lnTo>
                  <a:pt x="4507" y="3302"/>
                </a:lnTo>
                <a:lnTo>
                  <a:pt x="4539" y="3296"/>
                </a:lnTo>
                <a:close/>
                <a:moveTo>
                  <a:pt x="1059" y="1499"/>
                </a:moveTo>
                <a:lnTo>
                  <a:pt x="1059" y="2697"/>
                </a:lnTo>
                <a:lnTo>
                  <a:pt x="1062" y="2722"/>
                </a:lnTo>
                <a:lnTo>
                  <a:pt x="1073" y="2749"/>
                </a:lnTo>
                <a:lnTo>
                  <a:pt x="1091" y="2778"/>
                </a:lnTo>
                <a:lnTo>
                  <a:pt x="1115" y="2806"/>
                </a:lnTo>
                <a:lnTo>
                  <a:pt x="1144" y="2837"/>
                </a:lnTo>
                <a:lnTo>
                  <a:pt x="1182" y="2867"/>
                </a:lnTo>
                <a:lnTo>
                  <a:pt x="1226" y="2896"/>
                </a:lnTo>
                <a:lnTo>
                  <a:pt x="1277" y="2927"/>
                </a:lnTo>
                <a:lnTo>
                  <a:pt x="1335" y="2955"/>
                </a:lnTo>
                <a:lnTo>
                  <a:pt x="1399" y="2983"/>
                </a:lnTo>
                <a:lnTo>
                  <a:pt x="1471" y="3010"/>
                </a:lnTo>
                <a:lnTo>
                  <a:pt x="1550" y="3036"/>
                </a:lnTo>
                <a:lnTo>
                  <a:pt x="1635" y="3059"/>
                </a:lnTo>
                <a:lnTo>
                  <a:pt x="1727" y="3081"/>
                </a:lnTo>
                <a:lnTo>
                  <a:pt x="1825" y="3100"/>
                </a:lnTo>
                <a:lnTo>
                  <a:pt x="1931" y="3116"/>
                </a:lnTo>
                <a:lnTo>
                  <a:pt x="2043" y="3128"/>
                </a:lnTo>
                <a:lnTo>
                  <a:pt x="2162" y="3138"/>
                </a:lnTo>
                <a:lnTo>
                  <a:pt x="2289" y="3144"/>
                </a:lnTo>
                <a:lnTo>
                  <a:pt x="2421" y="3147"/>
                </a:lnTo>
                <a:lnTo>
                  <a:pt x="2554" y="3144"/>
                </a:lnTo>
                <a:lnTo>
                  <a:pt x="2679" y="3138"/>
                </a:lnTo>
                <a:lnTo>
                  <a:pt x="2798" y="3128"/>
                </a:lnTo>
                <a:lnTo>
                  <a:pt x="2911" y="3116"/>
                </a:lnTo>
                <a:lnTo>
                  <a:pt x="3017" y="3100"/>
                </a:lnTo>
                <a:lnTo>
                  <a:pt x="3116" y="3081"/>
                </a:lnTo>
                <a:lnTo>
                  <a:pt x="3208" y="3059"/>
                </a:lnTo>
                <a:lnTo>
                  <a:pt x="3293" y="3036"/>
                </a:lnTo>
                <a:lnTo>
                  <a:pt x="3370" y="3010"/>
                </a:lnTo>
                <a:lnTo>
                  <a:pt x="3442" y="2983"/>
                </a:lnTo>
                <a:lnTo>
                  <a:pt x="3507" y="2955"/>
                </a:lnTo>
                <a:lnTo>
                  <a:pt x="3564" y="2927"/>
                </a:lnTo>
                <a:lnTo>
                  <a:pt x="3616" y="2896"/>
                </a:lnTo>
                <a:lnTo>
                  <a:pt x="3659" y="2867"/>
                </a:lnTo>
                <a:lnTo>
                  <a:pt x="3697" y="2837"/>
                </a:lnTo>
                <a:lnTo>
                  <a:pt x="3728" y="2806"/>
                </a:lnTo>
                <a:lnTo>
                  <a:pt x="3752" y="2778"/>
                </a:lnTo>
                <a:lnTo>
                  <a:pt x="3768" y="2749"/>
                </a:lnTo>
                <a:lnTo>
                  <a:pt x="3779" y="2722"/>
                </a:lnTo>
                <a:lnTo>
                  <a:pt x="3782" y="2697"/>
                </a:lnTo>
                <a:lnTo>
                  <a:pt x="3782" y="1499"/>
                </a:lnTo>
                <a:lnTo>
                  <a:pt x="2523" y="1787"/>
                </a:lnTo>
                <a:lnTo>
                  <a:pt x="2472" y="1796"/>
                </a:lnTo>
                <a:lnTo>
                  <a:pt x="2421" y="1799"/>
                </a:lnTo>
                <a:lnTo>
                  <a:pt x="2371" y="1796"/>
                </a:lnTo>
                <a:lnTo>
                  <a:pt x="2320" y="1787"/>
                </a:lnTo>
                <a:lnTo>
                  <a:pt x="1059" y="1499"/>
                </a:lnTo>
                <a:close/>
                <a:moveTo>
                  <a:pt x="4539" y="1498"/>
                </a:moveTo>
                <a:lnTo>
                  <a:pt x="4573" y="1502"/>
                </a:lnTo>
                <a:lnTo>
                  <a:pt x="4606" y="1514"/>
                </a:lnTo>
                <a:lnTo>
                  <a:pt x="4634" y="1532"/>
                </a:lnTo>
                <a:lnTo>
                  <a:pt x="4656" y="1555"/>
                </a:lnTo>
                <a:lnTo>
                  <a:pt x="4674" y="1582"/>
                </a:lnTo>
                <a:lnTo>
                  <a:pt x="4686" y="1614"/>
                </a:lnTo>
                <a:lnTo>
                  <a:pt x="4691" y="1648"/>
                </a:lnTo>
                <a:lnTo>
                  <a:pt x="4691" y="2997"/>
                </a:lnTo>
                <a:lnTo>
                  <a:pt x="4686" y="3031"/>
                </a:lnTo>
                <a:lnTo>
                  <a:pt x="4674" y="3062"/>
                </a:lnTo>
                <a:lnTo>
                  <a:pt x="4656" y="3090"/>
                </a:lnTo>
                <a:lnTo>
                  <a:pt x="4634" y="3113"/>
                </a:lnTo>
                <a:lnTo>
                  <a:pt x="4606" y="3131"/>
                </a:lnTo>
                <a:lnTo>
                  <a:pt x="4573" y="3143"/>
                </a:lnTo>
                <a:lnTo>
                  <a:pt x="4539" y="3147"/>
                </a:lnTo>
                <a:lnTo>
                  <a:pt x="4504" y="3143"/>
                </a:lnTo>
                <a:lnTo>
                  <a:pt x="4473" y="3131"/>
                </a:lnTo>
                <a:lnTo>
                  <a:pt x="4445" y="3113"/>
                </a:lnTo>
                <a:lnTo>
                  <a:pt x="4421" y="3090"/>
                </a:lnTo>
                <a:lnTo>
                  <a:pt x="4403" y="3062"/>
                </a:lnTo>
                <a:lnTo>
                  <a:pt x="4391" y="3031"/>
                </a:lnTo>
                <a:lnTo>
                  <a:pt x="4387" y="2997"/>
                </a:lnTo>
                <a:lnTo>
                  <a:pt x="4387" y="1648"/>
                </a:lnTo>
                <a:lnTo>
                  <a:pt x="4391" y="1614"/>
                </a:lnTo>
                <a:lnTo>
                  <a:pt x="4403" y="1582"/>
                </a:lnTo>
                <a:lnTo>
                  <a:pt x="4421" y="1555"/>
                </a:lnTo>
                <a:lnTo>
                  <a:pt x="4445" y="1532"/>
                </a:lnTo>
                <a:lnTo>
                  <a:pt x="4473" y="1514"/>
                </a:lnTo>
                <a:lnTo>
                  <a:pt x="4504" y="1502"/>
                </a:lnTo>
                <a:lnTo>
                  <a:pt x="4539" y="1498"/>
                </a:lnTo>
                <a:close/>
                <a:moveTo>
                  <a:pt x="2421" y="300"/>
                </a:moveTo>
                <a:lnTo>
                  <a:pt x="2387" y="304"/>
                </a:lnTo>
                <a:lnTo>
                  <a:pt x="420" y="753"/>
                </a:lnTo>
                <a:lnTo>
                  <a:pt x="387" y="764"/>
                </a:lnTo>
                <a:lnTo>
                  <a:pt x="359" y="782"/>
                </a:lnTo>
                <a:lnTo>
                  <a:pt x="335" y="806"/>
                </a:lnTo>
                <a:lnTo>
                  <a:pt x="317" y="834"/>
                </a:lnTo>
                <a:lnTo>
                  <a:pt x="307" y="865"/>
                </a:lnTo>
                <a:lnTo>
                  <a:pt x="302" y="899"/>
                </a:lnTo>
                <a:lnTo>
                  <a:pt x="307" y="933"/>
                </a:lnTo>
                <a:lnTo>
                  <a:pt x="317" y="965"/>
                </a:lnTo>
                <a:lnTo>
                  <a:pt x="335" y="992"/>
                </a:lnTo>
                <a:lnTo>
                  <a:pt x="359" y="1015"/>
                </a:lnTo>
                <a:lnTo>
                  <a:pt x="387" y="1033"/>
                </a:lnTo>
                <a:lnTo>
                  <a:pt x="420" y="1045"/>
                </a:lnTo>
                <a:lnTo>
                  <a:pt x="2387" y="1495"/>
                </a:lnTo>
                <a:lnTo>
                  <a:pt x="2421" y="1498"/>
                </a:lnTo>
                <a:lnTo>
                  <a:pt x="2454" y="1495"/>
                </a:lnTo>
                <a:lnTo>
                  <a:pt x="4421" y="1045"/>
                </a:lnTo>
                <a:lnTo>
                  <a:pt x="4454" y="1033"/>
                </a:lnTo>
                <a:lnTo>
                  <a:pt x="4482" y="1015"/>
                </a:lnTo>
                <a:lnTo>
                  <a:pt x="4506" y="992"/>
                </a:lnTo>
                <a:lnTo>
                  <a:pt x="4524" y="965"/>
                </a:lnTo>
                <a:lnTo>
                  <a:pt x="4536" y="933"/>
                </a:lnTo>
                <a:lnTo>
                  <a:pt x="4539" y="899"/>
                </a:lnTo>
                <a:lnTo>
                  <a:pt x="4536" y="865"/>
                </a:lnTo>
                <a:lnTo>
                  <a:pt x="4524" y="834"/>
                </a:lnTo>
                <a:lnTo>
                  <a:pt x="4506" y="806"/>
                </a:lnTo>
                <a:lnTo>
                  <a:pt x="4482" y="782"/>
                </a:lnTo>
                <a:lnTo>
                  <a:pt x="4454" y="764"/>
                </a:lnTo>
                <a:lnTo>
                  <a:pt x="4421" y="753"/>
                </a:lnTo>
                <a:lnTo>
                  <a:pt x="2454" y="304"/>
                </a:lnTo>
                <a:lnTo>
                  <a:pt x="2421" y="300"/>
                </a:lnTo>
                <a:close/>
                <a:moveTo>
                  <a:pt x="2421" y="0"/>
                </a:moveTo>
                <a:lnTo>
                  <a:pt x="2421" y="0"/>
                </a:lnTo>
                <a:lnTo>
                  <a:pt x="2470" y="3"/>
                </a:lnTo>
                <a:lnTo>
                  <a:pt x="2521" y="12"/>
                </a:lnTo>
                <a:lnTo>
                  <a:pt x="4489" y="460"/>
                </a:lnTo>
                <a:lnTo>
                  <a:pt x="4549" y="480"/>
                </a:lnTo>
                <a:lnTo>
                  <a:pt x="4606" y="505"/>
                </a:lnTo>
                <a:lnTo>
                  <a:pt x="4656" y="537"/>
                </a:lnTo>
                <a:lnTo>
                  <a:pt x="4702" y="576"/>
                </a:lnTo>
                <a:lnTo>
                  <a:pt x="4743" y="618"/>
                </a:lnTo>
                <a:lnTo>
                  <a:pt x="4777" y="667"/>
                </a:lnTo>
                <a:lnTo>
                  <a:pt x="4805" y="720"/>
                </a:lnTo>
                <a:lnTo>
                  <a:pt x="4825" y="778"/>
                </a:lnTo>
                <a:lnTo>
                  <a:pt x="4838" y="837"/>
                </a:lnTo>
                <a:lnTo>
                  <a:pt x="4841" y="899"/>
                </a:lnTo>
                <a:lnTo>
                  <a:pt x="4838" y="962"/>
                </a:lnTo>
                <a:lnTo>
                  <a:pt x="4825" y="1021"/>
                </a:lnTo>
                <a:lnTo>
                  <a:pt x="4805" y="1077"/>
                </a:lnTo>
                <a:lnTo>
                  <a:pt x="4777" y="1130"/>
                </a:lnTo>
                <a:lnTo>
                  <a:pt x="4743" y="1179"/>
                </a:lnTo>
                <a:lnTo>
                  <a:pt x="4702" y="1223"/>
                </a:lnTo>
                <a:lnTo>
                  <a:pt x="4656" y="1262"/>
                </a:lnTo>
                <a:lnTo>
                  <a:pt x="4606" y="1294"/>
                </a:lnTo>
                <a:lnTo>
                  <a:pt x="4549" y="1319"/>
                </a:lnTo>
                <a:lnTo>
                  <a:pt x="4489" y="1337"/>
                </a:lnTo>
                <a:lnTo>
                  <a:pt x="4086" y="1430"/>
                </a:lnTo>
                <a:lnTo>
                  <a:pt x="4086" y="2697"/>
                </a:lnTo>
                <a:lnTo>
                  <a:pt x="4083" y="2746"/>
                </a:lnTo>
                <a:lnTo>
                  <a:pt x="4075" y="2794"/>
                </a:lnTo>
                <a:lnTo>
                  <a:pt x="4063" y="2843"/>
                </a:lnTo>
                <a:lnTo>
                  <a:pt x="4045" y="2890"/>
                </a:lnTo>
                <a:lnTo>
                  <a:pt x="4023" y="2936"/>
                </a:lnTo>
                <a:lnTo>
                  <a:pt x="3995" y="2982"/>
                </a:lnTo>
                <a:lnTo>
                  <a:pt x="3960" y="3025"/>
                </a:lnTo>
                <a:lnTo>
                  <a:pt x="3922" y="3067"/>
                </a:lnTo>
                <a:lnTo>
                  <a:pt x="3875" y="3109"/>
                </a:lnTo>
                <a:lnTo>
                  <a:pt x="3825" y="3147"/>
                </a:lnTo>
                <a:lnTo>
                  <a:pt x="3768" y="3185"/>
                </a:lnTo>
                <a:lnTo>
                  <a:pt x="3704" y="3221"/>
                </a:lnTo>
                <a:lnTo>
                  <a:pt x="3636" y="3253"/>
                </a:lnTo>
                <a:lnTo>
                  <a:pt x="3560" y="3284"/>
                </a:lnTo>
                <a:lnTo>
                  <a:pt x="3476" y="3314"/>
                </a:lnTo>
                <a:lnTo>
                  <a:pt x="3388" y="3340"/>
                </a:lnTo>
                <a:lnTo>
                  <a:pt x="3291" y="3364"/>
                </a:lnTo>
                <a:lnTo>
                  <a:pt x="3189" y="3385"/>
                </a:lnTo>
                <a:lnTo>
                  <a:pt x="3080" y="3402"/>
                </a:lnTo>
                <a:lnTo>
                  <a:pt x="2962" y="3417"/>
                </a:lnTo>
                <a:lnTo>
                  <a:pt x="2838" y="3429"/>
                </a:lnTo>
                <a:lnTo>
                  <a:pt x="2706" y="3438"/>
                </a:lnTo>
                <a:lnTo>
                  <a:pt x="2567" y="3444"/>
                </a:lnTo>
                <a:lnTo>
                  <a:pt x="2421" y="3445"/>
                </a:lnTo>
                <a:lnTo>
                  <a:pt x="2274" y="3444"/>
                </a:lnTo>
                <a:lnTo>
                  <a:pt x="2135" y="3438"/>
                </a:lnTo>
                <a:lnTo>
                  <a:pt x="2004" y="3429"/>
                </a:lnTo>
                <a:lnTo>
                  <a:pt x="1879" y="3417"/>
                </a:lnTo>
                <a:lnTo>
                  <a:pt x="1763" y="3402"/>
                </a:lnTo>
                <a:lnTo>
                  <a:pt x="1652" y="3385"/>
                </a:lnTo>
                <a:lnTo>
                  <a:pt x="1550" y="3364"/>
                </a:lnTo>
                <a:lnTo>
                  <a:pt x="1454" y="3340"/>
                </a:lnTo>
                <a:lnTo>
                  <a:pt x="1365" y="3314"/>
                </a:lnTo>
                <a:lnTo>
                  <a:pt x="1283" y="3284"/>
                </a:lnTo>
                <a:lnTo>
                  <a:pt x="1207" y="3253"/>
                </a:lnTo>
                <a:lnTo>
                  <a:pt x="1137" y="3221"/>
                </a:lnTo>
                <a:lnTo>
                  <a:pt x="1074" y="3185"/>
                </a:lnTo>
                <a:lnTo>
                  <a:pt x="1016" y="3147"/>
                </a:lnTo>
                <a:lnTo>
                  <a:pt x="966" y="3109"/>
                </a:lnTo>
                <a:lnTo>
                  <a:pt x="921" y="3067"/>
                </a:lnTo>
                <a:lnTo>
                  <a:pt x="881" y="3025"/>
                </a:lnTo>
                <a:lnTo>
                  <a:pt x="848" y="2982"/>
                </a:lnTo>
                <a:lnTo>
                  <a:pt x="820" y="2936"/>
                </a:lnTo>
                <a:lnTo>
                  <a:pt x="796" y="2890"/>
                </a:lnTo>
                <a:lnTo>
                  <a:pt x="779" y="2843"/>
                </a:lnTo>
                <a:lnTo>
                  <a:pt x="766" y="2794"/>
                </a:lnTo>
                <a:lnTo>
                  <a:pt x="758" y="2746"/>
                </a:lnTo>
                <a:lnTo>
                  <a:pt x="757" y="2697"/>
                </a:lnTo>
                <a:lnTo>
                  <a:pt x="757" y="1430"/>
                </a:lnTo>
                <a:lnTo>
                  <a:pt x="352" y="1337"/>
                </a:lnTo>
                <a:lnTo>
                  <a:pt x="292" y="1319"/>
                </a:lnTo>
                <a:lnTo>
                  <a:pt x="235" y="1294"/>
                </a:lnTo>
                <a:lnTo>
                  <a:pt x="185" y="1262"/>
                </a:lnTo>
                <a:lnTo>
                  <a:pt x="139" y="1223"/>
                </a:lnTo>
                <a:lnTo>
                  <a:pt x="98" y="1179"/>
                </a:lnTo>
                <a:lnTo>
                  <a:pt x="64" y="1130"/>
                </a:lnTo>
                <a:lnTo>
                  <a:pt x="37" y="1077"/>
                </a:lnTo>
                <a:lnTo>
                  <a:pt x="16" y="1021"/>
                </a:lnTo>
                <a:lnTo>
                  <a:pt x="4" y="962"/>
                </a:lnTo>
                <a:lnTo>
                  <a:pt x="0" y="899"/>
                </a:lnTo>
                <a:lnTo>
                  <a:pt x="4" y="837"/>
                </a:lnTo>
                <a:lnTo>
                  <a:pt x="16" y="778"/>
                </a:lnTo>
                <a:lnTo>
                  <a:pt x="37" y="720"/>
                </a:lnTo>
                <a:lnTo>
                  <a:pt x="64" y="667"/>
                </a:lnTo>
                <a:lnTo>
                  <a:pt x="98" y="618"/>
                </a:lnTo>
                <a:lnTo>
                  <a:pt x="139" y="576"/>
                </a:lnTo>
                <a:lnTo>
                  <a:pt x="185" y="537"/>
                </a:lnTo>
                <a:lnTo>
                  <a:pt x="235" y="505"/>
                </a:lnTo>
                <a:lnTo>
                  <a:pt x="292" y="480"/>
                </a:lnTo>
                <a:lnTo>
                  <a:pt x="352" y="460"/>
                </a:lnTo>
                <a:lnTo>
                  <a:pt x="2318" y="12"/>
                </a:lnTo>
                <a:lnTo>
                  <a:pt x="2371" y="3"/>
                </a:lnTo>
                <a:lnTo>
                  <a:pt x="2421" y="0"/>
                </a:lnTo>
                <a:close/>
              </a:path>
            </a:pathLst>
          </a:custGeom>
          <a:solidFill>
            <a:schemeClr val="tx2"/>
          </a:solidFill>
          <a:ln>
            <a:noFill/>
          </a:ln>
        </p:spPr>
        <p:txBody>
          <a:bodyPr lIns="0" tIns="0" rIns="0" bIns="0" rtlCol="0" anchor="ctr"/>
          <a:lstStyle/>
          <a:p>
            <a:pPr algn="ctr"/>
            <a:endParaRPr lang="es-SV" sz="900"/>
          </a:p>
        </p:txBody>
      </p:sp>
      <p:grpSp>
        <p:nvGrpSpPr>
          <p:cNvPr id="38" name="Group 9"/>
          <p:cNvGrpSpPr>
            <a:grpSpLocks noChangeAspect="1"/>
          </p:cNvGrpSpPr>
          <p:nvPr/>
        </p:nvGrpSpPr>
        <p:grpSpPr bwMode="auto">
          <a:xfrm>
            <a:off x="1790280" y="5232881"/>
            <a:ext cx="408611" cy="325268"/>
            <a:chOff x="6717" y="6983"/>
            <a:chExt cx="1613" cy="1284"/>
          </a:xfrm>
          <a:solidFill>
            <a:schemeClr val="tx2"/>
          </a:solidFill>
        </p:grpSpPr>
        <p:sp>
          <p:nvSpPr>
            <p:cNvPr id="39" name="Freeform 11"/>
            <p:cNvSpPr>
              <a:spLocks noEditPoints="1"/>
            </p:cNvSpPr>
            <p:nvPr/>
          </p:nvSpPr>
          <p:spPr bwMode="auto">
            <a:xfrm>
              <a:off x="7826" y="7378"/>
              <a:ext cx="302" cy="396"/>
            </a:xfrm>
            <a:custGeom>
              <a:avLst/>
              <a:gdLst>
                <a:gd name="T0" fmla="*/ 150 w 906"/>
                <a:gd name="T1" fmla="*/ 149 h 1187"/>
                <a:gd name="T2" fmla="*/ 150 w 906"/>
                <a:gd name="T3" fmla="*/ 1038 h 1187"/>
                <a:gd name="T4" fmla="*/ 756 w 906"/>
                <a:gd name="T5" fmla="*/ 1038 h 1187"/>
                <a:gd name="T6" fmla="*/ 756 w 906"/>
                <a:gd name="T7" fmla="*/ 816 h 1187"/>
                <a:gd name="T8" fmla="*/ 302 w 906"/>
                <a:gd name="T9" fmla="*/ 149 h 1187"/>
                <a:gd name="T10" fmla="*/ 150 w 906"/>
                <a:gd name="T11" fmla="*/ 149 h 1187"/>
                <a:gd name="T12" fmla="*/ 150 w 906"/>
                <a:gd name="T13" fmla="*/ 0 h 1187"/>
                <a:gd name="T14" fmla="*/ 302 w 906"/>
                <a:gd name="T15" fmla="*/ 0 h 1187"/>
                <a:gd name="T16" fmla="*/ 332 w 906"/>
                <a:gd name="T17" fmla="*/ 3 h 1187"/>
                <a:gd name="T18" fmla="*/ 360 w 906"/>
                <a:gd name="T19" fmla="*/ 12 h 1187"/>
                <a:gd name="T20" fmla="*/ 385 w 906"/>
                <a:gd name="T21" fmla="*/ 27 h 1187"/>
                <a:gd name="T22" fmla="*/ 409 w 906"/>
                <a:gd name="T23" fmla="*/ 44 h 1187"/>
                <a:gd name="T24" fmla="*/ 428 w 906"/>
                <a:gd name="T25" fmla="*/ 67 h 1187"/>
                <a:gd name="T26" fmla="*/ 881 w 906"/>
                <a:gd name="T27" fmla="*/ 734 h 1187"/>
                <a:gd name="T28" fmla="*/ 895 w 906"/>
                <a:gd name="T29" fmla="*/ 759 h 1187"/>
                <a:gd name="T30" fmla="*/ 904 w 906"/>
                <a:gd name="T31" fmla="*/ 787 h 1187"/>
                <a:gd name="T32" fmla="*/ 906 w 906"/>
                <a:gd name="T33" fmla="*/ 816 h 1187"/>
                <a:gd name="T34" fmla="*/ 906 w 906"/>
                <a:gd name="T35" fmla="*/ 1038 h 1187"/>
                <a:gd name="T36" fmla="*/ 902 w 906"/>
                <a:gd name="T37" fmla="*/ 1073 h 1187"/>
                <a:gd name="T38" fmla="*/ 892 w 906"/>
                <a:gd name="T39" fmla="*/ 1103 h 1187"/>
                <a:gd name="T40" fmla="*/ 874 w 906"/>
                <a:gd name="T41" fmla="*/ 1131 h 1187"/>
                <a:gd name="T42" fmla="*/ 850 w 906"/>
                <a:gd name="T43" fmla="*/ 1155 h 1187"/>
                <a:gd name="T44" fmla="*/ 822 w 906"/>
                <a:gd name="T45" fmla="*/ 1172 h 1187"/>
                <a:gd name="T46" fmla="*/ 790 w 906"/>
                <a:gd name="T47" fmla="*/ 1182 h 1187"/>
                <a:gd name="T48" fmla="*/ 756 w 906"/>
                <a:gd name="T49" fmla="*/ 1187 h 1187"/>
                <a:gd name="T50" fmla="*/ 150 w 906"/>
                <a:gd name="T51" fmla="*/ 1187 h 1187"/>
                <a:gd name="T52" fmla="*/ 116 w 906"/>
                <a:gd name="T53" fmla="*/ 1182 h 1187"/>
                <a:gd name="T54" fmla="*/ 85 w 906"/>
                <a:gd name="T55" fmla="*/ 1172 h 1187"/>
                <a:gd name="T56" fmla="*/ 56 w 906"/>
                <a:gd name="T57" fmla="*/ 1155 h 1187"/>
                <a:gd name="T58" fmla="*/ 32 w 906"/>
                <a:gd name="T59" fmla="*/ 1131 h 1187"/>
                <a:gd name="T60" fmla="*/ 15 w 906"/>
                <a:gd name="T61" fmla="*/ 1103 h 1187"/>
                <a:gd name="T62" fmla="*/ 4 w 906"/>
                <a:gd name="T63" fmla="*/ 1073 h 1187"/>
                <a:gd name="T64" fmla="*/ 0 w 906"/>
                <a:gd name="T65" fmla="*/ 1038 h 1187"/>
                <a:gd name="T66" fmla="*/ 0 w 906"/>
                <a:gd name="T67" fmla="*/ 149 h 1187"/>
                <a:gd name="T68" fmla="*/ 4 w 906"/>
                <a:gd name="T69" fmla="*/ 116 h 1187"/>
                <a:gd name="T70" fmla="*/ 15 w 906"/>
                <a:gd name="T71" fmla="*/ 83 h 1187"/>
                <a:gd name="T72" fmla="*/ 32 w 906"/>
                <a:gd name="T73" fmla="*/ 56 h 1187"/>
                <a:gd name="T74" fmla="*/ 56 w 906"/>
                <a:gd name="T75" fmla="*/ 34 h 1187"/>
                <a:gd name="T76" fmla="*/ 85 w 906"/>
                <a:gd name="T77" fmla="*/ 16 h 1187"/>
                <a:gd name="T78" fmla="*/ 116 w 906"/>
                <a:gd name="T79" fmla="*/ 5 h 1187"/>
                <a:gd name="T80" fmla="*/ 150 w 906"/>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187">
                  <a:moveTo>
                    <a:pt x="150" y="149"/>
                  </a:moveTo>
                  <a:lnTo>
                    <a:pt x="150" y="1038"/>
                  </a:lnTo>
                  <a:lnTo>
                    <a:pt x="756" y="1038"/>
                  </a:lnTo>
                  <a:lnTo>
                    <a:pt x="756" y="816"/>
                  </a:lnTo>
                  <a:lnTo>
                    <a:pt x="302" y="149"/>
                  </a:lnTo>
                  <a:lnTo>
                    <a:pt x="150" y="149"/>
                  </a:lnTo>
                  <a:close/>
                  <a:moveTo>
                    <a:pt x="150" y="0"/>
                  </a:moveTo>
                  <a:lnTo>
                    <a:pt x="302" y="0"/>
                  </a:lnTo>
                  <a:lnTo>
                    <a:pt x="332" y="3"/>
                  </a:lnTo>
                  <a:lnTo>
                    <a:pt x="360" y="12"/>
                  </a:lnTo>
                  <a:lnTo>
                    <a:pt x="385" y="27"/>
                  </a:lnTo>
                  <a:lnTo>
                    <a:pt x="409" y="44"/>
                  </a:lnTo>
                  <a:lnTo>
                    <a:pt x="428" y="67"/>
                  </a:lnTo>
                  <a:lnTo>
                    <a:pt x="881" y="734"/>
                  </a:lnTo>
                  <a:lnTo>
                    <a:pt x="895" y="759"/>
                  </a:lnTo>
                  <a:lnTo>
                    <a:pt x="904" y="787"/>
                  </a:lnTo>
                  <a:lnTo>
                    <a:pt x="906" y="816"/>
                  </a:lnTo>
                  <a:lnTo>
                    <a:pt x="906" y="1038"/>
                  </a:lnTo>
                  <a:lnTo>
                    <a:pt x="902" y="1073"/>
                  </a:lnTo>
                  <a:lnTo>
                    <a:pt x="892" y="1103"/>
                  </a:lnTo>
                  <a:lnTo>
                    <a:pt x="874" y="1131"/>
                  </a:lnTo>
                  <a:lnTo>
                    <a:pt x="850" y="1155"/>
                  </a:lnTo>
                  <a:lnTo>
                    <a:pt x="822" y="1172"/>
                  </a:lnTo>
                  <a:lnTo>
                    <a:pt x="790" y="1182"/>
                  </a:lnTo>
                  <a:lnTo>
                    <a:pt x="756"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a:noFill/>
            </a:ln>
          </p:spPr>
          <p:txBody>
            <a:bodyPr lIns="0" tIns="0" rIns="0" bIns="0" rtlCol="0" anchor="ctr"/>
            <a:lstStyle/>
            <a:p>
              <a:pPr algn="ctr"/>
              <a:endParaRPr lang="es-SV" sz="900"/>
            </a:p>
          </p:txBody>
        </p:sp>
        <p:sp>
          <p:nvSpPr>
            <p:cNvPr id="40" name="Freeform 12"/>
            <p:cNvSpPr>
              <a:spLocks noEditPoints="1"/>
            </p:cNvSpPr>
            <p:nvPr/>
          </p:nvSpPr>
          <p:spPr bwMode="auto">
            <a:xfrm>
              <a:off x="6717" y="6983"/>
              <a:ext cx="1613" cy="1284"/>
            </a:xfrm>
            <a:custGeom>
              <a:avLst/>
              <a:gdLst>
                <a:gd name="T0" fmla="*/ 3414 w 4838"/>
                <a:gd name="T1" fmla="*/ 3052 h 3853"/>
                <a:gd name="T2" fmla="*/ 3331 w 4838"/>
                <a:gd name="T3" fmla="*/ 3308 h 3853"/>
                <a:gd name="T4" fmla="*/ 3490 w 4838"/>
                <a:gd name="T5" fmla="*/ 3523 h 3853"/>
                <a:gd name="T6" fmla="*/ 3767 w 4838"/>
                <a:gd name="T7" fmla="*/ 3523 h 3853"/>
                <a:gd name="T8" fmla="*/ 3927 w 4838"/>
                <a:gd name="T9" fmla="*/ 3308 h 3853"/>
                <a:gd name="T10" fmla="*/ 3842 w 4838"/>
                <a:gd name="T11" fmla="*/ 3052 h 3853"/>
                <a:gd name="T12" fmla="*/ 1663 w 4838"/>
                <a:gd name="T13" fmla="*/ 2964 h 3853"/>
                <a:gd name="T14" fmla="*/ 1419 w 4838"/>
                <a:gd name="T15" fmla="*/ 3085 h 3853"/>
                <a:gd name="T16" fmla="*/ 1376 w 4838"/>
                <a:gd name="T17" fmla="*/ 3354 h 3853"/>
                <a:gd name="T18" fmla="*/ 1568 w 4838"/>
                <a:gd name="T19" fmla="*/ 3542 h 3853"/>
                <a:gd name="T20" fmla="*/ 1842 w 4838"/>
                <a:gd name="T21" fmla="*/ 3500 h 3853"/>
                <a:gd name="T22" fmla="*/ 1966 w 4838"/>
                <a:gd name="T23" fmla="*/ 3260 h 3853"/>
                <a:gd name="T24" fmla="*/ 1842 w 4838"/>
                <a:gd name="T25" fmla="*/ 3021 h 3853"/>
                <a:gd name="T26" fmla="*/ 3175 w 4838"/>
                <a:gd name="T27" fmla="*/ 2075 h 3853"/>
                <a:gd name="T28" fmla="*/ 3042 w 4838"/>
                <a:gd name="T29" fmla="*/ 2389 h 3853"/>
                <a:gd name="T30" fmla="*/ 2721 w 4838"/>
                <a:gd name="T31" fmla="*/ 2520 h 3853"/>
                <a:gd name="T32" fmla="*/ 813 w 4838"/>
                <a:gd name="T33" fmla="*/ 3079 h 3853"/>
                <a:gd name="T34" fmla="*/ 1133 w 4838"/>
                <a:gd name="T35" fmla="*/ 2980 h 3853"/>
                <a:gd name="T36" fmla="*/ 1446 w 4838"/>
                <a:gd name="T37" fmla="*/ 2707 h 3853"/>
                <a:gd name="T38" fmla="*/ 1881 w 4838"/>
                <a:gd name="T39" fmla="*/ 2707 h 3853"/>
                <a:gd name="T40" fmla="*/ 2193 w 4838"/>
                <a:gd name="T41" fmla="*/ 2980 h 3853"/>
                <a:gd name="T42" fmla="*/ 3136 w 4838"/>
                <a:gd name="T43" fmla="*/ 2920 h 3853"/>
                <a:gd name="T44" fmla="*/ 3480 w 4838"/>
                <a:gd name="T45" fmla="*/ 2685 h 3853"/>
                <a:gd name="T46" fmla="*/ 3912 w 4838"/>
                <a:gd name="T47" fmla="*/ 2736 h 3853"/>
                <a:gd name="T48" fmla="*/ 4189 w 4838"/>
                <a:gd name="T49" fmla="*/ 3044 h 3853"/>
                <a:gd name="T50" fmla="*/ 4503 w 4838"/>
                <a:gd name="T51" fmla="*/ 3057 h 3853"/>
                <a:gd name="T52" fmla="*/ 4525 w 4838"/>
                <a:gd name="T53" fmla="*/ 2019 h 3853"/>
                <a:gd name="T54" fmla="*/ 3809 w 4838"/>
                <a:gd name="T55" fmla="*/ 1041 h 3853"/>
                <a:gd name="T56" fmla="*/ 359 w 4838"/>
                <a:gd name="T57" fmla="*/ 330 h 3853"/>
                <a:gd name="T58" fmla="*/ 307 w 4838"/>
                <a:gd name="T59" fmla="*/ 2109 h 3853"/>
                <a:gd name="T60" fmla="*/ 453 w 4838"/>
                <a:gd name="T61" fmla="*/ 2223 h 3853"/>
                <a:gd name="T62" fmla="*/ 2858 w 4838"/>
                <a:gd name="T63" fmla="*/ 2140 h 3853"/>
                <a:gd name="T64" fmla="*/ 2840 w 4838"/>
                <a:gd name="T65" fmla="*/ 352 h 3853"/>
                <a:gd name="T66" fmla="*/ 453 w 4838"/>
                <a:gd name="T67" fmla="*/ 0 h 3853"/>
                <a:gd name="T68" fmla="*/ 2999 w 4838"/>
                <a:gd name="T69" fmla="*/ 94 h 3853"/>
                <a:gd name="T70" fmla="*/ 3172 w 4838"/>
                <a:gd name="T71" fmla="*/ 384 h 3853"/>
                <a:gd name="T72" fmla="*/ 3945 w 4838"/>
                <a:gd name="T73" fmla="*/ 771 h 3853"/>
                <a:gd name="T74" fmla="*/ 4762 w 4838"/>
                <a:gd name="T75" fmla="*/ 1829 h 3853"/>
                <a:gd name="T76" fmla="*/ 4838 w 4838"/>
                <a:gd name="T77" fmla="*/ 2964 h 3853"/>
                <a:gd name="T78" fmla="*/ 4706 w 4838"/>
                <a:gd name="T79" fmla="*/ 3278 h 3853"/>
                <a:gd name="T80" fmla="*/ 4384 w 4838"/>
                <a:gd name="T81" fmla="*/ 3408 h 3853"/>
                <a:gd name="T82" fmla="*/ 4028 w 4838"/>
                <a:gd name="T83" fmla="*/ 3704 h 3853"/>
                <a:gd name="T84" fmla="*/ 3629 w 4838"/>
                <a:gd name="T85" fmla="*/ 3853 h 3853"/>
                <a:gd name="T86" fmla="*/ 3230 w 4838"/>
                <a:gd name="T87" fmla="*/ 3704 h 3853"/>
                <a:gd name="T88" fmla="*/ 2247 w 4838"/>
                <a:gd name="T89" fmla="*/ 3408 h 3853"/>
                <a:gd name="T90" fmla="*/ 2006 w 4838"/>
                <a:gd name="T91" fmla="*/ 3748 h 3853"/>
                <a:gd name="T92" fmla="*/ 1587 w 4838"/>
                <a:gd name="T93" fmla="*/ 3848 h 3853"/>
                <a:gd name="T94" fmla="*/ 1214 w 4838"/>
                <a:gd name="T95" fmla="*/ 3654 h 3853"/>
                <a:gd name="T96" fmla="*/ 846 w 4838"/>
                <a:gd name="T97" fmla="*/ 3405 h 3853"/>
                <a:gd name="T98" fmla="*/ 548 w 4838"/>
                <a:gd name="T99" fmla="*/ 3235 h 3853"/>
                <a:gd name="T100" fmla="*/ 453 w 4838"/>
                <a:gd name="T101" fmla="*/ 2520 h 3853"/>
                <a:gd name="T102" fmla="*/ 133 w 4838"/>
                <a:gd name="T103" fmla="*/ 2389 h 3853"/>
                <a:gd name="T104" fmla="*/ 0 w 4838"/>
                <a:gd name="T105" fmla="*/ 2075 h 3853"/>
                <a:gd name="T106" fmla="*/ 95 w 4838"/>
                <a:gd name="T107" fmla="*/ 174 h 3853"/>
                <a:gd name="T108" fmla="*/ 392 w 4838"/>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38" h="3853">
                  <a:moveTo>
                    <a:pt x="3629" y="2964"/>
                  </a:moveTo>
                  <a:lnTo>
                    <a:pt x="3580" y="2968"/>
                  </a:lnTo>
                  <a:lnTo>
                    <a:pt x="3534" y="2979"/>
                  </a:lnTo>
                  <a:lnTo>
                    <a:pt x="3490" y="2998"/>
                  </a:lnTo>
                  <a:lnTo>
                    <a:pt x="3450" y="3021"/>
                  </a:lnTo>
                  <a:lnTo>
                    <a:pt x="3414" y="3052"/>
                  </a:lnTo>
                  <a:lnTo>
                    <a:pt x="3385" y="3085"/>
                  </a:lnTo>
                  <a:lnTo>
                    <a:pt x="3361" y="3125"/>
                  </a:lnTo>
                  <a:lnTo>
                    <a:pt x="3342" y="3167"/>
                  </a:lnTo>
                  <a:lnTo>
                    <a:pt x="3331" y="3212"/>
                  </a:lnTo>
                  <a:lnTo>
                    <a:pt x="3327" y="3260"/>
                  </a:lnTo>
                  <a:lnTo>
                    <a:pt x="3331" y="3308"/>
                  </a:lnTo>
                  <a:lnTo>
                    <a:pt x="3342" y="3354"/>
                  </a:lnTo>
                  <a:lnTo>
                    <a:pt x="3361" y="3396"/>
                  </a:lnTo>
                  <a:lnTo>
                    <a:pt x="3385" y="3435"/>
                  </a:lnTo>
                  <a:lnTo>
                    <a:pt x="3414" y="3470"/>
                  </a:lnTo>
                  <a:lnTo>
                    <a:pt x="3450" y="3500"/>
                  </a:lnTo>
                  <a:lnTo>
                    <a:pt x="3490" y="3523"/>
                  </a:lnTo>
                  <a:lnTo>
                    <a:pt x="3534" y="3542"/>
                  </a:lnTo>
                  <a:lnTo>
                    <a:pt x="3580" y="3552"/>
                  </a:lnTo>
                  <a:lnTo>
                    <a:pt x="3629" y="3556"/>
                  </a:lnTo>
                  <a:lnTo>
                    <a:pt x="3678" y="3552"/>
                  </a:lnTo>
                  <a:lnTo>
                    <a:pt x="3724" y="3542"/>
                  </a:lnTo>
                  <a:lnTo>
                    <a:pt x="3767" y="3523"/>
                  </a:lnTo>
                  <a:lnTo>
                    <a:pt x="3808" y="3500"/>
                  </a:lnTo>
                  <a:lnTo>
                    <a:pt x="3842" y="3470"/>
                  </a:lnTo>
                  <a:lnTo>
                    <a:pt x="3873" y="3435"/>
                  </a:lnTo>
                  <a:lnTo>
                    <a:pt x="3897" y="3396"/>
                  </a:lnTo>
                  <a:lnTo>
                    <a:pt x="3916" y="3354"/>
                  </a:lnTo>
                  <a:lnTo>
                    <a:pt x="3927" y="3308"/>
                  </a:lnTo>
                  <a:lnTo>
                    <a:pt x="3931" y="3260"/>
                  </a:lnTo>
                  <a:lnTo>
                    <a:pt x="3927" y="3212"/>
                  </a:lnTo>
                  <a:lnTo>
                    <a:pt x="3916" y="3167"/>
                  </a:lnTo>
                  <a:lnTo>
                    <a:pt x="3897" y="3125"/>
                  </a:lnTo>
                  <a:lnTo>
                    <a:pt x="3873" y="3085"/>
                  </a:lnTo>
                  <a:lnTo>
                    <a:pt x="3842" y="3052"/>
                  </a:lnTo>
                  <a:lnTo>
                    <a:pt x="3808" y="3021"/>
                  </a:lnTo>
                  <a:lnTo>
                    <a:pt x="3767" y="2998"/>
                  </a:lnTo>
                  <a:lnTo>
                    <a:pt x="3724" y="2979"/>
                  </a:lnTo>
                  <a:lnTo>
                    <a:pt x="3678" y="2968"/>
                  </a:lnTo>
                  <a:lnTo>
                    <a:pt x="3629" y="2964"/>
                  </a:lnTo>
                  <a:close/>
                  <a:moveTo>
                    <a:pt x="1663" y="2964"/>
                  </a:moveTo>
                  <a:lnTo>
                    <a:pt x="1614" y="2968"/>
                  </a:lnTo>
                  <a:lnTo>
                    <a:pt x="1568" y="2979"/>
                  </a:lnTo>
                  <a:lnTo>
                    <a:pt x="1525" y="2998"/>
                  </a:lnTo>
                  <a:lnTo>
                    <a:pt x="1485" y="3021"/>
                  </a:lnTo>
                  <a:lnTo>
                    <a:pt x="1449" y="3052"/>
                  </a:lnTo>
                  <a:lnTo>
                    <a:pt x="1419" y="3085"/>
                  </a:lnTo>
                  <a:lnTo>
                    <a:pt x="1394" y="3125"/>
                  </a:lnTo>
                  <a:lnTo>
                    <a:pt x="1376" y="3167"/>
                  </a:lnTo>
                  <a:lnTo>
                    <a:pt x="1364" y="3212"/>
                  </a:lnTo>
                  <a:lnTo>
                    <a:pt x="1361" y="3260"/>
                  </a:lnTo>
                  <a:lnTo>
                    <a:pt x="1364" y="3308"/>
                  </a:lnTo>
                  <a:lnTo>
                    <a:pt x="1376" y="3354"/>
                  </a:lnTo>
                  <a:lnTo>
                    <a:pt x="1394" y="3396"/>
                  </a:lnTo>
                  <a:lnTo>
                    <a:pt x="1419" y="3435"/>
                  </a:lnTo>
                  <a:lnTo>
                    <a:pt x="1449" y="3470"/>
                  </a:lnTo>
                  <a:lnTo>
                    <a:pt x="1485" y="3500"/>
                  </a:lnTo>
                  <a:lnTo>
                    <a:pt x="1525" y="3523"/>
                  </a:lnTo>
                  <a:lnTo>
                    <a:pt x="1568" y="3542"/>
                  </a:lnTo>
                  <a:lnTo>
                    <a:pt x="1614" y="3552"/>
                  </a:lnTo>
                  <a:lnTo>
                    <a:pt x="1663" y="3556"/>
                  </a:lnTo>
                  <a:lnTo>
                    <a:pt x="1712" y="3552"/>
                  </a:lnTo>
                  <a:lnTo>
                    <a:pt x="1759" y="3542"/>
                  </a:lnTo>
                  <a:lnTo>
                    <a:pt x="1802" y="3523"/>
                  </a:lnTo>
                  <a:lnTo>
                    <a:pt x="1842" y="3500"/>
                  </a:lnTo>
                  <a:lnTo>
                    <a:pt x="1878" y="3470"/>
                  </a:lnTo>
                  <a:lnTo>
                    <a:pt x="1908" y="3435"/>
                  </a:lnTo>
                  <a:lnTo>
                    <a:pt x="1933" y="3396"/>
                  </a:lnTo>
                  <a:lnTo>
                    <a:pt x="1951" y="3354"/>
                  </a:lnTo>
                  <a:lnTo>
                    <a:pt x="1963" y="3308"/>
                  </a:lnTo>
                  <a:lnTo>
                    <a:pt x="1966" y="3260"/>
                  </a:lnTo>
                  <a:lnTo>
                    <a:pt x="1963" y="3212"/>
                  </a:lnTo>
                  <a:lnTo>
                    <a:pt x="1951" y="3167"/>
                  </a:lnTo>
                  <a:lnTo>
                    <a:pt x="1933" y="3125"/>
                  </a:lnTo>
                  <a:lnTo>
                    <a:pt x="1908" y="3085"/>
                  </a:lnTo>
                  <a:lnTo>
                    <a:pt x="1878" y="3052"/>
                  </a:lnTo>
                  <a:lnTo>
                    <a:pt x="1842" y="3021"/>
                  </a:lnTo>
                  <a:lnTo>
                    <a:pt x="1802" y="2998"/>
                  </a:lnTo>
                  <a:lnTo>
                    <a:pt x="1759" y="2979"/>
                  </a:lnTo>
                  <a:lnTo>
                    <a:pt x="1712" y="2968"/>
                  </a:lnTo>
                  <a:lnTo>
                    <a:pt x="1663" y="2964"/>
                  </a:lnTo>
                  <a:close/>
                  <a:moveTo>
                    <a:pt x="3175" y="1038"/>
                  </a:moveTo>
                  <a:lnTo>
                    <a:pt x="3175" y="2075"/>
                  </a:lnTo>
                  <a:lnTo>
                    <a:pt x="3172" y="2135"/>
                  </a:lnTo>
                  <a:lnTo>
                    <a:pt x="3160" y="2194"/>
                  </a:lnTo>
                  <a:lnTo>
                    <a:pt x="3139" y="2248"/>
                  </a:lnTo>
                  <a:lnTo>
                    <a:pt x="3114" y="2299"/>
                  </a:lnTo>
                  <a:lnTo>
                    <a:pt x="3081" y="2347"/>
                  </a:lnTo>
                  <a:lnTo>
                    <a:pt x="3042" y="2389"/>
                  </a:lnTo>
                  <a:lnTo>
                    <a:pt x="2999" y="2427"/>
                  </a:lnTo>
                  <a:lnTo>
                    <a:pt x="2950" y="2459"/>
                  </a:lnTo>
                  <a:lnTo>
                    <a:pt x="2898" y="2485"/>
                  </a:lnTo>
                  <a:lnTo>
                    <a:pt x="2841" y="2504"/>
                  </a:lnTo>
                  <a:lnTo>
                    <a:pt x="2783" y="2516"/>
                  </a:lnTo>
                  <a:lnTo>
                    <a:pt x="2721" y="2520"/>
                  </a:lnTo>
                  <a:lnTo>
                    <a:pt x="756" y="2520"/>
                  </a:lnTo>
                  <a:lnTo>
                    <a:pt x="756" y="2964"/>
                  </a:lnTo>
                  <a:lnTo>
                    <a:pt x="759" y="2998"/>
                  </a:lnTo>
                  <a:lnTo>
                    <a:pt x="771" y="3030"/>
                  </a:lnTo>
                  <a:lnTo>
                    <a:pt x="789" y="3057"/>
                  </a:lnTo>
                  <a:lnTo>
                    <a:pt x="813" y="3079"/>
                  </a:lnTo>
                  <a:lnTo>
                    <a:pt x="841" y="3097"/>
                  </a:lnTo>
                  <a:lnTo>
                    <a:pt x="873" y="3109"/>
                  </a:lnTo>
                  <a:lnTo>
                    <a:pt x="907" y="3113"/>
                  </a:lnTo>
                  <a:lnTo>
                    <a:pt x="1080" y="3113"/>
                  </a:lnTo>
                  <a:lnTo>
                    <a:pt x="1102" y="3044"/>
                  </a:lnTo>
                  <a:lnTo>
                    <a:pt x="1133" y="2980"/>
                  </a:lnTo>
                  <a:lnTo>
                    <a:pt x="1170" y="2920"/>
                  </a:lnTo>
                  <a:lnTo>
                    <a:pt x="1214" y="2866"/>
                  </a:lnTo>
                  <a:lnTo>
                    <a:pt x="1264" y="2817"/>
                  </a:lnTo>
                  <a:lnTo>
                    <a:pt x="1319" y="2773"/>
                  </a:lnTo>
                  <a:lnTo>
                    <a:pt x="1380" y="2736"/>
                  </a:lnTo>
                  <a:lnTo>
                    <a:pt x="1446" y="2707"/>
                  </a:lnTo>
                  <a:lnTo>
                    <a:pt x="1516" y="2685"/>
                  </a:lnTo>
                  <a:lnTo>
                    <a:pt x="1587" y="2672"/>
                  </a:lnTo>
                  <a:lnTo>
                    <a:pt x="1663" y="2668"/>
                  </a:lnTo>
                  <a:lnTo>
                    <a:pt x="1739" y="2672"/>
                  </a:lnTo>
                  <a:lnTo>
                    <a:pt x="1811" y="2685"/>
                  </a:lnTo>
                  <a:lnTo>
                    <a:pt x="1881" y="2707"/>
                  </a:lnTo>
                  <a:lnTo>
                    <a:pt x="1946" y="2736"/>
                  </a:lnTo>
                  <a:lnTo>
                    <a:pt x="2007" y="2773"/>
                  </a:lnTo>
                  <a:lnTo>
                    <a:pt x="2062" y="2817"/>
                  </a:lnTo>
                  <a:lnTo>
                    <a:pt x="2113" y="2866"/>
                  </a:lnTo>
                  <a:lnTo>
                    <a:pt x="2156" y="2920"/>
                  </a:lnTo>
                  <a:lnTo>
                    <a:pt x="2193" y="2980"/>
                  </a:lnTo>
                  <a:lnTo>
                    <a:pt x="2225" y="3044"/>
                  </a:lnTo>
                  <a:lnTo>
                    <a:pt x="2247" y="3113"/>
                  </a:lnTo>
                  <a:lnTo>
                    <a:pt x="3045" y="3113"/>
                  </a:lnTo>
                  <a:lnTo>
                    <a:pt x="3068" y="3044"/>
                  </a:lnTo>
                  <a:lnTo>
                    <a:pt x="3097" y="2980"/>
                  </a:lnTo>
                  <a:lnTo>
                    <a:pt x="3136" y="2920"/>
                  </a:lnTo>
                  <a:lnTo>
                    <a:pt x="3179" y="2866"/>
                  </a:lnTo>
                  <a:lnTo>
                    <a:pt x="3230" y="2817"/>
                  </a:lnTo>
                  <a:lnTo>
                    <a:pt x="3285" y="2773"/>
                  </a:lnTo>
                  <a:lnTo>
                    <a:pt x="3346" y="2736"/>
                  </a:lnTo>
                  <a:lnTo>
                    <a:pt x="3412" y="2707"/>
                  </a:lnTo>
                  <a:lnTo>
                    <a:pt x="3480" y="2685"/>
                  </a:lnTo>
                  <a:lnTo>
                    <a:pt x="3553" y="2672"/>
                  </a:lnTo>
                  <a:lnTo>
                    <a:pt x="3629" y="2668"/>
                  </a:lnTo>
                  <a:lnTo>
                    <a:pt x="3705" y="2672"/>
                  </a:lnTo>
                  <a:lnTo>
                    <a:pt x="3776" y="2685"/>
                  </a:lnTo>
                  <a:lnTo>
                    <a:pt x="3846" y="2707"/>
                  </a:lnTo>
                  <a:lnTo>
                    <a:pt x="3912" y="2736"/>
                  </a:lnTo>
                  <a:lnTo>
                    <a:pt x="3971" y="2773"/>
                  </a:lnTo>
                  <a:lnTo>
                    <a:pt x="4028" y="2817"/>
                  </a:lnTo>
                  <a:lnTo>
                    <a:pt x="4079" y="2866"/>
                  </a:lnTo>
                  <a:lnTo>
                    <a:pt x="4122" y="2920"/>
                  </a:lnTo>
                  <a:lnTo>
                    <a:pt x="4159" y="2980"/>
                  </a:lnTo>
                  <a:lnTo>
                    <a:pt x="4189" y="3044"/>
                  </a:lnTo>
                  <a:lnTo>
                    <a:pt x="4211" y="3113"/>
                  </a:lnTo>
                  <a:lnTo>
                    <a:pt x="4384" y="3113"/>
                  </a:lnTo>
                  <a:lnTo>
                    <a:pt x="4420" y="3109"/>
                  </a:lnTo>
                  <a:lnTo>
                    <a:pt x="4451" y="3097"/>
                  </a:lnTo>
                  <a:lnTo>
                    <a:pt x="4479" y="3079"/>
                  </a:lnTo>
                  <a:lnTo>
                    <a:pt x="4503" y="3057"/>
                  </a:lnTo>
                  <a:lnTo>
                    <a:pt x="4521" y="3030"/>
                  </a:lnTo>
                  <a:lnTo>
                    <a:pt x="4531" y="2998"/>
                  </a:lnTo>
                  <a:lnTo>
                    <a:pt x="4536" y="2964"/>
                  </a:lnTo>
                  <a:lnTo>
                    <a:pt x="4536" y="2075"/>
                  </a:lnTo>
                  <a:lnTo>
                    <a:pt x="4533" y="2046"/>
                  </a:lnTo>
                  <a:lnTo>
                    <a:pt x="4525" y="2019"/>
                  </a:lnTo>
                  <a:lnTo>
                    <a:pt x="4510" y="1994"/>
                  </a:lnTo>
                  <a:lnTo>
                    <a:pt x="3906" y="1104"/>
                  </a:lnTo>
                  <a:lnTo>
                    <a:pt x="3887" y="1082"/>
                  </a:lnTo>
                  <a:lnTo>
                    <a:pt x="3864" y="1063"/>
                  </a:lnTo>
                  <a:lnTo>
                    <a:pt x="3837" y="1050"/>
                  </a:lnTo>
                  <a:lnTo>
                    <a:pt x="3809" y="1041"/>
                  </a:lnTo>
                  <a:lnTo>
                    <a:pt x="3779" y="1038"/>
                  </a:lnTo>
                  <a:lnTo>
                    <a:pt x="3175" y="1038"/>
                  </a:lnTo>
                  <a:close/>
                  <a:moveTo>
                    <a:pt x="453" y="298"/>
                  </a:moveTo>
                  <a:lnTo>
                    <a:pt x="418"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8" y="2220"/>
                  </a:lnTo>
                  <a:lnTo>
                    <a:pt x="453" y="2223"/>
                  </a:lnTo>
                  <a:lnTo>
                    <a:pt x="2721" y="2223"/>
                  </a:lnTo>
                  <a:lnTo>
                    <a:pt x="2756" y="2220"/>
                  </a:lnTo>
                  <a:lnTo>
                    <a:pt x="2788" y="2208"/>
                  </a:lnTo>
                  <a:lnTo>
                    <a:pt x="2816" y="2191"/>
                  </a:lnTo>
                  <a:lnTo>
                    <a:pt x="2840" y="2167"/>
                  </a:lnTo>
                  <a:lnTo>
                    <a:pt x="2858" y="2140"/>
                  </a:lnTo>
                  <a:lnTo>
                    <a:pt x="2868" y="2109"/>
                  </a:lnTo>
                  <a:lnTo>
                    <a:pt x="2872" y="2075"/>
                  </a:lnTo>
                  <a:lnTo>
                    <a:pt x="2872" y="446"/>
                  </a:lnTo>
                  <a:lnTo>
                    <a:pt x="2868" y="411"/>
                  </a:lnTo>
                  <a:lnTo>
                    <a:pt x="2858" y="380"/>
                  </a:lnTo>
                  <a:lnTo>
                    <a:pt x="2840" y="352"/>
                  </a:lnTo>
                  <a:lnTo>
                    <a:pt x="2816" y="330"/>
                  </a:lnTo>
                  <a:lnTo>
                    <a:pt x="2788" y="313"/>
                  </a:lnTo>
                  <a:lnTo>
                    <a:pt x="2756" y="301"/>
                  </a:lnTo>
                  <a:lnTo>
                    <a:pt x="2721" y="298"/>
                  </a:lnTo>
                  <a:lnTo>
                    <a:pt x="453" y="298"/>
                  </a:lnTo>
                  <a:close/>
                  <a:moveTo>
                    <a:pt x="453" y="0"/>
                  </a:moveTo>
                  <a:lnTo>
                    <a:pt x="2721" y="0"/>
                  </a:lnTo>
                  <a:lnTo>
                    <a:pt x="2783" y="5"/>
                  </a:lnTo>
                  <a:lnTo>
                    <a:pt x="2841" y="17"/>
                  </a:lnTo>
                  <a:lnTo>
                    <a:pt x="2898" y="35"/>
                  </a:lnTo>
                  <a:lnTo>
                    <a:pt x="2950" y="62"/>
                  </a:lnTo>
                  <a:lnTo>
                    <a:pt x="2999" y="94"/>
                  </a:lnTo>
                  <a:lnTo>
                    <a:pt x="3042" y="132"/>
                  </a:lnTo>
                  <a:lnTo>
                    <a:pt x="3081" y="174"/>
                  </a:lnTo>
                  <a:lnTo>
                    <a:pt x="3114" y="221"/>
                  </a:lnTo>
                  <a:lnTo>
                    <a:pt x="3139" y="272"/>
                  </a:lnTo>
                  <a:lnTo>
                    <a:pt x="3160" y="327"/>
                  </a:lnTo>
                  <a:lnTo>
                    <a:pt x="3172" y="384"/>
                  </a:lnTo>
                  <a:lnTo>
                    <a:pt x="3175" y="446"/>
                  </a:lnTo>
                  <a:lnTo>
                    <a:pt x="3175" y="742"/>
                  </a:lnTo>
                  <a:lnTo>
                    <a:pt x="3779" y="742"/>
                  </a:lnTo>
                  <a:lnTo>
                    <a:pt x="3836" y="745"/>
                  </a:lnTo>
                  <a:lnTo>
                    <a:pt x="3891" y="755"/>
                  </a:lnTo>
                  <a:lnTo>
                    <a:pt x="3945" y="771"/>
                  </a:lnTo>
                  <a:lnTo>
                    <a:pt x="3994" y="794"/>
                  </a:lnTo>
                  <a:lnTo>
                    <a:pt x="4041" y="822"/>
                  </a:lnTo>
                  <a:lnTo>
                    <a:pt x="4085" y="857"/>
                  </a:lnTo>
                  <a:lnTo>
                    <a:pt x="4123" y="895"/>
                  </a:lnTo>
                  <a:lnTo>
                    <a:pt x="4158" y="940"/>
                  </a:lnTo>
                  <a:lnTo>
                    <a:pt x="4762" y="1829"/>
                  </a:lnTo>
                  <a:lnTo>
                    <a:pt x="4789" y="1874"/>
                  </a:lnTo>
                  <a:lnTo>
                    <a:pt x="4811" y="1922"/>
                  </a:lnTo>
                  <a:lnTo>
                    <a:pt x="4826" y="1972"/>
                  </a:lnTo>
                  <a:lnTo>
                    <a:pt x="4835" y="2023"/>
                  </a:lnTo>
                  <a:lnTo>
                    <a:pt x="4838" y="2075"/>
                  </a:lnTo>
                  <a:lnTo>
                    <a:pt x="4838" y="2964"/>
                  </a:lnTo>
                  <a:lnTo>
                    <a:pt x="4835" y="3024"/>
                  </a:lnTo>
                  <a:lnTo>
                    <a:pt x="4823" y="3082"/>
                  </a:lnTo>
                  <a:lnTo>
                    <a:pt x="4802" y="3136"/>
                  </a:lnTo>
                  <a:lnTo>
                    <a:pt x="4777" y="3189"/>
                  </a:lnTo>
                  <a:lnTo>
                    <a:pt x="4744" y="3235"/>
                  </a:lnTo>
                  <a:lnTo>
                    <a:pt x="4706" y="3278"/>
                  </a:lnTo>
                  <a:lnTo>
                    <a:pt x="4662" y="3316"/>
                  </a:lnTo>
                  <a:lnTo>
                    <a:pt x="4613" y="3348"/>
                  </a:lnTo>
                  <a:lnTo>
                    <a:pt x="4561" y="3373"/>
                  </a:lnTo>
                  <a:lnTo>
                    <a:pt x="4505" y="3392"/>
                  </a:lnTo>
                  <a:lnTo>
                    <a:pt x="4446" y="3405"/>
                  </a:lnTo>
                  <a:lnTo>
                    <a:pt x="4384" y="3408"/>
                  </a:lnTo>
                  <a:lnTo>
                    <a:pt x="4211" y="3408"/>
                  </a:lnTo>
                  <a:lnTo>
                    <a:pt x="4189" y="3476"/>
                  </a:lnTo>
                  <a:lnTo>
                    <a:pt x="4159" y="3540"/>
                  </a:lnTo>
                  <a:lnTo>
                    <a:pt x="4122" y="3600"/>
                  </a:lnTo>
                  <a:lnTo>
                    <a:pt x="4077" y="3654"/>
                  </a:lnTo>
                  <a:lnTo>
                    <a:pt x="4028" y="3704"/>
                  </a:lnTo>
                  <a:lnTo>
                    <a:pt x="3971" y="3748"/>
                  </a:lnTo>
                  <a:lnTo>
                    <a:pt x="3910" y="3784"/>
                  </a:lnTo>
                  <a:lnTo>
                    <a:pt x="3845" y="3813"/>
                  </a:lnTo>
                  <a:lnTo>
                    <a:pt x="3776" y="3835"/>
                  </a:lnTo>
                  <a:lnTo>
                    <a:pt x="3703" y="3848"/>
                  </a:lnTo>
                  <a:lnTo>
                    <a:pt x="3629" y="3853"/>
                  </a:lnTo>
                  <a:lnTo>
                    <a:pt x="3553" y="3848"/>
                  </a:lnTo>
                  <a:lnTo>
                    <a:pt x="3480" y="3835"/>
                  </a:lnTo>
                  <a:lnTo>
                    <a:pt x="3412" y="3813"/>
                  </a:lnTo>
                  <a:lnTo>
                    <a:pt x="3346" y="3784"/>
                  </a:lnTo>
                  <a:lnTo>
                    <a:pt x="3285" y="3748"/>
                  </a:lnTo>
                  <a:lnTo>
                    <a:pt x="3230" y="3704"/>
                  </a:lnTo>
                  <a:lnTo>
                    <a:pt x="3179" y="3654"/>
                  </a:lnTo>
                  <a:lnTo>
                    <a:pt x="3136" y="3600"/>
                  </a:lnTo>
                  <a:lnTo>
                    <a:pt x="3097" y="3540"/>
                  </a:lnTo>
                  <a:lnTo>
                    <a:pt x="3068" y="3476"/>
                  </a:lnTo>
                  <a:lnTo>
                    <a:pt x="3045" y="3408"/>
                  </a:lnTo>
                  <a:lnTo>
                    <a:pt x="2247" y="3408"/>
                  </a:lnTo>
                  <a:lnTo>
                    <a:pt x="2225" y="3476"/>
                  </a:lnTo>
                  <a:lnTo>
                    <a:pt x="2193" y="3540"/>
                  </a:lnTo>
                  <a:lnTo>
                    <a:pt x="2156" y="3600"/>
                  </a:lnTo>
                  <a:lnTo>
                    <a:pt x="2112" y="3654"/>
                  </a:lnTo>
                  <a:lnTo>
                    <a:pt x="2062" y="3704"/>
                  </a:lnTo>
                  <a:lnTo>
                    <a:pt x="2006" y="3748"/>
                  </a:lnTo>
                  <a:lnTo>
                    <a:pt x="1945" y="3784"/>
                  </a:lnTo>
                  <a:lnTo>
                    <a:pt x="1881" y="3813"/>
                  </a:lnTo>
                  <a:lnTo>
                    <a:pt x="1811" y="3835"/>
                  </a:lnTo>
                  <a:lnTo>
                    <a:pt x="1739" y="3848"/>
                  </a:lnTo>
                  <a:lnTo>
                    <a:pt x="1663" y="3853"/>
                  </a:lnTo>
                  <a:lnTo>
                    <a:pt x="1587" y="3848"/>
                  </a:lnTo>
                  <a:lnTo>
                    <a:pt x="1516" y="3835"/>
                  </a:lnTo>
                  <a:lnTo>
                    <a:pt x="1446" y="3813"/>
                  </a:lnTo>
                  <a:lnTo>
                    <a:pt x="1380" y="3784"/>
                  </a:lnTo>
                  <a:lnTo>
                    <a:pt x="1319" y="3748"/>
                  </a:lnTo>
                  <a:lnTo>
                    <a:pt x="1264" y="3704"/>
                  </a:lnTo>
                  <a:lnTo>
                    <a:pt x="1214" y="3654"/>
                  </a:lnTo>
                  <a:lnTo>
                    <a:pt x="1170" y="3600"/>
                  </a:lnTo>
                  <a:lnTo>
                    <a:pt x="1133" y="3540"/>
                  </a:lnTo>
                  <a:lnTo>
                    <a:pt x="1102" y="3476"/>
                  </a:lnTo>
                  <a:lnTo>
                    <a:pt x="1080" y="3408"/>
                  </a:lnTo>
                  <a:lnTo>
                    <a:pt x="907" y="3408"/>
                  </a:lnTo>
                  <a:lnTo>
                    <a:pt x="846" y="3405"/>
                  </a:lnTo>
                  <a:lnTo>
                    <a:pt x="786" y="3392"/>
                  </a:lnTo>
                  <a:lnTo>
                    <a:pt x="731" y="3373"/>
                  </a:lnTo>
                  <a:lnTo>
                    <a:pt x="679" y="3348"/>
                  </a:lnTo>
                  <a:lnTo>
                    <a:pt x="630" y="3316"/>
                  </a:lnTo>
                  <a:lnTo>
                    <a:pt x="587" y="3278"/>
                  </a:lnTo>
                  <a:lnTo>
                    <a:pt x="548" y="3235"/>
                  </a:lnTo>
                  <a:lnTo>
                    <a:pt x="515" y="3189"/>
                  </a:lnTo>
                  <a:lnTo>
                    <a:pt x="488"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a:noFill/>
            </a:ln>
          </p:spPr>
          <p:txBody>
            <a:bodyPr lIns="0" tIns="0" rIns="0" bIns="0" rtlCol="0" anchor="ctr"/>
            <a:lstStyle/>
            <a:p>
              <a:pPr algn="ctr"/>
              <a:endParaRPr lang="es-SV" sz="900"/>
            </a:p>
          </p:txBody>
        </p:sp>
      </p:grpSp>
      <p:sp>
        <p:nvSpPr>
          <p:cNvPr id="41" name="Freeform 17"/>
          <p:cNvSpPr>
            <a:spLocks noChangeAspect="1" noEditPoints="1"/>
          </p:cNvSpPr>
          <p:nvPr/>
        </p:nvSpPr>
        <p:spPr bwMode="auto">
          <a:xfrm>
            <a:off x="8745780" y="4119421"/>
            <a:ext cx="244452" cy="276434"/>
          </a:xfrm>
          <a:custGeom>
            <a:avLst/>
            <a:gdLst>
              <a:gd name="T0" fmla="*/ 707 w 2827"/>
              <a:gd name="T1" fmla="*/ 2997 h 3197"/>
              <a:gd name="T2" fmla="*/ 2153 w 2827"/>
              <a:gd name="T3" fmla="*/ 2698 h 3197"/>
              <a:gd name="T4" fmla="*/ 550 w 2827"/>
              <a:gd name="T5" fmla="*/ 1598 h 3197"/>
              <a:gd name="T6" fmla="*/ 2165 w 2827"/>
              <a:gd name="T7" fmla="*/ 2598 h 3197"/>
              <a:gd name="T8" fmla="*/ 550 w 2827"/>
              <a:gd name="T9" fmla="*/ 1598 h 3197"/>
              <a:gd name="T10" fmla="*/ 539 w 2827"/>
              <a:gd name="T11" fmla="*/ 1499 h 3197"/>
              <a:gd name="T12" fmla="*/ 2322 w 2827"/>
              <a:gd name="T13" fmla="*/ 1199 h 3197"/>
              <a:gd name="T14" fmla="*/ 202 w 2827"/>
              <a:gd name="T15" fmla="*/ 700 h 3197"/>
              <a:gd name="T16" fmla="*/ 2625 w 2827"/>
              <a:gd name="T17" fmla="*/ 999 h 3197"/>
              <a:gd name="T18" fmla="*/ 202 w 2827"/>
              <a:gd name="T19" fmla="*/ 700 h 3197"/>
              <a:gd name="T20" fmla="*/ 404 w 2827"/>
              <a:gd name="T21" fmla="*/ 500 h 3197"/>
              <a:gd name="T22" fmla="*/ 2322 w 2827"/>
              <a:gd name="T23" fmla="*/ 200 h 3197"/>
              <a:gd name="T24" fmla="*/ 505 w 2827"/>
              <a:gd name="T25" fmla="*/ 0 h 3197"/>
              <a:gd name="T26" fmla="*/ 2354 w 2827"/>
              <a:gd name="T27" fmla="*/ 2 h 3197"/>
              <a:gd name="T28" fmla="*/ 2414 w 2827"/>
              <a:gd name="T29" fmla="*/ 22 h 3197"/>
              <a:gd name="T30" fmla="*/ 2464 w 2827"/>
              <a:gd name="T31" fmla="*/ 57 h 3197"/>
              <a:gd name="T32" fmla="*/ 2501 w 2827"/>
              <a:gd name="T33" fmla="*/ 107 h 3197"/>
              <a:gd name="T34" fmla="*/ 2637 w 2827"/>
              <a:gd name="T35" fmla="*/ 502 h 3197"/>
              <a:gd name="T36" fmla="*/ 2703 w 2827"/>
              <a:gd name="T37" fmla="*/ 517 h 3197"/>
              <a:gd name="T38" fmla="*/ 2760 w 2827"/>
              <a:gd name="T39" fmla="*/ 552 h 3197"/>
              <a:gd name="T40" fmla="*/ 2801 w 2827"/>
              <a:gd name="T41" fmla="*/ 602 h 3197"/>
              <a:gd name="T42" fmla="*/ 2824 w 2827"/>
              <a:gd name="T43" fmla="*/ 665 h 3197"/>
              <a:gd name="T44" fmla="*/ 2827 w 2827"/>
              <a:gd name="T45" fmla="*/ 999 h 3197"/>
              <a:gd name="T46" fmla="*/ 2816 w 2827"/>
              <a:gd name="T47" fmla="*/ 1062 h 3197"/>
              <a:gd name="T48" fmla="*/ 2787 w 2827"/>
              <a:gd name="T49" fmla="*/ 1117 h 3197"/>
              <a:gd name="T50" fmla="*/ 2744 w 2827"/>
              <a:gd name="T51" fmla="*/ 1161 h 3197"/>
              <a:gd name="T52" fmla="*/ 2689 w 2827"/>
              <a:gd name="T53" fmla="*/ 1188 h 3197"/>
              <a:gd name="T54" fmla="*/ 2625 w 2827"/>
              <a:gd name="T55" fmla="*/ 1199 h 3197"/>
              <a:gd name="T56" fmla="*/ 2522 w 2827"/>
              <a:gd name="T57" fmla="*/ 1221 h 3197"/>
              <a:gd name="T58" fmla="*/ 2315 w 2827"/>
              <a:gd name="T59" fmla="*/ 3052 h 3197"/>
              <a:gd name="T60" fmla="*/ 2287 w 2827"/>
              <a:gd name="T61" fmla="*/ 3110 h 3197"/>
              <a:gd name="T62" fmla="*/ 2242 w 2827"/>
              <a:gd name="T63" fmla="*/ 3156 h 3197"/>
              <a:gd name="T64" fmla="*/ 2186 w 2827"/>
              <a:gd name="T65" fmla="*/ 3186 h 3197"/>
              <a:gd name="T66" fmla="*/ 2120 w 2827"/>
              <a:gd name="T67" fmla="*/ 3197 h 3197"/>
              <a:gd name="T68" fmla="*/ 674 w 2827"/>
              <a:gd name="T69" fmla="*/ 3194 h 3197"/>
              <a:gd name="T70" fmla="*/ 612 w 2827"/>
              <a:gd name="T71" fmla="*/ 3174 h 3197"/>
              <a:gd name="T72" fmla="*/ 561 w 2827"/>
              <a:gd name="T73" fmla="*/ 3135 h 3197"/>
              <a:gd name="T74" fmla="*/ 524 w 2827"/>
              <a:gd name="T75" fmla="*/ 3083 h 3197"/>
              <a:gd name="T76" fmla="*/ 507 w 2827"/>
              <a:gd name="T77" fmla="*/ 3020 h 3197"/>
              <a:gd name="T78" fmla="*/ 307 w 2827"/>
              <a:gd name="T79" fmla="*/ 1199 h 3197"/>
              <a:gd name="T80" fmla="*/ 166 w 2827"/>
              <a:gd name="T81" fmla="*/ 1196 h 3197"/>
              <a:gd name="T82" fmla="*/ 101 w 2827"/>
              <a:gd name="T83" fmla="*/ 1172 h 3197"/>
              <a:gd name="T84" fmla="*/ 48 w 2827"/>
              <a:gd name="T85" fmla="*/ 1128 h 3197"/>
              <a:gd name="T86" fmla="*/ 13 w 2827"/>
              <a:gd name="T87" fmla="*/ 1069 h 3197"/>
              <a:gd name="T88" fmla="*/ 0 w 2827"/>
              <a:gd name="T89" fmla="*/ 999 h 3197"/>
              <a:gd name="T90" fmla="*/ 3 w 2827"/>
              <a:gd name="T91" fmla="*/ 665 h 3197"/>
              <a:gd name="T92" fmla="*/ 26 w 2827"/>
              <a:gd name="T93" fmla="*/ 603 h 3197"/>
              <a:gd name="T94" fmla="*/ 67 w 2827"/>
              <a:gd name="T95" fmla="*/ 552 h 3197"/>
              <a:gd name="T96" fmla="*/ 124 w 2827"/>
              <a:gd name="T97" fmla="*/ 517 h 3197"/>
              <a:gd name="T98" fmla="*/ 190 w 2827"/>
              <a:gd name="T99" fmla="*/ 502 h 3197"/>
              <a:gd name="T100" fmla="*/ 326 w 2827"/>
              <a:gd name="T101" fmla="*/ 107 h 3197"/>
              <a:gd name="T102" fmla="*/ 363 w 2827"/>
              <a:gd name="T103" fmla="*/ 57 h 3197"/>
              <a:gd name="T104" fmla="*/ 413 w 2827"/>
              <a:gd name="T105" fmla="*/ 22 h 3197"/>
              <a:gd name="T106" fmla="*/ 473 w 2827"/>
              <a:gd name="T107"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3197">
                <a:moveTo>
                  <a:pt x="673" y="2698"/>
                </a:moveTo>
                <a:lnTo>
                  <a:pt x="707" y="2997"/>
                </a:lnTo>
                <a:lnTo>
                  <a:pt x="2120" y="2997"/>
                </a:lnTo>
                <a:lnTo>
                  <a:pt x="2153" y="2698"/>
                </a:lnTo>
                <a:lnTo>
                  <a:pt x="673" y="2698"/>
                </a:lnTo>
                <a:close/>
                <a:moveTo>
                  <a:pt x="550" y="1598"/>
                </a:moveTo>
                <a:lnTo>
                  <a:pt x="662" y="2598"/>
                </a:lnTo>
                <a:lnTo>
                  <a:pt x="2165" y="2598"/>
                </a:lnTo>
                <a:lnTo>
                  <a:pt x="2277" y="1598"/>
                </a:lnTo>
                <a:lnTo>
                  <a:pt x="550" y="1598"/>
                </a:lnTo>
                <a:close/>
                <a:moveTo>
                  <a:pt x="505" y="1199"/>
                </a:moveTo>
                <a:lnTo>
                  <a:pt x="539" y="1499"/>
                </a:lnTo>
                <a:lnTo>
                  <a:pt x="2289" y="1499"/>
                </a:lnTo>
                <a:lnTo>
                  <a:pt x="2322" y="1199"/>
                </a:lnTo>
                <a:lnTo>
                  <a:pt x="505" y="1199"/>
                </a:lnTo>
                <a:close/>
                <a:moveTo>
                  <a:pt x="202" y="700"/>
                </a:moveTo>
                <a:lnTo>
                  <a:pt x="202" y="999"/>
                </a:lnTo>
                <a:lnTo>
                  <a:pt x="2625" y="999"/>
                </a:lnTo>
                <a:lnTo>
                  <a:pt x="2625" y="700"/>
                </a:lnTo>
                <a:lnTo>
                  <a:pt x="202" y="700"/>
                </a:lnTo>
                <a:close/>
                <a:moveTo>
                  <a:pt x="505" y="200"/>
                </a:moveTo>
                <a:lnTo>
                  <a:pt x="404" y="500"/>
                </a:lnTo>
                <a:lnTo>
                  <a:pt x="2423" y="500"/>
                </a:lnTo>
                <a:lnTo>
                  <a:pt x="2322" y="200"/>
                </a:lnTo>
                <a:lnTo>
                  <a:pt x="505" y="200"/>
                </a:lnTo>
                <a:close/>
                <a:moveTo>
                  <a:pt x="505" y="0"/>
                </a:moveTo>
                <a:lnTo>
                  <a:pt x="2322" y="0"/>
                </a:lnTo>
                <a:lnTo>
                  <a:pt x="2354" y="2"/>
                </a:lnTo>
                <a:lnTo>
                  <a:pt x="2385" y="10"/>
                </a:lnTo>
                <a:lnTo>
                  <a:pt x="2414" y="22"/>
                </a:lnTo>
                <a:lnTo>
                  <a:pt x="2440" y="38"/>
                </a:lnTo>
                <a:lnTo>
                  <a:pt x="2464" y="57"/>
                </a:lnTo>
                <a:lnTo>
                  <a:pt x="2484" y="81"/>
                </a:lnTo>
                <a:lnTo>
                  <a:pt x="2501" y="107"/>
                </a:lnTo>
                <a:lnTo>
                  <a:pt x="2514" y="137"/>
                </a:lnTo>
                <a:lnTo>
                  <a:pt x="2637" y="502"/>
                </a:lnTo>
                <a:lnTo>
                  <a:pt x="2671" y="507"/>
                </a:lnTo>
                <a:lnTo>
                  <a:pt x="2703" y="517"/>
                </a:lnTo>
                <a:lnTo>
                  <a:pt x="2733" y="532"/>
                </a:lnTo>
                <a:lnTo>
                  <a:pt x="2760" y="552"/>
                </a:lnTo>
                <a:lnTo>
                  <a:pt x="2782" y="575"/>
                </a:lnTo>
                <a:lnTo>
                  <a:pt x="2801" y="602"/>
                </a:lnTo>
                <a:lnTo>
                  <a:pt x="2815" y="633"/>
                </a:lnTo>
                <a:lnTo>
                  <a:pt x="2824" y="665"/>
                </a:lnTo>
                <a:lnTo>
                  <a:pt x="2827" y="700"/>
                </a:lnTo>
                <a:lnTo>
                  <a:pt x="2827" y="999"/>
                </a:lnTo>
                <a:lnTo>
                  <a:pt x="2824" y="1031"/>
                </a:lnTo>
                <a:lnTo>
                  <a:pt x="2816" y="1062"/>
                </a:lnTo>
                <a:lnTo>
                  <a:pt x="2804" y="1091"/>
                </a:lnTo>
                <a:lnTo>
                  <a:pt x="2787" y="1117"/>
                </a:lnTo>
                <a:lnTo>
                  <a:pt x="2768" y="1140"/>
                </a:lnTo>
                <a:lnTo>
                  <a:pt x="2744" y="1161"/>
                </a:lnTo>
                <a:lnTo>
                  <a:pt x="2718" y="1177"/>
                </a:lnTo>
                <a:lnTo>
                  <a:pt x="2689" y="1188"/>
                </a:lnTo>
                <a:lnTo>
                  <a:pt x="2657" y="1197"/>
                </a:lnTo>
                <a:lnTo>
                  <a:pt x="2625" y="1199"/>
                </a:lnTo>
                <a:lnTo>
                  <a:pt x="2521" y="1199"/>
                </a:lnTo>
                <a:lnTo>
                  <a:pt x="2522" y="1221"/>
                </a:lnTo>
                <a:lnTo>
                  <a:pt x="2321" y="3020"/>
                </a:lnTo>
                <a:lnTo>
                  <a:pt x="2315" y="3052"/>
                </a:lnTo>
                <a:lnTo>
                  <a:pt x="2303" y="3083"/>
                </a:lnTo>
                <a:lnTo>
                  <a:pt x="2287" y="3110"/>
                </a:lnTo>
                <a:lnTo>
                  <a:pt x="2267" y="3135"/>
                </a:lnTo>
                <a:lnTo>
                  <a:pt x="2242" y="3156"/>
                </a:lnTo>
                <a:lnTo>
                  <a:pt x="2215" y="3174"/>
                </a:lnTo>
                <a:lnTo>
                  <a:pt x="2186" y="3186"/>
                </a:lnTo>
                <a:lnTo>
                  <a:pt x="2153" y="3194"/>
                </a:lnTo>
                <a:lnTo>
                  <a:pt x="2120" y="3197"/>
                </a:lnTo>
                <a:lnTo>
                  <a:pt x="707" y="3197"/>
                </a:lnTo>
                <a:lnTo>
                  <a:pt x="674" y="3194"/>
                </a:lnTo>
                <a:lnTo>
                  <a:pt x="642" y="3186"/>
                </a:lnTo>
                <a:lnTo>
                  <a:pt x="612" y="3174"/>
                </a:lnTo>
                <a:lnTo>
                  <a:pt x="585" y="3156"/>
                </a:lnTo>
                <a:lnTo>
                  <a:pt x="561" y="3135"/>
                </a:lnTo>
                <a:lnTo>
                  <a:pt x="541" y="3110"/>
                </a:lnTo>
                <a:lnTo>
                  <a:pt x="524" y="3083"/>
                </a:lnTo>
                <a:lnTo>
                  <a:pt x="513" y="3052"/>
                </a:lnTo>
                <a:lnTo>
                  <a:pt x="507" y="3020"/>
                </a:lnTo>
                <a:lnTo>
                  <a:pt x="305" y="1221"/>
                </a:lnTo>
                <a:lnTo>
                  <a:pt x="307" y="1199"/>
                </a:lnTo>
                <a:lnTo>
                  <a:pt x="202" y="1199"/>
                </a:lnTo>
                <a:lnTo>
                  <a:pt x="166" y="1196"/>
                </a:lnTo>
                <a:lnTo>
                  <a:pt x="132" y="1186"/>
                </a:lnTo>
                <a:lnTo>
                  <a:pt x="101" y="1172"/>
                </a:lnTo>
                <a:lnTo>
                  <a:pt x="72" y="1152"/>
                </a:lnTo>
                <a:lnTo>
                  <a:pt x="48" y="1128"/>
                </a:lnTo>
                <a:lnTo>
                  <a:pt x="28" y="1100"/>
                </a:lnTo>
                <a:lnTo>
                  <a:pt x="13" y="1069"/>
                </a:lnTo>
                <a:lnTo>
                  <a:pt x="4" y="1035"/>
                </a:lnTo>
                <a:lnTo>
                  <a:pt x="0" y="999"/>
                </a:lnTo>
                <a:lnTo>
                  <a:pt x="0" y="700"/>
                </a:lnTo>
                <a:lnTo>
                  <a:pt x="3" y="665"/>
                </a:lnTo>
                <a:lnTo>
                  <a:pt x="12" y="633"/>
                </a:lnTo>
                <a:lnTo>
                  <a:pt x="26" y="603"/>
                </a:lnTo>
                <a:lnTo>
                  <a:pt x="44" y="575"/>
                </a:lnTo>
                <a:lnTo>
                  <a:pt x="67" y="552"/>
                </a:lnTo>
                <a:lnTo>
                  <a:pt x="94" y="532"/>
                </a:lnTo>
                <a:lnTo>
                  <a:pt x="124" y="517"/>
                </a:lnTo>
                <a:lnTo>
                  <a:pt x="156" y="507"/>
                </a:lnTo>
                <a:lnTo>
                  <a:pt x="190" y="502"/>
                </a:lnTo>
                <a:lnTo>
                  <a:pt x="314" y="137"/>
                </a:lnTo>
                <a:lnTo>
                  <a:pt x="326" y="107"/>
                </a:lnTo>
                <a:lnTo>
                  <a:pt x="343" y="81"/>
                </a:lnTo>
                <a:lnTo>
                  <a:pt x="363" y="57"/>
                </a:lnTo>
                <a:lnTo>
                  <a:pt x="387" y="38"/>
                </a:lnTo>
                <a:lnTo>
                  <a:pt x="413" y="22"/>
                </a:lnTo>
                <a:lnTo>
                  <a:pt x="442" y="10"/>
                </a:lnTo>
                <a:lnTo>
                  <a:pt x="473" y="2"/>
                </a:lnTo>
                <a:lnTo>
                  <a:pt x="505" y="0"/>
                </a:lnTo>
                <a:close/>
              </a:path>
            </a:pathLst>
          </a:custGeom>
          <a:solidFill>
            <a:schemeClr val="tx2"/>
          </a:solidFill>
          <a:ln>
            <a:noFill/>
          </a:ln>
        </p:spPr>
        <p:txBody>
          <a:bodyPr lIns="0" tIns="0" rIns="0" bIns="0" rtlCol="0" anchor="ctr"/>
          <a:lstStyle/>
          <a:p>
            <a:pPr algn="ctr"/>
            <a:endParaRPr lang="es-SV" sz="900"/>
          </a:p>
        </p:txBody>
      </p:sp>
      <p:sp>
        <p:nvSpPr>
          <p:cNvPr id="42" name="Freeform 22"/>
          <p:cNvSpPr>
            <a:spLocks noChangeAspect="1" noEditPoints="1"/>
          </p:cNvSpPr>
          <p:nvPr/>
        </p:nvSpPr>
        <p:spPr bwMode="auto">
          <a:xfrm>
            <a:off x="1661630" y="3342255"/>
            <a:ext cx="302178" cy="277823"/>
          </a:xfrm>
          <a:custGeom>
            <a:avLst/>
            <a:gdLst>
              <a:gd name="T0" fmla="*/ 4083 w 4838"/>
              <a:gd name="T1" fmla="*/ 2818 h 4448"/>
              <a:gd name="T2" fmla="*/ 4083 w 4838"/>
              <a:gd name="T3" fmla="*/ 592 h 4448"/>
              <a:gd name="T4" fmla="*/ 4177 w 4838"/>
              <a:gd name="T5" fmla="*/ 625 h 4448"/>
              <a:gd name="T6" fmla="*/ 4229 w 4838"/>
              <a:gd name="T7" fmla="*/ 707 h 4448"/>
              <a:gd name="T8" fmla="*/ 4229 w 4838"/>
              <a:gd name="T9" fmla="*/ 2851 h 4448"/>
              <a:gd name="T10" fmla="*/ 4177 w 4838"/>
              <a:gd name="T11" fmla="*/ 2933 h 4448"/>
              <a:gd name="T12" fmla="*/ 4083 w 4838"/>
              <a:gd name="T13" fmla="*/ 2965 h 4448"/>
              <a:gd name="T14" fmla="*/ 689 w 4838"/>
              <a:gd name="T15" fmla="*/ 2951 h 4448"/>
              <a:gd name="T16" fmla="*/ 619 w 4838"/>
              <a:gd name="T17" fmla="*/ 2882 h 4448"/>
              <a:gd name="T18" fmla="*/ 605 w 4838"/>
              <a:gd name="T19" fmla="*/ 741 h 4448"/>
              <a:gd name="T20" fmla="*/ 637 w 4838"/>
              <a:gd name="T21" fmla="*/ 649 h 4448"/>
              <a:gd name="T22" fmla="*/ 721 w 4838"/>
              <a:gd name="T23" fmla="*/ 597 h 4448"/>
              <a:gd name="T24" fmla="*/ 453 w 4838"/>
              <a:gd name="T25" fmla="*/ 297 h 4448"/>
              <a:gd name="T26" fmla="*/ 359 w 4838"/>
              <a:gd name="T27" fmla="*/ 329 h 4448"/>
              <a:gd name="T28" fmla="*/ 307 w 4838"/>
              <a:gd name="T29" fmla="*/ 410 h 4448"/>
              <a:gd name="T30" fmla="*/ 307 w 4838"/>
              <a:gd name="T31" fmla="*/ 3444 h 4448"/>
              <a:gd name="T32" fmla="*/ 359 w 4838"/>
              <a:gd name="T33" fmla="*/ 3526 h 4448"/>
              <a:gd name="T34" fmla="*/ 453 w 4838"/>
              <a:gd name="T35" fmla="*/ 3560 h 4448"/>
              <a:gd name="T36" fmla="*/ 4451 w 4838"/>
              <a:gd name="T37" fmla="*/ 3544 h 4448"/>
              <a:gd name="T38" fmla="*/ 4521 w 4838"/>
              <a:gd name="T39" fmla="*/ 3477 h 4448"/>
              <a:gd name="T40" fmla="*/ 4536 w 4838"/>
              <a:gd name="T41" fmla="*/ 444 h 4448"/>
              <a:gd name="T42" fmla="*/ 4503 w 4838"/>
              <a:gd name="T43" fmla="*/ 352 h 4448"/>
              <a:gd name="T44" fmla="*/ 4420 w 4838"/>
              <a:gd name="T45" fmla="*/ 301 h 4448"/>
              <a:gd name="T46" fmla="*/ 453 w 4838"/>
              <a:gd name="T47" fmla="*/ 0 h 4448"/>
              <a:gd name="T48" fmla="*/ 4505 w 4838"/>
              <a:gd name="T49" fmla="*/ 16 h 4448"/>
              <a:gd name="T50" fmla="*/ 4662 w 4838"/>
              <a:gd name="T51" fmla="*/ 92 h 4448"/>
              <a:gd name="T52" fmla="*/ 4777 w 4838"/>
              <a:gd name="T53" fmla="*/ 221 h 4448"/>
              <a:gd name="T54" fmla="*/ 4835 w 4838"/>
              <a:gd name="T55" fmla="*/ 384 h 4448"/>
              <a:gd name="T56" fmla="*/ 4835 w 4838"/>
              <a:gd name="T57" fmla="*/ 3471 h 4448"/>
              <a:gd name="T58" fmla="*/ 4777 w 4838"/>
              <a:gd name="T59" fmla="*/ 3636 h 4448"/>
              <a:gd name="T60" fmla="*/ 4662 w 4838"/>
              <a:gd name="T61" fmla="*/ 3763 h 4448"/>
              <a:gd name="T62" fmla="*/ 4506 w 4838"/>
              <a:gd name="T63" fmla="*/ 3840 h 4448"/>
              <a:gd name="T64" fmla="*/ 2872 w 4838"/>
              <a:gd name="T65" fmla="*/ 3855 h 4448"/>
              <a:gd name="T66" fmla="*/ 3849 w 4838"/>
              <a:gd name="T67" fmla="*/ 4169 h 4448"/>
              <a:gd name="T68" fmla="*/ 3916 w 4838"/>
              <a:gd name="T69" fmla="*/ 4236 h 4448"/>
              <a:gd name="T70" fmla="*/ 3927 w 4838"/>
              <a:gd name="T71" fmla="*/ 4334 h 4448"/>
              <a:gd name="T72" fmla="*/ 3875 w 4838"/>
              <a:gd name="T73" fmla="*/ 4416 h 4448"/>
              <a:gd name="T74" fmla="*/ 3779 w 4838"/>
              <a:gd name="T75" fmla="*/ 4448 h 4448"/>
              <a:gd name="T76" fmla="*/ 992 w 4838"/>
              <a:gd name="T77" fmla="*/ 4433 h 4448"/>
              <a:gd name="T78" fmla="*/ 923 w 4838"/>
              <a:gd name="T79" fmla="*/ 4366 h 4448"/>
              <a:gd name="T80" fmla="*/ 911 w 4838"/>
              <a:gd name="T81" fmla="*/ 4267 h 4448"/>
              <a:gd name="T82" fmla="*/ 962 w 4838"/>
              <a:gd name="T83" fmla="*/ 4187 h 4448"/>
              <a:gd name="T84" fmla="*/ 1966 w 4838"/>
              <a:gd name="T85" fmla="*/ 4036 h 4448"/>
              <a:gd name="T86" fmla="*/ 390 w 4838"/>
              <a:gd name="T87" fmla="*/ 3852 h 4448"/>
              <a:gd name="T88" fmla="*/ 223 w 4838"/>
              <a:gd name="T89" fmla="*/ 3795 h 4448"/>
              <a:gd name="T90" fmla="*/ 94 w 4838"/>
              <a:gd name="T91" fmla="*/ 3683 h 4448"/>
              <a:gd name="T92" fmla="*/ 16 w 4838"/>
              <a:gd name="T93" fmla="*/ 3529 h 4448"/>
              <a:gd name="T94" fmla="*/ 0 w 4838"/>
              <a:gd name="T95" fmla="*/ 444 h 4448"/>
              <a:gd name="T96" fmla="*/ 36 w 4838"/>
              <a:gd name="T97" fmla="*/ 272 h 4448"/>
              <a:gd name="T98" fmla="*/ 133 w 4838"/>
              <a:gd name="T99" fmla="*/ 130 h 4448"/>
              <a:gd name="T100" fmla="*/ 277 w 4838"/>
              <a:gd name="T101" fmla="*/ 35 h 4448"/>
              <a:gd name="T102" fmla="*/ 453 w 4838"/>
              <a:gd name="T10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8" h="4448">
                <a:moveTo>
                  <a:pt x="756" y="741"/>
                </a:moveTo>
                <a:lnTo>
                  <a:pt x="756" y="2818"/>
                </a:lnTo>
                <a:lnTo>
                  <a:pt x="4083" y="2818"/>
                </a:lnTo>
                <a:lnTo>
                  <a:pt x="4083" y="741"/>
                </a:lnTo>
                <a:lnTo>
                  <a:pt x="756" y="741"/>
                </a:lnTo>
                <a:close/>
                <a:moveTo>
                  <a:pt x="4083" y="592"/>
                </a:moveTo>
                <a:lnTo>
                  <a:pt x="4117" y="596"/>
                </a:lnTo>
                <a:lnTo>
                  <a:pt x="4149" y="608"/>
                </a:lnTo>
                <a:lnTo>
                  <a:pt x="4177" y="625"/>
                </a:lnTo>
                <a:lnTo>
                  <a:pt x="4201" y="649"/>
                </a:lnTo>
                <a:lnTo>
                  <a:pt x="4219" y="675"/>
                </a:lnTo>
                <a:lnTo>
                  <a:pt x="4229" y="707"/>
                </a:lnTo>
                <a:lnTo>
                  <a:pt x="4233" y="741"/>
                </a:lnTo>
                <a:lnTo>
                  <a:pt x="4233" y="2818"/>
                </a:lnTo>
                <a:lnTo>
                  <a:pt x="4229" y="2851"/>
                </a:lnTo>
                <a:lnTo>
                  <a:pt x="4219" y="2882"/>
                </a:lnTo>
                <a:lnTo>
                  <a:pt x="4201" y="2910"/>
                </a:lnTo>
                <a:lnTo>
                  <a:pt x="4177" y="2933"/>
                </a:lnTo>
                <a:lnTo>
                  <a:pt x="4149" y="2951"/>
                </a:lnTo>
                <a:lnTo>
                  <a:pt x="4117" y="2961"/>
                </a:lnTo>
                <a:lnTo>
                  <a:pt x="4083" y="2965"/>
                </a:lnTo>
                <a:lnTo>
                  <a:pt x="756" y="2965"/>
                </a:lnTo>
                <a:lnTo>
                  <a:pt x="721" y="2961"/>
                </a:lnTo>
                <a:lnTo>
                  <a:pt x="689" y="2951"/>
                </a:lnTo>
                <a:lnTo>
                  <a:pt x="661" y="2933"/>
                </a:lnTo>
                <a:lnTo>
                  <a:pt x="637" y="2910"/>
                </a:lnTo>
                <a:lnTo>
                  <a:pt x="619" y="2882"/>
                </a:lnTo>
                <a:lnTo>
                  <a:pt x="609" y="2851"/>
                </a:lnTo>
                <a:lnTo>
                  <a:pt x="605" y="2818"/>
                </a:lnTo>
                <a:lnTo>
                  <a:pt x="605" y="741"/>
                </a:lnTo>
                <a:lnTo>
                  <a:pt x="609" y="707"/>
                </a:lnTo>
                <a:lnTo>
                  <a:pt x="619" y="675"/>
                </a:lnTo>
                <a:lnTo>
                  <a:pt x="637" y="649"/>
                </a:lnTo>
                <a:lnTo>
                  <a:pt x="661" y="625"/>
                </a:lnTo>
                <a:lnTo>
                  <a:pt x="689" y="608"/>
                </a:lnTo>
                <a:lnTo>
                  <a:pt x="721" y="597"/>
                </a:lnTo>
                <a:lnTo>
                  <a:pt x="756" y="593"/>
                </a:lnTo>
                <a:lnTo>
                  <a:pt x="4083" y="592"/>
                </a:lnTo>
                <a:close/>
                <a:moveTo>
                  <a:pt x="453" y="297"/>
                </a:moveTo>
                <a:lnTo>
                  <a:pt x="418" y="301"/>
                </a:lnTo>
                <a:lnTo>
                  <a:pt x="387" y="311"/>
                </a:lnTo>
                <a:lnTo>
                  <a:pt x="359" y="329"/>
                </a:lnTo>
                <a:lnTo>
                  <a:pt x="335" y="352"/>
                </a:lnTo>
                <a:lnTo>
                  <a:pt x="319" y="380"/>
                </a:lnTo>
                <a:lnTo>
                  <a:pt x="307" y="410"/>
                </a:lnTo>
                <a:lnTo>
                  <a:pt x="302" y="444"/>
                </a:lnTo>
                <a:lnTo>
                  <a:pt x="302" y="3411"/>
                </a:lnTo>
                <a:lnTo>
                  <a:pt x="307" y="3444"/>
                </a:lnTo>
                <a:lnTo>
                  <a:pt x="319" y="3477"/>
                </a:lnTo>
                <a:lnTo>
                  <a:pt x="335" y="3504"/>
                </a:lnTo>
                <a:lnTo>
                  <a:pt x="359" y="3526"/>
                </a:lnTo>
                <a:lnTo>
                  <a:pt x="387" y="3544"/>
                </a:lnTo>
                <a:lnTo>
                  <a:pt x="418" y="3555"/>
                </a:lnTo>
                <a:lnTo>
                  <a:pt x="453" y="3560"/>
                </a:lnTo>
                <a:lnTo>
                  <a:pt x="4384" y="3560"/>
                </a:lnTo>
                <a:lnTo>
                  <a:pt x="4420" y="3555"/>
                </a:lnTo>
                <a:lnTo>
                  <a:pt x="4451" y="3544"/>
                </a:lnTo>
                <a:lnTo>
                  <a:pt x="4479" y="3526"/>
                </a:lnTo>
                <a:lnTo>
                  <a:pt x="4503" y="3504"/>
                </a:lnTo>
                <a:lnTo>
                  <a:pt x="4521" y="3477"/>
                </a:lnTo>
                <a:lnTo>
                  <a:pt x="4531" y="3444"/>
                </a:lnTo>
                <a:lnTo>
                  <a:pt x="4536" y="3411"/>
                </a:lnTo>
                <a:lnTo>
                  <a:pt x="4536" y="444"/>
                </a:lnTo>
                <a:lnTo>
                  <a:pt x="4531" y="410"/>
                </a:lnTo>
                <a:lnTo>
                  <a:pt x="4521" y="380"/>
                </a:lnTo>
                <a:lnTo>
                  <a:pt x="4503" y="352"/>
                </a:lnTo>
                <a:lnTo>
                  <a:pt x="4479" y="329"/>
                </a:lnTo>
                <a:lnTo>
                  <a:pt x="4451" y="311"/>
                </a:lnTo>
                <a:lnTo>
                  <a:pt x="4420" y="301"/>
                </a:lnTo>
                <a:lnTo>
                  <a:pt x="4384" y="297"/>
                </a:lnTo>
                <a:lnTo>
                  <a:pt x="453" y="297"/>
                </a:lnTo>
                <a:close/>
                <a:moveTo>
                  <a:pt x="453" y="0"/>
                </a:moveTo>
                <a:lnTo>
                  <a:pt x="4384" y="0"/>
                </a:lnTo>
                <a:lnTo>
                  <a:pt x="4446" y="4"/>
                </a:lnTo>
                <a:lnTo>
                  <a:pt x="4505" y="16"/>
                </a:lnTo>
                <a:lnTo>
                  <a:pt x="4561" y="35"/>
                </a:lnTo>
                <a:lnTo>
                  <a:pt x="4613" y="60"/>
                </a:lnTo>
                <a:lnTo>
                  <a:pt x="4662" y="92"/>
                </a:lnTo>
                <a:lnTo>
                  <a:pt x="4706" y="130"/>
                </a:lnTo>
                <a:lnTo>
                  <a:pt x="4744" y="172"/>
                </a:lnTo>
                <a:lnTo>
                  <a:pt x="4777" y="221"/>
                </a:lnTo>
                <a:lnTo>
                  <a:pt x="4802" y="272"/>
                </a:lnTo>
                <a:lnTo>
                  <a:pt x="4823" y="326"/>
                </a:lnTo>
                <a:lnTo>
                  <a:pt x="4835" y="384"/>
                </a:lnTo>
                <a:lnTo>
                  <a:pt x="4838" y="444"/>
                </a:lnTo>
                <a:lnTo>
                  <a:pt x="4838" y="3411"/>
                </a:lnTo>
                <a:lnTo>
                  <a:pt x="4835" y="3471"/>
                </a:lnTo>
                <a:lnTo>
                  <a:pt x="4823" y="3529"/>
                </a:lnTo>
                <a:lnTo>
                  <a:pt x="4804" y="3585"/>
                </a:lnTo>
                <a:lnTo>
                  <a:pt x="4777" y="3636"/>
                </a:lnTo>
                <a:lnTo>
                  <a:pt x="4744" y="3683"/>
                </a:lnTo>
                <a:lnTo>
                  <a:pt x="4707" y="3725"/>
                </a:lnTo>
                <a:lnTo>
                  <a:pt x="4662" y="3763"/>
                </a:lnTo>
                <a:lnTo>
                  <a:pt x="4615" y="3795"/>
                </a:lnTo>
                <a:lnTo>
                  <a:pt x="4563" y="3821"/>
                </a:lnTo>
                <a:lnTo>
                  <a:pt x="4506" y="3840"/>
                </a:lnTo>
                <a:lnTo>
                  <a:pt x="4448" y="3852"/>
                </a:lnTo>
                <a:lnTo>
                  <a:pt x="4387" y="3855"/>
                </a:lnTo>
                <a:lnTo>
                  <a:pt x="2872" y="3855"/>
                </a:lnTo>
                <a:lnTo>
                  <a:pt x="2872" y="4036"/>
                </a:lnTo>
                <a:lnTo>
                  <a:pt x="3817" y="4157"/>
                </a:lnTo>
                <a:lnTo>
                  <a:pt x="3849" y="4169"/>
                </a:lnTo>
                <a:lnTo>
                  <a:pt x="3876" y="4187"/>
                </a:lnTo>
                <a:lnTo>
                  <a:pt x="3900" y="4208"/>
                </a:lnTo>
                <a:lnTo>
                  <a:pt x="3916" y="4236"/>
                </a:lnTo>
                <a:lnTo>
                  <a:pt x="3928" y="4267"/>
                </a:lnTo>
                <a:lnTo>
                  <a:pt x="3931" y="4300"/>
                </a:lnTo>
                <a:lnTo>
                  <a:pt x="3927" y="4334"/>
                </a:lnTo>
                <a:lnTo>
                  <a:pt x="3916" y="4366"/>
                </a:lnTo>
                <a:lnTo>
                  <a:pt x="3898" y="4394"/>
                </a:lnTo>
                <a:lnTo>
                  <a:pt x="3875" y="4416"/>
                </a:lnTo>
                <a:lnTo>
                  <a:pt x="3846" y="4433"/>
                </a:lnTo>
                <a:lnTo>
                  <a:pt x="3815" y="4445"/>
                </a:lnTo>
                <a:lnTo>
                  <a:pt x="3779" y="4448"/>
                </a:lnTo>
                <a:lnTo>
                  <a:pt x="1059" y="4448"/>
                </a:lnTo>
                <a:lnTo>
                  <a:pt x="1024" y="4445"/>
                </a:lnTo>
                <a:lnTo>
                  <a:pt x="992" y="4433"/>
                </a:lnTo>
                <a:lnTo>
                  <a:pt x="963" y="4416"/>
                </a:lnTo>
                <a:lnTo>
                  <a:pt x="941" y="4394"/>
                </a:lnTo>
                <a:lnTo>
                  <a:pt x="923" y="4366"/>
                </a:lnTo>
                <a:lnTo>
                  <a:pt x="911" y="4334"/>
                </a:lnTo>
                <a:lnTo>
                  <a:pt x="907" y="4300"/>
                </a:lnTo>
                <a:lnTo>
                  <a:pt x="911" y="4267"/>
                </a:lnTo>
                <a:lnTo>
                  <a:pt x="922" y="4236"/>
                </a:lnTo>
                <a:lnTo>
                  <a:pt x="940" y="4208"/>
                </a:lnTo>
                <a:lnTo>
                  <a:pt x="962" y="4187"/>
                </a:lnTo>
                <a:lnTo>
                  <a:pt x="990" y="4169"/>
                </a:lnTo>
                <a:lnTo>
                  <a:pt x="1022" y="4157"/>
                </a:lnTo>
                <a:lnTo>
                  <a:pt x="1966" y="4036"/>
                </a:lnTo>
                <a:lnTo>
                  <a:pt x="1966" y="3855"/>
                </a:lnTo>
                <a:lnTo>
                  <a:pt x="451" y="3855"/>
                </a:lnTo>
                <a:lnTo>
                  <a:pt x="390" y="3852"/>
                </a:lnTo>
                <a:lnTo>
                  <a:pt x="332" y="3840"/>
                </a:lnTo>
                <a:lnTo>
                  <a:pt x="275" y="3821"/>
                </a:lnTo>
                <a:lnTo>
                  <a:pt x="223" y="3795"/>
                </a:lnTo>
                <a:lnTo>
                  <a:pt x="176" y="3763"/>
                </a:lnTo>
                <a:lnTo>
                  <a:pt x="133" y="3725"/>
                </a:lnTo>
                <a:lnTo>
                  <a:pt x="94" y="3683"/>
                </a:lnTo>
                <a:lnTo>
                  <a:pt x="61" y="3636"/>
                </a:lnTo>
                <a:lnTo>
                  <a:pt x="36" y="3585"/>
                </a:lnTo>
                <a:lnTo>
                  <a:pt x="16" y="3529"/>
                </a:lnTo>
                <a:lnTo>
                  <a:pt x="4" y="3471"/>
                </a:lnTo>
                <a:lnTo>
                  <a:pt x="0" y="3411"/>
                </a:lnTo>
                <a:lnTo>
                  <a:pt x="0" y="444"/>
                </a:lnTo>
                <a:lnTo>
                  <a:pt x="4" y="384"/>
                </a:lnTo>
                <a:lnTo>
                  <a:pt x="16" y="326"/>
                </a:lnTo>
                <a:lnTo>
                  <a:pt x="36" y="272"/>
                </a:lnTo>
                <a:lnTo>
                  <a:pt x="63" y="221"/>
                </a:lnTo>
                <a:lnTo>
                  <a:pt x="94" y="172"/>
                </a:lnTo>
                <a:lnTo>
                  <a:pt x="133" y="130"/>
                </a:lnTo>
                <a:lnTo>
                  <a:pt x="176" y="92"/>
                </a:lnTo>
                <a:lnTo>
                  <a:pt x="225" y="60"/>
                </a:lnTo>
                <a:lnTo>
                  <a:pt x="277" y="35"/>
                </a:lnTo>
                <a:lnTo>
                  <a:pt x="332" y="16"/>
                </a:lnTo>
                <a:lnTo>
                  <a:pt x="392" y="4"/>
                </a:lnTo>
                <a:lnTo>
                  <a:pt x="453" y="0"/>
                </a:lnTo>
                <a:close/>
              </a:path>
            </a:pathLst>
          </a:custGeom>
          <a:solidFill>
            <a:schemeClr val="tx2"/>
          </a:solidFill>
          <a:ln>
            <a:noFill/>
          </a:ln>
        </p:spPr>
        <p:txBody>
          <a:bodyPr lIns="0" tIns="0" rIns="0" bIns="0" rtlCol="0" anchor="ctr"/>
          <a:lstStyle/>
          <a:p>
            <a:pPr algn="ctr"/>
            <a:endParaRPr lang="es-SV" sz="900"/>
          </a:p>
        </p:txBody>
      </p:sp>
      <p:sp>
        <p:nvSpPr>
          <p:cNvPr id="47" name="8 Forma libre"/>
          <p:cNvSpPr/>
          <p:nvPr/>
        </p:nvSpPr>
        <p:spPr bwMode="auto">
          <a:xfrm flipH="1">
            <a:off x="7436035" y="2974566"/>
            <a:ext cx="725631" cy="25430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48" name="8 Forma libre"/>
          <p:cNvSpPr/>
          <p:nvPr/>
        </p:nvSpPr>
        <p:spPr bwMode="auto">
          <a:xfrm>
            <a:off x="3647039" y="3770625"/>
            <a:ext cx="1852605" cy="28233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9" name="8 Forma libre"/>
          <p:cNvSpPr/>
          <p:nvPr/>
        </p:nvSpPr>
        <p:spPr bwMode="auto">
          <a:xfrm flipH="1">
            <a:off x="7434635" y="4546108"/>
            <a:ext cx="1157552" cy="25430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endParaRPr>
          </a:p>
        </p:txBody>
      </p:sp>
      <p:sp>
        <p:nvSpPr>
          <p:cNvPr id="50" name="8 Forma libre"/>
          <p:cNvSpPr/>
          <p:nvPr/>
        </p:nvSpPr>
        <p:spPr bwMode="auto">
          <a:xfrm flipV="1">
            <a:off x="3767152" y="5344070"/>
            <a:ext cx="1686974" cy="34736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bevel/>
            <a:headEnd w="med" len="sm"/>
            <a:tailEnd type="oval" w="med" len="med"/>
          </a:ln>
        </p:spPr>
        <p:txBody>
          <a:bodyPr lIns="120846" tIns="60423" rIns="120846" bIns="60423" rtlCol="0" anchor="ctr"/>
          <a:lstStyle/>
          <a:p>
            <a:pPr algn="ctr"/>
            <a:endParaRPr lang="es-SV" sz="900">
              <a:solidFill>
                <a:schemeClr val="bg1">
                  <a:lumMod val="6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2" name="51 CuadroTexto"/>
          <p:cNvSpPr txBox="1"/>
          <p:nvPr/>
        </p:nvSpPr>
        <p:spPr>
          <a:xfrm>
            <a:off x="7376660" y="5367320"/>
            <a:ext cx="539998" cy="219267"/>
          </a:xfrm>
          <a:prstGeom prst="rect">
            <a:avLst/>
          </a:prstGeom>
          <a:noFill/>
        </p:spPr>
        <p:txBody>
          <a:bodyPr wrap="square" lIns="34264" tIns="17133" rIns="34264" bIns="17133" rtlCol="0">
            <a:spAutoFit/>
          </a:bodyPr>
          <a:lstStyle/>
          <a:p>
            <a:pPr algn="ctr"/>
            <a:r>
              <a:rPr lang="en-US" sz="1200" cap="small"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42</a:t>
            </a:r>
            <a:r>
              <a:rPr lang="en-US" sz="1200" cap="small"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53" name="52 CuadroTexto"/>
          <p:cNvSpPr txBox="1"/>
          <p:nvPr/>
        </p:nvSpPr>
        <p:spPr>
          <a:xfrm>
            <a:off x="7206056" y="4165115"/>
            <a:ext cx="539998" cy="219267"/>
          </a:xfrm>
          <a:prstGeom prst="rect">
            <a:avLst/>
          </a:prstGeom>
          <a:noFill/>
        </p:spPr>
        <p:txBody>
          <a:bodyPr wrap="square" lIns="34264" tIns="17133" rIns="34264" bIns="17133" rtlCol="0">
            <a:spAutoFit/>
          </a:bodyPr>
          <a:lstStyle/>
          <a:p>
            <a:pPr algn="ctr"/>
            <a:r>
              <a:rPr lang="en-US" sz="1200" cap="small"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50</a:t>
            </a:r>
            <a:r>
              <a:rPr lang="en-US" sz="1200" cap="small"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54" name="53 CuadroTexto"/>
          <p:cNvSpPr txBox="1"/>
          <p:nvPr/>
        </p:nvSpPr>
        <p:spPr>
          <a:xfrm>
            <a:off x="6581144" y="3753366"/>
            <a:ext cx="539998" cy="219267"/>
          </a:xfrm>
          <a:prstGeom prst="rect">
            <a:avLst/>
          </a:prstGeom>
          <a:noFill/>
        </p:spPr>
        <p:txBody>
          <a:bodyPr wrap="square" lIns="34264" tIns="17133" rIns="34264" bIns="17133" rtlCol="0">
            <a:spAutoFit/>
          </a:bodyPr>
          <a:lstStyle/>
          <a:p>
            <a:pPr algn="ctr"/>
            <a:r>
              <a:rPr lang="en-US" sz="1200" cap="small"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63</a:t>
            </a:r>
            <a:r>
              <a:rPr lang="en-US" sz="1200" cap="small"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55" name="54 CuadroTexto"/>
          <p:cNvSpPr txBox="1"/>
          <p:nvPr/>
        </p:nvSpPr>
        <p:spPr>
          <a:xfrm>
            <a:off x="5515559" y="3774197"/>
            <a:ext cx="539998" cy="219267"/>
          </a:xfrm>
          <a:prstGeom prst="rect">
            <a:avLst/>
          </a:prstGeom>
          <a:noFill/>
        </p:spPr>
        <p:txBody>
          <a:bodyPr wrap="square" lIns="34264" tIns="17133" rIns="34264" bIns="17133" rtlCol="0">
            <a:spAutoFit/>
          </a:bodyPr>
          <a:lstStyle/>
          <a:p>
            <a:pPr algn="ctr"/>
            <a:r>
              <a:rPr lang="en-US" sz="1200" cap="small"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n-US" sz="1200" cap="small" baseline="300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57" name="Textbox 1"/>
          <p:cNvSpPr/>
          <p:nvPr/>
        </p:nvSpPr>
        <p:spPr>
          <a:xfrm>
            <a:off x="529241" y="1314010"/>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58" name="57 Rectángulo"/>
          <p:cNvSpPr/>
          <p:nvPr/>
        </p:nvSpPr>
        <p:spPr>
          <a:xfrm>
            <a:off x="6321002" y="1314010"/>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
        <p:nvSpPr>
          <p:cNvPr id="3" name="2 Título"/>
          <p:cNvSpPr>
            <a:spLocks noGrp="1"/>
          </p:cNvSpPr>
          <p:nvPr>
            <p:ph type="ctrTitle"/>
          </p:nvPr>
        </p:nvSpPr>
        <p:spPr/>
        <p:txBody>
          <a:bodyPr/>
          <a:lstStyle/>
          <a:p>
            <a:r>
              <a:rPr lang="es-MX" dirty="0" err="1"/>
              <a:t>Our</a:t>
            </a:r>
            <a:r>
              <a:rPr lang="es-MX" dirty="0"/>
              <a:t> </a:t>
            </a:r>
            <a:r>
              <a:rPr lang="es-MX" dirty="0" err="1"/>
              <a:t>Results</a:t>
            </a:r>
            <a:endParaRPr lang="es-SV" dirty="0"/>
          </a:p>
        </p:txBody>
      </p:sp>
      <p:sp>
        <p:nvSpPr>
          <p:cNvPr id="8" name="7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43" name="42 Marcador de número de diapositiva"/>
          <p:cNvSpPr>
            <a:spLocks noGrp="1"/>
          </p:cNvSpPr>
          <p:nvPr>
            <p:ph type="sldNum" sz="quarter" idx="12"/>
          </p:nvPr>
        </p:nvSpPr>
        <p:spPr/>
        <p:txBody>
          <a:bodyPr/>
          <a:lstStyle/>
          <a:p>
            <a:fld id="{FF439014-E629-42E3-A58B-61A0F1C8CFFE}" type="slidenum">
              <a:rPr lang="es-SV" smtClean="0"/>
              <a:t>6</a:t>
            </a:fld>
            <a:endParaRPr lang="es-SV"/>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anim calcmode="lin" valueType="num">
                                      <p:cBhvr>
                                        <p:cTn id="8" dur="750" fill="hold"/>
                                        <p:tgtEl>
                                          <p:spTgt spid="57"/>
                                        </p:tgtEl>
                                        <p:attrNameLst>
                                          <p:attrName>ppt_x</p:attrName>
                                        </p:attrNameLst>
                                      </p:cBhvr>
                                      <p:tavLst>
                                        <p:tav tm="0">
                                          <p:val>
                                            <p:strVal val="#ppt_x"/>
                                          </p:val>
                                        </p:tav>
                                        <p:tav tm="100000">
                                          <p:val>
                                            <p:strVal val="#ppt_x"/>
                                          </p:val>
                                        </p:tav>
                                      </p:tavLst>
                                    </p:anim>
                                    <p:anim calcmode="lin" valueType="num">
                                      <p:cBhvr>
                                        <p:cTn id="9" dur="75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750"/>
                                        <p:tgtEl>
                                          <p:spTgt spid="58"/>
                                        </p:tgtEl>
                                      </p:cBhvr>
                                    </p:animEffect>
                                    <p:anim calcmode="lin" valueType="num">
                                      <p:cBhvr>
                                        <p:cTn id="13" dur="750" fill="hold"/>
                                        <p:tgtEl>
                                          <p:spTgt spid="58"/>
                                        </p:tgtEl>
                                        <p:attrNameLst>
                                          <p:attrName>ppt_x</p:attrName>
                                        </p:attrNameLst>
                                      </p:cBhvr>
                                      <p:tavLst>
                                        <p:tav tm="0">
                                          <p:val>
                                            <p:strVal val="#ppt_x"/>
                                          </p:val>
                                        </p:tav>
                                        <p:tav tm="100000">
                                          <p:val>
                                            <p:strVal val="#ppt_x"/>
                                          </p:val>
                                        </p:tav>
                                      </p:tavLst>
                                    </p:anim>
                                    <p:anim calcmode="lin" valueType="num">
                                      <p:cBhvr>
                                        <p:cTn id="14" dur="750" fill="hold"/>
                                        <p:tgtEl>
                                          <p:spTgt spid="5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52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ppt_x</p:attrName>
                                        </p:attrNameLst>
                                      </p:cBhvr>
                                      <p:tavLst>
                                        <p:tav tm="0">
                                          <p:val>
                                            <p:fltVal val="0.5"/>
                                          </p:val>
                                        </p:tav>
                                        <p:tav tm="100000">
                                          <p:val>
                                            <p:strVal val="#ppt_x"/>
                                          </p:val>
                                        </p:tav>
                                      </p:tavLst>
                                    </p:anim>
                                    <p:anim calcmode="lin" valueType="num">
                                      <p:cBhvr>
                                        <p:cTn id="21" dur="500" fill="hold"/>
                                        <p:tgtEl>
                                          <p:spTgt spid="13"/>
                                        </p:tgtEl>
                                        <p:attrNameLst>
                                          <p:attrName>ppt_y</p:attrName>
                                        </p:attrNameLst>
                                      </p:cBhvr>
                                      <p:tavLst>
                                        <p:tav tm="0">
                                          <p:val>
                                            <p:fltVal val="0.5"/>
                                          </p:val>
                                        </p:tav>
                                        <p:tav tm="100000">
                                          <p:val>
                                            <p:strVal val="#ppt_y"/>
                                          </p:val>
                                        </p:tav>
                                      </p:tavLst>
                                    </p:anim>
                                  </p:childTnLst>
                                </p:cTn>
                              </p:par>
                              <p:par>
                                <p:cTn id="22" presetID="23" presetClass="entr" presetSubtype="52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par>
                                <p:cTn id="28" presetID="23" presetClass="entr" presetSubtype="52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 calcmode="lin" valueType="num">
                                      <p:cBhvr>
                                        <p:cTn id="32" dur="500" fill="hold"/>
                                        <p:tgtEl>
                                          <p:spTgt spid="7"/>
                                        </p:tgtEl>
                                        <p:attrNameLst>
                                          <p:attrName>ppt_x</p:attrName>
                                        </p:attrNameLst>
                                      </p:cBhvr>
                                      <p:tavLst>
                                        <p:tav tm="0">
                                          <p:val>
                                            <p:fltVal val="0.5"/>
                                          </p:val>
                                        </p:tav>
                                        <p:tav tm="100000">
                                          <p:val>
                                            <p:strVal val="#ppt_x"/>
                                          </p:val>
                                        </p:tav>
                                      </p:tavLst>
                                    </p:anim>
                                    <p:anim calcmode="lin" valueType="num">
                                      <p:cBhvr>
                                        <p:cTn id="33" dur="500" fill="hold"/>
                                        <p:tgtEl>
                                          <p:spTgt spid="7"/>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 calcmode="lin" valueType="num">
                                      <p:cBhvr>
                                        <p:cTn id="44" dur="500" fill="hold"/>
                                        <p:tgtEl>
                                          <p:spTgt spid="4"/>
                                        </p:tgtEl>
                                        <p:attrNameLst>
                                          <p:attrName>ppt_x</p:attrName>
                                        </p:attrNameLst>
                                      </p:cBhvr>
                                      <p:tavLst>
                                        <p:tav tm="0">
                                          <p:val>
                                            <p:fltVal val="0.5"/>
                                          </p:val>
                                        </p:tav>
                                        <p:tav tm="100000">
                                          <p:val>
                                            <p:strVal val="#ppt_x"/>
                                          </p:val>
                                        </p:tav>
                                      </p:tavLst>
                                    </p:anim>
                                    <p:anim calcmode="lin" valueType="num">
                                      <p:cBhvr>
                                        <p:cTn id="45" dur="500" fill="hold"/>
                                        <p:tgtEl>
                                          <p:spTgt spid="4"/>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 calcmode="lin" valueType="num">
                                      <p:cBhvr>
                                        <p:cTn id="50" dur="500" fill="hold"/>
                                        <p:tgtEl>
                                          <p:spTgt spid="6"/>
                                        </p:tgtEl>
                                        <p:attrNameLst>
                                          <p:attrName>ppt_x</p:attrName>
                                        </p:attrNameLst>
                                      </p:cBhvr>
                                      <p:tavLst>
                                        <p:tav tm="0">
                                          <p:val>
                                            <p:fltVal val="0.5"/>
                                          </p:val>
                                        </p:tav>
                                        <p:tav tm="100000">
                                          <p:val>
                                            <p:strVal val="#ppt_x"/>
                                          </p:val>
                                        </p:tav>
                                      </p:tavLst>
                                    </p:anim>
                                    <p:anim calcmode="lin" valueType="num">
                                      <p:cBhvr>
                                        <p:cTn id="51" dur="500" fill="hold"/>
                                        <p:tgtEl>
                                          <p:spTgt spid="6"/>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 calcmode="lin" valueType="num">
                                      <p:cBhvr>
                                        <p:cTn id="56" dur="500" fill="hold"/>
                                        <p:tgtEl>
                                          <p:spTgt spid="9"/>
                                        </p:tgtEl>
                                        <p:attrNameLst>
                                          <p:attrName>ppt_x</p:attrName>
                                        </p:attrNameLst>
                                      </p:cBhvr>
                                      <p:tavLst>
                                        <p:tav tm="0">
                                          <p:val>
                                            <p:fltVal val="0.5"/>
                                          </p:val>
                                        </p:tav>
                                        <p:tav tm="100000">
                                          <p:val>
                                            <p:strVal val="#ppt_x"/>
                                          </p:val>
                                        </p:tav>
                                      </p:tavLst>
                                    </p:anim>
                                    <p:anim calcmode="lin" valueType="num">
                                      <p:cBhvr>
                                        <p:cTn id="57" dur="500" fill="hold"/>
                                        <p:tgtEl>
                                          <p:spTgt spid="9"/>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 calcmode="lin" valueType="num">
                                      <p:cBhvr>
                                        <p:cTn id="62" dur="500" fill="hold"/>
                                        <p:tgtEl>
                                          <p:spTgt spid="11"/>
                                        </p:tgtEl>
                                        <p:attrNameLst>
                                          <p:attrName>ppt_x</p:attrName>
                                        </p:attrNameLst>
                                      </p:cBhvr>
                                      <p:tavLst>
                                        <p:tav tm="0">
                                          <p:val>
                                            <p:fltVal val="0.5"/>
                                          </p:val>
                                        </p:tav>
                                        <p:tav tm="100000">
                                          <p:val>
                                            <p:strVal val="#ppt_x"/>
                                          </p:val>
                                        </p:tav>
                                      </p:tavLst>
                                    </p:anim>
                                    <p:anim calcmode="lin" valueType="num">
                                      <p:cBhvr>
                                        <p:cTn id="63" dur="500" fill="hold"/>
                                        <p:tgtEl>
                                          <p:spTgt spid="11"/>
                                        </p:tgtEl>
                                        <p:attrNameLst>
                                          <p:attrName>ppt_y</p:attrName>
                                        </p:attrNameLst>
                                      </p:cBhvr>
                                      <p:tavLst>
                                        <p:tav tm="0">
                                          <p:val>
                                            <p:fltVal val="0.5"/>
                                          </p:val>
                                        </p:tav>
                                        <p:tav tm="100000">
                                          <p:val>
                                            <p:strVal val="#ppt_y"/>
                                          </p:val>
                                        </p:tav>
                                      </p:tavLst>
                                    </p:anim>
                                  </p:childTnLst>
                                </p:cTn>
                              </p:par>
                              <p:par>
                                <p:cTn id="64" presetID="23" presetClass="entr" presetSubtype="528"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 calcmode="lin" valueType="num">
                                      <p:cBhvr>
                                        <p:cTn id="68" dur="500" fill="hold"/>
                                        <p:tgtEl>
                                          <p:spTgt spid="14"/>
                                        </p:tgtEl>
                                        <p:attrNameLst>
                                          <p:attrName>ppt_x</p:attrName>
                                        </p:attrNameLst>
                                      </p:cBhvr>
                                      <p:tavLst>
                                        <p:tav tm="0">
                                          <p:val>
                                            <p:fltVal val="0.5"/>
                                          </p:val>
                                        </p:tav>
                                        <p:tav tm="100000">
                                          <p:val>
                                            <p:strVal val="#ppt_x"/>
                                          </p:val>
                                        </p:tav>
                                      </p:tavLst>
                                    </p:anim>
                                    <p:anim calcmode="lin" valueType="num">
                                      <p:cBhvr>
                                        <p:cTn id="69" dur="500" fill="hold"/>
                                        <p:tgtEl>
                                          <p:spTgt spid="14"/>
                                        </p:tgtEl>
                                        <p:attrNameLst>
                                          <p:attrName>ppt_y</p:attrName>
                                        </p:attrNameLst>
                                      </p:cBhvr>
                                      <p:tavLst>
                                        <p:tav tm="0">
                                          <p:val>
                                            <p:fltVal val="0.5"/>
                                          </p:val>
                                        </p:tav>
                                        <p:tav tm="100000">
                                          <p:val>
                                            <p:strVal val="#ppt_y"/>
                                          </p:val>
                                        </p:tav>
                                      </p:tavLst>
                                    </p:anim>
                                  </p:childTnLst>
                                </p:cTn>
                              </p:par>
                            </p:childTnLst>
                          </p:cTn>
                        </p:par>
                        <p:par>
                          <p:cTn id="70" fill="hold">
                            <p:stCondLst>
                              <p:cond delay="1500"/>
                            </p:stCondLst>
                            <p:childTnLst>
                              <p:par>
                                <p:cTn id="71" presetID="2" presetClass="entr" presetSubtype="4" decel="10000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decel="100000" fill="hold" nodeType="withEffect">
                                  <p:stCondLst>
                                    <p:cond delay="20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decel="100000" fill="hold" nodeType="withEffect">
                                  <p:stCondLst>
                                    <p:cond delay="40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decel="100000" fill="hold" nodeType="withEffect">
                                  <p:stCondLst>
                                    <p:cond delay="60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500"/>
                                        <p:tgtEl>
                                          <p:spTgt spid="47"/>
                                        </p:tgtEl>
                                      </p:cBhvr>
                                    </p:animEffect>
                                  </p:childTnLst>
                                </p:cTn>
                              </p:par>
                            </p:childTnLst>
                          </p:cTn>
                        </p:par>
                        <p:par>
                          <p:cTn id="116" fill="hold">
                            <p:stCondLst>
                              <p:cond delay="3000"/>
                            </p:stCondLst>
                            <p:childTnLst>
                              <p:par>
                                <p:cTn id="117" presetID="42"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500"/>
                                        <p:tgtEl>
                                          <p:spTgt spid="33"/>
                                        </p:tgtEl>
                                      </p:cBhvr>
                                    </p:animEffect>
                                    <p:anim calcmode="lin" valueType="num">
                                      <p:cBhvr>
                                        <p:cTn id="120" dur="500" fill="hold"/>
                                        <p:tgtEl>
                                          <p:spTgt spid="33"/>
                                        </p:tgtEl>
                                        <p:attrNameLst>
                                          <p:attrName>ppt_x</p:attrName>
                                        </p:attrNameLst>
                                      </p:cBhvr>
                                      <p:tavLst>
                                        <p:tav tm="0">
                                          <p:val>
                                            <p:strVal val="#ppt_x"/>
                                          </p:val>
                                        </p:tav>
                                        <p:tav tm="100000">
                                          <p:val>
                                            <p:strVal val="#ppt_x"/>
                                          </p:val>
                                        </p:tav>
                                      </p:tavLst>
                                    </p:anim>
                                    <p:anim calcmode="lin" valueType="num">
                                      <p:cBhvr>
                                        <p:cTn id="121" dur="500" fill="hold"/>
                                        <p:tgtEl>
                                          <p:spTgt spid="33"/>
                                        </p:tgtEl>
                                        <p:attrNameLst>
                                          <p:attrName>ppt_y</p:attrName>
                                        </p:attrNameLst>
                                      </p:cBhvr>
                                      <p:tavLst>
                                        <p:tav tm="0">
                                          <p:val>
                                            <p:strVal val="#ppt_y+.1"/>
                                          </p:val>
                                        </p:tav>
                                        <p:tav tm="100000">
                                          <p:val>
                                            <p:strVal val="#ppt_y"/>
                                          </p:val>
                                        </p:tav>
                                      </p:tavLst>
                                    </p:anim>
                                  </p:childTnLst>
                                </p:cTn>
                              </p:par>
                              <p:par>
                                <p:cTn id="122" presetID="2" presetClass="entr" presetSubtype="4" decel="100000" fill="hold" grpId="0" nodeType="withEffect">
                                  <p:stCondLst>
                                    <p:cond delay="100"/>
                                  </p:stCondLst>
                                  <p:childTnLst>
                                    <p:set>
                                      <p:cBhvr>
                                        <p:cTn id="123" dur="1" fill="hold">
                                          <p:stCondLst>
                                            <p:cond delay="0"/>
                                          </p:stCondLst>
                                        </p:cTn>
                                        <p:tgtEl>
                                          <p:spTgt spid="37"/>
                                        </p:tgtEl>
                                        <p:attrNameLst>
                                          <p:attrName>style.visibility</p:attrName>
                                        </p:attrNameLst>
                                      </p:cBhvr>
                                      <p:to>
                                        <p:strVal val="visible"/>
                                      </p:to>
                                    </p:set>
                                    <p:anim calcmode="lin" valueType="num">
                                      <p:cBhvr additive="base">
                                        <p:cTn id="124" dur="500" fill="hold"/>
                                        <p:tgtEl>
                                          <p:spTgt spid="37"/>
                                        </p:tgtEl>
                                        <p:attrNameLst>
                                          <p:attrName>ppt_x</p:attrName>
                                        </p:attrNameLst>
                                      </p:cBhvr>
                                      <p:tavLst>
                                        <p:tav tm="0">
                                          <p:val>
                                            <p:strVal val="#ppt_x"/>
                                          </p:val>
                                        </p:tav>
                                        <p:tav tm="100000">
                                          <p:val>
                                            <p:strVal val="#ppt_x"/>
                                          </p:val>
                                        </p:tav>
                                      </p:tavLst>
                                    </p:anim>
                                    <p:anim calcmode="lin" valueType="num">
                                      <p:cBhvr additive="base">
                                        <p:cTn id="125" dur="500" fill="hold"/>
                                        <p:tgtEl>
                                          <p:spTgt spid="37"/>
                                        </p:tgtEl>
                                        <p:attrNameLst>
                                          <p:attrName>ppt_y</p:attrName>
                                        </p:attrNameLst>
                                      </p:cBhvr>
                                      <p:tavLst>
                                        <p:tav tm="0">
                                          <p:val>
                                            <p:strVal val="1+#ppt_h/2"/>
                                          </p:val>
                                        </p:tav>
                                        <p:tav tm="100000">
                                          <p:val>
                                            <p:strVal val="#ppt_y"/>
                                          </p:val>
                                        </p:tav>
                                      </p:tavLst>
                                    </p:anim>
                                  </p:childTnLst>
                                </p:cTn>
                              </p:par>
                            </p:childTnLst>
                          </p:cTn>
                        </p:par>
                        <p:par>
                          <p:cTn id="126" fill="hold">
                            <p:stCondLst>
                              <p:cond delay="3500"/>
                            </p:stCondLst>
                            <p:childTnLst>
                              <p:par>
                                <p:cTn id="127" presetID="22" presetClass="entr" presetSubtype="8"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wipe(left)">
                                      <p:cBhvr>
                                        <p:cTn id="129" dur="500"/>
                                        <p:tgtEl>
                                          <p:spTgt spid="49"/>
                                        </p:tgtEl>
                                      </p:cBhvr>
                                    </p:animEffect>
                                  </p:childTnLst>
                                </p:cTn>
                              </p:par>
                            </p:childTnLst>
                          </p:cTn>
                        </p:par>
                        <p:par>
                          <p:cTn id="130" fill="hold">
                            <p:stCondLst>
                              <p:cond delay="4000"/>
                            </p:stCondLst>
                            <p:childTnLst>
                              <p:par>
                                <p:cTn id="131" presetID="42" presetClass="entr" presetSubtype="0"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500"/>
                                        <p:tgtEl>
                                          <p:spTgt spid="35"/>
                                        </p:tgtEl>
                                      </p:cBhvr>
                                    </p:animEffect>
                                    <p:anim calcmode="lin" valueType="num">
                                      <p:cBhvr>
                                        <p:cTn id="134" dur="500" fill="hold"/>
                                        <p:tgtEl>
                                          <p:spTgt spid="35"/>
                                        </p:tgtEl>
                                        <p:attrNameLst>
                                          <p:attrName>ppt_x</p:attrName>
                                        </p:attrNameLst>
                                      </p:cBhvr>
                                      <p:tavLst>
                                        <p:tav tm="0">
                                          <p:val>
                                            <p:strVal val="#ppt_x"/>
                                          </p:val>
                                        </p:tav>
                                        <p:tav tm="100000">
                                          <p:val>
                                            <p:strVal val="#ppt_x"/>
                                          </p:val>
                                        </p:tav>
                                      </p:tavLst>
                                    </p:anim>
                                    <p:anim calcmode="lin" valueType="num">
                                      <p:cBhvr>
                                        <p:cTn id="135" dur="500" fill="hold"/>
                                        <p:tgtEl>
                                          <p:spTgt spid="35"/>
                                        </p:tgtEl>
                                        <p:attrNameLst>
                                          <p:attrName>ppt_y</p:attrName>
                                        </p:attrNameLst>
                                      </p:cBhvr>
                                      <p:tavLst>
                                        <p:tav tm="0">
                                          <p:val>
                                            <p:strVal val="#ppt_y+.1"/>
                                          </p:val>
                                        </p:tav>
                                        <p:tav tm="100000">
                                          <p:val>
                                            <p:strVal val="#ppt_y"/>
                                          </p:val>
                                        </p:tav>
                                      </p:tavLst>
                                    </p:anim>
                                  </p:childTnLst>
                                </p:cTn>
                              </p:par>
                              <p:par>
                                <p:cTn id="136" presetID="2" presetClass="entr" presetSubtype="4" decel="100000" fill="hold" grpId="0" nodeType="withEffect">
                                  <p:stCondLst>
                                    <p:cond delay="100"/>
                                  </p:stCondLst>
                                  <p:childTnLst>
                                    <p:set>
                                      <p:cBhvr>
                                        <p:cTn id="137" dur="1" fill="hold">
                                          <p:stCondLst>
                                            <p:cond delay="0"/>
                                          </p:stCondLst>
                                        </p:cTn>
                                        <p:tgtEl>
                                          <p:spTgt spid="41"/>
                                        </p:tgtEl>
                                        <p:attrNameLst>
                                          <p:attrName>style.visibility</p:attrName>
                                        </p:attrNameLst>
                                      </p:cBhvr>
                                      <p:to>
                                        <p:strVal val="visible"/>
                                      </p:to>
                                    </p:set>
                                    <p:anim calcmode="lin" valueType="num">
                                      <p:cBhvr additive="base">
                                        <p:cTn id="138" dur="500" fill="hold"/>
                                        <p:tgtEl>
                                          <p:spTgt spid="41"/>
                                        </p:tgtEl>
                                        <p:attrNameLst>
                                          <p:attrName>ppt_x</p:attrName>
                                        </p:attrNameLst>
                                      </p:cBhvr>
                                      <p:tavLst>
                                        <p:tav tm="0">
                                          <p:val>
                                            <p:strVal val="#ppt_x"/>
                                          </p:val>
                                        </p:tav>
                                        <p:tav tm="100000">
                                          <p:val>
                                            <p:strVal val="#ppt_x"/>
                                          </p:val>
                                        </p:tav>
                                      </p:tavLst>
                                    </p:anim>
                                    <p:anim calcmode="lin" valueType="num">
                                      <p:cBhvr additive="base">
                                        <p:cTn id="139" dur="500" fill="hold"/>
                                        <p:tgtEl>
                                          <p:spTgt spid="41"/>
                                        </p:tgtEl>
                                        <p:attrNameLst>
                                          <p:attrName>ppt_y</p:attrName>
                                        </p:attrNameLst>
                                      </p:cBhvr>
                                      <p:tavLst>
                                        <p:tav tm="0">
                                          <p:val>
                                            <p:strVal val="1+#ppt_h/2"/>
                                          </p:val>
                                        </p:tav>
                                        <p:tav tm="100000">
                                          <p:val>
                                            <p:strVal val="#ppt_y"/>
                                          </p:val>
                                        </p:tav>
                                      </p:tavLst>
                                    </p:anim>
                                  </p:childTnLst>
                                </p:cTn>
                              </p:par>
                            </p:childTnLst>
                          </p:cTn>
                        </p:par>
                        <p:par>
                          <p:cTn id="140" fill="hold">
                            <p:stCondLst>
                              <p:cond delay="4500"/>
                            </p:stCondLst>
                            <p:childTnLst>
                              <p:par>
                                <p:cTn id="141" presetID="22" presetClass="entr" presetSubtype="2" fill="hold" grpId="0" nodeType="after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wipe(right)">
                                      <p:cBhvr>
                                        <p:cTn id="143" dur="500"/>
                                        <p:tgtEl>
                                          <p:spTgt spid="50"/>
                                        </p:tgtEl>
                                      </p:cBhvr>
                                    </p:animEffect>
                                  </p:childTnLst>
                                </p:cTn>
                              </p:par>
                            </p:childTnLst>
                          </p:cTn>
                        </p:par>
                        <p:par>
                          <p:cTn id="144" fill="hold">
                            <p:stCondLst>
                              <p:cond delay="5000"/>
                            </p:stCondLst>
                            <p:childTnLst>
                              <p:par>
                                <p:cTn id="145" presetID="42" presetClass="entr" presetSubtype="0"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500"/>
                                        <p:tgtEl>
                                          <p:spTgt spid="34"/>
                                        </p:tgtEl>
                                      </p:cBhvr>
                                    </p:animEffect>
                                    <p:anim calcmode="lin" valueType="num">
                                      <p:cBhvr>
                                        <p:cTn id="148" dur="500" fill="hold"/>
                                        <p:tgtEl>
                                          <p:spTgt spid="34"/>
                                        </p:tgtEl>
                                        <p:attrNameLst>
                                          <p:attrName>ppt_x</p:attrName>
                                        </p:attrNameLst>
                                      </p:cBhvr>
                                      <p:tavLst>
                                        <p:tav tm="0">
                                          <p:val>
                                            <p:strVal val="#ppt_x"/>
                                          </p:val>
                                        </p:tav>
                                        <p:tav tm="100000">
                                          <p:val>
                                            <p:strVal val="#ppt_x"/>
                                          </p:val>
                                        </p:tav>
                                      </p:tavLst>
                                    </p:anim>
                                    <p:anim calcmode="lin" valueType="num">
                                      <p:cBhvr>
                                        <p:cTn id="149" dur="500" fill="hold"/>
                                        <p:tgtEl>
                                          <p:spTgt spid="34"/>
                                        </p:tgtEl>
                                        <p:attrNameLst>
                                          <p:attrName>ppt_y</p:attrName>
                                        </p:attrNameLst>
                                      </p:cBhvr>
                                      <p:tavLst>
                                        <p:tav tm="0">
                                          <p:val>
                                            <p:strVal val="#ppt_y+.1"/>
                                          </p:val>
                                        </p:tav>
                                        <p:tav tm="100000">
                                          <p:val>
                                            <p:strVal val="#ppt_y"/>
                                          </p:val>
                                        </p:tav>
                                      </p:tavLst>
                                    </p:anim>
                                  </p:childTnLst>
                                </p:cTn>
                              </p:par>
                              <p:par>
                                <p:cTn id="150" presetID="2" presetClass="entr" presetSubtype="4" decel="100000" fill="hold" nodeType="withEffect">
                                  <p:stCondLst>
                                    <p:cond delay="100"/>
                                  </p:stCondLst>
                                  <p:childTnLst>
                                    <p:set>
                                      <p:cBhvr>
                                        <p:cTn id="151" dur="1" fill="hold">
                                          <p:stCondLst>
                                            <p:cond delay="0"/>
                                          </p:stCondLst>
                                        </p:cTn>
                                        <p:tgtEl>
                                          <p:spTgt spid="38"/>
                                        </p:tgtEl>
                                        <p:attrNameLst>
                                          <p:attrName>style.visibility</p:attrName>
                                        </p:attrNameLst>
                                      </p:cBhvr>
                                      <p:to>
                                        <p:strVal val="visible"/>
                                      </p:to>
                                    </p:set>
                                    <p:anim calcmode="lin" valueType="num">
                                      <p:cBhvr additive="base">
                                        <p:cTn id="152" dur="500" fill="hold"/>
                                        <p:tgtEl>
                                          <p:spTgt spid="38"/>
                                        </p:tgtEl>
                                        <p:attrNameLst>
                                          <p:attrName>ppt_x</p:attrName>
                                        </p:attrNameLst>
                                      </p:cBhvr>
                                      <p:tavLst>
                                        <p:tav tm="0">
                                          <p:val>
                                            <p:strVal val="#ppt_x"/>
                                          </p:val>
                                        </p:tav>
                                        <p:tav tm="100000">
                                          <p:val>
                                            <p:strVal val="#ppt_x"/>
                                          </p:val>
                                        </p:tav>
                                      </p:tavLst>
                                    </p:anim>
                                    <p:anim calcmode="lin" valueType="num">
                                      <p:cBhvr additive="base">
                                        <p:cTn id="153" dur="500" fill="hold"/>
                                        <p:tgtEl>
                                          <p:spTgt spid="38"/>
                                        </p:tgtEl>
                                        <p:attrNameLst>
                                          <p:attrName>ppt_y</p:attrName>
                                        </p:attrNameLst>
                                      </p:cBhvr>
                                      <p:tavLst>
                                        <p:tav tm="0">
                                          <p:val>
                                            <p:strVal val="1+#ppt_h/2"/>
                                          </p:val>
                                        </p:tav>
                                        <p:tav tm="100000">
                                          <p:val>
                                            <p:strVal val="#ppt_y"/>
                                          </p:val>
                                        </p:tav>
                                      </p:tavLst>
                                    </p:anim>
                                  </p:childTnLst>
                                </p:cTn>
                              </p:par>
                            </p:childTnLst>
                          </p:cTn>
                        </p:par>
                        <p:par>
                          <p:cTn id="154" fill="hold">
                            <p:stCondLst>
                              <p:cond delay="5500"/>
                            </p:stCondLst>
                            <p:childTnLst>
                              <p:par>
                                <p:cTn id="155" presetID="22" presetClass="entr" presetSubtype="2" fill="hold" grpId="0" nodeType="after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wipe(right)">
                                      <p:cBhvr>
                                        <p:cTn id="157" dur="500"/>
                                        <p:tgtEl>
                                          <p:spTgt spid="48"/>
                                        </p:tgtEl>
                                      </p:cBhvr>
                                    </p:animEffect>
                                  </p:childTnLst>
                                </p:cTn>
                              </p:par>
                            </p:childTnLst>
                          </p:cTn>
                        </p:par>
                        <p:par>
                          <p:cTn id="158" fill="hold">
                            <p:stCondLst>
                              <p:cond delay="6000"/>
                            </p:stCondLst>
                            <p:childTnLst>
                              <p:par>
                                <p:cTn id="159" presetID="42" presetClass="entr" presetSubtype="0" fill="hold" grpId="0" nodeType="after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500"/>
                                        <p:tgtEl>
                                          <p:spTgt spid="36"/>
                                        </p:tgtEl>
                                      </p:cBhvr>
                                    </p:animEffect>
                                    <p:anim calcmode="lin" valueType="num">
                                      <p:cBhvr>
                                        <p:cTn id="162" dur="500" fill="hold"/>
                                        <p:tgtEl>
                                          <p:spTgt spid="36"/>
                                        </p:tgtEl>
                                        <p:attrNameLst>
                                          <p:attrName>ppt_x</p:attrName>
                                        </p:attrNameLst>
                                      </p:cBhvr>
                                      <p:tavLst>
                                        <p:tav tm="0">
                                          <p:val>
                                            <p:strVal val="#ppt_x"/>
                                          </p:val>
                                        </p:tav>
                                        <p:tav tm="100000">
                                          <p:val>
                                            <p:strVal val="#ppt_x"/>
                                          </p:val>
                                        </p:tav>
                                      </p:tavLst>
                                    </p:anim>
                                    <p:anim calcmode="lin" valueType="num">
                                      <p:cBhvr>
                                        <p:cTn id="163" dur="500" fill="hold"/>
                                        <p:tgtEl>
                                          <p:spTgt spid="36"/>
                                        </p:tgtEl>
                                        <p:attrNameLst>
                                          <p:attrName>ppt_y</p:attrName>
                                        </p:attrNameLst>
                                      </p:cBhvr>
                                      <p:tavLst>
                                        <p:tav tm="0">
                                          <p:val>
                                            <p:strVal val="#ppt_y+.1"/>
                                          </p:val>
                                        </p:tav>
                                        <p:tav tm="100000">
                                          <p:val>
                                            <p:strVal val="#ppt_y"/>
                                          </p:val>
                                        </p:tav>
                                      </p:tavLst>
                                    </p:anim>
                                  </p:childTnLst>
                                </p:cTn>
                              </p:par>
                              <p:par>
                                <p:cTn id="164" presetID="2" presetClass="entr" presetSubtype="4" decel="100000" fill="hold" grpId="0" nodeType="withEffect">
                                  <p:stCondLst>
                                    <p:cond delay="100"/>
                                  </p:stCondLst>
                                  <p:childTnLst>
                                    <p:set>
                                      <p:cBhvr>
                                        <p:cTn id="165" dur="1" fill="hold">
                                          <p:stCondLst>
                                            <p:cond delay="0"/>
                                          </p:stCondLst>
                                        </p:cTn>
                                        <p:tgtEl>
                                          <p:spTgt spid="42"/>
                                        </p:tgtEl>
                                        <p:attrNameLst>
                                          <p:attrName>style.visibility</p:attrName>
                                        </p:attrNameLst>
                                      </p:cBhvr>
                                      <p:to>
                                        <p:strVal val="visible"/>
                                      </p:to>
                                    </p:set>
                                    <p:anim calcmode="lin" valueType="num">
                                      <p:cBhvr additive="base">
                                        <p:cTn id="166" dur="500" fill="hold"/>
                                        <p:tgtEl>
                                          <p:spTgt spid="42"/>
                                        </p:tgtEl>
                                        <p:attrNameLst>
                                          <p:attrName>ppt_x</p:attrName>
                                        </p:attrNameLst>
                                      </p:cBhvr>
                                      <p:tavLst>
                                        <p:tav tm="0">
                                          <p:val>
                                            <p:strVal val="#ppt_x"/>
                                          </p:val>
                                        </p:tav>
                                        <p:tav tm="100000">
                                          <p:val>
                                            <p:strVal val="#ppt_x"/>
                                          </p:val>
                                        </p:tav>
                                      </p:tavLst>
                                    </p:anim>
                                    <p:anim calcmode="lin" valueType="num">
                                      <p:cBhvr additive="base">
                                        <p:cTn id="16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7" grpId="0" animBg="1"/>
      <p:bldP spid="5" grpId="0" animBg="1"/>
      <p:bldP spid="4" grpId="0" animBg="1"/>
      <p:bldP spid="6" grpId="0" animBg="1"/>
      <p:bldP spid="9" grpId="0" animBg="1"/>
      <p:bldP spid="11" grpId="0" animBg="1"/>
      <p:bldP spid="14" grpId="0" animBg="1"/>
      <p:bldP spid="27" grpId="0" animBg="1"/>
      <p:bldP spid="28" grpId="0" animBg="1"/>
      <p:bldP spid="29" grpId="0" animBg="1"/>
      <p:bldP spid="33" grpId="0"/>
      <p:bldP spid="34" grpId="0"/>
      <p:bldP spid="35" grpId="0"/>
      <p:bldP spid="36" grpId="0"/>
      <p:bldP spid="37" grpId="0" animBg="1"/>
      <p:bldP spid="41" grpId="0" animBg="1"/>
      <p:bldP spid="42" grpId="0" animBg="1"/>
      <p:bldP spid="47" grpId="0" animBg="1"/>
      <p:bldP spid="48" grpId="0" animBg="1"/>
      <p:bldP spid="49" grpId="0" animBg="1"/>
      <p:bldP spid="50" grpId="0" animBg="1"/>
      <p:bldP spid="52" grpId="0"/>
      <p:bldP spid="53" grpId="0"/>
      <p:bldP spid="54" grpId="0"/>
      <p:bldP spid="55"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bwMode="auto">
          <a:xfrm rot="16200000">
            <a:off x="-1698446" y="3777357"/>
            <a:ext cx="5486349" cy="674938"/>
          </a:xfrm>
          <a:prstGeom prst="rect">
            <a:avLst/>
          </a:prstGeom>
          <a:solidFill>
            <a:schemeClr val="accent1"/>
          </a:solidFill>
          <a:ln>
            <a:noFill/>
          </a:ln>
          <a:effectLst/>
        </p:spPr>
        <p:txBody>
          <a:bodyPr lIns="0" tIns="0" rIns="0" bIns="0" rtlCol="0" anchor="ctr"/>
          <a:lstStyle/>
          <a:p>
            <a:pPr algn="ctr"/>
            <a:endParaRPr lang="es-SV" sz="900"/>
          </a:p>
        </p:txBody>
      </p:sp>
      <p:sp>
        <p:nvSpPr>
          <p:cNvPr id="23" name="22 Rectángulo"/>
          <p:cNvSpPr/>
          <p:nvPr/>
        </p:nvSpPr>
        <p:spPr bwMode="auto">
          <a:xfrm rot="16200000">
            <a:off x="-187581" y="4284444"/>
            <a:ext cx="4472175" cy="674938"/>
          </a:xfrm>
          <a:prstGeom prst="rect">
            <a:avLst/>
          </a:prstGeom>
          <a:solidFill>
            <a:schemeClr val="accent2"/>
          </a:solidFill>
          <a:ln>
            <a:noFill/>
          </a:ln>
          <a:effectLst/>
        </p:spPr>
        <p:txBody>
          <a:bodyPr lIns="0" tIns="0" rIns="0" bIns="0" rtlCol="0" anchor="ctr"/>
          <a:lstStyle/>
          <a:p>
            <a:pPr algn="ctr"/>
            <a:endParaRPr lang="es-SV" sz="900"/>
          </a:p>
        </p:txBody>
      </p:sp>
      <p:sp>
        <p:nvSpPr>
          <p:cNvPr id="24" name="23 Rectángulo"/>
          <p:cNvSpPr/>
          <p:nvPr/>
        </p:nvSpPr>
        <p:spPr bwMode="auto">
          <a:xfrm rot="16200000">
            <a:off x="1327291" y="4793894"/>
            <a:ext cx="3453271" cy="674938"/>
          </a:xfrm>
          <a:prstGeom prst="rect">
            <a:avLst/>
          </a:prstGeom>
          <a:solidFill>
            <a:schemeClr val="accent3"/>
          </a:solidFill>
          <a:ln>
            <a:noFill/>
          </a:ln>
          <a:effectLst/>
        </p:spPr>
        <p:txBody>
          <a:bodyPr lIns="0" tIns="0" rIns="0" bIns="0" rtlCol="0" anchor="ctr"/>
          <a:lstStyle/>
          <a:p>
            <a:pPr algn="ctr"/>
            <a:endParaRPr lang="es-SV" sz="900"/>
          </a:p>
        </p:txBody>
      </p:sp>
      <p:sp>
        <p:nvSpPr>
          <p:cNvPr id="25" name="24 Rectángulo"/>
          <p:cNvSpPr/>
          <p:nvPr/>
        </p:nvSpPr>
        <p:spPr bwMode="auto">
          <a:xfrm rot="16200000">
            <a:off x="2836513" y="5300984"/>
            <a:ext cx="2439099" cy="674938"/>
          </a:xfrm>
          <a:prstGeom prst="rect">
            <a:avLst/>
          </a:prstGeom>
          <a:solidFill>
            <a:schemeClr val="accent4"/>
          </a:solidFill>
          <a:ln>
            <a:noFill/>
          </a:ln>
          <a:effectLst/>
        </p:spPr>
        <p:txBody>
          <a:bodyPr lIns="0" tIns="0" rIns="0" bIns="0" rtlCol="0" anchor="ctr"/>
          <a:lstStyle/>
          <a:p>
            <a:pPr algn="ctr"/>
            <a:endParaRPr lang="es-SV" sz="900"/>
          </a:p>
        </p:txBody>
      </p:sp>
      <p:sp>
        <p:nvSpPr>
          <p:cNvPr id="26" name="25 Rectángulo"/>
          <p:cNvSpPr/>
          <p:nvPr/>
        </p:nvSpPr>
        <p:spPr bwMode="auto">
          <a:xfrm rot="16200000">
            <a:off x="4348181" y="5808873"/>
            <a:ext cx="1423319" cy="674938"/>
          </a:xfrm>
          <a:prstGeom prst="rect">
            <a:avLst/>
          </a:prstGeom>
          <a:solidFill>
            <a:schemeClr val="accent5"/>
          </a:solidFill>
          <a:ln>
            <a:noFill/>
          </a:ln>
          <a:effectLst/>
        </p:spPr>
        <p:txBody>
          <a:bodyPr lIns="0" tIns="0" rIns="0" bIns="0" rtlCol="0" anchor="ctr"/>
          <a:lstStyle/>
          <a:p>
            <a:pPr algn="ctr"/>
            <a:endParaRPr lang="es-SV" sz="900"/>
          </a:p>
        </p:txBody>
      </p:sp>
      <p:cxnSp>
        <p:nvCxnSpPr>
          <p:cNvPr id="27" name="58 Conector recto"/>
          <p:cNvCxnSpPr/>
          <p:nvPr/>
        </p:nvCxnSpPr>
        <p:spPr>
          <a:xfrm flipH="1">
            <a:off x="1414887" y="1764739"/>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28" name="58 Conector recto"/>
          <p:cNvCxnSpPr/>
          <p:nvPr/>
        </p:nvCxnSpPr>
        <p:spPr>
          <a:xfrm flipH="1">
            <a:off x="1414887" y="954011"/>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29" name="Textbox 1"/>
          <p:cNvSpPr/>
          <p:nvPr/>
        </p:nvSpPr>
        <p:spPr>
          <a:xfrm>
            <a:off x="1843616" y="1025139"/>
            <a:ext cx="2068479" cy="814523"/>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Awesome Slides</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grpSp>
        <p:nvGrpSpPr>
          <p:cNvPr id="30" name="Group 4"/>
          <p:cNvGrpSpPr>
            <a:grpSpLocks noChangeAspect="1"/>
          </p:cNvGrpSpPr>
          <p:nvPr/>
        </p:nvGrpSpPr>
        <p:grpSpPr bwMode="auto">
          <a:xfrm>
            <a:off x="4069062" y="1224705"/>
            <a:ext cx="309394" cy="261440"/>
            <a:chOff x="2936" y="-1661"/>
            <a:chExt cx="1613" cy="1363"/>
          </a:xfrm>
          <a:solidFill>
            <a:schemeClr val="tx2"/>
          </a:solidFill>
        </p:grpSpPr>
        <p:sp>
          <p:nvSpPr>
            <p:cNvPr id="31" name="Freeform 6"/>
            <p:cNvSpPr>
              <a:spLocks noEditPoints="1"/>
            </p:cNvSpPr>
            <p:nvPr/>
          </p:nvSpPr>
          <p:spPr bwMode="auto">
            <a:xfrm>
              <a:off x="3339" y="-1308"/>
              <a:ext cx="807" cy="808"/>
            </a:xfrm>
            <a:custGeom>
              <a:avLst/>
              <a:gdLst>
                <a:gd name="T0" fmla="*/ 1063 w 2420"/>
                <a:gd name="T1" fmla="*/ 315 h 2423"/>
                <a:gd name="T2" fmla="*/ 840 w 2420"/>
                <a:gd name="T3" fmla="*/ 382 h 2423"/>
                <a:gd name="T4" fmla="*/ 639 w 2420"/>
                <a:gd name="T5" fmla="*/ 505 h 2423"/>
                <a:gd name="T6" fmla="*/ 471 w 2420"/>
                <a:gd name="T7" fmla="*/ 686 h 2423"/>
                <a:gd name="T8" fmla="*/ 359 w 2420"/>
                <a:gd name="T9" fmla="*/ 898 h 2423"/>
                <a:gd name="T10" fmla="*/ 307 w 2420"/>
                <a:gd name="T11" fmla="*/ 1126 h 2423"/>
                <a:gd name="T12" fmla="*/ 314 w 2420"/>
                <a:gd name="T13" fmla="*/ 1358 h 2423"/>
                <a:gd name="T14" fmla="*/ 381 w 2420"/>
                <a:gd name="T15" fmla="*/ 1582 h 2423"/>
                <a:gd name="T16" fmla="*/ 505 w 2420"/>
                <a:gd name="T17" fmla="*/ 1783 h 2423"/>
                <a:gd name="T18" fmla="*/ 685 w 2420"/>
                <a:gd name="T19" fmla="*/ 1952 h 2423"/>
                <a:gd name="T20" fmla="*/ 897 w 2420"/>
                <a:gd name="T21" fmla="*/ 2064 h 2423"/>
                <a:gd name="T22" fmla="*/ 1126 w 2420"/>
                <a:gd name="T23" fmla="*/ 2116 h 2423"/>
                <a:gd name="T24" fmla="*/ 1357 w 2420"/>
                <a:gd name="T25" fmla="*/ 2108 h 2423"/>
                <a:gd name="T26" fmla="*/ 1580 w 2420"/>
                <a:gd name="T27" fmla="*/ 2041 h 2423"/>
                <a:gd name="T28" fmla="*/ 1783 w 2420"/>
                <a:gd name="T29" fmla="*/ 1918 h 2423"/>
                <a:gd name="T30" fmla="*/ 1949 w 2420"/>
                <a:gd name="T31" fmla="*/ 1737 h 2423"/>
                <a:gd name="T32" fmla="*/ 2063 w 2420"/>
                <a:gd name="T33" fmla="*/ 1525 h 2423"/>
                <a:gd name="T34" fmla="*/ 2113 w 2420"/>
                <a:gd name="T35" fmla="*/ 1297 h 2423"/>
                <a:gd name="T36" fmla="*/ 2106 w 2420"/>
                <a:gd name="T37" fmla="*/ 1065 h 2423"/>
                <a:gd name="T38" fmla="*/ 2039 w 2420"/>
                <a:gd name="T39" fmla="*/ 841 h 2423"/>
                <a:gd name="T40" fmla="*/ 1915 w 2420"/>
                <a:gd name="T41" fmla="*/ 640 h 2423"/>
                <a:gd name="T42" fmla="*/ 1736 w 2420"/>
                <a:gd name="T43" fmla="*/ 471 h 2423"/>
                <a:gd name="T44" fmla="*/ 1523 w 2420"/>
                <a:gd name="T45" fmla="*/ 359 h 2423"/>
                <a:gd name="T46" fmla="*/ 1296 w 2420"/>
                <a:gd name="T47" fmla="*/ 307 h 2423"/>
                <a:gd name="T48" fmla="*/ 1315 w 2420"/>
                <a:gd name="T49" fmla="*/ 4 h 2423"/>
                <a:gd name="T50" fmla="*/ 1611 w 2420"/>
                <a:gd name="T51" fmla="*/ 68 h 2423"/>
                <a:gd name="T52" fmla="*/ 1876 w 2420"/>
                <a:gd name="T53" fmla="*/ 200 h 2423"/>
                <a:gd name="T54" fmla="*/ 2100 w 2420"/>
                <a:gd name="T55" fmla="*/ 391 h 2423"/>
                <a:gd name="T56" fmla="*/ 2271 w 2420"/>
                <a:gd name="T57" fmla="*/ 628 h 2423"/>
                <a:gd name="T58" fmla="*/ 2381 w 2420"/>
                <a:gd name="T59" fmla="*/ 905 h 2423"/>
                <a:gd name="T60" fmla="*/ 2420 w 2420"/>
                <a:gd name="T61" fmla="*/ 1211 h 2423"/>
                <a:gd name="T62" fmla="*/ 2381 w 2420"/>
                <a:gd name="T63" fmla="*/ 1516 h 2423"/>
                <a:gd name="T64" fmla="*/ 2271 w 2420"/>
                <a:gd name="T65" fmla="*/ 1794 h 2423"/>
                <a:gd name="T66" fmla="*/ 2100 w 2420"/>
                <a:gd name="T67" fmla="*/ 2032 h 2423"/>
                <a:gd name="T68" fmla="*/ 1876 w 2420"/>
                <a:gd name="T69" fmla="*/ 2223 h 2423"/>
                <a:gd name="T70" fmla="*/ 1611 w 2420"/>
                <a:gd name="T71" fmla="*/ 2355 h 2423"/>
                <a:gd name="T72" fmla="*/ 1315 w 2420"/>
                <a:gd name="T73" fmla="*/ 2419 h 2423"/>
                <a:gd name="T74" fmla="*/ 1004 w 2420"/>
                <a:gd name="T75" fmla="*/ 2405 h 2423"/>
                <a:gd name="T76" fmla="*/ 716 w 2420"/>
                <a:gd name="T77" fmla="*/ 2317 h 2423"/>
                <a:gd name="T78" fmla="*/ 465 w 2420"/>
                <a:gd name="T79" fmla="*/ 2165 h 2423"/>
                <a:gd name="T80" fmla="*/ 258 w 2420"/>
                <a:gd name="T81" fmla="*/ 1958 h 2423"/>
                <a:gd name="T82" fmla="*/ 106 w 2420"/>
                <a:gd name="T83" fmla="*/ 1706 h 2423"/>
                <a:gd name="T84" fmla="*/ 18 w 2420"/>
                <a:gd name="T85" fmla="*/ 1418 h 2423"/>
                <a:gd name="T86" fmla="*/ 5 w 2420"/>
                <a:gd name="T87" fmla="*/ 1106 h 2423"/>
                <a:gd name="T88" fmla="*/ 69 w 2420"/>
                <a:gd name="T89" fmla="*/ 810 h 2423"/>
                <a:gd name="T90" fmla="*/ 200 w 2420"/>
                <a:gd name="T91" fmla="*/ 544 h 2423"/>
                <a:gd name="T92" fmla="*/ 390 w 2420"/>
                <a:gd name="T93" fmla="*/ 320 h 2423"/>
                <a:gd name="T94" fmla="*/ 629 w 2420"/>
                <a:gd name="T95" fmla="*/ 149 h 2423"/>
                <a:gd name="T96" fmla="*/ 906 w 2420"/>
                <a:gd name="T97" fmla="*/ 39 h 2423"/>
                <a:gd name="T98" fmla="*/ 1211 w 2420"/>
                <a:gd name="T9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0" h="2423">
                  <a:moveTo>
                    <a:pt x="1218" y="303"/>
                  </a:moveTo>
                  <a:lnTo>
                    <a:pt x="1141" y="306"/>
                  </a:lnTo>
                  <a:lnTo>
                    <a:pt x="1063" y="315"/>
                  </a:lnTo>
                  <a:lnTo>
                    <a:pt x="987" y="331"/>
                  </a:lnTo>
                  <a:lnTo>
                    <a:pt x="913" y="353"/>
                  </a:lnTo>
                  <a:lnTo>
                    <a:pt x="840" y="382"/>
                  </a:lnTo>
                  <a:lnTo>
                    <a:pt x="770" y="416"/>
                  </a:lnTo>
                  <a:lnTo>
                    <a:pt x="703" y="458"/>
                  </a:lnTo>
                  <a:lnTo>
                    <a:pt x="639" y="505"/>
                  </a:lnTo>
                  <a:lnTo>
                    <a:pt x="578" y="561"/>
                  </a:lnTo>
                  <a:lnTo>
                    <a:pt x="521" y="620"/>
                  </a:lnTo>
                  <a:lnTo>
                    <a:pt x="471" y="686"/>
                  </a:lnTo>
                  <a:lnTo>
                    <a:pt x="426" y="754"/>
                  </a:lnTo>
                  <a:lnTo>
                    <a:pt x="389" y="825"/>
                  </a:lnTo>
                  <a:lnTo>
                    <a:pt x="359" y="898"/>
                  </a:lnTo>
                  <a:lnTo>
                    <a:pt x="335" y="974"/>
                  </a:lnTo>
                  <a:lnTo>
                    <a:pt x="317" y="1050"/>
                  </a:lnTo>
                  <a:lnTo>
                    <a:pt x="307" y="1126"/>
                  </a:lnTo>
                  <a:lnTo>
                    <a:pt x="302" y="1203"/>
                  </a:lnTo>
                  <a:lnTo>
                    <a:pt x="305" y="1281"/>
                  </a:lnTo>
                  <a:lnTo>
                    <a:pt x="314" y="1358"/>
                  </a:lnTo>
                  <a:lnTo>
                    <a:pt x="331" y="1434"/>
                  </a:lnTo>
                  <a:lnTo>
                    <a:pt x="353" y="1509"/>
                  </a:lnTo>
                  <a:lnTo>
                    <a:pt x="381" y="1582"/>
                  </a:lnTo>
                  <a:lnTo>
                    <a:pt x="417" y="1652"/>
                  </a:lnTo>
                  <a:lnTo>
                    <a:pt x="457" y="1719"/>
                  </a:lnTo>
                  <a:lnTo>
                    <a:pt x="505" y="1783"/>
                  </a:lnTo>
                  <a:lnTo>
                    <a:pt x="560" y="1845"/>
                  </a:lnTo>
                  <a:lnTo>
                    <a:pt x="620" y="1901"/>
                  </a:lnTo>
                  <a:lnTo>
                    <a:pt x="685" y="1952"/>
                  </a:lnTo>
                  <a:lnTo>
                    <a:pt x="754" y="1997"/>
                  </a:lnTo>
                  <a:lnTo>
                    <a:pt x="824" y="2034"/>
                  </a:lnTo>
                  <a:lnTo>
                    <a:pt x="897" y="2064"/>
                  </a:lnTo>
                  <a:lnTo>
                    <a:pt x="973" y="2088"/>
                  </a:lnTo>
                  <a:lnTo>
                    <a:pt x="1048" y="2106"/>
                  </a:lnTo>
                  <a:lnTo>
                    <a:pt x="1126" y="2116"/>
                  </a:lnTo>
                  <a:lnTo>
                    <a:pt x="1203" y="2120"/>
                  </a:lnTo>
                  <a:lnTo>
                    <a:pt x="1279" y="2117"/>
                  </a:lnTo>
                  <a:lnTo>
                    <a:pt x="1357" y="2108"/>
                  </a:lnTo>
                  <a:lnTo>
                    <a:pt x="1433" y="2092"/>
                  </a:lnTo>
                  <a:lnTo>
                    <a:pt x="1507" y="2070"/>
                  </a:lnTo>
                  <a:lnTo>
                    <a:pt x="1580" y="2041"/>
                  </a:lnTo>
                  <a:lnTo>
                    <a:pt x="1650" y="2006"/>
                  </a:lnTo>
                  <a:lnTo>
                    <a:pt x="1717" y="1965"/>
                  </a:lnTo>
                  <a:lnTo>
                    <a:pt x="1783" y="1918"/>
                  </a:lnTo>
                  <a:lnTo>
                    <a:pt x="1842" y="1862"/>
                  </a:lnTo>
                  <a:lnTo>
                    <a:pt x="1899" y="1803"/>
                  </a:lnTo>
                  <a:lnTo>
                    <a:pt x="1949" y="1737"/>
                  </a:lnTo>
                  <a:lnTo>
                    <a:pt x="1994" y="1669"/>
                  </a:lnTo>
                  <a:lnTo>
                    <a:pt x="2031" y="1598"/>
                  </a:lnTo>
                  <a:lnTo>
                    <a:pt x="2063" y="1525"/>
                  </a:lnTo>
                  <a:lnTo>
                    <a:pt x="2086" y="1449"/>
                  </a:lnTo>
                  <a:lnTo>
                    <a:pt x="2103" y="1373"/>
                  </a:lnTo>
                  <a:lnTo>
                    <a:pt x="2113" y="1297"/>
                  </a:lnTo>
                  <a:lnTo>
                    <a:pt x="2118" y="1220"/>
                  </a:lnTo>
                  <a:lnTo>
                    <a:pt x="2115" y="1142"/>
                  </a:lnTo>
                  <a:lnTo>
                    <a:pt x="2106" y="1065"/>
                  </a:lnTo>
                  <a:lnTo>
                    <a:pt x="2089" y="989"/>
                  </a:lnTo>
                  <a:lnTo>
                    <a:pt x="2068" y="914"/>
                  </a:lnTo>
                  <a:lnTo>
                    <a:pt x="2039" y="841"/>
                  </a:lnTo>
                  <a:lnTo>
                    <a:pt x="2004" y="771"/>
                  </a:lnTo>
                  <a:lnTo>
                    <a:pt x="1963" y="704"/>
                  </a:lnTo>
                  <a:lnTo>
                    <a:pt x="1915" y="640"/>
                  </a:lnTo>
                  <a:lnTo>
                    <a:pt x="1862" y="578"/>
                  </a:lnTo>
                  <a:lnTo>
                    <a:pt x="1800" y="522"/>
                  </a:lnTo>
                  <a:lnTo>
                    <a:pt x="1736" y="471"/>
                  </a:lnTo>
                  <a:lnTo>
                    <a:pt x="1668" y="426"/>
                  </a:lnTo>
                  <a:lnTo>
                    <a:pt x="1596" y="389"/>
                  </a:lnTo>
                  <a:lnTo>
                    <a:pt x="1523" y="359"/>
                  </a:lnTo>
                  <a:lnTo>
                    <a:pt x="1449" y="335"/>
                  </a:lnTo>
                  <a:lnTo>
                    <a:pt x="1372" y="317"/>
                  </a:lnTo>
                  <a:lnTo>
                    <a:pt x="1296" y="307"/>
                  </a:lnTo>
                  <a:lnTo>
                    <a:pt x="1218" y="303"/>
                  </a:lnTo>
                  <a:close/>
                  <a:moveTo>
                    <a:pt x="1211" y="0"/>
                  </a:moveTo>
                  <a:lnTo>
                    <a:pt x="1315" y="4"/>
                  </a:lnTo>
                  <a:lnTo>
                    <a:pt x="1416" y="18"/>
                  </a:lnTo>
                  <a:lnTo>
                    <a:pt x="1516" y="39"/>
                  </a:lnTo>
                  <a:lnTo>
                    <a:pt x="1611" y="68"/>
                  </a:lnTo>
                  <a:lnTo>
                    <a:pt x="1704" y="106"/>
                  </a:lnTo>
                  <a:lnTo>
                    <a:pt x="1793" y="149"/>
                  </a:lnTo>
                  <a:lnTo>
                    <a:pt x="1876" y="200"/>
                  </a:lnTo>
                  <a:lnTo>
                    <a:pt x="1955" y="258"/>
                  </a:lnTo>
                  <a:lnTo>
                    <a:pt x="2030" y="320"/>
                  </a:lnTo>
                  <a:lnTo>
                    <a:pt x="2100" y="391"/>
                  </a:lnTo>
                  <a:lnTo>
                    <a:pt x="2162" y="465"/>
                  </a:lnTo>
                  <a:lnTo>
                    <a:pt x="2220" y="544"/>
                  </a:lnTo>
                  <a:lnTo>
                    <a:pt x="2271" y="628"/>
                  </a:lnTo>
                  <a:lnTo>
                    <a:pt x="2314" y="717"/>
                  </a:lnTo>
                  <a:lnTo>
                    <a:pt x="2351" y="810"/>
                  </a:lnTo>
                  <a:lnTo>
                    <a:pt x="2381" y="905"/>
                  </a:lnTo>
                  <a:lnTo>
                    <a:pt x="2402" y="1005"/>
                  </a:lnTo>
                  <a:lnTo>
                    <a:pt x="2415" y="1106"/>
                  </a:lnTo>
                  <a:lnTo>
                    <a:pt x="2420" y="1211"/>
                  </a:lnTo>
                  <a:lnTo>
                    <a:pt x="2415" y="1315"/>
                  </a:lnTo>
                  <a:lnTo>
                    <a:pt x="2402" y="1418"/>
                  </a:lnTo>
                  <a:lnTo>
                    <a:pt x="2381" y="1516"/>
                  </a:lnTo>
                  <a:lnTo>
                    <a:pt x="2351" y="1613"/>
                  </a:lnTo>
                  <a:lnTo>
                    <a:pt x="2314" y="1706"/>
                  </a:lnTo>
                  <a:lnTo>
                    <a:pt x="2271" y="1794"/>
                  </a:lnTo>
                  <a:lnTo>
                    <a:pt x="2220" y="1879"/>
                  </a:lnTo>
                  <a:lnTo>
                    <a:pt x="2162" y="1958"/>
                  </a:lnTo>
                  <a:lnTo>
                    <a:pt x="2100" y="2032"/>
                  </a:lnTo>
                  <a:lnTo>
                    <a:pt x="2030" y="2103"/>
                  </a:lnTo>
                  <a:lnTo>
                    <a:pt x="1955" y="2165"/>
                  </a:lnTo>
                  <a:lnTo>
                    <a:pt x="1876" y="2223"/>
                  </a:lnTo>
                  <a:lnTo>
                    <a:pt x="1793" y="2274"/>
                  </a:lnTo>
                  <a:lnTo>
                    <a:pt x="1704" y="2317"/>
                  </a:lnTo>
                  <a:lnTo>
                    <a:pt x="1611" y="2355"/>
                  </a:lnTo>
                  <a:lnTo>
                    <a:pt x="1516" y="2384"/>
                  </a:lnTo>
                  <a:lnTo>
                    <a:pt x="1416" y="2405"/>
                  </a:lnTo>
                  <a:lnTo>
                    <a:pt x="1315" y="2419"/>
                  </a:lnTo>
                  <a:lnTo>
                    <a:pt x="1211" y="2423"/>
                  </a:lnTo>
                  <a:lnTo>
                    <a:pt x="1107" y="2419"/>
                  </a:lnTo>
                  <a:lnTo>
                    <a:pt x="1004" y="2405"/>
                  </a:lnTo>
                  <a:lnTo>
                    <a:pt x="906" y="2384"/>
                  </a:lnTo>
                  <a:lnTo>
                    <a:pt x="809" y="2355"/>
                  </a:lnTo>
                  <a:lnTo>
                    <a:pt x="716" y="2317"/>
                  </a:lnTo>
                  <a:lnTo>
                    <a:pt x="629" y="2274"/>
                  </a:lnTo>
                  <a:lnTo>
                    <a:pt x="544" y="2223"/>
                  </a:lnTo>
                  <a:lnTo>
                    <a:pt x="465" y="2165"/>
                  </a:lnTo>
                  <a:lnTo>
                    <a:pt x="390" y="2103"/>
                  </a:lnTo>
                  <a:lnTo>
                    <a:pt x="320" y="2032"/>
                  </a:lnTo>
                  <a:lnTo>
                    <a:pt x="258" y="1958"/>
                  </a:lnTo>
                  <a:lnTo>
                    <a:pt x="200" y="1879"/>
                  </a:lnTo>
                  <a:lnTo>
                    <a:pt x="149" y="1794"/>
                  </a:lnTo>
                  <a:lnTo>
                    <a:pt x="106" y="1706"/>
                  </a:lnTo>
                  <a:lnTo>
                    <a:pt x="69" y="1613"/>
                  </a:lnTo>
                  <a:lnTo>
                    <a:pt x="39" y="1516"/>
                  </a:lnTo>
                  <a:lnTo>
                    <a:pt x="18" y="1418"/>
                  </a:lnTo>
                  <a:lnTo>
                    <a:pt x="5" y="1315"/>
                  </a:lnTo>
                  <a:lnTo>
                    <a:pt x="0" y="1211"/>
                  </a:lnTo>
                  <a:lnTo>
                    <a:pt x="5" y="1106"/>
                  </a:lnTo>
                  <a:lnTo>
                    <a:pt x="18" y="1005"/>
                  </a:lnTo>
                  <a:lnTo>
                    <a:pt x="39" y="905"/>
                  </a:lnTo>
                  <a:lnTo>
                    <a:pt x="69" y="810"/>
                  </a:lnTo>
                  <a:lnTo>
                    <a:pt x="106" y="717"/>
                  </a:lnTo>
                  <a:lnTo>
                    <a:pt x="149" y="628"/>
                  </a:lnTo>
                  <a:lnTo>
                    <a:pt x="200" y="544"/>
                  </a:lnTo>
                  <a:lnTo>
                    <a:pt x="258" y="465"/>
                  </a:lnTo>
                  <a:lnTo>
                    <a:pt x="320" y="391"/>
                  </a:lnTo>
                  <a:lnTo>
                    <a:pt x="390" y="320"/>
                  </a:lnTo>
                  <a:lnTo>
                    <a:pt x="465" y="258"/>
                  </a:lnTo>
                  <a:lnTo>
                    <a:pt x="544" y="200"/>
                  </a:lnTo>
                  <a:lnTo>
                    <a:pt x="629" y="149"/>
                  </a:lnTo>
                  <a:lnTo>
                    <a:pt x="716" y="106"/>
                  </a:lnTo>
                  <a:lnTo>
                    <a:pt x="809" y="68"/>
                  </a:lnTo>
                  <a:lnTo>
                    <a:pt x="906" y="39"/>
                  </a:lnTo>
                  <a:lnTo>
                    <a:pt x="1004" y="18"/>
                  </a:lnTo>
                  <a:lnTo>
                    <a:pt x="1107" y="4"/>
                  </a:lnTo>
                  <a:lnTo>
                    <a:pt x="1211"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32" name="Freeform 7"/>
            <p:cNvSpPr/>
            <p:nvPr/>
          </p:nvSpPr>
          <p:spPr bwMode="auto">
            <a:xfrm>
              <a:off x="3541" y="-1106"/>
              <a:ext cx="226" cy="227"/>
            </a:xfrm>
            <a:custGeom>
              <a:avLst/>
              <a:gdLst>
                <a:gd name="T0" fmla="*/ 605 w 679"/>
                <a:gd name="T1" fmla="*/ 0 h 682"/>
                <a:gd name="T2" fmla="*/ 629 w 679"/>
                <a:gd name="T3" fmla="*/ 5 h 682"/>
                <a:gd name="T4" fmla="*/ 649 w 679"/>
                <a:gd name="T5" fmla="*/ 15 h 682"/>
                <a:gd name="T6" fmla="*/ 664 w 679"/>
                <a:gd name="T7" fmla="*/ 32 h 682"/>
                <a:gd name="T8" fmla="*/ 676 w 679"/>
                <a:gd name="T9" fmla="*/ 52 h 682"/>
                <a:gd name="T10" fmla="*/ 679 w 679"/>
                <a:gd name="T11" fmla="*/ 76 h 682"/>
                <a:gd name="T12" fmla="*/ 676 w 679"/>
                <a:gd name="T13" fmla="*/ 100 h 682"/>
                <a:gd name="T14" fmla="*/ 664 w 679"/>
                <a:gd name="T15" fmla="*/ 121 h 682"/>
                <a:gd name="T16" fmla="*/ 649 w 679"/>
                <a:gd name="T17" fmla="*/ 138 h 682"/>
                <a:gd name="T18" fmla="*/ 629 w 679"/>
                <a:gd name="T19" fmla="*/ 148 h 682"/>
                <a:gd name="T20" fmla="*/ 605 w 679"/>
                <a:gd name="T21" fmla="*/ 152 h 682"/>
                <a:gd name="T22" fmla="*/ 542 w 679"/>
                <a:gd name="T23" fmla="*/ 157 h 682"/>
                <a:gd name="T24" fmla="*/ 484 w 679"/>
                <a:gd name="T25" fmla="*/ 169 h 682"/>
                <a:gd name="T26" fmla="*/ 428 w 679"/>
                <a:gd name="T27" fmla="*/ 188 h 682"/>
                <a:gd name="T28" fmla="*/ 375 w 679"/>
                <a:gd name="T29" fmla="*/ 214 h 682"/>
                <a:gd name="T30" fmla="*/ 326 w 679"/>
                <a:gd name="T31" fmla="*/ 246 h 682"/>
                <a:gd name="T32" fmla="*/ 283 w 679"/>
                <a:gd name="T33" fmla="*/ 285 h 682"/>
                <a:gd name="T34" fmla="*/ 244 w 679"/>
                <a:gd name="T35" fmla="*/ 328 h 682"/>
                <a:gd name="T36" fmla="*/ 213 w 679"/>
                <a:gd name="T37" fmla="*/ 378 h 682"/>
                <a:gd name="T38" fmla="*/ 186 w 679"/>
                <a:gd name="T39" fmla="*/ 430 h 682"/>
                <a:gd name="T40" fmla="*/ 167 w 679"/>
                <a:gd name="T41" fmla="*/ 485 h 682"/>
                <a:gd name="T42" fmla="*/ 155 w 679"/>
                <a:gd name="T43" fmla="*/ 545 h 682"/>
                <a:gd name="T44" fmla="*/ 151 w 679"/>
                <a:gd name="T45" fmla="*/ 606 h 682"/>
                <a:gd name="T46" fmla="*/ 146 w 679"/>
                <a:gd name="T47" fmla="*/ 630 h 682"/>
                <a:gd name="T48" fmla="*/ 136 w 679"/>
                <a:gd name="T49" fmla="*/ 650 h 682"/>
                <a:gd name="T50" fmla="*/ 119 w 679"/>
                <a:gd name="T51" fmla="*/ 667 h 682"/>
                <a:gd name="T52" fmla="*/ 98 w 679"/>
                <a:gd name="T53" fmla="*/ 679 h 682"/>
                <a:gd name="T54" fmla="*/ 75 w 679"/>
                <a:gd name="T55" fmla="*/ 682 h 682"/>
                <a:gd name="T56" fmla="*/ 51 w 679"/>
                <a:gd name="T57" fmla="*/ 679 h 682"/>
                <a:gd name="T58" fmla="*/ 30 w 679"/>
                <a:gd name="T59" fmla="*/ 667 h 682"/>
                <a:gd name="T60" fmla="*/ 14 w 679"/>
                <a:gd name="T61" fmla="*/ 650 h 682"/>
                <a:gd name="T62" fmla="*/ 3 w 679"/>
                <a:gd name="T63" fmla="*/ 630 h 682"/>
                <a:gd name="T64" fmla="*/ 0 w 679"/>
                <a:gd name="T65" fmla="*/ 606 h 682"/>
                <a:gd name="T66" fmla="*/ 5 w 679"/>
                <a:gd name="T67" fmla="*/ 530 h 682"/>
                <a:gd name="T68" fmla="*/ 18 w 679"/>
                <a:gd name="T69" fmla="*/ 457 h 682"/>
                <a:gd name="T70" fmla="*/ 40 w 679"/>
                <a:gd name="T71" fmla="*/ 388 h 682"/>
                <a:gd name="T72" fmla="*/ 70 w 679"/>
                <a:gd name="T73" fmla="*/ 321 h 682"/>
                <a:gd name="T74" fmla="*/ 107 w 679"/>
                <a:gd name="T75" fmla="*/ 260 h 682"/>
                <a:gd name="T76" fmla="*/ 152 w 679"/>
                <a:gd name="T77" fmla="*/ 205 h 682"/>
                <a:gd name="T78" fmla="*/ 203 w 679"/>
                <a:gd name="T79" fmla="*/ 154 h 682"/>
                <a:gd name="T80" fmla="*/ 259 w 679"/>
                <a:gd name="T81" fmla="*/ 109 h 682"/>
                <a:gd name="T82" fmla="*/ 320 w 679"/>
                <a:gd name="T83" fmla="*/ 72 h 682"/>
                <a:gd name="T84" fmla="*/ 386 w 679"/>
                <a:gd name="T85" fmla="*/ 42 h 682"/>
                <a:gd name="T86" fmla="*/ 456 w 679"/>
                <a:gd name="T87" fmla="*/ 20 h 682"/>
                <a:gd name="T88" fmla="*/ 529 w 679"/>
                <a:gd name="T89" fmla="*/ 5 h 682"/>
                <a:gd name="T90" fmla="*/ 605 w 679"/>
                <a:gd name="T91"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9" h="682">
                  <a:moveTo>
                    <a:pt x="605" y="0"/>
                  </a:moveTo>
                  <a:lnTo>
                    <a:pt x="629" y="5"/>
                  </a:lnTo>
                  <a:lnTo>
                    <a:pt x="649" y="15"/>
                  </a:lnTo>
                  <a:lnTo>
                    <a:pt x="664" y="32"/>
                  </a:lnTo>
                  <a:lnTo>
                    <a:pt x="676" y="52"/>
                  </a:lnTo>
                  <a:lnTo>
                    <a:pt x="679" y="76"/>
                  </a:lnTo>
                  <a:lnTo>
                    <a:pt x="676" y="100"/>
                  </a:lnTo>
                  <a:lnTo>
                    <a:pt x="664" y="121"/>
                  </a:lnTo>
                  <a:lnTo>
                    <a:pt x="649" y="138"/>
                  </a:lnTo>
                  <a:lnTo>
                    <a:pt x="629" y="148"/>
                  </a:lnTo>
                  <a:lnTo>
                    <a:pt x="605" y="152"/>
                  </a:lnTo>
                  <a:lnTo>
                    <a:pt x="542" y="157"/>
                  </a:lnTo>
                  <a:lnTo>
                    <a:pt x="484" y="169"/>
                  </a:lnTo>
                  <a:lnTo>
                    <a:pt x="428" y="188"/>
                  </a:lnTo>
                  <a:lnTo>
                    <a:pt x="375" y="214"/>
                  </a:lnTo>
                  <a:lnTo>
                    <a:pt x="326" y="246"/>
                  </a:lnTo>
                  <a:lnTo>
                    <a:pt x="283" y="285"/>
                  </a:lnTo>
                  <a:lnTo>
                    <a:pt x="244" y="328"/>
                  </a:lnTo>
                  <a:lnTo>
                    <a:pt x="213" y="378"/>
                  </a:lnTo>
                  <a:lnTo>
                    <a:pt x="186" y="430"/>
                  </a:lnTo>
                  <a:lnTo>
                    <a:pt x="167" y="485"/>
                  </a:lnTo>
                  <a:lnTo>
                    <a:pt x="155" y="545"/>
                  </a:lnTo>
                  <a:lnTo>
                    <a:pt x="151" y="606"/>
                  </a:lnTo>
                  <a:lnTo>
                    <a:pt x="146" y="630"/>
                  </a:lnTo>
                  <a:lnTo>
                    <a:pt x="136" y="650"/>
                  </a:lnTo>
                  <a:lnTo>
                    <a:pt x="119" y="667"/>
                  </a:lnTo>
                  <a:lnTo>
                    <a:pt x="98" y="679"/>
                  </a:lnTo>
                  <a:lnTo>
                    <a:pt x="75" y="682"/>
                  </a:lnTo>
                  <a:lnTo>
                    <a:pt x="51" y="679"/>
                  </a:lnTo>
                  <a:lnTo>
                    <a:pt x="30" y="667"/>
                  </a:lnTo>
                  <a:lnTo>
                    <a:pt x="14" y="650"/>
                  </a:lnTo>
                  <a:lnTo>
                    <a:pt x="3" y="630"/>
                  </a:lnTo>
                  <a:lnTo>
                    <a:pt x="0" y="606"/>
                  </a:lnTo>
                  <a:lnTo>
                    <a:pt x="5" y="530"/>
                  </a:lnTo>
                  <a:lnTo>
                    <a:pt x="18" y="457"/>
                  </a:lnTo>
                  <a:lnTo>
                    <a:pt x="40" y="388"/>
                  </a:lnTo>
                  <a:lnTo>
                    <a:pt x="70" y="321"/>
                  </a:lnTo>
                  <a:lnTo>
                    <a:pt x="107" y="260"/>
                  </a:lnTo>
                  <a:lnTo>
                    <a:pt x="152" y="205"/>
                  </a:lnTo>
                  <a:lnTo>
                    <a:pt x="203" y="154"/>
                  </a:lnTo>
                  <a:lnTo>
                    <a:pt x="259" y="109"/>
                  </a:lnTo>
                  <a:lnTo>
                    <a:pt x="320" y="72"/>
                  </a:lnTo>
                  <a:lnTo>
                    <a:pt x="386" y="42"/>
                  </a:lnTo>
                  <a:lnTo>
                    <a:pt x="456" y="20"/>
                  </a:lnTo>
                  <a:lnTo>
                    <a:pt x="529" y="5"/>
                  </a:lnTo>
                  <a:lnTo>
                    <a:pt x="605"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33" name="Freeform 8"/>
            <p:cNvSpPr>
              <a:spLocks noEditPoints="1"/>
            </p:cNvSpPr>
            <p:nvPr/>
          </p:nvSpPr>
          <p:spPr bwMode="auto">
            <a:xfrm>
              <a:off x="2936" y="-1661"/>
              <a:ext cx="1613" cy="1363"/>
            </a:xfrm>
            <a:custGeom>
              <a:avLst/>
              <a:gdLst>
                <a:gd name="T0" fmla="*/ 1634 w 4838"/>
                <a:gd name="T1" fmla="*/ 307 h 4089"/>
                <a:gd name="T2" fmla="*/ 1578 w 4838"/>
                <a:gd name="T3" fmla="*/ 329 h 4089"/>
                <a:gd name="T4" fmla="*/ 1537 w 4838"/>
                <a:gd name="T5" fmla="*/ 371 h 4089"/>
                <a:gd name="T6" fmla="*/ 1252 w 4838"/>
                <a:gd name="T7" fmla="*/ 1076 h 4089"/>
                <a:gd name="T8" fmla="*/ 395 w 4838"/>
                <a:gd name="T9" fmla="*/ 1224 h 4089"/>
                <a:gd name="T10" fmla="*/ 338 w 4838"/>
                <a:gd name="T11" fmla="*/ 1264 h 4089"/>
                <a:gd name="T12" fmla="*/ 307 w 4838"/>
                <a:gd name="T13" fmla="*/ 1327 h 4089"/>
                <a:gd name="T14" fmla="*/ 302 w 4838"/>
                <a:gd name="T15" fmla="*/ 3634 h 4089"/>
                <a:gd name="T16" fmla="*/ 319 w 4838"/>
                <a:gd name="T17" fmla="*/ 3701 h 4089"/>
                <a:gd name="T18" fmla="*/ 359 w 4838"/>
                <a:gd name="T19" fmla="*/ 3752 h 4089"/>
                <a:gd name="T20" fmla="*/ 418 w 4838"/>
                <a:gd name="T21" fmla="*/ 3781 h 4089"/>
                <a:gd name="T22" fmla="*/ 4384 w 4838"/>
                <a:gd name="T23" fmla="*/ 3786 h 4089"/>
                <a:gd name="T24" fmla="*/ 4451 w 4838"/>
                <a:gd name="T25" fmla="*/ 3769 h 4089"/>
                <a:gd name="T26" fmla="*/ 4503 w 4838"/>
                <a:gd name="T27" fmla="*/ 3729 h 4089"/>
                <a:gd name="T28" fmla="*/ 4531 w 4838"/>
                <a:gd name="T29" fmla="*/ 3668 h 4089"/>
                <a:gd name="T30" fmla="*/ 4536 w 4838"/>
                <a:gd name="T31" fmla="*/ 1363 h 4089"/>
                <a:gd name="T32" fmla="*/ 4519 w 4838"/>
                <a:gd name="T33" fmla="*/ 1294 h 4089"/>
                <a:gd name="T34" fmla="*/ 4475 w 4838"/>
                <a:gd name="T35" fmla="*/ 1240 h 4089"/>
                <a:gd name="T36" fmla="*/ 4409 w 4838"/>
                <a:gd name="T37" fmla="*/ 1213 h 4089"/>
                <a:gd name="T38" fmla="*/ 3316 w 4838"/>
                <a:gd name="T39" fmla="*/ 398 h 4089"/>
                <a:gd name="T40" fmla="*/ 3283 w 4838"/>
                <a:gd name="T41" fmla="*/ 349 h 4089"/>
                <a:gd name="T42" fmla="*/ 3234 w 4838"/>
                <a:gd name="T43" fmla="*/ 314 h 4089"/>
                <a:gd name="T44" fmla="*/ 3175 w 4838"/>
                <a:gd name="T45" fmla="*/ 302 h 4089"/>
                <a:gd name="T46" fmla="*/ 1663 w 4838"/>
                <a:gd name="T47" fmla="*/ 0 h 4089"/>
                <a:gd name="T48" fmla="*/ 3236 w 4838"/>
                <a:gd name="T49" fmla="*/ 4 h 4089"/>
                <a:gd name="T50" fmla="*/ 3352 w 4838"/>
                <a:gd name="T51" fmla="*/ 35 h 4089"/>
                <a:gd name="T52" fmla="*/ 3453 w 4838"/>
                <a:gd name="T53" fmla="*/ 95 h 4089"/>
                <a:gd name="T54" fmla="*/ 3537 w 4838"/>
                <a:gd name="T55" fmla="*/ 180 h 4089"/>
                <a:gd name="T56" fmla="*/ 3596 w 4838"/>
                <a:gd name="T57" fmla="*/ 286 h 4089"/>
                <a:gd name="T58" fmla="*/ 4460 w 4838"/>
                <a:gd name="T59" fmla="*/ 914 h 4089"/>
                <a:gd name="T60" fmla="*/ 4573 w 4838"/>
                <a:gd name="T61" fmla="*/ 949 h 4089"/>
                <a:gd name="T62" fmla="*/ 4670 w 4838"/>
                <a:gd name="T63" fmla="*/ 1009 h 4089"/>
                <a:gd name="T64" fmla="*/ 4749 w 4838"/>
                <a:gd name="T65" fmla="*/ 1091 h 4089"/>
                <a:gd name="T66" fmla="*/ 4805 w 4838"/>
                <a:gd name="T67" fmla="*/ 1190 h 4089"/>
                <a:gd name="T68" fmla="*/ 4835 w 4838"/>
                <a:gd name="T69" fmla="*/ 1303 h 4089"/>
                <a:gd name="T70" fmla="*/ 4838 w 4838"/>
                <a:gd name="T71" fmla="*/ 3634 h 4089"/>
                <a:gd name="T72" fmla="*/ 4823 w 4838"/>
                <a:gd name="T73" fmla="*/ 3755 h 4089"/>
                <a:gd name="T74" fmla="*/ 4777 w 4838"/>
                <a:gd name="T75" fmla="*/ 3863 h 4089"/>
                <a:gd name="T76" fmla="*/ 4706 w 4838"/>
                <a:gd name="T77" fmla="*/ 3954 h 4089"/>
                <a:gd name="T78" fmla="*/ 4613 w 4838"/>
                <a:gd name="T79" fmla="*/ 4026 h 4089"/>
                <a:gd name="T80" fmla="*/ 4505 w 4838"/>
                <a:gd name="T81" fmla="*/ 4072 h 4089"/>
                <a:gd name="T82" fmla="*/ 4384 w 4838"/>
                <a:gd name="T83" fmla="*/ 4089 h 4089"/>
                <a:gd name="T84" fmla="*/ 392 w 4838"/>
                <a:gd name="T85" fmla="*/ 4084 h 4089"/>
                <a:gd name="T86" fmla="*/ 277 w 4838"/>
                <a:gd name="T87" fmla="*/ 4053 h 4089"/>
                <a:gd name="T88" fmla="*/ 177 w 4838"/>
                <a:gd name="T89" fmla="*/ 3993 h 4089"/>
                <a:gd name="T90" fmla="*/ 95 w 4838"/>
                <a:gd name="T91" fmla="*/ 3911 h 4089"/>
                <a:gd name="T92" fmla="*/ 36 w 4838"/>
                <a:gd name="T93" fmla="*/ 3811 h 4089"/>
                <a:gd name="T94" fmla="*/ 4 w 4838"/>
                <a:gd name="T95" fmla="*/ 3695 h 4089"/>
                <a:gd name="T96" fmla="*/ 0 w 4838"/>
                <a:gd name="T97" fmla="*/ 1363 h 4089"/>
                <a:gd name="T98" fmla="*/ 15 w 4838"/>
                <a:gd name="T99" fmla="*/ 1245 h 4089"/>
                <a:gd name="T100" fmla="*/ 58 w 4838"/>
                <a:gd name="T101" fmla="*/ 1139 h 4089"/>
                <a:gd name="T102" fmla="*/ 127 w 4838"/>
                <a:gd name="T103" fmla="*/ 1048 h 4089"/>
                <a:gd name="T104" fmla="*/ 214 w 4838"/>
                <a:gd name="T105" fmla="*/ 976 h 4089"/>
                <a:gd name="T106" fmla="*/ 322 w 4838"/>
                <a:gd name="T107" fmla="*/ 929 h 4089"/>
                <a:gd name="T108" fmla="*/ 1035 w 4838"/>
                <a:gd name="T109" fmla="*/ 805 h 4089"/>
                <a:gd name="T110" fmla="*/ 1269 w 4838"/>
                <a:gd name="T111" fmla="*/ 229 h 4089"/>
                <a:gd name="T112" fmla="*/ 1340 w 4838"/>
                <a:gd name="T113" fmla="*/ 134 h 4089"/>
                <a:gd name="T114" fmla="*/ 1434 w 4838"/>
                <a:gd name="T115" fmla="*/ 62 h 4089"/>
                <a:gd name="T116" fmla="*/ 1543 w 4838"/>
                <a:gd name="T117" fmla="*/ 16 h 4089"/>
                <a:gd name="T118" fmla="*/ 1663 w 4838"/>
                <a:gd name="T119" fmla="*/ 0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8" h="4089">
                  <a:moveTo>
                    <a:pt x="1663" y="302"/>
                  </a:moveTo>
                  <a:lnTo>
                    <a:pt x="1634" y="307"/>
                  </a:lnTo>
                  <a:lnTo>
                    <a:pt x="1605" y="314"/>
                  </a:lnTo>
                  <a:lnTo>
                    <a:pt x="1578" y="329"/>
                  </a:lnTo>
                  <a:lnTo>
                    <a:pt x="1556" y="349"/>
                  </a:lnTo>
                  <a:lnTo>
                    <a:pt x="1537" y="371"/>
                  </a:lnTo>
                  <a:lnTo>
                    <a:pt x="1523" y="398"/>
                  </a:lnTo>
                  <a:lnTo>
                    <a:pt x="1252" y="1076"/>
                  </a:lnTo>
                  <a:lnTo>
                    <a:pt x="429" y="1213"/>
                  </a:lnTo>
                  <a:lnTo>
                    <a:pt x="395" y="1224"/>
                  </a:lnTo>
                  <a:lnTo>
                    <a:pt x="363" y="1240"/>
                  </a:lnTo>
                  <a:lnTo>
                    <a:pt x="338" y="1264"/>
                  </a:lnTo>
                  <a:lnTo>
                    <a:pt x="319" y="1294"/>
                  </a:lnTo>
                  <a:lnTo>
                    <a:pt x="307" y="1327"/>
                  </a:lnTo>
                  <a:lnTo>
                    <a:pt x="302" y="1363"/>
                  </a:lnTo>
                  <a:lnTo>
                    <a:pt x="302" y="3634"/>
                  </a:lnTo>
                  <a:lnTo>
                    <a:pt x="307" y="3668"/>
                  </a:lnTo>
                  <a:lnTo>
                    <a:pt x="319" y="3701"/>
                  </a:lnTo>
                  <a:lnTo>
                    <a:pt x="335" y="3729"/>
                  </a:lnTo>
                  <a:lnTo>
                    <a:pt x="359" y="3752"/>
                  </a:lnTo>
                  <a:lnTo>
                    <a:pt x="387" y="3769"/>
                  </a:lnTo>
                  <a:lnTo>
                    <a:pt x="418" y="3781"/>
                  </a:lnTo>
                  <a:lnTo>
                    <a:pt x="453" y="3786"/>
                  </a:lnTo>
                  <a:lnTo>
                    <a:pt x="4384" y="3786"/>
                  </a:lnTo>
                  <a:lnTo>
                    <a:pt x="4420" y="3781"/>
                  </a:lnTo>
                  <a:lnTo>
                    <a:pt x="4451" y="3769"/>
                  </a:lnTo>
                  <a:lnTo>
                    <a:pt x="4479" y="3752"/>
                  </a:lnTo>
                  <a:lnTo>
                    <a:pt x="4503" y="3729"/>
                  </a:lnTo>
                  <a:lnTo>
                    <a:pt x="4521" y="3701"/>
                  </a:lnTo>
                  <a:lnTo>
                    <a:pt x="4531" y="3668"/>
                  </a:lnTo>
                  <a:lnTo>
                    <a:pt x="4536" y="3634"/>
                  </a:lnTo>
                  <a:lnTo>
                    <a:pt x="4536" y="1363"/>
                  </a:lnTo>
                  <a:lnTo>
                    <a:pt x="4531" y="1327"/>
                  </a:lnTo>
                  <a:lnTo>
                    <a:pt x="4519" y="1294"/>
                  </a:lnTo>
                  <a:lnTo>
                    <a:pt x="4500" y="1264"/>
                  </a:lnTo>
                  <a:lnTo>
                    <a:pt x="4475" y="1240"/>
                  </a:lnTo>
                  <a:lnTo>
                    <a:pt x="4445" y="1224"/>
                  </a:lnTo>
                  <a:lnTo>
                    <a:pt x="4409" y="1213"/>
                  </a:lnTo>
                  <a:lnTo>
                    <a:pt x="3587" y="1076"/>
                  </a:lnTo>
                  <a:lnTo>
                    <a:pt x="3316" y="398"/>
                  </a:lnTo>
                  <a:lnTo>
                    <a:pt x="3301" y="371"/>
                  </a:lnTo>
                  <a:lnTo>
                    <a:pt x="3283" y="349"/>
                  </a:lnTo>
                  <a:lnTo>
                    <a:pt x="3260" y="329"/>
                  </a:lnTo>
                  <a:lnTo>
                    <a:pt x="3234" y="314"/>
                  </a:lnTo>
                  <a:lnTo>
                    <a:pt x="3206" y="307"/>
                  </a:lnTo>
                  <a:lnTo>
                    <a:pt x="3175" y="302"/>
                  </a:lnTo>
                  <a:lnTo>
                    <a:pt x="1663" y="302"/>
                  </a:lnTo>
                  <a:close/>
                  <a:moveTo>
                    <a:pt x="1663" y="0"/>
                  </a:moveTo>
                  <a:lnTo>
                    <a:pt x="3175" y="0"/>
                  </a:lnTo>
                  <a:lnTo>
                    <a:pt x="3236" y="4"/>
                  </a:lnTo>
                  <a:lnTo>
                    <a:pt x="3295" y="16"/>
                  </a:lnTo>
                  <a:lnTo>
                    <a:pt x="3352" y="35"/>
                  </a:lnTo>
                  <a:lnTo>
                    <a:pt x="3404" y="62"/>
                  </a:lnTo>
                  <a:lnTo>
                    <a:pt x="3453" y="95"/>
                  </a:lnTo>
                  <a:lnTo>
                    <a:pt x="3498" y="134"/>
                  </a:lnTo>
                  <a:lnTo>
                    <a:pt x="3537" y="180"/>
                  </a:lnTo>
                  <a:lnTo>
                    <a:pt x="3569" y="229"/>
                  </a:lnTo>
                  <a:lnTo>
                    <a:pt x="3596" y="286"/>
                  </a:lnTo>
                  <a:lnTo>
                    <a:pt x="3803" y="805"/>
                  </a:lnTo>
                  <a:lnTo>
                    <a:pt x="4460" y="914"/>
                  </a:lnTo>
                  <a:lnTo>
                    <a:pt x="4518" y="929"/>
                  </a:lnTo>
                  <a:lnTo>
                    <a:pt x="4573" y="949"/>
                  </a:lnTo>
                  <a:lnTo>
                    <a:pt x="4624" y="976"/>
                  </a:lnTo>
                  <a:lnTo>
                    <a:pt x="4670" y="1009"/>
                  </a:lnTo>
                  <a:lnTo>
                    <a:pt x="4713" y="1048"/>
                  </a:lnTo>
                  <a:lnTo>
                    <a:pt x="4749" y="1091"/>
                  </a:lnTo>
                  <a:lnTo>
                    <a:pt x="4780" y="1139"/>
                  </a:lnTo>
                  <a:lnTo>
                    <a:pt x="4805" y="1190"/>
                  </a:lnTo>
                  <a:lnTo>
                    <a:pt x="4823" y="1245"/>
                  </a:lnTo>
                  <a:lnTo>
                    <a:pt x="4835" y="1303"/>
                  </a:lnTo>
                  <a:lnTo>
                    <a:pt x="4838" y="1363"/>
                  </a:lnTo>
                  <a:lnTo>
                    <a:pt x="4838" y="3634"/>
                  </a:lnTo>
                  <a:lnTo>
                    <a:pt x="4835" y="3695"/>
                  </a:lnTo>
                  <a:lnTo>
                    <a:pt x="4823" y="3755"/>
                  </a:lnTo>
                  <a:lnTo>
                    <a:pt x="4802" y="3811"/>
                  </a:lnTo>
                  <a:lnTo>
                    <a:pt x="4777" y="3863"/>
                  </a:lnTo>
                  <a:lnTo>
                    <a:pt x="4744" y="3911"/>
                  </a:lnTo>
                  <a:lnTo>
                    <a:pt x="4706" y="3954"/>
                  </a:lnTo>
                  <a:lnTo>
                    <a:pt x="4662" y="3993"/>
                  </a:lnTo>
                  <a:lnTo>
                    <a:pt x="4613" y="4026"/>
                  </a:lnTo>
                  <a:lnTo>
                    <a:pt x="4561" y="4053"/>
                  </a:lnTo>
                  <a:lnTo>
                    <a:pt x="4505" y="4072"/>
                  </a:lnTo>
                  <a:lnTo>
                    <a:pt x="4446" y="4084"/>
                  </a:lnTo>
                  <a:lnTo>
                    <a:pt x="4384" y="4089"/>
                  </a:lnTo>
                  <a:lnTo>
                    <a:pt x="453" y="4089"/>
                  </a:lnTo>
                  <a:lnTo>
                    <a:pt x="392" y="4084"/>
                  </a:lnTo>
                  <a:lnTo>
                    <a:pt x="334" y="4072"/>
                  </a:lnTo>
                  <a:lnTo>
                    <a:pt x="277" y="4053"/>
                  </a:lnTo>
                  <a:lnTo>
                    <a:pt x="225" y="4026"/>
                  </a:lnTo>
                  <a:lnTo>
                    <a:pt x="177" y="3993"/>
                  </a:lnTo>
                  <a:lnTo>
                    <a:pt x="133" y="3954"/>
                  </a:lnTo>
                  <a:lnTo>
                    <a:pt x="95" y="3911"/>
                  </a:lnTo>
                  <a:lnTo>
                    <a:pt x="63" y="3863"/>
                  </a:lnTo>
                  <a:lnTo>
                    <a:pt x="36" y="3811"/>
                  </a:lnTo>
                  <a:lnTo>
                    <a:pt x="16" y="3755"/>
                  </a:lnTo>
                  <a:lnTo>
                    <a:pt x="4" y="3695"/>
                  </a:lnTo>
                  <a:lnTo>
                    <a:pt x="0" y="3634"/>
                  </a:lnTo>
                  <a:lnTo>
                    <a:pt x="0" y="1363"/>
                  </a:lnTo>
                  <a:lnTo>
                    <a:pt x="4" y="1303"/>
                  </a:lnTo>
                  <a:lnTo>
                    <a:pt x="15" y="1245"/>
                  </a:lnTo>
                  <a:lnTo>
                    <a:pt x="34" y="1190"/>
                  </a:lnTo>
                  <a:lnTo>
                    <a:pt x="58" y="1139"/>
                  </a:lnTo>
                  <a:lnTo>
                    <a:pt x="89" y="1091"/>
                  </a:lnTo>
                  <a:lnTo>
                    <a:pt x="127" y="1048"/>
                  </a:lnTo>
                  <a:lnTo>
                    <a:pt x="168" y="1009"/>
                  </a:lnTo>
                  <a:lnTo>
                    <a:pt x="214" y="976"/>
                  </a:lnTo>
                  <a:lnTo>
                    <a:pt x="267" y="949"/>
                  </a:lnTo>
                  <a:lnTo>
                    <a:pt x="322" y="929"/>
                  </a:lnTo>
                  <a:lnTo>
                    <a:pt x="380" y="914"/>
                  </a:lnTo>
                  <a:lnTo>
                    <a:pt x="1035" y="805"/>
                  </a:lnTo>
                  <a:lnTo>
                    <a:pt x="1242" y="286"/>
                  </a:lnTo>
                  <a:lnTo>
                    <a:pt x="1269" y="229"/>
                  </a:lnTo>
                  <a:lnTo>
                    <a:pt x="1301" y="180"/>
                  </a:lnTo>
                  <a:lnTo>
                    <a:pt x="1340" y="134"/>
                  </a:lnTo>
                  <a:lnTo>
                    <a:pt x="1385" y="95"/>
                  </a:lnTo>
                  <a:lnTo>
                    <a:pt x="1434" y="62"/>
                  </a:lnTo>
                  <a:lnTo>
                    <a:pt x="1486" y="35"/>
                  </a:lnTo>
                  <a:lnTo>
                    <a:pt x="1543" y="16"/>
                  </a:lnTo>
                  <a:lnTo>
                    <a:pt x="1602" y="4"/>
                  </a:lnTo>
                  <a:lnTo>
                    <a:pt x="1663"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sp>
        <p:nvSpPr>
          <p:cNvPr id="34" name="Freeform 13"/>
          <p:cNvSpPr>
            <a:spLocks noChangeAspect="1" noEditPoints="1"/>
          </p:cNvSpPr>
          <p:nvPr/>
        </p:nvSpPr>
        <p:spPr bwMode="auto">
          <a:xfrm>
            <a:off x="5017338" y="2249802"/>
            <a:ext cx="309778" cy="306516"/>
          </a:xfrm>
          <a:custGeom>
            <a:avLst/>
            <a:gdLst>
              <a:gd name="T0" fmla="*/ 2018 w 3228"/>
              <a:gd name="T1" fmla="*/ 2995 h 3195"/>
              <a:gd name="T2" fmla="*/ 505 w 3228"/>
              <a:gd name="T3" fmla="*/ 1697 h 3195"/>
              <a:gd name="T4" fmla="*/ 1160 w 3228"/>
              <a:gd name="T5" fmla="*/ 1997 h 3195"/>
              <a:gd name="T6" fmla="*/ 1182 w 3228"/>
              <a:gd name="T7" fmla="*/ 1934 h 3195"/>
              <a:gd name="T8" fmla="*/ 1238 w 3228"/>
              <a:gd name="T9" fmla="*/ 1899 h 3195"/>
              <a:gd name="T10" fmla="*/ 2041 w 3228"/>
              <a:gd name="T11" fmla="*/ 1899 h 3195"/>
              <a:gd name="T12" fmla="*/ 2097 w 3228"/>
              <a:gd name="T13" fmla="*/ 1934 h 3195"/>
              <a:gd name="T14" fmla="*/ 2119 w 3228"/>
              <a:gd name="T15" fmla="*/ 1997 h 3195"/>
              <a:gd name="T16" fmla="*/ 2724 w 3228"/>
              <a:gd name="T17" fmla="*/ 1697 h 3195"/>
              <a:gd name="T18" fmla="*/ 2739 w 3228"/>
              <a:gd name="T19" fmla="*/ 1498 h 3195"/>
              <a:gd name="T20" fmla="*/ 2970 w 3228"/>
              <a:gd name="T21" fmla="*/ 1488 h 3195"/>
              <a:gd name="T22" fmla="*/ 3016 w 3228"/>
              <a:gd name="T23" fmla="*/ 1442 h 3195"/>
              <a:gd name="T24" fmla="*/ 3026 w 3228"/>
              <a:gd name="T25" fmla="*/ 1298 h 3195"/>
              <a:gd name="T26" fmla="*/ 3007 w 3228"/>
              <a:gd name="T27" fmla="*/ 1239 h 3195"/>
              <a:gd name="T28" fmla="*/ 2668 w 3228"/>
              <a:gd name="T29" fmla="*/ 809 h 3195"/>
              <a:gd name="T30" fmla="*/ 2335 w 3228"/>
              <a:gd name="T31" fmla="*/ 799 h 3195"/>
              <a:gd name="T32" fmla="*/ 2623 w 3228"/>
              <a:gd name="T33" fmla="*/ 1498 h 3195"/>
              <a:gd name="T34" fmla="*/ 1664 w 3228"/>
              <a:gd name="T35" fmla="*/ 799 h 3195"/>
              <a:gd name="T36" fmla="*/ 1893 w 3228"/>
              <a:gd name="T37" fmla="*/ 799 h 3195"/>
              <a:gd name="T38" fmla="*/ 1134 w 3228"/>
              <a:gd name="T39" fmla="*/ 1498 h 3195"/>
              <a:gd name="T40" fmla="*/ 1335 w 3228"/>
              <a:gd name="T41" fmla="*/ 799 h 3195"/>
              <a:gd name="T42" fmla="*/ 1029 w 3228"/>
              <a:gd name="T43" fmla="*/ 1498 h 3195"/>
              <a:gd name="T44" fmla="*/ 606 w 3228"/>
              <a:gd name="T45" fmla="*/ 799 h 3195"/>
              <a:gd name="T46" fmla="*/ 541 w 3228"/>
              <a:gd name="T47" fmla="*/ 822 h 3195"/>
              <a:gd name="T48" fmla="*/ 211 w 3228"/>
              <a:gd name="T49" fmla="*/ 1256 h 3195"/>
              <a:gd name="T50" fmla="*/ 202 w 3228"/>
              <a:gd name="T51" fmla="*/ 1398 h 3195"/>
              <a:gd name="T52" fmla="*/ 224 w 3228"/>
              <a:gd name="T53" fmla="*/ 1460 h 3195"/>
              <a:gd name="T54" fmla="*/ 280 w 3228"/>
              <a:gd name="T55" fmla="*/ 1495 h 3195"/>
              <a:gd name="T56" fmla="*/ 893 w 3228"/>
              <a:gd name="T57" fmla="*/ 799 h 3195"/>
              <a:gd name="T58" fmla="*/ 606 w 3228"/>
              <a:gd name="T59" fmla="*/ 599 h 3195"/>
              <a:gd name="T60" fmla="*/ 606 w 3228"/>
              <a:gd name="T61" fmla="*/ 200 h 3195"/>
              <a:gd name="T62" fmla="*/ 2656 w 3228"/>
              <a:gd name="T63" fmla="*/ 2 h 3195"/>
              <a:gd name="T64" fmla="*/ 2742 w 3228"/>
              <a:gd name="T65" fmla="*/ 39 h 3195"/>
              <a:gd name="T66" fmla="*/ 2802 w 3228"/>
              <a:gd name="T67" fmla="*/ 108 h 3195"/>
              <a:gd name="T68" fmla="*/ 2825 w 3228"/>
              <a:gd name="T69" fmla="*/ 200 h 3195"/>
              <a:gd name="T70" fmla="*/ 2865 w 3228"/>
              <a:gd name="T71" fmla="*/ 719 h 3195"/>
              <a:gd name="T72" fmla="*/ 3206 w 3228"/>
              <a:gd name="T73" fmla="*/ 1185 h 3195"/>
              <a:gd name="T74" fmla="*/ 3228 w 3228"/>
              <a:gd name="T75" fmla="*/ 1298 h 3195"/>
              <a:gd name="T76" fmla="*/ 3218 w 3228"/>
              <a:gd name="T77" fmla="*/ 1478 h 3195"/>
              <a:gd name="T78" fmla="*/ 3166 w 3228"/>
              <a:gd name="T79" fmla="*/ 1581 h 3195"/>
              <a:gd name="T80" fmla="*/ 3079 w 3228"/>
              <a:gd name="T81" fmla="*/ 1656 h 3195"/>
              <a:gd name="T82" fmla="*/ 2966 w 3228"/>
              <a:gd name="T83" fmla="*/ 1695 h 3195"/>
              <a:gd name="T84" fmla="*/ 2923 w 3228"/>
              <a:gd name="T85" fmla="*/ 3028 h 3195"/>
              <a:gd name="T86" fmla="*/ 2887 w 3228"/>
              <a:gd name="T87" fmla="*/ 3114 h 3195"/>
              <a:gd name="T88" fmla="*/ 2817 w 3228"/>
              <a:gd name="T89" fmla="*/ 3173 h 3195"/>
              <a:gd name="T90" fmla="*/ 2724 w 3228"/>
              <a:gd name="T91" fmla="*/ 3195 h 3195"/>
              <a:gd name="T92" fmla="*/ 434 w 3228"/>
              <a:gd name="T93" fmla="*/ 3183 h 3195"/>
              <a:gd name="T94" fmla="*/ 350 w 3228"/>
              <a:gd name="T95" fmla="*/ 3124 h 3195"/>
              <a:gd name="T96" fmla="*/ 305 w 3228"/>
              <a:gd name="T97" fmla="*/ 3031 h 3195"/>
              <a:gd name="T98" fmla="*/ 262 w 3228"/>
              <a:gd name="T99" fmla="*/ 1695 h 3195"/>
              <a:gd name="T100" fmla="*/ 151 w 3228"/>
              <a:gd name="T101" fmla="*/ 1656 h 3195"/>
              <a:gd name="T102" fmla="*/ 63 w 3228"/>
              <a:gd name="T103" fmla="*/ 1581 h 3195"/>
              <a:gd name="T104" fmla="*/ 11 w 3228"/>
              <a:gd name="T105" fmla="*/ 1478 h 3195"/>
              <a:gd name="T106" fmla="*/ 0 w 3228"/>
              <a:gd name="T107" fmla="*/ 1298 h 3195"/>
              <a:gd name="T108" fmla="*/ 23 w 3228"/>
              <a:gd name="T109" fmla="*/ 1185 h 3195"/>
              <a:gd name="T110" fmla="*/ 363 w 3228"/>
              <a:gd name="T111" fmla="*/ 719 h 3195"/>
              <a:gd name="T112" fmla="*/ 403 w 3228"/>
              <a:gd name="T113" fmla="*/ 200 h 3195"/>
              <a:gd name="T114" fmla="*/ 426 w 3228"/>
              <a:gd name="T115" fmla="*/ 108 h 3195"/>
              <a:gd name="T116" fmla="*/ 486 w 3228"/>
              <a:gd name="T117" fmla="*/ 39 h 3195"/>
              <a:gd name="T118" fmla="*/ 573 w 3228"/>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8" h="3195">
                <a:moveTo>
                  <a:pt x="1261" y="1997"/>
                </a:moveTo>
                <a:lnTo>
                  <a:pt x="1261" y="2995"/>
                </a:lnTo>
                <a:lnTo>
                  <a:pt x="2018" y="2995"/>
                </a:lnTo>
                <a:lnTo>
                  <a:pt x="2018" y="1997"/>
                </a:lnTo>
                <a:lnTo>
                  <a:pt x="1261" y="1997"/>
                </a:lnTo>
                <a:close/>
                <a:moveTo>
                  <a:pt x="505" y="1697"/>
                </a:moveTo>
                <a:lnTo>
                  <a:pt x="505" y="2995"/>
                </a:lnTo>
                <a:lnTo>
                  <a:pt x="1160" y="2995"/>
                </a:lnTo>
                <a:lnTo>
                  <a:pt x="1160" y="1997"/>
                </a:lnTo>
                <a:lnTo>
                  <a:pt x="1163" y="1974"/>
                </a:lnTo>
                <a:lnTo>
                  <a:pt x="1170" y="1953"/>
                </a:lnTo>
                <a:lnTo>
                  <a:pt x="1182" y="1934"/>
                </a:lnTo>
                <a:lnTo>
                  <a:pt x="1198" y="1919"/>
                </a:lnTo>
                <a:lnTo>
                  <a:pt x="1216" y="1908"/>
                </a:lnTo>
                <a:lnTo>
                  <a:pt x="1238" y="1899"/>
                </a:lnTo>
                <a:lnTo>
                  <a:pt x="1261" y="1897"/>
                </a:lnTo>
                <a:lnTo>
                  <a:pt x="2018" y="1897"/>
                </a:lnTo>
                <a:lnTo>
                  <a:pt x="2041" y="1899"/>
                </a:lnTo>
                <a:lnTo>
                  <a:pt x="2063" y="1908"/>
                </a:lnTo>
                <a:lnTo>
                  <a:pt x="2081" y="1919"/>
                </a:lnTo>
                <a:lnTo>
                  <a:pt x="2097" y="1934"/>
                </a:lnTo>
                <a:lnTo>
                  <a:pt x="2109" y="1953"/>
                </a:lnTo>
                <a:lnTo>
                  <a:pt x="2116" y="1974"/>
                </a:lnTo>
                <a:lnTo>
                  <a:pt x="2119" y="1997"/>
                </a:lnTo>
                <a:lnTo>
                  <a:pt x="2119" y="2995"/>
                </a:lnTo>
                <a:lnTo>
                  <a:pt x="2724" y="2995"/>
                </a:lnTo>
                <a:lnTo>
                  <a:pt x="2724" y="1697"/>
                </a:lnTo>
                <a:lnTo>
                  <a:pt x="505" y="1697"/>
                </a:lnTo>
                <a:close/>
                <a:moveTo>
                  <a:pt x="2335" y="799"/>
                </a:moveTo>
                <a:lnTo>
                  <a:pt x="2739" y="1498"/>
                </a:lnTo>
                <a:lnTo>
                  <a:pt x="2926" y="1498"/>
                </a:lnTo>
                <a:lnTo>
                  <a:pt x="2949" y="1495"/>
                </a:lnTo>
                <a:lnTo>
                  <a:pt x="2970" y="1488"/>
                </a:lnTo>
                <a:lnTo>
                  <a:pt x="2989" y="1476"/>
                </a:lnTo>
                <a:lnTo>
                  <a:pt x="3005" y="1460"/>
                </a:lnTo>
                <a:lnTo>
                  <a:pt x="3016" y="1442"/>
                </a:lnTo>
                <a:lnTo>
                  <a:pt x="3024" y="1421"/>
                </a:lnTo>
                <a:lnTo>
                  <a:pt x="3026" y="1398"/>
                </a:lnTo>
                <a:lnTo>
                  <a:pt x="3026" y="1298"/>
                </a:lnTo>
                <a:lnTo>
                  <a:pt x="3024" y="1277"/>
                </a:lnTo>
                <a:lnTo>
                  <a:pt x="3018" y="1256"/>
                </a:lnTo>
                <a:lnTo>
                  <a:pt x="3007" y="1239"/>
                </a:lnTo>
                <a:lnTo>
                  <a:pt x="2703" y="838"/>
                </a:lnTo>
                <a:lnTo>
                  <a:pt x="2688" y="822"/>
                </a:lnTo>
                <a:lnTo>
                  <a:pt x="2668" y="809"/>
                </a:lnTo>
                <a:lnTo>
                  <a:pt x="2647" y="802"/>
                </a:lnTo>
                <a:lnTo>
                  <a:pt x="2623" y="799"/>
                </a:lnTo>
                <a:lnTo>
                  <a:pt x="2335" y="799"/>
                </a:lnTo>
                <a:close/>
                <a:moveTo>
                  <a:pt x="1999" y="799"/>
                </a:moveTo>
                <a:lnTo>
                  <a:pt x="2200" y="1498"/>
                </a:lnTo>
                <a:lnTo>
                  <a:pt x="2623" y="1498"/>
                </a:lnTo>
                <a:lnTo>
                  <a:pt x="2218" y="799"/>
                </a:lnTo>
                <a:lnTo>
                  <a:pt x="1999" y="799"/>
                </a:lnTo>
                <a:close/>
                <a:moveTo>
                  <a:pt x="1664" y="799"/>
                </a:moveTo>
                <a:lnTo>
                  <a:pt x="1664" y="1498"/>
                </a:lnTo>
                <a:lnTo>
                  <a:pt x="2096" y="1498"/>
                </a:lnTo>
                <a:lnTo>
                  <a:pt x="1893" y="799"/>
                </a:lnTo>
                <a:lnTo>
                  <a:pt x="1664" y="799"/>
                </a:lnTo>
                <a:close/>
                <a:moveTo>
                  <a:pt x="1335" y="799"/>
                </a:moveTo>
                <a:lnTo>
                  <a:pt x="1134" y="1498"/>
                </a:lnTo>
                <a:lnTo>
                  <a:pt x="1563" y="1498"/>
                </a:lnTo>
                <a:lnTo>
                  <a:pt x="1563" y="799"/>
                </a:lnTo>
                <a:lnTo>
                  <a:pt x="1335" y="799"/>
                </a:lnTo>
                <a:close/>
                <a:moveTo>
                  <a:pt x="1009" y="799"/>
                </a:moveTo>
                <a:lnTo>
                  <a:pt x="606" y="1498"/>
                </a:lnTo>
                <a:lnTo>
                  <a:pt x="1029" y="1498"/>
                </a:lnTo>
                <a:lnTo>
                  <a:pt x="1230" y="799"/>
                </a:lnTo>
                <a:lnTo>
                  <a:pt x="1009" y="799"/>
                </a:lnTo>
                <a:close/>
                <a:moveTo>
                  <a:pt x="606" y="799"/>
                </a:moveTo>
                <a:lnTo>
                  <a:pt x="582" y="802"/>
                </a:lnTo>
                <a:lnTo>
                  <a:pt x="560" y="809"/>
                </a:lnTo>
                <a:lnTo>
                  <a:pt x="541" y="822"/>
                </a:lnTo>
                <a:lnTo>
                  <a:pt x="525" y="838"/>
                </a:lnTo>
                <a:lnTo>
                  <a:pt x="222" y="1239"/>
                </a:lnTo>
                <a:lnTo>
                  <a:pt x="211" y="1256"/>
                </a:lnTo>
                <a:lnTo>
                  <a:pt x="204" y="1277"/>
                </a:lnTo>
                <a:lnTo>
                  <a:pt x="202" y="1298"/>
                </a:lnTo>
                <a:lnTo>
                  <a:pt x="202" y="1398"/>
                </a:lnTo>
                <a:lnTo>
                  <a:pt x="204" y="1421"/>
                </a:lnTo>
                <a:lnTo>
                  <a:pt x="213" y="1442"/>
                </a:lnTo>
                <a:lnTo>
                  <a:pt x="224" y="1460"/>
                </a:lnTo>
                <a:lnTo>
                  <a:pt x="239" y="1476"/>
                </a:lnTo>
                <a:lnTo>
                  <a:pt x="258" y="1488"/>
                </a:lnTo>
                <a:lnTo>
                  <a:pt x="280" y="1495"/>
                </a:lnTo>
                <a:lnTo>
                  <a:pt x="302" y="1498"/>
                </a:lnTo>
                <a:lnTo>
                  <a:pt x="490" y="1498"/>
                </a:lnTo>
                <a:lnTo>
                  <a:pt x="893" y="799"/>
                </a:lnTo>
                <a:lnTo>
                  <a:pt x="606" y="799"/>
                </a:lnTo>
                <a:close/>
                <a:moveTo>
                  <a:pt x="606" y="200"/>
                </a:moveTo>
                <a:lnTo>
                  <a:pt x="606" y="599"/>
                </a:lnTo>
                <a:lnTo>
                  <a:pt x="2623" y="599"/>
                </a:lnTo>
                <a:lnTo>
                  <a:pt x="2623" y="200"/>
                </a:lnTo>
                <a:lnTo>
                  <a:pt x="606" y="200"/>
                </a:lnTo>
                <a:close/>
                <a:moveTo>
                  <a:pt x="606" y="0"/>
                </a:moveTo>
                <a:lnTo>
                  <a:pt x="2623" y="0"/>
                </a:lnTo>
                <a:lnTo>
                  <a:pt x="2656" y="2"/>
                </a:lnTo>
                <a:lnTo>
                  <a:pt x="2687" y="10"/>
                </a:lnTo>
                <a:lnTo>
                  <a:pt x="2716" y="23"/>
                </a:lnTo>
                <a:lnTo>
                  <a:pt x="2742" y="39"/>
                </a:lnTo>
                <a:lnTo>
                  <a:pt x="2766" y="58"/>
                </a:lnTo>
                <a:lnTo>
                  <a:pt x="2786" y="82"/>
                </a:lnTo>
                <a:lnTo>
                  <a:pt x="2802" y="108"/>
                </a:lnTo>
                <a:lnTo>
                  <a:pt x="2815" y="137"/>
                </a:lnTo>
                <a:lnTo>
                  <a:pt x="2822" y="168"/>
                </a:lnTo>
                <a:lnTo>
                  <a:pt x="2825" y="200"/>
                </a:lnTo>
                <a:lnTo>
                  <a:pt x="2825" y="677"/>
                </a:lnTo>
                <a:lnTo>
                  <a:pt x="2846" y="697"/>
                </a:lnTo>
                <a:lnTo>
                  <a:pt x="2865" y="719"/>
                </a:lnTo>
                <a:lnTo>
                  <a:pt x="3168" y="1118"/>
                </a:lnTo>
                <a:lnTo>
                  <a:pt x="3189" y="1151"/>
                </a:lnTo>
                <a:lnTo>
                  <a:pt x="3206" y="1185"/>
                </a:lnTo>
                <a:lnTo>
                  <a:pt x="3218" y="1221"/>
                </a:lnTo>
                <a:lnTo>
                  <a:pt x="3226" y="1259"/>
                </a:lnTo>
                <a:lnTo>
                  <a:pt x="3228" y="1298"/>
                </a:lnTo>
                <a:lnTo>
                  <a:pt x="3228" y="1398"/>
                </a:lnTo>
                <a:lnTo>
                  <a:pt x="3226" y="1438"/>
                </a:lnTo>
                <a:lnTo>
                  <a:pt x="3218" y="1478"/>
                </a:lnTo>
                <a:lnTo>
                  <a:pt x="3205" y="1514"/>
                </a:lnTo>
                <a:lnTo>
                  <a:pt x="3187" y="1549"/>
                </a:lnTo>
                <a:lnTo>
                  <a:pt x="3166" y="1581"/>
                </a:lnTo>
                <a:lnTo>
                  <a:pt x="3140" y="1609"/>
                </a:lnTo>
                <a:lnTo>
                  <a:pt x="3111" y="1635"/>
                </a:lnTo>
                <a:lnTo>
                  <a:pt x="3079" y="1656"/>
                </a:lnTo>
                <a:lnTo>
                  <a:pt x="3044" y="1674"/>
                </a:lnTo>
                <a:lnTo>
                  <a:pt x="3006" y="1687"/>
                </a:lnTo>
                <a:lnTo>
                  <a:pt x="2966" y="1695"/>
                </a:lnTo>
                <a:lnTo>
                  <a:pt x="2926" y="1697"/>
                </a:lnTo>
                <a:lnTo>
                  <a:pt x="2926" y="2995"/>
                </a:lnTo>
                <a:lnTo>
                  <a:pt x="2923" y="3028"/>
                </a:lnTo>
                <a:lnTo>
                  <a:pt x="2916" y="3059"/>
                </a:lnTo>
                <a:lnTo>
                  <a:pt x="2903" y="3087"/>
                </a:lnTo>
                <a:lnTo>
                  <a:pt x="2887" y="3114"/>
                </a:lnTo>
                <a:lnTo>
                  <a:pt x="2866" y="3137"/>
                </a:lnTo>
                <a:lnTo>
                  <a:pt x="2844" y="3157"/>
                </a:lnTo>
                <a:lnTo>
                  <a:pt x="2817" y="3173"/>
                </a:lnTo>
                <a:lnTo>
                  <a:pt x="2788" y="3185"/>
                </a:lnTo>
                <a:lnTo>
                  <a:pt x="2757" y="3192"/>
                </a:lnTo>
                <a:lnTo>
                  <a:pt x="2724" y="3195"/>
                </a:lnTo>
                <a:lnTo>
                  <a:pt x="505" y="3195"/>
                </a:lnTo>
                <a:lnTo>
                  <a:pt x="468" y="3192"/>
                </a:lnTo>
                <a:lnTo>
                  <a:pt x="434" y="3183"/>
                </a:lnTo>
                <a:lnTo>
                  <a:pt x="402" y="3168"/>
                </a:lnTo>
                <a:lnTo>
                  <a:pt x="375" y="3148"/>
                </a:lnTo>
                <a:lnTo>
                  <a:pt x="350" y="3124"/>
                </a:lnTo>
                <a:lnTo>
                  <a:pt x="330" y="3096"/>
                </a:lnTo>
                <a:lnTo>
                  <a:pt x="315" y="3065"/>
                </a:lnTo>
                <a:lnTo>
                  <a:pt x="305" y="3031"/>
                </a:lnTo>
                <a:lnTo>
                  <a:pt x="302" y="2995"/>
                </a:lnTo>
                <a:lnTo>
                  <a:pt x="302" y="1697"/>
                </a:lnTo>
                <a:lnTo>
                  <a:pt x="262" y="1695"/>
                </a:lnTo>
                <a:lnTo>
                  <a:pt x="222" y="1687"/>
                </a:lnTo>
                <a:lnTo>
                  <a:pt x="185" y="1674"/>
                </a:lnTo>
                <a:lnTo>
                  <a:pt x="151" y="1656"/>
                </a:lnTo>
                <a:lnTo>
                  <a:pt x="118" y="1635"/>
                </a:lnTo>
                <a:lnTo>
                  <a:pt x="89" y="1609"/>
                </a:lnTo>
                <a:lnTo>
                  <a:pt x="63" y="1581"/>
                </a:lnTo>
                <a:lnTo>
                  <a:pt x="41" y="1549"/>
                </a:lnTo>
                <a:lnTo>
                  <a:pt x="24" y="1514"/>
                </a:lnTo>
                <a:lnTo>
                  <a:pt x="11" y="1478"/>
                </a:lnTo>
                <a:lnTo>
                  <a:pt x="3" y="1438"/>
                </a:lnTo>
                <a:lnTo>
                  <a:pt x="0" y="1398"/>
                </a:lnTo>
                <a:lnTo>
                  <a:pt x="0" y="1298"/>
                </a:lnTo>
                <a:lnTo>
                  <a:pt x="3" y="1259"/>
                </a:lnTo>
                <a:lnTo>
                  <a:pt x="10" y="1221"/>
                </a:lnTo>
                <a:lnTo>
                  <a:pt x="23" y="1185"/>
                </a:lnTo>
                <a:lnTo>
                  <a:pt x="39" y="1151"/>
                </a:lnTo>
                <a:lnTo>
                  <a:pt x="61" y="1118"/>
                </a:lnTo>
                <a:lnTo>
                  <a:pt x="363" y="719"/>
                </a:lnTo>
                <a:lnTo>
                  <a:pt x="383" y="697"/>
                </a:lnTo>
                <a:lnTo>
                  <a:pt x="403" y="677"/>
                </a:lnTo>
                <a:lnTo>
                  <a:pt x="403" y="200"/>
                </a:lnTo>
                <a:lnTo>
                  <a:pt x="406" y="168"/>
                </a:lnTo>
                <a:lnTo>
                  <a:pt x="414" y="137"/>
                </a:lnTo>
                <a:lnTo>
                  <a:pt x="426" y="108"/>
                </a:lnTo>
                <a:lnTo>
                  <a:pt x="443" y="82"/>
                </a:lnTo>
                <a:lnTo>
                  <a:pt x="462" y="58"/>
                </a:lnTo>
                <a:lnTo>
                  <a:pt x="486" y="39"/>
                </a:lnTo>
                <a:lnTo>
                  <a:pt x="513" y="23"/>
                </a:lnTo>
                <a:lnTo>
                  <a:pt x="542" y="10"/>
                </a:lnTo>
                <a:lnTo>
                  <a:pt x="573" y="2"/>
                </a:lnTo>
                <a:lnTo>
                  <a:pt x="606"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nvGrpSpPr>
          <p:cNvPr id="35" name="Group 16"/>
          <p:cNvGrpSpPr>
            <a:grpSpLocks noChangeAspect="1"/>
          </p:cNvGrpSpPr>
          <p:nvPr/>
        </p:nvGrpSpPr>
        <p:grpSpPr bwMode="auto">
          <a:xfrm>
            <a:off x="6010087" y="3248928"/>
            <a:ext cx="309776" cy="306516"/>
            <a:chOff x="7084" y="-1661"/>
            <a:chExt cx="1615" cy="1598"/>
          </a:xfrm>
          <a:solidFill>
            <a:schemeClr val="tx2"/>
          </a:solidFill>
        </p:grpSpPr>
        <p:sp>
          <p:nvSpPr>
            <p:cNvPr id="36" name="Freeform 18"/>
            <p:cNvSpPr>
              <a:spLocks noEditPoints="1"/>
            </p:cNvSpPr>
            <p:nvPr/>
          </p:nvSpPr>
          <p:spPr bwMode="auto">
            <a:xfrm>
              <a:off x="7084" y="-1661"/>
              <a:ext cx="1615" cy="1598"/>
            </a:xfrm>
            <a:custGeom>
              <a:avLst/>
              <a:gdLst>
                <a:gd name="T0" fmla="*/ 1933 w 3228"/>
                <a:gd name="T1" fmla="*/ 400 h 3195"/>
                <a:gd name="T2" fmla="*/ 1774 w 3228"/>
                <a:gd name="T3" fmla="*/ 622 h 3195"/>
                <a:gd name="T4" fmla="*/ 1574 w 3228"/>
                <a:gd name="T5" fmla="*/ 803 h 3195"/>
                <a:gd name="T6" fmla="*/ 1350 w 3228"/>
                <a:gd name="T7" fmla="*/ 958 h 3195"/>
                <a:gd name="T8" fmla="*/ 1110 w 3228"/>
                <a:gd name="T9" fmla="*/ 1099 h 3195"/>
                <a:gd name="T10" fmla="*/ 871 w 3228"/>
                <a:gd name="T11" fmla="*/ 1240 h 3195"/>
                <a:gd name="T12" fmla="*/ 645 w 3228"/>
                <a:gd name="T13" fmla="*/ 1394 h 3195"/>
                <a:gd name="T14" fmla="*/ 446 w 3228"/>
                <a:gd name="T15" fmla="*/ 1575 h 3195"/>
                <a:gd name="T16" fmla="*/ 287 w 3228"/>
                <a:gd name="T17" fmla="*/ 1796 h 3195"/>
                <a:gd name="T18" fmla="*/ 454 w 3228"/>
                <a:gd name="T19" fmla="*/ 2246 h 3195"/>
                <a:gd name="T20" fmla="*/ 1235 w 3228"/>
                <a:gd name="T21" fmla="*/ 2925 h 3195"/>
                <a:gd name="T22" fmla="*/ 1369 w 3228"/>
                <a:gd name="T23" fmla="*/ 2679 h 3195"/>
                <a:gd name="T24" fmla="*/ 1550 w 3228"/>
                <a:gd name="T25" fmla="*/ 2479 h 3195"/>
                <a:gd name="T26" fmla="*/ 1764 w 3228"/>
                <a:gd name="T27" fmla="*/ 2312 h 3195"/>
                <a:gd name="T28" fmla="*/ 1999 w 3228"/>
                <a:gd name="T29" fmla="*/ 2166 h 3195"/>
                <a:gd name="T30" fmla="*/ 2239 w 3228"/>
                <a:gd name="T31" fmla="*/ 2027 h 3195"/>
                <a:gd name="T32" fmla="*/ 2473 w 3228"/>
                <a:gd name="T33" fmla="*/ 1881 h 3195"/>
                <a:gd name="T34" fmla="*/ 2688 w 3228"/>
                <a:gd name="T35" fmla="*/ 1715 h 3195"/>
                <a:gd name="T36" fmla="*/ 2868 w 3228"/>
                <a:gd name="T37" fmla="*/ 1516 h 3195"/>
                <a:gd name="T38" fmla="*/ 3002 w 3228"/>
                <a:gd name="T39" fmla="*/ 1268 h 3195"/>
                <a:gd name="T40" fmla="*/ 2269 w 3228"/>
                <a:gd name="T41" fmla="*/ 448 h 3195"/>
                <a:gd name="T42" fmla="*/ 2086 w 3228"/>
                <a:gd name="T43" fmla="*/ 11 h 3195"/>
                <a:gd name="T44" fmla="*/ 3170 w 3228"/>
                <a:gd name="T45" fmla="*/ 1057 h 3195"/>
                <a:gd name="T46" fmla="*/ 3225 w 3228"/>
                <a:gd name="T47" fmla="*/ 1165 h 3195"/>
                <a:gd name="T48" fmla="*/ 3192 w 3228"/>
                <a:gd name="T49" fmla="*/ 1335 h 3195"/>
                <a:gd name="T50" fmla="*/ 3041 w 3228"/>
                <a:gd name="T51" fmla="*/ 1620 h 3195"/>
                <a:gd name="T52" fmla="*/ 2812 w 3228"/>
                <a:gd name="T53" fmla="*/ 1873 h 3195"/>
                <a:gd name="T54" fmla="*/ 2525 w 3228"/>
                <a:gd name="T55" fmla="*/ 2087 h 3195"/>
                <a:gd name="T56" fmla="*/ 2220 w 3228"/>
                <a:gd name="T57" fmla="*/ 2269 h 3195"/>
                <a:gd name="T58" fmla="*/ 1911 w 3228"/>
                <a:gd name="T59" fmla="*/ 2456 h 3195"/>
                <a:gd name="T60" fmla="*/ 1646 w 3228"/>
                <a:gd name="T61" fmla="*/ 2664 h 3195"/>
                <a:gd name="T62" fmla="*/ 1481 w 3228"/>
                <a:gd name="T63" fmla="*/ 2876 h 3195"/>
                <a:gd name="T64" fmla="*/ 1391 w 3228"/>
                <a:gd name="T65" fmla="*/ 3085 h 3195"/>
                <a:gd name="T66" fmla="*/ 1310 w 3228"/>
                <a:gd name="T67" fmla="*/ 3169 h 3195"/>
                <a:gd name="T68" fmla="*/ 1200 w 3228"/>
                <a:gd name="T69" fmla="*/ 3195 h 3195"/>
                <a:gd name="T70" fmla="*/ 1091 w 3228"/>
                <a:gd name="T71" fmla="*/ 3157 h 3195"/>
                <a:gd name="T72" fmla="*/ 23 w 3228"/>
                <a:gd name="T73" fmla="*/ 2088 h 3195"/>
                <a:gd name="T74" fmla="*/ 0 w 3228"/>
                <a:gd name="T75" fmla="*/ 1999 h 3195"/>
                <a:gd name="T76" fmla="*/ 67 w 3228"/>
                <a:gd name="T77" fmla="*/ 1785 h 3195"/>
                <a:gd name="T78" fmla="*/ 237 w 3228"/>
                <a:gd name="T79" fmla="*/ 1509 h 3195"/>
                <a:gd name="T80" fmla="*/ 486 w 3228"/>
                <a:gd name="T81" fmla="*/ 1264 h 3195"/>
                <a:gd name="T82" fmla="*/ 780 w 3228"/>
                <a:gd name="T83" fmla="*/ 1060 h 3195"/>
                <a:gd name="T84" fmla="*/ 1089 w 3228"/>
                <a:gd name="T85" fmla="*/ 879 h 3195"/>
                <a:gd name="T86" fmla="*/ 1390 w 3228"/>
                <a:gd name="T87" fmla="*/ 690 h 3195"/>
                <a:gd name="T88" fmla="*/ 1631 w 3228"/>
                <a:gd name="T89" fmla="*/ 480 h 3195"/>
                <a:gd name="T90" fmla="*/ 1778 w 3228"/>
                <a:gd name="T91" fmla="*/ 261 h 3195"/>
                <a:gd name="T92" fmla="*/ 1854 w 3228"/>
                <a:gd name="T93" fmla="*/ 83 h 3195"/>
                <a:gd name="T94" fmla="*/ 1943 w 3228"/>
                <a:gd name="T95" fmla="*/ 14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28" h="3195">
                  <a:moveTo>
                    <a:pt x="2018" y="200"/>
                  </a:moveTo>
                  <a:lnTo>
                    <a:pt x="1993" y="271"/>
                  </a:lnTo>
                  <a:lnTo>
                    <a:pt x="1964" y="337"/>
                  </a:lnTo>
                  <a:lnTo>
                    <a:pt x="1933" y="400"/>
                  </a:lnTo>
                  <a:lnTo>
                    <a:pt x="1897" y="461"/>
                  </a:lnTo>
                  <a:lnTo>
                    <a:pt x="1859" y="517"/>
                  </a:lnTo>
                  <a:lnTo>
                    <a:pt x="1818" y="571"/>
                  </a:lnTo>
                  <a:lnTo>
                    <a:pt x="1774" y="622"/>
                  </a:lnTo>
                  <a:lnTo>
                    <a:pt x="1727" y="670"/>
                  </a:lnTo>
                  <a:lnTo>
                    <a:pt x="1679" y="717"/>
                  </a:lnTo>
                  <a:lnTo>
                    <a:pt x="1628" y="761"/>
                  </a:lnTo>
                  <a:lnTo>
                    <a:pt x="1574" y="803"/>
                  </a:lnTo>
                  <a:lnTo>
                    <a:pt x="1521" y="844"/>
                  </a:lnTo>
                  <a:lnTo>
                    <a:pt x="1464" y="882"/>
                  </a:lnTo>
                  <a:lnTo>
                    <a:pt x="1407" y="920"/>
                  </a:lnTo>
                  <a:lnTo>
                    <a:pt x="1350" y="958"/>
                  </a:lnTo>
                  <a:lnTo>
                    <a:pt x="1290" y="994"/>
                  </a:lnTo>
                  <a:lnTo>
                    <a:pt x="1231" y="1028"/>
                  </a:lnTo>
                  <a:lnTo>
                    <a:pt x="1170" y="1064"/>
                  </a:lnTo>
                  <a:lnTo>
                    <a:pt x="1110" y="1099"/>
                  </a:lnTo>
                  <a:lnTo>
                    <a:pt x="1049" y="1134"/>
                  </a:lnTo>
                  <a:lnTo>
                    <a:pt x="989" y="1168"/>
                  </a:lnTo>
                  <a:lnTo>
                    <a:pt x="930" y="1203"/>
                  </a:lnTo>
                  <a:lnTo>
                    <a:pt x="871" y="1240"/>
                  </a:lnTo>
                  <a:lnTo>
                    <a:pt x="813" y="1277"/>
                  </a:lnTo>
                  <a:lnTo>
                    <a:pt x="755" y="1314"/>
                  </a:lnTo>
                  <a:lnTo>
                    <a:pt x="700" y="1353"/>
                  </a:lnTo>
                  <a:lnTo>
                    <a:pt x="645" y="1394"/>
                  </a:lnTo>
                  <a:lnTo>
                    <a:pt x="592" y="1436"/>
                  </a:lnTo>
                  <a:lnTo>
                    <a:pt x="542" y="1480"/>
                  </a:lnTo>
                  <a:lnTo>
                    <a:pt x="492" y="1527"/>
                  </a:lnTo>
                  <a:lnTo>
                    <a:pt x="446" y="1575"/>
                  </a:lnTo>
                  <a:lnTo>
                    <a:pt x="401" y="1626"/>
                  </a:lnTo>
                  <a:lnTo>
                    <a:pt x="360" y="1680"/>
                  </a:lnTo>
                  <a:lnTo>
                    <a:pt x="322" y="1736"/>
                  </a:lnTo>
                  <a:lnTo>
                    <a:pt x="287" y="1796"/>
                  </a:lnTo>
                  <a:lnTo>
                    <a:pt x="255" y="1860"/>
                  </a:lnTo>
                  <a:lnTo>
                    <a:pt x="227" y="1926"/>
                  </a:lnTo>
                  <a:lnTo>
                    <a:pt x="202" y="1997"/>
                  </a:lnTo>
                  <a:lnTo>
                    <a:pt x="454" y="2246"/>
                  </a:lnTo>
                  <a:lnTo>
                    <a:pt x="707" y="2496"/>
                  </a:lnTo>
                  <a:lnTo>
                    <a:pt x="960" y="2746"/>
                  </a:lnTo>
                  <a:lnTo>
                    <a:pt x="1211" y="2995"/>
                  </a:lnTo>
                  <a:lnTo>
                    <a:pt x="1235" y="2925"/>
                  </a:lnTo>
                  <a:lnTo>
                    <a:pt x="1264" y="2858"/>
                  </a:lnTo>
                  <a:lnTo>
                    <a:pt x="1296" y="2795"/>
                  </a:lnTo>
                  <a:lnTo>
                    <a:pt x="1331" y="2735"/>
                  </a:lnTo>
                  <a:lnTo>
                    <a:pt x="1369" y="2679"/>
                  </a:lnTo>
                  <a:lnTo>
                    <a:pt x="1410" y="2625"/>
                  </a:lnTo>
                  <a:lnTo>
                    <a:pt x="1455" y="2573"/>
                  </a:lnTo>
                  <a:lnTo>
                    <a:pt x="1501" y="2524"/>
                  </a:lnTo>
                  <a:lnTo>
                    <a:pt x="1550" y="2479"/>
                  </a:lnTo>
                  <a:lnTo>
                    <a:pt x="1600" y="2435"/>
                  </a:lnTo>
                  <a:lnTo>
                    <a:pt x="1654" y="2392"/>
                  </a:lnTo>
                  <a:lnTo>
                    <a:pt x="1708" y="2352"/>
                  </a:lnTo>
                  <a:lnTo>
                    <a:pt x="1764" y="2312"/>
                  </a:lnTo>
                  <a:lnTo>
                    <a:pt x="1821" y="2274"/>
                  </a:lnTo>
                  <a:lnTo>
                    <a:pt x="1880" y="2238"/>
                  </a:lnTo>
                  <a:lnTo>
                    <a:pt x="1939" y="2202"/>
                  </a:lnTo>
                  <a:lnTo>
                    <a:pt x="1999" y="2166"/>
                  </a:lnTo>
                  <a:lnTo>
                    <a:pt x="2058" y="2131"/>
                  </a:lnTo>
                  <a:lnTo>
                    <a:pt x="2118" y="2097"/>
                  </a:lnTo>
                  <a:lnTo>
                    <a:pt x="2179" y="2062"/>
                  </a:lnTo>
                  <a:lnTo>
                    <a:pt x="2239" y="2027"/>
                  </a:lnTo>
                  <a:lnTo>
                    <a:pt x="2299" y="1991"/>
                  </a:lnTo>
                  <a:lnTo>
                    <a:pt x="2358" y="1956"/>
                  </a:lnTo>
                  <a:lnTo>
                    <a:pt x="2416" y="1919"/>
                  </a:lnTo>
                  <a:lnTo>
                    <a:pt x="2473" y="1881"/>
                  </a:lnTo>
                  <a:lnTo>
                    <a:pt x="2529" y="1842"/>
                  </a:lnTo>
                  <a:lnTo>
                    <a:pt x="2584" y="1801"/>
                  </a:lnTo>
                  <a:lnTo>
                    <a:pt x="2636" y="1760"/>
                  </a:lnTo>
                  <a:lnTo>
                    <a:pt x="2688" y="1715"/>
                  </a:lnTo>
                  <a:lnTo>
                    <a:pt x="2736" y="1669"/>
                  </a:lnTo>
                  <a:lnTo>
                    <a:pt x="2783" y="1620"/>
                  </a:lnTo>
                  <a:lnTo>
                    <a:pt x="2827" y="1569"/>
                  </a:lnTo>
                  <a:lnTo>
                    <a:pt x="2868" y="1516"/>
                  </a:lnTo>
                  <a:lnTo>
                    <a:pt x="2907" y="1458"/>
                  </a:lnTo>
                  <a:lnTo>
                    <a:pt x="2942" y="1399"/>
                  </a:lnTo>
                  <a:lnTo>
                    <a:pt x="2974" y="1336"/>
                  </a:lnTo>
                  <a:lnTo>
                    <a:pt x="3002" y="1268"/>
                  </a:lnTo>
                  <a:lnTo>
                    <a:pt x="3026" y="1198"/>
                  </a:lnTo>
                  <a:lnTo>
                    <a:pt x="2775" y="949"/>
                  </a:lnTo>
                  <a:lnTo>
                    <a:pt x="2523" y="699"/>
                  </a:lnTo>
                  <a:lnTo>
                    <a:pt x="2269" y="448"/>
                  </a:lnTo>
                  <a:lnTo>
                    <a:pt x="2018" y="200"/>
                  </a:lnTo>
                  <a:close/>
                  <a:moveTo>
                    <a:pt x="2028" y="0"/>
                  </a:moveTo>
                  <a:lnTo>
                    <a:pt x="2057" y="4"/>
                  </a:lnTo>
                  <a:lnTo>
                    <a:pt x="2086" y="11"/>
                  </a:lnTo>
                  <a:lnTo>
                    <a:pt x="2113" y="24"/>
                  </a:lnTo>
                  <a:lnTo>
                    <a:pt x="2138" y="39"/>
                  </a:lnTo>
                  <a:lnTo>
                    <a:pt x="2161" y="58"/>
                  </a:lnTo>
                  <a:lnTo>
                    <a:pt x="3170" y="1057"/>
                  </a:lnTo>
                  <a:lnTo>
                    <a:pt x="3190" y="1080"/>
                  </a:lnTo>
                  <a:lnTo>
                    <a:pt x="3207" y="1107"/>
                  </a:lnTo>
                  <a:lnTo>
                    <a:pt x="3218" y="1136"/>
                  </a:lnTo>
                  <a:lnTo>
                    <a:pt x="3225" y="1165"/>
                  </a:lnTo>
                  <a:lnTo>
                    <a:pt x="3228" y="1196"/>
                  </a:lnTo>
                  <a:lnTo>
                    <a:pt x="3226" y="1227"/>
                  </a:lnTo>
                  <a:lnTo>
                    <a:pt x="3220" y="1257"/>
                  </a:lnTo>
                  <a:lnTo>
                    <a:pt x="3192" y="1335"/>
                  </a:lnTo>
                  <a:lnTo>
                    <a:pt x="3161" y="1409"/>
                  </a:lnTo>
                  <a:lnTo>
                    <a:pt x="3126" y="1482"/>
                  </a:lnTo>
                  <a:lnTo>
                    <a:pt x="3086" y="1552"/>
                  </a:lnTo>
                  <a:lnTo>
                    <a:pt x="3041" y="1620"/>
                  </a:lnTo>
                  <a:lnTo>
                    <a:pt x="2991" y="1686"/>
                  </a:lnTo>
                  <a:lnTo>
                    <a:pt x="2936" y="1749"/>
                  </a:lnTo>
                  <a:lnTo>
                    <a:pt x="2878" y="1812"/>
                  </a:lnTo>
                  <a:lnTo>
                    <a:pt x="2812" y="1873"/>
                  </a:lnTo>
                  <a:lnTo>
                    <a:pt x="2744" y="1931"/>
                  </a:lnTo>
                  <a:lnTo>
                    <a:pt x="2672" y="1986"/>
                  </a:lnTo>
                  <a:lnTo>
                    <a:pt x="2599" y="2038"/>
                  </a:lnTo>
                  <a:lnTo>
                    <a:pt x="2525" y="2087"/>
                  </a:lnTo>
                  <a:lnTo>
                    <a:pt x="2449" y="2135"/>
                  </a:lnTo>
                  <a:lnTo>
                    <a:pt x="2373" y="2181"/>
                  </a:lnTo>
                  <a:lnTo>
                    <a:pt x="2297" y="2225"/>
                  </a:lnTo>
                  <a:lnTo>
                    <a:pt x="2220" y="2269"/>
                  </a:lnTo>
                  <a:lnTo>
                    <a:pt x="2140" y="2316"/>
                  </a:lnTo>
                  <a:lnTo>
                    <a:pt x="2061" y="2362"/>
                  </a:lnTo>
                  <a:lnTo>
                    <a:pt x="1985" y="2408"/>
                  </a:lnTo>
                  <a:lnTo>
                    <a:pt x="1911" y="2456"/>
                  </a:lnTo>
                  <a:lnTo>
                    <a:pt x="1839" y="2504"/>
                  </a:lnTo>
                  <a:lnTo>
                    <a:pt x="1771" y="2555"/>
                  </a:lnTo>
                  <a:lnTo>
                    <a:pt x="1707" y="2608"/>
                  </a:lnTo>
                  <a:lnTo>
                    <a:pt x="1646" y="2664"/>
                  </a:lnTo>
                  <a:lnTo>
                    <a:pt x="1597" y="2714"/>
                  </a:lnTo>
                  <a:lnTo>
                    <a:pt x="1554" y="2767"/>
                  </a:lnTo>
                  <a:lnTo>
                    <a:pt x="1516" y="2821"/>
                  </a:lnTo>
                  <a:lnTo>
                    <a:pt x="1481" y="2876"/>
                  </a:lnTo>
                  <a:lnTo>
                    <a:pt x="1451" y="2933"/>
                  </a:lnTo>
                  <a:lnTo>
                    <a:pt x="1425" y="2993"/>
                  </a:lnTo>
                  <a:lnTo>
                    <a:pt x="1403" y="3054"/>
                  </a:lnTo>
                  <a:lnTo>
                    <a:pt x="1391" y="3085"/>
                  </a:lnTo>
                  <a:lnTo>
                    <a:pt x="1374" y="3113"/>
                  </a:lnTo>
                  <a:lnTo>
                    <a:pt x="1354" y="3137"/>
                  </a:lnTo>
                  <a:lnTo>
                    <a:pt x="1333" y="3155"/>
                  </a:lnTo>
                  <a:lnTo>
                    <a:pt x="1310" y="3169"/>
                  </a:lnTo>
                  <a:lnTo>
                    <a:pt x="1286" y="3181"/>
                  </a:lnTo>
                  <a:lnTo>
                    <a:pt x="1259" y="3189"/>
                  </a:lnTo>
                  <a:lnTo>
                    <a:pt x="1230" y="3194"/>
                  </a:lnTo>
                  <a:lnTo>
                    <a:pt x="1200" y="3195"/>
                  </a:lnTo>
                  <a:lnTo>
                    <a:pt x="1171" y="3191"/>
                  </a:lnTo>
                  <a:lnTo>
                    <a:pt x="1142" y="3183"/>
                  </a:lnTo>
                  <a:lnTo>
                    <a:pt x="1115" y="3172"/>
                  </a:lnTo>
                  <a:lnTo>
                    <a:pt x="1091" y="3157"/>
                  </a:lnTo>
                  <a:lnTo>
                    <a:pt x="1068" y="3137"/>
                  </a:lnTo>
                  <a:lnTo>
                    <a:pt x="59" y="2138"/>
                  </a:lnTo>
                  <a:lnTo>
                    <a:pt x="39" y="2114"/>
                  </a:lnTo>
                  <a:lnTo>
                    <a:pt x="23" y="2088"/>
                  </a:lnTo>
                  <a:lnTo>
                    <a:pt x="10" y="2060"/>
                  </a:lnTo>
                  <a:lnTo>
                    <a:pt x="3" y="2030"/>
                  </a:lnTo>
                  <a:lnTo>
                    <a:pt x="0" y="2001"/>
                  </a:lnTo>
                  <a:lnTo>
                    <a:pt x="0" y="1999"/>
                  </a:lnTo>
                  <a:lnTo>
                    <a:pt x="2" y="1969"/>
                  </a:lnTo>
                  <a:lnTo>
                    <a:pt x="9" y="1938"/>
                  </a:lnTo>
                  <a:lnTo>
                    <a:pt x="36" y="1861"/>
                  </a:lnTo>
                  <a:lnTo>
                    <a:pt x="67" y="1785"/>
                  </a:lnTo>
                  <a:lnTo>
                    <a:pt x="103" y="1714"/>
                  </a:lnTo>
                  <a:lnTo>
                    <a:pt x="143" y="1643"/>
                  </a:lnTo>
                  <a:lnTo>
                    <a:pt x="188" y="1575"/>
                  </a:lnTo>
                  <a:lnTo>
                    <a:pt x="237" y="1509"/>
                  </a:lnTo>
                  <a:lnTo>
                    <a:pt x="292" y="1446"/>
                  </a:lnTo>
                  <a:lnTo>
                    <a:pt x="351" y="1384"/>
                  </a:lnTo>
                  <a:lnTo>
                    <a:pt x="417" y="1321"/>
                  </a:lnTo>
                  <a:lnTo>
                    <a:pt x="486" y="1264"/>
                  </a:lnTo>
                  <a:lnTo>
                    <a:pt x="557" y="1209"/>
                  </a:lnTo>
                  <a:lnTo>
                    <a:pt x="629" y="1157"/>
                  </a:lnTo>
                  <a:lnTo>
                    <a:pt x="704" y="1107"/>
                  </a:lnTo>
                  <a:lnTo>
                    <a:pt x="780" y="1060"/>
                  </a:lnTo>
                  <a:lnTo>
                    <a:pt x="855" y="1014"/>
                  </a:lnTo>
                  <a:lnTo>
                    <a:pt x="933" y="969"/>
                  </a:lnTo>
                  <a:lnTo>
                    <a:pt x="1008" y="925"/>
                  </a:lnTo>
                  <a:lnTo>
                    <a:pt x="1089" y="879"/>
                  </a:lnTo>
                  <a:lnTo>
                    <a:pt x="1167" y="833"/>
                  </a:lnTo>
                  <a:lnTo>
                    <a:pt x="1243" y="787"/>
                  </a:lnTo>
                  <a:lnTo>
                    <a:pt x="1318" y="739"/>
                  </a:lnTo>
                  <a:lnTo>
                    <a:pt x="1390" y="690"/>
                  </a:lnTo>
                  <a:lnTo>
                    <a:pt x="1458" y="640"/>
                  </a:lnTo>
                  <a:lnTo>
                    <a:pt x="1523" y="586"/>
                  </a:lnTo>
                  <a:lnTo>
                    <a:pt x="1584" y="530"/>
                  </a:lnTo>
                  <a:lnTo>
                    <a:pt x="1631" y="480"/>
                  </a:lnTo>
                  <a:lnTo>
                    <a:pt x="1675" y="428"/>
                  </a:lnTo>
                  <a:lnTo>
                    <a:pt x="1714" y="375"/>
                  </a:lnTo>
                  <a:lnTo>
                    <a:pt x="1748" y="319"/>
                  </a:lnTo>
                  <a:lnTo>
                    <a:pt x="1778" y="261"/>
                  </a:lnTo>
                  <a:lnTo>
                    <a:pt x="1804" y="202"/>
                  </a:lnTo>
                  <a:lnTo>
                    <a:pt x="1825" y="140"/>
                  </a:lnTo>
                  <a:lnTo>
                    <a:pt x="1838" y="110"/>
                  </a:lnTo>
                  <a:lnTo>
                    <a:pt x="1854" y="83"/>
                  </a:lnTo>
                  <a:lnTo>
                    <a:pt x="1875" y="58"/>
                  </a:lnTo>
                  <a:lnTo>
                    <a:pt x="1895" y="41"/>
                  </a:lnTo>
                  <a:lnTo>
                    <a:pt x="1918" y="26"/>
                  </a:lnTo>
                  <a:lnTo>
                    <a:pt x="1943" y="14"/>
                  </a:lnTo>
                  <a:lnTo>
                    <a:pt x="1970" y="6"/>
                  </a:lnTo>
                  <a:lnTo>
                    <a:pt x="1999" y="1"/>
                  </a:lnTo>
                  <a:lnTo>
                    <a:pt x="2028"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37" name="Freeform 19"/>
            <p:cNvSpPr>
              <a:spLocks noEditPoints="1"/>
            </p:cNvSpPr>
            <p:nvPr/>
          </p:nvSpPr>
          <p:spPr bwMode="auto">
            <a:xfrm>
              <a:off x="7672" y="-1096"/>
              <a:ext cx="436" cy="449"/>
            </a:xfrm>
            <a:custGeom>
              <a:avLst/>
              <a:gdLst>
                <a:gd name="T0" fmla="*/ 581 w 873"/>
                <a:gd name="T1" fmla="*/ 458 h 896"/>
                <a:gd name="T2" fmla="*/ 510 w 873"/>
                <a:gd name="T3" fmla="*/ 487 h 896"/>
                <a:gd name="T4" fmla="*/ 697 w 873"/>
                <a:gd name="T5" fmla="*/ 648 h 896"/>
                <a:gd name="T6" fmla="*/ 730 w 873"/>
                <a:gd name="T7" fmla="*/ 574 h 896"/>
                <a:gd name="T8" fmla="*/ 722 w 873"/>
                <a:gd name="T9" fmla="*/ 510 h 896"/>
                <a:gd name="T10" fmla="*/ 686 w 873"/>
                <a:gd name="T11" fmla="*/ 469 h 896"/>
                <a:gd name="T12" fmla="*/ 631 w 873"/>
                <a:gd name="T13" fmla="*/ 451 h 896"/>
                <a:gd name="T14" fmla="*/ 151 w 873"/>
                <a:gd name="T15" fmla="*/ 275 h 896"/>
                <a:gd name="T16" fmla="*/ 136 w 873"/>
                <a:gd name="T17" fmla="*/ 344 h 896"/>
                <a:gd name="T18" fmla="*/ 160 w 873"/>
                <a:gd name="T19" fmla="*/ 396 h 896"/>
                <a:gd name="T20" fmla="*/ 215 w 873"/>
                <a:gd name="T21" fmla="*/ 423 h 896"/>
                <a:gd name="T22" fmla="*/ 282 w 873"/>
                <a:gd name="T23" fmla="*/ 415 h 896"/>
                <a:gd name="T24" fmla="*/ 260 w 873"/>
                <a:gd name="T25" fmla="*/ 307 h 896"/>
                <a:gd name="T26" fmla="*/ 400 w 873"/>
                <a:gd name="T27" fmla="*/ 3 h 896"/>
                <a:gd name="T28" fmla="*/ 462 w 873"/>
                <a:gd name="T29" fmla="*/ 31 h 896"/>
                <a:gd name="T30" fmla="*/ 501 w 873"/>
                <a:gd name="T31" fmla="*/ 85 h 896"/>
                <a:gd name="T32" fmla="*/ 490 w 873"/>
                <a:gd name="T33" fmla="*/ 139 h 896"/>
                <a:gd name="T34" fmla="*/ 448 w 873"/>
                <a:gd name="T35" fmla="*/ 166 h 896"/>
                <a:gd name="T36" fmla="*/ 372 w 873"/>
                <a:gd name="T37" fmla="*/ 152 h 896"/>
                <a:gd name="T38" fmla="*/ 283 w 873"/>
                <a:gd name="T39" fmla="*/ 150 h 896"/>
                <a:gd name="T40" fmla="*/ 316 w 873"/>
                <a:gd name="T41" fmla="*/ 266 h 896"/>
                <a:gd name="T42" fmla="*/ 500 w 873"/>
                <a:gd name="T43" fmla="*/ 314 h 896"/>
                <a:gd name="T44" fmla="*/ 601 w 873"/>
                <a:gd name="T45" fmla="*/ 291 h 896"/>
                <a:gd name="T46" fmla="*/ 701 w 873"/>
                <a:gd name="T47" fmla="*/ 302 h 896"/>
                <a:gd name="T48" fmla="*/ 800 w 873"/>
                <a:gd name="T49" fmla="*/ 357 h 896"/>
                <a:gd name="T50" fmla="*/ 849 w 873"/>
                <a:gd name="T51" fmla="*/ 413 h 896"/>
                <a:gd name="T52" fmla="*/ 873 w 873"/>
                <a:gd name="T53" fmla="*/ 494 h 896"/>
                <a:gd name="T54" fmla="*/ 856 w 873"/>
                <a:gd name="T55" fmla="*/ 599 h 896"/>
                <a:gd name="T56" fmla="*/ 796 w 873"/>
                <a:gd name="T57" fmla="*/ 713 h 896"/>
                <a:gd name="T58" fmla="*/ 829 w 873"/>
                <a:gd name="T59" fmla="*/ 806 h 896"/>
                <a:gd name="T60" fmla="*/ 824 w 873"/>
                <a:gd name="T61" fmla="*/ 849 h 896"/>
                <a:gd name="T62" fmla="*/ 797 w 873"/>
                <a:gd name="T63" fmla="*/ 863 h 896"/>
                <a:gd name="T64" fmla="*/ 769 w 873"/>
                <a:gd name="T65" fmla="*/ 854 h 896"/>
                <a:gd name="T66" fmla="*/ 642 w 873"/>
                <a:gd name="T67" fmla="*/ 862 h 896"/>
                <a:gd name="T68" fmla="*/ 534 w 873"/>
                <a:gd name="T69" fmla="*/ 896 h 896"/>
                <a:gd name="T70" fmla="*/ 437 w 873"/>
                <a:gd name="T71" fmla="*/ 884 h 896"/>
                <a:gd name="T72" fmla="*/ 360 w 873"/>
                <a:gd name="T73" fmla="*/ 843 h 896"/>
                <a:gd name="T74" fmla="*/ 319 w 873"/>
                <a:gd name="T75" fmla="*/ 788 h 896"/>
                <a:gd name="T76" fmla="*/ 327 w 873"/>
                <a:gd name="T77" fmla="*/ 734 h 896"/>
                <a:gd name="T78" fmla="*/ 372 w 873"/>
                <a:gd name="T79" fmla="*/ 701 h 896"/>
                <a:gd name="T80" fmla="*/ 425 w 873"/>
                <a:gd name="T81" fmla="*/ 709 h 896"/>
                <a:gd name="T82" fmla="*/ 486 w 873"/>
                <a:gd name="T83" fmla="*/ 745 h 896"/>
                <a:gd name="T84" fmla="*/ 543 w 873"/>
                <a:gd name="T85" fmla="*/ 757 h 896"/>
                <a:gd name="T86" fmla="*/ 605 w 873"/>
                <a:gd name="T87" fmla="*/ 736 h 896"/>
                <a:gd name="T88" fmla="*/ 450 w 873"/>
                <a:gd name="T89" fmla="*/ 519 h 896"/>
                <a:gd name="T90" fmla="*/ 320 w 873"/>
                <a:gd name="T91" fmla="*/ 569 h 896"/>
                <a:gd name="T92" fmla="*/ 202 w 873"/>
                <a:gd name="T93" fmla="*/ 582 h 896"/>
                <a:gd name="T94" fmla="*/ 101 w 873"/>
                <a:gd name="T95" fmla="*/ 551 h 896"/>
                <a:gd name="T96" fmla="*/ 35 w 873"/>
                <a:gd name="T97" fmla="*/ 493 h 896"/>
                <a:gd name="T98" fmla="*/ 3 w 873"/>
                <a:gd name="T99" fmla="*/ 420 h 896"/>
                <a:gd name="T100" fmla="*/ 7 w 873"/>
                <a:gd name="T101" fmla="*/ 319 h 896"/>
                <a:gd name="T102" fmla="*/ 51 w 873"/>
                <a:gd name="T103" fmla="*/ 212 h 896"/>
                <a:gd name="T104" fmla="*/ 76 w 873"/>
                <a:gd name="T105" fmla="*/ 130 h 896"/>
                <a:gd name="T106" fmla="*/ 64 w 873"/>
                <a:gd name="T107" fmla="*/ 94 h 896"/>
                <a:gd name="T108" fmla="*/ 81 w 873"/>
                <a:gd name="T109" fmla="*/ 70 h 896"/>
                <a:gd name="T110" fmla="*/ 116 w 873"/>
                <a:gd name="T111" fmla="*/ 66 h 896"/>
                <a:gd name="T112" fmla="*/ 166 w 873"/>
                <a:gd name="T113" fmla="*/ 75 h 896"/>
                <a:gd name="T114" fmla="*/ 246 w 873"/>
                <a:gd name="T115" fmla="*/ 26 h 896"/>
                <a:gd name="T116" fmla="*/ 340 w 873"/>
                <a:gd name="T117" fmla="*/ 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3" h="896">
                  <a:moveTo>
                    <a:pt x="631" y="451"/>
                  </a:moveTo>
                  <a:lnTo>
                    <a:pt x="606" y="452"/>
                  </a:lnTo>
                  <a:lnTo>
                    <a:pt x="581" y="458"/>
                  </a:lnTo>
                  <a:lnTo>
                    <a:pt x="556" y="466"/>
                  </a:lnTo>
                  <a:lnTo>
                    <a:pt x="533" y="476"/>
                  </a:lnTo>
                  <a:lnTo>
                    <a:pt x="510" y="487"/>
                  </a:lnTo>
                  <a:lnTo>
                    <a:pt x="594" y="581"/>
                  </a:lnTo>
                  <a:lnTo>
                    <a:pt x="680" y="668"/>
                  </a:lnTo>
                  <a:lnTo>
                    <a:pt x="697" y="648"/>
                  </a:lnTo>
                  <a:lnTo>
                    <a:pt x="711" y="625"/>
                  </a:lnTo>
                  <a:lnTo>
                    <a:pt x="722" y="599"/>
                  </a:lnTo>
                  <a:lnTo>
                    <a:pt x="730" y="574"/>
                  </a:lnTo>
                  <a:lnTo>
                    <a:pt x="732" y="550"/>
                  </a:lnTo>
                  <a:lnTo>
                    <a:pt x="728" y="525"/>
                  </a:lnTo>
                  <a:lnTo>
                    <a:pt x="722" y="510"/>
                  </a:lnTo>
                  <a:lnTo>
                    <a:pt x="714" y="495"/>
                  </a:lnTo>
                  <a:lnTo>
                    <a:pt x="702" y="482"/>
                  </a:lnTo>
                  <a:lnTo>
                    <a:pt x="686" y="469"/>
                  </a:lnTo>
                  <a:lnTo>
                    <a:pt x="671" y="460"/>
                  </a:lnTo>
                  <a:lnTo>
                    <a:pt x="655" y="454"/>
                  </a:lnTo>
                  <a:lnTo>
                    <a:pt x="631" y="451"/>
                  </a:lnTo>
                  <a:close/>
                  <a:moveTo>
                    <a:pt x="183" y="228"/>
                  </a:moveTo>
                  <a:lnTo>
                    <a:pt x="164" y="252"/>
                  </a:lnTo>
                  <a:lnTo>
                    <a:pt x="151" y="275"/>
                  </a:lnTo>
                  <a:lnTo>
                    <a:pt x="142" y="299"/>
                  </a:lnTo>
                  <a:lnTo>
                    <a:pt x="137" y="321"/>
                  </a:lnTo>
                  <a:lnTo>
                    <a:pt x="136" y="344"/>
                  </a:lnTo>
                  <a:lnTo>
                    <a:pt x="140" y="363"/>
                  </a:lnTo>
                  <a:lnTo>
                    <a:pt x="149" y="380"/>
                  </a:lnTo>
                  <a:lnTo>
                    <a:pt x="160" y="396"/>
                  </a:lnTo>
                  <a:lnTo>
                    <a:pt x="178" y="409"/>
                  </a:lnTo>
                  <a:lnTo>
                    <a:pt x="195" y="418"/>
                  </a:lnTo>
                  <a:lnTo>
                    <a:pt x="215" y="423"/>
                  </a:lnTo>
                  <a:lnTo>
                    <a:pt x="235" y="424"/>
                  </a:lnTo>
                  <a:lnTo>
                    <a:pt x="258" y="421"/>
                  </a:lnTo>
                  <a:lnTo>
                    <a:pt x="282" y="415"/>
                  </a:lnTo>
                  <a:lnTo>
                    <a:pt x="309" y="405"/>
                  </a:lnTo>
                  <a:lnTo>
                    <a:pt x="337" y="391"/>
                  </a:lnTo>
                  <a:lnTo>
                    <a:pt x="260" y="307"/>
                  </a:lnTo>
                  <a:lnTo>
                    <a:pt x="183" y="228"/>
                  </a:lnTo>
                  <a:close/>
                  <a:moveTo>
                    <a:pt x="371" y="0"/>
                  </a:moveTo>
                  <a:lnTo>
                    <a:pt x="400" y="3"/>
                  </a:lnTo>
                  <a:lnTo>
                    <a:pt x="423" y="9"/>
                  </a:lnTo>
                  <a:lnTo>
                    <a:pt x="444" y="18"/>
                  </a:lnTo>
                  <a:lnTo>
                    <a:pt x="462" y="31"/>
                  </a:lnTo>
                  <a:lnTo>
                    <a:pt x="479" y="48"/>
                  </a:lnTo>
                  <a:lnTo>
                    <a:pt x="492" y="66"/>
                  </a:lnTo>
                  <a:lnTo>
                    <a:pt x="501" y="85"/>
                  </a:lnTo>
                  <a:lnTo>
                    <a:pt x="502" y="105"/>
                  </a:lnTo>
                  <a:lnTo>
                    <a:pt x="499" y="123"/>
                  </a:lnTo>
                  <a:lnTo>
                    <a:pt x="490" y="139"/>
                  </a:lnTo>
                  <a:lnTo>
                    <a:pt x="478" y="153"/>
                  </a:lnTo>
                  <a:lnTo>
                    <a:pt x="463" y="162"/>
                  </a:lnTo>
                  <a:lnTo>
                    <a:pt x="448" y="166"/>
                  </a:lnTo>
                  <a:lnTo>
                    <a:pt x="430" y="165"/>
                  </a:lnTo>
                  <a:lnTo>
                    <a:pt x="403" y="159"/>
                  </a:lnTo>
                  <a:lnTo>
                    <a:pt x="372" y="152"/>
                  </a:lnTo>
                  <a:lnTo>
                    <a:pt x="340" y="146"/>
                  </a:lnTo>
                  <a:lnTo>
                    <a:pt x="306" y="145"/>
                  </a:lnTo>
                  <a:lnTo>
                    <a:pt x="283" y="150"/>
                  </a:lnTo>
                  <a:lnTo>
                    <a:pt x="259" y="161"/>
                  </a:lnTo>
                  <a:lnTo>
                    <a:pt x="235" y="178"/>
                  </a:lnTo>
                  <a:lnTo>
                    <a:pt x="316" y="266"/>
                  </a:lnTo>
                  <a:lnTo>
                    <a:pt x="397" y="358"/>
                  </a:lnTo>
                  <a:lnTo>
                    <a:pt x="449" y="334"/>
                  </a:lnTo>
                  <a:lnTo>
                    <a:pt x="500" y="314"/>
                  </a:lnTo>
                  <a:lnTo>
                    <a:pt x="534" y="303"/>
                  </a:lnTo>
                  <a:lnTo>
                    <a:pt x="568" y="296"/>
                  </a:lnTo>
                  <a:lnTo>
                    <a:pt x="601" y="291"/>
                  </a:lnTo>
                  <a:lnTo>
                    <a:pt x="634" y="291"/>
                  </a:lnTo>
                  <a:lnTo>
                    <a:pt x="668" y="295"/>
                  </a:lnTo>
                  <a:lnTo>
                    <a:pt x="701" y="302"/>
                  </a:lnTo>
                  <a:lnTo>
                    <a:pt x="734" y="314"/>
                  </a:lnTo>
                  <a:lnTo>
                    <a:pt x="767" y="332"/>
                  </a:lnTo>
                  <a:lnTo>
                    <a:pt x="800" y="357"/>
                  </a:lnTo>
                  <a:lnTo>
                    <a:pt x="819" y="374"/>
                  </a:lnTo>
                  <a:lnTo>
                    <a:pt x="836" y="393"/>
                  </a:lnTo>
                  <a:lnTo>
                    <a:pt x="849" y="413"/>
                  </a:lnTo>
                  <a:lnTo>
                    <a:pt x="860" y="434"/>
                  </a:lnTo>
                  <a:lnTo>
                    <a:pt x="869" y="463"/>
                  </a:lnTo>
                  <a:lnTo>
                    <a:pt x="873" y="494"/>
                  </a:lnTo>
                  <a:lnTo>
                    <a:pt x="872" y="527"/>
                  </a:lnTo>
                  <a:lnTo>
                    <a:pt x="866" y="562"/>
                  </a:lnTo>
                  <a:lnTo>
                    <a:pt x="856" y="599"/>
                  </a:lnTo>
                  <a:lnTo>
                    <a:pt x="840" y="638"/>
                  </a:lnTo>
                  <a:lnTo>
                    <a:pt x="819" y="676"/>
                  </a:lnTo>
                  <a:lnTo>
                    <a:pt x="796" y="713"/>
                  </a:lnTo>
                  <a:lnTo>
                    <a:pt x="768" y="751"/>
                  </a:lnTo>
                  <a:lnTo>
                    <a:pt x="820" y="795"/>
                  </a:lnTo>
                  <a:lnTo>
                    <a:pt x="829" y="806"/>
                  </a:lnTo>
                  <a:lnTo>
                    <a:pt x="833" y="820"/>
                  </a:lnTo>
                  <a:lnTo>
                    <a:pt x="832" y="835"/>
                  </a:lnTo>
                  <a:lnTo>
                    <a:pt x="824" y="849"/>
                  </a:lnTo>
                  <a:lnTo>
                    <a:pt x="815" y="856"/>
                  </a:lnTo>
                  <a:lnTo>
                    <a:pt x="806" y="861"/>
                  </a:lnTo>
                  <a:lnTo>
                    <a:pt x="797" y="863"/>
                  </a:lnTo>
                  <a:lnTo>
                    <a:pt x="786" y="862"/>
                  </a:lnTo>
                  <a:lnTo>
                    <a:pt x="777" y="859"/>
                  </a:lnTo>
                  <a:lnTo>
                    <a:pt x="769" y="854"/>
                  </a:lnTo>
                  <a:lnTo>
                    <a:pt x="715" y="805"/>
                  </a:lnTo>
                  <a:lnTo>
                    <a:pt x="679" y="838"/>
                  </a:lnTo>
                  <a:lnTo>
                    <a:pt x="642" y="862"/>
                  </a:lnTo>
                  <a:lnTo>
                    <a:pt x="605" y="880"/>
                  </a:lnTo>
                  <a:lnTo>
                    <a:pt x="569" y="890"/>
                  </a:lnTo>
                  <a:lnTo>
                    <a:pt x="534" y="896"/>
                  </a:lnTo>
                  <a:lnTo>
                    <a:pt x="500" y="896"/>
                  </a:lnTo>
                  <a:lnTo>
                    <a:pt x="467" y="892"/>
                  </a:lnTo>
                  <a:lnTo>
                    <a:pt x="437" y="884"/>
                  </a:lnTo>
                  <a:lnTo>
                    <a:pt x="408" y="874"/>
                  </a:lnTo>
                  <a:lnTo>
                    <a:pt x="383" y="859"/>
                  </a:lnTo>
                  <a:lnTo>
                    <a:pt x="360" y="843"/>
                  </a:lnTo>
                  <a:lnTo>
                    <a:pt x="342" y="826"/>
                  </a:lnTo>
                  <a:lnTo>
                    <a:pt x="327" y="806"/>
                  </a:lnTo>
                  <a:lnTo>
                    <a:pt x="319" y="788"/>
                  </a:lnTo>
                  <a:lnTo>
                    <a:pt x="316" y="768"/>
                  </a:lnTo>
                  <a:lnTo>
                    <a:pt x="319" y="751"/>
                  </a:lnTo>
                  <a:lnTo>
                    <a:pt x="327" y="734"/>
                  </a:lnTo>
                  <a:lnTo>
                    <a:pt x="341" y="719"/>
                  </a:lnTo>
                  <a:lnTo>
                    <a:pt x="356" y="708"/>
                  </a:lnTo>
                  <a:lnTo>
                    <a:pt x="372" y="701"/>
                  </a:lnTo>
                  <a:lnTo>
                    <a:pt x="385" y="699"/>
                  </a:lnTo>
                  <a:lnTo>
                    <a:pt x="406" y="702"/>
                  </a:lnTo>
                  <a:lnTo>
                    <a:pt x="425" y="709"/>
                  </a:lnTo>
                  <a:lnTo>
                    <a:pt x="446" y="720"/>
                  </a:lnTo>
                  <a:lnTo>
                    <a:pt x="465" y="733"/>
                  </a:lnTo>
                  <a:lnTo>
                    <a:pt x="486" y="745"/>
                  </a:lnTo>
                  <a:lnTo>
                    <a:pt x="510" y="754"/>
                  </a:lnTo>
                  <a:lnTo>
                    <a:pt x="525" y="757"/>
                  </a:lnTo>
                  <a:lnTo>
                    <a:pt x="543" y="757"/>
                  </a:lnTo>
                  <a:lnTo>
                    <a:pt x="561" y="755"/>
                  </a:lnTo>
                  <a:lnTo>
                    <a:pt x="582" y="748"/>
                  </a:lnTo>
                  <a:lnTo>
                    <a:pt x="605" y="736"/>
                  </a:lnTo>
                  <a:lnTo>
                    <a:pt x="629" y="717"/>
                  </a:lnTo>
                  <a:lnTo>
                    <a:pt x="539" y="620"/>
                  </a:lnTo>
                  <a:lnTo>
                    <a:pt x="450" y="519"/>
                  </a:lnTo>
                  <a:lnTo>
                    <a:pt x="406" y="541"/>
                  </a:lnTo>
                  <a:lnTo>
                    <a:pt x="362" y="557"/>
                  </a:lnTo>
                  <a:lnTo>
                    <a:pt x="320" y="569"/>
                  </a:lnTo>
                  <a:lnTo>
                    <a:pt x="280" y="578"/>
                  </a:lnTo>
                  <a:lnTo>
                    <a:pt x="241" y="582"/>
                  </a:lnTo>
                  <a:lnTo>
                    <a:pt x="202" y="582"/>
                  </a:lnTo>
                  <a:lnTo>
                    <a:pt x="166" y="577"/>
                  </a:lnTo>
                  <a:lnTo>
                    <a:pt x="133" y="566"/>
                  </a:lnTo>
                  <a:lnTo>
                    <a:pt x="101" y="551"/>
                  </a:lnTo>
                  <a:lnTo>
                    <a:pt x="72" y="531"/>
                  </a:lnTo>
                  <a:lnTo>
                    <a:pt x="52" y="512"/>
                  </a:lnTo>
                  <a:lnTo>
                    <a:pt x="35" y="493"/>
                  </a:lnTo>
                  <a:lnTo>
                    <a:pt x="22" y="472"/>
                  </a:lnTo>
                  <a:lnTo>
                    <a:pt x="11" y="451"/>
                  </a:lnTo>
                  <a:lnTo>
                    <a:pt x="3" y="420"/>
                  </a:lnTo>
                  <a:lnTo>
                    <a:pt x="0" y="389"/>
                  </a:lnTo>
                  <a:lnTo>
                    <a:pt x="1" y="354"/>
                  </a:lnTo>
                  <a:lnTo>
                    <a:pt x="7" y="319"/>
                  </a:lnTo>
                  <a:lnTo>
                    <a:pt x="18" y="283"/>
                  </a:lnTo>
                  <a:lnTo>
                    <a:pt x="32" y="248"/>
                  </a:lnTo>
                  <a:lnTo>
                    <a:pt x="51" y="212"/>
                  </a:lnTo>
                  <a:lnTo>
                    <a:pt x="71" y="178"/>
                  </a:lnTo>
                  <a:lnTo>
                    <a:pt x="96" y="147"/>
                  </a:lnTo>
                  <a:lnTo>
                    <a:pt x="76" y="130"/>
                  </a:lnTo>
                  <a:lnTo>
                    <a:pt x="67" y="119"/>
                  </a:lnTo>
                  <a:lnTo>
                    <a:pt x="63" y="106"/>
                  </a:lnTo>
                  <a:lnTo>
                    <a:pt x="64" y="94"/>
                  </a:lnTo>
                  <a:lnTo>
                    <a:pt x="67" y="85"/>
                  </a:lnTo>
                  <a:lnTo>
                    <a:pt x="73" y="77"/>
                  </a:lnTo>
                  <a:lnTo>
                    <a:pt x="81" y="70"/>
                  </a:lnTo>
                  <a:lnTo>
                    <a:pt x="90" y="65"/>
                  </a:lnTo>
                  <a:lnTo>
                    <a:pt x="100" y="64"/>
                  </a:lnTo>
                  <a:lnTo>
                    <a:pt x="116" y="66"/>
                  </a:lnTo>
                  <a:lnTo>
                    <a:pt x="127" y="73"/>
                  </a:lnTo>
                  <a:lnTo>
                    <a:pt x="148" y="91"/>
                  </a:lnTo>
                  <a:lnTo>
                    <a:pt x="166" y="75"/>
                  </a:lnTo>
                  <a:lnTo>
                    <a:pt x="189" y="58"/>
                  </a:lnTo>
                  <a:lnTo>
                    <a:pt x="216" y="41"/>
                  </a:lnTo>
                  <a:lnTo>
                    <a:pt x="246" y="26"/>
                  </a:lnTo>
                  <a:lnTo>
                    <a:pt x="276" y="14"/>
                  </a:lnTo>
                  <a:lnTo>
                    <a:pt x="308" y="6"/>
                  </a:lnTo>
                  <a:lnTo>
                    <a:pt x="340" y="1"/>
                  </a:lnTo>
                  <a:lnTo>
                    <a:pt x="371"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38" name="Freeform 20"/>
            <p:cNvSpPr/>
            <p:nvPr/>
          </p:nvSpPr>
          <p:spPr bwMode="auto">
            <a:xfrm>
              <a:off x="7624" y="-559"/>
              <a:ext cx="244" cy="253"/>
            </a:xfrm>
            <a:custGeom>
              <a:avLst/>
              <a:gdLst>
                <a:gd name="T0" fmla="*/ 433 w 487"/>
                <a:gd name="T1" fmla="*/ 0 h 505"/>
                <a:gd name="T2" fmla="*/ 447 w 487"/>
                <a:gd name="T3" fmla="*/ 0 h 505"/>
                <a:gd name="T4" fmla="*/ 461 w 487"/>
                <a:gd name="T5" fmla="*/ 5 h 505"/>
                <a:gd name="T6" fmla="*/ 474 w 487"/>
                <a:gd name="T7" fmla="*/ 14 h 505"/>
                <a:gd name="T8" fmla="*/ 483 w 487"/>
                <a:gd name="T9" fmla="*/ 26 h 505"/>
                <a:gd name="T10" fmla="*/ 487 w 487"/>
                <a:gd name="T11" fmla="*/ 42 h 505"/>
                <a:gd name="T12" fmla="*/ 487 w 487"/>
                <a:gd name="T13" fmla="*/ 57 h 505"/>
                <a:gd name="T14" fmla="*/ 483 w 487"/>
                <a:gd name="T15" fmla="*/ 71 h 505"/>
                <a:gd name="T16" fmla="*/ 474 w 487"/>
                <a:gd name="T17" fmla="*/ 85 h 505"/>
                <a:gd name="T18" fmla="*/ 472 w 487"/>
                <a:gd name="T19" fmla="*/ 87 h 505"/>
                <a:gd name="T20" fmla="*/ 470 w 487"/>
                <a:gd name="T21" fmla="*/ 88 h 505"/>
                <a:gd name="T22" fmla="*/ 468 w 487"/>
                <a:gd name="T23" fmla="*/ 89 h 505"/>
                <a:gd name="T24" fmla="*/ 469 w 487"/>
                <a:gd name="T25" fmla="*/ 89 h 505"/>
                <a:gd name="T26" fmla="*/ 422 w 487"/>
                <a:gd name="T27" fmla="*/ 124 h 505"/>
                <a:gd name="T28" fmla="*/ 379 w 487"/>
                <a:gd name="T29" fmla="*/ 159 h 505"/>
                <a:gd name="T30" fmla="*/ 338 w 487"/>
                <a:gd name="T31" fmla="*/ 196 h 505"/>
                <a:gd name="T32" fmla="*/ 295 w 487"/>
                <a:gd name="T33" fmla="*/ 236 h 505"/>
                <a:gd name="T34" fmla="*/ 246 w 487"/>
                <a:gd name="T35" fmla="*/ 288 h 505"/>
                <a:gd name="T36" fmla="*/ 200 w 487"/>
                <a:gd name="T37" fmla="*/ 340 h 505"/>
                <a:gd name="T38" fmla="*/ 158 w 487"/>
                <a:gd name="T39" fmla="*/ 394 h 505"/>
                <a:gd name="T40" fmla="*/ 93 w 487"/>
                <a:gd name="T41" fmla="*/ 482 h 505"/>
                <a:gd name="T42" fmla="*/ 90 w 487"/>
                <a:gd name="T43" fmla="*/ 487 h 505"/>
                <a:gd name="T44" fmla="*/ 86 w 487"/>
                <a:gd name="T45" fmla="*/ 491 h 505"/>
                <a:gd name="T46" fmla="*/ 73 w 487"/>
                <a:gd name="T47" fmla="*/ 500 h 505"/>
                <a:gd name="T48" fmla="*/ 58 w 487"/>
                <a:gd name="T49" fmla="*/ 505 h 505"/>
                <a:gd name="T50" fmla="*/ 43 w 487"/>
                <a:gd name="T51" fmla="*/ 505 h 505"/>
                <a:gd name="T52" fmla="*/ 28 w 487"/>
                <a:gd name="T53" fmla="*/ 500 h 505"/>
                <a:gd name="T54" fmla="*/ 15 w 487"/>
                <a:gd name="T55" fmla="*/ 491 h 505"/>
                <a:gd name="T56" fmla="*/ 6 w 487"/>
                <a:gd name="T57" fmla="*/ 480 h 505"/>
                <a:gd name="T58" fmla="*/ 1 w 487"/>
                <a:gd name="T59" fmla="*/ 468 h 505"/>
                <a:gd name="T60" fmla="*/ 0 w 487"/>
                <a:gd name="T61" fmla="*/ 454 h 505"/>
                <a:gd name="T62" fmla="*/ 2 w 487"/>
                <a:gd name="T63" fmla="*/ 441 h 505"/>
                <a:gd name="T64" fmla="*/ 7 w 487"/>
                <a:gd name="T65" fmla="*/ 429 h 505"/>
                <a:gd name="T66" fmla="*/ 77 w 487"/>
                <a:gd name="T67" fmla="*/ 335 h 505"/>
                <a:gd name="T68" fmla="*/ 122 w 487"/>
                <a:gd name="T69" fmla="*/ 278 h 505"/>
                <a:gd name="T70" fmla="*/ 171 w 487"/>
                <a:gd name="T71" fmla="*/ 220 h 505"/>
                <a:gd name="T72" fmla="*/ 224 w 487"/>
                <a:gd name="T73" fmla="*/ 165 h 505"/>
                <a:gd name="T74" fmla="*/ 283 w 487"/>
                <a:gd name="T75" fmla="*/ 111 h 505"/>
                <a:gd name="T76" fmla="*/ 344 w 487"/>
                <a:gd name="T77" fmla="*/ 59 h 505"/>
                <a:gd name="T78" fmla="*/ 406 w 487"/>
                <a:gd name="T79" fmla="*/ 10 h 505"/>
                <a:gd name="T80" fmla="*/ 419 w 487"/>
                <a:gd name="T81" fmla="*/ 3 h 505"/>
                <a:gd name="T82" fmla="*/ 433 w 487"/>
                <a:gd name="T8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7" h="505">
                  <a:moveTo>
                    <a:pt x="433" y="0"/>
                  </a:moveTo>
                  <a:lnTo>
                    <a:pt x="447" y="0"/>
                  </a:lnTo>
                  <a:lnTo>
                    <a:pt x="461" y="5"/>
                  </a:lnTo>
                  <a:lnTo>
                    <a:pt x="474" y="14"/>
                  </a:lnTo>
                  <a:lnTo>
                    <a:pt x="483" y="26"/>
                  </a:lnTo>
                  <a:lnTo>
                    <a:pt x="487" y="42"/>
                  </a:lnTo>
                  <a:lnTo>
                    <a:pt x="487" y="57"/>
                  </a:lnTo>
                  <a:lnTo>
                    <a:pt x="483" y="71"/>
                  </a:lnTo>
                  <a:lnTo>
                    <a:pt x="474" y="85"/>
                  </a:lnTo>
                  <a:lnTo>
                    <a:pt x="472" y="87"/>
                  </a:lnTo>
                  <a:lnTo>
                    <a:pt x="470" y="88"/>
                  </a:lnTo>
                  <a:lnTo>
                    <a:pt x="468" y="89"/>
                  </a:lnTo>
                  <a:lnTo>
                    <a:pt x="469" y="89"/>
                  </a:lnTo>
                  <a:lnTo>
                    <a:pt x="422" y="124"/>
                  </a:lnTo>
                  <a:lnTo>
                    <a:pt x="379" y="159"/>
                  </a:lnTo>
                  <a:lnTo>
                    <a:pt x="338" y="196"/>
                  </a:lnTo>
                  <a:lnTo>
                    <a:pt x="295" y="236"/>
                  </a:lnTo>
                  <a:lnTo>
                    <a:pt x="246" y="288"/>
                  </a:lnTo>
                  <a:lnTo>
                    <a:pt x="200" y="340"/>
                  </a:lnTo>
                  <a:lnTo>
                    <a:pt x="158" y="394"/>
                  </a:lnTo>
                  <a:lnTo>
                    <a:pt x="93" y="482"/>
                  </a:lnTo>
                  <a:lnTo>
                    <a:pt x="90" y="487"/>
                  </a:lnTo>
                  <a:lnTo>
                    <a:pt x="86" y="491"/>
                  </a:lnTo>
                  <a:lnTo>
                    <a:pt x="73" y="500"/>
                  </a:lnTo>
                  <a:lnTo>
                    <a:pt x="58" y="505"/>
                  </a:lnTo>
                  <a:lnTo>
                    <a:pt x="43" y="505"/>
                  </a:lnTo>
                  <a:lnTo>
                    <a:pt x="28" y="500"/>
                  </a:lnTo>
                  <a:lnTo>
                    <a:pt x="15" y="491"/>
                  </a:lnTo>
                  <a:lnTo>
                    <a:pt x="6" y="480"/>
                  </a:lnTo>
                  <a:lnTo>
                    <a:pt x="1" y="468"/>
                  </a:lnTo>
                  <a:lnTo>
                    <a:pt x="0" y="454"/>
                  </a:lnTo>
                  <a:lnTo>
                    <a:pt x="2" y="441"/>
                  </a:lnTo>
                  <a:lnTo>
                    <a:pt x="7" y="429"/>
                  </a:lnTo>
                  <a:lnTo>
                    <a:pt x="77" y="335"/>
                  </a:lnTo>
                  <a:lnTo>
                    <a:pt x="122" y="278"/>
                  </a:lnTo>
                  <a:lnTo>
                    <a:pt x="171" y="220"/>
                  </a:lnTo>
                  <a:lnTo>
                    <a:pt x="224" y="165"/>
                  </a:lnTo>
                  <a:lnTo>
                    <a:pt x="283" y="111"/>
                  </a:lnTo>
                  <a:lnTo>
                    <a:pt x="344" y="59"/>
                  </a:lnTo>
                  <a:lnTo>
                    <a:pt x="406" y="10"/>
                  </a:lnTo>
                  <a:lnTo>
                    <a:pt x="419" y="3"/>
                  </a:lnTo>
                  <a:lnTo>
                    <a:pt x="433"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39" name="Freeform 21"/>
            <p:cNvSpPr/>
            <p:nvPr/>
          </p:nvSpPr>
          <p:spPr bwMode="auto">
            <a:xfrm>
              <a:off x="7914" y="-1413"/>
              <a:ext cx="247" cy="256"/>
            </a:xfrm>
            <a:custGeom>
              <a:avLst/>
              <a:gdLst>
                <a:gd name="T0" fmla="*/ 452 w 494"/>
                <a:gd name="T1" fmla="*/ 0 h 514"/>
                <a:gd name="T2" fmla="*/ 466 w 494"/>
                <a:gd name="T3" fmla="*/ 4 h 514"/>
                <a:gd name="T4" fmla="*/ 480 w 494"/>
                <a:gd name="T5" fmla="*/ 15 h 514"/>
                <a:gd name="T6" fmla="*/ 489 w 494"/>
                <a:gd name="T7" fmla="*/ 27 h 514"/>
                <a:gd name="T8" fmla="*/ 494 w 494"/>
                <a:gd name="T9" fmla="*/ 41 h 514"/>
                <a:gd name="T10" fmla="*/ 494 w 494"/>
                <a:gd name="T11" fmla="*/ 55 h 514"/>
                <a:gd name="T12" fmla="*/ 491 w 494"/>
                <a:gd name="T13" fmla="*/ 70 h 514"/>
                <a:gd name="T14" fmla="*/ 483 w 494"/>
                <a:gd name="T15" fmla="*/ 83 h 514"/>
                <a:gd name="T16" fmla="*/ 414 w 494"/>
                <a:gd name="T17" fmla="*/ 176 h 514"/>
                <a:gd name="T18" fmla="*/ 368 w 494"/>
                <a:gd name="T19" fmla="*/ 234 h 514"/>
                <a:gd name="T20" fmla="*/ 320 w 494"/>
                <a:gd name="T21" fmla="*/ 291 h 514"/>
                <a:gd name="T22" fmla="*/ 266 w 494"/>
                <a:gd name="T23" fmla="*/ 345 h 514"/>
                <a:gd name="T24" fmla="*/ 209 w 494"/>
                <a:gd name="T25" fmla="*/ 401 h 514"/>
                <a:gd name="T26" fmla="*/ 148 w 494"/>
                <a:gd name="T27" fmla="*/ 452 h 514"/>
                <a:gd name="T28" fmla="*/ 85 w 494"/>
                <a:gd name="T29" fmla="*/ 501 h 514"/>
                <a:gd name="T30" fmla="*/ 85 w 494"/>
                <a:gd name="T31" fmla="*/ 501 h 514"/>
                <a:gd name="T32" fmla="*/ 71 w 494"/>
                <a:gd name="T33" fmla="*/ 509 h 514"/>
                <a:gd name="T34" fmla="*/ 57 w 494"/>
                <a:gd name="T35" fmla="*/ 514 h 514"/>
                <a:gd name="T36" fmla="*/ 41 w 494"/>
                <a:gd name="T37" fmla="*/ 513 h 514"/>
                <a:gd name="T38" fmla="*/ 27 w 494"/>
                <a:gd name="T39" fmla="*/ 509 h 514"/>
                <a:gd name="T40" fmla="*/ 15 w 494"/>
                <a:gd name="T41" fmla="*/ 500 h 514"/>
                <a:gd name="T42" fmla="*/ 4 w 494"/>
                <a:gd name="T43" fmla="*/ 486 h 514"/>
                <a:gd name="T44" fmla="*/ 0 w 494"/>
                <a:gd name="T45" fmla="*/ 471 h 514"/>
                <a:gd name="T46" fmla="*/ 0 w 494"/>
                <a:gd name="T47" fmla="*/ 456 h 514"/>
                <a:gd name="T48" fmla="*/ 4 w 494"/>
                <a:gd name="T49" fmla="*/ 440 h 514"/>
                <a:gd name="T50" fmla="*/ 15 w 494"/>
                <a:gd name="T51" fmla="*/ 428 h 514"/>
                <a:gd name="T52" fmla="*/ 18 w 494"/>
                <a:gd name="T53" fmla="*/ 424 h 514"/>
                <a:gd name="T54" fmla="*/ 22 w 494"/>
                <a:gd name="T55" fmla="*/ 422 h 514"/>
                <a:gd name="T56" fmla="*/ 26 w 494"/>
                <a:gd name="T57" fmla="*/ 419 h 514"/>
                <a:gd name="T58" fmla="*/ 85 w 494"/>
                <a:gd name="T59" fmla="*/ 374 h 514"/>
                <a:gd name="T60" fmla="*/ 141 w 494"/>
                <a:gd name="T61" fmla="*/ 326 h 514"/>
                <a:gd name="T62" fmla="*/ 195 w 494"/>
                <a:gd name="T63" fmla="*/ 275 h 514"/>
                <a:gd name="T64" fmla="*/ 245 w 494"/>
                <a:gd name="T65" fmla="*/ 224 h 514"/>
                <a:gd name="T66" fmla="*/ 290 w 494"/>
                <a:gd name="T67" fmla="*/ 171 h 514"/>
                <a:gd name="T68" fmla="*/ 332 w 494"/>
                <a:gd name="T69" fmla="*/ 118 h 514"/>
                <a:gd name="T70" fmla="*/ 399 w 494"/>
                <a:gd name="T71" fmla="*/ 27 h 514"/>
                <a:gd name="T72" fmla="*/ 401 w 494"/>
                <a:gd name="T73" fmla="*/ 22 h 514"/>
                <a:gd name="T74" fmla="*/ 405 w 494"/>
                <a:gd name="T75" fmla="*/ 18 h 514"/>
                <a:gd name="T76" fmla="*/ 408 w 494"/>
                <a:gd name="T77" fmla="*/ 15 h 514"/>
                <a:gd name="T78" fmla="*/ 421 w 494"/>
                <a:gd name="T79" fmla="*/ 4 h 514"/>
                <a:gd name="T80" fmla="*/ 437 w 494"/>
                <a:gd name="T81" fmla="*/ 0 h 514"/>
                <a:gd name="T82" fmla="*/ 452 w 494"/>
                <a:gd name="T83"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4" h="514">
                  <a:moveTo>
                    <a:pt x="452" y="0"/>
                  </a:moveTo>
                  <a:lnTo>
                    <a:pt x="466" y="4"/>
                  </a:lnTo>
                  <a:lnTo>
                    <a:pt x="480" y="15"/>
                  </a:lnTo>
                  <a:lnTo>
                    <a:pt x="489" y="27"/>
                  </a:lnTo>
                  <a:lnTo>
                    <a:pt x="494" y="41"/>
                  </a:lnTo>
                  <a:lnTo>
                    <a:pt x="494" y="55"/>
                  </a:lnTo>
                  <a:lnTo>
                    <a:pt x="491" y="70"/>
                  </a:lnTo>
                  <a:lnTo>
                    <a:pt x="483" y="83"/>
                  </a:lnTo>
                  <a:lnTo>
                    <a:pt x="414" y="176"/>
                  </a:lnTo>
                  <a:lnTo>
                    <a:pt x="368" y="234"/>
                  </a:lnTo>
                  <a:lnTo>
                    <a:pt x="320" y="291"/>
                  </a:lnTo>
                  <a:lnTo>
                    <a:pt x="266" y="345"/>
                  </a:lnTo>
                  <a:lnTo>
                    <a:pt x="209" y="401"/>
                  </a:lnTo>
                  <a:lnTo>
                    <a:pt x="148" y="452"/>
                  </a:lnTo>
                  <a:lnTo>
                    <a:pt x="85" y="501"/>
                  </a:lnTo>
                  <a:lnTo>
                    <a:pt x="85" y="501"/>
                  </a:lnTo>
                  <a:lnTo>
                    <a:pt x="71" y="509"/>
                  </a:lnTo>
                  <a:lnTo>
                    <a:pt x="57" y="514"/>
                  </a:lnTo>
                  <a:lnTo>
                    <a:pt x="41" y="513"/>
                  </a:lnTo>
                  <a:lnTo>
                    <a:pt x="27" y="509"/>
                  </a:lnTo>
                  <a:lnTo>
                    <a:pt x="15" y="500"/>
                  </a:lnTo>
                  <a:lnTo>
                    <a:pt x="4" y="486"/>
                  </a:lnTo>
                  <a:lnTo>
                    <a:pt x="0" y="471"/>
                  </a:lnTo>
                  <a:lnTo>
                    <a:pt x="0" y="456"/>
                  </a:lnTo>
                  <a:lnTo>
                    <a:pt x="4" y="440"/>
                  </a:lnTo>
                  <a:lnTo>
                    <a:pt x="15" y="428"/>
                  </a:lnTo>
                  <a:lnTo>
                    <a:pt x="18" y="424"/>
                  </a:lnTo>
                  <a:lnTo>
                    <a:pt x="22" y="422"/>
                  </a:lnTo>
                  <a:lnTo>
                    <a:pt x="26" y="419"/>
                  </a:lnTo>
                  <a:lnTo>
                    <a:pt x="85" y="374"/>
                  </a:lnTo>
                  <a:lnTo>
                    <a:pt x="141" y="326"/>
                  </a:lnTo>
                  <a:lnTo>
                    <a:pt x="195" y="275"/>
                  </a:lnTo>
                  <a:lnTo>
                    <a:pt x="245" y="224"/>
                  </a:lnTo>
                  <a:lnTo>
                    <a:pt x="290" y="171"/>
                  </a:lnTo>
                  <a:lnTo>
                    <a:pt x="332" y="118"/>
                  </a:lnTo>
                  <a:lnTo>
                    <a:pt x="399" y="27"/>
                  </a:lnTo>
                  <a:lnTo>
                    <a:pt x="401" y="22"/>
                  </a:lnTo>
                  <a:lnTo>
                    <a:pt x="405" y="18"/>
                  </a:lnTo>
                  <a:lnTo>
                    <a:pt x="408" y="15"/>
                  </a:lnTo>
                  <a:lnTo>
                    <a:pt x="421" y="4"/>
                  </a:lnTo>
                  <a:lnTo>
                    <a:pt x="437" y="0"/>
                  </a:lnTo>
                  <a:lnTo>
                    <a:pt x="452"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grpSp>
        <p:nvGrpSpPr>
          <p:cNvPr id="40" name="Group 24"/>
          <p:cNvGrpSpPr>
            <a:grpSpLocks noChangeAspect="1"/>
          </p:cNvGrpSpPr>
          <p:nvPr/>
        </p:nvGrpSpPr>
        <p:grpSpPr bwMode="auto">
          <a:xfrm>
            <a:off x="7022581" y="4264890"/>
            <a:ext cx="309776" cy="306516"/>
            <a:chOff x="9124" y="-1661"/>
            <a:chExt cx="1615" cy="1598"/>
          </a:xfrm>
          <a:solidFill>
            <a:schemeClr val="tx2"/>
          </a:solidFill>
        </p:grpSpPr>
        <p:sp>
          <p:nvSpPr>
            <p:cNvPr id="41" name="Freeform 26"/>
            <p:cNvSpPr>
              <a:spLocks noEditPoints="1"/>
            </p:cNvSpPr>
            <p:nvPr/>
          </p:nvSpPr>
          <p:spPr bwMode="auto">
            <a:xfrm>
              <a:off x="9124" y="-1661"/>
              <a:ext cx="1615" cy="1598"/>
            </a:xfrm>
            <a:custGeom>
              <a:avLst/>
              <a:gdLst>
                <a:gd name="T0" fmla="*/ 2016 w 3228"/>
                <a:gd name="T1" fmla="*/ 225 h 3195"/>
                <a:gd name="T2" fmla="*/ 1776 w 3228"/>
                <a:gd name="T3" fmla="*/ 331 h 3195"/>
                <a:gd name="T4" fmla="*/ 1585 w 3228"/>
                <a:gd name="T5" fmla="*/ 506 h 3195"/>
                <a:gd name="T6" fmla="*/ 1458 w 3228"/>
                <a:gd name="T7" fmla="*/ 733 h 3195"/>
                <a:gd name="T8" fmla="*/ 1412 w 3228"/>
                <a:gd name="T9" fmla="*/ 999 h 3195"/>
                <a:gd name="T10" fmla="*/ 1453 w 3228"/>
                <a:gd name="T11" fmla="*/ 1240 h 3195"/>
                <a:gd name="T12" fmla="*/ 1378 w 3228"/>
                <a:gd name="T13" fmla="*/ 1548 h 3195"/>
                <a:gd name="T14" fmla="*/ 487 w 3228"/>
                <a:gd name="T15" fmla="*/ 2996 h 3195"/>
                <a:gd name="T16" fmla="*/ 711 w 3228"/>
                <a:gd name="T17" fmla="*/ 2805 h 3195"/>
                <a:gd name="T18" fmla="*/ 1009 w 3228"/>
                <a:gd name="T19" fmla="*/ 2596 h 3195"/>
                <a:gd name="T20" fmla="*/ 1048 w 3228"/>
                <a:gd name="T21" fmla="*/ 2478 h 3195"/>
                <a:gd name="T22" fmla="*/ 1147 w 3228"/>
                <a:gd name="T23" fmla="*/ 2406 h 3195"/>
                <a:gd name="T24" fmla="*/ 1412 w 3228"/>
                <a:gd name="T25" fmla="*/ 2162 h 3195"/>
                <a:gd name="T26" fmla="*/ 1452 w 3228"/>
                <a:gd name="T27" fmla="*/ 2046 h 3195"/>
                <a:gd name="T28" fmla="*/ 1813 w 3228"/>
                <a:gd name="T29" fmla="*/ 1684 h 3195"/>
                <a:gd name="T30" fmla="*/ 2035 w 3228"/>
                <a:gd name="T31" fmla="*/ 1775 h 3195"/>
                <a:gd name="T32" fmla="*/ 2290 w 3228"/>
                <a:gd name="T33" fmla="*/ 1794 h 3195"/>
                <a:gd name="T34" fmla="*/ 2550 w 3228"/>
                <a:gd name="T35" fmla="*/ 1728 h 3195"/>
                <a:gd name="T36" fmla="*/ 2767 w 3228"/>
                <a:gd name="T37" fmla="*/ 1585 h 3195"/>
                <a:gd name="T38" fmla="*/ 2928 w 3228"/>
                <a:gd name="T39" fmla="*/ 1383 h 3195"/>
                <a:gd name="T40" fmla="*/ 3016 w 3228"/>
                <a:gd name="T41" fmla="*/ 1135 h 3195"/>
                <a:gd name="T42" fmla="*/ 3016 w 3228"/>
                <a:gd name="T43" fmla="*/ 862 h 3195"/>
                <a:gd name="T44" fmla="*/ 2928 w 3228"/>
                <a:gd name="T45" fmla="*/ 614 h 3195"/>
                <a:gd name="T46" fmla="*/ 2767 w 3228"/>
                <a:gd name="T47" fmla="*/ 412 h 3195"/>
                <a:gd name="T48" fmla="*/ 2550 w 3228"/>
                <a:gd name="T49" fmla="*/ 269 h 3195"/>
                <a:gd name="T50" fmla="*/ 2290 w 3228"/>
                <a:gd name="T51" fmla="*/ 202 h 3195"/>
                <a:gd name="T52" fmla="*/ 2376 w 3228"/>
                <a:gd name="T53" fmla="*/ 12 h 3195"/>
                <a:gd name="T54" fmla="*/ 2663 w 3228"/>
                <a:gd name="T55" fmla="*/ 101 h 3195"/>
                <a:gd name="T56" fmla="*/ 2907 w 3228"/>
                <a:gd name="T57" fmla="*/ 267 h 3195"/>
                <a:gd name="T58" fmla="*/ 3091 w 3228"/>
                <a:gd name="T59" fmla="*/ 494 h 3195"/>
                <a:gd name="T60" fmla="*/ 3202 w 3228"/>
                <a:gd name="T61" fmla="*/ 769 h 3195"/>
                <a:gd name="T62" fmla="*/ 3225 w 3228"/>
                <a:gd name="T63" fmla="*/ 1076 h 3195"/>
                <a:gd name="T64" fmla="*/ 3156 w 3228"/>
                <a:gd name="T65" fmla="*/ 1369 h 3195"/>
                <a:gd name="T66" fmla="*/ 3007 w 3228"/>
                <a:gd name="T67" fmla="*/ 1623 h 3195"/>
                <a:gd name="T68" fmla="*/ 2792 w 3228"/>
                <a:gd name="T69" fmla="*/ 1821 h 3195"/>
                <a:gd name="T70" fmla="*/ 2525 w 3228"/>
                <a:gd name="T71" fmla="*/ 1951 h 3195"/>
                <a:gd name="T72" fmla="*/ 2219 w 3228"/>
                <a:gd name="T73" fmla="*/ 1997 h 3195"/>
                <a:gd name="T74" fmla="*/ 1923 w 3228"/>
                <a:gd name="T75" fmla="*/ 1951 h 3195"/>
                <a:gd name="T76" fmla="*/ 1612 w 3228"/>
                <a:gd name="T77" fmla="*/ 2433 h 3195"/>
                <a:gd name="T78" fmla="*/ 1542 w 3228"/>
                <a:gd name="T79" fmla="*/ 2549 h 3195"/>
                <a:gd name="T80" fmla="*/ 1412 w 3228"/>
                <a:gd name="T81" fmla="*/ 2596 h 3195"/>
                <a:gd name="T82" fmla="*/ 1201 w 3228"/>
                <a:gd name="T83" fmla="*/ 2858 h 3195"/>
                <a:gd name="T84" fmla="*/ 1129 w 3228"/>
                <a:gd name="T85" fmla="*/ 2956 h 3195"/>
                <a:gd name="T86" fmla="*/ 1009 w 3228"/>
                <a:gd name="T87" fmla="*/ 2995 h 3195"/>
                <a:gd name="T88" fmla="*/ 592 w 3228"/>
                <a:gd name="T89" fmla="*/ 3169 h 3195"/>
                <a:gd name="T90" fmla="*/ 505 w 3228"/>
                <a:gd name="T91" fmla="*/ 3195 h 3195"/>
                <a:gd name="T92" fmla="*/ 101 w 3228"/>
                <a:gd name="T93" fmla="*/ 3167 h 3195"/>
                <a:gd name="T94" fmla="*/ 13 w 3228"/>
                <a:gd name="T95" fmla="*/ 3064 h 3195"/>
                <a:gd name="T96" fmla="*/ 2 w 3228"/>
                <a:gd name="T97" fmla="*/ 2671 h 3195"/>
                <a:gd name="T98" fmla="*/ 40 w 3228"/>
                <a:gd name="T99" fmla="*/ 2591 h 3195"/>
                <a:gd name="T100" fmla="*/ 1238 w 3228"/>
                <a:gd name="T101" fmla="*/ 1221 h 3195"/>
                <a:gd name="T102" fmla="*/ 1214 w 3228"/>
                <a:gd name="T103" fmla="*/ 920 h 3195"/>
                <a:gd name="T104" fmla="*/ 1284 w 3228"/>
                <a:gd name="T105" fmla="*/ 627 h 3195"/>
                <a:gd name="T106" fmla="*/ 1433 w 3228"/>
                <a:gd name="T107" fmla="*/ 374 h 3195"/>
                <a:gd name="T108" fmla="*/ 1648 w 3228"/>
                <a:gd name="T109" fmla="*/ 176 h 3195"/>
                <a:gd name="T110" fmla="*/ 1915 w 3228"/>
                <a:gd name="T111" fmla="*/ 46 h 3195"/>
                <a:gd name="T112" fmla="*/ 2219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2219" y="199"/>
                  </a:moveTo>
                  <a:lnTo>
                    <a:pt x="2150" y="202"/>
                  </a:lnTo>
                  <a:lnTo>
                    <a:pt x="2082" y="211"/>
                  </a:lnTo>
                  <a:lnTo>
                    <a:pt x="2016" y="225"/>
                  </a:lnTo>
                  <a:lnTo>
                    <a:pt x="1952" y="244"/>
                  </a:lnTo>
                  <a:lnTo>
                    <a:pt x="1890" y="269"/>
                  </a:lnTo>
                  <a:lnTo>
                    <a:pt x="1831" y="298"/>
                  </a:lnTo>
                  <a:lnTo>
                    <a:pt x="1776" y="331"/>
                  </a:lnTo>
                  <a:lnTo>
                    <a:pt x="1722" y="370"/>
                  </a:lnTo>
                  <a:lnTo>
                    <a:pt x="1673" y="412"/>
                  </a:lnTo>
                  <a:lnTo>
                    <a:pt x="1627" y="457"/>
                  </a:lnTo>
                  <a:lnTo>
                    <a:pt x="1585" y="506"/>
                  </a:lnTo>
                  <a:lnTo>
                    <a:pt x="1547" y="559"/>
                  </a:lnTo>
                  <a:lnTo>
                    <a:pt x="1513" y="614"/>
                  </a:lnTo>
                  <a:lnTo>
                    <a:pt x="1483" y="672"/>
                  </a:lnTo>
                  <a:lnTo>
                    <a:pt x="1458" y="733"/>
                  </a:lnTo>
                  <a:lnTo>
                    <a:pt x="1439" y="797"/>
                  </a:lnTo>
                  <a:lnTo>
                    <a:pt x="1425" y="862"/>
                  </a:lnTo>
                  <a:lnTo>
                    <a:pt x="1416" y="929"/>
                  </a:lnTo>
                  <a:lnTo>
                    <a:pt x="1412" y="999"/>
                  </a:lnTo>
                  <a:lnTo>
                    <a:pt x="1416" y="1061"/>
                  </a:lnTo>
                  <a:lnTo>
                    <a:pt x="1423" y="1122"/>
                  </a:lnTo>
                  <a:lnTo>
                    <a:pt x="1435" y="1182"/>
                  </a:lnTo>
                  <a:lnTo>
                    <a:pt x="1453" y="1240"/>
                  </a:lnTo>
                  <a:lnTo>
                    <a:pt x="1473" y="1296"/>
                  </a:lnTo>
                  <a:lnTo>
                    <a:pt x="1498" y="1349"/>
                  </a:lnTo>
                  <a:lnTo>
                    <a:pt x="1527" y="1401"/>
                  </a:lnTo>
                  <a:lnTo>
                    <a:pt x="1378" y="1548"/>
                  </a:lnTo>
                  <a:lnTo>
                    <a:pt x="1378" y="1548"/>
                  </a:lnTo>
                  <a:lnTo>
                    <a:pt x="202" y="2710"/>
                  </a:lnTo>
                  <a:lnTo>
                    <a:pt x="202" y="2995"/>
                  </a:lnTo>
                  <a:lnTo>
                    <a:pt x="487" y="2996"/>
                  </a:lnTo>
                  <a:lnTo>
                    <a:pt x="630" y="2854"/>
                  </a:lnTo>
                  <a:lnTo>
                    <a:pt x="654" y="2834"/>
                  </a:lnTo>
                  <a:lnTo>
                    <a:pt x="681" y="2818"/>
                  </a:lnTo>
                  <a:lnTo>
                    <a:pt x="711" y="2805"/>
                  </a:lnTo>
                  <a:lnTo>
                    <a:pt x="741" y="2798"/>
                  </a:lnTo>
                  <a:lnTo>
                    <a:pt x="773" y="2795"/>
                  </a:lnTo>
                  <a:lnTo>
                    <a:pt x="1009" y="2795"/>
                  </a:lnTo>
                  <a:lnTo>
                    <a:pt x="1009" y="2596"/>
                  </a:lnTo>
                  <a:lnTo>
                    <a:pt x="1012" y="2563"/>
                  </a:lnTo>
                  <a:lnTo>
                    <a:pt x="1019" y="2533"/>
                  </a:lnTo>
                  <a:lnTo>
                    <a:pt x="1032" y="2504"/>
                  </a:lnTo>
                  <a:lnTo>
                    <a:pt x="1048" y="2478"/>
                  </a:lnTo>
                  <a:lnTo>
                    <a:pt x="1069" y="2455"/>
                  </a:lnTo>
                  <a:lnTo>
                    <a:pt x="1092" y="2435"/>
                  </a:lnTo>
                  <a:lnTo>
                    <a:pt x="1118" y="2418"/>
                  </a:lnTo>
                  <a:lnTo>
                    <a:pt x="1147" y="2406"/>
                  </a:lnTo>
                  <a:lnTo>
                    <a:pt x="1178" y="2399"/>
                  </a:lnTo>
                  <a:lnTo>
                    <a:pt x="1211" y="2396"/>
                  </a:lnTo>
                  <a:lnTo>
                    <a:pt x="1412" y="2396"/>
                  </a:lnTo>
                  <a:lnTo>
                    <a:pt x="1412" y="2162"/>
                  </a:lnTo>
                  <a:lnTo>
                    <a:pt x="1416" y="2130"/>
                  </a:lnTo>
                  <a:lnTo>
                    <a:pt x="1423" y="2101"/>
                  </a:lnTo>
                  <a:lnTo>
                    <a:pt x="1435" y="2072"/>
                  </a:lnTo>
                  <a:lnTo>
                    <a:pt x="1452" y="2046"/>
                  </a:lnTo>
                  <a:lnTo>
                    <a:pt x="1472" y="2021"/>
                  </a:lnTo>
                  <a:lnTo>
                    <a:pt x="1664" y="1831"/>
                  </a:lnTo>
                  <a:lnTo>
                    <a:pt x="1778" y="1719"/>
                  </a:lnTo>
                  <a:lnTo>
                    <a:pt x="1813" y="1684"/>
                  </a:lnTo>
                  <a:lnTo>
                    <a:pt x="1864" y="1713"/>
                  </a:lnTo>
                  <a:lnTo>
                    <a:pt x="1919" y="1737"/>
                  </a:lnTo>
                  <a:lnTo>
                    <a:pt x="1976" y="1758"/>
                  </a:lnTo>
                  <a:lnTo>
                    <a:pt x="2035" y="1775"/>
                  </a:lnTo>
                  <a:lnTo>
                    <a:pt x="2095" y="1787"/>
                  </a:lnTo>
                  <a:lnTo>
                    <a:pt x="2156" y="1794"/>
                  </a:lnTo>
                  <a:lnTo>
                    <a:pt x="2219" y="1797"/>
                  </a:lnTo>
                  <a:lnTo>
                    <a:pt x="2290" y="1794"/>
                  </a:lnTo>
                  <a:lnTo>
                    <a:pt x="2358" y="1785"/>
                  </a:lnTo>
                  <a:lnTo>
                    <a:pt x="2424" y="1771"/>
                  </a:lnTo>
                  <a:lnTo>
                    <a:pt x="2488" y="1752"/>
                  </a:lnTo>
                  <a:lnTo>
                    <a:pt x="2550" y="1728"/>
                  </a:lnTo>
                  <a:lnTo>
                    <a:pt x="2608" y="1698"/>
                  </a:lnTo>
                  <a:lnTo>
                    <a:pt x="2664" y="1665"/>
                  </a:lnTo>
                  <a:lnTo>
                    <a:pt x="2718" y="1627"/>
                  </a:lnTo>
                  <a:lnTo>
                    <a:pt x="2767" y="1585"/>
                  </a:lnTo>
                  <a:lnTo>
                    <a:pt x="2814" y="1540"/>
                  </a:lnTo>
                  <a:lnTo>
                    <a:pt x="2856" y="1491"/>
                  </a:lnTo>
                  <a:lnTo>
                    <a:pt x="2894" y="1438"/>
                  </a:lnTo>
                  <a:lnTo>
                    <a:pt x="2928" y="1383"/>
                  </a:lnTo>
                  <a:lnTo>
                    <a:pt x="2957" y="1325"/>
                  </a:lnTo>
                  <a:lnTo>
                    <a:pt x="2982" y="1263"/>
                  </a:lnTo>
                  <a:lnTo>
                    <a:pt x="3001" y="1200"/>
                  </a:lnTo>
                  <a:lnTo>
                    <a:pt x="3016" y="1135"/>
                  </a:lnTo>
                  <a:lnTo>
                    <a:pt x="3024" y="1067"/>
                  </a:lnTo>
                  <a:lnTo>
                    <a:pt x="3027" y="999"/>
                  </a:lnTo>
                  <a:lnTo>
                    <a:pt x="3024" y="929"/>
                  </a:lnTo>
                  <a:lnTo>
                    <a:pt x="3016" y="862"/>
                  </a:lnTo>
                  <a:lnTo>
                    <a:pt x="3001" y="797"/>
                  </a:lnTo>
                  <a:lnTo>
                    <a:pt x="2982" y="733"/>
                  </a:lnTo>
                  <a:lnTo>
                    <a:pt x="2957" y="672"/>
                  </a:lnTo>
                  <a:lnTo>
                    <a:pt x="2928" y="614"/>
                  </a:lnTo>
                  <a:lnTo>
                    <a:pt x="2894" y="559"/>
                  </a:lnTo>
                  <a:lnTo>
                    <a:pt x="2856" y="506"/>
                  </a:lnTo>
                  <a:lnTo>
                    <a:pt x="2814" y="457"/>
                  </a:lnTo>
                  <a:lnTo>
                    <a:pt x="2767" y="412"/>
                  </a:lnTo>
                  <a:lnTo>
                    <a:pt x="2718" y="370"/>
                  </a:lnTo>
                  <a:lnTo>
                    <a:pt x="2664" y="331"/>
                  </a:lnTo>
                  <a:lnTo>
                    <a:pt x="2608" y="298"/>
                  </a:lnTo>
                  <a:lnTo>
                    <a:pt x="2550" y="269"/>
                  </a:lnTo>
                  <a:lnTo>
                    <a:pt x="2488" y="244"/>
                  </a:lnTo>
                  <a:lnTo>
                    <a:pt x="2424" y="225"/>
                  </a:lnTo>
                  <a:lnTo>
                    <a:pt x="2358" y="211"/>
                  </a:lnTo>
                  <a:lnTo>
                    <a:pt x="2290" y="202"/>
                  </a:lnTo>
                  <a:lnTo>
                    <a:pt x="2219" y="199"/>
                  </a:lnTo>
                  <a:close/>
                  <a:moveTo>
                    <a:pt x="2219" y="0"/>
                  </a:moveTo>
                  <a:lnTo>
                    <a:pt x="2299" y="3"/>
                  </a:lnTo>
                  <a:lnTo>
                    <a:pt x="2376" y="12"/>
                  </a:lnTo>
                  <a:lnTo>
                    <a:pt x="2452" y="27"/>
                  </a:lnTo>
                  <a:lnTo>
                    <a:pt x="2525" y="46"/>
                  </a:lnTo>
                  <a:lnTo>
                    <a:pt x="2595" y="72"/>
                  </a:lnTo>
                  <a:lnTo>
                    <a:pt x="2663" y="101"/>
                  </a:lnTo>
                  <a:lnTo>
                    <a:pt x="2729" y="136"/>
                  </a:lnTo>
                  <a:lnTo>
                    <a:pt x="2792" y="176"/>
                  </a:lnTo>
                  <a:lnTo>
                    <a:pt x="2851" y="220"/>
                  </a:lnTo>
                  <a:lnTo>
                    <a:pt x="2907" y="267"/>
                  </a:lnTo>
                  <a:lnTo>
                    <a:pt x="2959" y="319"/>
                  </a:lnTo>
                  <a:lnTo>
                    <a:pt x="3007" y="374"/>
                  </a:lnTo>
                  <a:lnTo>
                    <a:pt x="3051" y="433"/>
                  </a:lnTo>
                  <a:lnTo>
                    <a:pt x="3091" y="494"/>
                  </a:lnTo>
                  <a:lnTo>
                    <a:pt x="3126" y="560"/>
                  </a:lnTo>
                  <a:lnTo>
                    <a:pt x="3156" y="627"/>
                  </a:lnTo>
                  <a:lnTo>
                    <a:pt x="3182" y="698"/>
                  </a:lnTo>
                  <a:lnTo>
                    <a:pt x="3202" y="769"/>
                  </a:lnTo>
                  <a:lnTo>
                    <a:pt x="3217" y="844"/>
                  </a:lnTo>
                  <a:lnTo>
                    <a:pt x="3225" y="920"/>
                  </a:lnTo>
                  <a:lnTo>
                    <a:pt x="3228" y="999"/>
                  </a:lnTo>
                  <a:lnTo>
                    <a:pt x="3225" y="1076"/>
                  </a:lnTo>
                  <a:lnTo>
                    <a:pt x="3217" y="1153"/>
                  </a:lnTo>
                  <a:lnTo>
                    <a:pt x="3202" y="1228"/>
                  </a:lnTo>
                  <a:lnTo>
                    <a:pt x="3182" y="1300"/>
                  </a:lnTo>
                  <a:lnTo>
                    <a:pt x="3156" y="1369"/>
                  </a:lnTo>
                  <a:lnTo>
                    <a:pt x="3126" y="1438"/>
                  </a:lnTo>
                  <a:lnTo>
                    <a:pt x="3091" y="1502"/>
                  </a:lnTo>
                  <a:lnTo>
                    <a:pt x="3051" y="1565"/>
                  </a:lnTo>
                  <a:lnTo>
                    <a:pt x="3007" y="1623"/>
                  </a:lnTo>
                  <a:lnTo>
                    <a:pt x="2959" y="1678"/>
                  </a:lnTo>
                  <a:lnTo>
                    <a:pt x="2907" y="1730"/>
                  </a:lnTo>
                  <a:lnTo>
                    <a:pt x="2851" y="1778"/>
                  </a:lnTo>
                  <a:lnTo>
                    <a:pt x="2792" y="1821"/>
                  </a:lnTo>
                  <a:lnTo>
                    <a:pt x="2729" y="1861"/>
                  </a:lnTo>
                  <a:lnTo>
                    <a:pt x="2663" y="1895"/>
                  </a:lnTo>
                  <a:lnTo>
                    <a:pt x="2595" y="1926"/>
                  </a:lnTo>
                  <a:lnTo>
                    <a:pt x="2525" y="1951"/>
                  </a:lnTo>
                  <a:lnTo>
                    <a:pt x="2452" y="1971"/>
                  </a:lnTo>
                  <a:lnTo>
                    <a:pt x="2376" y="1985"/>
                  </a:lnTo>
                  <a:lnTo>
                    <a:pt x="2299" y="1994"/>
                  </a:lnTo>
                  <a:lnTo>
                    <a:pt x="2219" y="1997"/>
                  </a:lnTo>
                  <a:lnTo>
                    <a:pt x="2143" y="1993"/>
                  </a:lnTo>
                  <a:lnTo>
                    <a:pt x="2068" y="1984"/>
                  </a:lnTo>
                  <a:lnTo>
                    <a:pt x="1994" y="1970"/>
                  </a:lnTo>
                  <a:lnTo>
                    <a:pt x="1923" y="1951"/>
                  </a:lnTo>
                  <a:lnTo>
                    <a:pt x="1854" y="1926"/>
                  </a:lnTo>
                  <a:lnTo>
                    <a:pt x="1615" y="2162"/>
                  </a:lnTo>
                  <a:lnTo>
                    <a:pt x="1615" y="2396"/>
                  </a:lnTo>
                  <a:lnTo>
                    <a:pt x="1612" y="2433"/>
                  </a:lnTo>
                  <a:lnTo>
                    <a:pt x="1602" y="2466"/>
                  </a:lnTo>
                  <a:lnTo>
                    <a:pt x="1587" y="2497"/>
                  </a:lnTo>
                  <a:lnTo>
                    <a:pt x="1567" y="2524"/>
                  </a:lnTo>
                  <a:lnTo>
                    <a:pt x="1542" y="2549"/>
                  </a:lnTo>
                  <a:lnTo>
                    <a:pt x="1515" y="2568"/>
                  </a:lnTo>
                  <a:lnTo>
                    <a:pt x="1484" y="2584"/>
                  </a:lnTo>
                  <a:lnTo>
                    <a:pt x="1450" y="2593"/>
                  </a:lnTo>
                  <a:lnTo>
                    <a:pt x="1412" y="2596"/>
                  </a:lnTo>
                  <a:lnTo>
                    <a:pt x="1211" y="2596"/>
                  </a:lnTo>
                  <a:lnTo>
                    <a:pt x="1211" y="2795"/>
                  </a:lnTo>
                  <a:lnTo>
                    <a:pt x="1208" y="2828"/>
                  </a:lnTo>
                  <a:lnTo>
                    <a:pt x="1201" y="2858"/>
                  </a:lnTo>
                  <a:lnTo>
                    <a:pt x="1189" y="2887"/>
                  </a:lnTo>
                  <a:lnTo>
                    <a:pt x="1172" y="2914"/>
                  </a:lnTo>
                  <a:lnTo>
                    <a:pt x="1152" y="2937"/>
                  </a:lnTo>
                  <a:lnTo>
                    <a:pt x="1129" y="2956"/>
                  </a:lnTo>
                  <a:lnTo>
                    <a:pt x="1102" y="2973"/>
                  </a:lnTo>
                  <a:lnTo>
                    <a:pt x="1073" y="2985"/>
                  </a:lnTo>
                  <a:lnTo>
                    <a:pt x="1042" y="2993"/>
                  </a:lnTo>
                  <a:lnTo>
                    <a:pt x="1009" y="2995"/>
                  </a:lnTo>
                  <a:lnTo>
                    <a:pt x="773" y="2995"/>
                  </a:lnTo>
                  <a:lnTo>
                    <a:pt x="628" y="3139"/>
                  </a:lnTo>
                  <a:lnTo>
                    <a:pt x="611" y="3156"/>
                  </a:lnTo>
                  <a:lnTo>
                    <a:pt x="592" y="3169"/>
                  </a:lnTo>
                  <a:lnTo>
                    <a:pt x="574" y="3180"/>
                  </a:lnTo>
                  <a:lnTo>
                    <a:pt x="553" y="3188"/>
                  </a:lnTo>
                  <a:lnTo>
                    <a:pt x="530" y="3193"/>
                  </a:lnTo>
                  <a:lnTo>
                    <a:pt x="505" y="3195"/>
                  </a:lnTo>
                  <a:lnTo>
                    <a:pt x="202" y="3195"/>
                  </a:lnTo>
                  <a:lnTo>
                    <a:pt x="167" y="3192"/>
                  </a:lnTo>
                  <a:lnTo>
                    <a:pt x="133" y="3182"/>
                  </a:lnTo>
                  <a:lnTo>
                    <a:pt x="101" y="3167"/>
                  </a:lnTo>
                  <a:lnTo>
                    <a:pt x="73" y="3147"/>
                  </a:lnTo>
                  <a:lnTo>
                    <a:pt x="48" y="3123"/>
                  </a:lnTo>
                  <a:lnTo>
                    <a:pt x="29" y="3094"/>
                  </a:lnTo>
                  <a:lnTo>
                    <a:pt x="13" y="3064"/>
                  </a:lnTo>
                  <a:lnTo>
                    <a:pt x="3" y="3030"/>
                  </a:lnTo>
                  <a:lnTo>
                    <a:pt x="0" y="2995"/>
                  </a:lnTo>
                  <a:lnTo>
                    <a:pt x="0" y="2696"/>
                  </a:lnTo>
                  <a:lnTo>
                    <a:pt x="2" y="2671"/>
                  </a:lnTo>
                  <a:lnTo>
                    <a:pt x="7" y="2648"/>
                  </a:lnTo>
                  <a:lnTo>
                    <a:pt x="15" y="2628"/>
                  </a:lnTo>
                  <a:lnTo>
                    <a:pt x="27" y="2609"/>
                  </a:lnTo>
                  <a:lnTo>
                    <a:pt x="40" y="2591"/>
                  </a:lnTo>
                  <a:lnTo>
                    <a:pt x="57" y="2573"/>
                  </a:lnTo>
                  <a:lnTo>
                    <a:pt x="1282" y="1360"/>
                  </a:lnTo>
                  <a:lnTo>
                    <a:pt x="1259" y="1292"/>
                  </a:lnTo>
                  <a:lnTo>
                    <a:pt x="1238" y="1221"/>
                  </a:lnTo>
                  <a:lnTo>
                    <a:pt x="1224" y="1149"/>
                  </a:lnTo>
                  <a:lnTo>
                    <a:pt x="1214" y="1074"/>
                  </a:lnTo>
                  <a:lnTo>
                    <a:pt x="1211" y="999"/>
                  </a:lnTo>
                  <a:lnTo>
                    <a:pt x="1214" y="920"/>
                  </a:lnTo>
                  <a:lnTo>
                    <a:pt x="1223" y="844"/>
                  </a:lnTo>
                  <a:lnTo>
                    <a:pt x="1238" y="769"/>
                  </a:lnTo>
                  <a:lnTo>
                    <a:pt x="1258" y="698"/>
                  </a:lnTo>
                  <a:lnTo>
                    <a:pt x="1284" y="627"/>
                  </a:lnTo>
                  <a:lnTo>
                    <a:pt x="1313" y="560"/>
                  </a:lnTo>
                  <a:lnTo>
                    <a:pt x="1349" y="494"/>
                  </a:lnTo>
                  <a:lnTo>
                    <a:pt x="1389" y="433"/>
                  </a:lnTo>
                  <a:lnTo>
                    <a:pt x="1433" y="374"/>
                  </a:lnTo>
                  <a:lnTo>
                    <a:pt x="1481" y="319"/>
                  </a:lnTo>
                  <a:lnTo>
                    <a:pt x="1533" y="267"/>
                  </a:lnTo>
                  <a:lnTo>
                    <a:pt x="1589" y="220"/>
                  </a:lnTo>
                  <a:lnTo>
                    <a:pt x="1648" y="176"/>
                  </a:lnTo>
                  <a:lnTo>
                    <a:pt x="1711" y="136"/>
                  </a:lnTo>
                  <a:lnTo>
                    <a:pt x="1776" y="101"/>
                  </a:lnTo>
                  <a:lnTo>
                    <a:pt x="1845" y="72"/>
                  </a:lnTo>
                  <a:lnTo>
                    <a:pt x="1915" y="46"/>
                  </a:lnTo>
                  <a:lnTo>
                    <a:pt x="1988" y="27"/>
                  </a:lnTo>
                  <a:lnTo>
                    <a:pt x="2064" y="12"/>
                  </a:lnTo>
                  <a:lnTo>
                    <a:pt x="2141" y="3"/>
                  </a:lnTo>
                  <a:lnTo>
                    <a:pt x="2219"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sp>
          <p:nvSpPr>
            <p:cNvPr id="42" name="Freeform 27"/>
            <p:cNvSpPr>
              <a:spLocks noEditPoints="1"/>
            </p:cNvSpPr>
            <p:nvPr/>
          </p:nvSpPr>
          <p:spPr bwMode="auto">
            <a:xfrm>
              <a:off x="10134" y="-1461"/>
              <a:ext cx="403" cy="399"/>
            </a:xfrm>
            <a:custGeom>
              <a:avLst/>
              <a:gdLst>
                <a:gd name="T0" fmla="*/ 282 w 807"/>
                <a:gd name="T1" fmla="*/ 116 h 799"/>
                <a:gd name="T2" fmla="*/ 214 w 807"/>
                <a:gd name="T3" fmla="*/ 159 h 799"/>
                <a:gd name="T4" fmla="*/ 159 w 807"/>
                <a:gd name="T5" fmla="*/ 214 h 799"/>
                <a:gd name="T6" fmla="*/ 117 w 807"/>
                <a:gd name="T7" fmla="*/ 282 h 799"/>
                <a:gd name="T8" fmla="*/ 156 w 807"/>
                <a:gd name="T9" fmla="*/ 392 h 799"/>
                <a:gd name="T10" fmla="*/ 278 w 807"/>
                <a:gd name="T11" fmla="*/ 525 h 799"/>
                <a:gd name="T12" fmla="*/ 413 w 807"/>
                <a:gd name="T13" fmla="*/ 646 h 799"/>
                <a:gd name="T14" fmla="*/ 524 w 807"/>
                <a:gd name="T15" fmla="*/ 685 h 799"/>
                <a:gd name="T16" fmla="*/ 592 w 807"/>
                <a:gd name="T17" fmla="*/ 643 h 799"/>
                <a:gd name="T18" fmla="*/ 647 w 807"/>
                <a:gd name="T19" fmla="*/ 588 h 799"/>
                <a:gd name="T20" fmla="*/ 689 w 807"/>
                <a:gd name="T21" fmla="*/ 520 h 799"/>
                <a:gd name="T22" fmla="*/ 651 w 807"/>
                <a:gd name="T23" fmla="*/ 409 h 799"/>
                <a:gd name="T24" fmla="*/ 529 w 807"/>
                <a:gd name="T25" fmla="*/ 275 h 799"/>
                <a:gd name="T26" fmla="*/ 394 w 807"/>
                <a:gd name="T27" fmla="*/ 155 h 799"/>
                <a:gd name="T28" fmla="*/ 327 w 807"/>
                <a:gd name="T29" fmla="*/ 0 h 799"/>
                <a:gd name="T30" fmla="*/ 363 w 807"/>
                <a:gd name="T31" fmla="*/ 10 h 799"/>
                <a:gd name="T32" fmla="*/ 457 w 807"/>
                <a:gd name="T33" fmla="*/ 77 h 799"/>
                <a:gd name="T34" fmla="*/ 601 w 807"/>
                <a:gd name="T35" fmla="*/ 205 h 799"/>
                <a:gd name="T36" fmla="*/ 731 w 807"/>
                <a:gd name="T37" fmla="*/ 348 h 799"/>
                <a:gd name="T38" fmla="*/ 799 w 807"/>
                <a:gd name="T39" fmla="*/ 441 h 799"/>
                <a:gd name="T40" fmla="*/ 807 w 807"/>
                <a:gd name="T41" fmla="*/ 480 h 799"/>
                <a:gd name="T42" fmla="*/ 802 w 807"/>
                <a:gd name="T43" fmla="*/ 512 h 799"/>
                <a:gd name="T44" fmla="*/ 762 w 807"/>
                <a:gd name="T45" fmla="*/ 598 h 799"/>
                <a:gd name="T46" fmla="*/ 709 w 807"/>
                <a:gd name="T47" fmla="*/ 670 h 799"/>
                <a:gd name="T48" fmla="*/ 642 w 807"/>
                <a:gd name="T49" fmla="*/ 731 h 799"/>
                <a:gd name="T50" fmla="*/ 561 w 807"/>
                <a:gd name="T51" fmla="*/ 776 h 799"/>
                <a:gd name="T52" fmla="*/ 493 w 807"/>
                <a:gd name="T53" fmla="*/ 799 h 799"/>
                <a:gd name="T54" fmla="*/ 448 w 807"/>
                <a:gd name="T55" fmla="*/ 793 h 799"/>
                <a:gd name="T56" fmla="*/ 350 w 807"/>
                <a:gd name="T57" fmla="*/ 723 h 799"/>
                <a:gd name="T58" fmla="*/ 207 w 807"/>
                <a:gd name="T59" fmla="*/ 596 h 799"/>
                <a:gd name="T60" fmla="*/ 78 w 807"/>
                <a:gd name="T61" fmla="*/ 453 h 799"/>
                <a:gd name="T62" fmla="*/ 8 w 807"/>
                <a:gd name="T63" fmla="*/ 359 h 799"/>
                <a:gd name="T64" fmla="*/ 0 w 807"/>
                <a:gd name="T65" fmla="*/ 321 h 799"/>
                <a:gd name="T66" fmla="*/ 5 w 807"/>
                <a:gd name="T67" fmla="*/ 288 h 799"/>
                <a:gd name="T68" fmla="*/ 46 w 807"/>
                <a:gd name="T69" fmla="*/ 203 h 799"/>
                <a:gd name="T70" fmla="*/ 98 w 807"/>
                <a:gd name="T71" fmla="*/ 130 h 799"/>
                <a:gd name="T72" fmla="*/ 165 w 807"/>
                <a:gd name="T73" fmla="*/ 70 h 799"/>
                <a:gd name="T74" fmla="*/ 246 w 807"/>
                <a:gd name="T75" fmla="*/ 24 h 799"/>
                <a:gd name="T76" fmla="*/ 309 w 807"/>
                <a:gd name="T77"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799">
                  <a:moveTo>
                    <a:pt x="321" y="99"/>
                  </a:moveTo>
                  <a:lnTo>
                    <a:pt x="282" y="116"/>
                  </a:lnTo>
                  <a:lnTo>
                    <a:pt x="247" y="135"/>
                  </a:lnTo>
                  <a:lnTo>
                    <a:pt x="214" y="159"/>
                  </a:lnTo>
                  <a:lnTo>
                    <a:pt x="185" y="184"/>
                  </a:lnTo>
                  <a:lnTo>
                    <a:pt x="159" y="214"/>
                  </a:lnTo>
                  <a:lnTo>
                    <a:pt x="136" y="245"/>
                  </a:lnTo>
                  <a:lnTo>
                    <a:pt x="117" y="282"/>
                  </a:lnTo>
                  <a:lnTo>
                    <a:pt x="101" y="321"/>
                  </a:lnTo>
                  <a:lnTo>
                    <a:pt x="156" y="392"/>
                  </a:lnTo>
                  <a:lnTo>
                    <a:pt x="215" y="460"/>
                  </a:lnTo>
                  <a:lnTo>
                    <a:pt x="278" y="525"/>
                  </a:lnTo>
                  <a:lnTo>
                    <a:pt x="344" y="587"/>
                  </a:lnTo>
                  <a:lnTo>
                    <a:pt x="413" y="646"/>
                  </a:lnTo>
                  <a:lnTo>
                    <a:pt x="486" y="701"/>
                  </a:lnTo>
                  <a:lnTo>
                    <a:pt x="524" y="685"/>
                  </a:lnTo>
                  <a:lnTo>
                    <a:pt x="560" y="665"/>
                  </a:lnTo>
                  <a:lnTo>
                    <a:pt x="592" y="643"/>
                  </a:lnTo>
                  <a:lnTo>
                    <a:pt x="621" y="617"/>
                  </a:lnTo>
                  <a:lnTo>
                    <a:pt x="647" y="588"/>
                  </a:lnTo>
                  <a:lnTo>
                    <a:pt x="670" y="556"/>
                  </a:lnTo>
                  <a:lnTo>
                    <a:pt x="689" y="520"/>
                  </a:lnTo>
                  <a:lnTo>
                    <a:pt x="706" y="480"/>
                  </a:lnTo>
                  <a:lnTo>
                    <a:pt x="651" y="409"/>
                  </a:lnTo>
                  <a:lnTo>
                    <a:pt x="592" y="340"/>
                  </a:lnTo>
                  <a:lnTo>
                    <a:pt x="529" y="275"/>
                  </a:lnTo>
                  <a:lnTo>
                    <a:pt x="463" y="213"/>
                  </a:lnTo>
                  <a:lnTo>
                    <a:pt x="394" y="155"/>
                  </a:lnTo>
                  <a:lnTo>
                    <a:pt x="321" y="99"/>
                  </a:lnTo>
                  <a:close/>
                  <a:moveTo>
                    <a:pt x="327" y="0"/>
                  </a:moveTo>
                  <a:lnTo>
                    <a:pt x="346" y="3"/>
                  </a:lnTo>
                  <a:lnTo>
                    <a:pt x="363" y="10"/>
                  </a:lnTo>
                  <a:lnTo>
                    <a:pt x="380" y="19"/>
                  </a:lnTo>
                  <a:lnTo>
                    <a:pt x="457" y="77"/>
                  </a:lnTo>
                  <a:lnTo>
                    <a:pt x="530" y="139"/>
                  </a:lnTo>
                  <a:lnTo>
                    <a:pt x="601" y="205"/>
                  </a:lnTo>
                  <a:lnTo>
                    <a:pt x="668" y="274"/>
                  </a:lnTo>
                  <a:lnTo>
                    <a:pt x="731" y="348"/>
                  </a:lnTo>
                  <a:lnTo>
                    <a:pt x="789" y="423"/>
                  </a:lnTo>
                  <a:lnTo>
                    <a:pt x="799" y="441"/>
                  </a:lnTo>
                  <a:lnTo>
                    <a:pt x="805" y="460"/>
                  </a:lnTo>
                  <a:lnTo>
                    <a:pt x="807" y="480"/>
                  </a:lnTo>
                  <a:lnTo>
                    <a:pt x="806" y="496"/>
                  </a:lnTo>
                  <a:lnTo>
                    <a:pt x="802" y="512"/>
                  </a:lnTo>
                  <a:lnTo>
                    <a:pt x="783" y="556"/>
                  </a:lnTo>
                  <a:lnTo>
                    <a:pt x="762" y="598"/>
                  </a:lnTo>
                  <a:lnTo>
                    <a:pt x="737" y="636"/>
                  </a:lnTo>
                  <a:lnTo>
                    <a:pt x="709" y="670"/>
                  </a:lnTo>
                  <a:lnTo>
                    <a:pt x="677" y="702"/>
                  </a:lnTo>
                  <a:lnTo>
                    <a:pt x="642" y="731"/>
                  </a:lnTo>
                  <a:lnTo>
                    <a:pt x="603" y="755"/>
                  </a:lnTo>
                  <a:lnTo>
                    <a:pt x="561" y="776"/>
                  </a:lnTo>
                  <a:lnTo>
                    <a:pt x="516" y="794"/>
                  </a:lnTo>
                  <a:lnTo>
                    <a:pt x="493" y="799"/>
                  </a:lnTo>
                  <a:lnTo>
                    <a:pt x="470" y="799"/>
                  </a:lnTo>
                  <a:lnTo>
                    <a:pt x="448" y="793"/>
                  </a:lnTo>
                  <a:lnTo>
                    <a:pt x="427" y="782"/>
                  </a:lnTo>
                  <a:lnTo>
                    <a:pt x="350" y="723"/>
                  </a:lnTo>
                  <a:lnTo>
                    <a:pt x="277" y="661"/>
                  </a:lnTo>
                  <a:lnTo>
                    <a:pt x="207" y="596"/>
                  </a:lnTo>
                  <a:lnTo>
                    <a:pt x="139" y="526"/>
                  </a:lnTo>
                  <a:lnTo>
                    <a:pt x="78" y="453"/>
                  </a:lnTo>
                  <a:lnTo>
                    <a:pt x="19" y="376"/>
                  </a:lnTo>
                  <a:lnTo>
                    <a:pt x="8" y="359"/>
                  </a:lnTo>
                  <a:lnTo>
                    <a:pt x="2" y="340"/>
                  </a:lnTo>
                  <a:lnTo>
                    <a:pt x="0" y="321"/>
                  </a:lnTo>
                  <a:lnTo>
                    <a:pt x="1" y="305"/>
                  </a:lnTo>
                  <a:lnTo>
                    <a:pt x="5" y="288"/>
                  </a:lnTo>
                  <a:lnTo>
                    <a:pt x="24" y="243"/>
                  </a:lnTo>
                  <a:lnTo>
                    <a:pt x="46" y="203"/>
                  </a:lnTo>
                  <a:lnTo>
                    <a:pt x="70" y="165"/>
                  </a:lnTo>
                  <a:lnTo>
                    <a:pt x="98" y="130"/>
                  </a:lnTo>
                  <a:lnTo>
                    <a:pt x="130" y="98"/>
                  </a:lnTo>
                  <a:lnTo>
                    <a:pt x="165" y="70"/>
                  </a:lnTo>
                  <a:lnTo>
                    <a:pt x="203" y="45"/>
                  </a:lnTo>
                  <a:lnTo>
                    <a:pt x="246" y="24"/>
                  </a:lnTo>
                  <a:lnTo>
                    <a:pt x="290" y="6"/>
                  </a:lnTo>
                  <a:lnTo>
                    <a:pt x="309" y="1"/>
                  </a:lnTo>
                  <a:lnTo>
                    <a:pt x="327" y="0"/>
                  </a:lnTo>
                  <a:close/>
                </a:path>
              </a:pathLst>
            </a:custGeom>
            <a:grp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cxnSp>
        <p:nvCxnSpPr>
          <p:cNvPr id="43" name="58 Conector recto"/>
          <p:cNvCxnSpPr/>
          <p:nvPr/>
        </p:nvCxnSpPr>
        <p:spPr>
          <a:xfrm flipH="1">
            <a:off x="2359883" y="2812371"/>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44" name="43 Conector recto"/>
          <p:cNvCxnSpPr/>
          <p:nvPr/>
        </p:nvCxnSpPr>
        <p:spPr>
          <a:xfrm flipH="1">
            <a:off x="2359883" y="1980382"/>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45" name="Textbox 1"/>
          <p:cNvSpPr/>
          <p:nvPr/>
        </p:nvSpPr>
        <p:spPr>
          <a:xfrm>
            <a:off x="2788612" y="2072773"/>
            <a:ext cx="2068479" cy="814523"/>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High Quality</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cxnSp>
        <p:nvCxnSpPr>
          <p:cNvPr id="46" name="58 Conector recto"/>
          <p:cNvCxnSpPr/>
          <p:nvPr/>
        </p:nvCxnSpPr>
        <p:spPr>
          <a:xfrm flipH="1">
            <a:off x="3368184" y="3811499"/>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47" name="46 Conector recto"/>
          <p:cNvCxnSpPr/>
          <p:nvPr/>
        </p:nvCxnSpPr>
        <p:spPr>
          <a:xfrm flipH="1">
            <a:off x="3368184" y="2990138"/>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48" name="Textbox 1"/>
          <p:cNvSpPr/>
          <p:nvPr/>
        </p:nvSpPr>
        <p:spPr>
          <a:xfrm>
            <a:off x="3796911" y="3071899"/>
            <a:ext cx="2068479" cy="814523"/>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Infographics</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cxnSp>
        <p:nvCxnSpPr>
          <p:cNvPr id="49" name="58 Conector recto"/>
          <p:cNvCxnSpPr/>
          <p:nvPr/>
        </p:nvCxnSpPr>
        <p:spPr>
          <a:xfrm flipH="1">
            <a:off x="4393376" y="4827461"/>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50" name="49 Conector recto"/>
          <p:cNvCxnSpPr/>
          <p:nvPr/>
        </p:nvCxnSpPr>
        <p:spPr>
          <a:xfrm flipH="1">
            <a:off x="4393376" y="4016731"/>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51" name="Textbox 1"/>
          <p:cNvSpPr/>
          <p:nvPr/>
        </p:nvSpPr>
        <p:spPr>
          <a:xfrm>
            <a:off x="4822105" y="4087861"/>
            <a:ext cx="2068479" cy="814523"/>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Creativity</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cxnSp>
        <p:nvCxnSpPr>
          <p:cNvPr id="52" name="51 Conector recto"/>
          <p:cNvCxnSpPr/>
          <p:nvPr/>
        </p:nvCxnSpPr>
        <p:spPr>
          <a:xfrm flipH="1">
            <a:off x="5419868" y="5813989"/>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cxnSp>
        <p:nvCxnSpPr>
          <p:cNvPr id="53" name="52 Conector recto"/>
          <p:cNvCxnSpPr/>
          <p:nvPr/>
        </p:nvCxnSpPr>
        <p:spPr>
          <a:xfrm flipH="1">
            <a:off x="5419868" y="5003261"/>
            <a:ext cx="2519707" cy="0"/>
          </a:xfrm>
          <a:prstGeom prst="line">
            <a:avLst/>
          </a:prstGeom>
          <a:noFill/>
          <a:ln w="28575">
            <a:gradFill>
              <a:gsLst>
                <a:gs pos="0">
                  <a:schemeClr val="bg1">
                    <a:lumMod val="95000"/>
                    <a:alpha val="15000"/>
                  </a:schemeClr>
                </a:gs>
                <a:gs pos="70000">
                  <a:schemeClr val="bg1">
                    <a:lumMod val="65000"/>
                  </a:schemeClr>
                </a:gs>
                <a:gs pos="30000">
                  <a:schemeClr val="bg1">
                    <a:lumMod val="65000"/>
                  </a:schemeClr>
                </a:gs>
                <a:gs pos="100000">
                  <a:schemeClr val="bg1">
                    <a:lumMod val="95000"/>
                    <a:alpha val="15000"/>
                  </a:schemeClr>
                </a:gs>
              </a:gsLst>
              <a:lin ang="0" scaled="0"/>
            </a:gradFill>
          </a:ln>
          <a:effectLst/>
        </p:spPr>
      </p:cxnSp>
      <p:sp>
        <p:nvSpPr>
          <p:cNvPr id="54" name="Textbox 1"/>
          <p:cNvSpPr/>
          <p:nvPr/>
        </p:nvSpPr>
        <p:spPr>
          <a:xfrm>
            <a:off x="5848598" y="5074390"/>
            <a:ext cx="2068479" cy="814523"/>
          </a:xfrm>
          <a:prstGeom prst="rect">
            <a:avLst/>
          </a:prstGeom>
        </p:spPr>
        <p:txBody>
          <a:bodyPr wrap="square" lIns="120846" tIns="60423" rIns="120846" bIns="60423">
            <a:spAutoFit/>
          </a:bodyPr>
          <a:lstStyle/>
          <a:p>
            <a:pPr>
              <a:lnSpc>
                <a:spcPct val="125000"/>
              </a:lnSpc>
            </a:pPr>
            <a:r>
              <a:rPr lang="en-US" sz="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Innovation</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sp>
        <p:nvSpPr>
          <p:cNvPr id="55" name="Freeform 32"/>
          <p:cNvSpPr>
            <a:spLocks noChangeAspect="1" noEditPoints="1"/>
          </p:cNvSpPr>
          <p:nvPr/>
        </p:nvSpPr>
        <p:spPr bwMode="auto">
          <a:xfrm>
            <a:off x="8066648" y="5266919"/>
            <a:ext cx="324438" cy="321222"/>
          </a:xfrm>
          <a:custGeom>
            <a:avLst/>
            <a:gdLst>
              <a:gd name="T0" fmla="*/ 205 w 3226"/>
              <a:gd name="T1" fmla="*/ 2822 h 3195"/>
              <a:gd name="T2" fmla="*/ 228 w 3226"/>
              <a:gd name="T3" fmla="*/ 2929 h 3195"/>
              <a:gd name="T4" fmla="*/ 352 w 3226"/>
              <a:gd name="T5" fmla="*/ 2995 h 3195"/>
              <a:gd name="T6" fmla="*/ 420 w 3226"/>
              <a:gd name="T7" fmla="*/ 2983 h 3195"/>
              <a:gd name="T8" fmla="*/ 764 w 3226"/>
              <a:gd name="T9" fmla="*/ 2709 h 3195"/>
              <a:gd name="T10" fmla="*/ 617 w 3226"/>
              <a:gd name="T11" fmla="*/ 2513 h 3195"/>
              <a:gd name="T12" fmla="*/ 405 w 3226"/>
              <a:gd name="T13" fmla="*/ 2415 h 3195"/>
              <a:gd name="T14" fmla="*/ 667 w 3226"/>
              <a:gd name="T15" fmla="*/ 1802 h 3195"/>
              <a:gd name="T16" fmla="*/ 470 w 3226"/>
              <a:gd name="T17" fmla="*/ 1899 h 3195"/>
              <a:gd name="T18" fmla="*/ 449 w 3226"/>
              <a:gd name="T19" fmla="*/ 2320 h 3195"/>
              <a:gd name="T20" fmla="*/ 686 w 3226"/>
              <a:gd name="T21" fmla="*/ 2440 h 3195"/>
              <a:gd name="T22" fmla="*/ 852 w 3226"/>
              <a:gd name="T23" fmla="*/ 2658 h 3195"/>
              <a:gd name="T24" fmla="*/ 1267 w 3226"/>
              <a:gd name="T25" fmla="*/ 2762 h 3195"/>
              <a:gd name="T26" fmla="*/ 1381 w 3226"/>
              <a:gd name="T27" fmla="*/ 2623 h 3195"/>
              <a:gd name="T28" fmla="*/ 1412 w 3226"/>
              <a:gd name="T29" fmla="*/ 2379 h 3195"/>
              <a:gd name="T30" fmla="*/ 1324 w 3226"/>
              <a:gd name="T31" fmla="*/ 2128 h 3195"/>
              <a:gd name="T32" fmla="*/ 1125 w 3226"/>
              <a:gd name="T33" fmla="*/ 1915 h 3195"/>
              <a:gd name="T34" fmla="*/ 872 w 3226"/>
              <a:gd name="T35" fmla="*/ 1805 h 3195"/>
              <a:gd name="T36" fmla="*/ 1568 w 3226"/>
              <a:gd name="T37" fmla="*/ 2177 h 3195"/>
              <a:gd name="T38" fmla="*/ 1616 w 3226"/>
              <a:gd name="T39" fmla="*/ 2450 h 3195"/>
              <a:gd name="T40" fmla="*/ 2428 w 3226"/>
              <a:gd name="T41" fmla="*/ 1633 h 3195"/>
              <a:gd name="T42" fmla="*/ 2519 w 3226"/>
              <a:gd name="T43" fmla="*/ 1416 h 3195"/>
              <a:gd name="T44" fmla="*/ 2495 w 3226"/>
              <a:gd name="T45" fmla="*/ 1169 h 3195"/>
              <a:gd name="T46" fmla="*/ 1281 w 3226"/>
              <a:gd name="T47" fmla="*/ 1782 h 3195"/>
              <a:gd name="T48" fmla="*/ 1462 w 3226"/>
              <a:gd name="T49" fmla="*/ 1977 h 3195"/>
              <a:gd name="T50" fmla="*/ 2363 w 3226"/>
              <a:gd name="T51" fmla="*/ 934 h 3195"/>
              <a:gd name="T52" fmla="*/ 2158 w 3226"/>
              <a:gd name="T53" fmla="*/ 771 h 3195"/>
              <a:gd name="T54" fmla="*/ 1710 w 3226"/>
              <a:gd name="T55" fmla="*/ 720 h 3195"/>
              <a:gd name="T56" fmla="*/ 768 w 3226"/>
              <a:gd name="T57" fmla="*/ 1594 h 3195"/>
              <a:gd name="T58" fmla="*/ 2008 w 3226"/>
              <a:gd name="T59" fmla="*/ 713 h 3195"/>
              <a:gd name="T60" fmla="*/ 2317 w 3226"/>
              <a:gd name="T61" fmla="*/ 202 h 3195"/>
              <a:gd name="T62" fmla="*/ 2105 w 3226"/>
              <a:gd name="T63" fmla="*/ 273 h 3195"/>
              <a:gd name="T64" fmla="*/ 1998 w 3226"/>
              <a:gd name="T65" fmla="*/ 507 h 3195"/>
              <a:gd name="T66" fmla="*/ 2307 w 3226"/>
              <a:gd name="T67" fmla="*/ 624 h 3195"/>
              <a:gd name="T68" fmla="*/ 2557 w 3226"/>
              <a:gd name="T69" fmla="*/ 855 h 3195"/>
              <a:gd name="T70" fmla="*/ 2701 w 3226"/>
              <a:gd name="T71" fmla="*/ 1150 h 3195"/>
              <a:gd name="T72" fmla="*/ 2723 w 3226"/>
              <a:gd name="T73" fmla="*/ 1345 h 3195"/>
              <a:gd name="T74" fmla="*/ 2997 w 3226"/>
              <a:gd name="T75" fmla="*/ 1013 h 3195"/>
              <a:gd name="T76" fmla="*/ 3017 w 3226"/>
              <a:gd name="T77" fmla="*/ 759 h 3195"/>
              <a:gd name="T78" fmla="*/ 2903 w 3226"/>
              <a:gd name="T79" fmla="*/ 493 h 3195"/>
              <a:gd name="T80" fmla="*/ 2682 w 3226"/>
              <a:gd name="T81" fmla="*/ 291 h 3195"/>
              <a:gd name="T82" fmla="*/ 2418 w 3226"/>
              <a:gd name="T83" fmla="*/ 202 h 3195"/>
              <a:gd name="T84" fmla="*/ 2557 w 3226"/>
              <a:gd name="T85" fmla="*/ 25 h 3195"/>
              <a:gd name="T86" fmla="*/ 2858 w 3226"/>
              <a:gd name="T87" fmla="*/ 168 h 3195"/>
              <a:gd name="T88" fmla="*/ 3088 w 3226"/>
              <a:gd name="T89" fmla="*/ 409 h 3195"/>
              <a:gd name="T90" fmla="*/ 3208 w 3226"/>
              <a:gd name="T91" fmla="*/ 687 h 3195"/>
              <a:gd name="T92" fmla="*/ 3216 w 3226"/>
              <a:gd name="T93" fmla="*/ 970 h 3195"/>
              <a:gd name="T94" fmla="*/ 3110 w 3226"/>
              <a:gd name="T95" fmla="*/ 1228 h 3195"/>
              <a:gd name="T96" fmla="*/ 1434 w 3226"/>
              <a:gd name="T97" fmla="*/ 2903 h 3195"/>
              <a:gd name="T98" fmla="*/ 467 w 3226"/>
              <a:gd name="T99" fmla="*/ 3177 h 3195"/>
              <a:gd name="T100" fmla="*/ 400 w 3226"/>
              <a:gd name="T101" fmla="*/ 3190 h 3195"/>
              <a:gd name="T102" fmla="*/ 260 w 3226"/>
              <a:gd name="T103" fmla="*/ 3183 h 3195"/>
              <a:gd name="T104" fmla="*/ 73 w 3226"/>
              <a:gd name="T105" fmla="*/ 3060 h 3195"/>
              <a:gd name="T106" fmla="*/ 0 w 3226"/>
              <a:gd name="T107" fmla="*/ 2846 h 3195"/>
              <a:gd name="T108" fmla="*/ 10 w 3226"/>
              <a:gd name="T109" fmla="*/ 2768 h 3195"/>
              <a:gd name="T110" fmla="*/ 266 w 3226"/>
              <a:gd name="T111" fmla="*/ 1856 h 3195"/>
              <a:gd name="T112" fmla="*/ 1396 w 3226"/>
              <a:gd name="T113" fmla="*/ 683 h 3195"/>
              <a:gd name="T114" fmla="*/ 1401 w 3226"/>
              <a:gd name="T115" fmla="*/ 678 h 3195"/>
              <a:gd name="T116" fmla="*/ 2029 w 3226"/>
              <a:gd name="T117" fmla="*/ 85 h 3195"/>
              <a:gd name="T118" fmla="*/ 2305 w 3226"/>
              <a:gd name="T119"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26" h="3195">
                <a:moveTo>
                  <a:pt x="318" y="2409"/>
                </a:moveTo>
                <a:lnTo>
                  <a:pt x="211" y="2790"/>
                </a:lnTo>
                <a:lnTo>
                  <a:pt x="210" y="2798"/>
                </a:lnTo>
                <a:lnTo>
                  <a:pt x="207" y="2809"/>
                </a:lnTo>
                <a:lnTo>
                  <a:pt x="205" y="2822"/>
                </a:lnTo>
                <a:lnTo>
                  <a:pt x="203" y="2835"/>
                </a:lnTo>
                <a:lnTo>
                  <a:pt x="202" y="2846"/>
                </a:lnTo>
                <a:lnTo>
                  <a:pt x="205" y="2876"/>
                </a:lnTo>
                <a:lnTo>
                  <a:pt x="213" y="2903"/>
                </a:lnTo>
                <a:lnTo>
                  <a:pt x="228" y="2929"/>
                </a:lnTo>
                <a:lnTo>
                  <a:pt x="245" y="2951"/>
                </a:lnTo>
                <a:lnTo>
                  <a:pt x="268" y="2970"/>
                </a:lnTo>
                <a:lnTo>
                  <a:pt x="294" y="2983"/>
                </a:lnTo>
                <a:lnTo>
                  <a:pt x="322" y="2992"/>
                </a:lnTo>
                <a:lnTo>
                  <a:pt x="352" y="2995"/>
                </a:lnTo>
                <a:lnTo>
                  <a:pt x="367" y="2994"/>
                </a:lnTo>
                <a:lnTo>
                  <a:pt x="383" y="2991"/>
                </a:lnTo>
                <a:lnTo>
                  <a:pt x="398" y="2988"/>
                </a:lnTo>
                <a:lnTo>
                  <a:pt x="411" y="2985"/>
                </a:lnTo>
                <a:lnTo>
                  <a:pt x="420" y="2983"/>
                </a:lnTo>
                <a:lnTo>
                  <a:pt x="796" y="2885"/>
                </a:lnTo>
                <a:lnTo>
                  <a:pt x="795" y="2842"/>
                </a:lnTo>
                <a:lnTo>
                  <a:pt x="790" y="2797"/>
                </a:lnTo>
                <a:lnTo>
                  <a:pt x="780" y="2753"/>
                </a:lnTo>
                <a:lnTo>
                  <a:pt x="764" y="2709"/>
                </a:lnTo>
                <a:lnTo>
                  <a:pt x="744" y="2666"/>
                </a:lnTo>
                <a:lnTo>
                  <a:pt x="720" y="2625"/>
                </a:lnTo>
                <a:lnTo>
                  <a:pt x="690" y="2585"/>
                </a:lnTo>
                <a:lnTo>
                  <a:pt x="655" y="2547"/>
                </a:lnTo>
                <a:lnTo>
                  <a:pt x="617" y="2513"/>
                </a:lnTo>
                <a:lnTo>
                  <a:pt x="577" y="2484"/>
                </a:lnTo>
                <a:lnTo>
                  <a:pt x="536" y="2460"/>
                </a:lnTo>
                <a:lnTo>
                  <a:pt x="493" y="2441"/>
                </a:lnTo>
                <a:lnTo>
                  <a:pt x="450" y="2425"/>
                </a:lnTo>
                <a:lnTo>
                  <a:pt x="405" y="2415"/>
                </a:lnTo>
                <a:lnTo>
                  <a:pt x="362" y="2410"/>
                </a:lnTo>
                <a:lnTo>
                  <a:pt x="318" y="2409"/>
                </a:lnTo>
                <a:close/>
                <a:moveTo>
                  <a:pt x="768" y="1794"/>
                </a:moveTo>
                <a:lnTo>
                  <a:pt x="718" y="1796"/>
                </a:lnTo>
                <a:lnTo>
                  <a:pt x="667" y="1802"/>
                </a:lnTo>
                <a:lnTo>
                  <a:pt x="620" y="1814"/>
                </a:lnTo>
                <a:lnTo>
                  <a:pt x="572" y="1830"/>
                </a:lnTo>
                <a:lnTo>
                  <a:pt x="528" y="1851"/>
                </a:lnTo>
                <a:lnTo>
                  <a:pt x="487" y="1878"/>
                </a:lnTo>
                <a:lnTo>
                  <a:pt x="470" y="1899"/>
                </a:lnTo>
                <a:lnTo>
                  <a:pt x="457" y="1923"/>
                </a:lnTo>
                <a:lnTo>
                  <a:pt x="447" y="1946"/>
                </a:lnTo>
                <a:lnTo>
                  <a:pt x="346" y="2307"/>
                </a:lnTo>
                <a:lnTo>
                  <a:pt x="398" y="2311"/>
                </a:lnTo>
                <a:lnTo>
                  <a:pt x="449" y="2320"/>
                </a:lnTo>
                <a:lnTo>
                  <a:pt x="499" y="2336"/>
                </a:lnTo>
                <a:lnTo>
                  <a:pt x="549" y="2354"/>
                </a:lnTo>
                <a:lnTo>
                  <a:pt x="596" y="2378"/>
                </a:lnTo>
                <a:lnTo>
                  <a:pt x="642" y="2406"/>
                </a:lnTo>
                <a:lnTo>
                  <a:pt x="686" y="2440"/>
                </a:lnTo>
                <a:lnTo>
                  <a:pt x="726" y="2476"/>
                </a:lnTo>
                <a:lnTo>
                  <a:pt x="765" y="2518"/>
                </a:lnTo>
                <a:lnTo>
                  <a:pt x="799" y="2563"/>
                </a:lnTo>
                <a:lnTo>
                  <a:pt x="828" y="2610"/>
                </a:lnTo>
                <a:lnTo>
                  <a:pt x="852" y="2658"/>
                </a:lnTo>
                <a:lnTo>
                  <a:pt x="869" y="2708"/>
                </a:lnTo>
                <a:lnTo>
                  <a:pt x="883" y="2758"/>
                </a:lnTo>
                <a:lnTo>
                  <a:pt x="891" y="2809"/>
                </a:lnTo>
                <a:lnTo>
                  <a:pt x="895" y="2859"/>
                </a:lnTo>
                <a:lnTo>
                  <a:pt x="1267" y="2762"/>
                </a:lnTo>
                <a:lnTo>
                  <a:pt x="1286" y="2755"/>
                </a:lnTo>
                <a:lnTo>
                  <a:pt x="1303" y="2747"/>
                </a:lnTo>
                <a:lnTo>
                  <a:pt x="1334" y="2708"/>
                </a:lnTo>
                <a:lnTo>
                  <a:pt x="1360" y="2666"/>
                </a:lnTo>
                <a:lnTo>
                  <a:pt x="1381" y="2623"/>
                </a:lnTo>
                <a:lnTo>
                  <a:pt x="1396" y="2578"/>
                </a:lnTo>
                <a:lnTo>
                  <a:pt x="1408" y="2530"/>
                </a:lnTo>
                <a:lnTo>
                  <a:pt x="1414" y="2481"/>
                </a:lnTo>
                <a:lnTo>
                  <a:pt x="1415" y="2431"/>
                </a:lnTo>
                <a:lnTo>
                  <a:pt x="1412" y="2379"/>
                </a:lnTo>
                <a:lnTo>
                  <a:pt x="1403" y="2328"/>
                </a:lnTo>
                <a:lnTo>
                  <a:pt x="1390" y="2277"/>
                </a:lnTo>
                <a:lnTo>
                  <a:pt x="1372" y="2226"/>
                </a:lnTo>
                <a:lnTo>
                  <a:pt x="1351" y="2177"/>
                </a:lnTo>
                <a:lnTo>
                  <a:pt x="1324" y="2128"/>
                </a:lnTo>
                <a:lnTo>
                  <a:pt x="1292" y="2080"/>
                </a:lnTo>
                <a:lnTo>
                  <a:pt x="1256" y="2034"/>
                </a:lnTo>
                <a:lnTo>
                  <a:pt x="1216" y="1991"/>
                </a:lnTo>
                <a:lnTo>
                  <a:pt x="1171" y="1951"/>
                </a:lnTo>
                <a:lnTo>
                  <a:pt x="1125" y="1915"/>
                </a:lnTo>
                <a:lnTo>
                  <a:pt x="1077" y="1883"/>
                </a:lnTo>
                <a:lnTo>
                  <a:pt x="1026" y="1857"/>
                </a:lnTo>
                <a:lnTo>
                  <a:pt x="975" y="1835"/>
                </a:lnTo>
                <a:lnTo>
                  <a:pt x="924" y="1818"/>
                </a:lnTo>
                <a:lnTo>
                  <a:pt x="872" y="1805"/>
                </a:lnTo>
                <a:lnTo>
                  <a:pt x="820" y="1797"/>
                </a:lnTo>
                <a:lnTo>
                  <a:pt x="768" y="1794"/>
                </a:lnTo>
                <a:close/>
                <a:moveTo>
                  <a:pt x="2495" y="1169"/>
                </a:moveTo>
                <a:lnTo>
                  <a:pt x="1542" y="2114"/>
                </a:lnTo>
                <a:lnTo>
                  <a:pt x="1568" y="2177"/>
                </a:lnTo>
                <a:lnTo>
                  <a:pt x="1590" y="2243"/>
                </a:lnTo>
                <a:lnTo>
                  <a:pt x="1605" y="2309"/>
                </a:lnTo>
                <a:lnTo>
                  <a:pt x="1615" y="2375"/>
                </a:lnTo>
                <a:lnTo>
                  <a:pt x="1616" y="2413"/>
                </a:lnTo>
                <a:lnTo>
                  <a:pt x="1616" y="2450"/>
                </a:lnTo>
                <a:lnTo>
                  <a:pt x="2395" y="1673"/>
                </a:lnTo>
                <a:lnTo>
                  <a:pt x="2393" y="1672"/>
                </a:lnTo>
                <a:lnTo>
                  <a:pt x="2394" y="1671"/>
                </a:lnTo>
                <a:lnTo>
                  <a:pt x="2396" y="1670"/>
                </a:lnTo>
                <a:lnTo>
                  <a:pt x="2428" y="1633"/>
                </a:lnTo>
                <a:lnTo>
                  <a:pt x="2456" y="1594"/>
                </a:lnTo>
                <a:lnTo>
                  <a:pt x="2479" y="1553"/>
                </a:lnTo>
                <a:lnTo>
                  <a:pt x="2497" y="1509"/>
                </a:lnTo>
                <a:lnTo>
                  <a:pt x="2511" y="1463"/>
                </a:lnTo>
                <a:lnTo>
                  <a:pt x="2519" y="1416"/>
                </a:lnTo>
                <a:lnTo>
                  <a:pt x="2523" y="1368"/>
                </a:lnTo>
                <a:lnTo>
                  <a:pt x="2523" y="1319"/>
                </a:lnTo>
                <a:lnTo>
                  <a:pt x="2518" y="1269"/>
                </a:lnTo>
                <a:lnTo>
                  <a:pt x="2509" y="1219"/>
                </a:lnTo>
                <a:lnTo>
                  <a:pt x="2495" y="1169"/>
                </a:lnTo>
                <a:close/>
                <a:moveTo>
                  <a:pt x="2113" y="750"/>
                </a:moveTo>
                <a:lnTo>
                  <a:pt x="1152" y="1701"/>
                </a:lnTo>
                <a:lnTo>
                  <a:pt x="1196" y="1726"/>
                </a:lnTo>
                <a:lnTo>
                  <a:pt x="1238" y="1753"/>
                </a:lnTo>
                <a:lnTo>
                  <a:pt x="1281" y="1782"/>
                </a:lnTo>
                <a:lnTo>
                  <a:pt x="1320" y="1815"/>
                </a:lnTo>
                <a:lnTo>
                  <a:pt x="1358" y="1849"/>
                </a:lnTo>
                <a:lnTo>
                  <a:pt x="1396" y="1890"/>
                </a:lnTo>
                <a:lnTo>
                  <a:pt x="1430" y="1933"/>
                </a:lnTo>
                <a:lnTo>
                  <a:pt x="1462" y="1977"/>
                </a:lnTo>
                <a:lnTo>
                  <a:pt x="1492" y="2022"/>
                </a:lnTo>
                <a:lnTo>
                  <a:pt x="2454" y="1069"/>
                </a:lnTo>
                <a:lnTo>
                  <a:pt x="2427" y="1023"/>
                </a:lnTo>
                <a:lnTo>
                  <a:pt x="2397" y="977"/>
                </a:lnTo>
                <a:lnTo>
                  <a:pt x="2363" y="934"/>
                </a:lnTo>
                <a:lnTo>
                  <a:pt x="2325" y="893"/>
                </a:lnTo>
                <a:lnTo>
                  <a:pt x="2285" y="857"/>
                </a:lnTo>
                <a:lnTo>
                  <a:pt x="2245" y="824"/>
                </a:lnTo>
                <a:lnTo>
                  <a:pt x="2201" y="796"/>
                </a:lnTo>
                <a:lnTo>
                  <a:pt x="2158" y="771"/>
                </a:lnTo>
                <a:lnTo>
                  <a:pt x="2113" y="750"/>
                </a:lnTo>
                <a:close/>
                <a:moveTo>
                  <a:pt x="1855" y="695"/>
                </a:moveTo>
                <a:lnTo>
                  <a:pt x="1806" y="699"/>
                </a:lnTo>
                <a:lnTo>
                  <a:pt x="1757" y="707"/>
                </a:lnTo>
                <a:lnTo>
                  <a:pt x="1710" y="720"/>
                </a:lnTo>
                <a:lnTo>
                  <a:pt x="1665" y="737"/>
                </a:lnTo>
                <a:lnTo>
                  <a:pt x="1622" y="760"/>
                </a:lnTo>
                <a:lnTo>
                  <a:pt x="1582" y="787"/>
                </a:lnTo>
                <a:lnTo>
                  <a:pt x="1545" y="819"/>
                </a:lnTo>
                <a:lnTo>
                  <a:pt x="768" y="1594"/>
                </a:lnTo>
                <a:lnTo>
                  <a:pt x="841" y="1598"/>
                </a:lnTo>
                <a:lnTo>
                  <a:pt x="915" y="1610"/>
                </a:lnTo>
                <a:lnTo>
                  <a:pt x="987" y="1629"/>
                </a:lnTo>
                <a:lnTo>
                  <a:pt x="1058" y="1653"/>
                </a:lnTo>
                <a:lnTo>
                  <a:pt x="2008" y="713"/>
                </a:lnTo>
                <a:lnTo>
                  <a:pt x="1956" y="703"/>
                </a:lnTo>
                <a:lnTo>
                  <a:pt x="1906" y="697"/>
                </a:lnTo>
                <a:lnTo>
                  <a:pt x="1855" y="695"/>
                </a:lnTo>
                <a:close/>
                <a:moveTo>
                  <a:pt x="2364" y="200"/>
                </a:moveTo>
                <a:lnTo>
                  <a:pt x="2317" y="202"/>
                </a:lnTo>
                <a:lnTo>
                  <a:pt x="2271" y="208"/>
                </a:lnTo>
                <a:lnTo>
                  <a:pt x="2226" y="219"/>
                </a:lnTo>
                <a:lnTo>
                  <a:pt x="2184" y="233"/>
                </a:lnTo>
                <a:lnTo>
                  <a:pt x="2144" y="251"/>
                </a:lnTo>
                <a:lnTo>
                  <a:pt x="2105" y="273"/>
                </a:lnTo>
                <a:lnTo>
                  <a:pt x="2070" y="299"/>
                </a:lnTo>
                <a:lnTo>
                  <a:pt x="2037" y="328"/>
                </a:lnTo>
                <a:lnTo>
                  <a:pt x="1869" y="494"/>
                </a:lnTo>
                <a:lnTo>
                  <a:pt x="1934" y="497"/>
                </a:lnTo>
                <a:lnTo>
                  <a:pt x="1998" y="507"/>
                </a:lnTo>
                <a:lnTo>
                  <a:pt x="2062" y="520"/>
                </a:lnTo>
                <a:lnTo>
                  <a:pt x="2125" y="538"/>
                </a:lnTo>
                <a:lnTo>
                  <a:pt x="2187" y="563"/>
                </a:lnTo>
                <a:lnTo>
                  <a:pt x="2248" y="591"/>
                </a:lnTo>
                <a:lnTo>
                  <a:pt x="2307" y="624"/>
                </a:lnTo>
                <a:lnTo>
                  <a:pt x="2362" y="663"/>
                </a:lnTo>
                <a:lnTo>
                  <a:pt x="2416" y="705"/>
                </a:lnTo>
                <a:lnTo>
                  <a:pt x="2467" y="752"/>
                </a:lnTo>
                <a:lnTo>
                  <a:pt x="2514" y="802"/>
                </a:lnTo>
                <a:lnTo>
                  <a:pt x="2557" y="855"/>
                </a:lnTo>
                <a:lnTo>
                  <a:pt x="2595" y="910"/>
                </a:lnTo>
                <a:lnTo>
                  <a:pt x="2629" y="967"/>
                </a:lnTo>
                <a:lnTo>
                  <a:pt x="2658" y="1026"/>
                </a:lnTo>
                <a:lnTo>
                  <a:pt x="2682" y="1088"/>
                </a:lnTo>
                <a:lnTo>
                  <a:pt x="2701" y="1150"/>
                </a:lnTo>
                <a:lnTo>
                  <a:pt x="2715" y="1213"/>
                </a:lnTo>
                <a:lnTo>
                  <a:pt x="2723" y="1278"/>
                </a:lnTo>
                <a:lnTo>
                  <a:pt x="2724" y="1300"/>
                </a:lnTo>
                <a:lnTo>
                  <a:pt x="2723" y="1323"/>
                </a:lnTo>
                <a:lnTo>
                  <a:pt x="2723" y="1345"/>
                </a:lnTo>
                <a:lnTo>
                  <a:pt x="2892" y="1175"/>
                </a:lnTo>
                <a:lnTo>
                  <a:pt x="2925" y="1139"/>
                </a:lnTo>
                <a:lnTo>
                  <a:pt x="2954" y="1100"/>
                </a:lnTo>
                <a:lnTo>
                  <a:pt x="2978" y="1057"/>
                </a:lnTo>
                <a:lnTo>
                  <a:pt x="2997" y="1013"/>
                </a:lnTo>
                <a:lnTo>
                  <a:pt x="3011" y="966"/>
                </a:lnTo>
                <a:lnTo>
                  <a:pt x="3020" y="917"/>
                </a:lnTo>
                <a:lnTo>
                  <a:pt x="3024" y="867"/>
                </a:lnTo>
                <a:lnTo>
                  <a:pt x="3023" y="815"/>
                </a:lnTo>
                <a:lnTo>
                  <a:pt x="3017" y="759"/>
                </a:lnTo>
                <a:lnTo>
                  <a:pt x="3005" y="704"/>
                </a:lnTo>
                <a:lnTo>
                  <a:pt x="2987" y="649"/>
                </a:lnTo>
                <a:lnTo>
                  <a:pt x="2964" y="595"/>
                </a:lnTo>
                <a:lnTo>
                  <a:pt x="2936" y="543"/>
                </a:lnTo>
                <a:lnTo>
                  <a:pt x="2903" y="493"/>
                </a:lnTo>
                <a:lnTo>
                  <a:pt x="2865" y="444"/>
                </a:lnTo>
                <a:lnTo>
                  <a:pt x="2821" y="398"/>
                </a:lnTo>
                <a:lnTo>
                  <a:pt x="2777" y="358"/>
                </a:lnTo>
                <a:lnTo>
                  <a:pt x="2730" y="323"/>
                </a:lnTo>
                <a:lnTo>
                  <a:pt x="2682" y="291"/>
                </a:lnTo>
                <a:lnTo>
                  <a:pt x="2631" y="264"/>
                </a:lnTo>
                <a:lnTo>
                  <a:pt x="2580" y="241"/>
                </a:lnTo>
                <a:lnTo>
                  <a:pt x="2526" y="224"/>
                </a:lnTo>
                <a:lnTo>
                  <a:pt x="2473" y="210"/>
                </a:lnTo>
                <a:lnTo>
                  <a:pt x="2418" y="202"/>
                </a:lnTo>
                <a:lnTo>
                  <a:pt x="2364" y="200"/>
                </a:lnTo>
                <a:close/>
                <a:moveTo>
                  <a:pt x="2364" y="0"/>
                </a:moveTo>
                <a:lnTo>
                  <a:pt x="2429" y="3"/>
                </a:lnTo>
                <a:lnTo>
                  <a:pt x="2493" y="11"/>
                </a:lnTo>
                <a:lnTo>
                  <a:pt x="2557" y="25"/>
                </a:lnTo>
                <a:lnTo>
                  <a:pt x="2620" y="43"/>
                </a:lnTo>
                <a:lnTo>
                  <a:pt x="2683" y="67"/>
                </a:lnTo>
                <a:lnTo>
                  <a:pt x="2743" y="96"/>
                </a:lnTo>
                <a:lnTo>
                  <a:pt x="2802" y="130"/>
                </a:lnTo>
                <a:lnTo>
                  <a:pt x="2858" y="168"/>
                </a:lnTo>
                <a:lnTo>
                  <a:pt x="2913" y="210"/>
                </a:lnTo>
                <a:lnTo>
                  <a:pt x="2964" y="257"/>
                </a:lnTo>
                <a:lnTo>
                  <a:pt x="3010" y="306"/>
                </a:lnTo>
                <a:lnTo>
                  <a:pt x="3051" y="356"/>
                </a:lnTo>
                <a:lnTo>
                  <a:pt x="3088" y="409"/>
                </a:lnTo>
                <a:lnTo>
                  <a:pt x="3121" y="463"/>
                </a:lnTo>
                <a:lnTo>
                  <a:pt x="3149" y="518"/>
                </a:lnTo>
                <a:lnTo>
                  <a:pt x="3173" y="573"/>
                </a:lnTo>
                <a:lnTo>
                  <a:pt x="3192" y="630"/>
                </a:lnTo>
                <a:lnTo>
                  <a:pt x="3208" y="687"/>
                </a:lnTo>
                <a:lnTo>
                  <a:pt x="3218" y="745"/>
                </a:lnTo>
                <a:lnTo>
                  <a:pt x="3224" y="802"/>
                </a:lnTo>
                <a:lnTo>
                  <a:pt x="3226" y="859"/>
                </a:lnTo>
                <a:lnTo>
                  <a:pt x="3223" y="915"/>
                </a:lnTo>
                <a:lnTo>
                  <a:pt x="3216" y="970"/>
                </a:lnTo>
                <a:lnTo>
                  <a:pt x="3204" y="1025"/>
                </a:lnTo>
                <a:lnTo>
                  <a:pt x="3187" y="1078"/>
                </a:lnTo>
                <a:lnTo>
                  <a:pt x="3167" y="1131"/>
                </a:lnTo>
                <a:lnTo>
                  <a:pt x="3141" y="1180"/>
                </a:lnTo>
                <a:lnTo>
                  <a:pt x="3110" y="1228"/>
                </a:lnTo>
                <a:lnTo>
                  <a:pt x="3075" y="1273"/>
                </a:lnTo>
                <a:lnTo>
                  <a:pt x="3036" y="1316"/>
                </a:lnTo>
                <a:lnTo>
                  <a:pt x="1497" y="2852"/>
                </a:lnTo>
                <a:lnTo>
                  <a:pt x="1466" y="2880"/>
                </a:lnTo>
                <a:lnTo>
                  <a:pt x="1434" y="2903"/>
                </a:lnTo>
                <a:lnTo>
                  <a:pt x="1399" y="2924"/>
                </a:lnTo>
                <a:lnTo>
                  <a:pt x="1363" y="2940"/>
                </a:lnTo>
                <a:lnTo>
                  <a:pt x="1325" y="2954"/>
                </a:lnTo>
                <a:lnTo>
                  <a:pt x="470" y="3176"/>
                </a:lnTo>
                <a:lnTo>
                  <a:pt x="467" y="3177"/>
                </a:lnTo>
                <a:lnTo>
                  <a:pt x="459" y="3179"/>
                </a:lnTo>
                <a:lnTo>
                  <a:pt x="447" y="3181"/>
                </a:lnTo>
                <a:lnTo>
                  <a:pt x="433" y="3184"/>
                </a:lnTo>
                <a:lnTo>
                  <a:pt x="417" y="3187"/>
                </a:lnTo>
                <a:lnTo>
                  <a:pt x="400" y="3190"/>
                </a:lnTo>
                <a:lnTo>
                  <a:pt x="384" y="3193"/>
                </a:lnTo>
                <a:lnTo>
                  <a:pt x="368" y="3194"/>
                </a:lnTo>
                <a:lnTo>
                  <a:pt x="354" y="3195"/>
                </a:lnTo>
                <a:lnTo>
                  <a:pt x="305" y="3192"/>
                </a:lnTo>
                <a:lnTo>
                  <a:pt x="260" y="3183"/>
                </a:lnTo>
                <a:lnTo>
                  <a:pt x="215" y="3168"/>
                </a:lnTo>
                <a:lnTo>
                  <a:pt x="175" y="3147"/>
                </a:lnTo>
                <a:lnTo>
                  <a:pt x="137" y="3123"/>
                </a:lnTo>
                <a:lnTo>
                  <a:pt x="103" y="3093"/>
                </a:lnTo>
                <a:lnTo>
                  <a:pt x="73" y="3060"/>
                </a:lnTo>
                <a:lnTo>
                  <a:pt x="48" y="3022"/>
                </a:lnTo>
                <a:lnTo>
                  <a:pt x="28" y="2982"/>
                </a:lnTo>
                <a:lnTo>
                  <a:pt x="12" y="2939"/>
                </a:lnTo>
                <a:lnTo>
                  <a:pt x="3" y="2893"/>
                </a:lnTo>
                <a:lnTo>
                  <a:pt x="0" y="2846"/>
                </a:lnTo>
                <a:lnTo>
                  <a:pt x="1" y="2832"/>
                </a:lnTo>
                <a:lnTo>
                  <a:pt x="2" y="2816"/>
                </a:lnTo>
                <a:lnTo>
                  <a:pt x="5" y="2799"/>
                </a:lnTo>
                <a:lnTo>
                  <a:pt x="8" y="2782"/>
                </a:lnTo>
                <a:lnTo>
                  <a:pt x="10" y="2768"/>
                </a:lnTo>
                <a:lnTo>
                  <a:pt x="13" y="2755"/>
                </a:lnTo>
                <a:lnTo>
                  <a:pt x="15" y="2746"/>
                </a:lnTo>
                <a:lnTo>
                  <a:pt x="15" y="2743"/>
                </a:lnTo>
                <a:lnTo>
                  <a:pt x="253" y="1893"/>
                </a:lnTo>
                <a:lnTo>
                  <a:pt x="266" y="1856"/>
                </a:lnTo>
                <a:lnTo>
                  <a:pt x="284" y="1819"/>
                </a:lnTo>
                <a:lnTo>
                  <a:pt x="303" y="1785"/>
                </a:lnTo>
                <a:lnTo>
                  <a:pt x="328" y="1752"/>
                </a:lnTo>
                <a:lnTo>
                  <a:pt x="355" y="1723"/>
                </a:lnTo>
                <a:lnTo>
                  <a:pt x="1396" y="683"/>
                </a:lnTo>
                <a:lnTo>
                  <a:pt x="1396" y="683"/>
                </a:lnTo>
                <a:lnTo>
                  <a:pt x="1397" y="682"/>
                </a:lnTo>
                <a:lnTo>
                  <a:pt x="1398" y="681"/>
                </a:lnTo>
                <a:lnTo>
                  <a:pt x="1399" y="679"/>
                </a:lnTo>
                <a:lnTo>
                  <a:pt x="1401" y="678"/>
                </a:lnTo>
                <a:lnTo>
                  <a:pt x="1402" y="677"/>
                </a:lnTo>
                <a:lnTo>
                  <a:pt x="1893" y="187"/>
                </a:lnTo>
                <a:lnTo>
                  <a:pt x="1935" y="149"/>
                </a:lnTo>
                <a:lnTo>
                  <a:pt x="1981" y="115"/>
                </a:lnTo>
                <a:lnTo>
                  <a:pt x="2029" y="85"/>
                </a:lnTo>
                <a:lnTo>
                  <a:pt x="2080" y="59"/>
                </a:lnTo>
                <a:lnTo>
                  <a:pt x="2133" y="39"/>
                </a:lnTo>
                <a:lnTo>
                  <a:pt x="2189" y="21"/>
                </a:lnTo>
                <a:lnTo>
                  <a:pt x="2246" y="9"/>
                </a:lnTo>
                <a:lnTo>
                  <a:pt x="2305" y="2"/>
                </a:lnTo>
                <a:lnTo>
                  <a:pt x="2364" y="0"/>
                </a:lnTo>
                <a:close/>
              </a:path>
            </a:pathLst>
          </a:custGeom>
          <a:solidFill>
            <a:schemeClr val="tx2"/>
          </a:solidFill>
          <a:ln w="0">
            <a:noFill/>
            <a:prstDash val="solid"/>
            <a:round/>
          </a:ln>
        </p:spPr>
        <p:txBody>
          <a:bodyPr vert="horz" wrap="square" lIns="45715" tIns="22858" rIns="45715" bIns="22858" numCol="1" anchor="t" anchorCtr="0" compatLnSpc="1"/>
          <a:lstStyle/>
          <a:p>
            <a:endParaRPr lang="es-SV" sz="900">
              <a:effectLst>
                <a:outerShdw blurRad="38100" dist="38100" dir="2700000" algn="tl">
                  <a:srgbClr val="000000">
                    <a:alpha val="43137"/>
                  </a:srgbClr>
                </a:outerShdw>
              </a:effectLst>
            </a:endParaRPr>
          </a:p>
        </p:txBody>
      </p:sp>
      <p:grpSp>
        <p:nvGrpSpPr>
          <p:cNvPr id="58" name="57 Grupo"/>
          <p:cNvGrpSpPr>
            <a:grpSpLocks noChangeAspect="1"/>
          </p:cNvGrpSpPr>
          <p:nvPr/>
        </p:nvGrpSpPr>
        <p:grpSpPr>
          <a:xfrm>
            <a:off x="1639838" y="1976915"/>
            <a:ext cx="836029" cy="835963"/>
            <a:chOff x="13700015" y="2693328"/>
            <a:chExt cx="3600703" cy="3600418"/>
          </a:xfrm>
        </p:grpSpPr>
        <p:sp>
          <p:nvSpPr>
            <p:cNvPr id="59"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0"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MX" sz="995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61" name="60 Grupo"/>
          <p:cNvGrpSpPr>
            <a:grpSpLocks noChangeAspect="1"/>
          </p:cNvGrpSpPr>
          <p:nvPr/>
        </p:nvGrpSpPr>
        <p:grpSpPr>
          <a:xfrm>
            <a:off x="2635911" y="2975536"/>
            <a:ext cx="836029" cy="835963"/>
            <a:chOff x="13700015" y="2693328"/>
            <a:chExt cx="3600703" cy="3600418"/>
          </a:xfrm>
        </p:grpSpPr>
        <p:sp>
          <p:nvSpPr>
            <p:cNvPr id="62"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3"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MX" sz="995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64" name="63 Grupo"/>
          <p:cNvGrpSpPr>
            <a:grpSpLocks noChangeAspect="1"/>
          </p:cNvGrpSpPr>
          <p:nvPr/>
        </p:nvGrpSpPr>
        <p:grpSpPr>
          <a:xfrm>
            <a:off x="3638048" y="4013998"/>
            <a:ext cx="836029" cy="835963"/>
            <a:chOff x="13700015" y="2693328"/>
            <a:chExt cx="3600703" cy="3600418"/>
          </a:xfrm>
        </p:grpSpPr>
        <p:sp>
          <p:nvSpPr>
            <p:cNvPr id="65"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6"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MX" sz="995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67" name="66 Grupo"/>
          <p:cNvGrpSpPr>
            <a:grpSpLocks noChangeAspect="1"/>
          </p:cNvGrpSpPr>
          <p:nvPr/>
        </p:nvGrpSpPr>
        <p:grpSpPr>
          <a:xfrm>
            <a:off x="4641824" y="5000528"/>
            <a:ext cx="836029" cy="835963"/>
            <a:chOff x="13700015" y="2693328"/>
            <a:chExt cx="3600703" cy="3600418"/>
          </a:xfrm>
        </p:grpSpPr>
        <p:sp>
          <p:nvSpPr>
            <p:cNvPr id="68"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MX" sz="995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70" name="69 Grupo"/>
          <p:cNvGrpSpPr>
            <a:grpSpLocks noChangeAspect="1"/>
          </p:cNvGrpSpPr>
          <p:nvPr/>
        </p:nvGrpSpPr>
        <p:grpSpPr>
          <a:xfrm>
            <a:off x="626715" y="950546"/>
            <a:ext cx="836029" cy="835963"/>
            <a:chOff x="13700015" y="2693328"/>
            <a:chExt cx="3600703" cy="3600418"/>
          </a:xfrm>
        </p:grpSpPr>
        <p:sp>
          <p:nvSpPr>
            <p:cNvPr id="71" name="70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2" name="71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2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MX" sz="995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56" name="2 Rectángulo"/>
          <p:cNvSpPr/>
          <p:nvPr/>
        </p:nvSpPr>
        <p:spPr bwMode="auto">
          <a:xfrm>
            <a:off x="7670993" y="1745202"/>
            <a:ext cx="3488296" cy="67541"/>
          </a:xfrm>
          <a:prstGeom prst="rect">
            <a:avLst/>
          </a:prstGeom>
          <a:solidFill>
            <a:schemeClr val="tx1">
              <a:lumMod val="65000"/>
              <a:lumOff val="35000"/>
            </a:schemeClr>
          </a:solidFill>
          <a:ln>
            <a:noFill/>
          </a:ln>
        </p:spPr>
        <p:txBody>
          <a:bodyPr lIns="0" tIns="0" rIns="0" bIns="0" rtlCol="0" anchor="ctr"/>
          <a:lstStyle/>
          <a:p>
            <a:pPr algn="ctr"/>
            <a:endParaRPr lang="es-SV" sz="900"/>
          </a:p>
        </p:txBody>
      </p:sp>
      <p:sp>
        <p:nvSpPr>
          <p:cNvPr id="57" name="Textbox 1"/>
          <p:cNvSpPr/>
          <p:nvPr/>
        </p:nvSpPr>
        <p:spPr>
          <a:xfrm>
            <a:off x="7670993" y="1035141"/>
            <a:ext cx="3488296" cy="679871"/>
          </a:xfrm>
          <a:prstGeom prst="rect">
            <a:avLst/>
          </a:prstGeom>
        </p:spPr>
        <p:txBody>
          <a:bodyPr wrap="square" lIns="120846" tIns="60423" rIns="120846" bIns="60423">
            <a:spAutoFit/>
          </a:bodyPr>
          <a:lstStyle/>
          <a:p>
            <a:pPr algn="ctr">
              <a:lnSpc>
                <a:spcPct val="125000"/>
              </a:lnSpc>
            </a:pPr>
            <a:r>
              <a:rPr lang="en-US" sz="2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Five Steps To Lorem Ipsum</a:t>
            </a:r>
          </a:p>
          <a:p>
            <a:pPr algn="ctr">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a:t>
            </a:r>
          </a:p>
        </p:txBody>
      </p:sp>
      <p:sp>
        <p:nvSpPr>
          <p:cNvPr id="76" name="Textbox 1"/>
          <p:cNvSpPr/>
          <p:nvPr/>
        </p:nvSpPr>
        <p:spPr>
          <a:xfrm>
            <a:off x="7670993" y="1919987"/>
            <a:ext cx="3488296" cy="127618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outVertical)">
                                      <p:cBhvr>
                                        <p:cTn id="7" dur="500"/>
                                        <p:tgtEl>
                                          <p:spTgt spid="5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750"/>
                                        <p:tgtEl>
                                          <p:spTgt spid="57"/>
                                        </p:tgtEl>
                                      </p:cBhvr>
                                    </p:animEffect>
                                    <p:anim calcmode="lin" valueType="num">
                                      <p:cBhvr>
                                        <p:cTn id="11" dur="750" fill="hold"/>
                                        <p:tgtEl>
                                          <p:spTgt spid="57"/>
                                        </p:tgtEl>
                                        <p:attrNameLst>
                                          <p:attrName>ppt_x</p:attrName>
                                        </p:attrNameLst>
                                      </p:cBhvr>
                                      <p:tavLst>
                                        <p:tav tm="0">
                                          <p:val>
                                            <p:strVal val="#ppt_x"/>
                                          </p:val>
                                        </p:tav>
                                        <p:tav tm="100000">
                                          <p:val>
                                            <p:strVal val="#ppt_x"/>
                                          </p:val>
                                        </p:tav>
                                      </p:tavLst>
                                    </p:anim>
                                    <p:anim calcmode="lin" valueType="num">
                                      <p:cBhvr>
                                        <p:cTn id="12" dur="750" fill="hold"/>
                                        <p:tgtEl>
                                          <p:spTgt spid="5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750"/>
                                        <p:tgtEl>
                                          <p:spTgt spid="76"/>
                                        </p:tgtEl>
                                      </p:cBhvr>
                                    </p:animEffect>
                                    <p:anim calcmode="lin" valueType="num">
                                      <p:cBhvr>
                                        <p:cTn id="16" dur="750" fill="hold"/>
                                        <p:tgtEl>
                                          <p:spTgt spid="76"/>
                                        </p:tgtEl>
                                        <p:attrNameLst>
                                          <p:attrName>ppt_x</p:attrName>
                                        </p:attrNameLst>
                                      </p:cBhvr>
                                      <p:tavLst>
                                        <p:tav tm="0">
                                          <p:val>
                                            <p:strVal val="#ppt_x"/>
                                          </p:val>
                                        </p:tav>
                                        <p:tav tm="100000">
                                          <p:val>
                                            <p:strVal val="#ppt_x"/>
                                          </p:val>
                                        </p:tav>
                                      </p:tavLst>
                                    </p:anim>
                                    <p:anim calcmode="lin" valueType="num">
                                      <p:cBhvr>
                                        <p:cTn id="17" dur="750" fill="hold"/>
                                        <p:tgtEl>
                                          <p:spTgt spid="76"/>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 presetClass="entr" presetSubtype="4" decel="100000" fill="hold" nodeType="withEffect">
                                  <p:stCondLst>
                                    <p:cond delay="150"/>
                                  </p:stCondLst>
                                  <p:childTnLst>
                                    <p:set>
                                      <p:cBhvr>
                                        <p:cTn id="23" dur="1" fill="hold">
                                          <p:stCondLst>
                                            <p:cond delay="0"/>
                                          </p:stCondLst>
                                        </p:cTn>
                                        <p:tgtEl>
                                          <p:spTgt spid="70"/>
                                        </p:tgtEl>
                                        <p:attrNameLst>
                                          <p:attrName>style.visibility</p:attrName>
                                        </p:attrNameLst>
                                      </p:cBhvr>
                                      <p:to>
                                        <p:strVal val="visible"/>
                                      </p:to>
                                    </p:set>
                                    <p:anim calcmode="lin" valueType="num">
                                      <p:cBhvr additive="base">
                                        <p:cTn id="24" dur="500" fill="hold"/>
                                        <p:tgtEl>
                                          <p:spTgt spid="70"/>
                                        </p:tgtEl>
                                        <p:attrNameLst>
                                          <p:attrName>ppt_x</p:attrName>
                                        </p:attrNameLst>
                                      </p:cBhvr>
                                      <p:tavLst>
                                        <p:tav tm="0">
                                          <p:val>
                                            <p:strVal val="#ppt_x"/>
                                          </p:val>
                                        </p:tav>
                                        <p:tav tm="100000">
                                          <p:val>
                                            <p:strVal val="#ppt_x"/>
                                          </p:val>
                                        </p:tav>
                                      </p:tavLst>
                                    </p:anim>
                                    <p:anim calcmode="lin" valueType="num">
                                      <p:cBhvr additive="base">
                                        <p:cTn id="25" dur="500" fill="hold"/>
                                        <p:tgtEl>
                                          <p:spTgt spid="7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 presetClass="entr" presetSubtype="4" decel="100000" fill="hold" nodeType="withEffect">
                                  <p:stCondLst>
                                    <p:cond delay="15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ppt_x"/>
                                          </p:val>
                                        </p:tav>
                                        <p:tav tm="100000">
                                          <p:val>
                                            <p:strVal val="#ppt_x"/>
                                          </p:val>
                                        </p:tav>
                                      </p:tavLst>
                                    </p:anim>
                                    <p:anim calcmode="lin" valueType="num">
                                      <p:cBhvr additive="base">
                                        <p:cTn id="47" dur="500" fill="hold"/>
                                        <p:tgtEl>
                                          <p:spTgt spid="58"/>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00"/>
                                        <p:tgtEl>
                                          <p:spTgt spid="24"/>
                                        </p:tgtEl>
                                      </p:cBhvr>
                                    </p:animEffect>
                                  </p:childTnLst>
                                </p:cTn>
                              </p:par>
                              <p:par>
                                <p:cTn id="66" presetID="2" presetClass="entr" presetSubtype="4" decel="100000" fill="hold" nodeType="withEffect">
                                  <p:stCondLst>
                                    <p:cond delay="150"/>
                                  </p:stCondLst>
                                  <p:childTnLst>
                                    <p:set>
                                      <p:cBhvr>
                                        <p:cTn id="67" dur="1" fill="hold">
                                          <p:stCondLst>
                                            <p:cond delay="0"/>
                                          </p:stCondLst>
                                        </p:cTn>
                                        <p:tgtEl>
                                          <p:spTgt spid="61"/>
                                        </p:tgtEl>
                                        <p:attrNameLst>
                                          <p:attrName>style.visibility</p:attrName>
                                        </p:attrNameLst>
                                      </p:cBhvr>
                                      <p:to>
                                        <p:strVal val="visible"/>
                                      </p:to>
                                    </p:set>
                                    <p:anim calcmode="lin" valueType="num">
                                      <p:cBhvr additive="base">
                                        <p:cTn id="68" dur="500" fill="hold"/>
                                        <p:tgtEl>
                                          <p:spTgt spid="61"/>
                                        </p:tgtEl>
                                        <p:attrNameLst>
                                          <p:attrName>ppt_x</p:attrName>
                                        </p:attrNameLst>
                                      </p:cBhvr>
                                      <p:tavLst>
                                        <p:tav tm="0">
                                          <p:val>
                                            <p:strVal val="#ppt_x"/>
                                          </p:val>
                                        </p:tav>
                                        <p:tav tm="100000">
                                          <p:val>
                                            <p:strVal val="#ppt_x"/>
                                          </p:val>
                                        </p:tav>
                                      </p:tavLst>
                                    </p:anim>
                                    <p:anim calcmode="lin" valueType="num">
                                      <p:cBhvr additive="base">
                                        <p:cTn id="69" dur="500" fill="hold"/>
                                        <p:tgtEl>
                                          <p:spTgt spid="61"/>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par>
                                <p:cTn id="74" presetID="22" presetClass="entr" presetSubtype="8"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500"/>
                                        <p:tgtEl>
                                          <p:spTgt spid="46"/>
                                        </p:tgtEl>
                                      </p:cBhvr>
                                    </p:animEffect>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00"/>
                                        <p:tgtEl>
                                          <p:spTgt spid="25"/>
                                        </p:tgtEl>
                                      </p:cBhvr>
                                    </p:animEffect>
                                  </p:childTnLst>
                                </p:cTn>
                              </p:par>
                              <p:par>
                                <p:cTn id="88" presetID="2" presetClass="entr" presetSubtype="4" decel="100000" fill="hold" nodeType="withEffect">
                                  <p:stCondLst>
                                    <p:cond delay="15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fill="hold"/>
                                        <p:tgtEl>
                                          <p:spTgt spid="64"/>
                                        </p:tgtEl>
                                        <p:attrNameLst>
                                          <p:attrName>ppt_x</p:attrName>
                                        </p:attrNameLst>
                                      </p:cBhvr>
                                      <p:tavLst>
                                        <p:tav tm="0">
                                          <p:val>
                                            <p:strVal val="#ppt_x"/>
                                          </p:val>
                                        </p:tav>
                                        <p:tav tm="100000">
                                          <p:val>
                                            <p:strVal val="#ppt_x"/>
                                          </p:val>
                                        </p:tav>
                                      </p:tavLst>
                                    </p:anim>
                                    <p:anim calcmode="lin" valueType="num">
                                      <p:cBhvr additive="base">
                                        <p:cTn id="91" dur="500" fill="hold"/>
                                        <p:tgtEl>
                                          <p:spTgt spid="64"/>
                                        </p:tgtEl>
                                        <p:attrNameLst>
                                          <p:attrName>ppt_y</p:attrName>
                                        </p:attrNameLst>
                                      </p:cBhvr>
                                      <p:tavLst>
                                        <p:tav tm="0">
                                          <p:val>
                                            <p:strVal val="1+#ppt_h/2"/>
                                          </p:val>
                                        </p:tav>
                                        <p:tav tm="100000">
                                          <p:val>
                                            <p:strVal val="#ppt_y"/>
                                          </p:val>
                                        </p:tav>
                                      </p:tavLst>
                                    </p:anim>
                                  </p:childTnLst>
                                </p:cTn>
                              </p:par>
                            </p:childTnLst>
                          </p:cTn>
                        </p:par>
                        <p:par>
                          <p:cTn id="92" fill="hold">
                            <p:stCondLst>
                              <p:cond delay="5500"/>
                            </p:stCondLst>
                            <p:childTnLst>
                              <p:par>
                                <p:cTn id="93" presetID="22" presetClass="entr" presetSubtype="8"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par>
                                <p:cTn id="96" presetID="22" presetClass="entr" presetSubtype="8"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left)">
                                      <p:cBhvr>
                                        <p:cTn id="98" dur="500"/>
                                        <p:tgtEl>
                                          <p:spTgt spid="49"/>
                                        </p:tgtEl>
                                      </p:cBhvr>
                                    </p:animEffect>
                                  </p:childTnLst>
                                </p:cTn>
                              </p:par>
                            </p:childTnLst>
                          </p:cTn>
                        </p:par>
                        <p:par>
                          <p:cTn id="99" fill="hold">
                            <p:stCondLst>
                              <p:cond delay="60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childTnLst>
                          </p:cTn>
                        </p:par>
                        <p:par>
                          <p:cTn id="106" fill="hold">
                            <p:stCondLst>
                              <p:cond delay="6500"/>
                            </p:stCondLst>
                            <p:childTnLst>
                              <p:par>
                                <p:cTn id="107" presetID="22" presetClass="entr" presetSubtype="4"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down)">
                                      <p:cBhvr>
                                        <p:cTn id="109" dur="500"/>
                                        <p:tgtEl>
                                          <p:spTgt spid="26"/>
                                        </p:tgtEl>
                                      </p:cBhvr>
                                    </p:animEffect>
                                  </p:childTnLst>
                                </p:cTn>
                              </p:par>
                              <p:par>
                                <p:cTn id="110" presetID="2" presetClass="entr" presetSubtype="4" decel="100000" fill="hold" nodeType="withEffect">
                                  <p:stCondLst>
                                    <p:cond delay="150"/>
                                  </p:stCondLst>
                                  <p:childTnLst>
                                    <p:set>
                                      <p:cBhvr>
                                        <p:cTn id="111" dur="1" fill="hold">
                                          <p:stCondLst>
                                            <p:cond delay="0"/>
                                          </p:stCondLst>
                                        </p:cTn>
                                        <p:tgtEl>
                                          <p:spTgt spid="67"/>
                                        </p:tgtEl>
                                        <p:attrNameLst>
                                          <p:attrName>style.visibility</p:attrName>
                                        </p:attrNameLst>
                                      </p:cBhvr>
                                      <p:to>
                                        <p:strVal val="visible"/>
                                      </p:to>
                                    </p:set>
                                    <p:anim calcmode="lin" valueType="num">
                                      <p:cBhvr additive="base">
                                        <p:cTn id="112" dur="500" fill="hold"/>
                                        <p:tgtEl>
                                          <p:spTgt spid="67"/>
                                        </p:tgtEl>
                                        <p:attrNameLst>
                                          <p:attrName>ppt_x</p:attrName>
                                        </p:attrNameLst>
                                      </p:cBhvr>
                                      <p:tavLst>
                                        <p:tav tm="0">
                                          <p:val>
                                            <p:strVal val="#ppt_x"/>
                                          </p:val>
                                        </p:tav>
                                        <p:tav tm="100000">
                                          <p:val>
                                            <p:strVal val="#ppt_x"/>
                                          </p:val>
                                        </p:tav>
                                      </p:tavLst>
                                    </p:anim>
                                    <p:anim calcmode="lin" valueType="num">
                                      <p:cBhvr additive="base">
                                        <p:cTn id="113" dur="500" fill="hold"/>
                                        <p:tgtEl>
                                          <p:spTgt spid="67"/>
                                        </p:tgtEl>
                                        <p:attrNameLst>
                                          <p:attrName>ppt_y</p:attrName>
                                        </p:attrNameLst>
                                      </p:cBhvr>
                                      <p:tavLst>
                                        <p:tav tm="0">
                                          <p:val>
                                            <p:strVal val="1+#ppt_h/2"/>
                                          </p:val>
                                        </p:tav>
                                        <p:tav tm="100000">
                                          <p:val>
                                            <p:strVal val="#ppt_y"/>
                                          </p:val>
                                        </p:tav>
                                      </p:tavLst>
                                    </p:anim>
                                  </p:childTnLst>
                                </p:cTn>
                              </p:par>
                            </p:childTnLst>
                          </p:cTn>
                        </p:par>
                        <p:par>
                          <p:cTn id="114" fill="hold">
                            <p:stCondLst>
                              <p:cond delay="7000"/>
                            </p:stCondLst>
                            <p:childTnLst>
                              <p:par>
                                <p:cTn id="115" presetID="22" presetClass="entr" presetSubtype="8" fill="hold" nodeType="after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wipe(left)">
                                      <p:cBhvr>
                                        <p:cTn id="117" dur="500"/>
                                        <p:tgtEl>
                                          <p:spTgt spid="53"/>
                                        </p:tgtEl>
                                      </p:cBhvr>
                                    </p:animEffect>
                                  </p:childTnLst>
                                </p:cTn>
                              </p:par>
                              <p:par>
                                <p:cTn id="118" presetID="22" presetClass="entr" presetSubtype="8" fill="hold"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left)">
                                      <p:cBhvr>
                                        <p:cTn id="120" dur="500"/>
                                        <p:tgtEl>
                                          <p:spTgt spid="52"/>
                                        </p:tgtEl>
                                      </p:cBhvr>
                                    </p:animEffect>
                                  </p:childTnLst>
                                </p:cTn>
                              </p:par>
                            </p:childTnLst>
                          </p:cTn>
                        </p:par>
                        <p:par>
                          <p:cTn id="121" fill="hold">
                            <p:stCondLst>
                              <p:cond delay="7500"/>
                            </p:stCondLst>
                            <p:childTnLst>
                              <p:par>
                                <p:cTn id="122" presetID="10" presetClass="entr" presetSubtype="0"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9" grpId="0"/>
      <p:bldP spid="34" grpId="0" animBg="1"/>
      <p:bldP spid="45" grpId="0"/>
      <p:bldP spid="48" grpId="0"/>
      <p:bldP spid="51" grpId="0"/>
      <p:bldP spid="54" grpId="0"/>
      <p:bldP spid="55" grpId="0" animBg="1"/>
      <p:bldP spid="56" grpId="0" animBg="1"/>
      <p:bldP spid="57"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6 Decisión"/>
          <p:cNvSpPr>
            <a:spLocks noChangeAspect="1"/>
          </p:cNvSpPr>
          <p:nvPr/>
        </p:nvSpPr>
        <p:spPr bwMode="auto">
          <a:xfrm>
            <a:off x="7538755" y="3840593"/>
            <a:ext cx="2213104" cy="2060072"/>
          </a:xfrm>
          <a:custGeom>
            <a:avLst/>
            <a:gdLst/>
            <a:ahLst/>
            <a:cxnLst/>
            <a:rect l="l" t="t" r="r" b="b"/>
            <a:pathLst>
              <a:path w="4426717" h="4120622">
                <a:moveTo>
                  <a:pt x="2519453" y="0"/>
                </a:moveTo>
                <a:lnTo>
                  <a:pt x="4426717" y="1907263"/>
                </a:lnTo>
                <a:lnTo>
                  <a:pt x="2213358" y="4120622"/>
                </a:lnTo>
                <a:lnTo>
                  <a:pt x="0" y="1907263"/>
                </a:lnTo>
                <a:lnTo>
                  <a:pt x="1907264" y="0"/>
                </a:lnTo>
                <a:cubicBezTo>
                  <a:pt x="1999440" y="46013"/>
                  <a:pt x="2103527" y="70605"/>
                  <a:pt x="2213358" y="70605"/>
                </a:cubicBezTo>
                <a:cubicBezTo>
                  <a:pt x="2323189" y="70605"/>
                  <a:pt x="2427276" y="46013"/>
                  <a:pt x="2519453" y="0"/>
                </a:cubicBezTo>
                <a:close/>
              </a:path>
            </a:pathLst>
          </a:custGeom>
          <a:solidFill>
            <a:schemeClr val="accent5"/>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25" name="5 Decisión"/>
          <p:cNvSpPr>
            <a:spLocks noChangeAspect="1"/>
          </p:cNvSpPr>
          <p:nvPr/>
        </p:nvSpPr>
        <p:spPr bwMode="auto">
          <a:xfrm>
            <a:off x="8877362" y="2488760"/>
            <a:ext cx="2040027" cy="2213104"/>
          </a:xfrm>
          <a:custGeom>
            <a:avLst/>
            <a:gdLst/>
            <a:ahLst/>
            <a:cxnLst/>
            <a:rect l="l" t="t" r="r" b="b"/>
            <a:pathLst>
              <a:path w="4080526" h="4426717">
                <a:moveTo>
                  <a:pt x="1867166" y="0"/>
                </a:moveTo>
                <a:lnTo>
                  <a:pt x="4080526" y="2213359"/>
                </a:lnTo>
                <a:lnTo>
                  <a:pt x="1867166" y="4426717"/>
                </a:lnTo>
                <a:lnTo>
                  <a:pt x="0" y="2559551"/>
                </a:lnTo>
                <a:cubicBezTo>
                  <a:pt x="59930" y="2458071"/>
                  <a:pt x="92370" y="2339503"/>
                  <a:pt x="92370" y="2213358"/>
                </a:cubicBezTo>
                <a:cubicBezTo>
                  <a:pt x="92370" y="2087214"/>
                  <a:pt x="59930" y="1968646"/>
                  <a:pt x="0" y="1867166"/>
                </a:cubicBezTo>
                <a:close/>
              </a:path>
            </a:pathLst>
          </a:custGeom>
          <a:solidFill>
            <a:schemeClr val="accent4"/>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24" name="3 Decisión"/>
          <p:cNvSpPr>
            <a:spLocks noChangeAspect="1"/>
          </p:cNvSpPr>
          <p:nvPr/>
        </p:nvSpPr>
        <p:spPr bwMode="auto">
          <a:xfrm>
            <a:off x="6378021" y="2484428"/>
            <a:ext cx="2036367" cy="2213104"/>
          </a:xfrm>
          <a:custGeom>
            <a:avLst/>
            <a:gdLst/>
            <a:ahLst/>
            <a:cxnLst/>
            <a:rect l="l" t="t" r="r" b="b"/>
            <a:pathLst>
              <a:path w="4073206" h="4426717">
                <a:moveTo>
                  <a:pt x="2213358" y="0"/>
                </a:moveTo>
                <a:lnTo>
                  <a:pt x="4073206" y="1859848"/>
                </a:lnTo>
                <a:cubicBezTo>
                  <a:pt x="4010858" y="1963036"/>
                  <a:pt x="3976864" y="2084227"/>
                  <a:pt x="3976864" y="2213358"/>
                </a:cubicBezTo>
                <a:cubicBezTo>
                  <a:pt x="3976864" y="2342489"/>
                  <a:pt x="4010858" y="2463681"/>
                  <a:pt x="4073206" y="2566869"/>
                </a:cubicBezTo>
                <a:lnTo>
                  <a:pt x="2213358" y="4426717"/>
                </a:lnTo>
                <a:lnTo>
                  <a:pt x="0" y="2213359"/>
                </a:lnTo>
                <a:close/>
              </a:path>
            </a:pathLst>
          </a:custGeom>
          <a:solidFill>
            <a:schemeClr val="accent2"/>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23" name="4 Decisión"/>
          <p:cNvSpPr>
            <a:spLocks noChangeAspect="1"/>
          </p:cNvSpPr>
          <p:nvPr/>
        </p:nvSpPr>
        <p:spPr bwMode="auto">
          <a:xfrm>
            <a:off x="7540931" y="1291054"/>
            <a:ext cx="2213104" cy="2060074"/>
          </a:xfrm>
          <a:custGeom>
            <a:avLst/>
            <a:gdLst/>
            <a:ahLst/>
            <a:cxnLst/>
            <a:rect l="l" t="t" r="r" b="b"/>
            <a:pathLst>
              <a:path w="4426717" h="4120623">
                <a:moveTo>
                  <a:pt x="2213358" y="0"/>
                </a:moveTo>
                <a:lnTo>
                  <a:pt x="4426717" y="2213359"/>
                </a:lnTo>
                <a:lnTo>
                  <a:pt x="2519452" y="4120623"/>
                </a:lnTo>
                <a:cubicBezTo>
                  <a:pt x="2427276" y="4074609"/>
                  <a:pt x="2323189" y="4050017"/>
                  <a:pt x="2213358" y="4050017"/>
                </a:cubicBezTo>
                <a:cubicBezTo>
                  <a:pt x="2103527" y="4050017"/>
                  <a:pt x="1999440" y="4074609"/>
                  <a:pt x="1907264" y="4120623"/>
                </a:cubicBezTo>
                <a:lnTo>
                  <a:pt x="0" y="2213359"/>
                </a:lnTo>
                <a:close/>
              </a:path>
            </a:pathLst>
          </a:custGeom>
          <a:solidFill>
            <a:schemeClr val="accent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12" name="11 Decisión"/>
          <p:cNvSpPr>
            <a:spLocks noChangeAspect="1"/>
          </p:cNvSpPr>
          <p:nvPr/>
        </p:nvSpPr>
        <p:spPr bwMode="auto">
          <a:xfrm>
            <a:off x="7540109" y="2488761"/>
            <a:ext cx="2213101" cy="2213101"/>
          </a:xfrm>
          <a:prstGeom prst="flowChartDecision">
            <a:avLst/>
          </a:prstGeom>
          <a:solidFill>
            <a:schemeClr val="tx1">
              <a:lumMod val="85000"/>
              <a:lumOff val="15000"/>
            </a:schemeClr>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4" name="3 Decisión"/>
          <p:cNvSpPr>
            <a:spLocks noChangeAspect="1"/>
          </p:cNvSpPr>
          <p:nvPr/>
        </p:nvSpPr>
        <p:spPr bwMode="auto">
          <a:xfrm>
            <a:off x="6298499" y="2484428"/>
            <a:ext cx="2036367" cy="2213104"/>
          </a:xfrm>
          <a:custGeom>
            <a:avLst/>
            <a:gdLst/>
            <a:ahLst/>
            <a:cxnLst/>
            <a:rect l="l" t="t" r="r" b="b"/>
            <a:pathLst>
              <a:path w="4073206" h="4426717">
                <a:moveTo>
                  <a:pt x="2213358" y="0"/>
                </a:moveTo>
                <a:lnTo>
                  <a:pt x="4073206" y="1859848"/>
                </a:lnTo>
                <a:cubicBezTo>
                  <a:pt x="4010858" y="1963036"/>
                  <a:pt x="3976864" y="2084227"/>
                  <a:pt x="3976864" y="2213358"/>
                </a:cubicBezTo>
                <a:cubicBezTo>
                  <a:pt x="3976864" y="2342489"/>
                  <a:pt x="4010858" y="2463681"/>
                  <a:pt x="4073206" y="2566869"/>
                </a:cubicBezTo>
                <a:lnTo>
                  <a:pt x="2213358" y="4426717"/>
                </a:lnTo>
                <a:lnTo>
                  <a:pt x="0" y="2213359"/>
                </a:lnTo>
                <a:close/>
              </a:path>
            </a:pathLst>
          </a:custGeom>
          <a:solidFill>
            <a:schemeClr val="bg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5" name="4 Decisión"/>
          <p:cNvSpPr>
            <a:spLocks noChangeAspect="1"/>
          </p:cNvSpPr>
          <p:nvPr/>
        </p:nvSpPr>
        <p:spPr bwMode="auto">
          <a:xfrm>
            <a:off x="7540931" y="1210580"/>
            <a:ext cx="2213104" cy="2060074"/>
          </a:xfrm>
          <a:custGeom>
            <a:avLst/>
            <a:gdLst/>
            <a:ahLst/>
            <a:cxnLst/>
            <a:rect l="l" t="t" r="r" b="b"/>
            <a:pathLst>
              <a:path w="4426717" h="4120623">
                <a:moveTo>
                  <a:pt x="2213358" y="0"/>
                </a:moveTo>
                <a:lnTo>
                  <a:pt x="4426717" y="2213359"/>
                </a:lnTo>
                <a:lnTo>
                  <a:pt x="2519452" y="4120623"/>
                </a:lnTo>
                <a:cubicBezTo>
                  <a:pt x="2427276" y="4074609"/>
                  <a:pt x="2323189" y="4050017"/>
                  <a:pt x="2213358" y="4050017"/>
                </a:cubicBezTo>
                <a:cubicBezTo>
                  <a:pt x="2103527" y="4050017"/>
                  <a:pt x="1999440" y="4074609"/>
                  <a:pt x="1907264" y="4120623"/>
                </a:cubicBezTo>
                <a:lnTo>
                  <a:pt x="0" y="2213359"/>
                </a:lnTo>
                <a:close/>
              </a:path>
            </a:pathLst>
          </a:custGeom>
          <a:solidFill>
            <a:schemeClr val="bg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6" name="5 Decisión"/>
          <p:cNvSpPr>
            <a:spLocks noChangeAspect="1"/>
          </p:cNvSpPr>
          <p:nvPr/>
        </p:nvSpPr>
        <p:spPr bwMode="auto">
          <a:xfrm>
            <a:off x="8960437" y="2488760"/>
            <a:ext cx="2040027" cy="2213104"/>
          </a:xfrm>
          <a:custGeom>
            <a:avLst/>
            <a:gdLst/>
            <a:ahLst/>
            <a:cxnLst/>
            <a:rect l="l" t="t" r="r" b="b"/>
            <a:pathLst>
              <a:path w="4080526" h="4426717">
                <a:moveTo>
                  <a:pt x="1867166" y="0"/>
                </a:moveTo>
                <a:lnTo>
                  <a:pt x="4080526" y="2213359"/>
                </a:lnTo>
                <a:lnTo>
                  <a:pt x="1867166" y="4426717"/>
                </a:lnTo>
                <a:lnTo>
                  <a:pt x="0" y="2559551"/>
                </a:lnTo>
                <a:cubicBezTo>
                  <a:pt x="59930" y="2458071"/>
                  <a:pt x="92370" y="2339503"/>
                  <a:pt x="92370" y="2213358"/>
                </a:cubicBezTo>
                <a:cubicBezTo>
                  <a:pt x="92370" y="2087214"/>
                  <a:pt x="59930" y="1968646"/>
                  <a:pt x="0" y="1867166"/>
                </a:cubicBezTo>
                <a:close/>
              </a:path>
            </a:pathLst>
          </a:custGeom>
          <a:solidFill>
            <a:schemeClr val="bg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7" name="6 Decisión"/>
          <p:cNvSpPr>
            <a:spLocks noChangeAspect="1"/>
          </p:cNvSpPr>
          <p:nvPr/>
        </p:nvSpPr>
        <p:spPr bwMode="auto">
          <a:xfrm>
            <a:off x="7540109" y="3919972"/>
            <a:ext cx="2213104" cy="2060072"/>
          </a:xfrm>
          <a:custGeom>
            <a:avLst/>
            <a:gdLst/>
            <a:ahLst/>
            <a:cxnLst/>
            <a:rect l="l" t="t" r="r" b="b"/>
            <a:pathLst>
              <a:path w="4426717" h="4120622">
                <a:moveTo>
                  <a:pt x="2519453" y="0"/>
                </a:moveTo>
                <a:lnTo>
                  <a:pt x="4426717" y="1907263"/>
                </a:lnTo>
                <a:lnTo>
                  <a:pt x="2213358" y="4120622"/>
                </a:lnTo>
                <a:lnTo>
                  <a:pt x="0" y="1907263"/>
                </a:lnTo>
                <a:lnTo>
                  <a:pt x="1907264" y="0"/>
                </a:lnTo>
                <a:cubicBezTo>
                  <a:pt x="1999440" y="46013"/>
                  <a:pt x="2103527" y="70605"/>
                  <a:pt x="2213358" y="70605"/>
                </a:cubicBezTo>
                <a:cubicBezTo>
                  <a:pt x="2323189" y="70605"/>
                  <a:pt x="2427276" y="46013"/>
                  <a:pt x="2519453" y="0"/>
                </a:cubicBezTo>
                <a:close/>
              </a:path>
            </a:pathLst>
          </a:custGeom>
          <a:solidFill>
            <a:schemeClr val="bg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4261" tIns="17130" rIns="34261" bIns="17130" rtlCol="0" anchor="ctr"/>
          <a:lstStyle/>
          <a:p>
            <a:pPr algn="ctr"/>
            <a:endParaRPr lang="es-SV" sz="900"/>
          </a:p>
        </p:txBody>
      </p:sp>
      <p:sp>
        <p:nvSpPr>
          <p:cNvPr id="13" name="12 Decisión"/>
          <p:cNvSpPr>
            <a:spLocks noChangeAspect="1"/>
          </p:cNvSpPr>
          <p:nvPr/>
        </p:nvSpPr>
        <p:spPr bwMode="auto">
          <a:xfrm>
            <a:off x="7703152" y="2651803"/>
            <a:ext cx="1887016" cy="1887016"/>
          </a:xfrm>
          <a:prstGeom prst="flowChartDecision">
            <a:avLst/>
          </a:prstGeom>
          <a:solidFill>
            <a:schemeClr val="bg1"/>
          </a:solidFill>
          <a:ln w="3175" cap="rnd" cmpd="sng">
            <a:solidFill>
              <a:schemeClr val="bg1"/>
            </a:solid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17130" rIns="0" bIns="17130" rtlCol="0" anchor="ctr"/>
          <a:lstStyle/>
          <a:p>
            <a:pPr algn="ctr"/>
            <a:r>
              <a:rPr lang="es-MX" sz="10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rPr>
              <a:t>INFOGRPAHICS</a:t>
            </a:r>
            <a:endParaRPr lang="es-SV" sz="1000" dirty="0">
              <a:solidFill>
                <a:schemeClr val="tx1">
                  <a:lumMod val="75000"/>
                  <a:lumOff val="25000"/>
                </a:schemeClr>
              </a:solidFill>
              <a:latin typeface="Open Sans bold" panose="020B0806030504020204" pitchFamily="34" charset="0"/>
              <a:ea typeface="Open Sans bold" panose="020B0806030504020204" pitchFamily="34" charset="0"/>
              <a:cs typeface="Open Sans bold" panose="020B0806030504020204" pitchFamily="34" charset="0"/>
            </a:endParaRPr>
          </a:p>
        </p:txBody>
      </p:sp>
      <p:grpSp>
        <p:nvGrpSpPr>
          <p:cNvPr id="10" name="Group 4"/>
          <p:cNvGrpSpPr>
            <a:grpSpLocks noChangeAspect="1"/>
          </p:cNvGrpSpPr>
          <p:nvPr/>
        </p:nvGrpSpPr>
        <p:grpSpPr bwMode="auto">
          <a:xfrm>
            <a:off x="9863728" y="3399115"/>
            <a:ext cx="233444" cy="339439"/>
            <a:chOff x="14052" y="2464"/>
            <a:chExt cx="1099" cy="1598"/>
          </a:xfrm>
          <a:solidFill>
            <a:schemeClr val="tx1">
              <a:lumMod val="75000"/>
              <a:lumOff val="25000"/>
            </a:schemeClr>
          </a:solidFill>
        </p:grpSpPr>
        <p:sp>
          <p:nvSpPr>
            <p:cNvPr id="11"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14"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15" name="Freeform 12"/>
          <p:cNvSpPr>
            <a:spLocks noChangeAspect="1" noEditPoints="1"/>
          </p:cNvSpPr>
          <p:nvPr/>
        </p:nvSpPr>
        <p:spPr bwMode="auto">
          <a:xfrm>
            <a:off x="7197058" y="3351322"/>
            <a:ext cx="343051"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1">
              <a:lumMod val="75000"/>
              <a:lumOff val="25000"/>
            </a:schemeClr>
          </a:solidFill>
          <a:ln w="0">
            <a:noFill/>
            <a:prstDash val="solid"/>
            <a:round/>
          </a:ln>
        </p:spPr>
        <p:txBody>
          <a:bodyPr vert="horz" wrap="square" lIns="45715" tIns="22858" rIns="45715" bIns="22858" numCol="1" anchor="t" anchorCtr="0" compatLnSpc="1"/>
          <a:lstStyle/>
          <a:p>
            <a:endParaRPr lang="es-ES" sz="900"/>
          </a:p>
        </p:txBody>
      </p:sp>
      <p:grpSp>
        <p:nvGrpSpPr>
          <p:cNvPr id="16" name="Group 15"/>
          <p:cNvGrpSpPr>
            <a:grpSpLocks noChangeAspect="1"/>
          </p:cNvGrpSpPr>
          <p:nvPr/>
        </p:nvGrpSpPr>
        <p:grpSpPr bwMode="auto">
          <a:xfrm>
            <a:off x="8404863" y="2070897"/>
            <a:ext cx="343051" cy="339440"/>
            <a:chOff x="12172" y="2923"/>
            <a:chExt cx="1615" cy="1598"/>
          </a:xfrm>
          <a:solidFill>
            <a:schemeClr val="tx1">
              <a:lumMod val="75000"/>
              <a:lumOff val="25000"/>
            </a:schemeClr>
          </a:solidFill>
        </p:grpSpPr>
        <p:sp>
          <p:nvSpPr>
            <p:cNvPr id="17"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18"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sp>
        <p:nvSpPr>
          <p:cNvPr id="8" name="7 Rectángulo redondeado"/>
          <p:cNvSpPr>
            <a:spLocks noChangeAspect="1"/>
          </p:cNvSpPr>
          <p:nvPr/>
        </p:nvSpPr>
        <p:spPr bwMode="auto">
          <a:xfrm>
            <a:off x="864628" y="3136501"/>
            <a:ext cx="322323" cy="322323"/>
          </a:xfrm>
          <a:prstGeom prst="roundRect">
            <a:avLst/>
          </a:prstGeom>
          <a:solidFill>
            <a:schemeClr val="accent1"/>
          </a:solidFill>
          <a:ln>
            <a:noFill/>
          </a:ln>
        </p:spPr>
        <p:txBody>
          <a:bodyPr lIns="0" tIns="0" rIns="0" bIns="0" rtlCol="0" anchor="ctr"/>
          <a:lstStyle/>
          <a:p>
            <a:pPr algn="ctr"/>
            <a:r>
              <a:rPr lang="es-MX"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1.</a:t>
            </a:r>
            <a:endParaRPr lang="es-SV"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0" name="Textbox 1"/>
          <p:cNvSpPr/>
          <p:nvPr/>
        </p:nvSpPr>
        <p:spPr>
          <a:xfrm>
            <a:off x="1240049" y="3136502"/>
            <a:ext cx="2358463" cy="660635"/>
          </a:xfrm>
          <a:prstGeom prst="rect">
            <a:avLst/>
          </a:prstGeom>
        </p:spPr>
        <p:txBody>
          <a:bodyPr wrap="square" lIns="120846" tIns="60423" rIns="120846" bIns="60423">
            <a:spAutoFit/>
          </a:bodyPr>
          <a:lstStyle/>
          <a:p>
            <a:pPr>
              <a:lnSpc>
                <a:spcPct val="125000"/>
              </a:lnSpc>
            </a:pPr>
            <a:r>
              <a:rPr lang="en-US" sz="1200" kern="1000" dirty="0">
                <a:solidFill>
                  <a:schemeClr val="accent1"/>
                </a:solidFill>
                <a:latin typeface="Open Sans Condensed" panose="020B0806030504020204" pitchFamily="34" charset="0"/>
                <a:ea typeface="Open Sans Condensed" panose="020B0806030504020204" pitchFamily="34" charset="0"/>
                <a:cs typeface="Open Sans Condensed" panose="020B0806030504020204" pitchFamily="34" charset="0"/>
              </a:rPr>
              <a:t>Awesome Slides</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sp>
        <p:nvSpPr>
          <p:cNvPr id="51" name="Textbox 1"/>
          <p:cNvSpPr/>
          <p:nvPr/>
        </p:nvSpPr>
        <p:spPr>
          <a:xfrm>
            <a:off x="1240049" y="3847141"/>
            <a:ext cx="2358463" cy="660635"/>
          </a:xfrm>
          <a:prstGeom prst="rect">
            <a:avLst/>
          </a:prstGeom>
        </p:spPr>
        <p:txBody>
          <a:bodyPr wrap="square" lIns="120846" tIns="60423" rIns="120846" bIns="60423">
            <a:spAutoFit/>
          </a:bodyPr>
          <a:lstStyle/>
          <a:p>
            <a:pPr>
              <a:lnSpc>
                <a:spcPct val="125000"/>
              </a:lnSpc>
            </a:pPr>
            <a:r>
              <a:rPr lang="en-US" sz="1200" kern="1000" dirty="0">
                <a:solidFill>
                  <a:schemeClr val="accent4"/>
                </a:solidFill>
                <a:latin typeface="Open Sans Condensed" panose="020B0806030504020204" pitchFamily="34" charset="0"/>
                <a:ea typeface="Open Sans Condensed" panose="020B0806030504020204" pitchFamily="34" charset="0"/>
                <a:cs typeface="Open Sans Condensed" panose="020B0806030504020204" pitchFamily="34" charset="0"/>
              </a:rPr>
              <a:t>High Quality</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sp>
        <p:nvSpPr>
          <p:cNvPr id="52" name="Textbox 1"/>
          <p:cNvSpPr/>
          <p:nvPr/>
        </p:nvSpPr>
        <p:spPr>
          <a:xfrm>
            <a:off x="1240049" y="4557781"/>
            <a:ext cx="2358463" cy="660635"/>
          </a:xfrm>
          <a:prstGeom prst="rect">
            <a:avLst/>
          </a:prstGeom>
        </p:spPr>
        <p:txBody>
          <a:bodyPr wrap="square" lIns="120846" tIns="60423" rIns="120846" bIns="60423">
            <a:spAutoFit/>
          </a:bodyPr>
          <a:lstStyle/>
          <a:p>
            <a:pPr>
              <a:lnSpc>
                <a:spcPct val="125000"/>
              </a:lnSpc>
            </a:pPr>
            <a:r>
              <a:rPr lang="en-US" sz="1200" kern="1000" dirty="0">
                <a:solidFill>
                  <a:schemeClr val="accent5"/>
                </a:solidFill>
                <a:latin typeface="Open Sans Condensed" panose="020B0806030504020204" pitchFamily="34" charset="0"/>
                <a:ea typeface="Open Sans Condensed" panose="020B0806030504020204" pitchFamily="34" charset="0"/>
                <a:cs typeface="Open Sans Condensed" panose="020B0806030504020204" pitchFamily="34" charset="0"/>
              </a:rPr>
              <a:t>Infographics</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sp>
        <p:nvSpPr>
          <p:cNvPr id="53" name="Textbox 1"/>
          <p:cNvSpPr/>
          <p:nvPr/>
        </p:nvSpPr>
        <p:spPr>
          <a:xfrm>
            <a:off x="1240049" y="5268421"/>
            <a:ext cx="2358463" cy="660635"/>
          </a:xfrm>
          <a:prstGeom prst="rect">
            <a:avLst/>
          </a:prstGeom>
        </p:spPr>
        <p:txBody>
          <a:bodyPr wrap="square" lIns="120846" tIns="60423" rIns="120846" bIns="60423">
            <a:spAutoFit/>
          </a:bodyPr>
          <a:lstStyle/>
          <a:p>
            <a:pPr>
              <a:lnSpc>
                <a:spcPct val="125000"/>
              </a:lnSpc>
            </a:pPr>
            <a:r>
              <a:rPr lang="en-US" sz="1200" kern="1000" dirty="0">
                <a:solidFill>
                  <a:schemeClr val="accent2"/>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nSpc>
                <a:spcPct val="125000"/>
              </a:lnSpc>
            </a:pPr>
            <a:r>
              <a:rPr lang="en-US" sz="800" dirty="0">
                <a:solidFill>
                  <a:schemeClr val="bg2"/>
                </a:solidFill>
                <a:latin typeface="PT Sans" panose="020B0503020203020204" pitchFamily="34" charset="0"/>
                <a:ea typeface="Segoe UI" panose="020B0502040204020203" pitchFamily="34" charset="0"/>
                <a:cs typeface="Segoe UI" panose="020B0502040204020203" pitchFamily="34" charset="0"/>
              </a:rPr>
              <a:t>Duis arcu tortor, suscipit eget, imperdiet nec, imperdiet iaculis, ipsum.</a:t>
            </a:r>
            <a:endParaRPr lang="en-US" sz="800" b="1" dirty="0">
              <a:solidFill>
                <a:schemeClr val="bg2"/>
              </a:solidFill>
              <a:latin typeface="PT Sans" panose="020B0503020203020204" pitchFamily="34" charset="0"/>
              <a:ea typeface="Segoe UI" panose="020B0502040204020203" pitchFamily="34" charset="0"/>
              <a:cs typeface="Segoe UI" panose="020B0502040204020203" pitchFamily="34" charset="0"/>
            </a:endParaRPr>
          </a:p>
        </p:txBody>
      </p:sp>
      <p:sp>
        <p:nvSpPr>
          <p:cNvPr id="54" name="53 Rectángulo redondeado"/>
          <p:cNvSpPr>
            <a:spLocks noChangeAspect="1"/>
          </p:cNvSpPr>
          <p:nvPr/>
        </p:nvSpPr>
        <p:spPr bwMode="auto">
          <a:xfrm>
            <a:off x="864628" y="3847141"/>
            <a:ext cx="322323" cy="322323"/>
          </a:xfrm>
          <a:prstGeom prst="roundRect">
            <a:avLst/>
          </a:prstGeom>
          <a:solidFill>
            <a:schemeClr val="accent4"/>
          </a:solidFill>
          <a:ln>
            <a:noFill/>
          </a:ln>
        </p:spPr>
        <p:txBody>
          <a:bodyPr lIns="0" tIns="0" rIns="0" bIns="0" rtlCol="0" anchor="ctr"/>
          <a:lstStyle/>
          <a:p>
            <a:pPr algn="ctr"/>
            <a:r>
              <a:rPr lang="es-MX"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es-SV"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5" name="54 Rectángulo redondeado"/>
          <p:cNvSpPr>
            <a:spLocks noChangeAspect="1"/>
          </p:cNvSpPr>
          <p:nvPr/>
        </p:nvSpPr>
        <p:spPr bwMode="auto">
          <a:xfrm>
            <a:off x="864628" y="4557781"/>
            <a:ext cx="322323" cy="322323"/>
          </a:xfrm>
          <a:prstGeom prst="roundRect">
            <a:avLst/>
          </a:prstGeom>
          <a:solidFill>
            <a:schemeClr val="accent5"/>
          </a:solidFill>
          <a:ln>
            <a:noFill/>
          </a:ln>
        </p:spPr>
        <p:txBody>
          <a:bodyPr lIns="0" tIns="0" rIns="0" bIns="0" rtlCol="0" anchor="ctr"/>
          <a:lstStyle/>
          <a:p>
            <a:pPr algn="ctr"/>
            <a:r>
              <a:rPr lang="es-MX"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3.</a:t>
            </a:r>
            <a:endParaRPr lang="es-SV"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6" name="55 Rectángulo redondeado"/>
          <p:cNvSpPr>
            <a:spLocks noChangeAspect="1"/>
          </p:cNvSpPr>
          <p:nvPr/>
        </p:nvSpPr>
        <p:spPr bwMode="auto">
          <a:xfrm>
            <a:off x="864628" y="5268420"/>
            <a:ext cx="322323" cy="322323"/>
          </a:xfrm>
          <a:prstGeom prst="roundRect">
            <a:avLst/>
          </a:prstGeom>
          <a:solidFill>
            <a:schemeClr val="accent2"/>
          </a:solidFill>
          <a:ln>
            <a:noFill/>
          </a:ln>
        </p:spPr>
        <p:txBody>
          <a:bodyPr lIns="0" tIns="0" rIns="0" bIns="0" rtlCol="0" anchor="ctr"/>
          <a:lstStyle/>
          <a:p>
            <a:pPr algn="ctr"/>
            <a:r>
              <a:rPr lang="es-MX"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4.</a:t>
            </a:r>
            <a:endParaRPr lang="es-SV" sz="1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9" name="8 Grupo"/>
          <p:cNvGrpSpPr/>
          <p:nvPr/>
        </p:nvGrpSpPr>
        <p:grpSpPr>
          <a:xfrm>
            <a:off x="8367106" y="4748626"/>
            <a:ext cx="560753" cy="575964"/>
            <a:chOff x="19123564" y="10510132"/>
            <a:chExt cx="1121635" cy="1152061"/>
          </a:xfrm>
        </p:grpSpPr>
        <p:grpSp>
          <p:nvGrpSpPr>
            <p:cNvPr id="65" name="Group 27"/>
            <p:cNvGrpSpPr>
              <a:grpSpLocks noChangeAspect="1"/>
            </p:cNvGrpSpPr>
            <p:nvPr/>
          </p:nvGrpSpPr>
          <p:grpSpPr bwMode="auto">
            <a:xfrm>
              <a:off x="19123564" y="10510132"/>
              <a:ext cx="521184" cy="516017"/>
              <a:chOff x="12867" y="5760"/>
              <a:chExt cx="1614" cy="1598"/>
            </a:xfrm>
            <a:solidFill>
              <a:schemeClr val="tx1">
                <a:lumMod val="75000"/>
                <a:lumOff val="25000"/>
              </a:schemeClr>
            </a:solidFill>
          </p:grpSpPr>
          <p:sp>
            <p:nvSpPr>
              <p:cNvPr id="66"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67"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68"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69" name="Group 27"/>
            <p:cNvGrpSpPr>
              <a:grpSpLocks noChangeAspect="1"/>
            </p:cNvGrpSpPr>
            <p:nvPr/>
          </p:nvGrpSpPr>
          <p:grpSpPr bwMode="auto">
            <a:xfrm>
              <a:off x="19666726" y="10532644"/>
              <a:ext cx="578473" cy="572738"/>
              <a:chOff x="12867" y="5760"/>
              <a:chExt cx="1614" cy="1598"/>
            </a:xfrm>
            <a:solidFill>
              <a:schemeClr val="tx1">
                <a:lumMod val="75000"/>
                <a:lumOff val="25000"/>
              </a:schemeClr>
            </a:solidFill>
          </p:grpSpPr>
          <p:sp>
            <p:nvSpPr>
              <p:cNvPr id="70"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71"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72"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nvGrpSpPr>
            <p:cNvPr id="73" name="Group 27"/>
            <p:cNvGrpSpPr>
              <a:grpSpLocks noChangeAspect="1"/>
            </p:cNvGrpSpPr>
            <p:nvPr/>
          </p:nvGrpSpPr>
          <p:grpSpPr bwMode="auto">
            <a:xfrm>
              <a:off x="19256683" y="10983234"/>
              <a:ext cx="685758" cy="678959"/>
              <a:chOff x="12867" y="5760"/>
              <a:chExt cx="1614" cy="1598"/>
            </a:xfrm>
            <a:solidFill>
              <a:schemeClr val="tx1">
                <a:lumMod val="75000"/>
                <a:lumOff val="25000"/>
              </a:schemeClr>
            </a:solidFill>
          </p:grpSpPr>
          <p:sp>
            <p:nvSpPr>
              <p:cNvPr id="74"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75"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45715" tIns="22858" rIns="45715" bIns="22858" numCol="1" anchor="t" anchorCtr="0" compatLnSpc="1"/>
              <a:lstStyle/>
              <a:p>
                <a:endParaRPr lang="es-ES" sz="900"/>
              </a:p>
            </p:txBody>
          </p:sp>
          <p:sp>
            <p:nvSpPr>
              <p:cNvPr id="76"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45715" tIns="22858" rIns="45715" bIns="22858" numCol="1" anchor="t" anchorCtr="0" compatLnSpc="1"/>
              <a:lstStyle/>
              <a:p>
                <a:endParaRPr lang="es-ES" sz="900"/>
              </a:p>
            </p:txBody>
          </p:sp>
        </p:grpSp>
      </p:grpSp>
      <p:sp>
        <p:nvSpPr>
          <p:cNvPr id="61" name="Textbox 1"/>
          <p:cNvSpPr/>
          <p:nvPr/>
        </p:nvSpPr>
        <p:spPr>
          <a:xfrm>
            <a:off x="1552758" y="1493199"/>
            <a:ext cx="2990749" cy="709110"/>
          </a:xfrm>
          <a:prstGeom prst="rect">
            <a:avLst/>
          </a:prstGeom>
        </p:spPr>
        <p:txBody>
          <a:bodyPr wrap="square" lIns="120846" tIns="60423" rIns="120846" bIns="60423">
            <a:spAutoFit/>
          </a:bodyPr>
          <a:lstStyle/>
          <a:p>
            <a:pPr algn="ctr">
              <a:lnSpc>
                <a:spcPct val="125000"/>
              </a:lnSpc>
            </a:pPr>
            <a:r>
              <a:rPr lang="en-US" sz="1250" dirty="0">
                <a:solidFill>
                  <a:schemeClr val="accent3"/>
                </a:solidFill>
                <a:latin typeface="Open Sans bold" panose="020B0806030504020204" pitchFamily="34" charset="0"/>
                <a:ea typeface="Open Sans bold" panose="020B0806030504020204" pitchFamily="34" charset="0"/>
                <a:cs typeface="Open Sans bold" panose="020B0806030504020204" pitchFamily="34" charset="0"/>
              </a:rPr>
              <a:t>Awesome Results-creativity</a:t>
            </a:r>
          </a:p>
          <a:p>
            <a:pPr algn="just">
              <a:lnSpc>
                <a:spcPct val="125000"/>
              </a:lnSpc>
            </a:pPr>
            <a:r>
              <a:rPr lang="en-US" sz="900" i="1" dirty="0">
                <a:solidFill>
                  <a:schemeClr val="bg2"/>
                </a:solidFill>
                <a:latin typeface="Source Sans Pro" panose="020B0503030403020204" pitchFamily="34" charset="0"/>
              </a:rPr>
              <a:t>Imperdiet iaculis, ipsum. Sed  mauris. Integer </a:t>
            </a:r>
            <a:r>
              <a:rPr lang="en-US" sz="900" i="1" dirty="0" err="1">
                <a:solidFill>
                  <a:schemeClr val="bg2"/>
                </a:solidFill>
                <a:latin typeface="Source Sans Pro" panose="020B0503030403020204" pitchFamily="34" charset="0"/>
              </a:rPr>
              <a:t>sed</a:t>
            </a:r>
            <a:r>
              <a:rPr lang="en-US" sz="900" i="1" dirty="0">
                <a:solidFill>
                  <a:schemeClr val="bg2"/>
                </a:solidFill>
                <a:latin typeface="Source Sans Pro" panose="020B0503030403020204" pitchFamily="34" charset="0"/>
              </a:rPr>
              <a:t> aliquam posuere, mauris consectetuer eget, posuere.</a:t>
            </a:r>
          </a:p>
        </p:txBody>
      </p:sp>
      <p:sp>
        <p:nvSpPr>
          <p:cNvPr id="62" name="Textbox 1"/>
          <p:cNvSpPr/>
          <p:nvPr/>
        </p:nvSpPr>
        <p:spPr>
          <a:xfrm>
            <a:off x="1552758" y="960625"/>
            <a:ext cx="2990749" cy="641271"/>
          </a:xfrm>
          <a:prstGeom prst="rect">
            <a:avLst/>
          </a:prstGeom>
        </p:spPr>
        <p:txBody>
          <a:bodyPr wrap="square" lIns="17998" tIns="60423" rIns="17998" bIns="60423">
            <a:spAutoFit/>
          </a:bodyPr>
          <a:lstStyle/>
          <a:p>
            <a:pPr algn="ctr">
              <a:lnSpc>
                <a:spcPct val="125000"/>
              </a:lnSpc>
            </a:pPr>
            <a:r>
              <a:rPr lang="en-US" sz="27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Infographics</a:t>
            </a:r>
          </a:p>
        </p:txBody>
      </p:sp>
      <p:grpSp>
        <p:nvGrpSpPr>
          <p:cNvPr id="63" name="62 Grupo"/>
          <p:cNvGrpSpPr/>
          <p:nvPr/>
        </p:nvGrpSpPr>
        <p:grpSpPr>
          <a:xfrm>
            <a:off x="726858" y="1149750"/>
            <a:ext cx="728211" cy="666196"/>
            <a:chOff x="18258047" y="2685825"/>
            <a:chExt cx="1456589" cy="1332546"/>
          </a:xfrm>
          <a:solidFill>
            <a:schemeClr val="tx2"/>
          </a:solidFill>
        </p:grpSpPr>
        <p:grpSp>
          <p:nvGrpSpPr>
            <p:cNvPr id="64" name="63 Grupo"/>
            <p:cNvGrpSpPr/>
            <p:nvPr/>
          </p:nvGrpSpPr>
          <p:grpSpPr>
            <a:xfrm>
              <a:off x="18346373" y="3445616"/>
              <a:ext cx="578490" cy="572755"/>
              <a:chOff x="18346373" y="3445616"/>
              <a:chExt cx="578490" cy="572755"/>
            </a:xfrm>
            <a:grpFill/>
          </p:grpSpPr>
          <p:sp>
            <p:nvSpPr>
              <p:cNvPr id="85"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86"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87"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77" name="76 Grupo"/>
            <p:cNvGrpSpPr/>
            <p:nvPr/>
          </p:nvGrpSpPr>
          <p:grpSpPr>
            <a:xfrm>
              <a:off x="18853929" y="3019796"/>
              <a:ext cx="860707" cy="852174"/>
              <a:chOff x="18853929" y="3019796"/>
              <a:chExt cx="860707" cy="852174"/>
            </a:xfrm>
            <a:grpFill/>
          </p:grpSpPr>
          <p:sp>
            <p:nvSpPr>
              <p:cNvPr id="8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8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8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nvGrpSpPr>
            <p:cNvPr id="78" name="77 Grupo"/>
            <p:cNvGrpSpPr/>
            <p:nvPr/>
          </p:nvGrpSpPr>
          <p:grpSpPr>
            <a:xfrm>
              <a:off x="18258047" y="2685825"/>
              <a:ext cx="754676" cy="747194"/>
              <a:chOff x="18258047" y="2685825"/>
              <a:chExt cx="754676" cy="747194"/>
            </a:xfrm>
            <a:grpFill/>
          </p:grpSpPr>
          <p:sp>
            <p:nvSpPr>
              <p:cNvPr id="79"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p>
            </p:txBody>
          </p:sp>
          <p:sp>
            <p:nvSpPr>
              <p:cNvPr id="80"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p>
            </p:txBody>
          </p:sp>
          <p:sp>
            <p:nvSpPr>
              <p:cNvPr id="81"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p>
            </p:txBody>
          </p:sp>
        </p:grpSp>
      </p:grpSp>
      <p:sp>
        <p:nvSpPr>
          <p:cNvPr id="88" name="Textbox 1"/>
          <p:cNvSpPr/>
          <p:nvPr/>
        </p:nvSpPr>
        <p:spPr>
          <a:xfrm>
            <a:off x="698831" y="2324760"/>
            <a:ext cx="3844676" cy="699107"/>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19" name="18 Marcador de número de diapositiva"/>
          <p:cNvSpPr>
            <a:spLocks noGrp="1"/>
          </p:cNvSpPr>
          <p:nvPr>
            <p:ph type="sldNum" sz="quarter" idx="12"/>
          </p:nvPr>
        </p:nvSpPr>
        <p:spPr/>
        <p:txBody>
          <a:bodyPr/>
          <a:lstStyle/>
          <a:p>
            <a:fld id="{FF439014-E629-42E3-A58B-61A0F1C8CFFE}" type="slidenum">
              <a:rPr lang="es-SV" smtClean="0"/>
              <a:t>8</a:t>
            </a:fld>
            <a:endParaRPr lang="es-SV"/>
          </a:p>
        </p:txBody>
      </p:sp>
      <p:sp>
        <p:nvSpPr>
          <p:cNvPr id="3" name="2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p:tgtEl>
                                          <p:spTgt spid="62"/>
                                        </p:tgtEl>
                                        <p:attrNameLst>
                                          <p:attrName>ppt_x</p:attrName>
                                        </p:attrNameLst>
                                      </p:cBhvr>
                                      <p:tavLst>
                                        <p:tav tm="0">
                                          <p:val>
                                            <p:strVal val="#ppt_x+#ppt_w*1.125000"/>
                                          </p:val>
                                        </p:tav>
                                        <p:tav tm="100000">
                                          <p:val>
                                            <p:strVal val="#ppt_x"/>
                                          </p:val>
                                        </p:tav>
                                      </p:tavLst>
                                    </p:anim>
                                    <p:animEffect transition="in" filter="wipe(left)">
                                      <p:cBhvr>
                                        <p:cTn id="13" dur="500"/>
                                        <p:tgtEl>
                                          <p:spTgt spid="62"/>
                                        </p:tgtEl>
                                      </p:cBhvr>
                                    </p:animEffect>
                                  </p:childTnLst>
                                </p:cTn>
                              </p:par>
                              <p:par>
                                <p:cTn id="14" presetID="12" presetClass="entr" presetSubtype="2" fill="hold" grpId="0" nodeType="withEffect">
                                  <p:stCondLst>
                                    <p:cond delay="20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p:tgtEl>
                                          <p:spTgt spid="61"/>
                                        </p:tgtEl>
                                        <p:attrNameLst>
                                          <p:attrName>ppt_x</p:attrName>
                                        </p:attrNameLst>
                                      </p:cBhvr>
                                      <p:tavLst>
                                        <p:tav tm="0">
                                          <p:val>
                                            <p:strVal val="#ppt_x+#ppt_w*1.125000"/>
                                          </p:val>
                                        </p:tav>
                                        <p:tav tm="100000">
                                          <p:val>
                                            <p:strVal val="#ppt_x"/>
                                          </p:val>
                                        </p:tav>
                                      </p:tavLst>
                                    </p:anim>
                                    <p:animEffect transition="in" filter="wipe(left)">
                                      <p:cBhvr>
                                        <p:cTn id="17" dur="500"/>
                                        <p:tgtEl>
                                          <p:spTgt spid="61"/>
                                        </p:tgtEl>
                                      </p:cBhvr>
                                    </p:animEffect>
                                  </p:childTnLst>
                                </p:cTn>
                              </p:par>
                              <p:par>
                                <p:cTn id="18" presetID="12" presetClass="entr" presetSubtype="2" fill="hold" grpId="0" nodeType="withEffect">
                                  <p:stCondLst>
                                    <p:cond delay="40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p:tgtEl>
                                          <p:spTgt spid="88"/>
                                        </p:tgtEl>
                                        <p:attrNameLst>
                                          <p:attrName>ppt_x</p:attrName>
                                        </p:attrNameLst>
                                      </p:cBhvr>
                                      <p:tavLst>
                                        <p:tav tm="0">
                                          <p:val>
                                            <p:strVal val="#ppt_x+#ppt_w*1.125000"/>
                                          </p:val>
                                        </p:tav>
                                        <p:tav tm="100000">
                                          <p:val>
                                            <p:strVal val="#ppt_x"/>
                                          </p:val>
                                        </p:tav>
                                      </p:tavLst>
                                    </p:anim>
                                    <p:animEffect transition="in" filter="wipe(left)">
                                      <p:cBhvr>
                                        <p:cTn id="21" dur="500"/>
                                        <p:tgtEl>
                                          <p:spTgt spid="88"/>
                                        </p:tgtEl>
                                      </p:cBhvr>
                                    </p:animEffect>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1"/>
                                          </p:val>
                                        </p:tav>
                                        <p:tav tm="100000">
                                          <p:val>
                                            <p:strVal val="#ppt_y"/>
                                          </p:val>
                                        </p:tav>
                                      </p:tavLst>
                                    </p:anim>
                                  </p:childTnLst>
                                </p:cTn>
                              </p:par>
                              <p:par>
                                <p:cTn id="32" presetID="2" presetClass="entr" presetSubtype="8" decel="100000" fill="hold" grpId="0" nodeType="withEffect">
                                  <p:stCondLst>
                                    <p:cond delay="2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0-#ppt_w/2"/>
                                          </p:val>
                                        </p:tav>
                                        <p:tav tm="100000">
                                          <p:val>
                                            <p:strVal val="#ppt_x"/>
                                          </p:val>
                                        </p:tav>
                                      </p:tavLst>
                                    </p:anim>
                                    <p:anim calcmode="lin" valueType="num">
                                      <p:cBhvr additive="base">
                                        <p:cTn id="35" dur="500" fill="hold"/>
                                        <p:tgtEl>
                                          <p:spTgt spid="54"/>
                                        </p:tgtEl>
                                        <p:attrNameLst>
                                          <p:attrName>ppt_y</p:attrName>
                                        </p:attrNameLst>
                                      </p:cBhvr>
                                      <p:tavLst>
                                        <p:tav tm="0">
                                          <p:val>
                                            <p:strVal val="#ppt_y"/>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strVal val="#ppt_x"/>
                                          </p:val>
                                        </p:tav>
                                        <p:tav tm="100000">
                                          <p:val>
                                            <p:strVal val="#ppt_x"/>
                                          </p:val>
                                        </p:tav>
                                      </p:tavLst>
                                    </p:anim>
                                    <p:anim calcmode="lin" valueType="num">
                                      <p:cBhvr>
                                        <p:cTn id="40" dur="500" fill="hold"/>
                                        <p:tgtEl>
                                          <p:spTgt spid="51"/>
                                        </p:tgtEl>
                                        <p:attrNameLst>
                                          <p:attrName>ppt_y</p:attrName>
                                        </p:attrNameLst>
                                      </p:cBhvr>
                                      <p:tavLst>
                                        <p:tav tm="0">
                                          <p:val>
                                            <p:strVal val="#ppt_y+.1"/>
                                          </p:val>
                                        </p:tav>
                                        <p:tav tm="100000">
                                          <p:val>
                                            <p:strVal val="#ppt_y"/>
                                          </p:val>
                                        </p:tav>
                                      </p:tavLst>
                                    </p:anim>
                                  </p:childTnLst>
                                </p:cTn>
                              </p:par>
                              <p:par>
                                <p:cTn id="41" presetID="2" presetClass="entr" presetSubtype="8" decel="100000" fill="hold" grpId="0" nodeType="withEffect">
                                  <p:stCondLst>
                                    <p:cond delay="4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par>
                                <p:cTn id="45" presetID="42" presetClass="entr" presetSubtype="0" fill="hold" grpId="0" nodeType="withEffect">
                                  <p:stCondLst>
                                    <p:cond delay="40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anim calcmode="lin" valueType="num">
                                      <p:cBhvr>
                                        <p:cTn id="48" dur="500" fill="hold"/>
                                        <p:tgtEl>
                                          <p:spTgt spid="52"/>
                                        </p:tgtEl>
                                        <p:attrNameLst>
                                          <p:attrName>ppt_x</p:attrName>
                                        </p:attrNameLst>
                                      </p:cBhvr>
                                      <p:tavLst>
                                        <p:tav tm="0">
                                          <p:val>
                                            <p:strVal val="#ppt_x"/>
                                          </p:val>
                                        </p:tav>
                                        <p:tav tm="100000">
                                          <p:val>
                                            <p:strVal val="#ppt_x"/>
                                          </p:val>
                                        </p:tav>
                                      </p:tavLst>
                                    </p:anim>
                                    <p:anim calcmode="lin" valueType="num">
                                      <p:cBhvr>
                                        <p:cTn id="49" dur="500" fill="hold"/>
                                        <p:tgtEl>
                                          <p:spTgt spid="52"/>
                                        </p:tgtEl>
                                        <p:attrNameLst>
                                          <p:attrName>ppt_y</p:attrName>
                                        </p:attrNameLst>
                                      </p:cBhvr>
                                      <p:tavLst>
                                        <p:tav tm="0">
                                          <p:val>
                                            <p:strVal val="#ppt_y+.1"/>
                                          </p:val>
                                        </p:tav>
                                        <p:tav tm="100000">
                                          <p:val>
                                            <p:strVal val="#ppt_y"/>
                                          </p:val>
                                        </p:tav>
                                      </p:tavLst>
                                    </p:anim>
                                  </p:childTnLst>
                                </p:cTn>
                              </p:par>
                              <p:par>
                                <p:cTn id="50" presetID="2" presetClass="entr" presetSubtype="8" decel="100000" fill="hold" grpId="0" nodeType="withEffect">
                                  <p:stCondLst>
                                    <p:cond delay="60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0-#ppt_w/2"/>
                                          </p:val>
                                        </p:tav>
                                        <p:tav tm="100000">
                                          <p:val>
                                            <p:strVal val="#ppt_x"/>
                                          </p:val>
                                        </p:tav>
                                      </p:tavLst>
                                    </p:anim>
                                    <p:anim calcmode="lin" valueType="num">
                                      <p:cBhvr additive="base">
                                        <p:cTn id="53" dur="500" fill="hold"/>
                                        <p:tgtEl>
                                          <p:spTgt spid="56"/>
                                        </p:tgtEl>
                                        <p:attrNameLst>
                                          <p:attrName>ppt_y</p:attrName>
                                        </p:attrNameLst>
                                      </p:cBhvr>
                                      <p:tavLst>
                                        <p:tav tm="0">
                                          <p:val>
                                            <p:strVal val="#ppt_y"/>
                                          </p:val>
                                        </p:tav>
                                        <p:tav tm="100000">
                                          <p:val>
                                            <p:strVal val="#ppt_y"/>
                                          </p:val>
                                        </p:tav>
                                      </p:tavLst>
                                    </p:anim>
                                  </p:childTnLst>
                                </p:cTn>
                              </p:par>
                              <p:par>
                                <p:cTn id="54" presetID="42" presetClass="entr" presetSubtype="0" fill="hold" grpId="0" nodeType="withEffect">
                                  <p:stCondLst>
                                    <p:cond delay="60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anim calcmode="lin" valueType="num">
                                      <p:cBhvr>
                                        <p:cTn id="57" dur="500" fill="hold"/>
                                        <p:tgtEl>
                                          <p:spTgt spid="53"/>
                                        </p:tgtEl>
                                        <p:attrNameLst>
                                          <p:attrName>ppt_x</p:attrName>
                                        </p:attrNameLst>
                                      </p:cBhvr>
                                      <p:tavLst>
                                        <p:tav tm="0">
                                          <p:val>
                                            <p:strVal val="#ppt_x"/>
                                          </p:val>
                                        </p:tav>
                                        <p:tav tm="100000">
                                          <p:val>
                                            <p:strVal val="#ppt_x"/>
                                          </p:val>
                                        </p:tav>
                                      </p:tavLst>
                                    </p:anim>
                                    <p:anim calcmode="lin" valueType="num">
                                      <p:cBhvr>
                                        <p:cTn id="58" dur="500" fill="hold"/>
                                        <p:tgtEl>
                                          <p:spTgt spid="53"/>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2000"/>
                            </p:stCondLst>
                            <p:childTnLst>
                              <p:par>
                                <p:cTn id="79" presetID="2" presetClass="entr" presetSubtype="4" decel="100000"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0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par>
                                <p:cTn id="87" presetID="2" presetClass="entr" presetSubtype="4" decel="100000" fill="hold" nodeType="withEffect">
                                  <p:stCondLst>
                                    <p:cond delay="40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ppt_x"/>
                                          </p:val>
                                        </p:tav>
                                        <p:tav tm="100000">
                                          <p:val>
                                            <p:strVal val="#ppt_x"/>
                                          </p:val>
                                        </p:tav>
                                      </p:tavLst>
                                    </p:anim>
                                    <p:anim calcmode="lin" valueType="num">
                                      <p:cBhvr additive="base">
                                        <p:cTn id="90" dur="500" fill="hold"/>
                                        <p:tgtEl>
                                          <p:spTgt spid="10"/>
                                        </p:tgtEl>
                                        <p:attrNameLst>
                                          <p:attrName>ppt_y</p:attrName>
                                        </p:attrNameLst>
                                      </p:cBhvr>
                                      <p:tavLst>
                                        <p:tav tm="0">
                                          <p:val>
                                            <p:strVal val="1+#ppt_h/2"/>
                                          </p:val>
                                        </p:tav>
                                        <p:tav tm="100000">
                                          <p:val>
                                            <p:strVal val="#ppt_y"/>
                                          </p:val>
                                        </p:tav>
                                      </p:tavLst>
                                    </p:anim>
                                  </p:childTnLst>
                                </p:cTn>
                              </p:par>
                              <p:par>
                                <p:cTn id="91" presetID="2" presetClass="entr" presetSubtype="4" decel="100000" fill="hold" nodeType="withEffect">
                                  <p:stCondLst>
                                    <p:cond delay="60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ppt_x"/>
                                          </p:val>
                                        </p:tav>
                                        <p:tav tm="100000">
                                          <p:val>
                                            <p:strVal val="#ppt_x"/>
                                          </p:val>
                                        </p:tav>
                                      </p:tavLst>
                                    </p:anim>
                                    <p:anim calcmode="lin" valueType="num">
                                      <p:cBhvr additive="base">
                                        <p:cTn id="94" dur="500" fill="hold"/>
                                        <p:tgtEl>
                                          <p:spTgt spid="9"/>
                                        </p:tgtEl>
                                        <p:attrNameLst>
                                          <p:attrName>ppt_y</p:attrName>
                                        </p:attrNameLst>
                                      </p:cBhvr>
                                      <p:tavLst>
                                        <p:tav tm="0">
                                          <p:val>
                                            <p:strVal val="1+#ppt_h/2"/>
                                          </p:val>
                                        </p:tav>
                                        <p:tav tm="100000">
                                          <p:val>
                                            <p:strVal val="#ppt_y"/>
                                          </p:val>
                                        </p:tav>
                                      </p:tavLst>
                                    </p:anim>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500"/>
                                        <p:tgtEl>
                                          <p:spTgt spid="2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5" grpId="0" animBg="1"/>
      <p:bldP spid="24" grpId="0" animBg="1"/>
      <p:bldP spid="23" grpId="0" animBg="1"/>
      <p:bldP spid="12" grpId="0" animBg="1"/>
      <p:bldP spid="4" grpId="0" animBg="1"/>
      <p:bldP spid="5" grpId="0" animBg="1"/>
      <p:bldP spid="6" grpId="0" animBg="1"/>
      <p:bldP spid="7" grpId="0" animBg="1"/>
      <p:bldP spid="13" grpId="0" animBg="1"/>
      <p:bldP spid="15" grpId="0" animBg="1"/>
      <p:bldP spid="8" grpId="0" animBg="1"/>
      <p:bldP spid="50" grpId="0"/>
      <p:bldP spid="51" grpId="0"/>
      <p:bldP spid="52" grpId="0"/>
      <p:bldP spid="53" grpId="0"/>
      <p:bldP spid="54" grpId="0" animBg="1"/>
      <p:bldP spid="55" grpId="0" animBg="1"/>
      <p:bldP spid="56" grpId="0" animBg="1"/>
      <p:bldP spid="61" grpId="0"/>
      <p:bldP spid="62"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739790" y="3284138"/>
            <a:ext cx="1788462" cy="1813303"/>
          </a:xfrm>
          <a:custGeom>
            <a:avLst/>
            <a:gdLst/>
            <a:ahLst/>
            <a:cxnLst/>
            <a:rect l="l" t="t" r="r" b="b"/>
            <a:pathLst>
              <a:path w="3240360" h="3285366">
                <a:moveTo>
                  <a:pt x="1620179" y="0"/>
                </a:moveTo>
                <a:cubicBezTo>
                  <a:pt x="1993013" y="0"/>
                  <a:pt x="2295255" y="302242"/>
                  <a:pt x="2295255" y="675076"/>
                </a:cubicBezTo>
                <a:lnTo>
                  <a:pt x="3211699" y="675076"/>
                </a:lnTo>
                <a:cubicBezTo>
                  <a:pt x="3227528" y="675076"/>
                  <a:pt x="3240360" y="687908"/>
                  <a:pt x="3240360" y="703737"/>
                </a:cubicBezTo>
                <a:lnTo>
                  <a:pt x="3240360" y="3256705"/>
                </a:lnTo>
                <a:cubicBezTo>
                  <a:pt x="3240360" y="3272534"/>
                  <a:pt x="3227528" y="3285366"/>
                  <a:pt x="3211699" y="3285366"/>
                </a:cubicBezTo>
                <a:lnTo>
                  <a:pt x="28661" y="3285366"/>
                </a:lnTo>
                <a:cubicBezTo>
                  <a:pt x="12832" y="3285366"/>
                  <a:pt x="0" y="3272534"/>
                  <a:pt x="0" y="3256705"/>
                </a:cubicBezTo>
                <a:lnTo>
                  <a:pt x="0" y="703737"/>
                </a:lnTo>
                <a:cubicBezTo>
                  <a:pt x="0" y="687908"/>
                  <a:pt x="12832" y="675076"/>
                  <a:pt x="28661" y="675076"/>
                </a:cubicBezTo>
                <a:lnTo>
                  <a:pt x="945103" y="675076"/>
                </a:lnTo>
                <a:cubicBezTo>
                  <a:pt x="945103" y="302242"/>
                  <a:pt x="1247345" y="0"/>
                  <a:pt x="1620179" y="0"/>
                </a:cubicBezTo>
                <a:close/>
              </a:path>
            </a:pathLst>
          </a:custGeom>
          <a:solidFill>
            <a:schemeClr val="accent1"/>
          </a:solidFill>
          <a:ln>
            <a:noFill/>
          </a:ln>
          <a:effectLst/>
        </p:spPr>
        <p:txBody>
          <a:bodyPr lIns="0" tIns="0" rIns="0" bIns="0" rtlCol="0" anchor="ctr"/>
          <a:lstStyle/>
          <a:p>
            <a:pPr algn="ctr"/>
            <a:endParaRPr lang="es-SV" sz="900">
              <a:solidFill>
                <a:schemeClr val="bg1"/>
              </a:solidFill>
            </a:endParaRPr>
          </a:p>
        </p:txBody>
      </p:sp>
      <p:sp>
        <p:nvSpPr>
          <p:cNvPr id="17" name="3 Rectángulo redondeado"/>
          <p:cNvSpPr/>
          <p:nvPr/>
        </p:nvSpPr>
        <p:spPr bwMode="auto">
          <a:xfrm rot="10800000">
            <a:off x="2528252" y="3656733"/>
            <a:ext cx="1788462" cy="1813303"/>
          </a:xfrm>
          <a:custGeom>
            <a:avLst/>
            <a:gdLst/>
            <a:ahLst/>
            <a:cxnLst/>
            <a:rect l="l" t="t" r="r" b="b"/>
            <a:pathLst>
              <a:path w="3240360" h="3285366">
                <a:moveTo>
                  <a:pt x="1620179" y="0"/>
                </a:moveTo>
                <a:cubicBezTo>
                  <a:pt x="1993013" y="0"/>
                  <a:pt x="2295255" y="302242"/>
                  <a:pt x="2295255" y="675076"/>
                </a:cubicBezTo>
                <a:lnTo>
                  <a:pt x="3211699" y="675076"/>
                </a:lnTo>
                <a:cubicBezTo>
                  <a:pt x="3227528" y="675076"/>
                  <a:pt x="3240360" y="687908"/>
                  <a:pt x="3240360" y="703737"/>
                </a:cubicBezTo>
                <a:lnTo>
                  <a:pt x="3240360" y="3256705"/>
                </a:lnTo>
                <a:cubicBezTo>
                  <a:pt x="3240360" y="3272534"/>
                  <a:pt x="3227528" y="3285366"/>
                  <a:pt x="3211699" y="3285366"/>
                </a:cubicBezTo>
                <a:lnTo>
                  <a:pt x="28661" y="3285366"/>
                </a:lnTo>
                <a:cubicBezTo>
                  <a:pt x="12832" y="3285366"/>
                  <a:pt x="0" y="3272534"/>
                  <a:pt x="0" y="3256705"/>
                </a:cubicBezTo>
                <a:lnTo>
                  <a:pt x="0" y="703737"/>
                </a:lnTo>
                <a:cubicBezTo>
                  <a:pt x="0" y="687908"/>
                  <a:pt x="12832" y="675076"/>
                  <a:pt x="28661" y="675076"/>
                </a:cubicBezTo>
                <a:lnTo>
                  <a:pt x="945103" y="675076"/>
                </a:lnTo>
                <a:cubicBezTo>
                  <a:pt x="945103" y="302242"/>
                  <a:pt x="1247345" y="0"/>
                  <a:pt x="1620179" y="0"/>
                </a:cubicBezTo>
                <a:close/>
              </a:path>
            </a:pathLst>
          </a:custGeom>
          <a:solidFill>
            <a:schemeClr val="accent2"/>
          </a:solidFill>
          <a:ln>
            <a:noFill/>
          </a:ln>
          <a:effectLst/>
        </p:spPr>
        <p:txBody>
          <a:bodyPr lIns="0" tIns="0" rIns="0" bIns="0" rtlCol="0" anchor="ctr"/>
          <a:lstStyle/>
          <a:p>
            <a:pPr algn="ctr"/>
            <a:endParaRPr lang="es-SV" sz="900">
              <a:solidFill>
                <a:schemeClr val="bg1"/>
              </a:solidFill>
            </a:endParaRPr>
          </a:p>
        </p:txBody>
      </p:sp>
      <p:sp>
        <p:nvSpPr>
          <p:cNvPr id="21" name="3 Rectángulo redondeado"/>
          <p:cNvSpPr/>
          <p:nvPr/>
        </p:nvSpPr>
        <p:spPr bwMode="auto">
          <a:xfrm>
            <a:off x="4316715" y="3287068"/>
            <a:ext cx="1788462" cy="1813303"/>
          </a:xfrm>
          <a:custGeom>
            <a:avLst/>
            <a:gdLst/>
            <a:ahLst/>
            <a:cxnLst/>
            <a:rect l="l" t="t" r="r" b="b"/>
            <a:pathLst>
              <a:path w="3240360" h="3285366">
                <a:moveTo>
                  <a:pt x="1620179" y="0"/>
                </a:moveTo>
                <a:cubicBezTo>
                  <a:pt x="1993013" y="0"/>
                  <a:pt x="2295255" y="302242"/>
                  <a:pt x="2295255" y="675076"/>
                </a:cubicBezTo>
                <a:lnTo>
                  <a:pt x="3211699" y="675076"/>
                </a:lnTo>
                <a:cubicBezTo>
                  <a:pt x="3227528" y="675076"/>
                  <a:pt x="3240360" y="687908"/>
                  <a:pt x="3240360" y="703737"/>
                </a:cubicBezTo>
                <a:lnTo>
                  <a:pt x="3240360" y="3256705"/>
                </a:lnTo>
                <a:cubicBezTo>
                  <a:pt x="3240360" y="3272534"/>
                  <a:pt x="3227528" y="3285366"/>
                  <a:pt x="3211699" y="3285366"/>
                </a:cubicBezTo>
                <a:lnTo>
                  <a:pt x="28661" y="3285366"/>
                </a:lnTo>
                <a:cubicBezTo>
                  <a:pt x="12832" y="3285366"/>
                  <a:pt x="0" y="3272534"/>
                  <a:pt x="0" y="3256705"/>
                </a:cubicBezTo>
                <a:lnTo>
                  <a:pt x="0" y="703737"/>
                </a:lnTo>
                <a:cubicBezTo>
                  <a:pt x="0" y="687908"/>
                  <a:pt x="12832" y="675076"/>
                  <a:pt x="28661" y="675076"/>
                </a:cubicBezTo>
                <a:lnTo>
                  <a:pt x="945103" y="675076"/>
                </a:lnTo>
                <a:cubicBezTo>
                  <a:pt x="945103" y="302242"/>
                  <a:pt x="1247345" y="0"/>
                  <a:pt x="1620179" y="0"/>
                </a:cubicBezTo>
                <a:close/>
              </a:path>
            </a:pathLst>
          </a:custGeom>
          <a:solidFill>
            <a:schemeClr val="accent3"/>
          </a:solidFill>
          <a:ln>
            <a:noFill/>
          </a:ln>
          <a:effectLst/>
        </p:spPr>
        <p:txBody>
          <a:bodyPr lIns="0" tIns="0" rIns="0" bIns="0" rtlCol="0" anchor="ctr"/>
          <a:lstStyle/>
          <a:p>
            <a:pPr algn="ctr"/>
            <a:endParaRPr lang="es-SV" sz="900">
              <a:solidFill>
                <a:schemeClr val="bg1"/>
              </a:solidFill>
            </a:endParaRPr>
          </a:p>
        </p:txBody>
      </p:sp>
      <p:sp>
        <p:nvSpPr>
          <p:cNvPr id="24" name="3 Rectángulo redondeado"/>
          <p:cNvSpPr/>
          <p:nvPr/>
        </p:nvSpPr>
        <p:spPr bwMode="auto">
          <a:xfrm rot="10800000">
            <a:off x="6105178" y="3659665"/>
            <a:ext cx="1788462" cy="1813303"/>
          </a:xfrm>
          <a:custGeom>
            <a:avLst/>
            <a:gdLst/>
            <a:ahLst/>
            <a:cxnLst/>
            <a:rect l="l" t="t" r="r" b="b"/>
            <a:pathLst>
              <a:path w="3240360" h="3285366">
                <a:moveTo>
                  <a:pt x="1620179" y="0"/>
                </a:moveTo>
                <a:cubicBezTo>
                  <a:pt x="1993013" y="0"/>
                  <a:pt x="2295255" y="302242"/>
                  <a:pt x="2295255" y="675076"/>
                </a:cubicBezTo>
                <a:lnTo>
                  <a:pt x="3211699" y="675076"/>
                </a:lnTo>
                <a:cubicBezTo>
                  <a:pt x="3227528" y="675076"/>
                  <a:pt x="3240360" y="687908"/>
                  <a:pt x="3240360" y="703737"/>
                </a:cubicBezTo>
                <a:lnTo>
                  <a:pt x="3240360" y="3256705"/>
                </a:lnTo>
                <a:cubicBezTo>
                  <a:pt x="3240360" y="3272534"/>
                  <a:pt x="3227528" y="3285366"/>
                  <a:pt x="3211699" y="3285366"/>
                </a:cubicBezTo>
                <a:lnTo>
                  <a:pt x="28661" y="3285366"/>
                </a:lnTo>
                <a:cubicBezTo>
                  <a:pt x="12832" y="3285366"/>
                  <a:pt x="0" y="3272534"/>
                  <a:pt x="0" y="3256705"/>
                </a:cubicBezTo>
                <a:lnTo>
                  <a:pt x="0" y="703737"/>
                </a:lnTo>
                <a:cubicBezTo>
                  <a:pt x="0" y="687908"/>
                  <a:pt x="12832" y="675076"/>
                  <a:pt x="28661" y="675076"/>
                </a:cubicBezTo>
                <a:lnTo>
                  <a:pt x="945103" y="675076"/>
                </a:lnTo>
                <a:cubicBezTo>
                  <a:pt x="945103" y="302242"/>
                  <a:pt x="1247345" y="0"/>
                  <a:pt x="1620179" y="0"/>
                </a:cubicBezTo>
                <a:close/>
              </a:path>
            </a:pathLst>
          </a:custGeom>
          <a:solidFill>
            <a:schemeClr val="accent4"/>
          </a:solidFill>
          <a:ln>
            <a:noFill/>
          </a:ln>
          <a:effectLst/>
        </p:spPr>
        <p:txBody>
          <a:bodyPr lIns="0" tIns="0" rIns="0" bIns="0" rtlCol="0" anchor="ctr"/>
          <a:lstStyle/>
          <a:p>
            <a:pPr algn="ctr"/>
            <a:endParaRPr lang="es-SV" sz="900">
              <a:solidFill>
                <a:schemeClr val="bg1"/>
              </a:solidFill>
            </a:endParaRPr>
          </a:p>
        </p:txBody>
      </p:sp>
      <p:sp>
        <p:nvSpPr>
          <p:cNvPr id="35" name="3 Rectángulo redondeado"/>
          <p:cNvSpPr/>
          <p:nvPr/>
        </p:nvSpPr>
        <p:spPr bwMode="auto">
          <a:xfrm>
            <a:off x="7860400" y="3288118"/>
            <a:ext cx="1788462" cy="1813303"/>
          </a:xfrm>
          <a:custGeom>
            <a:avLst/>
            <a:gdLst/>
            <a:ahLst/>
            <a:cxnLst/>
            <a:rect l="l" t="t" r="r" b="b"/>
            <a:pathLst>
              <a:path w="3240360" h="3285366">
                <a:moveTo>
                  <a:pt x="1620179" y="0"/>
                </a:moveTo>
                <a:cubicBezTo>
                  <a:pt x="1993013" y="0"/>
                  <a:pt x="2295255" y="302242"/>
                  <a:pt x="2295255" y="675076"/>
                </a:cubicBezTo>
                <a:lnTo>
                  <a:pt x="3211699" y="675076"/>
                </a:lnTo>
                <a:cubicBezTo>
                  <a:pt x="3227528" y="675076"/>
                  <a:pt x="3240360" y="687908"/>
                  <a:pt x="3240360" y="703737"/>
                </a:cubicBezTo>
                <a:lnTo>
                  <a:pt x="3240360" y="3256705"/>
                </a:lnTo>
                <a:cubicBezTo>
                  <a:pt x="3240360" y="3272534"/>
                  <a:pt x="3227528" y="3285366"/>
                  <a:pt x="3211699" y="3285366"/>
                </a:cubicBezTo>
                <a:lnTo>
                  <a:pt x="28661" y="3285366"/>
                </a:lnTo>
                <a:cubicBezTo>
                  <a:pt x="12832" y="3285366"/>
                  <a:pt x="0" y="3272534"/>
                  <a:pt x="0" y="3256705"/>
                </a:cubicBezTo>
                <a:lnTo>
                  <a:pt x="0" y="703737"/>
                </a:lnTo>
                <a:cubicBezTo>
                  <a:pt x="0" y="687908"/>
                  <a:pt x="12832" y="675076"/>
                  <a:pt x="28661" y="675076"/>
                </a:cubicBezTo>
                <a:lnTo>
                  <a:pt x="945103" y="675076"/>
                </a:lnTo>
                <a:cubicBezTo>
                  <a:pt x="945103" y="302242"/>
                  <a:pt x="1247345" y="0"/>
                  <a:pt x="1620179" y="0"/>
                </a:cubicBezTo>
                <a:close/>
              </a:path>
            </a:pathLst>
          </a:custGeom>
          <a:solidFill>
            <a:schemeClr val="tx1">
              <a:lumMod val="75000"/>
              <a:lumOff val="25000"/>
            </a:schemeClr>
          </a:solidFill>
          <a:ln>
            <a:noFill/>
          </a:ln>
          <a:effectLst/>
        </p:spPr>
        <p:txBody>
          <a:bodyPr lIns="0" tIns="0" rIns="0" bIns="0" rtlCol="0" anchor="ctr"/>
          <a:lstStyle/>
          <a:p>
            <a:pPr algn="ctr"/>
            <a:endParaRPr lang="es-SV" sz="900">
              <a:solidFill>
                <a:schemeClr val="bg1"/>
              </a:solidFill>
            </a:endParaRPr>
          </a:p>
        </p:txBody>
      </p:sp>
      <p:sp>
        <p:nvSpPr>
          <p:cNvPr id="38" name="3 Rectángulo redondeado"/>
          <p:cNvSpPr/>
          <p:nvPr/>
        </p:nvSpPr>
        <p:spPr bwMode="auto">
          <a:xfrm rot="10800000">
            <a:off x="9648864" y="3660713"/>
            <a:ext cx="1788462" cy="1813303"/>
          </a:xfrm>
          <a:custGeom>
            <a:avLst/>
            <a:gdLst/>
            <a:ahLst/>
            <a:cxnLst/>
            <a:rect l="l" t="t" r="r" b="b"/>
            <a:pathLst>
              <a:path w="3240360" h="3285366">
                <a:moveTo>
                  <a:pt x="1620179" y="0"/>
                </a:moveTo>
                <a:cubicBezTo>
                  <a:pt x="1993013" y="0"/>
                  <a:pt x="2295255" y="302242"/>
                  <a:pt x="2295255" y="675076"/>
                </a:cubicBezTo>
                <a:lnTo>
                  <a:pt x="3211699" y="675076"/>
                </a:lnTo>
                <a:cubicBezTo>
                  <a:pt x="3227528" y="675076"/>
                  <a:pt x="3240360" y="687908"/>
                  <a:pt x="3240360" y="703737"/>
                </a:cubicBezTo>
                <a:lnTo>
                  <a:pt x="3240360" y="3256705"/>
                </a:lnTo>
                <a:cubicBezTo>
                  <a:pt x="3240360" y="3272534"/>
                  <a:pt x="3227528" y="3285366"/>
                  <a:pt x="3211699" y="3285366"/>
                </a:cubicBezTo>
                <a:lnTo>
                  <a:pt x="28661" y="3285366"/>
                </a:lnTo>
                <a:cubicBezTo>
                  <a:pt x="12832" y="3285366"/>
                  <a:pt x="0" y="3272534"/>
                  <a:pt x="0" y="3256705"/>
                </a:cubicBezTo>
                <a:lnTo>
                  <a:pt x="0" y="703737"/>
                </a:lnTo>
                <a:cubicBezTo>
                  <a:pt x="0" y="687908"/>
                  <a:pt x="12832" y="675076"/>
                  <a:pt x="28661" y="675076"/>
                </a:cubicBezTo>
                <a:lnTo>
                  <a:pt x="945103" y="675076"/>
                </a:lnTo>
                <a:cubicBezTo>
                  <a:pt x="945103" y="302242"/>
                  <a:pt x="1247345" y="0"/>
                  <a:pt x="1620179" y="0"/>
                </a:cubicBezTo>
                <a:close/>
              </a:path>
            </a:pathLst>
          </a:custGeom>
          <a:solidFill>
            <a:schemeClr val="accent5"/>
          </a:solidFill>
          <a:ln>
            <a:noFill/>
          </a:ln>
          <a:effectLst/>
        </p:spPr>
        <p:txBody>
          <a:bodyPr lIns="0" tIns="0" rIns="0" bIns="0" rtlCol="0" anchor="ctr"/>
          <a:lstStyle/>
          <a:p>
            <a:pPr algn="ctr"/>
            <a:endParaRPr lang="es-SV" sz="900">
              <a:solidFill>
                <a:schemeClr val="bg1"/>
              </a:solidFill>
            </a:endParaRPr>
          </a:p>
        </p:txBody>
      </p:sp>
      <p:grpSp>
        <p:nvGrpSpPr>
          <p:cNvPr id="8" name="7 Grupo"/>
          <p:cNvGrpSpPr>
            <a:grpSpLocks noChangeAspect="1"/>
          </p:cNvGrpSpPr>
          <p:nvPr/>
        </p:nvGrpSpPr>
        <p:grpSpPr>
          <a:xfrm>
            <a:off x="1295587" y="3318152"/>
            <a:ext cx="676868" cy="676814"/>
            <a:chOff x="13700015" y="2693328"/>
            <a:chExt cx="3600703" cy="3600418"/>
          </a:xfrm>
        </p:grpSpPr>
        <p:sp>
          <p:nvSpPr>
            <p:cNvPr id="9"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41" name="40 Grupo"/>
          <p:cNvGrpSpPr>
            <a:grpSpLocks noChangeAspect="1"/>
          </p:cNvGrpSpPr>
          <p:nvPr/>
        </p:nvGrpSpPr>
        <p:grpSpPr>
          <a:xfrm>
            <a:off x="3084049" y="4748922"/>
            <a:ext cx="676868" cy="676814"/>
            <a:chOff x="13700015" y="2693328"/>
            <a:chExt cx="3600703" cy="3600418"/>
          </a:xfrm>
        </p:grpSpPr>
        <p:sp>
          <p:nvSpPr>
            <p:cNvPr id="42"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3"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44" name="43 Grupo"/>
          <p:cNvGrpSpPr>
            <a:grpSpLocks noChangeAspect="1"/>
          </p:cNvGrpSpPr>
          <p:nvPr/>
        </p:nvGrpSpPr>
        <p:grpSpPr>
          <a:xfrm>
            <a:off x="4872513" y="3318152"/>
            <a:ext cx="676868" cy="676814"/>
            <a:chOff x="13700015" y="2693328"/>
            <a:chExt cx="3600703" cy="3600418"/>
          </a:xfrm>
        </p:grpSpPr>
        <p:sp>
          <p:nvSpPr>
            <p:cNvPr id="45"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6"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47" name="46 Grupo"/>
          <p:cNvGrpSpPr>
            <a:grpSpLocks noChangeAspect="1"/>
          </p:cNvGrpSpPr>
          <p:nvPr/>
        </p:nvGrpSpPr>
        <p:grpSpPr>
          <a:xfrm>
            <a:off x="6660975" y="4748922"/>
            <a:ext cx="676868" cy="676814"/>
            <a:chOff x="13700015" y="2693328"/>
            <a:chExt cx="3600703" cy="3600418"/>
          </a:xfrm>
        </p:grpSpPr>
        <p:sp>
          <p:nvSpPr>
            <p:cNvPr id="48"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9"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50" name="49 Grupo"/>
          <p:cNvGrpSpPr>
            <a:grpSpLocks noChangeAspect="1"/>
          </p:cNvGrpSpPr>
          <p:nvPr/>
        </p:nvGrpSpPr>
        <p:grpSpPr>
          <a:xfrm>
            <a:off x="8416197" y="3318152"/>
            <a:ext cx="676868" cy="676814"/>
            <a:chOff x="13700015" y="2693328"/>
            <a:chExt cx="3600703" cy="3600418"/>
          </a:xfrm>
        </p:grpSpPr>
        <p:sp>
          <p:nvSpPr>
            <p:cNvPr id="51"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2"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05</a:t>
              </a:r>
              <a:endPar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53" name="52 Grupo"/>
          <p:cNvGrpSpPr>
            <a:grpSpLocks noChangeAspect="1"/>
          </p:cNvGrpSpPr>
          <p:nvPr/>
        </p:nvGrpSpPr>
        <p:grpSpPr>
          <a:xfrm>
            <a:off x="10204661" y="4748922"/>
            <a:ext cx="676868" cy="676814"/>
            <a:chOff x="13700015" y="2693328"/>
            <a:chExt cx="3600703" cy="3600418"/>
          </a:xfrm>
        </p:grpSpPr>
        <p:sp>
          <p:nvSpPr>
            <p:cNvPr id="54" name="4 Elipse"/>
            <p:cNvSpPr/>
            <p:nvPr/>
          </p:nvSpPr>
          <p:spPr>
            <a:xfrm>
              <a:off x="13700015" y="2693328"/>
              <a:ext cx="3600703" cy="3600418"/>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9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5" name="5 Elipse"/>
            <p:cNvSpPr/>
            <p:nvPr/>
          </p:nvSpPr>
          <p:spPr>
            <a:xfrm>
              <a:off x="14085141" y="3111415"/>
              <a:ext cx="2830451" cy="2764246"/>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r>
                <a:rPr lang="es-MX" sz="2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06</a:t>
              </a:r>
              <a:endParaRPr lang="es-MX" sz="30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
        <p:nvSpPr>
          <p:cNvPr id="59" name="Textbox 1"/>
          <p:cNvSpPr/>
          <p:nvPr/>
        </p:nvSpPr>
        <p:spPr>
          <a:xfrm>
            <a:off x="2646635" y="4133259"/>
            <a:ext cx="1551695" cy="525983"/>
          </a:xfrm>
          <a:prstGeom prst="rect">
            <a:avLst/>
          </a:prstGeom>
        </p:spPr>
        <p:txBody>
          <a:bodyPr wrap="square" lIns="120846" tIns="60423" rIns="120846" bIns="60423">
            <a:spAutoFit/>
          </a:bodyPr>
          <a:lstStyle/>
          <a:p>
            <a:pPr algn="ctr">
              <a:lnSpc>
                <a:spcPct val="125000"/>
              </a:lnSpc>
            </a:pPr>
            <a:r>
              <a:rPr lang="en-US" sz="12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NEW IDEAS</a:t>
            </a:r>
          </a:p>
          <a:p>
            <a:pPr algn="ctr">
              <a:lnSpc>
                <a:spcPct val="125000"/>
              </a:lnSpc>
            </a:pPr>
            <a:r>
              <a:rPr lang="en-US" sz="900" dirty="0">
                <a:solidFill>
                  <a:schemeClr val="bg1"/>
                </a:solidFill>
                <a:latin typeface="Source Sans Pro" panose="020B0503030403020204" pitchFamily="34" charset="0"/>
              </a:rPr>
              <a:t>Imperdiet iaculis, ipsum. </a:t>
            </a:r>
          </a:p>
        </p:txBody>
      </p:sp>
      <p:sp>
        <p:nvSpPr>
          <p:cNvPr id="60" name="Textbox 1"/>
          <p:cNvSpPr/>
          <p:nvPr/>
        </p:nvSpPr>
        <p:spPr>
          <a:xfrm>
            <a:off x="4316715" y="4133259"/>
            <a:ext cx="1788462" cy="525983"/>
          </a:xfrm>
          <a:prstGeom prst="rect">
            <a:avLst/>
          </a:prstGeom>
        </p:spPr>
        <p:txBody>
          <a:bodyPr wrap="square" lIns="120846" tIns="60423" rIns="120846" bIns="60423">
            <a:spAutoFit/>
          </a:bodyPr>
          <a:lstStyle/>
          <a:p>
            <a:pPr algn="ctr">
              <a:lnSpc>
                <a:spcPct val="125000"/>
              </a:lnSpc>
            </a:pPr>
            <a:r>
              <a:rPr lang="en-US" sz="12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INNOVATION</a:t>
            </a:r>
          </a:p>
          <a:p>
            <a:pPr algn="ctr">
              <a:lnSpc>
                <a:spcPct val="125000"/>
              </a:lnSpc>
            </a:pPr>
            <a:r>
              <a:rPr lang="en-US" sz="900" dirty="0">
                <a:solidFill>
                  <a:schemeClr val="bg1"/>
                </a:solidFill>
                <a:latin typeface="Source Sans Pro" panose="020B0503030403020204" pitchFamily="34" charset="0"/>
              </a:rPr>
              <a:t>Imperdiet iaculis, ipsum. </a:t>
            </a:r>
          </a:p>
        </p:txBody>
      </p:sp>
      <p:sp>
        <p:nvSpPr>
          <p:cNvPr id="61" name="Textbox 1"/>
          <p:cNvSpPr/>
          <p:nvPr/>
        </p:nvSpPr>
        <p:spPr>
          <a:xfrm>
            <a:off x="6259103" y="4133259"/>
            <a:ext cx="1480611" cy="525983"/>
          </a:xfrm>
          <a:prstGeom prst="rect">
            <a:avLst/>
          </a:prstGeom>
        </p:spPr>
        <p:txBody>
          <a:bodyPr wrap="square" lIns="120846" tIns="60423" rIns="120846" bIns="60423">
            <a:spAutoFit/>
          </a:bodyPr>
          <a:lstStyle/>
          <a:p>
            <a:pPr algn="ctr">
              <a:lnSpc>
                <a:spcPct val="125000"/>
              </a:lnSpc>
            </a:pPr>
            <a:r>
              <a:rPr lang="en-US" sz="12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CREATIVITY</a:t>
            </a:r>
          </a:p>
          <a:p>
            <a:pPr algn="ctr">
              <a:lnSpc>
                <a:spcPct val="125000"/>
              </a:lnSpc>
            </a:pPr>
            <a:r>
              <a:rPr lang="en-US" sz="900" dirty="0">
                <a:solidFill>
                  <a:schemeClr val="bg1"/>
                </a:solidFill>
                <a:latin typeface="Source Sans Pro" panose="020B0503030403020204" pitchFamily="34" charset="0"/>
              </a:rPr>
              <a:t>Imperdiet iaculis, ipsum.</a:t>
            </a:r>
          </a:p>
        </p:txBody>
      </p:sp>
      <p:sp>
        <p:nvSpPr>
          <p:cNvPr id="62" name="Textbox 1"/>
          <p:cNvSpPr/>
          <p:nvPr/>
        </p:nvSpPr>
        <p:spPr>
          <a:xfrm>
            <a:off x="790276" y="4133259"/>
            <a:ext cx="1687492" cy="525983"/>
          </a:xfrm>
          <a:prstGeom prst="rect">
            <a:avLst/>
          </a:prstGeom>
        </p:spPr>
        <p:txBody>
          <a:bodyPr wrap="square" lIns="120846" tIns="60423" rIns="120846" bIns="60423">
            <a:spAutoFit/>
          </a:bodyPr>
          <a:lstStyle/>
          <a:p>
            <a:pPr algn="ctr">
              <a:lnSpc>
                <a:spcPct val="125000"/>
              </a:lnSpc>
            </a:pPr>
            <a:r>
              <a:rPr lang="en-US" sz="12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PRODUCTIVITY</a:t>
            </a:r>
          </a:p>
          <a:p>
            <a:pPr algn="ctr">
              <a:lnSpc>
                <a:spcPct val="125000"/>
              </a:lnSpc>
            </a:pPr>
            <a:r>
              <a:rPr lang="en-US" sz="900" dirty="0">
                <a:solidFill>
                  <a:schemeClr val="bg1"/>
                </a:solidFill>
                <a:latin typeface="Source Sans Pro" panose="020B0503030403020204" pitchFamily="34" charset="0"/>
              </a:rPr>
              <a:t>Imperdiet iaculis, ipsum. Sed.</a:t>
            </a:r>
          </a:p>
        </p:txBody>
      </p:sp>
      <p:sp>
        <p:nvSpPr>
          <p:cNvPr id="81" name="Textbox 1"/>
          <p:cNvSpPr/>
          <p:nvPr/>
        </p:nvSpPr>
        <p:spPr>
          <a:xfrm>
            <a:off x="8014327" y="4133261"/>
            <a:ext cx="1480611" cy="525983"/>
          </a:xfrm>
          <a:prstGeom prst="rect">
            <a:avLst/>
          </a:prstGeom>
        </p:spPr>
        <p:txBody>
          <a:bodyPr wrap="square" lIns="120846" tIns="60423" rIns="120846" bIns="60423">
            <a:spAutoFit/>
          </a:bodyPr>
          <a:lstStyle/>
          <a:p>
            <a:pPr algn="ctr">
              <a:lnSpc>
                <a:spcPct val="125000"/>
              </a:lnSpc>
            </a:pPr>
            <a:r>
              <a:rPr lang="en-US" sz="12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DESIGN</a:t>
            </a:r>
          </a:p>
          <a:p>
            <a:pPr algn="ctr">
              <a:lnSpc>
                <a:spcPct val="125000"/>
              </a:lnSpc>
            </a:pPr>
            <a:r>
              <a:rPr lang="en-US" sz="900" dirty="0">
                <a:solidFill>
                  <a:schemeClr val="bg1"/>
                </a:solidFill>
                <a:latin typeface="Source Sans Pro" panose="020B0503030403020204" pitchFamily="34" charset="0"/>
              </a:rPr>
              <a:t>Imperdiet iaculis, ipsum.</a:t>
            </a:r>
          </a:p>
        </p:txBody>
      </p:sp>
      <p:sp>
        <p:nvSpPr>
          <p:cNvPr id="82" name="Textbox 1"/>
          <p:cNvSpPr/>
          <p:nvPr/>
        </p:nvSpPr>
        <p:spPr>
          <a:xfrm>
            <a:off x="9802789" y="4133262"/>
            <a:ext cx="1480611" cy="525983"/>
          </a:xfrm>
          <a:prstGeom prst="rect">
            <a:avLst/>
          </a:prstGeom>
        </p:spPr>
        <p:txBody>
          <a:bodyPr wrap="square" lIns="120846" tIns="60423" rIns="120846" bIns="60423">
            <a:spAutoFit/>
          </a:bodyPr>
          <a:lstStyle/>
          <a:p>
            <a:pPr algn="ctr">
              <a:lnSpc>
                <a:spcPct val="125000"/>
              </a:lnSpc>
            </a:pPr>
            <a:r>
              <a:rPr lang="en-US" sz="1200" kern="1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IMPLEMENTATION</a:t>
            </a:r>
          </a:p>
          <a:p>
            <a:pPr algn="ctr">
              <a:lnSpc>
                <a:spcPct val="125000"/>
              </a:lnSpc>
            </a:pPr>
            <a:r>
              <a:rPr lang="en-US" sz="900" dirty="0">
                <a:solidFill>
                  <a:schemeClr val="bg1"/>
                </a:solidFill>
                <a:latin typeface="Source Sans Pro" panose="020B0503030403020204" pitchFamily="34" charset="0"/>
              </a:rPr>
              <a:t>Imperdiet iaculis, ipsum.</a:t>
            </a:r>
          </a:p>
        </p:txBody>
      </p:sp>
      <p:sp>
        <p:nvSpPr>
          <p:cNvPr id="83" name="82 Arco"/>
          <p:cNvSpPr/>
          <p:nvPr/>
        </p:nvSpPr>
        <p:spPr>
          <a:xfrm>
            <a:off x="1604381" y="4351497"/>
            <a:ext cx="1506345" cy="1372493"/>
          </a:xfrm>
          <a:prstGeom prst="arc">
            <a:avLst>
              <a:gd name="adj1" fmla="val 2097632"/>
              <a:gd name="adj2" fmla="val 10401258"/>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84" name="35 Rectángulo"/>
          <p:cNvSpPr/>
          <p:nvPr/>
        </p:nvSpPr>
        <p:spPr>
          <a:xfrm>
            <a:off x="1472261" y="5697464"/>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2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5" name="84 Arco"/>
          <p:cNvSpPr/>
          <p:nvPr/>
        </p:nvSpPr>
        <p:spPr>
          <a:xfrm flipV="1">
            <a:off x="3422483" y="3032602"/>
            <a:ext cx="1506345" cy="1372493"/>
          </a:xfrm>
          <a:prstGeom prst="arc">
            <a:avLst>
              <a:gd name="adj1" fmla="val 2097632"/>
              <a:gd name="adj2" fmla="val 10401258"/>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86" name="35 Rectángulo"/>
          <p:cNvSpPr/>
          <p:nvPr/>
        </p:nvSpPr>
        <p:spPr>
          <a:xfrm>
            <a:off x="3332086" y="2632609"/>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3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7" name="86 Arco"/>
          <p:cNvSpPr/>
          <p:nvPr/>
        </p:nvSpPr>
        <p:spPr>
          <a:xfrm>
            <a:off x="5200794" y="4345178"/>
            <a:ext cx="1506345" cy="1372493"/>
          </a:xfrm>
          <a:prstGeom prst="arc">
            <a:avLst>
              <a:gd name="adj1" fmla="val 2097632"/>
              <a:gd name="adj2" fmla="val 10401258"/>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88" name="35 Rectángulo"/>
          <p:cNvSpPr/>
          <p:nvPr/>
        </p:nvSpPr>
        <p:spPr>
          <a:xfrm>
            <a:off x="5068675" y="5691147"/>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4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9" name="88 Arco"/>
          <p:cNvSpPr/>
          <p:nvPr/>
        </p:nvSpPr>
        <p:spPr>
          <a:xfrm flipV="1">
            <a:off x="7018897" y="3026284"/>
            <a:ext cx="1506345" cy="1372493"/>
          </a:xfrm>
          <a:prstGeom prst="arc">
            <a:avLst>
              <a:gd name="adj1" fmla="val 2097632"/>
              <a:gd name="adj2" fmla="val 10401258"/>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90" name="35 Rectángulo"/>
          <p:cNvSpPr/>
          <p:nvPr/>
        </p:nvSpPr>
        <p:spPr>
          <a:xfrm>
            <a:off x="6928498" y="2626290"/>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5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1" name="90 Arco"/>
          <p:cNvSpPr/>
          <p:nvPr/>
        </p:nvSpPr>
        <p:spPr>
          <a:xfrm>
            <a:off x="8778278" y="4342862"/>
            <a:ext cx="1506345" cy="1372493"/>
          </a:xfrm>
          <a:prstGeom prst="arc">
            <a:avLst>
              <a:gd name="adj1" fmla="val 2097632"/>
              <a:gd name="adj2" fmla="val 10401258"/>
            </a:avLst>
          </a:prstGeom>
          <a:ln w="3175">
            <a:solidFill>
              <a:schemeClr val="bg1">
                <a:lumMod val="50000"/>
              </a:schemeClr>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sz="900"/>
          </a:p>
        </p:txBody>
      </p:sp>
      <p:sp>
        <p:nvSpPr>
          <p:cNvPr id="92" name="35 Rectángulo"/>
          <p:cNvSpPr/>
          <p:nvPr/>
        </p:nvSpPr>
        <p:spPr>
          <a:xfrm>
            <a:off x="8646157" y="5688830"/>
            <a:ext cx="1732492" cy="391331"/>
          </a:xfrm>
          <a:prstGeom prst="rect">
            <a:avLst/>
          </a:prstGeom>
        </p:spPr>
        <p:txBody>
          <a:bodyPr wrap="square" lIns="71866" tIns="60423" rIns="120846" bIns="60423" anchor="ctr">
            <a:spAutoFit/>
          </a:bodyPr>
          <a:lstStyle/>
          <a:p>
            <a:pPr algn="ctr">
              <a:lnSpc>
                <a:spcPct val="125000"/>
              </a:lnSpc>
            </a:pPr>
            <a:r>
              <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6 </a:t>
            </a:r>
            <a:r>
              <a:rPr lang="es-MX" sz="1400" kern="1000" dirty="0" err="1">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rPr>
              <a:t>days</a:t>
            </a:r>
            <a:endParaRPr lang="es-MX" sz="1400" kern="1000" dirty="0">
              <a:solidFill>
                <a:schemeClr val="tx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4" name="Textbox 1"/>
          <p:cNvSpPr/>
          <p:nvPr/>
        </p:nvSpPr>
        <p:spPr>
          <a:xfrm>
            <a:off x="529241" y="1443343"/>
            <a:ext cx="5264974" cy="891468"/>
          </a:xfrm>
          <a:prstGeom prst="rect">
            <a:avLst/>
          </a:prstGeom>
        </p:spPr>
        <p:txBody>
          <a:bodyPr wrap="square" lIns="120846" tIns="60423" rIns="120846" bIns="60423">
            <a:spAutoFit/>
          </a:bodyPr>
          <a:lstStyle/>
          <a:p>
            <a:pPr algn="just">
              <a:lnSpc>
                <a:spcPct val="125000"/>
              </a:lnSpc>
            </a:pPr>
            <a:r>
              <a:rPr lang="en-US" sz="1000" dirty="0">
                <a:solidFill>
                  <a:schemeClr val="bg2"/>
                </a:solidFill>
                <a:latin typeface="Source Sans Pro" panose="020B0503030403020204" pitchFamily="34" charset="0"/>
              </a:rPr>
              <a:t>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Duis arcu tortor, suscipit eget,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nec, </a:t>
            </a:r>
            <a:r>
              <a:rPr lang="en-US" sz="1000" dirty="0" err="1">
                <a:solidFill>
                  <a:schemeClr val="bg2"/>
                </a:solidFill>
                <a:latin typeface="Source Sans Pro" panose="020B0503030403020204" pitchFamily="34" charset="0"/>
              </a:rPr>
              <a:t>imperdiet</a:t>
            </a:r>
            <a:r>
              <a:rPr lang="en-US" sz="1000" dirty="0">
                <a:solidFill>
                  <a:schemeClr val="bg2"/>
                </a:solidFill>
                <a:latin typeface="Source Sans Pro" panose="020B0503030403020204" pitchFamily="34" charset="0"/>
              </a:rPr>
              <a:t> iaculis, ipsum. Sed aliquam ultrices mauris. Integer ante arcu, accumsan a, consectetuer eget, posuere ut, mauris. </a:t>
            </a:r>
          </a:p>
        </p:txBody>
      </p:sp>
      <p:sp>
        <p:nvSpPr>
          <p:cNvPr id="65" name="38 Rectángulo"/>
          <p:cNvSpPr/>
          <p:nvPr/>
        </p:nvSpPr>
        <p:spPr>
          <a:xfrm>
            <a:off x="6321002" y="1443343"/>
            <a:ext cx="5264974" cy="861774"/>
          </a:xfrm>
          <a:prstGeom prst="rect">
            <a:avLst/>
          </a:prstGeom>
        </p:spPr>
        <p:txBody>
          <a:bodyPr wrap="square">
            <a:spAutoFit/>
          </a:bodyPr>
          <a:lstStyle/>
          <a:p>
            <a:pPr algn="just">
              <a:lnSpc>
                <a:spcPct val="125000"/>
              </a:lnSpc>
            </a:pPr>
            <a:r>
              <a:rPr lang="en-US" sz="1000" dirty="0">
                <a:solidFill>
                  <a:schemeClr val="bg2"/>
                </a:solidFill>
                <a:latin typeface="Source Sans Pro" panose="020B0503030403020204" pitchFamily="34" charset="0"/>
              </a:rPr>
              <a:t>Phasellus ullamcorper. Integer ante arcu, accumsan a, consectetuer eget, posuere ut, mauris. Praesent adipiscing. Phasellus ullamcorper. Praesent adipiscing. Phasellus ullamcorper. Integer ante arcu, accumsan a, consectetuer eget, posuere ut, mauris. Praesent adipiscing, </a:t>
            </a:r>
            <a:r>
              <a:rPr lang="en-US" sz="1000" dirty="0" err="1">
                <a:solidFill>
                  <a:schemeClr val="bg2"/>
                </a:solidFill>
                <a:latin typeface="Source Sans Pro" panose="020B0503030403020204" pitchFamily="34" charset="0"/>
              </a:rPr>
              <a:t>phasellus</a:t>
            </a:r>
            <a:r>
              <a:rPr lang="en-US" sz="1000" dirty="0">
                <a:solidFill>
                  <a:schemeClr val="bg2"/>
                </a:solidFill>
                <a:latin typeface="Source Sans Pro" panose="020B0503030403020204" pitchFamily="34" charset="0"/>
              </a:rPr>
              <a:t> ullamcorper </a:t>
            </a:r>
            <a:r>
              <a:rPr lang="en-US" sz="1000" dirty="0" err="1">
                <a:solidFill>
                  <a:schemeClr val="bg2"/>
                </a:solidFill>
                <a:latin typeface="Source Sans Pro" panose="020B0503030403020204" pitchFamily="34" charset="0"/>
              </a:rPr>
              <a:t>praesent</a:t>
            </a:r>
            <a:r>
              <a:rPr lang="en-US" sz="1000" dirty="0">
                <a:solidFill>
                  <a:schemeClr val="bg2"/>
                </a:solidFill>
                <a:latin typeface="Source Sans Pro" panose="020B0503030403020204" pitchFamily="34" charset="0"/>
              </a:rPr>
              <a:t> adipiscing consectetuer eget, posuere ut, mauris </a:t>
            </a:r>
          </a:p>
        </p:txBody>
      </p:sp>
      <p:sp>
        <p:nvSpPr>
          <p:cNvPr id="2" name="1 Título"/>
          <p:cNvSpPr>
            <a:spLocks noGrp="1"/>
          </p:cNvSpPr>
          <p:nvPr>
            <p:ph type="ctrTitle"/>
          </p:nvPr>
        </p:nvSpPr>
        <p:spPr/>
        <p:txBody>
          <a:bodyPr/>
          <a:lstStyle/>
          <a:p>
            <a:r>
              <a:rPr lang="es-MX" dirty="0" err="1"/>
              <a:t>Our</a:t>
            </a:r>
            <a:r>
              <a:rPr lang="es-MX" dirty="0"/>
              <a:t> </a:t>
            </a:r>
            <a:r>
              <a:rPr lang="es-MX" dirty="0" err="1"/>
              <a:t>Process</a:t>
            </a:r>
            <a:endParaRPr lang="es-SV" dirty="0"/>
          </a:p>
        </p:txBody>
      </p:sp>
      <p:sp>
        <p:nvSpPr>
          <p:cNvPr id="3" name="2 Subtítulo"/>
          <p:cNvSpPr>
            <a:spLocks noGrp="1"/>
          </p:cNvSpPr>
          <p:nvPr>
            <p:ph type="subTitle" idx="1"/>
          </p:nvPr>
        </p:nvSpPr>
        <p:spPr/>
        <p:txBody>
          <a:bodyPr>
            <a:normAutofit fontScale="85000" lnSpcReduction="20000"/>
          </a:bodyPr>
          <a:lstStyle/>
          <a:p>
            <a:r>
              <a:rPr lang="es-SV" dirty="0">
                <a:solidFill>
                  <a:srgbClr val="797979"/>
                </a:solidFill>
              </a:rPr>
              <a:t>Professional PowerPoint </a:t>
            </a:r>
            <a:r>
              <a:rPr lang="es-SV" dirty="0" err="1">
                <a:solidFill>
                  <a:srgbClr val="797979"/>
                </a:solidFill>
              </a:rPr>
              <a:t>template</a:t>
            </a:r>
            <a:endParaRPr lang="es-SV" dirty="0">
              <a:solidFill>
                <a:srgbClr val="797979"/>
              </a:solidFill>
            </a:endParaRPr>
          </a:p>
        </p:txBody>
      </p:sp>
      <p:sp>
        <p:nvSpPr>
          <p:cNvPr id="6" name="5 Marcador de número de diapositiva"/>
          <p:cNvSpPr>
            <a:spLocks noGrp="1"/>
          </p:cNvSpPr>
          <p:nvPr>
            <p:ph type="sldNum" sz="quarter" idx="12"/>
          </p:nvPr>
        </p:nvSpPr>
        <p:spPr/>
        <p:txBody>
          <a:bodyPr/>
          <a:lstStyle/>
          <a:p>
            <a:fld id="{FF439014-E629-42E3-A58B-61A0F1C8CFFE}" type="slidenum">
              <a:rPr lang="es-SV" smtClean="0"/>
              <a:t>9</a:t>
            </a:fld>
            <a:endParaRPr lang="es-SV"/>
          </a:p>
        </p:txBody>
      </p:sp>
      <p:sp>
        <p:nvSpPr>
          <p:cNvPr id="5" name="4 Marcador de pie de página"/>
          <p:cNvSpPr>
            <a:spLocks noGrp="1"/>
          </p:cNvSpPr>
          <p:nvPr>
            <p:ph type="ftr" sz="quarter" idx="4294967295"/>
          </p:nvPr>
        </p:nvSpPr>
        <p:spPr>
          <a:xfrm>
            <a:off x="0" y="6356350"/>
            <a:ext cx="4114800" cy="365125"/>
          </a:xfrm>
          <a:prstGeom prst="rect">
            <a:avLst/>
          </a:prstGeom>
        </p:spPr>
        <p:txBody>
          <a:bodyPr/>
          <a:lstStyle/>
          <a:p>
            <a:pPr>
              <a:lnSpc>
                <a:spcPct val="125000"/>
              </a:lnSpc>
            </a:pPr>
            <a:r>
              <a:rPr lang="it-IT" sz="900" dirty="0">
                <a:latin typeface="Source Sans Pro" panose="020B0503030403020204" pitchFamily="34" charset="0"/>
              </a:rPr>
              <a:t> </a:t>
            </a:r>
            <a:endParaRPr lang="en-US" sz="900" dirty="0">
              <a:latin typeface="Source Sans Pro" panose="020B05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750"/>
                                        <p:tgtEl>
                                          <p:spTgt spid="65"/>
                                        </p:tgtEl>
                                      </p:cBhvr>
                                    </p:animEffect>
                                    <p:anim calcmode="lin" valueType="num">
                                      <p:cBhvr>
                                        <p:cTn id="13" dur="750" fill="hold"/>
                                        <p:tgtEl>
                                          <p:spTgt spid="65"/>
                                        </p:tgtEl>
                                        <p:attrNameLst>
                                          <p:attrName>ppt_x</p:attrName>
                                        </p:attrNameLst>
                                      </p:cBhvr>
                                      <p:tavLst>
                                        <p:tav tm="0">
                                          <p:val>
                                            <p:strVal val="#ppt_x"/>
                                          </p:val>
                                        </p:tav>
                                        <p:tav tm="100000">
                                          <p:val>
                                            <p:strVal val="#ppt_x"/>
                                          </p:val>
                                        </p:tav>
                                      </p:tavLst>
                                    </p:anim>
                                    <p:anim calcmode="lin" valueType="num">
                                      <p:cBhvr>
                                        <p:cTn id="14" dur="750" fill="hold"/>
                                        <p:tgtEl>
                                          <p:spTgt spid="6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4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60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4" decel="10000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ppt_x"/>
                                          </p:val>
                                        </p:tav>
                                        <p:tav tm="100000">
                                          <p:val>
                                            <p:strVal val="#ppt_x"/>
                                          </p:val>
                                        </p:tav>
                                      </p:tavLst>
                                    </p:anim>
                                    <p:anim calcmode="lin" valueType="num">
                                      <p:cBhvr additive="base">
                                        <p:cTn id="35" dur="500" fill="hold"/>
                                        <p:tgtEl>
                                          <p:spTgt spid="50"/>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100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650" fill="hold"/>
                                        <p:tgtEl>
                                          <p:spTgt spid="4"/>
                                        </p:tgtEl>
                                        <p:attrNameLst>
                                          <p:attrName>ppt_x</p:attrName>
                                        </p:attrNameLst>
                                      </p:cBhvr>
                                      <p:tavLst>
                                        <p:tav tm="0">
                                          <p:val>
                                            <p:strVal val="0-#ppt_w/2"/>
                                          </p:val>
                                        </p:tav>
                                        <p:tav tm="100000">
                                          <p:val>
                                            <p:strVal val="#ppt_x"/>
                                          </p:val>
                                        </p:tav>
                                      </p:tavLst>
                                    </p:anim>
                                    <p:anim calcmode="lin" valueType="num">
                                      <p:cBhvr additive="base">
                                        <p:cTn id="44" dur="65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650" fill="hold"/>
                                        <p:tgtEl>
                                          <p:spTgt spid="17"/>
                                        </p:tgtEl>
                                        <p:attrNameLst>
                                          <p:attrName>ppt_x</p:attrName>
                                        </p:attrNameLst>
                                      </p:cBhvr>
                                      <p:tavLst>
                                        <p:tav tm="0">
                                          <p:val>
                                            <p:strVal val="0-#ppt_w/2"/>
                                          </p:val>
                                        </p:tav>
                                        <p:tav tm="100000">
                                          <p:val>
                                            <p:strVal val="#ppt_x"/>
                                          </p:val>
                                        </p:tav>
                                      </p:tavLst>
                                    </p:anim>
                                    <p:anim calcmode="lin" valueType="num">
                                      <p:cBhvr additive="base">
                                        <p:cTn id="48" dur="65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650" fill="hold"/>
                                        <p:tgtEl>
                                          <p:spTgt spid="21"/>
                                        </p:tgtEl>
                                        <p:attrNameLst>
                                          <p:attrName>ppt_x</p:attrName>
                                        </p:attrNameLst>
                                      </p:cBhvr>
                                      <p:tavLst>
                                        <p:tav tm="0">
                                          <p:val>
                                            <p:strVal val="0-#ppt_w/2"/>
                                          </p:val>
                                        </p:tav>
                                        <p:tav tm="100000">
                                          <p:val>
                                            <p:strVal val="#ppt_x"/>
                                          </p:val>
                                        </p:tav>
                                      </p:tavLst>
                                    </p:anim>
                                    <p:anim calcmode="lin" valueType="num">
                                      <p:cBhvr additive="base">
                                        <p:cTn id="52" dur="65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650" fill="hold"/>
                                        <p:tgtEl>
                                          <p:spTgt spid="24"/>
                                        </p:tgtEl>
                                        <p:attrNameLst>
                                          <p:attrName>ppt_x</p:attrName>
                                        </p:attrNameLst>
                                      </p:cBhvr>
                                      <p:tavLst>
                                        <p:tav tm="0">
                                          <p:val>
                                            <p:strVal val="0-#ppt_w/2"/>
                                          </p:val>
                                        </p:tav>
                                        <p:tav tm="100000">
                                          <p:val>
                                            <p:strVal val="#ppt_x"/>
                                          </p:val>
                                        </p:tav>
                                      </p:tavLst>
                                    </p:anim>
                                    <p:anim calcmode="lin" valueType="num">
                                      <p:cBhvr additive="base">
                                        <p:cTn id="56" dur="65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650" fill="hold"/>
                                        <p:tgtEl>
                                          <p:spTgt spid="35"/>
                                        </p:tgtEl>
                                        <p:attrNameLst>
                                          <p:attrName>ppt_x</p:attrName>
                                        </p:attrNameLst>
                                      </p:cBhvr>
                                      <p:tavLst>
                                        <p:tav tm="0">
                                          <p:val>
                                            <p:strVal val="0-#ppt_w/2"/>
                                          </p:val>
                                        </p:tav>
                                        <p:tav tm="100000">
                                          <p:val>
                                            <p:strVal val="#ppt_x"/>
                                          </p:val>
                                        </p:tav>
                                      </p:tavLst>
                                    </p:anim>
                                    <p:anim calcmode="lin" valueType="num">
                                      <p:cBhvr additive="base">
                                        <p:cTn id="60" dur="650" fill="hold"/>
                                        <p:tgtEl>
                                          <p:spTgt spid="3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650" fill="hold"/>
                                        <p:tgtEl>
                                          <p:spTgt spid="38"/>
                                        </p:tgtEl>
                                        <p:attrNameLst>
                                          <p:attrName>ppt_x</p:attrName>
                                        </p:attrNameLst>
                                      </p:cBhvr>
                                      <p:tavLst>
                                        <p:tav tm="0">
                                          <p:val>
                                            <p:strVal val="0-#ppt_w/2"/>
                                          </p:val>
                                        </p:tav>
                                        <p:tav tm="100000">
                                          <p:val>
                                            <p:strVal val="#ppt_x"/>
                                          </p:val>
                                        </p:tav>
                                      </p:tavLst>
                                    </p:anim>
                                    <p:anim calcmode="lin" valueType="num">
                                      <p:cBhvr additive="base">
                                        <p:cTn id="64" dur="650" fill="hold"/>
                                        <p:tgtEl>
                                          <p:spTgt spid="38"/>
                                        </p:tgtEl>
                                        <p:attrNameLst>
                                          <p:attrName>ppt_y</p:attrName>
                                        </p:attrNameLst>
                                      </p:cBhvr>
                                      <p:tavLst>
                                        <p:tav tm="0">
                                          <p:val>
                                            <p:strVal val="#ppt_y"/>
                                          </p:val>
                                        </p:tav>
                                        <p:tav tm="100000">
                                          <p:val>
                                            <p:strVal val="#ppt_y"/>
                                          </p:val>
                                        </p:tav>
                                      </p:tavLst>
                                    </p:anim>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fade">
                                      <p:cBhvr>
                                        <p:cTn id="84" dur="500"/>
                                        <p:tgtEl>
                                          <p:spTgt spid="8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wipe(left)">
                                      <p:cBhvr>
                                        <p:cTn id="92" dur="500"/>
                                        <p:tgtEl>
                                          <p:spTgt spid="83"/>
                                        </p:tgtEl>
                                      </p:cBhvr>
                                    </p:animEffect>
                                  </p:childTnLst>
                                </p:cTn>
                              </p:par>
                            </p:childTnLst>
                          </p:cTn>
                        </p:par>
                        <p:par>
                          <p:cTn id="93" fill="hold">
                            <p:stCondLst>
                              <p:cond delay="6000"/>
                            </p:stCondLst>
                            <p:childTnLst>
                              <p:par>
                                <p:cTn id="94" presetID="10" presetClass="entr" presetSubtype="0"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wipe(left)">
                                      <p:cBhvr>
                                        <p:cTn id="100" dur="500"/>
                                        <p:tgtEl>
                                          <p:spTgt spid="85"/>
                                        </p:tgtEl>
                                      </p:cBhvr>
                                    </p:animEffect>
                                  </p:childTnLst>
                                </p:cTn>
                              </p:par>
                            </p:childTnLst>
                          </p:cTn>
                        </p:par>
                        <p:par>
                          <p:cTn id="101" fill="hold">
                            <p:stCondLst>
                              <p:cond delay="7000"/>
                            </p:stCondLst>
                            <p:childTnLst>
                              <p:par>
                                <p:cTn id="102" presetID="10" presetClass="entr" presetSubtype="0"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fade">
                                      <p:cBhvr>
                                        <p:cTn id="104" dur="500"/>
                                        <p:tgtEl>
                                          <p:spTgt spid="86"/>
                                        </p:tgtEl>
                                      </p:cBhvr>
                                    </p:animEffect>
                                  </p:childTnLst>
                                </p:cTn>
                              </p:par>
                            </p:childTnLst>
                          </p:cTn>
                        </p:par>
                        <p:par>
                          <p:cTn id="105" fill="hold">
                            <p:stCondLst>
                              <p:cond delay="7500"/>
                            </p:stCondLst>
                            <p:childTnLst>
                              <p:par>
                                <p:cTn id="106" presetID="22" presetClass="entr" presetSubtype="8" fill="hold" grpId="0" nodeType="after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wipe(left)">
                                      <p:cBhvr>
                                        <p:cTn id="108" dur="500"/>
                                        <p:tgtEl>
                                          <p:spTgt spid="87"/>
                                        </p:tgtEl>
                                      </p:cBhvr>
                                    </p:animEffect>
                                  </p:childTnLst>
                                </p:cTn>
                              </p:par>
                            </p:childTnLst>
                          </p:cTn>
                        </p:par>
                        <p:par>
                          <p:cTn id="109" fill="hold">
                            <p:stCondLst>
                              <p:cond delay="8000"/>
                            </p:stCondLst>
                            <p:childTnLst>
                              <p:par>
                                <p:cTn id="110" presetID="10" presetClass="entr" presetSubtype="0"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fade">
                                      <p:cBhvr>
                                        <p:cTn id="112" dur="500"/>
                                        <p:tgtEl>
                                          <p:spTgt spid="88"/>
                                        </p:tgtEl>
                                      </p:cBhvr>
                                    </p:animEffect>
                                  </p:childTnLst>
                                </p:cTn>
                              </p:par>
                            </p:childTnLst>
                          </p:cTn>
                        </p:par>
                        <p:par>
                          <p:cTn id="113" fill="hold">
                            <p:stCondLst>
                              <p:cond delay="8500"/>
                            </p:stCondLst>
                            <p:childTnLst>
                              <p:par>
                                <p:cTn id="114" presetID="22" presetClass="entr" presetSubtype="8"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left)">
                                      <p:cBhvr>
                                        <p:cTn id="116" dur="500"/>
                                        <p:tgtEl>
                                          <p:spTgt spid="89"/>
                                        </p:tgtEl>
                                      </p:cBhvr>
                                    </p:animEffect>
                                  </p:childTnLst>
                                </p:cTn>
                              </p:par>
                            </p:childTnLst>
                          </p:cTn>
                        </p:par>
                        <p:par>
                          <p:cTn id="117" fill="hold">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fade">
                                      <p:cBhvr>
                                        <p:cTn id="120" dur="500"/>
                                        <p:tgtEl>
                                          <p:spTgt spid="90"/>
                                        </p:tgtEl>
                                      </p:cBhvr>
                                    </p:animEffect>
                                  </p:childTnLst>
                                </p:cTn>
                              </p:par>
                            </p:childTnLst>
                          </p:cTn>
                        </p:par>
                        <p:par>
                          <p:cTn id="121" fill="hold">
                            <p:stCondLst>
                              <p:cond delay="9500"/>
                            </p:stCondLst>
                            <p:childTnLst>
                              <p:par>
                                <p:cTn id="122" presetID="22" presetClass="entr" presetSubtype="8" fill="hold" grpId="0" nodeType="afterEffect">
                                  <p:stCondLst>
                                    <p:cond delay="0"/>
                                  </p:stCondLst>
                                  <p:childTnLst>
                                    <p:set>
                                      <p:cBhvr>
                                        <p:cTn id="123" dur="1" fill="hold">
                                          <p:stCondLst>
                                            <p:cond delay="0"/>
                                          </p:stCondLst>
                                        </p:cTn>
                                        <p:tgtEl>
                                          <p:spTgt spid="91"/>
                                        </p:tgtEl>
                                        <p:attrNameLst>
                                          <p:attrName>style.visibility</p:attrName>
                                        </p:attrNameLst>
                                      </p:cBhvr>
                                      <p:to>
                                        <p:strVal val="visible"/>
                                      </p:to>
                                    </p:set>
                                    <p:animEffect transition="in" filter="wipe(left)">
                                      <p:cBhvr>
                                        <p:cTn id="124" dur="500"/>
                                        <p:tgtEl>
                                          <p:spTgt spid="91"/>
                                        </p:tgtEl>
                                      </p:cBhvr>
                                    </p:animEffect>
                                  </p:childTnLst>
                                </p:cTn>
                              </p:par>
                            </p:childTnLst>
                          </p:cTn>
                        </p:par>
                        <p:par>
                          <p:cTn id="125" fill="hold">
                            <p:stCondLst>
                              <p:cond delay="10000"/>
                            </p:stCondLst>
                            <p:childTnLst>
                              <p:par>
                                <p:cTn id="126" presetID="10" presetClass="entr" presetSubtype="0" fill="hold" grpId="0" nodeType="afterEffect">
                                  <p:stCondLst>
                                    <p:cond delay="0"/>
                                  </p:stCondLst>
                                  <p:childTnLst>
                                    <p:set>
                                      <p:cBhvr>
                                        <p:cTn id="127" dur="1" fill="hold">
                                          <p:stCondLst>
                                            <p:cond delay="0"/>
                                          </p:stCondLst>
                                        </p:cTn>
                                        <p:tgtEl>
                                          <p:spTgt spid="92"/>
                                        </p:tgtEl>
                                        <p:attrNameLst>
                                          <p:attrName>style.visibility</p:attrName>
                                        </p:attrNameLst>
                                      </p:cBhvr>
                                      <p:to>
                                        <p:strVal val="visible"/>
                                      </p:to>
                                    </p:set>
                                    <p:animEffect transition="in" filter="fade">
                                      <p:cBhvr>
                                        <p:cTn id="12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1" grpId="0" animBg="1"/>
      <p:bldP spid="24" grpId="0" animBg="1"/>
      <p:bldP spid="35" grpId="0" animBg="1"/>
      <p:bldP spid="38" grpId="0" animBg="1"/>
      <p:bldP spid="59" grpId="0"/>
      <p:bldP spid="60" grpId="0"/>
      <p:bldP spid="61" grpId="0"/>
      <p:bldP spid="62" grpId="0"/>
      <p:bldP spid="81" grpId="0"/>
      <p:bldP spid="82" grpId="0"/>
      <p:bldP spid="83" grpId="0" animBg="1"/>
      <p:bldP spid="84" grpId="0"/>
      <p:bldP spid="85" grpId="0" animBg="1"/>
      <p:bldP spid="86" grpId="0"/>
      <p:bldP spid="87" grpId="0" animBg="1"/>
      <p:bldP spid="88" grpId="0"/>
      <p:bldP spid="89" grpId="0" animBg="1"/>
      <p:bldP spid="90" grpId="0"/>
      <p:bldP spid="91" grpId="0" animBg="1"/>
      <p:bldP spid="92" grpId="0"/>
      <p:bldP spid="64" grpId="0"/>
      <p:bldP spid="6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EE60512-9329-43D6-8FB4-0DB92331F7D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40页图表-57"/>
</p:tagLst>
</file>

<file path=ppt/theme/theme1.xml><?xml version="1.0" encoding="utf-8"?>
<a:theme xmlns:a="http://schemas.openxmlformats.org/drawingml/2006/main" name="www.2ppt.com">
  <a:themeElements>
    <a:clrScheme name="68_Theme68">
      <a:dk1>
        <a:srgbClr val="262626"/>
      </a:dk1>
      <a:lt1>
        <a:srgbClr val="FFFFFF"/>
      </a:lt1>
      <a:dk2>
        <a:srgbClr val="262626"/>
      </a:dk2>
      <a:lt2>
        <a:srgbClr val="FFFFFF"/>
      </a:lt2>
      <a:accent1>
        <a:srgbClr val="EC1A23"/>
      </a:accent1>
      <a:accent2>
        <a:srgbClr val="00B2B6"/>
      </a:accent2>
      <a:accent3>
        <a:srgbClr val="EC1A23"/>
      </a:accent3>
      <a:accent4>
        <a:srgbClr val="00B2B6"/>
      </a:accent4>
      <a:accent5>
        <a:srgbClr val="EC1A23"/>
      </a:accent5>
      <a:accent6>
        <a:srgbClr val="00B2B6"/>
      </a:accent6>
      <a:hlink>
        <a:srgbClr val="FFFFFF"/>
      </a:hlink>
      <a:folHlink>
        <a:srgbClr val="595959"/>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_16_9">
  <a:themeElements>
    <a:clrScheme name="自定义 13">
      <a:dk1>
        <a:sysClr val="windowText" lastClr="000000"/>
      </a:dk1>
      <a:lt1>
        <a:sysClr val="window" lastClr="FFFFFF"/>
      </a:lt1>
      <a:dk2>
        <a:srgbClr val="000000"/>
      </a:dk2>
      <a:lt2>
        <a:srgbClr val="00000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_16_9">
  <a:themeElements>
    <a:clrScheme name="49_Theme49">
      <a:dk1>
        <a:sysClr val="windowText" lastClr="000000"/>
      </a:dk1>
      <a:lt1>
        <a:sysClr val="window" lastClr="FFFFFF"/>
      </a:lt1>
      <a:dk2>
        <a:srgbClr val="000000"/>
      </a:dk2>
      <a:lt2>
        <a:srgbClr val="FFFFFF"/>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eme_16_9">
  <a:themeElements>
    <a:clrScheme name="47_Theme47">
      <a:dk1>
        <a:sysClr val="windowText" lastClr="000000"/>
      </a:dk1>
      <a:lt1>
        <a:sysClr val="window" lastClr="FFFFFF"/>
      </a:lt1>
      <a:dk2>
        <a:srgbClr val="000000"/>
      </a:dk2>
      <a:lt2>
        <a:srgbClr val="FFFFFF"/>
      </a:lt2>
      <a:accent1>
        <a:srgbClr val="0476BF"/>
      </a:accent1>
      <a:accent2>
        <a:srgbClr val="0E5A8B"/>
      </a:accent2>
      <a:accent3>
        <a:srgbClr val="32ACFA"/>
      </a:accent3>
      <a:accent4>
        <a:srgbClr val="A1A1A1"/>
      </a:accent4>
      <a:accent5>
        <a:srgbClr val="0588DB"/>
      </a:accent5>
      <a:accent6>
        <a:srgbClr val="525252"/>
      </a:accent6>
      <a:hlink>
        <a:srgbClr val="0066CC"/>
      </a:hlink>
      <a:folHlink>
        <a:srgbClr val="45C9C9"/>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eme_16_9">
  <a:themeElements>
    <a:clrScheme name="自定义 15">
      <a:dk1>
        <a:srgbClr val="262626"/>
      </a:dk1>
      <a:lt1>
        <a:srgbClr val="FFFFFF"/>
      </a:lt1>
      <a:dk2>
        <a:srgbClr val="262626"/>
      </a:dk2>
      <a:lt2>
        <a:srgbClr val="262626"/>
      </a:lt2>
      <a:accent1>
        <a:srgbClr val="FFC000"/>
      </a:accent1>
      <a:accent2>
        <a:srgbClr val="E03A33"/>
      </a:accent2>
      <a:accent3>
        <a:srgbClr val="9B0D76"/>
      </a:accent3>
      <a:accent4>
        <a:srgbClr val="335E95"/>
      </a:accent4>
      <a:accent5>
        <a:srgbClr val="0A8485"/>
      </a:accent5>
      <a:accent6>
        <a:srgbClr val="77A123"/>
      </a:accent6>
      <a:hlink>
        <a:srgbClr val="FFFFFF"/>
      </a:hlink>
      <a:folHlink>
        <a:srgbClr val="595959"/>
      </a:folHlink>
    </a:clrScheme>
    <a:fontScheme name="Roboto">
      <a:majorFont>
        <a:latin typeface="Roboto Medium"/>
        <a:ea typeface=""/>
        <a:cs typeface="Roboto Medium"/>
      </a:majorFont>
      <a:minorFont>
        <a:latin typeface="Roboto Condensed"/>
        <a:ea typeface=""/>
        <a:cs typeface="Roboto Condense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7292</Words>
  <Application>Microsoft Office PowerPoint</Application>
  <PresentationFormat>宽屏</PresentationFormat>
  <Paragraphs>932</Paragraphs>
  <Slides>41</Slides>
  <Notes>41</Notes>
  <HiddenSlides>0</HiddenSlides>
  <MMClips>1</MMClips>
  <ScaleCrop>false</ScaleCrop>
  <HeadingPairs>
    <vt:vector size="6" baseType="variant">
      <vt:variant>
        <vt:lpstr>已用的字体</vt:lpstr>
      </vt:variant>
      <vt:variant>
        <vt:i4>24</vt:i4>
      </vt:variant>
      <vt:variant>
        <vt:lpstr>主题</vt:lpstr>
      </vt:variant>
      <vt:variant>
        <vt:i4>5</vt:i4>
      </vt:variant>
      <vt:variant>
        <vt:lpstr>幻灯片标题</vt:lpstr>
      </vt:variant>
      <vt:variant>
        <vt:i4>41</vt:i4>
      </vt:variant>
    </vt:vector>
  </HeadingPairs>
  <TitlesOfParts>
    <vt:vector size="70" baseType="lpstr">
      <vt:lpstr>FontAwesome</vt:lpstr>
      <vt:lpstr>Gabrielle</vt:lpstr>
      <vt:lpstr>HP Simplified</vt:lpstr>
      <vt:lpstr>Malgun Gothic</vt:lpstr>
      <vt:lpstr>Open Sans</vt:lpstr>
      <vt:lpstr>Open Sans bold</vt:lpstr>
      <vt:lpstr>Open Sans Condensed</vt:lpstr>
      <vt:lpstr>Open Sans Extrabold</vt:lpstr>
      <vt:lpstr>Oswald</vt:lpstr>
      <vt:lpstr>Oswald bold</vt:lpstr>
      <vt:lpstr>PT Sans</vt:lpstr>
      <vt:lpstr>Source Sans Pro</vt:lpstr>
      <vt:lpstr>等线</vt:lpstr>
      <vt:lpstr>庞门正道标题体</vt:lpstr>
      <vt:lpstr>微软雅黑</vt:lpstr>
      <vt:lpstr>Arial</vt:lpstr>
      <vt:lpstr>Helvetica</vt:lpstr>
      <vt:lpstr>Microsoft Himalaya</vt:lpstr>
      <vt:lpstr>Roboto Condensed</vt:lpstr>
      <vt:lpstr>Roboto Light</vt:lpstr>
      <vt:lpstr>Roboto Medium</vt:lpstr>
      <vt:lpstr>Segoe UI</vt:lpstr>
      <vt:lpstr>Segoe UI Light</vt:lpstr>
      <vt:lpstr>Segoe UI Semilight</vt:lpstr>
      <vt:lpstr>www.2ppt.com</vt:lpstr>
      <vt:lpstr>Theme_16_9</vt:lpstr>
      <vt:lpstr>1_Theme_16_9</vt:lpstr>
      <vt:lpstr>2_Theme_16_9</vt:lpstr>
      <vt:lpstr>3_Theme_16_9</vt:lpstr>
      <vt:lpstr>PowerPoint 演示文稿</vt:lpstr>
      <vt:lpstr>Our Process</vt:lpstr>
      <vt:lpstr>PowerPoint 演示文稿</vt:lpstr>
      <vt:lpstr>Our Process</vt:lpstr>
      <vt:lpstr>PowerPoint 演示文稿</vt:lpstr>
      <vt:lpstr>Our Results</vt:lpstr>
      <vt:lpstr>PowerPoint 演示文稿</vt:lpstr>
      <vt:lpstr>PowerPoint 演示文稿</vt:lpstr>
      <vt:lpstr>Our Process</vt:lpstr>
      <vt:lpstr>Our Results</vt:lpstr>
      <vt:lpstr>PowerPoint 演示文稿</vt:lpstr>
      <vt:lpstr>Our Process</vt:lpstr>
      <vt:lpstr>Our Process</vt:lpstr>
      <vt:lpstr>Our Process</vt:lpstr>
      <vt:lpstr>PowerPoint 演示文稿</vt:lpstr>
      <vt:lpstr>PowerPoint 演示文稿</vt:lpstr>
      <vt:lpstr>Our Process</vt:lpstr>
      <vt:lpstr>Step by Step</vt:lpstr>
      <vt:lpstr>Our Process</vt:lpstr>
      <vt:lpstr>PowerPoint 演示文稿</vt:lpstr>
      <vt:lpstr>Our Process</vt:lpstr>
      <vt:lpstr>PowerPoint 演示文稿</vt:lpstr>
      <vt:lpstr>PowerPoint 演示文稿</vt:lpstr>
      <vt:lpstr>Flowchart</vt:lpstr>
      <vt:lpstr>PowerPoint 演示文稿</vt:lpstr>
      <vt:lpstr>PowerPoint 演示文稿</vt:lpstr>
      <vt:lpstr>Chart Name</vt:lpstr>
      <vt:lpstr>PowerPoint 演示文稿</vt:lpstr>
      <vt:lpstr>Vertical Chart</vt:lpstr>
      <vt:lpstr>PowerPoint 演示文稿</vt:lpstr>
      <vt:lpstr>Vertical Chart</vt:lpstr>
      <vt:lpstr>Area Chart</vt:lpstr>
      <vt:lpstr>Area Chart</vt:lpstr>
      <vt:lpstr>Key Skills</vt:lpstr>
      <vt:lpstr>Doughnut Chart</vt:lpstr>
      <vt:lpstr>Vertical Chart</vt:lpstr>
      <vt:lpstr>Doughnut Chart</vt:lpstr>
      <vt:lpstr>Doughnut Chart</vt:lpstr>
      <vt:lpstr>Our Results</vt:lpstr>
      <vt:lpstr>Our Locations</vt:lpstr>
      <vt:lpstr>Our 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2021-05-07T11:00:43Z</dcterms:created>
  <dcterms:modified xsi:type="dcterms:W3CDTF">2023-01-10T06:22:09Z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D34028343EB8452882808173404325EA</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